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diagrams/data1.xml" ContentType="application/vnd.openxmlformats-officedocument.drawingml.diagramData+xml"/>
  <Override PartName="/ppt/slideLayouts/slideLayout18.xml" ContentType="application/vnd.openxmlformats-officedocument.presentationml.slideLayout+xml"/>
  <Override PartName="/ppt/notesSlides/notesSlide14.xml" ContentType="application/vnd.openxmlformats-officedocument.presentationml.notesSlide+xml"/>
  <Override PartName="/ppt/notesSlides/notesSlide13.xml" ContentType="application/vnd.openxmlformats-officedocument.presentationml.notesSlide+xml"/>
  <Override PartName="/ppt/notesSlides/notesSlide12.xml" ContentType="application/vnd.openxmlformats-officedocument.presentationml.notesSlide+xml"/>
  <Override PartName="/ppt/notesSlides/notesSlide11.xml" ContentType="application/vnd.openxmlformats-officedocument.presentationml.notesSlide+xml"/>
  <Override PartName="/ppt/notesSlides/notesSlide10.xml" ContentType="application/vnd.openxmlformats-officedocument.presentationml.notesSlide+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9.xml" ContentType="application/vnd.openxmlformats-officedocument.presentationml.notesSlide+xml"/>
  <Override PartName="/ppt/slideLayouts/slideLayout42.xml" ContentType="application/vnd.openxmlformats-officedocument.presentationml.slideLayout+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notesSlides/notesSlide6.xml" ContentType="application/vnd.openxmlformats-officedocument.presentationml.notesSlide+xml"/>
  <Override PartName="/ppt/notesSlides/notesSlide5.xml" ContentType="application/vnd.openxmlformats-officedocument.presentationml.notesSlide+xml"/>
  <Override PartName="/ppt/notesSlides/notesSlide4.xml" ContentType="application/vnd.openxmlformats-officedocument.presentationml.notesSlide+xml"/>
  <Override PartName="/ppt/notesSlides/notesSlide1.xml" ContentType="application/vnd.openxmlformats-officedocument.presentationml.notesSlid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notesSlides/notesSlide7.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8.xml" ContentType="application/vnd.openxmlformats-officedocument.presentationml.notesSlide+xml"/>
  <Override PartName="/ppt/theme/theme1.xml" ContentType="application/vnd.openxmlformats-officedocument.theme+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authors.xml" ContentType="application/vnd.ms-powerpoint.authors+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4.xml" ContentType="application/vnd.openxmlformats-officedocument.theme+xml"/>
  <Override PartName="/ppt/theme/theme5.xml" ContentType="application/vnd.openxmlformats-officedocument.them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1.xml" ContentType="application/vnd.openxmlformats-officedocument.customXmlProperties+xml"/>
  <Override PartName="/customXml/itemProps4.xml" ContentType="application/vnd.openxmlformats-officedocument.customXml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3694" r:id="rId5"/>
    <p:sldMasterId id="2147483698" r:id="rId6"/>
  </p:sldMasterIdLst>
  <p:notesMasterIdLst>
    <p:notesMasterId r:id="rId61"/>
  </p:notesMasterIdLst>
  <p:handoutMasterIdLst>
    <p:handoutMasterId r:id="rId62"/>
  </p:handoutMasterIdLst>
  <p:sldIdLst>
    <p:sldId id="272" r:id="rId7"/>
    <p:sldId id="2147477690" r:id="rId8"/>
    <p:sldId id="2147477691" r:id="rId9"/>
    <p:sldId id="2147477692" r:id="rId10"/>
    <p:sldId id="2147477689" r:id="rId11"/>
    <p:sldId id="2147477693" r:id="rId12"/>
    <p:sldId id="2147477694" r:id="rId13"/>
    <p:sldId id="2147477695" r:id="rId14"/>
    <p:sldId id="2147477696" r:id="rId15"/>
    <p:sldId id="2147477697" r:id="rId16"/>
    <p:sldId id="2147477698" r:id="rId17"/>
    <p:sldId id="2147477699" r:id="rId18"/>
    <p:sldId id="2147477700" r:id="rId19"/>
    <p:sldId id="2147477701" r:id="rId20"/>
    <p:sldId id="2147477702" r:id="rId21"/>
    <p:sldId id="2147477703" r:id="rId22"/>
    <p:sldId id="2147477704" r:id="rId23"/>
    <p:sldId id="2147477705" r:id="rId24"/>
    <p:sldId id="2147477706" r:id="rId25"/>
    <p:sldId id="2147477707" r:id="rId26"/>
    <p:sldId id="2147477708" r:id="rId27"/>
    <p:sldId id="2147477709" r:id="rId28"/>
    <p:sldId id="2147477710" r:id="rId29"/>
    <p:sldId id="2147477711" r:id="rId30"/>
    <p:sldId id="2147477712" r:id="rId31"/>
    <p:sldId id="2147477713" r:id="rId32"/>
    <p:sldId id="2147477714" r:id="rId33"/>
    <p:sldId id="2147477715" r:id="rId34"/>
    <p:sldId id="2147477716" r:id="rId35"/>
    <p:sldId id="2147477717" r:id="rId36"/>
    <p:sldId id="2147477718" r:id="rId37"/>
    <p:sldId id="2147477719" r:id="rId38"/>
    <p:sldId id="2147477720" r:id="rId39"/>
    <p:sldId id="2147477721" r:id="rId40"/>
    <p:sldId id="2147477722" r:id="rId41"/>
    <p:sldId id="2147477723" r:id="rId42"/>
    <p:sldId id="2147477724" r:id="rId43"/>
    <p:sldId id="2147477725" r:id="rId44"/>
    <p:sldId id="2147477726" r:id="rId45"/>
    <p:sldId id="2147477727" r:id="rId46"/>
    <p:sldId id="2147477728" r:id="rId47"/>
    <p:sldId id="2147477729" r:id="rId48"/>
    <p:sldId id="2147477730" r:id="rId49"/>
    <p:sldId id="2147477731" r:id="rId50"/>
    <p:sldId id="2147477732" r:id="rId51"/>
    <p:sldId id="2147477733" r:id="rId52"/>
    <p:sldId id="2147477734" r:id="rId53"/>
    <p:sldId id="2147477735" r:id="rId54"/>
    <p:sldId id="2147477736" r:id="rId55"/>
    <p:sldId id="2147477737" r:id="rId56"/>
    <p:sldId id="2147477738" r:id="rId57"/>
    <p:sldId id="2147477739" r:id="rId58"/>
    <p:sldId id="2147477740" r:id="rId59"/>
    <p:sldId id="2147477741" r:id="rId6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2534A56-E889-5115-80F1-1C5320E9E153}" name="Catherine R Devlin (Health)" initials="CD" userId="S::catherine.r.devlin@health.vic.gov.au::e3998f46-efc9-4e41-94b5-94882b6bb450" providerId="AD"/>
  <p188:author id="{F038FE82-764A-E264-7E1D-71929C653463}" name="grace.speter@thewomens.org.au" initials="gr" userId="S::urn:spo:guest#grace.speter@thewomens.org.au::"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91F77"/>
    <a:srgbClr val="E30375"/>
    <a:srgbClr val="812990"/>
    <a:srgbClr val="E40375"/>
    <a:srgbClr val="EC008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1E079B4-1B84-4DF4-BF2E-56D93FF31ED0}" v="14" dt="2024-05-29T04:27:57.039"/>
    <p1510:client id="{45C1FA9E-B307-7FC0-37BC-C94A12051B23}" v="167" dt="2024-05-29T23:27:33.118"/>
    <p1510:client id="{8C5F4424-702F-7C40-7613-4BBFDAE180C8}" v="32" dt="2024-05-30T00:03:04.924"/>
    <p1510:client id="{D0A96C39-55F8-43FF-A968-98A26F05B74C}" v="10" dt="2024-05-29T23:09:12.543"/>
    <p1510:client id="{DF2458D7-A0B4-0E51-1C00-36130AD01B55}" v="136" dt="2024-05-29T06:16:49.734"/>
    <p1510:client id="{EEA4B9FB-17F2-46BF-A9FA-EA3B99A0F035}" v="1" dt="2024-05-30T00:30:21.048"/>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2" d="100"/>
          <a:sy n="62" d="100"/>
        </p:scale>
        <p:origin x="804" y="56"/>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presProps" Target="presProps.xml"/><Relationship Id="rId68" Type="http://schemas.microsoft.com/office/2018/10/relationships/authors" Target="authors.xml"/><Relationship Id="rId7" Type="http://schemas.openxmlformats.org/officeDocument/2006/relationships/slide" Target="slides/slide1.xml"/><Relationship Id="rId2" Type="http://schemas.openxmlformats.org/officeDocument/2006/relationships/customXml" Target="../customXml/item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slide" Target="slides/slide52.xml"/><Relationship Id="rId66"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notesMaster" Target="notesMasters/notesMaster1.xml"/><Relationship Id="rId19" Type="http://schemas.openxmlformats.org/officeDocument/2006/relationships/slide" Target="slides/slide1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64" Type="http://schemas.openxmlformats.org/officeDocument/2006/relationships/viewProps" Target="viewProps.xml"/><Relationship Id="rId69" Type="http://schemas.openxmlformats.org/officeDocument/2006/relationships/customXml" Target="../customXml/item4.xml"/><Relationship Id="rId8" Type="http://schemas.openxmlformats.org/officeDocument/2006/relationships/slide" Target="slides/slide2.xml"/><Relationship Id="rId51" Type="http://schemas.openxmlformats.org/officeDocument/2006/relationships/slide" Target="slides/slide45.xml"/><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microsoft.com/office/2015/10/relationships/revisionInfo" Target="revisionInfo.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EA5897E-E9DC-422C-AA17-500D1B55C82F}"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54664B5F-93D8-4B1C-A5FE-B381A5C29AE3}">
      <dgm:prSet custT="1"/>
      <dgm:spPr/>
      <dgm:t>
        <a:bodyPr/>
        <a:lstStyle/>
        <a:p>
          <a:r>
            <a:rPr lang="en-US" sz="1600"/>
            <a:t>Also referred to as </a:t>
          </a:r>
          <a:r>
            <a:rPr lang="en-US" sz="1600" b="1"/>
            <a:t>PGD, PGT-M</a:t>
          </a:r>
          <a:endParaRPr lang="en-US" sz="1600"/>
        </a:p>
      </dgm:t>
    </dgm:pt>
    <dgm:pt modelId="{D74D2F76-C14A-4221-885C-7B65D950C261}" type="parTrans" cxnId="{3A4F7AA5-9C7C-4764-9140-D7682D986E7C}">
      <dgm:prSet/>
      <dgm:spPr/>
      <dgm:t>
        <a:bodyPr/>
        <a:lstStyle/>
        <a:p>
          <a:endParaRPr lang="en-US"/>
        </a:p>
      </dgm:t>
    </dgm:pt>
    <dgm:pt modelId="{C20CE3E4-1D68-428D-8CE2-BC6A46FEE047}" type="sibTrans" cxnId="{3A4F7AA5-9C7C-4764-9140-D7682D986E7C}">
      <dgm:prSet/>
      <dgm:spPr/>
      <dgm:t>
        <a:bodyPr/>
        <a:lstStyle/>
        <a:p>
          <a:endParaRPr lang="en-US"/>
        </a:p>
      </dgm:t>
    </dgm:pt>
    <dgm:pt modelId="{F2227457-147F-4A53-A625-C0DCACC97DD0}">
      <dgm:prSet custT="1"/>
      <dgm:spPr/>
      <dgm:t>
        <a:bodyPr/>
        <a:lstStyle/>
        <a:p>
          <a:r>
            <a:rPr lang="en-US" sz="1600"/>
            <a:t>Genetic testing of embryos for the variants identified through carrier screening or genetic conditions affecting the patient or their family member</a:t>
          </a:r>
        </a:p>
      </dgm:t>
    </dgm:pt>
    <dgm:pt modelId="{1CCC95DE-5A09-4922-9151-2333A7441025}" type="parTrans" cxnId="{E8D582D8-FA67-4C21-8365-AA97158E30FE}">
      <dgm:prSet/>
      <dgm:spPr/>
      <dgm:t>
        <a:bodyPr/>
        <a:lstStyle/>
        <a:p>
          <a:endParaRPr lang="en-US"/>
        </a:p>
      </dgm:t>
    </dgm:pt>
    <dgm:pt modelId="{83D45ADA-A070-46B2-A758-71905A409626}" type="sibTrans" cxnId="{E8D582D8-FA67-4C21-8365-AA97158E30FE}">
      <dgm:prSet/>
      <dgm:spPr/>
      <dgm:t>
        <a:bodyPr/>
        <a:lstStyle/>
        <a:p>
          <a:endParaRPr lang="en-US"/>
        </a:p>
      </dgm:t>
    </dgm:pt>
    <dgm:pt modelId="{53951C96-528F-43E5-88EB-8A2038D8F5FF}">
      <dgm:prSet custT="1"/>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en-AU" sz="1600"/>
            <a:t>Accuracy ranges from up to 90% - 99%</a:t>
          </a:r>
          <a:endParaRPr lang="en-US" sz="1600"/>
        </a:p>
      </dgm:t>
    </dgm:pt>
    <dgm:pt modelId="{FFA0BBCE-A182-4DD6-AA6B-8865F80144A5}" type="parTrans" cxnId="{41D26921-6FCD-435D-85D5-18177B7BFD64}">
      <dgm:prSet/>
      <dgm:spPr/>
      <dgm:t>
        <a:bodyPr/>
        <a:lstStyle/>
        <a:p>
          <a:endParaRPr lang="en-US"/>
        </a:p>
      </dgm:t>
    </dgm:pt>
    <dgm:pt modelId="{5F364190-5BF5-4306-A815-9833D2B1EC5F}" type="sibTrans" cxnId="{41D26921-6FCD-435D-85D5-18177B7BFD64}">
      <dgm:prSet/>
      <dgm:spPr/>
      <dgm:t>
        <a:bodyPr/>
        <a:lstStyle/>
        <a:p>
          <a:endParaRPr lang="en-US"/>
        </a:p>
      </dgm:t>
    </dgm:pt>
    <dgm:pt modelId="{AE723377-F510-4EAB-AE1A-A65433989499}">
      <dgm:prSet custT="1"/>
      <dgm:spPr/>
      <dgm:t>
        <a:bodyPr/>
        <a:lstStyle/>
        <a:p>
          <a:r>
            <a:rPr lang="en-AU" sz="1600"/>
            <a:t>Aneuploidy detection built into platform</a:t>
          </a:r>
          <a:endParaRPr lang="en-US" sz="1600"/>
        </a:p>
      </dgm:t>
    </dgm:pt>
    <dgm:pt modelId="{638CBF8B-856B-4B09-993F-9E80A691CA12}" type="parTrans" cxnId="{4E810AFB-3859-4F2A-8E5E-4E352BBCEC47}">
      <dgm:prSet/>
      <dgm:spPr/>
      <dgm:t>
        <a:bodyPr/>
        <a:lstStyle/>
        <a:p>
          <a:endParaRPr lang="en-US"/>
        </a:p>
      </dgm:t>
    </dgm:pt>
    <dgm:pt modelId="{A538B5AA-45DD-429D-8882-5C481A2CB2B6}" type="sibTrans" cxnId="{4E810AFB-3859-4F2A-8E5E-4E352BBCEC47}">
      <dgm:prSet/>
      <dgm:spPr/>
      <dgm:t>
        <a:bodyPr/>
        <a:lstStyle/>
        <a:p>
          <a:endParaRPr lang="en-US"/>
        </a:p>
      </dgm:t>
    </dgm:pt>
    <dgm:pt modelId="{DC3DD23C-DCCA-4D8E-B300-DB4E53FF179E}">
      <dgm:prSet custT="1"/>
      <dgm:spPr/>
      <dgm:t>
        <a:bodyPr/>
        <a:lstStyle/>
        <a:p>
          <a:r>
            <a:rPr lang="en-AU" sz="1600"/>
            <a:t>Misdiagnosis can occur - Confirmation via CVS/Amnio should be discussed</a:t>
          </a:r>
          <a:endParaRPr lang="en-US" sz="1600"/>
        </a:p>
      </dgm:t>
    </dgm:pt>
    <dgm:pt modelId="{2C5858A0-CC8D-4534-92F3-C560C45FA05E}" type="parTrans" cxnId="{E7C19925-B3C2-4DF5-907D-07478C00D3C1}">
      <dgm:prSet/>
      <dgm:spPr/>
      <dgm:t>
        <a:bodyPr/>
        <a:lstStyle/>
        <a:p>
          <a:endParaRPr lang="en-US"/>
        </a:p>
      </dgm:t>
    </dgm:pt>
    <dgm:pt modelId="{C6C3788C-6FB1-4AA4-9349-C38F777D5649}" type="sibTrans" cxnId="{E7C19925-B3C2-4DF5-907D-07478C00D3C1}">
      <dgm:prSet/>
      <dgm:spPr/>
      <dgm:t>
        <a:bodyPr/>
        <a:lstStyle/>
        <a:p>
          <a:endParaRPr lang="en-US"/>
        </a:p>
      </dgm:t>
    </dgm:pt>
    <dgm:pt modelId="{E10A3546-B360-448D-8696-04FA70712C03}">
      <dgm:prSet custT="1"/>
      <dgm:spPr/>
      <dgm:t>
        <a:bodyPr/>
        <a:lstStyle/>
        <a:p>
          <a:r>
            <a:rPr lang="en-AU" sz="1600"/>
            <a:t>In rare cases PGD is not an option, even if couple have identified gene variants</a:t>
          </a:r>
          <a:endParaRPr lang="en-US" sz="1600"/>
        </a:p>
      </dgm:t>
    </dgm:pt>
    <dgm:pt modelId="{B4B06599-1D6C-4E3B-A5E4-A07F92D96ED9}" type="parTrans" cxnId="{2EB8B72A-6E70-4AB4-AFC3-7C28A74D5E76}">
      <dgm:prSet/>
      <dgm:spPr/>
      <dgm:t>
        <a:bodyPr/>
        <a:lstStyle/>
        <a:p>
          <a:endParaRPr lang="en-US"/>
        </a:p>
      </dgm:t>
    </dgm:pt>
    <dgm:pt modelId="{DA0B0EB3-03FF-4E23-B300-634346F00C29}" type="sibTrans" cxnId="{2EB8B72A-6E70-4AB4-AFC3-7C28A74D5E76}">
      <dgm:prSet/>
      <dgm:spPr/>
      <dgm:t>
        <a:bodyPr/>
        <a:lstStyle/>
        <a:p>
          <a:endParaRPr lang="en-US"/>
        </a:p>
      </dgm:t>
    </dgm:pt>
    <dgm:pt modelId="{47379924-F940-42D3-8BB4-F15F0D6CDC14}">
      <dgm:prSet custT="1"/>
      <dgm:spPr/>
      <dgm:t>
        <a:bodyPr/>
        <a:lstStyle/>
        <a:p>
          <a:r>
            <a:rPr lang="en-US" sz="1400"/>
            <a:t>Advisable for couple to have genetic counselling before referring PGT-M – for some conditions couples may not elect PGT due to mild or variable expression e.g. hearing loss variants GJB2 </a:t>
          </a:r>
        </a:p>
      </dgm:t>
    </dgm:pt>
    <dgm:pt modelId="{D9B0E7C5-5A04-4A2D-BFB6-8B7044C2CDFE}" type="parTrans" cxnId="{8CB3951F-6E0B-46D2-AD5E-2E77D11AF401}">
      <dgm:prSet/>
      <dgm:spPr/>
      <dgm:t>
        <a:bodyPr/>
        <a:lstStyle/>
        <a:p>
          <a:endParaRPr lang="en-US"/>
        </a:p>
      </dgm:t>
    </dgm:pt>
    <dgm:pt modelId="{70E104FB-CD46-4CDC-9332-12198B7FD6E6}" type="sibTrans" cxnId="{8CB3951F-6E0B-46D2-AD5E-2E77D11AF401}">
      <dgm:prSet/>
      <dgm:spPr/>
      <dgm:t>
        <a:bodyPr/>
        <a:lstStyle/>
        <a:p>
          <a:endParaRPr lang="en-US"/>
        </a:p>
      </dgm:t>
    </dgm:pt>
    <dgm:pt modelId="{D58D2843-3EFF-4B37-9C9F-2632B91B98DA}">
      <dgm:prSet custT="1"/>
      <dgm:spPr/>
      <dgm:t>
        <a:bodyPr/>
        <a:lstStyle/>
        <a:p>
          <a:pPr marL="0" lvl="0" defTabSz="800100">
            <a:lnSpc>
              <a:spcPct val="90000"/>
            </a:lnSpc>
            <a:spcBef>
              <a:spcPct val="0"/>
            </a:spcBef>
            <a:spcAft>
              <a:spcPct val="35000"/>
            </a:spcAft>
            <a:buNone/>
          </a:pPr>
          <a:r>
            <a:rPr lang="en-AU" sz="1600"/>
            <a:t>Familial controls required if possible </a:t>
          </a:r>
          <a:endParaRPr lang="en-US" sz="1600"/>
        </a:p>
      </dgm:t>
    </dgm:pt>
    <dgm:pt modelId="{5A4E943B-E452-440D-B62D-E137312B935C}" type="parTrans" cxnId="{B696082D-D4BE-495B-A0B1-E49548BBF443}">
      <dgm:prSet/>
      <dgm:spPr/>
      <dgm:t>
        <a:bodyPr/>
        <a:lstStyle/>
        <a:p>
          <a:endParaRPr lang="en-AU"/>
        </a:p>
      </dgm:t>
    </dgm:pt>
    <dgm:pt modelId="{A1E32423-F61C-4D22-9185-DCEE6CF14ED7}" type="sibTrans" cxnId="{B696082D-D4BE-495B-A0B1-E49548BBF443}">
      <dgm:prSet/>
      <dgm:spPr/>
      <dgm:t>
        <a:bodyPr/>
        <a:lstStyle/>
        <a:p>
          <a:endParaRPr lang="en-AU"/>
        </a:p>
      </dgm:t>
    </dgm:pt>
    <dgm:pt modelId="{313A7A7F-84F9-46B5-8BF1-828143DBD599}" type="pres">
      <dgm:prSet presAssocID="{0EA5897E-E9DC-422C-AA17-500D1B55C82F}" presName="vert0" presStyleCnt="0">
        <dgm:presLayoutVars>
          <dgm:dir/>
          <dgm:animOne val="branch"/>
          <dgm:animLvl val="lvl"/>
        </dgm:presLayoutVars>
      </dgm:prSet>
      <dgm:spPr/>
    </dgm:pt>
    <dgm:pt modelId="{F37FA8EA-8B10-45B8-9FA1-728BBE0A4C69}" type="pres">
      <dgm:prSet presAssocID="{54664B5F-93D8-4B1C-A5FE-B381A5C29AE3}" presName="thickLine" presStyleLbl="alignNode1" presStyleIdx="0" presStyleCnt="8"/>
      <dgm:spPr/>
    </dgm:pt>
    <dgm:pt modelId="{920B452F-9F74-4216-BD8A-BDE197340018}" type="pres">
      <dgm:prSet presAssocID="{54664B5F-93D8-4B1C-A5FE-B381A5C29AE3}" presName="horz1" presStyleCnt="0"/>
      <dgm:spPr/>
    </dgm:pt>
    <dgm:pt modelId="{9DFFD7FE-8A25-496F-8434-A357939BD3D4}" type="pres">
      <dgm:prSet presAssocID="{54664B5F-93D8-4B1C-A5FE-B381A5C29AE3}" presName="tx1" presStyleLbl="revTx" presStyleIdx="0" presStyleCnt="8"/>
      <dgm:spPr/>
    </dgm:pt>
    <dgm:pt modelId="{5C4AC6CC-8D3D-433C-A493-07655948FBFF}" type="pres">
      <dgm:prSet presAssocID="{54664B5F-93D8-4B1C-A5FE-B381A5C29AE3}" presName="vert1" presStyleCnt="0"/>
      <dgm:spPr/>
    </dgm:pt>
    <dgm:pt modelId="{A4FC3825-2A6B-4DF6-A7E8-99BAC3A1ED7A}" type="pres">
      <dgm:prSet presAssocID="{F2227457-147F-4A53-A625-C0DCACC97DD0}" presName="thickLine" presStyleLbl="alignNode1" presStyleIdx="1" presStyleCnt="8"/>
      <dgm:spPr/>
    </dgm:pt>
    <dgm:pt modelId="{CD7A4939-307A-46E1-8C37-309341004589}" type="pres">
      <dgm:prSet presAssocID="{F2227457-147F-4A53-A625-C0DCACC97DD0}" presName="horz1" presStyleCnt="0"/>
      <dgm:spPr/>
    </dgm:pt>
    <dgm:pt modelId="{C2F72FDF-0E26-42F7-9BD2-10A2A75BE703}" type="pres">
      <dgm:prSet presAssocID="{F2227457-147F-4A53-A625-C0DCACC97DD0}" presName="tx1" presStyleLbl="revTx" presStyleIdx="1" presStyleCnt="8"/>
      <dgm:spPr/>
    </dgm:pt>
    <dgm:pt modelId="{D6F67D72-2FBC-4EDD-A502-285B272396F4}" type="pres">
      <dgm:prSet presAssocID="{F2227457-147F-4A53-A625-C0DCACC97DD0}" presName="vert1" presStyleCnt="0"/>
      <dgm:spPr/>
    </dgm:pt>
    <dgm:pt modelId="{0AA3DE7E-FB38-4609-B76A-2BCC202DF0B3}" type="pres">
      <dgm:prSet presAssocID="{53951C96-528F-43E5-88EB-8A2038D8F5FF}" presName="thickLine" presStyleLbl="alignNode1" presStyleIdx="2" presStyleCnt="8"/>
      <dgm:spPr/>
    </dgm:pt>
    <dgm:pt modelId="{D50EFEF9-D96C-4EF7-89DC-991170E2A913}" type="pres">
      <dgm:prSet presAssocID="{53951C96-528F-43E5-88EB-8A2038D8F5FF}" presName="horz1" presStyleCnt="0"/>
      <dgm:spPr/>
    </dgm:pt>
    <dgm:pt modelId="{85EDBE25-E7FD-4963-87AD-FF15D48AA4EB}" type="pres">
      <dgm:prSet presAssocID="{53951C96-528F-43E5-88EB-8A2038D8F5FF}" presName="tx1" presStyleLbl="revTx" presStyleIdx="2" presStyleCnt="8"/>
      <dgm:spPr/>
    </dgm:pt>
    <dgm:pt modelId="{9238D22B-6791-49EA-9A77-119759DEC744}" type="pres">
      <dgm:prSet presAssocID="{53951C96-528F-43E5-88EB-8A2038D8F5FF}" presName="vert1" presStyleCnt="0"/>
      <dgm:spPr/>
    </dgm:pt>
    <dgm:pt modelId="{3427E972-ADE5-4339-AEC3-F2356721B925}" type="pres">
      <dgm:prSet presAssocID="{D58D2843-3EFF-4B37-9C9F-2632B91B98DA}" presName="thickLine" presStyleLbl="alignNode1" presStyleIdx="3" presStyleCnt="8"/>
      <dgm:spPr/>
    </dgm:pt>
    <dgm:pt modelId="{E67B940D-F8E8-4D0F-830F-FF0B99EF179E}" type="pres">
      <dgm:prSet presAssocID="{D58D2843-3EFF-4B37-9C9F-2632B91B98DA}" presName="horz1" presStyleCnt="0"/>
      <dgm:spPr/>
    </dgm:pt>
    <dgm:pt modelId="{2EE76475-B95C-4149-AE53-CDE8ECC518CB}" type="pres">
      <dgm:prSet presAssocID="{D58D2843-3EFF-4B37-9C9F-2632B91B98DA}" presName="tx1" presStyleLbl="revTx" presStyleIdx="3" presStyleCnt="8"/>
      <dgm:spPr/>
    </dgm:pt>
    <dgm:pt modelId="{A444D91A-2103-4E04-A144-9BFA6763F88B}" type="pres">
      <dgm:prSet presAssocID="{D58D2843-3EFF-4B37-9C9F-2632B91B98DA}" presName="vert1" presStyleCnt="0"/>
      <dgm:spPr/>
    </dgm:pt>
    <dgm:pt modelId="{5117393B-EC83-4A88-A818-87DDBE16EDEF}" type="pres">
      <dgm:prSet presAssocID="{AE723377-F510-4EAB-AE1A-A65433989499}" presName="thickLine" presStyleLbl="alignNode1" presStyleIdx="4" presStyleCnt="8"/>
      <dgm:spPr/>
    </dgm:pt>
    <dgm:pt modelId="{4B43D2A8-6F19-40D1-85B6-2E08F0BE389D}" type="pres">
      <dgm:prSet presAssocID="{AE723377-F510-4EAB-AE1A-A65433989499}" presName="horz1" presStyleCnt="0"/>
      <dgm:spPr/>
    </dgm:pt>
    <dgm:pt modelId="{110FCABD-752A-4C9A-A3E2-9117CE9B083C}" type="pres">
      <dgm:prSet presAssocID="{AE723377-F510-4EAB-AE1A-A65433989499}" presName="tx1" presStyleLbl="revTx" presStyleIdx="4" presStyleCnt="8"/>
      <dgm:spPr/>
    </dgm:pt>
    <dgm:pt modelId="{850B3581-0418-40AA-A90F-745F29FEC5FB}" type="pres">
      <dgm:prSet presAssocID="{AE723377-F510-4EAB-AE1A-A65433989499}" presName="vert1" presStyleCnt="0"/>
      <dgm:spPr/>
    </dgm:pt>
    <dgm:pt modelId="{EC1D1D96-6870-4FAF-9704-A04A15156F2D}" type="pres">
      <dgm:prSet presAssocID="{DC3DD23C-DCCA-4D8E-B300-DB4E53FF179E}" presName="thickLine" presStyleLbl="alignNode1" presStyleIdx="5" presStyleCnt="8"/>
      <dgm:spPr/>
    </dgm:pt>
    <dgm:pt modelId="{95908303-E38A-4B4B-AD80-C0519A74AB04}" type="pres">
      <dgm:prSet presAssocID="{DC3DD23C-DCCA-4D8E-B300-DB4E53FF179E}" presName="horz1" presStyleCnt="0"/>
      <dgm:spPr/>
    </dgm:pt>
    <dgm:pt modelId="{830FA25F-7A5F-4236-BE7F-14F290F4B65D}" type="pres">
      <dgm:prSet presAssocID="{DC3DD23C-DCCA-4D8E-B300-DB4E53FF179E}" presName="tx1" presStyleLbl="revTx" presStyleIdx="5" presStyleCnt="8"/>
      <dgm:spPr/>
    </dgm:pt>
    <dgm:pt modelId="{BA689E43-7293-4162-AD5D-1EF273C4B430}" type="pres">
      <dgm:prSet presAssocID="{DC3DD23C-DCCA-4D8E-B300-DB4E53FF179E}" presName="vert1" presStyleCnt="0"/>
      <dgm:spPr/>
    </dgm:pt>
    <dgm:pt modelId="{B67578E6-9D88-4FBC-A7A0-C223D1E18A23}" type="pres">
      <dgm:prSet presAssocID="{E10A3546-B360-448D-8696-04FA70712C03}" presName="thickLine" presStyleLbl="alignNode1" presStyleIdx="6" presStyleCnt="8"/>
      <dgm:spPr/>
    </dgm:pt>
    <dgm:pt modelId="{02FBFD31-E697-45C4-9796-57CDCB526076}" type="pres">
      <dgm:prSet presAssocID="{E10A3546-B360-448D-8696-04FA70712C03}" presName="horz1" presStyleCnt="0"/>
      <dgm:spPr/>
    </dgm:pt>
    <dgm:pt modelId="{C76B9854-50D1-446C-AA36-1B9BF1DF2149}" type="pres">
      <dgm:prSet presAssocID="{E10A3546-B360-448D-8696-04FA70712C03}" presName="tx1" presStyleLbl="revTx" presStyleIdx="6" presStyleCnt="8"/>
      <dgm:spPr/>
    </dgm:pt>
    <dgm:pt modelId="{CD21BD01-CEF7-4593-B295-4D59DFAB9B3E}" type="pres">
      <dgm:prSet presAssocID="{E10A3546-B360-448D-8696-04FA70712C03}" presName="vert1" presStyleCnt="0"/>
      <dgm:spPr/>
    </dgm:pt>
    <dgm:pt modelId="{AFC9422D-B506-4996-825C-463A8D54DF3D}" type="pres">
      <dgm:prSet presAssocID="{47379924-F940-42D3-8BB4-F15F0D6CDC14}" presName="thickLine" presStyleLbl="alignNode1" presStyleIdx="7" presStyleCnt="8"/>
      <dgm:spPr/>
    </dgm:pt>
    <dgm:pt modelId="{069EB671-391B-406F-BEDE-3E332AEE4E86}" type="pres">
      <dgm:prSet presAssocID="{47379924-F940-42D3-8BB4-F15F0D6CDC14}" presName="horz1" presStyleCnt="0"/>
      <dgm:spPr/>
    </dgm:pt>
    <dgm:pt modelId="{6F11C1D0-FB61-4750-ADC8-0AB23AC2F6DA}" type="pres">
      <dgm:prSet presAssocID="{47379924-F940-42D3-8BB4-F15F0D6CDC14}" presName="tx1" presStyleLbl="revTx" presStyleIdx="7" presStyleCnt="8"/>
      <dgm:spPr/>
    </dgm:pt>
    <dgm:pt modelId="{201B3817-6866-4AAC-A374-40908020E327}" type="pres">
      <dgm:prSet presAssocID="{47379924-F940-42D3-8BB4-F15F0D6CDC14}" presName="vert1" presStyleCnt="0"/>
      <dgm:spPr/>
    </dgm:pt>
  </dgm:ptLst>
  <dgm:cxnLst>
    <dgm:cxn modelId="{6176DE0A-E6A1-485F-AF65-F977F23069CC}" type="presOf" srcId="{F2227457-147F-4A53-A625-C0DCACC97DD0}" destId="{C2F72FDF-0E26-42F7-9BD2-10A2A75BE703}" srcOrd="0" destOrd="0" presId="urn:microsoft.com/office/officeart/2008/layout/LinedList"/>
    <dgm:cxn modelId="{8CB3951F-6E0B-46D2-AD5E-2E77D11AF401}" srcId="{0EA5897E-E9DC-422C-AA17-500D1B55C82F}" destId="{47379924-F940-42D3-8BB4-F15F0D6CDC14}" srcOrd="7" destOrd="0" parTransId="{D9B0E7C5-5A04-4A2D-BFB6-8B7044C2CDFE}" sibTransId="{70E104FB-CD46-4CDC-9332-12198B7FD6E6}"/>
    <dgm:cxn modelId="{41D26921-6FCD-435D-85D5-18177B7BFD64}" srcId="{0EA5897E-E9DC-422C-AA17-500D1B55C82F}" destId="{53951C96-528F-43E5-88EB-8A2038D8F5FF}" srcOrd="2" destOrd="0" parTransId="{FFA0BBCE-A182-4DD6-AA6B-8865F80144A5}" sibTransId="{5F364190-5BF5-4306-A815-9833D2B1EC5F}"/>
    <dgm:cxn modelId="{E7C19925-B3C2-4DF5-907D-07478C00D3C1}" srcId="{0EA5897E-E9DC-422C-AA17-500D1B55C82F}" destId="{DC3DD23C-DCCA-4D8E-B300-DB4E53FF179E}" srcOrd="5" destOrd="0" parTransId="{2C5858A0-CC8D-4534-92F3-C560C45FA05E}" sibTransId="{C6C3788C-6FB1-4AA4-9349-C38F777D5649}"/>
    <dgm:cxn modelId="{2EB8B72A-6E70-4AB4-AFC3-7C28A74D5E76}" srcId="{0EA5897E-E9DC-422C-AA17-500D1B55C82F}" destId="{E10A3546-B360-448D-8696-04FA70712C03}" srcOrd="6" destOrd="0" parTransId="{B4B06599-1D6C-4E3B-A5E4-A07F92D96ED9}" sibTransId="{DA0B0EB3-03FF-4E23-B300-634346F00C29}"/>
    <dgm:cxn modelId="{B696082D-D4BE-495B-A0B1-E49548BBF443}" srcId="{0EA5897E-E9DC-422C-AA17-500D1B55C82F}" destId="{D58D2843-3EFF-4B37-9C9F-2632B91B98DA}" srcOrd="3" destOrd="0" parTransId="{5A4E943B-E452-440D-B62D-E137312B935C}" sibTransId="{A1E32423-F61C-4D22-9185-DCEE6CF14ED7}"/>
    <dgm:cxn modelId="{E37BAB32-A462-44B8-A03F-F19DEBB038D7}" type="presOf" srcId="{DC3DD23C-DCCA-4D8E-B300-DB4E53FF179E}" destId="{830FA25F-7A5F-4236-BE7F-14F290F4B65D}" srcOrd="0" destOrd="0" presId="urn:microsoft.com/office/officeart/2008/layout/LinedList"/>
    <dgm:cxn modelId="{61F00035-4933-495C-B9FC-9445120A1446}" type="presOf" srcId="{D58D2843-3EFF-4B37-9C9F-2632B91B98DA}" destId="{2EE76475-B95C-4149-AE53-CDE8ECC518CB}" srcOrd="0" destOrd="0" presId="urn:microsoft.com/office/officeart/2008/layout/LinedList"/>
    <dgm:cxn modelId="{7CB04A36-41AE-4236-AB6F-32E32BFBFBB3}" type="presOf" srcId="{0EA5897E-E9DC-422C-AA17-500D1B55C82F}" destId="{313A7A7F-84F9-46B5-8BF1-828143DBD599}" srcOrd="0" destOrd="0" presId="urn:microsoft.com/office/officeart/2008/layout/LinedList"/>
    <dgm:cxn modelId="{5B637948-2C27-45A1-A705-C1A274ECA644}" type="presOf" srcId="{53951C96-528F-43E5-88EB-8A2038D8F5FF}" destId="{85EDBE25-E7FD-4963-87AD-FF15D48AA4EB}" srcOrd="0" destOrd="0" presId="urn:microsoft.com/office/officeart/2008/layout/LinedList"/>
    <dgm:cxn modelId="{0E67728E-7EFB-461F-B059-17404DFD7264}" type="presOf" srcId="{54664B5F-93D8-4B1C-A5FE-B381A5C29AE3}" destId="{9DFFD7FE-8A25-496F-8434-A357939BD3D4}" srcOrd="0" destOrd="0" presId="urn:microsoft.com/office/officeart/2008/layout/LinedList"/>
    <dgm:cxn modelId="{3A4F7AA5-9C7C-4764-9140-D7682D986E7C}" srcId="{0EA5897E-E9DC-422C-AA17-500D1B55C82F}" destId="{54664B5F-93D8-4B1C-A5FE-B381A5C29AE3}" srcOrd="0" destOrd="0" parTransId="{D74D2F76-C14A-4221-885C-7B65D950C261}" sibTransId="{C20CE3E4-1D68-428D-8CE2-BC6A46FEE047}"/>
    <dgm:cxn modelId="{989DE0AC-47FA-4F76-8EC2-6BF3BEC8A673}" type="presOf" srcId="{47379924-F940-42D3-8BB4-F15F0D6CDC14}" destId="{6F11C1D0-FB61-4750-ADC8-0AB23AC2F6DA}" srcOrd="0" destOrd="0" presId="urn:microsoft.com/office/officeart/2008/layout/LinedList"/>
    <dgm:cxn modelId="{F9CF01CC-AC49-4EB0-BA5D-0521B7706BB0}" type="presOf" srcId="{AE723377-F510-4EAB-AE1A-A65433989499}" destId="{110FCABD-752A-4C9A-A3E2-9117CE9B083C}" srcOrd="0" destOrd="0" presId="urn:microsoft.com/office/officeart/2008/layout/LinedList"/>
    <dgm:cxn modelId="{E8D582D8-FA67-4C21-8365-AA97158E30FE}" srcId="{0EA5897E-E9DC-422C-AA17-500D1B55C82F}" destId="{F2227457-147F-4A53-A625-C0DCACC97DD0}" srcOrd="1" destOrd="0" parTransId="{1CCC95DE-5A09-4922-9151-2333A7441025}" sibTransId="{83D45ADA-A070-46B2-A758-71905A409626}"/>
    <dgm:cxn modelId="{BDA053DB-6F66-4219-912B-E25664BBA827}" type="presOf" srcId="{E10A3546-B360-448D-8696-04FA70712C03}" destId="{C76B9854-50D1-446C-AA36-1B9BF1DF2149}" srcOrd="0" destOrd="0" presId="urn:microsoft.com/office/officeart/2008/layout/LinedList"/>
    <dgm:cxn modelId="{4E810AFB-3859-4F2A-8E5E-4E352BBCEC47}" srcId="{0EA5897E-E9DC-422C-AA17-500D1B55C82F}" destId="{AE723377-F510-4EAB-AE1A-A65433989499}" srcOrd="4" destOrd="0" parTransId="{638CBF8B-856B-4B09-993F-9E80A691CA12}" sibTransId="{A538B5AA-45DD-429D-8882-5C481A2CB2B6}"/>
    <dgm:cxn modelId="{3940CBBD-1C29-4498-B2D8-3412577E8A44}" type="presParOf" srcId="{313A7A7F-84F9-46B5-8BF1-828143DBD599}" destId="{F37FA8EA-8B10-45B8-9FA1-728BBE0A4C69}" srcOrd="0" destOrd="0" presId="urn:microsoft.com/office/officeart/2008/layout/LinedList"/>
    <dgm:cxn modelId="{D01042EA-2FBD-4258-A462-4D62D486CAD0}" type="presParOf" srcId="{313A7A7F-84F9-46B5-8BF1-828143DBD599}" destId="{920B452F-9F74-4216-BD8A-BDE197340018}" srcOrd="1" destOrd="0" presId="urn:microsoft.com/office/officeart/2008/layout/LinedList"/>
    <dgm:cxn modelId="{57E87DC8-9760-424A-8E9A-5396936C0EBA}" type="presParOf" srcId="{920B452F-9F74-4216-BD8A-BDE197340018}" destId="{9DFFD7FE-8A25-496F-8434-A357939BD3D4}" srcOrd="0" destOrd="0" presId="urn:microsoft.com/office/officeart/2008/layout/LinedList"/>
    <dgm:cxn modelId="{74E0613D-FDCB-48BF-B9DC-0D499BB9362C}" type="presParOf" srcId="{920B452F-9F74-4216-BD8A-BDE197340018}" destId="{5C4AC6CC-8D3D-433C-A493-07655948FBFF}" srcOrd="1" destOrd="0" presId="urn:microsoft.com/office/officeart/2008/layout/LinedList"/>
    <dgm:cxn modelId="{80ABF597-27E1-4290-95A6-B7523E2FC369}" type="presParOf" srcId="{313A7A7F-84F9-46B5-8BF1-828143DBD599}" destId="{A4FC3825-2A6B-4DF6-A7E8-99BAC3A1ED7A}" srcOrd="2" destOrd="0" presId="urn:microsoft.com/office/officeart/2008/layout/LinedList"/>
    <dgm:cxn modelId="{C3DB22BC-E8B6-4503-BB2A-8B2F6E0F938A}" type="presParOf" srcId="{313A7A7F-84F9-46B5-8BF1-828143DBD599}" destId="{CD7A4939-307A-46E1-8C37-309341004589}" srcOrd="3" destOrd="0" presId="urn:microsoft.com/office/officeart/2008/layout/LinedList"/>
    <dgm:cxn modelId="{0ED59985-9BAE-49EE-B147-3A3A7D7EA860}" type="presParOf" srcId="{CD7A4939-307A-46E1-8C37-309341004589}" destId="{C2F72FDF-0E26-42F7-9BD2-10A2A75BE703}" srcOrd="0" destOrd="0" presId="urn:microsoft.com/office/officeart/2008/layout/LinedList"/>
    <dgm:cxn modelId="{4C112C44-A292-421C-8784-4EF3376E9B88}" type="presParOf" srcId="{CD7A4939-307A-46E1-8C37-309341004589}" destId="{D6F67D72-2FBC-4EDD-A502-285B272396F4}" srcOrd="1" destOrd="0" presId="urn:microsoft.com/office/officeart/2008/layout/LinedList"/>
    <dgm:cxn modelId="{095A0179-FB89-4711-B92D-41B1B2D44CFE}" type="presParOf" srcId="{313A7A7F-84F9-46B5-8BF1-828143DBD599}" destId="{0AA3DE7E-FB38-4609-B76A-2BCC202DF0B3}" srcOrd="4" destOrd="0" presId="urn:microsoft.com/office/officeart/2008/layout/LinedList"/>
    <dgm:cxn modelId="{C8BD65B5-BCF0-4EF0-A140-3CF995418025}" type="presParOf" srcId="{313A7A7F-84F9-46B5-8BF1-828143DBD599}" destId="{D50EFEF9-D96C-4EF7-89DC-991170E2A913}" srcOrd="5" destOrd="0" presId="urn:microsoft.com/office/officeart/2008/layout/LinedList"/>
    <dgm:cxn modelId="{186CA393-6326-4BF9-9005-7AA638518D06}" type="presParOf" srcId="{D50EFEF9-D96C-4EF7-89DC-991170E2A913}" destId="{85EDBE25-E7FD-4963-87AD-FF15D48AA4EB}" srcOrd="0" destOrd="0" presId="urn:microsoft.com/office/officeart/2008/layout/LinedList"/>
    <dgm:cxn modelId="{C946A216-D268-4403-917E-C0E41BEDE1D1}" type="presParOf" srcId="{D50EFEF9-D96C-4EF7-89DC-991170E2A913}" destId="{9238D22B-6791-49EA-9A77-119759DEC744}" srcOrd="1" destOrd="0" presId="urn:microsoft.com/office/officeart/2008/layout/LinedList"/>
    <dgm:cxn modelId="{5AB4FFB6-4AE5-480A-AE96-F54F05F36A38}" type="presParOf" srcId="{313A7A7F-84F9-46B5-8BF1-828143DBD599}" destId="{3427E972-ADE5-4339-AEC3-F2356721B925}" srcOrd="6" destOrd="0" presId="urn:microsoft.com/office/officeart/2008/layout/LinedList"/>
    <dgm:cxn modelId="{C29857EA-F98E-466A-8B16-247BD73A723D}" type="presParOf" srcId="{313A7A7F-84F9-46B5-8BF1-828143DBD599}" destId="{E67B940D-F8E8-4D0F-830F-FF0B99EF179E}" srcOrd="7" destOrd="0" presId="urn:microsoft.com/office/officeart/2008/layout/LinedList"/>
    <dgm:cxn modelId="{40C75883-73FA-4491-9362-8A628DED69EB}" type="presParOf" srcId="{E67B940D-F8E8-4D0F-830F-FF0B99EF179E}" destId="{2EE76475-B95C-4149-AE53-CDE8ECC518CB}" srcOrd="0" destOrd="0" presId="urn:microsoft.com/office/officeart/2008/layout/LinedList"/>
    <dgm:cxn modelId="{E93561C7-021A-4E17-99F3-364F7632B3CC}" type="presParOf" srcId="{E67B940D-F8E8-4D0F-830F-FF0B99EF179E}" destId="{A444D91A-2103-4E04-A144-9BFA6763F88B}" srcOrd="1" destOrd="0" presId="urn:microsoft.com/office/officeart/2008/layout/LinedList"/>
    <dgm:cxn modelId="{C18A8236-1638-4622-807B-460CB27B0601}" type="presParOf" srcId="{313A7A7F-84F9-46B5-8BF1-828143DBD599}" destId="{5117393B-EC83-4A88-A818-87DDBE16EDEF}" srcOrd="8" destOrd="0" presId="urn:microsoft.com/office/officeart/2008/layout/LinedList"/>
    <dgm:cxn modelId="{47D3E4D0-AA89-444F-AF05-37671C66590A}" type="presParOf" srcId="{313A7A7F-84F9-46B5-8BF1-828143DBD599}" destId="{4B43D2A8-6F19-40D1-85B6-2E08F0BE389D}" srcOrd="9" destOrd="0" presId="urn:microsoft.com/office/officeart/2008/layout/LinedList"/>
    <dgm:cxn modelId="{55B6F99F-FA1A-4B9F-A81D-E6D07E9126A9}" type="presParOf" srcId="{4B43D2A8-6F19-40D1-85B6-2E08F0BE389D}" destId="{110FCABD-752A-4C9A-A3E2-9117CE9B083C}" srcOrd="0" destOrd="0" presId="urn:microsoft.com/office/officeart/2008/layout/LinedList"/>
    <dgm:cxn modelId="{62C4EEC4-3729-4F80-B078-572AB8EA4571}" type="presParOf" srcId="{4B43D2A8-6F19-40D1-85B6-2E08F0BE389D}" destId="{850B3581-0418-40AA-A90F-745F29FEC5FB}" srcOrd="1" destOrd="0" presId="urn:microsoft.com/office/officeart/2008/layout/LinedList"/>
    <dgm:cxn modelId="{6E5F00D1-27D6-4D47-8FCF-9AC6CDC9E48B}" type="presParOf" srcId="{313A7A7F-84F9-46B5-8BF1-828143DBD599}" destId="{EC1D1D96-6870-4FAF-9704-A04A15156F2D}" srcOrd="10" destOrd="0" presId="urn:microsoft.com/office/officeart/2008/layout/LinedList"/>
    <dgm:cxn modelId="{E63BF2DF-8004-402A-8EFA-F14A62C33E31}" type="presParOf" srcId="{313A7A7F-84F9-46B5-8BF1-828143DBD599}" destId="{95908303-E38A-4B4B-AD80-C0519A74AB04}" srcOrd="11" destOrd="0" presId="urn:microsoft.com/office/officeart/2008/layout/LinedList"/>
    <dgm:cxn modelId="{D401A536-8E5C-4F4B-B9B5-DD77F869E64D}" type="presParOf" srcId="{95908303-E38A-4B4B-AD80-C0519A74AB04}" destId="{830FA25F-7A5F-4236-BE7F-14F290F4B65D}" srcOrd="0" destOrd="0" presId="urn:microsoft.com/office/officeart/2008/layout/LinedList"/>
    <dgm:cxn modelId="{9BCAF92B-2CD4-40C7-B2D6-9D7CB6C4F422}" type="presParOf" srcId="{95908303-E38A-4B4B-AD80-C0519A74AB04}" destId="{BA689E43-7293-4162-AD5D-1EF273C4B430}" srcOrd="1" destOrd="0" presId="urn:microsoft.com/office/officeart/2008/layout/LinedList"/>
    <dgm:cxn modelId="{EB8FE823-E9D6-4399-8A37-711B0AC82346}" type="presParOf" srcId="{313A7A7F-84F9-46B5-8BF1-828143DBD599}" destId="{B67578E6-9D88-4FBC-A7A0-C223D1E18A23}" srcOrd="12" destOrd="0" presId="urn:microsoft.com/office/officeart/2008/layout/LinedList"/>
    <dgm:cxn modelId="{AEF0D4C2-A637-49F5-A94C-F94CE7D63580}" type="presParOf" srcId="{313A7A7F-84F9-46B5-8BF1-828143DBD599}" destId="{02FBFD31-E697-45C4-9796-57CDCB526076}" srcOrd="13" destOrd="0" presId="urn:microsoft.com/office/officeart/2008/layout/LinedList"/>
    <dgm:cxn modelId="{76892736-F901-489E-BCD0-D0D23CFBE861}" type="presParOf" srcId="{02FBFD31-E697-45C4-9796-57CDCB526076}" destId="{C76B9854-50D1-446C-AA36-1B9BF1DF2149}" srcOrd="0" destOrd="0" presId="urn:microsoft.com/office/officeart/2008/layout/LinedList"/>
    <dgm:cxn modelId="{371BECDD-B5A2-4252-B2D4-42F1E2E31179}" type="presParOf" srcId="{02FBFD31-E697-45C4-9796-57CDCB526076}" destId="{CD21BD01-CEF7-4593-B295-4D59DFAB9B3E}" srcOrd="1" destOrd="0" presId="urn:microsoft.com/office/officeart/2008/layout/LinedList"/>
    <dgm:cxn modelId="{2F294E6B-90CA-4465-A2CC-343FAE20BB4F}" type="presParOf" srcId="{313A7A7F-84F9-46B5-8BF1-828143DBD599}" destId="{AFC9422D-B506-4996-825C-463A8D54DF3D}" srcOrd="14" destOrd="0" presId="urn:microsoft.com/office/officeart/2008/layout/LinedList"/>
    <dgm:cxn modelId="{6CA1FA40-3D11-476F-A0FA-DD2E776C5901}" type="presParOf" srcId="{313A7A7F-84F9-46B5-8BF1-828143DBD599}" destId="{069EB671-391B-406F-BEDE-3E332AEE4E86}" srcOrd="15" destOrd="0" presId="urn:microsoft.com/office/officeart/2008/layout/LinedList"/>
    <dgm:cxn modelId="{D4E07159-6AEF-4F3F-9B33-82DEB4797597}" type="presParOf" srcId="{069EB671-391B-406F-BEDE-3E332AEE4E86}" destId="{6F11C1D0-FB61-4750-ADC8-0AB23AC2F6DA}" srcOrd="0" destOrd="0" presId="urn:microsoft.com/office/officeart/2008/layout/LinedList"/>
    <dgm:cxn modelId="{0755B74B-CD30-4DEC-8830-FC30A76CAC18}" type="presParOf" srcId="{069EB671-391B-406F-BEDE-3E332AEE4E86}" destId="{201B3817-6866-4AAC-A374-40908020E327}"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7FA8EA-8B10-45B8-9FA1-728BBE0A4C69}">
      <dsp:nvSpPr>
        <dsp:cNvPr id="0" name=""/>
        <dsp:cNvSpPr/>
      </dsp:nvSpPr>
      <dsp:spPr>
        <a:xfrm>
          <a:off x="0" y="0"/>
          <a:ext cx="764846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DFFD7FE-8A25-496F-8434-A357939BD3D4}">
      <dsp:nvSpPr>
        <dsp:cNvPr id="0" name=""/>
        <dsp:cNvSpPr/>
      </dsp:nvSpPr>
      <dsp:spPr>
        <a:xfrm>
          <a:off x="0" y="0"/>
          <a:ext cx="7648467" cy="6415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n-US" sz="1600" kern="1200"/>
            <a:t>Also referred to as </a:t>
          </a:r>
          <a:r>
            <a:rPr lang="en-US" sz="1600" b="1" kern="1200"/>
            <a:t>PGD, PGT-M</a:t>
          </a:r>
          <a:endParaRPr lang="en-US" sz="1600" kern="1200"/>
        </a:p>
      </dsp:txBody>
      <dsp:txXfrm>
        <a:off x="0" y="0"/>
        <a:ext cx="7648467" cy="641527"/>
      </dsp:txXfrm>
    </dsp:sp>
    <dsp:sp modelId="{A4FC3825-2A6B-4DF6-A7E8-99BAC3A1ED7A}">
      <dsp:nvSpPr>
        <dsp:cNvPr id="0" name=""/>
        <dsp:cNvSpPr/>
      </dsp:nvSpPr>
      <dsp:spPr>
        <a:xfrm>
          <a:off x="0" y="641527"/>
          <a:ext cx="764846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2F72FDF-0E26-42F7-9BD2-10A2A75BE703}">
      <dsp:nvSpPr>
        <dsp:cNvPr id="0" name=""/>
        <dsp:cNvSpPr/>
      </dsp:nvSpPr>
      <dsp:spPr>
        <a:xfrm>
          <a:off x="0" y="641527"/>
          <a:ext cx="7648467" cy="6415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n-US" sz="1600" kern="1200"/>
            <a:t>Genetic testing of embryos for the variants identified through carrier screening or genetic conditions affecting the patient or their family member</a:t>
          </a:r>
        </a:p>
      </dsp:txBody>
      <dsp:txXfrm>
        <a:off x="0" y="641527"/>
        <a:ext cx="7648467" cy="641527"/>
      </dsp:txXfrm>
    </dsp:sp>
    <dsp:sp modelId="{0AA3DE7E-FB38-4609-B76A-2BCC202DF0B3}">
      <dsp:nvSpPr>
        <dsp:cNvPr id="0" name=""/>
        <dsp:cNvSpPr/>
      </dsp:nvSpPr>
      <dsp:spPr>
        <a:xfrm>
          <a:off x="0" y="1283055"/>
          <a:ext cx="764846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5EDBE25-E7FD-4963-87AD-FF15D48AA4EB}">
      <dsp:nvSpPr>
        <dsp:cNvPr id="0" name=""/>
        <dsp:cNvSpPr/>
      </dsp:nvSpPr>
      <dsp:spPr>
        <a:xfrm>
          <a:off x="0" y="1283055"/>
          <a:ext cx="7648467" cy="6415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marR="0" lvl="0" indent="0" algn="l" defTabSz="914400" eaLnBrk="1" fontAlgn="auto" latinLnBrk="0" hangingPunct="1">
            <a:lnSpc>
              <a:spcPct val="100000"/>
            </a:lnSpc>
            <a:spcBef>
              <a:spcPct val="0"/>
            </a:spcBef>
            <a:spcAft>
              <a:spcPts val="0"/>
            </a:spcAft>
            <a:buClrTx/>
            <a:buSzTx/>
            <a:buFontTx/>
            <a:buNone/>
            <a:tabLst/>
            <a:defRPr/>
          </a:pPr>
          <a:r>
            <a:rPr lang="en-AU" sz="1600" kern="1200"/>
            <a:t>Accuracy ranges from up to 90% - 99%</a:t>
          </a:r>
          <a:endParaRPr lang="en-US" sz="1600" kern="1200"/>
        </a:p>
      </dsp:txBody>
      <dsp:txXfrm>
        <a:off x="0" y="1283055"/>
        <a:ext cx="7648467" cy="641527"/>
      </dsp:txXfrm>
    </dsp:sp>
    <dsp:sp modelId="{3427E972-ADE5-4339-AEC3-F2356721B925}">
      <dsp:nvSpPr>
        <dsp:cNvPr id="0" name=""/>
        <dsp:cNvSpPr/>
      </dsp:nvSpPr>
      <dsp:spPr>
        <a:xfrm>
          <a:off x="0" y="1924582"/>
          <a:ext cx="764846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EE76475-B95C-4149-AE53-CDE8ECC518CB}">
      <dsp:nvSpPr>
        <dsp:cNvPr id="0" name=""/>
        <dsp:cNvSpPr/>
      </dsp:nvSpPr>
      <dsp:spPr>
        <a:xfrm>
          <a:off x="0" y="1924582"/>
          <a:ext cx="7648467" cy="6415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800100">
            <a:lnSpc>
              <a:spcPct val="90000"/>
            </a:lnSpc>
            <a:spcBef>
              <a:spcPct val="0"/>
            </a:spcBef>
            <a:spcAft>
              <a:spcPct val="35000"/>
            </a:spcAft>
            <a:buNone/>
          </a:pPr>
          <a:r>
            <a:rPr lang="en-AU" sz="1600" kern="1200"/>
            <a:t>Familial controls required if possible </a:t>
          </a:r>
          <a:endParaRPr lang="en-US" sz="1600" kern="1200"/>
        </a:p>
      </dsp:txBody>
      <dsp:txXfrm>
        <a:off x="0" y="1924582"/>
        <a:ext cx="7648467" cy="641527"/>
      </dsp:txXfrm>
    </dsp:sp>
    <dsp:sp modelId="{5117393B-EC83-4A88-A818-87DDBE16EDEF}">
      <dsp:nvSpPr>
        <dsp:cNvPr id="0" name=""/>
        <dsp:cNvSpPr/>
      </dsp:nvSpPr>
      <dsp:spPr>
        <a:xfrm>
          <a:off x="0" y="2566110"/>
          <a:ext cx="764846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10FCABD-752A-4C9A-A3E2-9117CE9B083C}">
      <dsp:nvSpPr>
        <dsp:cNvPr id="0" name=""/>
        <dsp:cNvSpPr/>
      </dsp:nvSpPr>
      <dsp:spPr>
        <a:xfrm>
          <a:off x="0" y="2566110"/>
          <a:ext cx="7648467" cy="6415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n-AU" sz="1600" kern="1200"/>
            <a:t>Aneuploidy detection built into platform</a:t>
          </a:r>
          <a:endParaRPr lang="en-US" sz="1600" kern="1200"/>
        </a:p>
      </dsp:txBody>
      <dsp:txXfrm>
        <a:off x="0" y="2566110"/>
        <a:ext cx="7648467" cy="641527"/>
      </dsp:txXfrm>
    </dsp:sp>
    <dsp:sp modelId="{EC1D1D96-6870-4FAF-9704-A04A15156F2D}">
      <dsp:nvSpPr>
        <dsp:cNvPr id="0" name=""/>
        <dsp:cNvSpPr/>
      </dsp:nvSpPr>
      <dsp:spPr>
        <a:xfrm>
          <a:off x="0" y="3207638"/>
          <a:ext cx="764846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30FA25F-7A5F-4236-BE7F-14F290F4B65D}">
      <dsp:nvSpPr>
        <dsp:cNvPr id="0" name=""/>
        <dsp:cNvSpPr/>
      </dsp:nvSpPr>
      <dsp:spPr>
        <a:xfrm>
          <a:off x="0" y="3207638"/>
          <a:ext cx="7648467" cy="6415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n-AU" sz="1600" kern="1200"/>
            <a:t>Misdiagnosis can occur - Confirmation via CVS/Amnio should be discussed</a:t>
          </a:r>
          <a:endParaRPr lang="en-US" sz="1600" kern="1200"/>
        </a:p>
      </dsp:txBody>
      <dsp:txXfrm>
        <a:off x="0" y="3207638"/>
        <a:ext cx="7648467" cy="641527"/>
      </dsp:txXfrm>
    </dsp:sp>
    <dsp:sp modelId="{B67578E6-9D88-4FBC-A7A0-C223D1E18A23}">
      <dsp:nvSpPr>
        <dsp:cNvPr id="0" name=""/>
        <dsp:cNvSpPr/>
      </dsp:nvSpPr>
      <dsp:spPr>
        <a:xfrm>
          <a:off x="0" y="3849165"/>
          <a:ext cx="764846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76B9854-50D1-446C-AA36-1B9BF1DF2149}">
      <dsp:nvSpPr>
        <dsp:cNvPr id="0" name=""/>
        <dsp:cNvSpPr/>
      </dsp:nvSpPr>
      <dsp:spPr>
        <a:xfrm>
          <a:off x="0" y="3849165"/>
          <a:ext cx="7648467" cy="6415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r>
            <a:rPr lang="en-AU" sz="1600" kern="1200"/>
            <a:t>In rare cases PGD is not an option, even if couple have identified gene variants</a:t>
          </a:r>
          <a:endParaRPr lang="en-US" sz="1600" kern="1200"/>
        </a:p>
      </dsp:txBody>
      <dsp:txXfrm>
        <a:off x="0" y="3849165"/>
        <a:ext cx="7648467" cy="641527"/>
      </dsp:txXfrm>
    </dsp:sp>
    <dsp:sp modelId="{AFC9422D-B506-4996-825C-463A8D54DF3D}">
      <dsp:nvSpPr>
        <dsp:cNvPr id="0" name=""/>
        <dsp:cNvSpPr/>
      </dsp:nvSpPr>
      <dsp:spPr>
        <a:xfrm>
          <a:off x="0" y="4490693"/>
          <a:ext cx="7648467"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F11C1D0-FB61-4750-ADC8-0AB23AC2F6DA}">
      <dsp:nvSpPr>
        <dsp:cNvPr id="0" name=""/>
        <dsp:cNvSpPr/>
      </dsp:nvSpPr>
      <dsp:spPr>
        <a:xfrm>
          <a:off x="0" y="4490693"/>
          <a:ext cx="7648467" cy="6415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t" anchorCtr="0">
          <a:noAutofit/>
        </a:bodyPr>
        <a:lstStyle/>
        <a:p>
          <a:pPr marL="0" lvl="0" indent="0" algn="l" defTabSz="622300">
            <a:lnSpc>
              <a:spcPct val="90000"/>
            </a:lnSpc>
            <a:spcBef>
              <a:spcPct val="0"/>
            </a:spcBef>
            <a:spcAft>
              <a:spcPct val="35000"/>
            </a:spcAft>
            <a:buNone/>
          </a:pPr>
          <a:r>
            <a:rPr lang="en-US" sz="1400" kern="1200"/>
            <a:t>Advisable for couple to have genetic counselling before referring PGT-M – for some conditions couples may not elect PGT due to mild or variable expression e.g. hearing loss variants GJB2 </a:t>
          </a:r>
        </a:p>
      </dsp:txBody>
      <dsp:txXfrm>
        <a:off x="0" y="4490693"/>
        <a:ext cx="7648467" cy="641527"/>
      </dsp:txXfrm>
    </dsp:sp>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A0CF95B-6F2E-BF49-B7FB-160A109646F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CE400A48-305E-0546-AD57-5B6245E8B17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E844B49-2A1A-5E40-8B7B-D9A32AB3D1C6}" type="datetime1">
              <a:rPr lang="en-AU" smtClean="0"/>
              <a:t>30/05/2024</a:t>
            </a:fld>
            <a:endParaRPr lang="en-US"/>
          </a:p>
        </p:txBody>
      </p:sp>
      <p:sp>
        <p:nvSpPr>
          <p:cNvPr id="4" name="Footer Placeholder 3">
            <a:extLst>
              <a:ext uri="{FF2B5EF4-FFF2-40B4-BE49-F238E27FC236}">
                <a16:creationId xmlns:a16="http://schemas.microsoft.com/office/drawing/2014/main" id="{822F7D0D-A1DF-654C-9D9D-FB79D2485F9C}"/>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9576E210-2C41-3248-97AA-191F24BF25C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F112501E-A4C1-524C-B9FD-9167448B0A2F}" type="slidenum">
              <a:rPr lang="en-US" smtClean="0"/>
              <a:t>‹#›</a:t>
            </a:fld>
            <a:endParaRPr lang="en-US"/>
          </a:p>
        </p:txBody>
      </p:sp>
    </p:spTree>
    <p:extLst>
      <p:ext uri="{BB962C8B-B14F-4D97-AF65-F5344CB8AC3E}">
        <p14:creationId xmlns:p14="http://schemas.microsoft.com/office/powerpoint/2010/main" val="4159215507"/>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6F38E50-6776-6642-9900-746A464A1F8A}" type="datetime1">
              <a:rPr lang="en-AU" smtClean="0"/>
              <a:t>30/05/2024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B62FEA-B5ED-2743-BC74-E8D8BAA66ADD}" type="slidenum">
              <a:rPr lang="en-US" smtClean="0"/>
              <a:t>‹#›</a:t>
            </a:fld>
            <a:endParaRPr lang="en-US"/>
          </a:p>
        </p:txBody>
      </p:sp>
    </p:spTree>
    <p:extLst>
      <p:ext uri="{BB962C8B-B14F-4D97-AF65-F5344CB8AC3E}">
        <p14:creationId xmlns:p14="http://schemas.microsoft.com/office/powerpoint/2010/main" val="3962751652"/>
      </p:ext>
    </p:extLst>
  </p:cSld>
  <p:clrMap bg1="lt1" tx1="dk1" bg2="lt2" tx2="dk2" accent1="accent1" accent2="accent2" accent3="accent3" accent4="accent4" accent5="accent5" accent6="accent6" hlink="hlink" folHlink="folHlink"/>
  <p:hf hd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a:t>*IUI- intrauterine insemination. IVF- invitro fertilisation. ICSI- intracytoplasmic sperm injection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7DF294-DCAB-4EFD-8398-2BA951D8A8D4}"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AU"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21485836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a:extLst>
              <a:ext uri="{FF2B5EF4-FFF2-40B4-BE49-F238E27FC236}">
                <a16:creationId xmlns:a16="http://schemas.microsoft.com/office/drawing/2014/main" id="{0FDB1090-96FB-F948-A1F6-E5FB4AE42144}"/>
              </a:ext>
            </a:extLst>
          </p:cNvPr>
          <p:cNvSpPr>
            <a:spLocks noGrp="1" noRot="1" noChangeAspect="1" noChangeArrowheads="1" noTextEdit="1"/>
          </p:cNvSpPr>
          <p:nvPr>
            <p:ph type="sldImg"/>
          </p:nvPr>
        </p:nvSpPr>
        <p:spPr>
          <a:ln/>
        </p:spPr>
      </p:sp>
      <p:sp>
        <p:nvSpPr>
          <p:cNvPr id="23555" name="Notes Placeholder 2">
            <a:extLst>
              <a:ext uri="{FF2B5EF4-FFF2-40B4-BE49-F238E27FC236}">
                <a16:creationId xmlns:a16="http://schemas.microsoft.com/office/drawing/2014/main" id="{DCBE6449-610C-DB4F-B8E2-DDC76E1AD94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b="1"/>
              <a:t>Presenter: Fertility Specialist</a:t>
            </a:r>
            <a:endParaRPr lang="en-AU" altLang="en-US" sz="1100" b="1"/>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kern="1200">
                <a:solidFill>
                  <a:schemeClr val="tx2"/>
                </a:solidFill>
                <a:latin typeface="+mn-lt"/>
                <a:ea typeface="+mn-ea"/>
                <a:cs typeface="+mn-cs"/>
              </a:rPr>
              <a:t>Intercourse (or insemination of sperm) at time of ovulation.</a:t>
            </a:r>
          </a:p>
          <a:p>
            <a:endParaRPr lang="en-AU" altLang="en-US" sz="1100"/>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kern="1200">
                <a:solidFill>
                  <a:schemeClr val="tx2"/>
                </a:solidFill>
                <a:latin typeface="+mn-lt"/>
                <a:ea typeface="+mn-ea"/>
                <a:cs typeface="+mn-cs"/>
              </a:rPr>
              <a:t>Recommended for women who have difficulty ovulating due to hormonal imbalances.</a:t>
            </a:r>
          </a:p>
          <a:p>
            <a:endParaRPr lang="en-AU" altLang="en-US" sz="1100"/>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kern="1200">
                <a:solidFill>
                  <a:schemeClr val="tx2"/>
                </a:solidFill>
                <a:latin typeface="+mn-lt"/>
                <a:ea typeface="+mn-ea"/>
                <a:cs typeface="+mn-cs"/>
              </a:rPr>
              <a:t>Conditions treated include PCOS, hypothalamic </a:t>
            </a:r>
            <a:r>
              <a:rPr lang="en-US" altLang="en-US" sz="1100" kern="1200" err="1">
                <a:solidFill>
                  <a:schemeClr val="tx2"/>
                </a:solidFill>
                <a:latin typeface="+mn-lt"/>
                <a:ea typeface="+mn-ea"/>
                <a:cs typeface="+mn-cs"/>
              </a:rPr>
              <a:t>amenorrhoea</a:t>
            </a:r>
            <a:r>
              <a:rPr lang="en-US" altLang="en-US" sz="1100" kern="1200">
                <a:solidFill>
                  <a:schemeClr val="tx2"/>
                </a:solidFill>
                <a:latin typeface="+mn-lt"/>
                <a:ea typeface="+mn-ea"/>
                <a:cs typeface="+mn-cs"/>
              </a:rPr>
              <a:t>, </a:t>
            </a:r>
            <a:r>
              <a:rPr lang="en-US" altLang="en-US" sz="1100" kern="1200" err="1">
                <a:solidFill>
                  <a:schemeClr val="tx2"/>
                </a:solidFill>
                <a:latin typeface="+mn-lt"/>
                <a:ea typeface="+mn-ea"/>
                <a:cs typeface="+mn-cs"/>
              </a:rPr>
              <a:t>Kallman</a:t>
            </a:r>
            <a:r>
              <a:rPr lang="en-US" altLang="en-US" sz="1100" kern="1200">
                <a:solidFill>
                  <a:schemeClr val="tx2"/>
                </a:solidFill>
                <a:latin typeface="+mn-lt"/>
                <a:ea typeface="+mn-ea"/>
                <a:cs typeface="+mn-cs"/>
              </a:rPr>
              <a:t> syndrome, </a:t>
            </a:r>
            <a:r>
              <a:rPr lang="en-US" altLang="en-US" sz="1100" kern="1200" err="1">
                <a:solidFill>
                  <a:schemeClr val="tx2"/>
                </a:solidFill>
                <a:latin typeface="+mn-lt"/>
                <a:ea typeface="+mn-ea"/>
                <a:cs typeface="+mn-cs"/>
              </a:rPr>
              <a:t>hyperprolactinaemia</a:t>
            </a:r>
            <a:r>
              <a:rPr lang="en-US" altLang="en-US" sz="1100" kern="1200">
                <a:solidFill>
                  <a:schemeClr val="tx2"/>
                </a:solidFill>
                <a:latin typeface="+mn-lt"/>
                <a:ea typeface="+mn-ea"/>
                <a:cs typeface="+mn-cs"/>
              </a:rPr>
              <a:t>, congenital </a:t>
            </a:r>
            <a:r>
              <a:rPr lang="en-AU" sz="1100"/>
              <a:t>hypopituitarism</a:t>
            </a:r>
            <a:r>
              <a:rPr lang="en-US" altLang="en-US" sz="1100" kern="1200">
                <a:solidFill>
                  <a:schemeClr val="tx2"/>
                </a:solidFill>
                <a:latin typeface="+mn-lt"/>
                <a:ea typeface="+mn-ea"/>
                <a:cs typeface="+mn-cs"/>
              </a:rPr>
              <a:t>, irregular cycles</a:t>
            </a:r>
          </a:p>
          <a:p>
            <a:r>
              <a:rPr lang="en-US" altLang="en-US" sz="1100" kern="1200">
                <a:solidFill>
                  <a:schemeClr val="tx2"/>
                </a:solidFill>
                <a:latin typeface="+mn-lt"/>
                <a:ea typeface="+mn-ea"/>
                <a:cs typeface="+mn-cs"/>
              </a:rPr>
              <a:t>But multiple pregnancy risk depending on drugs used</a:t>
            </a:r>
            <a:endParaRPr lang="en-AU" altLang="en-US" sz="1100"/>
          </a:p>
        </p:txBody>
      </p:sp>
      <p:sp>
        <p:nvSpPr>
          <p:cNvPr id="23556" name="Slide Number Placeholder 3">
            <a:extLst>
              <a:ext uri="{FF2B5EF4-FFF2-40B4-BE49-F238E27FC236}">
                <a16:creationId xmlns:a16="http://schemas.microsoft.com/office/drawing/2014/main" id="{916B8B63-7081-8047-BCF4-73D48788236A}"/>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724BBE7-4B30-C84C-9386-04A1FA8BB753}" type="slidenum">
              <a:rPr kumimoji="0" lang="en-AU"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AU"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1013327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a:extLst>
              <a:ext uri="{FF2B5EF4-FFF2-40B4-BE49-F238E27FC236}">
                <a16:creationId xmlns:a16="http://schemas.microsoft.com/office/drawing/2014/main" id="{0FDB1090-96FB-F948-A1F6-E5FB4AE42144}"/>
              </a:ext>
            </a:extLst>
          </p:cNvPr>
          <p:cNvSpPr>
            <a:spLocks noGrp="1" noRot="1" noChangeAspect="1" noChangeArrowheads="1" noTextEdit="1"/>
          </p:cNvSpPr>
          <p:nvPr>
            <p:ph type="sldImg"/>
          </p:nvPr>
        </p:nvSpPr>
        <p:spPr>
          <a:ln/>
        </p:spPr>
      </p:sp>
      <p:sp>
        <p:nvSpPr>
          <p:cNvPr id="23555" name="Notes Placeholder 2">
            <a:extLst>
              <a:ext uri="{FF2B5EF4-FFF2-40B4-BE49-F238E27FC236}">
                <a16:creationId xmlns:a16="http://schemas.microsoft.com/office/drawing/2014/main" id="{DCBE6449-610C-DB4F-B8E2-DDC76E1AD94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b="1"/>
              <a:t>Presenter: Fertility Specialist</a:t>
            </a:r>
            <a:endParaRPr lang="en-AU" altLang="en-US" sz="1100" b="1"/>
          </a:p>
          <a:p>
            <a:endParaRPr lang="en-AU" altLang="en-US" sz="1100"/>
          </a:p>
        </p:txBody>
      </p:sp>
      <p:sp>
        <p:nvSpPr>
          <p:cNvPr id="23556" name="Slide Number Placeholder 3">
            <a:extLst>
              <a:ext uri="{FF2B5EF4-FFF2-40B4-BE49-F238E27FC236}">
                <a16:creationId xmlns:a16="http://schemas.microsoft.com/office/drawing/2014/main" id="{916B8B63-7081-8047-BCF4-73D48788236A}"/>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724BBE7-4B30-C84C-9386-04A1FA8BB753}" type="slidenum">
              <a:rPr kumimoji="0" lang="en-AU"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AU"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4168788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a:extLst>
              <a:ext uri="{FF2B5EF4-FFF2-40B4-BE49-F238E27FC236}">
                <a16:creationId xmlns:a16="http://schemas.microsoft.com/office/drawing/2014/main" id="{0FDB1090-96FB-F948-A1F6-E5FB4AE42144}"/>
              </a:ext>
            </a:extLst>
          </p:cNvPr>
          <p:cNvSpPr>
            <a:spLocks noGrp="1" noRot="1" noChangeAspect="1" noChangeArrowheads="1" noTextEdit="1"/>
          </p:cNvSpPr>
          <p:nvPr>
            <p:ph type="sldImg"/>
          </p:nvPr>
        </p:nvSpPr>
        <p:spPr>
          <a:ln/>
        </p:spPr>
      </p:sp>
      <p:sp>
        <p:nvSpPr>
          <p:cNvPr id="23555" name="Notes Placeholder 2">
            <a:extLst>
              <a:ext uri="{FF2B5EF4-FFF2-40B4-BE49-F238E27FC236}">
                <a16:creationId xmlns:a16="http://schemas.microsoft.com/office/drawing/2014/main" id="{DCBE6449-610C-DB4F-B8E2-DDC76E1AD94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b="1"/>
              <a:t>Presenter: Fertility Specialist</a:t>
            </a:r>
            <a:endParaRPr lang="en-AU" altLang="en-US" sz="1100" b="1"/>
          </a:p>
          <a:p>
            <a:endParaRPr lang="en-AU" altLang="en-US" sz="1100"/>
          </a:p>
        </p:txBody>
      </p:sp>
      <p:sp>
        <p:nvSpPr>
          <p:cNvPr id="23556" name="Slide Number Placeholder 3">
            <a:extLst>
              <a:ext uri="{FF2B5EF4-FFF2-40B4-BE49-F238E27FC236}">
                <a16:creationId xmlns:a16="http://schemas.microsoft.com/office/drawing/2014/main" id="{916B8B63-7081-8047-BCF4-73D48788236A}"/>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724BBE7-4B30-C84C-9386-04A1FA8BB753}" type="slidenum">
              <a:rPr kumimoji="0" lang="en-AU"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AU"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6377971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a:extLst>
              <a:ext uri="{FF2B5EF4-FFF2-40B4-BE49-F238E27FC236}">
                <a16:creationId xmlns:a16="http://schemas.microsoft.com/office/drawing/2014/main" id="{0FDB1090-96FB-F948-A1F6-E5FB4AE42144}"/>
              </a:ext>
            </a:extLst>
          </p:cNvPr>
          <p:cNvSpPr>
            <a:spLocks noGrp="1" noRot="1" noChangeAspect="1" noChangeArrowheads="1" noTextEdit="1"/>
          </p:cNvSpPr>
          <p:nvPr>
            <p:ph type="sldImg"/>
          </p:nvPr>
        </p:nvSpPr>
        <p:spPr>
          <a:ln/>
        </p:spPr>
      </p:sp>
      <p:sp>
        <p:nvSpPr>
          <p:cNvPr id="23555" name="Notes Placeholder 2">
            <a:extLst>
              <a:ext uri="{FF2B5EF4-FFF2-40B4-BE49-F238E27FC236}">
                <a16:creationId xmlns:a16="http://schemas.microsoft.com/office/drawing/2014/main" id="{DCBE6449-610C-DB4F-B8E2-DDC76E1AD94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b="1"/>
              <a:t>Presenter: Fertility Specialist</a:t>
            </a:r>
            <a:endParaRPr lang="en-AU" altLang="en-US" sz="1100" b="1"/>
          </a:p>
          <a:p>
            <a:endParaRPr lang="en-AU" altLang="en-US" sz="1100"/>
          </a:p>
        </p:txBody>
      </p:sp>
      <p:sp>
        <p:nvSpPr>
          <p:cNvPr id="23556" name="Slide Number Placeholder 3">
            <a:extLst>
              <a:ext uri="{FF2B5EF4-FFF2-40B4-BE49-F238E27FC236}">
                <a16:creationId xmlns:a16="http://schemas.microsoft.com/office/drawing/2014/main" id="{916B8B63-7081-8047-BCF4-73D48788236A}"/>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724BBE7-4B30-C84C-9386-04A1FA8BB753}" type="slidenum">
              <a:rPr kumimoji="0" lang="en-AU"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AU"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7175141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b="1"/>
              <a:t>Presenter: Fertility Specialist</a:t>
            </a:r>
            <a:endParaRPr lang="en-AU" altLang="en-US" b="1"/>
          </a:p>
          <a:p>
            <a:endParaRPr lang="en-AU" altLang="en-US"/>
          </a:p>
          <a:p>
            <a:endParaRPr lang="pt-B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B153B8-532F-E34A-950E-CBF587010E55}"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57063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b="1"/>
              <a:t>Presenter: Fertility Specialist</a:t>
            </a:r>
            <a:endParaRPr lang="en-AU" altLang="en-US" b="1"/>
          </a:p>
          <a:p>
            <a:endParaRPr lang="en-AU" altLang="en-US"/>
          </a:p>
          <a:p>
            <a:endParaRPr lang="pt-B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B153B8-532F-E34A-950E-CBF587010E55}"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65062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t>Presenter: Embryologist </a:t>
            </a:r>
            <a:endParaRPr lang="en-AU" b="1"/>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B153B8-532F-E34A-950E-CBF587010E55}"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849940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t>Presenter: Embryologist </a:t>
            </a:r>
            <a:endParaRPr lang="en-AU" b="1"/>
          </a:p>
          <a:p>
            <a:pPr>
              <a:defRPr/>
            </a:pPr>
            <a:endParaRPr lang="en-US" altLang="en-US"/>
          </a:p>
          <a:p>
            <a:pPr marL="171450" indent="-171450">
              <a:buFontTx/>
              <a:buChar char="•"/>
              <a:defRPr/>
            </a:pPr>
            <a:r>
              <a:rPr lang="en-US" altLang="en-US"/>
              <a:t>The day after egg collection is the next time you will hear from us as the nurses call to update you on the </a:t>
            </a:r>
            <a:r>
              <a:rPr lang="en-US" altLang="en-US" err="1"/>
              <a:t>fertilisation</a:t>
            </a:r>
            <a:r>
              <a:rPr lang="en-US" altLang="en-US"/>
              <a:t> of your eggs.</a:t>
            </a:r>
          </a:p>
          <a:p>
            <a:pPr marL="171450" indent="-171450">
              <a:buFontTx/>
              <a:buChar char="•"/>
              <a:defRPr/>
            </a:pPr>
            <a:r>
              <a:rPr lang="en-US" altLang="en-US"/>
              <a:t>We then leave the embryos to grow and divide until day 3. At this point we take them out again to check development and we will give you a call from the lab with an update.</a:t>
            </a:r>
          </a:p>
          <a:p>
            <a:pPr marL="171450" indent="-171450">
              <a:buFontTx/>
              <a:buChar char="•"/>
              <a:defRPr/>
            </a:pPr>
            <a:r>
              <a:rPr lang="en-US" altLang="en-US"/>
              <a:t>From here we look for blastocyst development on day 5. The majority of the time we will see you back in the day surgery on Day 5 for your embryo transfer. Here we choose the best embryo to go back and assess how the other are looking late day 5 and day 6 for suitability for freezing. It is also at this point that if you have decided to carry out PGS on your embryos we assess for suitability for testing.</a:t>
            </a:r>
          </a:p>
          <a:p>
            <a:pPr marL="171450" indent="-171450">
              <a:buFontTx/>
              <a:buChar char="•"/>
              <a:defRPr/>
            </a:pPr>
            <a:r>
              <a:rPr lang="en-US" altLang="en-US"/>
              <a:t>At the end of the cycle we will call you again and let you know the overall outcome of the embryos development.</a:t>
            </a:r>
            <a:endParaRPr lang="en-AU" altLang="en-US"/>
          </a:p>
          <a:p>
            <a:pPr>
              <a:defRPr/>
            </a:pPr>
            <a:endParaRPr lang="en-AU"/>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B153B8-532F-E34A-950E-CBF587010E55}"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76826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a:extLst>
              <a:ext uri="{FF2B5EF4-FFF2-40B4-BE49-F238E27FC236}">
                <a16:creationId xmlns:a16="http://schemas.microsoft.com/office/drawing/2014/main" id="{0FDB1090-96FB-F948-A1F6-E5FB4AE42144}"/>
              </a:ext>
            </a:extLst>
          </p:cNvPr>
          <p:cNvSpPr>
            <a:spLocks noGrp="1" noRot="1" noChangeAspect="1" noChangeArrowheads="1" noTextEdit="1"/>
          </p:cNvSpPr>
          <p:nvPr>
            <p:ph type="sldImg"/>
          </p:nvPr>
        </p:nvSpPr>
        <p:spPr>
          <a:ln/>
        </p:spPr>
      </p:sp>
      <p:sp>
        <p:nvSpPr>
          <p:cNvPr id="23555" name="Notes Placeholder 2">
            <a:extLst>
              <a:ext uri="{FF2B5EF4-FFF2-40B4-BE49-F238E27FC236}">
                <a16:creationId xmlns:a16="http://schemas.microsoft.com/office/drawing/2014/main" id="{DCBE6449-610C-DB4F-B8E2-DDC76E1AD94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b="1"/>
              <a:t>Presenter: Fertility Specialist</a:t>
            </a:r>
            <a:endParaRPr lang="en-AU" altLang="en-US" sz="1100" b="1"/>
          </a:p>
          <a:p>
            <a:endParaRPr lang="en-AU" altLang="en-US" sz="1100"/>
          </a:p>
        </p:txBody>
      </p:sp>
      <p:sp>
        <p:nvSpPr>
          <p:cNvPr id="23556" name="Slide Number Placeholder 3">
            <a:extLst>
              <a:ext uri="{FF2B5EF4-FFF2-40B4-BE49-F238E27FC236}">
                <a16:creationId xmlns:a16="http://schemas.microsoft.com/office/drawing/2014/main" id="{916B8B63-7081-8047-BCF4-73D48788236A}"/>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724BBE7-4B30-C84C-9386-04A1FA8BB753}" type="slidenum">
              <a:rPr kumimoji="0" lang="en-AU"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AU"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9921633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a:extLst>
              <a:ext uri="{FF2B5EF4-FFF2-40B4-BE49-F238E27FC236}">
                <a16:creationId xmlns:a16="http://schemas.microsoft.com/office/drawing/2014/main" id="{0FDB1090-96FB-F948-A1F6-E5FB4AE42144}"/>
              </a:ext>
            </a:extLst>
          </p:cNvPr>
          <p:cNvSpPr>
            <a:spLocks noGrp="1" noRot="1" noChangeAspect="1" noChangeArrowheads="1" noTextEdit="1"/>
          </p:cNvSpPr>
          <p:nvPr>
            <p:ph type="sldImg"/>
          </p:nvPr>
        </p:nvSpPr>
        <p:spPr>
          <a:ln/>
        </p:spPr>
      </p:sp>
      <p:sp>
        <p:nvSpPr>
          <p:cNvPr id="23555" name="Notes Placeholder 2">
            <a:extLst>
              <a:ext uri="{FF2B5EF4-FFF2-40B4-BE49-F238E27FC236}">
                <a16:creationId xmlns:a16="http://schemas.microsoft.com/office/drawing/2014/main" id="{DCBE6449-610C-DB4F-B8E2-DDC76E1AD94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sz="1100" b="1"/>
              <a:t>Presenter: Fertility Specialist</a:t>
            </a:r>
          </a:p>
          <a:p>
            <a:r>
              <a:rPr lang="en-AU" sz="900" kern="1200">
                <a:solidFill>
                  <a:schemeClr val="tx1"/>
                </a:solidFill>
                <a:latin typeface="+mn-lt"/>
                <a:ea typeface="+mn-ea"/>
                <a:cs typeface="+mn-cs"/>
              </a:rPr>
              <a:t>Clinical pregnancy; A pregnancy is verified by ultrasound at approximately six to seven weeks into the pregnancy.</a:t>
            </a:r>
            <a:br>
              <a:rPr lang="en-AU" sz="900" kern="1200">
                <a:solidFill>
                  <a:schemeClr val="tx1"/>
                </a:solidFill>
                <a:latin typeface="+mn-lt"/>
                <a:ea typeface="+mn-ea"/>
                <a:cs typeface="+mn-cs"/>
              </a:rPr>
            </a:br>
            <a:r>
              <a:rPr lang="en-AU" sz="900" kern="1200">
                <a:solidFill>
                  <a:schemeClr val="tx1"/>
                </a:solidFill>
                <a:latin typeface="+mn-lt"/>
                <a:ea typeface="+mn-ea"/>
                <a:cs typeface="+mn-cs"/>
              </a:rPr>
              <a:t>A clinical pregnancy does not guarantee the birth of a baby, as some pregnancies can result in a miscarriage. </a:t>
            </a:r>
            <a:endParaRPr lang="en-AU" sz="1200" kern="120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sz="1100" b="1"/>
          </a:p>
          <a:p>
            <a:pPr marL="0" marR="0" lvl="0" indent="0" algn="l" defTabSz="914400" rtl="0" eaLnBrk="1" fontAlgn="auto" latinLnBrk="0" hangingPunct="1">
              <a:lnSpc>
                <a:spcPct val="100000"/>
              </a:lnSpc>
              <a:spcBef>
                <a:spcPts val="0"/>
              </a:spcBef>
              <a:spcAft>
                <a:spcPts val="0"/>
              </a:spcAft>
              <a:buClrTx/>
              <a:buSzTx/>
              <a:buFontTx/>
              <a:buNone/>
              <a:tabLst/>
              <a:defRPr/>
            </a:pPr>
            <a:endParaRPr lang="en-AU" altLang="en-US" sz="1100" b="1"/>
          </a:p>
          <a:p>
            <a:pPr marL="0" marR="0" lvl="0" indent="0" algn="l" defTabSz="914400" rtl="0" eaLnBrk="1" fontAlgn="auto" latinLnBrk="0" hangingPunct="1">
              <a:lnSpc>
                <a:spcPct val="100000"/>
              </a:lnSpc>
              <a:spcBef>
                <a:spcPts val="0"/>
              </a:spcBef>
              <a:spcAft>
                <a:spcPts val="0"/>
              </a:spcAft>
              <a:buClrTx/>
              <a:buSzTx/>
              <a:buFontTx/>
              <a:buNone/>
              <a:tabLst/>
              <a:defRPr/>
            </a:pPr>
            <a:r>
              <a:rPr lang="en-AU" sz="900" kern="1200">
                <a:solidFill>
                  <a:schemeClr val="tx1"/>
                </a:solidFill>
                <a:latin typeface="+mn-lt"/>
                <a:ea typeface="+mn-ea"/>
                <a:cs typeface="+mn-cs"/>
              </a:rPr>
              <a:t>Live birth; The birth of a living baby or babies (multiple births are classed as a single live birth). Collection of this data can be slow because the clinic has to wait until a baby is born to count the child as part of the clinic’s success rate. </a:t>
            </a:r>
            <a:endParaRPr lang="en-AU" sz="1200" kern="1200">
              <a:solidFill>
                <a:schemeClr val="tx1"/>
              </a:solidFill>
              <a:latin typeface="+mn-lt"/>
              <a:ea typeface="+mn-ea"/>
              <a:cs typeface="+mn-cs"/>
            </a:endParaRPr>
          </a:p>
          <a:p>
            <a:endParaRPr lang="en-AU" altLang="en-US" sz="1100"/>
          </a:p>
        </p:txBody>
      </p:sp>
      <p:sp>
        <p:nvSpPr>
          <p:cNvPr id="23556" name="Slide Number Placeholder 3">
            <a:extLst>
              <a:ext uri="{FF2B5EF4-FFF2-40B4-BE49-F238E27FC236}">
                <a16:creationId xmlns:a16="http://schemas.microsoft.com/office/drawing/2014/main" id="{916B8B63-7081-8047-BCF4-73D48788236A}"/>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724BBE7-4B30-C84C-9386-04A1FA8BB753}" type="slidenum">
              <a:rPr kumimoji="0" lang="en-AU"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AU"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7181861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sz="120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7DF294-DCAB-4EFD-8398-2BA951D8A8D4}"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AU"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13594292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sz="120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7DF294-DCAB-4EFD-8398-2BA951D8A8D4}"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AU"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9621806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b="1"/>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7DF294-DCAB-4EFD-8398-2BA951D8A8D4}"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ＭＳ Ｐゴシック"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AU" sz="1200" b="0" i="0" u="none" strike="noStrike" kern="1200" cap="none" spc="0" normalizeH="0" baseline="0" noProof="0">
              <a:ln>
                <a:noFill/>
              </a:ln>
              <a:solidFill>
                <a:prstClr val="black"/>
              </a:solidFill>
              <a:effectLst/>
              <a:uLnTx/>
              <a:uFillTx/>
              <a:latin typeface="Calibri" panose="020F0502020204030204"/>
              <a:ea typeface="ＭＳ Ｐゴシック" pitchFamily="34" charset="-128"/>
              <a:cs typeface="+mn-cs"/>
            </a:endParaRPr>
          </a:p>
        </p:txBody>
      </p:sp>
    </p:spTree>
    <p:extLst>
      <p:ext uri="{BB962C8B-B14F-4D97-AF65-F5344CB8AC3E}">
        <p14:creationId xmlns:p14="http://schemas.microsoft.com/office/powerpoint/2010/main" val="8905567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AU"/>
              <a:t>Donor program began accepting EOI from potential donors in July. </a:t>
            </a:r>
          </a:p>
          <a:p>
            <a:pPr marL="171450" indent="-171450">
              <a:buFont typeface="Arial" panose="020B0604020202020204" pitchFamily="34" charset="0"/>
              <a:buChar char="•"/>
            </a:pPr>
            <a:r>
              <a:rPr lang="en-AU"/>
              <a:t>Donors have been progressing through the thorough screening process and we are likely to have donors available for use in early 2024.</a:t>
            </a:r>
          </a:p>
          <a:p>
            <a:pPr marL="171450" indent="-171450">
              <a:buFont typeface="Arial" panose="020B0604020202020204" pitchFamily="34" charset="0"/>
              <a:buChar char="•"/>
            </a:pPr>
            <a:r>
              <a:rPr lang="en-AU"/>
              <a:t>There is already a waitlist for patients wanting to access the bank. </a:t>
            </a:r>
          </a:p>
          <a:p>
            <a:pPr marL="171450" indent="-171450">
              <a:buFont typeface="Arial" panose="020B0604020202020204" pitchFamily="34" charset="0"/>
              <a:buChar char="•"/>
            </a:pPr>
            <a:r>
              <a:rPr lang="en-AU"/>
              <a:t>We are advising patients that there is an approx. 12-18mth wait for donors.</a:t>
            </a:r>
          </a:p>
          <a:p>
            <a:pPr marL="171450" indent="-171450">
              <a:buFont typeface="Arial" panose="020B0604020202020204" pitchFamily="34" charset="0"/>
              <a:buChar char="•"/>
            </a:pPr>
            <a:endParaRPr lang="en-AU"/>
          </a:p>
          <a:p>
            <a:pPr marL="171450" indent="-171450">
              <a:buFont typeface="Arial" panose="020B0604020202020204" pitchFamily="34" charset="0"/>
              <a:buChar char="•"/>
            </a:pPr>
            <a:r>
              <a:rPr lang="en-AU"/>
              <a:t>Medical FPS can be for oncology patients and non-oncology patients:</a:t>
            </a:r>
          </a:p>
          <a:p>
            <a:pPr marL="171450" indent="-171450">
              <a:buFont typeface="Arial" panose="020B0604020202020204" pitchFamily="34" charset="0"/>
              <a:buChar char="•"/>
            </a:pPr>
            <a:r>
              <a:rPr lang="en-AU"/>
              <a:t>Non oncology criteria include:</a:t>
            </a:r>
          </a:p>
          <a:p>
            <a:pPr marL="628650" lvl="1" indent="-171450">
              <a:buFont typeface="Arial" panose="020B0604020202020204" pitchFamily="34" charset="0"/>
              <a:buChar char="•"/>
            </a:pPr>
            <a:r>
              <a:rPr lang="en-AU"/>
              <a:t>Bone marrow transplant for sickle cell disease</a:t>
            </a:r>
          </a:p>
          <a:p>
            <a:pPr marL="628650" lvl="1" indent="-171450">
              <a:buFont typeface="Arial" panose="020B0604020202020204" pitchFamily="34" charset="0"/>
              <a:buChar char="•"/>
            </a:pPr>
            <a:r>
              <a:rPr lang="en-AU"/>
              <a:t>Autoimmune disease, i.e., Rheumatoid arthritis receiving gonadotoxic therapy.</a:t>
            </a:r>
          </a:p>
          <a:p>
            <a:pPr marL="628650" lvl="1" indent="-171450">
              <a:buFont typeface="Arial" panose="020B0604020202020204" pitchFamily="34" charset="0"/>
              <a:buChar char="•"/>
            </a:pPr>
            <a:r>
              <a:rPr lang="en-AU"/>
              <a:t>Severe endometriosis with low ovarian reserve (Stage 4 with AMH&lt;10th percentile for age)</a:t>
            </a:r>
          </a:p>
          <a:p>
            <a:pPr marL="628650" lvl="1" indent="-171450">
              <a:buFont typeface="Arial" panose="020B0604020202020204" pitchFamily="34" charset="0"/>
              <a:buChar char="•"/>
            </a:pPr>
            <a:r>
              <a:rPr lang="en-AU"/>
              <a:t>BRCA 1 &amp; 2 carriers.</a:t>
            </a:r>
          </a:p>
          <a:p>
            <a:pPr marL="628650" lvl="1" indent="-171450">
              <a:buFont typeface="Arial" panose="020B0604020202020204" pitchFamily="34" charset="0"/>
              <a:buChar char="•"/>
            </a:pPr>
            <a:r>
              <a:rPr lang="en-AU"/>
              <a:t>Transgender patients seeking FP before gender-affirming care.</a:t>
            </a:r>
          </a:p>
          <a:p>
            <a:pPr marL="628650" lvl="1" indent="-171450">
              <a:buFont typeface="Arial" panose="020B0604020202020204" pitchFamily="34" charset="0"/>
              <a:buChar char="•"/>
            </a:pPr>
            <a:r>
              <a:rPr lang="en-AU"/>
              <a:t>Conditions associated with premature ovarian insufficiency </a:t>
            </a:r>
            <a:r>
              <a:rPr lang="en-AU" err="1"/>
              <a:t>ie</a:t>
            </a:r>
            <a:r>
              <a:rPr lang="en-AU"/>
              <a:t>. Turners Syndrome of Fragile X</a:t>
            </a:r>
          </a:p>
          <a:p>
            <a:pPr marL="171450" indent="-171450">
              <a:buFont typeface="Arial" panose="020B0604020202020204" pitchFamily="34" charset="0"/>
              <a:buChar char="•"/>
            </a:pPr>
            <a:endParaRPr lang="en-AU"/>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6F38E50-6776-6642-9900-746A464A1F8A}" type="datetime1">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30/05/2024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AB62FEA-B5ED-2743-BC74-E8D8BAA66AD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72015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a:t>As 1 of 2 lead providers, RWH works with 9 partner hospitals across the state to provide patients with the opportunity to have as much care close to home as possible.</a:t>
            </a:r>
          </a:p>
          <a:p>
            <a:endParaRPr lang="en-AU"/>
          </a:p>
          <a:p>
            <a:endParaRPr lang="en-AU"/>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6E791-2260-492B-90CB-B992A17C5B04}"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62926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000">
                <a:cs typeface="Calibri"/>
              </a:rPr>
              <a:t>How to refer a patient to us:</a:t>
            </a:r>
          </a:p>
          <a:p>
            <a:pPr marL="171450" indent="-171450">
              <a:buFont typeface="Arial" panose="020B0604020202020204" pitchFamily="34" charset="0"/>
              <a:buChar char="•"/>
            </a:pPr>
            <a:endParaRPr lang="en-US" sz="1000">
              <a:cs typeface="Calibri"/>
            </a:endParaRPr>
          </a:p>
          <a:p>
            <a:pPr marL="171450" indent="-171450">
              <a:buFont typeface="Arial" panose="020B0604020202020204" pitchFamily="34" charset="0"/>
              <a:buChar char="•"/>
            </a:pPr>
            <a:r>
              <a:rPr lang="en-US" sz="1000">
                <a:cs typeface="Calibri"/>
              </a:rPr>
              <a:t>We have a centralized referral system through RWH</a:t>
            </a:r>
          </a:p>
          <a:p>
            <a:pPr marL="0" indent="0">
              <a:buFont typeface="Arial" panose="020B0604020202020204" pitchFamily="34" charset="0"/>
              <a:buNone/>
            </a:pPr>
            <a:endParaRPr lang="en-US" sz="1000">
              <a:cs typeface="Calibri"/>
            </a:endParaRPr>
          </a:p>
          <a:p>
            <a:pPr marL="171450" indent="-171450">
              <a:buFont typeface="Arial" panose="020B0604020202020204" pitchFamily="34" charset="0"/>
              <a:buChar char="•"/>
            </a:pPr>
            <a:r>
              <a:rPr lang="en-US" sz="1000">
                <a:cs typeface="Calibri"/>
              </a:rPr>
              <a:t>Referrals will be triaged and directed to their appropriate Partner Health Service so that patients can be seen close to home. </a:t>
            </a:r>
          </a:p>
          <a:p>
            <a:pPr marL="171450" indent="-171450">
              <a:buFont typeface="Arial" panose="020B0604020202020204" pitchFamily="34" charset="0"/>
              <a:buChar char="•"/>
            </a:pPr>
            <a:endParaRPr lang="en-US" sz="1000">
              <a:cs typeface="Calibri"/>
            </a:endParaRPr>
          </a:p>
          <a:p>
            <a:pPr marL="171450" indent="-171450">
              <a:buFont typeface="Arial" panose="020B0604020202020204" pitchFamily="34" charset="0"/>
              <a:buChar char="•"/>
            </a:pPr>
            <a:r>
              <a:rPr lang="en-US" sz="1000">
                <a:cs typeface="Calibri"/>
              </a:rPr>
              <a:t>This means you don’t need to worry about which hospital your patient is zoned to.</a:t>
            </a:r>
          </a:p>
          <a:p>
            <a:pPr marL="0" indent="0">
              <a:buFont typeface="Arial" panose="020B0604020202020204" pitchFamily="34" charset="0"/>
              <a:buNone/>
            </a:pPr>
            <a:endParaRPr lang="en-US" sz="1000">
              <a:cs typeface="Calibri"/>
            </a:endParaRPr>
          </a:p>
          <a:p>
            <a:pPr marL="171450" indent="-171450">
              <a:buFont typeface="Arial" panose="020B0604020202020204" pitchFamily="34" charset="0"/>
              <a:buChar char="•"/>
            </a:pPr>
            <a:r>
              <a:rPr lang="en-US" sz="1000">
                <a:cs typeface="Calibri"/>
              </a:rPr>
              <a:t>Please refer to the RWH website for the referral criteria and a list of required screening tests.</a:t>
            </a:r>
          </a:p>
          <a:p>
            <a:pPr marL="171450" indent="-171450">
              <a:buFont typeface="Arial" panose="020B0604020202020204" pitchFamily="34" charset="0"/>
              <a:buChar char="•"/>
            </a:pPr>
            <a:endParaRPr lang="en-US" sz="1000">
              <a:cs typeface="Calibri"/>
            </a:endParaRPr>
          </a:p>
          <a:p>
            <a:pPr marL="171450" indent="-171450">
              <a:buFont typeface="Arial" panose="020B0604020202020204" pitchFamily="34" charset="0"/>
              <a:buChar char="•"/>
            </a:pPr>
            <a:r>
              <a:rPr lang="en-US" sz="1000">
                <a:cs typeface="Calibri"/>
              </a:rPr>
              <a:t>Please ensure that all screening tests are completed and attached to the referral. If a patient refuses a test, please just state that on the referral.</a:t>
            </a:r>
          </a:p>
          <a:p>
            <a:pPr marL="171450" indent="-171450">
              <a:buFont typeface="Arial" panose="020B0604020202020204" pitchFamily="34" charset="0"/>
              <a:buChar char="•"/>
            </a:pPr>
            <a:endParaRPr lang="en-US" sz="1000">
              <a:cs typeface="Calibri"/>
            </a:endParaRPr>
          </a:p>
          <a:p>
            <a:pPr marL="171450" indent="-171450">
              <a:buFont typeface="Arial" panose="020B0604020202020204" pitchFamily="34" charset="0"/>
              <a:buChar char="•"/>
            </a:pPr>
            <a:r>
              <a:rPr lang="en-US" sz="1000">
                <a:cs typeface="Calibri"/>
              </a:rPr>
              <a:t>Currently there is a very short wait time for new patients to be seen in clinic. The website is updated regularly with the current wait times.</a:t>
            </a:r>
          </a:p>
          <a:p>
            <a:pPr marL="0" marR="0" lvl="0" indent="0" algn="l" defTabSz="914400" rtl="0" eaLnBrk="1" fontAlgn="auto" latinLnBrk="0" hangingPunct="1">
              <a:lnSpc>
                <a:spcPct val="100000"/>
              </a:lnSpc>
              <a:spcBef>
                <a:spcPts val="0"/>
              </a:spcBef>
              <a:spcAft>
                <a:spcPts val="0"/>
              </a:spcAft>
              <a:buClrTx/>
              <a:buSzTx/>
              <a:buFont typeface="Arial"/>
              <a:buNone/>
              <a:tabLst/>
              <a:defRPr/>
            </a:pPr>
            <a:r>
              <a:rPr lang="en-US" sz="1000"/>
              <a:t> </a:t>
            </a:r>
            <a:endParaRPr lang="en-AU" sz="1000" b="0" i="0" kern="1200">
              <a:solidFill>
                <a:schemeClr val="tx1"/>
              </a:solidFill>
              <a:effectLst/>
              <a:latin typeface="+mn-lt"/>
              <a:ea typeface="+mn-ea"/>
              <a:cs typeface="+mn-cs"/>
            </a:endParaRPr>
          </a:p>
          <a:p>
            <a:pPr marL="914400" lvl="2" indent="0" rtl="0" fontAlgn="base">
              <a:buFont typeface="Arial" panose="020B0604020202020204" pitchFamily="34" charset="0"/>
              <a:buNone/>
            </a:pPr>
            <a:endParaRPr lang="en-AU" sz="1000" b="0" i="0" kern="1200">
              <a:solidFill>
                <a:schemeClr val="tx1"/>
              </a:solidFill>
              <a:effectLst/>
              <a:latin typeface="+mn-lt"/>
              <a:ea typeface="+mn-ea"/>
              <a:cs typeface="+mn-cs"/>
            </a:endParaRPr>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6F38E50-6776-6642-9900-746A464A1F8A}" type="datetime1">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30/05/2024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AB62FEA-B5ED-2743-BC74-E8D8BAA66AD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64759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ltLang="en-US"/>
          </a:p>
          <a:p>
            <a:endParaRPr lang="pt-B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B153B8-532F-E34A-950E-CBF587010E55}"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23908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ltLang="en-US"/>
          </a:p>
          <a:p>
            <a:endParaRPr lang="pt-B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B153B8-532F-E34A-950E-CBF587010E55}"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80158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Master" Target="../slideMasters/slideMaster3.xml"/><Relationship Id="rId1" Type="http://schemas.openxmlformats.org/officeDocument/2006/relationships/themeOverride" Target="../theme/themeOverride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Master" Target="../slideMasters/slideMaster3.xml"/><Relationship Id="rId1" Type="http://schemas.openxmlformats.org/officeDocument/2006/relationships/themeOverride" Target="../theme/themeOverride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3E3198-44BC-1041-847D-FD1A35907530}"/>
              </a:ext>
            </a:extLst>
          </p:cNvPr>
          <p:cNvSpPr>
            <a:spLocks noGrp="1"/>
          </p:cNvSpPr>
          <p:nvPr>
            <p:ph type="ctrTitle"/>
          </p:nvPr>
        </p:nvSpPr>
        <p:spPr>
          <a:xfrm>
            <a:off x="720000" y="648000"/>
            <a:ext cx="8020877" cy="2387600"/>
          </a:xfrm>
        </p:spPr>
        <p:txBody>
          <a:bodyPr anchor="b">
            <a:noAutofit/>
          </a:bodyPr>
          <a:lstStyle>
            <a:lvl1pPr algn="l">
              <a:defRPr sz="6000"/>
            </a:lvl1pPr>
          </a:lstStyle>
          <a:p>
            <a:r>
              <a:rPr lang="en-US"/>
              <a:t>Click to edit Master title style</a:t>
            </a:r>
          </a:p>
        </p:txBody>
      </p:sp>
      <p:sp>
        <p:nvSpPr>
          <p:cNvPr id="3" name="Subtitle 2">
            <a:extLst>
              <a:ext uri="{FF2B5EF4-FFF2-40B4-BE49-F238E27FC236}">
                <a16:creationId xmlns:a16="http://schemas.microsoft.com/office/drawing/2014/main" id="{AC9370E5-B8EC-974B-A683-2EEF9C0CF316}"/>
              </a:ext>
            </a:extLst>
          </p:cNvPr>
          <p:cNvSpPr>
            <a:spLocks noGrp="1"/>
          </p:cNvSpPr>
          <p:nvPr>
            <p:ph type="subTitle" idx="1"/>
          </p:nvPr>
        </p:nvSpPr>
        <p:spPr>
          <a:xfrm>
            <a:off x="720000" y="3602038"/>
            <a:ext cx="7067148" cy="424732"/>
          </a:xfrm>
        </p:spPr>
        <p:txBody>
          <a:bodyPr>
            <a:spAutoFit/>
          </a:bodyPr>
          <a:lstStyle>
            <a:lvl1pPr marL="0" indent="0" algn="l">
              <a:buNone/>
              <a:defRPr sz="2400">
                <a:solidFill>
                  <a:schemeClr val="accent6"/>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10" name="Picture 9">
            <a:extLst>
              <a:ext uri="{FF2B5EF4-FFF2-40B4-BE49-F238E27FC236}">
                <a16:creationId xmlns:a16="http://schemas.microsoft.com/office/drawing/2014/main" id="{CE774DCC-E59F-CC45-928A-0AC80A04408B}"/>
              </a:ext>
            </a:extLst>
          </p:cNvPr>
          <p:cNvPicPr>
            <a:picLocks noChangeAspect="1"/>
          </p:cNvPicPr>
          <p:nvPr userDrawn="1"/>
        </p:nvPicPr>
        <p:blipFill>
          <a:blip r:embed="rId2"/>
          <a:stretch>
            <a:fillRect/>
          </a:stretch>
        </p:blipFill>
        <p:spPr>
          <a:xfrm>
            <a:off x="10411010" y="5322443"/>
            <a:ext cx="1440000" cy="1064056"/>
          </a:xfrm>
          <a:prstGeom prst="rect">
            <a:avLst/>
          </a:prstGeom>
        </p:spPr>
      </p:pic>
      <p:pic>
        <p:nvPicPr>
          <p:cNvPr id="12" name="Picture 11">
            <a:extLst>
              <a:ext uri="{FF2B5EF4-FFF2-40B4-BE49-F238E27FC236}">
                <a16:creationId xmlns:a16="http://schemas.microsoft.com/office/drawing/2014/main" id="{A0472259-BC8C-C84A-94A2-67FF5D1C6B87}"/>
              </a:ext>
            </a:extLst>
          </p:cNvPr>
          <p:cNvPicPr>
            <a:picLocks noChangeAspect="1"/>
          </p:cNvPicPr>
          <p:nvPr userDrawn="1"/>
        </p:nvPicPr>
        <p:blipFill rotWithShape="1">
          <a:blip r:embed="rId3"/>
          <a:srcRect r="42690" b="38427"/>
          <a:stretch/>
        </p:blipFill>
        <p:spPr>
          <a:xfrm>
            <a:off x="7847997" y="2190824"/>
            <a:ext cx="4344003" cy="4667176"/>
          </a:xfrm>
          <a:prstGeom prst="rect">
            <a:avLst/>
          </a:prstGeom>
        </p:spPr>
      </p:pic>
      <p:sp>
        <p:nvSpPr>
          <p:cNvPr id="7" name="Text Placeholder 9">
            <a:extLst>
              <a:ext uri="{FF2B5EF4-FFF2-40B4-BE49-F238E27FC236}">
                <a16:creationId xmlns:a16="http://schemas.microsoft.com/office/drawing/2014/main" id="{31A4BA55-0AE2-FC4D-A2CD-FEBA890145D3}"/>
              </a:ext>
            </a:extLst>
          </p:cNvPr>
          <p:cNvSpPr>
            <a:spLocks noGrp="1"/>
          </p:cNvSpPr>
          <p:nvPr>
            <p:ph type="body" sz="quarter" idx="13"/>
          </p:nvPr>
        </p:nvSpPr>
        <p:spPr>
          <a:xfrm>
            <a:off x="719138" y="4368800"/>
            <a:ext cx="3463925" cy="1447800"/>
          </a:xfrm>
          <a:noFill/>
          <a:ln>
            <a:noFill/>
          </a:ln>
        </p:spPr>
        <p:txBody>
          <a:bodyPr>
            <a:normAutofit/>
          </a:bodyPr>
          <a:lstStyle>
            <a:lvl1pPr marL="0" indent="0">
              <a:buNone/>
              <a:defRPr sz="1400"/>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US"/>
              <a:t>Edit Master text styles</a:t>
            </a:r>
          </a:p>
        </p:txBody>
      </p:sp>
    </p:spTree>
    <p:extLst>
      <p:ext uri="{BB962C8B-B14F-4D97-AF65-F5344CB8AC3E}">
        <p14:creationId xmlns:p14="http://schemas.microsoft.com/office/powerpoint/2010/main" val="34498367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Content, Secondary Logo, Watermark">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40F1AAC4-05AC-7D46-A7D3-107CA3683B40}"/>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2" name="Title 1">
            <a:extLst>
              <a:ext uri="{FF2B5EF4-FFF2-40B4-BE49-F238E27FC236}">
                <a16:creationId xmlns:a16="http://schemas.microsoft.com/office/drawing/2014/main" id="{F3447FAF-3223-5F4D-891E-1C05F881687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1F12B0-1677-8242-A951-76AF7C3D3AD3}"/>
              </a:ext>
            </a:extLst>
          </p:cNvPr>
          <p:cNvSpPr>
            <a:spLocks noGrp="1"/>
          </p:cNvSpPr>
          <p:nvPr>
            <p:ph idx="1"/>
          </p:nvPr>
        </p:nvSpPr>
        <p:spPr>
          <a:xfrm>
            <a:off x="838200" y="1825625"/>
            <a:ext cx="10515600" cy="3902600"/>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56B90237-A964-BF42-952A-119D8FA3F1B5}"/>
              </a:ext>
            </a:extLst>
          </p:cNvPr>
          <p:cNvSpPr>
            <a:spLocks noGrp="1"/>
          </p:cNvSpPr>
          <p:nvPr>
            <p:ph type="sldNum" sz="quarter" idx="12"/>
          </p:nvPr>
        </p:nvSpPr>
        <p:spPr>
          <a:xfrm>
            <a:off x="8610600" y="6356350"/>
            <a:ext cx="2743200" cy="365125"/>
          </a:xfrm>
        </p:spPr>
        <p:txBody>
          <a:bodyPr/>
          <a:lstStyle/>
          <a:p>
            <a:fld id="{AD0DC430-B316-AF4E-BC9F-7D8A1985DA79}" type="slidenum">
              <a:rPr lang="en-US" smtClean="0"/>
              <a:t>‹#›</a:t>
            </a:fld>
            <a:endParaRPr lang="en-US"/>
          </a:p>
        </p:txBody>
      </p:sp>
      <p:pic>
        <p:nvPicPr>
          <p:cNvPr id="9" name="Content Placeholder 9">
            <a:extLst>
              <a:ext uri="{FF2B5EF4-FFF2-40B4-BE49-F238E27FC236}">
                <a16:creationId xmlns:a16="http://schemas.microsoft.com/office/drawing/2014/main" id="{D77E39CF-AA75-6A4F-A668-596686A1D65D}"/>
              </a:ext>
            </a:extLst>
          </p:cNvPr>
          <p:cNvPicPr>
            <a:picLocks noChangeAspect="1"/>
          </p:cNvPicPr>
          <p:nvPr userDrawn="1"/>
        </p:nvPicPr>
        <p:blipFill>
          <a:blip r:embed="rId3"/>
          <a:stretch>
            <a:fillRect/>
          </a:stretch>
        </p:blipFill>
        <p:spPr>
          <a:xfrm>
            <a:off x="838200" y="6180099"/>
            <a:ext cx="1498238" cy="507341"/>
          </a:xfrm>
          <a:prstGeom prst="rect">
            <a:avLst/>
          </a:prstGeom>
        </p:spPr>
      </p:pic>
      <p:sp>
        <p:nvSpPr>
          <p:cNvPr id="10" name="Rounded Rectangle 9">
            <a:extLst>
              <a:ext uri="{FF2B5EF4-FFF2-40B4-BE49-F238E27FC236}">
                <a16:creationId xmlns:a16="http://schemas.microsoft.com/office/drawing/2014/main" id="{27060F4B-4AB8-1740-B163-397AE7C1E53F}"/>
              </a:ext>
            </a:extLst>
          </p:cNvPr>
          <p:cNvSpPr/>
          <p:nvPr userDrawn="1"/>
        </p:nvSpPr>
        <p:spPr>
          <a:xfrm>
            <a:off x="838200" y="6010887"/>
            <a:ext cx="10526935" cy="36000"/>
          </a:xfrm>
          <a:prstGeom prst="roundRect">
            <a:avLst>
              <a:gd name="adj" fmla="val 50000"/>
            </a:avLst>
          </a:prstGeom>
          <a:gradFill>
            <a:gsLst>
              <a:gs pos="0">
                <a:srgbClr val="EC008B"/>
              </a:gs>
              <a:gs pos="53000">
                <a:srgbClr val="E40375"/>
              </a:gs>
              <a:gs pos="100000">
                <a:srgbClr val="812990"/>
              </a:gs>
            </a:gsLst>
            <a:lin ang="1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001518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Content, Secondary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447FAF-3223-5F4D-891E-1C05F881687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1F12B0-1677-8242-A951-76AF7C3D3AD3}"/>
              </a:ext>
            </a:extLst>
          </p:cNvPr>
          <p:cNvSpPr>
            <a:spLocks noGrp="1"/>
          </p:cNvSpPr>
          <p:nvPr>
            <p:ph idx="1"/>
          </p:nvPr>
        </p:nvSpPr>
        <p:spPr>
          <a:xfrm>
            <a:off x="838200" y="1825625"/>
            <a:ext cx="10515600" cy="3902600"/>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56B90237-A964-BF42-952A-119D8FA3F1B5}"/>
              </a:ext>
            </a:extLst>
          </p:cNvPr>
          <p:cNvSpPr>
            <a:spLocks noGrp="1"/>
          </p:cNvSpPr>
          <p:nvPr>
            <p:ph type="sldNum" sz="quarter" idx="12"/>
          </p:nvPr>
        </p:nvSpPr>
        <p:spPr>
          <a:xfrm>
            <a:off x="8610600" y="6356350"/>
            <a:ext cx="2743200" cy="365125"/>
          </a:xfrm>
        </p:spPr>
        <p:txBody>
          <a:bodyPr/>
          <a:lstStyle/>
          <a:p>
            <a:fld id="{AD0DC430-B316-AF4E-BC9F-7D8A1985DA79}" type="slidenum">
              <a:rPr lang="en-US" smtClean="0"/>
              <a:t>‹#›</a:t>
            </a:fld>
            <a:endParaRPr lang="en-US"/>
          </a:p>
        </p:txBody>
      </p:sp>
      <p:pic>
        <p:nvPicPr>
          <p:cNvPr id="9" name="Content Placeholder 9">
            <a:extLst>
              <a:ext uri="{FF2B5EF4-FFF2-40B4-BE49-F238E27FC236}">
                <a16:creationId xmlns:a16="http://schemas.microsoft.com/office/drawing/2014/main" id="{D77E39CF-AA75-6A4F-A668-596686A1D65D}"/>
              </a:ext>
            </a:extLst>
          </p:cNvPr>
          <p:cNvPicPr>
            <a:picLocks noChangeAspect="1"/>
          </p:cNvPicPr>
          <p:nvPr userDrawn="1"/>
        </p:nvPicPr>
        <p:blipFill>
          <a:blip r:embed="rId2"/>
          <a:stretch>
            <a:fillRect/>
          </a:stretch>
        </p:blipFill>
        <p:spPr>
          <a:xfrm>
            <a:off x="838200" y="6180099"/>
            <a:ext cx="1498238" cy="507341"/>
          </a:xfrm>
          <a:prstGeom prst="rect">
            <a:avLst/>
          </a:prstGeom>
        </p:spPr>
      </p:pic>
      <p:sp>
        <p:nvSpPr>
          <p:cNvPr id="10" name="Rounded Rectangle 9">
            <a:extLst>
              <a:ext uri="{FF2B5EF4-FFF2-40B4-BE49-F238E27FC236}">
                <a16:creationId xmlns:a16="http://schemas.microsoft.com/office/drawing/2014/main" id="{27060F4B-4AB8-1740-B163-397AE7C1E53F}"/>
              </a:ext>
            </a:extLst>
          </p:cNvPr>
          <p:cNvSpPr/>
          <p:nvPr userDrawn="1"/>
        </p:nvSpPr>
        <p:spPr>
          <a:xfrm>
            <a:off x="838200" y="6010887"/>
            <a:ext cx="10526935" cy="36000"/>
          </a:xfrm>
          <a:prstGeom prst="roundRect">
            <a:avLst>
              <a:gd name="adj" fmla="val 50000"/>
            </a:avLst>
          </a:prstGeom>
          <a:gradFill>
            <a:gsLst>
              <a:gs pos="0">
                <a:srgbClr val="EC008B"/>
              </a:gs>
              <a:gs pos="53000">
                <a:srgbClr val="E40375"/>
              </a:gs>
              <a:gs pos="100000">
                <a:srgbClr val="812990"/>
              </a:gs>
            </a:gsLst>
            <a:lin ang="1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0333466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Divider, Gradient">
    <p:bg>
      <p:bgPr>
        <a:gradFill>
          <a:gsLst>
            <a:gs pos="0">
              <a:srgbClr val="EC008B"/>
            </a:gs>
            <a:gs pos="53000">
              <a:srgbClr val="E40375"/>
            </a:gs>
            <a:gs pos="100000">
              <a:srgbClr val="812990"/>
            </a:gs>
          </a:gsLst>
          <a:lin ang="1620000" scaled="0"/>
        </a:gradFill>
        <a:effectLst/>
      </p:bgPr>
    </p:bg>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4713A73F-BE48-DD47-9C0D-557653E9A7DB}"/>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sp>
        <p:nvSpPr>
          <p:cNvPr id="6" name="Slide Number Placeholder 5">
            <a:extLst>
              <a:ext uri="{FF2B5EF4-FFF2-40B4-BE49-F238E27FC236}">
                <a16:creationId xmlns:a16="http://schemas.microsoft.com/office/drawing/2014/main" id="{75EBD225-AEFE-0442-9916-EA008EA4ADE4}"/>
              </a:ext>
            </a:extLst>
          </p:cNvPr>
          <p:cNvSpPr>
            <a:spLocks noGrp="1"/>
          </p:cNvSpPr>
          <p:nvPr>
            <p:ph type="sldNum" sz="quarter" idx="12"/>
          </p:nvPr>
        </p:nvSpPr>
        <p:spPr/>
        <p:txBody>
          <a:bodyPr/>
          <a:lstStyle>
            <a:lvl1pPr>
              <a:defRPr>
                <a:solidFill>
                  <a:schemeClr val="bg1"/>
                </a:solidFill>
              </a:defRPr>
            </a:lvl1pPr>
          </a:lstStyle>
          <a:p>
            <a:fld id="{AD0DC430-B316-AF4E-BC9F-7D8A1985DA79}" type="slidenum">
              <a:rPr lang="en-US" smtClean="0"/>
              <a:pPr/>
              <a:t>‹#›</a:t>
            </a:fld>
            <a:endParaRPr lang="en-US"/>
          </a:p>
        </p:txBody>
      </p:sp>
      <p:sp>
        <p:nvSpPr>
          <p:cNvPr id="13" name="Title 1">
            <a:extLst>
              <a:ext uri="{FF2B5EF4-FFF2-40B4-BE49-F238E27FC236}">
                <a16:creationId xmlns:a16="http://schemas.microsoft.com/office/drawing/2014/main" id="{A6B565CD-A2CF-DD42-B762-141E7A8BC9EF}"/>
              </a:ext>
            </a:extLst>
          </p:cNvPr>
          <p:cNvSpPr>
            <a:spLocks noGrp="1"/>
          </p:cNvSpPr>
          <p:nvPr>
            <p:ph type="title"/>
          </p:nvPr>
        </p:nvSpPr>
        <p:spPr>
          <a:xfrm>
            <a:off x="831850" y="864000"/>
            <a:ext cx="7057508" cy="2852737"/>
          </a:xfrm>
        </p:spPr>
        <p:txBody>
          <a:bodyPr anchor="b"/>
          <a:lstStyle>
            <a:lvl1pPr>
              <a:defRPr sz="6000">
                <a:solidFill>
                  <a:schemeClr val="bg1"/>
                </a:solidFill>
              </a:defRPr>
            </a:lvl1pPr>
          </a:lstStyle>
          <a:p>
            <a:r>
              <a:rPr lang="en-US"/>
              <a:t>Click to edit Master title style</a:t>
            </a:r>
          </a:p>
        </p:txBody>
      </p:sp>
      <p:sp>
        <p:nvSpPr>
          <p:cNvPr id="14" name="Text Placeholder 2">
            <a:extLst>
              <a:ext uri="{FF2B5EF4-FFF2-40B4-BE49-F238E27FC236}">
                <a16:creationId xmlns:a16="http://schemas.microsoft.com/office/drawing/2014/main" id="{BF8B9C17-B367-A54B-9CC2-864DDF0329F0}"/>
              </a:ext>
            </a:extLst>
          </p:cNvPr>
          <p:cNvSpPr>
            <a:spLocks noGrp="1"/>
          </p:cNvSpPr>
          <p:nvPr>
            <p:ph type="body" idx="1"/>
          </p:nvPr>
        </p:nvSpPr>
        <p:spPr>
          <a:xfrm>
            <a:off x="831850" y="3744000"/>
            <a:ext cx="7057508"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20260435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ection Divider, Pink">
    <p:bg>
      <p:bgPr>
        <a:solidFill>
          <a:schemeClr val="accent1"/>
        </a:solidFill>
        <a:effectLst/>
      </p:bgPr>
    </p:bg>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4713A73F-BE48-DD47-9C0D-557653E9A7DB}"/>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sp>
        <p:nvSpPr>
          <p:cNvPr id="6" name="Slide Number Placeholder 5">
            <a:extLst>
              <a:ext uri="{FF2B5EF4-FFF2-40B4-BE49-F238E27FC236}">
                <a16:creationId xmlns:a16="http://schemas.microsoft.com/office/drawing/2014/main" id="{75EBD225-AEFE-0442-9916-EA008EA4ADE4}"/>
              </a:ext>
            </a:extLst>
          </p:cNvPr>
          <p:cNvSpPr>
            <a:spLocks noGrp="1"/>
          </p:cNvSpPr>
          <p:nvPr>
            <p:ph type="sldNum" sz="quarter" idx="12"/>
          </p:nvPr>
        </p:nvSpPr>
        <p:spPr/>
        <p:txBody>
          <a:bodyPr/>
          <a:lstStyle>
            <a:lvl1pPr>
              <a:defRPr>
                <a:solidFill>
                  <a:schemeClr val="bg1"/>
                </a:solidFill>
              </a:defRPr>
            </a:lvl1pPr>
          </a:lstStyle>
          <a:p>
            <a:fld id="{AD0DC430-B316-AF4E-BC9F-7D8A1985DA79}" type="slidenum">
              <a:rPr lang="en-US" smtClean="0"/>
              <a:pPr/>
              <a:t>‹#›</a:t>
            </a:fld>
            <a:endParaRPr lang="en-US"/>
          </a:p>
        </p:txBody>
      </p:sp>
      <p:sp>
        <p:nvSpPr>
          <p:cNvPr id="13" name="Title 1">
            <a:extLst>
              <a:ext uri="{FF2B5EF4-FFF2-40B4-BE49-F238E27FC236}">
                <a16:creationId xmlns:a16="http://schemas.microsoft.com/office/drawing/2014/main" id="{A6B565CD-A2CF-DD42-B762-141E7A8BC9EF}"/>
              </a:ext>
            </a:extLst>
          </p:cNvPr>
          <p:cNvSpPr>
            <a:spLocks noGrp="1"/>
          </p:cNvSpPr>
          <p:nvPr>
            <p:ph type="title"/>
          </p:nvPr>
        </p:nvSpPr>
        <p:spPr>
          <a:xfrm>
            <a:off x="831850" y="864000"/>
            <a:ext cx="7057508" cy="2852737"/>
          </a:xfrm>
        </p:spPr>
        <p:txBody>
          <a:bodyPr anchor="b"/>
          <a:lstStyle>
            <a:lvl1pPr>
              <a:defRPr sz="6000">
                <a:solidFill>
                  <a:schemeClr val="bg1"/>
                </a:solidFill>
              </a:defRPr>
            </a:lvl1pPr>
          </a:lstStyle>
          <a:p>
            <a:r>
              <a:rPr lang="en-US"/>
              <a:t>Click to edit Master title style</a:t>
            </a:r>
          </a:p>
        </p:txBody>
      </p:sp>
      <p:sp>
        <p:nvSpPr>
          <p:cNvPr id="14" name="Text Placeholder 2">
            <a:extLst>
              <a:ext uri="{FF2B5EF4-FFF2-40B4-BE49-F238E27FC236}">
                <a16:creationId xmlns:a16="http://schemas.microsoft.com/office/drawing/2014/main" id="{BF8B9C17-B367-A54B-9CC2-864DDF0329F0}"/>
              </a:ext>
            </a:extLst>
          </p:cNvPr>
          <p:cNvSpPr>
            <a:spLocks noGrp="1"/>
          </p:cNvSpPr>
          <p:nvPr>
            <p:ph type="body" idx="1"/>
          </p:nvPr>
        </p:nvSpPr>
        <p:spPr>
          <a:xfrm>
            <a:off x="831850" y="3744000"/>
            <a:ext cx="7057508"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3874366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Divider, Mulberry">
    <p:bg>
      <p:bgPr>
        <a:solidFill>
          <a:schemeClr val="accent2"/>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7E34607-93A3-544A-9EAB-FD1D3B152626}"/>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sp>
        <p:nvSpPr>
          <p:cNvPr id="6" name="Slide Number Placeholder 5">
            <a:extLst>
              <a:ext uri="{FF2B5EF4-FFF2-40B4-BE49-F238E27FC236}">
                <a16:creationId xmlns:a16="http://schemas.microsoft.com/office/drawing/2014/main" id="{75EBD225-AEFE-0442-9916-EA008EA4ADE4}"/>
              </a:ext>
            </a:extLst>
          </p:cNvPr>
          <p:cNvSpPr>
            <a:spLocks noGrp="1"/>
          </p:cNvSpPr>
          <p:nvPr>
            <p:ph type="sldNum" sz="quarter" idx="12"/>
          </p:nvPr>
        </p:nvSpPr>
        <p:spPr/>
        <p:txBody>
          <a:bodyPr/>
          <a:lstStyle>
            <a:lvl1pPr>
              <a:defRPr>
                <a:solidFill>
                  <a:schemeClr val="bg1"/>
                </a:solidFill>
              </a:defRPr>
            </a:lvl1pPr>
          </a:lstStyle>
          <a:p>
            <a:fld id="{AD0DC430-B316-AF4E-BC9F-7D8A1985DA79}" type="slidenum">
              <a:rPr lang="en-US" smtClean="0"/>
              <a:pPr/>
              <a:t>‹#›</a:t>
            </a:fld>
            <a:endParaRPr lang="en-US"/>
          </a:p>
        </p:txBody>
      </p:sp>
      <p:sp>
        <p:nvSpPr>
          <p:cNvPr id="9" name="Title 1">
            <a:extLst>
              <a:ext uri="{FF2B5EF4-FFF2-40B4-BE49-F238E27FC236}">
                <a16:creationId xmlns:a16="http://schemas.microsoft.com/office/drawing/2014/main" id="{B5C4D4B9-B5D5-8745-9821-410185CC607D}"/>
              </a:ext>
            </a:extLst>
          </p:cNvPr>
          <p:cNvSpPr>
            <a:spLocks noGrp="1"/>
          </p:cNvSpPr>
          <p:nvPr>
            <p:ph type="title"/>
          </p:nvPr>
        </p:nvSpPr>
        <p:spPr>
          <a:xfrm>
            <a:off x="831850" y="864000"/>
            <a:ext cx="7057508" cy="2852737"/>
          </a:xfrm>
        </p:spPr>
        <p:txBody>
          <a:bodyPr anchor="b"/>
          <a:lstStyle>
            <a:lvl1pPr>
              <a:defRPr sz="6000">
                <a:solidFill>
                  <a:schemeClr val="bg1"/>
                </a:solidFill>
              </a:defRPr>
            </a:lvl1pPr>
          </a:lstStyle>
          <a:p>
            <a:r>
              <a:rPr lang="en-US"/>
              <a:t>Click to edit Master title style</a:t>
            </a:r>
          </a:p>
        </p:txBody>
      </p:sp>
      <p:sp>
        <p:nvSpPr>
          <p:cNvPr id="10" name="Text Placeholder 2">
            <a:extLst>
              <a:ext uri="{FF2B5EF4-FFF2-40B4-BE49-F238E27FC236}">
                <a16:creationId xmlns:a16="http://schemas.microsoft.com/office/drawing/2014/main" id="{59F86688-5A74-8B47-8E10-2249B2D8337C}"/>
              </a:ext>
            </a:extLst>
          </p:cNvPr>
          <p:cNvSpPr>
            <a:spLocks noGrp="1"/>
          </p:cNvSpPr>
          <p:nvPr>
            <p:ph type="body" idx="1"/>
          </p:nvPr>
        </p:nvSpPr>
        <p:spPr>
          <a:xfrm>
            <a:off x="831850" y="3744000"/>
            <a:ext cx="7057508"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23781883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Divider, Blue">
    <p:bg>
      <p:bgPr>
        <a:solidFill>
          <a:schemeClr val="accent5"/>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7E34607-93A3-544A-9EAB-FD1D3B152626}"/>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sp>
        <p:nvSpPr>
          <p:cNvPr id="6" name="Slide Number Placeholder 5">
            <a:extLst>
              <a:ext uri="{FF2B5EF4-FFF2-40B4-BE49-F238E27FC236}">
                <a16:creationId xmlns:a16="http://schemas.microsoft.com/office/drawing/2014/main" id="{75EBD225-AEFE-0442-9916-EA008EA4ADE4}"/>
              </a:ext>
            </a:extLst>
          </p:cNvPr>
          <p:cNvSpPr>
            <a:spLocks noGrp="1"/>
          </p:cNvSpPr>
          <p:nvPr>
            <p:ph type="sldNum" sz="quarter" idx="12"/>
          </p:nvPr>
        </p:nvSpPr>
        <p:spPr/>
        <p:txBody>
          <a:bodyPr/>
          <a:lstStyle>
            <a:lvl1pPr>
              <a:defRPr>
                <a:solidFill>
                  <a:schemeClr val="bg1"/>
                </a:solidFill>
              </a:defRPr>
            </a:lvl1pPr>
          </a:lstStyle>
          <a:p>
            <a:fld id="{AD0DC430-B316-AF4E-BC9F-7D8A1985DA79}" type="slidenum">
              <a:rPr lang="en-US" smtClean="0"/>
              <a:pPr/>
              <a:t>‹#›</a:t>
            </a:fld>
            <a:endParaRPr lang="en-US"/>
          </a:p>
        </p:txBody>
      </p:sp>
      <p:sp>
        <p:nvSpPr>
          <p:cNvPr id="10" name="Title 1">
            <a:extLst>
              <a:ext uri="{FF2B5EF4-FFF2-40B4-BE49-F238E27FC236}">
                <a16:creationId xmlns:a16="http://schemas.microsoft.com/office/drawing/2014/main" id="{F9CE5C3A-49D6-D44D-BC14-B684106EC983}"/>
              </a:ext>
            </a:extLst>
          </p:cNvPr>
          <p:cNvSpPr>
            <a:spLocks noGrp="1"/>
          </p:cNvSpPr>
          <p:nvPr>
            <p:ph type="title"/>
          </p:nvPr>
        </p:nvSpPr>
        <p:spPr>
          <a:xfrm>
            <a:off x="831850" y="864000"/>
            <a:ext cx="7057508" cy="2852737"/>
          </a:xfrm>
        </p:spPr>
        <p:txBody>
          <a:bodyPr anchor="b"/>
          <a:lstStyle>
            <a:lvl1pPr>
              <a:defRPr sz="6000">
                <a:solidFill>
                  <a:schemeClr val="bg1"/>
                </a:solidFill>
              </a:defRPr>
            </a:lvl1pPr>
          </a:lstStyle>
          <a:p>
            <a:r>
              <a:rPr lang="en-US"/>
              <a:t>Click to edit Master title style</a:t>
            </a:r>
          </a:p>
        </p:txBody>
      </p:sp>
      <p:sp>
        <p:nvSpPr>
          <p:cNvPr id="12" name="Text Placeholder 2">
            <a:extLst>
              <a:ext uri="{FF2B5EF4-FFF2-40B4-BE49-F238E27FC236}">
                <a16:creationId xmlns:a16="http://schemas.microsoft.com/office/drawing/2014/main" id="{82C36CA0-5643-5042-B95B-5275C82068CB}"/>
              </a:ext>
            </a:extLst>
          </p:cNvPr>
          <p:cNvSpPr>
            <a:spLocks noGrp="1"/>
          </p:cNvSpPr>
          <p:nvPr>
            <p:ph type="body" idx="1"/>
          </p:nvPr>
        </p:nvSpPr>
        <p:spPr>
          <a:xfrm>
            <a:off x="831850" y="3744000"/>
            <a:ext cx="7057508"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26678139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Divider, Purple">
    <p:bg>
      <p:bgPr>
        <a:solidFill>
          <a:schemeClr val="accent4"/>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7E34607-93A3-544A-9EAB-FD1D3B152626}"/>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sp>
        <p:nvSpPr>
          <p:cNvPr id="6" name="Slide Number Placeholder 5">
            <a:extLst>
              <a:ext uri="{FF2B5EF4-FFF2-40B4-BE49-F238E27FC236}">
                <a16:creationId xmlns:a16="http://schemas.microsoft.com/office/drawing/2014/main" id="{75EBD225-AEFE-0442-9916-EA008EA4ADE4}"/>
              </a:ext>
            </a:extLst>
          </p:cNvPr>
          <p:cNvSpPr>
            <a:spLocks noGrp="1"/>
          </p:cNvSpPr>
          <p:nvPr>
            <p:ph type="sldNum" sz="quarter" idx="12"/>
          </p:nvPr>
        </p:nvSpPr>
        <p:spPr/>
        <p:txBody>
          <a:bodyPr/>
          <a:lstStyle>
            <a:lvl1pPr>
              <a:defRPr>
                <a:solidFill>
                  <a:schemeClr val="bg1"/>
                </a:solidFill>
              </a:defRPr>
            </a:lvl1pPr>
          </a:lstStyle>
          <a:p>
            <a:fld id="{AD0DC430-B316-AF4E-BC9F-7D8A1985DA79}" type="slidenum">
              <a:rPr lang="en-US" smtClean="0"/>
              <a:pPr/>
              <a:t>‹#›</a:t>
            </a:fld>
            <a:endParaRPr lang="en-US"/>
          </a:p>
        </p:txBody>
      </p:sp>
      <p:sp>
        <p:nvSpPr>
          <p:cNvPr id="9" name="Title 1">
            <a:extLst>
              <a:ext uri="{FF2B5EF4-FFF2-40B4-BE49-F238E27FC236}">
                <a16:creationId xmlns:a16="http://schemas.microsoft.com/office/drawing/2014/main" id="{B5C4D4B9-B5D5-8745-9821-410185CC607D}"/>
              </a:ext>
            </a:extLst>
          </p:cNvPr>
          <p:cNvSpPr>
            <a:spLocks noGrp="1"/>
          </p:cNvSpPr>
          <p:nvPr>
            <p:ph type="title"/>
          </p:nvPr>
        </p:nvSpPr>
        <p:spPr>
          <a:xfrm>
            <a:off x="831850" y="864000"/>
            <a:ext cx="7057508" cy="2852737"/>
          </a:xfrm>
        </p:spPr>
        <p:txBody>
          <a:bodyPr anchor="b"/>
          <a:lstStyle>
            <a:lvl1pPr>
              <a:defRPr sz="6000">
                <a:solidFill>
                  <a:schemeClr val="bg1"/>
                </a:solidFill>
              </a:defRPr>
            </a:lvl1pPr>
          </a:lstStyle>
          <a:p>
            <a:r>
              <a:rPr lang="en-US"/>
              <a:t>Click to edit Master title style</a:t>
            </a:r>
          </a:p>
        </p:txBody>
      </p:sp>
      <p:sp>
        <p:nvSpPr>
          <p:cNvPr id="10" name="Text Placeholder 2">
            <a:extLst>
              <a:ext uri="{FF2B5EF4-FFF2-40B4-BE49-F238E27FC236}">
                <a16:creationId xmlns:a16="http://schemas.microsoft.com/office/drawing/2014/main" id="{59F86688-5A74-8B47-8E10-2249B2D8337C}"/>
              </a:ext>
            </a:extLst>
          </p:cNvPr>
          <p:cNvSpPr>
            <a:spLocks noGrp="1"/>
          </p:cNvSpPr>
          <p:nvPr>
            <p:ph type="body" idx="1"/>
          </p:nvPr>
        </p:nvSpPr>
        <p:spPr>
          <a:xfrm>
            <a:off x="831850" y="3744000"/>
            <a:ext cx="7057508"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10083684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ection Divider, Plum">
    <p:bg>
      <p:bgPr>
        <a:solidFill>
          <a:schemeClr val="accent6"/>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7E34607-93A3-544A-9EAB-FD1D3B152626}"/>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sp>
        <p:nvSpPr>
          <p:cNvPr id="6" name="Slide Number Placeholder 5">
            <a:extLst>
              <a:ext uri="{FF2B5EF4-FFF2-40B4-BE49-F238E27FC236}">
                <a16:creationId xmlns:a16="http://schemas.microsoft.com/office/drawing/2014/main" id="{75EBD225-AEFE-0442-9916-EA008EA4ADE4}"/>
              </a:ext>
            </a:extLst>
          </p:cNvPr>
          <p:cNvSpPr>
            <a:spLocks noGrp="1"/>
          </p:cNvSpPr>
          <p:nvPr>
            <p:ph type="sldNum" sz="quarter" idx="12"/>
          </p:nvPr>
        </p:nvSpPr>
        <p:spPr/>
        <p:txBody>
          <a:bodyPr/>
          <a:lstStyle>
            <a:lvl1pPr>
              <a:defRPr>
                <a:solidFill>
                  <a:schemeClr val="bg1"/>
                </a:solidFill>
              </a:defRPr>
            </a:lvl1pPr>
          </a:lstStyle>
          <a:p>
            <a:fld id="{AD0DC430-B316-AF4E-BC9F-7D8A1985DA79}" type="slidenum">
              <a:rPr lang="en-US" smtClean="0"/>
              <a:pPr/>
              <a:t>‹#›</a:t>
            </a:fld>
            <a:endParaRPr lang="en-US"/>
          </a:p>
        </p:txBody>
      </p:sp>
      <p:sp>
        <p:nvSpPr>
          <p:cNvPr id="10" name="Title 1">
            <a:extLst>
              <a:ext uri="{FF2B5EF4-FFF2-40B4-BE49-F238E27FC236}">
                <a16:creationId xmlns:a16="http://schemas.microsoft.com/office/drawing/2014/main" id="{F9CE5C3A-49D6-D44D-BC14-B684106EC983}"/>
              </a:ext>
            </a:extLst>
          </p:cNvPr>
          <p:cNvSpPr>
            <a:spLocks noGrp="1"/>
          </p:cNvSpPr>
          <p:nvPr>
            <p:ph type="title"/>
          </p:nvPr>
        </p:nvSpPr>
        <p:spPr>
          <a:xfrm>
            <a:off x="831850" y="864000"/>
            <a:ext cx="7057508" cy="2852737"/>
          </a:xfrm>
        </p:spPr>
        <p:txBody>
          <a:bodyPr anchor="b"/>
          <a:lstStyle>
            <a:lvl1pPr>
              <a:defRPr sz="6000">
                <a:solidFill>
                  <a:schemeClr val="bg1"/>
                </a:solidFill>
              </a:defRPr>
            </a:lvl1pPr>
          </a:lstStyle>
          <a:p>
            <a:r>
              <a:rPr lang="en-US"/>
              <a:t>Click to edit Master title style</a:t>
            </a:r>
          </a:p>
        </p:txBody>
      </p:sp>
      <p:sp>
        <p:nvSpPr>
          <p:cNvPr id="12" name="Text Placeholder 2">
            <a:extLst>
              <a:ext uri="{FF2B5EF4-FFF2-40B4-BE49-F238E27FC236}">
                <a16:creationId xmlns:a16="http://schemas.microsoft.com/office/drawing/2014/main" id="{82C36CA0-5643-5042-B95B-5275C82068CB}"/>
              </a:ext>
            </a:extLst>
          </p:cNvPr>
          <p:cNvSpPr>
            <a:spLocks noGrp="1"/>
          </p:cNvSpPr>
          <p:nvPr>
            <p:ph type="body" idx="1"/>
          </p:nvPr>
        </p:nvSpPr>
        <p:spPr>
          <a:xfrm>
            <a:off x="831850" y="3744000"/>
            <a:ext cx="7057508"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262932521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ection Divider, Grey">
    <p:bg>
      <p:bgPr>
        <a:solidFill>
          <a:schemeClr val="accent3"/>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7E34607-93A3-544A-9EAB-FD1D3B152626}"/>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sp>
        <p:nvSpPr>
          <p:cNvPr id="6" name="Slide Number Placeholder 5">
            <a:extLst>
              <a:ext uri="{FF2B5EF4-FFF2-40B4-BE49-F238E27FC236}">
                <a16:creationId xmlns:a16="http://schemas.microsoft.com/office/drawing/2014/main" id="{75EBD225-AEFE-0442-9916-EA008EA4ADE4}"/>
              </a:ext>
            </a:extLst>
          </p:cNvPr>
          <p:cNvSpPr>
            <a:spLocks noGrp="1"/>
          </p:cNvSpPr>
          <p:nvPr>
            <p:ph type="sldNum" sz="quarter" idx="12"/>
          </p:nvPr>
        </p:nvSpPr>
        <p:spPr/>
        <p:txBody>
          <a:bodyPr/>
          <a:lstStyle>
            <a:lvl1pPr>
              <a:defRPr>
                <a:solidFill>
                  <a:schemeClr val="bg1"/>
                </a:solidFill>
              </a:defRPr>
            </a:lvl1pPr>
          </a:lstStyle>
          <a:p>
            <a:fld id="{AD0DC430-B316-AF4E-BC9F-7D8A1985DA79}" type="slidenum">
              <a:rPr lang="en-US" smtClean="0"/>
              <a:pPr/>
              <a:t>‹#›</a:t>
            </a:fld>
            <a:endParaRPr lang="en-US"/>
          </a:p>
        </p:txBody>
      </p:sp>
      <p:sp>
        <p:nvSpPr>
          <p:cNvPr id="10" name="Title 1">
            <a:extLst>
              <a:ext uri="{FF2B5EF4-FFF2-40B4-BE49-F238E27FC236}">
                <a16:creationId xmlns:a16="http://schemas.microsoft.com/office/drawing/2014/main" id="{F9CE5C3A-49D6-D44D-BC14-B684106EC983}"/>
              </a:ext>
            </a:extLst>
          </p:cNvPr>
          <p:cNvSpPr>
            <a:spLocks noGrp="1"/>
          </p:cNvSpPr>
          <p:nvPr>
            <p:ph type="title"/>
          </p:nvPr>
        </p:nvSpPr>
        <p:spPr>
          <a:xfrm>
            <a:off x="831850" y="864000"/>
            <a:ext cx="7057508" cy="2852737"/>
          </a:xfrm>
        </p:spPr>
        <p:txBody>
          <a:bodyPr anchor="b"/>
          <a:lstStyle>
            <a:lvl1pPr>
              <a:defRPr sz="6000">
                <a:solidFill>
                  <a:schemeClr val="bg1"/>
                </a:solidFill>
              </a:defRPr>
            </a:lvl1pPr>
          </a:lstStyle>
          <a:p>
            <a:r>
              <a:rPr lang="en-US"/>
              <a:t>Click to edit Master title style</a:t>
            </a:r>
          </a:p>
        </p:txBody>
      </p:sp>
      <p:sp>
        <p:nvSpPr>
          <p:cNvPr id="12" name="Text Placeholder 2">
            <a:extLst>
              <a:ext uri="{FF2B5EF4-FFF2-40B4-BE49-F238E27FC236}">
                <a16:creationId xmlns:a16="http://schemas.microsoft.com/office/drawing/2014/main" id="{82C36CA0-5643-5042-B95B-5275C82068CB}"/>
              </a:ext>
            </a:extLst>
          </p:cNvPr>
          <p:cNvSpPr>
            <a:spLocks noGrp="1"/>
          </p:cNvSpPr>
          <p:nvPr>
            <p:ph type="body" idx="1"/>
          </p:nvPr>
        </p:nvSpPr>
        <p:spPr>
          <a:xfrm>
            <a:off x="831850" y="3744000"/>
            <a:ext cx="7057508"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55270073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Divider, Whit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1D2AEF-B97F-B14B-AE2C-F094B37466D9}"/>
              </a:ext>
            </a:extLst>
          </p:cNvPr>
          <p:cNvSpPr>
            <a:spLocks noGrp="1"/>
          </p:cNvSpPr>
          <p:nvPr>
            <p:ph type="title"/>
          </p:nvPr>
        </p:nvSpPr>
        <p:spPr>
          <a:xfrm>
            <a:off x="831850" y="864000"/>
            <a:ext cx="7057508" cy="2852737"/>
          </a:xfrm>
        </p:spPr>
        <p:txBody>
          <a:bodyPr anchor="b"/>
          <a:lstStyle>
            <a:lvl1pPr>
              <a:defRPr sz="6000">
                <a:solidFill>
                  <a:schemeClr val="accent1"/>
                </a:solidFill>
              </a:defRPr>
            </a:lvl1pPr>
          </a:lstStyle>
          <a:p>
            <a:r>
              <a:rPr lang="en-US"/>
              <a:t>Click to edit Master title style</a:t>
            </a:r>
          </a:p>
        </p:txBody>
      </p:sp>
      <p:sp>
        <p:nvSpPr>
          <p:cNvPr id="3" name="Text Placeholder 2">
            <a:extLst>
              <a:ext uri="{FF2B5EF4-FFF2-40B4-BE49-F238E27FC236}">
                <a16:creationId xmlns:a16="http://schemas.microsoft.com/office/drawing/2014/main" id="{B6CEEDC7-5C74-5547-8CA4-7273712F9434}"/>
              </a:ext>
            </a:extLst>
          </p:cNvPr>
          <p:cNvSpPr>
            <a:spLocks noGrp="1"/>
          </p:cNvSpPr>
          <p:nvPr>
            <p:ph type="body" idx="1"/>
          </p:nvPr>
        </p:nvSpPr>
        <p:spPr>
          <a:xfrm>
            <a:off x="831850" y="3744000"/>
            <a:ext cx="7057508" cy="1500187"/>
          </a:xfrm>
        </p:spPr>
        <p:txBody>
          <a:bodyPr/>
          <a:lstStyle>
            <a:lvl1pPr marL="0" indent="0">
              <a:buNone/>
              <a:defRPr sz="2400">
                <a:solidFill>
                  <a:schemeClr val="accent6"/>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6" name="Slide Number Placeholder 5">
            <a:extLst>
              <a:ext uri="{FF2B5EF4-FFF2-40B4-BE49-F238E27FC236}">
                <a16:creationId xmlns:a16="http://schemas.microsoft.com/office/drawing/2014/main" id="{75EBD225-AEFE-0442-9916-EA008EA4ADE4}"/>
              </a:ext>
            </a:extLst>
          </p:cNvPr>
          <p:cNvSpPr>
            <a:spLocks noGrp="1"/>
          </p:cNvSpPr>
          <p:nvPr>
            <p:ph type="sldNum" sz="quarter" idx="12"/>
          </p:nvPr>
        </p:nvSpPr>
        <p:spPr/>
        <p:txBody>
          <a:bodyPr/>
          <a:lstStyle/>
          <a:p>
            <a:fld id="{AD0DC430-B316-AF4E-BC9F-7D8A1985DA79}" type="slidenum">
              <a:rPr lang="en-US" smtClean="0"/>
              <a:t>‹#›</a:t>
            </a:fld>
            <a:endParaRPr lang="en-US"/>
          </a:p>
        </p:txBody>
      </p:sp>
      <p:pic>
        <p:nvPicPr>
          <p:cNvPr id="8" name="Picture 7">
            <a:extLst>
              <a:ext uri="{FF2B5EF4-FFF2-40B4-BE49-F238E27FC236}">
                <a16:creationId xmlns:a16="http://schemas.microsoft.com/office/drawing/2014/main" id="{D7E34607-93A3-544A-9EAB-FD1D3B152626}"/>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pic>
        <p:nvPicPr>
          <p:cNvPr id="9" name="Picture 8">
            <a:extLst>
              <a:ext uri="{FF2B5EF4-FFF2-40B4-BE49-F238E27FC236}">
                <a16:creationId xmlns:a16="http://schemas.microsoft.com/office/drawing/2014/main" id="{A421B019-C06C-8840-972B-799D80FDEA28}"/>
              </a:ext>
            </a:extLst>
          </p:cNvPr>
          <p:cNvPicPr>
            <a:picLocks noChangeAspect="1"/>
          </p:cNvPicPr>
          <p:nvPr userDrawn="1"/>
        </p:nvPicPr>
        <p:blipFill rotWithShape="1">
          <a:blip r:embed="rId3"/>
          <a:srcRect r="42690" b="38427"/>
          <a:stretch/>
        </p:blipFill>
        <p:spPr>
          <a:xfrm>
            <a:off x="7847997" y="2190824"/>
            <a:ext cx="4344003" cy="4667176"/>
          </a:xfrm>
          <a:prstGeom prst="rect">
            <a:avLst/>
          </a:prstGeom>
        </p:spPr>
      </p:pic>
    </p:spTree>
    <p:extLst>
      <p:ext uri="{BB962C8B-B14F-4D97-AF65-F5344CB8AC3E}">
        <p14:creationId xmlns:p14="http://schemas.microsoft.com/office/powerpoint/2010/main" val="14015040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Gradient">
    <p:bg>
      <p:bgPr>
        <a:gradFill>
          <a:gsLst>
            <a:gs pos="0">
              <a:srgbClr val="EC008B"/>
            </a:gs>
            <a:gs pos="53000">
              <a:srgbClr val="E40375"/>
            </a:gs>
            <a:gs pos="100000">
              <a:srgbClr val="812990"/>
            </a:gs>
          </a:gsLst>
          <a:lin ang="1620000" scaled="0"/>
        </a:gra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E6A1A40-84DC-8B45-878F-4D8D22192999}"/>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sp>
        <p:nvSpPr>
          <p:cNvPr id="2" name="Title 1">
            <a:extLst>
              <a:ext uri="{FF2B5EF4-FFF2-40B4-BE49-F238E27FC236}">
                <a16:creationId xmlns:a16="http://schemas.microsoft.com/office/drawing/2014/main" id="{653E3198-44BC-1041-847D-FD1A35907530}"/>
              </a:ext>
            </a:extLst>
          </p:cNvPr>
          <p:cNvSpPr>
            <a:spLocks noGrp="1"/>
          </p:cNvSpPr>
          <p:nvPr>
            <p:ph type="ctrTitle"/>
          </p:nvPr>
        </p:nvSpPr>
        <p:spPr>
          <a:xfrm>
            <a:off x="720000" y="648000"/>
            <a:ext cx="8020877" cy="2387600"/>
          </a:xfrm>
        </p:spPr>
        <p:txBody>
          <a:bodyPr anchor="b">
            <a:noAutofit/>
          </a:bodyPr>
          <a:lstStyle>
            <a:lvl1pPr algn="l">
              <a:defRPr sz="6000">
                <a:solidFill>
                  <a:schemeClr val="bg1"/>
                </a:solidFill>
              </a:defRPr>
            </a:lvl1pPr>
          </a:lstStyle>
          <a:p>
            <a:r>
              <a:rPr lang="en-US"/>
              <a:t>Click to edit Master title style</a:t>
            </a:r>
          </a:p>
        </p:txBody>
      </p:sp>
      <p:sp>
        <p:nvSpPr>
          <p:cNvPr id="3" name="Subtitle 2">
            <a:extLst>
              <a:ext uri="{FF2B5EF4-FFF2-40B4-BE49-F238E27FC236}">
                <a16:creationId xmlns:a16="http://schemas.microsoft.com/office/drawing/2014/main" id="{AC9370E5-B8EC-974B-A683-2EEF9C0CF316}"/>
              </a:ext>
            </a:extLst>
          </p:cNvPr>
          <p:cNvSpPr>
            <a:spLocks noGrp="1"/>
          </p:cNvSpPr>
          <p:nvPr>
            <p:ph type="subTitle" idx="1"/>
          </p:nvPr>
        </p:nvSpPr>
        <p:spPr>
          <a:xfrm>
            <a:off x="720000" y="3602038"/>
            <a:ext cx="7067148" cy="424732"/>
          </a:xfrm>
        </p:spPr>
        <p:txBody>
          <a:bodyPr>
            <a:sp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10" name="Picture 9">
            <a:extLst>
              <a:ext uri="{FF2B5EF4-FFF2-40B4-BE49-F238E27FC236}">
                <a16:creationId xmlns:a16="http://schemas.microsoft.com/office/drawing/2014/main" id="{CE774DCC-E59F-CC45-928A-0AC80A04408B}"/>
              </a:ext>
            </a:extLst>
          </p:cNvPr>
          <p:cNvPicPr>
            <a:picLocks noChangeAspect="1"/>
          </p:cNvPicPr>
          <p:nvPr userDrawn="1"/>
        </p:nvPicPr>
        <p:blipFill>
          <a:blip r:embed="rId3"/>
          <a:stretch>
            <a:fillRect/>
          </a:stretch>
        </p:blipFill>
        <p:spPr>
          <a:xfrm>
            <a:off x="10411010" y="5322443"/>
            <a:ext cx="1440000" cy="1064055"/>
          </a:xfrm>
          <a:prstGeom prst="rect">
            <a:avLst/>
          </a:prstGeom>
        </p:spPr>
      </p:pic>
      <p:sp>
        <p:nvSpPr>
          <p:cNvPr id="6" name="Text Placeholder 9">
            <a:extLst>
              <a:ext uri="{FF2B5EF4-FFF2-40B4-BE49-F238E27FC236}">
                <a16:creationId xmlns:a16="http://schemas.microsoft.com/office/drawing/2014/main" id="{D1B02DA4-F681-E542-A302-9C2B8A5B06A5}"/>
              </a:ext>
            </a:extLst>
          </p:cNvPr>
          <p:cNvSpPr>
            <a:spLocks noGrp="1"/>
          </p:cNvSpPr>
          <p:nvPr>
            <p:ph type="body" sz="quarter" idx="13"/>
          </p:nvPr>
        </p:nvSpPr>
        <p:spPr>
          <a:xfrm>
            <a:off x="719138" y="4368800"/>
            <a:ext cx="3463925" cy="1447800"/>
          </a:xfrm>
          <a:noFill/>
          <a:ln>
            <a:noFill/>
          </a:ln>
        </p:spPr>
        <p:txBody>
          <a:bodyPr>
            <a:normAutofit/>
          </a:bodyPr>
          <a:lstStyle>
            <a:lvl1pPr marL="0" indent="0">
              <a:buNone/>
              <a:defRPr sz="1400">
                <a:solidFill>
                  <a:schemeClr val="bg1"/>
                </a:solidFill>
              </a:defRPr>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US"/>
              <a:t>Edit Master text styles</a:t>
            </a:r>
          </a:p>
        </p:txBody>
      </p:sp>
    </p:spTree>
    <p:extLst>
      <p:ext uri="{BB962C8B-B14F-4D97-AF65-F5344CB8AC3E}">
        <p14:creationId xmlns:p14="http://schemas.microsoft.com/office/powerpoint/2010/main" val="25805089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itle, 2 Column Content, Waterm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3713B6E-3515-1D47-BEAD-B017C16F7179}"/>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2" name="Title 1">
            <a:extLst>
              <a:ext uri="{FF2B5EF4-FFF2-40B4-BE49-F238E27FC236}">
                <a16:creationId xmlns:a16="http://schemas.microsoft.com/office/drawing/2014/main" id="{D057BC40-9FD0-DA49-AEFA-B0326166F1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96D53-4B47-7E4C-82CA-2AFDDB8A1E63}"/>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5BDA8AE-F551-8542-B601-B0EFB52CC057}"/>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E908E6B4-EA66-BD43-9FCB-AB295AFB0FD6}"/>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10255978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itle, 2 Column Content, Plai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7BC40-9FD0-DA49-AEFA-B0326166F1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96D53-4B47-7E4C-82CA-2AFDDB8A1E63}"/>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5BDA8AE-F551-8542-B601-B0EFB52CC057}"/>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E908E6B4-EA66-BD43-9FCB-AB295AFB0FD6}"/>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397121722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itle, 2 Column Content, Primary Logo, Waterm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3713B6E-3515-1D47-BEAD-B017C16F7179}"/>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2" name="Title 1">
            <a:extLst>
              <a:ext uri="{FF2B5EF4-FFF2-40B4-BE49-F238E27FC236}">
                <a16:creationId xmlns:a16="http://schemas.microsoft.com/office/drawing/2014/main" id="{D057BC40-9FD0-DA49-AEFA-B0326166F1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96D53-4B47-7E4C-82CA-2AFDDB8A1E63}"/>
              </a:ext>
            </a:extLst>
          </p:cNvPr>
          <p:cNvSpPr>
            <a:spLocks noGrp="1"/>
          </p:cNvSpPr>
          <p:nvPr>
            <p:ph sz="half" idx="1"/>
          </p:nvPr>
        </p:nvSpPr>
        <p:spPr>
          <a:xfrm>
            <a:off x="838200" y="1825625"/>
            <a:ext cx="5181600" cy="43648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5BDA8AE-F551-8542-B601-B0EFB52CC057}"/>
              </a:ext>
            </a:extLst>
          </p:cNvPr>
          <p:cNvSpPr>
            <a:spLocks noGrp="1"/>
          </p:cNvSpPr>
          <p:nvPr>
            <p:ph sz="half" idx="2"/>
          </p:nvPr>
        </p:nvSpPr>
        <p:spPr>
          <a:xfrm>
            <a:off x="6172200" y="1825625"/>
            <a:ext cx="5181600" cy="404482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E908E6B4-EA66-BD43-9FCB-AB295AFB0FD6}"/>
              </a:ext>
            </a:extLst>
          </p:cNvPr>
          <p:cNvSpPr>
            <a:spLocks noGrp="1"/>
          </p:cNvSpPr>
          <p:nvPr>
            <p:ph type="sldNum" sz="quarter" idx="12"/>
          </p:nvPr>
        </p:nvSpPr>
        <p:spPr/>
        <p:txBody>
          <a:bodyPr/>
          <a:lstStyle/>
          <a:p>
            <a:fld id="{AD0DC430-B316-AF4E-BC9F-7D8A1985DA79}" type="slidenum">
              <a:rPr lang="en-US" smtClean="0"/>
              <a:t>‹#›</a:t>
            </a:fld>
            <a:endParaRPr lang="en-US"/>
          </a:p>
        </p:txBody>
      </p:sp>
      <p:pic>
        <p:nvPicPr>
          <p:cNvPr id="10" name="Picture 9">
            <a:extLst>
              <a:ext uri="{FF2B5EF4-FFF2-40B4-BE49-F238E27FC236}">
                <a16:creationId xmlns:a16="http://schemas.microsoft.com/office/drawing/2014/main" id="{009B8EED-2824-3C41-861C-AFA2D787AC7D}"/>
              </a:ext>
            </a:extLst>
          </p:cNvPr>
          <p:cNvPicPr>
            <a:picLocks noChangeAspect="1"/>
          </p:cNvPicPr>
          <p:nvPr userDrawn="1"/>
        </p:nvPicPr>
        <p:blipFill>
          <a:blip r:embed="rId3"/>
          <a:stretch>
            <a:fillRect/>
          </a:stretch>
        </p:blipFill>
        <p:spPr>
          <a:xfrm>
            <a:off x="10440774" y="5438356"/>
            <a:ext cx="1070170" cy="790779"/>
          </a:xfrm>
          <a:prstGeom prst="rect">
            <a:avLst/>
          </a:prstGeom>
        </p:spPr>
      </p:pic>
    </p:spTree>
    <p:extLst>
      <p:ext uri="{BB962C8B-B14F-4D97-AF65-F5344CB8AC3E}">
        <p14:creationId xmlns:p14="http://schemas.microsoft.com/office/powerpoint/2010/main" val="12383107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Title, 2 Column Content, Primary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7BC40-9FD0-DA49-AEFA-B0326166F1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96D53-4B47-7E4C-82CA-2AFDDB8A1E63}"/>
              </a:ext>
            </a:extLst>
          </p:cNvPr>
          <p:cNvSpPr>
            <a:spLocks noGrp="1"/>
          </p:cNvSpPr>
          <p:nvPr>
            <p:ph sz="half" idx="1"/>
          </p:nvPr>
        </p:nvSpPr>
        <p:spPr>
          <a:xfrm>
            <a:off x="838200" y="1825625"/>
            <a:ext cx="5181600" cy="43648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5BDA8AE-F551-8542-B601-B0EFB52CC057}"/>
              </a:ext>
            </a:extLst>
          </p:cNvPr>
          <p:cNvSpPr>
            <a:spLocks noGrp="1"/>
          </p:cNvSpPr>
          <p:nvPr>
            <p:ph sz="half" idx="2"/>
          </p:nvPr>
        </p:nvSpPr>
        <p:spPr>
          <a:xfrm>
            <a:off x="6172200" y="1825625"/>
            <a:ext cx="5181600" cy="404482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E908E6B4-EA66-BD43-9FCB-AB295AFB0FD6}"/>
              </a:ext>
            </a:extLst>
          </p:cNvPr>
          <p:cNvSpPr>
            <a:spLocks noGrp="1"/>
          </p:cNvSpPr>
          <p:nvPr>
            <p:ph type="sldNum" sz="quarter" idx="12"/>
          </p:nvPr>
        </p:nvSpPr>
        <p:spPr/>
        <p:txBody>
          <a:bodyPr/>
          <a:lstStyle/>
          <a:p>
            <a:fld id="{AD0DC430-B316-AF4E-BC9F-7D8A1985DA79}" type="slidenum">
              <a:rPr lang="en-US" smtClean="0"/>
              <a:t>‹#›</a:t>
            </a:fld>
            <a:endParaRPr lang="en-US"/>
          </a:p>
        </p:txBody>
      </p:sp>
      <p:pic>
        <p:nvPicPr>
          <p:cNvPr id="10" name="Picture 9">
            <a:extLst>
              <a:ext uri="{FF2B5EF4-FFF2-40B4-BE49-F238E27FC236}">
                <a16:creationId xmlns:a16="http://schemas.microsoft.com/office/drawing/2014/main" id="{009B8EED-2824-3C41-861C-AFA2D787AC7D}"/>
              </a:ext>
            </a:extLst>
          </p:cNvPr>
          <p:cNvPicPr>
            <a:picLocks noChangeAspect="1"/>
          </p:cNvPicPr>
          <p:nvPr userDrawn="1"/>
        </p:nvPicPr>
        <p:blipFill>
          <a:blip r:embed="rId2"/>
          <a:stretch>
            <a:fillRect/>
          </a:stretch>
        </p:blipFill>
        <p:spPr>
          <a:xfrm>
            <a:off x="10440774" y="5438356"/>
            <a:ext cx="1070170" cy="790779"/>
          </a:xfrm>
          <a:prstGeom prst="rect">
            <a:avLst/>
          </a:prstGeom>
        </p:spPr>
      </p:pic>
    </p:spTree>
    <p:extLst>
      <p:ext uri="{BB962C8B-B14F-4D97-AF65-F5344CB8AC3E}">
        <p14:creationId xmlns:p14="http://schemas.microsoft.com/office/powerpoint/2010/main" val="11405516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itle, 2 Column Content, Secondary Logo, Waterm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3713B6E-3515-1D47-BEAD-B017C16F7179}"/>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2" name="Title 1">
            <a:extLst>
              <a:ext uri="{FF2B5EF4-FFF2-40B4-BE49-F238E27FC236}">
                <a16:creationId xmlns:a16="http://schemas.microsoft.com/office/drawing/2014/main" id="{D057BC40-9FD0-DA49-AEFA-B0326166F1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96D53-4B47-7E4C-82CA-2AFDDB8A1E63}"/>
              </a:ext>
            </a:extLst>
          </p:cNvPr>
          <p:cNvSpPr>
            <a:spLocks noGrp="1"/>
          </p:cNvSpPr>
          <p:nvPr>
            <p:ph sz="half" idx="1"/>
          </p:nvPr>
        </p:nvSpPr>
        <p:spPr>
          <a:xfrm>
            <a:off x="838200" y="1825625"/>
            <a:ext cx="5181600" cy="398995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5BDA8AE-F551-8542-B601-B0EFB52CC057}"/>
              </a:ext>
            </a:extLst>
          </p:cNvPr>
          <p:cNvSpPr>
            <a:spLocks noGrp="1"/>
          </p:cNvSpPr>
          <p:nvPr>
            <p:ph sz="half" idx="2"/>
          </p:nvPr>
        </p:nvSpPr>
        <p:spPr>
          <a:xfrm>
            <a:off x="6172200" y="1825625"/>
            <a:ext cx="5181600" cy="398995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E908E6B4-EA66-BD43-9FCB-AB295AFB0FD6}"/>
              </a:ext>
            </a:extLst>
          </p:cNvPr>
          <p:cNvSpPr>
            <a:spLocks noGrp="1"/>
          </p:cNvSpPr>
          <p:nvPr>
            <p:ph type="sldNum" sz="quarter" idx="12"/>
          </p:nvPr>
        </p:nvSpPr>
        <p:spPr/>
        <p:txBody>
          <a:bodyPr/>
          <a:lstStyle/>
          <a:p>
            <a:fld id="{AD0DC430-B316-AF4E-BC9F-7D8A1985DA79}" type="slidenum">
              <a:rPr lang="en-US" smtClean="0"/>
              <a:t>‹#›</a:t>
            </a:fld>
            <a:endParaRPr lang="en-US"/>
          </a:p>
        </p:txBody>
      </p:sp>
      <p:pic>
        <p:nvPicPr>
          <p:cNvPr id="10" name="Content Placeholder 9">
            <a:extLst>
              <a:ext uri="{FF2B5EF4-FFF2-40B4-BE49-F238E27FC236}">
                <a16:creationId xmlns:a16="http://schemas.microsoft.com/office/drawing/2014/main" id="{4F1F2DCD-6F02-9448-A8BA-62B3BAD800E3}"/>
              </a:ext>
            </a:extLst>
          </p:cNvPr>
          <p:cNvPicPr>
            <a:picLocks noChangeAspect="1"/>
          </p:cNvPicPr>
          <p:nvPr userDrawn="1"/>
        </p:nvPicPr>
        <p:blipFill>
          <a:blip r:embed="rId3"/>
          <a:stretch>
            <a:fillRect/>
          </a:stretch>
        </p:blipFill>
        <p:spPr>
          <a:xfrm>
            <a:off x="838200" y="6180099"/>
            <a:ext cx="1498238" cy="507341"/>
          </a:xfrm>
          <a:prstGeom prst="rect">
            <a:avLst/>
          </a:prstGeom>
        </p:spPr>
      </p:pic>
      <p:sp>
        <p:nvSpPr>
          <p:cNvPr id="11" name="Rounded Rectangle 10">
            <a:extLst>
              <a:ext uri="{FF2B5EF4-FFF2-40B4-BE49-F238E27FC236}">
                <a16:creationId xmlns:a16="http://schemas.microsoft.com/office/drawing/2014/main" id="{5D4DC9C1-5891-AF4C-B124-22C683584E58}"/>
              </a:ext>
            </a:extLst>
          </p:cNvPr>
          <p:cNvSpPr/>
          <p:nvPr userDrawn="1"/>
        </p:nvSpPr>
        <p:spPr>
          <a:xfrm>
            <a:off x="838200" y="6010887"/>
            <a:ext cx="10526935" cy="36000"/>
          </a:xfrm>
          <a:prstGeom prst="roundRect">
            <a:avLst>
              <a:gd name="adj" fmla="val 50000"/>
            </a:avLst>
          </a:prstGeom>
          <a:gradFill>
            <a:gsLst>
              <a:gs pos="0">
                <a:srgbClr val="EC008B"/>
              </a:gs>
              <a:gs pos="53000">
                <a:srgbClr val="E40375"/>
              </a:gs>
              <a:gs pos="100000">
                <a:srgbClr val="812990"/>
              </a:gs>
            </a:gsLst>
            <a:lin ang="1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1172479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itle, 2 Column Content, Secondary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7BC40-9FD0-DA49-AEFA-B0326166F1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96D53-4B47-7E4C-82CA-2AFDDB8A1E63}"/>
              </a:ext>
            </a:extLst>
          </p:cNvPr>
          <p:cNvSpPr>
            <a:spLocks noGrp="1"/>
          </p:cNvSpPr>
          <p:nvPr>
            <p:ph sz="half" idx="1"/>
          </p:nvPr>
        </p:nvSpPr>
        <p:spPr>
          <a:xfrm>
            <a:off x="838200" y="1825625"/>
            <a:ext cx="5181600" cy="398995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5BDA8AE-F551-8542-B601-B0EFB52CC057}"/>
              </a:ext>
            </a:extLst>
          </p:cNvPr>
          <p:cNvSpPr>
            <a:spLocks noGrp="1"/>
          </p:cNvSpPr>
          <p:nvPr>
            <p:ph sz="half" idx="2"/>
          </p:nvPr>
        </p:nvSpPr>
        <p:spPr>
          <a:xfrm>
            <a:off x="6172200" y="1825625"/>
            <a:ext cx="5181600" cy="398995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E908E6B4-EA66-BD43-9FCB-AB295AFB0FD6}"/>
              </a:ext>
            </a:extLst>
          </p:cNvPr>
          <p:cNvSpPr>
            <a:spLocks noGrp="1"/>
          </p:cNvSpPr>
          <p:nvPr>
            <p:ph type="sldNum" sz="quarter" idx="12"/>
          </p:nvPr>
        </p:nvSpPr>
        <p:spPr/>
        <p:txBody>
          <a:bodyPr/>
          <a:lstStyle/>
          <a:p>
            <a:fld id="{AD0DC430-B316-AF4E-BC9F-7D8A1985DA79}" type="slidenum">
              <a:rPr lang="en-US" smtClean="0"/>
              <a:t>‹#›</a:t>
            </a:fld>
            <a:endParaRPr lang="en-US"/>
          </a:p>
        </p:txBody>
      </p:sp>
      <p:pic>
        <p:nvPicPr>
          <p:cNvPr id="10" name="Content Placeholder 9">
            <a:extLst>
              <a:ext uri="{FF2B5EF4-FFF2-40B4-BE49-F238E27FC236}">
                <a16:creationId xmlns:a16="http://schemas.microsoft.com/office/drawing/2014/main" id="{4F1F2DCD-6F02-9448-A8BA-62B3BAD800E3}"/>
              </a:ext>
            </a:extLst>
          </p:cNvPr>
          <p:cNvPicPr>
            <a:picLocks noChangeAspect="1"/>
          </p:cNvPicPr>
          <p:nvPr userDrawn="1"/>
        </p:nvPicPr>
        <p:blipFill>
          <a:blip r:embed="rId2"/>
          <a:stretch>
            <a:fillRect/>
          </a:stretch>
        </p:blipFill>
        <p:spPr>
          <a:xfrm>
            <a:off x="838200" y="6180099"/>
            <a:ext cx="1498238" cy="507341"/>
          </a:xfrm>
          <a:prstGeom prst="rect">
            <a:avLst/>
          </a:prstGeom>
        </p:spPr>
      </p:pic>
      <p:sp>
        <p:nvSpPr>
          <p:cNvPr id="11" name="Rounded Rectangle 10">
            <a:extLst>
              <a:ext uri="{FF2B5EF4-FFF2-40B4-BE49-F238E27FC236}">
                <a16:creationId xmlns:a16="http://schemas.microsoft.com/office/drawing/2014/main" id="{5D4DC9C1-5891-AF4C-B124-22C683584E58}"/>
              </a:ext>
            </a:extLst>
          </p:cNvPr>
          <p:cNvSpPr/>
          <p:nvPr userDrawn="1"/>
        </p:nvSpPr>
        <p:spPr>
          <a:xfrm>
            <a:off x="838200" y="6010887"/>
            <a:ext cx="10526935" cy="36000"/>
          </a:xfrm>
          <a:prstGeom prst="roundRect">
            <a:avLst>
              <a:gd name="adj" fmla="val 50000"/>
            </a:avLst>
          </a:prstGeom>
          <a:gradFill>
            <a:gsLst>
              <a:gs pos="0">
                <a:srgbClr val="EC008B"/>
              </a:gs>
              <a:gs pos="53000">
                <a:srgbClr val="E40375"/>
              </a:gs>
              <a:gs pos="100000">
                <a:srgbClr val="812990"/>
              </a:gs>
            </a:gsLst>
            <a:lin ang="1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90277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Watermark">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46892C3-BD5B-0843-A6B6-23BCDEBC4DBA}"/>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2" name="Title 1">
            <a:extLst>
              <a:ext uri="{FF2B5EF4-FFF2-40B4-BE49-F238E27FC236}">
                <a16:creationId xmlns:a16="http://schemas.microsoft.com/office/drawing/2014/main" id="{3859A42C-3F43-8B43-AD3A-7FC50729AE02}"/>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25463383-B68E-3F40-BE41-C612D23DC1FF}"/>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29222887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Watermar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17E29E1-1FF6-6049-BFF0-7904222BD8BA}"/>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4" name="Slide Number Placeholder 3">
            <a:extLst>
              <a:ext uri="{FF2B5EF4-FFF2-40B4-BE49-F238E27FC236}">
                <a16:creationId xmlns:a16="http://schemas.microsoft.com/office/drawing/2014/main" id="{E18BFD30-D54F-5440-809A-011729940ADD}"/>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181240172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Waterm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CB74181-ABF6-6041-9119-CBC63ED6E914}"/>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2" name="Title 1">
            <a:extLst>
              <a:ext uri="{FF2B5EF4-FFF2-40B4-BE49-F238E27FC236}">
                <a16:creationId xmlns:a16="http://schemas.microsoft.com/office/drawing/2014/main" id="{7F990A91-E111-E74C-BFDE-57E38B583673}"/>
              </a:ext>
            </a:extLst>
          </p:cNvPr>
          <p:cNvSpPr>
            <a:spLocks noGrp="1"/>
          </p:cNvSpPr>
          <p:nvPr>
            <p:ph type="title"/>
          </p:nvPr>
        </p:nvSpPr>
        <p:spPr>
          <a:xfrm>
            <a:off x="839788" y="987425"/>
            <a:ext cx="3932237" cy="1019432"/>
          </a:xfrm>
        </p:spPr>
        <p:txBody>
          <a:bodyPr anchor="t">
            <a:noAutofit/>
          </a:bodyPr>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D832BFB6-46AB-4944-B3AD-57AF940FF60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A07A87B-5568-FD46-B29D-4C188ABFA761}"/>
              </a:ext>
            </a:extLst>
          </p:cNvPr>
          <p:cNvSpPr>
            <a:spLocks noGrp="1"/>
          </p:cNvSpPr>
          <p:nvPr>
            <p:ph type="body" sz="half" idx="2"/>
          </p:nvPr>
        </p:nvSpPr>
        <p:spPr>
          <a:xfrm>
            <a:off x="839788" y="2057400"/>
            <a:ext cx="3932237" cy="3811588"/>
          </a:xfrm>
        </p:spPr>
        <p:txBody>
          <a:bodyPr>
            <a:normAutofit/>
          </a:bodyPr>
          <a:lstStyle>
            <a:lvl1pPr marL="0" indent="0">
              <a:buNone/>
              <a:defRPr sz="2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7" name="Slide Number Placeholder 6">
            <a:extLst>
              <a:ext uri="{FF2B5EF4-FFF2-40B4-BE49-F238E27FC236}">
                <a16:creationId xmlns:a16="http://schemas.microsoft.com/office/drawing/2014/main" id="{324B84F9-22A7-AB4F-A1D0-CD602402BB78}"/>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266529770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Right,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E7BB70-5F72-6045-9CCB-37D32B247B74}"/>
              </a:ext>
            </a:extLst>
          </p:cNvPr>
          <p:cNvSpPr>
            <a:spLocks noGrp="1"/>
          </p:cNvSpPr>
          <p:nvPr>
            <p:ph type="title"/>
          </p:nvPr>
        </p:nvSpPr>
        <p:spPr>
          <a:xfrm>
            <a:off x="839788" y="987425"/>
            <a:ext cx="3932237" cy="994719"/>
          </a:xfrm>
        </p:spPr>
        <p:txBody>
          <a:bodyPr anchor="t">
            <a:noAutofit/>
          </a:bodyPr>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C6A45F8-3A2F-6644-A82D-F6A1FC5F8045}"/>
              </a:ext>
            </a:extLst>
          </p:cNvPr>
          <p:cNvSpPr>
            <a:spLocks noGrp="1"/>
          </p:cNvSpPr>
          <p:nvPr>
            <p:ph type="pic" idx="1"/>
          </p:nvPr>
        </p:nvSpPr>
        <p:spPr>
          <a:xfrm>
            <a:off x="5183188" y="987425"/>
            <a:ext cx="6172200" cy="4873625"/>
          </a:xfrm>
          <a:solidFill>
            <a:schemeClr val="bg1">
              <a:lumMod val="85000"/>
            </a:schemeClr>
          </a:solidFill>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0EB7B31-AD50-EF43-834B-B51E2F6FEFC3}"/>
              </a:ext>
            </a:extLst>
          </p:cNvPr>
          <p:cNvSpPr>
            <a:spLocks noGrp="1"/>
          </p:cNvSpPr>
          <p:nvPr>
            <p:ph type="body" sz="half" idx="2"/>
          </p:nvPr>
        </p:nvSpPr>
        <p:spPr>
          <a:xfrm>
            <a:off x="839788" y="2057400"/>
            <a:ext cx="3932237" cy="3811588"/>
          </a:xfrm>
        </p:spPr>
        <p:txBody>
          <a:bodyPr>
            <a:normAutofit/>
          </a:bodyPr>
          <a:lstStyle>
            <a:lvl1pPr marL="0" indent="0">
              <a:buNone/>
              <a:defRPr sz="2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7" name="Slide Number Placeholder 6">
            <a:extLst>
              <a:ext uri="{FF2B5EF4-FFF2-40B4-BE49-F238E27FC236}">
                <a16:creationId xmlns:a16="http://schemas.microsoft.com/office/drawing/2014/main" id="{93F450B2-3B3B-D043-A9CA-2439C04A1D03}"/>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28763574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Imag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3E3198-44BC-1041-847D-FD1A35907530}"/>
              </a:ext>
            </a:extLst>
          </p:cNvPr>
          <p:cNvSpPr>
            <a:spLocks noGrp="1"/>
          </p:cNvSpPr>
          <p:nvPr>
            <p:ph type="ctrTitle"/>
          </p:nvPr>
        </p:nvSpPr>
        <p:spPr>
          <a:xfrm>
            <a:off x="646800" y="648000"/>
            <a:ext cx="4140000" cy="2387600"/>
          </a:xfrm>
        </p:spPr>
        <p:txBody>
          <a:bodyPr anchor="b">
            <a:noAutofit/>
          </a:bodyPr>
          <a:lstStyle>
            <a:lvl1pPr algn="l">
              <a:defRPr sz="5400"/>
            </a:lvl1pPr>
          </a:lstStyle>
          <a:p>
            <a:r>
              <a:rPr lang="en-US"/>
              <a:t>Click to edit Master title style</a:t>
            </a:r>
          </a:p>
        </p:txBody>
      </p:sp>
      <p:sp>
        <p:nvSpPr>
          <p:cNvPr id="3" name="Subtitle 2">
            <a:extLst>
              <a:ext uri="{FF2B5EF4-FFF2-40B4-BE49-F238E27FC236}">
                <a16:creationId xmlns:a16="http://schemas.microsoft.com/office/drawing/2014/main" id="{AC9370E5-B8EC-974B-A683-2EEF9C0CF316}"/>
              </a:ext>
            </a:extLst>
          </p:cNvPr>
          <p:cNvSpPr>
            <a:spLocks noGrp="1"/>
          </p:cNvSpPr>
          <p:nvPr>
            <p:ph type="subTitle" idx="1"/>
          </p:nvPr>
        </p:nvSpPr>
        <p:spPr>
          <a:xfrm>
            <a:off x="646800" y="3602038"/>
            <a:ext cx="4141100" cy="757130"/>
          </a:xfrm>
        </p:spPr>
        <p:txBody>
          <a:bodyPr wrap="square">
            <a:spAutoFit/>
          </a:bodyPr>
          <a:lstStyle>
            <a:lvl1pPr marL="0" indent="0" algn="l">
              <a:buNone/>
              <a:defRPr sz="2400">
                <a:solidFill>
                  <a:schemeClr val="accent6"/>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10" name="Picture 9">
            <a:extLst>
              <a:ext uri="{FF2B5EF4-FFF2-40B4-BE49-F238E27FC236}">
                <a16:creationId xmlns:a16="http://schemas.microsoft.com/office/drawing/2014/main" id="{CE774DCC-E59F-CC45-928A-0AC80A04408B}"/>
              </a:ext>
            </a:extLst>
          </p:cNvPr>
          <p:cNvPicPr>
            <a:picLocks noChangeAspect="1"/>
          </p:cNvPicPr>
          <p:nvPr userDrawn="1"/>
        </p:nvPicPr>
        <p:blipFill>
          <a:blip r:embed="rId2"/>
          <a:stretch>
            <a:fillRect/>
          </a:stretch>
        </p:blipFill>
        <p:spPr>
          <a:xfrm>
            <a:off x="10411010" y="5322443"/>
            <a:ext cx="1440000" cy="1064056"/>
          </a:xfrm>
          <a:prstGeom prst="rect">
            <a:avLst/>
          </a:prstGeom>
        </p:spPr>
      </p:pic>
      <p:pic>
        <p:nvPicPr>
          <p:cNvPr id="6" name="Picture 5">
            <a:extLst>
              <a:ext uri="{FF2B5EF4-FFF2-40B4-BE49-F238E27FC236}">
                <a16:creationId xmlns:a16="http://schemas.microsoft.com/office/drawing/2014/main" id="{8E5C0FD0-68BA-0546-B926-642B44228F67}"/>
              </a:ext>
            </a:extLst>
          </p:cNvPr>
          <p:cNvPicPr>
            <a:picLocks noChangeAspect="1"/>
          </p:cNvPicPr>
          <p:nvPr userDrawn="1"/>
        </p:nvPicPr>
        <p:blipFill>
          <a:blip r:embed="rId3"/>
          <a:stretch>
            <a:fillRect/>
          </a:stretch>
        </p:blipFill>
        <p:spPr>
          <a:xfrm>
            <a:off x="5164178" y="459000"/>
            <a:ext cx="5940000" cy="5940000"/>
          </a:xfrm>
          <a:prstGeom prst="rect">
            <a:avLst/>
          </a:prstGeom>
        </p:spPr>
      </p:pic>
      <p:sp>
        <p:nvSpPr>
          <p:cNvPr id="7" name="Picture Placeholder 2">
            <a:extLst>
              <a:ext uri="{FF2B5EF4-FFF2-40B4-BE49-F238E27FC236}">
                <a16:creationId xmlns:a16="http://schemas.microsoft.com/office/drawing/2014/main" id="{5A8BCB8A-8EFA-7046-92E7-9368617A32BE}"/>
              </a:ext>
            </a:extLst>
          </p:cNvPr>
          <p:cNvSpPr>
            <a:spLocks noGrp="1" noChangeAspect="1"/>
          </p:cNvSpPr>
          <p:nvPr>
            <p:ph type="pic" idx="13"/>
          </p:nvPr>
        </p:nvSpPr>
        <p:spPr>
          <a:xfrm>
            <a:off x="5884178" y="1179000"/>
            <a:ext cx="4500000" cy="4500000"/>
          </a:xfrm>
          <a:prstGeom prst="ellipse">
            <a:avLst/>
          </a:prstGeom>
          <a:solidFill>
            <a:schemeClr val="bg1">
              <a:lumMod val="85000"/>
            </a:schemeClr>
          </a:solidFill>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9">
            <a:extLst>
              <a:ext uri="{FF2B5EF4-FFF2-40B4-BE49-F238E27FC236}">
                <a16:creationId xmlns:a16="http://schemas.microsoft.com/office/drawing/2014/main" id="{95B043F5-A07B-C649-8650-5D7D5070FB3A}"/>
              </a:ext>
            </a:extLst>
          </p:cNvPr>
          <p:cNvSpPr>
            <a:spLocks noGrp="1"/>
          </p:cNvSpPr>
          <p:nvPr>
            <p:ph type="body" sz="quarter" idx="14"/>
          </p:nvPr>
        </p:nvSpPr>
        <p:spPr>
          <a:xfrm>
            <a:off x="646800" y="4792129"/>
            <a:ext cx="3463925" cy="1066800"/>
          </a:xfrm>
          <a:noFill/>
          <a:ln>
            <a:noFill/>
          </a:ln>
        </p:spPr>
        <p:txBody>
          <a:bodyPr>
            <a:normAutofit/>
          </a:bodyPr>
          <a:lstStyle>
            <a:lvl1pPr marL="0" indent="0">
              <a:buNone/>
              <a:defRPr sz="1400"/>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US"/>
              <a:t>Edit Master text styles</a:t>
            </a:r>
          </a:p>
        </p:txBody>
      </p:sp>
    </p:spTree>
    <p:extLst>
      <p:ext uri="{BB962C8B-B14F-4D97-AF65-F5344CB8AC3E}">
        <p14:creationId xmlns:p14="http://schemas.microsoft.com/office/powerpoint/2010/main" val="15152958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cture Left, Caption, Watermark">
    <p:spTree>
      <p:nvGrpSpPr>
        <p:cNvPr id="1" name=""/>
        <p:cNvGrpSpPr/>
        <p:nvPr/>
      </p:nvGrpSpPr>
      <p:grpSpPr>
        <a:xfrm>
          <a:off x="0" y="0"/>
          <a:ext cx="0" cy="0"/>
          <a:chOff x="0" y="0"/>
          <a:chExt cx="0" cy="0"/>
        </a:xfrm>
      </p:grpSpPr>
      <p:sp>
        <p:nvSpPr>
          <p:cNvPr id="9" name="Picture Placeholder 2">
            <a:extLst>
              <a:ext uri="{FF2B5EF4-FFF2-40B4-BE49-F238E27FC236}">
                <a16:creationId xmlns:a16="http://schemas.microsoft.com/office/drawing/2014/main" id="{ED4484F0-51C4-B147-877B-F6B227AC4DC2}"/>
              </a:ext>
            </a:extLst>
          </p:cNvPr>
          <p:cNvSpPr>
            <a:spLocks noGrp="1"/>
          </p:cNvSpPr>
          <p:nvPr>
            <p:ph type="pic" idx="13"/>
          </p:nvPr>
        </p:nvSpPr>
        <p:spPr>
          <a:xfrm>
            <a:off x="839788" y="995363"/>
            <a:ext cx="6172200" cy="4873625"/>
          </a:xfrm>
          <a:solidFill>
            <a:schemeClr val="bg1">
              <a:lumMod val="85000"/>
            </a:schemeClr>
          </a:solidFill>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pic>
        <p:nvPicPr>
          <p:cNvPr id="8" name="Picture 7">
            <a:extLst>
              <a:ext uri="{FF2B5EF4-FFF2-40B4-BE49-F238E27FC236}">
                <a16:creationId xmlns:a16="http://schemas.microsoft.com/office/drawing/2014/main" id="{A63167FD-C939-6945-8219-B1A726AF98F4}"/>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2" name="Title 1">
            <a:extLst>
              <a:ext uri="{FF2B5EF4-FFF2-40B4-BE49-F238E27FC236}">
                <a16:creationId xmlns:a16="http://schemas.microsoft.com/office/drawing/2014/main" id="{FCE7BB70-5F72-6045-9CCB-37D32B247B74}"/>
              </a:ext>
            </a:extLst>
          </p:cNvPr>
          <p:cNvSpPr>
            <a:spLocks noGrp="1"/>
          </p:cNvSpPr>
          <p:nvPr>
            <p:ph type="title"/>
          </p:nvPr>
        </p:nvSpPr>
        <p:spPr>
          <a:xfrm>
            <a:off x="7423151" y="995363"/>
            <a:ext cx="3932237" cy="1027670"/>
          </a:xfrm>
        </p:spPr>
        <p:txBody>
          <a:bodyPr anchor="t">
            <a:noAutofit/>
          </a:bodyPr>
          <a:lstStyle>
            <a:lvl1pPr>
              <a:defRPr sz="3200"/>
            </a:lvl1pPr>
          </a:lstStyle>
          <a:p>
            <a:r>
              <a:rPr lang="en-US"/>
              <a:t>Click to edit Master title style</a:t>
            </a:r>
          </a:p>
        </p:txBody>
      </p:sp>
      <p:sp>
        <p:nvSpPr>
          <p:cNvPr id="4" name="Text Placeholder 3">
            <a:extLst>
              <a:ext uri="{FF2B5EF4-FFF2-40B4-BE49-F238E27FC236}">
                <a16:creationId xmlns:a16="http://schemas.microsoft.com/office/drawing/2014/main" id="{C0EB7B31-AD50-EF43-834B-B51E2F6FEFC3}"/>
              </a:ext>
            </a:extLst>
          </p:cNvPr>
          <p:cNvSpPr>
            <a:spLocks noGrp="1"/>
          </p:cNvSpPr>
          <p:nvPr>
            <p:ph type="body" sz="half" idx="2"/>
          </p:nvPr>
        </p:nvSpPr>
        <p:spPr>
          <a:xfrm>
            <a:off x="7423151" y="2057400"/>
            <a:ext cx="3932237" cy="3811588"/>
          </a:xfrm>
        </p:spPr>
        <p:txBody>
          <a:bodyPr>
            <a:normAutofit/>
          </a:bodyPr>
          <a:lstStyle>
            <a:lvl1pPr marL="0" indent="0">
              <a:buNone/>
              <a:defRPr sz="2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7" name="Slide Number Placeholder 6">
            <a:extLst>
              <a:ext uri="{FF2B5EF4-FFF2-40B4-BE49-F238E27FC236}">
                <a16:creationId xmlns:a16="http://schemas.microsoft.com/office/drawing/2014/main" id="{93F450B2-3B3B-D043-A9CA-2439C04A1D03}"/>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382597306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icture Left, Caption, Plain">
    <p:spTree>
      <p:nvGrpSpPr>
        <p:cNvPr id="1" name=""/>
        <p:cNvGrpSpPr/>
        <p:nvPr/>
      </p:nvGrpSpPr>
      <p:grpSpPr>
        <a:xfrm>
          <a:off x="0" y="0"/>
          <a:ext cx="0" cy="0"/>
          <a:chOff x="0" y="0"/>
          <a:chExt cx="0" cy="0"/>
        </a:xfrm>
      </p:grpSpPr>
      <p:sp>
        <p:nvSpPr>
          <p:cNvPr id="9" name="Picture Placeholder 2">
            <a:extLst>
              <a:ext uri="{FF2B5EF4-FFF2-40B4-BE49-F238E27FC236}">
                <a16:creationId xmlns:a16="http://schemas.microsoft.com/office/drawing/2014/main" id="{ED4484F0-51C4-B147-877B-F6B227AC4DC2}"/>
              </a:ext>
            </a:extLst>
          </p:cNvPr>
          <p:cNvSpPr>
            <a:spLocks noGrp="1"/>
          </p:cNvSpPr>
          <p:nvPr>
            <p:ph type="pic" idx="13"/>
          </p:nvPr>
        </p:nvSpPr>
        <p:spPr>
          <a:xfrm>
            <a:off x="839788" y="995363"/>
            <a:ext cx="6172200" cy="4873625"/>
          </a:xfrm>
          <a:solidFill>
            <a:schemeClr val="bg1">
              <a:lumMod val="85000"/>
            </a:schemeClr>
          </a:solidFill>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2" name="Title 1">
            <a:extLst>
              <a:ext uri="{FF2B5EF4-FFF2-40B4-BE49-F238E27FC236}">
                <a16:creationId xmlns:a16="http://schemas.microsoft.com/office/drawing/2014/main" id="{FCE7BB70-5F72-6045-9CCB-37D32B247B74}"/>
              </a:ext>
            </a:extLst>
          </p:cNvPr>
          <p:cNvSpPr>
            <a:spLocks noGrp="1"/>
          </p:cNvSpPr>
          <p:nvPr>
            <p:ph type="title"/>
          </p:nvPr>
        </p:nvSpPr>
        <p:spPr>
          <a:xfrm>
            <a:off x="7423151" y="995363"/>
            <a:ext cx="3932237" cy="1027670"/>
          </a:xfrm>
        </p:spPr>
        <p:txBody>
          <a:bodyPr anchor="t">
            <a:noAutofit/>
          </a:bodyPr>
          <a:lstStyle>
            <a:lvl1pPr>
              <a:defRPr sz="3200"/>
            </a:lvl1pPr>
          </a:lstStyle>
          <a:p>
            <a:r>
              <a:rPr lang="en-US"/>
              <a:t>Click to edit Master title style</a:t>
            </a:r>
          </a:p>
        </p:txBody>
      </p:sp>
      <p:sp>
        <p:nvSpPr>
          <p:cNvPr id="4" name="Text Placeholder 3">
            <a:extLst>
              <a:ext uri="{FF2B5EF4-FFF2-40B4-BE49-F238E27FC236}">
                <a16:creationId xmlns:a16="http://schemas.microsoft.com/office/drawing/2014/main" id="{C0EB7B31-AD50-EF43-834B-B51E2F6FEFC3}"/>
              </a:ext>
            </a:extLst>
          </p:cNvPr>
          <p:cNvSpPr>
            <a:spLocks noGrp="1"/>
          </p:cNvSpPr>
          <p:nvPr>
            <p:ph type="body" sz="half" idx="2"/>
          </p:nvPr>
        </p:nvSpPr>
        <p:spPr>
          <a:xfrm>
            <a:off x="7423151" y="2057400"/>
            <a:ext cx="3932237" cy="3811588"/>
          </a:xfrm>
        </p:spPr>
        <p:txBody>
          <a:bodyPr>
            <a:normAutofit/>
          </a:bodyPr>
          <a:lstStyle>
            <a:lvl1pPr marL="0" indent="0">
              <a:buNone/>
              <a:defRPr sz="2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7" name="Slide Number Placeholder 6">
            <a:extLst>
              <a:ext uri="{FF2B5EF4-FFF2-40B4-BE49-F238E27FC236}">
                <a16:creationId xmlns:a16="http://schemas.microsoft.com/office/drawing/2014/main" id="{93F450B2-3B3B-D043-A9CA-2439C04A1D03}"/>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7220634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Picture, Quote, Pink">
    <p:bg>
      <p:bgPr>
        <a:solidFill>
          <a:schemeClr val="accent1">
            <a:alpha val="15000"/>
          </a:schemeClr>
        </a:solidFill>
        <a:effectLst/>
      </p:bgPr>
    </p:bg>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45AA4728-FA95-274B-8E40-09C98D66237C}"/>
              </a:ext>
            </a:extLst>
          </p:cNvPr>
          <p:cNvPicPr>
            <a:picLocks noChangeAspect="1"/>
          </p:cNvPicPr>
          <p:nvPr userDrawn="1"/>
        </p:nvPicPr>
        <p:blipFill>
          <a:blip r:embed="rId2"/>
          <a:stretch>
            <a:fillRect/>
          </a:stretch>
        </p:blipFill>
        <p:spPr>
          <a:xfrm>
            <a:off x="465178" y="459000"/>
            <a:ext cx="5940000" cy="5940000"/>
          </a:xfrm>
          <a:prstGeom prst="rect">
            <a:avLst/>
          </a:prstGeom>
        </p:spPr>
      </p:pic>
      <p:sp>
        <p:nvSpPr>
          <p:cNvPr id="9" name="Picture Placeholder 2">
            <a:extLst>
              <a:ext uri="{FF2B5EF4-FFF2-40B4-BE49-F238E27FC236}">
                <a16:creationId xmlns:a16="http://schemas.microsoft.com/office/drawing/2014/main" id="{ED4484F0-51C4-B147-877B-F6B227AC4DC2}"/>
              </a:ext>
            </a:extLst>
          </p:cNvPr>
          <p:cNvSpPr>
            <a:spLocks noGrp="1" noChangeAspect="1"/>
          </p:cNvSpPr>
          <p:nvPr>
            <p:ph type="pic" idx="13"/>
          </p:nvPr>
        </p:nvSpPr>
        <p:spPr>
          <a:xfrm>
            <a:off x="1185178" y="1179000"/>
            <a:ext cx="4500000" cy="4500000"/>
          </a:xfrm>
          <a:prstGeom prst="ellipse">
            <a:avLst/>
          </a:prstGeom>
          <a:solidFill>
            <a:schemeClr val="bg1">
              <a:lumMod val="85000"/>
            </a:schemeClr>
          </a:solidFill>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7" name="Slide Number Placeholder 6">
            <a:extLst>
              <a:ext uri="{FF2B5EF4-FFF2-40B4-BE49-F238E27FC236}">
                <a16:creationId xmlns:a16="http://schemas.microsoft.com/office/drawing/2014/main" id="{93F450B2-3B3B-D043-A9CA-2439C04A1D03}"/>
              </a:ext>
            </a:extLst>
          </p:cNvPr>
          <p:cNvSpPr>
            <a:spLocks noGrp="1"/>
          </p:cNvSpPr>
          <p:nvPr>
            <p:ph type="sldNum" sz="quarter" idx="12"/>
          </p:nvPr>
        </p:nvSpPr>
        <p:spPr/>
        <p:txBody>
          <a:bodyPr/>
          <a:lstStyle/>
          <a:p>
            <a:fld id="{AD0DC430-B316-AF4E-BC9F-7D8A1985DA79}" type="slidenum">
              <a:rPr lang="en-US" smtClean="0"/>
              <a:t>‹#›</a:t>
            </a:fld>
            <a:endParaRPr lang="en-US"/>
          </a:p>
        </p:txBody>
      </p:sp>
      <p:sp>
        <p:nvSpPr>
          <p:cNvPr id="8" name="Title 1">
            <a:extLst>
              <a:ext uri="{FF2B5EF4-FFF2-40B4-BE49-F238E27FC236}">
                <a16:creationId xmlns:a16="http://schemas.microsoft.com/office/drawing/2014/main" id="{4D5D2B56-620E-0B47-81EF-5845619EB273}"/>
              </a:ext>
            </a:extLst>
          </p:cNvPr>
          <p:cNvSpPr>
            <a:spLocks noGrp="1"/>
          </p:cNvSpPr>
          <p:nvPr>
            <p:ph type="title" hasCustomPrompt="1"/>
          </p:nvPr>
        </p:nvSpPr>
        <p:spPr>
          <a:xfrm>
            <a:off x="7423151" y="995362"/>
            <a:ext cx="3932237" cy="3750373"/>
          </a:xfrm>
        </p:spPr>
        <p:txBody>
          <a:bodyPr anchor="b" anchorCtr="0">
            <a:noAutofit/>
          </a:bodyPr>
          <a:lstStyle>
            <a:lvl1pPr>
              <a:defRPr sz="2400" i="1"/>
            </a:lvl1pPr>
          </a:lstStyle>
          <a:p>
            <a:r>
              <a:rPr lang="en-US"/>
              <a:t>Insert quote here</a:t>
            </a:r>
          </a:p>
        </p:txBody>
      </p:sp>
      <p:sp>
        <p:nvSpPr>
          <p:cNvPr id="10" name="Text Placeholder 3">
            <a:extLst>
              <a:ext uri="{FF2B5EF4-FFF2-40B4-BE49-F238E27FC236}">
                <a16:creationId xmlns:a16="http://schemas.microsoft.com/office/drawing/2014/main" id="{9E383AC5-4CBB-5F49-8AAB-054E29FD91D7}"/>
              </a:ext>
            </a:extLst>
          </p:cNvPr>
          <p:cNvSpPr>
            <a:spLocks noGrp="1"/>
          </p:cNvSpPr>
          <p:nvPr>
            <p:ph type="body" sz="half" idx="2" hasCustomPrompt="1"/>
          </p:nvPr>
        </p:nvSpPr>
        <p:spPr>
          <a:xfrm>
            <a:off x="7423151" y="4846320"/>
            <a:ext cx="3932237" cy="1022668"/>
          </a:xfrm>
        </p:spPr>
        <p:txBody>
          <a:bodyPr>
            <a:normAutofit/>
          </a:bodyPr>
          <a:lstStyle>
            <a:lvl1pPr marL="0" indent="0">
              <a:buNone/>
              <a:defRPr sz="1600" b="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Quote attribution line</a:t>
            </a:r>
          </a:p>
        </p:txBody>
      </p:sp>
    </p:spTree>
    <p:extLst>
      <p:ext uri="{BB962C8B-B14F-4D97-AF65-F5344CB8AC3E}">
        <p14:creationId xmlns:p14="http://schemas.microsoft.com/office/powerpoint/2010/main" val="137669313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Picture, Quote, Blue">
    <p:bg>
      <p:bgPr>
        <a:solidFill>
          <a:schemeClr val="accent5">
            <a:alpha val="30000"/>
          </a:schemeClr>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85DFE20-20AA-8A47-9CF7-18DA544D7EA5}"/>
              </a:ext>
            </a:extLst>
          </p:cNvPr>
          <p:cNvPicPr>
            <a:picLocks noChangeAspect="1"/>
          </p:cNvPicPr>
          <p:nvPr userDrawn="1"/>
        </p:nvPicPr>
        <p:blipFill>
          <a:blip r:embed="rId2"/>
          <a:stretch>
            <a:fillRect/>
          </a:stretch>
        </p:blipFill>
        <p:spPr>
          <a:xfrm>
            <a:off x="465178" y="459000"/>
            <a:ext cx="5940000" cy="5940000"/>
          </a:xfrm>
          <a:prstGeom prst="rect">
            <a:avLst/>
          </a:prstGeom>
        </p:spPr>
      </p:pic>
      <p:sp>
        <p:nvSpPr>
          <p:cNvPr id="9" name="Picture Placeholder 2">
            <a:extLst>
              <a:ext uri="{FF2B5EF4-FFF2-40B4-BE49-F238E27FC236}">
                <a16:creationId xmlns:a16="http://schemas.microsoft.com/office/drawing/2014/main" id="{ED4484F0-51C4-B147-877B-F6B227AC4DC2}"/>
              </a:ext>
            </a:extLst>
          </p:cNvPr>
          <p:cNvSpPr>
            <a:spLocks noGrp="1" noChangeAspect="1"/>
          </p:cNvSpPr>
          <p:nvPr>
            <p:ph type="pic" idx="13"/>
          </p:nvPr>
        </p:nvSpPr>
        <p:spPr>
          <a:xfrm>
            <a:off x="1185178" y="1179000"/>
            <a:ext cx="4500000" cy="4500000"/>
          </a:xfrm>
          <a:prstGeom prst="ellipse">
            <a:avLst/>
          </a:prstGeom>
          <a:solidFill>
            <a:schemeClr val="bg1">
              <a:lumMod val="85000"/>
            </a:schemeClr>
          </a:solidFill>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7" name="Slide Number Placeholder 6">
            <a:extLst>
              <a:ext uri="{FF2B5EF4-FFF2-40B4-BE49-F238E27FC236}">
                <a16:creationId xmlns:a16="http://schemas.microsoft.com/office/drawing/2014/main" id="{93F450B2-3B3B-D043-A9CA-2439C04A1D03}"/>
              </a:ext>
            </a:extLst>
          </p:cNvPr>
          <p:cNvSpPr>
            <a:spLocks noGrp="1"/>
          </p:cNvSpPr>
          <p:nvPr>
            <p:ph type="sldNum" sz="quarter" idx="12"/>
          </p:nvPr>
        </p:nvSpPr>
        <p:spPr/>
        <p:txBody>
          <a:bodyPr/>
          <a:lstStyle/>
          <a:p>
            <a:fld id="{AD0DC430-B316-AF4E-BC9F-7D8A1985DA79}" type="slidenum">
              <a:rPr lang="en-US" smtClean="0"/>
              <a:t>‹#›</a:t>
            </a:fld>
            <a:endParaRPr lang="en-US"/>
          </a:p>
        </p:txBody>
      </p:sp>
      <p:sp>
        <p:nvSpPr>
          <p:cNvPr id="10" name="Title 1">
            <a:extLst>
              <a:ext uri="{FF2B5EF4-FFF2-40B4-BE49-F238E27FC236}">
                <a16:creationId xmlns:a16="http://schemas.microsoft.com/office/drawing/2014/main" id="{1C0BD824-7C7A-2C49-AC3B-25EC87F056BF}"/>
              </a:ext>
            </a:extLst>
          </p:cNvPr>
          <p:cNvSpPr>
            <a:spLocks noGrp="1"/>
          </p:cNvSpPr>
          <p:nvPr>
            <p:ph type="title" hasCustomPrompt="1"/>
          </p:nvPr>
        </p:nvSpPr>
        <p:spPr>
          <a:xfrm>
            <a:off x="7423151" y="995362"/>
            <a:ext cx="3932237" cy="3750373"/>
          </a:xfrm>
        </p:spPr>
        <p:txBody>
          <a:bodyPr anchor="b" anchorCtr="0">
            <a:noAutofit/>
          </a:bodyPr>
          <a:lstStyle>
            <a:lvl1pPr>
              <a:defRPr sz="2400" i="1"/>
            </a:lvl1pPr>
          </a:lstStyle>
          <a:p>
            <a:r>
              <a:rPr lang="en-US"/>
              <a:t>Insert quote here</a:t>
            </a:r>
          </a:p>
        </p:txBody>
      </p:sp>
      <p:sp>
        <p:nvSpPr>
          <p:cNvPr id="11" name="Text Placeholder 3">
            <a:extLst>
              <a:ext uri="{FF2B5EF4-FFF2-40B4-BE49-F238E27FC236}">
                <a16:creationId xmlns:a16="http://schemas.microsoft.com/office/drawing/2014/main" id="{498DC5AE-95DD-B04D-81B2-DFDBE25606EF}"/>
              </a:ext>
            </a:extLst>
          </p:cNvPr>
          <p:cNvSpPr>
            <a:spLocks noGrp="1"/>
          </p:cNvSpPr>
          <p:nvPr>
            <p:ph type="body" sz="half" idx="2" hasCustomPrompt="1"/>
          </p:nvPr>
        </p:nvSpPr>
        <p:spPr>
          <a:xfrm>
            <a:off x="7423151" y="4846320"/>
            <a:ext cx="3932237" cy="1022668"/>
          </a:xfrm>
        </p:spPr>
        <p:txBody>
          <a:bodyPr>
            <a:normAutofit/>
          </a:bodyPr>
          <a:lstStyle>
            <a:lvl1pPr marL="0" indent="0">
              <a:buNone/>
              <a:defRPr sz="1600" b="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Quote attribution line</a:t>
            </a:r>
          </a:p>
        </p:txBody>
      </p:sp>
    </p:spTree>
    <p:extLst>
      <p:ext uri="{BB962C8B-B14F-4D97-AF65-F5344CB8AC3E}">
        <p14:creationId xmlns:p14="http://schemas.microsoft.com/office/powerpoint/2010/main" val="339078291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Picture, Quote, Purple">
    <p:bg>
      <p:bgPr>
        <a:solidFill>
          <a:schemeClr val="accent4">
            <a:alpha val="15000"/>
          </a:schemeClr>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85DFE20-20AA-8A47-9CF7-18DA544D7EA5}"/>
              </a:ext>
            </a:extLst>
          </p:cNvPr>
          <p:cNvPicPr>
            <a:picLocks noChangeAspect="1"/>
          </p:cNvPicPr>
          <p:nvPr userDrawn="1"/>
        </p:nvPicPr>
        <p:blipFill>
          <a:blip r:embed="rId2"/>
          <a:stretch>
            <a:fillRect/>
          </a:stretch>
        </p:blipFill>
        <p:spPr>
          <a:xfrm>
            <a:off x="465178" y="459000"/>
            <a:ext cx="5940000" cy="5940000"/>
          </a:xfrm>
          <a:prstGeom prst="rect">
            <a:avLst/>
          </a:prstGeom>
        </p:spPr>
      </p:pic>
      <p:sp>
        <p:nvSpPr>
          <p:cNvPr id="9" name="Picture Placeholder 2">
            <a:extLst>
              <a:ext uri="{FF2B5EF4-FFF2-40B4-BE49-F238E27FC236}">
                <a16:creationId xmlns:a16="http://schemas.microsoft.com/office/drawing/2014/main" id="{ED4484F0-51C4-B147-877B-F6B227AC4DC2}"/>
              </a:ext>
            </a:extLst>
          </p:cNvPr>
          <p:cNvSpPr>
            <a:spLocks noGrp="1" noChangeAspect="1"/>
          </p:cNvSpPr>
          <p:nvPr>
            <p:ph type="pic" idx="13"/>
          </p:nvPr>
        </p:nvSpPr>
        <p:spPr>
          <a:xfrm>
            <a:off x="1185178" y="1179000"/>
            <a:ext cx="4500000" cy="4500000"/>
          </a:xfrm>
          <a:prstGeom prst="ellipse">
            <a:avLst/>
          </a:prstGeom>
          <a:solidFill>
            <a:schemeClr val="bg1">
              <a:lumMod val="85000"/>
            </a:schemeClr>
          </a:solidFill>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7" name="Slide Number Placeholder 6">
            <a:extLst>
              <a:ext uri="{FF2B5EF4-FFF2-40B4-BE49-F238E27FC236}">
                <a16:creationId xmlns:a16="http://schemas.microsoft.com/office/drawing/2014/main" id="{93F450B2-3B3B-D043-A9CA-2439C04A1D03}"/>
              </a:ext>
            </a:extLst>
          </p:cNvPr>
          <p:cNvSpPr>
            <a:spLocks noGrp="1"/>
          </p:cNvSpPr>
          <p:nvPr>
            <p:ph type="sldNum" sz="quarter" idx="12"/>
          </p:nvPr>
        </p:nvSpPr>
        <p:spPr/>
        <p:txBody>
          <a:bodyPr/>
          <a:lstStyle/>
          <a:p>
            <a:fld id="{AD0DC430-B316-AF4E-BC9F-7D8A1985DA79}" type="slidenum">
              <a:rPr lang="en-US" smtClean="0"/>
              <a:t>‹#›</a:t>
            </a:fld>
            <a:endParaRPr lang="en-US"/>
          </a:p>
        </p:txBody>
      </p:sp>
      <p:sp>
        <p:nvSpPr>
          <p:cNvPr id="10" name="Title 1">
            <a:extLst>
              <a:ext uri="{FF2B5EF4-FFF2-40B4-BE49-F238E27FC236}">
                <a16:creationId xmlns:a16="http://schemas.microsoft.com/office/drawing/2014/main" id="{CFFE6645-739B-0948-BAA9-74593E449EBE}"/>
              </a:ext>
            </a:extLst>
          </p:cNvPr>
          <p:cNvSpPr>
            <a:spLocks noGrp="1"/>
          </p:cNvSpPr>
          <p:nvPr>
            <p:ph type="title" hasCustomPrompt="1"/>
          </p:nvPr>
        </p:nvSpPr>
        <p:spPr>
          <a:xfrm>
            <a:off x="7423151" y="995362"/>
            <a:ext cx="3932237" cy="3750373"/>
          </a:xfrm>
        </p:spPr>
        <p:txBody>
          <a:bodyPr anchor="b" anchorCtr="0">
            <a:noAutofit/>
          </a:bodyPr>
          <a:lstStyle>
            <a:lvl1pPr>
              <a:defRPr sz="2400" i="1"/>
            </a:lvl1pPr>
          </a:lstStyle>
          <a:p>
            <a:r>
              <a:rPr lang="en-US"/>
              <a:t>Insert quote here</a:t>
            </a:r>
          </a:p>
        </p:txBody>
      </p:sp>
      <p:sp>
        <p:nvSpPr>
          <p:cNvPr id="11" name="Text Placeholder 3">
            <a:extLst>
              <a:ext uri="{FF2B5EF4-FFF2-40B4-BE49-F238E27FC236}">
                <a16:creationId xmlns:a16="http://schemas.microsoft.com/office/drawing/2014/main" id="{805B6B0F-A91D-D145-9BFB-498AFA445414}"/>
              </a:ext>
            </a:extLst>
          </p:cNvPr>
          <p:cNvSpPr>
            <a:spLocks noGrp="1"/>
          </p:cNvSpPr>
          <p:nvPr>
            <p:ph type="body" sz="half" idx="2" hasCustomPrompt="1"/>
          </p:nvPr>
        </p:nvSpPr>
        <p:spPr>
          <a:xfrm>
            <a:off x="7423151" y="4846320"/>
            <a:ext cx="3932237" cy="1022668"/>
          </a:xfrm>
        </p:spPr>
        <p:txBody>
          <a:bodyPr>
            <a:normAutofit/>
          </a:bodyPr>
          <a:lstStyle>
            <a:lvl1pPr marL="0" indent="0">
              <a:buNone/>
              <a:defRPr sz="1600" b="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Quote attribution line</a:t>
            </a:r>
          </a:p>
        </p:txBody>
      </p:sp>
    </p:spTree>
    <p:extLst>
      <p:ext uri="{BB962C8B-B14F-4D97-AF65-F5344CB8AC3E}">
        <p14:creationId xmlns:p14="http://schemas.microsoft.com/office/powerpoint/2010/main" val="100447714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ign Off slide, Gradient">
    <p:bg>
      <p:bgPr>
        <a:gradFill>
          <a:gsLst>
            <a:gs pos="0">
              <a:srgbClr val="EC008B"/>
            </a:gs>
            <a:gs pos="53000">
              <a:srgbClr val="E40375"/>
            </a:gs>
            <a:gs pos="100000">
              <a:srgbClr val="812990"/>
            </a:gs>
          </a:gsLst>
          <a:lin ang="1620000" scaled="0"/>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1D2AEF-B97F-B14B-AE2C-F094B37466D9}"/>
              </a:ext>
            </a:extLst>
          </p:cNvPr>
          <p:cNvSpPr>
            <a:spLocks noGrp="1"/>
          </p:cNvSpPr>
          <p:nvPr>
            <p:ph type="title"/>
          </p:nvPr>
        </p:nvSpPr>
        <p:spPr>
          <a:xfrm>
            <a:off x="831850" y="864000"/>
            <a:ext cx="7057508" cy="2852737"/>
          </a:xfrm>
        </p:spPr>
        <p:txBody>
          <a:bodyPr anchor="b"/>
          <a:lstStyle>
            <a:lvl1pP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B6CEEDC7-5C74-5547-8CA4-7273712F9434}"/>
              </a:ext>
            </a:extLst>
          </p:cNvPr>
          <p:cNvSpPr>
            <a:spLocks noGrp="1"/>
          </p:cNvSpPr>
          <p:nvPr>
            <p:ph type="body" idx="1"/>
          </p:nvPr>
        </p:nvSpPr>
        <p:spPr>
          <a:xfrm>
            <a:off x="831850" y="3744000"/>
            <a:ext cx="7057508"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pic>
        <p:nvPicPr>
          <p:cNvPr id="12" name="Picture 11">
            <a:extLst>
              <a:ext uri="{FF2B5EF4-FFF2-40B4-BE49-F238E27FC236}">
                <a16:creationId xmlns:a16="http://schemas.microsoft.com/office/drawing/2014/main" id="{4713A73F-BE48-DD47-9C0D-557653E9A7DB}"/>
              </a:ext>
            </a:extLst>
          </p:cNvPr>
          <p:cNvPicPr>
            <a:picLocks noChangeAspect="1"/>
          </p:cNvPicPr>
          <p:nvPr userDrawn="1"/>
        </p:nvPicPr>
        <p:blipFill rotWithShape="1">
          <a:blip r:embed="rId2"/>
          <a:srcRect r="42773" b="38427"/>
          <a:stretch/>
        </p:blipFill>
        <p:spPr>
          <a:xfrm>
            <a:off x="7847997" y="2190824"/>
            <a:ext cx="4344003" cy="4667176"/>
          </a:xfrm>
          <a:prstGeom prst="rect">
            <a:avLst/>
          </a:prstGeom>
        </p:spPr>
      </p:pic>
      <p:pic>
        <p:nvPicPr>
          <p:cNvPr id="8" name="Picture 7">
            <a:extLst>
              <a:ext uri="{FF2B5EF4-FFF2-40B4-BE49-F238E27FC236}">
                <a16:creationId xmlns:a16="http://schemas.microsoft.com/office/drawing/2014/main" id="{AEB5D41D-F895-E54B-A1BE-DBE6E8C8D455}"/>
              </a:ext>
            </a:extLst>
          </p:cNvPr>
          <p:cNvPicPr>
            <a:picLocks noChangeAspect="1"/>
          </p:cNvPicPr>
          <p:nvPr userDrawn="1"/>
        </p:nvPicPr>
        <p:blipFill>
          <a:blip r:embed="rId3"/>
          <a:stretch>
            <a:fillRect/>
          </a:stretch>
        </p:blipFill>
        <p:spPr>
          <a:xfrm>
            <a:off x="10411010" y="5322443"/>
            <a:ext cx="1440000" cy="1064055"/>
          </a:xfrm>
          <a:prstGeom prst="rect">
            <a:avLst/>
          </a:prstGeom>
        </p:spPr>
      </p:pic>
      <p:sp>
        <p:nvSpPr>
          <p:cNvPr id="5" name="Text Placeholder 4">
            <a:extLst>
              <a:ext uri="{FF2B5EF4-FFF2-40B4-BE49-F238E27FC236}">
                <a16:creationId xmlns:a16="http://schemas.microsoft.com/office/drawing/2014/main" id="{B2EC87FB-8D57-024E-88C2-8AD15EE6DA09}"/>
              </a:ext>
            </a:extLst>
          </p:cNvPr>
          <p:cNvSpPr>
            <a:spLocks noGrp="1"/>
          </p:cNvSpPr>
          <p:nvPr>
            <p:ph type="body" sz="quarter" idx="10"/>
          </p:nvPr>
        </p:nvSpPr>
        <p:spPr>
          <a:xfrm>
            <a:off x="831850" y="5436134"/>
            <a:ext cx="5274734" cy="998537"/>
          </a:xfrm>
          <a:noFill/>
          <a:ln>
            <a:noFill/>
          </a:ln>
        </p:spPr>
        <p:txBody>
          <a:bodyPr anchor="b">
            <a:noAutofit/>
          </a:bodyPr>
          <a:lstStyle>
            <a:lvl1pPr marL="0" indent="0">
              <a:buNone/>
              <a:defRPr sz="1200">
                <a:solidFill>
                  <a:schemeClr val="bg1"/>
                </a:solidFill>
              </a:defRPr>
            </a:lvl1pPr>
            <a:lvl2pPr marL="457200" indent="0">
              <a:buNone/>
              <a:defRPr sz="1200">
                <a:solidFill>
                  <a:schemeClr val="bg1"/>
                </a:solidFill>
              </a:defRPr>
            </a:lvl2pPr>
            <a:lvl3pPr marL="914400" indent="0">
              <a:buNone/>
              <a:defRPr sz="1200">
                <a:solidFill>
                  <a:schemeClr val="bg1"/>
                </a:solidFill>
              </a:defRPr>
            </a:lvl3pPr>
            <a:lvl4pPr marL="1371600" indent="0">
              <a:buNone/>
              <a:defRPr sz="1200">
                <a:solidFill>
                  <a:schemeClr val="bg1"/>
                </a:solidFill>
              </a:defRPr>
            </a:lvl4pPr>
            <a:lvl5pPr marL="1828800" indent="0">
              <a:buNone/>
              <a:defRPr sz="1200">
                <a:solidFill>
                  <a:schemeClr val="bg1"/>
                </a:solidFill>
              </a:defRPr>
            </a:lvl5pPr>
          </a:lstStyle>
          <a:p>
            <a:pPr lvl="0"/>
            <a:r>
              <a:rPr lang="en-US"/>
              <a:t>Edit Master text styles</a:t>
            </a:r>
          </a:p>
        </p:txBody>
      </p:sp>
    </p:spTree>
    <p:extLst>
      <p:ext uri="{BB962C8B-B14F-4D97-AF65-F5344CB8AC3E}">
        <p14:creationId xmlns:p14="http://schemas.microsoft.com/office/powerpoint/2010/main" val="78884796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04A069-C9BD-644A-A639-1BFB77FAAA29}"/>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CFE7D5BB-9336-AC4B-9E49-44CBD1E3E19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7662AAA0-4D6F-DB44-BAB9-AAAEE6EF03C7}"/>
              </a:ext>
            </a:extLst>
          </p:cNvPr>
          <p:cNvSpPr>
            <a:spLocks noGrp="1"/>
          </p:cNvSpPr>
          <p:nvPr>
            <p:ph type="dt" sz="half" idx="10"/>
          </p:nvPr>
        </p:nvSpPr>
        <p:spPr/>
        <p:txBody>
          <a:bodyPr/>
          <a:lstStyle/>
          <a:p>
            <a:fld id="{4CA32590-F05E-2A4B-A962-0C8BEE080FC4}" type="datetimeFigureOut">
              <a:rPr lang="en-US" smtClean="0"/>
              <a:t>5/30/2024</a:t>
            </a:fld>
            <a:endParaRPr lang="en-US"/>
          </a:p>
        </p:txBody>
      </p:sp>
      <p:sp>
        <p:nvSpPr>
          <p:cNvPr id="5" name="Footer Placeholder 4">
            <a:extLst>
              <a:ext uri="{FF2B5EF4-FFF2-40B4-BE49-F238E27FC236}">
                <a16:creationId xmlns:a16="http://schemas.microsoft.com/office/drawing/2014/main" id="{3A47A2F1-8BAF-1645-A247-AA22F5279A0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31CA909-048F-4644-838C-FE03D38D7D9D}"/>
              </a:ext>
            </a:extLst>
          </p:cNvPr>
          <p:cNvSpPr>
            <a:spLocks noGrp="1"/>
          </p:cNvSpPr>
          <p:nvPr>
            <p:ph type="sldNum" sz="quarter" idx="12"/>
          </p:nvPr>
        </p:nvSpPr>
        <p:spPr/>
        <p:txBody>
          <a:bodyPr/>
          <a:lstStyle/>
          <a:p>
            <a:fld id="{15C94958-8F50-3247-9E77-BB0D109684A3}" type="slidenum">
              <a:rPr lang="en-US" smtClean="0"/>
              <a:t>‹#›</a:t>
            </a:fld>
            <a:endParaRPr lang="en-US"/>
          </a:p>
        </p:txBody>
      </p:sp>
    </p:spTree>
    <p:extLst>
      <p:ext uri="{BB962C8B-B14F-4D97-AF65-F5344CB8AC3E}">
        <p14:creationId xmlns:p14="http://schemas.microsoft.com/office/powerpoint/2010/main" val="334942547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35827"/>
            <a:ext cx="10972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4544476-AAC0-409A-BCCD-477A475C47E1}" type="datetimeFigureOut">
              <a:rPr lang="en-US"/>
              <a:pPr/>
              <a:t>5/30/2024</a:t>
            </a:fld>
            <a:endParaRPr/>
          </a:p>
        </p:txBody>
      </p:sp>
      <p:sp>
        <p:nvSpPr>
          <p:cNvPr id="6" name="Slide Number Placeholder 5"/>
          <p:cNvSpPr>
            <a:spLocks noGrp="1"/>
          </p:cNvSpPr>
          <p:nvPr>
            <p:ph type="sldNum" sz="quarter" idx="12"/>
          </p:nvPr>
        </p:nvSpPr>
        <p:spPr/>
        <p:txBody>
          <a:bodyPr/>
          <a:lstStyle/>
          <a:p>
            <a:fld id="{6E2D33ED-E707-4FF2-BE93-CB4D01B15826}" type="slidenum">
              <a:rPr/>
              <a:pPr/>
              <a:t>‹#›</a:t>
            </a:fld>
            <a:endParaRPr/>
          </a:p>
        </p:txBody>
      </p:sp>
      <p:sp>
        <p:nvSpPr>
          <p:cNvPr id="5" name="Text Placeholder 7"/>
          <p:cNvSpPr>
            <a:spLocks noGrp="1"/>
          </p:cNvSpPr>
          <p:nvPr>
            <p:ph type="body" sz="quarter" idx="13" hasCustomPrompt="1"/>
          </p:nvPr>
        </p:nvSpPr>
        <p:spPr>
          <a:xfrm>
            <a:off x="571501" y="219075"/>
            <a:ext cx="11049000" cy="781050"/>
          </a:xfrm>
        </p:spPr>
        <p:txBody>
          <a:bodyPr anchor="ctr"/>
          <a:lstStyle>
            <a:lvl1pPr>
              <a:buNone/>
              <a:defRPr b="1" baseline="0">
                <a:solidFill>
                  <a:srgbClr val="009AC8"/>
                </a:solidFill>
              </a:defRPr>
            </a:lvl1pPr>
            <a:lvl2pPr>
              <a:buNone/>
              <a:defRPr/>
            </a:lvl2pPr>
            <a:lvl3pPr>
              <a:buNone/>
              <a:defRPr/>
            </a:lvl3pPr>
            <a:lvl4pPr>
              <a:buNone/>
              <a:defRPr/>
            </a:lvl4pPr>
            <a:lvl5pPr>
              <a:buNone/>
              <a:defRPr/>
            </a:lvl5pPr>
          </a:lstStyle>
          <a:p>
            <a:pPr lvl="0"/>
            <a:r>
              <a:rPr lang="en-AU" b="1">
                <a:solidFill>
                  <a:srgbClr val="009AC8"/>
                </a:solidFill>
              </a:rPr>
              <a:t>Click to add text</a:t>
            </a:r>
            <a:endParaRPr lang="en-AU"/>
          </a:p>
        </p:txBody>
      </p:sp>
    </p:spTree>
    <p:extLst>
      <p:ext uri="{BB962C8B-B14F-4D97-AF65-F5344CB8AC3E}">
        <p14:creationId xmlns:p14="http://schemas.microsoft.com/office/powerpoint/2010/main" val="9392821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Image Bulle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A85E10-5A18-4C86-8310-FA9CF8DF8AB5}"/>
              </a:ext>
            </a:extLst>
          </p:cNvPr>
          <p:cNvSpPr>
            <a:spLocks noGrp="1"/>
          </p:cNvSpPr>
          <p:nvPr>
            <p:ph type="title"/>
          </p:nvPr>
        </p:nvSpPr>
        <p:spPr>
          <a:xfrm>
            <a:off x="432000" y="432000"/>
            <a:ext cx="11340000" cy="432000"/>
          </a:xfrm>
        </p:spPr>
        <p:txBody>
          <a:bodyPr/>
          <a:lstStyle>
            <a:lvl1pPr>
              <a:defRPr/>
            </a:lvl1pPr>
          </a:lstStyle>
          <a:p>
            <a:endParaRPr lang="en-ZA"/>
          </a:p>
        </p:txBody>
      </p:sp>
      <p:sp>
        <p:nvSpPr>
          <p:cNvPr id="7" name="Footer Placeholder 6">
            <a:extLst>
              <a:ext uri="{FF2B5EF4-FFF2-40B4-BE49-F238E27FC236}">
                <a16:creationId xmlns:a16="http://schemas.microsoft.com/office/drawing/2014/main" id="{D2E533DB-3399-4A25-BB80-899E9CC78DB1}"/>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Slide Number Placeholder 7">
            <a:extLst>
              <a:ext uri="{FF2B5EF4-FFF2-40B4-BE49-F238E27FC236}">
                <a16:creationId xmlns:a16="http://schemas.microsoft.com/office/drawing/2014/main" id="{19A57786-309B-4137-8B30-4011FC0D4FCB}"/>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B73C415-D670-4716-A5EC-CC4D52CA2BAC}" type="slidenum">
              <a:rPr kumimoji="0" lang="en-ZA"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ZA"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
        <p:nvSpPr>
          <p:cNvPr id="6" name="Text Placeholder 5">
            <a:extLst>
              <a:ext uri="{FF2B5EF4-FFF2-40B4-BE49-F238E27FC236}">
                <a16:creationId xmlns:a16="http://schemas.microsoft.com/office/drawing/2014/main" id="{3509F9E9-0483-4A79-B997-B23DAC1644C1}"/>
              </a:ext>
            </a:extLst>
          </p:cNvPr>
          <p:cNvSpPr>
            <a:spLocks noGrp="1"/>
          </p:cNvSpPr>
          <p:nvPr>
            <p:ph type="body" sz="quarter" idx="32" hasCustomPrompt="1"/>
          </p:nvPr>
        </p:nvSpPr>
        <p:spPr>
          <a:xfrm>
            <a:off x="431800" y="1008000"/>
            <a:ext cx="11339513" cy="360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
        <p:nvSpPr>
          <p:cNvPr id="49" name="Text Placeholder 8">
            <a:extLst>
              <a:ext uri="{FF2B5EF4-FFF2-40B4-BE49-F238E27FC236}">
                <a16:creationId xmlns:a16="http://schemas.microsoft.com/office/drawing/2014/main" id="{305CEEFA-58BB-4AFA-AD31-BEE38B013E00}"/>
              </a:ext>
            </a:extLst>
          </p:cNvPr>
          <p:cNvSpPr>
            <a:spLocks noGrp="1"/>
          </p:cNvSpPr>
          <p:nvPr>
            <p:ph type="body" sz="quarter" idx="17" hasCustomPrompt="1"/>
          </p:nvPr>
        </p:nvSpPr>
        <p:spPr>
          <a:xfrm>
            <a:off x="431800" y="3971432"/>
            <a:ext cx="1980000" cy="360000"/>
          </a:xfrm>
          <a:ln w="38100">
            <a:solidFill>
              <a:srgbClr val="002060"/>
            </a:solidFill>
          </a:ln>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ZA"/>
              <a:t>cancer</a:t>
            </a:r>
          </a:p>
        </p:txBody>
      </p:sp>
      <p:sp>
        <p:nvSpPr>
          <p:cNvPr id="50" name="Text Placeholder 10">
            <a:extLst>
              <a:ext uri="{FF2B5EF4-FFF2-40B4-BE49-F238E27FC236}">
                <a16:creationId xmlns:a16="http://schemas.microsoft.com/office/drawing/2014/main" id="{BEEE40C3-341F-4063-8D33-B1328863FB30}"/>
              </a:ext>
            </a:extLst>
          </p:cNvPr>
          <p:cNvSpPr>
            <a:spLocks noGrp="1"/>
          </p:cNvSpPr>
          <p:nvPr>
            <p:ph type="body" sz="quarter" idx="18" hasCustomPrompt="1"/>
          </p:nvPr>
        </p:nvSpPr>
        <p:spPr>
          <a:xfrm>
            <a:off x="431800" y="4605832"/>
            <a:ext cx="1980000" cy="720000"/>
          </a:xfr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51" name="Text Placeholder 8">
            <a:extLst>
              <a:ext uri="{FF2B5EF4-FFF2-40B4-BE49-F238E27FC236}">
                <a16:creationId xmlns:a16="http://schemas.microsoft.com/office/drawing/2014/main" id="{D09CE291-B951-4300-9D67-154E4BB557EC}"/>
              </a:ext>
            </a:extLst>
          </p:cNvPr>
          <p:cNvSpPr>
            <a:spLocks noGrp="1"/>
          </p:cNvSpPr>
          <p:nvPr>
            <p:ph type="body" sz="quarter" idx="33" hasCustomPrompt="1"/>
          </p:nvPr>
        </p:nvSpPr>
        <p:spPr>
          <a:xfrm>
            <a:off x="2782956" y="3935896"/>
            <a:ext cx="1968893" cy="395536"/>
          </a:xfrm>
        </p:spPr>
        <p:txBody>
          <a:bodyPr/>
          <a:lstStyle>
            <a:lvl1pPr marL="0" indent="0" algn="ctr">
              <a:buFont typeface="Arial" panose="020B0604020202020204" pitchFamily="34" charset="0"/>
              <a:buNone/>
              <a:defRPr sz="1800" baseline="0">
                <a:solidFill>
                  <a:schemeClr val="tx1">
                    <a:lumMod val="75000"/>
                    <a:lumOff val="25000"/>
                  </a:schemeClr>
                </a:solidFill>
              </a:defRPr>
            </a:lvl1pPr>
          </a:lstStyle>
          <a:p>
            <a:pPr lvl="0"/>
            <a:r>
              <a:rPr lang="en-ZA"/>
              <a:t>other serious disease</a:t>
            </a:r>
          </a:p>
        </p:txBody>
      </p:sp>
      <p:sp>
        <p:nvSpPr>
          <p:cNvPr id="52" name="Text Placeholder 10">
            <a:extLst>
              <a:ext uri="{FF2B5EF4-FFF2-40B4-BE49-F238E27FC236}">
                <a16:creationId xmlns:a16="http://schemas.microsoft.com/office/drawing/2014/main" id="{0D3A393C-4D8C-49BC-934D-B57BE1B28405}"/>
              </a:ext>
            </a:extLst>
          </p:cNvPr>
          <p:cNvSpPr>
            <a:spLocks noGrp="1"/>
          </p:cNvSpPr>
          <p:nvPr>
            <p:ph type="body" sz="quarter" idx="34" hasCustomPrompt="1"/>
          </p:nvPr>
        </p:nvSpPr>
        <p:spPr>
          <a:xfrm>
            <a:off x="2771850" y="4605832"/>
            <a:ext cx="1980000" cy="720000"/>
          </a:xfr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53" name="Text Placeholder 8">
            <a:extLst>
              <a:ext uri="{FF2B5EF4-FFF2-40B4-BE49-F238E27FC236}">
                <a16:creationId xmlns:a16="http://schemas.microsoft.com/office/drawing/2014/main" id="{08906184-3520-4606-AF8B-59ECFFA6D756}"/>
              </a:ext>
            </a:extLst>
          </p:cNvPr>
          <p:cNvSpPr>
            <a:spLocks noGrp="1"/>
          </p:cNvSpPr>
          <p:nvPr>
            <p:ph type="body" sz="quarter" idx="35" hasCustomPrompt="1"/>
          </p:nvPr>
        </p:nvSpPr>
        <p:spPr>
          <a:xfrm>
            <a:off x="5111900" y="3971432"/>
            <a:ext cx="1980000" cy="360000"/>
          </a:xfrm>
        </p:spPr>
        <p:txBody>
          <a:bodyPr/>
          <a:lstStyle>
            <a:lvl1pPr marL="0" indent="0" algn="ctr">
              <a:buFont typeface="Arial" panose="020B0604020202020204" pitchFamily="34" charset="0"/>
              <a:buNone/>
              <a:defRPr sz="1800" baseline="0">
                <a:solidFill>
                  <a:schemeClr val="tx1">
                    <a:lumMod val="75000"/>
                    <a:lumOff val="25000"/>
                  </a:schemeClr>
                </a:solidFill>
              </a:defRPr>
            </a:lvl1pPr>
          </a:lstStyle>
          <a:p>
            <a:pPr lvl="0"/>
            <a:r>
              <a:rPr lang="en-US"/>
              <a:t>genetic risk</a:t>
            </a:r>
            <a:endParaRPr lang="en-ZA"/>
          </a:p>
        </p:txBody>
      </p:sp>
      <p:sp>
        <p:nvSpPr>
          <p:cNvPr id="54" name="Text Placeholder 10">
            <a:extLst>
              <a:ext uri="{FF2B5EF4-FFF2-40B4-BE49-F238E27FC236}">
                <a16:creationId xmlns:a16="http://schemas.microsoft.com/office/drawing/2014/main" id="{8A64BEB9-7FB0-4DF9-BFE9-62016E83E890}"/>
              </a:ext>
            </a:extLst>
          </p:cNvPr>
          <p:cNvSpPr>
            <a:spLocks noGrp="1"/>
          </p:cNvSpPr>
          <p:nvPr>
            <p:ph type="body" sz="quarter" idx="36" hasCustomPrompt="1"/>
          </p:nvPr>
        </p:nvSpPr>
        <p:spPr>
          <a:xfrm>
            <a:off x="5111900" y="4605832"/>
            <a:ext cx="1980000" cy="720000"/>
          </a:xfr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55" name="Text Placeholder 8">
            <a:extLst>
              <a:ext uri="{FF2B5EF4-FFF2-40B4-BE49-F238E27FC236}">
                <a16:creationId xmlns:a16="http://schemas.microsoft.com/office/drawing/2014/main" id="{4CCC1C98-37FD-4404-8383-72ED535FE578}"/>
              </a:ext>
            </a:extLst>
          </p:cNvPr>
          <p:cNvSpPr>
            <a:spLocks noGrp="1"/>
          </p:cNvSpPr>
          <p:nvPr>
            <p:ph type="body" sz="quarter" idx="37" hasCustomPrompt="1"/>
          </p:nvPr>
        </p:nvSpPr>
        <p:spPr>
          <a:xfrm>
            <a:off x="7451950" y="3971432"/>
            <a:ext cx="1980000" cy="360000"/>
          </a:xfrm>
        </p:spPr>
        <p:txBody>
          <a:bodyPr/>
          <a:lstStyle>
            <a:lvl1pPr marL="0" indent="0" algn="ctr">
              <a:buFont typeface="Arial" panose="020B0604020202020204" pitchFamily="34" charset="0"/>
              <a:buNone/>
              <a:defRPr sz="1800" baseline="0">
                <a:solidFill>
                  <a:schemeClr val="tx1">
                    <a:lumMod val="75000"/>
                    <a:lumOff val="25000"/>
                  </a:schemeClr>
                </a:solidFill>
              </a:defRPr>
            </a:lvl1pPr>
          </a:lstStyle>
          <a:p>
            <a:pPr lvl="0"/>
            <a:r>
              <a:rPr lang="en-US"/>
              <a:t>transitioning </a:t>
            </a:r>
            <a:r>
              <a:rPr lang="en-US" err="1"/>
              <a:t>tx</a:t>
            </a:r>
            <a:endParaRPr lang="en-ZA"/>
          </a:p>
        </p:txBody>
      </p:sp>
      <p:sp>
        <p:nvSpPr>
          <p:cNvPr id="56" name="Text Placeholder 10">
            <a:extLst>
              <a:ext uri="{FF2B5EF4-FFF2-40B4-BE49-F238E27FC236}">
                <a16:creationId xmlns:a16="http://schemas.microsoft.com/office/drawing/2014/main" id="{B24BD1AE-AB0E-40FA-AEA8-8D687D84B56E}"/>
              </a:ext>
            </a:extLst>
          </p:cNvPr>
          <p:cNvSpPr>
            <a:spLocks noGrp="1"/>
          </p:cNvSpPr>
          <p:nvPr>
            <p:ph type="body" sz="quarter" idx="38" hasCustomPrompt="1"/>
          </p:nvPr>
        </p:nvSpPr>
        <p:spPr>
          <a:xfrm>
            <a:off x="7451950" y="4605832"/>
            <a:ext cx="1980000" cy="720000"/>
          </a:xfr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57" name="Text Placeholder 8">
            <a:extLst>
              <a:ext uri="{FF2B5EF4-FFF2-40B4-BE49-F238E27FC236}">
                <a16:creationId xmlns:a16="http://schemas.microsoft.com/office/drawing/2014/main" id="{CA2F0EA7-F3F7-443F-BA0D-4916B618C56B}"/>
              </a:ext>
            </a:extLst>
          </p:cNvPr>
          <p:cNvSpPr>
            <a:spLocks noGrp="1"/>
          </p:cNvSpPr>
          <p:nvPr>
            <p:ph type="body" sz="quarter" idx="39" hasCustomPrompt="1"/>
          </p:nvPr>
        </p:nvSpPr>
        <p:spPr>
          <a:xfrm>
            <a:off x="9792000" y="3971432"/>
            <a:ext cx="1980000" cy="360000"/>
          </a:xfr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age</a:t>
            </a:r>
            <a:endParaRPr lang="en-ZA"/>
          </a:p>
        </p:txBody>
      </p:sp>
      <p:sp>
        <p:nvSpPr>
          <p:cNvPr id="58" name="Text Placeholder 10">
            <a:extLst>
              <a:ext uri="{FF2B5EF4-FFF2-40B4-BE49-F238E27FC236}">
                <a16:creationId xmlns:a16="http://schemas.microsoft.com/office/drawing/2014/main" id="{2BB6E6C3-1F6A-41B6-8EE0-6FDCBA34413C}"/>
              </a:ext>
            </a:extLst>
          </p:cNvPr>
          <p:cNvSpPr>
            <a:spLocks noGrp="1"/>
          </p:cNvSpPr>
          <p:nvPr>
            <p:ph type="body" sz="quarter" idx="40" hasCustomPrompt="1"/>
          </p:nvPr>
        </p:nvSpPr>
        <p:spPr>
          <a:xfrm>
            <a:off x="9792000" y="4605832"/>
            <a:ext cx="1980000" cy="720000"/>
          </a:xfr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16" name="Picture Placeholder 15">
            <a:extLst>
              <a:ext uri="{FF2B5EF4-FFF2-40B4-BE49-F238E27FC236}">
                <a16:creationId xmlns:a16="http://schemas.microsoft.com/office/drawing/2014/main" id="{B2738624-9DAA-4152-9A77-80BBB71AD5F1}"/>
              </a:ext>
            </a:extLst>
          </p:cNvPr>
          <p:cNvSpPr>
            <a:spLocks noGrp="1"/>
          </p:cNvSpPr>
          <p:nvPr>
            <p:ph type="pic" sz="quarter" idx="41"/>
          </p:nvPr>
        </p:nvSpPr>
        <p:spPr>
          <a:xfrm>
            <a:off x="1135185" y="4729023"/>
            <a:ext cx="1979613" cy="1636340"/>
          </a:xfrm>
          <a:solidFill>
            <a:schemeClr val="bg1">
              <a:lumMod val="95000"/>
              <a:alpha val="70000"/>
            </a:schemeClr>
          </a:solidFill>
          <a:ln w="95250" cap="sq">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ctr">
              <a:buNone/>
              <a:defRPr lang="en-ZA" sz="1100" i="1">
                <a:solidFill>
                  <a:schemeClr val="tx1">
                    <a:lumMod val="50000"/>
                    <a:lumOff val="50000"/>
                  </a:schemeClr>
                </a:solidFill>
                <a:latin typeface="Times New Roman" panose="02020603050405020304" pitchFamily="18" charset="0"/>
                <a:cs typeface="Times New Roman" panose="02020603050405020304" pitchFamily="18" charset="0"/>
              </a:defRPr>
            </a:lvl1pPr>
          </a:lstStyle>
          <a:p>
            <a:pPr marL="266700" lvl="0" indent="-266700" algn="ctr"/>
            <a:r>
              <a:rPr lang="en-US"/>
              <a:t>Click icon to add picture</a:t>
            </a:r>
            <a:endParaRPr lang="en-ZA"/>
          </a:p>
        </p:txBody>
      </p:sp>
      <p:sp>
        <p:nvSpPr>
          <p:cNvPr id="60" name="Picture Placeholder 15">
            <a:extLst>
              <a:ext uri="{FF2B5EF4-FFF2-40B4-BE49-F238E27FC236}">
                <a16:creationId xmlns:a16="http://schemas.microsoft.com/office/drawing/2014/main" id="{D791A6AF-478F-443B-A785-F82A8DBA9F30}"/>
              </a:ext>
            </a:extLst>
          </p:cNvPr>
          <p:cNvSpPr>
            <a:spLocks noGrp="1"/>
          </p:cNvSpPr>
          <p:nvPr>
            <p:ph type="pic" sz="quarter" idx="43"/>
          </p:nvPr>
        </p:nvSpPr>
        <p:spPr>
          <a:xfrm>
            <a:off x="10344697" y="4384163"/>
            <a:ext cx="1979613" cy="1981200"/>
          </a:xfrm>
          <a:solidFill>
            <a:schemeClr val="bg1">
              <a:lumMod val="95000"/>
              <a:alpha val="70000"/>
            </a:schemeClr>
          </a:solidFill>
          <a:ln w="95250" cap="sq">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ctr">
              <a:buNone/>
              <a:defRPr lang="en-ZA" sz="1100" i="1">
                <a:solidFill>
                  <a:schemeClr val="tx1">
                    <a:lumMod val="50000"/>
                    <a:lumOff val="50000"/>
                  </a:schemeClr>
                </a:solidFill>
                <a:latin typeface="Times New Roman" panose="02020603050405020304" pitchFamily="18" charset="0"/>
                <a:cs typeface="Times New Roman" panose="02020603050405020304" pitchFamily="18" charset="0"/>
              </a:defRPr>
            </a:lvl1pPr>
          </a:lstStyle>
          <a:p>
            <a:pPr marL="266700" lvl="0" indent="-266700" algn="ctr"/>
            <a:r>
              <a:rPr lang="en-US"/>
              <a:t>Click icon to add picture</a:t>
            </a:r>
            <a:endParaRPr lang="en-ZA"/>
          </a:p>
        </p:txBody>
      </p:sp>
      <p:sp>
        <p:nvSpPr>
          <p:cNvPr id="61" name="Picture Placeholder 15">
            <a:extLst>
              <a:ext uri="{FF2B5EF4-FFF2-40B4-BE49-F238E27FC236}">
                <a16:creationId xmlns:a16="http://schemas.microsoft.com/office/drawing/2014/main" id="{1A65AFE9-2875-44A5-BF13-6E8438892669}"/>
              </a:ext>
            </a:extLst>
          </p:cNvPr>
          <p:cNvSpPr>
            <a:spLocks noGrp="1"/>
          </p:cNvSpPr>
          <p:nvPr>
            <p:ph type="pic" sz="quarter" idx="44"/>
          </p:nvPr>
        </p:nvSpPr>
        <p:spPr>
          <a:xfrm>
            <a:off x="14698930" y="4766528"/>
            <a:ext cx="1766479" cy="1533517"/>
          </a:xfrm>
          <a:solidFill>
            <a:schemeClr val="bg1">
              <a:lumMod val="95000"/>
              <a:alpha val="70000"/>
            </a:schemeClr>
          </a:solidFill>
          <a:ln w="95250" cap="sq">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ctr">
              <a:buNone/>
              <a:defRPr lang="en-ZA" sz="1100" i="1">
                <a:solidFill>
                  <a:schemeClr val="tx1">
                    <a:lumMod val="50000"/>
                    <a:lumOff val="50000"/>
                  </a:schemeClr>
                </a:solidFill>
                <a:latin typeface="Times New Roman" panose="02020603050405020304" pitchFamily="18" charset="0"/>
                <a:cs typeface="Times New Roman" panose="02020603050405020304" pitchFamily="18" charset="0"/>
              </a:defRPr>
            </a:lvl1pPr>
          </a:lstStyle>
          <a:p>
            <a:pPr marL="266700" lvl="0" indent="-266700" algn="ctr"/>
            <a:r>
              <a:rPr lang="en-US"/>
              <a:t>Click icon to add picture</a:t>
            </a:r>
            <a:endParaRPr lang="en-ZA"/>
          </a:p>
        </p:txBody>
      </p:sp>
      <p:sp>
        <p:nvSpPr>
          <p:cNvPr id="62" name="Picture Placeholder 15">
            <a:extLst>
              <a:ext uri="{FF2B5EF4-FFF2-40B4-BE49-F238E27FC236}">
                <a16:creationId xmlns:a16="http://schemas.microsoft.com/office/drawing/2014/main" id="{069B9167-077F-4123-82C5-01EB62AFB3E6}"/>
              </a:ext>
            </a:extLst>
          </p:cNvPr>
          <p:cNvSpPr>
            <a:spLocks noGrp="1"/>
          </p:cNvSpPr>
          <p:nvPr>
            <p:ph type="pic" sz="quarter" idx="45"/>
          </p:nvPr>
        </p:nvSpPr>
        <p:spPr>
          <a:xfrm>
            <a:off x="19556639" y="5325489"/>
            <a:ext cx="1119355" cy="678964"/>
          </a:xfrm>
          <a:solidFill>
            <a:schemeClr val="bg1">
              <a:lumMod val="95000"/>
              <a:alpha val="70000"/>
            </a:schemeClr>
          </a:solidFill>
          <a:ln w="95250" cap="sq">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ctr">
              <a:buNone/>
              <a:defRPr lang="en-ZA" sz="1100" i="1">
                <a:solidFill>
                  <a:schemeClr val="tx1">
                    <a:lumMod val="50000"/>
                    <a:lumOff val="50000"/>
                  </a:schemeClr>
                </a:solidFill>
                <a:latin typeface="Times New Roman" panose="02020603050405020304" pitchFamily="18" charset="0"/>
                <a:cs typeface="Times New Roman" panose="02020603050405020304" pitchFamily="18" charset="0"/>
              </a:defRPr>
            </a:lvl1pPr>
          </a:lstStyle>
          <a:p>
            <a:pPr marL="266700" lvl="0" indent="-266700" algn="ctr"/>
            <a:r>
              <a:rPr lang="en-US"/>
              <a:t>Click icon to add picture</a:t>
            </a:r>
            <a:endParaRPr lang="en-ZA"/>
          </a:p>
        </p:txBody>
      </p:sp>
      <p:pic>
        <p:nvPicPr>
          <p:cNvPr id="3074" name="Picture 2" descr="Cancer Ribbon icon"/>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62129" y="2039815"/>
            <a:ext cx="1728412" cy="140791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Medical Bag icon"/>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flipH="1">
            <a:off x="3179183" y="2150347"/>
            <a:ext cx="1061219" cy="112541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Biotech icon"/>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5229044" y="2069587"/>
            <a:ext cx="1378141" cy="1378142"/>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Person icon"/>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7451949" y="1681011"/>
            <a:ext cx="2175871" cy="2175871"/>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Clock Arrow icon"/>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0013258" y="2017486"/>
            <a:ext cx="1543804" cy="1543803"/>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p:cNvSpPr/>
          <p:nvPr userDrawn="1"/>
        </p:nvSpPr>
        <p:spPr>
          <a:xfrm>
            <a:off x="0" y="6320413"/>
            <a:ext cx="12192000" cy="35169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20010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3 Col Boxed">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FF5B2679-5029-4692-A1C7-099E7A583624}"/>
              </a:ext>
            </a:extLst>
          </p:cNvPr>
          <p:cNvSpPr>
            <a:spLocks noGrp="1"/>
          </p:cNvSpPr>
          <p:nvPr>
            <p:ph idx="14"/>
          </p:nvPr>
        </p:nvSpPr>
        <p:spPr>
          <a:xfrm>
            <a:off x="432000" y="2448000"/>
            <a:ext cx="3600000" cy="3631338"/>
          </a:xfrm>
          <a:solidFill>
            <a:schemeClr val="bg1">
              <a:lumMod val="95000"/>
            </a:schemeClr>
          </a:solidFill>
          <a:ln>
            <a:solidFill>
              <a:schemeClr val="bg1">
                <a:lumMod val="85000"/>
              </a:schemeClr>
            </a:solidFill>
          </a:ln>
        </p:spPr>
        <p:txBody>
          <a:bodyPr lIns="136800" tIns="252000" rIns="136800"/>
          <a:lstStyle>
            <a:lvl1pPr marL="266700" indent="-26670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1" name="Content Placeholder 2">
            <a:extLst>
              <a:ext uri="{FF2B5EF4-FFF2-40B4-BE49-F238E27FC236}">
                <a16:creationId xmlns:a16="http://schemas.microsoft.com/office/drawing/2014/main" id="{1B5AA133-C824-4B4A-96F4-D48A58E222DA}"/>
              </a:ext>
            </a:extLst>
          </p:cNvPr>
          <p:cNvSpPr>
            <a:spLocks noGrp="1"/>
          </p:cNvSpPr>
          <p:nvPr>
            <p:ph idx="15"/>
          </p:nvPr>
        </p:nvSpPr>
        <p:spPr>
          <a:xfrm>
            <a:off x="4302000" y="2448000"/>
            <a:ext cx="3600000" cy="3631338"/>
          </a:xfrm>
          <a:solidFill>
            <a:schemeClr val="bg1">
              <a:lumMod val="95000"/>
            </a:schemeClr>
          </a:solidFill>
          <a:ln>
            <a:solidFill>
              <a:schemeClr val="bg1">
                <a:lumMod val="85000"/>
              </a:schemeClr>
            </a:solidFill>
          </a:ln>
        </p:spPr>
        <p:txBody>
          <a:bodyPr lIns="136800" tIns="252000" rIns="136800"/>
          <a:lstStyle>
            <a:lvl1pPr marL="266700" indent="-26670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2" name="Content Placeholder 2">
            <a:extLst>
              <a:ext uri="{FF2B5EF4-FFF2-40B4-BE49-F238E27FC236}">
                <a16:creationId xmlns:a16="http://schemas.microsoft.com/office/drawing/2014/main" id="{388A40C4-1887-4DBA-90FF-4CF89932DA57}"/>
              </a:ext>
            </a:extLst>
          </p:cNvPr>
          <p:cNvSpPr>
            <a:spLocks noGrp="1"/>
          </p:cNvSpPr>
          <p:nvPr>
            <p:ph idx="16"/>
          </p:nvPr>
        </p:nvSpPr>
        <p:spPr>
          <a:xfrm>
            <a:off x="8172000" y="2448000"/>
            <a:ext cx="3600000" cy="3631338"/>
          </a:xfrm>
          <a:solidFill>
            <a:schemeClr val="bg1">
              <a:lumMod val="95000"/>
            </a:schemeClr>
          </a:solidFill>
          <a:ln>
            <a:solidFill>
              <a:schemeClr val="bg1">
                <a:lumMod val="85000"/>
              </a:schemeClr>
            </a:solidFill>
          </a:ln>
        </p:spPr>
        <p:txBody>
          <a:bodyPr lIns="136800" tIns="252000" rIns="136800"/>
          <a:lstStyle>
            <a:lvl1pPr marL="266700" indent="-26670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2" name="Title 1">
            <a:extLst>
              <a:ext uri="{FF2B5EF4-FFF2-40B4-BE49-F238E27FC236}">
                <a16:creationId xmlns:a16="http://schemas.microsoft.com/office/drawing/2014/main" id="{E8A85E10-5A18-4C86-8310-FA9CF8DF8AB5}"/>
              </a:ext>
            </a:extLst>
          </p:cNvPr>
          <p:cNvSpPr>
            <a:spLocks noGrp="1"/>
          </p:cNvSpPr>
          <p:nvPr>
            <p:ph type="title"/>
          </p:nvPr>
        </p:nvSpPr>
        <p:spPr>
          <a:xfrm>
            <a:off x="432000" y="432000"/>
            <a:ext cx="11340000" cy="432000"/>
          </a:xfrm>
        </p:spPr>
        <p:txBody>
          <a:bodyPr/>
          <a:lstStyle/>
          <a:p>
            <a:r>
              <a:rPr lang="en-US"/>
              <a:t>Click to edit Master title style</a:t>
            </a:r>
            <a:endParaRPr lang="en-ZA"/>
          </a:p>
        </p:txBody>
      </p:sp>
      <p:sp>
        <p:nvSpPr>
          <p:cNvPr id="3" name="Content Placeholder 2">
            <a:extLst>
              <a:ext uri="{FF2B5EF4-FFF2-40B4-BE49-F238E27FC236}">
                <a16:creationId xmlns:a16="http://schemas.microsoft.com/office/drawing/2014/main" id="{BE06229A-0702-4CD6-B5F1-0DC746CC4F18}"/>
              </a:ext>
            </a:extLst>
          </p:cNvPr>
          <p:cNvSpPr>
            <a:spLocks noGrp="1"/>
          </p:cNvSpPr>
          <p:nvPr>
            <p:ph idx="1" hasCustomPrompt="1"/>
          </p:nvPr>
        </p:nvSpPr>
        <p:spPr>
          <a:xfrm>
            <a:off x="432000" y="1728000"/>
            <a:ext cx="3600000" cy="720000"/>
          </a:xfrm>
          <a:solidFill>
            <a:srgbClr val="083B66"/>
          </a:solidFill>
          <a:ln w="28575">
            <a:solidFill>
              <a:srgbClr val="0B3949"/>
            </a:solidFill>
          </a:ln>
        </p:spPr>
        <p:txBody>
          <a:bodyPr lIns="108000" tIns="36000" rIns="108000" bIns="36000" anchor="ctr"/>
          <a:lstStyle>
            <a:lvl1pPr marL="0" indent="0" algn="ctr">
              <a:buNone/>
              <a:defRPr>
                <a:solidFill>
                  <a:schemeClr val="bg1"/>
                </a:solidFill>
              </a:defRPr>
            </a:lvl1pPr>
          </a:lstStyle>
          <a:p>
            <a:pPr lvl="0"/>
            <a:r>
              <a:rPr lang="en-US"/>
              <a:t>Section 1 Title</a:t>
            </a:r>
            <a:endParaRPr lang="en-ZA"/>
          </a:p>
        </p:txBody>
      </p:sp>
      <p:sp>
        <p:nvSpPr>
          <p:cNvPr id="7" name="Footer Placeholder 6">
            <a:extLst>
              <a:ext uri="{FF2B5EF4-FFF2-40B4-BE49-F238E27FC236}">
                <a16:creationId xmlns:a16="http://schemas.microsoft.com/office/drawing/2014/main" id="{D2E533DB-3399-4A25-BB80-899E9CC78DB1}"/>
              </a:ext>
            </a:extLst>
          </p:cNvPr>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Slide Number Placeholder 7">
            <a:extLst>
              <a:ext uri="{FF2B5EF4-FFF2-40B4-BE49-F238E27FC236}">
                <a16:creationId xmlns:a16="http://schemas.microsoft.com/office/drawing/2014/main" id="{19A57786-309B-4137-8B30-4011FC0D4FCB}"/>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B73C415-D670-4716-A5EC-CC4D52CA2BAC}" type="slidenum">
              <a:rPr kumimoji="0" lang="en-ZA"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ZA"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
        <p:nvSpPr>
          <p:cNvPr id="6" name="Content Placeholder 2">
            <a:extLst>
              <a:ext uri="{FF2B5EF4-FFF2-40B4-BE49-F238E27FC236}">
                <a16:creationId xmlns:a16="http://schemas.microsoft.com/office/drawing/2014/main" id="{43CF4B74-3202-48D6-B573-AA3882B039F4}"/>
              </a:ext>
            </a:extLst>
          </p:cNvPr>
          <p:cNvSpPr>
            <a:spLocks noGrp="1"/>
          </p:cNvSpPr>
          <p:nvPr>
            <p:ph idx="12" hasCustomPrompt="1"/>
          </p:nvPr>
        </p:nvSpPr>
        <p:spPr>
          <a:xfrm>
            <a:off x="4302000" y="1728000"/>
            <a:ext cx="3600000" cy="720000"/>
          </a:xfrm>
          <a:solidFill>
            <a:srgbClr val="083B66"/>
          </a:solidFill>
          <a:ln w="28575">
            <a:solidFill>
              <a:srgbClr val="0B3949"/>
            </a:solidFill>
          </a:ln>
        </p:spPr>
        <p:txBody>
          <a:bodyPr lIns="108000" tIns="36000" rIns="108000" bIns="36000" anchor="ctr"/>
          <a:lstStyle>
            <a:lvl1pPr marL="0" indent="0" algn="ctr">
              <a:buNone/>
              <a:defRPr>
                <a:solidFill>
                  <a:schemeClr val="bg1"/>
                </a:solidFill>
              </a:defRPr>
            </a:lvl1pPr>
          </a:lstStyle>
          <a:p>
            <a:pPr lvl="0"/>
            <a:r>
              <a:rPr lang="en-US"/>
              <a:t>Section 2 Title</a:t>
            </a:r>
            <a:endParaRPr lang="en-ZA"/>
          </a:p>
        </p:txBody>
      </p:sp>
      <p:sp>
        <p:nvSpPr>
          <p:cNvPr id="9" name="Content Placeholder 2">
            <a:extLst>
              <a:ext uri="{FF2B5EF4-FFF2-40B4-BE49-F238E27FC236}">
                <a16:creationId xmlns:a16="http://schemas.microsoft.com/office/drawing/2014/main" id="{0BA6D519-EE14-4D3E-B15F-70C4423A3988}"/>
              </a:ext>
            </a:extLst>
          </p:cNvPr>
          <p:cNvSpPr>
            <a:spLocks noGrp="1"/>
          </p:cNvSpPr>
          <p:nvPr>
            <p:ph idx="13" hasCustomPrompt="1"/>
          </p:nvPr>
        </p:nvSpPr>
        <p:spPr>
          <a:xfrm>
            <a:off x="8172000" y="1728000"/>
            <a:ext cx="3600000" cy="720000"/>
          </a:xfrm>
          <a:solidFill>
            <a:srgbClr val="083B66"/>
          </a:solidFill>
          <a:ln w="28575">
            <a:solidFill>
              <a:srgbClr val="0B3949"/>
            </a:solidFill>
          </a:ln>
        </p:spPr>
        <p:txBody>
          <a:bodyPr lIns="108000" tIns="36000" rIns="108000" bIns="36000" anchor="ctr"/>
          <a:lstStyle>
            <a:lvl1pPr marL="0" indent="0" algn="ctr">
              <a:buNone/>
              <a:defRPr>
                <a:solidFill>
                  <a:schemeClr val="bg1"/>
                </a:solidFill>
              </a:defRPr>
            </a:lvl1pPr>
          </a:lstStyle>
          <a:p>
            <a:pPr lvl="0"/>
            <a:r>
              <a:rPr lang="en-US"/>
              <a:t>Section 3 Title</a:t>
            </a:r>
            <a:endParaRPr lang="en-ZA"/>
          </a:p>
        </p:txBody>
      </p:sp>
      <p:sp>
        <p:nvSpPr>
          <p:cNvPr id="13" name="Text Placeholder 5">
            <a:extLst>
              <a:ext uri="{FF2B5EF4-FFF2-40B4-BE49-F238E27FC236}">
                <a16:creationId xmlns:a16="http://schemas.microsoft.com/office/drawing/2014/main" id="{4DA29CFB-3C73-4618-B2D9-70E396D1EBA2}"/>
              </a:ext>
            </a:extLst>
          </p:cNvPr>
          <p:cNvSpPr>
            <a:spLocks noGrp="1"/>
          </p:cNvSpPr>
          <p:nvPr>
            <p:ph type="body" sz="quarter" idx="32" hasCustomPrompt="1"/>
          </p:nvPr>
        </p:nvSpPr>
        <p:spPr>
          <a:xfrm>
            <a:off x="431800" y="1008000"/>
            <a:ext cx="11339513" cy="360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31542016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Image, Pink">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3E3198-44BC-1041-847D-FD1A35907530}"/>
              </a:ext>
            </a:extLst>
          </p:cNvPr>
          <p:cNvSpPr>
            <a:spLocks noGrp="1"/>
          </p:cNvSpPr>
          <p:nvPr>
            <p:ph type="ctrTitle"/>
          </p:nvPr>
        </p:nvSpPr>
        <p:spPr>
          <a:xfrm>
            <a:off x="646800" y="648000"/>
            <a:ext cx="4141100" cy="2387600"/>
          </a:xfrm>
        </p:spPr>
        <p:txBody>
          <a:bodyPr anchor="b">
            <a:noAutofit/>
          </a:bodyPr>
          <a:lstStyle>
            <a:lvl1pPr algn="l">
              <a:defRPr sz="5400">
                <a:solidFill>
                  <a:schemeClr val="bg1"/>
                </a:solidFill>
              </a:defRPr>
            </a:lvl1pPr>
          </a:lstStyle>
          <a:p>
            <a:r>
              <a:rPr lang="en-US"/>
              <a:t>Click to edit Master title style</a:t>
            </a:r>
          </a:p>
        </p:txBody>
      </p:sp>
      <p:sp>
        <p:nvSpPr>
          <p:cNvPr id="3" name="Subtitle 2">
            <a:extLst>
              <a:ext uri="{FF2B5EF4-FFF2-40B4-BE49-F238E27FC236}">
                <a16:creationId xmlns:a16="http://schemas.microsoft.com/office/drawing/2014/main" id="{AC9370E5-B8EC-974B-A683-2EEF9C0CF316}"/>
              </a:ext>
            </a:extLst>
          </p:cNvPr>
          <p:cNvSpPr>
            <a:spLocks noGrp="1"/>
          </p:cNvSpPr>
          <p:nvPr>
            <p:ph type="subTitle" idx="1"/>
          </p:nvPr>
        </p:nvSpPr>
        <p:spPr>
          <a:xfrm>
            <a:off x="646800" y="3602038"/>
            <a:ext cx="4141100" cy="757130"/>
          </a:xfrm>
        </p:spPr>
        <p:txBody>
          <a:bodyPr wrap="square">
            <a:spAutoFit/>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10" name="Picture 9">
            <a:extLst>
              <a:ext uri="{FF2B5EF4-FFF2-40B4-BE49-F238E27FC236}">
                <a16:creationId xmlns:a16="http://schemas.microsoft.com/office/drawing/2014/main" id="{CE774DCC-E59F-CC45-928A-0AC80A04408B}"/>
              </a:ext>
            </a:extLst>
          </p:cNvPr>
          <p:cNvPicPr>
            <a:picLocks noChangeAspect="1"/>
          </p:cNvPicPr>
          <p:nvPr userDrawn="1"/>
        </p:nvPicPr>
        <p:blipFill>
          <a:blip r:embed="rId2"/>
          <a:stretch>
            <a:fillRect/>
          </a:stretch>
        </p:blipFill>
        <p:spPr>
          <a:xfrm>
            <a:off x="10411010" y="5322443"/>
            <a:ext cx="1440000" cy="1064055"/>
          </a:xfrm>
          <a:prstGeom prst="rect">
            <a:avLst/>
          </a:prstGeom>
        </p:spPr>
      </p:pic>
      <p:pic>
        <p:nvPicPr>
          <p:cNvPr id="6" name="Picture 5">
            <a:extLst>
              <a:ext uri="{FF2B5EF4-FFF2-40B4-BE49-F238E27FC236}">
                <a16:creationId xmlns:a16="http://schemas.microsoft.com/office/drawing/2014/main" id="{8E5C0FD0-68BA-0546-B926-642B44228F67}"/>
              </a:ext>
            </a:extLst>
          </p:cNvPr>
          <p:cNvPicPr>
            <a:picLocks noChangeAspect="1"/>
          </p:cNvPicPr>
          <p:nvPr userDrawn="1"/>
        </p:nvPicPr>
        <p:blipFill>
          <a:blip r:embed="rId3"/>
          <a:stretch>
            <a:fillRect/>
          </a:stretch>
        </p:blipFill>
        <p:spPr>
          <a:xfrm>
            <a:off x="5168451" y="463273"/>
            <a:ext cx="5931453" cy="5931453"/>
          </a:xfrm>
          <a:prstGeom prst="rect">
            <a:avLst/>
          </a:prstGeom>
        </p:spPr>
      </p:pic>
      <p:sp>
        <p:nvSpPr>
          <p:cNvPr id="7" name="Picture Placeholder 2">
            <a:extLst>
              <a:ext uri="{FF2B5EF4-FFF2-40B4-BE49-F238E27FC236}">
                <a16:creationId xmlns:a16="http://schemas.microsoft.com/office/drawing/2014/main" id="{5A8BCB8A-8EFA-7046-92E7-9368617A32BE}"/>
              </a:ext>
            </a:extLst>
          </p:cNvPr>
          <p:cNvSpPr>
            <a:spLocks noGrp="1" noChangeAspect="1"/>
          </p:cNvSpPr>
          <p:nvPr>
            <p:ph type="pic" idx="13"/>
          </p:nvPr>
        </p:nvSpPr>
        <p:spPr>
          <a:xfrm>
            <a:off x="5884178" y="1179000"/>
            <a:ext cx="4500000" cy="4500000"/>
          </a:xfrm>
          <a:prstGeom prst="ellipse">
            <a:avLst/>
          </a:prstGeom>
          <a:solidFill>
            <a:schemeClr val="bg1">
              <a:lumMod val="85000"/>
            </a:schemeClr>
          </a:solidFill>
        </p:spPr>
        <p:txBody>
          <a:bodyPr anchor="ctr"/>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9">
            <a:extLst>
              <a:ext uri="{FF2B5EF4-FFF2-40B4-BE49-F238E27FC236}">
                <a16:creationId xmlns:a16="http://schemas.microsoft.com/office/drawing/2014/main" id="{663100C3-0EB0-0543-966D-66861AC9E6B2}"/>
              </a:ext>
            </a:extLst>
          </p:cNvPr>
          <p:cNvSpPr>
            <a:spLocks noGrp="1"/>
          </p:cNvSpPr>
          <p:nvPr>
            <p:ph type="body" sz="quarter" idx="14"/>
          </p:nvPr>
        </p:nvSpPr>
        <p:spPr>
          <a:xfrm>
            <a:off x="646800" y="4792129"/>
            <a:ext cx="3463925" cy="1066800"/>
          </a:xfrm>
          <a:noFill/>
          <a:ln>
            <a:noFill/>
          </a:ln>
        </p:spPr>
        <p:txBody>
          <a:bodyPr>
            <a:normAutofit/>
          </a:bodyPr>
          <a:lstStyle>
            <a:lvl1pPr marL="0" indent="0">
              <a:buNone/>
              <a:defRPr sz="1400">
                <a:solidFill>
                  <a:schemeClr val="bg1"/>
                </a:solidFill>
              </a:defRPr>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US"/>
              <a:t>Edit Master text styles</a:t>
            </a:r>
          </a:p>
        </p:txBody>
      </p:sp>
    </p:spTree>
    <p:extLst>
      <p:ext uri="{BB962C8B-B14F-4D97-AF65-F5344CB8AC3E}">
        <p14:creationId xmlns:p14="http://schemas.microsoft.com/office/powerpoint/2010/main" val="115134508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Large Numbers Option 2">
    <p:spTree>
      <p:nvGrpSpPr>
        <p:cNvPr id="1" name=""/>
        <p:cNvGrpSpPr/>
        <p:nvPr/>
      </p:nvGrpSpPr>
      <p:grpSpPr>
        <a:xfrm>
          <a:off x="0" y="0"/>
          <a:ext cx="0" cy="0"/>
          <a:chOff x="0" y="0"/>
          <a:chExt cx="0" cy="0"/>
        </a:xfrm>
      </p:grpSpPr>
      <p:sp>
        <p:nvSpPr>
          <p:cNvPr id="11" name="Text Placeholder 3">
            <a:extLst>
              <a:ext uri="{FF2B5EF4-FFF2-40B4-BE49-F238E27FC236}">
                <a16:creationId xmlns:a16="http://schemas.microsoft.com/office/drawing/2014/main" id="{CF5069B8-93E6-456E-B02B-1FD5F3B8D72A}"/>
              </a:ext>
            </a:extLst>
          </p:cNvPr>
          <p:cNvSpPr>
            <a:spLocks noGrp="1"/>
          </p:cNvSpPr>
          <p:nvPr>
            <p:ph type="body" sz="quarter" idx="27"/>
          </p:nvPr>
        </p:nvSpPr>
        <p:spPr>
          <a:xfrm>
            <a:off x="890706" y="1593150"/>
            <a:ext cx="4348065" cy="4348065"/>
          </a:xfrm>
          <a:prstGeom prst="ellipse">
            <a:avLst/>
          </a:prstGeom>
          <a:solidFill>
            <a:schemeClr val="tx1">
              <a:alpha val="10000"/>
            </a:schemeClr>
          </a:solidFill>
        </p:spPr>
        <p:txBody>
          <a:bodyPr anchor="ctr"/>
          <a:lstStyle>
            <a:lvl1pPr marL="0" indent="0" algn="ctr">
              <a:buNone/>
              <a:defRPr sz="1800">
                <a:solidFill>
                  <a:schemeClr val="tx1">
                    <a:lumMod val="75000"/>
                    <a:lumOff val="25000"/>
                  </a:schemeClr>
                </a:solidFill>
                <a:latin typeface="+mn-lt"/>
              </a:defRPr>
            </a:lvl1pPr>
            <a:lvl2pPr marL="266700" indent="0">
              <a:buNone/>
              <a:defRPr/>
            </a:lvl2pPr>
            <a:lvl3pPr marL="542925" indent="0">
              <a:buNone/>
              <a:defRPr/>
            </a:lvl3pPr>
            <a:lvl4pPr marL="809625" indent="0">
              <a:buNone/>
              <a:defRPr/>
            </a:lvl4pPr>
            <a:lvl5pPr marL="1076325" indent="0">
              <a:buNone/>
              <a:defRPr/>
            </a:lvl5pPr>
          </a:lstStyle>
          <a:p>
            <a:pPr lvl="0"/>
            <a:endParaRPr lang="en-ZA"/>
          </a:p>
        </p:txBody>
      </p:sp>
      <p:sp>
        <p:nvSpPr>
          <p:cNvPr id="12" name="Text Placeholder 9">
            <a:extLst>
              <a:ext uri="{FF2B5EF4-FFF2-40B4-BE49-F238E27FC236}">
                <a16:creationId xmlns:a16="http://schemas.microsoft.com/office/drawing/2014/main" id="{C15F42E2-EE95-4479-80E9-94A75E9D6E98}"/>
              </a:ext>
            </a:extLst>
          </p:cNvPr>
          <p:cNvSpPr>
            <a:spLocks noGrp="1"/>
          </p:cNvSpPr>
          <p:nvPr>
            <p:ph type="body" sz="quarter" idx="28"/>
          </p:nvPr>
        </p:nvSpPr>
        <p:spPr>
          <a:xfrm>
            <a:off x="4739330" y="1767887"/>
            <a:ext cx="3998591" cy="3998591"/>
          </a:xfrm>
          <a:prstGeom prst="ellipse">
            <a:avLst/>
          </a:prstGeom>
          <a:solidFill>
            <a:schemeClr val="tx1">
              <a:alpha val="10000"/>
            </a:schemeClr>
          </a:solidFill>
        </p:spPr>
        <p:txBody>
          <a:bodyPr vert="horz" lIns="0" tIns="0" rIns="0" bIns="0" rtlCol="0" anchor="ctr">
            <a:noAutofit/>
          </a:bodyPr>
          <a:lstStyle>
            <a:lvl1pPr marL="0" indent="0" algn="ctr">
              <a:buNone/>
              <a:defRPr lang="en-ZA" sz="1800" dirty="0">
                <a:solidFill>
                  <a:schemeClr val="tx1">
                    <a:lumMod val="75000"/>
                    <a:lumOff val="25000"/>
                  </a:schemeClr>
                </a:solidFill>
              </a:defRPr>
            </a:lvl1pPr>
          </a:lstStyle>
          <a:p>
            <a:pPr marL="266700" lvl="0" indent="-266700" algn="ctr"/>
            <a:endParaRPr lang="en-ZA"/>
          </a:p>
        </p:txBody>
      </p:sp>
      <p:sp>
        <p:nvSpPr>
          <p:cNvPr id="9" name="Text Placeholder 9">
            <a:extLst>
              <a:ext uri="{FF2B5EF4-FFF2-40B4-BE49-F238E27FC236}">
                <a16:creationId xmlns:a16="http://schemas.microsoft.com/office/drawing/2014/main" id="{4059823C-F505-4D2A-854E-5144BD58A767}"/>
              </a:ext>
            </a:extLst>
          </p:cNvPr>
          <p:cNvSpPr>
            <a:spLocks noGrp="1"/>
          </p:cNvSpPr>
          <p:nvPr>
            <p:ph type="body" sz="quarter" idx="29"/>
          </p:nvPr>
        </p:nvSpPr>
        <p:spPr>
          <a:xfrm>
            <a:off x="8238481" y="2207063"/>
            <a:ext cx="3120238" cy="3120238"/>
          </a:xfrm>
          <a:prstGeom prst="ellipse">
            <a:avLst/>
          </a:prstGeom>
          <a:solidFill>
            <a:schemeClr val="tx1">
              <a:alpha val="10000"/>
            </a:schemeClr>
          </a:solidFill>
        </p:spPr>
        <p:txBody>
          <a:bodyPr vert="horz" lIns="0" tIns="0" rIns="0" bIns="0" rtlCol="0" anchor="ctr">
            <a:noAutofit/>
          </a:bodyPr>
          <a:lstStyle>
            <a:lvl1pPr marL="0" indent="0" algn="ctr">
              <a:buNone/>
              <a:defRPr lang="en-ZA" sz="1800" dirty="0">
                <a:solidFill>
                  <a:schemeClr val="tx1">
                    <a:lumMod val="75000"/>
                    <a:lumOff val="25000"/>
                  </a:schemeClr>
                </a:solidFill>
              </a:defRPr>
            </a:lvl1pPr>
          </a:lstStyle>
          <a:p>
            <a:pPr marL="266700" lvl="0" indent="-266700" algn="ctr"/>
            <a:endParaRPr lang="en-ZA"/>
          </a:p>
        </p:txBody>
      </p:sp>
      <p:sp>
        <p:nvSpPr>
          <p:cNvPr id="2" name="Title 1">
            <a:extLst>
              <a:ext uri="{FF2B5EF4-FFF2-40B4-BE49-F238E27FC236}">
                <a16:creationId xmlns:a16="http://schemas.microsoft.com/office/drawing/2014/main" id="{E8A85E10-5A18-4C86-8310-FA9CF8DF8AB5}"/>
              </a:ext>
            </a:extLst>
          </p:cNvPr>
          <p:cNvSpPr>
            <a:spLocks noGrp="1"/>
          </p:cNvSpPr>
          <p:nvPr>
            <p:ph type="title"/>
          </p:nvPr>
        </p:nvSpPr>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D2E533DB-3399-4A25-BB80-899E9CC78DB1}"/>
              </a:ext>
            </a:extLst>
          </p:cNvPr>
          <p:cNvSpPr>
            <a:spLocks noGrp="1"/>
          </p:cNvSpPr>
          <p:nvPr>
            <p:ph type="ftr" sz="quarter" idx="10"/>
          </p:nvPr>
        </p:nvSpPr>
        <p:spPr>
          <a:xfrm>
            <a:off x="0" y="6365363"/>
            <a:ext cx="12192000" cy="412431"/>
          </a:xfrm>
          <a:solidFill>
            <a:srgbClr val="00B050"/>
          </a:solidFill>
        </p:spPr>
        <p:txBody>
          <a:bodyPr/>
          <a:lstStyle/>
          <a:p>
            <a:endParaRPr lang="en-ZA"/>
          </a:p>
        </p:txBody>
      </p:sp>
      <p:sp>
        <p:nvSpPr>
          <p:cNvPr id="8" name="Slide Number Placeholder 7">
            <a:extLst>
              <a:ext uri="{FF2B5EF4-FFF2-40B4-BE49-F238E27FC236}">
                <a16:creationId xmlns:a16="http://schemas.microsoft.com/office/drawing/2014/main" id="{19A57786-309B-4137-8B30-4011FC0D4FCB}"/>
              </a:ext>
            </a:extLst>
          </p:cNvPr>
          <p:cNvSpPr>
            <a:spLocks noGrp="1"/>
          </p:cNvSpPr>
          <p:nvPr>
            <p:ph type="sldNum" sz="quarter" idx="11"/>
          </p:nvPr>
        </p:nvSpPr>
        <p:spPr>
          <a:xfrm>
            <a:off x="11772000" y="6436800"/>
            <a:ext cx="420000" cy="421200"/>
          </a:xfrm>
        </p:spPr>
        <p:txBody>
          <a:bodyPr/>
          <a:lstStyle/>
          <a:p>
            <a:fld id="{4B73C415-D670-4716-A5EC-CC4D52CA2BAC}" type="slidenum">
              <a:rPr lang="en-ZA" smtClean="0"/>
              <a:pPr/>
              <a:t>‹#›</a:t>
            </a:fld>
            <a:endParaRPr lang="en-ZA"/>
          </a:p>
        </p:txBody>
      </p:sp>
      <p:sp>
        <p:nvSpPr>
          <p:cNvPr id="10" name="Text Placeholder 3">
            <a:extLst>
              <a:ext uri="{FF2B5EF4-FFF2-40B4-BE49-F238E27FC236}">
                <a16:creationId xmlns:a16="http://schemas.microsoft.com/office/drawing/2014/main" id="{B30FA196-A035-4908-BA51-B769293255A9}"/>
              </a:ext>
            </a:extLst>
          </p:cNvPr>
          <p:cNvSpPr>
            <a:spLocks noGrp="1"/>
          </p:cNvSpPr>
          <p:nvPr>
            <p:ph type="body" sz="quarter" idx="30" hasCustomPrompt="1"/>
          </p:nvPr>
        </p:nvSpPr>
        <p:spPr>
          <a:xfrm>
            <a:off x="1658929" y="2205688"/>
            <a:ext cx="2811618" cy="1440000"/>
          </a:xfrm>
          <a:prstGeom prst="rect">
            <a:avLst/>
          </a:prstGeom>
          <a:noFill/>
        </p:spPr>
        <p:txBody>
          <a:bodyPr anchor="b"/>
          <a:lstStyle>
            <a:lvl1pPr marL="0" indent="0" algn="ctr">
              <a:spcBef>
                <a:spcPts val="0"/>
              </a:spcBef>
              <a:spcAft>
                <a:spcPts val="0"/>
              </a:spcAft>
              <a:buNone/>
              <a:defRPr sz="6600">
                <a:solidFill>
                  <a:schemeClr val="tx1">
                    <a:lumMod val="75000"/>
                    <a:lumOff val="25000"/>
                  </a:schemeClr>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a:t>1</a:t>
            </a:r>
            <a:endParaRPr lang="en-ZA"/>
          </a:p>
        </p:txBody>
      </p:sp>
      <p:sp>
        <p:nvSpPr>
          <p:cNvPr id="13" name="Text Placeholder 9">
            <a:extLst>
              <a:ext uri="{FF2B5EF4-FFF2-40B4-BE49-F238E27FC236}">
                <a16:creationId xmlns:a16="http://schemas.microsoft.com/office/drawing/2014/main" id="{38F1EEC3-A74E-4124-95F3-D8A27EA3DDFC}"/>
              </a:ext>
            </a:extLst>
          </p:cNvPr>
          <p:cNvSpPr>
            <a:spLocks noGrp="1"/>
          </p:cNvSpPr>
          <p:nvPr>
            <p:ph type="body" sz="quarter" idx="31" hasCustomPrompt="1"/>
          </p:nvPr>
        </p:nvSpPr>
        <p:spPr>
          <a:xfrm>
            <a:off x="5332816" y="2205688"/>
            <a:ext cx="2811618" cy="1440000"/>
          </a:xfrm>
          <a:prstGeom prst="rect">
            <a:avLst/>
          </a:prstGeom>
          <a:noFill/>
        </p:spPr>
        <p:txBody>
          <a:bodyPr vert="horz" lIns="0" tIns="0" rIns="0" bIns="0" rtlCol="0" anchor="b">
            <a:noAutofit/>
          </a:bodyPr>
          <a:lstStyle>
            <a:lvl1pPr marL="0" indent="0" algn="ctr">
              <a:spcBef>
                <a:spcPts val="0"/>
              </a:spcBef>
              <a:spcAft>
                <a:spcPts val="0"/>
              </a:spcAft>
              <a:buNone/>
              <a:defRPr lang="en-ZA" sz="6600" dirty="0">
                <a:solidFill>
                  <a:schemeClr val="tx1">
                    <a:lumMod val="75000"/>
                    <a:lumOff val="25000"/>
                  </a:schemeClr>
                </a:solidFill>
                <a:latin typeface="+mj-lt"/>
              </a:defRPr>
            </a:lvl1pPr>
          </a:lstStyle>
          <a:p>
            <a:pPr marL="266700" lvl="0" indent="-266700" algn="ctr"/>
            <a:r>
              <a:rPr lang="en-US"/>
              <a:t>2</a:t>
            </a:r>
            <a:endParaRPr lang="en-ZA"/>
          </a:p>
        </p:txBody>
      </p:sp>
      <p:sp>
        <p:nvSpPr>
          <p:cNvPr id="14" name="Text Placeholder 9">
            <a:extLst>
              <a:ext uri="{FF2B5EF4-FFF2-40B4-BE49-F238E27FC236}">
                <a16:creationId xmlns:a16="http://schemas.microsoft.com/office/drawing/2014/main" id="{744F95B1-3E5D-46C4-846F-01E3035D1A72}"/>
              </a:ext>
            </a:extLst>
          </p:cNvPr>
          <p:cNvSpPr>
            <a:spLocks noGrp="1"/>
          </p:cNvSpPr>
          <p:nvPr>
            <p:ph type="body" sz="quarter" idx="32" hasCustomPrompt="1"/>
          </p:nvPr>
        </p:nvSpPr>
        <p:spPr>
          <a:xfrm>
            <a:off x="8547101" y="2205688"/>
            <a:ext cx="2597043" cy="1440000"/>
          </a:xfrm>
          <a:prstGeom prst="rect">
            <a:avLst/>
          </a:prstGeom>
          <a:noFill/>
        </p:spPr>
        <p:txBody>
          <a:bodyPr vert="horz" lIns="0" tIns="0" rIns="0" bIns="0" rtlCol="0" anchor="b">
            <a:noAutofit/>
          </a:bodyPr>
          <a:lstStyle>
            <a:lvl1pPr marL="0" indent="0" algn="ctr">
              <a:spcBef>
                <a:spcPts val="0"/>
              </a:spcBef>
              <a:spcAft>
                <a:spcPts val="0"/>
              </a:spcAft>
              <a:buNone/>
              <a:defRPr lang="en-ZA" sz="6600" dirty="0">
                <a:solidFill>
                  <a:schemeClr val="tx1">
                    <a:lumMod val="75000"/>
                    <a:lumOff val="25000"/>
                  </a:schemeClr>
                </a:solidFill>
                <a:latin typeface="+mj-lt"/>
              </a:defRPr>
            </a:lvl1pPr>
          </a:lstStyle>
          <a:p>
            <a:pPr marL="266700" lvl="0" indent="-266700" algn="ctr"/>
            <a:r>
              <a:rPr lang="en-US"/>
              <a:t>3</a:t>
            </a:r>
            <a:endParaRPr lang="en-ZA"/>
          </a:p>
        </p:txBody>
      </p:sp>
      <p:sp>
        <p:nvSpPr>
          <p:cNvPr id="16" name="Content Placeholder 3">
            <a:extLst>
              <a:ext uri="{FF2B5EF4-FFF2-40B4-BE49-F238E27FC236}">
                <a16:creationId xmlns:a16="http://schemas.microsoft.com/office/drawing/2014/main" id="{39CDA933-12B5-44CD-BD16-C9589DE755EE}"/>
              </a:ext>
            </a:extLst>
          </p:cNvPr>
          <p:cNvSpPr>
            <a:spLocks noGrp="1"/>
          </p:cNvSpPr>
          <p:nvPr>
            <p:ph sz="half" idx="2" hasCustomPrompt="1"/>
          </p:nvPr>
        </p:nvSpPr>
        <p:spPr>
          <a:xfrm>
            <a:off x="2074738" y="4243333"/>
            <a:ext cx="1980000" cy="720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Section Description</a:t>
            </a:r>
            <a:endParaRPr lang="en-ZA"/>
          </a:p>
        </p:txBody>
      </p:sp>
      <p:sp>
        <p:nvSpPr>
          <p:cNvPr id="17" name="Text Placeholder 5">
            <a:extLst>
              <a:ext uri="{FF2B5EF4-FFF2-40B4-BE49-F238E27FC236}">
                <a16:creationId xmlns:a16="http://schemas.microsoft.com/office/drawing/2014/main" id="{9751FCE0-5FA8-4E25-A4E7-8B2901F69491}"/>
              </a:ext>
            </a:extLst>
          </p:cNvPr>
          <p:cNvSpPr>
            <a:spLocks noGrp="1"/>
          </p:cNvSpPr>
          <p:nvPr>
            <p:ph type="body" sz="quarter" idx="12" hasCustomPrompt="1"/>
          </p:nvPr>
        </p:nvSpPr>
        <p:spPr>
          <a:xfrm>
            <a:off x="5748625" y="4243333"/>
            <a:ext cx="1980000" cy="720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Section Description</a:t>
            </a:r>
          </a:p>
        </p:txBody>
      </p:sp>
      <p:sp>
        <p:nvSpPr>
          <p:cNvPr id="18" name="Text Placeholder 9">
            <a:extLst>
              <a:ext uri="{FF2B5EF4-FFF2-40B4-BE49-F238E27FC236}">
                <a16:creationId xmlns:a16="http://schemas.microsoft.com/office/drawing/2014/main" id="{0D97BC04-5B6C-4CFD-8184-7637C9A8F8E4}"/>
              </a:ext>
            </a:extLst>
          </p:cNvPr>
          <p:cNvSpPr>
            <a:spLocks noGrp="1"/>
          </p:cNvSpPr>
          <p:nvPr>
            <p:ph type="body" sz="quarter" idx="13" hasCustomPrompt="1"/>
          </p:nvPr>
        </p:nvSpPr>
        <p:spPr>
          <a:xfrm>
            <a:off x="8808600" y="4243333"/>
            <a:ext cx="1980000" cy="720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Section Description</a:t>
            </a:r>
          </a:p>
        </p:txBody>
      </p:sp>
      <p:sp>
        <p:nvSpPr>
          <p:cNvPr id="22" name="Text Placeholder 5">
            <a:extLst>
              <a:ext uri="{FF2B5EF4-FFF2-40B4-BE49-F238E27FC236}">
                <a16:creationId xmlns:a16="http://schemas.microsoft.com/office/drawing/2014/main" id="{E7A8CB18-EF35-4644-9DDB-02D8B65EA55E}"/>
              </a:ext>
            </a:extLst>
          </p:cNvPr>
          <p:cNvSpPr>
            <a:spLocks noGrp="1"/>
          </p:cNvSpPr>
          <p:nvPr>
            <p:ph type="body" sz="quarter" idx="33" hasCustomPrompt="1"/>
          </p:nvPr>
        </p:nvSpPr>
        <p:spPr>
          <a:xfrm>
            <a:off x="431800" y="1008000"/>
            <a:ext cx="11339513" cy="360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399270149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Title and Sub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F5211B-014A-4E6E-98C7-FDAF7855316F}"/>
              </a:ext>
            </a:extLst>
          </p:cNvPr>
          <p:cNvSpPr>
            <a:spLocks noGrp="1"/>
          </p:cNvSpPr>
          <p:nvPr>
            <p:ph type="title"/>
          </p:nvPr>
        </p:nvSpPr>
        <p:spPr/>
        <p:txBody>
          <a:bodyPr/>
          <a:lstStyle/>
          <a:p>
            <a:r>
              <a:rPr lang="en-US"/>
              <a:t>Click to edit Master title style</a:t>
            </a:r>
            <a:endParaRPr lang="en-ZA"/>
          </a:p>
        </p:txBody>
      </p:sp>
      <p:sp>
        <p:nvSpPr>
          <p:cNvPr id="6" name="Footer Placeholder 5">
            <a:extLst>
              <a:ext uri="{FF2B5EF4-FFF2-40B4-BE49-F238E27FC236}">
                <a16:creationId xmlns:a16="http://schemas.microsoft.com/office/drawing/2014/main" id="{5356FC21-A32D-44DC-BED7-08CEBB3B9090}"/>
              </a:ext>
            </a:extLst>
          </p:cNvPr>
          <p:cNvSpPr>
            <a:spLocks noGrp="1"/>
          </p:cNvSpPr>
          <p:nvPr>
            <p:ph type="ftr" sz="quarter" idx="10"/>
          </p:nvPr>
        </p:nvSpPr>
        <p:spPr/>
        <p:txBody>
          <a:bodyPr/>
          <a:lstStyle/>
          <a:p>
            <a:endParaRPr lang="en-ZA"/>
          </a:p>
        </p:txBody>
      </p:sp>
      <p:sp>
        <p:nvSpPr>
          <p:cNvPr id="7" name="Slide Number Placeholder 6">
            <a:extLst>
              <a:ext uri="{FF2B5EF4-FFF2-40B4-BE49-F238E27FC236}">
                <a16:creationId xmlns:a16="http://schemas.microsoft.com/office/drawing/2014/main" id="{FC0C6D2B-0FF5-4A5F-A062-480FFA6DA09A}"/>
              </a:ext>
            </a:extLst>
          </p:cNvPr>
          <p:cNvSpPr>
            <a:spLocks noGrp="1"/>
          </p:cNvSpPr>
          <p:nvPr>
            <p:ph type="sldNum" sz="quarter" idx="11"/>
          </p:nvPr>
        </p:nvSpPr>
        <p:spPr/>
        <p:txBody>
          <a:bodyPr/>
          <a:lstStyle/>
          <a:p>
            <a:fld id="{4B73C415-D670-4716-A5EC-CC4D52CA2BAC}" type="slidenum">
              <a:rPr lang="en-ZA" smtClean="0"/>
              <a:pPr/>
              <a:t>‹#›</a:t>
            </a:fld>
            <a:endParaRPr lang="en-ZA"/>
          </a:p>
        </p:txBody>
      </p:sp>
      <p:sp>
        <p:nvSpPr>
          <p:cNvPr id="5" name="Text Placeholder 5">
            <a:extLst>
              <a:ext uri="{FF2B5EF4-FFF2-40B4-BE49-F238E27FC236}">
                <a16:creationId xmlns:a16="http://schemas.microsoft.com/office/drawing/2014/main" id="{91612B32-057C-422E-8B4A-7B464DE04A79}"/>
              </a:ext>
            </a:extLst>
          </p:cNvPr>
          <p:cNvSpPr>
            <a:spLocks noGrp="1"/>
          </p:cNvSpPr>
          <p:nvPr>
            <p:ph type="body" sz="quarter" idx="32" hasCustomPrompt="1"/>
          </p:nvPr>
        </p:nvSpPr>
        <p:spPr>
          <a:xfrm>
            <a:off x="431800" y="1008000"/>
            <a:ext cx="11339513" cy="360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115849166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reserve="1">
  <p:cSld name="Titl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19999" y="865492"/>
            <a:ext cx="9071700" cy="1890409"/>
          </a:xfrm>
        </p:spPr>
        <p:txBody>
          <a:bodyPr anchor="b">
            <a:noAutofit/>
          </a:bodyPr>
          <a:lstStyle>
            <a:lvl1pPr>
              <a:defRPr sz="4267" baseline="0">
                <a:solidFill>
                  <a:srgbClr val="201547"/>
                </a:solidFill>
              </a:defRPr>
            </a:lvl1pPr>
          </a:lstStyle>
          <a:p>
            <a:r>
              <a:rPr lang="en-US"/>
              <a:t>Click to edit Master title style</a:t>
            </a:r>
          </a:p>
        </p:txBody>
      </p:sp>
      <p:sp>
        <p:nvSpPr>
          <p:cNvPr id="3" name="Subtitle 2"/>
          <p:cNvSpPr>
            <a:spLocks noGrp="1"/>
          </p:cNvSpPr>
          <p:nvPr>
            <p:ph type="subTitle" idx="1"/>
          </p:nvPr>
        </p:nvSpPr>
        <p:spPr>
          <a:xfrm>
            <a:off x="720000" y="2857501"/>
            <a:ext cx="6442800" cy="1295401"/>
          </a:xfrm>
        </p:spPr>
        <p:txBody>
          <a:bodyPr>
            <a:noAutofit/>
          </a:bodyPr>
          <a:lstStyle>
            <a:lvl1pPr marL="0" indent="0" algn="l">
              <a:buNone/>
              <a:defRPr sz="2933" b="0" baseline="0">
                <a:solidFill>
                  <a:srgbClr val="53565A"/>
                </a:solidFill>
                <a:latin typeface="Arial"/>
                <a:cs typeface="Aria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AU"/>
          </a:p>
        </p:txBody>
      </p:sp>
    </p:spTree>
    <p:extLst>
      <p:ext uri="{BB962C8B-B14F-4D97-AF65-F5344CB8AC3E}">
        <p14:creationId xmlns:p14="http://schemas.microsoft.com/office/powerpoint/2010/main" val="199014441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body deep bann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110000"/>
              </a:lnSpc>
              <a:defRPr baseline="0">
                <a:solidFill>
                  <a:schemeClr val="bg1"/>
                </a:solidFill>
                <a:latin typeface="+mn-lt"/>
              </a:defRPr>
            </a:lvl1pPr>
          </a:lstStyle>
          <a:p>
            <a:r>
              <a:rPr lang="en-US"/>
              <a:t>Click to edit Master title style</a:t>
            </a:r>
          </a:p>
        </p:txBody>
      </p:sp>
      <p:sp>
        <p:nvSpPr>
          <p:cNvPr id="3" name="Content Placeholder 2"/>
          <p:cNvSpPr>
            <a:spLocks noGrp="1"/>
          </p:cNvSpPr>
          <p:nvPr>
            <p:ph idx="1"/>
          </p:nvPr>
        </p:nvSpPr>
        <p:spPr>
          <a:xfrm>
            <a:off x="719667" y="1619251"/>
            <a:ext cx="10991851" cy="4854797"/>
          </a:xfrm>
        </p:spPr>
        <p:txBody>
          <a:bodyPr/>
          <a:lstStyle>
            <a:lvl1pPr marL="0" indent="0">
              <a:lnSpc>
                <a:spcPct val="110000"/>
              </a:lnSpc>
              <a:defRPr baseline="0">
                <a:solidFill>
                  <a:srgbClr val="201547"/>
                </a:solidFill>
              </a:defRPr>
            </a:lvl1pPr>
            <a:lvl2pPr marL="0" indent="0">
              <a:lnSpc>
                <a:spcPct val="110000"/>
              </a:lnSpc>
              <a:defRPr/>
            </a:lvl2pPr>
            <a:lvl3pPr marL="335992" indent="-335992">
              <a:lnSpc>
                <a:spcPct val="110000"/>
              </a:lnSpc>
              <a:defRPr/>
            </a:lvl3pPr>
            <a:lvl4pPr marL="671983" indent="-335992">
              <a:lnSpc>
                <a:spcPct val="110000"/>
              </a:lnSpc>
              <a:defRPr/>
            </a:lvl4pPr>
            <a:lvl5pPr>
              <a:lnSpc>
                <a:spcPct val="11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AU"/>
          </a:p>
        </p:txBody>
      </p:sp>
      <p:sp>
        <p:nvSpPr>
          <p:cNvPr id="5" name="Footer Placeholder 4"/>
          <p:cNvSpPr>
            <a:spLocks noGrp="1"/>
          </p:cNvSpPr>
          <p:nvPr>
            <p:ph type="ftr" sz="quarter" idx="11"/>
          </p:nvPr>
        </p:nvSpPr>
        <p:spPr/>
        <p:txBody>
          <a:bodyPr/>
          <a:lstStyle>
            <a:lvl1pPr>
              <a:defRPr/>
            </a:lvl1pPr>
          </a:lstStyle>
          <a:p>
            <a:pPr>
              <a:defRPr/>
            </a:pPr>
            <a:endParaRPr lang="en-AU"/>
          </a:p>
        </p:txBody>
      </p:sp>
      <p:sp>
        <p:nvSpPr>
          <p:cNvPr id="6" name="Slide Number Placeholder 5"/>
          <p:cNvSpPr>
            <a:spLocks noGrp="1"/>
          </p:cNvSpPr>
          <p:nvPr>
            <p:ph type="sldNum" sz="quarter" idx="12"/>
          </p:nvPr>
        </p:nvSpPr>
        <p:spPr>
          <a:xfrm>
            <a:off x="10991851" y="6480175"/>
            <a:ext cx="719667" cy="374651"/>
          </a:xfrm>
        </p:spPr>
        <p:txBody>
          <a:bodyPr/>
          <a:lstStyle>
            <a:lvl1pPr>
              <a:defRPr/>
            </a:lvl1pPr>
          </a:lstStyle>
          <a:p>
            <a:fld id="{3689E5EE-9843-45A7-B324-3EFD7322EDFC}" type="slidenum">
              <a:rPr lang="en-AU" altLang="en-US"/>
              <a:pPr/>
              <a:t>‹#›</a:t>
            </a:fld>
            <a:endParaRPr lang="en-AU" altLang="en-US"/>
          </a:p>
        </p:txBody>
      </p:sp>
    </p:spTree>
    <p:extLst>
      <p:ext uri="{BB962C8B-B14F-4D97-AF65-F5344CB8AC3E}">
        <p14:creationId xmlns:p14="http://schemas.microsoft.com/office/powerpoint/2010/main" val="28046635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body shallow bann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19667" y="-155798"/>
            <a:ext cx="9599084" cy="1079500"/>
          </a:xfrm>
        </p:spPr>
        <p:txBody>
          <a:bodyPr/>
          <a:lstStyle>
            <a:lvl1pPr>
              <a:lnSpc>
                <a:spcPct val="110000"/>
              </a:lnSpc>
              <a:defRPr baseline="0">
                <a:solidFill>
                  <a:schemeClr val="bg1"/>
                </a:solidFill>
                <a:latin typeface="+mn-lt"/>
              </a:defRPr>
            </a:lvl1pPr>
          </a:lstStyle>
          <a:p>
            <a:r>
              <a:rPr lang="en-US"/>
              <a:t>Click to edit Master title style</a:t>
            </a:r>
          </a:p>
        </p:txBody>
      </p:sp>
      <p:sp>
        <p:nvSpPr>
          <p:cNvPr id="3" name="Content Placeholder 2"/>
          <p:cNvSpPr>
            <a:spLocks noGrp="1"/>
          </p:cNvSpPr>
          <p:nvPr>
            <p:ph idx="1"/>
          </p:nvPr>
        </p:nvSpPr>
        <p:spPr>
          <a:xfrm>
            <a:off x="719667" y="1319752"/>
            <a:ext cx="10991851" cy="5154296"/>
          </a:xfrm>
        </p:spPr>
        <p:txBody>
          <a:bodyPr/>
          <a:lstStyle>
            <a:lvl1pPr marL="0" indent="0">
              <a:lnSpc>
                <a:spcPct val="110000"/>
              </a:lnSpc>
              <a:defRPr baseline="0">
                <a:solidFill>
                  <a:srgbClr val="201547"/>
                </a:solidFill>
              </a:defRPr>
            </a:lvl1pPr>
            <a:lvl2pPr marL="0" indent="0">
              <a:lnSpc>
                <a:spcPct val="110000"/>
              </a:lnSpc>
              <a:defRPr/>
            </a:lvl2pPr>
            <a:lvl3pPr marL="335992" indent="-335992">
              <a:lnSpc>
                <a:spcPct val="110000"/>
              </a:lnSpc>
              <a:defRPr/>
            </a:lvl3pPr>
            <a:lvl4pPr marL="671983" indent="-335992">
              <a:lnSpc>
                <a:spcPct val="110000"/>
              </a:lnSpc>
              <a:defRPr/>
            </a:lvl4pPr>
            <a:lvl5pPr>
              <a:lnSpc>
                <a:spcPct val="11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AU"/>
          </a:p>
        </p:txBody>
      </p:sp>
      <p:sp>
        <p:nvSpPr>
          <p:cNvPr id="5" name="Footer Placeholder 4"/>
          <p:cNvSpPr>
            <a:spLocks noGrp="1"/>
          </p:cNvSpPr>
          <p:nvPr>
            <p:ph type="ftr" sz="quarter" idx="11"/>
          </p:nvPr>
        </p:nvSpPr>
        <p:spPr/>
        <p:txBody>
          <a:bodyPr/>
          <a:lstStyle>
            <a:lvl1pPr>
              <a:defRPr/>
            </a:lvl1pPr>
          </a:lstStyle>
          <a:p>
            <a:pPr>
              <a:defRPr/>
            </a:pPr>
            <a:endParaRPr lang="en-AU"/>
          </a:p>
        </p:txBody>
      </p:sp>
      <p:sp>
        <p:nvSpPr>
          <p:cNvPr id="6" name="Slide Number Placeholder 5"/>
          <p:cNvSpPr>
            <a:spLocks noGrp="1"/>
          </p:cNvSpPr>
          <p:nvPr>
            <p:ph type="sldNum" sz="quarter" idx="12"/>
          </p:nvPr>
        </p:nvSpPr>
        <p:spPr>
          <a:xfrm>
            <a:off x="10991851" y="6480175"/>
            <a:ext cx="719667" cy="374651"/>
          </a:xfrm>
        </p:spPr>
        <p:txBody>
          <a:bodyPr/>
          <a:lstStyle>
            <a:lvl1pPr>
              <a:defRPr/>
            </a:lvl1pPr>
          </a:lstStyle>
          <a:p>
            <a:fld id="{3689E5EE-9843-45A7-B324-3EFD7322EDFC}" type="slidenum">
              <a:rPr lang="en-AU" altLang="en-US"/>
              <a:pPr/>
              <a:t>‹#›</a:t>
            </a:fld>
            <a:endParaRPr lang="en-AU" altLang="en-US"/>
          </a:p>
        </p:txBody>
      </p:sp>
    </p:spTree>
    <p:extLst>
      <p:ext uri="{BB962C8B-B14F-4D97-AF65-F5344CB8AC3E}">
        <p14:creationId xmlns:p14="http://schemas.microsoft.com/office/powerpoint/2010/main" val="169566887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2_body deep bann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45A5CFA-0407-4FCC-A9DB-2D27FFFEDE28}"/>
              </a:ext>
            </a:extLst>
          </p:cNvPr>
          <p:cNvSpPr/>
          <p:nvPr/>
        </p:nvSpPr>
        <p:spPr>
          <a:xfrm>
            <a:off x="0" y="1195268"/>
            <a:ext cx="12192000" cy="522192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AU" sz="2400"/>
          </a:p>
        </p:txBody>
      </p:sp>
      <p:sp>
        <p:nvSpPr>
          <p:cNvPr id="2" name="Rectangle 1">
            <a:extLst>
              <a:ext uri="{FF2B5EF4-FFF2-40B4-BE49-F238E27FC236}">
                <a16:creationId xmlns:a16="http://schemas.microsoft.com/office/drawing/2014/main" id="{C58BB572-A20B-59D1-64F9-39D55B840CC3}"/>
              </a:ext>
            </a:extLst>
          </p:cNvPr>
          <p:cNvSpPr/>
          <p:nvPr userDrawn="1"/>
        </p:nvSpPr>
        <p:spPr>
          <a:xfrm>
            <a:off x="0" y="1195268"/>
            <a:ext cx="12192000" cy="522192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AU" sz="2400"/>
          </a:p>
        </p:txBody>
      </p:sp>
    </p:spTree>
    <p:extLst>
      <p:ext uri="{BB962C8B-B14F-4D97-AF65-F5344CB8AC3E}">
        <p14:creationId xmlns:p14="http://schemas.microsoft.com/office/powerpoint/2010/main" val="3979079063"/>
      </p:ext>
    </p:extLst>
  </p:cSld>
  <p:clrMapOvr>
    <a:masterClrMapping/>
  </p:clrMapOvr>
  <p:extLst>
    <p:ext uri="{DCECCB84-F9BA-43D5-87BE-67443E8EF086}">
      <p15:sldGuideLst xmlns:p15="http://schemas.microsoft.com/office/powerpoint/2012/main">
        <p15:guide id="1" orient="horz" pos="459">
          <p15:clr>
            <a:srgbClr val="FBAE40"/>
          </p15:clr>
        </p15:guide>
        <p15:guide id="2" pos="211">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1_body deep bann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45A5CFA-0407-4FCC-A9DB-2D27FFFEDE28}"/>
              </a:ext>
            </a:extLst>
          </p:cNvPr>
          <p:cNvSpPr/>
          <p:nvPr/>
        </p:nvSpPr>
        <p:spPr>
          <a:xfrm>
            <a:off x="0" y="1253166"/>
            <a:ext cx="12192000" cy="522192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64629568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itle">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03396287"/>
      </p:ext>
    </p:extLst>
  </p:cSld>
  <p:clrMapOvr>
    <a:overrideClrMapping bg1="lt1" tx1="dk1" bg2="lt2" tx2="dk2" accent1="accent1" accent2="accent2" accent3="accent3" accent4="accent4" accent5="accent5" accent6="accent6" hlink="hlink" folHlink="folHlink"/>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cSld name="body 2">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78613F9-2BAF-4DC1-9CED-EF4D6B696100}"/>
              </a:ext>
            </a:extLst>
          </p:cNvPr>
          <p:cNvSpPr/>
          <p:nvPr/>
        </p:nvSpPr>
        <p:spPr>
          <a:xfrm>
            <a:off x="0" y="1636073"/>
            <a:ext cx="12192000" cy="522192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AU" sz="2400"/>
          </a:p>
        </p:txBody>
      </p:sp>
    </p:spTree>
    <p:extLst>
      <p:ext uri="{BB962C8B-B14F-4D97-AF65-F5344CB8AC3E}">
        <p14:creationId xmlns:p14="http://schemas.microsoft.com/office/powerpoint/2010/main" val="623487827"/>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pos="166">
          <p15:clr>
            <a:srgbClr val="FBAE40"/>
          </p15:clr>
        </p15:guide>
        <p15:guide id="2" orient="horz" pos="187">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4_body deep bann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45A5CFA-0407-4FCC-A9DB-2D27FFFEDE28}"/>
              </a:ext>
            </a:extLst>
          </p:cNvPr>
          <p:cNvSpPr/>
          <p:nvPr userDrawn="1"/>
        </p:nvSpPr>
        <p:spPr>
          <a:xfrm>
            <a:off x="0" y="1195268"/>
            <a:ext cx="12192000" cy="522192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AU" sz="2400"/>
          </a:p>
        </p:txBody>
      </p:sp>
    </p:spTree>
    <p:extLst>
      <p:ext uri="{BB962C8B-B14F-4D97-AF65-F5344CB8AC3E}">
        <p14:creationId xmlns:p14="http://schemas.microsoft.com/office/powerpoint/2010/main" val="3716414821"/>
      </p:ext>
    </p:extLst>
  </p:cSld>
  <p:clrMapOvr>
    <a:masterClrMapping/>
  </p:clrMapOvr>
  <p:extLst>
    <p:ext uri="{DCECCB84-F9BA-43D5-87BE-67443E8EF086}">
      <p15:sldGuideLst xmlns:p15="http://schemas.microsoft.com/office/powerpoint/2012/main">
        <p15:guide id="1" orient="horz" pos="459">
          <p15:clr>
            <a:srgbClr val="FBAE40"/>
          </p15:clr>
        </p15:guide>
        <p15:guide id="2" pos="21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Co-Brand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3E3198-44BC-1041-847D-FD1A35907530}"/>
              </a:ext>
            </a:extLst>
          </p:cNvPr>
          <p:cNvSpPr>
            <a:spLocks noGrp="1"/>
          </p:cNvSpPr>
          <p:nvPr>
            <p:ph type="ctrTitle"/>
          </p:nvPr>
        </p:nvSpPr>
        <p:spPr>
          <a:xfrm>
            <a:off x="720000" y="648000"/>
            <a:ext cx="8020877" cy="2387600"/>
          </a:xfrm>
        </p:spPr>
        <p:txBody>
          <a:bodyPr anchor="b">
            <a:noAutofit/>
          </a:bodyPr>
          <a:lstStyle>
            <a:lvl1pPr algn="l">
              <a:defRPr sz="6000"/>
            </a:lvl1pPr>
          </a:lstStyle>
          <a:p>
            <a:r>
              <a:rPr lang="en-US"/>
              <a:t>Click to edit Master title style</a:t>
            </a:r>
          </a:p>
        </p:txBody>
      </p:sp>
      <p:sp>
        <p:nvSpPr>
          <p:cNvPr id="3" name="Subtitle 2">
            <a:extLst>
              <a:ext uri="{FF2B5EF4-FFF2-40B4-BE49-F238E27FC236}">
                <a16:creationId xmlns:a16="http://schemas.microsoft.com/office/drawing/2014/main" id="{AC9370E5-B8EC-974B-A683-2EEF9C0CF316}"/>
              </a:ext>
            </a:extLst>
          </p:cNvPr>
          <p:cNvSpPr>
            <a:spLocks noGrp="1"/>
          </p:cNvSpPr>
          <p:nvPr>
            <p:ph type="subTitle" idx="1"/>
          </p:nvPr>
        </p:nvSpPr>
        <p:spPr>
          <a:xfrm>
            <a:off x="720000" y="3602038"/>
            <a:ext cx="7067148" cy="424732"/>
          </a:xfrm>
        </p:spPr>
        <p:txBody>
          <a:bodyPr>
            <a:spAutoFit/>
          </a:bodyPr>
          <a:lstStyle>
            <a:lvl1pPr marL="0" indent="0" algn="l">
              <a:buNone/>
              <a:defRPr sz="2400">
                <a:solidFill>
                  <a:schemeClr val="accent6"/>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4" name="Picture 3">
            <a:extLst>
              <a:ext uri="{FF2B5EF4-FFF2-40B4-BE49-F238E27FC236}">
                <a16:creationId xmlns:a16="http://schemas.microsoft.com/office/drawing/2014/main" id="{830BE87B-F941-7E46-8C3F-A699A792102A}"/>
              </a:ext>
            </a:extLst>
          </p:cNvPr>
          <p:cNvPicPr>
            <a:picLocks noChangeAspect="1"/>
          </p:cNvPicPr>
          <p:nvPr userDrawn="1"/>
        </p:nvPicPr>
        <p:blipFill>
          <a:blip r:embed="rId2"/>
          <a:stretch>
            <a:fillRect/>
          </a:stretch>
        </p:blipFill>
        <p:spPr>
          <a:xfrm>
            <a:off x="10411010" y="5322443"/>
            <a:ext cx="1440000" cy="1064056"/>
          </a:xfrm>
          <a:prstGeom prst="rect">
            <a:avLst/>
          </a:prstGeom>
        </p:spPr>
      </p:pic>
      <p:sp>
        <p:nvSpPr>
          <p:cNvPr id="6" name="Picture Placeholder 5">
            <a:extLst>
              <a:ext uri="{FF2B5EF4-FFF2-40B4-BE49-F238E27FC236}">
                <a16:creationId xmlns:a16="http://schemas.microsoft.com/office/drawing/2014/main" id="{22DD6306-4178-8D4A-9D16-EA39328C8554}"/>
              </a:ext>
            </a:extLst>
          </p:cNvPr>
          <p:cNvSpPr>
            <a:spLocks noGrp="1"/>
          </p:cNvSpPr>
          <p:nvPr>
            <p:ph type="pic" sz="quarter" idx="10"/>
          </p:nvPr>
        </p:nvSpPr>
        <p:spPr>
          <a:xfrm>
            <a:off x="8642468" y="5339443"/>
            <a:ext cx="1475999" cy="1062038"/>
          </a:xfrm>
          <a:prstGeom prst="roundRect">
            <a:avLst>
              <a:gd name="adj" fmla="val 7188"/>
            </a:avLst>
          </a:prstGeom>
          <a:noFill/>
        </p:spPr>
        <p:txBody>
          <a:bodyPr anchor="ctr">
            <a:normAutofit/>
          </a:bodyPr>
          <a:lstStyle>
            <a:lvl1pPr marL="0" indent="0" algn="ctr">
              <a:buNone/>
              <a:defRPr sz="1400"/>
            </a:lvl1pPr>
          </a:lstStyle>
          <a:p>
            <a:endParaRPr lang="en-US"/>
          </a:p>
        </p:txBody>
      </p:sp>
      <p:sp>
        <p:nvSpPr>
          <p:cNvPr id="7" name="Picture Placeholder 5">
            <a:extLst>
              <a:ext uri="{FF2B5EF4-FFF2-40B4-BE49-F238E27FC236}">
                <a16:creationId xmlns:a16="http://schemas.microsoft.com/office/drawing/2014/main" id="{30371E83-F852-3A49-8DC3-228B056B17EF}"/>
              </a:ext>
            </a:extLst>
          </p:cNvPr>
          <p:cNvSpPr>
            <a:spLocks noGrp="1"/>
          </p:cNvSpPr>
          <p:nvPr>
            <p:ph type="pic" sz="quarter" idx="11"/>
          </p:nvPr>
        </p:nvSpPr>
        <p:spPr>
          <a:xfrm>
            <a:off x="6873925" y="5339443"/>
            <a:ext cx="1475999" cy="1062038"/>
          </a:xfrm>
          <a:prstGeom prst="roundRect">
            <a:avLst>
              <a:gd name="adj" fmla="val 7188"/>
            </a:avLst>
          </a:prstGeom>
          <a:noFill/>
        </p:spPr>
        <p:txBody>
          <a:bodyPr anchor="ctr">
            <a:normAutofit/>
          </a:bodyPr>
          <a:lstStyle>
            <a:lvl1pPr marL="0" indent="0" algn="ctr">
              <a:buNone/>
              <a:defRPr sz="1400"/>
            </a:lvl1pPr>
          </a:lstStyle>
          <a:p>
            <a:endParaRPr lang="en-US"/>
          </a:p>
        </p:txBody>
      </p:sp>
      <p:sp>
        <p:nvSpPr>
          <p:cNvPr id="8" name="Picture Placeholder 5">
            <a:extLst>
              <a:ext uri="{FF2B5EF4-FFF2-40B4-BE49-F238E27FC236}">
                <a16:creationId xmlns:a16="http://schemas.microsoft.com/office/drawing/2014/main" id="{B1F7BCBA-2F4C-5840-8B74-684A7CFA6332}"/>
              </a:ext>
            </a:extLst>
          </p:cNvPr>
          <p:cNvSpPr>
            <a:spLocks noGrp="1"/>
          </p:cNvSpPr>
          <p:nvPr>
            <p:ph type="pic" sz="quarter" idx="12"/>
          </p:nvPr>
        </p:nvSpPr>
        <p:spPr>
          <a:xfrm>
            <a:off x="5105382" y="5339443"/>
            <a:ext cx="1475999" cy="1062038"/>
          </a:xfrm>
          <a:prstGeom prst="roundRect">
            <a:avLst>
              <a:gd name="adj" fmla="val 7188"/>
            </a:avLst>
          </a:prstGeom>
          <a:noFill/>
        </p:spPr>
        <p:txBody>
          <a:bodyPr anchor="ctr">
            <a:normAutofit/>
          </a:bodyPr>
          <a:lstStyle>
            <a:lvl1pPr marL="0" indent="0" algn="ctr">
              <a:buNone/>
              <a:defRPr sz="1400"/>
            </a:lvl1pPr>
          </a:lstStyle>
          <a:p>
            <a:endParaRPr lang="en-US"/>
          </a:p>
        </p:txBody>
      </p:sp>
      <p:sp>
        <p:nvSpPr>
          <p:cNvPr id="10" name="Text Placeholder 9">
            <a:extLst>
              <a:ext uri="{FF2B5EF4-FFF2-40B4-BE49-F238E27FC236}">
                <a16:creationId xmlns:a16="http://schemas.microsoft.com/office/drawing/2014/main" id="{063FF10A-BCD8-4644-B23C-FC788A6CE5B4}"/>
              </a:ext>
            </a:extLst>
          </p:cNvPr>
          <p:cNvSpPr>
            <a:spLocks noGrp="1"/>
          </p:cNvSpPr>
          <p:nvPr>
            <p:ph type="body" sz="quarter" idx="13"/>
          </p:nvPr>
        </p:nvSpPr>
        <p:spPr>
          <a:xfrm>
            <a:off x="719138" y="4368800"/>
            <a:ext cx="3463925" cy="1447800"/>
          </a:xfrm>
          <a:noFill/>
          <a:ln>
            <a:noFill/>
          </a:ln>
        </p:spPr>
        <p:txBody>
          <a:bodyPr>
            <a:normAutofit/>
          </a:bodyPr>
          <a:lstStyle>
            <a:lvl1pPr marL="0" indent="0">
              <a:buNone/>
              <a:defRPr sz="1400"/>
            </a:lvl1pPr>
            <a:lvl2pPr marL="457200" indent="0">
              <a:buNone/>
              <a:defRPr sz="1200"/>
            </a:lvl2pPr>
            <a:lvl3pPr marL="914400" indent="0">
              <a:buNone/>
              <a:defRPr sz="1200"/>
            </a:lvl3pPr>
            <a:lvl4pPr marL="1371600" indent="0">
              <a:buNone/>
              <a:defRPr sz="1200"/>
            </a:lvl4pPr>
            <a:lvl5pPr marL="1828800" indent="0">
              <a:buNone/>
              <a:defRPr sz="1200"/>
            </a:lvl5pPr>
          </a:lstStyle>
          <a:p>
            <a:pPr lvl="0"/>
            <a:r>
              <a:rPr lang="en-US"/>
              <a:t>Edit Master text styles</a:t>
            </a:r>
          </a:p>
        </p:txBody>
      </p:sp>
    </p:spTree>
    <p:extLst>
      <p:ext uri="{BB962C8B-B14F-4D97-AF65-F5344CB8AC3E}">
        <p14:creationId xmlns:p14="http://schemas.microsoft.com/office/powerpoint/2010/main" val="16060621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Title, Content, Watermarke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40F1AAC4-05AC-7D46-A7D3-107CA3683B40}"/>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2" name="Title 1">
            <a:extLst>
              <a:ext uri="{FF2B5EF4-FFF2-40B4-BE49-F238E27FC236}">
                <a16:creationId xmlns:a16="http://schemas.microsoft.com/office/drawing/2014/main" id="{F3447FAF-3223-5F4D-891E-1C05F881687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1F12B0-1677-8242-A951-76AF7C3D3AD3}"/>
              </a:ext>
            </a:extLst>
          </p:cNvPr>
          <p:cNvSpPr>
            <a:spLocks noGrp="1"/>
          </p:cNvSpPr>
          <p:nvPr>
            <p:ph idx="1"/>
          </p:nvPr>
        </p:nvSpPr>
        <p:spPr>
          <a:xfrm>
            <a:off x="838200" y="1825625"/>
            <a:ext cx="10515600" cy="4351338"/>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56B90237-A964-BF42-952A-119D8FA3F1B5}"/>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191176320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Content, Plai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447FAF-3223-5F4D-891E-1C05F881687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1F12B0-1677-8242-A951-76AF7C3D3AD3}"/>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56B90237-A964-BF42-952A-119D8FA3F1B5}"/>
              </a:ext>
            </a:extLst>
          </p:cNvPr>
          <p:cNvSpPr>
            <a:spLocks noGrp="1"/>
          </p:cNvSpPr>
          <p:nvPr>
            <p:ph type="sldNum" sz="quarter" idx="12"/>
          </p:nvPr>
        </p:nvSpPr>
        <p:spPr/>
        <p:txBody>
          <a:bodyPr/>
          <a:lstStyle/>
          <a:p>
            <a:fld id="{AD0DC430-B316-AF4E-BC9F-7D8A1985DA79}" type="slidenum">
              <a:rPr lang="en-US" smtClean="0"/>
              <a:t>‹#›</a:t>
            </a:fld>
            <a:endParaRPr lang="en-US"/>
          </a:p>
        </p:txBody>
      </p:sp>
    </p:spTree>
    <p:extLst>
      <p:ext uri="{BB962C8B-B14F-4D97-AF65-F5344CB8AC3E}">
        <p14:creationId xmlns:p14="http://schemas.microsoft.com/office/powerpoint/2010/main" val="16821229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Content, Primary Logo, Watermark">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40F1AAC4-05AC-7D46-A7D3-107CA3683B40}"/>
              </a:ext>
            </a:extLst>
          </p:cNvPr>
          <p:cNvPicPr>
            <a:picLocks noChangeAspect="1"/>
          </p:cNvPicPr>
          <p:nvPr userDrawn="1"/>
        </p:nvPicPr>
        <p:blipFill rotWithShape="1">
          <a:blip r:embed="rId2">
            <a:alphaModFix amt="5000"/>
          </a:blip>
          <a:srcRect r="44030" b="40591"/>
          <a:stretch/>
        </p:blipFill>
        <p:spPr>
          <a:xfrm>
            <a:off x="6995932" y="1342664"/>
            <a:ext cx="5196068" cy="5515336"/>
          </a:xfrm>
          <a:prstGeom prst="rect">
            <a:avLst/>
          </a:prstGeom>
        </p:spPr>
      </p:pic>
      <p:sp>
        <p:nvSpPr>
          <p:cNvPr id="2" name="Title 1">
            <a:extLst>
              <a:ext uri="{FF2B5EF4-FFF2-40B4-BE49-F238E27FC236}">
                <a16:creationId xmlns:a16="http://schemas.microsoft.com/office/drawing/2014/main" id="{F3447FAF-3223-5F4D-891E-1C05F881687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1F12B0-1677-8242-A951-76AF7C3D3AD3}"/>
              </a:ext>
            </a:extLst>
          </p:cNvPr>
          <p:cNvSpPr>
            <a:spLocks noGrp="1"/>
          </p:cNvSpPr>
          <p:nvPr>
            <p:ph idx="1"/>
          </p:nvPr>
        </p:nvSpPr>
        <p:spPr>
          <a:xfrm>
            <a:off x="838200" y="1825625"/>
            <a:ext cx="10515600" cy="4371135"/>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56B90237-A964-BF42-952A-119D8FA3F1B5}"/>
              </a:ext>
            </a:extLst>
          </p:cNvPr>
          <p:cNvSpPr>
            <a:spLocks noGrp="1"/>
          </p:cNvSpPr>
          <p:nvPr>
            <p:ph type="sldNum" sz="quarter" idx="12"/>
          </p:nvPr>
        </p:nvSpPr>
        <p:spPr>
          <a:xfrm>
            <a:off x="8610600" y="6356350"/>
            <a:ext cx="2743200" cy="365125"/>
          </a:xfrm>
        </p:spPr>
        <p:txBody>
          <a:bodyPr/>
          <a:lstStyle/>
          <a:p>
            <a:fld id="{AD0DC430-B316-AF4E-BC9F-7D8A1985DA79}" type="slidenum">
              <a:rPr lang="en-US" smtClean="0"/>
              <a:t>‹#›</a:t>
            </a:fld>
            <a:endParaRPr lang="en-US"/>
          </a:p>
        </p:txBody>
      </p:sp>
      <p:pic>
        <p:nvPicPr>
          <p:cNvPr id="7" name="Picture 6">
            <a:extLst>
              <a:ext uri="{FF2B5EF4-FFF2-40B4-BE49-F238E27FC236}">
                <a16:creationId xmlns:a16="http://schemas.microsoft.com/office/drawing/2014/main" id="{DBABBF49-31D7-0A44-B3F1-5DDD30EBC0BA}"/>
              </a:ext>
            </a:extLst>
          </p:cNvPr>
          <p:cNvPicPr>
            <a:picLocks noChangeAspect="1"/>
          </p:cNvPicPr>
          <p:nvPr userDrawn="1"/>
        </p:nvPicPr>
        <p:blipFill>
          <a:blip r:embed="rId3"/>
          <a:stretch>
            <a:fillRect/>
          </a:stretch>
        </p:blipFill>
        <p:spPr>
          <a:xfrm>
            <a:off x="10440774" y="5438356"/>
            <a:ext cx="1070170" cy="790779"/>
          </a:xfrm>
          <a:prstGeom prst="rect">
            <a:avLst/>
          </a:prstGeom>
        </p:spPr>
      </p:pic>
    </p:spTree>
    <p:extLst>
      <p:ext uri="{BB962C8B-B14F-4D97-AF65-F5344CB8AC3E}">
        <p14:creationId xmlns:p14="http://schemas.microsoft.com/office/powerpoint/2010/main" val="7952234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Content, Primary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447FAF-3223-5F4D-891E-1C05F881687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1F12B0-1677-8242-A951-76AF7C3D3AD3}"/>
              </a:ext>
            </a:extLst>
          </p:cNvPr>
          <p:cNvSpPr>
            <a:spLocks noGrp="1"/>
          </p:cNvSpPr>
          <p:nvPr>
            <p:ph idx="1"/>
          </p:nvPr>
        </p:nvSpPr>
        <p:spPr>
          <a:xfrm>
            <a:off x="838200" y="1825625"/>
            <a:ext cx="10515600" cy="4371135"/>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56B90237-A964-BF42-952A-119D8FA3F1B5}"/>
              </a:ext>
            </a:extLst>
          </p:cNvPr>
          <p:cNvSpPr>
            <a:spLocks noGrp="1"/>
          </p:cNvSpPr>
          <p:nvPr>
            <p:ph type="sldNum" sz="quarter" idx="12"/>
          </p:nvPr>
        </p:nvSpPr>
        <p:spPr>
          <a:xfrm>
            <a:off x="8610600" y="6356350"/>
            <a:ext cx="2743200" cy="365125"/>
          </a:xfrm>
        </p:spPr>
        <p:txBody>
          <a:bodyPr/>
          <a:lstStyle/>
          <a:p>
            <a:fld id="{AD0DC430-B316-AF4E-BC9F-7D8A1985DA79}" type="slidenum">
              <a:rPr lang="en-US" smtClean="0"/>
              <a:t>‹#›</a:t>
            </a:fld>
            <a:endParaRPr lang="en-US"/>
          </a:p>
        </p:txBody>
      </p:sp>
      <p:pic>
        <p:nvPicPr>
          <p:cNvPr id="7" name="Picture 6">
            <a:extLst>
              <a:ext uri="{FF2B5EF4-FFF2-40B4-BE49-F238E27FC236}">
                <a16:creationId xmlns:a16="http://schemas.microsoft.com/office/drawing/2014/main" id="{DBABBF49-31D7-0A44-B3F1-5DDD30EBC0BA}"/>
              </a:ext>
            </a:extLst>
          </p:cNvPr>
          <p:cNvPicPr>
            <a:picLocks noChangeAspect="1"/>
          </p:cNvPicPr>
          <p:nvPr userDrawn="1"/>
        </p:nvPicPr>
        <p:blipFill>
          <a:blip r:embed="rId2"/>
          <a:stretch>
            <a:fillRect/>
          </a:stretch>
        </p:blipFill>
        <p:spPr>
          <a:xfrm>
            <a:off x="10440774" y="5438356"/>
            <a:ext cx="1070170" cy="790779"/>
          </a:xfrm>
          <a:prstGeom prst="rect">
            <a:avLst/>
          </a:prstGeom>
        </p:spPr>
      </p:pic>
    </p:spTree>
    <p:extLst>
      <p:ext uri="{BB962C8B-B14F-4D97-AF65-F5344CB8AC3E}">
        <p14:creationId xmlns:p14="http://schemas.microsoft.com/office/powerpoint/2010/main" val="248344191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44.xml"/><Relationship Id="rId2" Type="http://schemas.openxmlformats.org/officeDocument/2006/relationships/slideLayout" Target="../slideLayouts/slideLayout43.xml"/><Relationship Id="rId1" Type="http://schemas.openxmlformats.org/officeDocument/2006/relationships/slideLayout" Target="../slideLayouts/slideLayout42.xml"/><Relationship Id="rId5" Type="http://schemas.openxmlformats.org/officeDocument/2006/relationships/image" Target="../media/image16.pn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47.xml"/><Relationship Id="rId7" Type="http://schemas.openxmlformats.org/officeDocument/2006/relationships/image" Target="../media/image19.png"/><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theme" Target="../theme/theme3.xml"/><Relationship Id="rId5" Type="http://schemas.openxmlformats.org/officeDocument/2006/relationships/slideLayout" Target="../slideLayouts/slideLayout49.xml"/><Relationship Id="rId4"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29F9BB6-2604-4841-88D9-BEF39A063EE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3B9A58E-790F-0240-8AAD-129CDAD03E6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D282954B-A30B-974E-8F55-28DE88FA5A0D}"/>
              </a:ext>
            </a:extLst>
          </p:cNvPr>
          <p:cNvSpPr>
            <a:spLocks noGrp="1"/>
          </p:cNvSpPr>
          <p:nvPr>
            <p:ph type="sldNum" sz="quarter" idx="4"/>
          </p:nvPr>
        </p:nvSpPr>
        <p:spPr>
          <a:xfrm>
            <a:off x="8610600" y="6356350"/>
            <a:ext cx="2743200" cy="365125"/>
          </a:xfrm>
          <a:prstGeom prst="rect">
            <a:avLst/>
          </a:prstGeom>
        </p:spPr>
        <p:txBody>
          <a:bodyPr vert="horz" lIns="0" tIns="45720" rIns="0" bIns="45720" rtlCol="0" anchor="ctr"/>
          <a:lstStyle>
            <a:lvl1pPr algn="r">
              <a:defRPr sz="1200">
                <a:solidFill>
                  <a:schemeClr val="tx1">
                    <a:tint val="75000"/>
                  </a:schemeClr>
                </a:solidFill>
              </a:defRPr>
            </a:lvl1pPr>
          </a:lstStyle>
          <a:p>
            <a:fld id="{AD0DC430-B316-AF4E-BC9F-7D8A1985DA79}" type="slidenum">
              <a:rPr lang="en-US" smtClean="0"/>
              <a:t>‹#›</a:t>
            </a:fld>
            <a:endParaRPr lang="en-US"/>
          </a:p>
        </p:txBody>
      </p:sp>
      <p:sp>
        <p:nvSpPr>
          <p:cNvPr id="5" name="TextBox 4">
            <a:extLst>
              <a:ext uri="{FF2B5EF4-FFF2-40B4-BE49-F238E27FC236}">
                <a16:creationId xmlns:a16="http://schemas.microsoft.com/office/drawing/2014/main" id="{786E18DE-B599-6603-B481-680510DECBF3}"/>
              </a:ext>
            </a:extLst>
          </p:cNvPr>
          <p:cNvSpPr txBox="1"/>
          <p:nvPr userDrawn="1">
            <p:extLst>
              <p:ext uri="{1162E1C5-73C7-4A58-AE30-91384D911F3F}">
                <p184:classification xmlns:p184="http://schemas.microsoft.com/office/powerpoint/2018/4/main" val="ftr"/>
              </p:ext>
            </p:extLst>
          </p:nvPr>
        </p:nvSpPr>
        <p:spPr>
          <a:xfrm>
            <a:off x="5768975" y="6642100"/>
            <a:ext cx="696913" cy="152400"/>
          </a:xfrm>
          <a:prstGeom prst="rect">
            <a:avLst/>
          </a:prstGeom>
        </p:spPr>
        <p:txBody>
          <a:bodyPr horzOverflow="overflow" lIns="0" tIns="0" rIns="0" bIns="0">
            <a:spAutoFit/>
          </a:bodyPr>
          <a:lstStyle/>
          <a:p>
            <a:pPr algn="l"/>
            <a:r>
              <a:rPr lang="en-AU" sz="1000">
                <a:solidFill>
                  <a:srgbClr val="000000"/>
                </a:solidFill>
                <a:latin typeface="Arial Black" panose="020B0A04020102020204" pitchFamily="34" charset="0"/>
              </a:rPr>
              <a:t>OFFICIAL</a:t>
            </a:r>
          </a:p>
        </p:txBody>
      </p:sp>
    </p:spTree>
    <p:extLst>
      <p:ext uri="{BB962C8B-B14F-4D97-AF65-F5344CB8AC3E}">
        <p14:creationId xmlns:p14="http://schemas.microsoft.com/office/powerpoint/2010/main" val="3787284778"/>
      </p:ext>
    </p:extLst>
  </p:cSld>
  <p:clrMap bg1="lt1" tx1="dk1" bg2="lt2" tx2="dk2" accent1="accent1" accent2="accent2" accent3="accent3" accent4="accent4" accent5="accent5" accent6="accent6" hlink="hlink" folHlink="folHlink"/>
  <p:sldLayoutIdLst>
    <p:sldLayoutId id="2147483649" r:id="rId1"/>
    <p:sldLayoutId id="2147483661" r:id="rId2"/>
    <p:sldLayoutId id="2147483680" r:id="rId3"/>
    <p:sldLayoutId id="2147483681" r:id="rId4"/>
    <p:sldLayoutId id="2147483676" r:id="rId5"/>
    <p:sldLayoutId id="2147483650" r:id="rId6"/>
    <p:sldLayoutId id="2147483666" r:id="rId7"/>
    <p:sldLayoutId id="2147483678" r:id="rId8"/>
    <p:sldLayoutId id="2147483684" r:id="rId9"/>
    <p:sldLayoutId id="2147483682" r:id="rId10"/>
    <p:sldLayoutId id="2147483683" r:id="rId11"/>
    <p:sldLayoutId id="2147483651" r:id="rId12"/>
    <p:sldLayoutId id="2147483669" r:id="rId13"/>
    <p:sldLayoutId id="2147483668" r:id="rId14"/>
    <p:sldLayoutId id="2147483662" r:id="rId15"/>
    <p:sldLayoutId id="2147483664" r:id="rId16"/>
    <p:sldLayoutId id="2147483670" r:id="rId17"/>
    <p:sldLayoutId id="2147483671" r:id="rId18"/>
    <p:sldLayoutId id="2147483663" r:id="rId19"/>
    <p:sldLayoutId id="2147483652" r:id="rId20"/>
    <p:sldLayoutId id="2147483667" r:id="rId21"/>
    <p:sldLayoutId id="2147483679" r:id="rId22"/>
    <p:sldLayoutId id="2147483686" r:id="rId23"/>
    <p:sldLayoutId id="2147483685" r:id="rId24"/>
    <p:sldLayoutId id="2147483687" r:id="rId25"/>
    <p:sldLayoutId id="2147483654" r:id="rId26"/>
    <p:sldLayoutId id="2147483655" r:id="rId27"/>
    <p:sldLayoutId id="2147483656" r:id="rId28"/>
    <p:sldLayoutId id="2147483657" r:id="rId29"/>
    <p:sldLayoutId id="2147483672" r:id="rId30"/>
    <p:sldLayoutId id="2147483677" r:id="rId31"/>
    <p:sldLayoutId id="2147483673" r:id="rId32"/>
    <p:sldLayoutId id="2147483674" r:id="rId33"/>
    <p:sldLayoutId id="2147483675" r:id="rId34"/>
    <p:sldLayoutId id="2147483665" r:id="rId35"/>
    <p:sldLayoutId id="2147483688" r:id="rId36"/>
    <p:sldLayoutId id="2147483689" r:id="rId37"/>
    <p:sldLayoutId id="2147483690" r:id="rId38"/>
    <p:sldLayoutId id="2147483691" r:id="rId39"/>
    <p:sldLayoutId id="2147483692" r:id="rId40"/>
    <p:sldLayoutId id="2147483693" r:id="rId41"/>
  </p:sldLayoutIdLst>
  <p:hf hdr="0" ftr="0" dt="0"/>
  <p:txStyles>
    <p:titleStyle>
      <a:lvl1pPr algn="l" defTabSz="914400" rtl="0" eaLnBrk="1" latinLnBrk="0" hangingPunct="1">
        <a:lnSpc>
          <a:spcPct val="90000"/>
        </a:lnSpc>
        <a:spcBef>
          <a:spcPct val="0"/>
        </a:spcBef>
        <a:buNone/>
        <a:defRPr sz="4400"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719669" y="269875"/>
            <a:ext cx="9599084" cy="1079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719667" y="1619251"/>
            <a:ext cx="10991851" cy="4500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 name="Date Placeholder 1"/>
          <p:cNvSpPr>
            <a:spLocks noGrp="1"/>
          </p:cNvSpPr>
          <p:nvPr>
            <p:ph type="dt" sz="half" idx="2"/>
          </p:nvPr>
        </p:nvSpPr>
        <p:spPr>
          <a:xfrm>
            <a:off x="8159753" y="6480175"/>
            <a:ext cx="2400300" cy="374651"/>
          </a:xfrm>
          <a:prstGeom prst="rect">
            <a:avLst/>
          </a:prstGeom>
        </p:spPr>
        <p:txBody>
          <a:bodyPr vert="horz" lIns="0" tIns="0" rIns="0" bIns="0" rtlCol="0" anchor="t" anchorCtr="0"/>
          <a:lstStyle>
            <a:lvl1pPr algn="r">
              <a:defRPr sz="1600">
                <a:solidFill>
                  <a:schemeClr val="tx1">
                    <a:lumMod val="65000"/>
                    <a:lumOff val="35000"/>
                  </a:schemeClr>
                </a:solidFill>
                <a:latin typeface="Arial" panose="020B0604020202020204" pitchFamily="34" charset="0"/>
              </a:defRPr>
            </a:lvl1pPr>
          </a:lstStyle>
          <a:p>
            <a:pPr>
              <a:defRPr/>
            </a:pPr>
            <a:endParaRPr lang="en-AU"/>
          </a:p>
        </p:txBody>
      </p:sp>
      <p:sp>
        <p:nvSpPr>
          <p:cNvPr id="3" name="Footer Placeholder 2"/>
          <p:cNvSpPr>
            <a:spLocks noGrp="1"/>
          </p:cNvSpPr>
          <p:nvPr>
            <p:ph type="ftr" sz="quarter" idx="3"/>
          </p:nvPr>
        </p:nvSpPr>
        <p:spPr>
          <a:xfrm>
            <a:off x="719669" y="6480175"/>
            <a:ext cx="7200900" cy="374651"/>
          </a:xfrm>
          <a:prstGeom prst="rect">
            <a:avLst/>
          </a:prstGeom>
        </p:spPr>
        <p:txBody>
          <a:bodyPr vert="horz" lIns="0" tIns="0" rIns="0" bIns="0" rtlCol="0" anchor="t" anchorCtr="0"/>
          <a:lstStyle>
            <a:lvl1pPr algn="l">
              <a:defRPr sz="1600">
                <a:solidFill>
                  <a:schemeClr val="tx1">
                    <a:lumMod val="65000"/>
                    <a:lumOff val="35000"/>
                  </a:schemeClr>
                </a:solidFill>
                <a:latin typeface="Arial" panose="020B0604020202020204" pitchFamily="34" charset="0"/>
              </a:defRPr>
            </a:lvl1pPr>
          </a:lstStyle>
          <a:p>
            <a:pPr>
              <a:defRPr/>
            </a:pPr>
            <a:endParaRPr lang="en-AU"/>
          </a:p>
        </p:txBody>
      </p:sp>
      <p:sp>
        <p:nvSpPr>
          <p:cNvPr id="4" name="Slide Number Placeholder 3"/>
          <p:cNvSpPr>
            <a:spLocks noGrp="1"/>
          </p:cNvSpPr>
          <p:nvPr>
            <p:ph type="sldNum" sz="quarter" idx="4"/>
          </p:nvPr>
        </p:nvSpPr>
        <p:spPr>
          <a:xfrm>
            <a:off x="10991851" y="6486525"/>
            <a:ext cx="719667" cy="374651"/>
          </a:xfrm>
          <a:prstGeom prst="rect">
            <a:avLst/>
          </a:prstGeom>
        </p:spPr>
        <p:txBody>
          <a:bodyPr vert="horz" wrap="square" lIns="0" tIns="0" rIns="0" bIns="0" numCol="1" anchor="t" anchorCtr="0" compatLnSpc="1">
            <a:prstTxWarp prst="textNoShape">
              <a:avLst/>
            </a:prstTxWarp>
          </a:bodyPr>
          <a:lstStyle>
            <a:lvl1pPr algn="r">
              <a:defRPr sz="1600">
                <a:solidFill>
                  <a:srgbClr val="595959"/>
                </a:solidFill>
              </a:defRPr>
            </a:lvl1pPr>
          </a:lstStyle>
          <a:p>
            <a:fld id="{ED7680F9-C0BF-4CC2-A043-27BA3E10BB14}" type="slidenum">
              <a:rPr lang="en-AU" altLang="en-US"/>
              <a:pPr/>
              <a:t>‹#›</a:t>
            </a:fld>
            <a:endParaRPr lang="en-AU" altLang="en-US"/>
          </a:p>
        </p:txBody>
      </p:sp>
      <p:sp>
        <p:nvSpPr>
          <p:cNvPr id="5" name="MSIPCMContentMarking" descr="{&quot;HashCode&quot;:904758361,&quot;Placement&quot;:&quot;Footer&quot;,&quot;Top&quot;:382.448425,&quot;Left&quot;:323.117157,&quot;SlideWidth&quot;:720,&quot;SlideHeight&quot;:405}">
            <a:extLst>
              <a:ext uri="{FF2B5EF4-FFF2-40B4-BE49-F238E27FC236}">
                <a16:creationId xmlns:a16="http://schemas.microsoft.com/office/drawing/2014/main" id="{76712CD4-F58D-438E-BC1E-240E73B8014B}"/>
              </a:ext>
            </a:extLst>
          </p:cNvPr>
          <p:cNvSpPr txBox="1"/>
          <p:nvPr userDrawn="1"/>
        </p:nvSpPr>
        <p:spPr>
          <a:xfrm>
            <a:off x="5471451" y="6564504"/>
            <a:ext cx="1249100" cy="205121"/>
          </a:xfrm>
          <a:prstGeom prst="rect">
            <a:avLst/>
          </a:prstGeom>
          <a:noFill/>
        </p:spPr>
        <p:txBody>
          <a:bodyPr vert="horz" wrap="square" lIns="0" tIns="0" rIns="0" bIns="0" rtlCol="0" anchor="ctr" anchorCtr="1">
            <a:spAutoFit/>
          </a:bodyPr>
          <a:lstStyle/>
          <a:p>
            <a:pPr algn="ctr">
              <a:spcBef>
                <a:spcPct val="0"/>
              </a:spcBef>
              <a:spcAft>
                <a:spcPct val="0"/>
              </a:spcAft>
            </a:pPr>
            <a:r>
              <a:rPr lang="en-AU" sz="1333">
                <a:solidFill>
                  <a:srgbClr val="000000"/>
                </a:solidFill>
                <a:latin typeface="Arial Black" panose="020B0A04020102020204" pitchFamily="34" charset="0"/>
              </a:rPr>
              <a:t>OFFICIAL</a:t>
            </a:r>
          </a:p>
        </p:txBody>
      </p:sp>
    </p:spTree>
    <p:extLst>
      <p:ext uri="{BB962C8B-B14F-4D97-AF65-F5344CB8AC3E}">
        <p14:creationId xmlns:p14="http://schemas.microsoft.com/office/powerpoint/2010/main" val="112269377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Lst>
  <p:hf sldNum="0" hdr="0" ftr="0" dt="0"/>
  <p:txStyles>
    <p:titleStyle>
      <a:lvl1pPr algn="l" defTabSz="609585" rtl="0" eaLnBrk="1" fontAlgn="base" hangingPunct="1">
        <a:spcBef>
          <a:spcPct val="0"/>
        </a:spcBef>
        <a:spcAft>
          <a:spcPct val="0"/>
        </a:spcAft>
        <a:defRPr sz="3200" kern="1200">
          <a:solidFill>
            <a:schemeClr val="bg1"/>
          </a:solidFill>
          <a:latin typeface="Arial"/>
          <a:ea typeface="ＭＳ Ｐゴシック" charset="0"/>
          <a:cs typeface="Arial"/>
        </a:defRPr>
      </a:lvl1pPr>
      <a:lvl2pPr algn="l" defTabSz="609585" rtl="0" eaLnBrk="1" fontAlgn="base" hangingPunct="1">
        <a:spcBef>
          <a:spcPct val="0"/>
        </a:spcBef>
        <a:spcAft>
          <a:spcPct val="0"/>
        </a:spcAft>
        <a:defRPr sz="3200">
          <a:solidFill>
            <a:schemeClr val="bg1"/>
          </a:solidFill>
          <a:latin typeface="Arial" charset="0"/>
          <a:ea typeface="ＭＳ Ｐゴシック" charset="0"/>
          <a:cs typeface="Arial" pitchFamily="34" charset="0"/>
        </a:defRPr>
      </a:lvl2pPr>
      <a:lvl3pPr algn="l" defTabSz="609585" rtl="0" eaLnBrk="1" fontAlgn="base" hangingPunct="1">
        <a:spcBef>
          <a:spcPct val="0"/>
        </a:spcBef>
        <a:spcAft>
          <a:spcPct val="0"/>
        </a:spcAft>
        <a:defRPr sz="3200">
          <a:solidFill>
            <a:schemeClr val="bg1"/>
          </a:solidFill>
          <a:latin typeface="Arial" charset="0"/>
          <a:ea typeface="ＭＳ Ｐゴシック" charset="0"/>
          <a:cs typeface="Arial" pitchFamily="34" charset="0"/>
        </a:defRPr>
      </a:lvl3pPr>
      <a:lvl4pPr algn="l" defTabSz="609585" rtl="0" eaLnBrk="1" fontAlgn="base" hangingPunct="1">
        <a:spcBef>
          <a:spcPct val="0"/>
        </a:spcBef>
        <a:spcAft>
          <a:spcPct val="0"/>
        </a:spcAft>
        <a:defRPr sz="3200">
          <a:solidFill>
            <a:schemeClr val="bg1"/>
          </a:solidFill>
          <a:latin typeface="Arial" charset="0"/>
          <a:ea typeface="ＭＳ Ｐゴシック" charset="0"/>
          <a:cs typeface="Arial" pitchFamily="34" charset="0"/>
        </a:defRPr>
      </a:lvl4pPr>
      <a:lvl5pPr algn="l" defTabSz="609585" rtl="0" eaLnBrk="1" fontAlgn="base" hangingPunct="1">
        <a:spcBef>
          <a:spcPct val="0"/>
        </a:spcBef>
        <a:spcAft>
          <a:spcPct val="0"/>
        </a:spcAft>
        <a:defRPr sz="3200">
          <a:solidFill>
            <a:schemeClr val="bg1"/>
          </a:solidFill>
          <a:latin typeface="Arial" charset="0"/>
          <a:ea typeface="ＭＳ Ｐゴシック" charset="0"/>
          <a:cs typeface="Arial" pitchFamily="34" charset="0"/>
        </a:defRPr>
      </a:lvl5pPr>
      <a:lvl6pPr marL="609585" algn="l" defTabSz="609585" rtl="0" eaLnBrk="1" fontAlgn="base" hangingPunct="1">
        <a:spcBef>
          <a:spcPct val="0"/>
        </a:spcBef>
        <a:spcAft>
          <a:spcPct val="0"/>
        </a:spcAft>
        <a:defRPr sz="3200">
          <a:solidFill>
            <a:schemeClr val="tx1"/>
          </a:solidFill>
          <a:latin typeface="Arial" charset="0"/>
          <a:ea typeface="ＭＳ Ｐゴシック" charset="0"/>
          <a:cs typeface="ＭＳ Ｐゴシック" charset="0"/>
        </a:defRPr>
      </a:lvl6pPr>
      <a:lvl7pPr marL="1219170" algn="l" defTabSz="609585" rtl="0" eaLnBrk="1" fontAlgn="base" hangingPunct="1">
        <a:spcBef>
          <a:spcPct val="0"/>
        </a:spcBef>
        <a:spcAft>
          <a:spcPct val="0"/>
        </a:spcAft>
        <a:defRPr sz="3200">
          <a:solidFill>
            <a:schemeClr val="tx1"/>
          </a:solidFill>
          <a:latin typeface="Arial" charset="0"/>
          <a:ea typeface="ＭＳ Ｐゴシック" charset="0"/>
          <a:cs typeface="ＭＳ Ｐゴシック" charset="0"/>
        </a:defRPr>
      </a:lvl7pPr>
      <a:lvl8pPr marL="1828754" algn="l" defTabSz="609585" rtl="0" eaLnBrk="1" fontAlgn="base" hangingPunct="1">
        <a:spcBef>
          <a:spcPct val="0"/>
        </a:spcBef>
        <a:spcAft>
          <a:spcPct val="0"/>
        </a:spcAft>
        <a:defRPr sz="3200">
          <a:solidFill>
            <a:schemeClr val="tx1"/>
          </a:solidFill>
          <a:latin typeface="Arial" charset="0"/>
          <a:ea typeface="ＭＳ Ｐゴシック" charset="0"/>
          <a:cs typeface="ＭＳ Ｐゴシック" charset="0"/>
        </a:defRPr>
      </a:lvl8pPr>
      <a:lvl9pPr marL="2438339" algn="l" defTabSz="609585" rtl="0" eaLnBrk="1" fontAlgn="base" hangingPunct="1">
        <a:spcBef>
          <a:spcPct val="0"/>
        </a:spcBef>
        <a:spcAft>
          <a:spcPct val="0"/>
        </a:spcAft>
        <a:defRPr sz="3200">
          <a:solidFill>
            <a:schemeClr val="tx1"/>
          </a:solidFill>
          <a:latin typeface="Arial" charset="0"/>
          <a:ea typeface="ＭＳ Ｐゴシック" charset="0"/>
          <a:cs typeface="ＭＳ Ｐゴシック" charset="0"/>
        </a:defRPr>
      </a:lvl9pPr>
    </p:titleStyle>
    <p:bodyStyle>
      <a:lvl1pPr algn="l" defTabSz="609585" rtl="0" eaLnBrk="1" fontAlgn="base" hangingPunct="1">
        <a:lnSpc>
          <a:spcPct val="110000"/>
        </a:lnSpc>
        <a:spcBef>
          <a:spcPts val="1067"/>
        </a:spcBef>
        <a:spcAft>
          <a:spcPts val="1067"/>
        </a:spcAft>
        <a:defRPr sz="2933" b="1" kern="1200">
          <a:solidFill>
            <a:srgbClr val="201547"/>
          </a:solidFill>
          <a:latin typeface="+mn-lt"/>
          <a:ea typeface="ＭＳ Ｐゴシック" charset="0"/>
          <a:cs typeface="ＭＳ Ｐゴシック" charset="0"/>
        </a:defRPr>
      </a:lvl1pPr>
      <a:lvl2pPr algn="l" defTabSz="609585" rtl="0" eaLnBrk="1" fontAlgn="base" hangingPunct="1">
        <a:lnSpc>
          <a:spcPct val="110000"/>
        </a:lnSpc>
        <a:spcBef>
          <a:spcPct val="0"/>
        </a:spcBef>
        <a:spcAft>
          <a:spcPts val="1067"/>
        </a:spcAft>
        <a:defRPr sz="2667" kern="1200">
          <a:solidFill>
            <a:schemeClr val="tx1"/>
          </a:solidFill>
          <a:latin typeface="+mn-lt"/>
          <a:ea typeface="ＭＳ Ｐゴシック" charset="0"/>
          <a:cs typeface="+mn-cs"/>
        </a:defRPr>
      </a:lvl2pPr>
      <a:lvl3pPr marL="334425" indent="-334425" algn="l" defTabSz="609585" rtl="0" eaLnBrk="1" fontAlgn="base" hangingPunct="1">
        <a:lnSpc>
          <a:spcPct val="110000"/>
        </a:lnSpc>
        <a:spcBef>
          <a:spcPct val="0"/>
        </a:spcBef>
        <a:spcAft>
          <a:spcPts val="1067"/>
        </a:spcAft>
        <a:buFont typeface="Arial" charset="0"/>
        <a:buChar char="•"/>
        <a:defRPr sz="2667" kern="1200">
          <a:solidFill>
            <a:schemeClr val="tx1"/>
          </a:solidFill>
          <a:latin typeface="+mn-lt"/>
          <a:ea typeface="ＭＳ Ｐゴシック" charset="0"/>
          <a:cs typeface="+mn-cs"/>
        </a:defRPr>
      </a:lvl3pPr>
      <a:lvl4pPr marL="670967" indent="-334425" algn="l" defTabSz="609585" rtl="0" eaLnBrk="1" fontAlgn="base" hangingPunct="1">
        <a:lnSpc>
          <a:spcPct val="110000"/>
        </a:lnSpc>
        <a:spcBef>
          <a:spcPct val="0"/>
        </a:spcBef>
        <a:spcAft>
          <a:spcPts val="1067"/>
        </a:spcAft>
        <a:buFont typeface="Arial" charset="0"/>
        <a:buChar char="–"/>
        <a:defRPr sz="2667" kern="1200">
          <a:solidFill>
            <a:schemeClr val="tx1"/>
          </a:solidFill>
          <a:latin typeface="+mn-lt"/>
          <a:ea typeface="ＭＳ Ｐゴシック" charset="0"/>
          <a:cs typeface="+mn-cs"/>
        </a:defRPr>
      </a:lvl4pPr>
      <a:lvl5pPr marL="1007508" indent="-334425" algn="l" defTabSz="609585" rtl="0" eaLnBrk="1" fontAlgn="base" hangingPunct="1">
        <a:lnSpc>
          <a:spcPct val="110000"/>
        </a:lnSpc>
        <a:spcBef>
          <a:spcPct val="0"/>
        </a:spcBef>
        <a:spcAft>
          <a:spcPts val="1067"/>
        </a:spcAft>
        <a:buFont typeface="Arial" charset="0"/>
        <a:buChar char="»"/>
        <a:defRPr sz="2667" kern="1200">
          <a:solidFill>
            <a:schemeClr val="tx1"/>
          </a:solidFill>
          <a:latin typeface="+mn-lt"/>
          <a:ea typeface="ＭＳ Ｐゴシック" charset="0"/>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sp>
        <p:nvSpPr>
          <p:cNvPr id="6" name="MSIPCMContentMarking" descr="{&quot;HashCode&quot;:904758361,&quot;Placement&quot;:&quot;Footer&quot;,&quot;Top&quot;:517.4484,&quot;Left&quot;:443.117157,&quot;SlideWidth&quot;:960,&quot;SlideHeight&quot;:540}">
            <a:extLst>
              <a:ext uri="{FF2B5EF4-FFF2-40B4-BE49-F238E27FC236}">
                <a16:creationId xmlns:a16="http://schemas.microsoft.com/office/drawing/2014/main" id="{7D40F769-9050-4FD4-9079-977E07551557}"/>
              </a:ext>
            </a:extLst>
          </p:cNvPr>
          <p:cNvSpPr txBox="1"/>
          <p:nvPr/>
        </p:nvSpPr>
        <p:spPr>
          <a:xfrm>
            <a:off x="5627589" y="6637853"/>
            <a:ext cx="936825" cy="153888"/>
          </a:xfrm>
          <a:prstGeom prst="rect">
            <a:avLst/>
          </a:prstGeom>
          <a:noFill/>
        </p:spPr>
        <p:txBody>
          <a:bodyPr vert="horz" wrap="square" lIns="0" tIns="0" rIns="0" bIns="0" rtlCol="0" anchor="ctr" anchorCtr="1">
            <a:spAutoFit/>
          </a:bodyPr>
          <a:lstStyle/>
          <a:p>
            <a:pPr algn="ctr">
              <a:spcBef>
                <a:spcPts val="0"/>
              </a:spcBef>
              <a:spcAft>
                <a:spcPts val="0"/>
              </a:spcAft>
            </a:pPr>
            <a:r>
              <a:rPr lang="en-AU" sz="1000">
                <a:solidFill>
                  <a:srgbClr val="000000"/>
                </a:solidFill>
                <a:latin typeface="Arial Black" panose="020B0A04020102020204" pitchFamily="34" charset="0"/>
              </a:rPr>
              <a:t>OFFICIAL</a:t>
            </a:r>
          </a:p>
        </p:txBody>
      </p:sp>
    </p:spTree>
    <p:extLst>
      <p:ext uri="{BB962C8B-B14F-4D97-AF65-F5344CB8AC3E}">
        <p14:creationId xmlns:p14="http://schemas.microsoft.com/office/powerpoint/2010/main" val="1989360408"/>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Lst>
  <p:txStyles>
    <p:titleStyle>
      <a:lvl1pPr algn="l" defTabSz="609570" rtl="0" eaLnBrk="1" fontAlgn="base" hangingPunct="1">
        <a:spcBef>
          <a:spcPct val="0"/>
        </a:spcBef>
        <a:spcAft>
          <a:spcPct val="0"/>
        </a:spcAft>
        <a:defRPr sz="3200" kern="1200">
          <a:solidFill>
            <a:schemeClr val="bg1"/>
          </a:solidFill>
          <a:latin typeface="+mj-lt"/>
          <a:ea typeface="ＭＳ Ｐゴシック" charset="0"/>
          <a:cs typeface="Arial"/>
        </a:defRPr>
      </a:lvl1pPr>
      <a:lvl2pPr algn="l" defTabSz="609570" rtl="0" eaLnBrk="1" fontAlgn="base" hangingPunct="1">
        <a:spcBef>
          <a:spcPct val="0"/>
        </a:spcBef>
        <a:spcAft>
          <a:spcPct val="0"/>
        </a:spcAft>
        <a:defRPr sz="3200">
          <a:solidFill>
            <a:schemeClr val="bg1"/>
          </a:solidFill>
          <a:latin typeface="Arial" charset="0"/>
          <a:ea typeface="ＭＳ Ｐゴシック" charset="0"/>
          <a:cs typeface="Arial" pitchFamily="34" charset="0"/>
        </a:defRPr>
      </a:lvl2pPr>
      <a:lvl3pPr algn="l" defTabSz="609570" rtl="0" eaLnBrk="1" fontAlgn="base" hangingPunct="1">
        <a:spcBef>
          <a:spcPct val="0"/>
        </a:spcBef>
        <a:spcAft>
          <a:spcPct val="0"/>
        </a:spcAft>
        <a:defRPr sz="3200">
          <a:solidFill>
            <a:schemeClr val="bg1"/>
          </a:solidFill>
          <a:latin typeface="Arial" charset="0"/>
          <a:ea typeface="ＭＳ Ｐゴシック" charset="0"/>
          <a:cs typeface="Arial" pitchFamily="34" charset="0"/>
        </a:defRPr>
      </a:lvl3pPr>
      <a:lvl4pPr algn="l" defTabSz="609570" rtl="0" eaLnBrk="1" fontAlgn="base" hangingPunct="1">
        <a:spcBef>
          <a:spcPct val="0"/>
        </a:spcBef>
        <a:spcAft>
          <a:spcPct val="0"/>
        </a:spcAft>
        <a:defRPr sz="3200">
          <a:solidFill>
            <a:schemeClr val="bg1"/>
          </a:solidFill>
          <a:latin typeface="Arial" charset="0"/>
          <a:ea typeface="ＭＳ Ｐゴシック" charset="0"/>
          <a:cs typeface="Arial" pitchFamily="34" charset="0"/>
        </a:defRPr>
      </a:lvl4pPr>
      <a:lvl5pPr algn="l" defTabSz="609570" rtl="0" eaLnBrk="1" fontAlgn="base" hangingPunct="1">
        <a:spcBef>
          <a:spcPct val="0"/>
        </a:spcBef>
        <a:spcAft>
          <a:spcPct val="0"/>
        </a:spcAft>
        <a:defRPr sz="3200">
          <a:solidFill>
            <a:schemeClr val="bg1"/>
          </a:solidFill>
          <a:latin typeface="Arial" charset="0"/>
          <a:ea typeface="ＭＳ Ｐゴシック" charset="0"/>
          <a:cs typeface="Arial" pitchFamily="34" charset="0"/>
        </a:defRPr>
      </a:lvl5pPr>
      <a:lvl6pPr marL="609570" algn="l" defTabSz="609570" rtl="0" eaLnBrk="1" fontAlgn="base" hangingPunct="1">
        <a:spcBef>
          <a:spcPct val="0"/>
        </a:spcBef>
        <a:spcAft>
          <a:spcPct val="0"/>
        </a:spcAft>
        <a:defRPr sz="3200">
          <a:solidFill>
            <a:schemeClr val="tx1"/>
          </a:solidFill>
          <a:latin typeface="Arial" charset="0"/>
          <a:ea typeface="ＭＳ Ｐゴシック" charset="0"/>
          <a:cs typeface="ＭＳ Ｐゴシック" charset="0"/>
        </a:defRPr>
      </a:lvl6pPr>
      <a:lvl7pPr marL="1219140" algn="l" defTabSz="609570" rtl="0" eaLnBrk="1" fontAlgn="base" hangingPunct="1">
        <a:spcBef>
          <a:spcPct val="0"/>
        </a:spcBef>
        <a:spcAft>
          <a:spcPct val="0"/>
        </a:spcAft>
        <a:defRPr sz="3200">
          <a:solidFill>
            <a:schemeClr val="tx1"/>
          </a:solidFill>
          <a:latin typeface="Arial" charset="0"/>
          <a:ea typeface="ＭＳ Ｐゴシック" charset="0"/>
          <a:cs typeface="ＭＳ Ｐゴシック" charset="0"/>
        </a:defRPr>
      </a:lvl7pPr>
      <a:lvl8pPr marL="1828709" algn="l" defTabSz="609570" rtl="0" eaLnBrk="1" fontAlgn="base" hangingPunct="1">
        <a:spcBef>
          <a:spcPct val="0"/>
        </a:spcBef>
        <a:spcAft>
          <a:spcPct val="0"/>
        </a:spcAft>
        <a:defRPr sz="3200">
          <a:solidFill>
            <a:schemeClr val="tx1"/>
          </a:solidFill>
          <a:latin typeface="Arial" charset="0"/>
          <a:ea typeface="ＭＳ Ｐゴシック" charset="0"/>
          <a:cs typeface="ＭＳ Ｐゴシック" charset="0"/>
        </a:defRPr>
      </a:lvl8pPr>
      <a:lvl9pPr marL="2438278" algn="l" defTabSz="609570" rtl="0" eaLnBrk="1" fontAlgn="base" hangingPunct="1">
        <a:spcBef>
          <a:spcPct val="0"/>
        </a:spcBef>
        <a:spcAft>
          <a:spcPct val="0"/>
        </a:spcAft>
        <a:defRPr sz="3200">
          <a:solidFill>
            <a:schemeClr val="tx1"/>
          </a:solidFill>
          <a:latin typeface="Arial" charset="0"/>
          <a:ea typeface="ＭＳ Ｐゴシック" charset="0"/>
          <a:cs typeface="ＭＳ Ｐゴシック" charset="0"/>
        </a:defRPr>
      </a:lvl9pPr>
    </p:titleStyle>
    <p:bodyStyle>
      <a:lvl1pPr algn="l" defTabSz="609570" rtl="0" eaLnBrk="1" fontAlgn="base" hangingPunct="1">
        <a:lnSpc>
          <a:spcPct val="110000"/>
        </a:lnSpc>
        <a:spcBef>
          <a:spcPts val="1067"/>
        </a:spcBef>
        <a:spcAft>
          <a:spcPts val="1067"/>
        </a:spcAft>
        <a:defRPr sz="2933" b="1" kern="1200">
          <a:solidFill>
            <a:srgbClr val="201547"/>
          </a:solidFill>
          <a:latin typeface="+mn-lt"/>
          <a:ea typeface="ＭＳ Ｐゴシック" charset="0"/>
          <a:cs typeface="ＭＳ Ｐゴシック" charset="0"/>
        </a:defRPr>
      </a:lvl1pPr>
      <a:lvl2pPr algn="l" defTabSz="609570" rtl="0" eaLnBrk="1" fontAlgn="base" hangingPunct="1">
        <a:lnSpc>
          <a:spcPct val="110000"/>
        </a:lnSpc>
        <a:spcBef>
          <a:spcPct val="0"/>
        </a:spcBef>
        <a:spcAft>
          <a:spcPts val="1067"/>
        </a:spcAft>
        <a:defRPr sz="2667" kern="1200">
          <a:solidFill>
            <a:schemeClr val="tx1"/>
          </a:solidFill>
          <a:latin typeface="+mn-lt"/>
          <a:ea typeface="ＭＳ Ｐゴシック" charset="0"/>
          <a:cs typeface="+mn-cs"/>
        </a:defRPr>
      </a:lvl2pPr>
      <a:lvl3pPr marL="334417" indent="-334417" algn="l" defTabSz="609570" rtl="0" eaLnBrk="1" fontAlgn="base" hangingPunct="1">
        <a:lnSpc>
          <a:spcPct val="110000"/>
        </a:lnSpc>
        <a:spcBef>
          <a:spcPct val="0"/>
        </a:spcBef>
        <a:spcAft>
          <a:spcPts val="1067"/>
        </a:spcAft>
        <a:buFont typeface="Arial" charset="0"/>
        <a:buChar char="•"/>
        <a:defRPr sz="2667" kern="1200">
          <a:solidFill>
            <a:schemeClr val="tx1"/>
          </a:solidFill>
          <a:latin typeface="+mn-lt"/>
          <a:ea typeface="ＭＳ Ｐゴシック" charset="0"/>
          <a:cs typeface="+mn-cs"/>
        </a:defRPr>
      </a:lvl3pPr>
      <a:lvl4pPr marL="670950" indent="-334417" algn="l" defTabSz="609570" rtl="0" eaLnBrk="1" fontAlgn="base" hangingPunct="1">
        <a:lnSpc>
          <a:spcPct val="110000"/>
        </a:lnSpc>
        <a:spcBef>
          <a:spcPct val="0"/>
        </a:spcBef>
        <a:spcAft>
          <a:spcPts val="1067"/>
        </a:spcAft>
        <a:buFont typeface="Arial" charset="0"/>
        <a:buChar char="–"/>
        <a:defRPr sz="2667" kern="1200">
          <a:solidFill>
            <a:schemeClr val="tx1"/>
          </a:solidFill>
          <a:latin typeface="+mn-lt"/>
          <a:ea typeface="ＭＳ Ｐゴシック" charset="0"/>
          <a:cs typeface="+mn-cs"/>
        </a:defRPr>
      </a:lvl4pPr>
      <a:lvl5pPr marL="1007483" indent="-334417" algn="l" defTabSz="609570" rtl="0" eaLnBrk="1" fontAlgn="base" hangingPunct="1">
        <a:lnSpc>
          <a:spcPct val="110000"/>
        </a:lnSpc>
        <a:spcBef>
          <a:spcPct val="0"/>
        </a:spcBef>
        <a:spcAft>
          <a:spcPts val="1067"/>
        </a:spcAft>
        <a:buFont typeface="Arial" charset="0"/>
        <a:buChar char="»"/>
        <a:defRPr sz="2667" kern="1200">
          <a:solidFill>
            <a:schemeClr val="tx1"/>
          </a:solidFill>
          <a:latin typeface="+mn-lt"/>
          <a:ea typeface="ＭＳ Ｐゴシック" charset="0"/>
          <a:cs typeface="+mn-cs"/>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70" rtl="0" eaLnBrk="1" latinLnBrk="0" hangingPunct="1">
        <a:defRPr sz="2400" kern="1200">
          <a:solidFill>
            <a:schemeClr val="tx1"/>
          </a:solidFill>
          <a:latin typeface="+mn-lt"/>
          <a:ea typeface="+mn-ea"/>
          <a:cs typeface="+mn-cs"/>
        </a:defRPr>
      </a:lvl1pPr>
      <a:lvl2pPr marL="609570" algn="l" defTabSz="609570" rtl="0" eaLnBrk="1" latinLnBrk="0" hangingPunct="1">
        <a:defRPr sz="2400" kern="1200">
          <a:solidFill>
            <a:schemeClr val="tx1"/>
          </a:solidFill>
          <a:latin typeface="+mn-lt"/>
          <a:ea typeface="+mn-ea"/>
          <a:cs typeface="+mn-cs"/>
        </a:defRPr>
      </a:lvl2pPr>
      <a:lvl3pPr marL="1219140" algn="l" defTabSz="609570" rtl="0" eaLnBrk="1" latinLnBrk="0" hangingPunct="1">
        <a:defRPr sz="2400" kern="1200">
          <a:solidFill>
            <a:schemeClr val="tx1"/>
          </a:solidFill>
          <a:latin typeface="+mn-lt"/>
          <a:ea typeface="+mn-ea"/>
          <a:cs typeface="+mn-cs"/>
        </a:defRPr>
      </a:lvl3pPr>
      <a:lvl4pPr marL="1828709" algn="l" defTabSz="609570" rtl="0" eaLnBrk="1" latinLnBrk="0" hangingPunct="1">
        <a:defRPr sz="2400" kern="1200">
          <a:solidFill>
            <a:schemeClr val="tx1"/>
          </a:solidFill>
          <a:latin typeface="+mn-lt"/>
          <a:ea typeface="+mn-ea"/>
          <a:cs typeface="+mn-cs"/>
        </a:defRPr>
      </a:lvl4pPr>
      <a:lvl5pPr marL="2438278" algn="l" defTabSz="609570" rtl="0" eaLnBrk="1" latinLnBrk="0" hangingPunct="1">
        <a:defRPr sz="2400" kern="1200">
          <a:solidFill>
            <a:schemeClr val="tx1"/>
          </a:solidFill>
          <a:latin typeface="+mn-lt"/>
          <a:ea typeface="+mn-ea"/>
          <a:cs typeface="+mn-cs"/>
        </a:defRPr>
      </a:lvl5pPr>
      <a:lvl6pPr marL="3047848" algn="l" defTabSz="609570" rtl="0" eaLnBrk="1" latinLnBrk="0" hangingPunct="1">
        <a:defRPr sz="2400" kern="1200">
          <a:solidFill>
            <a:schemeClr val="tx1"/>
          </a:solidFill>
          <a:latin typeface="+mn-lt"/>
          <a:ea typeface="+mn-ea"/>
          <a:cs typeface="+mn-cs"/>
        </a:defRPr>
      </a:lvl6pPr>
      <a:lvl7pPr marL="3657418" algn="l" defTabSz="609570" rtl="0" eaLnBrk="1" latinLnBrk="0" hangingPunct="1">
        <a:defRPr sz="2400" kern="1200">
          <a:solidFill>
            <a:schemeClr val="tx1"/>
          </a:solidFill>
          <a:latin typeface="+mn-lt"/>
          <a:ea typeface="+mn-ea"/>
          <a:cs typeface="+mn-cs"/>
        </a:defRPr>
      </a:lvl7pPr>
      <a:lvl8pPr marL="4266987" algn="l" defTabSz="609570" rtl="0" eaLnBrk="1" latinLnBrk="0" hangingPunct="1">
        <a:defRPr sz="2400" kern="1200">
          <a:solidFill>
            <a:schemeClr val="tx1"/>
          </a:solidFill>
          <a:latin typeface="+mn-lt"/>
          <a:ea typeface="+mn-ea"/>
          <a:cs typeface="+mn-cs"/>
        </a:defRPr>
      </a:lvl8pPr>
      <a:lvl9pPr marL="4876557" algn="l" defTabSz="6095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0.xml.rels><?xml version="1.0" encoding="UTF-8" standalone="yes"?>
<Relationships xmlns="http://schemas.openxmlformats.org/package/2006/relationships"><Relationship Id="rId8" Type="http://schemas.openxmlformats.org/officeDocument/2006/relationships/image" Target="../media/image44.svg"/><Relationship Id="rId3" Type="http://schemas.openxmlformats.org/officeDocument/2006/relationships/hyperlink" Target="https://www.thewomens.org.au/" TargetMode="External"/><Relationship Id="rId7" Type="http://schemas.openxmlformats.org/officeDocument/2006/relationships/image" Target="../media/image43.png"/><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image" Target="../media/image42.png"/><Relationship Id="rId5" Type="http://schemas.openxmlformats.org/officeDocument/2006/relationships/image" Target="../media/image41.svg"/><Relationship Id="rId4" Type="http://schemas.openxmlformats.org/officeDocument/2006/relationships/image" Target="../media/image4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1.xml"/><Relationship Id="rId1" Type="http://schemas.openxmlformats.org/officeDocument/2006/relationships/slideLayout" Target="../slideLayouts/slideLayout45.xml"/><Relationship Id="rId6" Type="http://schemas.openxmlformats.org/officeDocument/2006/relationships/image" Target="../media/image23.svg"/><Relationship Id="rId5" Type="http://schemas.openxmlformats.org/officeDocument/2006/relationships/image" Target="../media/image22.png"/><Relationship Id="rId4" Type="http://schemas.openxmlformats.org/officeDocument/2006/relationships/image" Target="../media/image21.svg"/><Relationship Id="rId9" Type="http://schemas.openxmlformats.org/officeDocument/2006/relationships/image" Target="../media/image26.svg"/></Relationships>
</file>

<file path=ppt/slides/_rels/slide2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8.xml"/><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9.xml"/><Relationship Id="rId1" Type="http://schemas.openxmlformats.org/officeDocument/2006/relationships/slideLayout" Target="../slideLayouts/slideLayout36.xml"/></Relationships>
</file>

<file path=ppt/slides/_rels/slide3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3" Type="http://schemas.openxmlformats.org/officeDocument/2006/relationships/image" Target="../media/image60.tiff"/><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4.xml"/><Relationship Id="rId1" Type="http://schemas.openxmlformats.org/officeDocument/2006/relationships/slideLayout" Target="../slideLayouts/slideLayout36.xml"/><Relationship Id="rId4" Type="http://schemas.openxmlformats.org/officeDocument/2006/relationships/image" Target="../media/image63.png"/></Relationships>
</file>

<file path=ppt/slides/_rels/slide3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5.xml"/><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45.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4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6.xml"/><Relationship Id="rId1" Type="http://schemas.openxmlformats.org/officeDocument/2006/relationships/slideLayout" Target="../slideLayouts/slideLayout36.xml"/><Relationship Id="rId4" Type="http://schemas.microsoft.com/office/2007/relationships/hdphoto" Target="../media/hdphoto1.wdp"/></Relationships>
</file>

<file path=ppt/slides/_rels/slide4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7.xml"/><Relationship Id="rId1" Type="http://schemas.openxmlformats.org/officeDocument/2006/relationships/slideLayout" Target="../slideLayouts/slideLayout36.xml"/><Relationship Id="rId6" Type="http://schemas.openxmlformats.org/officeDocument/2006/relationships/image" Target="../media/image69.png"/><Relationship Id="rId5" Type="http://schemas.openxmlformats.org/officeDocument/2006/relationships/image" Target="../media/image68.jpeg"/><Relationship Id="rId4" Type="http://schemas.openxmlformats.org/officeDocument/2006/relationships/image" Target="../media/image67.png"/></Relationships>
</file>

<file path=ppt/slides/_rels/slide4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72.png"/><Relationship Id="rId1" Type="http://schemas.openxmlformats.org/officeDocument/2006/relationships/slideLayout" Target="../slideLayouts/slideLayout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38.xml"/></Relationships>
</file>

<file path=ppt/slides/_rels/slide49.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xml"/><Relationship Id="rId1" Type="http://schemas.openxmlformats.org/officeDocument/2006/relationships/slideLayout" Target="../slideLayouts/slideLayout45.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s>
</file>

<file path=ppt/slides/_rels/slide50.xml.rels><?xml version="1.0" encoding="UTF-8" standalone="yes"?>
<Relationships xmlns="http://schemas.openxmlformats.org/package/2006/relationships"><Relationship Id="rId3" Type="http://schemas.openxmlformats.org/officeDocument/2006/relationships/image" Target="../media/image78.png"/><Relationship Id="rId7" Type="http://schemas.openxmlformats.org/officeDocument/2006/relationships/image" Target="../media/image81.png"/><Relationship Id="rId2" Type="http://schemas.openxmlformats.org/officeDocument/2006/relationships/image" Target="../media/image77.png"/><Relationship Id="rId1" Type="http://schemas.openxmlformats.org/officeDocument/2006/relationships/slideLayout" Target="../slideLayouts/slideLayout39.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hyperlink" Target="http://www.google.com.au/url?sa=i&amp;rct=j&amp;q=&amp;esrc=s&amp;frm=1&amp;source=images&amp;cd=&amp;cad=rja&amp;uact=8&amp;docid=yxVLtR576b12ZM&amp;tbnid=fFPbcmkgx1AIUM:&amp;ved=0CAUQjRw&amp;url=http://www.mims.com/Singapore/drug/info/Zoladex-Zoladex%20LA/?type=brief&amp;ei=MX0-U-rRNYqIkwWQrYHwBQ&amp;bvm=bv.64125504,d.dGI&amp;psig=AFQjCNGI8svzKjvNqZ6UU8Q3QawvrrSjBg&amp;ust=1396690604293108"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4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4006D8-DC82-45A2-86FA-460D7444B59B}"/>
              </a:ext>
            </a:extLst>
          </p:cNvPr>
          <p:cNvSpPr>
            <a:spLocks noGrp="1"/>
          </p:cNvSpPr>
          <p:nvPr>
            <p:ph type="ctrTitle"/>
          </p:nvPr>
        </p:nvSpPr>
        <p:spPr>
          <a:xfrm>
            <a:off x="719999" y="865492"/>
            <a:ext cx="9071700" cy="1166509"/>
          </a:xfrm>
        </p:spPr>
        <p:txBody>
          <a:bodyPr/>
          <a:lstStyle/>
          <a:p>
            <a:r>
              <a:rPr lang="en-AU"/>
              <a:t>Public Fertility Care for Victoria </a:t>
            </a:r>
          </a:p>
        </p:txBody>
      </p:sp>
      <p:sp>
        <p:nvSpPr>
          <p:cNvPr id="3" name="Subtitle 2">
            <a:extLst>
              <a:ext uri="{FF2B5EF4-FFF2-40B4-BE49-F238E27FC236}">
                <a16:creationId xmlns:a16="http://schemas.microsoft.com/office/drawing/2014/main" id="{71546870-8865-4200-8EDC-0246D63A119E}"/>
              </a:ext>
            </a:extLst>
          </p:cNvPr>
          <p:cNvSpPr>
            <a:spLocks noGrp="1"/>
          </p:cNvSpPr>
          <p:nvPr>
            <p:ph type="subTitle" idx="1"/>
          </p:nvPr>
        </p:nvSpPr>
        <p:spPr>
          <a:xfrm>
            <a:off x="719999" y="2209802"/>
            <a:ext cx="11597507" cy="1943101"/>
          </a:xfrm>
        </p:spPr>
        <p:txBody>
          <a:bodyPr/>
          <a:lstStyle/>
          <a:p>
            <a:pPr>
              <a:lnSpc>
                <a:spcPct val="100000"/>
              </a:lnSpc>
            </a:pPr>
            <a:br>
              <a:rPr lang="en-AU" sz="2667"/>
            </a:br>
            <a:r>
              <a:rPr lang="en-AU" sz="2400">
                <a:solidFill>
                  <a:schemeClr val="tx1">
                    <a:lumMod val="65000"/>
                    <a:lumOff val="35000"/>
                  </a:schemeClr>
                </a:solidFill>
                <a:latin typeface="Arial" panose="020B0604020202020204" pitchFamily="34" charset="0"/>
                <a:ea typeface="Times New Roman" panose="02020603050405020304" pitchFamily="18" charset="0"/>
              </a:rPr>
              <a:t>Department of Health and RACGP Victoria webinar series</a:t>
            </a:r>
            <a:br>
              <a:rPr lang="en-AU" sz="2667"/>
            </a:br>
            <a:endParaRPr lang="en-AU" sz="1867"/>
          </a:p>
        </p:txBody>
      </p:sp>
      <p:sp>
        <p:nvSpPr>
          <p:cNvPr id="6" name="TextBox 5">
            <a:extLst>
              <a:ext uri="{FF2B5EF4-FFF2-40B4-BE49-F238E27FC236}">
                <a16:creationId xmlns:a16="http://schemas.microsoft.com/office/drawing/2014/main" id="{38DF89AD-7278-203B-31C6-2ECB7082203C}"/>
              </a:ext>
            </a:extLst>
          </p:cNvPr>
          <p:cNvSpPr txBox="1"/>
          <p:nvPr/>
        </p:nvSpPr>
        <p:spPr>
          <a:xfrm>
            <a:off x="605115" y="3088570"/>
            <a:ext cx="9894660" cy="1231299"/>
          </a:xfrm>
          <a:prstGeom prst="rect">
            <a:avLst/>
          </a:prstGeom>
          <a:noFill/>
        </p:spPr>
        <p:txBody>
          <a:bodyPr wrap="square" lIns="121920" tIns="60960" rIns="121920" bIns="60960" anchor="t">
            <a:spAutoFit/>
          </a:bodyPr>
          <a:lstStyle/>
          <a:p>
            <a:pPr defTabSz="609585" eaLnBrk="0" fontAlgn="base" hangingPunct="0">
              <a:spcBef>
                <a:spcPct val="0"/>
              </a:spcBef>
              <a:spcAft>
                <a:spcPct val="0"/>
              </a:spcAft>
            </a:pPr>
            <a:r>
              <a:rPr lang="en-AU" sz="1867" b="1" i="1">
                <a:solidFill>
                  <a:prstClr val="black">
                    <a:lumMod val="65000"/>
                    <a:lumOff val="35000"/>
                  </a:prstClr>
                </a:solidFill>
                <a:latin typeface="Arial"/>
                <a:ea typeface="ＭＳ Ｐゴシック"/>
                <a:cs typeface="Arial"/>
              </a:rPr>
              <a:t>Overview of Victoria's Public Fertility Care service </a:t>
            </a:r>
            <a:br>
              <a:rPr lang="en-AU" sz="1867" b="1" i="1">
                <a:solidFill>
                  <a:prstClr val="black"/>
                </a:solidFill>
                <a:latin typeface="Arial"/>
                <a:ea typeface="ＭＳ Ｐゴシック"/>
                <a:cs typeface="Arial"/>
              </a:rPr>
            </a:br>
            <a:r>
              <a:rPr lang="en-AU" sz="1867" b="1" i="1">
                <a:solidFill>
                  <a:prstClr val="black">
                    <a:lumMod val="65000"/>
                    <a:lumOff val="35000"/>
                  </a:prstClr>
                </a:solidFill>
                <a:latin typeface="Arial"/>
                <a:ea typeface="ＭＳ Ｐゴシック"/>
                <a:cs typeface="Arial"/>
              </a:rPr>
              <a:t>and Australia's first public egg and sperm bank.</a:t>
            </a:r>
            <a:br>
              <a:rPr lang="en-AU" sz="1600" b="1" i="1">
                <a:solidFill>
                  <a:prstClr val="black">
                    <a:lumMod val="65000"/>
                    <a:lumOff val="35000"/>
                  </a:prstClr>
                </a:solidFill>
                <a:latin typeface="Arial"/>
                <a:ea typeface="ＭＳ Ｐゴシック"/>
                <a:cs typeface="Arial"/>
              </a:rPr>
            </a:br>
            <a:endParaRPr lang="en-US" sz="1600" b="1" i="1">
              <a:solidFill>
                <a:prstClr val="black">
                  <a:lumMod val="65000"/>
                  <a:lumOff val="35000"/>
                </a:prstClr>
              </a:solidFill>
              <a:latin typeface="Arial" charset="0"/>
              <a:ea typeface="ＭＳ Ｐゴシック" pitchFamily="34" charset="-128"/>
              <a:cs typeface="Arial"/>
            </a:endParaRPr>
          </a:p>
          <a:p>
            <a:pPr defTabSz="609585" eaLnBrk="0" fontAlgn="base" hangingPunct="0">
              <a:spcBef>
                <a:spcPct val="0"/>
              </a:spcBef>
              <a:spcAft>
                <a:spcPct val="0"/>
              </a:spcAft>
            </a:pPr>
            <a:r>
              <a:rPr lang="en-AU" sz="1867">
                <a:solidFill>
                  <a:prstClr val="black">
                    <a:lumMod val="65000"/>
                    <a:lumOff val="35000"/>
                  </a:prstClr>
                </a:solidFill>
                <a:latin typeface="Arial"/>
                <a:ea typeface="ＭＳ Ｐゴシック"/>
                <a:cs typeface="Arial"/>
              </a:rPr>
              <a:t>30 May 2024</a:t>
            </a:r>
            <a:endParaRPr lang="en-US" sz="2400">
              <a:solidFill>
                <a:prstClr val="black">
                  <a:lumMod val="65000"/>
                  <a:lumOff val="35000"/>
                </a:prstClr>
              </a:solidFill>
              <a:latin typeface="Arial" charset="0"/>
              <a:ea typeface="ＭＳ Ｐゴシック" pitchFamily="34" charset="-128"/>
              <a:cs typeface="Arial"/>
            </a:endParaRPr>
          </a:p>
        </p:txBody>
      </p:sp>
    </p:spTree>
    <p:extLst>
      <p:ext uri="{BB962C8B-B14F-4D97-AF65-F5344CB8AC3E}">
        <p14:creationId xmlns:p14="http://schemas.microsoft.com/office/powerpoint/2010/main" val="151357867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8CDCBE05-9FB4-4047-8777-7399E52B883D}"/>
              </a:ext>
            </a:extLst>
          </p:cNvPr>
          <p:cNvSpPr>
            <a:spLocks noGrp="1"/>
          </p:cNvSpPr>
          <p:nvPr>
            <p:ph type="title"/>
          </p:nvPr>
        </p:nvSpPr>
        <p:spPr>
          <a:xfrm>
            <a:off x="586408" y="183598"/>
            <a:ext cx="10515600" cy="1325563"/>
          </a:xfrm>
        </p:spPr>
        <p:txBody>
          <a:bodyPr/>
          <a:lstStyle/>
          <a:p>
            <a:r>
              <a:rPr lang="en-US">
                <a:solidFill>
                  <a:schemeClr val="accent2"/>
                </a:solidFill>
                <a:cs typeface="Calibri Light"/>
              </a:rPr>
              <a:t>The Women's Catchment Referral Process</a:t>
            </a:r>
            <a:endParaRPr lang="en-US">
              <a:solidFill>
                <a:schemeClr val="accent2"/>
              </a:solidFill>
            </a:endParaRPr>
          </a:p>
        </p:txBody>
      </p:sp>
      <p:sp>
        <p:nvSpPr>
          <p:cNvPr id="8" name="Content Placeholder 7">
            <a:extLst>
              <a:ext uri="{FF2B5EF4-FFF2-40B4-BE49-F238E27FC236}">
                <a16:creationId xmlns:a16="http://schemas.microsoft.com/office/drawing/2014/main" id="{C13BD0DB-7E31-0F4F-A314-8AF4070028E7}"/>
              </a:ext>
            </a:extLst>
          </p:cNvPr>
          <p:cNvSpPr>
            <a:spLocks noGrp="1"/>
          </p:cNvSpPr>
          <p:nvPr>
            <p:ph idx="1"/>
          </p:nvPr>
        </p:nvSpPr>
        <p:spPr>
          <a:xfrm>
            <a:off x="1576309" y="1822155"/>
            <a:ext cx="8222032" cy="3495977"/>
          </a:xfrm>
        </p:spPr>
        <p:txBody>
          <a:bodyPr/>
          <a:lstStyle/>
          <a:p>
            <a:pPr lvl="1">
              <a:lnSpc>
                <a:spcPct val="150000"/>
              </a:lnSpc>
            </a:pPr>
            <a:r>
              <a:rPr lang="en-US" err="1">
                <a:latin typeface="Calibri Light"/>
                <a:ea typeface="+mn-lt"/>
                <a:cs typeface="+mn-lt"/>
              </a:rPr>
              <a:t>Centralised</a:t>
            </a:r>
            <a:r>
              <a:rPr lang="en-US">
                <a:latin typeface="Calibri Light"/>
                <a:ea typeface="+mn-lt"/>
                <a:cs typeface="+mn-lt"/>
              </a:rPr>
              <a:t> referral system through RWH </a:t>
            </a:r>
          </a:p>
          <a:p>
            <a:pPr marL="457200" lvl="1" indent="0">
              <a:lnSpc>
                <a:spcPct val="150000"/>
              </a:lnSpc>
              <a:buNone/>
            </a:pPr>
            <a:endParaRPr lang="en-US">
              <a:latin typeface="Calibri Light"/>
              <a:ea typeface="+mn-lt"/>
              <a:cs typeface="+mn-lt"/>
            </a:endParaRPr>
          </a:p>
          <a:p>
            <a:pPr lvl="1">
              <a:lnSpc>
                <a:spcPct val="150000"/>
              </a:lnSpc>
            </a:pPr>
            <a:r>
              <a:rPr lang="en-US">
                <a:latin typeface="Calibri Light"/>
                <a:ea typeface="+mn-lt"/>
                <a:cs typeface="+mn-lt"/>
              </a:rPr>
              <a:t>Pre-screening to be attached with referral</a:t>
            </a:r>
          </a:p>
          <a:p>
            <a:pPr marL="457200" lvl="1" indent="0">
              <a:lnSpc>
                <a:spcPct val="150000"/>
              </a:lnSpc>
              <a:buNone/>
            </a:pPr>
            <a:endParaRPr lang="en-US">
              <a:latin typeface="Calibri Light"/>
              <a:ea typeface="+mn-lt"/>
              <a:cs typeface="+mn-lt"/>
            </a:endParaRPr>
          </a:p>
          <a:p>
            <a:pPr lvl="1">
              <a:lnSpc>
                <a:spcPct val="150000"/>
              </a:lnSpc>
            </a:pPr>
            <a:r>
              <a:rPr lang="en-US">
                <a:latin typeface="Calibri Light"/>
                <a:ea typeface="+mn-lt"/>
                <a:cs typeface="+mn-lt"/>
              </a:rPr>
              <a:t>Refer to RWH website for details</a:t>
            </a:r>
          </a:p>
          <a:p>
            <a:pPr marL="457200" lvl="1" indent="0">
              <a:buNone/>
            </a:pPr>
            <a:endParaRPr lang="en-US">
              <a:latin typeface="Calibri Light"/>
              <a:ea typeface="+mn-lt"/>
              <a:cs typeface="+mn-lt"/>
            </a:endParaRPr>
          </a:p>
          <a:p>
            <a:pPr marL="457200" lvl="1" indent="0">
              <a:buNone/>
            </a:pPr>
            <a:r>
              <a:rPr lang="en-AU">
                <a:hlinkClick r:id="rId3"/>
              </a:rPr>
              <a:t>The Royal Women's Hospital (thewomens.org.au)</a:t>
            </a:r>
            <a:endParaRPr lang="en-US">
              <a:latin typeface="Calibri Light"/>
              <a:ea typeface="+mn-lt"/>
              <a:cs typeface="+mn-lt"/>
            </a:endParaRPr>
          </a:p>
          <a:p>
            <a:pPr marL="457200" lvl="1" indent="0">
              <a:buNone/>
            </a:pPr>
            <a:endParaRPr lang="en-US">
              <a:latin typeface="Calibri Light"/>
              <a:ea typeface="+mn-lt"/>
              <a:cs typeface="+mn-lt"/>
            </a:endParaRPr>
          </a:p>
          <a:p>
            <a:pPr marL="457200" lvl="1" indent="0">
              <a:buNone/>
            </a:pPr>
            <a:endParaRPr lang="en-US">
              <a:latin typeface="Calibri Light"/>
              <a:ea typeface="+mn-lt"/>
              <a:cs typeface="+mn-lt"/>
            </a:endParaRPr>
          </a:p>
          <a:p>
            <a:pPr marL="457200" lvl="1" indent="0">
              <a:buNone/>
            </a:pPr>
            <a:endParaRPr lang="en-US">
              <a:latin typeface="Calibri Light"/>
              <a:ea typeface="+mn-lt"/>
              <a:cs typeface="+mn-lt"/>
            </a:endParaRPr>
          </a:p>
          <a:p>
            <a:pPr marL="457200" lvl="1" indent="0">
              <a:buNone/>
            </a:pPr>
            <a:endParaRPr lang="en-AU" sz="2000">
              <a:latin typeface="Calibri Light"/>
              <a:cs typeface="Calibri"/>
            </a:endParaRPr>
          </a:p>
        </p:txBody>
      </p:sp>
      <p:sp>
        <p:nvSpPr>
          <p:cNvPr id="6" name="Slide Number Placeholder 5">
            <a:extLst>
              <a:ext uri="{FF2B5EF4-FFF2-40B4-BE49-F238E27FC236}">
                <a16:creationId xmlns:a16="http://schemas.microsoft.com/office/drawing/2014/main" id="{16BD76FB-C8D9-414B-B468-FD8C31E3E4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pic>
        <p:nvPicPr>
          <p:cNvPr id="3" name="Graphic 2" descr="Document">
            <a:extLst>
              <a:ext uri="{FF2B5EF4-FFF2-40B4-BE49-F238E27FC236}">
                <a16:creationId xmlns:a16="http://schemas.microsoft.com/office/drawing/2014/main" id="{22674D89-8ED5-4D95-A1C9-1D2D3D9611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19109" y="2860525"/>
            <a:ext cx="914400" cy="914400"/>
          </a:xfrm>
          <a:prstGeom prst="rect">
            <a:avLst/>
          </a:prstGeom>
        </p:spPr>
      </p:pic>
      <p:pic>
        <p:nvPicPr>
          <p:cNvPr id="4" name="Picture 3">
            <a:extLst>
              <a:ext uri="{FF2B5EF4-FFF2-40B4-BE49-F238E27FC236}">
                <a16:creationId xmlns:a16="http://schemas.microsoft.com/office/drawing/2014/main" id="{1A4DB720-13C2-498E-9D58-321B96D27238}"/>
              </a:ext>
            </a:extLst>
          </p:cNvPr>
          <p:cNvPicPr>
            <a:picLocks noChangeAspect="1"/>
          </p:cNvPicPr>
          <p:nvPr/>
        </p:nvPicPr>
        <p:blipFill rotWithShape="1">
          <a:blip r:embed="rId6"/>
          <a:srcRect r="10346"/>
          <a:stretch/>
        </p:blipFill>
        <p:spPr>
          <a:xfrm>
            <a:off x="618204" y="1509161"/>
            <a:ext cx="1503175" cy="1038370"/>
          </a:xfrm>
          <a:prstGeom prst="rect">
            <a:avLst/>
          </a:prstGeom>
        </p:spPr>
      </p:pic>
      <p:pic>
        <p:nvPicPr>
          <p:cNvPr id="9" name="Graphic 8" descr="Internet">
            <a:extLst>
              <a:ext uri="{FF2B5EF4-FFF2-40B4-BE49-F238E27FC236}">
                <a16:creationId xmlns:a16="http://schemas.microsoft.com/office/drawing/2014/main" id="{3C65157B-A07B-4466-97FA-4A918BE168A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19109" y="4123270"/>
            <a:ext cx="914400" cy="914400"/>
          </a:xfrm>
          <a:prstGeom prst="rect">
            <a:avLst/>
          </a:prstGeom>
        </p:spPr>
      </p:pic>
    </p:spTree>
    <p:extLst>
      <p:ext uri="{BB962C8B-B14F-4D97-AF65-F5344CB8AC3E}">
        <p14:creationId xmlns:p14="http://schemas.microsoft.com/office/powerpoint/2010/main" val="311710542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CEECC5-242A-B692-FB73-D2F68F9433E4}"/>
              </a:ext>
            </a:extLst>
          </p:cNvPr>
          <p:cNvSpPr>
            <a:spLocks noGrp="1"/>
          </p:cNvSpPr>
          <p:nvPr>
            <p:ph type="title"/>
          </p:nvPr>
        </p:nvSpPr>
        <p:spPr/>
        <p:txBody>
          <a:bodyPr/>
          <a:lstStyle/>
          <a:p>
            <a:r>
              <a:rPr lang="en-US">
                <a:cs typeface="Calibri Light"/>
              </a:rPr>
              <a:t>Reproductive Services Unit</a:t>
            </a:r>
            <a:endParaRPr lang="en-US"/>
          </a:p>
        </p:txBody>
      </p:sp>
      <p:sp>
        <p:nvSpPr>
          <p:cNvPr id="3" name="Content Placeholder 2">
            <a:extLst>
              <a:ext uri="{FF2B5EF4-FFF2-40B4-BE49-F238E27FC236}">
                <a16:creationId xmlns:a16="http://schemas.microsoft.com/office/drawing/2014/main" id="{4E1D99A8-99FB-C158-ECEF-F109FC087B42}"/>
              </a:ext>
            </a:extLst>
          </p:cNvPr>
          <p:cNvSpPr>
            <a:spLocks noGrp="1"/>
          </p:cNvSpPr>
          <p:nvPr>
            <p:ph idx="1"/>
          </p:nvPr>
        </p:nvSpPr>
        <p:spPr/>
        <p:txBody>
          <a:bodyPr vert="horz" lIns="91440" tIns="45720" rIns="91440" bIns="45720" rtlCol="0" anchor="t">
            <a:noAutofit/>
          </a:bodyPr>
          <a:lstStyle/>
          <a:p>
            <a:r>
              <a:rPr lang="en-US">
                <a:cs typeface="Calibri"/>
              </a:rPr>
              <a:t>Ranges of services including Public Fertility Care</a:t>
            </a:r>
          </a:p>
          <a:p>
            <a:endParaRPr lang="en-US">
              <a:cs typeface="Calibri"/>
            </a:endParaRPr>
          </a:p>
          <a:p>
            <a:r>
              <a:rPr lang="en-US">
                <a:cs typeface="Calibri"/>
              </a:rPr>
              <a:t>Other services not included in Public Fertility Care:</a:t>
            </a:r>
            <a:endParaRPr lang="en-US">
              <a:ea typeface="Calibri"/>
              <a:cs typeface="Calibri"/>
            </a:endParaRPr>
          </a:p>
          <a:p>
            <a:pPr lvl="1">
              <a:buFont typeface="Courier New" panose="020B0604020202020204" pitchFamily="34" charset="0"/>
              <a:buChar char="o"/>
            </a:pPr>
            <a:r>
              <a:rPr lang="en-US">
                <a:cs typeface="Calibri"/>
              </a:rPr>
              <a:t>Reproductive surgeries (exclude fertility reversal surgeries)</a:t>
            </a:r>
            <a:endParaRPr lang="en-US">
              <a:ea typeface="Calibri"/>
              <a:cs typeface="Calibri"/>
            </a:endParaRPr>
          </a:p>
          <a:p>
            <a:pPr lvl="1">
              <a:buFont typeface="Courier New" panose="020B0604020202020204" pitchFamily="34" charset="0"/>
              <a:buChar char="o"/>
            </a:pPr>
            <a:r>
              <a:rPr lang="en-US">
                <a:cs typeface="Calibri"/>
              </a:rPr>
              <a:t>Endo-metabolic clinic</a:t>
            </a:r>
            <a:endParaRPr lang="en-US"/>
          </a:p>
          <a:p>
            <a:pPr lvl="1">
              <a:buFont typeface="Courier New" panose="020B0604020202020204" pitchFamily="34" charset="0"/>
              <a:buChar char="o"/>
            </a:pPr>
            <a:r>
              <a:rPr lang="en-US">
                <a:cs typeface="Calibri"/>
              </a:rPr>
              <a:t>Fertility preservation (outside of medical egg freezing for preservation)</a:t>
            </a:r>
            <a:endParaRPr lang="en-US">
              <a:ea typeface="Calibri"/>
              <a:cs typeface="Calibri"/>
            </a:endParaRPr>
          </a:p>
          <a:p>
            <a:pPr lvl="1">
              <a:buFont typeface="Courier New" panose="020B0604020202020204" pitchFamily="34" charset="0"/>
              <a:buChar char="o"/>
            </a:pPr>
            <a:r>
              <a:rPr lang="en-US">
                <a:cs typeface="Calibri"/>
              </a:rPr>
              <a:t>Andrology services</a:t>
            </a:r>
            <a:endParaRPr lang="en-US">
              <a:ea typeface="Calibri"/>
              <a:cs typeface="Calibri"/>
            </a:endParaRPr>
          </a:p>
          <a:p>
            <a:pPr marL="0" indent="0">
              <a:buNone/>
            </a:pPr>
            <a:endParaRPr lang="en-US">
              <a:ea typeface="Calibri"/>
              <a:cs typeface="Calibri"/>
            </a:endParaRPr>
          </a:p>
          <a:p>
            <a:pPr marL="457200" lvl="1" indent="0">
              <a:buNone/>
            </a:pPr>
            <a:endParaRPr lang="en-US">
              <a:cs typeface="Calibri"/>
            </a:endParaRPr>
          </a:p>
        </p:txBody>
      </p:sp>
      <p:sp>
        <p:nvSpPr>
          <p:cNvPr id="4" name="Slide Number Placeholder 3">
            <a:extLst>
              <a:ext uri="{FF2B5EF4-FFF2-40B4-BE49-F238E27FC236}">
                <a16:creationId xmlns:a16="http://schemas.microsoft.com/office/drawing/2014/main" id="{5BC02C76-1BEF-A7A8-4999-2E88A02ED649}"/>
              </a:ext>
            </a:extLst>
          </p:cNvPr>
          <p:cNvSpPr>
            <a:spLocks noGrp="1"/>
          </p:cNvSpPr>
          <p:nvPr>
            <p:ph type="sldNum" sz="quarter" idx="12"/>
          </p:nvPr>
        </p:nvSpPr>
        <p:spPr/>
        <p:txBody>
          <a:bodyPr/>
          <a:lstStyle/>
          <a:p>
            <a:fld id="{AD0DC430-B316-AF4E-BC9F-7D8A1985DA79}" type="slidenum">
              <a:rPr lang="en-US" smtClean="0"/>
              <a:t>11</a:t>
            </a:fld>
            <a:endParaRPr lang="en-US"/>
          </a:p>
        </p:txBody>
      </p:sp>
    </p:spTree>
    <p:extLst>
      <p:ext uri="{BB962C8B-B14F-4D97-AF65-F5344CB8AC3E}">
        <p14:creationId xmlns:p14="http://schemas.microsoft.com/office/powerpoint/2010/main" val="356381018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84E504-88A2-C94A-BF62-D652BBAE8908}"/>
              </a:ext>
            </a:extLst>
          </p:cNvPr>
          <p:cNvSpPr>
            <a:spLocks noGrp="1"/>
          </p:cNvSpPr>
          <p:nvPr>
            <p:ph type="ctrTitle"/>
          </p:nvPr>
        </p:nvSpPr>
        <p:spPr>
          <a:xfrm>
            <a:off x="646800" y="1190172"/>
            <a:ext cx="4141100" cy="2387600"/>
          </a:xfrm>
        </p:spPr>
        <p:txBody>
          <a:bodyPr/>
          <a:lstStyle/>
          <a:p>
            <a:r>
              <a:rPr lang="en-US" sz="4400" b="1"/>
              <a:t>Causes &amp; Investigation of Subfertility</a:t>
            </a:r>
            <a:endParaRPr lang="en-US" sz="4200" b="1"/>
          </a:p>
        </p:txBody>
      </p:sp>
      <p:sp>
        <p:nvSpPr>
          <p:cNvPr id="3" name="Subtitle 2">
            <a:extLst>
              <a:ext uri="{FF2B5EF4-FFF2-40B4-BE49-F238E27FC236}">
                <a16:creationId xmlns:a16="http://schemas.microsoft.com/office/drawing/2014/main" id="{ED0498A2-D39D-714A-8385-94B76303FE1E}"/>
              </a:ext>
            </a:extLst>
          </p:cNvPr>
          <p:cNvSpPr>
            <a:spLocks noGrp="1"/>
          </p:cNvSpPr>
          <p:nvPr>
            <p:ph type="subTitle" idx="1"/>
          </p:nvPr>
        </p:nvSpPr>
        <p:spPr>
          <a:xfrm>
            <a:off x="646800" y="4474028"/>
            <a:ext cx="4141100" cy="1990288"/>
          </a:xfrm>
        </p:spPr>
        <p:txBody>
          <a:bodyPr/>
          <a:lstStyle/>
          <a:p>
            <a:r>
              <a:rPr lang="en-US" sz="2000" b="1"/>
              <a:t>Dr Wan Tinn TEH</a:t>
            </a:r>
          </a:p>
          <a:p>
            <a:r>
              <a:rPr lang="en-US" sz="2000"/>
              <a:t>MBBS, </a:t>
            </a:r>
            <a:r>
              <a:rPr lang="en-US" sz="2000" err="1"/>
              <a:t>MRMed</a:t>
            </a:r>
            <a:r>
              <a:rPr lang="en-US" sz="2000"/>
              <a:t>, FRANZCOG, PhD</a:t>
            </a:r>
          </a:p>
          <a:p>
            <a:endParaRPr lang="en-US" sz="2000"/>
          </a:p>
          <a:p>
            <a:r>
              <a:rPr lang="en-US" sz="2000"/>
              <a:t>Co-Medical Director</a:t>
            </a:r>
          </a:p>
          <a:p>
            <a:r>
              <a:rPr lang="en-US" sz="2000"/>
              <a:t>Public Fertility Services</a:t>
            </a:r>
            <a:endParaRPr lang="en-US"/>
          </a:p>
        </p:txBody>
      </p:sp>
      <p:pic>
        <p:nvPicPr>
          <p:cNvPr id="12" name="Picture Placeholder 11">
            <a:extLst>
              <a:ext uri="{FF2B5EF4-FFF2-40B4-BE49-F238E27FC236}">
                <a16:creationId xmlns:a16="http://schemas.microsoft.com/office/drawing/2014/main" id="{E1C48657-1CE9-AC40-BF61-C88C5EF24C2F}"/>
              </a:ext>
            </a:extLst>
          </p:cNvPr>
          <p:cNvPicPr>
            <a:picLocks noGrp="1" noChangeAspect="1"/>
          </p:cNvPicPr>
          <p:nvPr>
            <p:ph type="pic" idx="13"/>
          </p:nvPr>
        </p:nvPicPr>
        <p:blipFill rotWithShape="1">
          <a:blip r:embed="rId2"/>
          <a:srcRect l="45836" t="-1743" r="2087" b="2005"/>
          <a:stretch/>
        </p:blipFill>
        <p:spPr>
          <a:xfrm>
            <a:off x="5805182" y="1198562"/>
            <a:ext cx="4648832" cy="4451736"/>
          </a:xfrm>
        </p:spPr>
      </p:pic>
    </p:spTree>
    <p:extLst>
      <p:ext uri="{BB962C8B-B14F-4D97-AF65-F5344CB8AC3E}">
        <p14:creationId xmlns:p14="http://schemas.microsoft.com/office/powerpoint/2010/main" val="8284541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0A5311-B23A-7B67-2845-B907DBD7A339}"/>
              </a:ext>
            </a:extLst>
          </p:cNvPr>
          <p:cNvSpPr>
            <a:spLocks noGrp="1"/>
          </p:cNvSpPr>
          <p:nvPr>
            <p:ph type="title"/>
          </p:nvPr>
        </p:nvSpPr>
        <p:spPr/>
        <p:txBody>
          <a:bodyPr/>
          <a:lstStyle/>
          <a:p>
            <a:r>
              <a:rPr lang="en-US"/>
              <a:t>Infertility – WHO global data</a:t>
            </a:r>
            <a:endParaRPr lang="en-AU"/>
          </a:p>
        </p:txBody>
      </p:sp>
      <p:sp>
        <p:nvSpPr>
          <p:cNvPr id="3" name="Content Placeholder 2">
            <a:extLst>
              <a:ext uri="{FF2B5EF4-FFF2-40B4-BE49-F238E27FC236}">
                <a16:creationId xmlns:a16="http://schemas.microsoft.com/office/drawing/2014/main" id="{0A91DC4B-38CB-7F28-C4E8-D0A02E3E991B}"/>
              </a:ext>
            </a:extLst>
          </p:cNvPr>
          <p:cNvSpPr>
            <a:spLocks noGrp="1"/>
          </p:cNvSpPr>
          <p:nvPr>
            <p:ph idx="1"/>
          </p:nvPr>
        </p:nvSpPr>
        <p:spPr/>
        <p:txBody>
          <a:bodyPr vert="horz" lIns="91440" tIns="45720" rIns="91440" bIns="45720" rtlCol="0" anchor="t">
            <a:noAutofit/>
          </a:bodyPr>
          <a:lstStyle/>
          <a:p>
            <a:r>
              <a:rPr lang="en-US"/>
              <a:t>1 in 6 adults has experienced infertility </a:t>
            </a:r>
          </a:p>
          <a:p>
            <a:r>
              <a:rPr lang="en-US"/>
              <a:t>Prevalence </a:t>
            </a:r>
            <a:endParaRPr lang="en-US">
              <a:ea typeface="Calibri"/>
              <a:cs typeface="Calibri"/>
            </a:endParaRPr>
          </a:p>
          <a:p>
            <a:pPr lvl="1"/>
            <a:r>
              <a:rPr lang="en-US"/>
              <a:t>16.5% (low-middle income countries) </a:t>
            </a:r>
            <a:endParaRPr lang="en-US">
              <a:ea typeface="Calibri"/>
              <a:cs typeface="Calibri"/>
            </a:endParaRPr>
          </a:p>
          <a:p>
            <a:pPr lvl="1"/>
            <a:r>
              <a:rPr lang="en-US"/>
              <a:t>17.8% (high income countries)</a:t>
            </a:r>
            <a:endParaRPr lang="en-US">
              <a:ea typeface="Calibri"/>
              <a:cs typeface="Calibri"/>
            </a:endParaRPr>
          </a:p>
          <a:p>
            <a:r>
              <a:rPr lang="en-US"/>
              <a:t>Study on 8500 couples</a:t>
            </a:r>
            <a:endParaRPr lang="en-US">
              <a:ea typeface="Calibri"/>
              <a:cs typeface="Calibri"/>
            </a:endParaRPr>
          </a:p>
          <a:p>
            <a:pPr lvl="1"/>
            <a:r>
              <a:rPr lang="en-US"/>
              <a:t>37% female factor</a:t>
            </a:r>
            <a:endParaRPr lang="en-US">
              <a:ea typeface="Calibri"/>
              <a:cs typeface="Calibri"/>
            </a:endParaRPr>
          </a:p>
          <a:p>
            <a:pPr lvl="1"/>
            <a:r>
              <a:rPr lang="en-US"/>
              <a:t>8% male factor</a:t>
            </a:r>
            <a:endParaRPr lang="en-US">
              <a:ea typeface="Calibri"/>
              <a:cs typeface="Calibri"/>
            </a:endParaRPr>
          </a:p>
          <a:p>
            <a:pPr lvl="1"/>
            <a:r>
              <a:rPr lang="en-US"/>
              <a:t>35% both female and male factor</a:t>
            </a:r>
            <a:endParaRPr lang="en-US">
              <a:ea typeface="Calibri"/>
              <a:cs typeface="Calibri"/>
            </a:endParaRPr>
          </a:p>
          <a:p>
            <a:pPr lvl="1"/>
            <a:r>
              <a:rPr lang="en-US"/>
              <a:t>5% unexplained</a:t>
            </a:r>
            <a:endParaRPr lang="en-US">
              <a:ea typeface="Calibri"/>
              <a:cs typeface="Calibri"/>
            </a:endParaRPr>
          </a:p>
          <a:p>
            <a:pPr lvl="1"/>
            <a:r>
              <a:rPr lang="en-US"/>
              <a:t>15% became pregnant during study period</a:t>
            </a:r>
            <a:endParaRPr lang="en-US">
              <a:ea typeface="Calibri"/>
              <a:cs typeface="Calibri"/>
            </a:endParaRPr>
          </a:p>
          <a:p>
            <a:pPr lvl="1"/>
            <a:endParaRPr lang="en-US"/>
          </a:p>
          <a:p>
            <a:pPr lvl="1"/>
            <a:endParaRPr lang="en-US"/>
          </a:p>
        </p:txBody>
      </p:sp>
      <p:sp>
        <p:nvSpPr>
          <p:cNvPr id="4" name="Slide Number Placeholder 3">
            <a:extLst>
              <a:ext uri="{FF2B5EF4-FFF2-40B4-BE49-F238E27FC236}">
                <a16:creationId xmlns:a16="http://schemas.microsoft.com/office/drawing/2014/main" id="{8C377935-4555-D023-8F45-A4FA0BE5ADB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766830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418B8A-9CDE-587A-9803-A523A5BBFDDD}"/>
              </a:ext>
            </a:extLst>
          </p:cNvPr>
          <p:cNvSpPr>
            <a:spLocks noGrp="1"/>
          </p:cNvSpPr>
          <p:nvPr>
            <p:ph type="title"/>
          </p:nvPr>
        </p:nvSpPr>
        <p:spPr>
          <a:xfrm>
            <a:off x="749135" y="-1031"/>
            <a:ext cx="10515600" cy="1325563"/>
          </a:xfrm>
        </p:spPr>
        <p:txBody>
          <a:bodyPr/>
          <a:lstStyle/>
          <a:p>
            <a:r>
              <a:rPr lang="en-US"/>
              <a:t>Causes of female infertility</a:t>
            </a:r>
            <a:endParaRPr lang="en-AU"/>
          </a:p>
        </p:txBody>
      </p:sp>
      <p:sp>
        <p:nvSpPr>
          <p:cNvPr id="4" name="Slide Number Placeholder 3">
            <a:extLst>
              <a:ext uri="{FF2B5EF4-FFF2-40B4-BE49-F238E27FC236}">
                <a16:creationId xmlns:a16="http://schemas.microsoft.com/office/drawing/2014/main" id="{74BCABD2-B075-8CAF-5161-0DAB204B879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graphicFrame>
        <p:nvGraphicFramePr>
          <p:cNvPr id="6" name="Table 5">
            <a:extLst>
              <a:ext uri="{FF2B5EF4-FFF2-40B4-BE49-F238E27FC236}">
                <a16:creationId xmlns:a16="http://schemas.microsoft.com/office/drawing/2014/main" id="{606A1F2D-D949-87B3-EDFB-BFC132B410A9}"/>
              </a:ext>
            </a:extLst>
          </p:cNvPr>
          <p:cNvGraphicFramePr>
            <a:graphicFrameLocks noGrp="1"/>
          </p:cNvGraphicFramePr>
          <p:nvPr/>
        </p:nvGraphicFramePr>
        <p:xfrm>
          <a:off x="746234" y="1086258"/>
          <a:ext cx="7333000" cy="5420360"/>
        </p:xfrm>
        <a:graphic>
          <a:graphicData uri="http://schemas.openxmlformats.org/drawingml/2006/table">
            <a:tbl>
              <a:tblPr bandRow="1">
                <a:tableStyleId>{5C22544A-7EE6-4342-B048-85BDC9FD1C3A}</a:tableStyleId>
              </a:tblPr>
              <a:tblGrid>
                <a:gridCol w="7333000">
                  <a:extLst>
                    <a:ext uri="{9D8B030D-6E8A-4147-A177-3AD203B41FA5}">
                      <a16:colId xmlns:a16="http://schemas.microsoft.com/office/drawing/2014/main" val="3054496648"/>
                    </a:ext>
                  </a:extLst>
                </a:gridCol>
              </a:tblGrid>
              <a:tr h="370840">
                <a:tc>
                  <a:txBody>
                    <a:bodyPr/>
                    <a:lstStyle/>
                    <a:p>
                      <a:r>
                        <a:rPr lang="en-US" b="1"/>
                        <a:t>Age</a:t>
                      </a:r>
                      <a:endParaRPr lang="en-AU" b="1"/>
                    </a:p>
                  </a:txBody>
                  <a:tcPr/>
                </a:tc>
                <a:extLst>
                  <a:ext uri="{0D108BD9-81ED-4DB2-BD59-A6C34878D82A}">
                    <a16:rowId xmlns:a16="http://schemas.microsoft.com/office/drawing/2014/main" val="1566440227"/>
                  </a:ext>
                </a:extLst>
              </a:tr>
              <a:tr h="370840">
                <a:tc>
                  <a:txBody>
                    <a:bodyPr/>
                    <a:lstStyle/>
                    <a:p>
                      <a:r>
                        <a:rPr lang="en-US" b="1"/>
                        <a:t>Endometriosis</a:t>
                      </a:r>
                      <a:endParaRPr lang="en-AU" b="1"/>
                    </a:p>
                  </a:txBody>
                  <a:tcPr/>
                </a:tc>
                <a:extLst>
                  <a:ext uri="{0D108BD9-81ED-4DB2-BD59-A6C34878D82A}">
                    <a16:rowId xmlns:a16="http://schemas.microsoft.com/office/drawing/2014/main" val="268988124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t>Ovulatory dysfunction</a:t>
                      </a:r>
                      <a:endParaRPr lang="en-AU" b="1"/>
                    </a:p>
                  </a:txBody>
                  <a:tcPr/>
                </a:tc>
                <a:extLst>
                  <a:ext uri="{0D108BD9-81ED-4DB2-BD59-A6C34878D82A}">
                    <a16:rowId xmlns:a16="http://schemas.microsoft.com/office/drawing/2014/main" val="349251060"/>
                  </a:ext>
                </a:extLst>
              </a:tr>
              <a:tr h="370840">
                <a:tc>
                  <a:txBody>
                    <a:bodyPr/>
                    <a:lstStyle/>
                    <a:p>
                      <a:pPr lvl="1"/>
                      <a:r>
                        <a:rPr lang="en-AU"/>
                        <a:t>Hypothalamic-pituitary – functional, hypogonadotropic hypogonadism, hyperprolactinemia</a:t>
                      </a:r>
                    </a:p>
                    <a:p>
                      <a:pPr lvl="1"/>
                      <a:r>
                        <a:rPr lang="en-AU"/>
                        <a:t>Thyroid dysfunction</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AU"/>
                        <a:t>Premature ovarian failure</a:t>
                      </a:r>
                    </a:p>
                    <a:p>
                      <a:pPr lvl="1"/>
                      <a:r>
                        <a:rPr lang="en-AU"/>
                        <a:t>Polycystic ovarian syndrome </a:t>
                      </a:r>
                    </a:p>
                  </a:txBody>
                  <a:tcPr/>
                </a:tc>
                <a:extLst>
                  <a:ext uri="{0D108BD9-81ED-4DB2-BD59-A6C34878D82A}">
                    <a16:rowId xmlns:a16="http://schemas.microsoft.com/office/drawing/2014/main" val="14877045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t>Tubal factors </a:t>
                      </a:r>
                    </a:p>
                  </a:txBody>
                  <a:tcPr/>
                </a:tc>
                <a:extLst>
                  <a:ext uri="{0D108BD9-81ED-4DB2-BD59-A6C34878D82A}">
                    <a16:rowId xmlns:a16="http://schemas.microsoft.com/office/drawing/2014/main" val="1672970641"/>
                  </a:ext>
                </a:extLst>
              </a:tr>
              <a:tr h="370840">
                <a:tc>
                  <a:txBody>
                    <a:bodyPr/>
                    <a:lstStyle/>
                    <a:p>
                      <a:pPr lvl="1"/>
                      <a:r>
                        <a:rPr lang="en-US"/>
                        <a:t>Previous STI/PID</a:t>
                      </a:r>
                    </a:p>
                    <a:p>
                      <a:pPr lvl="1"/>
                      <a:r>
                        <a:rPr lang="en-US"/>
                        <a:t>Endometriosis</a:t>
                      </a:r>
                    </a:p>
                    <a:p>
                      <a:pPr lvl="1"/>
                      <a:r>
                        <a:rPr lang="en-US"/>
                        <a:t>Previous salpingectomy /tubal ligation</a:t>
                      </a:r>
                      <a:endParaRPr lang="en-AU"/>
                    </a:p>
                  </a:txBody>
                  <a:tcPr/>
                </a:tc>
                <a:extLst>
                  <a:ext uri="{0D108BD9-81ED-4DB2-BD59-A6C34878D82A}">
                    <a16:rowId xmlns:a16="http://schemas.microsoft.com/office/drawing/2014/main" val="418194607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t>Uterine factors</a:t>
                      </a:r>
                    </a:p>
                  </a:txBody>
                  <a:tcPr/>
                </a:tc>
                <a:extLst>
                  <a:ext uri="{0D108BD9-81ED-4DB2-BD59-A6C34878D82A}">
                    <a16:rowId xmlns:a16="http://schemas.microsoft.com/office/drawing/2014/main" val="608848572"/>
                  </a:ext>
                </a:extLst>
              </a:tr>
              <a:tr h="370840">
                <a:tc>
                  <a:txBody>
                    <a:bodyPr/>
                    <a:lstStyle/>
                    <a:p>
                      <a:pPr lvl="1"/>
                      <a:r>
                        <a:rPr lang="en-US"/>
                        <a:t>Congenital anomalies – uterine septum, agenesis</a:t>
                      </a:r>
                    </a:p>
                    <a:p>
                      <a:pPr lvl="1"/>
                      <a:r>
                        <a:rPr lang="en-US"/>
                        <a:t>Fibroids – submucosal, intramural with cavity involvement</a:t>
                      </a:r>
                    </a:p>
                    <a:p>
                      <a:pPr lvl="1"/>
                      <a:r>
                        <a:rPr lang="en-US"/>
                        <a:t>Polyps</a:t>
                      </a:r>
                    </a:p>
                    <a:p>
                      <a:pPr lvl="1"/>
                      <a:r>
                        <a:rPr lang="en-US"/>
                        <a:t>Asherman’s syndrome</a:t>
                      </a:r>
                    </a:p>
                  </a:txBody>
                  <a:tcPr/>
                </a:tc>
                <a:extLst>
                  <a:ext uri="{0D108BD9-81ED-4DB2-BD59-A6C34878D82A}">
                    <a16:rowId xmlns:a16="http://schemas.microsoft.com/office/drawing/2014/main" val="2306083977"/>
                  </a:ext>
                </a:extLst>
              </a:tr>
            </a:tbl>
          </a:graphicData>
        </a:graphic>
      </p:graphicFrame>
      <p:pic>
        <p:nvPicPr>
          <p:cNvPr id="7" name="Picture 6" descr="A model of uterus and ovaries&#10;&#10;Description automatically generated">
            <a:extLst>
              <a:ext uri="{FF2B5EF4-FFF2-40B4-BE49-F238E27FC236}">
                <a16:creationId xmlns:a16="http://schemas.microsoft.com/office/drawing/2014/main" id="{0A59EFC0-6B9D-E08F-A190-FD7F63FBC147}"/>
              </a:ext>
            </a:extLst>
          </p:cNvPr>
          <p:cNvPicPr>
            <a:picLocks noChangeAspect="1"/>
          </p:cNvPicPr>
          <p:nvPr/>
        </p:nvPicPr>
        <p:blipFill>
          <a:blip r:embed="rId2"/>
          <a:stretch>
            <a:fillRect/>
          </a:stretch>
        </p:blipFill>
        <p:spPr>
          <a:xfrm>
            <a:off x="8190572" y="1086531"/>
            <a:ext cx="3757429" cy="4041694"/>
          </a:xfrm>
          <a:prstGeom prst="rect">
            <a:avLst/>
          </a:prstGeom>
        </p:spPr>
      </p:pic>
    </p:spTree>
    <p:extLst>
      <p:ext uri="{BB962C8B-B14F-4D97-AF65-F5344CB8AC3E}">
        <p14:creationId xmlns:p14="http://schemas.microsoft.com/office/powerpoint/2010/main" val="24412563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7B93F3-50C3-2C7A-C802-58351268E043}"/>
              </a:ext>
            </a:extLst>
          </p:cNvPr>
          <p:cNvSpPr>
            <a:spLocks noGrp="1"/>
          </p:cNvSpPr>
          <p:nvPr>
            <p:ph type="title"/>
          </p:nvPr>
        </p:nvSpPr>
        <p:spPr>
          <a:xfrm>
            <a:off x="757990" y="220821"/>
            <a:ext cx="10515600" cy="1325563"/>
          </a:xfrm>
        </p:spPr>
        <p:txBody>
          <a:bodyPr/>
          <a:lstStyle/>
          <a:p>
            <a:r>
              <a:rPr lang="en-US"/>
              <a:t>Causes of male infertility</a:t>
            </a:r>
            <a:endParaRPr lang="en-AU"/>
          </a:p>
        </p:txBody>
      </p:sp>
      <p:graphicFrame>
        <p:nvGraphicFramePr>
          <p:cNvPr id="5" name="Content Placeholder 4">
            <a:extLst>
              <a:ext uri="{FF2B5EF4-FFF2-40B4-BE49-F238E27FC236}">
                <a16:creationId xmlns:a16="http://schemas.microsoft.com/office/drawing/2014/main" id="{3010FC45-49D5-661F-8888-F7E1106E9CFD}"/>
              </a:ext>
            </a:extLst>
          </p:cNvPr>
          <p:cNvGraphicFramePr>
            <a:graphicFrameLocks noGrp="1"/>
          </p:cNvGraphicFramePr>
          <p:nvPr>
            <p:ph idx="1"/>
          </p:nvPr>
        </p:nvGraphicFramePr>
        <p:xfrm>
          <a:off x="757990" y="1409859"/>
          <a:ext cx="7466658" cy="4953000"/>
        </p:xfrm>
        <a:graphic>
          <a:graphicData uri="http://schemas.openxmlformats.org/drawingml/2006/table">
            <a:tbl>
              <a:tblPr bandRow="1">
                <a:tableStyleId>{5C22544A-7EE6-4342-B048-85BDC9FD1C3A}</a:tableStyleId>
              </a:tblPr>
              <a:tblGrid>
                <a:gridCol w="7466658">
                  <a:extLst>
                    <a:ext uri="{9D8B030D-6E8A-4147-A177-3AD203B41FA5}">
                      <a16:colId xmlns:a16="http://schemas.microsoft.com/office/drawing/2014/main" val="176017582"/>
                    </a:ext>
                  </a:extLst>
                </a:gridCol>
              </a:tblGrid>
              <a:tr h="370840">
                <a:tc>
                  <a:txBody>
                    <a:bodyPr/>
                    <a:lstStyle/>
                    <a:p>
                      <a:r>
                        <a:rPr lang="en-AU" b="1"/>
                        <a:t>Endocrine and systemic disorders</a:t>
                      </a:r>
                    </a:p>
                  </a:txBody>
                  <a:tcPr/>
                </a:tc>
                <a:extLst>
                  <a:ext uri="{0D108BD9-81ED-4DB2-BD59-A6C34878D82A}">
                    <a16:rowId xmlns:a16="http://schemas.microsoft.com/office/drawing/2014/main" val="2421307044"/>
                  </a:ext>
                </a:extLst>
              </a:tr>
              <a:tr h="370840">
                <a:tc>
                  <a:txBody>
                    <a:bodyPr/>
                    <a:lstStyle/>
                    <a:p>
                      <a:pPr lvl="1"/>
                      <a:r>
                        <a:rPr lang="en-AU" b="0"/>
                        <a:t>Congenital disorders – </a:t>
                      </a:r>
                      <a:r>
                        <a:rPr lang="en-AU" b="0" err="1"/>
                        <a:t>hypogonadotrophic</a:t>
                      </a:r>
                      <a:r>
                        <a:rPr lang="en-AU" b="0"/>
                        <a:t> hypogonadism</a:t>
                      </a:r>
                    </a:p>
                    <a:p>
                      <a:pPr lvl="1"/>
                      <a:r>
                        <a:rPr lang="en-AU" b="0"/>
                        <a:t>Acquired diseases – tumours, head injury, hyperprolactinaemia, drugs </a:t>
                      </a:r>
                    </a:p>
                    <a:p>
                      <a:pPr lvl="1"/>
                      <a:r>
                        <a:rPr lang="en-AU" b="0"/>
                        <a:t>Serious systemic illness, obesity</a:t>
                      </a:r>
                    </a:p>
                  </a:txBody>
                  <a:tcPr/>
                </a:tc>
                <a:extLst>
                  <a:ext uri="{0D108BD9-81ED-4DB2-BD59-A6C34878D82A}">
                    <a16:rowId xmlns:a16="http://schemas.microsoft.com/office/drawing/2014/main" val="196124537"/>
                  </a:ext>
                </a:extLst>
              </a:tr>
              <a:tr h="370840">
                <a:tc>
                  <a:txBody>
                    <a:bodyPr/>
                    <a:lstStyle/>
                    <a:p>
                      <a:r>
                        <a:rPr lang="en-US" b="1"/>
                        <a:t>Dysfunctional of sperm production</a:t>
                      </a:r>
                      <a:endParaRPr lang="en-AU" b="1"/>
                    </a:p>
                  </a:txBody>
                  <a:tcPr/>
                </a:tc>
                <a:extLst>
                  <a:ext uri="{0D108BD9-81ED-4DB2-BD59-A6C34878D82A}">
                    <a16:rowId xmlns:a16="http://schemas.microsoft.com/office/drawing/2014/main" val="412969372"/>
                  </a:ext>
                </a:extLst>
              </a:tr>
              <a:tr h="370840">
                <a:tc>
                  <a:txBody>
                    <a:bodyPr/>
                    <a:lstStyle/>
                    <a:p>
                      <a:pPr lvl="1"/>
                      <a:r>
                        <a:rPr lang="en-US"/>
                        <a:t>Idiopathic </a:t>
                      </a:r>
                      <a:r>
                        <a:rPr lang="en-US" err="1"/>
                        <a:t>dysspermatogenesis</a:t>
                      </a:r>
                      <a:endParaRPr lang="en-US"/>
                    </a:p>
                    <a:p>
                      <a:pPr marL="457200" marR="0" lvl="1" indent="0" algn="l" defTabSz="914400" rtl="0" eaLnBrk="1" fontAlgn="auto" latinLnBrk="0" hangingPunct="1">
                        <a:lnSpc>
                          <a:spcPct val="100000"/>
                        </a:lnSpc>
                        <a:spcBef>
                          <a:spcPts val="0"/>
                        </a:spcBef>
                        <a:spcAft>
                          <a:spcPts val="0"/>
                        </a:spcAft>
                        <a:buClrTx/>
                        <a:buSzTx/>
                        <a:buFontTx/>
                        <a:buNone/>
                        <a:tabLst/>
                        <a:defRPr/>
                      </a:pPr>
                      <a:r>
                        <a:rPr lang="en-US"/>
                        <a:t>Genetics – Y chromosome and related defects</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AU"/>
                        <a:t>Congenital or developmental – Klinefelter syndrome, undescended testes</a:t>
                      </a:r>
                    </a:p>
                    <a:p>
                      <a:pPr lvl="1"/>
                      <a:r>
                        <a:rPr lang="en-US"/>
                        <a:t>Acquired disorders of testes– varicocele, infection, drugs and radiation</a:t>
                      </a:r>
                    </a:p>
                    <a:p>
                      <a:pPr lvl="1"/>
                      <a:r>
                        <a:rPr lang="en-AU"/>
                        <a:t>Environmental factors – toxins, smoking, hyperthermia</a:t>
                      </a:r>
                    </a:p>
                    <a:p>
                      <a:pPr lvl="1"/>
                      <a:r>
                        <a:rPr lang="en-AU" err="1"/>
                        <a:t>Antisperm</a:t>
                      </a:r>
                      <a:r>
                        <a:rPr lang="en-AU"/>
                        <a:t> antibodies</a:t>
                      </a:r>
                    </a:p>
                  </a:txBody>
                  <a:tcPr/>
                </a:tc>
                <a:extLst>
                  <a:ext uri="{0D108BD9-81ED-4DB2-BD59-A6C34878D82A}">
                    <a16:rowId xmlns:a16="http://schemas.microsoft.com/office/drawing/2014/main" val="75550501"/>
                  </a:ext>
                </a:extLst>
              </a:tr>
              <a:tr h="370840">
                <a:tc>
                  <a:txBody>
                    <a:bodyPr/>
                    <a:lstStyle/>
                    <a:p>
                      <a:r>
                        <a:rPr lang="en-US" b="1"/>
                        <a:t>Sperm transport problems</a:t>
                      </a:r>
                      <a:endParaRPr lang="en-AU" b="1"/>
                    </a:p>
                  </a:txBody>
                  <a:tcPr/>
                </a:tc>
                <a:extLst>
                  <a:ext uri="{0D108BD9-81ED-4DB2-BD59-A6C34878D82A}">
                    <a16:rowId xmlns:a16="http://schemas.microsoft.com/office/drawing/2014/main" val="3524015082"/>
                  </a:ext>
                </a:extLst>
              </a:tr>
              <a:tr h="370840">
                <a:tc>
                  <a:txBody>
                    <a:bodyPr/>
                    <a:lstStyle/>
                    <a:p>
                      <a:pPr lvl="1"/>
                      <a:r>
                        <a:rPr lang="en-US"/>
                        <a:t>Abnormalities of the epididymis</a:t>
                      </a:r>
                    </a:p>
                    <a:p>
                      <a:pPr lvl="1"/>
                      <a:r>
                        <a:rPr lang="en-US"/>
                        <a:t>Congenital absent of vas deference (cystic fibrosis), vasectomy</a:t>
                      </a:r>
                    </a:p>
                    <a:p>
                      <a:pPr lvl="1"/>
                      <a:r>
                        <a:rPr lang="en-US"/>
                        <a:t>Retrograde ejaculation</a:t>
                      </a:r>
                    </a:p>
                    <a:p>
                      <a:pPr lvl="1"/>
                      <a:r>
                        <a:rPr lang="en-US"/>
                        <a:t>Erectile / ejaculation issues</a:t>
                      </a:r>
                      <a:endParaRPr lang="en-AU"/>
                    </a:p>
                  </a:txBody>
                  <a:tcPr/>
                </a:tc>
                <a:extLst>
                  <a:ext uri="{0D108BD9-81ED-4DB2-BD59-A6C34878D82A}">
                    <a16:rowId xmlns:a16="http://schemas.microsoft.com/office/drawing/2014/main" val="2557402043"/>
                  </a:ext>
                </a:extLst>
              </a:tr>
            </a:tbl>
          </a:graphicData>
        </a:graphic>
      </p:graphicFrame>
      <p:sp>
        <p:nvSpPr>
          <p:cNvPr id="4" name="Slide Number Placeholder 3">
            <a:extLst>
              <a:ext uri="{FF2B5EF4-FFF2-40B4-BE49-F238E27FC236}">
                <a16:creationId xmlns:a16="http://schemas.microsoft.com/office/drawing/2014/main" id="{43A1B98B-F7A9-DB31-8B10-C2CB3FD3701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pic>
        <p:nvPicPr>
          <p:cNvPr id="7" name="Picture 6" descr="A magnifying glass with a sperm and a sperm&#10;&#10;Description automatically generated">
            <a:extLst>
              <a:ext uri="{FF2B5EF4-FFF2-40B4-BE49-F238E27FC236}">
                <a16:creationId xmlns:a16="http://schemas.microsoft.com/office/drawing/2014/main" id="{0921396C-52E5-DDAE-115D-0D1BA1029E71}"/>
              </a:ext>
            </a:extLst>
          </p:cNvPr>
          <p:cNvPicPr>
            <a:picLocks noChangeAspect="1"/>
          </p:cNvPicPr>
          <p:nvPr/>
        </p:nvPicPr>
        <p:blipFill>
          <a:blip r:embed="rId2"/>
          <a:stretch>
            <a:fillRect/>
          </a:stretch>
        </p:blipFill>
        <p:spPr>
          <a:xfrm>
            <a:off x="8339013" y="1413843"/>
            <a:ext cx="3648571" cy="3901665"/>
          </a:xfrm>
          <a:prstGeom prst="rect">
            <a:avLst/>
          </a:prstGeom>
        </p:spPr>
      </p:pic>
    </p:spTree>
    <p:extLst>
      <p:ext uri="{BB962C8B-B14F-4D97-AF65-F5344CB8AC3E}">
        <p14:creationId xmlns:p14="http://schemas.microsoft.com/office/powerpoint/2010/main" val="152396487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2B65E3-F7C0-0A41-25DC-9FCD393A634A}"/>
              </a:ext>
            </a:extLst>
          </p:cNvPr>
          <p:cNvSpPr>
            <a:spLocks noGrp="1"/>
          </p:cNvSpPr>
          <p:nvPr>
            <p:ph type="title"/>
          </p:nvPr>
        </p:nvSpPr>
        <p:spPr/>
        <p:txBody>
          <a:bodyPr/>
          <a:lstStyle/>
          <a:p>
            <a:r>
              <a:rPr lang="en-US"/>
              <a:t>Clinical history and examination</a:t>
            </a:r>
            <a:endParaRPr lang="en-AU"/>
          </a:p>
        </p:txBody>
      </p:sp>
      <p:sp>
        <p:nvSpPr>
          <p:cNvPr id="3" name="Content Placeholder 2">
            <a:extLst>
              <a:ext uri="{FF2B5EF4-FFF2-40B4-BE49-F238E27FC236}">
                <a16:creationId xmlns:a16="http://schemas.microsoft.com/office/drawing/2014/main" id="{3F9588C3-F1A5-7EEC-DE65-C9D427DE2FAE}"/>
              </a:ext>
            </a:extLst>
          </p:cNvPr>
          <p:cNvSpPr>
            <a:spLocks noGrp="1"/>
          </p:cNvSpPr>
          <p:nvPr>
            <p:ph idx="1"/>
          </p:nvPr>
        </p:nvSpPr>
        <p:spPr/>
        <p:txBody>
          <a:bodyPr>
            <a:normAutofit lnSpcReduction="10000"/>
          </a:bodyPr>
          <a:lstStyle/>
          <a:p>
            <a:r>
              <a:rPr lang="en-US"/>
              <a:t>Age of couple</a:t>
            </a:r>
          </a:p>
          <a:p>
            <a:r>
              <a:rPr lang="en-US"/>
              <a:t>Time trying to conceive</a:t>
            </a:r>
          </a:p>
          <a:p>
            <a:r>
              <a:rPr lang="en-US"/>
              <a:t>Timing and frequency of intercourse</a:t>
            </a:r>
          </a:p>
          <a:p>
            <a:r>
              <a:rPr lang="en-US"/>
              <a:t>Genetic and family history</a:t>
            </a:r>
          </a:p>
          <a:p>
            <a:r>
              <a:rPr lang="en-US"/>
              <a:t>General health, BMI</a:t>
            </a:r>
          </a:p>
          <a:p>
            <a:r>
              <a:rPr lang="en-US"/>
              <a:t>Social history: </a:t>
            </a:r>
          </a:p>
          <a:p>
            <a:pPr lvl="1"/>
            <a:r>
              <a:rPr lang="en-US"/>
              <a:t>Smoking</a:t>
            </a:r>
          </a:p>
          <a:p>
            <a:pPr lvl="1"/>
            <a:r>
              <a:rPr lang="en-US"/>
              <a:t>Alcohol</a:t>
            </a:r>
          </a:p>
          <a:p>
            <a:pPr lvl="1"/>
            <a:r>
              <a:rPr lang="en-US"/>
              <a:t>Caffeine</a:t>
            </a:r>
          </a:p>
          <a:p>
            <a:pPr lvl="1"/>
            <a:r>
              <a:rPr lang="en-US"/>
              <a:t>Drugs and steroids</a:t>
            </a:r>
          </a:p>
        </p:txBody>
      </p:sp>
      <p:sp>
        <p:nvSpPr>
          <p:cNvPr id="4" name="Slide Number Placeholder 3">
            <a:extLst>
              <a:ext uri="{FF2B5EF4-FFF2-40B4-BE49-F238E27FC236}">
                <a16:creationId xmlns:a16="http://schemas.microsoft.com/office/drawing/2014/main" id="{FB779A48-2AF9-6AB5-2645-1BE1058EBC9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58999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ACA0B6-0564-DC43-0051-99866DD3B183}"/>
              </a:ext>
            </a:extLst>
          </p:cNvPr>
          <p:cNvSpPr>
            <a:spLocks noGrp="1"/>
          </p:cNvSpPr>
          <p:nvPr>
            <p:ph type="title"/>
          </p:nvPr>
        </p:nvSpPr>
        <p:spPr/>
        <p:txBody>
          <a:bodyPr/>
          <a:lstStyle/>
          <a:p>
            <a:r>
              <a:rPr lang="en-US"/>
              <a:t>Clinical history and examination</a:t>
            </a:r>
            <a:endParaRPr lang="en-AU"/>
          </a:p>
        </p:txBody>
      </p:sp>
      <p:sp>
        <p:nvSpPr>
          <p:cNvPr id="3" name="Content Placeholder 2">
            <a:extLst>
              <a:ext uri="{FF2B5EF4-FFF2-40B4-BE49-F238E27FC236}">
                <a16:creationId xmlns:a16="http://schemas.microsoft.com/office/drawing/2014/main" id="{3232C1B2-D306-C281-7703-50D46F0D0EF6}"/>
              </a:ext>
            </a:extLst>
          </p:cNvPr>
          <p:cNvSpPr>
            <a:spLocks noGrp="1"/>
          </p:cNvSpPr>
          <p:nvPr>
            <p:ph sz="half" idx="1"/>
          </p:nvPr>
        </p:nvSpPr>
        <p:spPr/>
        <p:txBody>
          <a:bodyPr>
            <a:normAutofit/>
          </a:bodyPr>
          <a:lstStyle/>
          <a:p>
            <a:pPr marL="0" indent="0" algn="ctr">
              <a:buNone/>
            </a:pPr>
            <a:r>
              <a:rPr lang="en-US" u="sng"/>
              <a:t>FEMALE</a:t>
            </a:r>
          </a:p>
          <a:p>
            <a:r>
              <a:rPr lang="en-US"/>
              <a:t>Previous pregnancy history</a:t>
            </a:r>
          </a:p>
          <a:p>
            <a:pPr lvl="1"/>
            <a:r>
              <a:rPr lang="en-US"/>
              <a:t>Mode of conception</a:t>
            </a:r>
          </a:p>
          <a:p>
            <a:pPr lvl="1"/>
            <a:r>
              <a:rPr lang="en-US"/>
              <a:t>Pregnancy complication</a:t>
            </a:r>
          </a:p>
          <a:p>
            <a:r>
              <a:rPr lang="en-US"/>
              <a:t>Menstrual history</a:t>
            </a:r>
          </a:p>
          <a:p>
            <a:pPr lvl="1"/>
            <a:r>
              <a:rPr lang="en-US"/>
              <a:t>Cycle length (25-45 is ovulatory)</a:t>
            </a:r>
          </a:p>
          <a:p>
            <a:pPr lvl="1"/>
            <a:r>
              <a:rPr lang="en-US"/>
              <a:t>Menstrual flow</a:t>
            </a:r>
          </a:p>
          <a:p>
            <a:pPr lvl="1"/>
            <a:r>
              <a:rPr lang="en-US" err="1"/>
              <a:t>Dysmenorrhoea</a:t>
            </a:r>
            <a:endParaRPr lang="en-US"/>
          </a:p>
          <a:p>
            <a:pPr lvl="1"/>
            <a:r>
              <a:rPr lang="en-US"/>
              <a:t>Abnormal bleeding</a:t>
            </a:r>
          </a:p>
          <a:p>
            <a:r>
              <a:rPr lang="en-US"/>
              <a:t>Pelvic infection</a:t>
            </a:r>
          </a:p>
          <a:p>
            <a:pPr lvl="1"/>
            <a:endParaRPr lang="en-US"/>
          </a:p>
          <a:p>
            <a:endParaRPr lang="en-AU"/>
          </a:p>
        </p:txBody>
      </p:sp>
      <p:sp>
        <p:nvSpPr>
          <p:cNvPr id="5" name="Content Placeholder 4">
            <a:extLst>
              <a:ext uri="{FF2B5EF4-FFF2-40B4-BE49-F238E27FC236}">
                <a16:creationId xmlns:a16="http://schemas.microsoft.com/office/drawing/2014/main" id="{C37C9810-9BB5-2266-4A5E-8F4EA4062EC1}"/>
              </a:ext>
            </a:extLst>
          </p:cNvPr>
          <p:cNvSpPr>
            <a:spLocks noGrp="1"/>
          </p:cNvSpPr>
          <p:nvPr>
            <p:ph sz="half" idx="2"/>
          </p:nvPr>
        </p:nvSpPr>
        <p:spPr/>
        <p:txBody>
          <a:bodyPr>
            <a:normAutofit/>
          </a:bodyPr>
          <a:lstStyle/>
          <a:p>
            <a:pPr marL="0" indent="0" algn="ctr">
              <a:buNone/>
            </a:pPr>
            <a:r>
              <a:rPr lang="en-US" u="sng"/>
              <a:t>MALE</a:t>
            </a:r>
          </a:p>
          <a:p>
            <a:r>
              <a:rPr lang="en-US"/>
              <a:t>Sexual history</a:t>
            </a:r>
          </a:p>
          <a:p>
            <a:r>
              <a:rPr lang="en-US"/>
              <a:t>Undescended testes</a:t>
            </a:r>
          </a:p>
          <a:p>
            <a:r>
              <a:rPr lang="en-US"/>
              <a:t>Genital infection e.g. mumps orchitis</a:t>
            </a:r>
          </a:p>
          <a:p>
            <a:r>
              <a:rPr lang="en-US"/>
              <a:t>Surgical procedures or significant trauma involving genital area</a:t>
            </a:r>
          </a:p>
          <a:p>
            <a:pPr marL="0" indent="0">
              <a:buNone/>
            </a:pPr>
            <a:endParaRPr lang="en-US"/>
          </a:p>
        </p:txBody>
      </p:sp>
      <p:sp>
        <p:nvSpPr>
          <p:cNvPr id="4" name="Slide Number Placeholder 3">
            <a:extLst>
              <a:ext uri="{FF2B5EF4-FFF2-40B4-BE49-F238E27FC236}">
                <a16:creationId xmlns:a16="http://schemas.microsoft.com/office/drawing/2014/main" id="{5F9FA061-6EB7-6CEC-005A-4F442B7AEDD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224704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07872B-F850-BE94-25C3-D073AEB2A863}"/>
              </a:ext>
            </a:extLst>
          </p:cNvPr>
          <p:cNvSpPr>
            <a:spLocks noGrp="1"/>
          </p:cNvSpPr>
          <p:nvPr>
            <p:ph type="title"/>
          </p:nvPr>
        </p:nvSpPr>
        <p:spPr/>
        <p:txBody>
          <a:bodyPr/>
          <a:lstStyle/>
          <a:p>
            <a:r>
              <a:rPr lang="en-US"/>
              <a:t>Screening tests for women</a:t>
            </a:r>
            <a:endParaRPr lang="en-AU"/>
          </a:p>
        </p:txBody>
      </p:sp>
      <p:sp>
        <p:nvSpPr>
          <p:cNvPr id="3" name="Content Placeholder 2">
            <a:extLst>
              <a:ext uri="{FF2B5EF4-FFF2-40B4-BE49-F238E27FC236}">
                <a16:creationId xmlns:a16="http://schemas.microsoft.com/office/drawing/2014/main" id="{9D9DC7BD-346B-D007-F340-7C563413CBAB}"/>
              </a:ext>
            </a:extLst>
          </p:cNvPr>
          <p:cNvSpPr>
            <a:spLocks noGrp="1"/>
          </p:cNvSpPr>
          <p:nvPr>
            <p:ph sz="half" idx="1"/>
          </p:nvPr>
        </p:nvSpPr>
        <p:spPr/>
        <p:txBody>
          <a:bodyPr>
            <a:normAutofit lnSpcReduction="10000"/>
          </a:bodyPr>
          <a:lstStyle/>
          <a:p>
            <a:r>
              <a:rPr lang="en-US"/>
              <a:t>Blood tests</a:t>
            </a:r>
          </a:p>
          <a:p>
            <a:pPr lvl="1"/>
            <a:r>
              <a:rPr lang="en-US"/>
              <a:t>Serologies – Rubella, Varicella, Syphilis, Hep B, Hep C, HIV, +/- CMV, toxoplasmosis</a:t>
            </a:r>
          </a:p>
          <a:p>
            <a:pPr lvl="1"/>
            <a:r>
              <a:rPr lang="en-US"/>
              <a:t>FBE, blood group &amp; antibodies, ferritin</a:t>
            </a:r>
          </a:p>
          <a:p>
            <a:pPr lvl="1"/>
            <a:r>
              <a:rPr lang="en-US"/>
              <a:t>Endocrines </a:t>
            </a:r>
          </a:p>
          <a:p>
            <a:pPr lvl="2"/>
            <a:r>
              <a:rPr lang="en-US"/>
              <a:t>TSH</a:t>
            </a:r>
          </a:p>
          <a:p>
            <a:pPr lvl="2"/>
            <a:r>
              <a:rPr lang="en-US"/>
              <a:t>FSH, LH, estradiol, progesterone*</a:t>
            </a:r>
          </a:p>
          <a:p>
            <a:pPr lvl="2"/>
            <a:r>
              <a:rPr lang="en-US"/>
              <a:t>Prolactin</a:t>
            </a:r>
          </a:p>
          <a:p>
            <a:pPr lvl="2"/>
            <a:r>
              <a:rPr lang="en-US"/>
              <a:t>SHBG, free testosterone</a:t>
            </a:r>
          </a:p>
          <a:p>
            <a:pPr lvl="2"/>
            <a:r>
              <a:rPr lang="en-US"/>
              <a:t>AMH (optional)*</a:t>
            </a:r>
          </a:p>
          <a:p>
            <a:pPr lvl="1"/>
            <a:r>
              <a:rPr lang="en-US"/>
              <a:t>Karyotype (optional)*</a:t>
            </a:r>
          </a:p>
          <a:p>
            <a:pPr lvl="1"/>
            <a:endParaRPr lang="en-US"/>
          </a:p>
        </p:txBody>
      </p:sp>
      <p:sp>
        <p:nvSpPr>
          <p:cNvPr id="5" name="Content Placeholder 4">
            <a:extLst>
              <a:ext uri="{FF2B5EF4-FFF2-40B4-BE49-F238E27FC236}">
                <a16:creationId xmlns:a16="http://schemas.microsoft.com/office/drawing/2014/main" id="{04873C34-0BD3-FC4B-80EE-B34A0AD6CD6A}"/>
              </a:ext>
            </a:extLst>
          </p:cNvPr>
          <p:cNvSpPr>
            <a:spLocks noGrp="1"/>
          </p:cNvSpPr>
          <p:nvPr>
            <p:ph sz="half" idx="2"/>
          </p:nvPr>
        </p:nvSpPr>
        <p:spPr/>
        <p:txBody>
          <a:bodyPr>
            <a:normAutofit lnSpcReduction="10000"/>
          </a:bodyPr>
          <a:lstStyle/>
          <a:p>
            <a:r>
              <a:rPr lang="en-US"/>
              <a:t>Pelvic ultrasound </a:t>
            </a:r>
          </a:p>
          <a:p>
            <a:endParaRPr lang="en-US"/>
          </a:p>
          <a:p>
            <a:r>
              <a:rPr lang="en-US"/>
              <a:t>Cervical screening test</a:t>
            </a:r>
          </a:p>
          <a:p>
            <a:r>
              <a:rPr lang="en-US"/>
              <a:t>Chlamydia and gonorrhea (if indicated)</a:t>
            </a:r>
          </a:p>
          <a:p>
            <a:endParaRPr lang="en-US"/>
          </a:p>
          <a:p>
            <a:r>
              <a:rPr lang="en-US"/>
              <a:t>Genetic carrier screening (optional)*</a:t>
            </a:r>
          </a:p>
          <a:p>
            <a:pPr marL="0" indent="0">
              <a:buNone/>
            </a:pPr>
            <a:endParaRPr lang="en-US"/>
          </a:p>
        </p:txBody>
      </p:sp>
      <p:sp>
        <p:nvSpPr>
          <p:cNvPr id="4" name="Slide Number Placeholder 3">
            <a:extLst>
              <a:ext uri="{FF2B5EF4-FFF2-40B4-BE49-F238E27FC236}">
                <a16:creationId xmlns:a16="http://schemas.microsoft.com/office/drawing/2014/main" id="{F555AA2F-B2F0-8441-E157-EB98629B8FD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97293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698203-9B61-55FE-E2AA-8DBC6C4D1BAE}"/>
              </a:ext>
            </a:extLst>
          </p:cNvPr>
          <p:cNvSpPr>
            <a:spLocks noGrp="1"/>
          </p:cNvSpPr>
          <p:nvPr>
            <p:ph type="title"/>
          </p:nvPr>
        </p:nvSpPr>
        <p:spPr/>
        <p:txBody>
          <a:bodyPr/>
          <a:lstStyle/>
          <a:p>
            <a:r>
              <a:rPr lang="en-US"/>
              <a:t>Screening tests for men</a:t>
            </a:r>
            <a:endParaRPr lang="en-AU"/>
          </a:p>
        </p:txBody>
      </p:sp>
      <p:sp>
        <p:nvSpPr>
          <p:cNvPr id="3" name="Content Placeholder 2">
            <a:extLst>
              <a:ext uri="{FF2B5EF4-FFF2-40B4-BE49-F238E27FC236}">
                <a16:creationId xmlns:a16="http://schemas.microsoft.com/office/drawing/2014/main" id="{E2CA9115-BB3C-B805-D742-859142D5692C}"/>
              </a:ext>
            </a:extLst>
          </p:cNvPr>
          <p:cNvSpPr>
            <a:spLocks noGrp="1"/>
          </p:cNvSpPr>
          <p:nvPr>
            <p:ph sz="half" idx="1"/>
          </p:nvPr>
        </p:nvSpPr>
        <p:spPr/>
        <p:txBody>
          <a:bodyPr>
            <a:normAutofit/>
          </a:bodyPr>
          <a:lstStyle/>
          <a:p>
            <a:r>
              <a:rPr lang="en-US"/>
              <a:t>Blood tests</a:t>
            </a:r>
          </a:p>
          <a:p>
            <a:pPr lvl="1"/>
            <a:r>
              <a:rPr lang="en-US"/>
              <a:t>Hepatitis B</a:t>
            </a:r>
          </a:p>
          <a:p>
            <a:pPr lvl="1"/>
            <a:r>
              <a:rPr lang="en-US"/>
              <a:t>Hepatitis C</a:t>
            </a:r>
          </a:p>
          <a:p>
            <a:pPr lvl="1"/>
            <a:r>
              <a:rPr lang="en-US"/>
              <a:t>HIV</a:t>
            </a:r>
          </a:p>
          <a:p>
            <a:pPr lvl="1"/>
            <a:r>
              <a:rPr lang="en-US"/>
              <a:t>Syphilis</a:t>
            </a:r>
          </a:p>
          <a:p>
            <a:pPr lvl="1"/>
            <a:r>
              <a:rPr lang="en-US"/>
              <a:t>Male hormones (if appropriate)</a:t>
            </a:r>
          </a:p>
          <a:p>
            <a:pPr lvl="1"/>
            <a:r>
              <a:rPr lang="en-US"/>
              <a:t>Karyotype (optional)*</a:t>
            </a:r>
          </a:p>
        </p:txBody>
      </p:sp>
      <p:sp>
        <p:nvSpPr>
          <p:cNvPr id="5" name="Content Placeholder 4">
            <a:extLst>
              <a:ext uri="{FF2B5EF4-FFF2-40B4-BE49-F238E27FC236}">
                <a16:creationId xmlns:a16="http://schemas.microsoft.com/office/drawing/2014/main" id="{A86807CA-32AD-7144-BF89-2D70335F4609}"/>
              </a:ext>
            </a:extLst>
          </p:cNvPr>
          <p:cNvSpPr>
            <a:spLocks noGrp="1"/>
          </p:cNvSpPr>
          <p:nvPr>
            <p:ph sz="half" idx="2"/>
          </p:nvPr>
        </p:nvSpPr>
        <p:spPr/>
        <p:txBody>
          <a:bodyPr>
            <a:normAutofit/>
          </a:bodyPr>
          <a:lstStyle/>
          <a:p>
            <a:r>
              <a:rPr lang="en-US"/>
              <a:t>Semen tests*</a:t>
            </a:r>
          </a:p>
          <a:p>
            <a:pPr lvl="1"/>
            <a:r>
              <a:rPr lang="en-AU"/>
              <a:t>Semen analysis</a:t>
            </a:r>
          </a:p>
          <a:p>
            <a:pPr lvl="1"/>
            <a:r>
              <a:rPr lang="en-AU"/>
              <a:t>Semen antibodies (if appropriate)</a:t>
            </a:r>
          </a:p>
          <a:p>
            <a:pPr lvl="1"/>
            <a:endParaRPr lang="en-AU"/>
          </a:p>
          <a:p>
            <a:r>
              <a:rPr lang="en-AU"/>
              <a:t>Genetic carrier screening*</a:t>
            </a:r>
          </a:p>
          <a:p>
            <a:endParaRPr lang="en-US"/>
          </a:p>
        </p:txBody>
      </p:sp>
      <p:sp>
        <p:nvSpPr>
          <p:cNvPr id="4" name="Slide Number Placeholder 3">
            <a:extLst>
              <a:ext uri="{FF2B5EF4-FFF2-40B4-BE49-F238E27FC236}">
                <a16:creationId xmlns:a16="http://schemas.microsoft.com/office/drawing/2014/main" id="{5C0F8AEC-D2FD-3054-B25C-B2A2ECDC889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92479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9DC8F5BF-A160-4C78-BD3C-C4073A8C2024}"/>
              </a:ext>
            </a:extLst>
          </p:cNvPr>
          <p:cNvSpPr>
            <a:spLocks noGrp="1"/>
          </p:cNvSpPr>
          <p:nvPr>
            <p:ph type="title" idx="4294967295"/>
          </p:nvPr>
        </p:nvSpPr>
        <p:spPr>
          <a:xfrm>
            <a:off x="190142" y="258619"/>
            <a:ext cx="9598025" cy="547688"/>
          </a:xfrm>
        </p:spPr>
        <p:txBody>
          <a:bodyPr/>
          <a:lstStyle/>
          <a:p>
            <a:r>
              <a:rPr lang="en-AU" sz="1800" b="1">
                <a:solidFill>
                  <a:schemeClr val="accent1"/>
                </a:solidFill>
                <a:latin typeface="VIC"/>
                <a:ea typeface="ＭＳ Ｐゴシック"/>
              </a:rPr>
              <a:t>Public Fertility Care: </a:t>
            </a:r>
            <a:br>
              <a:rPr lang="en-AU" sz="1800" b="1">
                <a:solidFill>
                  <a:schemeClr val="accent1"/>
                </a:solidFill>
                <a:latin typeface="VIC"/>
                <a:ea typeface="ＭＳ Ｐゴシック"/>
              </a:rPr>
            </a:br>
            <a:r>
              <a:rPr lang="en-AU" sz="1800" b="1">
                <a:solidFill>
                  <a:schemeClr val="accent1"/>
                </a:solidFill>
                <a:latin typeface="VIC"/>
                <a:ea typeface="ＭＳ Ｐゴシック"/>
              </a:rPr>
              <a:t>Summary</a:t>
            </a:r>
          </a:p>
        </p:txBody>
      </p:sp>
      <p:sp>
        <p:nvSpPr>
          <p:cNvPr id="45" name="TextBox 44">
            <a:extLst>
              <a:ext uri="{FF2B5EF4-FFF2-40B4-BE49-F238E27FC236}">
                <a16:creationId xmlns:a16="http://schemas.microsoft.com/office/drawing/2014/main" id="{DC6BF400-E258-4CF7-A0A6-478FFB260C78}"/>
              </a:ext>
            </a:extLst>
          </p:cNvPr>
          <p:cNvSpPr txBox="1"/>
          <p:nvPr/>
        </p:nvSpPr>
        <p:spPr>
          <a:xfrm>
            <a:off x="1430531" y="5347756"/>
            <a:ext cx="10542491" cy="1251946"/>
          </a:xfrm>
          <a:prstGeom prst="rect">
            <a:avLst/>
          </a:prstGeom>
          <a:noFill/>
        </p:spPr>
        <p:txBody>
          <a:bodyPr wrap="square" lIns="121920" tIns="60960" rIns="121920" bIns="60960" anchor="t">
            <a:spAutoFit/>
          </a:bodyPr>
          <a:lstStyle/>
          <a:p>
            <a:pPr marL="228594" indent="-228594" defTabSz="914377">
              <a:buFont typeface="Arial" panose="020B0604020202020204" pitchFamily="34" charset="0"/>
              <a:buChar char="•"/>
              <a:defRPr/>
            </a:pPr>
            <a:r>
              <a:rPr lang="en-AU" sz="1467" b="1">
                <a:solidFill>
                  <a:srgbClr val="000000"/>
                </a:solidFill>
                <a:latin typeface="VIC"/>
                <a:ea typeface="ＭＳ Ｐゴシック"/>
              </a:rPr>
              <a:t>Investment of over $120 million </a:t>
            </a:r>
            <a:r>
              <a:rPr lang="en-AU" sz="1467">
                <a:solidFill>
                  <a:srgbClr val="000000"/>
                </a:solidFill>
                <a:latin typeface="VIC"/>
                <a:ea typeface="ＭＳ Ｐゴシック"/>
              </a:rPr>
              <a:t>across 2021-22, 2023-24 and 2025-26 to establish and expand public fertility services. </a:t>
            </a:r>
            <a:endParaRPr lang="en-AU" sz="1467">
              <a:solidFill>
                <a:srgbClr val="000000"/>
              </a:solidFill>
              <a:latin typeface="VIC"/>
              <a:ea typeface="ＭＳ Ｐゴシック"/>
              <a:cs typeface="Arial"/>
            </a:endParaRPr>
          </a:p>
          <a:p>
            <a:pPr marL="227748" indent="-227748" defTabSz="914377">
              <a:buFont typeface="Arial" panose="020B0604020202020204" pitchFamily="34" charset="0"/>
              <a:buChar char="•"/>
              <a:defRPr/>
            </a:pPr>
            <a:r>
              <a:rPr lang="en-AU" sz="1467">
                <a:solidFill>
                  <a:srgbClr val="000000"/>
                </a:solidFill>
                <a:latin typeface="VIC"/>
                <a:ea typeface="ＭＳ Ｐゴシック"/>
              </a:rPr>
              <a:t>$20 million capital for public hospital facilities to deliver the program</a:t>
            </a:r>
            <a:endParaRPr lang="en-AU" sz="1467">
              <a:solidFill>
                <a:srgbClr val="000000"/>
              </a:solidFill>
              <a:latin typeface="VIC"/>
              <a:ea typeface="ＭＳ Ｐゴシック"/>
              <a:cs typeface="Arial"/>
            </a:endParaRPr>
          </a:p>
          <a:p>
            <a:pPr marL="227748" indent="-227748" defTabSz="914377">
              <a:buFont typeface="Arial" panose="020B0604020202020204" pitchFamily="34" charset="0"/>
              <a:buChar char="•"/>
              <a:defRPr/>
            </a:pPr>
            <a:r>
              <a:rPr lang="en-AU" sz="1467">
                <a:solidFill>
                  <a:srgbClr val="000000"/>
                </a:solidFill>
                <a:latin typeface="VIC"/>
                <a:ea typeface="ＭＳ Ｐゴシック"/>
              </a:rPr>
              <a:t>$98 million in fertility care operational funding (ending June 2026) </a:t>
            </a:r>
            <a:endParaRPr lang="en-AU" sz="1467">
              <a:solidFill>
                <a:srgbClr val="000000"/>
              </a:solidFill>
              <a:latin typeface="VIC"/>
              <a:ea typeface="ＭＳ Ｐゴシック" pitchFamily="34" charset="-128"/>
              <a:cs typeface="Arial"/>
            </a:endParaRPr>
          </a:p>
          <a:p>
            <a:pPr marL="227748" indent="-227748" defTabSz="914377">
              <a:buFont typeface="Arial" panose="020B0604020202020204" pitchFamily="34" charset="0"/>
              <a:buChar char="•"/>
              <a:defRPr/>
            </a:pPr>
            <a:r>
              <a:rPr lang="en-AU" sz="1467">
                <a:solidFill>
                  <a:srgbClr val="000000"/>
                </a:solidFill>
                <a:latin typeface="VIC"/>
                <a:ea typeface="ＭＳ Ｐゴシック"/>
              </a:rPr>
              <a:t>$3.6 million in public egg and sperm bank operational funding</a:t>
            </a:r>
          </a:p>
        </p:txBody>
      </p:sp>
      <p:sp>
        <p:nvSpPr>
          <p:cNvPr id="50" name="TextBox 49">
            <a:extLst>
              <a:ext uri="{FF2B5EF4-FFF2-40B4-BE49-F238E27FC236}">
                <a16:creationId xmlns:a16="http://schemas.microsoft.com/office/drawing/2014/main" id="{4BD9178B-3137-4D12-A52C-7AF94BD83C4E}"/>
              </a:ext>
            </a:extLst>
          </p:cNvPr>
          <p:cNvSpPr txBox="1"/>
          <p:nvPr/>
        </p:nvSpPr>
        <p:spPr>
          <a:xfrm>
            <a:off x="1387799" y="2628910"/>
            <a:ext cx="10542492" cy="1026178"/>
          </a:xfrm>
          <a:prstGeom prst="rect">
            <a:avLst/>
          </a:prstGeom>
          <a:noFill/>
        </p:spPr>
        <p:txBody>
          <a:bodyPr wrap="square" lIns="121920" tIns="60960" rIns="121920" bIns="60960" anchor="t">
            <a:spAutoFit/>
          </a:bodyPr>
          <a:lstStyle/>
          <a:p>
            <a:pPr marL="285320" indent="-285320" defTabSz="914377">
              <a:buFont typeface="Arial" panose="020B0604020202020204" pitchFamily="34" charset="0"/>
              <a:buChar char="•"/>
              <a:defRPr/>
            </a:pPr>
            <a:r>
              <a:rPr lang="en-AU" sz="1467" b="1">
                <a:solidFill>
                  <a:srgbClr val="000000"/>
                </a:solidFill>
                <a:latin typeface="VIC" panose="00000500000000000000" pitchFamily="2" charset="0"/>
                <a:ea typeface="+mn-lt"/>
                <a:cs typeface="Arial"/>
              </a:rPr>
              <a:t>Public fertility care provides: </a:t>
            </a:r>
            <a:r>
              <a:rPr lang="en-AU" sz="1467">
                <a:solidFill>
                  <a:srgbClr val="000000"/>
                </a:solidFill>
                <a:latin typeface="VIC" panose="00000500000000000000" pitchFamily="2" charset="0"/>
                <a:ea typeface="+mn-lt"/>
                <a:cs typeface="Arial"/>
              </a:rPr>
              <a:t>IUI, IVF and ICSI treatment cycles, fertility preservation, less invasive fertility interventions prior to IUI, IVF or ICSI, consultations, tests, counselling, known donor and surrogacy services.</a:t>
            </a:r>
            <a:endParaRPr lang="en-AU" sz="1467" b="1">
              <a:solidFill>
                <a:srgbClr val="000000"/>
              </a:solidFill>
              <a:latin typeface="VIC" panose="00000500000000000000" pitchFamily="2" charset="0"/>
              <a:ea typeface="+mn-lt"/>
              <a:cs typeface="Arial"/>
            </a:endParaRPr>
          </a:p>
          <a:p>
            <a:pPr marL="285320" indent="-285320" defTabSz="914377">
              <a:buFont typeface="Arial" panose="020B0604020202020204" pitchFamily="34" charset="0"/>
              <a:buChar char="•"/>
              <a:defRPr/>
            </a:pPr>
            <a:r>
              <a:rPr lang="en-AU" sz="1467" b="1">
                <a:solidFill>
                  <a:srgbClr val="000000"/>
                </a:solidFill>
                <a:latin typeface="VIC"/>
                <a:ea typeface="+mn-lt"/>
                <a:cs typeface="Arial"/>
              </a:rPr>
              <a:t>Public egg and sperm bank provides: </a:t>
            </a:r>
            <a:r>
              <a:rPr lang="en-AU" sz="1467">
                <a:solidFill>
                  <a:srgbClr val="000000"/>
                </a:solidFill>
                <a:latin typeface="VIC"/>
                <a:ea typeface="+mn-lt"/>
                <a:cs typeface="Arial"/>
              </a:rPr>
              <a:t>public awareness and information, donor screening, counselling and consents for altruistic donors from the Victorian community.</a:t>
            </a:r>
          </a:p>
        </p:txBody>
      </p:sp>
      <p:sp>
        <p:nvSpPr>
          <p:cNvPr id="15" name="Oval 14">
            <a:extLst>
              <a:ext uri="{FF2B5EF4-FFF2-40B4-BE49-F238E27FC236}">
                <a16:creationId xmlns:a16="http://schemas.microsoft.com/office/drawing/2014/main" id="{60E502BA-4507-3E4B-FA1C-453A318BF372}"/>
              </a:ext>
            </a:extLst>
          </p:cNvPr>
          <p:cNvSpPr/>
          <p:nvPr/>
        </p:nvSpPr>
        <p:spPr>
          <a:xfrm>
            <a:off x="183416" y="2758865"/>
            <a:ext cx="1080000" cy="1080000"/>
          </a:xfrm>
          <a:prstGeom prst="ellipse">
            <a:avLst/>
          </a:prstGeom>
          <a:solidFill>
            <a:schemeClr val="tx2">
              <a:lumMod val="20000"/>
              <a:lumOff val="80000"/>
            </a:schemeClr>
          </a:solidFill>
          <a:ln>
            <a:solidFill>
              <a:schemeClr val="bg2">
                <a:lumMod val="20000"/>
                <a:lumOff val="8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914377">
              <a:defRPr/>
            </a:pPr>
            <a:endParaRPr lang="en-AU">
              <a:solidFill>
                <a:srgbClr val="FFFFFF"/>
              </a:solidFill>
              <a:latin typeface="VIC" panose="00000500000000000000" pitchFamily="2" charset="0"/>
            </a:endParaRPr>
          </a:p>
        </p:txBody>
      </p:sp>
      <p:grpSp>
        <p:nvGrpSpPr>
          <p:cNvPr id="3" name="Group 2">
            <a:extLst>
              <a:ext uri="{FF2B5EF4-FFF2-40B4-BE49-F238E27FC236}">
                <a16:creationId xmlns:a16="http://schemas.microsoft.com/office/drawing/2014/main" id="{F233D9CA-3233-BAA1-A63F-F95B80C18018}"/>
              </a:ext>
            </a:extLst>
          </p:cNvPr>
          <p:cNvGrpSpPr/>
          <p:nvPr/>
        </p:nvGrpSpPr>
        <p:grpSpPr>
          <a:xfrm>
            <a:off x="218979" y="5455329"/>
            <a:ext cx="1080000" cy="1080000"/>
            <a:chOff x="114031" y="1387249"/>
            <a:chExt cx="810000" cy="810000"/>
          </a:xfrm>
        </p:grpSpPr>
        <p:sp>
          <p:nvSpPr>
            <p:cNvPr id="13" name="Oval 12">
              <a:extLst>
                <a:ext uri="{FF2B5EF4-FFF2-40B4-BE49-F238E27FC236}">
                  <a16:creationId xmlns:a16="http://schemas.microsoft.com/office/drawing/2014/main" id="{54394F28-8964-1A55-B58A-FC41FF794961}"/>
                </a:ext>
              </a:extLst>
            </p:cNvPr>
            <p:cNvSpPr/>
            <p:nvPr/>
          </p:nvSpPr>
          <p:spPr>
            <a:xfrm>
              <a:off x="114031" y="1387249"/>
              <a:ext cx="810000" cy="810000"/>
            </a:xfrm>
            <a:prstGeom prst="ellipse">
              <a:avLst/>
            </a:prstGeom>
            <a:solidFill>
              <a:schemeClr val="tx2">
                <a:lumMod val="20000"/>
                <a:lumOff val="80000"/>
              </a:schemeClr>
            </a:solidFill>
            <a:ln>
              <a:solidFill>
                <a:schemeClr val="bg2">
                  <a:lumMod val="20000"/>
                  <a:lumOff val="8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914377">
                <a:defRPr/>
              </a:pPr>
              <a:endParaRPr lang="en-AU">
                <a:solidFill>
                  <a:srgbClr val="FFFFFF"/>
                </a:solidFill>
                <a:latin typeface="VIC" panose="00000500000000000000" pitchFamily="2" charset="0"/>
              </a:endParaRPr>
            </a:p>
          </p:txBody>
        </p:sp>
        <p:pic>
          <p:nvPicPr>
            <p:cNvPr id="12" name="Graphic 11" descr="Dollar outline">
              <a:extLst>
                <a:ext uri="{FF2B5EF4-FFF2-40B4-BE49-F238E27FC236}">
                  <a16:creationId xmlns:a16="http://schemas.microsoft.com/office/drawing/2014/main" id="{BD3A1B2C-FEE9-2848-5270-29D8AFB20E8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6131" y="1449349"/>
              <a:ext cx="685800" cy="685800"/>
            </a:xfrm>
            <a:prstGeom prst="rect">
              <a:avLst/>
            </a:prstGeom>
          </p:spPr>
        </p:pic>
      </p:grpSp>
      <p:sp>
        <p:nvSpPr>
          <p:cNvPr id="17" name="TextBox 16">
            <a:extLst>
              <a:ext uri="{FF2B5EF4-FFF2-40B4-BE49-F238E27FC236}">
                <a16:creationId xmlns:a16="http://schemas.microsoft.com/office/drawing/2014/main" id="{3D28E7CB-18D7-3512-C08A-65F86BF0BBDA}"/>
              </a:ext>
            </a:extLst>
          </p:cNvPr>
          <p:cNvSpPr txBox="1"/>
          <p:nvPr/>
        </p:nvSpPr>
        <p:spPr>
          <a:xfrm>
            <a:off x="1387799" y="1645132"/>
            <a:ext cx="9789460" cy="502573"/>
          </a:xfrm>
          <a:prstGeom prst="rect">
            <a:avLst/>
          </a:prstGeom>
          <a:noFill/>
        </p:spPr>
        <p:txBody>
          <a:bodyPr wrap="square">
            <a:spAutoFit/>
          </a:bodyPr>
          <a:lstStyle/>
          <a:p>
            <a:pPr marL="228594" indent="-228594" defTabSz="609585" eaLnBrk="0" fontAlgn="base" hangingPunct="0">
              <a:spcBef>
                <a:spcPct val="0"/>
              </a:spcBef>
              <a:spcAft>
                <a:spcPct val="0"/>
              </a:spcAft>
              <a:buFont typeface="Arial" panose="020B0604020202020204" pitchFamily="34" charset="0"/>
              <a:buChar char="•"/>
            </a:pPr>
            <a:r>
              <a:rPr lang="en-AU" sz="1333">
                <a:solidFill>
                  <a:srgbClr val="000000"/>
                </a:solidFill>
                <a:latin typeface="VIC" panose="00000500000000000000" pitchFamily="2" charset="0"/>
                <a:ea typeface="ＭＳ Ｐゴシック" pitchFamily="34" charset="-128"/>
              </a:rPr>
              <a:t>The Victorian Government established </a:t>
            </a:r>
            <a:r>
              <a:rPr lang="en-AU" sz="1333" b="1">
                <a:solidFill>
                  <a:srgbClr val="000000"/>
                </a:solidFill>
                <a:latin typeface="VIC" panose="00000500000000000000" pitchFamily="2" charset="0"/>
                <a:ea typeface="ＭＳ Ｐゴシック" pitchFamily="34" charset="-128"/>
              </a:rPr>
              <a:t>Public fertility care </a:t>
            </a:r>
            <a:r>
              <a:rPr lang="en-AU" sz="1333">
                <a:solidFill>
                  <a:srgbClr val="000000"/>
                </a:solidFill>
                <a:latin typeface="VIC" panose="00000500000000000000" pitchFamily="2" charset="0"/>
                <a:ea typeface="ＭＳ Ｐゴシック" pitchFamily="34" charset="-128"/>
              </a:rPr>
              <a:t>in response to the recommendations of the Independent Review of Assisted Reproductive Treatment by Michael Gorton AM (The Gorton Review).</a:t>
            </a:r>
          </a:p>
        </p:txBody>
      </p:sp>
      <p:grpSp>
        <p:nvGrpSpPr>
          <p:cNvPr id="27" name="Group 26">
            <a:extLst>
              <a:ext uri="{FF2B5EF4-FFF2-40B4-BE49-F238E27FC236}">
                <a16:creationId xmlns:a16="http://schemas.microsoft.com/office/drawing/2014/main" id="{C5B09518-82A3-42B6-C961-EB62193E4EE8}"/>
              </a:ext>
            </a:extLst>
          </p:cNvPr>
          <p:cNvGrpSpPr/>
          <p:nvPr/>
        </p:nvGrpSpPr>
        <p:grpSpPr>
          <a:xfrm>
            <a:off x="183416" y="1371872"/>
            <a:ext cx="1080000" cy="1080000"/>
            <a:chOff x="116772" y="1211832"/>
            <a:chExt cx="810000" cy="810000"/>
          </a:xfrm>
        </p:grpSpPr>
        <p:sp>
          <p:nvSpPr>
            <p:cNvPr id="25" name="Oval 24">
              <a:extLst>
                <a:ext uri="{FF2B5EF4-FFF2-40B4-BE49-F238E27FC236}">
                  <a16:creationId xmlns:a16="http://schemas.microsoft.com/office/drawing/2014/main" id="{91D64A46-8D46-193E-0284-E64AFB3E3182}"/>
                </a:ext>
              </a:extLst>
            </p:cNvPr>
            <p:cNvSpPr/>
            <p:nvPr/>
          </p:nvSpPr>
          <p:spPr>
            <a:xfrm>
              <a:off x="116772" y="1211832"/>
              <a:ext cx="810000" cy="810000"/>
            </a:xfrm>
            <a:prstGeom prst="ellipse">
              <a:avLst/>
            </a:prstGeom>
            <a:solidFill>
              <a:schemeClr val="tx2">
                <a:lumMod val="20000"/>
                <a:lumOff val="80000"/>
              </a:schemeClr>
            </a:solidFill>
            <a:ln>
              <a:solidFill>
                <a:schemeClr val="bg2">
                  <a:lumMod val="20000"/>
                  <a:lumOff val="8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914377">
                <a:defRPr/>
              </a:pPr>
              <a:endParaRPr lang="en-AU">
                <a:solidFill>
                  <a:srgbClr val="FFFFFF"/>
                </a:solidFill>
                <a:latin typeface="VIC" panose="00000500000000000000" pitchFamily="2" charset="0"/>
              </a:endParaRPr>
            </a:p>
          </p:txBody>
        </p:sp>
        <p:pic>
          <p:nvPicPr>
            <p:cNvPr id="23" name="Graphic 22" descr="Document outline">
              <a:extLst>
                <a:ext uri="{FF2B5EF4-FFF2-40B4-BE49-F238E27FC236}">
                  <a16:creationId xmlns:a16="http://schemas.microsoft.com/office/drawing/2014/main" id="{5D004B0A-7B0E-B606-6227-177AB21FFA2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94618" y="1249183"/>
              <a:ext cx="712694" cy="712694"/>
            </a:xfrm>
            <a:prstGeom prst="rect">
              <a:avLst/>
            </a:prstGeom>
          </p:spPr>
        </p:pic>
      </p:grpSp>
      <p:pic>
        <p:nvPicPr>
          <p:cNvPr id="1026" name="Picture 2">
            <a:extLst>
              <a:ext uri="{FF2B5EF4-FFF2-40B4-BE49-F238E27FC236}">
                <a16:creationId xmlns:a16="http://schemas.microsoft.com/office/drawing/2014/main" id="{F2A8B2D9-8193-5C70-55D8-5651DC65270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3841" y="2649987"/>
            <a:ext cx="1705637" cy="1205555"/>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28" name="TextBox 18">
            <a:extLst>
              <a:ext uri="{FF2B5EF4-FFF2-40B4-BE49-F238E27FC236}">
                <a16:creationId xmlns:a16="http://schemas.microsoft.com/office/drawing/2014/main" id="{9F0B4C74-A2B4-4870-837E-15627CF23865}"/>
              </a:ext>
            </a:extLst>
          </p:cNvPr>
          <p:cNvSpPr txBox="1"/>
          <p:nvPr/>
        </p:nvSpPr>
        <p:spPr>
          <a:xfrm>
            <a:off x="1387799" y="4140182"/>
            <a:ext cx="9930083" cy="800412"/>
          </a:xfrm>
          <a:prstGeom prst="rect">
            <a:avLst/>
          </a:prstGeom>
          <a:noFill/>
        </p:spPr>
        <p:txBody>
          <a:bodyPr wrap="square" lIns="121920" tIns="60960" rIns="121920" bIns="60960" anchor="t">
            <a:spAutoFit/>
          </a:bodyPr>
          <a:lstStyle>
            <a:defPPr>
              <a:defRPr lang="en-AU"/>
            </a:defPPr>
            <a:lvl1pPr algn="l" defTabSz="457200" rtl="0" eaLnBrk="0" fontAlgn="base" hangingPunct="0">
              <a:spcBef>
                <a:spcPct val="0"/>
              </a:spcBef>
              <a:spcAft>
                <a:spcPct val="0"/>
              </a:spcAft>
              <a:defRPr kern="1200">
                <a:solidFill>
                  <a:schemeClr val="tx1"/>
                </a:solidFill>
                <a:latin typeface="Arial" charset="0"/>
                <a:ea typeface="ＭＳ Ｐゴシック" pitchFamily="34" charset="-128"/>
                <a:cs typeface="+mn-cs"/>
              </a:defRPr>
            </a:lvl1pPr>
            <a:lvl2pPr marL="457200" algn="l" defTabSz="457200" rtl="0" eaLnBrk="0" fontAlgn="base" hangingPunct="0">
              <a:spcBef>
                <a:spcPct val="0"/>
              </a:spcBef>
              <a:spcAft>
                <a:spcPct val="0"/>
              </a:spcAft>
              <a:defRPr kern="1200">
                <a:solidFill>
                  <a:schemeClr val="tx1"/>
                </a:solidFill>
                <a:latin typeface="Arial" charset="0"/>
                <a:ea typeface="ＭＳ Ｐゴシック" pitchFamily="34" charset="-128"/>
                <a:cs typeface="+mn-cs"/>
              </a:defRPr>
            </a:lvl2pPr>
            <a:lvl3pPr marL="914400" algn="l" defTabSz="457200" rtl="0" eaLnBrk="0" fontAlgn="base" hangingPunct="0">
              <a:spcBef>
                <a:spcPct val="0"/>
              </a:spcBef>
              <a:spcAft>
                <a:spcPct val="0"/>
              </a:spcAft>
              <a:defRPr kern="1200">
                <a:solidFill>
                  <a:schemeClr val="tx1"/>
                </a:solidFill>
                <a:latin typeface="Arial" charset="0"/>
                <a:ea typeface="ＭＳ Ｐゴシック" pitchFamily="34" charset="-128"/>
                <a:cs typeface="+mn-cs"/>
              </a:defRPr>
            </a:lvl3pPr>
            <a:lvl4pPr marL="1371600" algn="l" defTabSz="457200" rtl="0" eaLnBrk="0" fontAlgn="base" hangingPunct="0">
              <a:spcBef>
                <a:spcPct val="0"/>
              </a:spcBef>
              <a:spcAft>
                <a:spcPct val="0"/>
              </a:spcAft>
              <a:defRPr kern="1200">
                <a:solidFill>
                  <a:schemeClr val="tx1"/>
                </a:solidFill>
                <a:latin typeface="Arial" charset="0"/>
                <a:ea typeface="ＭＳ Ｐゴシック" pitchFamily="34" charset="-128"/>
                <a:cs typeface="+mn-cs"/>
              </a:defRPr>
            </a:lvl4pPr>
            <a:lvl5pPr marL="1828800" algn="l" defTabSz="457200" rtl="0" eaLnBrk="0" fontAlgn="base" hangingPunct="0">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marL="228594" indent="-228594" defTabSz="609585">
              <a:buFont typeface="Arial" panose="020B0604020202020204" pitchFamily="34" charset="0"/>
              <a:buChar char="•"/>
            </a:pPr>
            <a:r>
              <a:rPr lang="en-AU" sz="1467" b="1">
                <a:solidFill>
                  <a:srgbClr val="000000"/>
                </a:solidFill>
                <a:latin typeface="VIC" panose="00000500000000000000" pitchFamily="2" charset="0"/>
                <a:ea typeface="ＭＳ Ｐゴシック"/>
                <a:cs typeface="Arial"/>
              </a:rPr>
              <a:t>Public fertility care </a:t>
            </a:r>
            <a:r>
              <a:rPr lang="en-AU" sz="1467">
                <a:solidFill>
                  <a:srgbClr val="000000"/>
                </a:solidFill>
                <a:latin typeface="VIC" panose="00000500000000000000" pitchFamily="2" charset="0"/>
                <a:ea typeface="ＭＳ Ｐゴシック"/>
                <a:cs typeface="Arial"/>
              </a:rPr>
              <a:t>improves access for regional and rural communities, LGBTIQA+ and single people, and low-income earners, </a:t>
            </a:r>
            <a:r>
              <a:rPr lang="en-AU" sz="1467">
                <a:solidFill>
                  <a:srgbClr val="000000"/>
                </a:solidFill>
                <a:latin typeface="VIC" panose="00000500000000000000" pitchFamily="2" charset="0"/>
              </a:rPr>
              <a:t>those who need fertility preservation for medical reasons (such as cancer patients) or those who need testing for specific genetic conditions.</a:t>
            </a:r>
            <a:endParaRPr lang="en-AU" sz="1467">
              <a:solidFill>
                <a:srgbClr val="000000"/>
              </a:solidFill>
              <a:latin typeface="VIC" panose="00000500000000000000" pitchFamily="2" charset="0"/>
              <a:ea typeface="ＭＳ Ｐゴシック"/>
              <a:cs typeface="Arial"/>
            </a:endParaRPr>
          </a:p>
        </p:txBody>
      </p:sp>
      <p:grpSp>
        <p:nvGrpSpPr>
          <p:cNvPr id="6" name="Group 5">
            <a:extLst>
              <a:ext uri="{FF2B5EF4-FFF2-40B4-BE49-F238E27FC236}">
                <a16:creationId xmlns:a16="http://schemas.microsoft.com/office/drawing/2014/main" id="{449C22E7-69F1-C1C7-F075-8E571C9AE1A1}"/>
              </a:ext>
            </a:extLst>
          </p:cNvPr>
          <p:cNvGrpSpPr/>
          <p:nvPr/>
        </p:nvGrpSpPr>
        <p:grpSpPr>
          <a:xfrm>
            <a:off x="218978" y="4051034"/>
            <a:ext cx="1086725" cy="1128101"/>
            <a:chOff x="70418" y="2966025"/>
            <a:chExt cx="815044" cy="846076"/>
          </a:xfrm>
        </p:grpSpPr>
        <p:sp>
          <p:nvSpPr>
            <p:cNvPr id="14" name="Oval 13">
              <a:extLst>
                <a:ext uri="{FF2B5EF4-FFF2-40B4-BE49-F238E27FC236}">
                  <a16:creationId xmlns:a16="http://schemas.microsoft.com/office/drawing/2014/main" id="{8ACAA09E-5073-377D-10AE-6414F8DC2294}"/>
                </a:ext>
              </a:extLst>
            </p:cNvPr>
            <p:cNvSpPr/>
            <p:nvPr/>
          </p:nvSpPr>
          <p:spPr>
            <a:xfrm>
              <a:off x="75462" y="3002101"/>
              <a:ext cx="810000" cy="810000"/>
            </a:xfrm>
            <a:prstGeom prst="ellipse">
              <a:avLst/>
            </a:prstGeom>
            <a:solidFill>
              <a:schemeClr val="tx2">
                <a:lumMod val="20000"/>
                <a:lumOff val="80000"/>
              </a:schemeClr>
            </a:solidFill>
            <a:ln>
              <a:solidFill>
                <a:schemeClr val="bg2">
                  <a:lumMod val="20000"/>
                  <a:lumOff val="8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914377">
                <a:defRPr/>
              </a:pPr>
              <a:endParaRPr lang="en-AU">
                <a:solidFill>
                  <a:srgbClr val="FFFFFF"/>
                </a:solidFill>
                <a:latin typeface="VIC" panose="00000500000000000000" pitchFamily="2" charset="0"/>
              </a:endParaRPr>
            </a:p>
          </p:txBody>
        </p:sp>
        <p:pic>
          <p:nvPicPr>
            <p:cNvPr id="4" name="Graphic 3" descr="Users outline">
              <a:extLst>
                <a:ext uri="{FF2B5EF4-FFF2-40B4-BE49-F238E27FC236}">
                  <a16:creationId xmlns:a16="http://schemas.microsoft.com/office/drawing/2014/main" id="{B5BBA632-CA35-9B27-CFEA-46B3B8E54B7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0418" y="2966025"/>
              <a:ext cx="810001" cy="810001"/>
            </a:xfrm>
            <a:prstGeom prst="rect">
              <a:avLst/>
            </a:prstGeom>
          </p:spPr>
        </p:pic>
      </p:grpSp>
    </p:spTree>
    <p:extLst>
      <p:ext uri="{BB962C8B-B14F-4D97-AF65-F5344CB8AC3E}">
        <p14:creationId xmlns:p14="http://schemas.microsoft.com/office/powerpoint/2010/main" val="356846453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846F8C-61FF-0CA4-1033-8ACA8F1EDD71}"/>
              </a:ext>
            </a:extLst>
          </p:cNvPr>
          <p:cNvSpPr>
            <a:spLocks noGrp="1"/>
          </p:cNvSpPr>
          <p:nvPr>
            <p:ph type="title"/>
          </p:nvPr>
        </p:nvSpPr>
        <p:spPr>
          <a:xfrm>
            <a:off x="4873556" y="365125"/>
            <a:ext cx="6480243" cy="1325563"/>
          </a:xfrm>
        </p:spPr>
        <p:txBody>
          <a:bodyPr/>
          <a:lstStyle/>
          <a:p>
            <a:r>
              <a:rPr lang="en-US"/>
              <a:t>Midluteal progesterone</a:t>
            </a:r>
            <a:endParaRPr lang="en-AU"/>
          </a:p>
        </p:txBody>
      </p:sp>
      <p:pic>
        <p:nvPicPr>
          <p:cNvPr id="5" name="Content Placeholder 4">
            <a:extLst>
              <a:ext uri="{FF2B5EF4-FFF2-40B4-BE49-F238E27FC236}">
                <a16:creationId xmlns:a16="http://schemas.microsoft.com/office/drawing/2014/main" id="{50209E71-7817-961D-559B-60070B3DC862}"/>
              </a:ext>
            </a:extLst>
          </p:cNvPr>
          <p:cNvPicPr>
            <a:picLocks noGrp="1" noChangeAspect="1"/>
          </p:cNvPicPr>
          <p:nvPr>
            <p:ph sz="half" idx="1"/>
          </p:nvPr>
        </p:nvPicPr>
        <p:blipFill>
          <a:blip r:embed="rId2"/>
          <a:stretch>
            <a:fillRect/>
          </a:stretch>
        </p:blipFill>
        <p:spPr>
          <a:xfrm>
            <a:off x="560313" y="1093987"/>
            <a:ext cx="3914154" cy="5262363"/>
          </a:xfrm>
          <a:prstGeom prst="rect">
            <a:avLst/>
          </a:prstGeom>
        </p:spPr>
      </p:pic>
      <p:sp>
        <p:nvSpPr>
          <p:cNvPr id="4" name="Slide Number Placeholder 3">
            <a:extLst>
              <a:ext uri="{FF2B5EF4-FFF2-40B4-BE49-F238E27FC236}">
                <a16:creationId xmlns:a16="http://schemas.microsoft.com/office/drawing/2014/main" id="{87277430-F390-4AB0-65E0-FB866FC81F7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
        <p:nvSpPr>
          <p:cNvPr id="6" name="Content Placeholder 2">
            <a:extLst>
              <a:ext uri="{FF2B5EF4-FFF2-40B4-BE49-F238E27FC236}">
                <a16:creationId xmlns:a16="http://schemas.microsoft.com/office/drawing/2014/main" id="{A024B026-1F09-1679-0D5D-117F22B5346C}"/>
              </a:ext>
            </a:extLst>
          </p:cNvPr>
          <p:cNvSpPr txBox="1">
            <a:spLocks/>
          </p:cNvSpPr>
          <p:nvPr/>
        </p:nvSpPr>
        <p:spPr>
          <a:xfrm>
            <a:off x="4962617" y="1464817"/>
            <a:ext cx="6391183" cy="512117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mn-ea"/>
                <a:cs typeface="+mn-cs"/>
              </a:rPr>
              <a:t>Measurement of ovulation</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mn-ea"/>
                <a:cs typeface="+mn-cs"/>
              </a:rPr>
              <a:t>Variation in cycle length is due to variable follicular phase.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mn-ea"/>
                <a:cs typeface="+mn-cs"/>
              </a:rPr>
              <a:t>Length of luteal phase</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rPr>
              <a:t>Average 14 days</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rPr>
              <a:t>70% between 13-15 days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mn-ea"/>
                <a:cs typeface="+mn-cs"/>
              </a:rPr>
              <a:t>Formula for midluteal Progesterone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mn-ea"/>
                <a:cs typeface="+mn-cs"/>
              </a:rPr>
              <a:t>	= </a:t>
            </a:r>
            <a:r>
              <a:rPr kumimoji="0" lang="en-US" sz="2800" b="1" i="0" u="none" strike="noStrike" kern="1200" cap="none" spc="0" normalizeH="0" baseline="0" noProof="0">
                <a:ln>
                  <a:noFill/>
                </a:ln>
                <a:solidFill>
                  <a:srgbClr val="000000"/>
                </a:solidFill>
                <a:effectLst/>
                <a:uLnTx/>
                <a:uFillTx/>
                <a:latin typeface="Calibri" panose="020F0502020204030204"/>
                <a:ea typeface="+mn-ea"/>
                <a:cs typeface="+mn-cs"/>
              </a:rPr>
              <a:t>Average cycle length – 7 days</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rPr>
              <a:t>Mid luteal in 28 days cycle = day 21</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rPr>
              <a:t>Mid luteal in 35 days cycle = day 28</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a:ln>
                  <a:noFill/>
                </a:ln>
                <a:solidFill>
                  <a:srgbClr val="000000"/>
                </a:solidFill>
                <a:effectLst/>
                <a:uLnTx/>
                <a:uFillTx/>
                <a:latin typeface="Calibri" panose="020F0502020204030204"/>
                <a:ea typeface="+mn-ea"/>
                <a:cs typeface="+mn-cs"/>
              </a:rPr>
              <a:t>NOT ALWAYS DAY 21!</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AU" sz="2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5922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DA1F6B-6E59-956C-FFCC-2D37D5B92CA0}"/>
              </a:ext>
            </a:extLst>
          </p:cNvPr>
          <p:cNvSpPr>
            <a:spLocks noGrp="1"/>
          </p:cNvSpPr>
          <p:nvPr>
            <p:ph type="title"/>
          </p:nvPr>
        </p:nvSpPr>
        <p:spPr/>
        <p:txBody>
          <a:bodyPr/>
          <a:lstStyle/>
          <a:p>
            <a:r>
              <a:rPr lang="en-US"/>
              <a:t>Anti-Mullerian Hormone (AMH)</a:t>
            </a:r>
            <a:endParaRPr lang="en-AU"/>
          </a:p>
        </p:txBody>
      </p:sp>
      <p:sp>
        <p:nvSpPr>
          <p:cNvPr id="3" name="Content Placeholder 2">
            <a:extLst>
              <a:ext uri="{FF2B5EF4-FFF2-40B4-BE49-F238E27FC236}">
                <a16:creationId xmlns:a16="http://schemas.microsoft.com/office/drawing/2014/main" id="{2683035E-F2B6-2044-2CC1-9A4FB4EDDA44}"/>
              </a:ext>
            </a:extLst>
          </p:cNvPr>
          <p:cNvSpPr>
            <a:spLocks noGrp="1"/>
          </p:cNvSpPr>
          <p:nvPr>
            <p:ph sz="half" idx="1"/>
          </p:nvPr>
        </p:nvSpPr>
        <p:spPr/>
        <p:txBody>
          <a:bodyPr>
            <a:normAutofit fontScale="92500" lnSpcReduction="10000"/>
          </a:bodyPr>
          <a:lstStyle/>
          <a:p>
            <a:r>
              <a:rPr lang="en-AU"/>
              <a:t>AMH is secreted by granulosa cells of small pre-antral and early antral follicles</a:t>
            </a:r>
          </a:p>
          <a:p>
            <a:r>
              <a:rPr lang="en-AU"/>
              <a:t>Reflects the size of primordial follicle pool</a:t>
            </a:r>
          </a:p>
          <a:p>
            <a:r>
              <a:rPr lang="en-AU"/>
              <a:t>High variability within age groups, undetectable at menopause</a:t>
            </a:r>
          </a:p>
          <a:p>
            <a:r>
              <a:rPr lang="en-US"/>
              <a:t>It is helpful for fertility treatment planning (IVF) and identifying patients with reduced ovarian reserve.</a:t>
            </a:r>
            <a:endParaRPr lang="en-AU"/>
          </a:p>
        </p:txBody>
      </p:sp>
      <p:sp>
        <p:nvSpPr>
          <p:cNvPr id="4" name="Slide Number Placeholder 3">
            <a:extLst>
              <a:ext uri="{FF2B5EF4-FFF2-40B4-BE49-F238E27FC236}">
                <a16:creationId xmlns:a16="http://schemas.microsoft.com/office/drawing/2014/main" id="{499BDE37-2D50-55B1-A0DD-22B0BCF0A92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pic>
        <p:nvPicPr>
          <p:cNvPr id="1028" name="Picture 4" descr="Ovary | Animal &amp; Human | Britannica">
            <a:extLst>
              <a:ext uri="{FF2B5EF4-FFF2-40B4-BE49-F238E27FC236}">
                <a16:creationId xmlns:a16="http://schemas.microsoft.com/office/drawing/2014/main" id="{8BDECB93-7458-A740-A7D6-D86B251174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39733" y="1825625"/>
            <a:ext cx="4614067" cy="34289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14048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168C557-29D5-2147-A3B6-52A68D7A276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pic>
        <p:nvPicPr>
          <p:cNvPr id="8" name="Picture 7" descr="A graph with numbers and a number of age&#10;&#10;Description automatically generated">
            <a:extLst>
              <a:ext uri="{FF2B5EF4-FFF2-40B4-BE49-F238E27FC236}">
                <a16:creationId xmlns:a16="http://schemas.microsoft.com/office/drawing/2014/main" id="{135D4C1C-04C0-974C-A908-566805463BDC}"/>
              </a:ext>
            </a:extLst>
          </p:cNvPr>
          <p:cNvPicPr>
            <a:picLocks noChangeAspect="1"/>
          </p:cNvPicPr>
          <p:nvPr/>
        </p:nvPicPr>
        <p:blipFill>
          <a:blip r:embed="rId2"/>
          <a:stretch>
            <a:fillRect/>
          </a:stretch>
        </p:blipFill>
        <p:spPr>
          <a:xfrm>
            <a:off x="636786" y="706582"/>
            <a:ext cx="9783990" cy="5324567"/>
          </a:xfrm>
          <a:prstGeom prst="rect">
            <a:avLst/>
          </a:prstGeom>
        </p:spPr>
      </p:pic>
    </p:spTree>
    <p:extLst>
      <p:ext uri="{BB962C8B-B14F-4D97-AF65-F5344CB8AC3E}">
        <p14:creationId xmlns:p14="http://schemas.microsoft.com/office/powerpoint/2010/main" val="80515975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BE3F185-29E0-CF43-B5DD-88DFD52B6544}"/>
              </a:ext>
            </a:extLst>
          </p:cNvPr>
          <p:cNvSpPr>
            <a:spLocks noGrp="1"/>
          </p:cNvSpPr>
          <p:nvPr>
            <p:ph type="title"/>
          </p:nvPr>
        </p:nvSpPr>
        <p:spPr/>
        <p:txBody>
          <a:bodyPr/>
          <a:lstStyle/>
          <a:p>
            <a:r>
              <a:rPr lang="en-US"/>
              <a:t>AMH – important points</a:t>
            </a:r>
          </a:p>
        </p:txBody>
      </p:sp>
      <p:sp>
        <p:nvSpPr>
          <p:cNvPr id="4" name="Content Placeholder 3">
            <a:extLst>
              <a:ext uri="{FF2B5EF4-FFF2-40B4-BE49-F238E27FC236}">
                <a16:creationId xmlns:a16="http://schemas.microsoft.com/office/drawing/2014/main" id="{6DA57164-FFE4-D640-A106-CB46B3FCA912}"/>
              </a:ext>
            </a:extLst>
          </p:cNvPr>
          <p:cNvSpPr>
            <a:spLocks noGrp="1"/>
          </p:cNvSpPr>
          <p:nvPr>
            <p:ph idx="1"/>
          </p:nvPr>
        </p:nvSpPr>
        <p:spPr/>
        <p:txBody>
          <a:bodyPr/>
          <a:lstStyle/>
          <a:p>
            <a:r>
              <a:rPr lang="en-AU" sz="2600"/>
              <a:t>It measures ovarian reserves, measures egg </a:t>
            </a:r>
            <a:r>
              <a:rPr lang="en-AU" sz="2600" b="1"/>
              <a:t>quantity</a:t>
            </a:r>
            <a:r>
              <a:rPr lang="en-AU" sz="2600"/>
              <a:t> not </a:t>
            </a:r>
            <a:r>
              <a:rPr lang="en-AU" sz="2600" b="1"/>
              <a:t>quality</a:t>
            </a:r>
          </a:p>
          <a:p>
            <a:endParaRPr lang="en-US" sz="2600"/>
          </a:p>
          <a:p>
            <a:r>
              <a:rPr lang="en-US" sz="2600"/>
              <a:t>Diagnostic accuracy for predicting live birth or future fertility is poor</a:t>
            </a:r>
          </a:p>
          <a:p>
            <a:endParaRPr lang="en-AU" sz="2600" b="1"/>
          </a:p>
          <a:p>
            <a:r>
              <a:rPr lang="en-AU" sz="2600"/>
              <a:t>Blood test with minimal fluctuation within the menstrual cycle</a:t>
            </a:r>
          </a:p>
          <a:p>
            <a:pPr marL="0" indent="0">
              <a:buNone/>
            </a:pPr>
            <a:endParaRPr lang="en-US" sz="2600"/>
          </a:p>
          <a:p>
            <a:r>
              <a:rPr lang="en-US" sz="2600"/>
              <a:t>AMH level can be falsely reduced by OCP use</a:t>
            </a:r>
          </a:p>
        </p:txBody>
      </p:sp>
      <p:sp>
        <p:nvSpPr>
          <p:cNvPr id="2" name="Slide Number Placeholder 1">
            <a:extLst>
              <a:ext uri="{FF2B5EF4-FFF2-40B4-BE49-F238E27FC236}">
                <a16:creationId xmlns:a16="http://schemas.microsoft.com/office/drawing/2014/main" id="{A1BD2769-6C99-CC40-9B38-B05D9B426DF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542437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485C72-FF39-7F41-B71B-7E74E36E20CD}"/>
              </a:ext>
            </a:extLst>
          </p:cNvPr>
          <p:cNvSpPr>
            <a:spLocks noGrp="1"/>
          </p:cNvSpPr>
          <p:nvPr>
            <p:ph type="title"/>
          </p:nvPr>
        </p:nvSpPr>
        <p:spPr/>
        <p:txBody>
          <a:bodyPr/>
          <a:lstStyle/>
          <a:p>
            <a:r>
              <a:rPr lang="en-US"/>
              <a:t>Karyotype</a:t>
            </a:r>
          </a:p>
        </p:txBody>
      </p:sp>
      <p:sp>
        <p:nvSpPr>
          <p:cNvPr id="5" name="Content Placeholder 4">
            <a:extLst>
              <a:ext uri="{FF2B5EF4-FFF2-40B4-BE49-F238E27FC236}">
                <a16:creationId xmlns:a16="http://schemas.microsoft.com/office/drawing/2014/main" id="{04E78FC0-F92B-9BBE-66E5-96703F41A57E}"/>
              </a:ext>
            </a:extLst>
          </p:cNvPr>
          <p:cNvSpPr>
            <a:spLocks noGrp="1"/>
          </p:cNvSpPr>
          <p:nvPr>
            <p:ph idx="1"/>
          </p:nvPr>
        </p:nvSpPr>
        <p:spPr>
          <a:xfrm>
            <a:off x="838200" y="1825625"/>
            <a:ext cx="5257800" cy="4371135"/>
          </a:xfrm>
        </p:spPr>
        <p:txBody>
          <a:bodyPr/>
          <a:lstStyle/>
          <a:p>
            <a:r>
              <a:rPr lang="en-US"/>
              <a:t>Chromosome abnormalities – 1 in 200 general population</a:t>
            </a:r>
          </a:p>
          <a:p>
            <a:endParaRPr lang="en-US"/>
          </a:p>
          <a:p>
            <a:r>
              <a:rPr lang="en-US"/>
              <a:t>2-4 times more common in infertility couples (1/50-1/100)</a:t>
            </a:r>
          </a:p>
          <a:p>
            <a:endParaRPr lang="en-US"/>
          </a:p>
          <a:p>
            <a:r>
              <a:rPr lang="en-US"/>
              <a:t>Pre-implantation genetic testing (PGT), prenatal testing (CVS, amniocentesis)</a:t>
            </a:r>
          </a:p>
        </p:txBody>
      </p:sp>
      <p:sp>
        <p:nvSpPr>
          <p:cNvPr id="7" name="Slide Number Placeholder 6">
            <a:extLst>
              <a:ext uri="{FF2B5EF4-FFF2-40B4-BE49-F238E27FC236}">
                <a16:creationId xmlns:a16="http://schemas.microsoft.com/office/drawing/2014/main" id="{B5F95E8B-1CB8-F749-BE90-DE1ADDD6330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pic>
        <p:nvPicPr>
          <p:cNvPr id="1026" name="Picture 2" descr="Karyotype">
            <a:extLst>
              <a:ext uri="{FF2B5EF4-FFF2-40B4-BE49-F238E27FC236}">
                <a16:creationId xmlns:a16="http://schemas.microsoft.com/office/drawing/2014/main" id="{DF6765BE-602B-23BD-7114-D1CEC47C82D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52306" y="1924582"/>
            <a:ext cx="5349040" cy="300883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369948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4B99B-C3D1-E842-B34E-50475A7B2BE7}"/>
              </a:ext>
            </a:extLst>
          </p:cNvPr>
          <p:cNvSpPr>
            <a:spLocks noGrp="1"/>
          </p:cNvSpPr>
          <p:nvPr>
            <p:ph type="title"/>
          </p:nvPr>
        </p:nvSpPr>
        <p:spPr/>
        <p:txBody>
          <a:bodyPr/>
          <a:lstStyle/>
          <a:p>
            <a:r>
              <a:rPr lang="en-US"/>
              <a:t>Reproductive genetic carrier screening</a:t>
            </a:r>
          </a:p>
        </p:txBody>
      </p:sp>
      <p:pic>
        <p:nvPicPr>
          <p:cNvPr id="2050" name="Picture 2" descr="About reproductive genetic carrier screening | Mackenzie's Mission">
            <a:extLst>
              <a:ext uri="{FF2B5EF4-FFF2-40B4-BE49-F238E27FC236}">
                <a16:creationId xmlns:a16="http://schemas.microsoft.com/office/drawing/2014/main" id="{7C6EE0F0-AD4E-5118-2231-A7009689191A}"/>
              </a:ext>
            </a:extLst>
          </p:cNvPr>
          <p:cNvPicPr>
            <a:picLocks noGrp="1" noChangeAspect="1" noChangeArrowheads="1"/>
          </p:cNvPicPr>
          <p:nvPr>
            <p:ph sz="half" idx="1"/>
          </p:nvPr>
        </p:nvPicPr>
        <p:blipFill>
          <a:blip r:embed="rId2">
            <a:extLst>
              <a:ext uri="{28A0092B-C50C-407E-A947-70E740481C1C}">
                <a14:useLocalDpi xmlns:a14="http://schemas.microsoft.com/office/drawing/2010/main" val="0"/>
              </a:ext>
            </a:extLst>
          </a:blip>
          <a:stretch>
            <a:fillRect/>
          </a:stretch>
        </p:blipFill>
        <p:spPr bwMode="auto">
          <a:xfrm>
            <a:off x="1155700" y="1995487"/>
            <a:ext cx="4546600" cy="4025900"/>
          </a:xfrm>
          <a:prstGeom prst="rect">
            <a:avLst/>
          </a:prstGeom>
          <a:noFill/>
          <a:extLst>
            <a:ext uri="{909E8E84-426E-40DD-AFC4-6F175D3DCCD1}">
              <a14:hiddenFill xmlns:a14="http://schemas.microsoft.com/office/drawing/2010/main">
                <a:solidFill>
                  <a:srgbClr val="FFFFFF"/>
                </a:solidFill>
              </a14:hiddenFill>
            </a:ext>
          </a:extLst>
        </p:spPr>
      </p:pic>
      <p:sp>
        <p:nvSpPr>
          <p:cNvPr id="11" name="Content Placeholder 10">
            <a:extLst>
              <a:ext uri="{FF2B5EF4-FFF2-40B4-BE49-F238E27FC236}">
                <a16:creationId xmlns:a16="http://schemas.microsoft.com/office/drawing/2014/main" id="{F1EE2B84-55C5-8DD4-3762-B1C69E4350E5}"/>
              </a:ext>
            </a:extLst>
          </p:cNvPr>
          <p:cNvSpPr>
            <a:spLocks noGrp="1"/>
          </p:cNvSpPr>
          <p:nvPr>
            <p:ph sz="half" idx="2"/>
          </p:nvPr>
        </p:nvSpPr>
        <p:spPr>
          <a:xfrm>
            <a:off x="6172199" y="1825625"/>
            <a:ext cx="5324383" cy="4044823"/>
          </a:xfrm>
        </p:spPr>
        <p:txBody>
          <a:bodyPr>
            <a:normAutofit fontScale="92500" lnSpcReduction="10000"/>
          </a:bodyPr>
          <a:lstStyle/>
          <a:p>
            <a:pPr algn="l" rtl="0" fontAlgn="base">
              <a:buFont typeface="Arial" panose="020B0604020202020204" pitchFamily="34" charset="0"/>
              <a:buChar char="•"/>
            </a:pPr>
            <a:r>
              <a:rPr lang="en-US" sz="2400" b="0" i="0" u="none" strike="noStrike">
                <a:solidFill>
                  <a:srgbClr val="000000"/>
                </a:solidFill>
                <a:effectLst/>
                <a:latin typeface="Calibri" panose="020F0502020204030204" pitchFamily="34" charset="0"/>
              </a:rPr>
              <a:t>Provides information about the chance of having children with inherited conditions.</a:t>
            </a:r>
            <a:r>
              <a:rPr lang="en-US" sz="2400" b="0" i="0">
                <a:solidFill>
                  <a:srgbClr val="000000"/>
                </a:solidFill>
                <a:effectLst/>
                <a:latin typeface="Calibri" panose="020F0502020204030204" pitchFamily="34" charset="0"/>
              </a:rPr>
              <a:t>​</a:t>
            </a:r>
            <a:endParaRPr lang="en-US" sz="2400" b="0" i="0">
              <a:solidFill>
                <a:srgbClr val="000000"/>
              </a:solidFill>
              <a:effectLst/>
              <a:latin typeface="Arial" panose="020B0604020202020204" pitchFamily="34" charset="0"/>
            </a:endParaRPr>
          </a:p>
          <a:p>
            <a:pPr marL="0" indent="0" algn="l" rtl="0" fontAlgn="base">
              <a:buNone/>
            </a:pPr>
            <a:endParaRPr lang="en-US" sz="2400" b="0" i="0">
              <a:solidFill>
                <a:srgbClr val="000000"/>
              </a:solidFill>
              <a:effectLst/>
              <a:latin typeface="Arial" panose="020B0604020202020204" pitchFamily="34" charset="0"/>
            </a:endParaRPr>
          </a:p>
          <a:p>
            <a:pPr algn="l" rtl="0" fontAlgn="base">
              <a:buFont typeface="Arial" panose="020B0604020202020204" pitchFamily="34" charset="0"/>
              <a:buChar char="•"/>
            </a:pPr>
            <a:r>
              <a:rPr lang="en-US" sz="2400" b="0" i="0" u="none" strike="noStrike">
                <a:solidFill>
                  <a:srgbClr val="000000"/>
                </a:solidFill>
                <a:effectLst/>
                <a:latin typeface="Calibri" panose="020F0502020204030204" pitchFamily="34" charset="0"/>
              </a:rPr>
              <a:t>2% of couples (regardless of family history or ethnicity).</a:t>
            </a:r>
            <a:r>
              <a:rPr lang="en-US" sz="2400" b="0" i="0">
                <a:solidFill>
                  <a:srgbClr val="000000"/>
                </a:solidFill>
                <a:effectLst/>
                <a:latin typeface="Calibri" panose="020F0502020204030204" pitchFamily="34" charset="0"/>
              </a:rPr>
              <a:t>​</a:t>
            </a:r>
            <a:endParaRPr lang="en-US" sz="2400" b="0" i="0">
              <a:solidFill>
                <a:srgbClr val="000000"/>
              </a:solidFill>
              <a:effectLst/>
              <a:latin typeface="Arial" panose="020B0604020202020204" pitchFamily="34" charset="0"/>
            </a:endParaRPr>
          </a:p>
          <a:p>
            <a:pPr marL="0" indent="0" algn="l" rtl="0" fontAlgn="base">
              <a:buNone/>
            </a:pPr>
            <a:endParaRPr lang="en-US" sz="2400" b="0" i="0">
              <a:solidFill>
                <a:srgbClr val="000000"/>
              </a:solidFill>
              <a:effectLst/>
              <a:latin typeface="Arial" panose="020B0604020202020204" pitchFamily="34" charset="0"/>
            </a:endParaRPr>
          </a:p>
          <a:p>
            <a:pPr algn="l" rtl="0" fontAlgn="base">
              <a:buFont typeface="Arial" panose="020B0604020202020204" pitchFamily="34" charset="0"/>
              <a:buChar char="•"/>
            </a:pPr>
            <a:r>
              <a:rPr lang="en-US" sz="2400" b="0" i="0" u="none" strike="noStrike">
                <a:solidFill>
                  <a:srgbClr val="000000"/>
                </a:solidFill>
                <a:effectLst/>
                <a:latin typeface="Calibri" panose="020F0502020204030204" pitchFamily="34" charset="0"/>
              </a:rPr>
              <a:t>MBS covers Cystic fibrosis, Spinal muscular atrophy and Fragile X Syndrome.</a:t>
            </a:r>
            <a:r>
              <a:rPr lang="en-US" sz="2400" b="0" i="0">
                <a:solidFill>
                  <a:srgbClr val="000000"/>
                </a:solidFill>
                <a:effectLst/>
                <a:latin typeface="Calibri" panose="020F0502020204030204" pitchFamily="34" charset="0"/>
              </a:rPr>
              <a:t>​</a:t>
            </a:r>
          </a:p>
          <a:p>
            <a:pPr marL="0" indent="0" algn="l" rtl="0" fontAlgn="base">
              <a:buNone/>
            </a:pPr>
            <a:endParaRPr lang="en-US" sz="2400" b="0" i="0">
              <a:solidFill>
                <a:srgbClr val="000000"/>
              </a:solidFill>
              <a:effectLst/>
              <a:latin typeface="Arial" panose="020B0604020202020204" pitchFamily="34" charset="0"/>
            </a:endParaRPr>
          </a:p>
          <a:p>
            <a:pPr algn="l" rtl="0" fontAlgn="base">
              <a:buFont typeface="Arial" panose="020B0604020202020204" pitchFamily="34" charset="0"/>
              <a:buChar char="•"/>
            </a:pPr>
            <a:r>
              <a:rPr lang="en-US" sz="2400" b="0" i="0" u="none" strike="noStrike">
                <a:solidFill>
                  <a:srgbClr val="000000"/>
                </a:solidFill>
                <a:effectLst/>
                <a:latin typeface="Calibri" panose="020F0502020204030204" pitchFamily="34" charset="0"/>
              </a:rPr>
              <a:t>Offer reproductive choice and autonomy. Optional!</a:t>
            </a:r>
            <a:endParaRPr lang="en-US" sz="2400" b="0" i="0">
              <a:solidFill>
                <a:srgbClr val="000000"/>
              </a:solidFill>
              <a:effectLst/>
              <a:latin typeface="Arial" panose="020B0604020202020204" pitchFamily="34" charset="0"/>
            </a:endParaRPr>
          </a:p>
        </p:txBody>
      </p:sp>
      <p:sp>
        <p:nvSpPr>
          <p:cNvPr id="6" name="Slide Number Placeholder 5">
            <a:extLst>
              <a:ext uri="{FF2B5EF4-FFF2-40B4-BE49-F238E27FC236}">
                <a16:creationId xmlns:a16="http://schemas.microsoft.com/office/drawing/2014/main" id="{B19BD178-BDD7-1743-B2C9-588A89B5A78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79782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1121100F-3D7C-1742-9D63-53A0048BF3CE}"/>
              </a:ext>
            </a:extLst>
          </p:cNvPr>
          <p:cNvSpPr>
            <a:spLocks noGrp="1"/>
          </p:cNvSpPr>
          <p:nvPr>
            <p:ph type="title"/>
          </p:nvPr>
        </p:nvSpPr>
        <p:spPr/>
        <p:txBody>
          <a:bodyPr/>
          <a:lstStyle/>
          <a:p>
            <a:r>
              <a:rPr lang="en-US"/>
              <a:t>Semen analysis</a:t>
            </a:r>
          </a:p>
        </p:txBody>
      </p:sp>
      <p:sp>
        <p:nvSpPr>
          <p:cNvPr id="10" name="Content Placeholder 9">
            <a:extLst>
              <a:ext uri="{FF2B5EF4-FFF2-40B4-BE49-F238E27FC236}">
                <a16:creationId xmlns:a16="http://schemas.microsoft.com/office/drawing/2014/main" id="{B10F0F38-5036-1B4D-83DD-0B6A303E4426}"/>
              </a:ext>
            </a:extLst>
          </p:cNvPr>
          <p:cNvSpPr>
            <a:spLocks noGrp="1"/>
          </p:cNvSpPr>
          <p:nvPr>
            <p:ph sz="half" idx="1"/>
          </p:nvPr>
        </p:nvSpPr>
        <p:spPr/>
        <p:txBody>
          <a:bodyPr/>
          <a:lstStyle/>
          <a:p>
            <a:r>
              <a:rPr lang="en-US"/>
              <a:t>Instruction for collection</a:t>
            </a:r>
          </a:p>
          <a:p>
            <a:pPr lvl="1"/>
            <a:r>
              <a:rPr lang="en-US"/>
              <a:t>Abstain for 2-7 days </a:t>
            </a:r>
          </a:p>
          <a:p>
            <a:pPr lvl="1"/>
            <a:r>
              <a:rPr lang="en-US"/>
              <a:t>Masturbation</a:t>
            </a:r>
          </a:p>
          <a:p>
            <a:pPr lvl="1"/>
            <a:r>
              <a:rPr lang="en-US"/>
              <a:t>No condom</a:t>
            </a:r>
          </a:p>
          <a:p>
            <a:pPr lvl="1"/>
            <a:r>
              <a:rPr lang="en-US"/>
              <a:t>No lubricant</a:t>
            </a:r>
          </a:p>
          <a:p>
            <a:pPr lvl="1"/>
            <a:r>
              <a:rPr lang="en-US"/>
              <a:t>Specimen to lab within 1hr</a:t>
            </a:r>
          </a:p>
          <a:p>
            <a:pPr lvl="1"/>
            <a:r>
              <a:rPr lang="en-US"/>
              <a:t>Keep specimen at body temperature</a:t>
            </a:r>
          </a:p>
          <a:p>
            <a:r>
              <a:rPr lang="en-US"/>
              <a:t>Repeat in 6-8 weeks if abnormal</a:t>
            </a:r>
          </a:p>
        </p:txBody>
      </p:sp>
      <p:pic>
        <p:nvPicPr>
          <p:cNvPr id="3" name="Content Placeholder 2" descr="A table of medical information&#10;&#10;Description automatically generated with medium confidence">
            <a:extLst>
              <a:ext uri="{FF2B5EF4-FFF2-40B4-BE49-F238E27FC236}">
                <a16:creationId xmlns:a16="http://schemas.microsoft.com/office/drawing/2014/main" id="{CD3F305C-82FF-224A-905B-DCBF3F2C2DF0}"/>
              </a:ext>
            </a:extLst>
          </p:cNvPr>
          <p:cNvPicPr>
            <a:picLocks noGrp="1" noChangeAspect="1"/>
          </p:cNvPicPr>
          <p:nvPr>
            <p:ph sz="half" idx="2"/>
          </p:nvPr>
        </p:nvPicPr>
        <p:blipFill>
          <a:blip r:embed="rId2"/>
          <a:stretch>
            <a:fillRect/>
          </a:stretch>
        </p:blipFill>
        <p:spPr>
          <a:xfrm>
            <a:off x="6172200" y="2034896"/>
            <a:ext cx="5181600" cy="3237302"/>
          </a:xfrm>
        </p:spPr>
      </p:pic>
      <p:sp>
        <p:nvSpPr>
          <p:cNvPr id="5" name="Slide Number Placeholder 4">
            <a:extLst>
              <a:ext uri="{FF2B5EF4-FFF2-40B4-BE49-F238E27FC236}">
                <a16:creationId xmlns:a16="http://schemas.microsoft.com/office/drawing/2014/main" id="{451C4AFE-AB7C-4B4A-88A3-AD69C70570F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13539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1B82F4-955F-5E47-9A63-56126F11E107}"/>
              </a:ext>
            </a:extLst>
          </p:cNvPr>
          <p:cNvSpPr>
            <a:spLocks noGrp="1"/>
          </p:cNvSpPr>
          <p:nvPr>
            <p:ph type="title"/>
          </p:nvPr>
        </p:nvSpPr>
        <p:spPr/>
        <p:txBody>
          <a:bodyPr/>
          <a:lstStyle/>
          <a:p>
            <a:r>
              <a:rPr lang="en-US"/>
              <a:t>Timing of infertility evaluation</a:t>
            </a:r>
          </a:p>
        </p:txBody>
      </p:sp>
      <p:sp>
        <p:nvSpPr>
          <p:cNvPr id="3" name="Content Placeholder 2">
            <a:extLst>
              <a:ext uri="{FF2B5EF4-FFF2-40B4-BE49-F238E27FC236}">
                <a16:creationId xmlns:a16="http://schemas.microsoft.com/office/drawing/2014/main" id="{92EE1723-2EEB-764B-B4A9-EBDB93C1B2B1}"/>
              </a:ext>
            </a:extLst>
          </p:cNvPr>
          <p:cNvSpPr>
            <a:spLocks noGrp="1"/>
          </p:cNvSpPr>
          <p:nvPr>
            <p:ph idx="1"/>
          </p:nvPr>
        </p:nvSpPr>
        <p:spPr/>
        <p:txBody>
          <a:bodyPr/>
          <a:lstStyle/>
          <a:p>
            <a:r>
              <a:rPr lang="en-US" sz="2400"/>
              <a:t>If female age &lt;35yrs, inability to conceive after 12 months of unprotected intercourse</a:t>
            </a:r>
            <a:endParaRPr lang="en-AU" sz="2400"/>
          </a:p>
          <a:p>
            <a:r>
              <a:rPr lang="en-AU" sz="2400"/>
              <a:t>If female age &gt;35yrs, inability to conceive after 6 months of unprotected intercourse</a:t>
            </a:r>
          </a:p>
          <a:p>
            <a:r>
              <a:rPr lang="en-AU" sz="2400"/>
              <a:t>Consider early evaluation +/- referral if</a:t>
            </a:r>
          </a:p>
          <a:p>
            <a:pPr lvl="1"/>
            <a:r>
              <a:rPr lang="en-AU" sz="2000"/>
              <a:t>Female age &gt;40 </a:t>
            </a:r>
            <a:r>
              <a:rPr lang="en-AU" sz="2000" err="1"/>
              <a:t>yrs</a:t>
            </a:r>
            <a:endParaRPr lang="en-AU" sz="2000"/>
          </a:p>
          <a:p>
            <a:pPr lvl="1"/>
            <a:r>
              <a:rPr lang="en-US" sz="2000"/>
              <a:t>Oligomenorrhea/amenorrhea</a:t>
            </a:r>
          </a:p>
          <a:p>
            <a:pPr lvl="1"/>
            <a:r>
              <a:rPr lang="en-US" sz="2000"/>
              <a:t>Advanced stage endometriosis</a:t>
            </a:r>
          </a:p>
          <a:p>
            <a:pPr lvl="1"/>
            <a:r>
              <a:rPr lang="en-US" sz="2000"/>
              <a:t>Known or suspected uterine/tubal disease</a:t>
            </a:r>
          </a:p>
          <a:p>
            <a:pPr lvl="1"/>
            <a:r>
              <a:rPr lang="en-US" sz="2000"/>
              <a:t>Male with history of groin/testicular surgery, adult mumps, sexual dysfunction</a:t>
            </a:r>
          </a:p>
          <a:p>
            <a:pPr lvl="1"/>
            <a:r>
              <a:rPr lang="en-US" sz="2000"/>
              <a:t>History of chemotherapy, radiation therapy (female and male) </a:t>
            </a:r>
          </a:p>
          <a:p>
            <a:pPr lvl="1"/>
            <a:r>
              <a:rPr lang="en-US" sz="2000"/>
              <a:t>History of subfertility with another partner</a:t>
            </a:r>
          </a:p>
          <a:p>
            <a:pPr lvl="1"/>
            <a:endParaRPr lang="en-US" sz="2000"/>
          </a:p>
          <a:p>
            <a:endParaRPr lang="en-US"/>
          </a:p>
        </p:txBody>
      </p:sp>
      <p:sp>
        <p:nvSpPr>
          <p:cNvPr id="4" name="Slide Number Placeholder 3">
            <a:extLst>
              <a:ext uri="{FF2B5EF4-FFF2-40B4-BE49-F238E27FC236}">
                <a16:creationId xmlns:a16="http://schemas.microsoft.com/office/drawing/2014/main" id="{8D0C188D-7BD1-1641-A412-E93A022CF07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126891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84E504-88A2-C94A-BF62-D652BBAE8908}"/>
              </a:ext>
            </a:extLst>
          </p:cNvPr>
          <p:cNvSpPr>
            <a:spLocks noGrp="1"/>
          </p:cNvSpPr>
          <p:nvPr>
            <p:ph type="ctrTitle"/>
          </p:nvPr>
        </p:nvSpPr>
        <p:spPr>
          <a:xfrm>
            <a:off x="404230" y="224972"/>
            <a:ext cx="4626240" cy="2387600"/>
          </a:xfrm>
        </p:spPr>
        <p:txBody>
          <a:bodyPr/>
          <a:lstStyle/>
          <a:p>
            <a:r>
              <a:rPr lang="en-US" sz="4200" b="1"/>
              <a:t>Assisted Reproductive Treatments at PFC</a:t>
            </a:r>
            <a:endParaRPr lang="en-US" sz="4200"/>
          </a:p>
        </p:txBody>
      </p:sp>
      <p:pic>
        <p:nvPicPr>
          <p:cNvPr id="12" name="Picture Placeholder 11" descr="A close-up of a pipette&#10;&#10;Description automatically generated">
            <a:extLst>
              <a:ext uri="{FF2B5EF4-FFF2-40B4-BE49-F238E27FC236}">
                <a16:creationId xmlns:a16="http://schemas.microsoft.com/office/drawing/2014/main" id="{E1C48657-1CE9-AC40-BF61-C88C5EF24C2F}"/>
              </a:ext>
            </a:extLst>
          </p:cNvPr>
          <p:cNvPicPr>
            <a:picLocks noGrp="1" noChangeAspect="1"/>
          </p:cNvPicPr>
          <p:nvPr>
            <p:ph type="pic" idx="13"/>
          </p:nvPr>
        </p:nvPicPr>
        <p:blipFill>
          <a:blip r:embed="rId2"/>
          <a:srcRect t="9804" b="9804"/>
          <a:stretch>
            <a:fillRect/>
          </a:stretch>
        </p:blipFill>
        <p:spPr/>
      </p:pic>
      <p:sp>
        <p:nvSpPr>
          <p:cNvPr id="4" name="Subtitle 2">
            <a:extLst>
              <a:ext uri="{FF2B5EF4-FFF2-40B4-BE49-F238E27FC236}">
                <a16:creationId xmlns:a16="http://schemas.microsoft.com/office/drawing/2014/main" id="{AE0C5167-7257-56D9-9CA0-05E04CEE09AD}"/>
              </a:ext>
            </a:extLst>
          </p:cNvPr>
          <p:cNvSpPr txBox="1">
            <a:spLocks/>
          </p:cNvSpPr>
          <p:nvPr/>
        </p:nvSpPr>
        <p:spPr>
          <a:xfrm>
            <a:off x="280017" y="4830351"/>
            <a:ext cx="7067148" cy="1474250"/>
          </a:xfrm>
          <a:prstGeom prst="rect">
            <a:avLst/>
          </a:prstGeom>
        </p:spPr>
        <p:txBody>
          <a:bodyPr vert="horz" wrap="square" lIns="91440" tIns="45720" rIns="91440" bIns="45720" rtlCol="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bg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1800" b="1"/>
              <a:t>A/Prof Kate Stern </a:t>
            </a:r>
          </a:p>
          <a:p>
            <a:r>
              <a:rPr lang="en-US" sz="1800"/>
              <a:t>MBBS FRCOG FRANZCOG CREI</a:t>
            </a:r>
          </a:p>
          <a:p>
            <a:endParaRPr lang="en-US" sz="1800"/>
          </a:p>
          <a:p>
            <a:r>
              <a:rPr lang="en-US" sz="1800"/>
              <a:t>Head of Reproductive Services Unit, The Women’s</a:t>
            </a:r>
          </a:p>
        </p:txBody>
      </p:sp>
    </p:spTree>
    <p:extLst>
      <p:ext uri="{BB962C8B-B14F-4D97-AF65-F5344CB8AC3E}">
        <p14:creationId xmlns:p14="http://schemas.microsoft.com/office/powerpoint/2010/main" val="34450743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Picture 49" descr="Diagram&#10;&#10;Description automatically generated">
            <a:extLst>
              <a:ext uri="{FF2B5EF4-FFF2-40B4-BE49-F238E27FC236}">
                <a16:creationId xmlns:a16="http://schemas.microsoft.com/office/drawing/2014/main" id="{E6469DFD-4750-4B83-8C7F-865305462F9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3637" y="2054694"/>
            <a:ext cx="4991336" cy="3717613"/>
          </a:xfrm>
          <a:prstGeom prst="rect">
            <a:avLst/>
          </a:prstGeom>
        </p:spPr>
      </p:pic>
      <p:sp>
        <p:nvSpPr>
          <p:cNvPr id="310" name="Rectangle 309">
            <a:extLst>
              <a:ext uri="{FF2B5EF4-FFF2-40B4-BE49-F238E27FC236}">
                <a16:creationId xmlns:a16="http://schemas.microsoft.com/office/drawing/2014/main" id="{40EB4D56-268B-B84D-B079-E03DA26C7086}"/>
              </a:ext>
            </a:extLst>
          </p:cNvPr>
          <p:cNvSpPr/>
          <p:nvPr/>
        </p:nvSpPr>
        <p:spPr>
          <a:xfrm>
            <a:off x="4211936" y="-1865533"/>
            <a:ext cx="7821880" cy="6858000"/>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121" name="Rectangle 120">
            <a:extLst>
              <a:ext uri="{FF2B5EF4-FFF2-40B4-BE49-F238E27FC236}">
                <a16:creationId xmlns:a16="http://schemas.microsoft.com/office/drawing/2014/main" id="{A0A24EA0-CDFB-429F-89E3-6481F81BD1AE}"/>
              </a:ext>
            </a:extLst>
          </p:cNvPr>
          <p:cNvSpPr/>
          <p:nvPr/>
        </p:nvSpPr>
        <p:spPr>
          <a:xfrm>
            <a:off x="412074" y="541180"/>
            <a:ext cx="10396133" cy="581569"/>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AU" altLang="en-US" sz="4267" b="0" i="0" u="none" strike="noStrike" kern="1200" cap="none" spc="-200" normalizeH="0" baseline="0" noProof="0">
                <a:ln>
                  <a:noFill/>
                </a:ln>
                <a:solidFill>
                  <a:srgbClr val="717679"/>
                </a:solidFill>
                <a:effectLst/>
                <a:uLnTx/>
                <a:uFillTx/>
                <a:latin typeface="Calibri Light" panose="020F0302020204030204"/>
                <a:ea typeface="+mn-ea"/>
                <a:cs typeface="+mn-cs"/>
              </a:rPr>
              <a:t>ART Treatment </a:t>
            </a:r>
            <a:r>
              <a:rPr kumimoji="0" lang="en-AU" altLang="en-US" sz="4267" b="0" i="0" u="none" strike="noStrike" kern="1200" cap="none" spc="-200" normalizeH="0" baseline="0" noProof="0">
                <a:ln>
                  <a:noFill/>
                </a:ln>
                <a:solidFill>
                  <a:srgbClr val="0084A8"/>
                </a:solidFill>
                <a:effectLst/>
                <a:uLnTx/>
                <a:uFillTx/>
                <a:latin typeface="Calibri Light" panose="020F0302020204030204"/>
                <a:ea typeface="+mn-ea"/>
                <a:cs typeface="+mn-cs"/>
              </a:rPr>
              <a:t>options- currently offered </a:t>
            </a:r>
          </a:p>
        </p:txBody>
      </p:sp>
      <p:cxnSp>
        <p:nvCxnSpPr>
          <p:cNvPr id="122" name="Straight Connector 121">
            <a:extLst>
              <a:ext uri="{FF2B5EF4-FFF2-40B4-BE49-F238E27FC236}">
                <a16:creationId xmlns:a16="http://schemas.microsoft.com/office/drawing/2014/main" id="{93BEC958-0985-48D2-86C1-DF2B1F43A147}"/>
              </a:ext>
            </a:extLst>
          </p:cNvPr>
          <p:cNvCxnSpPr>
            <a:cxnSpLocks/>
          </p:cNvCxnSpPr>
          <p:nvPr/>
        </p:nvCxnSpPr>
        <p:spPr>
          <a:xfrm flipH="1">
            <a:off x="487789" y="1203804"/>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8D95C126-1A85-4DF5-B91C-030B5647BF84}"/>
              </a:ext>
            </a:extLst>
          </p:cNvPr>
          <p:cNvGrpSpPr/>
          <p:nvPr/>
        </p:nvGrpSpPr>
        <p:grpSpPr>
          <a:xfrm>
            <a:off x="4929059" y="3439138"/>
            <a:ext cx="3460199" cy="1086115"/>
            <a:chOff x="3720545" y="2282469"/>
            <a:chExt cx="2595149" cy="814586"/>
          </a:xfrm>
        </p:grpSpPr>
        <p:sp>
          <p:nvSpPr>
            <p:cNvPr id="128" name="Rectangle 127">
              <a:extLst>
                <a:ext uri="{FF2B5EF4-FFF2-40B4-BE49-F238E27FC236}">
                  <a16:creationId xmlns:a16="http://schemas.microsoft.com/office/drawing/2014/main" id="{F1018BB2-E5BC-467D-975B-2E3ABAD87BC0}"/>
                </a:ext>
              </a:extLst>
            </p:cNvPr>
            <p:cNvSpPr/>
            <p:nvPr/>
          </p:nvSpPr>
          <p:spPr>
            <a:xfrm>
              <a:off x="3720545" y="2282469"/>
              <a:ext cx="2502125" cy="8145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9" name="Rectangle 128">
              <a:extLst>
                <a:ext uri="{FF2B5EF4-FFF2-40B4-BE49-F238E27FC236}">
                  <a16:creationId xmlns:a16="http://schemas.microsoft.com/office/drawing/2014/main" id="{FFA90430-483D-426B-B557-C9C557AFE7C0}"/>
                </a:ext>
              </a:extLst>
            </p:cNvPr>
            <p:cNvSpPr/>
            <p:nvPr/>
          </p:nvSpPr>
          <p:spPr>
            <a:xfrm>
              <a:off x="3781837" y="2782881"/>
              <a:ext cx="2533857" cy="245981"/>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Ovulation induction</a:t>
              </a:r>
            </a:p>
          </p:txBody>
        </p:sp>
        <p:sp>
          <p:nvSpPr>
            <p:cNvPr id="126" name="Freeform 5">
              <a:extLst>
                <a:ext uri="{FF2B5EF4-FFF2-40B4-BE49-F238E27FC236}">
                  <a16:creationId xmlns:a16="http://schemas.microsoft.com/office/drawing/2014/main" id="{D8610F5D-1BBB-4A0C-A4CF-F4474DF684ED}"/>
                </a:ext>
              </a:extLst>
            </p:cNvPr>
            <p:cNvSpPr>
              <a:spLocks noEditPoints="1"/>
            </p:cNvSpPr>
            <p:nvPr/>
          </p:nvSpPr>
          <p:spPr bwMode="auto">
            <a:xfrm>
              <a:off x="3876551" y="2405493"/>
              <a:ext cx="315438" cy="315438"/>
            </a:xfrm>
            <a:custGeom>
              <a:avLst/>
              <a:gdLst>
                <a:gd name="T0" fmla="*/ 1748 w 2048"/>
                <a:gd name="T1" fmla="*/ 300 h 2048"/>
                <a:gd name="T2" fmla="*/ 1024 w 2048"/>
                <a:gd name="T3" fmla="*/ 0 h 2048"/>
                <a:gd name="T4" fmla="*/ 300 w 2048"/>
                <a:gd name="T5" fmla="*/ 300 h 2048"/>
                <a:gd name="T6" fmla="*/ 0 w 2048"/>
                <a:gd name="T7" fmla="*/ 1024 h 2048"/>
                <a:gd name="T8" fmla="*/ 300 w 2048"/>
                <a:gd name="T9" fmla="*/ 1748 h 2048"/>
                <a:gd name="T10" fmla="*/ 1024 w 2048"/>
                <a:gd name="T11" fmla="*/ 2048 h 2048"/>
                <a:gd name="T12" fmla="*/ 1748 w 2048"/>
                <a:gd name="T13" fmla="*/ 1748 h 2048"/>
                <a:gd name="T14" fmla="*/ 2048 w 2048"/>
                <a:gd name="T15" fmla="*/ 1024 h 2048"/>
                <a:gd name="T16" fmla="*/ 1748 w 2048"/>
                <a:gd name="T17" fmla="*/ 300 h 2048"/>
                <a:gd name="T18" fmla="*/ 1024 w 2048"/>
                <a:gd name="T19" fmla="*/ 1928 h 2048"/>
                <a:gd name="T20" fmla="*/ 120 w 2048"/>
                <a:gd name="T21" fmla="*/ 1024 h 2048"/>
                <a:gd name="T22" fmla="*/ 1024 w 2048"/>
                <a:gd name="T23" fmla="*/ 120 h 2048"/>
                <a:gd name="T24" fmla="*/ 1928 w 2048"/>
                <a:gd name="T25" fmla="*/ 1024 h 2048"/>
                <a:gd name="T26" fmla="*/ 1024 w 2048"/>
                <a:gd name="T27" fmla="*/ 192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8" h="2048">
                  <a:moveTo>
                    <a:pt x="1748" y="300"/>
                  </a:moveTo>
                  <a:cubicBezTo>
                    <a:pt x="1555" y="107"/>
                    <a:pt x="1298" y="0"/>
                    <a:pt x="1024" y="0"/>
                  </a:cubicBezTo>
                  <a:cubicBezTo>
                    <a:pt x="750" y="0"/>
                    <a:pt x="493" y="107"/>
                    <a:pt x="300" y="300"/>
                  </a:cubicBezTo>
                  <a:cubicBezTo>
                    <a:pt x="107" y="493"/>
                    <a:pt x="0" y="750"/>
                    <a:pt x="0" y="1024"/>
                  </a:cubicBezTo>
                  <a:cubicBezTo>
                    <a:pt x="0" y="1298"/>
                    <a:pt x="107" y="1555"/>
                    <a:pt x="300" y="1748"/>
                  </a:cubicBezTo>
                  <a:cubicBezTo>
                    <a:pt x="493" y="1941"/>
                    <a:pt x="750" y="2048"/>
                    <a:pt x="1024" y="2048"/>
                  </a:cubicBezTo>
                  <a:cubicBezTo>
                    <a:pt x="1298" y="2048"/>
                    <a:pt x="1555" y="1941"/>
                    <a:pt x="1748" y="1748"/>
                  </a:cubicBezTo>
                  <a:cubicBezTo>
                    <a:pt x="1941" y="1555"/>
                    <a:pt x="2048" y="1298"/>
                    <a:pt x="2048" y="1024"/>
                  </a:cubicBezTo>
                  <a:cubicBezTo>
                    <a:pt x="2048" y="750"/>
                    <a:pt x="1941" y="493"/>
                    <a:pt x="1748" y="300"/>
                  </a:cubicBezTo>
                  <a:close/>
                  <a:moveTo>
                    <a:pt x="1024" y="1928"/>
                  </a:moveTo>
                  <a:cubicBezTo>
                    <a:pt x="526" y="1928"/>
                    <a:pt x="120" y="1522"/>
                    <a:pt x="120" y="1024"/>
                  </a:cubicBezTo>
                  <a:cubicBezTo>
                    <a:pt x="120" y="526"/>
                    <a:pt x="526" y="120"/>
                    <a:pt x="1024" y="120"/>
                  </a:cubicBezTo>
                  <a:cubicBezTo>
                    <a:pt x="1522" y="120"/>
                    <a:pt x="1928" y="526"/>
                    <a:pt x="1928" y="1024"/>
                  </a:cubicBezTo>
                  <a:cubicBezTo>
                    <a:pt x="1928" y="1522"/>
                    <a:pt x="1522" y="1928"/>
                    <a:pt x="1024" y="19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7" name="Freeform 6">
              <a:extLst>
                <a:ext uri="{FF2B5EF4-FFF2-40B4-BE49-F238E27FC236}">
                  <a16:creationId xmlns:a16="http://schemas.microsoft.com/office/drawing/2014/main" id="{5E3826A1-11E6-4D24-BB3B-06352142BE85}"/>
                </a:ext>
              </a:extLst>
            </p:cNvPr>
            <p:cNvSpPr>
              <a:spLocks/>
            </p:cNvSpPr>
            <p:nvPr/>
          </p:nvSpPr>
          <p:spPr bwMode="auto">
            <a:xfrm>
              <a:off x="3955264" y="2508950"/>
              <a:ext cx="158011" cy="107549"/>
            </a:xfrm>
            <a:custGeom>
              <a:avLst/>
              <a:gdLst>
                <a:gd name="T0" fmla="*/ 917 w 1026"/>
                <a:gd name="T1" fmla="*/ 23 h 698"/>
                <a:gd name="T2" fmla="*/ 388 w 1026"/>
                <a:gd name="T3" fmla="*/ 553 h 698"/>
                <a:gd name="T4" fmla="*/ 109 w 1026"/>
                <a:gd name="T5" fmla="*/ 274 h 698"/>
                <a:gd name="T6" fmla="*/ 24 w 1026"/>
                <a:gd name="T7" fmla="*/ 274 h 698"/>
                <a:gd name="T8" fmla="*/ 24 w 1026"/>
                <a:gd name="T9" fmla="*/ 359 h 698"/>
                <a:gd name="T10" fmla="*/ 345 w 1026"/>
                <a:gd name="T11" fmla="*/ 681 h 698"/>
                <a:gd name="T12" fmla="*/ 388 w 1026"/>
                <a:gd name="T13" fmla="*/ 698 h 698"/>
                <a:gd name="T14" fmla="*/ 430 w 1026"/>
                <a:gd name="T15" fmla="*/ 681 h 698"/>
                <a:gd name="T16" fmla="*/ 1002 w 1026"/>
                <a:gd name="T17" fmla="*/ 108 h 698"/>
                <a:gd name="T18" fmla="*/ 1002 w 1026"/>
                <a:gd name="T19" fmla="*/ 23 h 698"/>
                <a:gd name="T20" fmla="*/ 917 w 1026"/>
                <a:gd name="T21"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6" h="698">
                  <a:moveTo>
                    <a:pt x="917" y="23"/>
                  </a:moveTo>
                  <a:cubicBezTo>
                    <a:pt x="388" y="553"/>
                    <a:pt x="388" y="553"/>
                    <a:pt x="388" y="553"/>
                  </a:cubicBezTo>
                  <a:cubicBezTo>
                    <a:pt x="109" y="274"/>
                    <a:pt x="109" y="274"/>
                    <a:pt x="109" y="274"/>
                  </a:cubicBezTo>
                  <a:cubicBezTo>
                    <a:pt x="85" y="251"/>
                    <a:pt x="47" y="251"/>
                    <a:pt x="24" y="274"/>
                  </a:cubicBezTo>
                  <a:cubicBezTo>
                    <a:pt x="0" y="298"/>
                    <a:pt x="0" y="336"/>
                    <a:pt x="24" y="359"/>
                  </a:cubicBezTo>
                  <a:cubicBezTo>
                    <a:pt x="345" y="681"/>
                    <a:pt x="345" y="681"/>
                    <a:pt x="345" y="681"/>
                  </a:cubicBezTo>
                  <a:cubicBezTo>
                    <a:pt x="357" y="692"/>
                    <a:pt x="372" y="698"/>
                    <a:pt x="388" y="698"/>
                  </a:cubicBezTo>
                  <a:cubicBezTo>
                    <a:pt x="403" y="698"/>
                    <a:pt x="418" y="692"/>
                    <a:pt x="430" y="681"/>
                  </a:cubicBezTo>
                  <a:cubicBezTo>
                    <a:pt x="1002" y="108"/>
                    <a:pt x="1002" y="108"/>
                    <a:pt x="1002" y="108"/>
                  </a:cubicBezTo>
                  <a:cubicBezTo>
                    <a:pt x="1026" y="85"/>
                    <a:pt x="1026" y="47"/>
                    <a:pt x="1002" y="23"/>
                  </a:cubicBezTo>
                  <a:cubicBezTo>
                    <a:pt x="979" y="0"/>
                    <a:pt x="941" y="0"/>
                    <a:pt x="917" y="2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47" name="Group 46">
            <a:extLst>
              <a:ext uri="{FF2B5EF4-FFF2-40B4-BE49-F238E27FC236}">
                <a16:creationId xmlns:a16="http://schemas.microsoft.com/office/drawing/2014/main" id="{63F19BF4-BAA0-4C7D-B584-CFF7D848E4D4}"/>
              </a:ext>
            </a:extLst>
          </p:cNvPr>
          <p:cNvGrpSpPr/>
          <p:nvPr/>
        </p:nvGrpSpPr>
        <p:grpSpPr>
          <a:xfrm>
            <a:off x="8416713" y="2180269"/>
            <a:ext cx="3336167" cy="1086115"/>
            <a:chOff x="3720545" y="3363124"/>
            <a:chExt cx="2502125" cy="814586"/>
          </a:xfrm>
        </p:grpSpPr>
        <p:sp>
          <p:nvSpPr>
            <p:cNvPr id="142" name="Rectangle 141">
              <a:extLst>
                <a:ext uri="{FF2B5EF4-FFF2-40B4-BE49-F238E27FC236}">
                  <a16:creationId xmlns:a16="http://schemas.microsoft.com/office/drawing/2014/main" id="{D560D269-0D83-4A38-B3C6-8BD4018FF49E}"/>
                </a:ext>
              </a:extLst>
            </p:cNvPr>
            <p:cNvSpPr/>
            <p:nvPr/>
          </p:nvSpPr>
          <p:spPr>
            <a:xfrm>
              <a:off x="3720545" y="3363124"/>
              <a:ext cx="2502125" cy="8145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3" name="Rectangle 142">
              <a:extLst>
                <a:ext uri="{FF2B5EF4-FFF2-40B4-BE49-F238E27FC236}">
                  <a16:creationId xmlns:a16="http://schemas.microsoft.com/office/drawing/2014/main" id="{62189AE0-C5E0-4A0B-86AB-797A0A388C66}"/>
                </a:ext>
              </a:extLst>
            </p:cNvPr>
            <p:cNvSpPr/>
            <p:nvPr/>
          </p:nvSpPr>
          <p:spPr>
            <a:xfrm>
              <a:off x="3781837" y="3863536"/>
              <a:ext cx="1763937" cy="245981"/>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IUI</a:t>
              </a:r>
            </a:p>
          </p:txBody>
        </p:sp>
        <p:sp>
          <p:nvSpPr>
            <p:cNvPr id="140" name="Freeform 5">
              <a:extLst>
                <a:ext uri="{FF2B5EF4-FFF2-40B4-BE49-F238E27FC236}">
                  <a16:creationId xmlns:a16="http://schemas.microsoft.com/office/drawing/2014/main" id="{12BB1BF9-1CFE-4282-A9C6-06C48630D0E0}"/>
                </a:ext>
              </a:extLst>
            </p:cNvPr>
            <p:cNvSpPr>
              <a:spLocks noEditPoints="1"/>
            </p:cNvSpPr>
            <p:nvPr/>
          </p:nvSpPr>
          <p:spPr bwMode="auto">
            <a:xfrm>
              <a:off x="3876551" y="3486148"/>
              <a:ext cx="315438" cy="315438"/>
            </a:xfrm>
            <a:custGeom>
              <a:avLst/>
              <a:gdLst>
                <a:gd name="T0" fmla="*/ 1748 w 2048"/>
                <a:gd name="T1" fmla="*/ 300 h 2048"/>
                <a:gd name="T2" fmla="*/ 1024 w 2048"/>
                <a:gd name="T3" fmla="*/ 0 h 2048"/>
                <a:gd name="T4" fmla="*/ 300 w 2048"/>
                <a:gd name="T5" fmla="*/ 300 h 2048"/>
                <a:gd name="T6" fmla="*/ 0 w 2048"/>
                <a:gd name="T7" fmla="*/ 1024 h 2048"/>
                <a:gd name="T8" fmla="*/ 300 w 2048"/>
                <a:gd name="T9" fmla="*/ 1748 h 2048"/>
                <a:gd name="T10" fmla="*/ 1024 w 2048"/>
                <a:gd name="T11" fmla="*/ 2048 h 2048"/>
                <a:gd name="T12" fmla="*/ 1748 w 2048"/>
                <a:gd name="T13" fmla="*/ 1748 h 2048"/>
                <a:gd name="T14" fmla="*/ 2048 w 2048"/>
                <a:gd name="T15" fmla="*/ 1024 h 2048"/>
                <a:gd name="T16" fmla="*/ 1748 w 2048"/>
                <a:gd name="T17" fmla="*/ 300 h 2048"/>
                <a:gd name="T18" fmla="*/ 1024 w 2048"/>
                <a:gd name="T19" fmla="*/ 1928 h 2048"/>
                <a:gd name="T20" fmla="*/ 120 w 2048"/>
                <a:gd name="T21" fmla="*/ 1024 h 2048"/>
                <a:gd name="T22" fmla="*/ 1024 w 2048"/>
                <a:gd name="T23" fmla="*/ 120 h 2048"/>
                <a:gd name="T24" fmla="*/ 1928 w 2048"/>
                <a:gd name="T25" fmla="*/ 1024 h 2048"/>
                <a:gd name="T26" fmla="*/ 1024 w 2048"/>
                <a:gd name="T27" fmla="*/ 192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8" h="2048">
                  <a:moveTo>
                    <a:pt x="1748" y="300"/>
                  </a:moveTo>
                  <a:cubicBezTo>
                    <a:pt x="1555" y="107"/>
                    <a:pt x="1298" y="0"/>
                    <a:pt x="1024" y="0"/>
                  </a:cubicBezTo>
                  <a:cubicBezTo>
                    <a:pt x="750" y="0"/>
                    <a:pt x="493" y="107"/>
                    <a:pt x="300" y="300"/>
                  </a:cubicBezTo>
                  <a:cubicBezTo>
                    <a:pt x="107" y="493"/>
                    <a:pt x="0" y="750"/>
                    <a:pt x="0" y="1024"/>
                  </a:cubicBezTo>
                  <a:cubicBezTo>
                    <a:pt x="0" y="1298"/>
                    <a:pt x="107" y="1555"/>
                    <a:pt x="300" y="1748"/>
                  </a:cubicBezTo>
                  <a:cubicBezTo>
                    <a:pt x="493" y="1941"/>
                    <a:pt x="750" y="2048"/>
                    <a:pt x="1024" y="2048"/>
                  </a:cubicBezTo>
                  <a:cubicBezTo>
                    <a:pt x="1298" y="2048"/>
                    <a:pt x="1555" y="1941"/>
                    <a:pt x="1748" y="1748"/>
                  </a:cubicBezTo>
                  <a:cubicBezTo>
                    <a:pt x="1941" y="1555"/>
                    <a:pt x="2048" y="1298"/>
                    <a:pt x="2048" y="1024"/>
                  </a:cubicBezTo>
                  <a:cubicBezTo>
                    <a:pt x="2048" y="750"/>
                    <a:pt x="1941" y="493"/>
                    <a:pt x="1748" y="300"/>
                  </a:cubicBezTo>
                  <a:close/>
                  <a:moveTo>
                    <a:pt x="1024" y="1928"/>
                  </a:moveTo>
                  <a:cubicBezTo>
                    <a:pt x="526" y="1928"/>
                    <a:pt x="120" y="1522"/>
                    <a:pt x="120" y="1024"/>
                  </a:cubicBezTo>
                  <a:cubicBezTo>
                    <a:pt x="120" y="526"/>
                    <a:pt x="526" y="120"/>
                    <a:pt x="1024" y="120"/>
                  </a:cubicBezTo>
                  <a:cubicBezTo>
                    <a:pt x="1522" y="120"/>
                    <a:pt x="1928" y="526"/>
                    <a:pt x="1928" y="1024"/>
                  </a:cubicBezTo>
                  <a:cubicBezTo>
                    <a:pt x="1928" y="1522"/>
                    <a:pt x="1522" y="1928"/>
                    <a:pt x="1024" y="19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1" name="Freeform 6">
              <a:extLst>
                <a:ext uri="{FF2B5EF4-FFF2-40B4-BE49-F238E27FC236}">
                  <a16:creationId xmlns:a16="http://schemas.microsoft.com/office/drawing/2014/main" id="{BD7A259B-CCE9-429B-9DA8-CF72A8EF1BD7}"/>
                </a:ext>
              </a:extLst>
            </p:cNvPr>
            <p:cNvSpPr>
              <a:spLocks/>
            </p:cNvSpPr>
            <p:nvPr/>
          </p:nvSpPr>
          <p:spPr bwMode="auto">
            <a:xfrm>
              <a:off x="3955264" y="3589605"/>
              <a:ext cx="158011" cy="107549"/>
            </a:xfrm>
            <a:custGeom>
              <a:avLst/>
              <a:gdLst>
                <a:gd name="T0" fmla="*/ 917 w 1026"/>
                <a:gd name="T1" fmla="*/ 23 h 698"/>
                <a:gd name="T2" fmla="*/ 388 w 1026"/>
                <a:gd name="T3" fmla="*/ 553 h 698"/>
                <a:gd name="T4" fmla="*/ 109 w 1026"/>
                <a:gd name="T5" fmla="*/ 274 h 698"/>
                <a:gd name="T6" fmla="*/ 24 w 1026"/>
                <a:gd name="T7" fmla="*/ 274 h 698"/>
                <a:gd name="T8" fmla="*/ 24 w 1026"/>
                <a:gd name="T9" fmla="*/ 359 h 698"/>
                <a:gd name="T10" fmla="*/ 345 w 1026"/>
                <a:gd name="T11" fmla="*/ 681 h 698"/>
                <a:gd name="T12" fmla="*/ 388 w 1026"/>
                <a:gd name="T13" fmla="*/ 698 h 698"/>
                <a:gd name="T14" fmla="*/ 430 w 1026"/>
                <a:gd name="T15" fmla="*/ 681 h 698"/>
                <a:gd name="T16" fmla="*/ 1002 w 1026"/>
                <a:gd name="T17" fmla="*/ 108 h 698"/>
                <a:gd name="T18" fmla="*/ 1002 w 1026"/>
                <a:gd name="T19" fmla="*/ 23 h 698"/>
                <a:gd name="T20" fmla="*/ 917 w 1026"/>
                <a:gd name="T21"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6" h="698">
                  <a:moveTo>
                    <a:pt x="917" y="23"/>
                  </a:moveTo>
                  <a:cubicBezTo>
                    <a:pt x="388" y="553"/>
                    <a:pt x="388" y="553"/>
                    <a:pt x="388" y="553"/>
                  </a:cubicBezTo>
                  <a:cubicBezTo>
                    <a:pt x="109" y="274"/>
                    <a:pt x="109" y="274"/>
                    <a:pt x="109" y="274"/>
                  </a:cubicBezTo>
                  <a:cubicBezTo>
                    <a:pt x="85" y="251"/>
                    <a:pt x="47" y="251"/>
                    <a:pt x="24" y="274"/>
                  </a:cubicBezTo>
                  <a:cubicBezTo>
                    <a:pt x="0" y="298"/>
                    <a:pt x="0" y="336"/>
                    <a:pt x="24" y="359"/>
                  </a:cubicBezTo>
                  <a:cubicBezTo>
                    <a:pt x="345" y="681"/>
                    <a:pt x="345" y="681"/>
                    <a:pt x="345" y="681"/>
                  </a:cubicBezTo>
                  <a:cubicBezTo>
                    <a:pt x="357" y="692"/>
                    <a:pt x="372" y="698"/>
                    <a:pt x="388" y="698"/>
                  </a:cubicBezTo>
                  <a:cubicBezTo>
                    <a:pt x="403" y="698"/>
                    <a:pt x="418" y="692"/>
                    <a:pt x="430" y="681"/>
                  </a:cubicBezTo>
                  <a:cubicBezTo>
                    <a:pt x="1002" y="108"/>
                    <a:pt x="1002" y="108"/>
                    <a:pt x="1002" y="108"/>
                  </a:cubicBezTo>
                  <a:cubicBezTo>
                    <a:pt x="1026" y="85"/>
                    <a:pt x="1026" y="47"/>
                    <a:pt x="1002" y="23"/>
                  </a:cubicBezTo>
                  <a:cubicBezTo>
                    <a:pt x="979" y="0"/>
                    <a:pt x="941" y="0"/>
                    <a:pt x="917" y="2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44" name="Group 43">
            <a:extLst>
              <a:ext uri="{FF2B5EF4-FFF2-40B4-BE49-F238E27FC236}">
                <a16:creationId xmlns:a16="http://schemas.microsoft.com/office/drawing/2014/main" id="{448382B0-6E75-4BD0-8076-71CEF28979FE}"/>
              </a:ext>
            </a:extLst>
          </p:cNvPr>
          <p:cNvGrpSpPr/>
          <p:nvPr/>
        </p:nvGrpSpPr>
        <p:grpSpPr>
          <a:xfrm>
            <a:off x="8346947" y="3425390"/>
            <a:ext cx="3910057" cy="1086116"/>
            <a:chOff x="6333116" y="3363124"/>
            <a:chExt cx="2932543" cy="814586"/>
          </a:xfrm>
        </p:grpSpPr>
        <p:sp>
          <p:nvSpPr>
            <p:cNvPr id="163" name="Rectangle 162">
              <a:extLst>
                <a:ext uri="{FF2B5EF4-FFF2-40B4-BE49-F238E27FC236}">
                  <a16:creationId xmlns:a16="http://schemas.microsoft.com/office/drawing/2014/main" id="{857B60F8-E236-4886-B39F-155BEC7542D7}"/>
                </a:ext>
              </a:extLst>
            </p:cNvPr>
            <p:cNvSpPr/>
            <p:nvPr/>
          </p:nvSpPr>
          <p:spPr>
            <a:xfrm>
              <a:off x="6333116" y="3363124"/>
              <a:ext cx="2502125" cy="8145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64" name="Rectangle 163">
              <a:extLst>
                <a:ext uri="{FF2B5EF4-FFF2-40B4-BE49-F238E27FC236}">
                  <a16:creationId xmlns:a16="http://schemas.microsoft.com/office/drawing/2014/main" id="{0943A884-6038-4706-B192-7397BD43ECB9}"/>
                </a:ext>
              </a:extLst>
            </p:cNvPr>
            <p:cNvSpPr/>
            <p:nvPr/>
          </p:nvSpPr>
          <p:spPr>
            <a:xfrm>
              <a:off x="6385440" y="3867506"/>
              <a:ext cx="2880219" cy="245981"/>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Fertility preservation</a:t>
              </a:r>
            </a:p>
          </p:txBody>
        </p:sp>
        <p:sp>
          <p:nvSpPr>
            <p:cNvPr id="161" name="Freeform 5">
              <a:extLst>
                <a:ext uri="{FF2B5EF4-FFF2-40B4-BE49-F238E27FC236}">
                  <a16:creationId xmlns:a16="http://schemas.microsoft.com/office/drawing/2014/main" id="{8740430D-558E-4D08-AAD2-D9DAC936CAF5}"/>
                </a:ext>
              </a:extLst>
            </p:cNvPr>
            <p:cNvSpPr>
              <a:spLocks noEditPoints="1"/>
            </p:cNvSpPr>
            <p:nvPr/>
          </p:nvSpPr>
          <p:spPr bwMode="auto">
            <a:xfrm>
              <a:off x="6489122" y="3486148"/>
              <a:ext cx="315438" cy="315438"/>
            </a:xfrm>
            <a:custGeom>
              <a:avLst/>
              <a:gdLst>
                <a:gd name="T0" fmla="*/ 1748 w 2048"/>
                <a:gd name="T1" fmla="*/ 300 h 2048"/>
                <a:gd name="T2" fmla="*/ 1024 w 2048"/>
                <a:gd name="T3" fmla="*/ 0 h 2048"/>
                <a:gd name="T4" fmla="*/ 300 w 2048"/>
                <a:gd name="T5" fmla="*/ 300 h 2048"/>
                <a:gd name="T6" fmla="*/ 0 w 2048"/>
                <a:gd name="T7" fmla="*/ 1024 h 2048"/>
                <a:gd name="T8" fmla="*/ 300 w 2048"/>
                <a:gd name="T9" fmla="*/ 1748 h 2048"/>
                <a:gd name="T10" fmla="*/ 1024 w 2048"/>
                <a:gd name="T11" fmla="*/ 2048 h 2048"/>
                <a:gd name="T12" fmla="*/ 1748 w 2048"/>
                <a:gd name="T13" fmla="*/ 1748 h 2048"/>
                <a:gd name="T14" fmla="*/ 2048 w 2048"/>
                <a:gd name="T15" fmla="*/ 1024 h 2048"/>
                <a:gd name="T16" fmla="*/ 1748 w 2048"/>
                <a:gd name="T17" fmla="*/ 300 h 2048"/>
                <a:gd name="T18" fmla="*/ 1024 w 2048"/>
                <a:gd name="T19" fmla="*/ 1928 h 2048"/>
                <a:gd name="T20" fmla="*/ 120 w 2048"/>
                <a:gd name="T21" fmla="*/ 1024 h 2048"/>
                <a:gd name="T22" fmla="*/ 1024 w 2048"/>
                <a:gd name="T23" fmla="*/ 120 h 2048"/>
                <a:gd name="T24" fmla="*/ 1928 w 2048"/>
                <a:gd name="T25" fmla="*/ 1024 h 2048"/>
                <a:gd name="T26" fmla="*/ 1024 w 2048"/>
                <a:gd name="T27" fmla="*/ 192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8" h="2048">
                  <a:moveTo>
                    <a:pt x="1748" y="300"/>
                  </a:moveTo>
                  <a:cubicBezTo>
                    <a:pt x="1555" y="107"/>
                    <a:pt x="1298" y="0"/>
                    <a:pt x="1024" y="0"/>
                  </a:cubicBezTo>
                  <a:cubicBezTo>
                    <a:pt x="750" y="0"/>
                    <a:pt x="493" y="107"/>
                    <a:pt x="300" y="300"/>
                  </a:cubicBezTo>
                  <a:cubicBezTo>
                    <a:pt x="107" y="493"/>
                    <a:pt x="0" y="750"/>
                    <a:pt x="0" y="1024"/>
                  </a:cubicBezTo>
                  <a:cubicBezTo>
                    <a:pt x="0" y="1298"/>
                    <a:pt x="107" y="1555"/>
                    <a:pt x="300" y="1748"/>
                  </a:cubicBezTo>
                  <a:cubicBezTo>
                    <a:pt x="493" y="1941"/>
                    <a:pt x="750" y="2048"/>
                    <a:pt x="1024" y="2048"/>
                  </a:cubicBezTo>
                  <a:cubicBezTo>
                    <a:pt x="1298" y="2048"/>
                    <a:pt x="1555" y="1941"/>
                    <a:pt x="1748" y="1748"/>
                  </a:cubicBezTo>
                  <a:cubicBezTo>
                    <a:pt x="1941" y="1555"/>
                    <a:pt x="2048" y="1298"/>
                    <a:pt x="2048" y="1024"/>
                  </a:cubicBezTo>
                  <a:cubicBezTo>
                    <a:pt x="2048" y="750"/>
                    <a:pt x="1941" y="493"/>
                    <a:pt x="1748" y="300"/>
                  </a:cubicBezTo>
                  <a:close/>
                  <a:moveTo>
                    <a:pt x="1024" y="1928"/>
                  </a:moveTo>
                  <a:cubicBezTo>
                    <a:pt x="526" y="1928"/>
                    <a:pt x="120" y="1522"/>
                    <a:pt x="120" y="1024"/>
                  </a:cubicBezTo>
                  <a:cubicBezTo>
                    <a:pt x="120" y="526"/>
                    <a:pt x="526" y="120"/>
                    <a:pt x="1024" y="120"/>
                  </a:cubicBezTo>
                  <a:cubicBezTo>
                    <a:pt x="1522" y="120"/>
                    <a:pt x="1928" y="526"/>
                    <a:pt x="1928" y="1024"/>
                  </a:cubicBezTo>
                  <a:cubicBezTo>
                    <a:pt x="1928" y="1522"/>
                    <a:pt x="1522" y="1928"/>
                    <a:pt x="1024" y="19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2" name="Freeform 6">
              <a:extLst>
                <a:ext uri="{FF2B5EF4-FFF2-40B4-BE49-F238E27FC236}">
                  <a16:creationId xmlns:a16="http://schemas.microsoft.com/office/drawing/2014/main" id="{8216A38E-6485-4CB0-9FB2-AFA6BE268290}"/>
                </a:ext>
              </a:extLst>
            </p:cNvPr>
            <p:cNvSpPr>
              <a:spLocks/>
            </p:cNvSpPr>
            <p:nvPr/>
          </p:nvSpPr>
          <p:spPr bwMode="auto">
            <a:xfrm>
              <a:off x="6567835" y="3589605"/>
              <a:ext cx="158011" cy="107549"/>
            </a:xfrm>
            <a:custGeom>
              <a:avLst/>
              <a:gdLst>
                <a:gd name="T0" fmla="*/ 917 w 1026"/>
                <a:gd name="T1" fmla="*/ 23 h 698"/>
                <a:gd name="T2" fmla="*/ 388 w 1026"/>
                <a:gd name="T3" fmla="*/ 553 h 698"/>
                <a:gd name="T4" fmla="*/ 109 w 1026"/>
                <a:gd name="T5" fmla="*/ 274 h 698"/>
                <a:gd name="T6" fmla="*/ 24 w 1026"/>
                <a:gd name="T7" fmla="*/ 274 h 698"/>
                <a:gd name="T8" fmla="*/ 24 w 1026"/>
                <a:gd name="T9" fmla="*/ 359 h 698"/>
                <a:gd name="T10" fmla="*/ 345 w 1026"/>
                <a:gd name="T11" fmla="*/ 681 h 698"/>
                <a:gd name="T12" fmla="*/ 388 w 1026"/>
                <a:gd name="T13" fmla="*/ 698 h 698"/>
                <a:gd name="T14" fmla="*/ 430 w 1026"/>
                <a:gd name="T15" fmla="*/ 681 h 698"/>
                <a:gd name="T16" fmla="*/ 1002 w 1026"/>
                <a:gd name="T17" fmla="*/ 108 h 698"/>
                <a:gd name="T18" fmla="*/ 1002 w 1026"/>
                <a:gd name="T19" fmla="*/ 23 h 698"/>
                <a:gd name="T20" fmla="*/ 917 w 1026"/>
                <a:gd name="T21"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6" h="698">
                  <a:moveTo>
                    <a:pt x="917" y="23"/>
                  </a:moveTo>
                  <a:cubicBezTo>
                    <a:pt x="388" y="553"/>
                    <a:pt x="388" y="553"/>
                    <a:pt x="388" y="553"/>
                  </a:cubicBezTo>
                  <a:cubicBezTo>
                    <a:pt x="109" y="274"/>
                    <a:pt x="109" y="274"/>
                    <a:pt x="109" y="274"/>
                  </a:cubicBezTo>
                  <a:cubicBezTo>
                    <a:pt x="85" y="251"/>
                    <a:pt x="47" y="251"/>
                    <a:pt x="24" y="274"/>
                  </a:cubicBezTo>
                  <a:cubicBezTo>
                    <a:pt x="0" y="298"/>
                    <a:pt x="0" y="336"/>
                    <a:pt x="24" y="359"/>
                  </a:cubicBezTo>
                  <a:cubicBezTo>
                    <a:pt x="345" y="681"/>
                    <a:pt x="345" y="681"/>
                    <a:pt x="345" y="681"/>
                  </a:cubicBezTo>
                  <a:cubicBezTo>
                    <a:pt x="357" y="692"/>
                    <a:pt x="372" y="698"/>
                    <a:pt x="388" y="698"/>
                  </a:cubicBezTo>
                  <a:cubicBezTo>
                    <a:pt x="403" y="698"/>
                    <a:pt x="418" y="692"/>
                    <a:pt x="430" y="681"/>
                  </a:cubicBezTo>
                  <a:cubicBezTo>
                    <a:pt x="1002" y="108"/>
                    <a:pt x="1002" y="108"/>
                    <a:pt x="1002" y="108"/>
                  </a:cubicBezTo>
                  <a:cubicBezTo>
                    <a:pt x="1026" y="85"/>
                    <a:pt x="1026" y="47"/>
                    <a:pt x="1002" y="23"/>
                  </a:cubicBezTo>
                  <a:cubicBezTo>
                    <a:pt x="979" y="0"/>
                    <a:pt x="941" y="0"/>
                    <a:pt x="917" y="2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58" name="Group 57">
            <a:extLst>
              <a:ext uri="{FF2B5EF4-FFF2-40B4-BE49-F238E27FC236}">
                <a16:creationId xmlns:a16="http://schemas.microsoft.com/office/drawing/2014/main" id="{0078DCC4-2770-499D-9852-1763D6C3AB64}"/>
              </a:ext>
            </a:extLst>
          </p:cNvPr>
          <p:cNvGrpSpPr/>
          <p:nvPr/>
        </p:nvGrpSpPr>
        <p:grpSpPr>
          <a:xfrm>
            <a:off x="4979481" y="2168135"/>
            <a:ext cx="3336167" cy="1086115"/>
            <a:chOff x="1107974" y="3363124"/>
            <a:chExt cx="2502125" cy="814586"/>
          </a:xfrm>
        </p:grpSpPr>
        <p:sp>
          <p:nvSpPr>
            <p:cNvPr id="170" name="Rectangle 169">
              <a:extLst>
                <a:ext uri="{FF2B5EF4-FFF2-40B4-BE49-F238E27FC236}">
                  <a16:creationId xmlns:a16="http://schemas.microsoft.com/office/drawing/2014/main" id="{BE699958-3BF1-435C-AF6E-B6BAB46BA6CE}"/>
                </a:ext>
              </a:extLst>
            </p:cNvPr>
            <p:cNvSpPr/>
            <p:nvPr/>
          </p:nvSpPr>
          <p:spPr>
            <a:xfrm>
              <a:off x="1107974" y="3363124"/>
              <a:ext cx="2502125" cy="8145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1" name="Rectangle 170">
              <a:extLst>
                <a:ext uri="{FF2B5EF4-FFF2-40B4-BE49-F238E27FC236}">
                  <a16:creationId xmlns:a16="http://schemas.microsoft.com/office/drawing/2014/main" id="{A0B00C78-36AB-466A-9DFE-314A4790D5F1}"/>
                </a:ext>
              </a:extLst>
            </p:cNvPr>
            <p:cNvSpPr/>
            <p:nvPr/>
          </p:nvSpPr>
          <p:spPr>
            <a:xfrm>
              <a:off x="1169266" y="3863536"/>
              <a:ext cx="1763937" cy="245981"/>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IVF+ICSI</a:t>
              </a:r>
            </a:p>
          </p:txBody>
        </p:sp>
        <p:sp>
          <p:nvSpPr>
            <p:cNvPr id="168" name="Freeform 5">
              <a:extLst>
                <a:ext uri="{FF2B5EF4-FFF2-40B4-BE49-F238E27FC236}">
                  <a16:creationId xmlns:a16="http://schemas.microsoft.com/office/drawing/2014/main" id="{8F4F1CD3-FDA1-41FD-ABF1-8E3195B19F01}"/>
                </a:ext>
              </a:extLst>
            </p:cNvPr>
            <p:cNvSpPr>
              <a:spLocks noEditPoints="1"/>
            </p:cNvSpPr>
            <p:nvPr/>
          </p:nvSpPr>
          <p:spPr bwMode="auto">
            <a:xfrm>
              <a:off x="1263980" y="3486148"/>
              <a:ext cx="315438" cy="315438"/>
            </a:xfrm>
            <a:custGeom>
              <a:avLst/>
              <a:gdLst>
                <a:gd name="T0" fmla="*/ 1748 w 2048"/>
                <a:gd name="T1" fmla="*/ 300 h 2048"/>
                <a:gd name="T2" fmla="*/ 1024 w 2048"/>
                <a:gd name="T3" fmla="*/ 0 h 2048"/>
                <a:gd name="T4" fmla="*/ 300 w 2048"/>
                <a:gd name="T5" fmla="*/ 300 h 2048"/>
                <a:gd name="T6" fmla="*/ 0 w 2048"/>
                <a:gd name="T7" fmla="*/ 1024 h 2048"/>
                <a:gd name="T8" fmla="*/ 300 w 2048"/>
                <a:gd name="T9" fmla="*/ 1748 h 2048"/>
                <a:gd name="T10" fmla="*/ 1024 w 2048"/>
                <a:gd name="T11" fmla="*/ 2048 h 2048"/>
                <a:gd name="T12" fmla="*/ 1748 w 2048"/>
                <a:gd name="T13" fmla="*/ 1748 h 2048"/>
                <a:gd name="T14" fmla="*/ 2048 w 2048"/>
                <a:gd name="T15" fmla="*/ 1024 h 2048"/>
                <a:gd name="T16" fmla="*/ 1748 w 2048"/>
                <a:gd name="T17" fmla="*/ 300 h 2048"/>
                <a:gd name="T18" fmla="*/ 1024 w 2048"/>
                <a:gd name="T19" fmla="*/ 1928 h 2048"/>
                <a:gd name="T20" fmla="*/ 120 w 2048"/>
                <a:gd name="T21" fmla="*/ 1024 h 2048"/>
                <a:gd name="T22" fmla="*/ 1024 w 2048"/>
                <a:gd name="T23" fmla="*/ 120 h 2048"/>
                <a:gd name="T24" fmla="*/ 1928 w 2048"/>
                <a:gd name="T25" fmla="*/ 1024 h 2048"/>
                <a:gd name="T26" fmla="*/ 1024 w 2048"/>
                <a:gd name="T27" fmla="*/ 192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8" h="2048">
                  <a:moveTo>
                    <a:pt x="1748" y="300"/>
                  </a:moveTo>
                  <a:cubicBezTo>
                    <a:pt x="1555" y="107"/>
                    <a:pt x="1298" y="0"/>
                    <a:pt x="1024" y="0"/>
                  </a:cubicBezTo>
                  <a:cubicBezTo>
                    <a:pt x="750" y="0"/>
                    <a:pt x="493" y="107"/>
                    <a:pt x="300" y="300"/>
                  </a:cubicBezTo>
                  <a:cubicBezTo>
                    <a:pt x="107" y="493"/>
                    <a:pt x="0" y="750"/>
                    <a:pt x="0" y="1024"/>
                  </a:cubicBezTo>
                  <a:cubicBezTo>
                    <a:pt x="0" y="1298"/>
                    <a:pt x="107" y="1555"/>
                    <a:pt x="300" y="1748"/>
                  </a:cubicBezTo>
                  <a:cubicBezTo>
                    <a:pt x="493" y="1941"/>
                    <a:pt x="750" y="2048"/>
                    <a:pt x="1024" y="2048"/>
                  </a:cubicBezTo>
                  <a:cubicBezTo>
                    <a:pt x="1298" y="2048"/>
                    <a:pt x="1555" y="1941"/>
                    <a:pt x="1748" y="1748"/>
                  </a:cubicBezTo>
                  <a:cubicBezTo>
                    <a:pt x="1941" y="1555"/>
                    <a:pt x="2048" y="1298"/>
                    <a:pt x="2048" y="1024"/>
                  </a:cubicBezTo>
                  <a:cubicBezTo>
                    <a:pt x="2048" y="750"/>
                    <a:pt x="1941" y="493"/>
                    <a:pt x="1748" y="300"/>
                  </a:cubicBezTo>
                  <a:close/>
                  <a:moveTo>
                    <a:pt x="1024" y="1928"/>
                  </a:moveTo>
                  <a:cubicBezTo>
                    <a:pt x="526" y="1928"/>
                    <a:pt x="120" y="1522"/>
                    <a:pt x="120" y="1024"/>
                  </a:cubicBezTo>
                  <a:cubicBezTo>
                    <a:pt x="120" y="526"/>
                    <a:pt x="526" y="120"/>
                    <a:pt x="1024" y="120"/>
                  </a:cubicBezTo>
                  <a:cubicBezTo>
                    <a:pt x="1522" y="120"/>
                    <a:pt x="1928" y="526"/>
                    <a:pt x="1928" y="1024"/>
                  </a:cubicBezTo>
                  <a:cubicBezTo>
                    <a:pt x="1928" y="1522"/>
                    <a:pt x="1522" y="1928"/>
                    <a:pt x="1024" y="19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9" name="Freeform 6">
              <a:extLst>
                <a:ext uri="{FF2B5EF4-FFF2-40B4-BE49-F238E27FC236}">
                  <a16:creationId xmlns:a16="http://schemas.microsoft.com/office/drawing/2014/main" id="{13974AC2-880F-4962-9718-D2DA3DDE2D2E}"/>
                </a:ext>
              </a:extLst>
            </p:cNvPr>
            <p:cNvSpPr>
              <a:spLocks/>
            </p:cNvSpPr>
            <p:nvPr/>
          </p:nvSpPr>
          <p:spPr bwMode="auto">
            <a:xfrm>
              <a:off x="1342693" y="3589605"/>
              <a:ext cx="158011" cy="107549"/>
            </a:xfrm>
            <a:custGeom>
              <a:avLst/>
              <a:gdLst>
                <a:gd name="T0" fmla="*/ 917 w 1026"/>
                <a:gd name="T1" fmla="*/ 23 h 698"/>
                <a:gd name="T2" fmla="*/ 388 w 1026"/>
                <a:gd name="T3" fmla="*/ 553 h 698"/>
                <a:gd name="T4" fmla="*/ 109 w 1026"/>
                <a:gd name="T5" fmla="*/ 274 h 698"/>
                <a:gd name="T6" fmla="*/ 24 w 1026"/>
                <a:gd name="T7" fmla="*/ 274 h 698"/>
                <a:gd name="T8" fmla="*/ 24 w 1026"/>
                <a:gd name="T9" fmla="*/ 359 h 698"/>
                <a:gd name="T10" fmla="*/ 345 w 1026"/>
                <a:gd name="T11" fmla="*/ 681 h 698"/>
                <a:gd name="T12" fmla="*/ 388 w 1026"/>
                <a:gd name="T13" fmla="*/ 698 h 698"/>
                <a:gd name="T14" fmla="*/ 430 w 1026"/>
                <a:gd name="T15" fmla="*/ 681 h 698"/>
                <a:gd name="T16" fmla="*/ 1002 w 1026"/>
                <a:gd name="T17" fmla="*/ 108 h 698"/>
                <a:gd name="T18" fmla="*/ 1002 w 1026"/>
                <a:gd name="T19" fmla="*/ 23 h 698"/>
                <a:gd name="T20" fmla="*/ 917 w 1026"/>
                <a:gd name="T21"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6" h="698">
                  <a:moveTo>
                    <a:pt x="917" y="23"/>
                  </a:moveTo>
                  <a:cubicBezTo>
                    <a:pt x="388" y="553"/>
                    <a:pt x="388" y="553"/>
                    <a:pt x="388" y="553"/>
                  </a:cubicBezTo>
                  <a:cubicBezTo>
                    <a:pt x="109" y="274"/>
                    <a:pt x="109" y="274"/>
                    <a:pt x="109" y="274"/>
                  </a:cubicBezTo>
                  <a:cubicBezTo>
                    <a:pt x="85" y="251"/>
                    <a:pt x="47" y="251"/>
                    <a:pt x="24" y="274"/>
                  </a:cubicBezTo>
                  <a:cubicBezTo>
                    <a:pt x="0" y="298"/>
                    <a:pt x="0" y="336"/>
                    <a:pt x="24" y="359"/>
                  </a:cubicBezTo>
                  <a:cubicBezTo>
                    <a:pt x="345" y="681"/>
                    <a:pt x="345" y="681"/>
                    <a:pt x="345" y="681"/>
                  </a:cubicBezTo>
                  <a:cubicBezTo>
                    <a:pt x="357" y="692"/>
                    <a:pt x="372" y="698"/>
                    <a:pt x="388" y="698"/>
                  </a:cubicBezTo>
                  <a:cubicBezTo>
                    <a:pt x="403" y="698"/>
                    <a:pt x="418" y="692"/>
                    <a:pt x="430" y="681"/>
                  </a:cubicBezTo>
                  <a:cubicBezTo>
                    <a:pt x="1002" y="108"/>
                    <a:pt x="1002" y="108"/>
                    <a:pt x="1002" y="108"/>
                  </a:cubicBezTo>
                  <a:cubicBezTo>
                    <a:pt x="1026" y="85"/>
                    <a:pt x="1026" y="47"/>
                    <a:pt x="1002" y="23"/>
                  </a:cubicBezTo>
                  <a:cubicBezTo>
                    <a:pt x="979" y="0"/>
                    <a:pt x="941" y="0"/>
                    <a:pt x="917" y="2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292" name="Group 291">
            <a:extLst>
              <a:ext uri="{FF2B5EF4-FFF2-40B4-BE49-F238E27FC236}">
                <a16:creationId xmlns:a16="http://schemas.microsoft.com/office/drawing/2014/main" id="{3DE9CEBD-0CA7-429E-87C7-F04C33E9C3E6}"/>
              </a:ext>
            </a:extLst>
          </p:cNvPr>
          <p:cNvGrpSpPr/>
          <p:nvPr/>
        </p:nvGrpSpPr>
        <p:grpSpPr>
          <a:xfrm>
            <a:off x="724929" y="1725878"/>
            <a:ext cx="11103536" cy="4567831"/>
            <a:chOff x="543697" y="1294408"/>
            <a:chExt cx="8327652" cy="3425873"/>
          </a:xfrm>
        </p:grpSpPr>
        <p:cxnSp>
          <p:nvCxnSpPr>
            <p:cNvPr id="42" name="Straight Connector 41">
              <a:extLst>
                <a:ext uri="{FF2B5EF4-FFF2-40B4-BE49-F238E27FC236}">
                  <a16:creationId xmlns:a16="http://schemas.microsoft.com/office/drawing/2014/main" id="{3A833494-2005-46F1-A55A-0A82F6FEF442}"/>
                </a:ext>
              </a:extLst>
            </p:cNvPr>
            <p:cNvCxnSpPr>
              <a:cxnSpLocks/>
            </p:cNvCxnSpPr>
            <p:nvPr/>
          </p:nvCxnSpPr>
          <p:spPr>
            <a:xfrm>
              <a:off x="543698" y="1294409"/>
              <a:ext cx="832765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161D4397-F647-48CA-8439-8C6DF97B4384}"/>
                </a:ext>
              </a:extLst>
            </p:cNvPr>
            <p:cNvCxnSpPr>
              <a:cxnSpLocks/>
            </p:cNvCxnSpPr>
            <p:nvPr/>
          </p:nvCxnSpPr>
          <p:spPr>
            <a:xfrm>
              <a:off x="543697" y="1294408"/>
              <a:ext cx="0" cy="342587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BBFA8E54-39AD-480B-A144-C6F1D9ECE228}"/>
                </a:ext>
              </a:extLst>
            </p:cNvPr>
            <p:cNvCxnSpPr>
              <a:cxnSpLocks/>
            </p:cNvCxnSpPr>
            <p:nvPr/>
          </p:nvCxnSpPr>
          <p:spPr>
            <a:xfrm>
              <a:off x="543697" y="1295400"/>
              <a:ext cx="0" cy="162697"/>
            </a:xfrm>
            <a:prstGeom prst="line">
              <a:avLst/>
            </a:prstGeom>
            <a:ln>
              <a:solidFill>
                <a:srgbClr val="0084A8"/>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075A33EC-7802-4454-B754-3A01119B1992}"/>
              </a:ext>
            </a:extLst>
          </p:cNvPr>
          <p:cNvGrpSpPr/>
          <p:nvPr/>
        </p:nvGrpSpPr>
        <p:grpSpPr>
          <a:xfrm>
            <a:off x="1" y="-13030"/>
            <a:ext cx="12192001" cy="6884057"/>
            <a:chOff x="0" y="-9773"/>
            <a:chExt cx="9144001" cy="5163043"/>
          </a:xfrm>
          <a:solidFill>
            <a:srgbClr val="A6E6FF"/>
          </a:solidFill>
        </p:grpSpPr>
        <p:sp>
          <p:nvSpPr>
            <p:cNvPr id="52" name="Rectangle 51">
              <a:extLst>
                <a:ext uri="{FF2B5EF4-FFF2-40B4-BE49-F238E27FC236}">
                  <a16:creationId xmlns:a16="http://schemas.microsoft.com/office/drawing/2014/main" id="{F4987460-7E71-4BB1-85B6-140E5F1F4598}"/>
                </a:ext>
              </a:extLst>
            </p:cNvPr>
            <p:cNvSpPr/>
            <p:nvPr/>
          </p:nvSpPr>
          <p:spPr>
            <a:xfrm>
              <a:off x="8890458" y="-9772"/>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3" name="Rectangle 52">
              <a:extLst>
                <a:ext uri="{FF2B5EF4-FFF2-40B4-BE49-F238E27FC236}">
                  <a16:creationId xmlns:a16="http://schemas.microsoft.com/office/drawing/2014/main" id="{A91E5C8D-D922-4F6B-9CE6-FECE189D1E41}"/>
                </a:ext>
              </a:extLst>
            </p:cNvPr>
            <p:cNvSpPr/>
            <p:nvPr/>
          </p:nvSpPr>
          <p:spPr>
            <a:xfrm rot="5400000">
              <a:off x="4508615" y="-4381844"/>
              <a:ext cx="253542" cy="901723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DC7B9A23-F0F6-4938-B164-E1F4F6DEA3EE}"/>
                </a:ext>
              </a:extLst>
            </p:cNvPr>
            <p:cNvSpPr/>
            <p:nvPr/>
          </p:nvSpPr>
          <p:spPr>
            <a:xfrm rot="5400000">
              <a:off x="4445229" y="454499"/>
              <a:ext cx="253542" cy="914400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 name="Rectangle 54">
              <a:extLst>
                <a:ext uri="{FF2B5EF4-FFF2-40B4-BE49-F238E27FC236}">
                  <a16:creationId xmlns:a16="http://schemas.microsoft.com/office/drawing/2014/main" id="{C5211363-1D38-427E-BB93-59E5573A978D}"/>
                </a:ext>
              </a:extLst>
            </p:cNvPr>
            <p:cNvSpPr/>
            <p:nvPr/>
          </p:nvSpPr>
          <p:spPr>
            <a:xfrm>
              <a:off x="0" y="-9773"/>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3" name="Group 2">
            <a:extLst>
              <a:ext uri="{FF2B5EF4-FFF2-40B4-BE49-F238E27FC236}">
                <a16:creationId xmlns:a16="http://schemas.microsoft.com/office/drawing/2014/main" id="{E894EDCE-BE58-969E-2D02-967CB77585EC}"/>
              </a:ext>
            </a:extLst>
          </p:cNvPr>
          <p:cNvGrpSpPr/>
          <p:nvPr/>
        </p:nvGrpSpPr>
        <p:grpSpPr>
          <a:xfrm>
            <a:off x="6959359" y="5035744"/>
            <a:ext cx="3460199" cy="1225062"/>
            <a:chOff x="3720545" y="2282469"/>
            <a:chExt cx="2595149" cy="918796"/>
          </a:xfrm>
        </p:grpSpPr>
        <p:sp>
          <p:nvSpPr>
            <p:cNvPr id="4" name="Rectangle 3">
              <a:extLst>
                <a:ext uri="{FF2B5EF4-FFF2-40B4-BE49-F238E27FC236}">
                  <a16:creationId xmlns:a16="http://schemas.microsoft.com/office/drawing/2014/main" id="{8B9D0E50-27A9-08A5-2152-9BA63C76F481}"/>
                </a:ext>
              </a:extLst>
            </p:cNvPr>
            <p:cNvSpPr/>
            <p:nvPr/>
          </p:nvSpPr>
          <p:spPr>
            <a:xfrm>
              <a:off x="3720545" y="2282469"/>
              <a:ext cx="2502125" cy="8145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7BAFC9F8-29F2-41F6-63A2-920E91D6C94C}"/>
                </a:ext>
              </a:extLst>
            </p:cNvPr>
            <p:cNvSpPr/>
            <p:nvPr/>
          </p:nvSpPr>
          <p:spPr>
            <a:xfrm>
              <a:off x="3781837" y="2782881"/>
              <a:ext cx="2533857" cy="418384"/>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General health and lifestyle modification</a:t>
              </a:r>
            </a:p>
          </p:txBody>
        </p:sp>
        <p:sp>
          <p:nvSpPr>
            <p:cNvPr id="6" name="Freeform 5">
              <a:extLst>
                <a:ext uri="{FF2B5EF4-FFF2-40B4-BE49-F238E27FC236}">
                  <a16:creationId xmlns:a16="http://schemas.microsoft.com/office/drawing/2014/main" id="{A4606744-B793-3A07-6129-E8FB8784A88D}"/>
                </a:ext>
              </a:extLst>
            </p:cNvPr>
            <p:cNvSpPr>
              <a:spLocks noEditPoints="1"/>
            </p:cNvSpPr>
            <p:nvPr/>
          </p:nvSpPr>
          <p:spPr bwMode="auto">
            <a:xfrm>
              <a:off x="3876551" y="2405493"/>
              <a:ext cx="315438" cy="315438"/>
            </a:xfrm>
            <a:custGeom>
              <a:avLst/>
              <a:gdLst>
                <a:gd name="T0" fmla="*/ 1748 w 2048"/>
                <a:gd name="T1" fmla="*/ 300 h 2048"/>
                <a:gd name="T2" fmla="*/ 1024 w 2048"/>
                <a:gd name="T3" fmla="*/ 0 h 2048"/>
                <a:gd name="T4" fmla="*/ 300 w 2048"/>
                <a:gd name="T5" fmla="*/ 300 h 2048"/>
                <a:gd name="T6" fmla="*/ 0 w 2048"/>
                <a:gd name="T7" fmla="*/ 1024 h 2048"/>
                <a:gd name="T8" fmla="*/ 300 w 2048"/>
                <a:gd name="T9" fmla="*/ 1748 h 2048"/>
                <a:gd name="T10" fmla="*/ 1024 w 2048"/>
                <a:gd name="T11" fmla="*/ 2048 h 2048"/>
                <a:gd name="T12" fmla="*/ 1748 w 2048"/>
                <a:gd name="T13" fmla="*/ 1748 h 2048"/>
                <a:gd name="T14" fmla="*/ 2048 w 2048"/>
                <a:gd name="T15" fmla="*/ 1024 h 2048"/>
                <a:gd name="T16" fmla="*/ 1748 w 2048"/>
                <a:gd name="T17" fmla="*/ 300 h 2048"/>
                <a:gd name="T18" fmla="*/ 1024 w 2048"/>
                <a:gd name="T19" fmla="*/ 1928 h 2048"/>
                <a:gd name="T20" fmla="*/ 120 w 2048"/>
                <a:gd name="T21" fmla="*/ 1024 h 2048"/>
                <a:gd name="T22" fmla="*/ 1024 w 2048"/>
                <a:gd name="T23" fmla="*/ 120 h 2048"/>
                <a:gd name="T24" fmla="*/ 1928 w 2048"/>
                <a:gd name="T25" fmla="*/ 1024 h 2048"/>
                <a:gd name="T26" fmla="*/ 1024 w 2048"/>
                <a:gd name="T27" fmla="*/ 192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8" h="2048">
                  <a:moveTo>
                    <a:pt x="1748" y="300"/>
                  </a:moveTo>
                  <a:cubicBezTo>
                    <a:pt x="1555" y="107"/>
                    <a:pt x="1298" y="0"/>
                    <a:pt x="1024" y="0"/>
                  </a:cubicBezTo>
                  <a:cubicBezTo>
                    <a:pt x="750" y="0"/>
                    <a:pt x="493" y="107"/>
                    <a:pt x="300" y="300"/>
                  </a:cubicBezTo>
                  <a:cubicBezTo>
                    <a:pt x="107" y="493"/>
                    <a:pt x="0" y="750"/>
                    <a:pt x="0" y="1024"/>
                  </a:cubicBezTo>
                  <a:cubicBezTo>
                    <a:pt x="0" y="1298"/>
                    <a:pt x="107" y="1555"/>
                    <a:pt x="300" y="1748"/>
                  </a:cubicBezTo>
                  <a:cubicBezTo>
                    <a:pt x="493" y="1941"/>
                    <a:pt x="750" y="2048"/>
                    <a:pt x="1024" y="2048"/>
                  </a:cubicBezTo>
                  <a:cubicBezTo>
                    <a:pt x="1298" y="2048"/>
                    <a:pt x="1555" y="1941"/>
                    <a:pt x="1748" y="1748"/>
                  </a:cubicBezTo>
                  <a:cubicBezTo>
                    <a:pt x="1941" y="1555"/>
                    <a:pt x="2048" y="1298"/>
                    <a:pt x="2048" y="1024"/>
                  </a:cubicBezTo>
                  <a:cubicBezTo>
                    <a:pt x="2048" y="750"/>
                    <a:pt x="1941" y="493"/>
                    <a:pt x="1748" y="300"/>
                  </a:cubicBezTo>
                  <a:close/>
                  <a:moveTo>
                    <a:pt x="1024" y="1928"/>
                  </a:moveTo>
                  <a:cubicBezTo>
                    <a:pt x="526" y="1928"/>
                    <a:pt x="120" y="1522"/>
                    <a:pt x="120" y="1024"/>
                  </a:cubicBezTo>
                  <a:cubicBezTo>
                    <a:pt x="120" y="526"/>
                    <a:pt x="526" y="120"/>
                    <a:pt x="1024" y="120"/>
                  </a:cubicBezTo>
                  <a:cubicBezTo>
                    <a:pt x="1522" y="120"/>
                    <a:pt x="1928" y="526"/>
                    <a:pt x="1928" y="1024"/>
                  </a:cubicBezTo>
                  <a:cubicBezTo>
                    <a:pt x="1928" y="1522"/>
                    <a:pt x="1522" y="1928"/>
                    <a:pt x="1024" y="19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 name="Freeform 6">
              <a:extLst>
                <a:ext uri="{FF2B5EF4-FFF2-40B4-BE49-F238E27FC236}">
                  <a16:creationId xmlns:a16="http://schemas.microsoft.com/office/drawing/2014/main" id="{6703EC8F-D910-FFDC-83A9-804F9FDE427E}"/>
                </a:ext>
              </a:extLst>
            </p:cNvPr>
            <p:cNvSpPr>
              <a:spLocks/>
            </p:cNvSpPr>
            <p:nvPr/>
          </p:nvSpPr>
          <p:spPr bwMode="auto">
            <a:xfrm>
              <a:off x="3955264" y="2508950"/>
              <a:ext cx="158011" cy="107549"/>
            </a:xfrm>
            <a:custGeom>
              <a:avLst/>
              <a:gdLst>
                <a:gd name="T0" fmla="*/ 917 w 1026"/>
                <a:gd name="T1" fmla="*/ 23 h 698"/>
                <a:gd name="T2" fmla="*/ 388 w 1026"/>
                <a:gd name="T3" fmla="*/ 553 h 698"/>
                <a:gd name="T4" fmla="*/ 109 w 1026"/>
                <a:gd name="T5" fmla="*/ 274 h 698"/>
                <a:gd name="T6" fmla="*/ 24 w 1026"/>
                <a:gd name="T7" fmla="*/ 274 h 698"/>
                <a:gd name="T8" fmla="*/ 24 w 1026"/>
                <a:gd name="T9" fmla="*/ 359 h 698"/>
                <a:gd name="T10" fmla="*/ 345 w 1026"/>
                <a:gd name="T11" fmla="*/ 681 h 698"/>
                <a:gd name="T12" fmla="*/ 388 w 1026"/>
                <a:gd name="T13" fmla="*/ 698 h 698"/>
                <a:gd name="T14" fmla="*/ 430 w 1026"/>
                <a:gd name="T15" fmla="*/ 681 h 698"/>
                <a:gd name="T16" fmla="*/ 1002 w 1026"/>
                <a:gd name="T17" fmla="*/ 108 h 698"/>
                <a:gd name="T18" fmla="*/ 1002 w 1026"/>
                <a:gd name="T19" fmla="*/ 23 h 698"/>
                <a:gd name="T20" fmla="*/ 917 w 1026"/>
                <a:gd name="T21"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6" h="698">
                  <a:moveTo>
                    <a:pt x="917" y="23"/>
                  </a:moveTo>
                  <a:cubicBezTo>
                    <a:pt x="388" y="553"/>
                    <a:pt x="388" y="553"/>
                    <a:pt x="388" y="553"/>
                  </a:cubicBezTo>
                  <a:cubicBezTo>
                    <a:pt x="109" y="274"/>
                    <a:pt x="109" y="274"/>
                    <a:pt x="109" y="274"/>
                  </a:cubicBezTo>
                  <a:cubicBezTo>
                    <a:pt x="85" y="251"/>
                    <a:pt x="47" y="251"/>
                    <a:pt x="24" y="274"/>
                  </a:cubicBezTo>
                  <a:cubicBezTo>
                    <a:pt x="0" y="298"/>
                    <a:pt x="0" y="336"/>
                    <a:pt x="24" y="359"/>
                  </a:cubicBezTo>
                  <a:cubicBezTo>
                    <a:pt x="345" y="681"/>
                    <a:pt x="345" y="681"/>
                    <a:pt x="345" y="681"/>
                  </a:cubicBezTo>
                  <a:cubicBezTo>
                    <a:pt x="357" y="692"/>
                    <a:pt x="372" y="698"/>
                    <a:pt x="388" y="698"/>
                  </a:cubicBezTo>
                  <a:cubicBezTo>
                    <a:pt x="403" y="698"/>
                    <a:pt x="418" y="692"/>
                    <a:pt x="430" y="681"/>
                  </a:cubicBezTo>
                  <a:cubicBezTo>
                    <a:pt x="1002" y="108"/>
                    <a:pt x="1002" y="108"/>
                    <a:pt x="1002" y="108"/>
                  </a:cubicBezTo>
                  <a:cubicBezTo>
                    <a:pt x="1026" y="85"/>
                    <a:pt x="1026" y="47"/>
                    <a:pt x="1002" y="23"/>
                  </a:cubicBezTo>
                  <a:cubicBezTo>
                    <a:pt x="979" y="0"/>
                    <a:pt x="941" y="0"/>
                    <a:pt x="917" y="2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15280220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9DC8F5BF-A160-4C78-BD3C-C4073A8C2024}"/>
              </a:ext>
            </a:extLst>
          </p:cNvPr>
          <p:cNvSpPr>
            <a:spLocks noGrp="1"/>
          </p:cNvSpPr>
          <p:nvPr>
            <p:ph type="title" idx="4294967295"/>
          </p:nvPr>
        </p:nvSpPr>
        <p:spPr>
          <a:xfrm>
            <a:off x="190142" y="258619"/>
            <a:ext cx="9598025" cy="547688"/>
          </a:xfrm>
        </p:spPr>
        <p:txBody>
          <a:bodyPr/>
          <a:lstStyle/>
          <a:p>
            <a:r>
              <a:rPr lang="en-AU" sz="1800" b="1">
                <a:solidFill>
                  <a:schemeClr val="accent1"/>
                </a:solidFill>
                <a:latin typeface="VIC"/>
                <a:ea typeface="ＭＳ Ｐゴシック"/>
              </a:rPr>
              <a:t>Public Fertility Care: </a:t>
            </a:r>
            <a:br>
              <a:rPr lang="en-AU" sz="1800" b="1">
                <a:solidFill>
                  <a:schemeClr val="accent1"/>
                </a:solidFill>
                <a:latin typeface="VIC"/>
                <a:ea typeface="ＭＳ Ｐゴシック"/>
              </a:rPr>
            </a:br>
            <a:r>
              <a:rPr lang="en-AU" sz="1800" b="1">
                <a:solidFill>
                  <a:schemeClr val="accent1"/>
                </a:solidFill>
                <a:latin typeface="VIC"/>
                <a:ea typeface="ＭＳ Ｐゴシック"/>
              </a:rPr>
              <a:t>What we have achieved </a:t>
            </a:r>
          </a:p>
        </p:txBody>
      </p:sp>
      <p:sp>
        <p:nvSpPr>
          <p:cNvPr id="2" name="Arrow: Right 1">
            <a:extLst>
              <a:ext uri="{FF2B5EF4-FFF2-40B4-BE49-F238E27FC236}">
                <a16:creationId xmlns:a16="http://schemas.microsoft.com/office/drawing/2014/main" id="{213AD100-28A0-C257-7856-A5C2EB54711B}"/>
              </a:ext>
            </a:extLst>
          </p:cNvPr>
          <p:cNvSpPr/>
          <p:nvPr/>
        </p:nvSpPr>
        <p:spPr>
          <a:xfrm>
            <a:off x="7422402" y="4999505"/>
            <a:ext cx="3989669" cy="811008"/>
          </a:xfrm>
          <a:prstGeom prst="rightArrow">
            <a:avLst/>
          </a:prstGeom>
          <a:solidFill>
            <a:schemeClr val="accent4">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09585" eaLnBrk="0" fontAlgn="base" hangingPunct="0">
              <a:spcBef>
                <a:spcPct val="0"/>
              </a:spcBef>
              <a:spcAft>
                <a:spcPct val="0"/>
              </a:spcAft>
            </a:pPr>
            <a:r>
              <a:rPr lang="en-AU" sz="1600">
                <a:solidFill>
                  <a:srgbClr val="000000"/>
                </a:solidFill>
                <a:latin typeface="Arial"/>
              </a:rPr>
              <a:t> May 2024</a:t>
            </a:r>
          </a:p>
        </p:txBody>
      </p:sp>
      <p:sp>
        <p:nvSpPr>
          <p:cNvPr id="5" name="Arrow: Right 4">
            <a:extLst>
              <a:ext uri="{FF2B5EF4-FFF2-40B4-BE49-F238E27FC236}">
                <a16:creationId xmlns:a16="http://schemas.microsoft.com/office/drawing/2014/main" id="{4B2BCD72-AF6A-85C9-D6FA-F298D87D87CA}"/>
              </a:ext>
            </a:extLst>
          </p:cNvPr>
          <p:cNvSpPr/>
          <p:nvPr/>
        </p:nvSpPr>
        <p:spPr>
          <a:xfrm>
            <a:off x="1121906" y="5026167"/>
            <a:ext cx="6632565" cy="738728"/>
          </a:xfrm>
          <a:prstGeom prst="rightArrow">
            <a:avLst/>
          </a:prstGeom>
          <a:solidFill>
            <a:schemeClr val="accent4">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09585" eaLnBrk="0" fontAlgn="base" hangingPunct="0">
              <a:spcBef>
                <a:spcPct val="0"/>
              </a:spcBef>
              <a:spcAft>
                <a:spcPct val="0"/>
              </a:spcAft>
            </a:pPr>
            <a:r>
              <a:rPr lang="en-AU" sz="1600">
                <a:solidFill>
                  <a:srgbClr val="000000"/>
                </a:solidFill>
                <a:latin typeface="Arial"/>
              </a:rPr>
              <a:t> Aug 2023 – Jan 2024</a:t>
            </a:r>
          </a:p>
        </p:txBody>
      </p:sp>
      <p:sp>
        <p:nvSpPr>
          <p:cNvPr id="7" name="TextBox 6">
            <a:extLst>
              <a:ext uri="{FF2B5EF4-FFF2-40B4-BE49-F238E27FC236}">
                <a16:creationId xmlns:a16="http://schemas.microsoft.com/office/drawing/2014/main" id="{51706348-5F10-8479-C022-AD4DB49D3BB3}"/>
              </a:ext>
            </a:extLst>
          </p:cNvPr>
          <p:cNvSpPr txBox="1"/>
          <p:nvPr/>
        </p:nvSpPr>
        <p:spPr>
          <a:xfrm>
            <a:off x="6932422" y="4270472"/>
            <a:ext cx="3650087" cy="445378"/>
          </a:xfrm>
          <a:prstGeom prst="rect">
            <a:avLst/>
          </a:prstGeom>
          <a:noFill/>
        </p:spPr>
        <p:txBody>
          <a:bodyPr wrap="square">
            <a:spAutoFit/>
          </a:bodyPr>
          <a:lstStyle/>
          <a:p>
            <a:pPr marL="232828" lvl="2" indent="-228594" defTabSz="609585" eaLnBrk="0" fontAlgn="base" hangingPunct="0">
              <a:spcBef>
                <a:spcPct val="15000"/>
              </a:spcBef>
              <a:spcAft>
                <a:spcPct val="0"/>
              </a:spcAft>
              <a:buFont typeface="Arial" panose="020B0604020202020204" pitchFamily="34" charset="0"/>
              <a:buChar char="•"/>
            </a:pPr>
            <a:r>
              <a:rPr lang="en-AU" sz="1067" b="1">
                <a:solidFill>
                  <a:srgbClr val="000000"/>
                </a:solidFill>
                <a:latin typeface="VIC" panose="00000500000000000000" pitchFamily="2" charset="0"/>
                <a:ea typeface="ＭＳ Ｐゴシック" pitchFamily="34" charset="-128"/>
              </a:rPr>
              <a:t>First metro satellite (Epping &amp; Sunshine)</a:t>
            </a:r>
          </a:p>
          <a:p>
            <a:pPr marL="232828" lvl="2" indent="-228594" defTabSz="609585" eaLnBrk="0" fontAlgn="base" hangingPunct="0">
              <a:spcBef>
                <a:spcPct val="15000"/>
              </a:spcBef>
              <a:spcAft>
                <a:spcPct val="0"/>
              </a:spcAft>
              <a:buFont typeface="Arial" panose="020B0604020202020204" pitchFamily="34" charset="0"/>
              <a:buChar char="•"/>
            </a:pPr>
            <a:r>
              <a:rPr lang="en-AU" sz="1067" b="1">
                <a:solidFill>
                  <a:srgbClr val="000000"/>
                </a:solidFill>
                <a:latin typeface="VIC" panose="00000500000000000000" pitchFamily="2" charset="0"/>
                <a:ea typeface="ＭＳ Ｐゴシック" pitchFamily="34" charset="-128"/>
              </a:rPr>
              <a:t>First regional satellite (Mildura)</a:t>
            </a:r>
          </a:p>
        </p:txBody>
      </p:sp>
      <p:sp>
        <p:nvSpPr>
          <p:cNvPr id="8" name="Arrow: Curved Right 7">
            <a:extLst>
              <a:ext uri="{FF2B5EF4-FFF2-40B4-BE49-F238E27FC236}">
                <a16:creationId xmlns:a16="http://schemas.microsoft.com/office/drawing/2014/main" id="{468A9103-774B-2D49-E95B-FF4C9D5231A5}"/>
              </a:ext>
            </a:extLst>
          </p:cNvPr>
          <p:cNvSpPr/>
          <p:nvPr/>
        </p:nvSpPr>
        <p:spPr>
          <a:xfrm>
            <a:off x="206853" y="3690772"/>
            <a:ext cx="1116756" cy="2025952"/>
          </a:xfrm>
          <a:prstGeom prst="curvedRightArrow">
            <a:avLst/>
          </a:prstGeom>
          <a:solidFill>
            <a:schemeClr val="accent4">
              <a:lumMod val="20000"/>
              <a:lumOff val="80000"/>
            </a:schemeClr>
          </a:solidFill>
          <a:ln>
            <a:solidFill>
              <a:schemeClr val="bg1">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09585" eaLnBrk="0" fontAlgn="base" hangingPunct="0">
              <a:spcBef>
                <a:spcPct val="0"/>
              </a:spcBef>
              <a:spcAft>
                <a:spcPct val="0"/>
              </a:spcAft>
            </a:pPr>
            <a:endParaRPr lang="en-AU" sz="2400">
              <a:solidFill>
                <a:srgbClr val="000000"/>
              </a:solidFill>
              <a:latin typeface="Arial"/>
            </a:endParaRPr>
          </a:p>
        </p:txBody>
      </p:sp>
      <p:sp>
        <p:nvSpPr>
          <p:cNvPr id="9" name="Arrow: Left 8">
            <a:extLst>
              <a:ext uri="{FF2B5EF4-FFF2-40B4-BE49-F238E27FC236}">
                <a16:creationId xmlns:a16="http://schemas.microsoft.com/office/drawing/2014/main" id="{36F15DED-2489-B99D-ADDB-976517E8F5F1}"/>
              </a:ext>
            </a:extLst>
          </p:cNvPr>
          <p:cNvSpPr/>
          <p:nvPr/>
        </p:nvSpPr>
        <p:spPr>
          <a:xfrm>
            <a:off x="633097" y="3433159"/>
            <a:ext cx="5321696" cy="918227"/>
          </a:xfrm>
          <a:prstGeom prst="leftArrow">
            <a:avLst/>
          </a:prstGeom>
          <a:solidFill>
            <a:schemeClr val="bg2">
              <a:lumMod val="20000"/>
              <a:lumOff val="80000"/>
            </a:schemeClr>
          </a:solidFill>
          <a:ln>
            <a:solidFill>
              <a:schemeClr val="bg1">
                <a:lumMod val="8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09585" eaLnBrk="0" fontAlgn="base" hangingPunct="0">
              <a:spcBef>
                <a:spcPct val="0"/>
              </a:spcBef>
              <a:spcAft>
                <a:spcPct val="0"/>
              </a:spcAft>
            </a:pPr>
            <a:r>
              <a:rPr lang="en-AU" sz="1600">
                <a:solidFill>
                  <a:srgbClr val="000000"/>
                </a:solidFill>
                <a:latin typeface="Arial"/>
              </a:rPr>
              <a:t>July 2023</a:t>
            </a:r>
          </a:p>
        </p:txBody>
      </p:sp>
      <p:sp>
        <p:nvSpPr>
          <p:cNvPr id="10" name="Arrow: Left 9">
            <a:extLst>
              <a:ext uri="{FF2B5EF4-FFF2-40B4-BE49-F238E27FC236}">
                <a16:creationId xmlns:a16="http://schemas.microsoft.com/office/drawing/2014/main" id="{036B8361-C452-2BA2-B048-7DBC28CD3D14}"/>
              </a:ext>
            </a:extLst>
          </p:cNvPr>
          <p:cNvSpPr/>
          <p:nvPr/>
        </p:nvSpPr>
        <p:spPr>
          <a:xfrm>
            <a:off x="5456762" y="3451529"/>
            <a:ext cx="5531177" cy="865616"/>
          </a:xfrm>
          <a:prstGeom prst="leftArrow">
            <a:avLst/>
          </a:prstGeom>
          <a:solidFill>
            <a:schemeClr val="bg2">
              <a:lumMod val="20000"/>
              <a:lumOff val="80000"/>
            </a:schemeClr>
          </a:solidFill>
          <a:ln>
            <a:solidFill>
              <a:schemeClr val="bg1">
                <a:lumMod val="8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09585" eaLnBrk="0" fontAlgn="base" hangingPunct="0">
              <a:spcBef>
                <a:spcPct val="0"/>
              </a:spcBef>
              <a:spcAft>
                <a:spcPct val="0"/>
              </a:spcAft>
            </a:pPr>
            <a:r>
              <a:rPr lang="en-AU" sz="1600">
                <a:solidFill>
                  <a:srgbClr val="000000"/>
                </a:solidFill>
                <a:latin typeface="Arial"/>
              </a:rPr>
              <a:t>June 2023</a:t>
            </a:r>
          </a:p>
        </p:txBody>
      </p:sp>
      <p:sp>
        <p:nvSpPr>
          <p:cNvPr id="11" name="TextBox 10">
            <a:extLst>
              <a:ext uri="{FF2B5EF4-FFF2-40B4-BE49-F238E27FC236}">
                <a16:creationId xmlns:a16="http://schemas.microsoft.com/office/drawing/2014/main" id="{4B703195-2607-464A-94AD-BEF771F19DBD}"/>
              </a:ext>
            </a:extLst>
          </p:cNvPr>
          <p:cNvSpPr txBox="1"/>
          <p:nvPr/>
        </p:nvSpPr>
        <p:spPr>
          <a:xfrm>
            <a:off x="542597" y="2502433"/>
            <a:ext cx="4251271" cy="634213"/>
          </a:xfrm>
          <a:prstGeom prst="rect">
            <a:avLst/>
          </a:prstGeom>
          <a:noFill/>
        </p:spPr>
        <p:txBody>
          <a:bodyPr wrap="square">
            <a:spAutoFit/>
          </a:bodyPr>
          <a:lstStyle/>
          <a:p>
            <a:pPr marL="253994" lvl="2" indent="-249760" defTabSz="609585" eaLnBrk="0" fontAlgn="base" hangingPunct="0">
              <a:spcBef>
                <a:spcPct val="15000"/>
              </a:spcBef>
              <a:spcAft>
                <a:spcPct val="0"/>
              </a:spcAft>
              <a:buFont typeface="Arial" panose="020B0604020202020204" pitchFamily="34" charset="0"/>
              <a:buChar char="•"/>
            </a:pPr>
            <a:endParaRPr lang="en-AU" sz="1067">
              <a:solidFill>
                <a:srgbClr val="000000"/>
              </a:solidFill>
              <a:latin typeface="VIC" panose="00000500000000000000" pitchFamily="2" charset="0"/>
              <a:ea typeface="ＭＳ Ｐゴシック" pitchFamily="34" charset="-128"/>
            </a:endParaRPr>
          </a:p>
          <a:p>
            <a:pPr marL="253994" lvl="2" indent="-249760" defTabSz="609585" eaLnBrk="0" fontAlgn="base" hangingPunct="0">
              <a:spcBef>
                <a:spcPct val="15000"/>
              </a:spcBef>
              <a:spcAft>
                <a:spcPct val="0"/>
              </a:spcAft>
              <a:buFont typeface="Arial" panose="020B0604020202020204" pitchFamily="34" charset="0"/>
              <a:buChar char="•"/>
            </a:pPr>
            <a:r>
              <a:rPr lang="en-AU" sz="1067" b="1">
                <a:solidFill>
                  <a:srgbClr val="000000"/>
                </a:solidFill>
                <a:latin typeface="VIC" panose="00000500000000000000" pitchFamily="2" charset="0"/>
                <a:ea typeface="ＭＳ Ｐゴシック" pitchFamily="34" charset="-128"/>
              </a:rPr>
              <a:t>Lead services start receiving referrals</a:t>
            </a:r>
          </a:p>
          <a:p>
            <a:pPr marL="253994" lvl="2" indent="-249760" defTabSz="609585" eaLnBrk="0" fontAlgn="base" hangingPunct="0">
              <a:spcBef>
                <a:spcPct val="15000"/>
              </a:spcBef>
              <a:spcAft>
                <a:spcPct val="0"/>
              </a:spcAft>
              <a:buFont typeface="Arial" panose="020B0604020202020204" pitchFamily="34" charset="0"/>
              <a:buChar char="•"/>
            </a:pPr>
            <a:endParaRPr lang="en-AU" sz="1067">
              <a:solidFill>
                <a:srgbClr val="000000"/>
              </a:solidFill>
              <a:latin typeface="VIC" panose="00000500000000000000" pitchFamily="2" charset="0"/>
              <a:ea typeface="ＭＳ Ｐゴシック" pitchFamily="34" charset="-128"/>
            </a:endParaRPr>
          </a:p>
        </p:txBody>
      </p:sp>
      <p:sp>
        <p:nvSpPr>
          <p:cNvPr id="16" name="TextBox 15">
            <a:extLst>
              <a:ext uri="{FF2B5EF4-FFF2-40B4-BE49-F238E27FC236}">
                <a16:creationId xmlns:a16="http://schemas.microsoft.com/office/drawing/2014/main" id="{18DB5E06-6814-1BD1-8A0B-CA37D3C25A96}"/>
              </a:ext>
            </a:extLst>
          </p:cNvPr>
          <p:cNvSpPr txBox="1"/>
          <p:nvPr/>
        </p:nvSpPr>
        <p:spPr>
          <a:xfrm>
            <a:off x="4593029" y="2480861"/>
            <a:ext cx="3450095" cy="256545"/>
          </a:xfrm>
          <a:prstGeom prst="rect">
            <a:avLst/>
          </a:prstGeom>
          <a:noFill/>
        </p:spPr>
        <p:txBody>
          <a:bodyPr wrap="square">
            <a:spAutoFit/>
          </a:bodyPr>
          <a:lstStyle/>
          <a:p>
            <a:pPr marL="253994" lvl="2" indent="-249760" defTabSz="609585" eaLnBrk="0" fontAlgn="base" hangingPunct="0">
              <a:spcBef>
                <a:spcPct val="15000"/>
              </a:spcBef>
              <a:spcAft>
                <a:spcPct val="0"/>
              </a:spcAft>
              <a:buFont typeface="Arial" panose="020B0604020202020204" pitchFamily="34" charset="0"/>
              <a:buChar char="•"/>
            </a:pPr>
            <a:r>
              <a:rPr lang="en-AU" sz="1067" b="1">
                <a:solidFill>
                  <a:srgbClr val="000000"/>
                </a:solidFill>
                <a:latin typeface="VIC" panose="00000500000000000000" pitchFamily="2" charset="0"/>
                <a:ea typeface="ＭＳ Ｐゴシック" pitchFamily="34" charset="-128"/>
              </a:rPr>
              <a:t>Outpatient consultations commence</a:t>
            </a:r>
          </a:p>
        </p:txBody>
      </p:sp>
      <p:sp>
        <p:nvSpPr>
          <p:cNvPr id="18" name="TextBox 17">
            <a:extLst>
              <a:ext uri="{FF2B5EF4-FFF2-40B4-BE49-F238E27FC236}">
                <a16:creationId xmlns:a16="http://schemas.microsoft.com/office/drawing/2014/main" id="{A2FE182B-C7CA-93CD-E292-1B8150A83EC3}"/>
              </a:ext>
            </a:extLst>
          </p:cNvPr>
          <p:cNvSpPr txBox="1"/>
          <p:nvPr/>
        </p:nvSpPr>
        <p:spPr>
          <a:xfrm>
            <a:off x="1594747" y="4221794"/>
            <a:ext cx="3516085" cy="798424"/>
          </a:xfrm>
          <a:prstGeom prst="rect">
            <a:avLst/>
          </a:prstGeom>
          <a:noFill/>
        </p:spPr>
        <p:txBody>
          <a:bodyPr wrap="square">
            <a:spAutoFit/>
          </a:bodyPr>
          <a:lstStyle/>
          <a:p>
            <a:pPr marL="253994" lvl="2" indent="-249760" defTabSz="609585" eaLnBrk="0" fontAlgn="base" hangingPunct="0">
              <a:spcBef>
                <a:spcPct val="15000"/>
              </a:spcBef>
              <a:spcAft>
                <a:spcPct val="0"/>
              </a:spcAft>
              <a:buFont typeface="Arial" panose="020B0604020202020204" pitchFamily="34" charset="0"/>
              <a:buChar char="•"/>
            </a:pPr>
            <a:r>
              <a:rPr lang="en-AU" sz="1067" b="1">
                <a:solidFill>
                  <a:srgbClr val="000000"/>
                </a:solidFill>
                <a:latin typeface="VIC" panose="00000500000000000000" pitchFamily="2" charset="0"/>
                <a:ea typeface="ＭＳ Ｐゴシック" pitchFamily="34" charset="-128"/>
              </a:rPr>
              <a:t>Egg &amp; sperm bank commences</a:t>
            </a:r>
          </a:p>
          <a:p>
            <a:pPr marL="253994" lvl="2" indent="-249760" defTabSz="609585" eaLnBrk="0" fontAlgn="base" hangingPunct="0">
              <a:spcBef>
                <a:spcPct val="15000"/>
              </a:spcBef>
              <a:spcAft>
                <a:spcPct val="0"/>
              </a:spcAft>
              <a:buFont typeface="Arial" panose="020B0604020202020204" pitchFamily="34" charset="0"/>
              <a:buChar char="•"/>
            </a:pPr>
            <a:r>
              <a:rPr lang="en-AU" sz="1067" b="1">
                <a:solidFill>
                  <a:srgbClr val="000000"/>
                </a:solidFill>
                <a:latin typeface="VIC" panose="00000500000000000000" pitchFamily="2" charset="0"/>
                <a:ea typeface="ＭＳ Ｐゴシック" pitchFamily="34" charset="-128"/>
              </a:rPr>
              <a:t>Public lab at Parkville commences full operations</a:t>
            </a:r>
          </a:p>
          <a:p>
            <a:pPr marL="4233" lvl="2" defTabSz="609585" eaLnBrk="0" fontAlgn="base" hangingPunct="0">
              <a:spcBef>
                <a:spcPct val="15000"/>
              </a:spcBef>
              <a:spcAft>
                <a:spcPct val="0"/>
              </a:spcAft>
            </a:pPr>
            <a:endParaRPr lang="en-AU" sz="1067">
              <a:solidFill>
                <a:srgbClr val="000000"/>
              </a:solidFill>
              <a:latin typeface="VIC" panose="00000500000000000000" pitchFamily="2" charset="0"/>
              <a:ea typeface="ＭＳ Ｐゴシック" pitchFamily="34" charset="-128"/>
            </a:endParaRPr>
          </a:p>
        </p:txBody>
      </p:sp>
      <p:sp>
        <p:nvSpPr>
          <p:cNvPr id="19" name="TextBox 18">
            <a:extLst>
              <a:ext uri="{FF2B5EF4-FFF2-40B4-BE49-F238E27FC236}">
                <a16:creationId xmlns:a16="http://schemas.microsoft.com/office/drawing/2014/main" id="{F9314F79-64C5-F816-5673-2B70E033AFB0}"/>
              </a:ext>
            </a:extLst>
          </p:cNvPr>
          <p:cNvSpPr txBox="1"/>
          <p:nvPr/>
        </p:nvSpPr>
        <p:spPr>
          <a:xfrm>
            <a:off x="2776564" y="5742380"/>
            <a:ext cx="2983481" cy="749179"/>
          </a:xfrm>
          <a:prstGeom prst="rect">
            <a:avLst/>
          </a:prstGeom>
          <a:noFill/>
        </p:spPr>
        <p:txBody>
          <a:bodyPr wrap="square">
            <a:spAutoFit/>
          </a:bodyPr>
          <a:lstStyle/>
          <a:p>
            <a:pPr marL="253994" lvl="2" indent="-249760" defTabSz="609585" eaLnBrk="0" fontAlgn="base" hangingPunct="0">
              <a:spcBef>
                <a:spcPct val="15000"/>
              </a:spcBef>
              <a:spcAft>
                <a:spcPct val="0"/>
              </a:spcAft>
              <a:buFont typeface="Arial" panose="020B0604020202020204" pitchFamily="34" charset="0"/>
              <a:buChar char="•"/>
            </a:pPr>
            <a:r>
              <a:rPr lang="en-AU" sz="1067" b="1">
                <a:solidFill>
                  <a:srgbClr val="000000"/>
                </a:solidFill>
                <a:latin typeface="VIC" panose="00000500000000000000" pitchFamily="2" charset="0"/>
                <a:ea typeface="ＭＳ Ｐゴシック" pitchFamily="34" charset="-128"/>
              </a:rPr>
              <a:t>Partner sites established in Bendigo, Ballarat, Shepparton, Geelong, Warrnambool, Heidelberg</a:t>
            </a:r>
            <a:br>
              <a:rPr lang="en-AU" sz="1067" b="1">
                <a:solidFill>
                  <a:srgbClr val="000000"/>
                </a:solidFill>
                <a:latin typeface="VIC" panose="00000500000000000000" pitchFamily="2" charset="0"/>
                <a:ea typeface="ＭＳ Ｐゴシック" pitchFamily="34" charset="-128"/>
              </a:rPr>
            </a:br>
            <a:endParaRPr lang="en-AU" sz="1067" b="1">
              <a:solidFill>
                <a:srgbClr val="000000"/>
              </a:solidFill>
              <a:latin typeface="VIC" panose="00000500000000000000" pitchFamily="2" charset="0"/>
              <a:ea typeface="ＭＳ Ｐゴシック" pitchFamily="34" charset="-128"/>
            </a:endParaRPr>
          </a:p>
        </p:txBody>
      </p:sp>
      <p:sp>
        <p:nvSpPr>
          <p:cNvPr id="20" name="TextBox 19">
            <a:extLst>
              <a:ext uri="{FF2B5EF4-FFF2-40B4-BE49-F238E27FC236}">
                <a16:creationId xmlns:a16="http://schemas.microsoft.com/office/drawing/2014/main" id="{8E968A23-4E21-9A69-F159-72FB2C8BA7C9}"/>
              </a:ext>
            </a:extLst>
          </p:cNvPr>
          <p:cNvSpPr txBox="1"/>
          <p:nvPr/>
        </p:nvSpPr>
        <p:spPr>
          <a:xfrm>
            <a:off x="7539570" y="5742380"/>
            <a:ext cx="3589841" cy="420756"/>
          </a:xfrm>
          <a:prstGeom prst="rect">
            <a:avLst/>
          </a:prstGeom>
          <a:noFill/>
        </p:spPr>
        <p:txBody>
          <a:bodyPr wrap="square">
            <a:spAutoFit/>
          </a:bodyPr>
          <a:lstStyle/>
          <a:p>
            <a:pPr marL="228594" indent="-228594" algn="ctr" defTabSz="685783" eaLnBrk="0" fontAlgn="base" hangingPunct="0">
              <a:spcBef>
                <a:spcPct val="0"/>
              </a:spcBef>
              <a:spcAft>
                <a:spcPct val="0"/>
              </a:spcAft>
              <a:buFont typeface="Arial" panose="020B0604020202020204" pitchFamily="34" charset="0"/>
              <a:buChar char="•"/>
            </a:pPr>
            <a:r>
              <a:rPr lang="en-AU" sz="1067" b="1">
                <a:solidFill>
                  <a:srgbClr val="000000"/>
                </a:solidFill>
                <a:latin typeface="VIC"/>
                <a:ea typeface="ＭＳ Ｐゴシック" pitchFamily="34" charset="-128"/>
              </a:rPr>
              <a:t>Egg and sperm bank donor campaign launch</a:t>
            </a:r>
          </a:p>
          <a:p>
            <a:pPr marL="228594" indent="-228594" algn="ctr" defTabSz="685783" eaLnBrk="0" fontAlgn="base" hangingPunct="0">
              <a:spcBef>
                <a:spcPct val="0"/>
              </a:spcBef>
              <a:spcAft>
                <a:spcPct val="0"/>
              </a:spcAft>
              <a:buFont typeface="Arial" panose="020B0604020202020204" pitchFamily="34" charset="0"/>
              <a:buChar char="•"/>
            </a:pPr>
            <a:endParaRPr lang="en-AU" sz="1067">
              <a:solidFill>
                <a:srgbClr val="000000"/>
              </a:solidFill>
              <a:latin typeface="VIC"/>
              <a:ea typeface="ＭＳ Ｐゴシック" pitchFamily="34" charset="-128"/>
            </a:endParaRPr>
          </a:p>
        </p:txBody>
      </p:sp>
      <p:sp>
        <p:nvSpPr>
          <p:cNvPr id="21" name="Arrow: Curved Left 20">
            <a:extLst>
              <a:ext uri="{FF2B5EF4-FFF2-40B4-BE49-F238E27FC236}">
                <a16:creationId xmlns:a16="http://schemas.microsoft.com/office/drawing/2014/main" id="{3B723291-243C-0DDE-6544-152BE1BD48EC}"/>
              </a:ext>
            </a:extLst>
          </p:cNvPr>
          <p:cNvSpPr/>
          <p:nvPr/>
        </p:nvSpPr>
        <p:spPr>
          <a:xfrm>
            <a:off x="10641106" y="1929174"/>
            <a:ext cx="1399860" cy="2212519"/>
          </a:xfrm>
          <a:prstGeom prst="curvedLeftArrow">
            <a:avLst>
              <a:gd name="adj1" fmla="val 26902"/>
              <a:gd name="adj2" fmla="val 50000"/>
              <a:gd name="adj3" fmla="val 25000"/>
            </a:avLst>
          </a:prstGeom>
          <a:solidFill>
            <a:schemeClr val="bg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09585" eaLnBrk="0" fontAlgn="base" hangingPunct="0">
              <a:spcBef>
                <a:spcPct val="0"/>
              </a:spcBef>
              <a:spcAft>
                <a:spcPct val="0"/>
              </a:spcAft>
            </a:pPr>
            <a:endParaRPr lang="en-AU" sz="2400">
              <a:solidFill>
                <a:srgbClr val="000000"/>
              </a:solidFill>
              <a:latin typeface="Arial"/>
            </a:endParaRPr>
          </a:p>
        </p:txBody>
      </p:sp>
      <p:sp>
        <p:nvSpPr>
          <p:cNvPr id="22" name="TextBox 21">
            <a:extLst>
              <a:ext uri="{FF2B5EF4-FFF2-40B4-BE49-F238E27FC236}">
                <a16:creationId xmlns:a16="http://schemas.microsoft.com/office/drawing/2014/main" id="{1BE1E910-D790-2B39-BE87-1E58E7277140}"/>
              </a:ext>
            </a:extLst>
          </p:cNvPr>
          <p:cNvSpPr txBox="1"/>
          <p:nvPr/>
        </p:nvSpPr>
        <p:spPr>
          <a:xfrm>
            <a:off x="7844008" y="2431688"/>
            <a:ext cx="3143931" cy="1126847"/>
          </a:xfrm>
          <a:prstGeom prst="rect">
            <a:avLst/>
          </a:prstGeom>
          <a:noFill/>
        </p:spPr>
        <p:txBody>
          <a:bodyPr wrap="square">
            <a:spAutoFit/>
          </a:bodyPr>
          <a:lstStyle/>
          <a:p>
            <a:pPr marL="232828" lvl="2" indent="-228594" defTabSz="609585" eaLnBrk="0" fontAlgn="base" hangingPunct="0">
              <a:spcBef>
                <a:spcPct val="15000"/>
              </a:spcBef>
              <a:spcAft>
                <a:spcPct val="0"/>
              </a:spcAft>
              <a:buFont typeface="Arial" panose="020B0604020202020204" pitchFamily="34" charset="0"/>
              <a:buChar char="•"/>
            </a:pPr>
            <a:r>
              <a:rPr lang="en-AU" sz="1067" b="1">
                <a:solidFill>
                  <a:srgbClr val="000000"/>
                </a:solidFill>
                <a:latin typeface="VIC" panose="00000500000000000000" pitchFamily="2" charset="0"/>
                <a:ea typeface="ＭＳ Ｐゴシック" pitchFamily="34" charset="-128"/>
              </a:rPr>
              <a:t>RWH accreditation complete for </a:t>
            </a:r>
            <a:br>
              <a:rPr lang="en-AU" sz="1067" b="1">
                <a:solidFill>
                  <a:srgbClr val="000000"/>
                </a:solidFill>
                <a:latin typeface="VIC" panose="00000500000000000000" pitchFamily="2" charset="0"/>
                <a:ea typeface="ＭＳ Ｐゴシック" pitchFamily="34" charset="-128"/>
              </a:rPr>
            </a:br>
            <a:r>
              <a:rPr lang="en-AU" sz="1067" b="1">
                <a:solidFill>
                  <a:srgbClr val="000000"/>
                </a:solidFill>
                <a:latin typeface="VIC" panose="00000500000000000000" pitchFamily="2" charset="0"/>
                <a:ea typeface="ＭＳ Ｐゴシック" pitchFamily="34" charset="-128"/>
              </a:rPr>
              <a:t>Public lab at Parkville and egg and sperm bank</a:t>
            </a:r>
          </a:p>
          <a:p>
            <a:pPr marL="232828" lvl="2" indent="-228594" defTabSz="609585" eaLnBrk="0" fontAlgn="base" hangingPunct="0">
              <a:spcBef>
                <a:spcPct val="15000"/>
              </a:spcBef>
              <a:spcAft>
                <a:spcPct val="0"/>
              </a:spcAft>
              <a:buFont typeface="Arial" panose="020B0604020202020204" pitchFamily="34" charset="0"/>
              <a:buChar char="•"/>
            </a:pPr>
            <a:r>
              <a:rPr lang="de-DE" sz="1067" b="1">
                <a:solidFill>
                  <a:srgbClr val="000000"/>
                </a:solidFill>
                <a:latin typeface="VIC" panose="00000500000000000000" pitchFamily="2" charset="0"/>
                <a:ea typeface="ＭＳ Ｐゴシック" pitchFamily="34" charset="-128"/>
              </a:rPr>
              <a:t>First patients complete treatment cycles through Monash Health</a:t>
            </a:r>
          </a:p>
          <a:p>
            <a:pPr marL="232828" lvl="2" indent="-228594" defTabSz="609585" eaLnBrk="0" fontAlgn="base" hangingPunct="0">
              <a:spcBef>
                <a:spcPct val="15000"/>
              </a:spcBef>
              <a:spcAft>
                <a:spcPct val="0"/>
              </a:spcAft>
              <a:buFont typeface="Arial" panose="020B0604020202020204" pitchFamily="34" charset="0"/>
              <a:buChar char="•"/>
            </a:pPr>
            <a:endParaRPr lang="en-AU" sz="1067">
              <a:solidFill>
                <a:srgbClr val="000000"/>
              </a:solidFill>
              <a:latin typeface="VIC" panose="00000500000000000000" pitchFamily="2" charset="0"/>
              <a:ea typeface="ＭＳ Ｐゴシック" pitchFamily="34" charset="-128"/>
            </a:endParaRPr>
          </a:p>
        </p:txBody>
      </p:sp>
      <p:sp>
        <p:nvSpPr>
          <p:cNvPr id="24" name="TextBox 23">
            <a:extLst>
              <a:ext uri="{FF2B5EF4-FFF2-40B4-BE49-F238E27FC236}">
                <a16:creationId xmlns:a16="http://schemas.microsoft.com/office/drawing/2014/main" id="{0D6D7EF0-DE64-904E-0A66-237CDB01A2C5}"/>
              </a:ext>
            </a:extLst>
          </p:cNvPr>
          <p:cNvSpPr txBox="1"/>
          <p:nvPr/>
        </p:nvSpPr>
        <p:spPr>
          <a:xfrm>
            <a:off x="1252325" y="2440657"/>
            <a:ext cx="2019300" cy="256545"/>
          </a:xfrm>
          <a:prstGeom prst="rect">
            <a:avLst/>
          </a:prstGeom>
          <a:solidFill>
            <a:schemeClr val="accent6"/>
          </a:solidFill>
        </p:spPr>
        <p:txBody>
          <a:bodyPr wrap="square" rtlCol="0">
            <a:spAutoFit/>
          </a:bodyPr>
          <a:lstStyle/>
          <a:p>
            <a:pPr algn="ctr" defTabSz="914377">
              <a:defRPr/>
            </a:pPr>
            <a:r>
              <a:rPr lang="en-AU" sz="1067" b="1">
                <a:solidFill>
                  <a:srgbClr val="FFFFFF"/>
                </a:solidFill>
                <a:latin typeface="VIC" panose="00000500000000000000" pitchFamily="2" charset="0"/>
                <a:ea typeface="ＭＳ Ｐゴシック" pitchFamily="34" charset="-128"/>
              </a:rPr>
              <a:t>SERVICE LAUNCH</a:t>
            </a:r>
          </a:p>
        </p:txBody>
      </p:sp>
      <p:sp>
        <p:nvSpPr>
          <p:cNvPr id="26" name="Arrow: Right 25">
            <a:extLst>
              <a:ext uri="{FF2B5EF4-FFF2-40B4-BE49-F238E27FC236}">
                <a16:creationId xmlns:a16="http://schemas.microsoft.com/office/drawing/2014/main" id="{4182EA31-294D-C3B0-933C-AD40100C451D}"/>
              </a:ext>
            </a:extLst>
          </p:cNvPr>
          <p:cNvSpPr/>
          <p:nvPr/>
        </p:nvSpPr>
        <p:spPr>
          <a:xfrm>
            <a:off x="7539570" y="1663849"/>
            <a:ext cx="3727325" cy="932652"/>
          </a:xfrm>
          <a:prstGeom prst="rightArrow">
            <a:avLst/>
          </a:prstGeom>
          <a:solidFill>
            <a:schemeClr val="bg1">
              <a:lumMod val="85000"/>
            </a:schemeClr>
          </a:solidFill>
          <a:ln>
            <a:solidFill>
              <a:schemeClr val="bg1">
                <a:lumMod val="8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09585" eaLnBrk="0" fontAlgn="base" hangingPunct="0">
              <a:spcBef>
                <a:spcPct val="0"/>
              </a:spcBef>
              <a:spcAft>
                <a:spcPct val="0"/>
              </a:spcAft>
            </a:pPr>
            <a:r>
              <a:rPr lang="en-AU" sz="1600">
                <a:solidFill>
                  <a:srgbClr val="000000"/>
                </a:solidFill>
                <a:latin typeface="Arial"/>
              </a:rPr>
              <a:t>April 2023</a:t>
            </a:r>
          </a:p>
        </p:txBody>
      </p:sp>
      <p:sp>
        <p:nvSpPr>
          <p:cNvPr id="29" name="Arrow: Right 28">
            <a:extLst>
              <a:ext uri="{FF2B5EF4-FFF2-40B4-BE49-F238E27FC236}">
                <a16:creationId xmlns:a16="http://schemas.microsoft.com/office/drawing/2014/main" id="{0F765F63-5BA4-35D3-914B-20EB0E55E7EC}"/>
              </a:ext>
            </a:extLst>
          </p:cNvPr>
          <p:cNvSpPr/>
          <p:nvPr/>
        </p:nvSpPr>
        <p:spPr>
          <a:xfrm>
            <a:off x="4395947" y="1663849"/>
            <a:ext cx="3727325" cy="923235"/>
          </a:xfrm>
          <a:prstGeom prst="rightArrow">
            <a:avLst/>
          </a:prstGeom>
          <a:solidFill>
            <a:schemeClr val="bg1">
              <a:lumMod val="85000"/>
            </a:schemeClr>
          </a:solidFill>
          <a:ln>
            <a:solidFill>
              <a:schemeClr val="bg1">
                <a:lumMod val="8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09585" eaLnBrk="0" fontAlgn="base" hangingPunct="0">
              <a:spcBef>
                <a:spcPct val="0"/>
              </a:spcBef>
              <a:spcAft>
                <a:spcPct val="0"/>
              </a:spcAft>
            </a:pPr>
            <a:r>
              <a:rPr lang="en-AU" sz="1600">
                <a:solidFill>
                  <a:srgbClr val="000000"/>
                </a:solidFill>
                <a:latin typeface="Arial"/>
              </a:rPr>
              <a:t>November  2022</a:t>
            </a:r>
          </a:p>
        </p:txBody>
      </p:sp>
      <p:sp>
        <p:nvSpPr>
          <p:cNvPr id="30" name="Arrow: Right 29">
            <a:extLst>
              <a:ext uri="{FF2B5EF4-FFF2-40B4-BE49-F238E27FC236}">
                <a16:creationId xmlns:a16="http://schemas.microsoft.com/office/drawing/2014/main" id="{C6DF7038-1CBD-210F-89CC-72B461D368AF}"/>
              </a:ext>
            </a:extLst>
          </p:cNvPr>
          <p:cNvSpPr/>
          <p:nvPr/>
        </p:nvSpPr>
        <p:spPr>
          <a:xfrm>
            <a:off x="394957" y="1643295"/>
            <a:ext cx="4398911" cy="932651"/>
          </a:xfrm>
          <a:prstGeom prst="rightArrow">
            <a:avLst/>
          </a:prstGeom>
          <a:solidFill>
            <a:schemeClr val="bg1">
              <a:lumMod val="85000"/>
            </a:schemeClr>
          </a:solidFill>
          <a:ln>
            <a:solidFill>
              <a:schemeClr val="bg1">
                <a:lumMod val="8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09585" eaLnBrk="0" fontAlgn="base" hangingPunct="0">
              <a:spcBef>
                <a:spcPct val="0"/>
              </a:spcBef>
              <a:spcAft>
                <a:spcPct val="0"/>
              </a:spcAft>
            </a:pPr>
            <a:r>
              <a:rPr lang="en-AU" sz="1600">
                <a:solidFill>
                  <a:srgbClr val="000000"/>
                </a:solidFill>
                <a:latin typeface="Arial"/>
              </a:rPr>
              <a:t>October 2022</a:t>
            </a:r>
          </a:p>
        </p:txBody>
      </p:sp>
    </p:spTree>
    <p:extLst>
      <p:ext uri="{BB962C8B-B14F-4D97-AF65-F5344CB8AC3E}">
        <p14:creationId xmlns:p14="http://schemas.microsoft.com/office/powerpoint/2010/main" val="188459980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Picture 49" descr="Diagram&#10;&#10;Description automatically generated">
            <a:extLst>
              <a:ext uri="{FF2B5EF4-FFF2-40B4-BE49-F238E27FC236}">
                <a16:creationId xmlns:a16="http://schemas.microsoft.com/office/drawing/2014/main" id="{E6469DFD-4750-4B83-8C7F-865305462F9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3637" y="2054694"/>
            <a:ext cx="4991336" cy="3717613"/>
          </a:xfrm>
          <a:prstGeom prst="rect">
            <a:avLst/>
          </a:prstGeom>
        </p:spPr>
      </p:pic>
      <p:sp>
        <p:nvSpPr>
          <p:cNvPr id="310" name="Rectangle 309">
            <a:extLst>
              <a:ext uri="{FF2B5EF4-FFF2-40B4-BE49-F238E27FC236}">
                <a16:creationId xmlns:a16="http://schemas.microsoft.com/office/drawing/2014/main" id="{40EB4D56-268B-B84D-B079-E03DA26C7086}"/>
              </a:ext>
            </a:extLst>
          </p:cNvPr>
          <p:cNvSpPr/>
          <p:nvPr/>
        </p:nvSpPr>
        <p:spPr>
          <a:xfrm>
            <a:off x="4211936" y="-1865533"/>
            <a:ext cx="7821880" cy="6858000"/>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121" name="Rectangle 120">
            <a:extLst>
              <a:ext uri="{FF2B5EF4-FFF2-40B4-BE49-F238E27FC236}">
                <a16:creationId xmlns:a16="http://schemas.microsoft.com/office/drawing/2014/main" id="{A0A24EA0-CDFB-429F-89E3-6481F81BD1AE}"/>
              </a:ext>
            </a:extLst>
          </p:cNvPr>
          <p:cNvSpPr/>
          <p:nvPr/>
        </p:nvSpPr>
        <p:spPr>
          <a:xfrm>
            <a:off x="412074" y="541180"/>
            <a:ext cx="10396133" cy="581569"/>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AU" altLang="en-US" sz="4267" b="0" i="0" u="none" strike="noStrike" kern="1200" cap="none" spc="-200" normalizeH="0" baseline="0" noProof="0">
                <a:ln>
                  <a:noFill/>
                </a:ln>
                <a:solidFill>
                  <a:srgbClr val="717679"/>
                </a:solidFill>
                <a:effectLst/>
                <a:uLnTx/>
                <a:uFillTx/>
                <a:latin typeface="Calibri Light" panose="020F0302020204030204"/>
                <a:ea typeface="+mn-ea"/>
                <a:cs typeface="+mn-cs"/>
              </a:rPr>
              <a:t>ART Treatment </a:t>
            </a:r>
            <a:r>
              <a:rPr kumimoji="0" lang="en-AU" altLang="en-US" sz="4267" b="0" i="0" u="none" strike="noStrike" kern="1200" cap="none" spc="-200" normalizeH="0" baseline="0" noProof="0">
                <a:ln>
                  <a:noFill/>
                </a:ln>
                <a:solidFill>
                  <a:srgbClr val="0084A8"/>
                </a:solidFill>
                <a:effectLst/>
                <a:uLnTx/>
                <a:uFillTx/>
                <a:latin typeface="Calibri Light" panose="020F0302020204030204"/>
                <a:ea typeface="+mn-ea"/>
                <a:cs typeface="+mn-cs"/>
              </a:rPr>
              <a:t>options- to be offered in 2024</a:t>
            </a:r>
          </a:p>
        </p:txBody>
      </p:sp>
      <p:cxnSp>
        <p:nvCxnSpPr>
          <p:cNvPr id="122" name="Straight Connector 121">
            <a:extLst>
              <a:ext uri="{FF2B5EF4-FFF2-40B4-BE49-F238E27FC236}">
                <a16:creationId xmlns:a16="http://schemas.microsoft.com/office/drawing/2014/main" id="{93BEC958-0985-48D2-86C1-DF2B1F43A147}"/>
              </a:ext>
            </a:extLst>
          </p:cNvPr>
          <p:cNvCxnSpPr>
            <a:cxnSpLocks/>
          </p:cNvCxnSpPr>
          <p:nvPr/>
        </p:nvCxnSpPr>
        <p:spPr>
          <a:xfrm flipH="1">
            <a:off x="487789" y="1203804"/>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8D95C126-1A85-4DF5-B91C-030B5647BF84}"/>
              </a:ext>
            </a:extLst>
          </p:cNvPr>
          <p:cNvGrpSpPr/>
          <p:nvPr/>
        </p:nvGrpSpPr>
        <p:grpSpPr>
          <a:xfrm>
            <a:off x="4929059" y="3439138"/>
            <a:ext cx="3460199" cy="1086115"/>
            <a:chOff x="3720545" y="2282469"/>
            <a:chExt cx="2595149" cy="814586"/>
          </a:xfrm>
        </p:grpSpPr>
        <p:sp>
          <p:nvSpPr>
            <p:cNvPr id="128" name="Rectangle 127">
              <a:extLst>
                <a:ext uri="{FF2B5EF4-FFF2-40B4-BE49-F238E27FC236}">
                  <a16:creationId xmlns:a16="http://schemas.microsoft.com/office/drawing/2014/main" id="{F1018BB2-E5BC-467D-975B-2E3ABAD87BC0}"/>
                </a:ext>
              </a:extLst>
            </p:cNvPr>
            <p:cNvSpPr/>
            <p:nvPr/>
          </p:nvSpPr>
          <p:spPr>
            <a:xfrm>
              <a:off x="3720545" y="2282469"/>
              <a:ext cx="2502125" cy="8145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9" name="Rectangle 128">
              <a:extLst>
                <a:ext uri="{FF2B5EF4-FFF2-40B4-BE49-F238E27FC236}">
                  <a16:creationId xmlns:a16="http://schemas.microsoft.com/office/drawing/2014/main" id="{FFA90430-483D-426B-B557-C9C557AFE7C0}"/>
                </a:ext>
              </a:extLst>
            </p:cNvPr>
            <p:cNvSpPr/>
            <p:nvPr/>
          </p:nvSpPr>
          <p:spPr>
            <a:xfrm>
              <a:off x="3781837" y="2782881"/>
              <a:ext cx="2533857" cy="245981"/>
            </a:xfrm>
            <a:prstGeom prst="rect">
              <a:avLst/>
            </a:prstGeom>
          </p:spPr>
          <p:txBody>
            <a:bodyPr wrap="square" lIns="91440" tIns="45720" rIns="91440" bIns="45720" anchor="t">
              <a:spAutoFit/>
            </a:bodyPr>
            <a:lstStyle/>
            <a:p>
              <a:pPr>
                <a:lnSpc>
                  <a:spcPct val="80000"/>
                </a:lnSpc>
                <a:defRPr/>
              </a:pPr>
              <a:r>
                <a:rPr kumimoji="0" lang="en-US" altLang="en-US" sz="1850" b="0" i="0" u="none" strike="noStrike" kern="1200" cap="none" spc="0" normalizeH="0" baseline="0" noProof="0">
                  <a:ln>
                    <a:noFill/>
                  </a:ln>
                  <a:solidFill>
                    <a:srgbClr val="717679"/>
                  </a:solidFill>
                  <a:effectLst/>
                  <a:uLnTx/>
                  <a:uFillTx/>
                  <a:latin typeface="Calibri Light" panose="020F0302020204030204"/>
                  <a:ea typeface="+mn-ea"/>
                  <a:cs typeface="+mn-cs"/>
                </a:rPr>
                <a:t>Surrogacy </a:t>
              </a:r>
              <a:r>
                <a:rPr lang="en-US" altLang="en-US" sz="1850">
                  <a:solidFill>
                    <a:srgbClr val="717679"/>
                  </a:solidFill>
                  <a:latin typeface="Calibri Light" panose="020F0302020204030204"/>
                </a:rPr>
                <a:t>support program</a:t>
              </a:r>
              <a:endPar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endParaRPr>
            </a:p>
          </p:txBody>
        </p:sp>
        <p:sp>
          <p:nvSpPr>
            <p:cNvPr id="126" name="Freeform 5">
              <a:extLst>
                <a:ext uri="{FF2B5EF4-FFF2-40B4-BE49-F238E27FC236}">
                  <a16:creationId xmlns:a16="http://schemas.microsoft.com/office/drawing/2014/main" id="{D8610F5D-1BBB-4A0C-A4CF-F4474DF684ED}"/>
                </a:ext>
              </a:extLst>
            </p:cNvPr>
            <p:cNvSpPr>
              <a:spLocks noEditPoints="1"/>
            </p:cNvSpPr>
            <p:nvPr/>
          </p:nvSpPr>
          <p:spPr bwMode="auto">
            <a:xfrm>
              <a:off x="3876551" y="2405493"/>
              <a:ext cx="315438" cy="315438"/>
            </a:xfrm>
            <a:custGeom>
              <a:avLst/>
              <a:gdLst>
                <a:gd name="T0" fmla="*/ 1748 w 2048"/>
                <a:gd name="T1" fmla="*/ 300 h 2048"/>
                <a:gd name="T2" fmla="*/ 1024 w 2048"/>
                <a:gd name="T3" fmla="*/ 0 h 2048"/>
                <a:gd name="T4" fmla="*/ 300 w 2048"/>
                <a:gd name="T5" fmla="*/ 300 h 2048"/>
                <a:gd name="T6" fmla="*/ 0 w 2048"/>
                <a:gd name="T7" fmla="*/ 1024 h 2048"/>
                <a:gd name="T8" fmla="*/ 300 w 2048"/>
                <a:gd name="T9" fmla="*/ 1748 h 2048"/>
                <a:gd name="T10" fmla="*/ 1024 w 2048"/>
                <a:gd name="T11" fmla="*/ 2048 h 2048"/>
                <a:gd name="T12" fmla="*/ 1748 w 2048"/>
                <a:gd name="T13" fmla="*/ 1748 h 2048"/>
                <a:gd name="T14" fmla="*/ 2048 w 2048"/>
                <a:gd name="T15" fmla="*/ 1024 h 2048"/>
                <a:gd name="T16" fmla="*/ 1748 w 2048"/>
                <a:gd name="T17" fmla="*/ 300 h 2048"/>
                <a:gd name="T18" fmla="*/ 1024 w 2048"/>
                <a:gd name="T19" fmla="*/ 1928 h 2048"/>
                <a:gd name="T20" fmla="*/ 120 w 2048"/>
                <a:gd name="T21" fmla="*/ 1024 h 2048"/>
                <a:gd name="T22" fmla="*/ 1024 w 2048"/>
                <a:gd name="T23" fmla="*/ 120 h 2048"/>
                <a:gd name="T24" fmla="*/ 1928 w 2048"/>
                <a:gd name="T25" fmla="*/ 1024 h 2048"/>
                <a:gd name="T26" fmla="*/ 1024 w 2048"/>
                <a:gd name="T27" fmla="*/ 192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8" h="2048">
                  <a:moveTo>
                    <a:pt x="1748" y="300"/>
                  </a:moveTo>
                  <a:cubicBezTo>
                    <a:pt x="1555" y="107"/>
                    <a:pt x="1298" y="0"/>
                    <a:pt x="1024" y="0"/>
                  </a:cubicBezTo>
                  <a:cubicBezTo>
                    <a:pt x="750" y="0"/>
                    <a:pt x="493" y="107"/>
                    <a:pt x="300" y="300"/>
                  </a:cubicBezTo>
                  <a:cubicBezTo>
                    <a:pt x="107" y="493"/>
                    <a:pt x="0" y="750"/>
                    <a:pt x="0" y="1024"/>
                  </a:cubicBezTo>
                  <a:cubicBezTo>
                    <a:pt x="0" y="1298"/>
                    <a:pt x="107" y="1555"/>
                    <a:pt x="300" y="1748"/>
                  </a:cubicBezTo>
                  <a:cubicBezTo>
                    <a:pt x="493" y="1941"/>
                    <a:pt x="750" y="2048"/>
                    <a:pt x="1024" y="2048"/>
                  </a:cubicBezTo>
                  <a:cubicBezTo>
                    <a:pt x="1298" y="2048"/>
                    <a:pt x="1555" y="1941"/>
                    <a:pt x="1748" y="1748"/>
                  </a:cubicBezTo>
                  <a:cubicBezTo>
                    <a:pt x="1941" y="1555"/>
                    <a:pt x="2048" y="1298"/>
                    <a:pt x="2048" y="1024"/>
                  </a:cubicBezTo>
                  <a:cubicBezTo>
                    <a:pt x="2048" y="750"/>
                    <a:pt x="1941" y="493"/>
                    <a:pt x="1748" y="300"/>
                  </a:cubicBezTo>
                  <a:close/>
                  <a:moveTo>
                    <a:pt x="1024" y="1928"/>
                  </a:moveTo>
                  <a:cubicBezTo>
                    <a:pt x="526" y="1928"/>
                    <a:pt x="120" y="1522"/>
                    <a:pt x="120" y="1024"/>
                  </a:cubicBezTo>
                  <a:cubicBezTo>
                    <a:pt x="120" y="526"/>
                    <a:pt x="526" y="120"/>
                    <a:pt x="1024" y="120"/>
                  </a:cubicBezTo>
                  <a:cubicBezTo>
                    <a:pt x="1522" y="120"/>
                    <a:pt x="1928" y="526"/>
                    <a:pt x="1928" y="1024"/>
                  </a:cubicBezTo>
                  <a:cubicBezTo>
                    <a:pt x="1928" y="1522"/>
                    <a:pt x="1522" y="1928"/>
                    <a:pt x="1024" y="19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7" name="Freeform 6">
              <a:extLst>
                <a:ext uri="{FF2B5EF4-FFF2-40B4-BE49-F238E27FC236}">
                  <a16:creationId xmlns:a16="http://schemas.microsoft.com/office/drawing/2014/main" id="{5E3826A1-11E6-4D24-BB3B-06352142BE85}"/>
                </a:ext>
              </a:extLst>
            </p:cNvPr>
            <p:cNvSpPr>
              <a:spLocks/>
            </p:cNvSpPr>
            <p:nvPr/>
          </p:nvSpPr>
          <p:spPr bwMode="auto">
            <a:xfrm>
              <a:off x="3955264" y="2508950"/>
              <a:ext cx="158011" cy="107549"/>
            </a:xfrm>
            <a:custGeom>
              <a:avLst/>
              <a:gdLst>
                <a:gd name="T0" fmla="*/ 917 w 1026"/>
                <a:gd name="T1" fmla="*/ 23 h 698"/>
                <a:gd name="T2" fmla="*/ 388 w 1026"/>
                <a:gd name="T3" fmla="*/ 553 h 698"/>
                <a:gd name="T4" fmla="*/ 109 w 1026"/>
                <a:gd name="T5" fmla="*/ 274 h 698"/>
                <a:gd name="T6" fmla="*/ 24 w 1026"/>
                <a:gd name="T7" fmla="*/ 274 h 698"/>
                <a:gd name="T8" fmla="*/ 24 w 1026"/>
                <a:gd name="T9" fmla="*/ 359 h 698"/>
                <a:gd name="T10" fmla="*/ 345 w 1026"/>
                <a:gd name="T11" fmla="*/ 681 h 698"/>
                <a:gd name="T12" fmla="*/ 388 w 1026"/>
                <a:gd name="T13" fmla="*/ 698 h 698"/>
                <a:gd name="T14" fmla="*/ 430 w 1026"/>
                <a:gd name="T15" fmla="*/ 681 h 698"/>
                <a:gd name="T16" fmla="*/ 1002 w 1026"/>
                <a:gd name="T17" fmla="*/ 108 h 698"/>
                <a:gd name="T18" fmla="*/ 1002 w 1026"/>
                <a:gd name="T19" fmla="*/ 23 h 698"/>
                <a:gd name="T20" fmla="*/ 917 w 1026"/>
                <a:gd name="T21"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6" h="698">
                  <a:moveTo>
                    <a:pt x="917" y="23"/>
                  </a:moveTo>
                  <a:cubicBezTo>
                    <a:pt x="388" y="553"/>
                    <a:pt x="388" y="553"/>
                    <a:pt x="388" y="553"/>
                  </a:cubicBezTo>
                  <a:cubicBezTo>
                    <a:pt x="109" y="274"/>
                    <a:pt x="109" y="274"/>
                    <a:pt x="109" y="274"/>
                  </a:cubicBezTo>
                  <a:cubicBezTo>
                    <a:pt x="85" y="251"/>
                    <a:pt x="47" y="251"/>
                    <a:pt x="24" y="274"/>
                  </a:cubicBezTo>
                  <a:cubicBezTo>
                    <a:pt x="0" y="298"/>
                    <a:pt x="0" y="336"/>
                    <a:pt x="24" y="359"/>
                  </a:cubicBezTo>
                  <a:cubicBezTo>
                    <a:pt x="345" y="681"/>
                    <a:pt x="345" y="681"/>
                    <a:pt x="345" y="681"/>
                  </a:cubicBezTo>
                  <a:cubicBezTo>
                    <a:pt x="357" y="692"/>
                    <a:pt x="372" y="698"/>
                    <a:pt x="388" y="698"/>
                  </a:cubicBezTo>
                  <a:cubicBezTo>
                    <a:pt x="403" y="698"/>
                    <a:pt x="418" y="692"/>
                    <a:pt x="430" y="681"/>
                  </a:cubicBezTo>
                  <a:cubicBezTo>
                    <a:pt x="1002" y="108"/>
                    <a:pt x="1002" y="108"/>
                    <a:pt x="1002" y="108"/>
                  </a:cubicBezTo>
                  <a:cubicBezTo>
                    <a:pt x="1026" y="85"/>
                    <a:pt x="1026" y="47"/>
                    <a:pt x="1002" y="23"/>
                  </a:cubicBezTo>
                  <a:cubicBezTo>
                    <a:pt x="979" y="0"/>
                    <a:pt x="941" y="0"/>
                    <a:pt x="917" y="2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46" name="Group 45">
            <a:extLst>
              <a:ext uri="{FF2B5EF4-FFF2-40B4-BE49-F238E27FC236}">
                <a16:creationId xmlns:a16="http://schemas.microsoft.com/office/drawing/2014/main" id="{937BCB63-2E8C-4F03-A36D-1B9441D88F57}"/>
              </a:ext>
            </a:extLst>
          </p:cNvPr>
          <p:cNvGrpSpPr/>
          <p:nvPr/>
        </p:nvGrpSpPr>
        <p:grpSpPr>
          <a:xfrm>
            <a:off x="8412487" y="2163185"/>
            <a:ext cx="3347824" cy="1086114"/>
            <a:chOff x="6333116" y="1189939"/>
            <a:chExt cx="2510868" cy="814586"/>
          </a:xfrm>
        </p:grpSpPr>
        <p:sp>
          <p:nvSpPr>
            <p:cNvPr id="149" name="Rectangle 148">
              <a:extLst>
                <a:ext uri="{FF2B5EF4-FFF2-40B4-BE49-F238E27FC236}">
                  <a16:creationId xmlns:a16="http://schemas.microsoft.com/office/drawing/2014/main" id="{84CB4DED-E73B-4C08-9F05-96E4F6CF0B83}"/>
                </a:ext>
              </a:extLst>
            </p:cNvPr>
            <p:cNvSpPr/>
            <p:nvPr/>
          </p:nvSpPr>
          <p:spPr>
            <a:xfrm>
              <a:off x="6333116" y="1189939"/>
              <a:ext cx="2502125" cy="8145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0" name="Rectangle 149">
              <a:extLst>
                <a:ext uri="{FF2B5EF4-FFF2-40B4-BE49-F238E27FC236}">
                  <a16:creationId xmlns:a16="http://schemas.microsoft.com/office/drawing/2014/main" id="{AB0A7401-E015-461F-BE26-480EBEB33B80}"/>
                </a:ext>
              </a:extLst>
            </p:cNvPr>
            <p:cNvSpPr/>
            <p:nvPr/>
          </p:nvSpPr>
          <p:spPr>
            <a:xfrm>
              <a:off x="6385729" y="1649417"/>
              <a:ext cx="2458255" cy="245981"/>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PGD (Genetic testing)</a:t>
              </a:r>
            </a:p>
          </p:txBody>
        </p:sp>
        <p:sp>
          <p:nvSpPr>
            <p:cNvPr id="147" name="Freeform 5">
              <a:extLst>
                <a:ext uri="{FF2B5EF4-FFF2-40B4-BE49-F238E27FC236}">
                  <a16:creationId xmlns:a16="http://schemas.microsoft.com/office/drawing/2014/main" id="{75C8B9D9-EE4B-4E1D-B46E-8A03629B0CF2}"/>
                </a:ext>
              </a:extLst>
            </p:cNvPr>
            <p:cNvSpPr>
              <a:spLocks noEditPoints="1"/>
            </p:cNvSpPr>
            <p:nvPr/>
          </p:nvSpPr>
          <p:spPr bwMode="auto">
            <a:xfrm>
              <a:off x="6489122" y="1312963"/>
              <a:ext cx="315438" cy="315438"/>
            </a:xfrm>
            <a:custGeom>
              <a:avLst/>
              <a:gdLst>
                <a:gd name="T0" fmla="*/ 1748 w 2048"/>
                <a:gd name="T1" fmla="*/ 300 h 2048"/>
                <a:gd name="T2" fmla="*/ 1024 w 2048"/>
                <a:gd name="T3" fmla="*/ 0 h 2048"/>
                <a:gd name="T4" fmla="*/ 300 w 2048"/>
                <a:gd name="T5" fmla="*/ 300 h 2048"/>
                <a:gd name="T6" fmla="*/ 0 w 2048"/>
                <a:gd name="T7" fmla="*/ 1024 h 2048"/>
                <a:gd name="T8" fmla="*/ 300 w 2048"/>
                <a:gd name="T9" fmla="*/ 1748 h 2048"/>
                <a:gd name="T10" fmla="*/ 1024 w 2048"/>
                <a:gd name="T11" fmla="*/ 2048 h 2048"/>
                <a:gd name="T12" fmla="*/ 1748 w 2048"/>
                <a:gd name="T13" fmla="*/ 1748 h 2048"/>
                <a:gd name="T14" fmla="*/ 2048 w 2048"/>
                <a:gd name="T15" fmla="*/ 1024 h 2048"/>
                <a:gd name="T16" fmla="*/ 1748 w 2048"/>
                <a:gd name="T17" fmla="*/ 300 h 2048"/>
                <a:gd name="T18" fmla="*/ 1024 w 2048"/>
                <a:gd name="T19" fmla="*/ 1928 h 2048"/>
                <a:gd name="T20" fmla="*/ 120 w 2048"/>
                <a:gd name="T21" fmla="*/ 1024 h 2048"/>
                <a:gd name="T22" fmla="*/ 1024 w 2048"/>
                <a:gd name="T23" fmla="*/ 120 h 2048"/>
                <a:gd name="T24" fmla="*/ 1928 w 2048"/>
                <a:gd name="T25" fmla="*/ 1024 h 2048"/>
                <a:gd name="T26" fmla="*/ 1024 w 2048"/>
                <a:gd name="T27" fmla="*/ 192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8" h="2048">
                  <a:moveTo>
                    <a:pt x="1748" y="300"/>
                  </a:moveTo>
                  <a:cubicBezTo>
                    <a:pt x="1555" y="107"/>
                    <a:pt x="1298" y="0"/>
                    <a:pt x="1024" y="0"/>
                  </a:cubicBezTo>
                  <a:cubicBezTo>
                    <a:pt x="750" y="0"/>
                    <a:pt x="493" y="107"/>
                    <a:pt x="300" y="300"/>
                  </a:cubicBezTo>
                  <a:cubicBezTo>
                    <a:pt x="107" y="493"/>
                    <a:pt x="0" y="750"/>
                    <a:pt x="0" y="1024"/>
                  </a:cubicBezTo>
                  <a:cubicBezTo>
                    <a:pt x="0" y="1298"/>
                    <a:pt x="107" y="1555"/>
                    <a:pt x="300" y="1748"/>
                  </a:cubicBezTo>
                  <a:cubicBezTo>
                    <a:pt x="493" y="1941"/>
                    <a:pt x="750" y="2048"/>
                    <a:pt x="1024" y="2048"/>
                  </a:cubicBezTo>
                  <a:cubicBezTo>
                    <a:pt x="1298" y="2048"/>
                    <a:pt x="1555" y="1941"/>
                    <a:pt x="1748" y="1748"/>
                  </a:cubicBezTo>
                  <a:cubicBezTo>
                    <a:pt x="1941" y="1555"/>
                    <a:pt x="2048" y="1298"/>
                    <a:pt x="2048" y="1024"/>
                  </a:cubicBezTo>
                  <a:cubicBezTo>
                    <a:pt x="2048" y="750"/>
                    <a:pt x="1941" y="493"/>
                    <a:pt x="1748" y="300"/>
                  </a:cubicBezTo>
                  <a:close/>
                  <a:moveTo>
                    <a:pt x="1024" y="1928"/>
                  </a:moveTo>
                  <a:cubicBezTo>
                    <a:pt x="526" y="1928"/>
                    <a:pt x="120" y="1522"/>
                    <a:pt x="120" y="1024"/>
                  </a:cubicBezTo>
                  <a:cubicBezTo>
                    <a:pt x="120" y="526"/>
                    <a:pt x="526" y="120"/>
                    <a:pt x="1024" y="120"/>
                  </a:cubicBezTo>
                  <a:cubicBezTo>
                    <a:pt x="1522" y="120"/>
                    <a:pt x="1928" y="526"/>
                    <a:pt x="1928" y="1024"/>
                  </a:cubicBezTo>
                  <a:cubicBezTo>
                    <a:pt x="1928" y="1522"/>
                    <a:pt x="1522" y="1928"/>
                    <a:pt x="1024" y="19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8" name="Freeform 6">
              <a:extLst>
                <a:ext uri="{FF2B5EF4-FFF2-40B4-BE49-F238E27FC236}">
                  <a16:creationId xmlns:a16="http://schemas.microsoft.com/office/drawing/2014/main" id="{E807BAF0-3EF0-4732-B14B-75E4D636E70A}"/>
                </a:ext>
              </a:extLst>
            </p:cNvPr>
            <p:cNvSpPr>
              <a:spLocks/>
            </p:cNvSpPr>
            <p:nvPr/>
          </p:nvSpPr>
          <p:spPr bwMode="auto">
            <a:xfrm>
              <a:off x="6567835" y="1416420"/>
              <a:ext cx="158011" cy="107549"/>
            </a:xfrm>
            <a:custGeom>
              <a:avLst/>
              <a:gdLst>
                <a:gd name="T0" fmla="*/ 917 w 1026"/>
                <a:gd name="T1" fmla="*/ 23 h 698"/>
                <a:gd name="T2" fmla="*/ 388 w 1026"/>
                <a:gd name="T3" fmla="*/ 553 h 698"/>
                <a:gd name="T4" fmla="*/ 109 w 1026"/>
                <a:gd name="T5" fmla="*/ 274 h 698"/>
                <a:gd name="T6" fmla="*/ 24 w 1026"/>
                <a:gd name="T7" fmla="*/ 274 h 698"/>
                <a:gd name="T8" fmla="*/ 24 w 1026"/>
                <a:gd name="T9" fmla="*/ 359 h 698"/>
                <a:gd name="T10" fmla="*/ 345 w 1026"/>
                <a:gd name="T11" fmla="*/ 681 h 698"/>
                <a:gd name="T12" fmla="*/ 388 w 1026"/>
                <a:gd name="T13" fmla="*/ 698 h 698"/>
                <a:gd name="T14" fmla="*/ 430 w 1026"/>
                <a:gd name="T15" fmla="*/ 681 h 698"/>
                <a:gd name="T16" fmla="*/ 1002 w 1026"/>
                <a:gd name="T17" fmla="*/ 108 h 698"/>
                <a:gd name="T18" fmla="*/ 1002 w 1026"/>
                <a:gd name="T19" fmla="*/ 23 h 698"/>
                <a:gd name="T20" fmla="*/ 917 w 1026"/>
                <a:gd name="T21"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6" h="698">
                  <a:moveTo>
                    <a:pt x="917" y="23"/>
                  </a:moveTo>
                  <a:cubicBezTo>
                    <a:pt x="388" y="553"/>
                    <a:pt x="388" y="553"/>
                    <a:pt x="388" y="553"/>
                  </a:cubicBezTo>
                  <a:cubicBezTo>
                    <a:pt x="109" y="274"/>
                    <a:pt x="109" y="274"/>
                    <a:pt x="109" y="274"/>
                  </a:cubicBezTo>
                  <a:cubicBezTo>
                    <a:pt x="85" y="251"/>
                    <a:pt x="47" y="251"/>
                    <a:pt x="24" y="274"/>
                  </a:cubicBezTo>
                  <a:cubicBezTo>
                    <a:pt x="0" y="298"/>
                    <a:pt x="0" y="336"/>
                    <a:pt x="24" y="359"/>
                  </a:cubicBezTo>
                  <a:cubicBezTo>
                    <a:pt x="345" y="681"/>
                    <a:pt x="345" y="681"/>
                    <a:pt x="345" y="681"/>
                  </a:cubicBezTo>
                  <a:cubicBezTo>
                    <a:pt x="357" y="692"/>
                    <a:pt x="372" y="698"/>
                    <a:pt x="388" y="698"/>
                  </a:cubicBezTo>
                  <a:cubicBezTo>
                    <a:pt x="403" y="698"/>
                    <a:pt x="418" y="692"/>
                    <a:pt x="430" y="681"/>
                  </a:cubicBezTo>
                  <a:cubicBezTo>
                    <a:pt x="1002" y="108"/>
                    <a:pt x="1002" y="108"/>
                    <a:pt x="1002" y="108"/>
                  </a:cubicBezTo>
                  <a:cubicBezTo>
                    <a:pt x="1026" y="85"/>
                    <a:pt x="1026" y="47"/>
                    <a:pt x="1002" y="23"/>
                  </a:cubicBezTo>
                  <a:cubicBezTo>
                    <a:pt x="979" y="0"/>
                    <a:pt x="941" y="0"/>
                    <a:pt x="917" y="2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45" name="Group 44">
            <a:extLst>
              <a:ext uri="{FF2B5EF4-FFF2-40B4-BE49-F238E27FC236}">
                <a16:creationId xmlns:a16="http://schemas.microsoft.com/office/drawing/2014/main" id="{5E06EB71-EE4A-4545-A41C-D21DC7A744FA}"/>
              </a:ext>
            </a:extLst>
          </p:cNvPr>
          <p:cNvGrpSpPr/>
          <p:nvPr/>
        </p:nvGrpSpPr>
        <p:grpSpPr>
          <a:xfrm>
            <a:off x="8412487" y="3439136"/>
            <a:ext cx="3441285" cy="1086114"/>
            <a:chOff x="6333116" y="2282469"/>
            <a:chExt cx="2580964" cy="814586"/>
          </a:xfrm>
        </p:grpSpPr>
        <p:sp>
          <p:nvSpPr>
            <p:cNvPr id="156" name="Rectangle 155">
              <a:extLst>
                <a:ext uri="{FF2B5EF4-FFF2-40B4-BE49-F238E27FC236}">
                  <a16:creationId xmlns:a16="http://schemas.microsoft.com/office/drawing/2014/main" id="{FD2C39AA-3D51-42B0-9A4C-E81568DFE2DF}"/>
                </a:ext>
              </a:extLst>
            </p:cNvPr>
            <p:cNvSpPr/>
            <p:nvPr/>
          </p:nvSpPr>
          <p:spPr>
            <a:xfrm>
              <a:off x="6333116" y="2282469"/>
              <a:ext cx="2502125" cy="8145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7" name="Rectangle 156">
              <a:extLst>
                <a:ext uri="{FF2B5EF4-FFF2-40B4-BE49-F238E27FC236}">
                  <a16:creationId xmlns:a16="http://schemas.microsoft.com/office/drawing/2014/main" id="{79707358-AE9A-480D-BC45-B69671FAA670}"/>
                </a:ext>
              </a:extLst>
            </p:cNvPr>
            <p:cNvSpPr/>
            <p:nvPr/>
          </p:nvSpPr>
          <p:spPr>
            <a:xfrm>
              <a:off x="6394407" y="2782881"/>
              <a:ext cx="2519673" cy="245981"/>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endPar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endParaRPr>
            </a:p>
          </p:txBody>
        </p:sp>
        <p:sp>
          <p:nvSpPr>
            <p:cNvPr id="154" name="Freeform 5">
              <a:extLst>
                <a:ext uri="{FF2B5EF4-FFF2-40B4-BE49-F238E27FC236}">
                  <a16:creationId xmlns:a16="http://schemas.microsoft.com/office/drawing/2014/main" id="{B0DF1143-C9CB-42A4-ACF1-2FB35E082CDF}"/>
                </a:ext>
              </a:extLst>
            </p:cNvPr>
            <p:cNvSpPr>
              <a:spLocks noEditPoints="1"/>
            </p:cNvSpPr>
            <p:nvPr/>
          </p:nvSpPr>
          <p:spPr bwMode="auto">
            <a:xfrm>
              <a:off x="6489122" y="2405493"/>
              <a:ext cx="315438" cy="315438"/>
            </a:xfrm>
            <a:custGeom>
              <a:avLst/>
              <a:gdLst>
                <a:gd name="T0" fmla="*/ 1748 w 2048"/>
                <a:gd name="T1" fmla="*/ 300 h 2048"/>
                <a:gd name="T2" fmla="*/ 1024 w 2048"/>
                <a:gd name="T3" fmla="*/ 0 h 2048"/>
                <a:gd name="T4" fmla="*/ 300 w 2048"/>
                <a:gd name="T5" fmla="*/ 300 h 2048"/>
                <a:gd name="T6" fmla="*/ 0 w 2048"/>
                <a:gd name="T7" fmla="*/ 1024 h 2048"/>
                <a:gd name="T8" fmla="*/ 300 w 2048"/>
                <a:gd name="T9" fmla="*/ 1748 h 2048"/>
                <a:gd name="T10" fmla="*/ 1024 w 2048"/>
                <a:gd name="T11" fmla="*/ 2048 h 2048"/>
                <a:gd name="T12" fmla="*/ 1748 w 2048"/>
                <a:gd name="T13" fmla="*/ 1748 h 2048"/>
                <a:gd name="T14" fmla="*/ 2048 w 2048"/>
                <a:gd name="T15" fmla="*/ 1024 h 2048"/>
                <a:gd name="T16" fmla="*/ 1748 w 2048"/>
                <a:gd name="T17" fmla="*/ 300 h 2048"/>
                <a:gd name="T18" fmla="*/ 1024 w 2048"/>
                <a:gd name="T19" fmla="*/ 1928 h 2048"/>
                <a:gd name="T20" fmla="*/ 120 w 2048"/>
                <a:gd name="T21" fmla="*/ 1024 h 2048"/>
                <a:gd name="T22" fmla="*/ 1024 w 2048"/>
                <a:gd name="T23" fmla="*/ 120 h 2048"/>
                <a:gd name="T24" fmla="*/ 1928 w 2048"/>
                <a:gd name="T25" fmla="*/ 1024 h 2048"/>
                <a:gd name="T26" fmla="*/ 1024 w 2048"/>
                <a:gd name="T27" fmla="*/ 192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8" h="2048">
                  <a:moveTo>
                    <a:pt x="1748" y="300"/>
                  </a:moveTo>
                  <a:cubicBezTo>
                    <a:pt x="1555" y="107"/>
                    <a:pt x="1298" y="0"/>
                    <a:pt x="1024" y="0"/>
                  </a:cubicBezTo>
                  <a:cubicBezTo>
                    <a:pt x="750" y="0"/>
                    <a:pt x="493" y="107"/>
                    <a:pt x="300" y="300"/>
                  </a:cubicBezTo>
                  <a:cubicBezTo>
                    <a:pt x="107" y="493"/>
                    <a:pt x="0" y="750"/>
                    <a:pt x="0" y="1024"/>
                  </a:cubicBezTo>
                  <a:cubicBezTo>
                    <a:pt x="0" y="1298"/>
                    <a:pt x="107" y="1555"/>
                    <a:pt x="300" y="1748"/>
                  </a:cubicBezTo>
                  <a:cubicBezTo>
                    <a:pt x="493" y="1941"/>
                    <a:pt x="750" y="2048"/>
                    <a:pt x="1024" y="2048"/>
                  </a:cubicBezTo>
                  <a:cubicBezTo>
                    <a:pt x="1298" y="2048"/>
                    <a:pt x="1555" y="1941"/>
                    <a:pt x="1748" y="1748"/>
                  </a:cubicBezTo>
                  <a:cubicBezTo>
                    <a:pt x="1941" y="1555"/>
                    <a:pt x="2048" y="1298"/>
                    <a:pt x="2048" y="1024"/>
                  </a:cubicBezTo>
                  <a:cubicBezTo>
                    <a:pt x="2048" y="750"/>
                    <a:pt x="1941" y="493"/>
                    <a:pt x="1748" y="300"/>
                  </a:cubicBezTo>
                  <a:close/>
                  <a:moveTo>
                    <a:pt x="1024" y="1928"/>
                  </a:moveTo>
                  <a:cubicBezTo>
                    <a:pt x="526" y="1928"/>
                    <a:pt x="120" y="1522"/>
                    <a:pt x="120" y="1024"/>
                  </a:cubicBezTo>
                  <a:cubicBezTo>
                    <a:pt x="120" y="526"/>
                    <a:pt x="526" y="120"/>
                    <a:pt x="1024" y="120"/>
                  </a:cubicBezTo>
                  <a:cubicBezTo>
                    <a:pt x="1522" y="120"/>
                    <a:pt x="1928" y="526"/>
                    <a:pt x="1928" y="1024"/>
                  </a:cubicBezTo>
                  <a:cubicBezTo>
                    <a:pt x="1928" y="1522"/>
                    <a:pt x="1522" y="1928"/>
                    <a:pt x="1024" y="19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5" name="Freeform 6">
              <a:extLst>
                <a:ext uri="{FF2B5EF4-FFF2-40B4-BE49-F238E27FC236}">
                  <a16:creationId xmlns:a16="http://schemas.microsoft.com/office/drawing/2014/main" id="{F19B6B0E-3900-4434-8480-46074440602C}"/>
                </a:ext>
              </a:extLst>
            </p:cNvPr>
            <p:cNvSpPr>
              <a:spLocks/>
            </p:cNvSpPr>
            <p:nvPr/>
          </p:nvSpPr>
          <p:spPr bwMode="auto">
            <a:xfrm>
              <a:off x="6567835" y="2508950"/>
              <a:ext cx="158011" cy="107549"/>
            </a:xfrm>
            <a:custGeom>
              <a:avLst/>
              <a:gdLst>
                <a:gd name="T0" fmla="*/ 917 w 1026"/>
                <a:gd name="T1" fmla="*/ 23 h 698"/>
                <a:gd name="T2" fmla="*/ 388 w 1026"/>
                <a:gd name="T3" fmla="*/ 553 h 698"/>
                <a:gd name="T4" fmla="*/ 109 w 1026"/>
                <a:gd name="T5" fmla="*/ 274 h 698"/>
                <a:gd name="T6" fmla="*/ 24 w 1026"/>
                <a:gd name="T7" fmla="*/ 274 h 698"/>
                <a:gd name="T8" fmla="*/ 24 w 1026"/>
                <a:gd name="T9" fmla="*/ 359 h 698"/>
                <a:gd name="T10" fmla="*/ 345 w 1026"/>
                <a:gd name="T11" fmla="*/ 681 h 698"/>
                <a:gd name="T12" fmla="*/ 388 w 1026"/>
                <a:gd name="T13" fmla="*/ 698 h 698"/>
                <a:gd name="T14" fmla="*/ 430 w 1026"/>
                <a:gd name="T15" fmla="*/ 681 h 698"/>
                <a:gd name="T16" fmla="*/ 1002 w 1026"/>
                <a:gd name="T17" fmla="*/ 108 h 698"/>
                <a:gd name="T18" fmla="*/ 1002 w 1026"/>
                <a:gd name="T19" fmla="*/ 23 h 698"/>
                <a:gd name="T20" fmla="*/ 917 w 1026"/>
                <a:gd name="T21"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6" h="698">
                  <a:moveTo>
                    <a:pt x="917" y="23"/>
                  </a:moveTo>
                  <a:cubicBezTo>
                    <a:pt x="388" y="553"/>
                    <a:pt x="388" y="553"/>
                    <a:pt x="388" y="553"/>
                  </a:cubicBezTo>
                  <a:cubicBezTo>
                    <a:pt x="109" y="274"/>
                    <a:pt x="109" y="274"/>
                    <a:pt x="109" y="274"/>
                  </a:cubicBezTo>
                  <a:cubicBezTo>
                    <a:pt x="85" y="251"/>
                    <a:pt x="47" y="251"/>
                    <a:pt x="24" y="274"/>
                  </a:cubicBezTo>
                  <a:cubicBezTo>
                    <a:pt x="0" y="298"/>
                    <a:pt x="0" y="336"/>
                    <a:pt x="24" y="359"/>
                  </a:cubicBezTo>
                  <a:cubicBezTo>
                    <a:pt x="345" y="681"/>
                    <a:pt x="345" y="681"/>
                    <a:pt x="345" y="681"/>
                  </a:cubicBezTo>
                  <a:cubicBezTo>
                    <a:pt x="357" y="692"/>
                    <a:pt x="372" y="698"/>
                    <a:pt x="388" y="698"/>
                  </a:cubicBezTo>
                  <a:cubicBezTo>
                    <a:pt x="403" y="698"/>
                    <a:pt x="418" y="692"/>
                    <a:pt x="430" y="681"/>
                  </a:cubicBezTo>
                  <a:cubicBezTo>
                    <a:pt x="1002" y="108"/>
                    <a:pt x="1002" y="108"/>
                    <a:pt x="1002" y="108"/>
                  </a:cubicBezTo>
                  <a:cubicBezTo>
                    <a:pt x="1026" y="85"/>
                    <a:pt x="1026" y="47"/>
                    <a:pt x="1002" y="23"/>
                  </a:cubicBezTo>
                  <a:cubicBezTo>
                    <a:pt x="979" y="0"/>
                    <a:pt x="941" y="0"/>
                    <a:pt x="917" y="2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58" name="Group 57">
            <a:extLst>
              <a:ext uri="{FF2B5EF4-FFF2-40B4-BE49-F238E27FC236}">
                <a16:creationId xmlns:a16="http://schemas.microsoft.com/office/drawing/2014/main" id="{0078DCC4-2770-499D-9852-1763D6C3AB64}"/>
              </a:ext>
            </a:extLst>
          </p:cNvPr>
          <p:cNvGrpSpPr/>
          <p:nvPr/>
        </p:nvGrpSpPr>
        <p:grpSpPr>
          <a:xfrm>
            <a:off x="4979481" y="2168135"/>
            <a:ext cx="3336167" cy="1086115"/>
            <a:chOff x="1107974" y="3363124"/>
            <a:chExt cx="2502125" cy="814586"/>
          </a:xfrm>
        </p:grpSpPr>
        <p:sp>
          <p:nvSpPr>
            <p:cNvPr id="170" name="Rectangle 169">
              <a:extLst>
                <a:ext uri="{FF2B5EF4-FFF2-40B4-BE49-F238E27FC236}">
                  <a16:creationId xmlns:a16="http://schemas.microsoft.com/office/drawing/2014/main" id="{BE699958-3BF1-435C-AF6E-B6BAB46BA6CE}"/>
                </a:ext>
              </a:extLst>
            </p:cNvPr>
            <p:cNvSpPr/>
            <p:nvPr/>
          </p:nvSpPr>
          <p:spPr>
            <a:xfrm>
              <a:off x="1107974" y="3363124"/>
              <a:ext cx="2502125" cy="81458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1" name="Rectangle 170">
              <a:extLst>
                <a:ext uri="{FF2B5EF4-FFF2-40B4-BE49-F238E27FC236}">
                  <a16:creationId xmlns:a16="http://schemas.microsoft.com/office/drawing/2014/main" id="{A0B00C78-36AB-466A-9DFE-314A4790D5F1}"/>
                </a:ext>
              </a:extLst>
            </p:cNvPr>
            <p:cNvSpPr/>
            <p:nvPr/>
          </p:nvSpPr>
          <p:spPr>
            <a:xfrm>
              <a:off x="1169266" y="3863536"/>
              <a:ext cx="2090547" cy="245981"/>
            </a:xfrm>
            <a:prstGeom prst="rect">
              <a:avLst/>
            </a:prstGeom>
          </p:spPr>
          <p:txBody>
            <a:bodyPr wrap="square" lIns="91440" tIns="45720" rIns="91440" bIns="45720" anchor="t">
              <a:spAutoFit/>
            </a:bodyPr>
            <a:lstStyle/>
            <a:p>
              <a:pPr>
                <a:lnSpc>
                  <a:spcPct val="80000"/>
                </a:lnSpc>
                <a:defRPr/>
              </a:pPr>
              <a:r>
                <a:rPr lang="en-US" altLang="en-US" sz="1850">
                  <a:solidFill>
                    <a:srgbClr val="717679"/>
                  </a:solidFill>
                  <a:latin typeface="Calibri Light" panose="020F0302020204030204"/>
                </a:rPr>
                <a:t>Access to Donor</a:t>
              </a:r>
              <a:r>
                <a:rPr kumimoji="0" lang="en-US" altLang="en-US" sz="1850" b="0" i="0" u="none" strike="noStrike" kern="1200" cap="none" spc="0" normalizeH="0" baseline="0" noProof="0">
                  <a:ln>
                    <a:noFill/>
                  </a:ln>
                  <a:solidFill>
                    <a:srgbClr val="717679"/>
                  </a:solidFill>
                  <a:effectLst/>
                  <a:uLnTx/>
                  <a:uFillTx/>
                  <a:latin typeface="Calibri Light" panose="020F0302020204030204"/>
                  <a:ea typeface="+mn-ea"/>
                  <a:cs typeface="+mn-cs"/>
                </a:rPr>
                <a:t> Egg bank</a:t>
              </a:r>
            </a:p>
          </p:txBody>
        </p:sp>
        <p:sp>
          <p:nvSpPr>
            <p:cNvPr id="168" name="Freeform 5">
              <a:extLst>
                <a:ext uri="{FF2B5EF4-FFF2-40B4-BE49-F238E27FC236}">
                  <a16:creationId xmlns:a16="http://schemas.microsoft.com/office/drawing/2014/main" id="{8F4F1CD3-FDA1-41FD-ABF1-8E3195B19F01}"/>
                </a:ext>
              </a:extLst>
            </p:cNvPr>
            <p:cNvSpPr>
              <a:spLocks noEditPoints="1"/>
            </p:cNvSpPr>
            <p:nvPr/>
          </p:nvSpPr>
          <p:spPr bwMode="auto">
            <a:xfrm>
              <a:off x="1263980" y="3486148"/>
              <a:ext cx="315438" cy="315438"/>
            </a:xfrm>
            <a:custGeom>
              <a:avLst/>
              <a:gdLst>
                <a:gd name="T0" fmla="*/ 1748 w 2048"/>
                <a:gd name="T1" fmla="*/ 300 h 2048"/>
                <a:gd name="T2" fmla="*/ 1024 w 2048"/>
                <a:gd name="T3" fmla="*/ 0 h 2048"/>
                <a:gd name="T4" fmla="*/ 300 w 2048"/>
                <a:gd name="T5" fmla="*/ 300 h 2048"/>
                <a:gd name="T6" fmla="*/ 0 w 2048"/>
                <a:gd name="T7" fmla="*/ 1024 h 2048"/>
                <a:gd name="T8" fmla="*/ 300 w 2048"/>
                <a:gd name="T9" fmla="*/ 1748 h 2048"/>
                <a:gd name="T10" fmla="*/ 1024 w 2048"/>
                <a:gd name="T11" fmla="*/ 2048 h 2048"/>
                <a:gd name="T12" fmla="*/ 1748 w 2048"/>
                <a:gd name="T13" fmla="*/ 1748 h 2048"/>
                <a:gd name="T14" fmla="*/ 2048 w 2048"/>
                <a:gd name="T15" fmla="*/ 1024 h 2048"/>
                <a:gd name="T16" fmla="*/ 1748 w 2048"/>
                <a:gd name="T17" fmla="*/ 300 h 2048"/>
                <a:gd name="T18" fmla="*/ 1024 w 2048"/>
                <a:gd name="T19" fmla="*/ 1928 h 2048"/>
                <a:gd name="T20" fmla="*/ 120 w 2048"/>
                <a:gd name="T21" fmla="*/ 1024 h 2048"/>
                <a:gd name="T22" fmla="*/ 1024 w 2048"/>
                <a:gd name="T23" fmla="*/ 120 h 2048"/>
                <a:gd name="T24" fmla="*/ 1928 w 2048"/>
                <a:gd name="T25" fmla="*/ 1024 h 2048"/>
                <a:gd name="T26" fmla="*/ 1024 w 2048"/>
                <a:gd name="T27" fmla="*/ 192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8" h="2048">
                  <a:moveTo>
                    <a:pt x="1748" y="300"/>
                  </a:moveTo>
                  <a:cubicBezTo>
                    <a:pt x="1555" y="107"/>
                    <a:pt x="1298" y="0"/>
                    <a:pt x="1024" y="0"/>
                  </a:cubicBezTo>
                  <a:cubicBezTo>
                    <a:pt x="750" y="0"/>
                    <a:pt x="493" y="107"/>
                    <a:pt x="300" y="300"/>
                  </a:cubicBezTo>
                  <a:cubicBezTo>
                    <a:pt x="107" y="493"/>
                    <a:pt x="0" y="750"/>
                    <a:pt x="0" y="1024"/>
                  </a:cubicBezTo>
                  <a:cubicBezTo>
                    <a:pt x="0" y="1298"/>
                    <a:pt x="107" y="1555"/>
                    <a:pt x="300" y="1748"/>
                  </a:cubicBezTo>
                  <a:cubicBezTo>
                    <a:pt x="493" y="1941"/>
                    <a:pt x="750" y="2048"/>
                    <a:pt x="1024" y="2048"/>
                  </a:cubicBezTo>
                  <a:cubicBezTo>
                    <a:pt x="1298" y="2048"/>
                    <a:pt x="1555" y="1941"/>
                    <a:pt x="1748" y="1748"/>
                  </a:cubicBezTo>
                  <a:cubicBezTo>
                    <a:pt x="1941" y="1555"/>
                    <a:pt x="2048" y="1298"/>
                    <a:pt x="2048" y="1024"/>
                  </a:cubicBezTo>
                  <a:cubicBezTo>
                    <a:pt x="2048" y="750"/>
                    <a:pt x="1941" y="493"/>
                    <a:pt x="1748" y="300"/>
                  </a:cubicBezTo>
                  <a:close/>
                  <a:moveTo>
                    <a:pt x="1024" y="1928"/>
                  </a:moveTo>
                  <a:cubicBezTo>
                    <a:pt x="526" y="1928"/>
                    <a:pt x="120" y="1522"/>
                    <a:pt x="120" y="1024"/>
                  </a:cubicBezTo>
                  <a:cubicBezTo>
                    <a:pt x="120" y="526"/>
                    <a:pt x="526" y="120"/>
                    <a:pt x="1024" y="120"/>
                  </a:cubicBezTo>
                  <a:cubicBezTo>
                    <a:pt x="1522" y="120"/>
                    <a:pt x="1928" y="526"/>
                    <a:pt x="1928" y="1024"/>
                  </a:cubicBezTo>
                  <a:cubicBezTo>
                    <a:pt x="1928" y="1522"/>
                    <a:pt x="1522" y="1928"/>
                    <a:pt x="1024" y="19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9" name="Freeform 6">
              <a:extLst>
                <a:ext uri="{FF2B5EF4-FFF2-40B4-BE49-F238E27FC236}">
                  <a16:creationId xmlns:a16="http://schemas.microsoft.com/office/drawing/2014/main" id="{13974AC2-880F-4962-9718-D2DA3DDE2D2E}"/>
                </a:ext>
              </a:extLst>
            </p:cNvPr>
            <p:cNvSpPr>
              <a:spLocks/>
            </p:cNvSpPr>
            <p:nvPr/>
          </p:nvSpPr>
          <p:spPr bwMode="auto">
            <a:xfrm>
              <a:off x="1342693" y="3589605"/>
              <a:ext cx="158011" cy="107549"/>
            </a:xfrm>
            <a:custGeom>
              <a:avLst/>
              <a:gdLst>
                <a:gd name="T0" fmla="*/ 917 w 1026"/>
                <a:gd name="T1" fmla="*/ 23 h 698"/>
                <a:gd name="T2" fmla="*/ 388 w 1026"/>
                <a:gd name="T3" fmla="*/ 553 h 698"/>
                <a:gd name="T4" fmla="*/ 109 w 1026"/>
                <a:gd name="T5" fmla="*/ 274 h 698"/>
                <a:gd name="T6" fmla="*/ 24 w 1026"/>
                <a:gd name="T7" fmla="*/ 274 h 698"/>
                <a:gd name="T8" fmla="*/ 24 w 1026"/>
                <a:gd name="T9" fmla="*/ 359 h 698"/>
                <a:gd name="T10" fmla="*/ 345 w 1026"/>
                <a:gd name="T11" fmla="*/ 681 h 698"/>
                <a:gd name="T12" fmla="*/ 388 w 1026"/>
                <a:gd name="T13" fmla="*/ 698 h 698"/>
                <a:gd name="T14" fmla="*/ 430 w 1026"/>
                <a:gd name="T15" fmla="*/ 681 h 698"/>
                <a:gd name="T16" fmla="*/ 1002 w 1026"/>
                <a:gd name="T17" fmla="*/ 108 h 698"/>
                <a:gd name="T18" fmla="*/ 1002 w 1026"/>
                <a:gd name="T19" fmla="*/ 23 h 698"/>
                <a:gd name="T20" fmla="*/ 917 w 1026"/>
                <a:gd name="T21" fmla="*/ 2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6" h="698">
                  <a:moveTo>
                    <a:pt x="917" y="23"/>
                  </a:moveTo>
                  <a:cubicBezTo>
                    <a:pt x="388" y="553"/>
                    <a:pt x="388" y="553"/>
                    <a:pt x="388" y="553"/>
                  </a:cubicBezTo>
                  <a:cubicBezTo>
                    <a:pt x="109" y="274"/>
                    <a:pt x="109" y="274"/>
                    <a:pt x="109" y="274"/>
                  </a:cubicBezTo>
                  <a:cubicBezTo>
                    <a:pt x="85" y="251"/>
                    <a:pt x="47" y="251"/>
                    <a:pt x="24" y="274"/>
                  </a:cubicBezTo>
                  <a:cubicBezTo>
                    <a:pt x="0" y="298"/>
                    <a:pt x="0" y="336"/>
                    <a:pt x="24" y="359"/>
                  </a:cubicBezTo>
                  <a:cubicBezTo>
                    <a:pt x="345" y="681"/>
                    <a:pt x="345" y="681"/>
                    <a:pt x="345" y="681"/>
                  </a:cubicBezTo>
                  <a:cubicBezTo>
                    <a:pt x="357" y="692"/>
                    <a:pt x="372" y="698"/>
                    <a:pt x="388" y="698"/>
                  </a:cubicBezTo>
                  <a:cubicBezTo>
                    <a:pt x="403" y="698"/>
                    <a:pt x="418" y="692"/>
                    <a:pt x="430" y="681"/>
                  </a:cubicBezTo>
                  <a:cubicBezTo>
                    <a:pt x="1002" y="108"/>
                    <a:pt x="1002" y="108"/>
                    <a:pt x="1002" y="108"/>
                  </a:cubicBezTo>
                  <a:cubicBezTo>
                    <a:pt x="1026" y="85"/>
                    <a:pt x="1026" y="47"/>
                    <a:pt x="1002" y="23"/>
                  </a:cubicBezTo>
                  <a:cubicBezTo>
                    <a:pt x="979" y="0"/>
                    <a:pt x="941" y="0"/>
                    <a:pt x="917" y="2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292" name="Group 291">
            <a:extLst>
              <a:ext uri="{FF2B5EF4-FFF2-40B4-BE49-F238E27FC236}">
                <a16:creationId xmlns:a16="http://schemas.microsoft.com/office/drawing/2014/main" id="{3DE9CEBD-0CA7-429E-87C7-F04C33E9C3E6}"/>
              </a:ext>
            </a:extLst>
          </p:cNvPr>
          <p:cNvGrpSpPr/>
          <p:nvPr/>
        </p:nvGrpSpPr>
        <p:grpSpPr>
          <a:xfrm>
            <a:off x="724929" y="1725878"/>
            <a:ext cx="11103536" cy="4567831"/>
            <a:chOff x="543697" y="1294408"/>
            <a:chExt cx="8327652" cy="3425873"/>
          </a:xfrm>
        </p:grpSpPr>
        <p:cxnSp>
          <p:nvCxnSpPr>
            <p:cNvPr id="42" name="Straight Connector 41">
              <a:extLst>
                <a:ext uri="{FF2B5EF4-FFF2-40B4-BE49-F238E27FC236}">
                  <a16:creationId xmlns:a16="http://schemas.microsoft.com/office/drawing/2014/main" id="{3A833494-2005-46F1-A55A-0A82F6FEF442}"/>
                </a:ext>
              </a:extLst>
            </p:cNvPr>
            <p:cNvCxnSpPr>
              <a:cxnSpLocks/>
            </p:cNvCxnSpPr>
            <p:nvPr/>
          </p:nvCxnSpPr>
          <p:spPr>
            <a:xfrm>
              <a:off x="543698" y="1294409"/>
              <a:ext cx="832765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161D4397-F647-48CA-8439-8C6DF97B4384}"/>
                </a:ext>
              </a:extLst>
            </p:cNvPr>
            <p:cNvCxnSpPr>
              <a:cxnSpLocks/>
            </p:cNvCxnSpPr>
            <p:nvPr/>
          </p:nvCxnSpPr>
          <p:spPr>
            <a:xfrm>
              <a:off x="543697" y="1294408"/>
              <a:ext cx="0" cy="342587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BBFA8E54-39AD-480B-A144-C6F1D9ECE228}"/>
                </a:ext>
              </a:extLst>
            </p:cNvPr>
            <p:cNvCxnSpPr>
              <a:cxnSpLocks/>
            </p:cNvCxnSpPr>
            <p:nvPr/>
          </p:nvCxnSpPr>
          <p:spPr>
            <a:xfrm>
              <a:off x="543697" y="1295400"/>
              <a:ext cx="0" cy="162697"/>
            </a:xfrm>
            <a:prstGeom prst="line">
              <a:avLst/>
            </a:prstGeom>
            <a:ln>
              <a:solidFill>
                <a:srgbClr val="0084A8"/>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075A33EC-7802-4454-B754-3A01119B1992}"/>
              </a:ext>
            </a:extLst>
          </p:cNvPr>
          <p:cNvGrpSpPr/>
          <p:nvPr/>
        </p:nvGrpSpPr>
        <p:grpSpPr>
          <a:xfrm>
            <a:off x="1" y="-2145"/>
            <a:ext cx="12192001" cy="6884057"/>
            <a:chOff x="0" y="-9773"/>
            <a:chExt cx="9144001" cy="5163043"/>
          </a:xfrm>
          <a:solidFill>
            <a:srgbClr val="A6E6FF"/>
          </a:solidFill>
        </p:grpSpPr>
        <p:sp>
          <p:nvSpPr>
            <p:cNvPr id="52" name="Rectangle 51">
              <a:extLst>
                <a:ext uri="{FF2B5EF4-FFF2-40B4-BE49-F238E27FC236}">
                  <a16:creationId xmlns:a16="http://schemas.microsoft.com/office/drawing/2014/main" id="{F4987460-7E71-4BB1-85B6-140E5F1F4598}"/>
                </a:ext>
              </a:extLst>
            </p:cNvPr>
            <p:cNvSpPr/>
            <p:nvPr/>
          </p:nvSpPr>
          <p:spPr>
            <a:xfrm>
              <a:off x="8890458" y="-9772"/>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3" name="Rectangle 52">
              <a:extLst>
                <a:ext uri="{FF2B5EF4-FFF2-40B4-BE49-F238E27FC236}">
                  <a16:creationId xmlns:a16="http://schemas.microsoft.com/office/drawing/2014/main" id="{A91E5C8D-D922-4F6B-9CE6-FECE189D1E41}"/>
                </a:ext>
              </a:extLst>
            </p:cNvPr>
            <p:cNvSpPr/>
            <p:nvPr/>
          </p:nvSpPr>
          <p:spPr>
            <a:xfrm rot="5400000">
              <a:off x="4508615" y="-4381844"/>
              <a:ext cx="253542" cy="901723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DC7B9A23-F0F6-4938-B164-E1F4F6DEA3EE}"/>
                </a:ext>
              </a:extLst>
            </p:cNvPr>
            <p:cNvSpPr/>
            <p:nvPr/>
          </p:nvSpPr>
          <p:spPr>
            <a:xfrm rot="5400000">
              <a:off x="4445229" y="454499"/>
              <a:ext cx="253542" cy="914400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 name="Rectangle 54">
              <a:extLst>
                <a:ext uri="{FF2B5EF4-FFF2-40B4-BE49-F238E27FC236}">
                  <a16:creationId xmlns:a16="http://schemas.microsoft.com/office/drawing/2014/main" id="{C5211363-1D38-427E-BB93-59E5573A978D}"/>
                </a:ext>
              </a:extLst>
            </p:cNvPr>
            <p:cNvSpPr/>
            <p:nvPr/>
          </p:nvSpPr>
          <p:spPr>
            <a:xfrm>
              <a:off x="0" y="-9773"/>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56" name="Rectangle 55">
            <a:extLst>
              <a:ext uri="{FF2B5EF4-FFF2-40B4-BE49-F238E27FC236}">
                <a16:creationId xmlns:a16="http://schemas.microsoft.com/office/drawing/2014/main" id="{CFCE7A64-28DD-D843-A18E-DD2202820235}"/>
              </a:ext>
            </a:extLst>
          </p:cNvPr>
          <p:cNvSpPr/>
          <p:nvPr/>
        </p:nvSpPr>
        <p:spPr>
          <a:xfrm>
            <a:off x="8620495" y="4085698"/>
            <a:ext cx="3277673" cy="327974"/>
          </a:xfrm>
          <a:prstGeom prst="rect">
            <a:avLst/>
          </a:prstGeom>
        </p:spPr>
        <p:txBody>
          <a:bodyPr wrap="square" lIns="91440" tIns="45720" rIns="91440" bIns="45720" anchor="t">
            <a:spAutoFit/>
          </a:bodyPr>
          <a:lstStyle/>
          <a:p>
            <a:pPr>
              <a:lnSpc>
                <a:spcPct val="80000"/>
              </a:lnSpc>
              <a:defRPr/>
            </a:pPr>
            <a:r>
              <a:rPr lang="en-US" altLang="en-US" sz="1850">
                <a:solidFill>
                  <a:srgbClr val="717679"/>
                </a:solidFill>
                <a:latin typeface="Calibri Light" panose="020F0302020204030204"/>
              </a:rPr>
              <a:t>Access to Donor Sperm</a:t>
            </a:r>
            <a:r>
              <a:rPr kumimoji="0" lang="en-US" altLang="en-US" sz="1850" b="0" i="0" u="none" strike="noStrike" kern="1200" cap="none" spc="0" normalizeH="0" baseline="0" noProof="0">
                <a:ln>
                  <a:noFill/>
                </a:ln>
                <a:solidFill>
                  <a:srgbClr val="717679"/>
                </a:solidFill>
                <a:effectLst/>
                <a:uLnTx/>
                <a:uFillTx/>
                <a:latin typeface="Calibri Light" panose="020F0302020204030204"/>
                <a:ea typeface="+mn-ea"/>
                <a:cs typeface="+mn-cs"/>
              </a:rPr>
              <a:t> bank</a:t>
            </a:r>
            <a:r>
              <a:rPr lang="en-US" altLang="en-US" sz="1850">
                <a:solidFill>
                  <a:srgbClr val="717679"/>
                </a:solidFill>
                <a:latin typeface="Calibri Light" panose="020F0302020204030204"/>
              </a:rPr>
              <a:t> </a:t>
            </a:r>
            <a:endPar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endParaRPr>
          </a:p>
        </p:txBody>
      </p:sp>
    </p:spTree>
    <p:extLst>
      <p:ext uri="{BB962C8B-B14F-4D97-AF65-F5344CB8AC3E}">
        <p14:creationId xmlns:p14="http://schemas.microsoft.com/office/powerpoint/2010/main" val="322243941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D33D150F-CF09-4CA7-9D25-ABFE8816E7FD}"/>
              </a:ext>
            </a:extLst>
          </p:cNvPr>
          <p:cNvSpPr/>
          <p:nvPr/>
        </p:nvSpPr>
        <p:spPr>
          <a:xfrm>
            <a:off x="5831595" y="0"/>
            <a:ext cx="6360405" cy="6858000"/>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17" name="Rectangle 16">
            <a:extLst>
              <a:ext uri="{FF2B5EF4-FFF2-40B4-BE49-F238E27FC236}">
                <a16:creationId xmlns:a16="http://schemas.microsoft.com/office/drawing/2014/main" id="{4F6CE631-207A-1446-AB63-E92525562A4C}"/>
              </a:ext>
            </a:extLst>
          </p:cNvPr>
          <p:cNvSpPr/>
          <p:nvPr/>
        </p:nvSpPr>
        <p:spPr>
          <a:xfrm>
            <a:off x="375498" y="541180"/>
            <a:ext cx="8594329" cy="581569"/>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4267" b="0" i="0" u="none" strike="noStrike" kern="1200" cap="none" spc="-200" normalizeH="0" baseline="0" noProof="0">
                <a:ln>
                  <a:noFill/>
                </a:ln>
                <a:solidFill>
                  <a:srgbClr val="717679"/>
                </a:solidFill>
                <a:effectLst/>
                <a:uLnTx/>
                <a:uFillTx/>
                <a:latin typeface="Calibri Light" panose="020F0302020204030204"/>
                <a:ea typeface="+mn-ea"/>
                <a:cs typeface="+mn-cs"/>
              </a:rPr>
              <a:t>Ovulation </a:t>
            </a:r>
            <a:r>
              <a:rPr kumimoji="0" lang="en-US" altLang="en-US" sz="4267" b="0" i="0" u="none" strike="noStrike" kern="1200" cap="none" spc="-200" normalizeH="0" baseline="0" noProof="0">
                <a:ln>
                  <a:noFill/>
                </a:ln>
                <a:solidFill>
                  <a:srgbClr val="E30375"/>
                </a:solidFill>
                <a:effectLst/>
                <a:uLnTx/>
                <a:uFillTx/>
                <a:latin typeface="Calibri Light" panose="020F0302020204030204"/>
                <a:ea typeface="+mn-ea"/>
                <a:cs typeface="+mn-cs"/>
              </a:rPr>
              <a:t>Induction (OI)</a:t>
            </a:r>
            <a:endParaRPr kumimoji="0" lang="en-AU" altLang="en-US" sz="4267" b="0" i="0" u="none" strike="noStrike" kern="1200" cap="none" spc="-200" normalizeH="0" baseline="0" noProof="0">
              <a:ln>
                <a:noFill/>
              </a:ln>
              <a:solidFill>
                <a:srgbClr val="E30375"/>
              </a:solidFill>
              <a:effectLst/>
              <a:uLnTx/>
              <a:uFillTx/>
              <a:latin typeface="Calibri Light" panose="020F0302020204030204"/>
              <a:ea typeface="+mn-ea"/>
              <a:cs typeface="+mn-cs"/>
            </a:endParaRPr>
          </a:p>
        </p:txBody>
      </p:sp>
      <p:cxnSp>
        <p:nvCxnSpPr>
          <p:cNvPr id="18" name="Straight Connector 17">
            <a:extLst>
              <a:ext uri="{FF2B5EF4-FFF2-40B4-BE49-F238E27FC236}">
                <a16:creationId xmlns:a16="http://schemas.microsoft.com/office/drawing/2014/main" id="{EF676212-F49D-AF46-8FB5-29AD93BEDCD2}"/>
              </a:ext>
            </a:extLst>
          </p:cNvPr>
          <p:cNvCxnSpPr>
            <a:cxnSpLocks/>
          </p:cNvCxnSpPr>
          <p:nvPr/>
        </p:nvCxnSpPr>
        <p:spPr>
          <a:xfrm flipH="1">
            <a:off x="487789" y="1200340"/>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6" name="Rectangle 175">
            <a:extLst>
              <a:ext uri="{FF2B5EF4-FFF2-40B4-BE49-F238E27FC236}">
                <a16:creationId xmlns:a16="http://schemas.microsoft.com/office/drawing/2014/main" id="{A6DC5314-7875-4715-A8B4-6234935084D7}"/>
              </a:ext>
            </a:extLst>
          </p:cNvPr>
          <p:cNvSpPr/>
          <p:nvPr/>
        </p:nvSpPr>
        <p:spPr>
          <a:xfrm>
            <a:off x="1" y="1439539"/>
            <a:ext cx="484743" cy="45536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84" name="Picture 4">
            <a:extLst>
              <a:ext uri="{FF2B5EF4-FFF2-40B4-BE49-F238E27FC236}">
                <a16:creationId xmlns:a16="http://schemas.microsoft.com/office/drawing/2014/main" id="{7D7A4654-03A8-4700-B83D-8EEBF03425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1305" y="2385471"/>
            <a:ext cx="4403495" cy="35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5" name="TextBox 94">
            <a:extLst>
              <a:ext uri="{FF2B5EF4-FFF2-40B4-BE49-F238E27FC236}">
                <a16:creationId xmlns:a16="http://schemas.microsoft.com/office/drawing/2014/main" id="{15FD02A9-9CE1-4A3B-934B-186C01D6BD27}"/>
              </a:ext>
            </a:extLst>
          </p:cNvPr>
          <p:cNvSpPr txBox="1"/>
          <p:nvPr/>
        </p:nvSpPr>
        <p:spPr>
          <a:xfrm>
            <a:off x="643076" y="1259015"/>
            <a:ext cx="5041832" cy="757259"/>
          </a:xfrm>
          <a:prstGeom prst="rect">
            <a:avLst/>
          </a:prstGeom>
        </p:spPr>
        <p:txBody>
          <a:bodyPr wrap="square">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altLang="en-US" sz="2667">
                <a:solidFill>
                  <a:srgbClr val="0084A8"/>
                </a:solidFill>
                <a:latin typeface="Calibri Light" panose="020F0302020204030204"/>
              </a:rPr>
              <a:t>i</a:t>
            </a:r>
            <a:r>
              <a:rPr kumimoji="0" lang="en-US" altLang="en-US" sz="2667" b="0" i="0" u="none" strike="noStrike" kern="1200" cap="none" spc="0" normalizeH="0" baseline="0" noProof="0" err="1">
                <a:ln>
                  <a:noFill/>
                </a:ln>
                <a:solidFill>
                  <a:srgbClr val="0084A8"/>
                </a:solidFill>
                <a:effectLst/>
                <a:uLnTx/>
                <a:uFillTx/>
                <a:latin typeface="Calibri Light" panose="020F0302020204030204"/>
                <a:ea typeface="+mn-ea"/>
                <a:cs typeface="+mn-cs"/>
              </a:rPr>
              <a:t>nducing</a:t>
            </a:r>
            <a:r>
              <a:rPr kumimoji="0" lang="en-US" altLang="en-US" sz="2667" b="0" i="0" u="none" strike="noStrike" kern="1200" cap="none" spc="0" normalizeH="0" baseline="0" noProof="0">
                <a:ln>
                  <a:noFill/>
                </a:ln>
                <a:solidFill>
                  <a:srgbClr val="0084A8"/>
                </a:solidFill>
                <a:effectLst/>
                <a:uLnTx/>
                <a:uFillTx/>
                <a:latin typeface="Calibri Light" panose="020F0302020204030204"/>
                <a:ea typeface="+mn-ea"/>
                <a:cs typeface="+mn-cs"/>
              </a:rPr>
              <a:t> ovulation in </a:t>
            </a:r>
            <a:r>
              <a:rPr kumimoji="0" lang="en-US" altLang="en-US" sz="2667" b="0" i="0" u="none" strike="noStrike" kern="1200" cap="none" spc="0" normalizeH="0" baseline="0" noProof="0" err="1">
                <a:ln>
                  <a:noFill/>
                </a:ln>
                <a:solidFill>
                  <a:srgbClr val="0084A8"/>
                </a:solidFill>
                <a:effectLst/>
                <a:uLnTx/>
                <a:uFillTx/>
                <a:latin typeface="Calibri Light" panose="020F0302020204030204"/>
                <a:ea typeface="+mn-ea"/>
                <a:cs typeface="+mn-cs"/>
              </a:rPr>
              <a:t>oligoovulatory</a:t>
            </a:r>
            <a:r>
              <a:rPr kumimoji="0" lang="en-US" altLang="en-US" sz="2667" b="0" i="0" u="none" strike="noStrike" kern="1200" cap="none" spc="0" normalizeH="0" baseline="0" noProof="0">
                <a:ln>
                  <a:noFill/>
                </a:ln>
                <a:solidFill>
                  <a:srgbClr val="0084A8"/>
                </a:solidFill>
                <a:effectLst/>
                <a:uLnTx/>
                <a:uFillTx/>
                <a:latin typeface="Calibri Light" panose="020F0302020204030204"/>
                <a:ea typeface="+mn-ea"/>
                <a:cs typeface="+mn-cs"/>
              </a:rPr>
              <a:t> and anovulatory women</a:t>
            </a:r>
            <a:endParaRPr kumimoji="0" lang="en-US" altLang="en-US" sz="2667" b="1" i="0" u="none" strike="noStrike" kern="1200" cap="none" spc="0" normalizeH="0" baseline="0" noProof="0">
              <a:ln>
                <a:noFill/>
              </a:ln>
              <a:solidFill>
                <a:srgbClr val="0084A8"/>
              </a:solidFill>
              <a:effectLst/>
              <a:uLnTx/>
              <a:uFillTx/>
              <a:latin typeface="Calibri Light" panose="020F0302020204030204"/>
              <a:ea typeface="+mn-ea"/>
              <a:cs typeface="+mn-cs"/>
            </a:endParaRPr>
          </a:p>
        </p:txBody>
      </p:sp>
      <p:grpSp>
        <p:nvGrpSpPr>
          <p:cNvPr id="63" name="Group 62">
            <a:extLst>
              <a:ext uri="{FF2B5EF4-FFF2-40B4-BE49-F238E27FC236}">
                <a16:creationId xmlns:a16="http://schemas.microsoft.com/office/drawing/2014/main" id="{30BD3442-11C8-46BC-80DA-FCFC2B18F9B7}"/>
              </a:ext>
            </a:extLst>
          </p:cNvPr>
          <p:cNvGrpSpPr/>
          <p:nvPr/>
        </p:nvGrpSpPr>
        <p:grpSpPr>
          <a:xfrm>
            <a:off x="1" y="-13030"/>
            <a:ext cx="12192001" cy="6884057"/>
            <a:chOff x="0" y="-9773"/>
            <a:chExt cx="9144001" cy="5163043"/>
          </a:xfrm>
          <a:solidFill>
            <a:srgbClr val="A6E6FF"/>
          </a:solidFill>
        </p:grpSpPr>
        <p:sp>
          <p:nvSpPr>
            <p:cNvPr id="64" name="Rectangle 63">
              <a:extLst>
                <a:ext uri="{FF2B5EF4-FFF2-40B4-BE49-F238E27FC236}">
                  <a16:creationId xmlns:a16="http://schemas.microsoft.com/office/drawing/2014/main" id="{AA4DF388-CD66-46CC-9C12-5D653AB5C61A}"/>
                </a:ext>
              </a:extLst>
            </p:cNvPr>
            <p:cNvSpPr/>
            <p:nvPr/>
          </p:nvSpPr>
          <p:spPr>
            <a:xfrm>
              <a:off x="8890458" y="-9772"/>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984E9EFD-5299-405A-BEB1-D159B068F44A}"/>
                </a:ext>
              </a:extLst>
            </p:cNvPr>
            <p:cNvSpPr/>
            <p:nvPr/>
          </p:nvSpPr>
          <p:spPr>
            <a:xfrm rot="5400000">
              <a:off x="4508615" y="-4381844"/>
              <a:ext cx="253542" cy="901723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6" name="Rectangle 75">
              <a:extLst>
                <a:ext uri="{FF2B5EF4-FFF2-40B4-BE49-F238E27FC236}">
                  <a16:creationId xmlns:a16="http://schemas.microsoft.com/office/drawing/2014/main" id="{0A120AB0-1D79-4045-91DC-F966C93F3CED}"/>
                </a:ext>
              </a:extLst>
            </p:cNvPr>
            <p:cNvSpPr/>
            <p:nvPr/>
          </p:nvSpPr>
          <p:spPr>
            <a:xfrm rot="5400000">
              <a:off x="4445229" y="454499"/>
              <a:ext cx="253542" cy="914400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A178899F-F1DA-4999-81F9-B2E5E9D6B866}"/>
                </a:ext>
              </a:extLst>
            </p:cNvPr>
            <p:cNvSpPr/>
            <p:nvPr/>
          </p:nvSpPr>
          <p:spPr>
            <a:xfrm>
              <a:off x="0" y="-9773"/>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2" name="TextBox 1">
            <a:extLst>
              <a:ext uri="{FF2B5EF4-FFF2-40B4-BE49-F238E27FC236}">
                <a16:creationId xmlns:a16="http://schemas.microsoft.com/office/drawing/2014/main" id="{D2DF23B5-58F9-FD43-9B89-79F5A9567391}"/>
              </a:ext>
            </a:extLst>
          </p:cNvPr>
          <p:cNvSpPr txBox="1"/>
          <p:nvPr/>
        </p:nvSpPr>
        <p:spPr>
          <a:xfrm>
            <a:off x="6096000" y="821410"/>
            <a:ext cx="5451150" cy="452431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rPr>
              <a:t>Intercourse (or insemination of sperm) at time of ovulation.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AU" altLang="en-US" sz="1800" b="0" i="0" u="none" strike="noStrike" kern="1200" cap="none" spc="0" normalizeH="0" baseline="0" noProof="0">
              <a:ln>
                <a:noFill/>
              </a:ln>
              <a:solidFill>
                <a:srgbClr val="000000"/>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rPr>
              <a:t>Recommended for women who have difficulty ovulating due to hormonal imbalances.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AU" altLang="en-US" sz="1800" b="0" i="0" u="none" strike="noStrike" kern="1200" cap="none" spc="0" normalizeH="0" baseline="0" noProof="0">
              <a:ln>
                <a:noFill/>
              </a:ln>
              <a:solidFill>
                <a:srgbClr val="000000"/>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rPr>
              <a:t>Conditions treated include </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rPr>
              <a:t>PCOS</a:t>
            </a: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rPr>
              <a:t>hypothalamic </a:t>
            </a:r>
            <a:r>
              <a:rPr kumimoji="0" lang="en-US" altLang="en-US" sz="1800" b="0" i="0" u="none" strike="noStrike" kern="1200" cap="none" spc="0" normalizeH="0" baseline="0" noProof="0" err="1">
                <a:ln>
                  <a:noFill/>
                </a:ln>
                <a:solidFill>
                  <a:srgbClr val="717679"/>
                </a:solidFill>
                <a:effectLst/>
                <a:uLnTx/>
                <a:uFillTx/>
                <a:latin typeface="Calibri" panose="020F0502020204030204"/>
                <a:ea typeface="+mn-ea"/>
                <a:cs typeface="+mn-cs"/>
              </a:rPr>
              <a:t>amenorrhoea</a:t>
            </a:r>
            <a:endPar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err="1">
                <a:ln>
                  <a:noFill/>
                </a:ln>
                <a:solidFill>
                  <a:srgbClr val="717679"/>
                </a:solidFill>
                <a:effectLst/>
                <a:uLnTx/>
                <a:uFillTx/>
                <a:latin typeface="Calibri" panose="020F0502020204030204"/>
                <a:ea typeface="+mn-ea"/>
                <a:cs typeface="+mn-cs"/>
              </a:rPr>
              <a:t>Hyperprolactinaemia</a:t>
            </a:r>
            <a:endPar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endParaRPr>
          </a:p>
          <a:p>
            <a:pPr marL="742950" marR="0" lvl="1"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rPr>
              <a:t>Unexplained</a:t>
            </a:r>
            <a:r>
              <a:rPr kumimoji="0" lang="en-US" altLang="en-US" sz="1800" b="0" i="0" u="none" strike="noStrike" kern="1200" cap="none" spc="0" normalizeH="0" noProof="0">
                <a:ln>
                  <a:noFill/>
                </a:ln>
                <a:solidFill>
                  <a:srgbClr val="717679"/>
                </a:solidFill>
                <a:effectLst/>
                <a:uLnTx/>
                <a:uFillTx/>
                <a:latin typeface="Calibri" panose="020F0502020204030204"/>
                <a:ea typeface="+mn-ea"/>
                <a:cs typeface="+mn-cs"/>
              </a:rPr>
              <a:t> </a:t>
            </a:r>
            <a:r>
              <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rPr>
              <a:t>irregular cycles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rPr>
              <a:t>But multiple pregnancy risk depending on drugs used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717679"/>
                </a:solidFill>
                <a:effectLst/>
                <a:uLnTx/>
                <a:uFillTx/>
                <a:latin typeface="Calibri" panose="020F0502020204030204"/>
                <a:ea typeface="+mn-ea"/>
                <a:cs typeface="+mn-cs"/>
              </a:rPr>
              <a:t>Success rates in women under 35yo can be up to 20% per cycle </a:t>
            </a:r>
            <a:endParaRPr kumimoji="0" lang="en-AU" alt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8894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
                                            <p:txEl>
                                              <p:pRg st="10" end="10"/>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Content Placeholder 2" descr="A purple rectangular sign with white text&#10;&#10;Description automatically generated">
            <a:extLst>
              <a:ext uri="{FF2B5EF4-FFF2-40B4-BE49-F238E27FC236}">
                <a16:creationId xmlns:a16="http://schemas.microsoft.com/office/drawing/2014/main" id="{50D330F5-2732-ED45-8298-7B2596226EBA}"/>
              </a:ext>
            </a:extLst>
          </p:cNvPr>
          <p:cNvPicPr>
            <a:picLocks noGrp="1" noChangeAspect="1"/>
          </p:cNvPicPr>
          <p:nvPr>
            <p:ph idx="1"/>
          </p:nvPr>
        </p:nvPicPr>
        <p:blipFill>
          <a:blip r:embed="rId2"/>
          <a:stretch>
            <a:fillRect/>
          </a:stretch>
        </p:blipFill>
        <p:spPr>
          <a:xfrm>
            <a:off x="414523" y="603354"/>
            <a:ext cx="9785391" cy="5651291"/>
          </a:xfrm>
        </p:spPr>
      </p:pic>
      <p:sp>
        <p:nvSpPr>
          <p:cNvPr id="6" name="Slide Number Placeholder 5">
            <a:extLst>
              <a:ext uri="{FF2B5EF4-FFF2-40B4-BE49-F238E27FC236}">
                <a16:creationId xmlns:a16="http://schemas.microsoft.com/office/drawing/2014/main" id="{16BD76FB-C8D9-414B-B468-FD8C31E3E4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2740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4" descr="A cover of a book&#10;&#10;Description automatically generated">
            <a:extLst>
              <a:ext uri="{FF2B5EF4-FFF2-40B4-BE49-F238E27FC236}">
                <a16:creationId xmlns:a16="http://schemas.microsoft.com/office/drawing/2014/main" id="{9A8B70E3-507A-7D4A-B9A5-6FCF8876ADE4}"/>
              </a:ext>
            </a:extLst>
          </p:cNvPr>
          <p:cNvPicPr>
            <a:picLocks noChangeAspect="1"/>
          </p:cNvPicPr>
          <p:nvPr/>
        </p:nvPicPr>
        <p:blipFill>
          <a:blip r:embed="rId2"/>
          <a:stretch>
            <a:fillRect/>
          </a:stretch>
        </p:blipFill>
        <p:spPr>
          <a:xfrm>
            <a:off x="9119964" y="3103251"/>
            <a:ext cx="2992520" cy="3740652"/>
          </a:xfrm>
          <a:prstGeom prst="rect">
            <a:avLst/>
          </a:prstGeom>
        </p:spPr>
      </p:pic>
      <p:sp>
        <p:nvSpPr>
          <p:cNvPr id="3" name="Content Placeholder 2">
            <a:extLst>
              <a:ext uri="{FF2B5EF4-FFF2-40B4-BE49-F238E27FC236}">
                <a16:creationId xmlns:a16="http://schemas.microsoft.com/office/drawing/2014/main" id="{1E0B1DC3-CD47-5949-AA08-EA26B02F122C}"/>
              </a:ext>
            </a:extLst>
          </p:cNvPr>
          <p:cNvSpPr>
            <a:spLocks/>
          </p:cNvSpPr>
          <p:nvPr/>
        </p:nvSpPr>
        <p:spPr>
          <a:xfrm>
            <a:off x="838200" y="1070976"/>
            <a:ext cx="4102648" cy="4517759"/>
          </a:xfrm>
          <a:prstGeom prst="rect">
            <a:avLst/>
          </a:prstGeom>
        </p:spPr>
        <p:txBody>
          <a:bodyPr>
            <a:normAutofit/>
          </a:bodyPr>
          <a:lstStyle/>
          <a:p>
            <a:pPr marL="0" marR="0" lvl="0" indent="0" algn="l" defTabSz="731520" rtl="0" eaLnBrk="1" fontAlgn="auto" latinLnBrk="0" hangingPunct="1">
              <a:lnSpc>
                <a:spcPct val="100000"/>
              </a:lnSpc>
              <a:spcBef>
                <a:spcPts val="0"/>
              </a:spcBef>
              <a:spcAft>
                <a:spcPts val="48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alibri" panose="020F0502020204030204"/>
                <a:ea typeface="+mn-ea"/>
                <a:cs typeface="+mn-cs"/>
              </a:rPr>
              <a:t>Letrozole </a:t>
            </a:r>
          </a:p>
          <a:p>
            <a:pPr marL="651510" marR="0" lvl="1" indent="-285750" algn="l" defTabSz="731520" rtl="0" eaLnBrk="1" fontAlgn="auto" latinLnBrk="0" hangingPunct="1">
              <a:lnSpc>
                <a:spcPct val="100000"/>
              </a:lnSpc>
              <a:spcBef>
                <a:spcPts val="0"/>
              </a:spcBef>
              <a:spcAft>
                <a:spcPts val="480"/>
              </a:spcAft>
              <a:buClrTx/>
              <a:buSzTx/>
              <a:buFont typeface="Arial" panose="020B0604020202020204" pitchFamily="34" charset="0"/>
              <a:buChar char="•"/>
              <a:tabLst/>
              <a:defRPr/>
            </a:pP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should be the first-line pharmacological</a:t>
            </a:r>
          </a:p>
          <a:p>
            <a:pPr marL="365760" marR="0" lvl="1" algn="l" defTabSz="731520" rtl="0" eaLnBrk="1" fontAlgn="auto" latinLnBrk="0" hangingPunct="1">
              <a:lnSpc>
                <a:spcPct val="100000"/>
              </a:lnSpc>
              <a:spcBef>
                <a:spcPts val="0"/>
              </a:spcBef>
              <a:spcAft>
                <a:spcPts val="480"/>
              </a:spcAft>
              <a:buClrTx/>
              <a:buSzTx/>
              <a:tabLst/>
              <a:defRPr/>
            </a:pPr>
            <a:r>
              <a:rPr lang="en-US" sz="1440">
                <a:solidFill>
                  <a:srgbClr val="000000"/>
                </a:solidFill>
                <a:latin typeface="Calibri" panose="020F0502020204030204"/>
              </a:rPr>
              <a:t>      </a:t>
            </a: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 treatment for ovulation induction </a:t>
            </a:r>
          </a:p>
          <a:p>
            <a:pPr marL="365760" marR="0" lvl="1" algn="l" defTabSz="731520" rtl="0" eaLnBrk="1" fontAlgn="auto" latinLnBrk="0" hangingPunct="1">
              <a:lnSpc>
                <a:spcPct val="100000"/>
              </a:lnSpc>
              <a:spcBef>
                <a:spcPts val="0"/>
              </a:spcBef>
              <a:spcAft>
                <a:spcPts val="480"/>
              </a:spcAft>
              <a:buClrTx/>
              <a:buSzTx/>
              <a:tabLst/>
              <a:defRPr/>
            </a:pPr>
            <a:endPar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endParaRPr>
          </a:p>
          <a:p>
            <a:pPr marL="651510" marR="0" lvl="1" indent="-285750" algn="l" defTabSz="731520" rtl="0" eaLnBrk="1" fontAlgn="auto" latinLnBrk="0" hangingPunct="1">
              <a:lnSpc>
                <a:spcPct val="100000"/>
              </a:lnSpc>
              <a:spcBef>
                <a:spcPts val="0"/>
              </a:spcBef>
              <a:spcAft>
                <a:spcPts val="480"/>
              </a:spcAft>
              <a:buClrTx/>
              <a:buSzTx/>
              <a:buFont typeface="Arial" panose="020B0604020202020204" pitchFamily="34" charset="0"/>
              <a:buChar char="•"/>
              <a:tabLst/>
              <a:defRPr/>
            </a:pP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no evidence for increased teratogenicity</a:t>
            </a:r>
            <a:endParaRPr lang="en-US" sz="1440">
              <a:solidFill>
                <a:srgbClr val="000000"/>
              </a:solidFill>
              <a:latin typeface="Calibri" panose="020F0502020204030204"/>
            </a:endParaRPr>
          </a:p>
          <a:p>
            <a:pPr marL="365760" marR="0" lvl="1" algn="l" defTabSz="731520" rtl="0" eaLnBrk="1" fontAlgn="auto" latinLnBrk="0" hangingPunct="1">
              <a:lnSpc>
                <a:spcPct val="100000"/>
              </a:lnSpc>
              <a:spcBef>
                <a:spcPts val="0"/>
              </a:spcBef>
              <a:spcAft>
                <a:spcPts val="480"/>
              </a:spcAft>
              <a:buClrTx/>
              <a:buSzTx/>
              <a:tabLst/>
              <a:defRPr/>
            </a:pPr>
            <a:endPar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endParaRPr>
          </a:p>
          <a:p>
            <a:pPr marL="651510" marR="0" lvl="1" indent="-285750" algn="l" defTabSz="731520" rtl="0" eaLnBrk="1" fontAlgn="auto" latinLnBrk="0" hangingPunct="1">
              <a:lnSpc>
                <a:spcPct val="100000"/>
              </a:lnSpc>
              <a:spcBef>
                <a:spcPts val="0"/>
              </a:spcBef>
              <a:spcAft>
                <a:spcPts val="480"/>
              </a:spcAft>
              <a:buClrTx/>
              <a:buSzTx/>
              <a:buFont typeface="Arial" panose="020B0604020202020204" pitchFamily="34" charset="0"/>
              <a:buChar char="•"/>
              <a:tabLst/>
              <a:defRPr/>
            </a:pPr>
            <a:r>
              <a:rPr lang="en-US" sz="1440">
                <a:solidFill>
                  <a:srgbClr val="000000"/>
                </a:solidFill>
                <a:latin typeface="Calibri" panose="020F0502020204030204"/>
              </a:rPr>
              <a:t>ultrasound monitoring optimal</a:t>
            </a:r>
          </a:p>
          <a:p>
            <a:pPr marL="365760" marR="0" lvl="1" algn="l" defTabSz="731520" rtl="0" eaLnBrk="1" fontAlgn="auto" latinLnBrk="0" hangingPunct="1">
              <a:lnSpc>
                <a:spcPct val="100000"/>
              </a:lnSpc>
              <a:spcBef>
                <a:spcPts val="0"/>
              </a:spcBef>
              <a:spcAft>
                <a:spcPts val="480"/>
              </a:spcAft>
              <a:buClrTx/>
              <a:buSzTx/>
              <a:tabLst/>
              <a:defRPr/>
            </a:pPr>
            <a:endParaRPr lang="en-US" sz="1440">
              <a:solidFill>
                <a:srgbClr val="000000"/>
              </a:solidFill>
              <a:latin typeface="Calibri" panose="020F0502020204030204"/>
            </a:endParaRPr>
          </a:p>
          <a:p>
            <a:pPr marL="651510" marR="0" lvl="1" indent="-285750" algn="l" defTabSz="731520" rtl="0" eaLnBrk="1" fontAlgn="auto" latinLnBrk="0" hangingPunct="1">
              <a:lnSpc>
                <a:spcPct val="100000"/>
              </a:lnSpc>
              <a:spcBef>
                <a:spcPts val="0"/>
              </a:spcBef>
              <a:spcAft>
                <a:spcPts val="480"/>
              </a:spcAft>
              <a:buClrTx/>
              <a:buSzTx/>
              <a:buFont typeface="Arial" panose="020B0604020202020204" pitchFamily="34" charset="0"/>
              <a:buChar char="•"/>
              <a:tabLst/>
              <a:defRPr/>
            </a:pPr>
            <a:r>
              <a:rPr lang="en-US" sz="1440">
                <a:solidFill>
                  <a:srgbClr val="000000"/>
                </a:solidFill>
                <a:latin typeface="Calibri" panose="020F0502020204030204"/>
              </a:rPr>
              <a:t>m</a:t>
            </a:r>
            <a:r>
              <a:rPr kumimoji="0" lang="en-US" sz="1440" b="0" i="0" u="none" strike="noStrike" kern="1200" cap="none" spc="0" normalizeH="0" baseline="0" noProof="0" err="1">
                <a:ln>
                  <a:noFill/>
                </a:ln>
                <a:solidFill>
                  <a:srgbClr val="000000"/>
                </a:solidFill>
                <a:effectLst/>
                <a:uLnTx/>
                <a:uFillTx/>
                <a:latin typeface="Calibri" panose="020F0502020204030204"/>
                <a:ea typeface="+mn-ea"/>
                <a:cs typeface="+mn-cs"/>
              </a:rPr>
              <a:t>ultiple</a:t>
            </a:r>
            <a:r>
              <a:rPr kumimoji="0" lang="en-US" sz="1440" b="0" i="0" u="none" strike="noStrike" kern="1200" cap="none" spc="0" normalizeH="0" noProof="0">
                <a:ln>
                  <a:noFill/>
                </a:ln>
                <a:solidFill>
                  <a:srgbClr val="000000"/>
                </a:solidFill>
                <a:effectLst/>
                <a:uLnTx/>
                <a:uFillTx/>
                <a:latin typeface="Calibri" panose="020F0502020204030204"/>
                <a:ea typeface="+mn-ea"/>
                <a:cs typeface="+mn-cs"/>
              </a:rPr>
              <a:t> pregnancy risk</a:t>
            </a: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 not totally avoidable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 name="Content Placeholder 3">
            <a:extLst>
              <a:ext uri="{FF2B5EF4-FFF2-40B4-BE49-F238E27FC236}">
                <a16:creationId xmlns:a16="http://schemas.microsoft.com/office/drawing/2014/main" id="{785A27AD-67D5-AE44-BD87-ABD0541CCADA}"/>
              </a:ext>
            </a:extLst>
          </p:cNvPr>
          <p:cNvSpPr>
            <a:spLocks/>
          </p:cNvSpPr>
          <p:nvPr/>
        </p:nvSpPr>
        <p:spPr>
          <a:xfrm>
            <a:off x="5017315" y="1070976"/>
            <a:ext cx="4829703" cy="4940080"/>
          </a:xfrm>
          <a:prstGeom prst="rect">
            <a:avLst/>
          </a:prstGeom>
        </p:spPr>
        <p:txBody>
          <a:bodyPr>
            <a:normAutofit/>
          </a:bodyPr>
          <a:lstStyle/>
          <a:p>
            <a:pPr marL="0" marR="0" lvl="1" indent="0" algn="l" defTabSz="731520" rtl="0" eaLnBrk="1" fontAlgn="auto" latinLnBrk="0" hangingPunct="1">
              <a:lnSpc>
                <a:spcPct val="100000"/>
              </a:lnSpc>
              <a:spcBef>
                <a:spcPts val="0"/>
              </a:spcBef>
              <a:spcAft>
                <a:spcPts val="48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alibri" panose="020F0502020204030204"/>
                <a:ea typeface="+mn-ea"/>
                <a:cs typeface="+mn-cs"/>
              </a:rPr>
              <a:t>FSH Injections </a:t>
            </a:r>
          </a:p>
          <a:p>
            <a:pPr marL="683971" marR="0" lvl="2" indent="0" algn="l" defTabSz="731520" rtl="0" eaLnBrk="1" fontAlgn="auto" latinLnBrk="0" hangingPunct="1">
              <a:lnSpc>
                <a:spcPct val="100000"/>
              </a:lnSpc>
              <a:spcBef>
                <a:spcPts val="0"/>
              </a:spcBef>
              <a:spcAft>
                <a:spcPts val="480"/>
              </a:spcAft>
              <a:buClrTx/>
              <a:buSzTx/>
              <a:buFontTx/>
              <a:buNone/>
              <a:tabLst/>
              <a:defRPr/>
            </a:pPr>
            <a:endPar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endParaRPr>
          </a:p>
          <a:p>
            <a:pPr marL="651510" marR="0" lvl="1" indent="-285750" algn="l" defTabSz="731520" rtl="0" eaLnBrk="1" fontAlgn="auto" latinLnBrk="0" hangingPunct="1">
              <a:lnSpc>
                <a:spcPct val="100000"/>
              </a:lnSpc>
              <a:spcBef>
                <a:spcPts val="0"/>
              </a:spcBef>
              <a:spcAft>
                <a:spcPts val="480"/>
              </a:spcAft>
              <a:buClrTx/>
              <a:buSzTx/>
              <a:buFont typeface="Arial" panose="020B0604020202020204" pitchFamily="34" charset="0"/>
              <a:buChar char="•"/>
              <a:tabLst/>
              <a:defRPr/>
            </a:pPr>
            <a:r>
              <a:rPr lang="en-US" sz="1440">
                <a:solidFill>
                  <a:srgbClr val="000000"/>
                </a:solidFill>
                <a:latin typeface="Calibri" panose="020F0502020204030204"/>
              </a:rPr>
              <a:t>s</a:t>
            </a:r>
            <a:r>
              <a:rPr kumimoji="0" lang="en-US" sz="1440" b="0" i="0" u="none" strike="noStrike" kern="1200" cap="none" spc="0" normalizeH="0" baseline="0" noProof="0" err="1">
                <a:ln>
                  <a:noFill/>
                </a:ln>
                <a:solidFill>
                  <a:srgbClr val="000000"/>
                </a:solidFill>
                <a:effectLst/>
                <a:uLnTx/>
                <a:uFillTx/>
                <a:latin typeface="Calibri" panose="020F0502020204030204"/>
                <a:ea typeface="+mn-ea"/>
                <a:cs typeface="+mn-cs"/>
              </a:rPr>
              <a:t>econd</a:t>
            </a: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 line therapy for women with PCOS who are</a:t>
            </a:r>
          </a:p>
          <a:p>
            <a:pPr marL="365760" marR="0" lvl="1" indent="0" algn="l" defTabSz="731520" rtl="0" eaLnBrk="1" fontAlgn="auto" latinLnBrk="0" hangingPunct="1">
              <a:lnSpc>
                <a:spcPct val="100000"/>
              </a:lnSpc>
              <a:spcBef>
                <a:spcPts val="0"/>
              </a:spcBef>
              <a:spcAft>
                <a:spcPts val="480"/>
              </a:spcAft>
              <a:buClrTx/>
              <a:buSzTx/>
              <a:buFontTx/>
              <a:buNone/>
              <a:tabLst/>
              <a:defRPr/>
            </a:pPr>
            <a:r>
              <a:rPr lang="en-US" sz="1440">
                <a:solidFill>
                  <a:srgbClr val="000000"/>
                </a:solidFill>
                <a:latin typeface="Calibri" panose="020F0502020204030204"/>
              </a:rPr>
              <a:t>        </a:t>
            </a: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letrozole or CC resistant</a:t>
            </a:r>
            <a:endParaRPr lang="en-US" sz="1440" noProof="0">
              <a:solidFill>
                <a:srgbClr val="000000"/>
              </a:solidFill>
              <a:latin typeface="Calibri" panose="020F0502020204030204"/>
            </a:endParaRPr>
          </a:p>
          <a:p>
            <a:pPr marL="365760" marR="0" lvl="1" indent="0" algn="l" defTabSz="731520" rtl="0" eaLnBrk="1" fontAlgn="auto" latinLnBrk="0" hangingPunct="1">
              <a:lnSpc>
                <a:spcPct val="100000"/>
              </a:lnSpc>
              <a:spcBef>
                <a:spcPts val="0"/>
              </a:spcBef>
              <a:spcAft>
                <a:spcPts val="480"/>
              </a:spcAft>
              <a:buClrTx/>
              <a:buSzTx/>
              <a:buFontTx/>
              <a:buNone/>
              <a:tabLst/>
              <a:defRPr/>
            </a:pPr>
            <a:endParaRPr kumimoji="0" lang="en-US" sz="1440" b="0" i="0" u="none" strike="noStrike" kern="1200" cap="none" spc="0" normalizeH="0" baseline="0">
              <a:ln>
                <a:noFill/>
              </a:ln>
              <a:solidFill>
                <a:srgbClr val="000000"/>
              </a:solidFill>
              <a:effectLst/>
              <a:uLnTx/>
              <a:uFillTx/>
              <a:latin typeface="Calibri" panose="020F0502020204030204"/>
              <a:ea typeface="+mn-ea"/>
              <a:cs typeface="+mn-cs"/>
            </a:endParaRPr>
          </a:p>
          <a:p>
            <a:pPr marL="651510" marR="0" lvl="1" indent="-285750" algn="l" defTabSz="731520" rtl="0" eaLnBrk="1" fontAlgn="auto" latinLnBrk="0" hangingPunct="1">
              <a:lnSpc>
                <a:spcPct val="100000"/>
              </a:lnSpc>
              <a:spcBef>
                <a:spcPts val="0"/>
              </a:spcBef>
              <a:spcAft>
                <a:spcPts val="480"/>
              </a:spcAft>
              <a:buClrTx/>
              <a:buSzTx/>
              <a:buFont typeface="Arial" panose="020B0604020202020204" pitchFamily="34" charset="0"/>
              <a:buChar char="•"/>
              <a:tabLst/>
              <a:defRPr/>
            </a:pPr>
            <a:r>
              <a:rPr lang="en-US" sz="1440">
                <a:solidFill>
                  <a:srgbClr val="000000"/>
                </a:solidFill>
                <a:latin typeface="Calibri" panose="020F0502020204030204"/>
              </a:rPr>
              <a:t>f</a:t>
            </a:r>
            <a:r>
              <a:rPr lang="en-US" sz="1440" noProof="0" err="1">
                <a:solidFill>
                  <a:srgbClr val="000000"/>
                </a:solidFill>
                <a:latin typeface="Calibri" panose="020F0502020204030204"/>
              </a:rPr>
              <a:t>irst</a:t>
            </a:r>
            <a:r>
              <a:rPr lang="en-US" sz="1440" noProof="0">
                <a:solidFill>
                  <a:srgbClr val="000000"/>
                </a:solidFill>
                <a:latin typeface="Calibri" panose="020F0502020204030204"/>
              </a:rPr>
              <a:t> line </a:t>
            </a: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required in LH deficient women </a:t>
            </a:r>
            <a:r>
              <a:rPr kumimoji="0" lang="en-US" sz="1440" b="0" i="0" u="none" strike="noStrike" kern="1200" cap="none" spc="0" normalizeH="0" baseline="0" noProof="0" err="1">
                <a:ln>
                  <a:noFill/>
                </a:ln>
                <a:solidFill>
                  <a:srgbClr val="000000"/>
                </a:solidFill>
                <a:effectLst/>
                <a:uLnTx/>
                <a:uFillTx/>
                <a:latin typeface="Calibri" panose="020F0502020204030204"/>
                <a:ea typeface="+mn-ea"/>
                <a:cs typeface="+mn-cs"/>
              </a:rPr>
              <a:t>ie</a:t>
            </a:r>
            <a:endPar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endParaRPr>
          </a:p>
          <a:p>
            <a:pPr marL="365760" marR="0" lvl="1" algn="l" defTabSz="731520" rtl="0" eaLnBrk="1" fontAlgn="auto" latinLnBrk="0" hangingPunct="1">
              <a:lnSpc>
                <a:spcPct val="100000"/>
              </a:lnSpc>
              <a:spcBef>
                <a:spcPts val="0"/>
              </a:spcBef>
              <a:spcAft>
                <a:spcPts val="480"/>
              </a:spcAft>
              <a:buClrTx/>
              <a:buSzTx/>
              <a:tabLst/>
              <a:defRPr/>
            </a:pPr>
            <a:r>
              <a:rPr lang="en-US" sz="1440">
                <a:solidFill>
                  <a:srgbClr val="000000"/>
                </a:solidFill>
                <a:latin typeface="Calibri" panose="020F0502020204030204"/>
              </a:rPr>
              <a:t>      </a:t>
            </a: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 hypothalamic </a:t>
            </a:r>
            <a:r>
              <a:rPr kumimoji="0" lang="en-US" sz="1440" b="0" i="0" u="none" strike="noStrike" kern="1200" cap="none" spc="0" normalizeH="0" baseline="0" noProof="0" err="1">
                <a:ln>
                  <a:noFill/>
                </a:ln>
                <a:solidFill>
                  <a:srgbClr val="000000"/>
                </a:solidFill>
                <a:effectLst/>
                <a:uLnTx/>
                <a:uFillTx/>
                <a:latin typeface="Calibri" panose="020F0502020204030204"/>
                <a:ea typeface="+mn-ea"/>
                <a:cs typeface="+mn-cs"/>
              </a:rPr>
              <a:t>amenorrhoea</a:t>
            </a: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 and partial HPO axis</a:t>
            </a:r>
          </a:p>
          <a:p>
            <a:pPr marL="365760" marR="0" lvl="1" algn="l" defTabSz="731520" rtl="0" eaLnBrk="1" fontAlgn="auto" latinLnBrk="0" hangingPunct="1">
              <a:lnSpc>
                <a:spcPct val="100000"/>
              </a:lnSpc>
              <a:spcBef>
                <a:spcPts val="0"/>
              </a:spcBef>
              <a:spcAft>
                <a:spcPts val="480"/>
              </a:spcAft>
              <a:buClrTx/>
              <a:buSzTx/>
              <a:tabLst/>
              <a:defRPr/>
            </a:pPr>
            <a:r>
              <a:rPr lang="en-US" sz="1440">
                <a:solidFill>
                  <a:srgbClr val="000000"/>
                </a:solidFill>
                <a:latin typeface="Calibri" panose="020F0502020204030204"/>
              </a:rPr>
              <a:t>      </a:t>
            </a: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 dysfunction </a:t>
            </a:r>
            <a:endParaRPr lang="en-US" sz="1440">
              <a:solidFill>
                <a:srgbClr val="000000"/>
              </a:solidFill>
              <a:latin typeface="Calibri" panose="020F0502020204030204"/>
            </a:endParaRPr>
          </a:p>
          <a:p>
            <a:pPr marL="365760" marR="0" lvl="1" algn="l" defTabSz="731520" rtl="0" eaLnBrk="1" fontAlgn="auto" latinLnBrk="0" hangingPunct="1">
              <a:lnSpc>
                <a:spcPct val="100000"/>
              </a:lnSpc>
              <a:spcBef>
                <a:spcPts val="0"/>
              </a:spcBef>
              <a:spcAft>
                <a:spcPts val="480"/>
              </a:spcAft>
              <a:buClrTx/>
              <a:buSzTx/>
              <a:tabLst/>
              <a:defRPr/>
            </a:pPr>
            <a:endPar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endParaRPr>
          </a:p>
          <a:p>
            <a:pPr marL="651510" marR="0" lvl="1" indent="-285750" algn="l" defTabSz="731520" rtl="0" eaLnBrk="1" fontAlgn="auto" latinLnBrk="0" hangingPunct="1">
              <a:lnSpc>
                <a:spcPct val="100000"/>
              </a:lnSpc>
              <a:spcBef>
                <a:spcPts val="0"/>
              </a:spcBef>
              <a:spcAft>
                <a:spcPts val="480"/>
              </a:spcAft>
              <a:buClrTx/>
              <a:buSzTx/>
              <a:buFont typeface="Arial" panose="020B0604020202020204" pitchFamily="34" charset="0"/>
              <a:buChar char="•"/>
              <a:tabLst/>
              <a:defRPr/>
            </a:pP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ultrasound monitoring is required </a:t>
            </a:r>
            <a:endParaRPr lang="en-US" sz="1440">
              <a:solidFill>
                <a:srgbClr val="000000"/>
              </a:solidFill>
              <a:latin typeface="Calibri" panose="020F0502020204030204"/>
            </a:endParaRPr>
          </a:p>
          <a:p>
            <a:pPr marL="365760" marR="0" lvl="1" algn="l" defTabSz="731520" rtl="0" eaLnBrk="1" fontAlgn="auto" latinLnBrk="0" hangingPunct="1">
              <a:lnSpc>
                <a:spcPct val="100000"/>
              </a:lnSpc>
              <a:spcBef>
                <a:spcPts val="0"/>
              </a:spcBef>
              <a:spcAft>
                <a:spcPts val="480"/>
              </a:spcAft>
              <a:buClrTx/>
              <a:buSzTx/>
              <a:tabLst/>
              <a:defRPr/>
            </a:pPr>
            <a:endPar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endParaRPr>
          </a:p>
          <a:p>
            <a:pPr marL="651510" marR="0" lvl="1" indent="-285750" algn="l" defTabSz="731520" rtl="0" eaLnBrk="1" fontAlgn="auto" latinLnBrk="0" hangingPunct="1">
              <a:lnSpc>
                <a:spcPct val="100000"/>
              </a:lnSpc>
              <a:spcBef>
                <a:spcPts val="0"/>
              </a:spcBef>
              <a:spcAft>
                <a:spcPts val="480"/>
              </a:spcAft>
              <a:buClrTx/>
              <a:buSzTx/>
              <a:buFont typeface="Arial" panose="020B0604020202020204" pitchFamily="34" charset="0"/>
              <a:buChar char="•"/>
              <a:tabLst/>
              <a:defRPr/>
            </a:pPr>
            <a:r>
              <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rPr>
              <a:t>risk of multiple </a:t>
            </a:r>
            <a:r>
              <a:rPr lang="en-US" sz="1440" noProof="0">
                <a:solidFill>
                  <a:srgbClr val="000000"/>
                </a:solidFill>
                <a:latin typeface="Calibri" panose="020F0502020204030204"/>
              </a:rPr>
              <a:t>pregnancy</a:t>
            </a:r>
          </a:p>
          <a:p>
            <a:pPr marL="365760" marR="0" lvl="1" algn="l" defTabSz="731520" rtl="0" eaLnBrk="1" fontAlgn="auto" latinLnBrk="0" hangingPunct="1">
              <a:lnSpc>
                <a:spcPct val="100000"/>
              </a:lnSpc>
              <a:spcBef>
                <a:spcPts val="0"/>
              </a:spcBef>
              <a:spcAft>
                <a:spcPts val="480"/>
              </a:spcAft>
              <a:buClrTx/>
              <a:buSzTx/>
              <a:tabLst/>
              <a:defRPr/>
            </a:pPr>
            <a:endParaRPr kumimoji="0" lang="en-US" sz="1440" b="0" i="0" u="none" strike="noStrike" kern="1200" cap="none" spc="0" normalizeH="0" baseline="0" noProof="0">
              <a:ln>
                <a:noFill/>
              </a:ln>
              <a:solidFill>
                <a:srgbClr val="00000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64B34926-FCC1-3600-9056-37619AB08F51}"/>
              </a:ext>
            </a:extLst>
          </p:cNvPr>
          <p:cNvSpPr txBox="1"/>
          <p:nvPr/>
        </p:nvSpPr>
        <p:spPr>
          <a:xfrm>
            <a:off x="3169920" y="5069840"/>
            <a:ext cx="3235501" cy="369332"/>
          </a:xfrm>
          <a:custGeom>
            <a:avLst/>
            <a:gdLst>
              <a:gd name="connsiteX0" fmla="*/ 0 w 3235501"/>
              <a:gd name="connsiteY0" fmla="*/ 0 h 369332"/>
              <a:gd name="connsiteX1" fmla="*/ 614745 w 3235501"/>
              <a:gd name="connsiteY1" fmla="*/ 0 h 369332"/>
              <a:gd name="connsiteX2" fmla="*/ 1326555 w 3235501"/>
              <a:gd name="connsiteY2" fmla="*/ 0 h 369332"/>
              <a:gd name="connsiteX3" fmla="*/ 2038366 w 3235501"/>
              <a:gd name="connsiteY3" fmla="*/ 0 h 369332"/>
              <a:gd name="connsiteX4" fmla="*/ 2620756 w 3235501"/>
              <a:gd name="connsiteY4" fmla="*/ 0 h 369332"/>
              <a:gd name="connsiteX5" fmla="*/ 3235501 w 3235501"/>
              <a:gd name="connsiteY5" fmla="*/ 0 h 369332"/>
              <a:gd name="connsiteX6" fmla="*/ 3235501 w 3235501"/>
              <a:gd name="connsiteY6" fmla="*/ 369332 h 369332"/>
              <a:gd name="connsiteX7" fmla="*/ 2620756 w 3235501"/>
              <a:gd name="connsiteY7" fmla="*/ 369332 h 369332"/>
              <a:gd name="connsiteX8" fmla="*/ 1908946 w 3235501"/>
              <a:gd name="connsiteY8" fmla="*/ 369332 h 369332"/>
              <a:gd name="connsiteX9" fmla="*/ 1197135 w 3235501"/>
              <a:gd name="connsiteY9" fmla="*/ 369332 h 369332"/>
              <a:gd name="connsiteX10" fmla="*/ 0 w 3235501"/>
              <a:gd name="connsiteY10" fmla="*/ 369332 h 369332"/>
              <a:gd name="connsiteX11" fmla="*/ 0 w 3235501"/>
              <a:gd name="connsiteY11" fmla="*/ 0 h 36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5501" h="369332" extrusionOk="0">
                <a:moveTo>
                  <a:pt x="0" y="0"/>
                </a:moveTo>
                <a:cubicBezTo>
                  <a:pt x="206642" y="2524"/>
                  <a:pt x="478816" y="20157"/>
                  <a:pt x="614745" y="0"/>
                </a:cubicBezTo>
                <a:cubicBezTo>
                  <a:pt x="750674" y="-20157"/>
                  <a:pt x="1016716" y="-30636"/>
                  <a:pt x="1326555" y="0"/>
                </a:cubicBezTo>
                <a:cubicBezTo>
                  <a:pt x="1636394" y="30636"/>
                  <a:pt x="1844474" y="-19339"/>
                  <a:pt x="2038366" y="0"/>
                </a:cubicBezTo>
                <a:cubicBezTo>
                  <a:pt x="2232258" y="19339"/>
                  <a:pt x="2373492" y="-21866"/>
                  <a:pt x="2620756" y="0"/>
                </a:cubicBezTo>
                <a:cubicBezTo>
                  <a:pt x="2868020" y="21866"/>
                  <a:pt x="3022791" y="-12124"/>
                  <a:pt x="3235501" y="0"/>
                </a:cubicBezTo>
                <a:cubicBezTo>
                  <a:pt x="3230851" y="98260"/>
                  <a:pt x="3247467" y="284426"/>
                  <a:pt x="3235501" y="369332"/>
                </a:cubicBezTo>
                <a:cubicBezTo>
                  <a:pt x="3009880" y="343346"/>
                  <a:pt x="2761300" y="382108"/>
                  <a:pt x="2620756" y="369332"/>
                </a:cubicBezTo>
                <a:cubicBezTo>
                  <a:pt x="2480213" y="356556"/>
                  <a:pt x="2134578" y="344213"/>
                  <a:pt x="1908946" y="369332"/>
                </a:cubicBezTo>
                <a:cubicBezTo>
                  <a:pt x="1683314" y="394452"/>
                  <a:pt x="1418211" y="399750"/>
                  <a:pt x="1197135" y="369332"/>
                </a:cubicBezTo>
                <a:cubicBezTo>
                  <a:pt x="976059" y="338914"/>
                  <a:pt x="566984" y="343858"/>
                  <a:pt x="0" y="369332"/>
                </a:cubicBezTo>
                <a:cubicBezTo>
                  <a:pt x="-1465" y="258019"/>
                  <a:pt x="1879" y="147144"/>
                  <a:pt x="0" y="0"/>
                </a:cubicBezTo>
                <a:close/>
              </a:path>
            </a:pathLst>
          </a:custGeom>
          <a:noFill/>
          <a:ln w="57150">
            <a:solidFill>
              <a:schemeClr val="accent2"/>
            </a:solidFill>
            <a:extLst>
              <a:ext uri="{C807C97D-BFC1-408E-A445-0C87EB9F89A2}">
                <ask:lineSketchStyleProps xmlns:ask="http://schemas.microsoft.com/office/drawing/2018/sketchyshapes" sd="1218447764">
                  <a:prstGeom prst="rect">
                    <a:avLst/>
                  </a:prstGeom>
                  <ask:type>
                    <ask:lineSketchFreehand/>
                  </ask:type>
                </ask:lineSketchStyleProps>
              </a:ext>
            </a:extLst>
          </a:ln>
        </p:spPr>
        <p:txBody>
          <a:bodyPr wrap="none" rtlCol="0">
            <a:spAutoFit/>
          </a:bodyPr>
          <a:lstStyle/>
          <a:p>
            <a:r>
              <a:rPr lang="en-US"/>
              <a:t>lifestyle modification important </a:t>
            </a:r>
            <a:endParaRPr lang="en-AU"/>
          </a:p>
        </p:txBody>
      </p:sp>
    </p:spTree>
    <p:extLst>
      <p:ext uri="{BB962C8B-B14F-4D97-AF65-F5344CB8AC3E}">
        <p14:creationId xmlns:p14="http://schemas.microsoft.com/office/powerpoint/2010/main" val="3976155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Rectangle 81">
            <a:extLst>
              <a:ext uri="{FF2B5EF4-FFF2-40B4-BE49-F238E27FC236}">
                <a16:creationId xmlns:a16="http://schemas.microsoft.com/office/drawing/2014/main" id="{CA76ECEB-3A62-412B-8398-5A79A295BACD}"/>
              </a:ext>
            </a:extLst>
          </p:cNvPr>
          <p:cNvSpPr/>
          <p:nvPr/>
        </p:nvSpPr>
        <p:spPr>
          <a:xfrm>
            <a:off x="501042" y="1753643"/>
            <a:ext cx="5311036" cy="45093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94" name="Rectangle 93">
            <a:extLst>
              <a:ext uri="{FF2B5EF4-FFF2-40B4-BE49-F238E27FC236}">
                <a16:creationId xmlns:a16="http://schemas.microsoft.com/office/drawing/2014/main" id="{D33D150F-CF09-4CA7-9D25-ABFE8816E7FD}"/>
              </a:ext>
            </a:extLst>
          </p:cNvPr>
          <p:cNvSpPr/>
          <p:nvPr/>
        </p:nvSpPr>
        <p:spPr>
          <a:xfrm>
            <a:off x="501042" y="1753643"/>
            <a:ext cx="5311036" cy="4509371"/>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pic>
        <p:nvPicPr>
          <p:cNvPr id="63" name="Picture 3">
            <a:extLst>
              <a:ext uri="{FF2B5EF4-FFF2-40B4-BE49-F238E27FC236}">
                <a16:creationId xmlns:a16="http://schemas.microsoft.com/office/drawing/2014/main" id="{B73CB39F-7FAF-4395-AE5C-DA19998E61C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367" t="2082" b="9264"/>
          <a:stretch/>
        </p:blipFill>
        <p:spPr bwMode="auto">
          <a:xfrm>
            <a:off x="5143032" y="2240069"/>
            <a:ext cx="6403848" cy="334674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Rectangle 16">
            <a:extLst>
              <a:ext uri="{FF2B5EF4-FFF2-40B4-BE49-F238E27FC236}">
                <a16:creationId xmlns:a16="http://schemas.microsoft.com/office/drawing/2014/main" id="{4F6CE631-207A-1446-AB63-E92525562A4C}"/>
              </a:ext>
            </a:extLst>
          </p:cNvPr>
          <p:cNvSpPr/>
          <p:nvPr/>
        </p:nvSpPr>
        <p:spPr>
          <a:xfrm>
            <a:off x="375498" y="541180"/>
            <a:ext cx="10318159" cy="581569"/>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4267" b="0" i="0" u="none" strike="noStrike" kern="1200" cap="none" spc="-200" normalizeH="0" baseline="0" noProof="0">
                <a:ln>
                  <a:noFill/>
                </a:ln>
                <a:solidFill>
                  <a:srgbClr val="7030A0"/>
                </a:solidFill>
                <a:effectLst/>
                <a:uLnTx/>
                <a:uFillTx/>
                <a:latin typeface="Calibri Light" panose="020F0302020204030204"/>
                <a:ea typeface="+mn-ea"/>
                <a:cs typeface="+mn-cs"/>
              </a:rPr>
              <a:t>Ovulation Induction and Artificial Insemination (IUI)</a:t>
            </a:r>
            <a:endParaRPr kumimoji="0" lang="en-AU" altLang="en-US" sz="4267" b="0" i="0" u="none" strike="noStrike" kern="1200" cap="none" spc="-200" normalizeH="0" baseline="0" noProof="0">
              <a:ln>
                <a:noFill/>
              </a:ln>
              <a:solidFill>
                <a:srgbClr val="7030A0"/>
              </a:solidFill>
              <a:effectLst/>
              <a:uLnTx/>
              <a:uFillTx/>
              <a:latin typeface="Calibri Light" panose="020F0302020204030204"/>
              <a:ea typeface="+mn-ea"/>
              <a:cs typeface="+mn-cs"/>
            </a:endParaRPr>
          </a:p>
        </p:txBody>
      </p:sp>
      <p:cxnSp>
        <p:nvCxnSpPr>
          <p:cNvPr id="18" name="Straight Connector 17">
            <a:extLst>
              <a:ext uri="{FF2B5EF4-FFF2-40B4-BE49-F238E27FC236}">
                <a16:creationId xmlns:a16="http://schemas.microsoft.com/office/drawing/2014/main" id="{EF676212-F49D-AF46-8FB5-29AD93BEDCD2}"/>
              </a:ext>
            </a:extLst>
          </p:cNvPr>
          <p:cNvCxnSpPr>
            <a:cxnSpLocks/>
          </p:cNvCxnSpPr>
          <p:nvPr/>
        </p:nvCxnSpPr>
        <p:spPr>
          <a:xfrm flipH="1">
            <a:off x="487789" y="1200340"/>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6" name="Rectangle 175">
            <a:extLst>
              <a:ext uri="{FF2B5EF4-FFF2-40B4-BE49-F238E27FC236}">
                <a16:creationId xmlns:a16="http://schemas.microsoft.com/office/drawing/2014/main" id="{A6DC5314-7875-4715-A8B4-6234935084D7}"/>
              </a:ext>
            </a:extLst>
          </p:cNvPr>
          <p:cNvSpPr/>
          <p:nvPr/>
        </p:nvSpPr>
        <p:spPr>
          <a:xfrm>
            <a:off x="1" y="1439539"/>
            <a:ext cx="484743" cy="45536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5" name="Rectangle 154">
            <a:extLst>
              <a:ext uri="{FF2B5EF4-FFF2-40B4-BE49-F238E27FC236}">
                <a16:creationId xmlns:a16="http://schemas.microsoft.com/office/drawing/2014/main" id="{8D22FAA8-1349-4A77-903C-B5A63941A923}"/>
              </a:ext>
            </a:extLst>
          </p:cNvPr>
          <p:cNvSpPr/>
          <p:nvPr/>
        </p:nvSpPr>
        <p:spPr>
          <a:xfrm>
            <a:off x="1" y="1469721"/>
            <a:ext cx="567847" cy="4852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C0C1DF8-D097-4DEF-9BEF-0334517B72F5}"/>
              </a:ext>
            </a:extLst>
          </p:cNvPr>
          <p:cNvSpPr/>
          <p:nvPr/>
        </p:nvSpPr>
        <p:spPr>
          <a:xfrm>
            <a:off x="972672" y="3141819"/>
            <a:ext cx="2868643" cy="1500924"/>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lang="en-US" altLang="en-US" sz="4267">
                <a:solidFill>
                  <a:srgbClr val="E30375"/>
                </a:solidFill>
                <a:latin typeface="Calibri Light" panose="020F0302020204030204"/>
              </a:rPr>
              <a:t>s</a:t>
            </a:r>
            <a:r>
              <a:rPr kumimoji="0" lang="en-US" altLang="en-US" sz="4267" b="0" i="0" u="none" strike="noStrike" kern="1200" cap="none" spc="0" normalizeH="0" baseline="0" noProof="0">
                <a:ln>
                  <a:noFill/>
                </a:ln>
                <a:solidFill>
                  <a:srgbClr val="E30375"/>
                </a:solidFill>
                <a:effectLst/>
                <a:uLnTx/>
                <a:uFillTx/>
                <a:latin typeface="Calibri Light" panose="020F0302020204030204"/>
                <a:ea typeface="+mn-ea"/>
                <a:cs typeface="+mn-cs"/>
              </a:rPr>
              <a:t>perm injected into uterus</a:t>
            </a:r>
          </a:p>
        </p:txBody>
      </p:sp>
      <p:grpSp>
        <p:nvGrpSpPr>
          <p:cNvPr id="76" name="Group 75">
            <a:extLst>
              <a:ext uri="{FF2B5EF4-FFF2-40B4-BE49-F238E27FC236}">
                <a16:creationId xmlns:a16="http://schemas.microsoft.com/office/drawing/2014/main" id="{4EE3197E-BA32-4E60-869E-9F5BE003FEE8}"/>
              </a:ext>
            </a:extLst>
          </p:cNvPr>
          <p:cNvGrpSpPr/>
          <p:nvPr/>
        </p:nvGrpSpPr>
        <p:grpSpPr>
          <a:xfrm>
            <a:off x="1099533" y="2240070"/>
            <a:ext cx="2011236" cy="206721"/>
            <a:chOff x="590551" y="1783079"/>
            <a:chExt cx="2517554" cy="258763"/>
          </a:xfrm>
          <a:solidFill>
            <a:schemeClr val="accent2"/>
          </a:solidFill>
        </p:grpSpPr>
        <p:grpSp>
          <p:nvGrpSpPr>
            <p:cNvPr id="77" name="Group 7">
              <a:extLst>
                <a:ext uri="{FF2B5EF4-FFF2-40B4-BE49-F238E27FC236}">
                  <a16:creationId xmlns:a16="http://schemas.microsoft.com/office/drawing/2014/main" id="{6A0CF282-6B39-4E45-8FEF-A284FB4929C1}"/>
                </a:ext>
              </a:extLst>
            </p:cNvPr>
            <p:cNvGrpSpPr>
              <a:grpSpLocks noChangeAspect="1"/>
            </p:cNvGrpSpPr>
            <p:nvPr/>
          </p:nvGrpSpPr>
          <p:grpSpPr bwMode="auto">
            <a:xfrm>
              <a:off x="590551" y="1783079"/>
              <a:ext cx="332333" cy="258763"/>
              <a:chOff x="1308" y="379"/>
              <a:chExt cx="3144" cy="2448"/>
            </a:xfrm>
            <a:grpFill/>
          </p:grpSpPr>
          <p:sp>
            <p:nvSpPr>
              <p:cNvPr id="79" name="Freeform 8">
                <a:extLst>
                  <a:ext uri="{FF2B5EF4-FFF2-40B4-BE49-F238E27FC236}">
                    <a16:creationId xmlns:a16="http://schemas.microsoft.com/office/drawing/2014/main" id="{AEA413CD-4CD0-4419-A9FB-92ADF03EF109}"/>
                  </a:ext>
                </a:extLst>
              </p:cNvPr>
              <p:cNvSpPr>
                <a:spLocks/>
              </p:cNvSpPr>
              <p:nvPr/>
            </p:nvSpPr>
            <p:spPr bwMode="auto">
              <a:xfrm>
                <a:off x="2847"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sp>
            <p:nvSpPr>
              <p:cNvPr id="80" name="Freeform 9">
                <a:extLst>
                  <a:ext uri="{FF2B5EF4-FFF2-40B4-BE49-F238E27FC236}">
                    <a16:creationId xmlns:a16="http://schemas.microsoft.com/office/drawing/2014/main" id="{FA8F9F35-86E1-45B4-B05C-2C3CC0CE4EF0}"/>
                  </a:ext>
                </a:extLst>
              </p:cNvPr>
              <p:cNvSpPr>
                <a:spLocks/>
              </p:cNvSpPr>
              <p:nvPr/>
            </p:nvSpPr>
            <p:spPr bwMode="auto">
              <a:xfrm>
                <a:off x="1308"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grpSp>
        <p:sp>
          <p:nvSpPr>
            <p:cNvPr id="78" name="Freeform 8">
              <a:extLst>
                <a:ext uri="{FF2B5EF4-FFF2-40B4-BE49-F238E27FC236}">
                  <a16:creationId xmlns:a16="http://schemas.microsoft.com/office/drawing/2014/main" id="{03C32D80-4C48-4460-9E9B-D5246F27EE7C}"/>
                </a:ext>
              </a:extLst>
            </p:cNvPr>
            <p:cNvSpPr>
              <a:spLocks/>
            </p:cNvSpPr>
            <p:nvPr/>
          </p:nvSpPr>
          <p:spPr bwMode="auto">
            <a:xfrm>
              <a:off x="2938450" y="1783079"/>
              <a:ext cx="169655" cy="258763"/>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grpSp>
      <p:sp>
        <p:nvSpPr>
          <p:cNvPr id="81" name="Rectangle 80">
            <a:extLst>
              <a:ext uri="{FF2B5EF4-FFF2-40B4-BE49-F238E27FC236}">
                <a16:creationId xmlns:a16="http://schemas.microsoft.com/office/drawing/2014/main" id="{B0D2325E-1714-4A54-92EE-FA10AE9A5EBD}"/>
              </a:ext>
            </a:extLst>
          </p:cNvPr>
          <p:cNvSpPr/>
          <p:nvPr/>
        </p:nvSpPr>
        <p:spPr>
          <a:xfrm>
            <a:off x="11624154" y="1469721"/>
            <a:ext cx="567847" cy="47264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0" name="Group 69">
            <a:extLst>
              <a:ext uri="{FF2B5EF4-FFF2-40B4-BE49-F238E27FC236}">
                <a16:creationId xmlns:a16="http://schemas.microsoft.com/office/drawing/2014/main" id="{6721FEDF-8CBE-41D7-9FE8-F771AEAF0D5F}"/>
              </a:ext>
            </a:extLst>
          </p:cNvPr>
          <p:cNvGrpSpPr/>
          <p:nvPr/>
        </p:nvGrpSpPr>
        <p:grpSpPr>
          <a:xfrm rot="10800000">
            <a:off x="1035486" y="1422191"/>
            <a:ext cx="10688877" cy="4484619"/>
            <a:chOff x="543697" y="1608462"/>
            <a:chExt cx="7776846" cy="2858564"/>
          </a:xfrm>
        </p:grpSpPr>
        <p:cxnSp>
          <p:nvCxnSpPr>
            <p:cNvPr id="103" name="Straight Connector 102">
              <a:extLst>
                <a:ext uri="{FF2B5EF4-FFF2-40B4-BE49-F238E27FC236}">
                  <a16:creationId xmlns:a16="http://schemas.microsoft.com/office/drawing/2014/main" id="{163867FD-45D2-4835-B675-209FD1145273}"/>
                </a:ext>
              </a:extLst>
            </p:cNvPr>
            <p:cNvCxnSpPr>
              <a:cxnSpLocks/>
            </p:cNvCxnSpPr>
            <p:nvPr/>
          </p:nvCxnSpPr>
          <p:spPr>
            <a:xfrm rot="10800000" flipH="1">
              <a:off x="543697" y="1614405"/>
              <a:ext cx="4909135"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9B7D272A-9E0D-48C2-8E26-76F4B7C6FC6D}"/>
                </a:ext>
              </a:extLst>
            </p:cNvPr>
            <p:cNvCxnSpPr>
              <a:cxnSpLocks/>
            </p:cNvCxnSpPr>
            <p:nvPr/>
          </p:nvCxnSpPr>
          <p:spPr>
            <a:xfrm rot="10800000" flipH="1">
              <a:off x="543698" y="4461865"/>
              <a:ext cx="4909134"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93CF6CC-A579-42AE-81C1-3FAC7525E518}"/>
                </a:ext>
              </a:extLst>
            </p:cNvPr>
            <p:cNvCxnSpPr>
              <a:cxnSpLocks/>
            </p:cNvCxnSpPr>
            <p:nvPr/>
          </p:nvCxnSpPr>
          <p:spPr>
            <a:xfrm rot="10800000" flipV="1">
              <a:off x="543698" y="1608462"/>
              <a:ext cx="0" cy="2858564"/>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6AB1E0D-6389-45B2-BF24-100FA2A084F4}"/>
                </a:ext>
              </a:extLst>
            </p:cNvPr>
            <p:cNvCxnSpPr>
              <a:cxnSpLocks/>
            </p:cNvCxnSpPr>
            <p:nvPr/>
          </p:nvCxnSpPr>
          <p:spPr>
            <a:xfrm rot="10800000" flipH="1">
              <a:off x="5671553" y="1614405"/>
              <a:ext cx="2648990" cy="0"/>
            </a:xfrm>
            <a:prstGeom prst="line">
              <a:avLst/>
            </a:prstGeom>
            <a:ln w="12700"/>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ABC03B0A-2175-426C-8BFB-580DB80B081D}"/>
              </a:ext>
            </a:extLst>
          </p:cNvPr>
          <p:cNvGrpSpPr/>
          <p:nvPr/>
        </p:nvGrpSpPr>
        <p:grpSpPr>
          <a:xfrm>
            <a:off x="1" y="-13030"/>
            <a:ext cx="12192001" cy="6884057"/>
            <a:chOff x="0" y="-9773"/>
            <a:chExt cx="9144001" cy="5163043"/>
          </a:xfrm>
          <a:solidFill>
            <a:srgbClr val="A6E6FF"/>
          </a:solidFill>
        </p:grpSpPr>
        <p:sp>
          <p:nvSpPr>
            <p:cNvPr id="27" name="Rectangle 26">
              <a:extLst>
                <a:ext uri="{FF2B5EF4-FFF2-40B4-BE49-F238E27FC236}">
                  <a16:creationId xmlns:a16="http://schemas.microsoft.com/office/drawing/2014/main" id="{05C77F83-D3CF-4354-BEF5-1516A9A63BCB}"/>
                </a:ext>
              </a:extLst>
            </p:cNvPr>
            <p:cNvSpPr/>
            <p:nvPr/>
          </p:nvSpPr>
          <p:spPr>
            <a:xfrm>
              <a:off x="8890458" y="-9772"/>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238A1C13-A039-4757-8AF7-24FA5F1D0F9C}"/>
                </a:ext>
              </a:extLst>
            </p:cNvPr>
            <p:cNvSpPr/>
            <p:nvPr/>
          </p:nvSpPr>
          <p:spPr>
            <a:xfrm rot="5400000">
              <a:off x="4508615" y="-4381844"/>
              <a:ext cx="253542" cy="901723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CE0138E2-7781-4C41-90DF-63FC07E041B0}"/>
                </a:ext>
              </a:extLst>
            </p:cNvPr>
            <p:cNvSpPr/>
            <p:nvPr/>
          </p:nvSpPr>
          <p:spPr>
            <a:xfrm rot="5400000">
              <a:off x="4445229" y="454499"/>
              <a:ext cx="253542" cy="914400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C2531BB7-2CA6-455E-9B7B-3112C41C2814}"/>
                </a:ext>
              </a:extLst>
            </p:cNvPr>
            <p:cNvSpPr/>
            <p:nvPr/>
          </p:nvSpPr>
          <p:spPr>
            <a:xfrm>
              <a:off x="0" y="-9773"/>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97606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105543-B288-704E-A772-78D6D21710C2}"/>
              </a:ext>
            </a:extLst>
          </p:cNvPr>
          <p:cNvSpPr>
            <a:spLocks noGrp="1"/>
          </p:cNvSpPr>
          <p:nvPr>
            <p:ph type="title"/>
          </p:nvPr>
        </p:nvSpPr>
        <p:spPr/>
        <p:txBody>
          <a:bodyPr>
            <a:normAutofit/>
          </a:bodyPr>
          <a:lstStyle/>
          <a:p>
            <a:r>
              <a:rPr lang="en-US" sz="4000" b="1"/>
              <a:t>Indications for Ovulation Induction and IUI</a:t>
            </a:r>
          </a:p>
        </p:txBody>
      </p:sp>
      <p:sp>
        <p:nvSpPr>
          <p:cNvPr id="3" name="Content Placeholder 2">
            <a:extLst>
              <a:ext uri="{FF2B5EF4-FFF2-40B4-BE49-F238E27FC236}">
                <a16:creationId xmlns:a16="http://schemas.microsoft.com/office/drawing/2014/main" id="{525B6CA5-7518-CA4E-B347-DC6F582D2EAB}"/>
              </a:ext>
            </a:extLst>
          </p:cNvPr>
          <p:cNvSpPr>
            <a:spLocks noGrp="1"/>
          </p:cNvSpPr>
          <p:nvPr>
            <p:ph sz="half" idx="1"/>
          </p:nvPr>
        </p:nvSpPr>
        <p:spPr>
          <a:xfrm>
            <a:off x="838200" y="1825625"/>
            <a:ext cx="10363200" cy="3989959"/>
          </a:xfrm>
        </p:spPr>
        <p:txBody>
          <a:bodyPr>
            <a:normAutofit fontScale="85000" lnSpcReduction="20000"/>
          </a:bodyPr>
          <a:lstStyle/>
          <a:p>
            <a:pPr marL="0" indent="0">
              <a:buNone/>
            </a:pPr>
            <a:r>
              <a:rPr lang="en-AU" b="1"/>
              <a:t>Indications:</a:t>
            </a:r>
            <a:endParaRPr lang="en-AU"/>
          </a:p>
          <a:p>
            <a:pPr lvl="0"/>
            <a:r>
              <a:rPr lang="en-AU"/>
              <a:t>Fertility treatment utilising donor sperm: including single women and same sex female couples</a:t>
            </a:r>
          </a:p>
          <a:p>
            <a:pPr lvl="0"/>
            <a:r>
              <a:rPr lang="en-AU"/>
              <a:t>Unexplained infertility</a:t>
            </a:r>
          </a:p>
          <a:p>
            <a:pPr lvl="0"/>
            <a:r>
              <a:rPr lang="en-AU"/>
              <a:t>Couples unable to have intercourse</a:t>
            </a:r>
          </a:p>
          <a:p>
            <a:pPr marL="0" lvl="0" indent="0">
              <a:buNone/>
            </a:pPr>
            <a:r>
              <a:rPr lang="en-AU"/>
              <a:t>         </a:t>
            </a:r>
            <a:endParaRPr lang="en-AU" b="1"/>
          </a:p>
          <a:p>
            <a:pPr marL="0" indent="0">
              <a:buNone/>
            </a:pPr>
            <a:r>
              <a:rPr lang="en-AU" b="1"/>
              <a:t>Contraindications:</a:t>
            </a:r>
            <a:endParaRPr lang="en-AU"/>
          </a:p>
          <a:p>
            <a:pPr lvl="0"/>
            <a:r>
              <a:rPr lang="en-AU"/>
              <a:t>Pelvic inflammatory disease or bilateral tubal occlusion</a:t>
            </a:r>
          </a:p>
          <a:p>
            <a:pPr lvl="0"/>
            <a:r>
              <a:rPr lang="en-AU"/>
              <a:t>Significant sperm abnormalities</a:t>
            </a:r>
          </a:p>
          <a:p>
            <a:pPr lvl="0"/>
            <a:r>
              <a:rPr lang="en-AU"/>
              <a:t>Unacceptable risk for multiple pregnancy </a:t>
            </a:r>
          </a:p>
          <a:p>
            <a:endParaRPr lang="en-US"/>
          </a:p>
        </p:txBody>
      </p:sp>
      <p:sp>
        <p:nvSpPr>
          <p:cNvPr id="5" name="Slide Number Placeholder 4">
            <a:extLst>
              <a:ext uri="{FF2B5EF4-FFF2-40B4-BE49-F238E27FC236}">
                <a16:creationId xmlns:a16="http://schemas.microsoft.com/office/drawing/2014/main" id="{FD27A829-38C1-1547-B569-207BBDC637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703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4F6CE631-207A-1446-AB63-E92525562A4C}"/>
              </a:ext>
            </a:extLst>
          </p:cNvPr>
          <p:cNvSpPr/>
          <p:nvPr/>
        </p:nvSpPr>
        <p:spPr>
          <a:xfrm>
            <a:off x="375498" y="541180"/>
            <a:ext cx="10318159" cy="581569"/>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4267" b="1" i="0" u="none" strike="noStrike" kern="1200" cap="none" spc="-200" normalizeH="0" baseline="0" noProof="0">
                <a:ln>
                  <a:noFill/>
                </a:ln>
                <a:solidFill>
                  <a:srgbClr val="E30375"/>
                </a:solidFill>
                <a:effectLst/>
                <a:uLnTx/>
                <a:uFillTx/>
                <a:latin typeface="Calibri Light" panose="020F0302020204030204"/>
                <a:ea typeface="+mn-ea"/>
                <a:cs typeface="+mn-cs"/>
              </a:rPr>
              <a:t>IVF and ICSI</a:t>
            </a:r>
            <a:endParaRPr kumimoji="0" lang="en-AU" altLang="en-US" sz="4267" b="1" i="0" u="none" strike="noStrike" kern="1200" cap="none" spc="-200" normalizeH="0" baseline="0" noProof="0">
              <a:ln>
                <a:noFill/>
              </a:ln>
              <a:solidFill>
                <a:srgbClr val="E30375"/>
              </a:solidFill>
              <a:effectLst/>
              <a:uLnTx/>
              <a:uFillTx/>
              <a:latin typeface="Calibri Light" panose="020F0302020204030204"/>
              <a:ea typeface="+mn-ea"/>
              <a:cs typeface="+mn-cs"/>
            </a:endParaRPr>
          </a:p>
        </p:txBody>
      </p:sp>
      <p:cxnSp>
        <p:nvCxnSpPr>
          <p:cNvPr id="18" name="Straight Connector 17">
            <a:extLst>
              <a:ext uri="{FF2B5EF4-FFF2-40B4-BE49-F238E27FC236}">
                <a16:creationId xmlns:a16="http://schemas.microsoft.com/office/drawing/2014/main" id="{EF676212-F49D-AF46-8FB5-29AD93BEDCD2}"/>
              </a:ext>
            </a:extLst>
          </p:cNvPr>
          <p:cNvCxnSpPr>
            <a:cxnSpLocks/>
          </p:cNvCxnSpPr>
          <p:nvPr/>
        </p:nvCxnSpPr>
        <p:spPr>
          <a:xfrm flipH="1">
            <a:off x="487789" y="1200340"/>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6" name="Rectangle 175">
            <a:extLst>
              <a:ext uri="{FF2B5EF4-FFF2-40B4-BE49-F238E27FC236}">
                <a16:creationId xmlns:a16="http://schemas.microsoft.com/office/drawing/2014/main" id="{A6DC5314-7875-4715-A8B4-6234935084D7}"/>
              </a:ext>
            </a:extLst>
          </p:cNvPr>
          <p:cNvSpPr/>
          <p:nvPr/>
        </p:nvSpPr>
        <p:spPr>
          <a:xfrm>
            <a:off x="1" y="1439539"/>
            <a:ext cx="484743" cy="45536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5" name="Rectangle 154">
            <a:extLst>
              <a:ext uri="{FF2B5EF4-FFF2-40B4-BE49-F238E27FC236}">
                <a16:creationId xmlns:a16="http://schemas.microsoft.com/office/drawing/2014/main" id="{8D22FAA8-1349-4A77-903C-B5A63941A923}"/>
              </a:ext>
            </a:extLst>
          </p:cNvPr>
          <p:cNvSpPr/>
          <p:nvPr/>
        </p:nvSpPr>
        <p:spPr>
          <a:xfrm>
            <a:off x="1" y="1469721"/>
            <a:ext cx="567847" cy="4852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2C0C1DF8-D097-4DEF-9BEF-0334517B72F5}"/>
              </a:ext>
            </a:extLst>
          </p:cNvPr>
          <p:cNvSpPr/>
          <p:nvPr/>
        </p:nvSpPr>
        <p:spPr>
          <a:xfrm>
            <a:off x="454991" y="1477090"/>
            <a:ext cx="5755905" cy="556755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E30375"/>
                </a:solidFill>
                <a:effectLst/>
                <a:uLnTx/>
                <a:uFillTx/>
                <a:latin typeface="Calibri Light" panose="020F0302020204030204"/>
                <a:ea typeface="+mn-ea"/>
                <a:cs typeface="+mn-cs"/>
              </a:rPr>
              <a:t>IVF (generic</a:t>
            </a:r>
            <a:r>
              <a:rPr kumimoji="0" lang="en-US" altLang="en-US" sz="1800" b="0" i="0" u="none" strike="noStrike" kern="1200" cap="none" spc="0" normalizeH="0" noProof="0">
                <a:ln>
                  <a:noFill/>
                </a:ln>
                <a:solidFill>
                  <a:srgbClr val="E30375"/>
                </a:solidFill>
                <a:effectLst/>
                <a:uLnTx/>
                <a:uFillTx/>
                <a:latin typeface="Calibri Light" panose="020F0302020204030204"/>
                <a:ea typeface="+mn-ea"/>
                <a:cs typeface="+mn-cs"/>
              </a:rPr>
              <a:t> term)</a:t>
            </a:r>
            <a:endParaRPr kumimoji="0" lang="en-US" altLang="en-US" sz="1800" b="0" i="0" u="none" strike="noStrike" kern="1200" cap="none" spc="0" normalizeH="0" baseline="0" noProof="0">
              <a:ln>
                <a:noFill/>
              </a:ln>
              <a:solidFill>
                <a:srgbClr val="E30375"/>
              </a:solidFill>
              <a:effectLst/>
              <a:uLnTx/>
              <a:uFillTx/>
              <a:latin typeface="Calibri Light" panose="020F03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a:solidFill>
                  <a:srgbClr val="000000"/>
                </a:solidFill>
                <a:latin typeface="Calibri Light" panose="020F0302020204030204"/>
              </a:rPr>
              <a:t>a</a:t>
            </a:r>
            <a:r>
              <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rPr>
              <a:t> process bringing eggs and sperm together </a:t>
            </a:r>
            <a:r>
              <a:rPr lang="en-US" altLang="en-US">
                <a:solidFill>
                  <a:srgbClr val="000000"/>
                </a:solidFill>
                <a:latin typeface="Calibri Light" panose="020F0302020204030204"/>
              </a:rPr>
              <a:t>outside the body</a:t>
            </a:r>
            <a:r>
              <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rPr>
              <a:t> to </a:t>
            </a:r>
            <a:r>
              <a:rPr kumimoji="0" lang="en-US" altLang="en-US" sz="1800" b="0" i="0" u="none" strike="noStrike" kern="1200" cap="none" spc="0" normalizeH="0" baseline="0" noProof="0" err="1">
                <a:ln>
                  <a:noFill/>
                </a:ln>
                <a:solidFill>
                  <a:srgbClr val="000000"/>
                </a:solidFill>
                <a:effectLst/>
                <a:uLnTx/>
                <a:uFillTx/>
                <a:latin typeface="Calibri Light" panose="020F0302020204030204"/>
                <a:ea typeface="+mn-ea"/>
                <a:cs typeface="+mn-cs"/>
              </a:rPr>
              <a:t>fertilise</a:t>
            </a:r>
            <a:r>
              <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rPr>
              <a:t>, and create a blastocyst (embryo) for transfer into a woman’s uterus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ltLang="en-US" noProof="0">
                <a:solidFill>
                  <a:srgbClr val="000000"/>
                </a:solidFill>
                <a:latin typeface="Calibri Light" panose="020F0302020204030204"/>
              </a:rPr>
              <a:t>specifically describes </a:t>
            </a:r>
            <a:r>
              <a:rPr lang="en-US" altLang="en-US">
                <a:solidFill>
                  <a:srgbClr val="000000"/>
                </a:solidFill>
                <a:latin typeface="Calibri Light" panose="020F0302020204030204"/>
              </a:rPr>
              <a:t>putting a processed sperm sample (50000 to100000 sperm) into a well with each </a:t>
            </a:r>
            <a:r>
              <a:rPr lang="en-US" altLang="en-US" noProof="0">
                <a:solidFill>
                  <a:srgbClr val="000000"/>
                </a:solidFill>
                <a:latin typeface="Calibri Light" panose="020F0302020204030204"/>
              </a:rPr>
              <a:t>egg so that the sperm can </a:t>
            </a:r>
            <a:r>
              <a:rPr lang="en-US" altLang="en-US" noProof="0" err="1">
                <a:solidFill>
                  <a:srgbClr val="000000"/>
                </a:solidFill>
                <a:latin typeface="Calibri Light" panose="020F0302020204030204"/>
              </a:rPr>
              <a:t>fertilise</a:t>
            </a:r>
            <a:r>
              <a:rPr lang="en-US" altLang="en-US" noProof="0">
                <a:solidFill>
                  <a:srgbClr val="000000"/>
                </a:solidFill>
                <a:latin typeface="Calibri Light" panose="020F0302020204030204"/>
              </a:rPr>
              <a:t> the egg </a:t>
            </a:r>
            <a:endPar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1" i="0" u="none" strike="noStrike" kern="1200" cap="none" spc="0" normalizeH="0" baseline="0" noProof="0">
              <a:ln>
                <a:noFill/>
              </a:ln>
              <a:solidFill>
                <a:srgbClr val="E30375"/>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1" i="0" u="none" strike="noStrike" kern="1200" cap="none" spc="0" normalizeH="0" baseline="0" noProof="0">
                <a:ln>
                  <a:noFill/>
                </a:ln>
                <a:solidFill>
                  <a:srgbClr val="E30375"/>
                </a:solidFill>
                <a:effectLst/>
                <a:uLnTx/>
                <a:uFillTx/>
                <a:latin typeface="Calibri Light" panose="020F0302020204030204"/>
                <a:ea typeface="+mn-ea"/>
                <a:cs typeface="+mn-cs"/>
              </a:rPr>
              <a:t>ICSI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rPr>
              <a:t>An IVF technique for overcoming infertility due to sperm with poor motility, poor morphology or low sperm count</a:t>
            </a:r>
            <a:endParaRPr lang="en-US" altLang="en-US">
              <a:solidFill>
                <a:srgbClr val="000000"/>
              </a:solidFill>
              <a:latin typeface="Calibri Light" panose="020F0302020204030204"/>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rPr>
              <a:t>It involves a scientist injecting </a:t>
            </a:r>
            <a:r>
              <a:rPr lang="en-US" altLang="en-US">
                <a:solidFill>
                  <a:srgbClr val="000000"/>
                </a:solidFill>
                <a:latin typeface="Calibri Light" panose="020F0302020204030204"/>
              </a:rPr>
              <a:t>each </a:t>
            </a:r>
            <a:r>
              <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rPr>
              <a:t>egg with </a:t>
            </a:r>
            <a:r>
              <a:rPr lang="en-US" altLang="en-US">
                <a:solidFill>
                  <a:srgbClr val="000000"/>
                </a:solidFill>
                <a:latin typeface="Calibri Light" panose="020F0302020204030204"/>
              </a:rPr>
              <a:t>one sperm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endParaRPr>
          </a:p>
          <a:p>
            <a:pPr marR="0" lvl="0" algn="l" defTabSz="914400" rtl="0" eaLnBrk="1" fontAlgn="auto" latinLnBrk="0" hangingPunct="1">
              <a:lnSpc>
                <a:spcPct val="100000"/>
              </a:lnSpc>
              <a:spcBef>
                <a:spcPts val="0"/>
              </a:spcBef>
              <a:spcAft>
                <a:spcPts val="0"/>
              </a:spcAft>
              <a:buClrTx/>
              <a:buSzTx/>
              <a:tabLst/>
              <a:defRPr/>
            </a:pPr>
            <a:r>
              <a:rPr lang="en-US" altLang="en-US" err="1">
                <a:solidFill>
                  <a:srgbClr val="000000"/>
                </a:solidFill>
                <a:latin typeface="Calibri Light" panose="020F0302020204030204"/>
              </a:rPr>
              <a:t>fertilisation</a:t>
            </a:r>
            <a:r>
              <a:rPr lang="en-US" altLang="en-US">
                <a:solidFill>
                  <a:srgbClr val="000000"/>
                </a:solidFill>
                <a:latin typeface="Calibri Light" panose="020F0302020204030204"/>
              </a:rPr>
              <a:t> rates are approximately 60-70% with both</a:t>
            </a:r>
            <a:endPar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noProof="0">
              <a:solidFill>
                <a:srgbClr val="000000"/>
              </a:solidFill>
              <a:latin typeface="Calibri Light" panose="020F03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noProof="0">
              <a:solidFill>
                <a:srgbClr val="000000"/>
              </a:solidFill>
              <a:latin typeface="Calibri Light" panose="020F03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a:ln>
                  <a:noFill/>
                </a:ln>
                <a:solidFill>
                  <a:srgbClr val="000000"/>
                </a:solidFill>
                <a:effectLst/>
                <a:uLnTx/>
                <a:uFillTx/>
                <a:latin typeface="Calibri Light" panose="020F0302020204030204"/>
                <a:ea typeface="+mn-ea"/>
                <a:cs typeface="+mn-cs"/>
              </a:rPr>
              <a:t>o</a:t>
            </a:r>
            <a:r>
              <a:rPr kumimoji="0" lang="en-US" altLang="en-US" sz="1800" b="0" i="0" u="none" strike="noStrike" kern="1200" cap="none" spc="0" normalizeH="0" baseline="0" noProof="0" err="1">
                <a:ln>
                  <a:noFill/>
                </a:ln>
                <a:solidFill>
                  <a:srgbClr val="000000"/>
                </a:solidFill>
                <a:effectLst/>
                <a:uLnTx/>
                <a:uFillTx/>
                <a:latin typeface="Calibri Light" panose="020F0302020204030204"/>
                <a:ea typeface="+mn-ea"/>
                <a:cs typeface="+mn-cs"/>
              </a:rPr>
              <a:t>nce</a:t>
            </a:r>
            <a:r>
              <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rPr>
              <a:t> successfully </a:t>
            </a:r>
            <a:r>
              <a:rPr kumimoji="0" lang="en-US" altLang="en-US" sz="1800" b="0" i="0" u="none" strike="noStrike" kern="1200" cap="none" spc="0" normalizeH="0" baseline="0" noProof="0" err="1">
                <a:ln>
                  <a:noFill/>
                </a:ln>
                <a:solidFill>
                  <a:srgbClr val="000000"/>
                </a:solidFill>
                <a:effectLst/>
                <a:uLnTx/>
                <a:uFillTx/>
                <a:latin typeface="Calibri Light" panose="020F0302020204030204"/>
                <a:ea typeface="+mn-ea"/>
                <a:cs typeface="+mn-cs"/>
              </a:rPr>
              <a:t>fertilised</a:t>
            </a:r>
            <a:r>
              <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rPr>
              <a:t> the embryo is left to develop in </a:t>
            </a:r>
            <a:r>
              <a:rPr lang="en-US" altLang="en-US">
                <a:solidFill>
                  <a:srgbClr val="000000"/>
                </a:solidFill>
                <a:latin typeface="Calibri Light" panose="020F0302020204030204"/>
              </a:rPr>
              <a:t>the </a:t>
            </a:r>
            <a:r>
              <a:rPr kumimoji="0" lang="en-US" altLang="en-US" sz="1800" b="0" i="0" u="none" strike="noStrike" kern="1200" cap="none" spc="0" normalizeH="0" baseline="0" noProof="0">
                <a:ln>
                  <a:noFill/>
                </a:ln>
                <a:solidFill>
                  <a:srgbClr val="000000"/>
                </a:solidFill>
                <a:effectLst/>
                <a:uLnTx/>
                <a:uFillTx/>
                <a:latin typeface="Calibri Light" panose="020F0302020204030204"/>
                <a:ea typeface="+mn-ea"/>
                <a:cs typeface="+mn-cs"/>
              </a:rPr>
              <a:t>lab over the next 5 to 6 days. </a:t>
            </a:r>
          </a:p>
          <a:p>
            <a:pPr marL="0" marR="0" lvl="0" indent="0" algn="l" defTabSz="914400" rtl="0" eaLnBrk="1" fontAlgn="auto" latinLnBrk="0" hangingPunct="1">
              <a:lnSpc>
                <a:spcPct val="70000"/>
              </a:lnSpc>
              <a:spcBef>
                <a:spcPts val="0"/>
              </a:spcBef>
              <a:spcAft>
                <a:spcPts val="0"/>
              </a:spcAft>
              <a:buClrTx/>
              <a:buSzTx/>
              <a:buFontTx/>
              <a:buNone/>
              <a:tabLst/>
              <a:defRPr/>
            </a:pPr>
            <a:endParaRPr kumimoji="0" lang="en-US" altLang="en-US" sz="4267" b="0" i="0" u="none" strike="noStrike" kern="1200" cap="none" spc="0" normalizeH="0" baseline="0" noProof="0">
              <a:ln>
                <a:noFill/>
              </a:ln>
              <a:solidFill>
                <a:srgbClr val="E30375"/>
              </a:solidFill>
              <a:effectLst/>
              <a:uLnTx/>
              <a:uFillTx/>
              <a:latin typeface="Calibri Light" panose="020F0302020204030204"/>
              <a:ea typeface="+mn-ea"/>
              <a:cs typeface="+mn-cs"/>
            </a:endParaRPr>
          </a:p>
        </p:txBody>
      </p:sp>
      <p:sp>
        <p:nvSpPr>
          <p:cNvPr id="81" name="Rectangle 80">
            <a:extLst>
              <a:ext uri="{FF2B5EF4-FFF2-40B4-BE49-F238E27FC236}">
                <a16:creationId xmlns:a16="http://schemas.microsoft.com/office/drawing/2014/main" id="{B0D2325E-1714-4A54-92EE-FA10AE9A5EBD}"/>
              </a:ext>
            </a:extLst>
          </p:cNvPr>
          <p:cNvSpPr/>
          <p:nvPr/>
        </p:nvSpPr>
        <p:spPr>
          <a:xfrm>
            <a:off x="11624154" y="1469721"/>
            <a:ext cx="567847" cy="47264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0" name="Group 69">
            <a:extLst>
              <a:ext uri="{FF2B5EF4-FFF2-40B4-BE49-F238E27FC236}">
                <a16:creationId xmlns:a16="http://schemas.microsoft.com/office/drawing/2014/main" id="{6721FEDF-8CBE-41D7-9FE8-F771AEAF0D5F}"/>
              </a:ext>
            </a:extLst>
          </p:cNvPr>
          <p:cNvGrpSpPr/>
          <p:nvPr/>
        </p:nvGrpSpPr>
        <p:grpSpPr>
          <a:xfrm rot="10800000">
            <a:off x="1035486" y="1422191"/>
            <a:ext cx="10688876" cy="4484619"/>
            <a:chOff x="543698" y="1608462"/>
            <a:chExt cx="7776845" cy="2858564"/>
          </a:xfrm>
        </p:grpSpPr>
        <p:cxnSp>
          <p:nvCxnSpPr>
            <p:cNvPr id="107" name="Straight Connector 106">
              <a:extLst>
                <a:ext uri="{FF2B5EF4-FFF2-40B4-BE49-F238E27FC236}">
                  <a16:creationId xmlns:a16="http://schemas.microsoft.com/office/drawing/2014/main" id="{B93CF6CC-A579-42AE-81C1-3FAC7525E518}"/>
                </a:ext>
              </a:extLst>
            </p:cNvPr>
            <p:cNvCxnSpPr>
              <a:cxnSpLocks/>
            </p:cNvCxnSpPr>
            <p:nvPr/>
          </p:nvCxnSpPr>
          <p:spPr>
            <a:xfrm rot="10800000" flipV="1">
              <a:off x="543698" y="1608462"/>
              <a:ext cx="0" cy="2858564"/>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6AB1E0D-6389-45B2-BF24-100FA2A084F4}"/>
                </a:ext>
              </a:extLst>
            </p:cNvPr>
            <p:cNvCxnSpPr>
              <a:cxnSpLocks/>
            </p:cNvCxnSpPr>
            <p:nvPr/>
          </p:nvCxnSpPr>
          <p:spPr>
            <a:xfrm rot="10800000" flipH="1">
              <a:off x="5671553" y="1614405"/>
              <a:ext cx="2648990" cy="0"/>
            </a:xfrm>
            <a:prstGeom prst="line">
              <a:avLst/>
            </a:prstGeom>
            <a:ln w="12700"/>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ABC03B0A-2175-426C-8BFB-580DB80B081D}"/>
              </a:ext>
            </a:extLst>
          </p:cNvPr>
          <p:cNvGrpSpPr/>
          <p:nvPr/>
        </p:nvGrpSpPr>
        <p:grpSpPr>
          <a:xfrm>
            <a:off x="1" y="-13030"/>
            <a:ext cx="12192001" cy="6884057"/>
            <a:chOff x="0" y="-9773"/>
            <a:chExt cx="9144001" cy="5163043"/>
          </a:xfrm>
          <a:solidFill>
            <a:srgbClr val="A6E6FF"/>
          </a:solidFill>
        </p:grpSpPr>
        <p:sp>
          <p:nvSpPr>
            <p:cNvPr id="27" name="Rectangle 26">
              <a:extLst>
                <a:ext uri="{FF2B5EF4-FFF2-40B4-BE49-F238E27FC236}">
                  <a16:creationId xmlns:a16="http://schemas.microsoft.com/office/drawing/2014/main" id="{05C77F83-D3CF-4354-BEF5-1516A9A63BCB}"/>
                </a:ext>
              </a:extLst>
            </p:cNvPr>
            <p:cNvSpPr/>
            <p:nvPr/>
          </p:nvSpPr>
          <p:spPr>
            <a:xfrm>
              <a:off x="8890458" y="-9772"/>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238A1C13-A039-4757-8AF7-24FA5F1D0F9C}"/>
                </a:ext>
              </a:extLst>
            </p:cNvPr>
            <p:cNvSpPr/>
            <p:nvPr/>
          </p:nvSpPr>
          <p:spPr>
            <a:xfrm rot="5400000">
              <a:off x="4508615" y="-4381844"/>
              <a:ext cx="253542" cy="901723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CE0138E2-7781-4C41-90DF-63FC07E041B0}"/>
                </a:ext>
              </a:extLst>
            </p:cNvPr>
            <p:cNvSpPr/>
            <p:nvPr/>
          </p:nvSpPr>
          <p:spPr>
            <a:xfrm rot="5400000">
              <a:off x="4445229" y="454499"/>
              <a:ext cx="253542" cy="9144000"/>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C2531BB7-2CA6-455E-9B7B-3112C41C2814}"/>
                </a:ext>
              </a:extLst>
            </p:cNvPr>
            <p:cNvSpPr/>
            <p:nvPr/>
          </p:nvSpPr>
          <p:spPr>
            <a:xfrm>
              <a:off x="0" y="-9773"/>
              <a:ext cx="253542" cy="5143499"/>
            </a:xfrm>
            <a:prstGeom prst="rect">
              <a:avLst/>
            </a:prstGeom>
            <a:solidFill>
              <a:srgbClr val="ED8F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pic>
        <p:nvPicPr>
          <p:cNvPr id="2" name="Picture 1">
            <a:extLst>
              <a:ext uri="{FF2B5EF4-FFF2-40B4-BE49-F238E27FC236}">
                <a16:creationId xmlns:a16="http://schemas.microsoft.com/office/drawing/2014/main" id="{06574F7E-2A91-FB46-94D6-101295042572}"/>
              </a:ext>
            </a:extLst>
          </p:cNvPr>
          <p:cNvPicPr>
            <a:picLocks noChangeAspect="1"/>
          </p:cNvPicPr>
          <p:nvPr/>
        </p:nvPicPr>
        <p:blipFill>
          <a:blip r:embed="rId3"/>
          <a:stretch>
            <a:fillRect/>
          </a:stretch>
        </p:blipFill>
        <p:spPr>
          <a:xfrm>
            <a:off x="6305592" y="1333219"/>
            <a:ext cx="5289188" cy="4425287"/>
          </a:xfrm>
          <a:prstGeom prst="rect">
            <a:avLst/>
          </a:prstGeom>
        </p:spPr>
      </p:pic>
    </p:spTree>
    <p:extLst>
      <p:ext uri="{BB962C8B-B14F-4D97-AF65-F5344CB8AC3E}">
        <p14:creationId xmlns:p14="http://schemas.microsoft.com/office/powerpoint/2010/main" val="2286762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5">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5">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5">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5">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8" name="Picture 6" descr="Resultado de imagem para GENEA EMBRYO">
            <a:extLst>
              <a:ext uri="{FF2B5EF4-FFF2-40B4-BE49-F238E27FC236}">
                <a16:creationId xmlns:a16="http://schemas.microsoft.com/office/drawing/2014/main" id="{4278E4D7-D320-4660-81EA-ED845A38D35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1829" b="29755"/>
          <a:stretch/>
        </p:blipFill>
        <p:spPr bwMode="auto">
          <a:xfrm>
            <a:off x="0" y="1590908"/>
            <a:ext cx="12192000" cy="3122341"/>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7FCD0B52-06FE-4D90-996D-A987D5697FAE}"/>
              </a:ext>
            </a:extLst>
          </p:cNvPr>
          <p:cNvSpPr/>
          <p:nvPr/>
        </p:nvSpPr>
        <p:spPr>
          <a:xfrm>
            <a:off x="375498" y="541180"/>
            <a:ext cx="8594329" cy="550920"/>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4000" b="1" i="0" u="none" strike="noStrike" kern="1200" cap="none" spc="-200" normalizeH="0" baseline="0" noProof="0">
                <a:ln>
                  <a:noFill/>
                </a:ln>
                <a:solidFill>
                  <a:srgbClr val="E30375"/>
                </a:solidFill>
                <a:effectLst/>
                <a:uLnTx/>
                <a:uFillTx/>
                <a:latin typeface="Calibri Light" panose="020F0302020204030204"/>
                <a:ea typeface="+mn-ea"/>
                <a:cs typeface="+mn-cs"/>
              </a:rPr>
              <a:t>The IVF Process</a:t>
            </a:r>
            <a:endParaRPr kumimoji="0" lang="en-AU" altLang="en-US" sz="4000" b="1" i="0" u="none" strike="noStrike" kern="1200" cap="none" spc="-200" normalizeH="0" baseline="0" noProof="0">
              <a:ln>
                <a:noFill/>
              </a:ln>
              <a:solidFill>
                <a:srgbClr val="E30375"/>
              </a:solidFill>
              <a:effectLst/>
              <a:uLnTx/>
              <a:uFillTx/>
              <a:latin typeface="Calibri Light" panose="020F0302020204030204"/>
              <a:ea typeface="+mn-ea"/>
              <a:cs typeface="+mn-cs"/>
            </a:endParaRPr>
          </a:p>
        </p:txBody>
      </p:sp>
      <p:cxnSp>
        <p:nvCxnSpPr>
          <p:cNvPr id="35" name="Straight Connector 34">
            <a:extLst>
              <a:ext uri="{FF2B5EF4-FFF2-40B4-BE49-F238E27FC236}">
                <a16:creationId xmlns:a16="http://schemas.microsoft.com/office/drawing/2014/main" id="{B8C22C58-B0BF-464E-B28B-64DFB130722A}"/>
              </a:ext>
            </a:extLst>
          </p:cNvPr>
          <p:cNvCxnSpPr>
            <a:cxnSpLocks/>
          </p:cNvCxnSpPr>
          <p:nvPr/>
        </p:nvCxnSpPr>
        <p:spPr>
          <a:xfrm flipH="1">
            <a:off x="487789" y="1200340"/>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A3566F72-40F4-4E27-A8C8-457F40521A55}"/>
              </a:ext>
            </a:extLst>
          </p:cNvPr>
          <p:cNvGrpSpPr/>
          <p:nvPr/>
        </p:nvGrpSpPr>
        <p:grpSpPr>
          <a:xfrm>
            <a:off x="1958135" y="3315629"/>
            <a:ext cx="1907620" cy="2516204"/>
            <a:chOff x="509596" y="2587082"/>
            <a:chExt cx="1430715" cy="1887153"/>
          </a:xfrm>
        </p:grpSpPr>
        <p:sp>
          <p:nvSpPr>
            <p:cNvPr id="108" name="Rectangle 107">
              <a:extLst>
                <a:ext uri="{FF2B5EF4-FFF2-40B4-BE49-F238E27FC236}">
                  <a16:creationId xmlns:a16="http://schemas.microsoft.com/office/drawing/2014/main" id="{C96373BF-8306-489F-84FF-459DF2F5E29C}"/>
                </a:ext>
              </a:extLst>
            </p:cNvPr>
            <p:cNvSpPr/>
            <p:nvPr/>
          </p:nvSpPr>
          <p:spPr>
            <a:xfrm>
              <a:off x="509596" y="2587082"/>
              <a:ext cx="1397263" cy="1887153"/>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46" name="Rectangle 45">
              <a:extLst>
                <a:ext uri="{FF2B5EF4-FFF2-40B4-BE49-F238E27FC236}">
                  <a16:creationId xmlns:a16="http://schemas.microsoft.com/office/drawing/2014/main" id="{A8E2FF75-74FA-4A47-8CFE-287DB4218395}"/>
                </a:ext>
              </a:extLst>
            </p:cNvPr>
            <p:cNvSpPr/>
            <p:nvPr/>
          </p:nvSpPr>
          <p:spPr>
            <a:xfrm>
              <a:off x="569521" y="3770715"/>
              <a:ext cx="969347" cy="368419"/>
            </a:xfrm>
            <a:prstGeom prst="rect">
              <a:avLst/>
            </a:prstGeom>
          </p:spPr>
          <p:txBody>
            <a:bodyPr wrap="square" anchor="t">
              <a:spAutoFit/>
            </a:bodyPr>
            <a:lstStyle/>
            <a:p>
              <a:pPr marL="0" marR="0" lvl="0" indent="0" algn="l" defTabSz="914400" rtl="0" eaLnBrk="1" fontAlgn="auto" latinLnBrk="0" hangingPunct="1">
                <a:lnSpc>
                  <a:spcPct val="80000"/>
                </a:lnSpc>
                <a:spcBef>
                  <a:spcPts val="0"/>
                </a:spcBef>
                <a:spcAft>
                  <a:spcPts val="0"/>
                </a:spcAft>
                <a:buClr>
                  <a:srgbClr val="98D4E4"/>
                </a:buClr>
                <a:buSzTx/>
                <a:buFontTx/>
                <a:buNone/>
                <a:tabLst/>
                <a:defRPr/>
              </a:pPr>
              <a:r>
                <a:rPr lang="en-US" altLang="en-US" sz="1600">
                  <a:solidFill>
                    <a:srgbClr val="717679"/>
                  </a:solidFill>
                  <a:latin typeface="Calibri" panose="020F0502020204030204"/>
                </a:rPr>
                <a:t>s</a:t>
              </a:r>
              <a:r>
                <a:rPr kumimoji="0" lang="en-US" altLang="en-US" sz="1600" b="0" i="0" u="none" strike="noStrike" kern="1200" cap="none" spc="0" normalizeH="0" baseline="0" noProof="0" err="1">
                  <a:ln>
                    <a:noFill/>
                  </a:ln>
                  <a:solidFill>
                    <a:srgbClr val="717679"/>
                  </a:solidFill>
                  <a:effectLst/>
                  <a:uLnTx/>
                  <a:uFillTx/>
                  <a:latin typeface="Calibri" panose="020F0502020204030204"/>
                  <a:ea typeface="+mn-ea"/>
                  <a:cs typeface="+mn-cs"/>
                </a:rPr>
                <a:t>timulate</a:t>
              </a: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 the </a:t>
              </a:r>
              <a:r>
                <a:rPr lang="en-US" altLang="en-US" sz="1600">
                  <a:solidFill>
                    <a:srgbClr val="717679"/>
                  </a:solidFill>
                  <a:latin typeface="Calibri" panose="020F0502020204030204"/>
                </a:rPr>
                <a:t>o</a:t>
              </a: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varies</a:t>
              </a:r>
            </a:p>
          </p:txBody>
        </p:sp>
        <p:sp>
          <p:nvSpPr>
            <p:cNvPr id="75" name="TextBox 74">
              <a:extLst>
                <a:ext uri="{FF2B5EF4-FFF2-40B4-BE49-F238E27FC236}">
                  <a16:creationId xmlns:a16="http://schemas.microsoft.com/office/drawing/2014/main" id="{B59CC3A4-2C7B-4CC7-B7E9-351073F3AB2F}"/>
                </a:ext>
              </a:extLst>
            </p:cNvPr>
            <p:cNvSpPr txBox="1"/>
            <p:nvPr/>
          </p:nvSpPr>
          <p:spPr>
            <a:xfrm>
              <a:off x="732353" y="2838835"/>
              <a:ext cx="1207958" cy="900247"/>
            </a:xfrm>
            <a:prstGeom prst="rect">
              <a:avLst/>
            </a:prstGeom>
          </p:spPr>
          <p:txBody>
            <a:bodyPr wrap="square">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8000" b="0" i="0" u="none" strike="noStrike" kern="1200" cap="none" spc="0" normalizeH="0" baseline="0" noProof="0">
                  <a:ln>
                    <a:noFill/>
                  </a:ln>
                  <a:solidFill>
                    <a:srgbClr val="E30375"/>
                  </a:solidFill>
                  <a:effectLst/>
                  <a:uLnTx/>
                  <a:uFillTx/>
                  <a:latin typeface="Calibri Light" panose="020F0302020204030204"/>
                  <a:ea typeface="+mn-ea"/>
                  <a:cs typeface="+mn-cs"/>
                </a:rPr>
                <a:t>01</a:t>
              </a:r>
            </a:p>
          </p:txBody>
        </p:sp>
        <p:sp>
          <p:nvSpPr>
            <p:cNvPr id="76" name="Rectangle 75">
              <a:extLst>
                <a:ext uri="{FF2B5EF4-FFF2-40B4-BE49-F238E27FC236}">
                  <a16:creationId xmlns:a16="http://schemas.microsoft.com/office/drawing/2014/main" id="{1028F302-E8BC-4886-83B2-750B00453CE0}"/>
                </a:ext>
              </a:extLst>
            </p:cNvPr>
            <p:cNvSpPr/>
            <p:nvPr/>
          </p:nvSpPr>
          <p:spPr>
            <a:xfrm>
              <a:off x="573875" y="3172044"/>
              <a:ext cx="470263" cy="235132"/>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59B8F8AC-A50D-4E10-B6EE-4B0242090683}"/>
                </a:ext>
              </a:extLst>
            </p:cNvPr>
            <p:cNvSpPr txBox="1"/>
            <p:nvPr/>
          </p:nvSpPr>
          <p:spPr>
            <a:xfrm>
              <a:off x="564448" y="3136617"/>
              <a:ext cx="819324" cy="318549"/>
            </a:xfrm>
            <a:prstGeom prst="rect">
              <a:avLst/>
            </a:prstGeom>
          </p:spPr>
          <p:txBody>
            <a:bodyPr wrap="square" anchor="ctr">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2400" b="0" i="0" u="none" strike="noStrike" kern="1200" cap="none" spc="0" normalizeH="0" baseline="0" noProof="0">
                  <a:ln>
                    <a:noFill/>
                  </a:ln>
                  <a:solidFill>
                    <a:srgbClr val="E30375"/>
                  </a:solidFill>
                  <a:effectLst/>
                  <a:uLnTx/>
                  <a:uFillTx/>
                  <a:latin typeface="Calibri Light" panose="020F0302020204030204"/>
                  <a:ea typeface="+mn-ea"/>
                  <a:cs typeface="+mn-cs"/>
                </a:rPr>
                <a:t>step</a:t>
              </a:r>
            </a:p>
          </p:txBody>
        </p:sp>
      </p:grpSp>
      <p:grpSp>
        <p:nvGrpSpPr>
          <p:cNvPr id="7" name="Group 6">
            <a:extLst>
              <a:ext uri="{FF2B5EF4-FFF2-40B4-BE49-F238E27FC236}">
                <a16:creationId xmlns:a16="http://schemas.microsoft.com/office/drawing/2014/main" id="{16095343-FE94-4087-8A5A-5253C3844F95}"/>
              </a:ext>
            </a:extLst>
          </p:cNvPr>
          <p:cNvGrpSpPr/>
          <p:nvPr/>
        </p:nvGrpSpPr>
        <p:grpSpPr>
          <a:xfrm>
            <a:off x="3905882" y="3315629"/>
            <a:ext cx="1896469" cy="2516204"/>
            <a:chOff x="2148825" y="2587082"/>
            <a:chExt cx="1422352" cy="1887153"/>
          </a:xfrm>
        </p:grpSpPr>
        <p:sp>
          <p:nvSpPr>
            <p:cNvPr id="109" name="Rectangle 108">
              <a:extLst>
                <a:ext uri="{FF2B5EF4-FFF2-40B4-BE49-F238E27FC236}">
                  <a16:creationId xmlns:a16="http://schemas.microsoft.com/office/drawing/2014/main" id="{86D16D70-3592-407A-A524-D08E54C2E081}"/>
                </a:ext>
              </a:extLst>
            </p:cNvPr>
            <p:cNvSpPr/>
            <p:nvPr/>
          </p:nvSpPr>
          <p:spPr>
            <a:xfrm>
              <a:off x="2148825" y="2587082"/>
              <a:ext cx="1397263" cy="1887153"/>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80" name="Rectangle 79">
              <a:extLst>
                <a:ext uri="{FF2B5EF4-FFF2-40B4-BE49-F238E27FC236}">
                  <a16:creationId xmlns:a16="http://schemas.microsoft.com/office/drawing/2014/main" id="{7376F0D6-0B27-467C-88EF-FEC5F7C38AFA}"/>
                </a:ext>
              </a:extLst>
            </p:cNvPr>
            <p:cNvSpPr/>
            <p:nvPr/>
          </p:nvSpPr>
          <p:spPr>
            <a:xfrm>
              <a:off x="2189235" y="3770715"/>
              <a:ext cx="969347" cy="368419"/>
            </a:xfrm>
            <a:prstGeom prst="rect">
              <a:avLst/>
            </a:prstGeom>
          </p:spPr>
          <p:txBody>
            <a:bodyPr wrap="square" anchor="t">
              <a:spAutoFit/>
            </a:bodyPr>
            <a:lstStyle/>
            <a:p>
              <a:pPr marL="0" marR="0" lvl="0" indent="0" algn="l" defTabSz="914400" rtl="0" eaLnBrk="1" fontAlgn="auto" latinLnBrk="0" hangingPunct="1">
                <a:lnSpc>
                  <a:spcPct val="80000"/>
                </a:lnSpc>
                <a:spcBef>
                  <a:spcPts val="0"/>
                </a:spcBef>
                <a:spcAft>
                  <a:spcPts val="0"/>
                </a:spcAft>
                <a:buClr>
                  <a:srgbClr val="98D4E4"/>
                </a:buClr>
                <a:buSzTx/>
                <a:buFontTx/>
                <a:buNone/>
                <a:tabLst/>
                <a:defRPr/>
              </a:pPr>
              <a:r>
                <a:rPr lang="en-US" altLang="en-US" sz="1600">
                  <a:solidFill>
                    <a:srgbClr val="717679"/>
                  </a:solidFill>
                  <a:latin typeface="Calibri" panose="020F0502020204030204"/>
                </a:rPr>
                <a:t>e</a:t>
              </a: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gg &amp; sperm collection</a:t>
              </a:r>
            </a:p>
          </p:txBody>
        </p:sp>
        <p:sp>
          <p:nvSpPr>
            <p:cNvPr id="83" name="TextBox 82">
              <a:extLst>
                <a:ext uri="{FF2B5EF4-FFF2-40B4-BE49-F238E27FC236}">
                  <a16:creationId xmlns:a16="http://schemas.microsoft.com/office/drawing/2014/main" id="{CDB79FC4-82FD-431F-9EA3-81E64D5E3EFD}"/>
                </a:ext>
              </a:extLst>
            </p:cNvPr>
            <p:cNvSpPr txBox="1"/>
            <p:nvPr/>
          </p:nvSpPr>
          <p:spPr>
            <a:xfrm>
              <a:off x="2363219" y="2838835"/>
              <a:ext cx="1207958" cy="900247"/>
            </a:xfrm>
            <a:prstGeom prst="rect">
              <a:avLst/>
            </a:prstGeom>
          </p:spPr>
          <p:txBody>
            <a:bodyPr wrap="square">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8000" b="0" i="0" u="none" strike="noStrike" kern="1200" cap="none" spc="0" normalizeH="0" baseline="0" noProof="0">
                  <a:ln>
                    <a:noFill/>
                  </a:ln>
                  <a:solidFill>
                    <a:srgbClr val="E30375"/>
                  </a:solidFill>
                  <a:effectLst/>
                  <a:uLnTx/>
                  <a:uFillTx/>
                  <a:latin typeface="Calibri Light" panose="020F0302020204030204"/>
                  <a:ea typeface="+mn-ea"/>
                  <a:cs typeface="+mn-cs"/>
                </a:rPr>
                <a:t>02</a:t>
              </a:r>
            </a:p>
          </p:txBody>
        </p:sp>
        <p:sp>
          <p:nvSpPr>
            <p:cNvPr id="85" name="Rectangle 84">
              <a:extLst>
                <a:ext uri="{FF2B5EF4-FFF2-40B4-BE49-F238E27FC236}">
                  <a16:creationId xmlns:a16="http://schemas.microsoft.com/office/drawing/2014/main" id="{59A240AE-C5CF-466F-B6FC-843B85735049}"/>
                </a:ext>
              </a:extLst>
            </p:cNvPr>
            <p:cNvSpPr/>
            <p:nvPr/>
          </p:nvSpPr>
          <p:spPr>
            <a:xfrm>
              <a:off x="2204741" y="3172044"/>
              <a:ext cx="470263" cy="235132"/>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6" name="TextBox 85">
              <a:extLst>
                <a:ext uri="{FF2B5EF4-FFF2-40B4-BE49-F238E27FC236}">
                  <a16:creationId xmlns:a16="http://schemas.microsoft.com/office/drawing/2014/main" id="{3FA7C93C-8550-41FC-A212-4CBB789FAA33}"/>
                </a:ext>
              </a:extLst>
            </p:cNvPr>
            <p:cNvSpPr txBox="1"/>
            <p:nvPr/>
          </p:nvSpPr>
          <p:spPr>
            <a:xfrm>
              <a:off x="2195314" y="3136617"/>
              <a:ext cx="819324" cy="318549"/>
            </a:xfrm>
            <a:prstGeom prst="rect">
              <a:avLst/>
            </a:prstGeom>
          </p:spPr>
          <p:txBody>
            <a:bodyPr wrap="square" anchor="ctr">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2400" b="0" i="0" u="none" strike="noStrike" kern="1200" cap="none" spc="0" normalizeH="0" baseline="0" noProof="0">
                  <a:ln>
                    <a:noFill/>
                  </a:ln>
                  <a:solidFill>
                    <a:srgbClr val="E30375"/>
                  </a:solidFill>
                  <a:effectLst/>
                  <a:uLnTx/>
                  <a:uFillTx/>
                  <a:latin typeface="Calibri Light" panose="020F0302020204030204"/>
                  <a:ea typeface="+mn-ea"/>
                  <a:cs typeface="+mn-cs"/>
                </a:rPr>
                <a:t>step</a:t>
              </a:r>
            </a:p>
          </p:txBody>
        </p:sp>
      </p:grpSp>
      <p:grpSp>
        <p:nvGrpSpPr>
          <p:cNvPr id="5" name="Group 4">
            <a:extLst>
              <a:ext uri="{FF2B5EF4-FFF2-40B4-BE49-F238E27FC236}">
                <a16:creationId xmlns:a16="http://schemas.microsoft.com/office/drawing/2014/main" id="{E4C5F4D5-0B4A-43AD-B475-641FD75F388F}"/>
              </a:ext>
            </a:extLst>
          </p:cNvPr>
          <p:cNvGrpSpPr/>
          <p:nvPr/>
        </p:nvGrpSpPr>
        <p:grpSpPr>
          <a:xfrm>
            <a:off x="5853628" y="3315629"/>
            <a:ext cx="1892753" cy="2516204"/>
            <a:chOff x="3788054" y="2587082"/>
            <a:chExt cx="1419565" cy="1887153"/>
          </a:xfrm>
        </p:grpSpPr>
        <p:sp>
          <p:nvSpPr>
            <p:cNvPr id="110" name="Rectangle 109">
              <a:extLst>
                <a:ext uri="{FF2B5EF4-FFF2-40B4-BE49-F238E27FC236}">
                  <a16:creationId xmlns:a16="http://schemas.microsoft.com/office/drawing/2014/main" id="{EBF12F3A-1F74-4EC9-94E9-1F502784B935}"/>
                </a:ext>
              </a:extLst>
            </p:cNvPr>
            <p:cNvSpPr/>
            <p:nvPr/>
          </p:nvSpPr>
          <p:spPr>
            <a:xfrm>
              <a:off x="3788054" y="2587082"/>
              <a:ext cx="1397263" cy="1887153"/>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88" name="Rectangle 87">
              <a:extLst>
                <a:ext uri="{FF2B5EF4-FFF2-40B4-BE49-F238E27FC236}">
                  <a16:creationId xmlns:a16="http://schemas.microsoft.com/office/drawing/2014/main" id="{54682B82-DAE4-4476-9EF2-21897E47A8C0}"/>
                </a:ext>
              </a:extLst>
            </p:cNvPr>
            <p:cNvSpPr/>
            <p:nvPr/>
          </p:nvSpPr>
          <p:spPr>
            <a:xfrm>
              <a:off x="3853554" y="3770715"/>
              <a:ext cx="1354065" cy="516152"/>
            </a:xfrm>
            <a:prstGeom prst="rect">
              <a:avLst/>
            </a:prstGeom>
          </p:spPr>
          <p:txBody>
            <a:bodyPr wrap="square" anchor="t">
              <a:spAutoFit/>
            </a:bodyPr>
            <a:lstStyle/>
            <a:p>
              <a:pPr marL="0" marR="0" lvl="0" indent="0" algn="l" defTabSz="914400" rtl="0" eaLnBrk="1" fontAlgn="auto" latinLnBrk="0" hangingPunct="1">
                <a:lnSpc>
                  <a:spcPct val="80000"/>
                </a:lnSpc>
                <a:spcBef>
                  <a:spcPts val="0"/>
                </a:spcBef>
                <a:spcAft>
                  <a:spcPts val="0"/>
                </a:spcAft>
                <a:buClr>
                  <a:srgbClr val="98D4E4"/>
                </a:buClr>
                <a:buSzTx/>
                <a:buFontTx/>
                <a:buNone/>
                <a:tabLst/>
                <a:defRPr/>
              </a:pPr>
              <a:r>
                <a:rPr lang="en-US" altLang="en-US" sz="1600">
                  <a:solidFill>
                    <a:srgbClr val="717679"/>
                  </a:solidFill>
                  <a:latin typeface="Calibri" panose="020F0502020204030204"/>
                </a:rPr>
                <a:t>f</a:t>
              </a:r>
              <a:r>
                <a:rPr kumimoji="0" lang="en-US" altLang="en-US" sz="1600" b="0" i="0" u="none" strike="noStrike" kern="1200" cap="none" spc="0" normalizeH="0" baseline="0" noProof="0" err="1">
                  <a:ln>
                    <a:noFill/>
                  </a:ln>
                  <a:solidFill>
                    <a:srgbClr val="717679"/>
                  </a:solidFill>
                  <a:effectLst/>
                  <a:uLnTx/>
                  <a:uFillTx/>
                  <a:latin typeface="Calibri" panose="020F0502020204030204"/>
                  <a:ea typeface="+mn-ea"/>
                  <a:cs typeface="+mn-cs"/>
                </a:rPr>
                <a:t>ertilising</a:t>
              </a: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 and nurturing embryos in the laboratory</a:t>
              </a:r>
            </a:p>
          </p:txBody>
        </p:sp>
        <p:sp>
          <p:nvSpPr>
            <p:cNvPr id="91" name="TextBox 90">
              <a:extLst>
                <a:ext uri="{FF2B5EF4-FFF2-40B4-BE49-F238E27FC236}">
                  <a16:creationId xmlns:a16="http://schemas.microsoft.com/office/drawing/2014/main" id="{47143EE2-38B7-441E-84CF-BCBDC0758FFA}"/>
                </a:ext>
              </a:extLst>
            </p:cNvPr>
            <p:cNvSpPr txBox="1"/>
            <p:nvPr/>
          </p:nvSpPr>
          <p:spPr>
            <a:xfrm>
              <a:off x="3994085" y="2838835"/>
              <a:ext cx="1207958" cy="900247"/>
            </a:xfrm>
            <a:prstGeom prst="rect">
              <a:avLst/>
            </a:prstGeom>
          </p:spPr>
          <p:txBody>
            <a:bodyPr wrap="square">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8000" b="0" i="0" u="none" strike="noStrike" kern="1200" cap="none" spc="0" normalizeH="0" baseline="0" noProof="0">
                  <a:ln>
                    <a:noFill/>
                  </a:ln>
                  <a:solidFill>
                    <a:srgbClr val="E30375"/>
                  </a:solidFill>
                  <a:effectLst/>
                  <a:uLnTx/>
                  <a:uFillTx/>
                  <a:latin typeface="Calibri Light" panose="020F0302020204030204"/>
                  <a:ea typeface="+mn-ea"/>
                  <a:cs typeface="+mn-cs"/>
                </a:rPr>
                <a:t>03</a:t>
              </a:r>
            </a:p>
          </p:txBody>
        </p:sp>
        <p:sp>
          <p:nvSpPr>
            <p:cNvPr id="92" name="Rectangle 91">
              <a:extLst>
                <a:ext uri="{FF2B5EF4-FFF2-40B4-BE49-F238E27FC236}">
                  <a16:creationId xmlns:a16="http://schemas.microsoft.com/office/drawing/2014/main" id="{968EA67E-AB6C-4524-B5CE-8EB38725C590}"/>
                </a:ext>
              </a:extLst>
            </p:cNvPr>
            <p:cNvSpPr/>
            <p:nvPr/>
          </p:nvSpPr>
          <p:spPr>
            <a:xfrm>
              <a:off x="3835607" y="3172044"/>
              <a:ext cx="470263" cy="235132"/>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1FC28E9D-4997-4518-B676-470C8718E0C4}"/>
                </a:ext>
              </a:extLst>
            </p:cNvPr>
            <p:cNvSpPr txBox="1"/>
            <p:nvPr/>
          </p:nvSpPr>
          <p:spPr>
            <a:xfrm>
              <a:off x="3826180" y="3136617"/>
              <a:ext cx="819324" cy="318549"/>
            </a:xfrm>
            <a:prstGeom prst="rect">
              <a:avLst/>
            </a:prstGeom>
          </p:spPr>
          <p:txBody>
            <a:bodyPr wrap="square" anchor="ctr">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2400" b="0" i="0" u="none" strike="noStrike" kern="1200" cap="none" spc="0" normalizeH="0" baseline="0" noProof="0">
                  <a:ln>
                    <a:noFill/>
                  </a:ln>
                  <a:solidFill>
                    <a:srgbClr val="E30375"/>
                  </a:solidFill>
                  <a:effectLst/>
                  <a:uLnTx/>
                  <a:uFillTx/>
                  <a:latin typeface="Calibri Light" panose="020F0302020204030204"/>
                  <a:ea typeface="+mn-ea"/>
                  <a:cs typeface="+mn-cs"/>
                </a:rPr>
                <a:t>step</a:t>
              </a:r>
            </a:p>
          </p:txBody>
        </p:sp>
      </p:grpSp>
      <p:grpSp>
        <p:nvGrpSpPr>
          <p:cNvPr id="4" name="Group 3">
            <a:extLst>
              <a:ext uri="{FF2B5EF4-FFF2-40B4-BE49-F238E27FC236}">
                <a16:creationId xmlns:a16="http://schemas.microsoft.com/office/drawing/2014/main" id="{D3331FF1-881F-4805-B378-9B41B9A86AE3}"/>
              </a:ext>
            </a:extLst>
          </p:cNvPr>
          <p:cNvGrpSpPr/>
          <p:nvPr/>
        </p:nvGrpSpPr>
        <p:grpSpPr>
          <a:xfrm>
            <a:off x="7816240" y="3315629"/>
            <a:ext cx="1903904" cy="2516204"/>
            <a:chOff x="5427283" y="2587082"/>
            <a:chExt cx="1427928" cy="1887153"/>
          </a:xfrm>
        </p:grpSpPr>
        <p:sp>
          <p:nvSpPr>
            <p:cNvPr id="111" name="Rectangle 110">
              <a:extLst>
                <a:ext uri="{FF2B5EF4-FFF2-40B4-BE49-F238E27FC236}">
                  <a16:creationId xmlns:a16="http://schemas.microsoft.com/office/drawing/2014/main" id="{803F05FA-437C-4466-9634-07A62382E943}"/>
                </a:ext>
              </a:extLst>
            </p:cNvPr>
            <p:cNvSpPr/>
            <p:nvPr/>
          </p:nvSpPr>
          <p:spPr>
            <a:xfrm>
              <a:off x="5427283" y="2587082"/>
              <a:ext cx="1397263" cy="1887153"/>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95" name="Rectangle 94">
              <a:extLst>
                <a:ext uri="{FF2B5EF4-FFF2-40B4-BE49-F238E27FC236}">
                  <a16:creationId xmlns:a16="http://schemas.microsoft.com/office/drawing/2014/main" id="{45F5FAC8-3F4C-49EC-8B09-CA2D756DF440}"/>
                </a:ext>
              </a:extLst>
            </p:cNvPr>
            <p:cNvSpPr/>
            <p:nvPr/>
          </p:nvSpPr>
          <p:spPr>
            <a:xfrm>
              <a:off x="5506723" y="3770715"/>
              <a:ext cx="1136616" cy="368419"/>
            </a:xfrm>
            <a:prstGeom prst="rect">
              <a:avLst/>
            </a:prstGeom>
          </p:spPr>
          <p:txBody>
            <a:bodyPr wrap="square" anchor="t">
              <a:spAutoFit/>
            </a:bodyPr>
            <a:lstStyle/>
            <a:p>
              <a:pPr marL="0" marR="0" lvl="0" indent="0" algn="l" defTabSz="914400" rtl="0" eaLnBrk="1" fontAlgn="auto" latinLnBrk="0" hangingPunct="1">
                <a:lnSpc>
                  <a:spcPct val="80000"/>
                </a:lnSpc>
                <a:spcBef>
                  <a:spcPts val="0"/>
                </a:spcBef>
                <a:spcAft>
                  <a:spcPts val="0"/>
                </a:spcAft>
                <a:buClr>
                  <a:srgbClr val="98D4E4"/>
                </a:buClr>
                <a:buSzTx/>
                <a:buFontTx/>
                <a:buNone/>
                <a:tabLst/>
                <a:defRPr/>
              </a:pPr>
              <a:r>
                <a:rPr lang="en-US" altLang="en-US" sz="1600">
                  <a:solidFill>
                    <a:srgbClr val="717679"/>
                  </a:solidFill>
                  <a:latin typeface="Calibri" panose="020F0502020204030204"/>
                </a:rPr>
                <a:t>t</a:t>
              </a:r>
              <a:r>
                <a:rPr kumimoji="0" lang="en-US" altLang="en-US" sz="1600" b="0" i="0" u="none" strike="noStrike" kern="1200" cap="none" spc="0" normalizeH="0" baseline="0" noProof="0" err="1">
                  <a:ln>
                    <a:noFill/>
                  </a:ln>
                  <a:solidFill>
                    <a:srgbClr val="717679"/>
                  </a:solidFill>
                  <a:effectLst/>
                  <a:uLnTx/>
                  <a:uFillTx/>
                  <a:latin typeface="Calibri" panose="020F0502020204030204"/>
                  <a:ea typeface="+mn-ea"/>
                  <a:cs typeface="+mn-cs"/>
                </a:rPr>
                <a:t>ransferring</a:t>
              </a: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 the embryo</a:t>
              </a:r>
            </a:p>
          </p:txBody>
        </p:sp>
        <p:sp>
          <p:nvSpPr>
            <p:cNvPr id="98" name="TextBox 97">
              <a:extLst>
                <a:ext uri="{FF2B5EF4-FFF2-40B4-BE49-F238E27FC236}">
                  <a16:creationId xmlns:a16="http://schemas.microsoft.com/office/drawing/2014/main" id="{D3A3AD65-7C17-4A71-A3DA-686FD798EA1E}"/>
                </a:ext>
              </a:extLst>
            </p:cNvPr>
            <p:cNvSpPr txBox="1"/>
            <p:nvPr/>
          </p:nvSpPr>
          <p:spPr>
            <a:xfrm>
              <a:off x="5647253" y="2838835"/>
              <a:ext cx="1207958" cy="900247"/>
            </a:xfrm>
            <a:prstGeom prst="rect">
              <a:avLst/>
            </a:prstGeom>
          </p:spPr>
          <p:txBody>
            <a:bodyPr wrap="square">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8000" b="0" i="0" u="none" strike="noStrike" kern="1200" cap="none" spc="0" normalizeH="0" baseline="0" noProof="0">
                  <a:ln>
                    <a:noFill/>
                  </a:ln>
                  <a:solidFill>
                    <a:srgbClr val="E30375"/>
                  </a:solidFill>
                  <a:effectLst/>
                  <a:uLnTx/>
                  <a:uFillTx/>
                  <a:latin typeface="Calibri Light" panose="020F0302020204030204"/>
                  <a:ea typeface="+mn-ea"/>
                  <a:cs typeface="+mn-cs"/>
                </a:rPr>
                <a:t>04</a:t>
              </a:r>
            </a:p>
          </p:txBody>
        </p:sp>
        <p:sp>
          <p:nvSpPr>
            <p:cNvPr id="99" name="Rectangle 98">
              <a:extLst>
                <a:ext uri="{FF2B5EF4-FFF2-40B4-BE49-F238E27FC236}">
                  <a16:creationId xmlns:a16="http://schemas.microsoft.com/office/drawing/2014/main" id="{0A520ACF-A73D-4B92-9523-0CC84E444137}"/>
                </a:ext>
              </a:extLst>
            </p:cNvPr>
            <p:cNvSpPr/>
            <p:nvPr/>
          </p:nvSpPr>
          <p:spPr>
            <a:xfrm>
              <a:off x="5488775" y="3172044"/>
              <a:ext cx="470263" cy="235132"/>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0" name="TextBox 99">
              <a:extLst>
                <a:ext uri="{FF2B5EF4-FFF2-40B4-BE49-F238E27FC236}">
                  <a16:creationId xmlns:a16="http://schemas.microsoft.com/office/drawing/2014/main" id="{0E819147-A857-43F6-BA4B-836B03C5090E}"/>
                </a:ext>
              </a:extLst>
            </p:cNvPr>
            <p:cNvSpPr txBox="1"/>
            <p:nvPr/>
          </p:nvSpPr>
          <p:spPr>
            <a:xfrm>
              <a:off x="5479348" y="3136617"/>
              <a:ext cx="819324" cy="318549"/>
            </a:xfrm>
            <a:prstGeom prst="rect">
              <a:avLst/>
            </a:prstGeom>
          </p:spPr>
          <p:txBody>
            <a:bodyPr wrap="square" anchor="ctr">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2400" b="0" i="0" u="none" strike="noStrike" kern="1200" cap="none" spc="0" normalizeH="0" baseline="0" noProof="0">
                  <a:ln>
                    <a:noFill/>
                  </a:ln>
                  <a:solidFill>
                    <a:srgbClr val="E30375"/>
                  </a:solidFill>
                  <a:effectLst/>
                  <a:uLnTx/>
                  <a:uFillTx/>
                  <a:latin typeface="Calibri Light" panose="020F0302020204030204"/>
                  <a:ea typeface="+mn-ea"/>
                  <a:cs typeface="+mn-cs"/>
                </a:rPr>
                <a:t>step</a:t>
              </a:r>
            </a:p>
          </p:txBody>
        </p:sp>
      </p:grpSp>
      <p:grpSp>
        <p:nvGrpSpPr>
          <p:cNvPr id="3" name="Group 2">
            <a:extLst>
              <a:ext uri="{FF2B5EF4-FFF2-40B4-BE49-F238E27FC236}">
                <a16:creationId xmlns:a16="http://schemas.microsoft.com/office/drawing/2014/main" id="{6D923F93-12FC-46EA-9943-23D98842E5EE}"/>
              </a:ext>
            </a:extLst>
          </p:cNvPr>
          <p:cNvGrpSpPr/>
          <p:nvPr/>
        </p:nvGrpSpPr>
        <p:grpSpPr>
          <a:xfrm>
            <a:off x="9778856" y="3315629"/>
            <a:ext cx="1892752" cy="2516204"/>
            <a:chOff x="7066513" y="2587082"/>
            <a:chExt cx="1419564" cy="1887153"/>
          </a:xfrm>
        </p:grpSpPr>
        <p:sp>
          <p:nvSpPr>
            <p:cNvPr id="112" name="Rectangle 111">
              <a:extLst>
                <a:ext uri="{FF2B5EF4-FFF2-40B4-BE49-F238E27FC236}">
                  <a16:creationId xmlns:a16="http://schemas.microsoft.com/office/drawing/2014/main" id="{46EAF289-41C9-4473-B2A3-EA211435399E}"/>
                </a:ext>
              </a:extLst>
            </p:cNvPr>
            <p:cNvSpPr/>
            <p:nvPr/>
          </p:nvSpPr>
          <p:spPr>
            <a:xfrm>
              <a:off x="7066513" y="2587082"/>
              <a:ext cx="1397263" cy="1887153"/>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102" name="Rectangle 101">
              <a:extLst>
                <a:ext uri="{FF2B5EF4-FFF2-40B4-BE49-F238E27FC236}">
                  <a16:creationId xmlns:a16="http://schemas.microsoft.com/office/drawing/2014/main" id="{9FD904BB-6800-4EC3-9E19-1FBE3AD31EF1}"/>
                </a:ext>
              </a:extLst>
            </p:cNvPr>
            <p:cNvSpPr/>
            <p:nvPr/>
          </p:nvSpPr>
          <p:spPr>
            <a:xfrm>
              <a:off x="7137589" y="3770715"/>
              <a:ext cx="1136616" cy="516152"/>
            </a:xfrm>
            <a:prstGeom prst="rect">
              <a:avLst/>
            </a:prstGeom>
          </p:spPr>
          <p:txBody>
            <a:bodyPr wrap="square" anchor="t">
              <a:spAutoFit/>
            </a:bodyPr>
            <a:lstStyle/>
            <a:p>
              <a:pPr marL="0" marR="0" lvl="0" indent="0" algn="l" defTabSz="914400" rtl="0" eaLnBrk="1" fontAlgn="auto" latinLnBrk="0" hangingPunct="1">
                <a:lnSpc>
                  <a:spcPct val="80000"/>
                </a:lnSpc>
                <a:spcBef>
                  <a:spcPts val="0"/>
                </a:spcBef>
                <a:spcAft>
                  <a:spcPts val="0"/>
                </a:spcAft>
                <a:buClr>
                  <a:srgbClr val="98D4E4"/>
                </a:buClr>
                <a:buSzTx/>
                <a:buFontTx/>
                <a:buNone/>
                <a:tabLst/>
                <a:defRPr/>
              </a:pPr>
              <a:r>
                <a:rPr kumimoji="0" lang="en-US" altLang="en-US" sz="1600" b="0" i="0" u="none" strike="noStrike" kern="1200" cap="none" spc="0" normalizeH="0" baseline="0" noProof="0" err="1">
                  <a:ln>
                    <a:noFill/>
                  </a:ln>
                  <a:solidFill>
                    <a:srgbClr val="717679"/>
                  </a:solidFill>
                  <a:effectLst/>
                  <a:uLnTx/>
                  <a:uFillTx/>
                  <a:latin typeface="Calibri" panose="020F0502020204030204"/>
                  <a:ea typeface="+mn-ea"/>
                  <a:cs typeface="+mn-cs"/>
                </a:rPr>
                <a:t>uteal</a:t>
              </a: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 phase support and  pregnancy test</a:t>
              </a:r>
            </a:p>
          </p:txBody>
        </p:sp>
        <p:sp>
          <p:nvSpPr>
            <p:cNvPr id="105" name="TextBox 104">
              <a:extLst>
                <a:ext uri="{FF2B5EF4-FFF2-40B4-BE49-F238E27FC236}">
                  <a16:creationId xmlns:a16="http://schemas.microsoft.com/office/drawing/2014/main" id="{F0070EDD-18D9-4415-B2CB-04773A63E51D}"/>
                </a:ext>
              </a:extLst>
            </p:cNvPr>
            <p:cNvSpPr txBox="1"/>
            <p:nvPr/>
          </p:nvSpPr>
          <p:spPr>
            <a:xfrm>
              <a:off x="7278119" y="2838835"/>
              <a:ext cx="1207958" cy="900247"/>
            </a:xfrm>
            <a:prstGeom prst="rect">
              <a:avLst/>
            </a:prstGeom>
          </p:spPr>
          <p:txBody>
            <a:bodyPr wrap="square">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8000" b="0" i="0" u="none" strike="noStrike" kern="1200" cap="none" spc="0" normalizeH="0" baseline="0" noProof="0">
                  <a:ln>
                    <a:noFill/>
                  </a:ln>
                  <a:solidFill>
                    <a:srgbClr val="E30375"/>
                  </a:solidFill>
                  <a:effectLst/>
                  <a:uLnTx/>
                  <a:uFillTx/>
                  <a:latin typeface="Calibri Light" panose="020F0302020204030204"/>
                  <a:ea typeface="+mn-ea"/>
                  <a:cs typeface="+mn-cs"/>
                </a:rPr>
                <a:t>05</a:t>
              </a:r>
            </a:p>
          </p:txBody>
        </p:sp>
        <p:sp>
          <p:nvSpPr>
            <p:cNvPr id="106" name="Rectangle 105">
              <a:extLst>
                <a:ext uri="{FF2B5EF4-FFF2-40B4-BE49-F238E27FC236}">
                  <a16:creationId xmlns:a16="http://schemas.microsoft.com/office/drawing/2014/main" id="{40E2DA5F-366C-4D94-BA6C-4438BFD7D9C0}"/>
                </a:ext>
              </a:extLst>
            </p:cNvPr>
            <p:cNvSpPr/>
            <p:nvPr/>
          </p:nvSpPr>
          <p:spPr>
            <a:xfrm>
              <a:off x="7119641" y="3172044"/>
              <a:ext cx="470263" cy="235132"/>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7" name="TextBox 106">
              <a:extLst>
                <a:ext uri="{FF2B5EF4-FFF2-40B4-BE49-F238E27FC236}">
                  <a16:creationId xmlns:a16="http://schemas.microsoft.com/office/drawing/2014/main" id="{3FCFE94A-3A50-487A-A7A8-64ECFC6DF5F1}"/>
                </a:ext>
              </a:extLst>
            </p:cNvPr>
            <p:cNvSpPr txBox="1"/>
            <p:nvPr/>
          </p:nvSpPr>
          <p:spPr>
            <a:xfrm>
              <a:off x="7110214" y="3136617"/>
              <a:ext cx="819324" cy="318549"/>
            </a:xfrm>
            <a:prstGeom prst="rect">
              <a:avLst/>
            </a:prstGeom>
          </p:spPr>
          <p:txBody>
            <a:bodyPr wrap="square" anchor="ctr">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AU" altLang="en-US" sz="2400" b="0" i="0" u="none" strike="noStrike" kern="1200" cap="none" spc="0" normalizeH="0" baseline="0" noProof="0">
                  <a:ln>
                    <a:noFill/>
                  </a:ln>
                  <a:solidFill>
                    <a:srgbClr val="E30375"/>
                  </a:solidFill>
                  <a:effectLst/>
                  <a:uLnTx/>
                  <a:uFillTx/>
                  <a:latin typeface="Calibri Light" panose="020F0302020204030204"/>
                  <a:ea typeface="+mn-ea"/>
                  <a:cs typeface="+mn-cs"/>
                </a:rPr>
                <a:t>step</a:t>
              </a:r>
            </a:p>
          </p:txBody>
        </p:sp>
      </p:grpSp>
      <p:grpSp>
        <p:nvGrpSpPr>
          <p:cNvPr id="113" name="Group 112">
            <a:extLst>
              <a:ext uri="{FF2B5EF4-FFF2-40B4-BE49-F238E27FC236}">
                <a16:creationId xmlns:a16="http://schemas.microsoft.com/office/drawing/2014/main" id="{682B3DDB-B76B-41F8-B226-A52A5B440D2B}"/>
              </a:ext>
            </a:extLst>
          </p:cNvPr>
          <p:cNvGrpSpPr/>
          <p:nvPr/>
        </p:nvGrpSpPr>
        <p:grpSpPr>
          <a:xfrm>
            <a:off x="431884" y="4896809"/>
            <a:ext cx="1208349" cy="206721"/>
            <a:chOff x="590551" y="1783079"/>
            <a:chExt cx="1512545" cy="258763"/>
          </a:xfrm>
          <a:solidFill>
            <a:schemeClr val="accent2"/>
          </a:solidFill>
        </p:grpSpPr>
        <p:grpSp>
          <p:nvGrpSpPr>
            <p:cNvPr id="114" name="Group 7">
              <a:extLst>
                <a:ext uri="{FF2B5EF4-FFF2-40B4-BE49-F238E27FC236}">
                  <a16:creationId xmlns:a16="http://schemas.microsoft.com/office/drawing/2014/main" id="{D4A8B126-71E7-4802-8183-003673AC950B}"/>
                </a:ext>
              </a:extLst>
            </p:cNvPr>
            <p:cNvGrpSpPr>
              <a:grpSpLocks noChangeAspect="1"/>
            </p:cNvGrpSpPr>
            <p:nvPr/>
          </p:nvGrpSpPr>
          <p:grpSpPr bwMode="auto">
            <a:xfrm>
              <a:off x="590551" y="1783079"/>
              <a:ext cx="332333" cy="258763"/>
              <a:chOff x="1308" y="379"/>
              <a:chExt cx="3144" cy="2448"/>
            </a:xfrm>
            <a:grpFill/>
          </p:grpSpPr>
          <p:sp>
            <p:nvSpPr>
              <p:cNvPr id="116" name="Freeform 8">
                <a:extLst>
                  <a:ext uri="{FF2B5EF4-FFF2-40B4-BE49-F238E27FC236}">
                    <a16:creationId xmlns:a16="http://schemas.microsoft.com/office/drawing/2014/main" id="{E04D77A6-A04F-4801-A016-C88889C3FF91}"/>
                  </a:ext>
                </a:extLst>
              </p:cNvPr>
              <p:cNvSpPr>
                <a:spLocks/>
              </p:cNvSpPr>
              <p:nvPr/>
            </p:nvSpPr>
            <p:spPr bwMode="auto">
              <a:xfrm>
                <a:off x="2847"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sp>
            <p:nvSpPr>
              <p:cNvPr id="117" name="Freeform 9">
                <a:extLst>
                  <a:ext uri="{FF2B5EF4-FFF2-40B4-BE49-F238E27FC236}">
                    <a16:creationId xmlns:a16="http://schemas.microsoft.com/office/drawing/2014/main" id="{FF06CF50-998C-4AC2-9D01-AA603021C318}"/>
                  </a:ext>
                </a:extLst>
              </p:cNvPr>
              <p:cNvSpPr>
                <a:spLocks/>
              </p:cNvSpPr>
              <p:nvPr/>
            </p:nvSpPr>
            <p:spPr bwMode="auto">
              <a:xfrm>
                <a:off x="1308"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grpSp>
        <p:sp>
          <p:nvSpPr>
            <p:cNvPr id="115" name="Freeform 8">
              <a:extLst>
                <a:ext uri="{FF2B5EF4-FFF2-40B4-BE49-F238E27FC236}">
                  <a16:creationId xmlns:a16="http://schemas.microsoft.com/office/drawing/2014/main" id="{35B6CA3A-3D1A-4172-8A89-0A470847BF8B}"/>
                </a:ext>
              </a:extLst>
            </p:cNvPr>
            <p:cNvSpPr>
              <a:spLocks/>
            </p:cNvSpPr>
            <p:nvPr/>
          </p:nvSpPr>
          <p:spPr bwMode="auto">
            <a:xfrm>
              <a:off x="1933441" y="1783079"/>
              <a:ext cx="169655" cy="258763"/>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grpSp>
      <p:grpSp>
        <p:nvGrpSpPr>
          <p:cNvPr id="44" name="Group 43">
            <a:extLst>
              <a:ext uri="{FF2B5EF4-FFF2-40B4-BE49-F238E27FC236}">
                <a16:creationId xmlns:a16="http://schemas.microsoft.com/office/drawing/2014/main" id="{F7B66898-D5B9-46B5-AE1C-BE820DB2B6C7}"/>
              </a:ext>
            </a:extLst>
          </p:cNvPr>
          <p:cNvGrpSpPr/>
          <p:nvPr/>
        </p:nvGrpSpPr>
        <p:grpSpPr>
          <a:xfrm>
            <a:off x="1" y="-13030"/>
            <a:ext cx="12192001" cy="6884057"/>
            <a:chOff x="0" y="-9773"/>
            <a:chExt cx="9144001" cy="5163043"/>
          </a:xfrm>
          <a:solidFill>
            <a:srgbClr val="FAC7C7"/>
          </a:solidFill>
        </p:grpSpPr>
        <p:sp>
          <p:nvSpPr>
            <p:cNvPr id="45" name="Rectangle 44">
              <a:extLst>
                <a:ext uri="{FF2B5EF4-FFF2-40B4-BE49-F238E27FC236}">
                  <a16:creationId xmlns:a16="http://schemas.microsoft.com/office/drawing/2014/main" id="{11A5E9BD-41A3-4270-9AFB-B3E5C038AAA8}"/>
                </a:ext>
              </a:extLst>
            </p:cNvPr>
            <p:cNvSpPr/>
            <p:nvPr/>
          </p:nvSpPr>
          <p:spPr>
            <a:xfrm>
              <a:off x="8890458" y="-9772"/>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34AA7A67-FF0E-4ED9-8310-6DC1172729C5}"/>
                </a:ext>
              </a:extLst>
            </p:cNvPr>
            <p:cNvSpPr/>
            <p:nvPr/>
          </p:nvSpPr>
          <p:spPr>
            <a:xfrm rot="5400000">
              <a:off x="4508615" y="-4381844"/>
              <a:ext cx="253542" cy="90172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 name="Rectangle 47">
              <a:extLst>
                <a:ext uri="{FF2B5EF4-FFF2-40B4-BE49-F238E27FC236}">
                  <a16:creationId xmlns:a16="http://schemas.microsoft.com/office/drawing/2014/main" id="{60251787-2141-465C-A5F0-09E27256505E}"/>
                </a:ext>
              </a:extLst>
            </p:cNvPr>
            <p:cNvSpPr/>
            <p:nvPr/>
          </p:nvSpPr>
          <p:spPr>
            <a:xfrm rot="5400000">
              <a:off x="4445229" y="454499"/>
              <a:ext cx="253542" cy="9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9" name="Rectangle 48">
              <a:extLst>
                <a:ext uri="{FF2B5EF4-FFF2-40B4-BE49-F238E27FC236}">
                  <a16:creationId xmlns:a16="http://schemas.microsoft.com/office/drawing/2014/main" id="{00714FDA-54D4-4761-BE4E-FB86AE102993}"/>
                </a:ext>
              </a:extLst>
            </p:cNvPr>
            <p:cNvSpPr/>
            <p:nvPr/>
          </p:nvSpPr>
          <p:spPr>
            <a:xfrm>
              <a:off x="0" y="-9773"/>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462479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 name="Content Placeholder 5" descr="Single follicle.tiff">
            <a:extLst>
              <a:ext uri="{FF2B5EF4-FFF2-40B4-BE49-F238E27FC236}">
                <a16:creationId xmlns:a16="http://schemas.microsoft.com/office/drawing/2014/main" id="{79273606-DA4A-4CB4-A10C-7700E71F0E70}"/>
              </a:ext>
            </a:extLst>
          </p:cNvPr>
          <p:cNvPicPr>
            <a:picLocks noChangeAspect="1"/>
          </p:cNvPicPr>
          <p:nvPr/>
        </p:nvPicPr>
        <p:blipFill>
          <a:blip r:embed="rId3">
            <a:extLst>
              <a:ext uri="{28A0092B-C50C-407E-A947-70E740481C1C}">
                <a14:useLocalDpi xmlns:a14="http://schemas.microsoft.com/office/drawing/2010/main" val="0"/>
              </a:ext>
            </a:extLst>
          </a:blip>
          <a:srcRect l="-23869" r="-23869"/>
          <a:stretch>
            <a:fillRect/>
          </a:stretch>
        </p:blipFill>
        <p:spPr bwMode="auto">
          <a:xfrm>
            <a:off x="1943175" y="1948579"/>
            <a:ext cx="5474215" cy="321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7" descr="Stimulated ovary.tiff">
            <a:extLst>
              <a:ext uri="{FF2B5EF4-FFF2-40B4-BE49-F238E27FC236}">
                <a16:creationId xmlns:a16="http://schemas.microsoft.com/office/drawing/2014/main" id="{7C391E2B-58FC-4D3C-9B31-9183D5C6E1B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570752" y="1922289"/>
            <a:ext cx="3743485" cy="3244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Rectangle 78">
            <a:extLst>
              <a:ext uri="{FF2B5EF4-FFF2-40B4-BE49-F238E27FC236}">
                <a16:creationId xmlns:a16="http://schemas.microsoft.com/office/drawing/2014/main" id="{88D5F5F6-B3FA-4CC2-AA99-D92F332C496A}"/>
              </a:ext>
            </a:extLst>
          </p:cNvPr>
          <p:cNvSpPr/>
          <p:nvPr/>
        </p:nvSpPr>
        <p:spPr>
          <a:xfrm>
            <a:off x="3152906" y="5315813"/>
            <a:ext cx="3003348" cy="535531"/>
          </a:xfrm>
          <a:prstGeom prst="rect">
            <a:avLst/>
          </a:prstGeom>
        </p:spPr>
        <p:txBody>
          <a:bodyPr wrap="square" anchor="ctr">
            <a:spAutoFit/>
          </a:bodyPr>
          <a:lstStyle/>
          <a:p>
            <a:pPr marL="0" marR="0" lvl="0" indent="0" algn="l" defTabSz="914400" rtl="0" eaLnBrk="1" fontAlgn="auto" latinLnBrk="0" hangingPunct="1">
              <a:lnSpc>
                <a:spcPct val="90000"/>
              </a:lnSpc>
              <a:spcBef>
                <a:spcPts val="0"/>
              </a:spcBef>
              <a:spcAft>
                <a:spcPts val="0"/>
              </a:spcAft>
              <a:buClr>
                <a:srgbClr val="A91F77"/>
              </a:buClr>
              <a:buSzTx/>
              <a:buFontTx/>
              <a:buNone/>
              <a:tabLst/>
              <a:defRPr/>
            </a:pP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Ovary with natural cycle or ovulation induction treatment</a:t>
            </a:r>
          </a:p>
        </p:txBody>
      </p:sp>
      <p:sp>
        <p:nvSpPr>
          <p:cNvPr id="80" name="Rectangle 79">
            <a:extLst>
              <a:ext uri="{FF2B5EF4-FFF2-40B4-BE49-F238E27FC236}">
                <a16:creationId xmlns:a16="http://schemas.microsoft.com/office/drawing/2014/main" id="{C131FD63-DC36-4455-A7BA-B64B324976E4}"/>
              </a:ext>
            </a:extLst>
          </p:cNvPr>
          <p:cNvSpPr/>
          <p:nvPr/>
        </p:nvSpPr>
        <p:spPr>
          <a:xfrm>
            <a:off x="7938036" y="5285993"/>
            <a:ext cx="3298136" cy="338554"/>
          </a:xfrm>
          <a:prstGeom prst="rect">
            <a:avLst/>
          </a:prstGeom>
        </p:spPr>
        <p:txBody>
          <a:bodyPr wrap="square" anchor="ctr">
            <a:spAutoFit/>
          </a:bodyPr>
          <a:lstStyle/>
          <a:p>
            <a:pPr marL="0" marR="0" lvl="0" indent="0" algn="l" defTabSz="914400" rtl="0" eaLnBrk="1" fontAlgn="auto" latinLnBrk="0" hangingPunct="1">
              <a:lnSpc>
                <a:spcPct val="100000"/>
              </a:lnSpc>
              <a:spcBef>
                <a:spcPts val="0"/>
              </a:spcBef>
              <a:spcAft>
                <a:spcPts val="0"/>
              </a:spcAft>
              <a:buClr>
                <a:srgbClr val="A91F77"/>
              </a:buClr>
              <a:buSzTx/>
              <a:buFontTx/>
              <a:buNone/>
              <a:tabLst/>
              <a:defRPr/>
            </a:pP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Stimulated ovary with IVF </a:t>
            </a:r>
          </a:p>
        </p:txBody>
      </p:sp>
      <p:sp>
        <p:nvSpPr>
          <p:cNvPr id="46" name="Rectangle 45">
            <a:extLst>
              <a:ext uri="{FF2B5EF4-FFF2-40B4-BE49-F238E27FC236}">
                <a16:creationId xmlns:a16="http://schemas.microsoft.com/office/drawing/2014/main" id="{31B6AE2E-E703-445E-B844-D122295E918C}"/>
              </a:ext>
            </a:extLst>
          </p:cNvPr>
          <p:cNvSpPr/>
          <p:nvPr/>
        </p:nvSpPr>
        <p:spPr>
          <a:xfrm>
            <a:off x="2724688" y="541180"/>
            <a:ext cx="8594329" cy="550920"/>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4000" b="1" i="0" u="none" strike="noStrike" kern="1200" cap="none" spc="-200" normalizeH="0" baseline="0" noProof="0">
                <a:ln>
                  <a:noFill/>
                </a:ln>
                <a:solidFill>
                  <a:srgbClr val="E30375"/>
                </a:solidFill>
                <a:effectLst/>
                <a:uLnTx/>
                <a:uFillTx/>
                <a:latin typeface="Calibri Light" panose="020F0302020204030204"/>
                <a:ea typeface="+mn-ea"/>
                <a:cs typeface="+mn-cs"/>
              </a:rPr>
              <a:t>Step 1: Ovulation stimulation with FSH</a:t>
            </a:r>
            <a:endParaRPr kumimoji="0" lang="en-AU" altLang="en-US" sz="4000" b="1" i="0" u="none" strike="noStrike" kern="1200" cap="none" spc="-200" normalizeH="0" baseline="0" noProof="0">
              <a:ln>
                <a:noFill/>
              </a:ln>
              <a:solidFill>
                <a:srgbClr val="E30375"/>
              </a:solidFill>
              <a:effectLst/>
              <a:uLnTx/>
              <a:uFillTx/>
              <a:latin typeface="Calibri Light" panose="020F0302020204030204"/>
              <a:ea typeface="+mn-ea"/>
              <a:cs typeface="+mn-cs"/>
            </a:endParaRPr>
          </a:p>
        </p:txBody>
      </p:sp>
      <p:cxnSp>
        <p:nvCxnSpPr>
          <p:cNvPr id="47" name="Straight Connector 46">
            <a:extLst>
              <a:ext uri="{FF2B5EF4-FFF2-40B4-BE49-F238E27FC236}">
                <a16:creationId xmlns:a16="http://schemas.microsoft.com/office/drawing/2014/main" id="{20CEB658-E2C2-4F75-9BDA-73E7913AD6A8}"/>
              </a:ext>
            </a:extLst>
          </p:cNvPr>
          <p:cNvCxnSpPr>
            <a:cxnSpLocks/>
          </p:cNvCxnSpPr>
          <p:nvPr/>
        </p:nvCxnSpPr>
        <p:spPr>
          <a:xfrm flipH="1">
            <a:off x="2836978" y="1200340"/>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5D40A19A-FFC4-40BF-BFA0-9B2FD55A7EC5}"/>
              </a:ext>
            </a:extLst>
          </p:cNvPr>
          <p:cNvSpPr/>
          <p:nvPr/>
        </p:nvSpPr>
        <p:spPr>
          <a:xfrm>
            <a:off x="0" y="-1"/>
            <a:ext cx="2344536" cy="6858001"/>
          </a:xfrm>
          <a:prstGeom prst="rect">
            <a:avLst/>
          </a:prstGeom>
          <a:solidFill>
            <a:schemeClr val="accent1">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38832D26-1119-4435-80EB-2613172281A2}"/>
              </a:ext>
            </a:extLst>
          </p:cNvPr>
          <p:cNvSpPr/>
          <p:nvPr/>
        </p:nvSpPr>
        <p:spPr>
          <a:xfrm>
            <a:off x="0" y="-1"/>
            <a:ext cx="2344536"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7D64E7B7-C0B3-4CA2-BC10-86ACA81AD49E}"/>
              </a:ext>
            </a:extLst>
          </p:cNvPr>
          <p:cNvGrpSpPr/>
          <p:nvPr/>
        </p:nvGrpSpPr>
        <p:grpSpPr>
          <a:xfrm>
            <a:off x="276233" y="1954305"/>
            <a:ext cx="2068303" cy="4099820"/>
            <a:chOff x="207174" y="1465728"/>
            <a:chExt cx="1551227" cy="3074865"/>
          </a:xfrm>
        </p:grpSpPr>
        <p:sp>
          <p:nvSpPr>
            <p:cNvPr id="74" name="Rectangle 73">
              <a:extLst>
                <a:ext uri="{FF2B5EF4-FFF2-40B4-BE49-F238E27FC236}">
                  <a16:creationId xmlns:a16="http://schemas.microsoft.com/office/drawing/2014/main" id="{890D11C5-5CE6-47F0-A4B5-0152CDBC38A0}"/>
                </a:ext>
              </a:extLst>
            </p:cNvPr>
            <p:cNvSpPr/>
            <p:nvPr/>
          </p:nvSpPr>
          <p:spPr>
            <a:xfrm>
              <a:off x="207175" y="1465728"/>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1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23" name="Rectangle 22">
              <a:extLst>
                <a:ext uri="{FF2B5EF4-FFF2-40B4-BE49-F238E27FC236}">
                  <a16:creationId xmlns:a16="http://schemas.microsoft.com/office/drawing/2014/main" id="{584B6FF7-27CD-4B81-8D32-40D1307C9417}"/>
                </a:ext>
              </a:extLst>
            </p:cNvPr>
            <p:cNvSpPr/>
            <p:nvPr/>
          </p:nvSpPr>
          <p:spPr>
            <a:xfrm>
              <a:off x="207174" y="1666302"/>
              <a:ext cx="1551227" cy="161005"/>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Ovulation stimulation</a:t>
              </a:r>
            </a:p>
          </p:txBody>
        </p:sp>
        <p:cxnSp>
          <p:nvCxnSpPr>
            <p:cNvPr id="4" name="Straight Connector 3">
              <a:extLst>
                <a:ext uri="{FF2B5EF4-FFF2-40B4-BE49-F238E27FC236}">
                  <a16:creationId xmlns:a16="http://schemas.microsoft.com/office/drawing/2014/main" id="{8A4C38AB-F8DF-4177-A040-212589219587}"/>
                </a:ext>
              </a:extLst>
            </p:cNvPr>
            <p:cNvCxnSpPr/>
            <p:nvPr/>
          </p:nvCxnSpPr>
          <p:spPr>
            <a:xfrm>
              <a:off x="303121" y="1972491"/>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1" name="Rectangle 30">
              <a:extLst>
                <a:ext uri="{FF2B5EF4-FFF2-40B4-BE49-F238E27FC236}">
                  <a16:creationId xmlns:a16="http://schemas.microsoft.com/office/drawing/2014/main" id="{37679171-B58F-4AEE-8CEF-5DEA5B4D8403}"/>
                </a:ext>
              </a:extLst>
            </p:cNvPr>
            <p:cNvSpPr/>
            <p:nvPr/>
          </p:nvSpPr>
          <p:spPr>
            <a:xfrm>
              <a:off x="207175" y="2069703"/>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2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32" name="Rectangle 31">
              <a:extLst>
                <a:ext uri="{FF2B5EF4-FFF2-40B4-BE49-F238E27FC236}">
                  <a16:creationId xmlns:a16="http://schemas.microsoft.com/office/drawing/2014/main" id="{B25F66A8-1098-49DC-B402-7497890023B1}"/>
                </a:ext>
              </a:extLst>
            </p:cNvPr>
            <p:cNvSpPr/>
            <p:nvPr/>
          </p:nvSpPr>
          <p:spPr>
            <a:xfrm>
              <a:off x="207174" y="2270277"/>
              <a:ext cx="1551227" cy="31556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Egg pick up</a:t>
              </a:r>
              <a:b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b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Sperm collection</a:t>
              </a:r>
            </a:p>
          </p:txBody>
        </p:sp>
        <p:cxnSp>
          <p:nvCxnSpPr>
            <p:cNvPr id="33" name="Straight Connector 32">
              <a:extLst>
                <a:ext uri="{FF2B5EF4-FFF2-40B4-BE49-F238E27FC236}">
                  <a16:creationId xmlns:a16="http://schemas.microsoft.com/office/drawing/2014/main" id="{5A5ECBB7-86A0-4781-945E-7CEE4C5380DF}"/>
                </a:ext>
              </a:extLst>
            </p:cNvPr>
            <p:cNvCxnSpPr/>
            <p:nvPr/>
          </p:nvCxnSpPr>
          <p:spPr>
            <a:xfrm>
              <a:off x="303121" y="2684754"/>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2993CDDD-91D0-491F-A89B-2CF9486E95AE}"/>
                </a:ext>
              </a:extLst>
            </p:cNvPr>
            <p:cNvSpPr/>
            <p:nvPr/>
          </p:nvSpPr>
          <p:spPr>
            <a:xfrm>
              <a:off x="207175" y="2788621"/>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3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35" name="Rectangle 34">
              <a:extLst>
                <a:ext uri="{FF2B5EF4-FFF2-40B4-BE49-F238E27FC236}">
                  <a16:creationId xmlns:a16="http://schemas.microsoft.com/office/drawing/2014/main" id="{75D4E6BD-A985-4466-A797-FF3A049E2CF5}"/>
                </a:ext>
              </a:extLst>
            </p:cNvPr>
            <p:cNvSpPr/>
            <p:nvPr/>
          </p:nvSpPr>
          <p:spPr>
            <a:xfrm>
              <a:off x="207174" y="2989195"/>
              <a:ext cx="1272253" cy="247231"/>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In the lab: </a:t>
              </a:r>
              <a:r>
                <a:rPr kumimoji="0" lang="en-US" altLang="en-US" sz="1067" b="0" i="0" u="none" strike="noStrike" kern="1200" cap="none" spc="0" normalizeH="0" baseline="0" noProof="0" err="1">
                  <a:ln>
                    <a:noFill/>
                  </a:ln>
                  <a:solidFill>
                    <a:srgbClr val="FFFFFF"/>
                  </a:solidFill>
                  <a:effectLst/>
                  <a:uLnTx/>
                  <a:uFillTx/>
                  <a:latin typeface="Calibri Light" panose="020F0302020204030204"/>
                  <a:ea typeface="+mn-ea"/>
                  <a:cs typeface="+mn-cs"/>
                </a:rPr>
                <a:t>Fertilising</a:t>
              </a: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 &amp; nurturing the embryo</a:t>
              </a:r>
            </a:p>
          </p:txBody>
        </p:sp>
        <p:cxnSp>
          <p:nvCxnSpPr>
            <p:cNvPr id="36" name="Straight Connector 35">
              <a:extLst>
                <a:ext uri="{FF2B5EF4-FFF2-40B4-BE49-F238E27FC236}">
                  <a16:creationId xmlns:a16="http://schemas.microsoft.com/office/drawing/2014/main" id="{43466C75-410D-4935-97C2-60EB5B544C99}"/>
                </a:ext>
              </a:extLst>
            </p:cNvPr>
            <p:cNvCxnSpPr/>
            <p:nvPr/>
          </p:nvCxnSpPr>
          <p:spPr>
            <a:xfrm>
              <a:off x="303121" y="3387448"/>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a16="http://schemas.microsoft.com/office/drawing/2014/main" id="{9AF94D86-3DC9-4C2A-9FDE-BF7F8E4847B3}"/>
                </a:ext>
              </a:extLst>
            </p:cNvPr>
            <p:cNvSpPr/>
            <p:nvPr/>
          </p:nvSpPr>
          <p:spPr>
            <a:xfrm>
              <a:off x="207175" y="3484660"/>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4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38" name="Rectangle 37">
              <a:extLst>
                <a:ext uri="{FF2B5EF4-FFF2-40B4-BE49-F238E27FC236}">
                  <a16:creationId xmlns:a16="http://schemas.microsoft.com/office/drawing/2014/main" id="{713E725B-BA80-4065-B788-E9D4CF501524}"/>
                </a:ext>
              </a:extLst>
            </p:cNvPr>
            <p:cNvSpPr/>
            <p:nvPr/>
          </p:nvSpPr>
          <p:spPr>
            <a:xfrm>
              <a:off x="207174" y="3685234"/>
              <a:ext cx="1551227" cy="161005"/>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Embryo transfer</a:t>
              </a:r>
            </a:p>
          </p:txBody>
        </p:sp>
        <p:cxnSp>
          <p:nvCxnSpPr>
            <p:cNvPr id="39" name="Straight Connector 38">
              <a:extLst>
                <a:ext uri="{FF2B5EF4-FFF2-40B4-BE49-F238E27FC236}">
                  <a16:creationId xmlns:a16="http://schemas.microsoft.com/office/drawing/2014/main" id="{66A8E3A2-406B-4715-B3DA-D9DA94A99B36}"/>
                </a:ext>
              </a:extLst>
            </p:cNvPr>
            <p:cNvCxnSpPr/>
            <p:nvPr/>
          </p:nvCxnSpPr>
          <p:spPr>
            <a:xfrm>
              <a:off x="303121" y="3995576"/>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D381A46E-1231-48DA-82B4-E7C664DB5050}"/>
                </a:ext>
              </a:extLst>
            </p:cNvPr>
            <p:cNvSpPr/>
            <p:nvPr/>
          </p:nvSpPr>
          <p:spPr>
            <a:xfrm>
              <a:off x="207175" y="4092788"/>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5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41" name="Rectangle 40">
              <a:extLst>
                <a:ext uri="{FF2B5EF4-FFF2-40B4-BE49-F238E27FC236}">
                  <a16:creationId xmlns:a16="http://schemas.microsoft.com/office/drawing/2014/main" id="{170C791C-2D5B-4A36-BB44-4909CAEAD4CE}"/>
                </a:ext>
              </a:extLst>
            </p:cNvPr>
            <p:cNvSpPr/>
            <p:nvPr/>
          </p:nvSpPr>
          <p:spPr>
            <a:xfrm>
              <a:off x="207175" y="4293362"/>
              <a:ext cx="973926" cy="247231"/>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Luteal phase &amp; pregnancy test</a:t>
              </a:r>
            </a:p>
          </p:txBody>
        </p:sp>
      </p:grpSp>
      <p:sp>
        <p:nvSpPr>
          <p:cNvPr id="45" name="Rectangle 44">
            <a:extLst>
              <a:ext uri="{FF2B5EF4-FFF2-40B4-BE49-F238E27FC236}">
                <a16:creationId xmlns:a16="http://schemas.microsoft.com/office/drawing/2014/main" id="{693F1A59-381D-424B-AE88-DA993B5C2FF1}"/>
              </a:ext>
            </a:extLst>
          </p:cNvPr>
          <p:cNvSpPr/>
          <p:nvPr/>
        </p:nvSpPr>
        <p:spPr>
          <a:xfrm>
            <a:off x="193219" y="2728344"/>
            <a:ext cx="2068303" cy="3721899"/>
          </a:xfrm>
          <a:prstGeom prst="rect">
            <a:avLst/>
          </a:prstGeom>
          <a:solidFill>
            <a:srgbClr val="008DB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3" name="Group 7">
            <a:extLst>
              <a:ext uri="{FF2B5EF4-FFF2-40B4-BE49-F238E27FC236}">
                <a16:creationId xmlns:a16="http://schemas.microsoft.com/office/drawing/2014/main" id="{DBA7BFDC-137B-4267-9B89-00EF248373F4}"/>
              </a:ext>
            </a:extLst>
          </p:cNvPr>
          <p:cNvGrpSpPr>
            <a:grpSpLocks noChangeAspect="1"/>
          </p:cNvGrpSpPr>
          <p:nvPr/>
        </p:nvGrpSpPr>
        <p:grpSpPr bwMode="auto">
          <a:xfrm>
            <a:off x="1117283" y="2004236"/>
            <a:ext cx="210151" cy="148256"/>
            <a:chOff x="1308" y="379"/>
            <a:chExt cx="3470" cy="2448"/>
          </a:xfrm>
          <a:solidFill>
            <a:schemeClr val="accent2"/>
          </a:solidFill>
        </p:grpSpPr>
        <p:sp>
          <p:nvSpPr>
            <p:cNvPr id="55" name="Freeform 8">
              <a:extLst>
                <a:ext uri="{FF2B5EF4-FFF2-40B4-BE49-F238E27FC236}">
                  <a16:creationId xmlns:a16="http://schemas.microsoft.com/office/drawing/2014/main" id="{0C0A05D4-4BEF-4661-8355-05E2A275FFFF}"/>
                </a:ext>
              </a:extLst>
            </p:cNvPr>
            <p:cNvSpPr>
              <a:spLocks/>
            </p:cNvSpPr>
            <p:nvPr/>
          </p:nvSpPr>
          <p:spPr bwMode="auto">
            <a:xfrm>
              <a:off x="3173"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sp>
          <p:nvSpPr>
            <p:cNvPr id="56" name="Freeform 9">
              <a:extLst>
                <a:ext uri="{FF2B5EF4-FFF2-40B4-BE49-F238E27FC236}">
                  <a16:creationId xmlns:a16="http://schemas.microsoft.com/office/drawing/2014/main" id="{2627BEFF-6C67-4B97-812C-F65312E4767B}"/>
                </a:ext>
              </a:extLst>
            </p:cNvPr>
            <p:cNvSpPr>
              <a:spLocks/>
            </p:cNvSpPr>
            <p:nvPr/>
          </p:nvSpPr>
          <p:spPr bwMode="auto">
            <a:xfrm>
              <a:off x="1308"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grpSp>
      <p:grpSp>
        <p:nvGrpSpPr>
          <p:cNvPr id="42" name="Group 41">
            <a:extLst>
              <a:ext uri="{FF2B5EF4-FFF2-40B4-BE49-F238E27FC236}">
                <a16:creationId xmlns:a16="http://schemas.microsoft.com/office/drawing/2014/main" id="{F53679B7-2E37-4675-B334-7DAF2187F524}"/>
              </a:ext>
            </a:extLst>
          </p:cNvPr>
          <p:cNvGrpSpPr/>
          <p:nvPr/>
        </p:nvGrpSpPr>
        <p:grpSpPr>
          <a:xfrm>
            <a:off x="1" y="-13030"/>
            <a:ext cx="12192001" cy="6884057"/>
            <a:chOff x="0" y="-9773"/>
            <a:chExt cx="9144001" cy="5163043"/>
          </a:xfrm>
          <a:solidFill>
            <a:srgbClr val="FAC7C7"/>
          </a:solidFill>
        </p:grpSpPr>
        <p:sp>
          <p:nvSpPr>
            <p:cNvPr id="43" name="Rectangle 42">
              <a:extLst>
                <a:ext uri="{FF2B5EF4-FFF2-40B4-BE49-F238E27FC236}">
                  <a16:creationId xmlns:a16="http://schemas.microsoft.com/office/drawing/2014/main" id="{8D3BCC06-4748-41F8-ADD3-F471B0DF69BD}"/>
                </a:ext>
              </a:extLst>
            </p:cNvPr>
            <p:cNvSpPr/>
            <p:nvPr/>
          </p:nvSpPr>
          <p:spPr>
            <a:xfrm>
              <a:off x="8890458" y="-9772"/>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1203B0C4-E409-4EF6-A124-B517A6633A73}"/>
                </a:ext>
              </a:extLst>
            </p:cNvPr>
            <p:cNvSpPr/>
            <p:nvPr/>
          </p:nvSpPr>
          <p:spPr>
            <a:xfrm rot="5400000">
              <a:off x="4508615" y="-4381844"/>
              <a:ext cx="253542" cy="90172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 name="Rectangle 47">
              <a:extLst>
                <a:ext uri="{FF2B5EF4-FFF2-40B4-BE49-F238E27FC236}">
                  <a16:creationId xmlns:a16="http://schemas.microsoft.com/office/drawing/2014/main" id="{69BC15F7-ECCE-43AC-BA61-8BC9D2ECE693}"/>
                </a:ext>
              </a:extLst>
            </p:cNvPr>
            <p:cNvSpPr/>
            <p:nvPr/>
          </p:nvSpPr>
          <p:spPr>
            <a:xfrm rot="5400000">
              <a:off x="4445229" y="454499"/>
              <a:ext cx="253542" cy="9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9" name="Rectangle 48">
              <a:extLst>
                <a:ext uri="{FF2B5EF4-FFF2-40B4-BE49-F238E27FC236}">
                  <a16:creationId xmlns:a16="http://schemas.microsoft.com/office/drawing/2014/main" id="{85C6EB40-63EF-40E6-B0A3-C89894A30991}"/>
                </a:ext>
              </a:extLst>
            </p:cNvPr>
            <p:cNvSpPr/>
            <p:nvPr/>
          </p:nvSpPr>
          <p:spPr>
            <a:xfrm>
              <a:off x="0" y="-9773"/>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36906162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2DF6830F-9E7C-409A-87E1-590E2B3E1229}"/>
              </a:ext>
            </a:extLst>
          </p:cNvPr>
          <p:cNvGrpSpPr/>
          <p:nvPr/>
        </p:nvGrpSpPr>
        <p:grpSpPr>
          <a:xfrm rot="10800000">
            <a:off x="20990" y="1962552"/>
            <a:ext cx="11779623" cy="4021157"/>
            <a:chOff x="543698" y="1608463"/>
            <a:chExt cx="12714723" cy="3007604"/>
          </a:xfrm>
        </p:grpSpPr>
        <p:cxnSp>
          <p:nvCxnSpPr>
            <p:cNvPr id="21" name="Straight Connector 20">
              <a:extLst>
                <a:ext uri="{FF2B5EF4-FFF2-40B4-BE49-F238E27FC236}">
                  <a16:creationId xmlns:a16="http://schemas.microsoft.com/office/drawing/2014/main" id="{9480AACD-EC89-4EB9-9356-9CEAC1F6A98A}"/>
                </a:ext>
              </a:extLst>
            </p:cNvPr>
            <p:cNvCxnSpPr>
              <a:cxnSpLocks/>
            </p:cNvCxnSpPr>
            <p:nvPr/>
          </p:nvCxnSpPr>
          <p:spPr>
            <a:xfrm>
              <a:off x="543698" y="1609814"/>
              <a:ext cx="4094403"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E2EBAB2-774B-4D1B-A039-BE7927F772F0}"/>
                </a:ext>
              </a:extLst>
            </p:cNvPr>
            <p:cNvCxnSpPr>
              <a:cxnSpLocks/>
            </p:cNvCxnSpPr>
            <p:nvPr/>
          </p:nvCxnSpPr>
          <p:spPr>
            <a:xfrm>
              <a:off x="543698" y="4610486"/>
              <a:ext cx="4061353"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6727909-97FA-4122-9520-72DFCBE8D892}"/>
                </a:ext>
              </a:extLst>
            </p:cNvPr>
            <p:cNvCxnSpPr>
              <a:cxnSpLocks/>
            </p:cNvCxnSpPr>
            <p:nvPr/>
          </p:nvCxnSpPr>
          <p:spPr>
            <a:xfrm>
              <a:off x="543698" y="1608463"/>
              <a:ext cx="0" cy="3007604"/>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D5BB8700-CDE2-4B7D-94AD-561707EF4CCB}"/>
                </a:ext>
              </a:extLst>
            </p:cNvPr>
            <p:cNvCxnSpPr>
              <a:cxnSpLocks/>
            </p:cNvCxnSpPr>
            <p:nvPr/>
          </p:nvCxnSpPr>
          <p:spPr>
            <a:xfrm rot="10800000" flipH="1">
              <a:off x="4956112" y="1609814"/>
              <a:ext cx="8302309" cy="0"/>
            </a:xfrm>
            <a:prstGeom prst="line">
              <a:avLst/>
            </a:prstGeom>
            <a:ln w="12700"/>
          </p:spPr>
          <p:style>
            <a:lnRef idx="1">
              <a:schemeClr val="accent1"/>
            </a:lnRef>
            <a:fillRef idx="0">
              <a:schemeClr val="accent1"/>
            </a:fillRef>
            <a:effectRef idx="0">
              <a:schemeClr val="accent1"/>
            </a:effectRef>
            <a:fontRef idx="minor">
              <a:schemeClr val="tx1"/>
            </a:fontRef>
          </p:style>
        </p:cxnSp>
      </p:grpSp>
      <p:pic>
        <p:nvPicPr>
          <p:cNvPr id="25" name="Picture 2">
            <a:extLst>
              <a:ext uri="{FF2B5EF4-FFF2-40B4-BE49-F238E27FC236}">
                <a16:creationId xmlns:a16="http://schemas.microsoft.com/office/drawing/2014/main" id="{72598145-FED1-4733-AE8F-6E6EC11D17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8480609" y="2528589"/>
            <a:ext cx="2751240" cy="3374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Rectangle 75">
            <a:extLst>
              <a:ext uri="{FF2B5EF4-FFF2-40B4-BE49-F238E27FC236}">
                <a16:creationId xmlns:a16="http://schemas.microsoft.com/office/drawing/2014/main" id="{4AB5FCC9-8F6D-4CC2-9613-9446F99FA737}"/>
              </a:ext>
            </a:extLst>
          </p:cNvPr>
          <p:cNvSpPr/>
          <p:nvPr/>
        </p:nvSpPr>
        <p:spPr>
          <a:xfrm>
            <a:off x="2724688" y="541180"/>
            <a:ext cx="8594329" cy="581569"/>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4267" b="1" i="0" u="none" strike="noStrike" kern="1200" cap="none" spc="-200" normalizeH="0" baseline="0" noProof="0">
                <a:ln>
                  <a:noFill/>
                </a:ln>
                <a:solidFill>
                  <a:srgbClr val="E30375"/>
                </a:solidFill>
                <a:effectLst/>
                <a:uLnTx/>
                <a:uFillTx/>
                <a:latin typeface="Calibri Light" panose="020F0302020204030204"/>
                <a:ea typeface="+mn-ea"/>
                <a:cs typeface="+mn-cs"/>
              </a:rPr>
              <a:t>Step 2: Transvaginal Oocyte </a:t>
            </a:r>
            <a:r>
              <a:rPr lang="en-US" altLang="en-US" sz="4267" b="1" spc="-200">
                <a:solidFill>
                  <a:srgbClr val="E30375"/>
                </a:solidFill>
                <a:latin typeface="Calibri Light" panose="020F0302020204030204"/>
              </a:rPr>
              <a:t>Collection</a:t>
            </a:r>
            <a:endParaRPr kumimoji="0" lang="en-AU" altLang="en-US" sz="4267" b="1" i="0" u="none" strike="noStrike" kern="1200" cap="none" spc="-200" normalizeH="0" baseline="0" noProof="0">
              <a:ln>
                <a:noFill/>
              </a:ln>
              <a:solidFill>
                <a:srgbClr val="E30375"/>
              </a:solidFill>
              <a:effectLst/>
              <a:uLnTx/>
              <a:uFillTx/>
              <a:latin typeface="Calibri Light" panose="020F0302020204030204"/>
              <a:ea typeface="+mn-ea"/>
              <a:cs typeface="+mn-cs"/>
            </a:endParaRPr>
          </a:p>
        </p:txBody>
      </p:sp>
      <p:cxnSp>
        <p:nvCxnSpPr>
          <p:cNvPr id="77" name="Straight Connector 76">
            <a:extLst>
              <a:ext uri="{FF2B5EF4-FFF2-40B4-BE49-F238E27FC236}">
                <a16:creationId xmlns:a16="http://schemas.microsoft.com/office/drawing/2014/main" id="{AE020E72-D84F-4D9E-8327-DA0BC38A6D96}"/>
              </a:ext>
            </a:extLst>
          </p:cNvPr>
          <p:cNvCxnSpPr>
            <a:cxnSpLocks/>
          </p:cNvCxnSpPr>
          <p:nvPr/>
        </p:nvCxnSpPr>
        <p:spPr>
          <a:xfrm flipH="1">
            <a:off x="2836978" y="1200340"/>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49" name="Rectangle 148">
            <a:extLst>
              <a:ext uri="{FF2B5EF4-FFF2-40B4-BE49-F238E27FC236}">
                <a16:creationId xmlns:a16="http://schemas.microsoft.com/office/drawing/2014/main" id="{E7219AFA-7B61-4696-896F-560F506F759B}"/>
              </a:ext>
            </a:extLst>
          </p:cNvPr>
          <p:cNvSpPr/>
          <p:nvPr/>
        </p:nvSpPr>
        <p:spPr>
          <a:xfrm>
            <a:off x="0" y="-1"/>
            <a:ext cx="2344536" cy="6858001"/>
          </a:xfrm>
          <a:prstGeom prst="rect">
            <a:avLst/>
          </a:prstGeom>
          <a:solidFill>
            <a:schemeClr val="accent1">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0" name="Rectangle 149">
            <a:extLst>
              <a:ext uri="{FF2B5EF4-FFF2-40B4-BE49-F238E27FC236}">
                <a16:creationId xmlns:a16="http://schemas.microsoft.com/office/drawing/2014/main" id="{D5E1B887-16CF-429A-B147-7BA2D1EB3F6B}"/>
              </a:ext>
            </a:extLst>
          </p:cNvPr>
          <p:cNvSpPr/>
          <p:nvPr/>
        </p:nvSpPr>
        <p:spPr>
          <a:xfrm>
            <a:off x="0" y="-1"/>
            <a:ext cx="2344536"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51" name="Group 150">
            <a:extLst>
              <a:ext uri="{FF2B5EF4-FFF2-40B4-BE49-F238E27FC236}">
                <a16:creationId xmlns:a16="http://schemas.microsoft.com/office/drawing/2014/main" id="{CA76B312-D5FA-4500-88E8-10C6B858A359}"/>
              </a:ext>
            </a:extLst>
          </p:cNvPr>
          <p:cNvGrpSpPr/>
          <p:nvPr/>
        </p:nvGrpSpPr>
        <p:grpSpPr>
          <a:xfrm>
            <a:off x="276233" y="1954305"/>
            <a:ext cx="2068303" cy="4099820"/>
            <a:chOff x="207174" y="1465728"/>
            <a:chExt cx="1551227" cy="3074865"/>
          </a:xfrm>
        </p:grpSpPr>
        <p:sp>
          <p:nvSpPr>
            <p:cNvPr id="152" name="Rectangle 151">
              <a:extLst>
                <a:ext uri="{FF2B5EF4-FFF2-40B4-BE49-F238E27FC236}">
                  <a16:creationId xmlns:a16="http://schemas.microsoft.com/office/drawing/2014/main" id="{933FFF0C-9F38-42C1-871C-3BED8207C422}"/>
                </a:ext>
              </a:extLst>
            </p:cNvPr>
            <p:cNvSpPr/>
            <p:nvPr/>
          </p:nvSpPr>
          <p:spPr>
            <a:xfrm>
              <a:off x="207175" y="1465728"/>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1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153" name="Rectangle 152">
              <a:extLst>
                <a:ext uri="{FF2B5EF4-FFF2-40B4-BE49-F238E27FC236}">
                  <a16:creationId xmlns:a16="http://schemas.microsoft.com/office/drawing/2014/main" id="{EA6B0530-929F-4A85-AF2C-4166A354B268}"/>
                </a:ext>
              </a:extLst>
            </p:cNvPr>
            <p:cNvSpPr/>
            <p:nvPr/>
          </p:nvSpPr>
          <p:spPr>
            <a:xfrm>
              <a:off x="207174" y="1666302"/>
              <a:ext cx="1551227" cy="161005"/>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Ovulation stimulation</a:t>
              </a:r>
            </a:p>
          </p:txBody>
        </p:sp>
        <p:cxnSp>
          <p:nvCxnSpPr>
            <p:cNvPr id="154" name="Straight Connector 153">
              <a:extLst>
                <a:ext uri="{FF2B5EF4-FFF2-40B4-BE49-F238E27FC236}">
                  <a16:creationId xmlns:a16="http://schemas.microsoft.com/office/drawing/2014/main" id="{8B697CCE-DC79-4673-9BB8-2B896B83B07C}"/>
                </a:ext>
              </a:extLst>
            </p:cNvPr>
            <p:cNvCxnSpPr/>
            <p:nvPr/>
          </p:nvCxnSpPr>
          <p:spPr>
            <a:xfrm>
              <a:off x="303121" y="1972491"/>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55" name="Rectangle 154">
              <a:extLst>
                <a:ext uri="{FF2B5EF4-FFF2-40B4-BE49-F238E27FC236}">
                  <a16:creationId xmlns:a16="http://schemas.microsoft.com/office/drawing/2014/main" id="{863D3034-EB7B-4813-84BE-8747B711E422}"/>
                </a:ext>
              </a:extLst>
            </p:cNvPr>
            <p:cNvSpPr/>
            <p:nvPr/>
          </p:nvSpPr>
          <p:spPr>
            <a:xfrm>
              <a:off x="207175" y="2069703"/>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2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156" name="Rectangle 155">
              <a:extLst>
                <a:ext uri="{FF2B5EF4-FFF2-40B4-BE49-F238E27FC236}">
                  <a16:creationId xmlns:a16="http://schemas.microsoft.com/office/drawing/2014/main" id="{D65386D2-DD12-446E-85B4-F30359E2560B}"/>
                </a:ext>
              </a:extLst>
            </p:cNvPr>
            <p:cNvSpPr/>
            <p:nvPr/>
          </p:nvSpPr>
          <p:spPr>
            <a:xfrm>
              <a:off x="207174" y="2270277"/>
              <a:ext cx="1551227" cy="31556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Egg pick up</a:t>
              </a:r>
              <a:b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b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Sperm collection</a:t>
              </a:r>
            </a:p>
          </p:txBody>
        </p:sp>
        <p:cxnSp>
          <p:nvCxnSpPr>
            <p:cNvPr id="157" name="Straight Connector 156">
              <a:extLst>
                <a:ext uri="{FF2B5EF4-FFF2-40B4-BE49-F238E27FC236}">
                  <a16:creationId xmlns:a16="http://schemas.microsoft.com/office/drawing/2014/main" id="{D89BF983-36E1-45F5-9049-92132ABB95ED}"/>
                </a:ext>
              </a:extLst>
            </p:cNvPr>
            <p:cNvCxnSpPr/>
            <p:nvPr/>
          </p:nvCxnSpPr>
          <p:spPr>
            <a:xfrm>
              <a:off x="303121" y="2684754"/>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58" name="Rectangle 157">
              <a:extLst>
                <a:ext uri="{FF2B5EF4-FFF2-40B4-BE49-F238E27FC236}">
                  <a16:creationId xmlns:a16="http://schemas.microsoft.com/office/drawing/2014/main" id="{0B17B880-D54A-4EBA-94F9-4A33D4D634B7}"/>
                </a:ext>
              </a:extLst>
            </p:cNvPr>
            <p:cNvSpPr/>
            <p:nvPr/>
          </p:nvSpPr>
          <p:spPr>
            <a:xfrm>
              <a:off x="207175" y="2788621"/>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3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159" name="Rectangle 158">
              <a:extLst>
                <a:ext uri="{FF2B5EF4-FFF2-40B4-BE49-F238E27FC236}">
                  <a16:creationId xmlns:a16="http://schemas.microsoft.com/office/drawing/2014/main" id="{EF40A5BB-EBBE-481A-B680-9A77572C684D}"/>
                </a:ext>
              </a:extLst>
            </p:cNvPr>
            <p:cNvSpPr/>
            <p:nvPr/>
          </p:nvSpPr>
          <p:spPr>
            <a:xfrm>
              <a:off x="207174" y="2989195"/>
              <a:ext cx="1272253" cy="247231"/>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In the lab: </a:t>
              </a:r>
              <a:r>
                <a:rPr kumimoji="0" lang="en-US" altLang="en-US" sz="1067" b="0" i="0" u="none" strike="noStrike" kern="1200" cap="none" spc="0" normalizeH="0" baseline="0" noProof="0" err="1">
                  <a:ln>
                    <a:noFill/>
                  </a:ln>
                  <a:solidFill>
                    <a:srgbClr val="FFFFFF"/>
                  </a:solidFill>
                  <a:effectLst/>
                  <a:uLnTx/>
                  <a:uFillTx/>
                  <a:latin typeface="Calibri Light" panose="020F0302020204030204"/>
                  <a:ea typeface="+mn-ea"/>
                  <a:cs typeface="+mn-cs"/>
                </a:rPr>
                <a:t>Fertilising</a:t>
              </a: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 &amp; nurturing the embryo</a:t>
              </a:r>
            </a:p>
          </p:txBody>
        </p:sp>
        <p:cxnSp>
          <p:nvCxnSpPr>
            <p:cNvPr id="160" name="Straight Connector 159">
              <a:extLst>
                <a:ext uri="{FF2B5EF4-FFF2-40B4-BE49-F238E27FC236}">
                  <a16:creationId xmlns:a16="http://schemas.microsoft.com/office/drawing/2014/main" id="{EF678DAD-4581-45D8-8DE0-06C9C9F708C4}"/>
                </a:ext>
              </a:extLst>
            </p:cNvPr>
            <p:cNvCxnSpPr/>
            <p:nvPr/>
          </p:nvCxnSpPr>
          <p:spPr>
            <a:xfrm>
              <a:off x="303121" y="3387448"/>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61" name="Rectangle 160">
              <a:extLst>
                <a:ext uri="{FF2B5EF4-FFF2-40B4-BE49-F238E27FC236}">
                  <a16:creationId xmlns:a16="http://schemas.microsoft.com/office/drawing/2014/main" id="{30CA55FF-E88F-4EA0-A4AC-233951AA3624}"/>
                </a:ext>
              </a:extLst>
            </p:cNvPr>
            <p:cNvSpPr/>
            <p:nvPr/>
          </p:nvSpPr>
          <p:spPr>
            <a:xfrm>
              <a:off x="207175" y="3484660"/>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4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162" name="Rectangle 161">
              <a:extLst>
                <a:ext uri="{FF2B5EF4-FFF2-40B4-BE49-F238E27FC236}">
                  <a16:creationId xmlns:a16="http://schemas.microsoft.com/office/drawing/2014/main" id="{1EEA7919-ECC0-4AE2-B847-48DBE2FB0FAA}"/>
                </a:ext>
              </a:extLst>
            </p:cNvPr>
            <p:cNvSpPr/>
            <p:nvPr/>
          </p:nvSpPr>
          <p:spPr>
            <a:xfrm>
              <a:off x="207174" y="3685234"/>
              <a:ext cx="1551227" cy="161005"/>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Embryo transfer</a:t>
              </a:r>
            </a:p>
          </p:txBody>
        </p:sp>
        <p:cxnSp>
          <p:nvCxnSpPr>
            <p:cNvPr id="163" name="Straight Connector 162">
              <a:extLst>
                <a:ext uri="{FF2B5EF4-FFF2-40B4-BE49-F238E27FC236}">
                  <a16:creationId xmlns:a16="http://schemas.microsoft.com/office/drawing/2014/main" id="{4D121A01-8991-4526-B91C-A6FEF4DBB92A}"/>
                </a:ext>
              </a:extLst>
            </p:cNvPr>
            <p:cNvCxnSpPr/>
            <p:nvPr/>
          </p:nvCxnSpPr>
          <p:spPr>
            <a:xfrm>
              <a:off x="303121" y="3995576"/>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64" name="Rectangle 163">
              <a:extLst>
                <a:ext uri="{FF2B5EF4-FFF2-40B4-BE49-F238E27FC236}">
                  <a16:creationId xmlns:a16="http://schemas.microsoft.com/office/drawing/2014/main" id="{84E3DE93-053F-4FC5-BF84-6C36718FDC3E}"/>
                </a:ext>
              </a:extLst>
            </p:cNvPr>
            <p:cNvSpPr/>
            <p:nvPr/>
          </p:nvSpPr>
          <p:spPr>
            <a:xfrm>
              <a:off x="207175" y="4092788"/>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5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165" name="Rectangle 164">
              <a:extLst>
                <a:ext uri="{FF2B5EF4-FFF2-40B4-BE49-F238E27FC236}">
                  <a16:creationId xmlns:a16="http://schemas.microsoft.com/office/drawing/2014/main" id="{6E9C8C5F-FB26-410B-813D-3796EF7348A3}"/>
                </a:ext>
              </a:extLst>
            </p:cNvPr>
            <p:cNvSpPr/>
            <p:nvPr/>
          </p:nvSpPr>
          <p:spPr>
            <a:xfrm>
              <a:off x="207175" y="4293362"/>
              <a:ext cx="973926" cy="247231"/>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Luteal phase &amp; pregnancy test</a:t>
              </a:r>
            </a:p>
          </p:txBody>
        </p:sp>
      </p:grpSp>
      <p:sp>
        <p:nvSpPr>
          <p:cNvPr id="166" name="Rectangle 165">
            <a:extLst>
              <a:ext uri="{FF2B5EF4-FFF2-40B4-BE49-F238E27FC236}">
                <a16:creationId xmlns:a16="http://schemas.microsoft.com/office/drawing/2014/main" id="{FAD014CA-CD3E-414D-BF39-8288C037273D}"/>
              </a:ext>
            </a:extLst>
          </p:cNvPr>
          <p:cNvSpPr/>
          <p:nvPr/>
        </p:nvSpPr>
        <p:spPr>
          <a:xfrm>
            <a:off x="193219" y="3695833"/>
            <a:ext cx="2068303" cy="2754409"/>
          </a:xfrm>
          <a:prstGeom prst="rect">
            <a:avLst/>
          </a:prstGeom>
          <a:solidFill>
            <a:srgbClr val="008DB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67" name="Group 7">
            <a:extLst>
              <a:ext uri="{FF2B5EF4-FFF2-40B4-BE49-F238E27FC236}">
                <a16:creationId xmlns:a16="http://schemas.microsoft.com/office/drawing/2014/main" id="{FC59EBDF-1271-4178-A9D1-B0E2EECCA0A5}"/>
              </a:ext>
            </a:extLst>
          </p:cNvPr>
          <p:cNvGrpSpPr>
            <a:grpSpLocks noChangeAspect="1"/>
          </p:cNvGrpSpPr>
          <p:nvPr/>
        </p:nvGrpSpPr>
        <p:grpSpPr bwMode="auto">
          <a:xfrm>
            <a:off x="1117283" y="2802916"/>
            <a:ext cx="210151" cy="148256"/>
            <a:chOff x="1308" y="379"/>
            <a:chExt cx="3470" cy="2448"/>
          </a:xfrm>
          <a:solidFill>
            <a:schemeClr val="accent2"/>
          </a:solidFill>
        </p:grpSpPr>
        <p:sp>
          <p:nvSpPr>
            <p:cNvPr id="168" name="Freeform 8">
              <a:extLst>
                <a:ext uri="{FF2B5EF4-FFF2-40B4-BE49-F238E27FC236}">
                  <a16:creationId xmlns:a16="http://schemas.microsoft.com/office/drawing/2014/main" id="{5CC22EDB-08A3-4660-81C1-98D6DFAE33DC}"/>
                </a:ext>
              </a:extLst>
            </p:cNvPr>
            <p:cNvSpPr>
              <a:spLocks/>
            </p:cNvSpPr>
            <p:nvPr/>
          </p:nvSpPr>
          <p:spPr bwMode="auto">
            <a:xfrm>
              <a:off x="3173"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sp>
          <p:nvSpPr>
            <p:cNvPr id="169" name="Freeform 9">
              <a:extLst>
                <a:ext uri="{FF2B5EF4-FFF2-40B4-BE49-F238E27FC236}">
                  <a16:creationId xmlns:a16="http://schemas.microsoft.com/office/drawing/2014/main" id="{E8512FDA-5444-4A45-B4E4-1DA52138BFE8}"/>
                </a:ext>
              </a:extLst>
            </p:cNvPr>
            <p:cNvSpPr>
              <a:spLocks/>
            </p:cNvSpPr>
            <p:nvPr/>
          </p:nvSpPr>
          <p:spPr bwMode="auto">
            <a:xfrm>
              <a:off x="1308"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grpSp>
      <p:sp>
        <p:nvSpPr>
          <p:cNvPr id="170" name="Rectangle 169">
            <a:extLst>
              <a:ext uri="{FF2B5EF4-FFF2-40B4-BE49-F238E27FC236}">
                <a16:creationId xmlns:a16="http://schemas.microsoft.com/office/drawing/2014/main" id="{04DC8038-2427-4A6F-AA37-BB6A64175EF7}"/>
              </a:ext>
            </a:extLst>
          </p:cNvPr>
          <p:cNvSpPr/>
          <p:nvPr/>
        </p:nvSpPr>
        <p:spPr>
          <a:xfrm>
            <a:off x="193219" y="1524412"/>
            <a:ext cx="2068303" cy="1133963"/>
          </a:xfrm>
          <a:prstGeom prst="rect">
            <a:avLst/>
          </a:prstGeom>
          <a:solidFill>
            <a:srgbClr val="008DB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1" name="Rectangle 170">
            <a:extLst>
              <a:ext uri="{FF2B5EF4-FFF2-40B4-BE49-F238E27FC236}">
                <a16:creationId xmlns:a16="http://schemas.microsoft.com/office/drawing/2014/main" id="{7F79A4AF-38E3-4A66-AF02-F24AA75F65AD}"/>
              </a:ext>
            </a:extLst>
          </p:cNvPr>
          <p:cNvSpPr/>
          <p:nvPr/>
        </p:nvSpPr>
        <p:spPr>
          <a:xfrm>
            <a:off x="193219" y="3274277"/>
            <a:ext cx="2068303" cy="226579"/>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68" name="Group 67">
            <a:extLst>
              <a:ext uri="{FF2B5EF4-FFF2-40B4-BE49-F238E27FC236}">
                <a16:creationId xmlns:a16="http://schemas.microsoft.com/office/drawing/2014/main" id="{FAD2B390-13F9-4CC9-BA09-7734E30EA317}"/>
              </a:ext>
            </a:extLst>
          </p:cNvPr>
          <p:cNvGrpSpPr/>
          <p:nvPr/>
        </p:nvGrpSpPr>
        <p:grpSpPr>
          <a:xfrm>
            <a:off x="2836977" y="2289700"/>
            <a:ext cx="4053984" cy="3485945"/>
            <a:chOff x="2127733" y="1717275"/>
            <a:chExt cx="3040488" cy="2614459"/>
          </a:xfrm>
        </p:grpSpPr>
        <p:sp>
          <p:nvSpPr>
            <p:cNvPr id="29" name="Rectangle 28">
              <a:extLst>
                <a:ext uri="{FF2B5EF4-FFF2-40B4-BE49-F238E27FC236}">
                  <a16:creationId xmlns:a16="http://schemas.microsoft.com/office/drawing/2014/main" id="{4DD1A7B1-BB6D-471E-A7EF-5DA4441D4E08}"/>
                </a:ext>
              </a:extLst>
            </p:cNvPr>
            <p:cNvSpPr/>
            <p:nvPr/>
          </p:nvSpPr>
          <p:spPr>
            <a:xfrm>
              <a:off x="2758522" y="2414049"/>
              <a:ext cx="1382305" cy="368419"/>
            </a:xfrm>
            <a:prstGeom prst="rect">
              <a:avLst/>
            </a:prstGeom>
          </p:spPr>
          <p:txBody>
            <a:bodyPr wrap="square" anchor="t">
              <a:spAutoFit/>
            </a:bodyPr>
            <a:lstStyle/>
            <a:p>
              <a:pPr marL="0" marR="0" lvl="0" indent="0" algn="l" defTabSz="914400" rtl="0" eaLnBrk="1" fontAlgn="auto" latinLnBrk="0" hangingPunct="1">
                <a:lnSpc>
                  <a:spcPct val="80000"/>
                </a:lnSpc>
                <a:spcBef>
                  <a:spcPts val="0"/>
                </a:spcBef>
                <a:spcAft>
                  <a:spcPts val="0"/>
                </a:spcAft>
                <a:buClr>
                  <a:srgbClr val="98D4E4"/>
                </a:buClr>
                <a:buSzTx/>
                <a:buFontTx/>
                <a:buNone/>
                <a:tabLst/>
                <a:defRPr/>
              </a:pP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Short day surgery stay</a:t>
              </a:r>
            </a:p>
          </p:txBody>
        </p:sp>
        <p:sp>
          <p:nvSpPr>
            <p:cNvPr id="30" name="Oval 29">
              <a:extLst>
                <a:ext uri="{FF2B5EF4-FFF2-40B4-BE49-F238E27FC236}">
                  <a16:creationId xmlns:a16="http://schemas.microsoft.com/office/drawing/2014/main" id="{BA88ED90-DF0B-4FA9-BC78-1D5F7722A401}"/>
                </a:ext>
              </a:extLst>
            </p:cNvPr>
            <p:cNvSpPr/>
            <p:nvPr/>
          </p:nvSpPr>
          <p:spPr>
            <a:xfrm>
              <a:off x="2127733" y="2314012"/>
              <a:ext cx="568642" cy="56864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CBCCC205-6D10-4E82-9D08-2474F108A86D}"/>
                </a:ext>
              </a:extLst>
            </p:cNvPr>
            <p:cNvSpPr/>
            <p:nvPr/>
          </p:nvSpPr>
          <p:spPr>
            <a:xfrm>
              <a:off x="2763783" y="3085660"/>
              <a:ext cx="2404438" cy="368419"/>
            </a:xfrm>
            <a:prstGeom prst="rect">
              <a:avLst/>
            </a:prstGeom>
          </p:spPr>
          <p:txBody>
            <a:bodyPr wrap="square" anchor="t">
              <a:spAutoFit/>
            </a:bodyPr>
            <a:lstStyle/>
            <a:p>
              <a:pPr marL="0" marR="0" lvl="0" indent="0" algn="l" defTabSz="914400" rtl="0" eaLnBrk="1" fontAlgn="auto" latinLnBrk="0" hangingPunct="1">
                <a:lnSpc>
                  <a:spcPct val="80000"/>
                </a:lnSpc>
                <a:spcBef>
                  <a:spcPts val="0"/>
                </a:spcBef>
                <a:spcAft>
                  <a:spcPts val="0"/>
                </a:spcAft>
                <a:buClr>
                  <a:srgbClr val="98D4E4"/>
                </a:buClr>
                <a:buSzTx/>
                <a:buFontTx/>
                <a:buNone/>
                <a:tabLst/>
                <a:defRPr/>
              </a:pP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Transvaginal oocyte pick up is performed under sedation</a:t>
              </a:r>
            </a:p>
          </p:txBody>
        </p:sp>
        <p:sp>
          <p:nvSpPr>
            <p:cNvPr id="32" name="Oval 31">
              <a:extLst>
                <a:ext uri="{FF2B5EF4-FFF2-40B4-BE49-F238E27FC236}">
                  <a16:creationId xmlns:a16="http://schemas.microsoft.com/office/drawing/2014/main" id="{900A2005-5B37-4BE2-9BE0-52784C5710E2}"/>
                </a:ext>
              </a:extLst>
            </p:cNvPr>
            <p:cNvSpPr/>
            <p:nvPr/>
          </p:nvSpPr>
          <p:spPr>
            <a:xfrm>
              <a:off x="2127733" y="3054257"/>
              <a:ext cx="568642" cy="56864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3" name="Rectangle 32">
              <a:extLst>
                <a:ext uri="{FF2B5EF4-FFF2-40B4-BE49-F238E27FC236}">
                  <a16:creationId xmlns:a16="http://schemas.microsoft.com/office/drawing/2014/main" id="{D8999EA4-DDD7-41FE-8700-766D888FCFCE}"/>
                </a:ext>
              </a:extLst>
            </p:cNvPr>
            <p:cNvSpPr/>
            <p:nvPr/>
          </p:nvSpPr>
          <p:spPr>
            <a:xfrm>
              <a:off x="2766334" y="3927793"/>
              <a:ext cx="1596501" cy="220637"/>
            </a:xfrm>
            <a:prstGeom prst="rect">
              <a:avLst/>
            </a:prstGeom>
          </p:spPr>
          <p:txBody>
            <a:bodyPr wrap="square" anchor="t">
              <a:spAutoFit/>
            </a:bodyPr>
            <a:lstStyle/>
            <a:p>
              <a:pPr marL="0" marR="0" lvl="0" indent="0" algn="l" defTabSz="914400" rtl="0" eaLnBrk="1" fontAlgn="auto" latinLnBrk="0" hangingPunct="1">
                <a:lnSpc>
                  <a:spcPct val="80000"/>
                </a:lnSpc>
                <a:spcBef>
                  <a:spcPts val="0"/>
                </a:spcBef>
                <a:spcAft>
                  <a:spcPts val="0"/>
                </a:spcAft>
                <a:buClr>
                  <a:srgbClr val="98D4E4"/>
                </a:buClr>
                <a:buSzTx/>
                <a:buFontTx/>
                <a:buNone/>
                <a:tabLst/>
                <a:defRPr/>
              </a:pPr>
              <a:r>
                <a:rPr kumimoji="0" lang="en-US" altLang="en-US" sz="1600" b="0" i="0" u="none" strike="noStrike" kern="1200" cap="none" spc="0" normalizeH="0" baseline="0" noProof="0">
                  <a:ln>
                    <a:noFill/>
                  </a:ln>
                  <a:solidFill>
                    <a:srgbClr val="717679"/>
                  </a:solidFill>
                  <a:effectLst/>
                  <a:uLnTx/>
                  <a:uFillTx/>
                  <a:latin typeface="Calibri" panose="020F0502020204030204"/>
                  <a:ea typeface="+mn-ea"/>
                  <a:cs typeface="+mn-cs"/>
                </a:rPr>
                <a:t>Takes about 20 minutes</a:t>
              </a:r>
            </a:p>
          </p:txBody>
        </p:sp>
        <p:sp>
          <p:nvSpPr>
            <p:cNvPr id="34" name="Oval 33">
              <a:extLst>
                <a:ext uri="{FF2B5EF4-FFF2-40B4-BE49-F238E27FC236}">
                  <a16:creationId xmlns:a16="http://schemas.microsoft.com/office/drawing/2014/main" id="{04000E43-4A12-43A8-BD1A-03E139EB24A3}"/>
                </a:ext>
              </a:extLst>
            </p:cNvPr>
            <p:cNvSpPr/>
            <p:nvPr/>
          </p:nvSpPr>
          <p:spPr>
            <a:xfrm>
              <a:off x="2127733" y="3763092"/>
              <a:ext cx="568642" cy="568642"/>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43" name="Group 24">
              <a:extLst>
                <a:ext uri="{FF2B5EF4-FFF2-40B4-BE49-F238E27FC236}">
                  <a16:creationId xmlns:a16="http://schemas.microsoft.com/office/drawing/2014/main" id="{8D41C423-447A-4610-AF46-EE0478FF6BFA}"/>
                </a:ext>
              </a:extLst>
            </p:cNvPr>
            <p:cNvGrpSpPr>
              <a:grpSpLocks noChangeAspect="1"/>
            </p:cNvGrpSpPr>
            <p:nvPr/>
          </p:nvGrpSpPr>
          <p:grpSpPr bwMode="auto">
            <a:xfrm>
              <a:off x="2273726" y="3899028"/>
              <a:ext cx="276655" cy="312430"/>
              <a:chOff x="404" y="1104"/>
              <a:chExt cx="348" cy="393"/>
            </a:xfrm>
            <a:solidFill>
              <a:schemeClr val="accent1"/>
            </a:solidFill>
          </p:grpSpPr>
          <p:sp>
            <p:nvSpPr>
              <p:cNvPr id="44" name="Freeform 25">
                <a:extLst>
                  <a:ext uri="{FF2B5EF4-FFF2-40B4-BE49-F238E27FC236}">
                    <a16:creationId xmlns:a16="http://schemas.microsoft.com/office/drawing/2014/main" id="{C789CE7D-9AC8-445B-9976-814811656D7A}"/>
                  </a:ext>
                </a:extLst>
              </p:cNvPr>
              <p:cNvSpPr>
                <a:spLocks/>
              </p:cNvSpPr>
              <p:nvPr/>
            </p:nvSpPr>
            <p:spPr bwMode="auto">
              <a:xfrm>
                <a:off x="404" y="1233"/>
                <a:ext cx="261" cy="264"/>
              </a:xfrm>
              <a:custGeom>
                <a:avLst/>
                <a:gdLst>
                  <a:gd name="T0" fmla="*/ 1299 w 1367"/>
                  <a:gd name="T1" fmla="*/ 1171 h 1378"/>
                  <a:gd name="T2" fmla="*/ 869 w 1367"/>
                  <a:gd name="T3" fmla="*/ 1298 h 1378"/>
                  <a:gd name="T4" fmla="*/ 80 w 1367"/>
                  <a:gd name="T5" fmla="*/ 509 h 1378"/>
                  <a:gd name="T6" fmla="*/ 215 w 1367"/>
                  <a:gd name="T7" fmla="*/ 68 h 1378"/>
                  <a:gd name="T8" fmla="*/ 204 w 1367"/>
                  <a:gd name="T9" fmla="*/ 13 h 1378"/>
                  <a:gd name="T10" fmla="*/ 148 w 1367"/>
                  <a:gd name="T11" fmla="*/ 23 h 1378"/>
                  <a:gd name="T12" fmla="*/ 0 w 1367"/>
                  <a:gd name="T13" fmla="*/ 509 h 1378"/>
                  <a:gd name="T14" fmla="*/ 255 w 1367"/>
                  <a:gd name="T15" fmla="*/ 1123 h 1378"/>
                  <a:gd name="T16" fmla="*/ 869 w 1367"/>
                  <a:gd name="T17" fmla="*/ 1378 h 1378"/>
                  <a:gd name="T18" fmla="*/ 1343 w 1367"/>
                  <a:gd name="T19" fmla="*/ 1238 h 1378"/>
                  <a:gd name="T20" fmla="*/ 1355 w 1367"/>
                  <a:gd name="T21" fmla="*/ 1182 h 1378"/>
                  <a:gd name="T22" fmla="*/ 1299 w 1367"/>
                  <a:gd name="T23" fmla="*/ 1171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7" h="1378">
                    <a:moveTo>
                      <a:pt x="1299" y="1171"/>
                    </a:moveTo>
                    <a:cubicBezTo>
                      <a:pt x="1171" y="1254"/>
                      <a:pt x="1023" y="1298"/>
                      <a:pt x="869" y="1298"/>
                    </a:cubicBezTo>
                    <a:cubicBezTo>
                      <a:pt x="434" y="1298"/>
                      <a:pt x="80" y="944"/>
                      <a:pt x="80" y="509"/>
                    </a:cubicBezTo>
                    <a:cubicBezTo>
                      <a:pt x="80" y="351"/>
                      <a:pt x="127" y="199"/>
                      <a:pt x="215" y="68"/>
                    </a:cubicBezTo>
                    <a:cubicBezTo>
                      <a:pt x="227" y="50"/>
                      <a:pt x="222" y="25"/>
                      <a:pt x="204" y="13"/>
                    </a:cubicBezTo>
                    <a:cubicBezTo>
                      <a:pt x="186" y="0"/>
                      <a:pt x="161" y="5"/>
                      <a:pt x="148" y="23"/>
                    </a:cubicBezTo>
                    <a:cubicBezTo>
                      <a:pt x="51" y="167"/>
                      <a:pt x="0" y="335"/>
                      <a:pt x="0" y="509"/>
                    </a:cubicBezTo>
                    <a:cubicBezTo>
                      <a:pt x="0" y="741"/>
                      <a:pt x="91" y="959"/>
                      <a:pt x="255" y="1123"/>
                    </a:cubicBezTo>
                    <a:cubicBezTo>
                      <a:pt x="419" y="1288"/>
                      <a:pt x="637" y="1378"/>
                      <a:pt x="869" y="1378"/>
                    </a:cubicBezTo>
                    <a:cubicBezTo>
                      <a:pt x="1038" y="1378"/>
                      <a:pt x="1202" y="1329"/>
                      <a:pt x="1343" y="1238"/>
                    </a:cubicBezTo>
                    <a:cubicBezTo>
                      <a:pt x="1361" y="1226"/>
                      <a:pt x="1367" y="1201"/>
                      <a:pt x="1355" y="1182"/>
                    </a:cubicBezTo>
                    <a:cubicBezTo>
                      <a:pt x="1343" y="1164"/>
                      <a:pt x="1318" y="1159"/>
                      <a:pt x="1299" y="1171"/>
                    </a:cubicBezTo>
                    <a:close/>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5" name="Freeform 26">
                <a:extLst>
                  <a:ext uri="{FF2B5EF4-FFF2-40B4-BE49-F238E27FC236}">
                    <a16:creationId xmlns:a16="http://schemas.microsoft.com/office/drawing/2014/main" id="{8A9A6205-5082-453C-A17B-7DA3465E2C37}"/>
                  </a:ext>
                </a:extLst>
              </p:cNvPr>
              <p:cNvSpPr>
                <a:spLocks/>
              </p:cNvSpPr>
              <p:nvPr/>
            </p:nvSpPr>
            <p:spPr bwMode="auto">
              <a:xfrm>
                <a:off x="675" y="1433"/>
                <a:ext cx="17" cy="17"/>
              </a:xfrm>
              <a:custGeom>
                <a:avLst/>
                <a:gdLst>
                  <a:gd name="T0" fmla="*/ 16 w 89"/>
                  <a:gd name="T1" fmla="*/ 16 h 85"/>
                  <a:gd name="T2" fmla="*/ 15 w 89"/>
                  <a:gd name="T3" fmla="*/ 17 h 85"/>
                  <a:gd name="T4" fmla="*/ 15 w 89"/>
                  <a:gd name="T5" fmla="*/ 73 h 85"/>
                  <a:gd name="T6" fmla="*/ 44 w 89"/>
                  <a:gd name="T7" fmla="*/ 85 h 85"/>
                  <a:gd name="T8" fmla="*/ 72 w 89"/>
                  <a:gd name="T9" fmla="*/ 73 h 85"/>
                  <a:gd name="T10" fmla="*/ 74 w 89"/>
                  <a:gd name="T11" fmla="*/ 72 h 85"/>
                  <a:gd name="T12" fmla="*/ 73 w 89"/>
                  <a:gd name="T13" fmla="*/ 15 h 85"/>
                  <a:gd name="T14" fmla="*/ 16 w 89"/>
                  <a:gd name="T15" fmla="*/ 16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85">
                    <a:moveTo>
                      <a:pt x="16" y="16"/>
                    </a:moveTo>
                    <a:cubicBezTo>
                      <a:pt x="15" y="17"/>
                      <a:pt x="15" y="17"/>
                      <a:pt x="15" y="17"/>
                    </a:cubicBezTo>
                    <a:cubicBezTo>
                      <a:pt x="0" y="33"/>
                      <a:pt x="0" y="58"/>
                      <a:pt x="15" y="73"/>
                    </a:cubicBezTo>
                    <a:cubicBezTo>
                      <a:pt x="23" y="81"/>
                      <a:pt x="33" y="85"/>
                      <a:pt x="44" y="85"/>
                    </a:cubicBezTo>
                    <a:cubicBezTo>
                      <a:pt x="54" y="85"/>
                      <a:pt x="64" y="81"/>
                      <a:pt x="72" y="73"/>
                    </a:cubicBezTo>
                    <a:cubicBezTo>
                      <a:pt x="74" y="72"/>
                      <a:pt x="74" y="72"/>
                      <a:pt x="74" y="72"/>
                    </a:cubicBezTo>
                    <a:cubicBezTo>
                      <a:pt x="89" y="56"/>
                      <a:pt x="89" y="30"/>
                      <a:pt x="73" y="15"/>
                    </a:cubicBezTo>
                    <a:cubicBezTo>
                      <a:pt x="57" y="0"/>
                      <a:pt x="32" y="0"/>
                      <a:pt x="16"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6" name="Freeform 27">
                <a:extLst>
                  <a:ext uri="{FF2B5EF4-FFF2-40B4-BE49-F238E27FC236}">
                    <a16:creationId xmlns:a16="http://schemas.microsoft.com/office/drawing/2014/main" id="{27CE1CFA-EF99-40FD-A1B2-4702B0CB0670}"/>
                  </a:ext>
                </a:extLst>
              </p:cNvPr>
              <p:cNvSpPr>
                <a:spLocks noEditPoints="1"/>
              </p:cNvSpPr>
              <p:nvPr/>
            </p:nvSpPr>
            <p:spPr bwMode="auto">
              <a:xfrm>
                <a:off x="474" y="1104"/>
                <a:ext cx="278" cy="318"/>
              </a:xfrm>
              <a:custGeom>
                <a:avLst/>
                <a:gdLst>
                  <a:gd name="T0" fmla="*/ 1311 w 1454"/>
                  <a:gd name="T1" fmla="*/ 667 h 1656"/>
                  <a:gd name="T2" fmla="*/ 1406 w 1454"/>
                  <a:gd name="T3" fmla="*/ 589 h 1656"/>
                  <a:gd name="T4" fmla="*/ 1263 w 1454"/>
                  <a:gd name="T5" fmla="*/ 274 h 1656"/>
                  <a:gd name="T6" fmla="*/ 1091 w 1454"/>
                  <a:gd name="T7" fmla="*/ 274 h 1656"/>
                  <a:gd name="T8" fmla="*/ 1013 w 1454"/>
                  <a:gd name="T9" fmla="*/ 369 h 1656"/>
                  <a:gd name="T10" fmla="*/ 1044 w 1454"/>
                  <a:gd name="T11" fmla="*/ 416 h 1656"/>
                  <a:gd name="T12" fmla="*/ 657 w 1454"/>
                  <a:gd name="T13" fmla="*/ 324 h 1656"/>
                  <a:gd name="T14" fmla="*/ 745 w 1454"/>
                  <a:gd name="T15" fmla="*/ 256 h 1656"/>
                  <a:gd name="T16" fmla="*/ 785 w 1454"/>
                  <a:gd name="T17" fmla="*/ 40 h 1656"/>
                  <a:gd name="T18" fmla="*/ 257 w 1454"/>
                  <a:gd name="T19" fmla="*/ 0 h 1656"/>
                  <a:gd name="T20" fmla="*/ 217 w 1454"/>
                  <a:gd name="T21" fmla="*/ 216 h 1656"/>
                  <a:gd name="T22" fmla="*/ 345 w 1454"/>
                  <a:gd name="T23" fmla="*/ 256 h 1656"/>
                  <a:gd name="T24" fmla="*/ 23 w 1454"/>
                  <a:gd name="T25" fmla="*/ 453 h 1656"/>
                  <a:gd name="T26" fmla="*/ 67 w 1454"/>
                  <a:gd name="T27" fmla="*/ 520 h 1656"/>
                  <a:gd name="T28" fmla="*/ 1290 w 1454"/>
                  <a:gd name="T29" fmla="*/ 1179 h 1656"/>
                  <a:gd name="T30" fmla="*/ 1185 w 1454"/>
                  <a:gd name="T31" fmla="*/ 1650 h 1656"/>
                  <a:gd name="T32" fmla="*/ 1240 w 1454"/>
                  <a:gd name="T33" fmla="*/ 1637 h 1656"/>
                  <a:gd name="T34" fmla="*/ 1216 w 1454"/>
                  <a:gd name="T35" fmla="*/ 685 h 1656"/>
                  <a:gd name="T36" fmla="*/ 1283 w 1454"/>
                  <a:gd name="T37" fmla="*/ 656 h 1656"/>
                  <a:gd name="T38" fmla="*/ 1177 w 1454"/>
                  <a:gd name="T39" fmla="*/ 318 h 1656"/>
                  <a:gd name="T40" fmla="*/ 1350 w 1454"/>
                  <a:gd name="T41" fmla="*/ 473 h 1656"/>
                  <a:gd name="T42" fmla="*/ 1311 w 1454"/>
                  <a:gd name="T43" fmla="*/ 571 h 1656"/>
                  <a:gd name="T44" fmla="*/ 1292 w 1454"/>
                  <a:gd name="T45" fmla="*/ 552 h 1656"/>
                  <a:gd name="T46" fmla="*/ 1128 w 1454"/>
                  <a:gd name="T47" fmla="*/ 388 h 1656"/>
                  <a:gd name="T48" fmla="*/ 1148 w 1454"/>
                  <a:gd name="T49" fmla="*/ 330 h 1656"/>
                  <a:gd name="T50" fmla="*/ 705 w 1454"/>
                  <a:gd name="T51" fmla="*/ 80 h 1656"/>
                  <a:gd name="T52" fmla="*/ 617 w 1454"/>
                  <a:gd name="T53" fmla="*/ 176 h 1656"/>
                  <a:gd name="T54" fmla="*/ 297 w 1454"/>
                  <a:gd name="T55" fmla="*/ 176 h 1656"/>
                  <a:gd name="T56" fmla="*/ 425 w 1454"/>
                  <a:gd name="T57" fmla="*/ 313 h 1656"/>
                  <a:gd name="T58" fmla="*/ 577 w 1454"/>
                  <a:gd name="T59" fmla="*/ 256 h 1656"/>
                  <a:gd name="T60" fmla="*/ 501 w 1454"/>
                  <a:gd name="T61" fmla="*/ 310 h 1656"/>
                  <a:gd name="T62" fmla="*/ 1167 w 1454"/>
                  <a:gd name="T63" fmla="*/ 621 h 1656"/>
                  <a:gd name="T64" fmla="*/ 1060 w 1454"/>
                  <a:gd name="T65" fmla="*/ 513 h 1656"/>
                  <a:gd name="T66" fmla="*/ 1208 w 1454"/>
                  <a:gd name="T67" fmla="*/ 580 h 1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4" h="1656">
                    <a:moveTo>
                      <a:pt x="1283" y="656"/>
                    </a:moveTo>
                    <a:cubicBezTo>
                      <a:pt x="1291" y="663"/>
                      <a:pt x="1301" y="667"/>
                      <a:pt x="1311" y="667"/>
                    </a:cubicBezTo>
                    <a:cubicBezTo>
                      <a:pt x="1322" y="667"/>
                      <a:pt x="1332" y="663"/>
                      <a:pt x="1340" y="656"/>
                    </a:cubicBezTo>
                    <a:cubicBezTo>
                      <a:pt x="1406" y="589"/>
                      <a:pt x="1406" y="589"/>
                      <a:pt x="1406" y="589"/>
                    </a:cubicBezTo>
                    <a:cubicBezTo>
                      <a:pt x="1454" y="541"/>
                      <a:pt x="1454" y="464"/>
                      <a:pt x="1406" y="417"/>
                    </a:cubicBezTo>
                    <a:cubicBezTo>
                      <a:pt x="1263" y="274"/>
                      <a:pt x="1263" y="274"/>
                      <a:pt x="1263" y="274"/>
                    </a:cubicBezTo>
                    <a:cubicBezTo>
                      <a:pt x="1240" y="251"/>
                      <a:pt x="1210" y="238"/>
                      <a:pt x="1177" y="238"/>
                    </a:cubicBezTo>
                    <a:cubicBezTo>
                      <a:pt x="1145" y="238"/>
                      <a:pt x="1114" y="251"/>
                      <a:pt x="1091" y="274"/>
                    </a:cubicBezTo>
                    <a:cubicBezTo>
                      <a:pt x="1025" y="341"/>
                      <a:pt x="1025" y="341"/>
                      <a:pt x="1025" y="341"/>
                    </a:cubicBezTo>
                    <a:cubicBezTo>
                      <a:pt x="1017" y="348"/>
                      <a:pt x="1013" y="358"/>
                      <a:pt x="1013" y="369"/>
                    </a:cubicBezTo>
                    <a:cubicBezTo>
                      <a:pt x="1013" y="379"/>
                      <a:pt x="1017" y="390"/>
                      <a:pt x="1025" y="397"/>
                    </a:cubicBezTo>
                    <a:cubicBezTo>
                      <a:pt x="1044" y="416"/>
                      <a:pt x="1044" y="416"/>
                      <a:pt x="1044" y="416"/>
                    </a:cubicBezTo>
                    <a:cubicBezTo>
                      <a:pt x="996" y="464"/>
                      <a:pt x="996" y="464"/>
                      <a:pt x="996" y="464"/>
                    </a:cubicBezTo>
                    <a:cubicBezTo>
                      <a:pt x="894" y="393"/>
                      <a:pt x="779" y="346"/>
                      <a:pt x="657" y="324"/>
                    </a:cubicBezTo>
                    <a:cubicBezTo>
                      <a:pt x="657" y="256"/>
                      <a:pt x="657" y="256"/>
                      <a:pt x="657" y="256"/>
                    </a:cubicBezTo>
                    <a:cubicBezTo>
                      <a:pt x="745" y="256"/>
                      <a:pt x="745" y="256"/>
                      <a:pt x="745" y="256"/>
                    </a:cubicBezTo>
                    <a:cubicBezTo>
                      <a:pt x="767" y="256"/>
                      <a:pt x="785" y="238"/>
                      <a:pt x="785" y="216"/>
                    </a:cubicBezTo>
                    <a:cubicBezTo>
                      <a:pt x="785" y="40"/>
                      <a:pt x="785" y="40"/>
                      <a:pt x="785" y="40"/>
                    </a:cubicBezTo>
                    <a:cubicBezTo>
                      <a:pt x="785" y="18"/>
                      <a:pt x="767" y="0"/>
                      <a:pt x="745" y="0"/>
                    </a:cubicBezTo>
                    <a:cubicBezTo>
                      <a:pt x="257" y="0"/>
                      <a:pt x="257" y="0"/>
                      <a:pt x="257" y="0"/>
                    </a:cubicBezTo>
                    <a:cubicBezTo>
                      <a:pt x="235" y="0"/>
                      <a:pt x="217" y="18"/>
                      <a:pt x="217" y="40"/>
                    </a:cubicBezTo>
                    <a:cubicBezTo>
                      <a:pt x="217" y="216"/>
                      <a:pt x="217" y="216"/>
                      <a:pt x="217" y="216"/>
                    </a:cubicBezTo>
                    <a:cubicBezTo>
                      <a:pt x="217" y="238"/>
                      <a:pt x="235" y="256"/>
                      <a:pt x="257" y="256"/>
                    </a:cubicBezTo>
                    <a:cubicBezTo>
                      <a:pt x="345" y="256"/>
                      <a:pt x="345" y="256"/>
                      <a:pt x="345" y="256"/>
                    </a:cubicBezTo>
                    <a:cubicBezTo>
                      <a:pt x="345" y="324"/>
                      <a:pt x="345" y="324"/>
                      <a:pt x="345" y="324"/>
                    </a:cubicBezTo>
                    <a:cubicBezTo>
                      <a:pt x="231" y="345"/>
                      <a:pt x="121" y="388"/>
                      <a:pt x="23" y="453"/>
                    </a:cubicBezTo>
                    <a:cubicBezTo>
                      <a:pt x="5" y="465"/>
                      <a:pt x="0" y="490"/>
                      <a:pt x="12" y="508"/>
                    </a:cubicBezTo>
                    <a:cubicBezTo>
                      <a:pt x="24" y="527"/>
                      <a:pt x="49" y="532"/>
                      <a:pt x="67" y="520"/>
                    </a:cubicBezTo>
                    <a:cubicBezTo>
                      <a:pt x="196" y="435"/>
                      <a:pt x="346" y="390"/>
                      <a:pt x="501" y="390"/>
                    </a:cubicBezTo>
                    <a:cubicBezTo>
                      <a:pt x="936" y="390"/>
                      <a:pt x="1290" y="744"/>
                      <a:pt x="1290" y="1179"/>
                    </a:cubicBezTo>
                    <a:cubicBezTo>
                      <a:pt x="1290" y="1326"/>
                      <a:pt x="1249" y="1470"/>
                      <a:pt x="1172" y="1595"/>
                    </a:cubicBezTo>
                    <a:cubicBezTo>
                      <a:pt x="1160" y="1614"/>
                      <a:pt x="1166" y="1638"/>
                      <a:pt x="1185" y="1650"/>
                    </a:cubicBezTo>
                    <a:cubicBezTo>
                      <a:pt x="1191" y="1654"/>
                      <a:pt x="1199" y="1656"/>
                      <a:pt x="1206" y="1656"/>
                    </a:cubicBezTo>
                    <a:cubicBezTo>
                      <a:pt x="1219" y="1656"/>
                      <a:pt x="1232" y="1649"/>
                      <a:pt x="1240" y="1637"/>
                    </a:cubicBezTo>
                    <a:cubicBezTo>
                      <a:pt x="1325" y="1500"/>
                      <a:pt x="1370" y="1341"/>
                      <a:pt x="1370" y="1179"/>
                    </a:cubicBezTo>
                    <a:cubicBezTo>
                      <a:pt x="1370" y="1000"/>
                      <a:pt x="1316" y="829"/>
                      <a:pt x="1216" y="685"/>
                    </a:cubicBezTo>
                    <a:cubicBezTo>
                      <a:pt x="1264" y="637"/>
                      <a:pt x="1264" y="637"/>
                      <a:pt x="1264" y="637"/>
                    </a:cubicBezTo>
                    <a:lnTo>
                      <a:pt x="1283" y="656"/>
                    </a:lnTo>
                    <a:close/>
                    <a:moveTo>
                      <a:pt x="1148" y="330"/>
                    </a:moveTo>
                    <a:cubicBezTo>
                      <a:pt x="1156" y="323"/>
                      <a:pt x="1166" y="318"/>
                      <a:pt x="1177" y="318"/>
                    </a:cubicBezTo>
                    <a:cubicBezTo>
                      <a:pt x="1188" y="318"/>
                      <a:pt x="1199" y="323"/>
                      <a:pt x="1207" y="330"/>
                    </a:cubicBezTo>
                    <a:cubicBezTo>
                      <a:pt x="1350" y="473"/>
                      <a:pt x="1350" y="473"/>
                      <a:pt x="1350" y="473"/>
                    </a:cubicBezTo>
                    <a:cubicBezTo>
                      <a:pt x="1366" y="490"/>
                      <a:pt x="1366" y="516"/>
                      <a:pt x="1350" y="532"/>
                    </a:cubicBezTo>
                    <a:cubicBezTo>
                      <a:pt x="1311" y="571"/>
                      <a:pt x="1311" y="571"/>
                      <a:pt x="1311" y="571"/>
                    </a:cubicBezTo>
                    <a:cubicBezTo>
                      <a:pt x="1292" y="552"/>
                      <a:pt x="1292" y="552"/>
                      <a:pt x="1292" y="552"/>
                    </a:cubicBezTo>
                    <a:cubicBezTo>
                      <a:pt x="1292" y="552"/>
                      <a:pt x="1292" y="552"/>
                      <a:pt x="1292" y="552"/>
                    </a:cubicBezTo>
                    <a:cubicBezTo>
                      <a:pt x="1128" y="388"/>
                      <a:pt x="1128" y="388"/>
                      <a:pt x="1128" y="388"/>
                    </a:cubicBezTo>
                    <a:cubicBezTo>
                      <a:pt x="1128" y="388"/>
                      <a:pt x="1128" y="388"/>
                      <a:pt x="1128" y="388"/>
                    </a:cubicBezTo>
                    <a:cubicBezTo>
                      <a:pt x="1109" y="369"/>
                      <a:pt x="1109" y="369"/>
                      <a:pt x="1109" y="369"/>
                    </a:cubicBezTo>
                    <a:lnTo>
                      <a:pt x="1148" y="330"/>
                    </a:lnTo>
                    <a:close/>
                    <a:moveTo>
                      <a:pt x="297" y="80"/>
                    </a:moveTo>
                    <a:cubicBezTo>
                      <a:pt x="705" y="80"/>
                      <a:pt x="705" y="80"/>
                      <a:pt x="705" y="80"/>
                    </a:cubicBezTo>
                    <a:cubicBezTo>
                      <a:pt x="705" y="176"/>
                      <a:pt x="705" y="176"/>
                      <a:pt x="705" y="176"/>
                    </a:cubicBezTo>
                    <a:cubicBezTo>
                      <a:pt x="617" y="176"/>
                      <a:pt x="617" y="176"/>
                      <a:pt x="617" y="176"/>
                    </a:cubicBezTo>
                    <a:cubicBezTo>
                      <a:pt x="385" y="176"/>
                      <a:pt x="385" y="176"/>
                      <a:pt x="385" y="176"/>
                    </a:cubicBezTo>
                    <a:cubicBezTo>
                      <a:pt x="297" y="176"/>
                      <a:pt x="297" y="176"/>
                      <a:pt x="297" y="176"/>
                    </a:cubicBezTo>
                    <a:lnTo>
                      <a:pt x="297" y="80"/>
                    </a:lnTo>
                    <a:close/>
                    <a:moveTo>
                      <a:pt x="425" y="313"/>
                    </a:moveTo>
                    <a:cubicBezTo>
                      <a:pt x="425" y="256"/>
                      <a:pt x="425" y="256"/>
                      <a:pt x="425" y="256"/>
                    </a:cubicBezTo>
                    <a:cubicBezTo>
                      <a:pt x="577" y="256"/>
                      <a:pt x="577" y="256"/>
                      <a:pt x="577" y="256"/>
                    </a:cubicBezTo>
                    <a:cubicBezTo>
                      <a:pt x="577" y="313"/>
                      <a:pt x="577" y="313"/>
                      <a:pt x="577" y="313"/>
                    </a:cubicBezTo>
                    <a:cubicBezTo>
                      <a:pt x="552" y="311"/>
                      <a:pt x="527" y="310"/>
                      <a:pt x="501" y="310"/>
                    </a:cubicBezTo>
                    <a:cubicBezTo>
                      <a:pt x="476" y="310"/>
                      <a:pt x="450" y="311"/>
                      <a:pt x="425" y="313"/>
                    </a:cubicBezTo>
                    <a:close/>
                    <a:moveTo>
                      <a:pt x="1167" y="621"/>
                    </a:moveTo>
                    <a:cubicBezTo>
                      <a:pt x="1151" y="601"/>
                      <a:pt x="1134" y="582"/>
                      <a:pt x="1116" y="564"/>
                    </a:cubicBezTo>
                    <a:cubicBezTo>
                      <a:pt x="1098" y="546"/>
                      <a:pt x="1079" y="529"/>
                      <a:pt x="1060" y="513"/>
                    </a:cubicBezTo>
                    <a:cubicBezTo>
                      <a:pt x="1100" y="473"/>
                      <a:pt x="1100" y="473"/>
                      <a:pt x="1100" y="473"/>
                    </a:cubicBezTo>
                    <a:cubicBezTo>
                      <a:pt x="1208" y="580"/>
                      <a:pt x="1208" y="580"/>
                      <a:pt x="1208" y="580"/>
                    </a:cubicBezTo>
                    <a:lnTo>
                      <a:pt x="1167" y="621"/>
                    </a:lnTo>
                    <a:close/>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7" name="Freeform 28">
                <a:extLst>
                  <a:ext uri="{FF2B5EF4-FFF2-40B4-BE49-F238E27FC236}">
                    <a16:creationId xmlns:a16="http://schemas.microsoft.com/office/drawing/2014/main" id="{E8940E52-1F62-4078-A028-D0C51A420B98}"/>
                  </a:ext>
                </a:extLst>
              </p:cNvPr>
              <p:cNvSpPr>
                <a:spLocks/>
              </p:cNvSpPr>
              <p:nvPr/>
            </p:nvSpPr>
            <p:spPr bwMode="auto">
              <a:xfrm>
                <a:off x="562" y="1222"/>
                <a:ext cx="16" cy="32"/>
              </a:xfrm>
              <a:custGeom>
                <a:avLst/>
                <a:gdLst>
                  <a:gd name="T0" fmla="*/ 40 w 80"/>
                  <a:gd name="T1" fmla="*/ 168 h 168"/>
                  <a:gd name="T2" fmla="*/ 80 w 80"/>
                  <a:gd name="T3" fmla="*/ 128 h 168"/>
                  <a:gd name="T4" fmla="*/ 80 w 80"/>
                  <a:gd name="T5" fmla="*/ 40 h 168"/>
                  <a:gd name="T6" fmla="*/ 40 w 80"/>
                  <a:gd name="T7" fmla="*/ 0 h 168"/>
                  <a:gd name="T8" fmla="*/ 0 w 80"/>
                  <a:gd name="T9" fmla="*/ 40 h 168"/>
                  <a:gd name="T10" fmla="*/ 0 w 80"/>
                  <a:gd name="T11" fmla="*/ 128 h 168"/>
                  <a:gd name="T12" fmla="*/ 40 w 80"/>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80" h="168">
                    <a:moveTo>
                      <a:pt x="40" y="168"/>
                    </a:moveTo>
                    <a:cubicBezTo>
                      <a:pt x="62" y="168"/>
                      <a:pt x="80" y="150"/>
                      <a:pt x="80" y="128"/>
                    </a:cubicBezTo>
                    <a:cubicBezTo>
                      <a:pt x="80" y="40"/>
                      <a:pt x="80" y="40"/>
                      <a:pt x="80" y="40"/>
                    </a:cubicBezTo>
                    <a:cubicBezTo>
                      <a:pt x="80" y="18"/>
                      <a:pt x="62" y="0"/>
                      <a:pt x="40" y="0"/>
                    </a:cubicBezTo>
                    <a:cubicBezTo>
                      <a:pt x="18" y="0"/>
                      <a:pt x="0" y="18"/>
                      <a:pt x="0" y="40"/>
                    </a:cubicBezTo>
                    <a:cubicBezTo>
                      <a:pt x="0" y="128"/>
                      <a:pt x="0" y="128"/>
                      <a:pt x="0" y="128"/>
                    </a:cubicBezTo>
                    <a:cubicBezTo>
                      <a:pt x="0" y="150"/>
                      <a:pt x="18" y="168"/>
                      <a:pt x="40" y="16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8" name="Freeform 29">
                <a:extLst>
                  <a:ext uri="{FF2B5EF4-FFF2-40B4-BE49-F238E27FC236}">
                    <a16:creationId xmlns:a16="http://schemas.microsoft.com/office/drawing/2014/main" id="{39C258FB-09B8-4A8A-894B-9044847C3408}"/>
                  </a:ext>
                </a:extLst>
              </p:cNvPr>
              <p:cNvSpPr>
                <a:spLocks/>
              </p:cNvSpPr>
              <p:nvPr/>
            </p:nvSpPr>
            <p:spPr bwMode="auto">
              <a:xfrm>
                <a:off x="634" y="1251"/>
                <a:ext cx="15" cy="16"/>
              </a:xfrm>
              <a:custGeom>
                <a:avLst/>
                <a:gdLst>
                  <a:gd name="T0" fmla="*/ 40 w 80"/>
                  <a:gd name="T1" fmla="*/ 80 h 80"/>
                  <a:gd name="T2" fmla="*/ 68 w 80"/>
                  <a:gd name="T3" fmla="*/ 69 h 80"/>
                  <a:gd name="T4" fmla="*/ 80 w 80"/>
                  <a:gd name="T5" fmla="*/ 40 h 80"/>
                  <a:gd name="T6" fmla="*/ 68 w 80"/>
                  <a:gd name="T7" fmla="*/ 12 h 80"/>
                  <a:gd name="T8" fmla="*/ 40 w 80"/>
                  <a:gd name="T9" fmla="*/ 0 h 80"/>
                  <a:gd name="T10" fmla="*/ 12 w 80"/>
                  <a:gd name="T11" fmla="*/ 12 h 80"/>
                  <a:gd name="T12" fmla="*/ 0 w 80"/>
                  <a:gd name="T13" fmla="*/ 40 h 80"/>
                  <a:gd name="T14" fmla="*/ 12 w 80"/>
                  <a:gd name="T15" fmla="*/ 69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0" y="80"/>
                      <a:pt x="61" y="76"/>
                      <a:pt x="68" y="69"/>
                    </a:cubicBezTo>
                    <a:cubicBezTo>
                      <a:pt x="76" y="61"/>
                      <a:pt x="80" y="51"/>
                      <a:pt x="80" y="40"/>
                    </a:cubicBezTo>
                    <a:cubicBezTo>
                      <a:pt x="80" y="30"/>
                      <a:pt x="76" y="19"/>
                      <a:pt x="68" y="12"/>
                    </a:cubicBezTo>
                    <a:cubicBezTo>
                      <a:pt x="61" y="5"/>
                      <a:pt x="50" y="0"/>
                      <a:pt x="40" y="0"/>
                    </a:cubicBezTo>
                    <a:cubicBezTo>
                      <a:pt x="29" y="0"/>
                      <a:pt x="19" y="5"/>
                      <a:pt x="12" y="12"/>
                    </a:cubicBezTo>
                    <a:cubicBezTo>
                      <a:pt x="4" y="19"/>
                      <a:pt x="0" y="30"/>
                      <a:pt x="0" y="40"/>
                    </a:cubicBezTo>
                    <a:cubicBezTo>
                      <a:pt x="0" y="51"/>
                      <a:pt x="4" y="61"/>
                      <a:pt x="12" y="69"/>
                    </a:cubicBezTo>
                    <a:cubicBezTo>
                      <a:pt x="19" y="76"/>
                      <a:pt x="29" y="80"/>
                      <a:pt x="40" y="8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9" name="Freeform 30">
                <a:extLst>
                  <a:ext uri="{FF2B5EF4-FFF2-40B4-BE49-F238E27FC236}">
                    <a16:creationId xmlns:a16="http://schemas.microsoft.com/office/drawing/2014/main" id="{203F0E1D-84CC-43B2-8F65-113DEC742062}"/>
                  </a:ext>
                </a:extLst>
              </p:cNvPr>
              <p:cNvSpPr>
                <a:spLocks/>
              </p:cNvSpPr>
              <p:nvPr/>
            </p:nvSpPr>
            <p:spPr bwMode="auto">
              <a:xfrm>
                <a:off x="646" y="1323"/>
                <a:ext cx="32" cy="15"/>
              </a:xfrm>
              <a:custGeom>
                <a:avLst/>
                <a:gdLst>
                  <a:gd name="T0" fmla="*/ 0 w 168"/>
                  <a:gd name="T1" fmla="*/ 40 h 80"/>
                  <a:gd name="T2" fmla="*/ 40 w 168"/>
                  <a:gd name="T3" fmla="*/ 80 h 80"/>
                  <a:gd name="T4" fmla="*/ 128 w 168"/>
                  <a:gd name="T5" fmla="*/ 80 h 80"/>
                  <a:gd name="T6" fmla="*/ 168 w 168"/>
                  <a:gd name="T7" fmla="*/ 40 h 80"/>
                  <a:gd name="T8" fmla="*/ 128 w 168"/>
                  <a:gd name="T9" fmla="*/ 0 h 80"/>
                  <a:gd name="T10" fmla="*/ 40 w 168"/>
                  <a:gd name="T11" fmla="*/ 0 h 80"/>
                  <a:gd name="T12" fmla="*/ 0 w 168"/>
                  <a:gd name="T13" fmla="*/ 40 h 80"/>
                </a:gdLst>
                <a:ahLst/>
                <a:cxnLst>
                  <a:cxn ang="0">
                    <a:pos x="T0" y="T1"/>
                  </a:cxn>
                  <a:cxn ang="0">
                    <a:pos x="T2" y="T3"/>
                  </a:cxn>
                  <a:cxn ang="0">
                    <a:pos x="T4" y="T5"/>
                  </a:cxn>
                  <a:cxn ang="0">
                    <a:pos x="T6" y="T7"/>
                  </a:cxn>
                  <a:cxn ang="0">
                    <a:pos x="T8" y="T9"/>
                  </a:cxn>
                  <a:cxn ang="0">
                    <a:pos x="T10" y="T11"/>
                  </a:cxn>
                  <a:cxn ang="0">
                    <a:pos x="T12" y="T13"/>
                  </a:cxn>
                </a:cxnLst>
                <a:rect l="0" t="0" r="r" b="b"/>
                <a:pathLst>
                  <a:path w="168" h="80">
                    <a:moveTo>
                      <a:pt x="0" y="40"/>
                    </a:moveTo>
                    <a:cubicBezTo>
                      <a:pt x="0" y="62"/>
                      <a:pt x="18" y="80"/>
                      <a:pt x="40" y="80"/>
                    </a:cubicBezTo>
                    <a:cubicBezTo>
                      <a:pt x="128" y="80"/>
                      <a:pt x="128" y="80"/>
                      <a:pt x="128" y="80"/>
                    </a:cubicBezTo>
                    <a:cubicBezTo>
                      <a:pt x="150" y="80"/>
                      <a:pt x="168" y="62"/>
                      <a:pt x="168" y="40"/>
                    </a:cubicBezTo>
                    <a:cubicBezTo>
                      <a:pt x="168" y="18"/>
                      <a:pt x="150" y="0"/>
                      <a:pt x="128" y="0"/>
                    </a:cubicBezTo>
                    <a:cubicBezTo>
                      <a:pt x="40" y="0"/>
                      <a:pt x="40" y="0"/>
                      <a:pt x="40" y="0"/>
                    </a:cubicBezTo>
                    <a:cubicBezTo>
                      <a:pt x="18" y="0"/>
                      <a:pt x="0" y="18"/>
                      <a:pt x="0" y="4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0" name="Freeform 31">
                <a:extLst>
                  <a:ext uri="{FF2B5EF4-FFF2-40B4-BE49-F238E27FC236}">
                    <a16:creationId xmlns:a16="http://schemas.microsoft.com/office/drawing/2014/main" id="{C5F68AD4-87BB-4DD2-AD0E-5ECB06C536A9}"/>
                  </a:ext>
                </a:extLst>
              </p:cNvPr>
              <p:cNvSpPr>
                <a:spLocks/>
              </p:cNvSpPr>
              <p:nvPr/>
            </p:nvSpPr>
            <p:spPr bwMode="auto">
              <a:xfrm>
                <a:off x="634" y="1394"/>
                <a:ext cx="15" cy="16"/>
              </a:xfrm>
              <a:custGeom>
                <a:avLst/>
                <a:gdLst>
                  <a:gd name="T0" fmla="*/ 40 w 80"/>
                  <a:gd name="T1" fmla="*/ 80 h 80"/>
                  <a:gd name="T2" fmla="*/ 68 w 80"/>
                  <a:gd name="T3" fmla="*/ 68 h 80"/>
                  <a:gd name="T4" fmla="*/ 80 w 80"/>
                  <a:gd name="T5" fmla="*/ 40 h 80"/>
                  <a:gd name="T6" fmla="*/ 68 w 80"/>
                  <a:gd name="T7" fmla="*/ 11 h 80"/>
                  <a:gd name="T8" fmla="*/ 40 w 80"/>
                  <a:gd name="T9" fmla="*/ 0 h 80"/>
                  <a:gd name="T10" fmla="*/ 12 w 80"/>
                  <a:gd name="T11" fmla="*/ 11 h 80"/>
                  <a:gd name="T12" fmla="*/ 0 w 80"/>
                  <a:gd name="T13" fmla="*/ 40 h 80"/>
                  <a:gd name="T14" fmla="*/ 12 w 80"/>
                  <a:gd name="T15" fmla="*/ 68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0" y="80"/>
                      <a:pt x="61" y="75"/>
                      <a:pt x="68" y="68"/>
                    </a:cubicBezTo>
                    <a:cubicBezTo>
                      <a:pt x="76" y="60"/>
                      <a:pt x="80" y="50"/>
                      <a:pt x="80" y="40"/>
                    </a:cubicBezTo>
                    <a:cubicBezTo>
                      <a:pt x="80" y="29"/>
                      <a:pt x="76" y="19"/>
                      <a:pt x="68" y="11"/>
                    </a:cubicBezTo>
                    <a:cubicBezTo>
                      <a:pt x="61" y="4"/>
                      <a:pt x="50" y="0"/>
                      <a:pt x="40" y="0"/>
                    </a:cubicBezTo>
                    <a:cubicBezTo>
                      <a:pt x="29" y="0"/>
                      <a:pt x="19" y="4"/>
                      <a:pt x="12" y="11"/>
                    </a:cubicBezTo>
                    <a:cubicBezTo>
                      <a:pt x="4" y="19"/>
                      <a:pt x="0" y="29"/>
                      <a:pt x="0" y="40"/>
                    </a:cubicBezTo>
                    <a:cubicBezTo>
                      <a:pt x="0" y="50"/>
                      <a:pt x="4" y="60"/>
                      <a:pt x="12" y="68"/>
                    </a:cubicBezTo>
                    <a:cubicBezTo>
                      <a:pt x="19" y="75"/>
                      <a:pt x="29" y="80"/>
                      <a:pt x="40" y="8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1" name="Freeform 32">
                <a:extLst>
                  <a:ext uri="{FF2B5EF4-FFF2-40B4-BE49-F238E27FC236}">
                    <a16:creationId xmlns:a16="http://schemas.microsoft.com/office/drawing/2014/main" id="{AEFF1EA0-A7B3-4A90-804F-7D85ABF06802}"/>
                  </a:ext>
                </a:extLst>
              </p:cNvPr>
              <p:cNvSpPr>
                <a:spLocks/>
              </p:cNvSpPr>
              <p:nvPr/>
            </p:nvSpPr>
            <p:spPr bwMode="auto">
              <a:xfrm>
                <a:off x="562" y="1407"/>
                <a:ext cx="16" cy="32"/>
              </a:xfrm>
              <a:custGeom>
                <a:avLst/>
                <a:gdLst>
                  <a:gd name="T0" fmla="*/ 40 w 80"/>
                  <a:gd name="T1" fmla="*/ 0 h 168"/>
                  <a:gd name="T2" fmla="*/ 0 w 80"/>
                  <a:gd name="T3" fmla="*/ 40 h 168"/>
                  <a:gd name="T4" fmla="*/ 0 w 80"/>
                  <a:gd name="T5" fmla="*/ 128 h 168"/>
                  <a:gd name="T6" fmla="*/ 40 w 80"/>
                  <a:gd name="T7" fmla="*/ 168 h 168"/>
                  <a:gd name="T8" fmla="*/ 80 w 80"/>
                  <a:gd name="T9" fmla="*/ 128 h 168"/>
                  <a:gd name="T10" fmla="*/ 80 w 80"/>
                  <a:gd name="T11" fmla="*/ 40 h 168"/>
                  <a:gd name="T12" fmla="*/ 40 w 80"/>
                  <a:gd name="T13" fmla="*/ 0 h 168"/>
                </a:gdLst>
                <a:ahLst/>
                <a:cxnLst>
                  <a:cxn ang="0">
                    <a:pos x="T0" y="T1"/>
                  </a:cxn>
                  <a:cxn ang="0">
                    <a:pos x="T2" y="T3"/>
                  </a:cxn>
                  <a:cxn ang="0">
                    <a:pos x="T4" y="T5"/>
                  </a:cxn>
                  <a:cxn ang="0">
                    <a:pos x="T6" y="T7"/>
                  </a:cxn>
                  <a:cxn ang="0">
                    <a:pos x="T8" y="T9"/>
                  </a:cxn>
                  <a:cxn ang="0">
                    <a:pos x="T10" y="T11"/>
                  </a:cxn>
                  <a:cxn ang="0">
                    <a:pos x="T12" y="T13"/>
                  </a:cxn>
                </a:cxnLst>
                <a:rect l="0" t="0" r="r" b="b"/>
                <a:pathLst>
                  <a:path w="80" h="168">
                    <a:moveTo>
                      <a:pt x="40" y="0"/>
                    </a:moveTo>
                    <a:cubicBezTo>
                      <a:pt x="18" y="0"/>
                      <a:pt x="0" y="18"/>
                      <a:pt x="0" y="40"/>
                    </a:cubicBezTo>
                    <a:cubicBezTo>
                      <a:pt x="0" y="128"/>
                      <a:pt x="0" y="128"/>
                      <a:pt x="0" y="128"/>
                    </a:cubicBezTo>
                    <a:cubicBezTo>
                      <a:pt x="0" y="150"/>
                      <a:pt x="18" y="168"/>
                      <a:pt x="40" y="168"/>
                    </a:cubicBezTo>
                    <a:cubicBezTo>
                      <a:pt x="62" y="168"/>
                      <a:pt x="80" y="150"/>
                      <a:pt x="80" y="128"/>
                    </a:cubicBezTo>
                    <a:cubicBezTo>
                      <a:pt x="80" y="40"/>
                      <a:pt x="80" y="40"/>
                      <a:pt x="80" y="40"/>
                    </a:cubicBezTo>
                    <a:cubicBezTo>
                      <a:pt x="80" y="18"/>
                      <a:pt x="62" y="0"/>
                      <a:pt x="4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2" name="Freeform 33">
                <a:extLst>
                  <a:ext uri="{FF2B5EF4-FFF2-40B4-BE49-F238E27FC236}">
                    <a16:creationId xmlns:a16="http://schemas.microsoft.com/office/drawing/2014/main" id="{561C7272-B44B-4C27-8D1B-185AC081B1DC}"/>
                  </a:ext>
                </a:extLst>
              </p:cNvPr>
              <p:cNvSpPr>
                <a:spLocks/>
              </p:cNvSpPr>
              <p:nvPr/>
            </p:nvSpPr>
            <p:spPr bwMode="auto">
              <a:xfrm>
                <a:off x="491" y="1394"/>
                <a:ext cx="16" cy="16"/>
              </a:xfrm>
              <a:custGeom>
                <a:avLst/>
                <a:gdLst>
                  <a:gd name="T0" fmla="*/ 40 w 80"/>
                  <a:gd name="T1" fmla="*/ 0 h 80"/>
                  <a:gd name="T2" fmla="*/ 11 w 80"/>
                  <a:gd name="T3" fmla="*/ 11 h 80"/>
                  <a:gd name="T4" fmla="*/ 0 w 80"/>
                  <a:gd name="T5" fmla="*/ 40 h 80"/>
                  <a:gd name="T6" fmla="*/ 11 w 80"/>
                  <a:gd name="T7" fmla="*/ 68 h 80"/>
                  <a:gd name="T8" fmla="*/ 40 w 80"/>
                  <a:gd name="T9" fmla="*/ 80 h 80"/>
                  <a:gd name="T10" fmla="*/ 68 w 80"/>
                  <a:gd name="T11" fmla="*/ 68 h 80"/>
                  <a:gd name="T12" fmla="*/ 80 w 80"/>
                  <a:gd name="T13" fmla="*/ 40 h 80"/>
                  <a:gd name="T14" fmla="*/ 68 w 80"/>
                  <a:gd name="T15" fmla="*/ 11 h 80"/>
                  <a:gd name="T16" fmla="*/ 40 w 80"/>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0"/>
                    </a:moveTo>
                    <a:cubicBezTo>
                      <a:pt x="29" y="0"/>
                      <a:pt x="19" y="4"/>
                      <a:pt x="11" y="11"/>
                    </a:cubicBezTo>
                    <a:cubicBezTo>
                      <a:pt x="4" y="19"/>
                      <a:pt x="0" y="29"/>
                      <a:pt x="0" y="40"/>
                    </a:cubicBezTo>
                    <a:cubicBezTo>
                      <a:pt x="0" y="50"/>
                      <a:pt x="4" y="60"/>
                      <a:pt x="11" y="68"/>
                    </a:cubicBezTo>
                    <a:cubicBezTo>
                      <a:pt x="19" y="75"/>
                      <a:pt x="29" y="80"/>
                      <a:pt x="40" y="80"/>
                    </a:cubicBezTo>
                    <a:cubicBezTo>
                      <a:pt x="50" y="80"/>
                      <a:pt x="60" y="75"/>
                      <a:pt x="68" y="68"/>
                    </a:cubicBezTo>
                    <a:cubicBezTo>
                      <a:pt x="75" y="60"/>
                      <a:pt x="80" y="50"/>
                      <a:pt x="80" y="40"/>
                    </a:cubicBezTo>
                    <a:cubicBezTo>
                      <a:pt x="80" y="29"/>
                      <a:pt x="75" y="19"/>
                      <a:pt x="68" y="11"/>
                    </a:cubicBezTo>
                    <a:cubicBezTo>
                      <a:pt x="60" y="4"/>
                      <a:pt x="50" y="0"/>
                      <a:pt x="4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3" name="Freeform 34">
                <a:extLst>
                  <a:ext uri="{FF2B5EF4-FFF2-40B4-BE49-F238E27FC236}">
                    <a16:creationId xmlns:a16="http://schemas.microsoft.com/office/drawing/2014/main" id="{DDCF6237-A97E-4A07-B720-5CFEE3FFDD36}"/>
                  </a:ext>
                </a:extLst>
              </p:cNvPr>
              <p:cNvSpPr>
                <a:spLocks/>
              </p:cNvSpPr>
              <p:nvPr/>
            </p:nvSpPr>
            <p:spPr bwMode="auto">
              <a:xfrm>
                <a:off x="462" y="1323"/>
                <a:ext cx="32" cy="15"/>
              </a:xfrm>
              <a:custGeom>
                <a:avLst/>
                <a:gdLst>
                  <a:gd name="T0" fmla="*/ 40 w 168"/>
                  <a:gd name="T1" fmla="*/ 80 h 80"/>
                  <a:gd name="T2" fmla="*/ 128 w 168"/>
                  <a:gd name="T3" fmla="*/ 80 h 80"/>
                  <a:gd name="T4" fmla="*/ 168 w 168"/>
                  <a:gd name="T5" fmla="*/ 40 h 80"/>
                  <a:gd name="T6" fmla="*/ 128 w 168"/>
                  <a:gd name="T7" fmla="*/ 0 h 80"/>
                  <a:gd name="T8" fmla="*/ 40 w 168"/>
                  <a:gd name="T9" fmla="*/ 0 h 80"/>
                  <a:gd name="T10" fmla="*/ 0 w 168"/>
                  <a:gd name="T11" fmla="*/ 40 h 80"/>
                  <a:gd name="T12" fmla="*/ 40 w 168"/>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168" h="80">
                    <a:moveTo>
                      <a:pt x="40" y="80"/>
                    </a:moveTo>
                    <a:cubicBezTo>
                      <a:pt x="128" y="80"/>
                      <a:pt x="128" y="80"/>
                      <a:pt x="128" y="80"/>
                    </a:cubicBezTo>
                    <a:cubicBezTo>
                      <a:pt x="150" y="80"/>
                      <a:pt x="168" y="62"/>
                      <a:pt x="168" y="40"/>
                    </a:cubicBezTo>
                    <a:cubicBezTo>
                      <a:pt x="168" y="18"/>
                      <a:pt x="150" y="0"/>
                      <a:pt x="128" y="0"/>
                    </a:cubicBezTo>
                    <a:cubicBezTo>
                      <a:pt x="40" y="0"/>
                      <a:pt x="40" y="0"/>
                      <a:pt x="40" y="0"/>
                    </a:cubicBezTo>
                    <a:cubicBezTo>
                      <a:pt x="18" y="0"/>
                      <a:pt x="0" y="18"/>
                      <a:pt x="0" y="40"/>
                    </a:cubicBezTo>
                    <a:cubicBezTo>
                      <a:pt x="0" y="62"/>
                      <a:pt x="18" y="80"/>
                      <a:pt x="40" y="8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4" name="Freeform 35">
                <a:extLst>
                  <a:ext uri="{FF2B5EF4-FFF2-40B4-BE49-F238E27FC236}">
                    <a16:creationId xmlns:a16="http://schemas.microsoft.com/office/drawing/2014/main" id="{41854B70-4708-484D-9FAE-25CCB344978F}"/>
                  </a:ext>
                </a:extLst>
              </p:cNvPr>
              <p:cNvSpPr>
                <a:spLocks/>
              </p:cNvSpPr>
              <p:nvPr/>
            </p:nvSpPr>
            <p:spPr bwMode="auto">
              <a:xfrm>
                <a:off x="491" y="1251"/>
                <a:ext cx="16" cy="16"/>
              </a:xfrm>
              <a:custGeom>
                <a:avLst/>
                <a:gdLst>
                  <a:gd name="T0" fmla="*/ 40 w 80"/>
                  <a:gd name="T1" fmla="*/ 80 h 80"/>
                  <a:gd name="T2" fmla="*/ 68 w 80"/>
                  <a:gd name="T3" fmla="*/ 69 h 80"/>
                  <a:gd name="T4" fmla="*/ 80 w 80"/>
                  <a:gd name="T5" fmla="*/ 40 h 80"/>
                  <a:gd name="T6" fmla="*/ 68 w 80"/>
                  <a:gd name="T7" fmla="*/ 12 h 80"/>
                  <a:gd name="T8" fmla="*/ 40 w 80"/>
                  <a:gd name="T9" fmla="*/ 0 h 80"/>
                  <a:gd name="T10" fmla="*/ 11 w 80"/>
                  <a:gd name="T11" fmla="*/ 12 h 80"/>
                  <a:gd name="T12" fmla="*/ 0 w 80"/>
                  <a:gd name="T13" fmla="*/ 40 h 80"/>
                  <a:gd name="T14" fmla="*/ 11 w 80"/>
                  <a:gd name="T15" fmla="*/ 69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0" y="80"/>
                      <a:pt x="60" y="76"/>
                      <a:pt x="68" y="69"/>
                    </a:cubicBezTo>
                    <a:cubicBezTo>
                      <a:pt x="75" y="61"/>
                      <a:pt x="80" y="51"/>
                      <a:pt x="80" y="40"/>
                    </a:cubicBezTo>
                    <a:cubicBezTo>
                      <a:pt x="80" y="30"/>
                      <a:pt x="75" y="19"/>
                      <a:pt x="68" y="12"/>
                    </a:cubicBezTo>
                    <a:cubicBezTo>
                      <a:pt x="60" y="5"/>
                      <a:pt x="50" y="0"/>
                      <a:pt x="40" y="0"/>
                    </a:cubicBezTo>
                    <a:cubicBezTo>
                      <a:pt x="29" y="0"/>
                      <a:pt x="19" y="5"/>
                      <a:pt x="11" y="12"/>
                    </a:cubicBezTo>
                    <a:cubicBezTo>
                      <a:pt x="4" y="19"/>
                      <a:pt x="0" y="30"/>
                      <a:pt x="0" y="40"/>
                    </a:cubicBezTo>
                    <a:cubicBezTo>
                      <a:pt x="0" y="51"/>
                      <a:pt x="4" y="61"/>
                      <a:pt x="11" y="69"/>
                    </a:cubicBezTo>
                    <a:cubicBezTo>
                      <a:pt x="19" y="76"/>
                      <a:pt x="29" y="80"/>
                      <a:pt x="40" y="8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5" name="Freeform 36">
                <a:extLst>
                  <a:ext uri="{FF2B5EF4-FFF2-40B4-BE49-F238E27FC236}">
                    <a16:creationId xmlns:a16="http://schemas.microsoft.com/office/drawing/2014/main" id="{2FF304C8-81F4-4745-91B2-407E08C84FC4}"/>
                  </a:ext>
                </a:extLst>
              </p:cNvPr>
              <p:cNvSpPr>
                <a:spLocks noEditPoints="1"/>
              </p:cNvSpPr>
              <p:nvPr/>
            </p:nvSpPr>
            <p:spPr bwMode="auto">
              <a:xfrm>
                <a:off x="544" y="1267"/>
                <a:ext cx="89" cy="89"/>
              </a:xfrm>
              <a:custGeom>
                <a:avLst/>
                <a:gdLst>
                  <a:gd name="T0" fmla="*/ 136 w 464"/>
                  <a:gd name="T1" fmla="*/ 464 h 464"/>
                  <a:gd name="T2" fmla="*/ 247 w 464"/>
                  <a:gd name="T3" fmla="*/ 407 h 464"/>
                  <a:gd name="T4" fmla="*/ 255 w 464"/>
                  <a:gd name="T5" fmla="*/ 395 h 464"/>
                  <a:gd name="T6" fmla="*/ 454 w 464"/>
                  <a:gd name="T7" fmla="*/ 65 h 464"/>
                  <a:gd name="T8" fmla="*/ 449 w 464"/>
                  <a:gd name="T9" fmla="*/ 16 h 464"/>
                  <a:gd name="T10" fmla="*/ 400 w 464"/>
                  <a:gd name="T11" fmla="*/ 10 h 464"/>
                  <a:gd name="T12" fmla="*/ 69 w 464"/>
                  <a:gd name="T13" fmla="*/ 210 h 464"/>
                  <a:gd name="T14" fmla="*/ 57 w 464"/>
                  <a:gd name="T15" fmla="*/ 217 h 464"/>
                  <a:gd name="T16" fmla="*/ 0 w 464"/>
                  <a:gd name="T17" fmla="*/ 328 h 464"/>
                  <a:gd name="T18" fmla="*/ 136 w 464"/>
                  <a:gd name="T19" fmla="*/ 464 h 464"/>
                  <a:gd name="T20" fmla="*/ 80 w 464"/>
                  <a:gd name="T21" fmla="*/ 328 h 464"/>
                  <a:gd name="T22" fmla="*/ 105 w 464"/>
                  <a:gd name="T23" fmla="*/ 282 h 464"/>
                  <a:gd name="T24" fmla="*/ 110 w 464"/>
                  <a:gd name="T25" fmla="*/ 278 h 464"/>
                  <a:gd name="T26" fmla="*/ 136 w 464"/>
                  <a:gd name="T27" fmla="*/ 272 h 464"/>
                  <a:gd name="T28" fmla="*/ 192 w 464"/>
                  <a:gd name="T29" fmla="*/ 328 h 464"/>
                  <a:gd name="T30" fmla="*/ 186 w 464"/>
                  <a:gd name="T31" fmla="*/ 354 h 464"/>
                  <a:gd name="T32" fmla="*/ 182 w 464"/>
                  <a:gd name="T33" fmla="*/ 360 h 464"/>
                  <a:gd name="T34" fmla="*/ 136 w 464"/>
                  <a:gd name="T35" fmla="*/ 384 h 464"/>
                  <a:gd name="T36" fmla="*/ 80 w 464"/>
                  <a:gd name="T37" fmla="*/ 328 h 464"/>
                  <a:gd name="T38" fmla="*/ 248 w 464"/>
                  <a:gd name="T39" fmla="*/ 251 h 464"/>
                  <a:gd name="T40" fmla="*/ 213 w 464"/>
                  <a:gd name="T41" fmla="*/ 216 h 464"/>
                  <a:gd name="T42" fmla="*/ 302 w 464"/>
                  <a:gd name="T43" fmla="*/ 162 h 464"/>
                  <a:gd name="T44" fmla="*/ 248 w 464"/>
                  <a:gd name="T45" fmla="*/ 2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4" h="464">
                    <a:moveTo>
                      <a:pt x="136" y="464"/>
                    </a:moveTo>
                    <a:cubicBezTo>
                      <a:pt x="182" y="464"/>
                      <a:pt x="222" y="442"/>
                      <a:pt x="247" y="407"/>
                    </a:cubicBezTo>
                    <a:cubicBezTo>
                      <a:pt x="250" y="404"/>
                      <a:pt x="252" y="399"/>
                      <a:pt x="255" y="395"/>
                    </a:cubicBezTo>
                    <a:cubicBezTo>
                      <a:pt x="454" y="65"/>
                      <a:pt x="454" y="65"/>
                      <a:pt x="454" y="65"/>
                    </a:cubicBezTo>
                    <a:cubicBezTo>
                      <a:pt x="464" y="49"/>
                      <a:pt x="462" y="29"/>
                      <a:pt x="449" y="16"/>
                    </a:cubicBezTo>
                    <a:cubicBezTo>
                      <a:pt x="436" y="3"/>
                      <a:pt x="415" y="0"/>
                      <a:pt x="400" y="10"/>
                    </a:cubicBezTo>
                    <a:cubicBezTo>
                      <a:pt x="69" y="210"/>
                      <a:pt x="69" y="210"/>
                      <a:pt x="69" y="210"/>
                    </a:cubicBezTo>
                    <a:cubicBezTo>
                      <a:pt x="66" y="212"/>
                      <a:pt x="61" y="215"/>
                      <a:pt x="57" y="217"/>
                    </a:cubicBezTo>
                    <a:cubicBezTo>
                      <a:pt x="23" y="242"/>
                      <a:pt x="0" y="282"/>
                      <a:pt x="0" y="328"/>
                    </a:cubicBezTo>
                    <a:cubicBezTo>
                      <a:pt x="0" y="403"/>
                      <a:pt x="61" y="464"/>
                      <a:pt x="136" y="464"/>
                    </a:cubicBezTo>
                    <a:close/>
                    <a:moveTo>
                      <a:pt x="80" y="328"/>
                    </a:moveTo>
                    <a:cubicBezTo>
                      <a:pt x="80" y="309"/>
                      <a:pt x="90" y="292"/>
                      <a:pt x="105" y="282"/>
                    </a:cubicBezTo>
                    <a:cubicBezTo>
                      <a:pt x="110" y="278"/>
                      <a:pt x="110" y="278"/>
                      <a:pt x="110" y="278"/>
                    </a:cubicBezTo>
                    <a:cubicBezTo>
                      <a:pt x="118" y="274"/>
                      <a:pt x="127" y="272"/>
                      <a:pt x="136" y="272"/>
                    </a:cubicBezTo>
                    <a:cubicBezTo>
                      <a:pt x="167" y="272"/>
                      <a:pt x="192" y="297"/>
                      <a:pt x="192" y="328"/>
                    </a:cubicBezTo>
                    <a:cubicBezTo>
                      <a:pt x="192" y="337"/>
                      <a:pt x="190" y="346"/>
                      <a:pt x="186" y="354"/>
                    </a:cubicBezTo>
                    <a:cubicBezTo>
                      <a:pt x="182" y="360"/>
                      <a:pt x="182" y="360"/>
                      <a:pt x="182" y="360"/>
                    </a:cubicBezTo>
                    <a:cubicBezTo>
                      <a:pt x="172" y="374"/>
                      <a:pt x="155" y="384"/>
                      <a:pt x="136" y="384"/>
                    </a:cubicBezTo>
                    <a:cubicBezTo>
                      <a:pt x="105" y="384"/>
                      <a:pt x="80" y="359"/>
                      <a:pt x="80" y="328"/>
                    </a:cubicBezTo>
                    <a:close/>
                    <a:moveTo>
                      <a:pt x="248" y="251"/>
                    </a:moveTo>
                    <a:cubicBezTo>
                      <a:pt x="239" y="237"/>
                      <a:pt x="227" y="225"/>
                      <a:pt x="213" y="216"/>
                    </a:cubicBezTo>
                    <a:cubicBezTo>
                      <a:pt x="302" y="162"/>
                      <a:pt x="302" y="162"/>
                      <a:pt x="302" y="162"/>
                    </a:cubicBezTo>
                    <a:lnTo>
                      <a:pt x="248" y="25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6" name="Freeform 37">
                <a:extLst>
                  <a:ext uri="{FF2B5EF4-FFF2-40B4-BE49-F238E27FC236}">
                    <a16:creationId xmlns:a16="http://schemas.microsoft.com/office/drawing/2014/main" id="{570EB19B-057C-40B9-9E2C-2BC9B6F14216}"/>
                  </a:ext>
                </a:extLst>
              </p:cNvPr>
              <p:cNvSpPr>
                <a:spLocks noEditPoints="1"/>
              </p:cNvSpPr>
              <p:nvPr/>
            </p:nvSpPr>
            <p:spPr bwMode="auto">
              <a:xfrm>
                <a:off x="437" y="1197"/>
                <a:ext cx="266" cy="266"/>
              </a:xfrm>
              <a:custGeom>
                <a:avLst/>
                <a:gdLst>
                  <a:gd name="T0" fmla="*/ 693 w 1386"/>
                  <a:gd name="T1" fmla="*/ 1386 h 1386"/>
                  <a:gd name="T2" fmla="*/ 1386 w 1386"/>
                  <a:gd name="T3" fmla="*/ 693 h 1386"/>
                  <a:gd name="T4" fmla="*/ 693 w 1386"/>
                  <a:gd name="T5" fmla="*/ 0 h 1386"/>
                  <a:gd name="T6" fmla="*/ 0 w 1386"/>
                  <a:gd name="T7" fmla="*/ 693 h 1386"/>
                  <a:gd name="T8" fmla="*/ 693 w 1386"/>
                  <a:gd name="T9" fmla="*/ 1386 h 1386"/>
                  <a:gd name="T10" fmla="*/ 693 w 1386"/>
                  <a:gd name="T11" fmla="*/ 80 h 1386"/>
                  <a:gd name="T12" fmla="*/ 1306 w 1386"/>
                  <a:gd name="T13" fmla="*/ 693 h 1386"/>
                  <a:gd name="T14" fmla="*/ 693 w 1386"/>
                  <a:gd name="T15" fmla="*/ 1306 h 1386"/>
                  <a:gd name="T16" fmla="*/ 80 w 1386"/>
                  <a:gd name="T17" fmla="*/ 693 h 1386"/>
                  <a:gd name="T18" fmla="*/ 693 w 1386"/>
                  <a:gd name="T19" fmla="*/ 8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6" h="1386">
                    <a:moveTo>
                      <a:pt x="693" y="1386"/>
                    </a:moveTo>
                    <a:cubicBezTo>
                      <a:pt x="1075" y="1386"/>
                      <a:pt x="1386" y="1075"/>
                      <a:pt x="1386" y="693"/>
                    </a:cubicBezTo>
                    <a:cubicBezTo>
                      <a:pt x="1386" y="311"/>
                      <a:pt x="1075" y="0"/>
                      <a:pt x="693" y="0"/>
                    </a:cubicBezTo>
                    <a:cubicBezTo>
                      <a:pt x="311" y="0"/>
                      <a:pt x="0" y="311"/>
                      <a:pt x="0" y="693"/>
                    </a:cubicBezTo>
                    <a:cubicBezTo>
                      <a:pt x="0" y="1075"/>
                      <a:pt x="311" y="1386"/>
                      <a:pt x="693" y="1386"/>
                    </a:cubicBezTo>
                    <a:close/>
                    <a:moveTo>
                      <a:pt x="693" y="80"/>
                    </a:moveTo>
                    <a:cubicBezTo>
                      <a:pt x="1031" y="80"/>
                      <a:pt x="1306" y="355"/>
                      <a:pt x="1306" y="693"/>
                    </a:cubicBezTo>
                    <a:cubicBezTo>
                      <a:pt x="1306" y="1031"/>
                      <a:pt x="1031" y="1306"/>
                      <a:pt x="693" y="1306"/>
                    </a:cubicBezTo>
                    <a:cubicBezTo>
                      <a:pt x="355" y="1306"/>
                      <a:pt x="80" y="1031"/>
                      <a:pt x="80" y="693"/>
                    </a:cubicBezTo>
                    <a:cubicBezTo>
                      <a:pt x="80" y="355"/>
                      <a:pt x="355" y="80"/>
                      <a:pt x="693" y="80"/>
                    </a:cubicBezTo>
                    <a:close/>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 name="Freeform 38">
                <a:extLst>
                  <a:ext uri="{FF2B5EF4-FFF2-40B4-BE49-F238E27FC236}">
                    <a16:creationId xmlns:a16="http://schemas.microsoft.com/office/drawing/2014/main" id="{0AC0D3B1-C3D6-4E81-8CBD-C6A1956FA6F1}"/>
                  </a:ext>
                </a:extLst>
              </p:cNvPr>
              <p:cNvSpPr>
                <a:spLocks/>
              </p:cNvSpPr>
              <p:nvPr/>
            </p:nvSpPr>
            <p:spPr bwMode="auto">
              <a:xfrm>
                <a:off x="451" y="1210"/>
                <a:ext cx="15" cy="15"/>
              </a:xfrm>
              <a:custGeom>
                <a:avLst/>
                <a:gdLst>
                  <a:gd name="T0" fmla="*/ 40 w 80"/>
                  <a:gd name="T1" fmla="*/ 80 h 80"/>
                  <a:gd name="T2" fmla="*/ 69 w 80"/>
                  <a:gd name="T3" fmla="*/ 69 h 80"/>
                  <a:gd name="T4" fmla="*/ 80 w 80"/>
                  <a:gd name="T5" fmla="*/ 40 h 80"/>
                  <a:gd name="T6" fmla="*/ 69 w 80"/>
                  <a:gd name="T7" fmla="*/ 12 h 80"/>
                  <a:gd name="T8" fmla="*/ 40 w 80"/>
                  <a:gd name="T9" fmla="*/ 0 h 80"/>
                  <a:gd name="T10" fmla="*/ 12 w 80"/>
                  <a:gd name="T11" fmla="*/ 12 h 80"/>
                  <a:gd name="T12" fmla="*/ 0 w 80"/>
                  <a:gd name="T13" fmla="*/ 40 h 80"/>
                  <a:gd name="T14" fmla="*/ 12 w 80"/>
                  <a:gd name="T15" fmla="*/ 69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1" y="80"/>
                      <a:pt x="61" y="76"/>
                      <a:pt x="69" y="69"/>
                    </a:cubicBezTo>
                    <a:cubicBezTo>
                      <a:pt x="76" y="61"/>
                      <a:pt x="80" y="51"/>
                      <a:pt x="80" y="40"/>
                    </a:cubicBezTo>
                    <a:cubicBezTo>
                      <a:pt x="80" y="30"/>
                      <a:pt x="76" y="19"/>
                      <a:pt x="69" y="12"/>
                    </a:cubicBezTo>
                    <a:cubicBezTo>
                      <a:pt x="61" y="5"/>
                      <a:pt x="51" y="0"/>
                      <a:pt x="40" y="0"/>
                    </a:cubicBezTo>
                    <a:cubicBezTo>
                      <a:pt x="30" y="0"/>
                      <a:pt x="20" y="5"/>
                      <a:pt x="12" y="12"/>
                    </a:cubicBezTo>
                    <a:cubicBezTo>
                      <a:pt x="5" y="19"/>
                      <a:pt x="0" y="30"/>
                      <a:pt x="0" y="40"/>
                    </a:cubicBezTo>
                    <a:cubicBezTo>
                      <a:pt x="0" y="51"/>
                      <a:pt x="5" y="61"/>
                      <a:pt x="12" y="69"/>
                    </a:cubicBezTo>
                    <a:cubicBezTo>
                      <a:pt x="20" y="76"/>
                      <a:pt x="30" y="80"/>
                      <a:pt x="40" y="8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 name="Group 4">
              <a:extLst>
                <a:ext uri="{FF2B5EF4-FFF2-40B4-BE49-F238E27FC236}">
                  <a16:creationId xmlns:a16="http://schemas.microsoft.com/office/drawing/2014/main" id="{10A46DB2-2980-407B-9E71-10FB5F6261B2}"/>
                </a:ext>
              </a:extLst>
            </p:cNvPr>
            <p:cNvGrpSpPr>
              <a:grpSpLocks noChangeAspect="1"/>
            </p:cNvGrpSpPr>
            <p:nvPr/>
          </p:nvGrpSpPr>
          <p:grpSpPr bwMode="auto">
            <a:xfrm>
              <a:off x="2256140" y="3203633"/>
              <a:ext cx="311830" cy="311831"/>
              <a:chOff x="2161" y="1624"/>
              <a:chExt cx="225" cy="225"/>
            </a:xfrm>
            <a:solidFill>
              <a:schemeClr val="accent1"/>
            </a:solidFill>
          </p:grpSpPr>
          <p:sp>
            <p:nvSpPr>
              <p:cNvPr id="9" name="Freeform 5">
                <a:extLst>
                  <a:ext uri="{FF2B5EF4-FFF2-40B4-BE49-F238E27FC236}">
                    <a16:creationId xmlns:a16="http://schemas.microsoft.com/office/drawing/2014/main" id="{2370806D-C045-4E90-A9F5-0C6CD7C80D44}"/>
                  </a:ext>
                </a:extLst>
              </p:cNvPr>
              <p:cNvSpPr>
                <a:spLocks noEditPoints="1"/>
              </p:cNvSpPr>
              <p:nvPr/>
            </p:nvSpPr>
            <p:spPr bwMode="auto">
              <a:xfrm>
                <a:off x="2161" y="1804"/>
                <a:ext cx="225" cy="45"/>
              </a:xfrm>
              <a:custGeom>
                <a:avLst/>
                <a:gdLst>
                  <a:gd name="T0" fmla="*/ 1900 w 2048"/>
                  <a:gd name="T1" fmla="*/ 113 h 409"/>
                  <a:gd name="T2" fmla="*/ 1480 w 2048"/>
                  <a:gd name="T3" fmla="*/ 113 h 409"/>
                  <a:gd name="T4" fmla="*/ 1378 w 2048"/>
                  <a:gd name="T5" fmla="*/ 215 h 409"/>
                  <a:gd name="T6" fmla="*/ 1378 w 2048"/>
                  <a:gd name="T7" fmla="*/ 221 h 409"/>
                  <a:gd name="T8" fmla="*/ 150 w 2048"/>
                  <a:gd name="T9" fmla="*/ 221 h 409"/>
                  <a:gd name="T10" fmla="*/ 80 w 2048"/>
                  <a:gd name="T11" fmla="*/ 151 h 409"/>
                  <a:gd name="T12" fmla="*/ 150 w 2048"/>
                  <a:gd name="T13" fmla="*/ 80 h 409"/>
                  <a:gd name="T14" fmla="*/ 457 w 2048"/>
                  <a:gd name="T15" fmla="*/ 80 h 409"/>
                  <a:gd name="T16" fmla="*/ 497 w 2048"/>
                  <a:gd name="T17" fmla="*/ 40 h 409"/>
                  <a:gd name="T18" fmla="*/ 457 w 2048"/>
                  <a:gd name="T19" fmla="*/ 0 h 409"/>
                  <a:gd name="T20" fmla="*/ 150 w 2048"/>
                  <a:gd name="T21" fmla="*/ 0 h 409"/>
                  <a:gd name="T22" fmla="*/ 0 w 2048"/>
                  <a:gd name="T23" fmla="*/ 151 h 409"/>
                  <a:gd name="T24" fmla="*/ 150 w 2048"/>
                  <a:gd name="T25" fmla="*/ 301 h 409"/>
                  <a:gd name="T26" fmla="*/ 1378 w 2048"/>
                  <a:gd name="T27" fmla="*/ 301 h 409"/>
                  <a:gd name="T28" fmla="*/ 1378 w 2048"/>
                  <a:gd name="T29" fmla="*/ 307 h 409"/>
                  <a:gd name="T30" fmla="*/ 1480 w 2048"/>
                  <a:gd name="T31" fmla="*/ 409 h 409"/>
                  <a:gd name="T32" fmla="*/ 1900 w 2048"/>
                  <a:gd name="T33" fmla="*/ 409 h 409"/>
                  <a:gd name="T34" fmla="*/ 2048 w 2048"/>
                  <a:gd name="T35" fmla="*/ 261 h 409"/>
                  <a:gd name="T36" fmla="*/ 1900 w 2048"/>
                  <a:gd name="T37" fmla="*/ 113 h 409"/>
                  <a:gd name="T38" fmla="*/ 1458 w 2048"/>
                  <a:gd name="T39" fmla="*/ 307 h 409"/>
                  <a:gd name="T40" fmla="*/ 1458 w 2048"/>
                  <a:gd name="T41" fmla="*/ 215 h 409"/>
                  <a:gd name="T42" fmla="*/ 1480 w 2048"/>
                  <a:gd name="T43" fmla="*/ 193 h 409"/>
                  <a:gd name="T44" fmla="*/ 1792 w 2048"/>
                  <a:gd name="T45" fmla="*/ 193 h 409"/>
                  <a:gd name="T46" fmla="*/ 1792 w 2048"/>
                  <a:gd name="T47" fmla="*/ 329 h 409"/>
                  <a:gd name="T48" fmla="*/ 1480 w 2048"/>
                  <a:gd name="T49" fmla="*/ 329 h 409"/>
                  <a:gd name="T50" fmla="*/ 1458 w 2048"/>
                  <a:gd name="T51" fmla="*/ 307 h 409"/>
                  <a:gd name="T52" fmla="*/ 1900 w 2048"/>
                  <a:gd name="T53" fmla="*/ 329 h 409"/>
                  <a:gd name="T54" fmla="*/ 1872 w 2048"/>
                  <a:gd name="T55" fmla="*/ 329 h 409"/>
                  <a:gd name="T56" fmla="*/ 1872 w 2048"/>
                  <a:gd name="T57" fmla="*/ 193 h 409"/>
                  <a:gd name="T58" fmla="*/ 1900 w 2048"/>
                  <a:gd name="T59" fmla="*/ 193 h 409"/>
                  <a:gd name="T60" fmla="*/ 1968 w 2048"/>
                  <a:gd name="T61" fmla="*/ 261 h 409"/>
                  <a:gd name="T62" fmla="*/ 1900 w 2048"/>
                  <a:gd name="T63" fmla="*/ 3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8" h="409">
                    <a:moveTo>
                      <a:pt x="1900" y="113"/>
                    </a:moveTo>
                    <a:cubicBezTo>
                      <a:pt x="1480" y="113"/>
                      <a:pt x="1480" y="113"/>
                      <a:pt x="1480" y="113"/>
                    </a:cubicBezTo>
                    <a:cubicBezTo>
                      <a:pt x="1424" y="113"/>
                      <a:pt x="1378" y="159"/>
                      <a:pt x="1378" y="215"/>
                    </a:cubicBezTo>
                    <a:cubicBezTo>
                      <a:pt x="1378" y="221"/>
                      <a:pt x="1378" y="221"/>
                      <a:pt x="1378" y="221"/>
                    </a:cubicBezTo>
                    <a:cubicBezTo>
                      <a:pt x="150" y="221"/>
                      <a:pt x="150" y="221"/>
                      <a:pt x="150" y="221"/>
                    </a:cubicBezTo>
                    <a:cubicBezTo>
                      <a:pt x="112" y="221"/>
                      <a:pt x="80" y="189"/>
                      <a:pt x="80" y="151"/>
                    </a:cubicBezTo>
                    <a:cubicBezTo>
                      <a:pt x="80" y="112"/>
                      <a:pt x="112" y="80"/>
                      <a:pt x="150" y="80"/>
                    </a:cubicBezTo>
                    <a:cubicBezTo>
                      <a:pt x="457" y="80"/>
                      <a:pt x="457" y="80"/>
                      <a:pt x="457" y="80"/>
                    </a:cubicBezTo>
                    <a:cubicBezTo>
                      <a:pt x="479" y="80"/>
                      <a:pt x="497" y="62"/>
                      <a:pt x="497" y="40"/>
                    </a:cubicBezTo>
                    <a:cubicBezTo>
                      <a:pt x="497" y="18"/>
                      <a:pt x="479" y="0"/>
                      <a:pt x="457" y="0"/>
                    </a:cubicBezTo>
                    <a:cubicBezTo>
                      <a:pt x="150" y="0"/>
                      <a:pt x="150" y="0"/>
                      <a:pt x="150" y="0"/>
                    </a:cubicBezTo>
                    <a:cubicBezTo>
                      <a:pt x="67" y="0"/>
                      <a:pt x="0" y="68"/>
                      <a:pt x="0" y="151"/>
                    </a:cubicBezTo>
                    <a:cubicBezTo>
                      <a:pt x="0" y="234"/>
                      <a:pt x="67" y="301"/>
                      <a:pt x="150" y="301"/>
                    </a:cubicBezTo>
                    <a:cubicBezTo>
                      <a:pt x="1378" y="301"/>
                      <a:pt x="1378" y="301"/>
                      <a:pt x="1378" y="301"/>
                    </a:cubicBezTo>
                    <a:cubicBezTo>
                      <a:pt x="1378" y="307"/>
                      <a:pt x="1378" y="307"/>
                      <a:pt x="1378" y="307"/>
                    </a:cubicBezTo>
                    <a:cubicBezTo>
                      <a:pt x="1378" y="363"/>
                      <a:pt x="1424" y="409"/>
                      <a:pt x="1480" y="409"/>
                    </a:cubicBezTo>
                    <a:cubicBezTo>
                      <a:pt x="1900" y="409"/>
                      <a:pt x="1900" y="409"/>
                      <a:pt x="1900" y="409"/>
                    </a:cubicBezTo>
                    <a:cubicBezTo>
                      <a:pt x="1982" y="409"/>
                      <a:pt x="2048" y="343"/>
                      <a:pt x="2048" y="261"/>
                    </a:cubicBezTo>
                    <a:cubicBezTo>
                      <a:pt x="2048" y="179"/>
                      <a:pt x="1982" y="113"/>
                      <a:pt x="1900" y="113"/>
                    </a:cubicBezTo>
                    <a:close/>
                    <a:moveTo>
                      <a:pt x="1458" y="307"/>
                    </a:moveTo>
                    <a:cubicBezTo>
                      <a:pt x="1458" y="215"/>
                      <a:pt x="1458" y="215"/>
                      <a:pt x="1458" y="215"/>
                    </a:cubicBezTo>
                    <a:cubicBezTo>
                      <a:pt x="1458" y="203"/>
                      <a:pt x="1468" y="193"/>
                      <a:pt x="1480" y="193"/>
                    </a:cubicBezTo>
                    <a:cubicBezTo>
                      <a:pt x="1792" y="193"/>
                      <a:pt x="1792" y="193"/>
                      <a:pt x="1792" y="193"/>
                    </a:cubicBezTo>
                    <a:cubicBezTo>
                      <a:pt x="1792" y="329"/>
                      <a:pt x="1792" y="329"/>
                      <a:pt x="1792" y="329"/>
                    </a:cubicBezTo>
                    <a:cubicBezTo>
                      <a:pt x="1480" y="329"/>
                      <a:pt x="1480" y="329"/>
                      <a:pt x="1480" y="329"/>
                    </a:cubicBezTo>
                    <a:cubicBezTo>
                      <a:pt x="1468" y="329"/>
                      <a:pt x="1458" y="319"/>
                      <a:pt x="1458" y="307"/>
                    </a:cubicBezTo>
                    <a:close/>
                    <a:moveTo>
                      <a:pt x="1900" y="329"/>
                    </a:moveTo>
                    <a:cubicBezTo>
                      <a:pt x="1872" y="329"/>
                      <a:pt x="1872" y="329"/>
                      <a:pt x="1872" y="329"/>
                    </a:cubicBezTo>
                    <a:cubicBezTo>
                      <a:pt x="1872" y="193"/>
                      <a:pt x="1872" y="193"/>
                      <a:pt x="1872" y="193"/>
                    </a:cubicBezTo>
                    <a:cubicBezTo>
                      <a:pt x="1900" y="193"/>
                      <a:pt x="1900" y="193"/>
                      <a:pt x="1900" y="193"/>
                    </a:cubicBezTo>
                    <a:cubicBezTo>
                      <a:pt x="1937" y="193"/>
                      <a:pt x="1968" y="224"/>
                      <a:pt x="1968" y="261"/>
                    </a:cubicBezTo>
                    <a:cubicBezTo>
                      <a:pt x="1968" y="298"/>
                      <a:pt x="1937" y="329"/>
                      <a:pt x="1900" y="32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 name="Freeform 6">
                <a:extLst>
                  <a:ext uri="{FF2B5EF4-FFF2-40B4-BE49-F238E27FC236}">
                    <a16:creationId xmlns:a16="http://schemas.microsoft.com/office/drawing/2014/main" id="{46003FE0-DC93-49C5-BE88-F1F210214E63}"/>
                  </a:ext>
                </a:extLst>
              </p:cNvPr>
              <p:cNvSpPr>
                <a:spLocks/>
              </p:cNvSpPr>
              <p:nvPr/>
            </p:nvSpPr>
            <p:spPr bwMode="auto">
              <a:xfrm>
                <a:off x="2226" y="1804"/>
                <a:ext cx="9" cy="9"/>
              </a:xfrm>
              <a:custGeom>
                <a:avLst/>
                <a:gdLst>
                  <a:gd name="T0" fmla="*/ 11 w 80"/>
                  <a:gd name="T1" fmla="*/ 12 h 80"/>
                  <a:gd name="T2" fmla="*/ 0 w 80"/>
                  <a:gd name="T3" fmla="*/ 40 h 80"/>
                  <a:gd name="T4" fmla="*/ 11 w 80"/>
                  <a:gd name="T5" fmla="*/ 69 h 80"/>
                  <a:gd name="T6" fmla="*/ 40 w 80"/>
                  <a:gd name="T7" fmla="*/ 80 h 80"/>
                  <a:gd name="T8" fmla="*/ 68 w 80"/>
                  <a:gd name="T9" fmla="*/ 69 h 80"/>
                  <a:gd name="T10" fmla="*/ 80 w 80"/>
                  <a:gd name="T11" fmla="*/ 40 h 80"/>
                  <a:gd name="T12" fmla="*/ 68 w 80"/>
                  <a:gd name="T13" fmla="*/ 12 h 80"/>
                  <a:gd name="T14" fmla="*/ 40 w 80"/>
                  <a:gd name="T15" fmla="*/ 0 h 80"/>
                  <a:gd name="T16" fmla="*/ 11 w 80"/>
                  <a:gd name="T17"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11" y="12"/>
                    </a:moveTo>
                    <a:cubicBezTo>
                      <a:pt x="4" y="19"/>
                      <a:pt x="0" y="30"/>
                      <a:pt x="0" y="40"/>
                    </a:cubicBezTo>
                    <a:cubicBezTo>
                      <a:pt x="0" y="51"/>
                      <a:pt x="4" y="61"/>
                      <a:pt x="11" y="69"/>
                    </a:cubicBezTo>
                    <a:cubicBezTo>
                      <a:pt x="19" y="76"/>
                      <a:pt x="29" y="80"/>
                      <a:pt x="40" y="80"/>
                    </a:cubicBezTo>
                    <a:cubicBezTo>
                      <a:pt x="50" y="80"/>
                      <a:pt x="60" y="76"/>
                      <a:pt x="68" y="69"/>
                    </a:cubicBezTo>
                    <a:cubicBezTo>
                      <a:pt x="75" y="61"/>
                      <a:pt x="80" y="51"/>
                      <a:pt x="80" y="40"/>
                    </a:cubicBezTo>
                    <a:cubicBezTo>
                      <a:pt x="80" y="30"/>
                      <a:pt x="75" y="19"/>
                      <a:pt x="68" y="12"/>
                    </a:cubicBezTo>
                    <a:cubicBezTo>
                      <a:pt x="61" y="5"/>
                      <a:pt x="50" y="0"/>
                      <a:pt x="40" y="0"/>
                    </a:cubicBezTo>
                    <a:cubicBezTo>
                      <a:pt x="29" y="0"/>
                      <a:pt x="19" y="5"/>
                      <a:pt x="11" y="12"/>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 name="Freeform 7">
                <a:extLst>
                  <a:ext uri="{FF2B5EF4-FFF2-40B4-BE49-F238E27FC236}">
                    <a16:creationId xmlns:a16="http://schemas.microsoft.com/office/drawing/2014/main" id="{AC50AF77-702B-4E85-AACD-CCF603DE43D0}"/>
                  </a:ext>
                </a:extLst>
              </p:cNvPr>
              <p:cNvSpPr>
                <a:spLocks/>
              </p:cNvSpPr>
              <p:nvPr/>
            </p:nvSpPr>
            <p:spPr bwMode="auto">
              <a:xfrm>
                <a:off x="2356" y="1696"/>
                <a:ext cx="9" cy="9"/>
              </a:xfrm>
              <a:custGeom>
                <a:avLst/>
                <a:gdLst>
                  <a:gd name="T0" fmla="*/ 40 w 80"/>
                  <a:gd name="T1" fmla="*/ 0 h 80"/>
                  <a:gd name="T2" fmla="*/ 12 w 80"/>
                  <a:gd name="T3" fmla="*/ 12 h 80"/>
                  <a:gd name="T4" fmla="*/ 0 w 80"/>
                  <a:gd name="T5" fmla="*/ 40 h 80"/>
                  <a:gd name="T6" fmla="*/ 12 w 80"/>
                  <a:gd name="T7" fmla="*/ 68 h 80"/>
                  <a:gd name="T8" fmla="*/ 40 w 80"/>
                  <a:gd name="T9" fmla="*/ 80 h 80"/>
                  <a:gd name="T10" fmla="*/ 68 w 80"/>
                  <a:gd name="T11" fmla="*/ 68 h 80"/>
                  <a:gd name="T12" fmla="*/ 80 w 80"/>
                  <a:gd name="T13" fmla="*/ 40 h 80"/>
                  <a:gd name="T14" fmla="*/ 68 w 80"/>
                  <a:gd name="T15" fmla="*/ 12 h 80"/>
                  <a:gd name="T16" fmla="*/ 40 w 80"/>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0"/>
                    </a:moveTo>
                    <a:cubicBezTo>
                      <a:pt x="29" y="0"/>
                      <a:pt x="19" y="4"/>
                      <a:pt x="12" y="12"/>
                    </a:cubicBezTo>
                    <a:cubicBezTo>
                      <a:pt x="4" y="19"/>
                      <a:pt x="0" y="29"/>
                      <a:pt x="0" y="40"/>
                    </a:cubicBezTo>
                    <a:cubicBezTo>
                      <a:pt x="0" y="51"/>
                      <a:pt x="4" y="61"/>
                      <a:pt x="12" y="68"/>
                    </a:cubicBezTo>
                    <a:cubicBezTo>
                      <a:pt x="19" y="76"/>
                      <a:pt x="29" y="80"/>
                      <a:pt x="40" y="80"/>
                    </a:cubicBezTo>
                    <a:cubicBezTo>
                      <a:pt x="51" y="80"/>
                      <a:pt x="61" y="76"/>
                      <a:pt x="68" y="68"/>
                    </a:cubicBezTo>
                    <a:cubicBezTo>
                      <a:pt x="76" y="61"/>
                      <a:pt x="80" y="51"/>
                      <a:pt x="80" y="40"/>
                    </a:cubicBezTo>
                    <a:cubicBezTo>
                      <a:pt x="80" y="29"/>
                      <a:pt x="76" y="19"/>
                      <a:pt x="68" y="12"/>
                    </a:cubicBezTo>
                    <a:cubicBezTo>
                      <a:pt x="61" y="4"/>
                      <a:pt x="51" y="0"/>
                      <a:pt x="4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 name="Freeform 8">
                <a:extLst>
                  <a:ext uri="{FF2B5EF4-FFF2-40B4-BE49-F238E27FC236}">
                    <a16:creationId xmlns:a16="http://schemas.microsoft.com/office/drawing/2014/main" id="{421A6C4B-00E1-4C50-B450-AAB96E89A67F}"/>
                  </a:ext>
                </a:extLst>
              </p:cNvPr>
              <p:cNvSpPr>
                <a:spLocks noEditPoints="1"/>
              </p:cNvSpPr>
              <p:nvPr/>
            </p:nvSpPr>
            <p:spPr bwMode="auto">
              <a:xfrm>
                <a:off x="2182" y="1624"/>
                <a:ext cx="183" cy="194"/>
              </a:xfrm>
              <a:custGeom>
                <a:avLst/>
                <a:gdLst>
                  <a:gd name="T0" fmla="*/ 200 w 1672"/>
                  <a:gd name="T1" fmla="*/ 1416 h 1768"/>
                  <a:gd name="T2" fmla="*/ 636 w 1672"/>
                  <a:gd name="T3" fmla="*/ 1416 h 1768"/>
                  <a:gd name="T4" fmla="*/ 636 w 1672"/>
                  <a:gd name="T5" fmla="*/ 1534 h 1768"/>
                  <a:gd name="T6" fmla="*/ 528 w 1672"/>
                  <a:gd name="T7" fmla="*/ 1679 h 1768"/>
                  <a:gd name="T8" fmla="*/ 528 w 1672"/>
                  <a:gd name="T9" fmla="*/ 1728 h 1768"/>
                  <a:gd name="T10" fmla="*/ 568 w 1672"/>
                  <a:gd name="T11" fmla="*/ 1768 h 1768"/>
                  <a:gd name="T12" fmla="*/ 1104 w 1672"/>
                  <a:gd name="T13" fmla="*/ 1768 h 1768"/>
                  <a:gd name="T14" fmla="*/ 1144 w 1672"/>
                  <a:gd name="T15" fmla="*/ 1728 h 1768"/>
                  <a:gd name="T16" fmla="*/ 1144 w 1672"/>
                  <a:gd name="T17" fmla="*/ 1679 h 1768"/>
                  <a:gd name="T18" fmla="*/ 1036 w 1672"/>
                  <a:gd name="T19" fmla="*/ 1534 h 1768"/>
                  <a:gd name="T20" fmla="*/ 1036 w 1672"/>
                  <a:gd name="T21" fmla="*/ 1416 h 1768"/>
                  <a:gd name="T22" fmla="*/ 1472 w 1672"/>
                  <a:gd name="T23" fmla="*/ 1416 h 1768"/>
                  <a:gd name="T24" fmla="*/ 1672 w 1672"/>
                  <a:gd name="T25" fmla="*/ 1216 h 1768"/>
                  <a:gd name="T26" fmla="*/ 1672 w 1672"/>
                  <a:gd name="T27" fmla="*/ 855 h 1768"/>
                  <a:gd name="T28" fmla="*/ 1632 w 1672"/>
                  <a:gd name="T29" fmla="*/ 815 h 1768"/>
                  <a:gd name="T30" fmla="*/ 1592 w 1672"/>
                  <a:gd name="T31" fmla="*/ 855 h 1768"/>
                  <a:gd name="T32" fmla="*/ 1592 w 1672"/>
                  <a:gd name="T33" fmla="*/ 1216 h 1768"/>
                  <a:gd name="T34" fmla="*/ 1472 w 1672"/>
                  <a:gd name="T35" fmla="*/ 1336 h 1768"/>
                  <a:gd name="T36" fmla="*/ 200 w 1672"/>
                  <a:gd name="T37" fmla="*/ 1336 h 1768"/>
                  <a:gd name="T38" fmla="*/ 80 w 1672"/>
                  <a:gd name="T39" fmla="*/ 1216 h 1768"/>
                  <a:gd name="T40" fmla="*/ 80 w 1672"/>
                  <a:gd name="T41" fmla="*/ 200 h 1768"/>
                  <a:gd name="T42" fmla="*/ 200 w 1672"/>
                  <a:gd name="T43" fmla="*/ 80 h 1768"/>
                  <a:gd name="T44" fmla="*/ 1472 w 1672"/>
                  <a:gd name="T45" fmla="*/ 80 h 1768"/>
                  <a:gd name="T46" fmla="*/ 1592 w 1672"/>
                  <a:gd name="T47" fmla="*/ 200 h 1768"/>
                  <a:gd name="T48" fmla="*/ 1592 w 1672"/>
                  <a:gd name="T49" fmla="*/ 512 h 1768"/>
                  <a:gd name="T50" fmla="*/ 1632 w 1672"/>
                  <a:gd name="T51" fmla="*/ 552 h 1768"/>
                  <a:gd name="T52" fmla="*/ 1672 w 1672"/>
                  <a:gd name="T53" fmla="*/ 512 h 1768"/>
                  <a:gd name="T54" fmla="*/ 1672 w 1672"/>
                  <a:gd name="T55" fmla="*/ 200 h 1768"/>
                  <a:gd name="T56" fmla="*/ 1472 w 1672"/>
                  <a:gd name="T57" fmla="*/ 0 h 1768"/>
                  <a:gd name="T58" fmla="*/ 200 w 1672"/>
                  <a:gd name="T59" fmla="*/ 0 h 1768"/>
                  <a:gd name="T60" fmla="*/ 0 w 1672"/>
                  <a:gd name="T61" fmla="*/ 200 h 1768"/>
                  <a:gd name="T62" fmla="*/ 0 w 1672"/>
                  <a:gd name="T63" fmla="*/ 1216 h 1768"/>
                  <a:gd name="T64" fmla="*/ 200 w 1672"/>
                  <a:gd name="T65" fmla="*/ 1416 h 1768"/>
                  <a:gd name="T66" fmla="*/ 1064 w 1672"/>
                  <a:gd name="T67" fmla="*/ 1679 h 1768"/>
                  <a:gd name="T68" fmla="*/ 1064 w 1672"/>
                  <a:gd name="T69" fmla="*/ 1688 h 1768"/>
                  <a:gd name="T70" fmla="*/ 608 w 1672"/>
                  <a:gd name="T71" fmla="*/ 1688 h 1768"/>
                  <a:gd name="T72" fmla="*/ 608 w 1672"/>
                  <a:gd name="T73" fmla="*/ 1679 h 1768"/>
                  <a:gd name="T74" fmla="*/ 680 w 1672"/>
                  <a:gd name="T75" fmla="*/ 1608 h 1768"/>
                  <a:gd name="T76" fmla="*/ 993 w 1672"/>
                  <a:gd name="T77" fmla="*/ 1608 h 1768"/>
                  <a:gd name="T78" fmla="*/ 1064 w 1672"/>
                  <a:gd name="T79" fmla="*/ 1679 h 1768"/>
                  <a:gd name="T80" fmla="*/ 956 w 1672"/>
                  <a:gd name="T81" fmla="*/ 1416 h 1768"/>
                  <a:gd name="T82" fmla="*/ 956 w 1672"/>
                  <a:gd name="T83" fmla="*/ 1528 h 1768"/>
                  <a:gd name="T84" fmla="*/ 716 w 1672"/>
                  <a:gd name="T85" fmla="*/ 1528 h 1768"/>
                  <a:gd name="T86" fmla="*/ 716 w 1672"/>
                  <a:gd name="T87" fmla="*/ 1416 h 1768"/>
                  <a:gd name="T88" fmla="*/ 956 w 1672"/>
                  <a:gd name="T89" fmla="*/ 1416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2" h="1768">
                    <a:moveTo>
                      <a:pt x="200" y="1416"/>
                    </a:moveTo>
                    <a:cubicBezTo>
                      <a:pt x="636" y="1416"/>
                      <a:pt x="636" y="1416"/>
                      <a:pt x="636" y="1416"/>
                    </a:cubicBezTo>
                    <a:cubicBezTo>
                      <a:pt x="636" y="1534"/>
                      <a:pt x="636" y="1534"/>
                      <a:pt x="636" y="1534"/>
                    </a:cubicBezTo>
                    <a:cubicBezTo>
                      <a:pt x="574" y="1553"/>
                      <a:pt x="528" y="1611"/>
                      <a:pt x="528" y="1679"/>
                    </a:cubicBezTo>
                    <a:cubicBezTo>
                      <a:pt x="528" y="1728"/>
                      <a:pt x="528" y="1728"/>
                      <a:pt x="528" y="1728"/>
                    </a:cubicBezTo>
                    <a:cubicBezTo>
                      <a:pt x="528" y="1750"/>
                      <a:pt x="546" y="1768"/>
                      <a:pt x="568" y="1768"/>
                    </a:cubicBezTo>
                    <a:cubicBezTo>
                      <a:pt x="1104" y="1768"/>
                      <a:pt x="1104" y="1768"/>
                      <a:pt x="1104" y="1768"/>
                    </a:cubicBezTo>
                    <a:cubicBezTo>
                      <a:pt x="1126" y="1768"/>
                      <a:pt x="1144" y="1750"/>
                      <a:pt x="1144" y="1728"/>
                    </a:cubicBezTo>
                    <a:cubicBezTo>
                      <a:pt x="1144" y="1679"/>
                      <a:pt x="1144" y="1679"/>
                      <a:pt x="1144" y="1679"/>
                    </a:cubicBezTo>
                    <a:cubicBezTo>
                      <a:pt x="1144" y="1611"/>
                      <a:pt x="1098" y="1553"/>
                      <a:pt x="1036" y="1534"/>
                    </a:cubicBezTo>
                    <a:cubicBezTo>
                      <a:pt x="1036" y="1416"/>
                      <a:pt x="1036" y="1416"/>
                      <a:pt x="1036" y="1416"/>
                    </a:cubicBezTo>
                    <a:cubicBezTo>
                      <a:pt x="1472" y="1416"/>
                      <a:pt x="1472" y="1416"/>
                      <a:pt x="1472" y="1416"/>
                    </a:cubicBezTo>
                    <a:cubicBezTo>
                      <a:pt x="1582" y="1416"/>
                      <a:pt x="1672" y="1326"/>
                      <a:pt x="1672" y="1216"/>
                    </a:cubicBezTo>
                    <a:cubicBezTo>
                      <a:pt x="1672" y="855"/>
                      <a:pt x="1672" y="855"/>
                      <a:pt x="1672" y="855"/>
                    </a:cubicBezTo>
                    <a:cubicBezTo>
                      <a:pt x="1672" y="833"/>
                      <a:pt x="1654" y="815"/>
                      <a:pt x="1632" y="815"/>
                    </a:cubicBezTo>
                    <a:cubicBezTo>
                      <a:pt x="1610" y="815"/>
                      <a:pt x="1592" y="833"/>
                      <a:pt x="1592" y="855"/>
                    </a:cubicBezTo>
                    <a:cubicBezTo>
                      <a:pt x="1592" y="1216"/>
                      <a:pt x="1592" y="1216"/>
                      <a:pt x="1592" y="1216"/>
                    </a:cubicBezTo>
                    <a:cubicBezTo>
                      <a:pt x="1592" y="1282"/>
                      <a:pt x="1538" y="1336"/>
                      <a:pt x="1472" y="1336"/>
                    </a:cubicBezTo>
                    <a:cubicBezTo>
                      <a:pt x="200" y="1336"/>
                      <a:pt x="200" y="1336"/>
                      <a:pt x="200" y="1336"/>
                    </a:cubicBezTo>
                    <a:cubicBezTo>
                      <a:pt x="134" y="1336"/>
                      <a:pt x="80" y="1282"/>
                      <a:pt x="80" y="1216"/>
                    </a:cubicBezTo>
                    <a:cubicBezTo>
                      <a:pt x="80" y="200"/>
                      <a:pt x="80" y="200"/>
                      <a:pt x="80" y="200"/>
                    </a:cubicBezTo>
                    <a:cubicBezTo>
                      <a:pt x="80" y="134"/>
                      <a:pt x="134" y="80"/>
                      <a:pt x="200" y="80"/>
                    </a:cubicBezTo>
                    <a:cubicBezTo>
                      <a:pt x="1472" y="80"/>
                      <a:pt x="1472" y="80"/>
                      <a:pt x="1472" y="80"/>
                    </a:cubicBezTo>
                    <a:cubicBezTo>
                      <a:pt x="1538" y="80"/>
                      <a:pt x="1592" y="134"/>
                      <a:pt x="1592" y="200"/>
                    </a:cubicBezTo>
                    <a:cubicBezTo>
                      <a:pt x="1592" y="512"/>
                      <a:pt x="1592" y="512"/>
                      <a:pt x="1592" y="512"/>
                    </a:cubicBezTo>
                    <a:cubicBezTo>
                      <a:pt x="1592" y="534"/>
                      <a:pt x="1610" y="552"/>
                      <a:pt x="1632" y="552"/>
                    </a:cubicBezTo>
                    <a:cubicBezTo>
                      <a:pt x="1654" y="552"/>
                      <a:pt x="1672" y="534"/>
                      <a:pt x="1672" y="512"/>
                    </a:cubicBezTo>
                    <a:cubicBezTo>
                      <a:pt x="1672" y="200"/>
                      <a:pt x="1672" y="200"/>
                      <a:pt x="1672" y="200"/>
                    </a:cubicBezTo>
                    <a:cubicBezTo>
                      <a:pt x="1672" y="90"/>
                      <a:pt x="1582" y="0"/>
                      <a:pt x="1472" y="0"/>
                    </a:cubicBezTo>
                    <a:cubicBezTo>
                      <a:pt x="200" y="0"/>
                      <a:pt x="200" y="0"/>
                      <a:pt x="200" y="0"/>
                    </a:cubicBezTo>
                    <a:cubicBezTo>
                      <a:pt x="90" y="0"/>
                      <a:pt x="0" y="90"/>
                      <a:pt x="0" y="200"/>
                    </a:cubicBezTo>
                    <a:cubicBezTo>
                      <a:pt x="0" y="1216"/>
                      <a:pt x="0" y="1216"/>
                      <a:pt x="0" y="1216"/>
                    </a:cubicBezTo>
                    <a:cubicBezTo>
                      <a:pt x="0" y="1326"/>
                      <a:pt x="90" y="1416"/>
                      <a:pt x="200" y="1416"/>
                    </a:cubicBezTo>
                    <a:close/>
                    <a:moveTo>
                      <a:pt x="1064" y="1679"/>
                    </a:moveTo>
                    <a:cubicBezTo>
                      <a:pt x="1064" y="1688"/>
                      <a:pt x="1064" y="1688"/>
                      <a:pt x="1064" y="1688"/>
                    </a:cubicBezTo>
                    <a:cubicBezTo>
                      <a:pt x="608" y="1688"/>
                      <a:pt x="608" y="1688"/>
                      <a:pt x="608" y="1688"/>
                    </a:cubicBezTo>
                    <a:cubicBezTo>
                      <a:pt x="608" y="1679"/>
                      <a:pt x="608" y="1679"/>
                      <a:pt x="608" y="1679"/>
                    </a:cubicBezTo>
                    <a:cubicBezTo>
                      <a:pt x="608" y="1640"/>
                      <a:pt x="640" y="1608"/>
                      <a:pt x="680" y="1608"/>
                    </a:cubicBezTo>
                    <a:cubicBezTo>
                      <a:pt x="993" y="1608"/>
                      <a:pt x="993" y="1608"/>
                      <a:pt x="993" y="1608"/>
                    </a:cubicBezTo>
                    <a:cubicBezTo>
                      <a:pt x="1032" y="1608"/>
                      <a:pt x="1064" y="1640"/>
                      <a:pt x="1064" y="1679"/>
                    </a:cubicBezTo>
                    <a:close/>
                    <a:moveTo>
                      <a:pt x="956" y="1416"/>
                    </a:moveTo>
                    <a:cubicBezTo>
                      <a:pt x="956" y="1528"/>
                      <a:pt x="956" y="1528"/>
                      <a:pt x="956" y="1528"/>
                    </a:cubicBezTo>
                    <a:cubicBezTo>
                      <a:pt x="716" y="1528"/>
                      <a:pt x="716" y="1528"/>
                      <a:pt x="716" y="1528"/>
                    </a:cubicBezTo>
                    <a:cubicBezTo>
                      <a:pt x="716" y="1416"/>
                      <a:pt x="716" y="1416"/>
                      <a:pt x="716" y="1416"/>
                    </a:cubicBezTo>
                    <a:lnTo>
                      <a:pt x="956" y="1416"/>
                    </a:lnTo>
                    <a:close/>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 name="Freeform 9">
                <a:extLst>
                  <a:ext uri="{FF2B5EF4-FFF2-40B4-BE49-F238E27FC236}">
                    <a16:creationId xmlns:a16="http://schemas.microsoft.com/office/drawing/2014/main" id="{7C113628-83FA-49B3-895C-7868BE61FAF1}"/>
                  </a:ext>
                </a:extLst>
              </p:cNvPr>
              <p:cNvSpPr>
                <a:spLocks noEditPoints="1"/>
              </p:cNvSpPr>
              <p:nvPr/>
            </p:nvSpPr>
            <p:spPr bwMode="auto">
              <a:xfrm>
                <a:off x="2199" y="1642"/>
                <a:ext cx="149" cy="120"/>
              </a:xfrm>
              <a:custGeom>
                <a:avLst/>
                <a:gdLst>
                  <a:gd name="T0" fmla="*/ 80 w 1352"/>
                  <a:gd name="T1" fmla="*/ 0 h 1096"/>
                  <a:gd name="T2" fmla="*/ 0 w 1352"/>
                  <a:gd name="T3" fmla="*/ 80 h 1096"/>
                  <a:gd name="T4" fmla="*/ 0 w 1352"/>
                  <a:gd name="T5" fmla="*/ 1016 h 1096"/>
                  <a:gd name="T6" fmla="*/ 80 w 1352"/>
                  <a:gd name="T7" fmla="*/ 1096 h 1096"/>
                  <a:gd name="T8" fmla="*/ 1272 w 1352"/>
                  <a:gd name="T9" fmla="*/ 1096 h 1096"/>
                  <a:gd name="T10" fmla="*/ 1352 w 1352"/>
                  <a:gd name="T11" fmla="*/ 1016 h 1096"/>
                  <a:gd name="T12" fmla="*/ 1352 w 1352"/>
                  <a:gd name="T13" fmla="*/ 80 h 1096"/>
                  <a:gd name="T14" fmla="*/ 1272 w 1352"/>
                  <a:gd name="T15" fmla="*/ 0 h 1096"/>
                  <a:gd name="T16" fmla="*/ 80 w 1352"/>
                  <a:gd name="T17" fmla="*/ 0 h 1096"/>
                  <a:gd name="T18" fmla="*/ 1272 w 1352"/>
                  <a:gd name="T19" fmla="*/ 1016 h 1096"/>
                  <a:gd name="T20" fmla="*/ 80 w 1352"/>
                  <a:gd name="T21" fmla="*/ 1016 h 1096"/>
                  <a:gd name="T22" fmla="*/ 80 w 1352"/>
                  <a:gd name="T23" fmla="*/ 80 h 1096"/>
                  <a:gd name="T24" fmla="*/ 1272 w 1352"/>
                  <a:gd name="T25" fmla="*/ 80 h 1096"/>
                  <a:gd name="T26" fmla="*/ 1272 w 1352"/>
                  <a:gd name="T27" fmla="*/ 1016 h 1096"/>
                  <a:gd name="T28" fmla="*/ 1272 w 1352"/>
                  <a:gd name="T29" fmla="*/ 1016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52" h="1096">
                    <a:moveTo>
                      <a:pt x="80" y="0"/>
                    </a:moveTo>
                    <a:cubicBezTo>
                      <a:pt x="36" y="0"/>
                      <a:pt x="0" y="36"/>
                      <a:pt x="0" y="80"/>
                    </a:cubicBezTo>
                    <a:cubicBezTo>
                      <a:pt x="0" y="1016"/>
                      <a:pt x="0" y="1016"/>
                      <a:pt x="0" y="1016"/>
                    </a:cubicBezTo>
                    <a:cubicBezTo>
                      <a:pt x="0" y="1060"/>
                      <a:pt x="36" y="1096"/>
                      <a:pt x="80" y="1096"/>
                    </a:cubicBezTo>
                    <a:cubicBezTo>
                      <a:pt x="1272" y="1096"/>
                      <a:pt x="1272" y="1096"/>
                      <a:pt x="1272" y="1096"/>
                    </a:cubicBezTo>
                    <a:cubicBezTo>
                      <a:pt x="1316" y="1096"/>
                      <a:pt x="1352" y="1060"/>
                      <a:pt x="1352" y="1016"/>
                    </a:cubicBezTo>
                    <a:cubicBezTo>
                      <a:pt x="1352" y="80"/>
                      <a:pt x="1352" y="80"/>
                      <a:pt x="1352" y="80"/>
                    </a:cubicBezTo>
                    <a:cubicBezTo>
                      <a:pt x="1352" y="36"/>
                      <a:pt x="1316" y="0"/>
                      <a:pt x="1272" y="0"/>
                    </a:cubicBezTo>
                    <a:lnTo>
                      <a:pt x="80" y="0"/>
                    </a:lnTo>
                    <a:close/>
                    <a:moveTo>
                      <a:pt x="1272" y="1016"/>
                    </a:moveTo>
                    <a:cubicBezTo>
                      <a:pt x="80" y="1016"/>
                      <a:pt x="80" y="1016"/>
                      <a:pt x="80" y="1016"/>
                    </a:cubicBezTo>
                    <a:cubicBezTo>
                      <a:pt x="80" y="80"/>
                      <a:pt x="80" y="80"/>
                      <a:pt x="80" y="80"/>
                    </a:cubicBezTo>
                    <a:cubicBezTo>
                      <a:pt x="1272" y="80"/>
                      <a:pt x="1272" y="80"/>
                      <a:pt x="1272" y="80"/>
                    </a:cubicBezTo>
                    <a:cubicBezTo>
                      <a:pt x="1272" y="1016"/>
                      <a:pt x="1272" y="1016"/>
                      <a:pt x="1272" y="1016"/>
                    </a:cubicBezTo>
                    <a:cubicBezTo>
                      <a:pt x="1272" y="1016"/>
                      <a:pt x="1272" y="1016"/>
                      <a:pt x="1272" y="1016"/>
                    </a:cubicBezTo>
                    <a:close/>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 name="Freeform 10">
                <a:extLst>
                  <a:ext uri="{FF2B5EF4-FFF2-40B4-BE49-F238E27FC236}">
                    <a16:creationId xmlns:a16="http://schemas.microsoft.com/office/drawing/2014/main" id="{DA49051A-DA03-4220-AFC5-9DCB806640E6}"/>
                  </a:ext>
                </a:extLst>
              </p:cNvPr>
              <p:cNvSpPr>
                <a:spLocks/>
              </p:cNvSpPr>
              <p:nvPr/>
            </p:nvSpPr>
            <p:spPr bwMode="auto">
              <a:xfrm>
                <a:off x="2217" y="1659"/>
                <a:ext cx="24" cy="9"/>
              </a:xfrm>
              <a:custGeom>
                <a:avLst/>
                <a:gdLst>
                  <a:gd name="T0" fmla="*/ 40 w 221"/>
                  <a:gd name="T1" fmla="*/ 80 h 80"/>
                  <a:gd name="T2" fmla="*/ 181 w 221"/>
                  <a:gd name="T3" fmla="*/ 80 h 80"/>
                  <a:gd name="T4" fmla="*/ 221 w 221"/>
                  <a:gd name="T5" fmla="*/ 40 h 80"/>
                  <a:gd name="T6" fmla="*/ 181 w 221"/>
                  <a:gd name="T7" fmla="*/ 0 h 80"/>
                  <a:gd name="T8" fmla="*/ 40 w 221"/>
                  <a:gd name="T9" fmla="*/ 0 h 80"/>
                  <a:gd name="T10" fmla="*/ 0 w 221"/>
                  <a:gd name="T11" fmla="*/ 40 h 80"/>
                  <a:gd name="T12" fmla="*/ 40 w 221"/>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221" h="80">
                    <a:moveTo>
                      <a:pt x="40" y="80"/>
                    </a:moveTo>
                    <a:cubicBezTo>
                      <a:pt x="181" y="80"/>
                      <a:pt x="181" y="80"/>
                      <a:pt x="181" y="80"/>
                    </a:cubicBezTo>
                    <a:cubicBezTo>
                      <a:pt x="203" y="80"/>
                      <a:pt x="221" y="62"/>
                      <a:pt x="221" y="40"/>
                    </a:cubicBezTo>
                    <a:cubicBezTo>
                      <a:pt x="221" y="18"/>
                      <a:pt x="203" y="0"/>
                      <a:pt x="181" y="0"/>
                    </a:cubicBezTo>
                    <a:cubicBezTo>
                      <a:pt x="40" y="0"/>
                      <a:pt x="40" y="0"/>
                      <a:pt x="40" y="0"/>
                    </a:cubicBezTo>
                    <a:cubicBezTo>
                      <a:pt x="18" y="0"/>
                      <a:pt x="0" y="18"/>
                      <a:pt x="0" y="40"/>
                    </a:cubicBezTo>
                    <a:cubicBezTo>
                      <a:pt x="0" y="62"/>
                      <a:pt x="18" y="80"/>
                      <a:pt x="40" y="8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 name="Freeform 11">
                <a:extLst>
                  <a:ext uri="{FF2B5EF4-FFF2-40B4-BE49-F238E27FC236}">
                    <a16:creationId xmlns:a16="http://schemas.microsoft.com/office/drawing/2014/main" id="{3D4E59C6-ADE4-4F7B-B4C3-EC4BCADEF9E5}"/>
                  </a:ext>
                </a:extLst>
              </p:cNvPr>
              <p:cNvSpPr>
                <a:spLocks/>
              </p:cNvSpPr>
              <p:nvPr/>
            </p:nvSpPr>
            <p:spPr bwMode="auto">
              <a:xfrm>
                <a:off x="2217" y="1676"/>
                <a:ext cx="9" cy="9"/>
              </a:xfrm>
              <a:custGeom>
                <a:avLst/>
                <a:gdLst>
                  <a:gd name="T0" fmla="*/ 40 w 80"/>
                  <a:gd name="T1" fmla="*/ 80 h 80"/>
                  <a:gd name="T2" fmla="*/ 68 w 80"/>
                  <a:gd name="T3" fmla="*/ 68 h 80"/>
                  <a:gd name="T4" fmla="*/ 80 w 80"/>
                  <a:gd name="T5" fmla="*/ 40 h 80"/>
                  <a:gd name="T6" fmla="*/ 68 w 80"/>
                  <a:gd name="T7" fmla="*/ 12 h 80"/>
                  <a:gd name="T8" fmla="*/ 40 w 80"/>
                  <a:gd name="T9" fmla="*/ 0 h 80"/>
                  <a:gd name="T10" fmla="*/ 12 w 80"/>
                  <a:gd name="T11" fmla="*/ 12 h 80"/>
                  <a:gd name="T12" fmla="*/ 0 w 80"/>
                  <a:gd name="T13" fmla="*/ 40 h 80"/>
                  <a:gd name="T14" fmla="*/ 12 w 80"/>
                  <a:gd name="T15" fmla="*/ 68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1" y="80"/>
                      <a:pt x="61" y="76"/>
                      <a:pt x="68" y="68"/>
                    </a:cubicBezTo>
                    <a:cubicBezTo>
                      <a:pt x="76" y="61"/>
                      <a:pt x="80" y="51"/>
                      <a:pt x="80" y="40"/>
                    </a:cubicBezTo>
                    <a:cubicBezTo>
                      <a:pt x="80" y="29"/>
                      <a:pt x="76" y="19"/>
                      <a:pt x="68" y="12"/>
                    </a:cubicBezTo>
                    <a:cubicBezTo>
                      <a:pt x="61" y="4"/>
                      <a:pt x="51" y="0"/>
                      <a:pt x="40" y="0"/>
                    </a:cubicBezTo>
                    <a:cubicBezTo>
                      <a:pt x="29" y="0"/>
                      <a:pt x="19" y="4"/>
                      <a:pt x="12" y="12"/>
                    </a:cubicBezTo>
                    <a:cubicBezTo>
                      <a:pt x="4" y="19"/>
                      <a:pt x="0" y="29"/>
                      <a:pt x="0" y="40"/>
                    </a:cubicBezTo>
                    <a:cubicBezTo>
                      <a:pt x="0" y="51"/>
                      <a:pt x="4" y="61"/>
                      <a:pt x="12" y="68"/>
                    </a:cubicBezTo>
                    <a:cubicBezTo>
                      <a:pt x="19" y="76"/>
                      <a:pt x="29" y="80"/>
                      <a:pt x="40" y="8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4" name="Group 4">
              <a:extLst>
                <a:ext uri="{FF2B5EF4-FFF2-40B4-BE49-F238E27FC236}">
                  <a16:creationId xmlns:a16="http://schemas.microsoft.com/office/drawing/2014/main" id="{D9C4D204-2574-4146-B06C-F0C85C51F494}"/>
                </a:ext>
              </a:extLst>
            </p:cNvPr>
            <p:cNvGrpSpPr>
              <a:grpSpLocks noChangeAspect="1"/>
            </p:cNvGrpSpPr>
            <p:nvPr/>
          </p:nvGrpSpPr>
          <p:grpSpPr bwMode="auto">
            <a:xfrm>
              <a:off x="2258765" y="1717275"/>
              <a:ext cx="323273" cy="324715"/>
              <a:chOff x="2566" y="1289"/>
              <a:chExt cx="224" cy="225"/>
            </a:xfrm>
            <a:solidFill>
              <a:srgbClr val="333F50"/>
            </a:solidFill>
          </p:grpSpPr>
          <p:sp>
            <p:nvSpPr>
              <p:cNvPr id="6" name="Freeform 5">
                <a:extLst>
                  <a:ext uri="{FF2B5EF4-FFF2-40B4-BE49-F238E27FC236}">
                    <a16:creationId xmlns:a16="http://schemas.microsoft.com/office/drawing/2014/main" id="{37654409-CB6C-475B-A1F0-D372A55D18D7}"/>
                  </a:ext>
                </a:extLst>
              </p:cNvPr>
              <p:cNvSpPr>
                <a:spLocks noEditPoints="1"/>
              </p:cNvSpPr>
              <p:nvPr/>
            </p:nvSpPr>
            <p:spPr bwMode="auto">
              <a:xfrm>
                <a:off x="2640" y="1360"/>
                <a:ext cx="112" cy="109"/>
              </a:xfrm>
              <a:custGeom>
                <a:avLst/>
                <a:gdLst>
                  <a:gd name="T0" fmla="*/ 490 w 767"/>
                  <a:gd name="T1" fmla="*/ 0 h 743"/>
                  <a:gd name="T2" fmla="*/ 234 w 767"/>
                  <a:gd name="T3" fmla="*/ 256 h 743"/>
                  <a:gd name="T4" fmla="*/ 254 w 767"/>
                  <a:gd name="T5" fmla="*/ 353 h 743"/>
                  <a:gd name="T6" fmla="*/ 229 w 767"/>
                  <a:gd name="T7" fmla="*/ 373 h 743"/>
                  <a:gd name="T8" fmla="*/ 185 w 767"/>
                  <a:gd name="T9" fmla="*/ 471 h 743"/>
                  <a:gd name="T10" fmla="*/ 189 w 767"/>
                  <a:gd name="T11" fmla="*/ 497 h 743"/>
                  <a:gd name="T12" fmla="*/ 160 w 767"/>
                  <a:gd name="T13" fmla="*/ 515 h 743"/>
                  <a:gd name="T14" fmla="*/ 137 w 767"/>
                  <a:gd name="T15" fmla="*/ 586 h 743"/>
                  <a:gd name="T16" fmla="*/ 130 w 767"/>
                  <a:gd name="T17" fmla="*/ 618 h 743"/>
                  <a:gd name="T18" fmla="*/ 97 w 767"/>
                  <a:gd name="T19" fmla="*/ 625 h 743"/>
                  <a:gd name="T20" fmla="*/ 27 w 767"/>
                  <a:gd name="T21" fmla="*/ 648 h 743"/>
                  <a:gd name="T22" fmla="*/ 4 w 767"/>
                  <a:gd name="T23" fmla="*/ 718 h 743"/>
                  <a:gd name="T24" fmla="*/ 30 w 767"/>
                  <a:gd name="T25" fmla="*/ 743 h 743"/>
                  <a:gd name="T26" fmla="*/ 31 w 767"/>
                  <a:gd name="T27" fmla="*/ 743 h 743"/>
                  <a:gd name="T28" fmla="*/ 49 w 767"/>
                  <a:gd name="T29" fmla="*/ 734 h 743"/>
                  <a:gd name="T30" fmla="*/ 56 w 767"/>
                  <a:gd name="T31" fmla="*/ 716 h 743"/>
                  <a:gd name="T32" fmla="*/ 63 w 767"/>
                  <a:gd name="T33" fmla="*/ 684 h 743"/>
                  <a:gd name="T34" fmla="*/ 95 w 767"/>
                  <a:gd name="T35" fmla="*/ 676 h 743"/>
                  <a:gd name="T36" fmla="*/ 166 w 767"/>
                  <a:gd name="T37" fmla="*/ 654 h 743"/>
                  <a:gd name="T38" fmla="*/ 188 w 767"/>
                  <a:gd name="T39" fmla="*/ 583 h 743"/>
                  <a:gd name="T40" fmla="*/ 196 w 767"/>
                  <a:gd name="T41" fmla="*/ 551 h 743"/>
                  <a:gd name="T42" fmla="*/ 220 w 767"/>
                  <a:gd name="T43" fmla="*/ 543 h 743"/>
                  <a:gd name="T44" fmla="*/ 276 w 767"/>
                  <a:gd name="T45" fmla="*/ 562 h 743"/>
                  <a:gd name="T46" fmla="*/ 276 w 767"/>
                  <a:gd name="T47" fmla="*/ 562 h 743"/>
                  <a:gd name="T48" fmla="*/ 374 w 767"/>
                  <a:gd name="T49" fmla="*/ 518 h 743"/>
                  <a:gd name="T50" fmla="*/ 394 w 767"/>
                  <a:gd name="T51" fmla="*/ 493 h 743"/>
                  <a:gd name="T52" fmla="*/ 673 w 767"/>
                  <a:gd name="T53" fmla="*/ 437 h 743"/>
                  <a:gd name="T54" fmla="*/ 727 w 767"/>
                  <a:gd name="T55" fmla="*/ 158 h 743"/>
                  <a:gd name="T56" fmla="*/ 490 w 767"/>
                  <a:gd name="T57" fmla="*/ 0 h 743"/>
                  <a:gd name="T58" fmla="*/ 276 w 767"/>
                  <a:gd name="T59" fmla="*/ 511 h 743"/>
                  <a:gd name="T60" fmla="*/ 247 w 767"/>
                  <a:gd name="T61" fmla="*/ 500 h 743"/>
                  <a:gd name="T62" fmla="*/ 237 w 767"/>
                  <a:gd name="T63" fmla="*/ 471 h 743"/>
                  <a:gd name="T64" fmla="*/ 265 w 767"/>
                  <a:gd name="T65" fmla="*/ 409 h 743"/>
                  <a:gd name="T66" fmla="*/ 297 w 767"/>
                  <a:gd name="T67" fmla="*/ 388 h 743"/>
                  <a:gd name="T68" fmla="*/ 327 w 767"/>
                  <a:gd name="T69" fmla="*/ 381 h 743"/>
                  <a:gd name="T70" fmla="*/ 356 w 767"/>
                  <a:gd name="T71" fmla="*/ 391 h 743"/>
                  <a:gd name="T72" fmla="*/ 360 w 767"/>
                  <a:gd name="T73" fmla="*/ 450 h 743"/>
                  <a:gd name="T74" fmla="*/ 359 w 767"/>
                  <a:gd name="T75" fmla="*/ 450 h 743"/>
                  <a:gd name="T76" fmla="*/ 338 w 767"/>
                  <a:gd name="T77" fmla="*/ 482 h 743"/>
                  <a:gd name="T78" fmla="*/ 276 w 767"/>
                  <a:gd name="T79" fmla="*/ 511 h 743"/>
                  <a:gd name="T80" fmla="*/ 490 w 767"/>
                  <a:gd name="T81" fmla="*/ 461 h 743"/>
                  <a:gd name="T82" fmla="*/ 414 w 767"/>
                  <a:gd name="T83" fmla="*/ 446 h 743"/>
                  <a:gd name="T84" fmla="*/ 392 w 767"/>
                  <a:gd name="T85" fmla="*/ 355 h 743"/>
                  <a:gd name="T86" fmla="*/ 301 w 767"/>
                  <a:gd name="T87" fmla="*/ 333 h 743"/>
                  <a:gd name="T88" fmla="*/ 286 w 767"/>
                  <a:gd name="T89" fmla="*/ 256 h 743"/>
                  <a:gd name="T90" fmla="*/ 490 w 767"/>
                  <a:gd name="T91" fmla="*/ 52 h 743"/>
                  <a:gd name="T92" fmla="*/ 695 w 767"/>
                  <a:gd name="T93" fmla="*/ 256 h 743"/>
                  <a:gd name="T94" fmla="*/ 490 w 767"/>
                  <a:gd name="T95" fmla="*/ 461 h 743"/>
                  <a:gd name="T96" fmla="*/ 490 w 767"/>
                  <a:gd name="T97" fmla="*/ 461 h 743"/>
                  <a:gd name="T98" fmla="*/ 490 w 767"/>
                  <a:gd name="T99" fmla="*/ 461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7" h="743">
                    <a:moveTo>
                      <a:pt x="490" y="0"/>
                    </a:moveTo>
                    <a:cubicBezTo>
                      <a:pt x="349" y="1"/>
                      <a:pt x="235" y="115"/>
                      <a:pt x="234" y="256"/>
                    </a:cubicBezTo>
                    <a:cubicBezTo>
                      <a:pt x="234" y="290"/>
                      <a:pt x="241" y="323"/>
                      <a:pt x="254" y="353"/>
                    </a:cubicBezTo>
                    <a:cubicBezTo>
                      <a:pt x="245" y="359"/>
                      <a:pt x="237" y="366"/>
                      <a:pt x="229" y="373"/>
                    </a:cubicBezTo>
                    <a:cubicBezTo>
                      <a:pt x="202" y="399"/>
                      <a:pt x="187" y="434"/>
                      <a:pt x="185" y="471"/>
                    </a:cubicBezTo>
                    <a:cubicBezTo>
                      <a:pt x="185" y="479"/>
                      <a:pt x="187" y="488"/>
                      <a:pt x="189" y="497"/>
                    </a:cubicBezTo>
                    <a:cubicBezTo>
                      <a:pt x="178" y="500"/>
                      <a:pt x="168" y="507"/>
                      <a:pt x="160" y="515"/>
                    </a:cubicBezTo>
                    <a:cubicBezTo>
                      <a:pt x="142" y="534"/>
                      <a:pt x="133" y="560"/>
                      <a:pt x="137" y="586"/>
                    </a:cubicBezTo>
                    <a:cubicBezTo>
                      <a:pt x="138" y="602"/>
                      <a:pt x="138" y="609"/>
                      <a:pt x="130" y="618"/>
                    </a:cubicBezTo>
                    <a:cubicBezTo>
                      <a:pt x="121" y="626"/>
                      <a:pt x="114" y="626"/>
                      <a:pt x="97" y="625"/>
                    </a:cubicBezTo>
                    <a:cubicBezTo>
                      <a:pt x="72" y="621"/>
                      <a:pt x="45" y="629"/>
                      <a:pt x="27" y="648"/>
                    </a:cubicBezTo>
                    <a:cubicBezTo>
                      <a:pt x="8" y="666"/>
                      <a:pt x="0" y="692"/>
                      <a:pt x="4" y="718"/>
                    </a:cubicBezTo>
                    <a:cubicBezTo>
                      <a:pt x="5" y="732"/>
                      <a:pt x="16" y="743"/>
                      <a:pt x="30" y="743"/>
                    </a:cubicBezTo>
                    <a:cubicBezTo>
                      <a:pt x="31" y="743"/>
                      <a:pt x="31" y="743"/>
                      <a:pt x="31" y="743"/>
                    </a:cubicBezTo>
                    <a:cubicBezTo>
                      <a:pt x="38" y="742"/>
                      <a:pt x="44" y="739"/>
                      <a:pt x="49" y="734"/>
                    </a:cubicBezTo>
                    <a:cubicBezTo>
                      <a:pt x="53" y="729"/>
                      <a:pt x="56" y="723"/>
                      <a:pt x="56" y="716"/>
                    </a:cubicBezTo>
                    <a:cubicBezTo>
                      <a:pt x="55" y="699"/>
                      <a:pt x="55" y="692"/>
                      <a:pt x="63" y="684"/>
                    </a:cubicBezTo>
                    <a:cubicBezTo>
                      <a:pt x="71" y="676"/>
                      <a:pt x="79" y="676"/>
                      <a:pt x="95" y="676"/>
                    </a:cubicBezTo>
                    <a:cubicBezTo>
                      <a:pt x="121" y="681"/>
                      <a:pt x="147" y="672"/>
                      <a:pt x="166" y="654"/>
                    </a:cubicBezTo>
                    <a:cubicBezTo>
                      <a:pt x="184" y="635"/>
                      <a:pt x="193" y="609"/>
                      <a:pt x="188" y="583"/>
                    </a:cubicBezTo>
                    <a:cubicBezTo>
                      <a:pt x="188" y="567"/>
                      <a:pt x="188" y="560"/>
                      <a:pt x="196" y="551"/>
                    </a:cubicBezTo>
                    <a:cubicBezTo>
                      <a:pt x="202" y="545"/>
                      <a:pt x="211" y="542"/>
                      <a:pt x="220" y="543"/>
                    </a:cubicBezTo>
                    <a:cubicBezTo>
                      <a:pt x="236" y="556"/>
                      <a:pt x="256" y="562"/>
                      <a:pt x="276" y="562"/>
                    </a:cubicBezTo>
                    <a:cubicBezTo>
                      <a:pt x="276" y="562"/>
                      <a:pt x="276" y="562"/>
                      <a:pt x="276" y="562"/>
                    </a:cubicBezTo>
                    <a:cubicBezTo>
                      <a:pt x="313" y="561"/>
                      <a:pt x="348" y="545"/>
                      <a:pt x="374" y="518"/>
                    </a:cubicBezTo>
                    <a:cubicBezTo>
                      <a:pt x="381" y="510"/>
                      <a:pt x="388" y="502"/>
                      <a:pt x="394" y="493"/>
                    </a:cubicBezTo>
                    <a:cubicBezTo>
                      <a:pt x="490" y="533"/>
                      <a:pt x="600" y="510"/>
                      <a:pt x="673" y="437"/>
                    </a:cubicBezTo>
                    <a:cubicBezTo>
                      <a:pt x="746" y="363"/>
                      <a:pt x="767" y="253"/>
                      <a:pt x="727" y="158"/>
                    </a:cubicBezTo>
                    <a:cubicBezTo>
                      <a:pt x="688" y="62"/>
                      <a:pt x="594" y="0"/>
                      <a:pt x="490" y="0"/>
                    </a:cubicBezTo>
                    <a:close/>
                    <a:moveTo>
                      <a:pt x="276" y="511"/>
                    </a:moveTo>
                    <a:cubicBezTo>
                      <a:pt x="265" y="511"/>
                      <a:pt x="255" y="508"/>
                      <a:pt x="247" y="500"/>
                    </a:cubicBezTo>
                    <a:cubicBezTo>
                      <a:pt x="240" y="492"/>
                      <a:pt x="236" y="482"/>
                      <a:pt x="237" y="471"/>
                    </a:cubicBezTo>
                    <a:cubicBezTo>
                      <a:pt x="238" y="447"/>
                      <a:pt x="248" y="425"/>
                      <a:pt x="265" y="409"/>
                    </a:cubicBezTo>
                    <a:cubicBezTo>
                      <a:pt x="275" y="400"/>
                      <a:pt x="285" y="393"/>
                      <a:pt x="297" y="388"/>
                    </a:cubicBezTo>
                    <a:cubicBezTo>
                      <a:pt x="307" y="383"/>
                      <a:pt x="317" y="381"/>
                      <a:pt x="327" y="381"/>
                    </a:cubicBezTo>
                    <a:cubicBezTo>
                      <a:pt x="338" y="380"/>
                      <a:pt x="348" y="384"/>
                      <a:pt x="356" y="391"/>
                    </a:cubicBezTo>
                    <a:cubicBezTo>
                      <a:pt x="369" y="408"/>
                      <a:pt x="370" y="431"/>
                      <a:pt x="360" y="450"/>
                    </a:cubicBezTo>
                    <a:cubicBezTo>
                      <a:pt x="359" y="450"/>
                      <a:pt x="359" y="450"/>
                      <a:pt x="359" y="450"/>
                    </a:cubicBezTo>
                    <a:cubicBezTo>
                      <a:pt x="354" y="462"/>
                      <a:pt x="347" y="473"/>
                      <a:pt x="338" y="482"/>
                    </a:cubicBezTo>
                    <a:cubicBezTo>
                      <a:pt x="322" y="499"/>
                      <a:pt x="300" y="509"/>
                      <a:pt x="276" y="511"/>
                    </a:cubicBezTo>
                    <a:close/>
                    <a:moveTo>
                      <a:pt x="490" y="461"/>
                    </a:moveTo>
                    <a:cubicBezTo>
                      <a:pt x="464" y="461"/>
                      <a:pt x="438" y="456"/>
                      <a:pt x="414" y="446"/>
                    </a:cubicBezTo>
                    <a:cubicBezTo>
                      <a:pt x="424" y="414"/>
                      <a:pt x="416" y="379"/>
                      <a:pt x="392" y="355"/>
                    </a:cubicBezTo>
                    <a:cubicBezTo>
                      <a:pt x="368" y="331"/>
                      <a:pt x="333" y="323"/>
                      <a:pt x="301" y="333"/>
                    </a:cubicBezTo>
                    <a:cubicBezTo>
                      <a:pt x="291" y="309"/>
                      <a:pt x="286" y="283"/>
                      <a:pt x="286" y="256"/>
                    </a:cubicBezTo>
                    <a:cubicBezTo>
                      <a:pt x="286" y="143"/>
                      <a:pt x="377" y="52"/>
                      <a:pt x="490" y="52"/>
                    </a:cubicBezTo>
                    <a:cubicBezTo>
                      <a:pt x="604" y="52"/>
                      <a:pt x="695" y="143"/>
                      <a:pt x="695" y="256"/>
                    </a:cubicBezTo>
                    <a:cubicBezTo>
                      <a:pt x="695" y="370"/>
                      <a:pt x="604" y="461"/>
                      <a:pt x="490" y="461"/>
                    </a:cubicBezTo>
                    <a:close/>
                    <a:moveTo>
                      <a:pt x="490" y="461"/>
                    </a:moveTo>
                    <a:cubicBezTo>
                      <a:pt x="490" y="461"/>
                      <a:pt x="490" y="461"/>
                      <a:pt x="490" y="4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Freeform 6">
                <a:extLst>
                  <a:ext uri="{FF2B5EF4-FFF2-40B4-BE49-F238E27FC236}">
                    <a16:creationId xmlns:a16="http://schemas.microsoft.com/office/drawing/2014/main" id="{0058C09B-517C-47A2-B1E0-37D4E46E9089}"/>
                  </a:ext>
                </a:extLst>
              </p:cNvPr>
              <p:cNvSpPr>
                <a:spLocks noEditPoints="1"/>
              </p:cNvSpPr>
              <p:nvPr/>
            </p:nvSpPr>
            <p:spPr bwMode="auto">
              <a:xfrm>
                <a:off x="2566" y="1289"/>
                <a:ext cx="224" cy="225"/>
              </a:xfrm>
              <a:custGeom>
                <a:avLst/>
                <a:gdLst>
                  <a:gd name="T0" fmla="*/ 768 w 1536"/>
                  <a:gd name="T1" fmla="*/ 0 h 1536"/>
                  <a:gd name="T2" fmla="*/ 0 w 1536"/>
                  <a:gd name="T3" fmla="*/ 768 h 1536"/>
                  <a:gd name="T4" fmla="*/ 768 w 1536"/>
                  <a:gd name="T5" fmla="*/ 1536 h 1536"/>
                  <a:gd name="T6" fmla="*/ 1536 w 1536"/>
                  <a:gd name="T7" fmla="*/ 768 h 1536"/>
                  <a:gd name="T8" fmla="*/ 768 w 1536"/>
                  <a:gd name="T9" fmla="*/ 0 h 1536"/>
                  <a:gd name="T10" fmla="*/ 768 w 1536"/>
                  <a:gd name="T11" fmla="*/ 1485 h 1536"/>
                  <a:gd name="T12" fmla="*/ 51 w 1536"/>
                  <a:gd name="T13" fmla="*/ 768 h 1536"/>
                  <a:gd name="T14" fmla="*/ 768 w 1536"/>
                  <a:gd name="T15" fmla="*/ 51 h 1536"/>
                  <a:gd name="T16" fmla="*/ 1485 w 1536"/>
                  <a:gd name="T17" fmla="*/ 768 h 1536"/>
                  <a:gd name="T18" fmla="*/ 768 w 1536"/>
                  <a:gd name="T19" fmla="*/ 1485 h 1536"/>
                  <a:gd name="T20" fmla="*/ 768 w 1536"/>
                  <a:gd name="T21" fmla="*/ 1485 h 1536"/>
                  <a:gd name="T22" fmla="*/ 768 w 1536"/>
                  <a:gd name="T23" fmla="*/ 1485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36" h="1536">
                    <a:moveTo>
                      <a:pt x="768" y="0"/>
                    </a:moveTo>
                    <a:cubicBezTo>
                      <a:pt x="344" y="0"/>
                      <a:pt x="0" y="344"/>
                      <a:pt x="0" y="768"/>
                    </a:cubicBezTo>
                    <a:cubicBezTo>
                      <a:pt x="0" y="1192"/>
                      <a:pt x="344" y="1536"/>
                      <a:pt x="768" y="1536"/>
                    </a:cubicBezTo>
                    <a:cubicBezTo>
                      <a:pt x="1192" y="1536"/>
                      <a:pt x="1536" y="1192"/>
                      <a:pt x="1536" y="768"/>
                    </a:cubicBezTo>
                    <a:cubicBezTo>
                      <a:pt x="1536" y="344"/>
                      <a:pt x="1192" y="0"/>
                      <a:pt x="768" y="0"/>
                    </a:cubicBezTo>
                    <a:close/>
                    <a:moveTo>
                      <a:pt x="768" y="1485"/>
                    </a:moveTo>
                    <a:cubicBezTo>
                      <a:pt x="372" y="1485"/>
                      <a:pt x="51" y="1164"/>
                      <a:pt x="51" y="768"/>
                    </a:cubicBezTo>
                    <a:cubicBezTo>
                      <a:pt x="51" y="372"/>
                      <a:pt x="372" y="51"/>
                      <a:pt x="768" y="51"/>
                    </a:cubicBezTo>
                    <a:cubicBezTo>
                      <a:pt x="1164" y="51"/>
                      <a:pt x="1485" y="372"/>
                      <a:pt x="1485" y="768"/>
                    </a:cubicBezTo>
                    <a:cubicBezTo>
                      <a:pt x="1484" y="1164"/>
                      <a:pt x="1164" y="1484"/>
                      <a:pt x="768" y="1485"/>
                    </a:cubicBezTo>
                    <a:close/>
                    <a:moveTo>
                      <a:pt x="768" y="1485"/>
                    </a:moveTo>
                    <a:cubicBezTo>
                      <a:pt x="768" y="1485"/>
                      <a:pt x="768" y="1485"/>
                      <a:pt x="768" y="148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 name="Freeform 7">
                <a:extLst>
                  <a:ext uri="{FF2B5EF4-FFF2-40B4-BE49-F238E27FC236}">
                    <a16:creationId xmlns:a16="http://schemas.microsoft.com/office/drawing/2014/main" id="{876AD7E4-669F-4957-8C1F-A400D2D4C496}"/>
                  </a:ext>
                </a:extLst>
              </p:cNvPr>
              <p:cNvSpPr>
                <a:spLocks noEditPoints="1"/>
              </p:cNvSpPr>
              <p:nvPr/>
            </p:nvSpPr>
            <p:spPr bwMode="auto">
              <a:xfrm>
                <a:off x="2575" y="1342"/>
                <a:ext cx="162" cy="162"/>
              </a:xfrm>
              <a:custGeom>
                <a:avLst/>
                <a:gdLst>
                  <a:gd name="T0" fmla="*/ 1064 w 1109"/>
                  <a:gd name="T1" fmla="*/ 871 h 1109"/>
                  <a:gd name="T2" fmla="*/ 287 w 1109"/>
                  <a:gd name="T3" fmla="*/ 822 h 1109"/>
                  <a:gd name="T4" fmla="*/ 238 w 1109"/>
                  <a:gd name="T5" fmla="*/ 45 h 1109"/>
                  <a:gd name="T6" fmla="*/ 233 w 1109"/>
                  <a:gd name="T7" fmla="*/ 9 h 1109"/>
                  <a:gd name="T8" fmla="*/ 197 w 1109"/>
                  <a:gd name="T9" fmla="*/ 14 h 1109"/>
                  <a:gd name="T10" fmla="*/ 251 w 1109"/>
                  <a:gd name="T11" fmla="*/ 858 h 1109"/>
                  <a:gd name="T12" fmla="*/ 1095 w 1109"/>
                  <a:gd name="T13" fmla="*/ 912 h 1109"/>
                  <a:gd name="T14" fmla="*/ 1100 w 1109"/>
                  <a:gd name="T15" fmla="*/ 876 h 1109"/>
                  <a:gd name="T16" fmla="*/ 1064 w 1109"/>
                  <a:gd name="T17" fmla="*/ 871 h 1109"/>
                  <a:gd name="T18" fmla="*/ 1064 w 1109"/>
                  <a:gd name="T19" fmla="*/ 871 h 1109"/>
                  <a:gd name="T20" fmla="*/ 1064 w 1109"/>
                  <a:gd name="T21" fmla="*/ 87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9" h="1109">
                    <a:moveTo>
                      <a:pt x="1064" y="871"/>
                    </a:moveTo>
                    <a:cubicBezTo>
                      <a:pt x="830" y="1053"/>
                      <a:pt x="497" y="1032"/>
                      <a:pt x="287" y="822"/>
                    </a:cubicBezTo>
                    <a:cubicBezTo>
                      <a:pt x="77" y="612"/>
                      <a:pt x="56" y="279"/>
                      <a:pt x="238" y="45"/>
                    </a:cubicBezTo>
                    <a:cubicBezTo>
                      <a:pt x="247" y="34"/>
                      <a:pt x="245" y="18"/>
                      <a:pt x="233" y="9"/>
                    </a:cubicBezTo>
                    <a:cubicBezTo>
                      <a:pt x="222" y="0"/>
                      <a:pt x="206" y="2"/>
                      <a:pt x="197" y="14"/>
                    </a:cubicBezTo>
                    <a:cubicBezTo>
                      <a:pt x="0" y="268"/>
                      <a:pt x="23" y="630"/>
                      <a:pt x="251" y="858"/>
                    </a:cubicBezTo>
                    <a:cubicBezTo>
                      <a:pt x="479" y="1086"/>
                      <a:pt x="841" y="1109"/>
                      <a:pt x="1095" y="912"/>
                    </a:cubicBezTo>
                    <a:cubicBezTo>
                      <a:pt x="1107" y="903"/>
                      <a:pt x="1109" y="887"/>
                      <a:pt x="1100" y="876"/>
                    </a:cubicBezTo>
                    <a:cubicBezTo>
                      <a:pt x="1091" y="864"/>
                      <a:pt x="1075" y="862"/>
                      <a:pt x="1064" y="871"/>
                    </a:cubicBezTo>
                    <a:close/>
                    <a:moveTo>
                      <a:pt x="1064" y="871"/>
                    </a:moveTo>
                    <a:cubicBezTo>
                      <a:pt x="1064" y="871"/>
                      <a:pt x="1064" y="871"/>
                      <a:pt x="1064" y="8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 name="Freeform 8">
                <a:extLst>
                  <a:ext uri="{FF2B5EF4-FFF2-40B4-BE49-F238E27FC236}">
                    <a16:creationId xmlns:a16="http://schemas.microsoft.com/office/drawing/2014/main" id="{F92A0505-157E-4342-9BB7-75562DEAE792}"/>
                  </a:ext>
                </a:extLst>
              </p:cNvPr>
              <p:cNvSpPr>
                <a:spLocks noEditPoints="1"/>
              </p:cNvSpPr>
              <p:nvPr/>
            </p:nvSpPr>
            <p:spPr bwMode="auto">
              <a:xfrm>
                <a:off x="2619" y="1298"/>
                <a:ext cx="162" cy="163"/>
              </a:xfrm>
              <a:custGeom>
                <a:avLst/>
                <a:gdLst>
                  <a:gd name="T0" fmla="*/ 14 w 1109"/>
                  <a:gd name="T1" fmla="*/ 197 h 1109"/>
                  <a:gd name="T2" fmla="*/ 9 w 1109"/>
                  <a:gd name="T3" fmla="*/ 233 h 1109"/>
                  <a:gd name="T4" fmla="*/ 45 w 1109"/>
                  <a:gd name="T5" fmla="*/ 238 h 1109"/>
                  <a:gd name="T6" fmla="*/ 822 w 1109"/>
                  <a:gd name="T7" fmla="*/ 287 h 1109"/>
                  <a:gd name="T8" fmla="*/ 871 w 1109"/>
                  <a:gd name="T9" fmla="*/ 1064 h 1109"/>
                  <a:gd name="T10" fmla="*/ 876 w 1109"/>
                  <a:gd name="T11" fmla="*/ 1100 h 1109"/>
                  <a:gd name="T12" fmla="*/ 912 w 1109"/>
                  <a:gd name="T13" fmla="*/ 1095 h 1109"/>
                  <a:gd name="T14" fmla="*/ 858 w 1109"/>
                  <a:gd name="T15" fmla="*/ 251 h 1109"/>
                  <a:gd name="T16" fmla="*/ 14 w 1109"/>
                  <a:gd name="T17" fmla="*/ 197 h 1109"/>
                  <a:gd name="T18" fmla="*/ 14 w 1109"/>
                  <a:gd name="T19" fmla="*/ 197 h 1109"/>
                  <a:gd name="T20" fmla="*/ 14 w 1109"/>
                  <a:gd name="T21" fmla="*/ 197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9" h="1109">
                    <a:moveTo>
                      <a:pt x="14" y="197"/>
                    </a:moveTo>
                    <a:cubicBezTo>
                      <a:pt x="2" y="206"/>
                      <a:pt x="0" y="222"/>
                      <a:pt x="9" y="233"/>
                    </a:cubicBezTo>
                    <a:cubicBezTo>
                      <a:pt x="18" y="245"/>
                      <a:pt x="34" y="247"/>
                      <a:pt x="45" y="238"/>
                    </a:cubicBezTo>
                    <a:cubicBezTo>
                      <a:pt x="279" y="56"/>
                      <a:pt x="612" y="77"/>
                      <a:pt x="822" y="287"/>
                    </a:cubicBezTo>
                    <a:cubicBezTo>
                      <a:pt x="1032" y="497"/>
                      <a:pt x="1053" y="830"/>
                      <a:pt x="871" y="1064"/>
                    </a:cubicBezTo>
                    <a:cubicBezTo>
                      <a:pt x="862" y="1075"/>
                      <a:pt x="864" y="1091"/>
                      <a:pt x="876" y="1100"/>
                    </a:cubicBezTo>
                    <a:cubicBezTo>
                      <a:pt x="887" y="1109"/>
                      <a:pt x="903" y="1107"/>
                      <a:pt x="912" y="1095"/>
                    </a:cubicBezTo>
                    <a:cubicBezTo>
                      <a:pt x="1109" y="841"/>
                      <a:pt x="1086" y="479"/>
                      <a:pt x="858" y="251"/>
                    </a:cubicBezTo>
                    <a:cubicBezTo>
                      <a:pt x="630" y="23"/>
                      <a:pt x="268" y="0"/>
                      <a:pt x="14" y="197"/>
                    </a:cubicBezTo>
                    <a:close/>
                    <a:moveTo>
                      <a:pt x="14" y="197"/>
                    </a:moveTo>
                    <a:cubicBezTo>
                      <a:pt x="14" y="197"/>
                      <a:pt x="14" y="197"/>
                      <a:pt x="14"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 name="Freeform 9">
                <a:extLst>
                  <a:ext uri="{FF2B5EF4-FFF2-40B4-BE49-F238E27FC236}">
                    <a16:creationId xmlns:a16="http://schemas.microsoft.com/office/drawing/2014/main" id="{F705D850-A5DA-42F9-9D76-07DBF86DACA5}"/>
                  </a:ext>
                </a:extLst>
              </p:cNvPr>
              <p:cNvSpPr>
                <a:spLocks noEditPoints="1"/>
              </p:cNvSpPr>
              <p:nvPr/>
            </p:nvSpPr>
            <p:spPr bwMode="auto">
              <a:xfrm>
                <a:off x="2610" y="1371"/>
                <a:ext cx="31" cy="79"/>
              </a:xfrm>
              <a:custGeom>
                <a:avLst/>
                <a:gdLst>
                  <a:gd name="T0" fmla="*/ 2 w 207"/>
                  <a:gd name="T1" fmla="*/ 128 h 539"/>
                  <a:gd name="T2" fmla="*/ 61 w 207"/>
                  <a:gd name="T3" fmla="*/ 244 h 539"/>
                  <a:gd name="T4" fmla="*/ 53 w 207"/>
                  <a:gd name="T5" fmla="*/ 278 h 539"/>
                  <a:gd name="T6" fmla="*/ 87 w 207"/>
                  <a:gd name="T7" fmla="*/ 343 h 539"/>
                  <a:gd name="T8" fmla="*/ 105 w 207"/>
                  <a:gd name="T9" fmla="*/ 371 h 539"/>
                  <a:gd name="T10" fmla="*/ 87 w 207"/>
                  <a:gd name="T11" fmla="*/ 399 h 539"/>
                  <a:gd name="T12" fmla="*/ 53 w 207"/>
                  <a:gd name="T13" fmla="*/ 465 h 539"/>
                  <a:gd name="T14" fmla="*/ 87 w 207"/>
                  <a:gd name="T15" fmla="*/ 531 h 539"/>
                  <a:gd name="T16" fmla="*/ 112 w 207"/>
                  <a:gd name="T17" fmla="*/ 536 h 539"/>
                  <a:gd name="T18" fmla="*/ 130 w 207"/>
                  <a:gd name="T19" fmla="*/ 518 h 539"/>
                  <a:gd name="T20" fmla="*/ 122 w 207"/>
                  <a:gd name="T21" fmla="*/ 493 h 539"/>
                  <a:gd name="T22" fmla="*/ 105 w 207"/>
                  <a:gd name="T23" fmla="*/ 465 h 539"/>
                  <a:gd name="T24" fmla="*/ 122 w 207"/>
                  <a:gd name="T25" fmla="*/ 437 h 539"/>
                  <a:gd name="T26" fmla="*/ 156 w 207"/>
                  <a:gd name="T27" fmla="*/ 371 h 539"/>
                  <a:gd name="T28" fmla="*/ 122 w 207"/>
                  <a:gd name="T29" fmla="*/ 306 h 539"/>
                  <a:gd name="T30" fmla="*/ 105 w 207"/>
                  <a:gd name="T31" fmla="*/ 278 h 539"/>
                  <a:gd name="T32" fmla="*/ 116 w 207"/>
                  <a:gd name="T33" fmla="*/ 255 h 539"/>
                  <a:gd name="T34" fmla="*/ 207 w 207"/>
                  <a:gd name="T35" fmla="*/ 128 h 539"/>
                  <a:gd name="T36" fmla="*/ 105 w 207"/>
                  <a:gd name="T37" fmla="*/ 0 h 539"/>
                  <a:gd name="T38" fmla="*/ 2 w 207"/>
                  <a:gd name="T39" fmla="*/ 128 h 539"/>
                  <a:gd name="T40" fmla="*/ 156 w 207"/>
                  <a:gd name="T41" fmla="*/ 128 h 539"/>
                  <a:gd name="T42" fmla="*/ 105 w 207"/>
                  <a:gd name="T43" fmla="*/ 205 h 539"/>
                  <a:gd name="T44" fmla="*/ 53 w 207"/>
                  <a:gd name="T45" fmla="*/ 128 h 539"/>
                  <a:gd name="T46" fmla="*/ 105 w 207"/>
                  <a:gd name="T47" fmla="*/ 51 h 539"/>
                  <a:gd name="T48" fmla="*/ 156 w 207"/>
                  <a:gd name="T49" fmla="*/ 128 h 539"/>
                  <a:gd name="T50" fmla="*/ 156 w 207"/>
                  <a:gd name="T51" fmla="*/ 128 h 539"/>
                  <a:gd name="T52" fmla="*/ 156 w 207"/>
                  <a:gd name="T53" fmla="*/ 12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7" h="539">
                    <a:moveTo>
                      <a:pt x="2" y="128"/>
                    </a:moveTo>
                    <a:cubicBezTo>
                      <a:pt x="0" y="174"/>
                      <a:pt x="23" y="218"/>
                      <a:pt x="61" y="244"/>
                    </a:cubicBezTo>
                    <a:cubicBezTo>
                      <a:pt x="56" y="254"/>
                      <a:pt x="53" y="266"/>
                      <a:pt x="53" y="278"/>
                    </a:cubicBezTo>
                    <a:cubicBezTo>
                      <a:pt x="54" y="304"/>
                      <a:pt x="66" y="328"/>
                      <a:pt x="87" y="343"/>
                    </a:cubicBezTo>
                    <a:cubicBezTo>
                      <a:pt x="100" y="355"/>
                      <a:pt x="105" y="360"/>
                      <a:pt x="105" y="371"/>
                    </a:cubicBezTo>
                    <a:cubicBezTo>
                      <a:pt x="105" y="383"/>
                      <a:pt x="99" y="388"/>
                      <a:pt x="87" y="399"/>
                    </a:cubicBezTo>
                    <a:cubicBezTo>
                      <a:pt x="66" y="415"/>
                      <a:pt x="53" y="439"/>
                      <a:pt x="53" y="465"/>
                    </a:cubicBezTo>
                    <a:cubicBezTo>
                      <a:pt x="53" y="491"/>
                      <a:pt x="66" y="516"/>
                      <a:pt x="87" y="531"/>
                    </a:cubicBezTo>
                    <a:cubicBezTo>
                      <a:pt x="94" y="537"/>
                      <a:pt x="104" y="539"/>
                      <a:pt x="112" y="536"/>
                    </a:cubicBezTo>
                    <a:cubicBezTo>
                      <a:pt x="121" y="534"/>
                      <a:pt x="128" y="527"/>
                      <a:pt x="130" y="518"/>
                    </a:cubicBezTo>
                    <a:cubicBezTo>
                      <a:pt x="132" y="509"/>
                      <a:pt x="129" y="499"/>
                      <a:pt x="122" y="493"/>
                    </a:cubicBezTo>
                    <a:cubicBezTo>
                      <a:pt x="110" y="482"/>
                      <a:pt x="105" y="477"/>
                      <a:pt x="105" y="465"/>
                    </a:cubicBezTo>
                    <a:cubicBezTo>
                      <a:pt x="105" y="454"/>
                      <a:pt x="110" y="448"/>
                      <a:pt x="122" y="437"/>
                    </a:cubicBezTo>
                    <a:cubicBezTo>
                      <a:pt x="143" y="422"/>
                      <a:pt x="156" y="397"/>
                      <a:pt x="156" y="371"/>
                    </a:cubicBezTo>
                    <a:cubicBezTo>
                      <a:pt x="156" y="345"/>
                      <a:pt x="143" y="321"/>
                      <a:pt x="122" y="306"/>
                    </a:cubicBezTo>
                    <a:cubicBezTo>
                      <a:pt x="110" y="294"/>
                      <a:pt x="105" y="289"/>
                      <a:pt x="105" y="278"/>
                    </a:cubicBezTo>
                    <a:cubicBezTo>
                      <a:pt x="105" y="269"/>
                      <a:pt x="109" y="260"/>
                      <a:pt x="116" y="255"/>
                    </a:cubicBezTo>
                    <a:cubicBezTo>
                      <a:pt x="167" y="247"/>
                      <a:pt x="207" y="194"/>
                      <a:pt x="207" y="128"/>
                    </a:cubicBezTo>
                    <a:cubicBezTo>
                      <a:pt x="207" y="58"/>
                      <a:pt x="161" y="0"/>
                      <a:pt x="105" y="0"/>
                    </a:cubicBezTo>
                    <a:cubicBezTo>
                      <a:pt x="48" y="0"/>
                      <a:pt x="2" y="58"/>
                      <a:pt x="2" y="128"/>
                    </a:cubicBezTo>
                    <a:close/>
                    <a:moveTo>
                      <a:pt x="156" y="128"/>
                    </a:moveTo>
                    <a:cubicBezTo>
                      <a:pt x="156" y="170"/>
                      <a:pt x="132" y="205"/>
                      <a:pt x="105" y="205"/>
                    </a:cubicBezTo>
                    <a:cubicBezTo>
                      <a:pt x="77" y="205"/>
                      <a:pt x="53" y="170"/>
                      <a:pt x="53" y="128"/>
                    </a:cubicBezTo>
                    <a:cubicBezTo>
                      <a:pt x="53" y="87"/>
                      <a:pt x="77" y="51"/>
                      <a:pt x="105" y="51"/>
                    </a:cubicBezTo>
                    <a:cubicBezTo>
                      <a:pt x="132" y="51"/>
                      <a:pt x="156" y="87"/>
                      <a:pt x="156" y="128"/>
                    </a:cubicBezTo>
                    <a:close/>
                    <a:moveTo>
                      <a:pt x="156" y="128"/>
                    </a:moveTo>
                    <a:cubicBezTo>
                      <a:pt x="156" y="128"/>
                      <a:pt x="156" y="128"/>
                      <a:pt x="156" y="128"/>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 name="Freeform 10">
                <a:extLst>
                  <a:ext uri="{FF2B5EF4-FFF2-40B4-BE49-F238E27FC236}">
                    <a16:creationId xmlns:a16="http://schemas.microsoft.com/office/drawing/2014/main" id="{67490607-BC29-47B9-8A35-09E2E34BB6C6}"/>
                  </a:ext>
                </a:extLst>
              </p:cNvPr>
              <p:cNvSpPr>
                <a:spLocks noEditPoints="1"/>
              </p:cNvSpPr>
              <p:nvPr/>
            </p:nvSpPr>
            <p:spPr bwMode="auto">
              <a:xfrm>
                <a:off x="2633" y="1330"/>
                <a:ext cx="74" cy="41"/>
              </a:xfrm>
              <a:custGeom>
                <a:avLst/>
                <a:gdLst>
                  <a:gd name="T0" fmla="*/ 109 w 512"/>
                  <a:gd name="T1" fmla="*/ 282 h 285"/>
                  <a:gd name="T2" fmla="*/ 168 w 512"/>
                  <a:gd name="T3" fmla="*/ 270 h 285"/>
                  <a:gd name="T4" fmla="*/ 252 w 512"/>
                  <a:gd name="T5" fmla="*/ 172 h 285"/>
                  <a:gd name="T6" fmla="*/ 257 w 512"/>
                  <a:gd name="T7" fmla="*/ 172 h 285"/>
                  <a:gd name="T8" fmla="*/ 286 w 512"/>
                  <a:gd name="T9" fmla="*/ 166 h 285"/>
                  <a:gd name="T10" fmla="*/ 334 w 512"/>
                  <a:gd name="T11" fmla="*/ 110 h 285"/>
                  <a:gd name="T12" fmla="*/ 353 w 512"/>
                  <a:gd name="T13" fmla="*/ 83 h 285"/>
                  <a:gd name="T14" fmla="*/ 386 w 512"/>
                  <a:gd name="T15" fmla="*/ 88 h 285"/>
                  <a:gd name="T16" fmla="*/ 460 w 512"/>
                  <a:gd name="T17" fmla="*/ 94 h 285"/>
                  <a:gd name="T18" fmla="*/ 508 w 512"/>
                  <a:gd name="T19" fmla="*/ 38 h 285"/>
                  <a:gd name="T20" fmla="*/ 492 w 512"/>
                  <a:gd name="T21" fmla="*/ 5 h 285"/>
                  <a:gd name="T22" fmla="*/ 459 w 512"/>
                  <a:gd name="T23" fmla="*/ 20 h 285"/>
                  <a:gd name="T24" fmla="*/ 440 w 512"/>
                  <a:gd name="T25" fmla="*/ 47 h 285"/>
                  <a:gd name="T26" fmla="*/ 408 w 512"/>
                  <a:gd name="T27" fmla="*/ 42 h 285"/>
                  <a:gd name="T28" fmla="*/ 334 w 512"/>
                  <a:gd name="T29" fmla="*/ 36 h 285"/>
                  <a:gd name="T30" fmla="*/ 286 w 512"/>
                  <a:gd name="T31" fmla="*/ 92 h 285"/>
                  <a:gd name="T32" fmla="*/ 267 w 512"/>
                  <a:gd name="T33" fmla="*/ 119 h 285"/>
                  <a:gd name="T34" fmla="*/ 241 w 512"/>
                  <a:gd name="T35" fmla="*/ 117 h 285"/>
                  <a:gd name="T36" fmla="*/ 90 w 512"/>
                  <a:gd name="T37" fmla="*/ 81 h 285"/>
                  <a:gd name="T38" fmla="*/ 19 w 512"/>
                  <a:gd name="T39" fmla="*/ 140 h 285"/>
                  <a:gd name="T40" fmla="*/ 10 w 512"/>
                  <a:gd name="T41" fmla="*/ 224 h 285"/>
                  <a:gd name="T42" fmla="*/ 109 w 512"/>
                  <a:gd name="T43" fmla="*/ 282 h 285"/>
                  <a:gd name="T44" fmla="*/ 63 w 512"/>
                  <a:gd name="T45" fmla="*/ 166 h 285"/>
                  <a:gd name="T46" fmla="*/ 109 w 512"/>
                  <a:gd name="T47" fmla="*/ 128 h 285"/>
                  <a:gd name="T48" fmla="*/ 200 w 512"/>
                  <a:gd name="T49" fmla="*/ 146 h 285"/>
                  <a:gd name="T50" fmla="*/ 148 w 512"/>
                  <a:gd name="T51" fmla="*/ 223 h 285"/>
                  <a:gd name="T52" fmla="*/ 57 w 512"/>
                  <a:gd name="T53" fmla="*/ 205 h 285"/>
                  <a:gd name="T54" fmla="*/ 63 w 512"/>
                  <a:gd name="T55" fmla="*/ 166 h 285"/>
                  <a:gd name="T56" fmla="*/ 63 w 512"/>
                  <a:gd name="T57" fmla="*/ 166 h 285"/>
                  <a:gd name="T58" fmla="*/ 63 w 512"/>
                  <a:gd name="T59" fmla="*/ 16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2" h="285">
                    <a:moveTo>
                      <a:pt x="109" y="282"/>
                    </a:moveTo>
                    <a:cubicBezTo>
                      <a:pt x="129" y="282"/>
                      <a:pt x="149" y="278"/>
                      <a:pt x="168" y="270"/>
                    </a:cubicBezTo>
                    <a:cubicBezTo>
                      <a:pt x="211" y="254"/>
                      <a:pt x="243" y="217"/>
                      <a:pt x="252" y="172"/>
                    </a:cubicBezTo>
                    <a:cubicBezTo>
                      <a:pt x="254" y="172"/>
                      <a:pt x="255" y="172"/>
                      <a:pt x="257" y="172"/>
                    </a:cubicBezTo>
                    <a:cubicBezTo>
                      <a:pt x="267" y="172"/>
                      <a:pt x="277" y="170"/>
                      <a:pt x="286" y="166"/>
                    </a:cubicBezTo>
                    <a:cubicBezTo>
                      <a:pt x="310" y="156"/>
                      <a:pt x="328" y="135"/>
                      <a:pt x="334" y="110"/>
                    </a:cubicBezTo>
                    <a:cubicBezTo>
                      <a:pt x="340" y="94"/>
                      <a:pt x="343" y="87"/>
                      <a:pt x="353" y="83"/>
                    </a:cubicBezTo>
                    <a:cubicBezTo>
                      <a:pt x="364" y="79"/>
                      <a:pt x="371" y="81"/>
                      <a:pt x="386" y="88"/>
                    </a:cubicBezTo>
                    <a:cubicBezTo>
                      <a:pt x="408" y="102"/>
                      <a:pt x="436" y="104"/>
                      <a:pt x="460" y="94"/>
                    </a:cubicBezTo>
                    <a:cubicBezTo>
                      <a:pt x="484" y="84"/>
                      <a:pt x="502" y="63"/>
                      <a:pt x="508" y="38"/>
                    </a:cubicBezTo>
                    <a:cubicBezTo>
                      <a:pt x="512" y="25"/>
                      <a:pt x="506" y="10"/>
                      <a:pt x="492" y="5"/>
                    </a:cubicBezTo>
                    <a:cubicBezTo>
                      <a:pt x="479" y="0"/>
                      <a:pt x="464" y="7"/>
                      <a:pt x="459" y="20"/>
                    </a:cubicBezTo>
                    <a:cubicBezTo>
                      <a:pt x="454" y="36"/>
                      <a:pt x="451" y="43"/>
                      <a:pt x="440" y="47"/>
                    </a:cubicBezTo>
                    <a:cubicBezTo>
                      <a:pt x="430" y="51"/>
                      <a:pt x="423" y="49"/>
                      <a:pt x="408" y="42"/>
                    </a:cubicBezTo>
                    <a:cubicBezTo>
                      <a:pt x="385" y="28"/>
                      <a:pt x="358" y="26"/>
                      <a:pt x="334" y="36"/>
                    </a:cubicBezTo>
                    <a:cubicBezTo>
                      <a:pt x="310" y="46"/>
                      <a:pt x="292" y="67"/>
                      <a:pt x="286" y="92"/>
                    </a:cubicBezTo>
                    <a:cubicBezTo>
                      <a:pt x="280" y="108"/>
                      <a:pt x="277" y="114"/>
                      <a:pt x="267" y="119"/>
                    </a:cubicBezTo>
                    <a:cubicBezTo>
                      <a:pt x="258" y="122"/>
                      <a:pt x="249" y="121"/>
                      <a:pt x="241" y="117"/>
                    </a:cubicBezTo>
                    <a:cubicBezTo>
                      <a:pt x="215" y="72"/>
                      <a:pt x="150" y="56"/>
                      <a:pt x="90" y="81"/>
                    </a:cubicBezTo>
                    <a:cubicBezTo>
                      <a:pt x="60" y="93"/>
                      <a:pt x="36" y="113"/>
                      <a:pt x="19" y="140"/>
                    </a:cubicBezTo>
                    <a:cubicBezTo>
                      <a:pt x="3" y="165"/>
                      <a:pt x="0" y="197"/>
                      <a:pt x="10" y="224"/>
                    </a:cubicBezTo>
                    <a:cubicBezTo>
                      <a:pt x="29" y="262"/>
                      <a:pt x="68" y="285"/>
                      <a:pt x="109" y="282"/>
                    </a:cubicBezTo>
                    <a:close/>
                    <a:moveTo>
                      <a:pt x="63" y="166"/>
                    </a:moveTo>
                    <a:cubicBezTo>
                      <a:pt x="74" y="149"/>
                      <a:pt x="90" y="136"/>
                      <a:pt x="109" y="128"/>
                    </a:cubicBezTo>
                    <a:cubicBezTo>
                      <a:pt x="147" y="112"/>
                      <a:pt x="189" y="121"/>
                      <a:pt x="200" y="146"/>
                    </a:cubicBezTo>
                    <a:cubicBezTo>
                      <a:pt x="210" y="172"/>
                      <a:pt x="187" y="207"/>
                      <a:pt x="148" y="223"/>
                    </a:cubicBezTo>
                    <a:cubicBezTo>
                      <a:pt x="110" y="239"/>
                      <a:pt x="68" y="231"/>
                      <a:pt x="57" y="205"/>
                    </a:cubicBezTo>
                    <a:cubicBezTo>
                      <a:pt x="53" y="192"/>
                      <a:pt x="55" y="177"/>
                      <a:pt x="63" y="166"/>
                    </a:cubicBezTo>
                    <a:close/>
                    <a:moveTo>
                      <a:pt x="63" y="166"/>
                    </a:moveTo>
                    <a:cubicBezTo>
                      <a:pt x="63" y="166"/>
                      <a:pt x="63" y="166"/>
                      <a:pt x="63" y="16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 name="Freeform 11">
                <a:extLst>
                  <a:ext uri="{FF2B5EF4-FFF2-40B4-BE49-F238E27FC236}">
                    <a16:creationId xmlns:a16="http://schemas.microsoft.com/office/drawing/2014/main" id="{FB180B07-6538-455E-8B90-4BB41E436C1A}"/>
                  </a:ext>
                </a:extLst>
              </p:cNvPr>
              <p:cNvSpPr>
                <a:spLocks noEditPoints="1"/>
              </p:cNvSpPr>
              <p:nvPr/>
            </p:nvSpPr>
            <p:spPr bwMode="auto">
              <a:xfrm>
                <a:off x="2689" y="1375"/>
                <a:ext cx="26" cy="26"/>
              </a:xfrm>
              <a:custGeom>
                <a:avLst/>
                <a:gdLst>
                  <a:gd name="T0" fmla="*/ 153 w 179"/>
                  <a:gd name="T1" fmla="*/ 0 h 179"/>
                  <a:gd name="T2" fmla="*/ 0 w 179"/>
                  <a:gd name="T3" fmla="*/ 153 h 179"/>
                  <a:gd name="T4" fmla="*/ 25 w 179"/>
                  <a:gd name="T5" fmla="*/ 179 h 179"/>
                  <a:gd name="T6" fmla="*/ 51 w 179"/>
                  <a:gd name="T7" fmla="*/ 153 h 179"/>
                  <a:gd name="T8" fmla="*/ 153 w 179"/>
                  <a:gd name="T9" fmla="*/ 51 h 179"/>
                  <a:gd name="T10" fmla="*/ 179 w 179"/>
                  <a:gd name="T11" fmla="*/ 25 h 179"/>
                  <a:gd name="T12" fmla="*/ 153 w 179"/>
                  <a:gd name="T13" fmla="*/ 0 h 179"/>
                  <a:gd name="T14" fmla="*/ 153 w 179"/>
                  <a:gd name="T15" fmla="*/ 0 h 179"/>
                  <a:gd name="T16" fmla="*/ 153 w 179"/>
                  <a:gd name="T1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179">
                    <a:moveTo>
                      <a:pt x="153" y="0"/>
                    </a:moveTo>
                    <a:cubicBezTo>
                      <a:pt x="69" y="0"/>
                      <a:pt x="0" y="69"/>
                      <a:pt x="0" y="153"/>
                    </a:cubicBezTo>
                    <a:cubicBezTo>
                      <a:pt x="0" y="168"/>
                      <a:pt x="11" y="179"/>
                      <a:pt x="25" y="179"/>
                    </a:cubicBezTo>
                    <a:cubicBezTo>
                      <a:pt x="40" y="179"/>
                      <a:pt x="51" y="168"/>
                      <a:pt x="51" y="153"/>
                    </a:cubicBezTo>
                    <a:cubicBezTo>
                      <a:pt x="51" y="97"/>
                      <a:pt x="97" y="51"/>
                      <a:pt x="153" y="51"/>
                    </a:cubicBezTo>
                    <a:cubicBezTo>
                      <a:pt x="168" y="51"/>
                      <a:pt x="179" y="40"/>
                      <a:pt x="179" y="25"/>
                    </a:cubicBezTo>
                    <a:cubicBezTo>
                      <a:pt x="179" y="11"/>
                      <a:pt x="168" y="0"/>
                      <a:pt x="153" y="0"/>
                    </a:cubicBezTo>
                    <a:close/>
                    <a:moveTo>
                      <a:pt x="153" y="0"/>
                    </a:moveTo>
                    <a:cubicBezTo>
                      <a:pt x="153" y="0"/>
                      <a:pt x="153" y="0"/>
                      <a:pt x="1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40" name="Group 18">
              <a:extLst>
                <a:ext uri="{FF2B5EF4-FFF2-40B4-BE49-F238E27FC236}">
                  <a16:creationId xmlns:a16="http://schemas.microsoft.com/office/drawing/2014/main" id="{B1CFAAA3-5EDB-4C3C-A00B-590161CA2B40}"/>
                </a:ext>
              </a:extLst>
            </p:cNvPr>
            <p:cNvGrpSpPr>
              <a:grpSpLocks noChangeAspect="1"/>
            </p:cNvGrpSpPr>
            <p:nvPr/>
          </p:nvGrpSpPr>
          <p:grpSpPr bwMode="auto">
            <a:xfrm>
              <a:off x="2246313" y="2449513"/>
              <a:ext cx="336550" cy="295275"/>
              <a:chOff x="1415" y="1543"/>
              <a:chExt cx="212" cy="186"/>
            </a:xfrm>
            <a:solidFill>
              <a:srgbClr val="333F50"/>
            </a:solidFill>
          </p:grpSpPr>
          <p:sp>
            <p:nvSpPr>
              <p:cNvPr id="58" name="Freeform 19">
                <a:extLst>
                  <a:ext uri="{FF2B5EF4-FFF2-40B4-BE49-F238E27FC236}">
                    <a16:creationId xmlns:a16="http://schemas.microsoft.com/office/drawing/2014/main" id="{93825616-6CAB-4964-A126-F65EC9E3BA75}"/>
                  </a:ext>
                </a:extLst>
              </p:cNvPr>
              <p:cNvSpPr>
                <a:spLocks noEditPoints="1"/>
              </p:cNvSpPr>
              <p:nvPr/>
            </p:nvSpPr>
            <p:spPr bwMode="auto">
              <a:xfrm>
                <a:off x="1415" y="1600"/>
                <a:ext cx="212" cy="129"/>
              </a:xfrm>
              <a:custGeom>
                <a:avLst/>
                <a:gdLst>
                  <a:gd name="T0" fmla="*/ 2048 w 2048"/>
                  <a:gd name="T1" fmla="*/ 298 h 1249"/>
                  <a:gd name="T2" fmla="*/ 1800 w 2048"/>
                  <a:gd name="T3" fmla="*/ 298 h 1249"/>
                  <a:gd name="T4" fmla="*/ 1549 w 2048"/>
                  <a:gd name="T5" fmla="*/ 259 h 1249"/>
                  <a:gd name="T6" fmla="*/ 999 w 2048"/>
                  <a:gd name="T7" fmla="*/ 231 h 1249"/>
                  <a:gd name="T8" fmla="*/ 769 w 2048"/>
                  <a:gd name="T9" fmla="*/ 303 h 1249"/>
                  <a:gd name="T10" fmla="*/ 668 w 2048"/>
                  <a:gd name="T11" fmla="*/ 145 h 1249"/>
                  <a:gd name="T12" fmla="*/ 282 w 2048"/>
                  <a:gd name="T13" fmla="*/ 215 h 1249"/>
                  <a:gd name="T14" fmla="*/ 248 w 2048"/>
                  <a:gd name="T15" fmla="*/ 311 h 1249"/>
                  <a:gd name="T16" fmla="*/ 72 w 2048"/>
                  <a:gd name="T17" fmla="*/ 0 h 1249"/>
                  <a:gd name="T18" fmla="*/ 148 w 2048"/>
                  <a:gd name="T19" fmla="*/ 787 h 1249"/>
                  <a:gd name="T20" fmla="*/ 194 w 2048"/>
                  <a:gd name="T21" fmla="*/ 1119 h 1249"/>
                  <a:gd name="T22" fmla="*/ 407 w 2048"/>
                  <a:gd name="T23" fmla="*/ 1017 h 1249"/>
                  <a:gd name="T24" fmla="*/ 1641 w 2048"/>
                  <a:gd name="T25" fmla="*/ 1017 h 1249"/>
                  <a:gd name="T26" fmla="*/ 1854 w 2048"/>
                  <a:gd name="T27" fmla="*/ 1119 h 1249"/>
                  <a:gd name="T28" fmla="*/ 1900 w 2048"/>
                  <a:gd name="T29" fmla="*/ 787 h 1249"/>
                  <a:gd name="T30" fmla="*/ 2018 w 2048"/>
                  <a:gd name="T31" fmla="*/ 424 h 1249"/>
                  <a:gd name="T32" fmla="*/ 1900 w 2048"/>
                  <a:gd name="T33" fmla="*/ 727 h 1249"/>
                  <a:gd name="T34" fmla="*/ 585 w 2048"/>
                  <a:gd name="T35" fmla="*/ 787 h 1249"/>
                  <a:gd name="T36" fmla="*/ 407 w 2048"/>
                  <a:gd name="T37" fmla="*/ 891 h 1249"/>
                  <a:gd name="T38" fmla="*/ 473 w 2048"/>
                  <a:gd name="T39" fmla="*/ 757 h 1249"/>
                  <a:gd name="T40" fmla="*/ 60 w 2048"/>
                  <a:gd name="T41" fmla="*/ 639 h 1249"/>
                  <a:gd name="T42" fmla="*/ 176 w 2048"/>
                  <a:gd name="T43" fmla="*/ 60 h 1249"/>
                  <a:gd name="T44" fmla="*/ 251 w 2048"/>
                  <a:gd name="T45" fmla="*/ 636 h 1249"/>
                  <a:gd name="T46" fmla="*/ 1072 w 2048"/>
                  <a:gd name="T47" fmla="*/ 636 h 1249"/>
                  <a:gd name="T48" fmla="*/ 1340 w 2048"/>
                  <a:gd name="T49" fmla="*/ 636 h 1249"/>
                  <a:gd name="T50" fmla="*/ 1860 w 2048"/>
                  <a:gd name="T51" fmla="*/ 298 h 1249"/>
                  <a:gd name="T52" fmla="*/ 1988 w 2048"/>
                  <a:gd name="T53" fmla="*/ 298 h 1249"/>
                  <a:gd name="T54" fmla="*/ 1701 w 2048"/>
                  <a:gd name="T55" fmla="*/ 787 h 1249"/>
                  <a:gd name="T56" fmla="*/ 1723 w 2048"/>
                  <a:gd name="T57" fmla="*/ 988 h 1249"/>
                  <a:gd name="T58" fmla="*/ 1723 w 2048"/>
                  <a:gd name="T59" fmla="*/ 1048 h 1249"/>
                  <a:gd name="T60" fmla="*/ 1653 w 2048"/>
                  <a:gd name="T61" fmla="*/ 1119 h 1249"/>
                  <a:gd name="T62" fmla="*/ 347 w 2048"/>
                  <a:gd name="T63" fmla="*/ 787 h 1249"/>
                  <a:gd name="T64" fmla="*/ 303 w 2048"/>
                  <a:gd name="T65" fmla="*/ 990 h 1249"/>
                  <a:gd name="T66" fmla="*/ 395 w 2048"/>
                  <a:gd name="T67" fmla="*/ 1119 h 1249"/>
                  <a:gd name="T68" fmla="*/ 325 w 2048"/>
                  <a:gd name="T69" fmla="*/ 1048 h 1249"/>
                  <a:gd name="T70" fmla="*/ 1225 w 2048"/>
                  <a:gd name="T71" fmla="*/ 241 h 1249"/>
                  <a:gd name="T72" fmla="*/ 1047 w 2048"/>
                  <a:gd name="T73" fmla="*/ 268 h 1249"/>
                  <a:gd name="T74" fmla="*/ 383 w 2048"/>
                  <a:gd name="T75" fmla="*/ 205 h 1249"/>
                  <a:gd name="T76" fmla="*/ 718 w 2048"/>
                  <a:gd name="T77" fmla="*/ 246 h 1249"/>
                  <a:gd name="T78" fmla="*/ 682 w 2048"/>
                  <a:gd name="T79" fmla="*/ 311 h 1249"/>
                  <a:gd name="T80" fmla="*/ 333 w 2048"/>
                  <a:gd name="T81" fmla="*/ 272 h 1249"/>
                  <a:gd name="T82" fmla="*/ 248 w 2048"/>
                  <a:gd name="T83" fmla="*/ 573 h 1249"/>
                  <a:gd name="T84" fmla="*/ 383 w 2048"/>
                  <a:gd name="T85" fmla="*/ 373 h 1249"/>
                  <a:gd name="T86" fmla="*/ 982 w 2048"/>
                  <a:gd name="T87" fmla="*/ 371 h 1249"/>
                  <a:gd name="T88" fmla="*/ 1095 w 2048"/>
                  <a:gd name="T89" fmla="*/ 576 h 1249"/>
                  <a:gd name="T90" fmla="*/ 1302 w 2048"/>
                  <a:gd name="T91" fmla="*/ 576 h 1249"/>
                  <a:gd name="T92" fmla="*/ 1430 w 2048"/>
                  <a:gd name="T93" fmla="*/ 241 h 1249"/>
                  <a:gd name="T94" fmla="*/ 1303 w 2048"/>
                  <a:gd name="T95" fmla="*/ 311 h 1249"/>
                  <a:gd name="T96" fmla="*/ 1363 w 2048"/>
                  <a:gd name="T97" fmla="*/ 576 h 1249"/>
                  <a:gd name="T98" fmla="*/ 1535 w 2048"/>
                  <a:gd name="T99" fmla="*/ 375 h 1249"/>
                  <a:gd name="T100" fmla="*/ 1800 w 2048"/>
                  <a:gd name="T101" fmla="*/ 573 h 1249"/>
                  <a:gd name="T102" fmla="*/ 1631 w 2048"/>
                  <a:gd name="T103" fmla="*/ 540 h 1249"/>
                  <a:gd name="T104" fmla="*/ 1800 w 2048"/>
                  <a:gd name="T105" fmla="*/ 573 h 1249"/>
                  <a:gd name="T106" fmla="*/ 325 w 2048"/>
                  <a:gd name="T107" fmla="*/ 1090 h 1249"/>
                  <a:gd name="T108" fmla="*/ 1723 w 2048"/>
                  <a:gd name="T109" fmla="*/ 1148 h 1249"/>
                  <a:gd name="T110" fmla="*/ 1694 w 2048"/>
                  <a:gd name="T111" fmla="*/ 111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48" h="1249">
                    <a:moveTo>
                      <a:pt x="2018" y="347"/>
                    </a:moveTo>
                    <a:cubicBezTo>
                      <a:pt x="2035" y="347"/>
                      <a:pt x="2048" y="334"/>
                      <a:pt x="2048" y="317"/>
                    </a:cubicBezTo>
                    <a:cubicBezTo>
                      <a:pt x="2048" y="298"/>
                      <a:pt x="2048" y="298"/>
                      <a:pt x="2048" y="298"/>
                    </a:cubicBezTo>
                    <a:cubicBezTo>
                      <a:pt x="2048" y="258"/>
                      <a:pt x="2016" y="226"/>
                      <a:pt x="1976" y="226"/>
                    </a:cubicBezTo>
                    <a:cubicBezTo>
                      <a:pt x="1872" y="226"/>
                      <a:pt x="1872" y="226"/>
                      <a:pt x="1872" y="226"/>
                    </a:cubicBezTo>
                    <a:cubicBezTo>
                      <a:pt x="1832" y="226"/>
                      <a:pt x="1800" y="258"/>
                      <a:pt x="1800" y="298"/>
                    </a:cubicBezTo>
                    <a:cubicBezTo>
                      <a:pt x="1800" y="311"/>
                      <a:pt x="1800" y="311"/>
                      <a:pt x="1800" y="311"/>
                    </a:cubicBezTo>
                    <a:cubicBezTo>
                      <a:pt x="1573" y="311"/>
                      <a:pt x="1573" y="311"/>
                      <a:pt x="1573" y="311"/>
                    </a:cubicBezTo>
                    <a:cubicBezTo>
                      <a:pt x="1549" y="259"/>
                      <a:pt x="1549" y="259"/>
                      <a:pt x="1549" y="259"/>
                    </a:cubicBezTo>
                    <a:cubicBezTo>
                      <a:pt x="1528" y="212"/>
                      <a:pt x="1482" y="181"/>
                      <a:pt x="1430" y="181"/>
                    </a:cubicBezTo>
                    <a:cubicBezTo>
                      <a:pt x="1102" y="181"/>
                      <a:pt x="1102" y="181"/>
                      <a:pt x="1102" y="181"/>
                    </a:cubicBezTo>
                    <a:cubicBezTo>
                      <a:pt x="1062" y="181"/>
                      <a:pt x="1024" y="200"/>
                      <a:pt x="999" y="231"/>
                    </a:cubicBezTo>
                    <a:cubicBezTo>
                      <a:pt x="981" y="254"/>
                      <a:pt x="972" y="282"/>
                      <a:pt x="972" y="311"/>
                    </a:cubicBezTo>
                    <a:cubicBezTo>
                      <a:pt x="764" y="311"/>
                      <a:pt x="764" y="311"/>
                      <a:pt x="764" y="311"/>
                    </a:cubicBezTo>
                    <a:cubicBezTo>
                      <a:pt x="769" y="303"/>
                      <a:pt x="769" y="303"/>
                      <a:pt x="769" y="303"/>
                    </a:cubicBezTo>
                    <a:cubicBezTo>
                      <a:pt x="786" y="276"/>
                      <a:pt x="786" y="242"/>
                      <a:pt x="769" y="215"/>
                    </a:cubicBezTo>
                    <a:cubicBezTo>
                      <a:pt x="757" y="195"/>
                      <a:pt x="757" y="195"/>
                      <a:pt x="757" y="195"/>
                    </a:cubicBezTo>
                    <a:cubicBezTo>
                      <a:pt x="739" y="164"/>
                      <a:pt x="705" y="145"/>
                      <a:pt x="668" y="145"/>
                    </a:cubicBezTo>
                    <a:cubicBezTo>
                      <a:pt x="383" y="145"/>
                      <a:pt x="383" y="145"/>
                      <a:pt x="383" y="145"/>
                    </a:cubicBezTo>
                    <a:cubicBezTo>
                      <a:pt x="347" y="145"/>
                      <a:pt x="313" y="164"/>
                      <a:pt x="294" y="195"/>
                    </a:cubicBezTo>
                    <a:cubicBezTo>
                      <a:pt x="282" y="215"/>
                      <a:pt x="282" y="215"/>
                      <a:pt x="282" y="215"/>
                    </a:cubicBezTo>
                    <a:cubicBezTo>
                      <a:pt x="266" y="242"/>
                      <a:pt x="266" y="276"/>
                      <a:pt x="282" y="303"/>
                    </a:cubicBezTo>
                    <a:cubicBezTo>
                      <a:pt x="287" y="311"/>
                      <a:pt x="287" y="311"/>
                      <a:pt x="287" y="311"/>
                    </a:cubicBezTo>
                    <a:cubicBezTo>
                      <a:pt x="248" y="311"/>
                      <a:pt x="248" y="311"/>
                      <a:pt x="248" y="311"/>
                    </a:cubicBezTo>
                    <a:cubicBezTo>
                      <a:pt x="248" y="72"/>
                      <a:pt x="248" y="72"/>
                      <a:pt x="248" y="72"/>
                    </a:cubicBezTo>
                    <a:cubicBezTo>
                      <a:pt x="248" y="32"/>
                      <a:pt x="216" y="0"/>
                      <a:pt x="176" y="0"/>
                    </a:cubicBezTo>
                    <a:cubicBezTo>
                      <a:pt x="72" y="0"/>
                      <a:pt x="72" y="0"/>
                      <a:pt x="72" y="0"/>
                    </a:cubicBezTo>
                    <a:cubicBezTo>
                      <a:pt x="32" y="0"/>
                      <a:pt x="0" y="32"/>
                      <a:pt x="0" y="72"/>
                    </a:cubicBezTo>
                    <a:cubicBezTo>
                      <a:pt x="0" y="639"/>
                      <a:pt x="0" y="639"/>
                      <a:pt x="0" y="639"/>
                    </a:cubicBezTo>
                    <a:cubicBezTo>
                      <a:pt x="0" y="721"/>
                      <a:pt x="67" y="787"/>
                      <a:pt x="148" y="787"/>
                    </a:cubicBezTo>
                    <a:cubicBezTo>
                      <a:pt x="243" y="787"/>
                      <a:pt x="243" y="787"/>
                      <a:pt x="243" y="787"/>
                    </a:cubicBezTo>
                    <a:cubicBezTo>
                      <a:pt x="243" y="1017"/>
                      <a:pt x="243" y="1017"/>
                      <a:pt x="243" y="1017"/>
                    </a:cubicBezTo>
                    <a:cubicBezTo>
                      <a:pt x="213" y="1041"/>
                      <a:pt x="194" y="1078"/>
                      <a:pt x="194" y="1119"/>
                    </a:cubicBezTo>
                    <a:cubicBezTo>
                      <a:pt x="194" y="1191"/>
                      <a:pt x="253" y="1249"/>
                      <a:pt x="325" y="1249"/>
                    </a:cubicBezTo>
                    <a:cubicBezTo>
                      <a:pt x="397" y="1249"/>
                      <a:pt x="455" y="1191"/>
                      <a:pt x="455" y="1119"/>
                    </a:cubicBezTo>
                    <a:cubicBezTo>
                      <a:pt x="455" y="1078"/>
                      <a:pt x="436" y="1041"/>
                      <a:pt x="407" y="1017"/>
                    </a:cubicBezTo>
                    <a:cubicBezTo>
                      <a:pt x="407" y="951"/>
                      <a:pt x="407" y="951"/>
                      <a:pt x="407" y="951"/>
                    </a:cubicBezTo>
                    <a:cubicBezTo>
                      <a:pt x="1641" y="951"/>
                      <a:pt x="1641" y="951"/>
                      <a:pt x="1641" y="951"/>
                    </a:cubicBezTo>
                    <a:cubicBezTo>
                      <a:pt x="1641" y="1017"/>
                      <a:pt x="1641" y="1017"/>
                      <a:pt x="1641" y="1017"/>
                    </a:cubicBezTo>
                    <a:cubicBezTo>
                      <a:pt x="1612" y="1041"/>
                      <a:pt x="1593" y="1078"/>
                      <a:pt x="1593" y="1119"/>
                    </a:cubicBezTo>
                    <a:cubicBezTo>
                      <a:pt x="1593" y="1191"/>
                      <a:pt x="1651" y="1249"/>
                      <a:pt x="1723" y="1249"/>
                    </a:cubicBezTo>
                    <a:cubicBezTo>
                      <a:pt x="1795" y="1249"/>
                      <a:pt x="1854" y="1191"/>
                      <a:pt x="1854" y="1119"/>
                    </a:cubicBezTo>
                    <a:cubicBezTo>
                      <a:pt x="1854" y="1078"/>
                      <a:pt x="1835" y="1041"/>
                      <a:pt x="1805" y="1017"/>
                    </a:cubicBezTo>
                    <a:cubicBezTo>
                      <a:pt x="1805" y="787"/>
                      <a:pt x="1805" y="787"/>
                      <a:pt x="1805" y="787"/>
                    </a:cubicBezTo>
                    <a:cubicBezTo>
                      <a:pt x="1900" y="787"/>
                      <a:pt x="1900" y="787"/>
                      <a:pt x="1900" y="787"/>
                    </a:cubicBezTo>
                    <a:cubicBezTo>
                      <a:pt x="1981" y="787"/>
                      <a:pt x="2048" y="721"/>
                      <a:pt x="2048" y="639"/>
                    </a:cubicBezTo>
                    <a:cubicBezTo>
                      <a:pt x="2048" y="454"/>
                      <a:pt x="2048" y="454"/>
                      <a:pt x="2048" y="454"/>
                    </a:cubicBezTo>
                    <a:cubicBezTo>
                      <a:pt x="2048" y="438"/>
                      <a:pt x="2035" y="424"/>
                      <a:pt x="2018" y="424"/>
                    </a:cubicBezTo>
                    <a:cubicBezTo>
                      <a:pt x="2001" y="424"/>
                      <a:pt x="1988" y="438"/>
                      <a:pt x="1988" y="454"/>
                    </a:cubicBezTo>
                    <a:cubicBezTo>
                      <a:pt x="1988" y="639"/>
                      <a:pt x="1988" y="639"/>
                      <a:pt x="1988" y="639"/>
                    </a:cubicBezTo>
                    <a:cubicBezTo>
                      <a:pt x="1988" y="688"/>
                      <a:pt x="1948" y="727"/>
                      <a:pt x="1900" y="727"/>
                    </a:cubicBezTo>
                    <a:cubicBezTo>
                      <a:pt x="585" y="727"/>
                      <a:pt x="585" y="727"/>
                      <a:pt x="585" y="727"/>
                    </a:cubicBezTo>
                    <a:cubicBezTo>
                      <a:pt x="568" y="727"/>
                      <a:pt x="555" y="741"/>
                      <a:pt x="555" y="757"/>
                    </a:cubicBezTo>
                    <a:cubicBezTo>
                      <a:pt x="555" y="774"/>
                      <a:pt x="568" y="787"/>
                      <a:pt x="585" y="787"/>
                    </a:cubicBezTo>
                    <a:cubicBezTo>
                      <a:pt x="1641" y="787"/>
                      <a:pt x="1641" y="787"/>
                      <a:pt x="1641" y="787"/>
                    </a:cubicBezTo>
                    <a:cubicBezTo>
                      <a:pt x="1641" y="891"/>
                      <a:pt x="1641" y="891"/>
                      <a:pt x="1641" y="891"/>
                    </a:cubicBezTo>
                    <a:cubicBezTo>
                      <a:pt x="407" y="891"/>
                      <a:pt x="407" y="891"/>
                      <a:pt x="407" y="891"/>
                    </a:cubicBezTo>
                    <a:cubicBezTo>
                      <a:pt x="407" y="787"/>
                      <a:pt x="407" y="787"/>
                      <a:pt x="407" y="787"/>
                    </a:cubicBezTo>
                    <a:cubicBezTo>
                      <a:pt x="443" y="787"/>
                      <a:pt x="443" y="787"/>
                      <a:pt x="443" y="787"/>
                    </a:cubicBezTo>
                    <a:cubicBezTo>
                      <a:pt x="460" y="787"/>
                      <a:pt x="473" y="774"/>
                      <a:pt x="473" y="757"/>
                    </a:cubicBezTo>
                    <a:cubicBezTo>
                      <a:pt x="473" y="741"/>
                      <a:pt x="460" y="727"/>
                      <a:pt x="443" y="727"/>
                    </a:cubicBezTo>
                    <a:cubicBezTo>
                      <a:pt x="148" y="727"/>
                      <a:pt x="148" y="727"/>
                      <a:pt x="148" y="727"/>
                    </a:cubicBezTo>
                    <a:cubicBezTo>
                      <a:pt x="100" y="727"/>
                      <a:pt x="60" y="688"/>
                      <a:pt x="60" y="639"/>
                    </a:cubicBezTo>
                    <a:cubicBezTo>
                      <a:pt x="60" y="72"/>
                      <a:pt x="60" y="72"/>
                      <a:pt x="60" y="72"/>
                    </a:cubicBezTo>
                    <a:cubicBezTo>
                      <a:pt x="60" y="65"/>
                      <a:pt x="65" y="60"/>
                      <a:pt x="72" y="60"/>
                    </a:cubicBezTo>
                    <a:cubicBezTo>
                      <a:pt x="176" y="60"/>
                      <a:pt x="176" y="60"/>
                      <a:pt x="176" y="60"/>
                    </a:cubicBezTo>
                    <a:cubicBezTo>
                      <a:pt x="182" y="60"/>
                      <a:pt x="188" y="65"/>
                      <a:pt x="188" y="72"/>
                    </a:cubicBezTo>
                    <a:cubicBezTo>
                      <a:pt x="188" y="573"/>
                      <a:pt x="188" y="573"/>
                      <a:pt x="188" y="573"/>
                    </a:cubicBezTo>
                    <a:cubicBezTo>
                      <a:pt x="188" y="608"/>
                      <a:pt x="216" y="636"/>
                      <a:pt x="251" y="636"/>
                    </a:cubicBezTo>
                    <a:cubicBezTo>
                      <a:pt x="1072" y="636"/>
                      <a:pt x="1072" y="636"/>
                      <a:pt x="1072" y="636"/>
                    </a:cubicBezTo>
                    <a:cubicBezTo>
                      <a:pt x="1072" y="636"/>
                      <a:pt x="1072" y="636"/>
                      <a:pt x="1072" y="636"/>
                    </a:cubicBezTo>
                    <a:cubicBezTo>
                      <a:pt x="1072" y="636"/>
                      <a:pt x="1072" y="636"/>
                      <a:pt x="1072" y="636"/>
                    </a:cubicBezTo>
                    <a:cubicBezTo>
                      <a:pt x="1339" y="636"/>
                      <a:pt x="1339" y="636"/>
                      <a:pt x="1339" y="636"/>
                    </a:cubicBezTo>
                    <a:cubicBezTo>
                      <a:pt x="1339" y="636"/>
                      <a:pt x="1339" y="636"/>
                      <a:pt x="1339" y="636"/>
                    </a:cubicBezTo>
                    <a:cubicBezTo>
                      <a:pt x="1339" y="636"/>
                      <a:pt x="1340" y="636"/>
                      <a:pt x="1340" y="636"/>
                    </a:cubicBezTo>
                    <a:cubicBezTo>
                      <a:pt x="1797" y="636"/>
                      <a:pt x="1797" y="636"/>
                      <a:pt x="1797" y="636"/>
                    </a:cubicBezTo>
                    <a:cubicBezTo>
                      <a:pt x="1832" y="636"/>
                      <a:pt x="1860" y="608"/>
                      <a:pt x="1860" y="573"/>
                    </a:cubicBezTo>
                    <a:cubicBezTo>
                      <a:pt x="1860" y="298"/>
                      <a:pt x="1860" y="298"/>
                      <a:pt x="1860" y="298"/>
                    </a:cubicBezTo>
                    <a:cubicBezTo>
                      <a:pt x="1860" y="291"/>
                      <a:pt x="1866" y="286"/>
                      <a:pt x="1872" y="286"/>
                    </a:cubicBezTo>
                    <a:cubicBezTo>
                      <a:pt x="1976" y="286"/>
                      <a:pt x="1976" y="286"/>
                      <a:pt x="1976" y="286"/>
                    </a:cubicBezTo>
                    <a:cubicBezTo>
                      <a:pt x="1983" y="286"/>
                      <a:pt x="1988" y="291"/>
                      <a:pt x="1988" y="298"/>
                    </a:cubicBezTo>
                    <a:cubicBezTo>
                      <a:pt x="1988" y="317"/>
                      <a:pt x="1988" y="317"/>
                      <a:pt x="1988" y="317"/>
                    </a:cubicBezTo>
                    <a:cubicBezTo>
                      <a:pt x="1988" y="334"/>
                      <a:pt x="2001" y="347"/>
                      <a:pt x="2018" y="347"/>
                    </a:cubicBezTo>
                    <a:close/>
                    <a:moveTo>
                      <a:pt x="1701" y="787"/>
                    </a:moveTo>
                    <a:cubicBezTo>
                      <a:pt x="1745" y="787"/>
                      <a:pt x="1745" y="787"/>
                      <a:pt x="1745" y="787"/>
                    </a:cubicBezTo>
                    <a:cubicBezTo>
                      <a:pt x="1745" y="990"/>
                      <a:pt x="1745" y="990"/>
                      <a:pt x="1745" y="990"/>
                    </a:cubicBezTo>
                    <a:cubicBezTo>
                      <a:pt x="1738" y="989"/>
                      <a:pt x="1731" y="988"/>
                      <a:pt x="1723" y="988"/>
                    </a:cubicBezTo>
                    <a:cubicBezTo>
                      <a:pt x="1716" y="988"/>
                      <a:pt x="1709" y="989"/>
                      <a:pt x="1701" y="990"/>
                    </a:cubicBezTo>
                    <a:cubicBezTo>
                      <a:pt x="1701" y="787"/>
                      <a:pt x="1701" y="787"/>
                      <a:pt x="1701" y="787"/>
                    </a:cubicBezTo>
                    <a:close/>
                    <a:moveTo>
                      <a:pt x="1723" y="1048"/>
                    </a:moveTo>
                    <a:cubicBezTo>
                      <a:pt x="1762" y="1048"/>
                      <a:pt x="1794" y="1080"/>
                      <a:pt x="1794" y="1119"/>
                    </a:cubicBezTo>
                    <a:cubicBezTo>
                      <a:pt x="1794" y="1158"/>
                      <a:pt x="1762" y="1189"/>
                      <a:pt x="1723" y="1189"/>
                    </a:cubicBezTo>
                    <a:cubicBezTo>
                      <a:pt x="1685" y="1189"/>
                      <a:pt x="1653" y="1158"/>
                      <a:pt x="1653" y="1119"/>
                    </a:cubicBezTo>
                    <a:cubicBezTo>
                      <a:pt x="1653" y="1080"/>
                      <a:pt x="1685" y="1048"/>
                      <a:pt x="1723" y="1048"/>
                    </a:cubicBezTo>
                    <a:close/>
                    <a:moveTo>
                      <a:pt x="303" y="787"/>
                    </a:moveTo>
                    <a:cubicBezTo>
                      <a:pt x="347" y="787"/>
                      <a:pt x="347" y="787"/>
                      <a:pt x="347" y="787"/>
                    </a:cubicBezTo>
                    <a:cubicBezTo>
                      <a:pt x="347" y="990"/>
                      <a:pt x="347" y="990"/>
                      <a:pt x="347" y="990"/>
                    </a:cubicBezTo>
                    <a:cubicBezTo>
                      <a:pt x="339" y="989"/>
                      <a:pt x="332" y="988"/>
                      <a:pt x="325" y="988"/>
                    </a:cubicBezTo>
                    <a:cubicBezTo>
                      <a:pt x="317" y="988"/>
                      <a:pt x="310" y="989"/>
                      <a:pt x="303" y="990"/>
                    </a:cubicBezTo>
                    <a:lnTo>
                      <a:pt x="303" y="787"/>
                    </a:lnTo>
                    <a:close/>
                    <a:moveTo>
                      <a:pt x="325" y="1048"/>
                    </a:moveTo>
                    <a:cubicBezTo>
                      <a:pt x="363" y="1048"/>
                      <a:pt x="395" y="1080"/>
                      <a:pt x="395" y="1119"/>
                    </a:cubicBezTo>
                    <a:cubicBezTo>
                      <a:pt x="395" y="1158"/>
                      <a:pt x="363" y="1189"/>
                      <a:pt x="325" y="1189"/>
                    </a:cubicBezTo>
                    <a:cubicBezTo>
                      <a:pt x="286" y="1189"/>
                      <a:pt x="254" y="1158"/>
                      <a:pt x="254" y="1119"/>
                    </a:cubicBezTo>
                    <a:cubicBezTo>
                      <a:pt x="254" y="1080"/>
                      <a:pt x="286" y="1048"/>
                      <a:pt x="325" y="1048"/>
                    </a:cubicBezTo>
                    <a:close/>
                    <a:moveTo>
                      <a:pt x="1047" y="268"/>
                    </a:moveTo>
                    <a:cubicBezTo>
                      <a:pt x="1060" y="251"/>
                      <a:pt x="1080" y="241"/>
                      <a:pt x="1102" y="241"/>
                    </a:cubicBezTo>
                    <a:cubicBezTo>
                      <a:pt x="1225" y="241"/>
                      <a:pt x="1225" y="241"/>
                      <a:pt x="1225" y="241"/>
                    </a:cubicBezTo>
                    <a:cubicBezTo>
                      <a:pt x="1241" y="311"/>
                      <a:pt x="1241" y="311"/>
                      <a:pt x="1241" y="311"/>
                    </a:cubicBezTo>
                    <a:cubicBezTo>
                      <a:pt x="1032" y="311"/>
                      <a:pt x="1032" y="311"/>
                      <a:pt x="1032" y="311"/>
                    </a:cubicBezTo>
                    <a:cubicBezTo>
                      <a:pt x="1032" y="296"/>
                      <a:pt x="1037" y="281"/>
                      <a:pt x="1047" y="268"/>
                    </a:cubicBezTo>
                    <a:close/>
                    <a:moveTo>
                      <a:pt x="333" y="246"/>
                    </a:moveTo>
                    <a:cubicBezTo>
                      <a:pt x="346" y="226"/>
                      <a:pt x="346" y="226"/>
                      <a:pt x="346" y="226"/>
                    </a:cubicBezTo>
                    <a:cubicBezTo>
                      <a:pt x="353" y="213"/>
                      <a:pt x="368" y="205"/>
                      <a:pt x="383" y="205"/>
                    </a:cubicBezTo>
                    <a:cubicBezTo>
                      <a:pt x="668" y="205"/>
                      <a:pt x="668" y="205"/>
                      <a:pt x="668" y="205"/>
                    </a:cubicBezTo>
                    <a:cubicBezTo>
                      <a:pt x="684" y="205"/>
                      <a:pt x="698" y="213"/>
                      <a:pt x="706" y="226"/>
                    </a:cubicBezTo>
                    <a:cubicBezTo>
                      <a:pt x="718" y="246"/>
                      <a:pt x="718" y="246"/>
                      <a:pt x="718" y="246"/>
                    </a:cubicBezTo>
                    <a:cubicBezTo>
                      <a:pt x="723" y="254"/>
                      <a:pt x="723" y="264"/>
                      <a:pt x="718" y="272"/>
                    </a:cubicBezTo>
                    <a:cubicBezTo>
                      <a:pt x="706" y="292"/>
                      <a:pt x="706" y="292"/>
                      <a:pt x="706" y="292"/>
                    </a:cubicBezTo>
                    <a:cubicBezTo>
                      <a:pt x="700" y="301"/>
                      <a:pt x="692" y="308"/>
                      <a:pt x="682" y="311"/>
                    </a:cubicBezTo>
                    <a:cubicBezTo>
                      <a:pt x="370" y="311"/>
                      <a:pt x="370" y="311"/>
                      <a:pt x="370" y="311"/>
                    </a:cubicBezTo>
                    <a:cubicBezTo>
                      <a:pt x="360" y="308"/>
                      <a:pt x="351" y="301"/>
                      <a:pt x="346" y="292"/>
                    </a:cubicBezTo>
                    <a:cubicBezTo>
                      <a:pt x="333" y="272"/>
                      <a:pt x="333" y="272"/>
                      <a:pt x="333" y="272"/>
                    </a:cubicBezTo>
                    <a:cubicBezTo>
                      <a:pt x="329" y="264"/>
                      <a:pt x="329" y="254"/>
                      <a:pt x="333" y="246"/>
                    </a:cubicBezTo>
                    <a:close/>
                    <a:moveTo>
                      <a:pt x="251" y="576"/>
                    </a:moveTo>
                    <a:cubicBezTo>
                      <a:pt x="249" y="576"/>
                      <a:pt x="248" y="575"/>
                      <a:pt x="248" y="573"/>
                    </a:cubicBezTo>
                    <a:cubicBezTo>
                      <a:pt x="248" y="371"/>
                      <a:pt x="248" y="371"/>
                      <a:pt x="248" y="371"/>
                    </a:cubicBezTo>
                    <a:cubicBezTo>
                      <a:pt x="362" y="371"/>
                      <a:pt x="362" y="371"/>
                      <a:pt x="362" y="371"/>
                    </a:cubicBezTo>
                    <a:cubicBezTo>
                      <a:pt x="369" y="372"/>
                      <a:pt x="376" y="373"/>
                      <a:pt x="383" y="373"/>
                    </a:cubicBezTo>
                    <a:cubicBezTo>
                      <a:pt x="668" y="373"/>
                      <a:pt x="668" y="373"/>
                      <a:pt x="668" y="373"/>
                    </a:cubicBezTo>
                    <a:cubicBezTo>
                      <a:pt x="675" y="373"/>
                      <a:pt x="682" y="372"/>
                      <a:pt x="689" y="371"/>
                    </a:cubicBezTo>
                    <a:cubicBezTo>
                      <a:pt x="982" y="371"/>
                      <a:pt x="982" y="371"/>
                      <a:pt x="982" y="371"/>
                    </a:cubicBezTo>
                    <a:cubicBezTo>
                      <a:pt x="1033" y="576"/>
                      <a:pt x="1033" y="576"/>
                      <a:pt x="1033" y="576"/>
                    </a:cubicBezTo>
                    <a:lnTo>
                      <a:pt x="251" y="576"/>
                    </a:lnTo>
                    <a:close/>
                    <a:moveTo>
                      <a:pt x="1095" y="576"/>
                    </a:moveTo>
                    <a:cubicBezTo>
                      <a:pt x="1044" y="371"/>
                      <a:pt x="1044" y="371"/>
                      <a:pt x="1044" y="371"/>
                    </a:cubicBezTo>
                    <a:cubicBezTo>
                      <a:pt x="1255" y="371"/>
                      <a:pt x="1255" y="371"/>
                      <a:pt x="1255" y="371"/>
                    </a:cubicBezTo>
                    <a:cubicBezTo>
                      <a:pt x="1302" y="576"/>
                      <a:pt x="1302" y="576"/>
                      <a:pt x="1302" y="576"/>
                    </a:cubicBezTo>
                    <a:lnTo>
                      <a:pt x="1095" y="576"/>
                    </a:lnTo>
                    <a:close/>
                    <a:moveTo>
                      <a:pt x="1287" y="241"/>
                    </a:moveTo>
                    <a:cubicBezTo>
                      <a:pt x="1430" y="241"/>
                      <a:pt x="1430" y="241"/>
                      <a:pt x="1430" y="241"/>
                    </a:cubicBezTo>
                    <a:cubicBezTo>
                      <a:pt x="1458" y="241"/>
                      <a:pt x="1483" y="258"/>
                      <a:pt x="1494" y="283"/>
                    </a:cubicBezTo>
                    <a:cubicBezTo>
                      <a:pt x="1507" y="311"/>
                      <a:pt x="1507" y="311"/>
                      <a:pt x="1507" y="311"/>
                    </a:cubicBezTo>
                    <a:cubicBezTo>
                      <a:pt x="1303" y="311"/>
                      <a:pt x="1303" y="311"/>
                      <a:pt x="1303" y="311"/>
                    </a:cubicBezTo>
                    <a:lnTo>
                      <a:pt x="1287" y="241"/>
                    </a:lnTo>
                    <a:close/>
                    <a:moveTo>
                      <a:pt x="1571" y="576"/>
                    </a:moveTo>
                    <a:cubicBezTo>
                      <a:pt x="1363" y="576"/>
                      <a:pt x="1363" y="576"/>
                      <a:pt x="1363" y="576"/>
                    </a:cubicBezTo>
                    <a:cubicBezTo>
                      <a:pt x="1317" y="371"/>
                      <a:pt x="1317" y="371"/>
                      <a:pt x="1317" y="371"/>
                    </a:cubicBezTo>
                    <a:cubicBezTo>
                      <a:pt x="1534" y="371"/>
                      <a:pt x="1534" y="371"/>
                      <a:pt x="1534" y="371"/>
                    </a:cubicBezTo>
                    <a:cubicBezTo>
                      <a:pt x="1535" y="375"/>
                      <a:pt x="1535" y="375"/>
                      <a:pt x="1535" y="375"/>
                    </a:cubicBezTo>
                    <a:cubicBezTo>
                      <a:pt x="1559" y="427"/>
                      <a:pt x="1571" y="483"/>
                      <a:pt x="1571" y="540"/>
                    </a:cubicBezTo>
                    <a:cubicBezTo>
                      <a:pt x="1571" y="576"/>
                      <a:pt x="1571" y="576"/>
                      <a:pt x="1571" y="576"/>
                    </a:cubicBezTo>
                    <a:close/>
                    <a:moveTo>
                      <a:pt x="1800" y="573"/>
                    </a:moveTo>
                    <a:cubicBezTo>
                      <a:pt x="1800" y="575"/>
                      <a:pt x="1799" y="576"/>
                      <a:pt x="1797" y="576"/>
                    </a:cubicBezTo>
                    <a:cubicBezTo>
                      <a:pt x="1631" y="576"/>
                      <a:pt x="1631" y="576"/>
                      <a:pt x="1631" y="576"/>
                    </a:cubicBezTo>
                    <a:cubicBezTo>
                      <a:pt x="1631" y="540"/>
                      <a:pt x="1631" y="540"/>
                      <a:pt x="1631" y="540"/>
                    </a:cubicBezTo>
                    <a:cubicBezTo>
                      <a:pt x="1631" y="482"/>
                      <a:pt x="1620" y="425"/>
                      <a:pt x="1599" y="371"/>
                    </a:cubicBezTo>
                    <a:cubicBezTo>
                      <a:pt x="1800" y="371"/>
                      <a:pt x="1800" y="371"/>
                      <a:pt x="1800" y="371"/>
                    </a:cubicBezTo>
                    <a:cubicBezTo>
                      <a:pt x="1800" y="573"/>
                      <a:pt x="1800" y="573"/>
                      <a:pt x="1800" y="573"/>
                    </a:cubicBezTo>
                    <a:close/>
                    <a:moveTo>
                      <a:pt x="325" y="1148"/>
                    </a:moveTo>
                    <a:cubicBezTo>
                      <a:pt x="341" y="1148"/>
                      <a:pt x="354" y="1135"/>
                      <a:pt x="354" y="1119"/>
                    </a:cubicBezTo>
                    <a:cubicBezTo>
                      <a:pt x="354" y="1103"/>
                      <a:pt x="341" y="1090"/>
                      <a:pt x="325" y="1090"/>
                    </a:cubicBezTo>
                    <a:cubicBezTo>
                      <a:pt x="309" y="1090"/>
                      <a:pt x="295" y="1103"/>
                      <a:pt x="295" y="1119"/>
                    </a:cubicBezTo>
                    <a:cubicBezTo>
                      <a:pt x="295" y="1135"/>
                      <a:pt x="309" y="1148"/>
                      <a:pt x="325" y="1148"/>
                    </a:cubicBezTo>
                    <a:close/>
                    <a:moveTo>
                      <a:pt x="1723" y="1148"/>
                    </a:moveTo>
                    <a:cubicBezTo>
                      <a:pt x="1739" y="1148"/>
                      <a:pt x="1753" y="1135"/>
                      <a:pt x="1753" y="1119"/>
                    </a:cubicBezTo>
                    <a:cubicBezTo>
                      <a:pt x="1753" y="1103"/>
                      <a:pt x="1739" y="1090"/>
                      <a:pt x="1723" y="1090"/>
                    </a:cubicBezTo>
                    <a:cubicBezTo>
                      <a:pt x="1707" y="1090"/>
                      <a:pt x="1694" y="1103"/>
                      <a:pt x="1694" y="1119"/>
                    </a:cubicBezTo>
                    <a:cubicBezTo>
                      <a:pt x="1694" y="1135"/>
                      <a:pt x="1707" y="1148"/>
                      <a:pt x="1723" y="11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9" name="Freeform 20">
                <a:extLst>
                  <a:ext uri="{FF2B5EF4-FFF2-40B4-BE49-F238E27FC236}">
                    <a16:creationId xmlns:a16="http://schemas.microsoft.com/office/drawing/2014/main" id="{E66EEC7E-71FE-4274-9370-CC64711457E3}"/>
                  </a:ext>
                </a:extLst>
              </p:cNvPr>
              <p:cNvSpPr>
                <a:spLocks noEditPoints="1"/>
              </p:cNvSpPr>
              <p:nvPr/>
            </p:nvSpPr>
            <p:spPr bwMode="auto">
              <a:xfrm>
                <a:off x="1504" y="1554"/>
                <a:ext cx="38" cy="38"/>
              </a:xfrm>
              <a:custGeom>
                <a:avLst/>
                <a:gdLst>
                  <a:gd name="T0" fmla="*/ 328 w 372"/>
                  <a:gd name="T1" fmla="*/ 102 h 371"/>
                  <a:gd name="T2" fmla="*/ 269 w 372"/>
                  <a:gd name="T3" fmla="*/ 102 h 371"/>
                  <a:gd name="T4" fmla="*/ 269 w 372"/>
                  <a:gd name="T5" fmla="*/ 43 h 371"/>
                  <a:gd name="T6" fmla="*/ 226 w 372"/>
                  <a:gd name="T7" fmla="*/ 0 h 371"/>
                  <a:gd name="T8" fmla="*/ 146 w 372"/>
                  <a:gd name="T9" fmla="*/ 0 h 371"/>
                  <a:gd name="T10" fmla="*/ 103 w 372"/>
                  <a:gd name="T11" fmla="*/ 43 h 371"/>
                  <a:gd name="T12" fmla="*/ 103 w 372"/>
                  <a:gd name="T13" fmla="*/ 102 h 371"/>
                  <a:gd name="T14" fmla="*/ 44 w 372"/>
                  <a:gd name="T15" fmla="*/ 102 h 371"/>
                  <a:gd name="T16" fmla="*/ 0 w 372"/>
                  <a:gd name="T17" fmla="*/ 146 h 371"/>
                  <a:gd name="T18" fmla="*/ 0 w 372"/>
                  <a:gd name="T19" fmla="*/ 225 h 371"/>
                  <a:gd name="T20" fmla="*/ 44 w 372"/>
                  <a:gd name="T21" fmla="*/ 269 h 371"/>
                  <a:gd name="T22" fmla="*/ 103 w 372"/>
                  <a:gd name="T23" fmla="*/ 269 h 371"/>
                  <a:gd name="T24" fmla="*/ 103 w 372"/>
                  <a:gd name="T25" fmla="*/ 269 h 371"/>
                  <a:gd name="T26" fmla="*/ 103 w 372"/>
                  <a:gd name="T27" fmla="*/ 269 h 371"/>
                  <a:gd name="T28" fmla="*/ 103 w 372"/>
                  <a:gd name="T29" fmla="*/ 328 h 371"/>
                  <a:gd name="T30" fmla="*/ 146 w 372"/>
                  <a:gd name="T31" fmla="*/ 371 h 371"/>
                  <a:gd name="T32" fmla="*/ 226 w 372"/>
                  <a:gd name="T33" fmla="*/ 371 h 371"/>
                  <a:gd name="T34" fmla="*/ 269 w 372"/>
                  <a:gd name="T35" fmla="*/ 328 h 371"/>
                  <a:gd name="T36" fmla="*/ 269 w 372"/>
                  <a:gd name="T37" fmla="*/ 269 h 371"/>
                  <a:gd name="T38" fmla="*/ 328 w 372"/>
                  <a:gd name="T39" fmla="*/ 269 h 371"/>
                  <a:gd name="T40" fmla="*/ 372 w 372"/>
                  <a:gd name="T41" fmla="*/ 225 h 371"/>
                  <a:gd name="T42" fmla="*/ 372 w 372"/>
                  <a:gd name="T43" fmla="*/ 146 h 371"/>
                  <a:gd name="T44" fmla="*/ 328 w 372"/>
                  <a:gd name="T45" fmla="*/ 102 h 371"/>
                  <a:gd name="T46" fmla="*/ 312 w 372"/>
                  <a:gd name="T47" fmla="*/ 209 h 371"/>
                  <a:gd name="T48" fmla="*/ 249 w 372"/>
                  <a:gd name="T49" fmla="*/ 209 h 371"/>
                  <a:gd name="T50" fmla="*/ 209 w 372"/>
                  <a:gd name="T51" fmla="*/ 249 h 371"/>
                  <a:gd name="T52" fmla="*/ 209 w 372"/>
                  <a:gd name="T53" fmla="*/ 311 h 371"/>
                  <a:gd name="T54" fmla="*/ 163 w 372"/>
                  <a:gd name="T55" fmla="*/ 311 h 371"/>
                  <a:gd name="T56" fmla="*/ 163 w 372"/>
                  <a:gd name="T57" fmla="*/ 249 h 371"/>
                  <a:gd name="T58" fmla="*/ 123 w 372"/>
                  <a:gd name="T59" fmla="*/ 209 h 371"/>
                  <a:gd name="T60" fmla="*/ 60 w 372"/>
                  <a:gd name="T61" fmla="*/ 209 h 371"/>
                  <a:gd name="T62" fmla="*/ 60 w 372"/>
                  <a:gd name="T63" fmla="*/ 162 h 371"/>
                  <a:gd name="T64" fmla="*/ 123 w 372"/>
                  <a:gd name="T65" fmla="*/ 162 h 371"/>
                  <a:gd name="T66" fmla="*/ 163 w 372"/>
                  <a:gd name="T67" fmla="*/ 122 h 371"/>
                  <a:gd name="T68" fmla="*/ 163 w 372"/>
                  <a:gd name="T69" fmla="*/ 60 h 371"/>
                  <a:gd name="T70" fmla="*/ 209 w 372"/>
                  <a:gd name="T71" fmla="*/ 60 h 371"/>
                  <a:gd name="T72" fmla="*/ 209 w 372"/>
                  <a:gd name="T73" fmla="*/ 122 h 371"/>
                  <a:gd name="T74" fmla="*/ 249 w 372"/>
                  <a:gd name="T75" fmla="*/ 162 h 371"/>
                  <a:gd name="T76" fmla="*/ 312 w 372"/>
                  <a:gd name="T77" fmla="*/ 162 h 371"/>
                  <a:gd name="T78" fmla="*/ 312 w 372"/>
                  <a:gd name="T79" fmla="*/ 20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2" h="371">
                    <a:moveTo>
                      <a:pt x="328" y="102"/>
                    </a:moveTo>
                    <a:cubicBezTo>
                      <a:pt x="269" y="102"/>
                      <a:pt x="269" y="102"/>
                      <a:pt x="269" y="102"/>
                    </a:cubicBezTo>
                    <a:cubicBezTo>
                      <a:pt x="269" y="43"/>
                      <a:pt x="269" y="43"/>
                      <a:pt x="269" y="43"/>
                    </a:cubicBezTo>
                    <a:cubicBezTo>
                      <a:pt x="269" y="19"/>
                      <a:pt x="250" y="0"/>
                      <a:pt x="226" y="0"/>
                    </a:cubicBezTo>
                    <a:cubicBezTo>
                      <a:pt x="146" y="0"/>
                      <a:pt x="146" y="0"/>
                      <a:pt x="146" y="0"/>
                    </a:cubicBezTo>
                    <a:cubicBezTo>
                      <a:pt x="122" y="0"/>
                      <a:pt x="103" y="19"/>
                      <a:pt x="103" y="43"/>
                    </a:cubicBezTo>
                    <a:cubicBezTo>
                      <a:pt x="103" y="102"/>
                      <a:pt x="103" y="102"/>
                      <a:pt x="103" y="102"/>
                    </a:cubicBezTo>
                    <a:cubicBezTo>
                      <a:pt x="44" y="102"/>
                      <a:pt x="44" y="102"/>
                      <a:pt x="44" y="102"/>
                    </a:cubicBezTo>
                    <a:cubicBezTo>
                      <a:pt x="20" y="102"/>
                      <a:pt x="0" y="122"/>
                      <a:pt x="0" y="146"/>
                    </a:cubicBezTo>
                    <a:cubicBezTo>
                      <a:pt x="0" y="225"/>
                      <a:pt x="0" y="225"/>
                      <a:pt x="0" y="225"/>
                    </a:cubicBezTo>
                    <a:cubicBezTo>
                      <a:pt x="0" y="249"/>
                      <a:pt x="20" y="269"/>
                      <a:pt x="44" y="269"/>
                    </a:cubicBezTo>
                    <a:cubicBezTo>
                      <a:pt x="103" y="269"/>
                      <a:pt x="103" y="269"/>
                      <a:pt x="103" y="269"/>
                    </a:cubicBezTo>
                    <a:cubicBezTo>
                      <a:pt x="103" y="269"/>
                      <a:pt x="103" y="269"/>
                      <a:pt x="103" y="269"/>
                    </a:cubicBezTo>
                    <a:cubicBezTo>
                      <a:pt x="103" y="269"/>
                      <a:pt x="103" y="269"/>
                      <a:pt x="103" y="269"/>
                    </a:cubicBezTo>
                    <a:cubicBezTo>
                      <a:pt x="103" y="328"/>
                      <a:pt x="103" y="328"/>
                      <a:pt x="103" y="328"/>
                    </a:cubicBezTo>
                    <a:cubicBezTo>
                      <a:pt x="103" y="352"/>
                      <a:pt x="122" y="371"/>
                      <a:pt x="146" y="371"/>
                    </a:cubicBezTo>
                    <a:cubicBezTo>
                      <a:pt x="226" y="371"/>
                      <a:pt x="226" y="371"/>
                      <a:pt x="226" y="371"/>
                    </a:cubicBezTo>
                    <a:cubicBezTo>
                      <a:pt x="250" y="371"/>
                      <a:pt x="269" y="352"/>
                      <a:pt x="269" y="328"/>
                    </a:cubicBezTo>
                    <a:cubicBezTo>
                      <a:pt x="269" y="269"/>
                      <a:pt x="269" y="269"/>
                      <a:pt x="269" y="269"/>
                    </a:cubicBezTo>
                    <a:cubicBezTo>
                      <a:pt x="328" y="269"/>
                      <a:pt x="328" y="269"/>
                      <a:pt x="328" y="269"/>
                    </a:cubicBezTo>
                    <a:cubicBezTo>
                      <a:pt x="352" y="269"/>
                      <a:pt x="372" y="249"/>
                      <a:pt x="372" y="225"/>
                    </a:cubicBezTo>
                    <a:cubicBezTo>
                      <a:pt x="372" y="146"/>
                      <a:pt x="372" y="146"/>
                      <a:pt x="372" y="146"/>
                    </a:cubicBezTo>
                    <a:cubicBezTo>
                      <a:pt x="372" y="122"/>
                      <a:pt x="352" y="102"/>
                      <a:pt x="328" y="102"/>
                    </a:cubicBezTo>
                    <a:close/>
                    <a:moveTo>
                      <a:pt x="312" y="209"/>
                    </a:moveTo>
                    <a:cubicBezTo>
                      <a:pt x="249" y="209"/>
                      <a:pt x="249" y="209"/>
                      <a:pt x="249" y="209"/>
                    </a:cubicBezTo>
                    <a:cubicBezTo>
                      <a:pt x="227" y="209"/>
                      <a:pt x="209" y="227"/>
                      <a:pt x="209" y="249"/>
                    </a:cubicBezTo>
                    <a:cubicBezTo>
                      <a:pt x="209" y="311"/>
                      <a:pt x="209" y="311"/>
                      <a:pt x="209" y="311"/>
                    </a:cubicBezTo>
                    <a:cubicBezTo>
                      <a:pt x="163" y="311"/>
                      <a:pt x="163" y="311"/>
                      <a:pt x="163" y="311"/>
                    </a:cubicBezTo>
                    <a:cubicBezTo>
                      <a:pt x="163" y="249"/>
                      <a:pt x="163" y="249"/>
                      <a:pt x="163" y="249"/>
                    </a:cubicBezTo>
                    <a:cubicBezTo>
                      <a:pt x="163" y="227"/>
                      <a:pt x="145" y="209"/>
                      <a:pt x="123" y="209"/>
                    </a:cubicBezTo>
                    <a:cubicBezTo>
                      <a:pt x="60" y="209"/>
                      <a:pt x="60" y="209"/>
                      <a:pt x="60" y="209"/>
                    </a:cubicBezTo>
                    <a:cubicBezTo>
                      <a:pt x="60" y="162"/>
                      <a:pt x="60" y="162"/>
                      <a:pt x="60" y="162"/>
                    </a:cubicBezTo>
                    <a:cubicBezTo>
                      <a:pt x="123" y="162"/>
                      <a:pt x="123" y="162"/>
                      <a:pt x="123" y="162"/>
                    </a:cubicBezTo>
                    <a:cubicBezTo>
                      <a:pt x="145" y="162"/>
                      <a:pt x="163" y="144"/>
                      <a:pt x="163" y="122"/>
                    </a:cubicBezTo>
                    <a:cubicBezTo>
                      <a:pt x="163" y="60"/>
                      <a:pt x="163" y="60"/>
                      <a:pt x="163" y="60"/>
                    </a:cubicBezTo>
                    <a:cubicBezTo>
                      <a:pt x="209" y="60"/>
                      <a:pt x="209" y="60"/>
                      <a:pt x="209" y="60"/>
                    </a:cubicBezTo>
                    <a:cubicBezTo>
                      <a:pt x="209" y="122"/>
                      <a:pt x="209" y="122"/>
                      <a:pt x="209" y="122"/>
                    </a:cubicBezTo>
                    <a:cubicBezTo>
                      <a:pt x="209" y="144"/>
                      <a:pt x="227" y="162"/>
                      <a:pt x="249" y="162"/>
                    </a:cubicBezTo>
                    <a:cubicBezTo>
                      <a:pt x="312" y="162"/>
                      <a:pt x="312" y="162"/>
                      <a:pt x="312" y="162"/>
                    </a:cubicBezTo>
                    <a:lnTo>
                      <a:pt x="312" y="20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7" name="Freeform 21">
                <a:extLst>
                  <a:ext uri="{FF2B5EF4-FFF2-40B4-BE49-F238E27FC236}">
                    <a16:creationId xmlns:a16="http://schemas.microsoft.com/office/drawing/2014/main" id="{3BAE0688-ECA3-4942-806B-6897AB6CB9A9}"/>
                  </a:ext>
                </a:extLst>
              </p:cNvPr>
              <p:cNvSpPr>
                <a:spLocks noEditPoints="1"/>
              </p:cNvSpPr>
              <p:nvPr/>
            </p:nvSpPr>
            <p:spPr bwMode="auto">
              <a:xfrm>
                <a:off x="1493" y="1543"/>
                <a:ext cx="60" cy="60"/>
              </a:xfrm>
              <a:custGeom>
                <a:avLst/>
                <a:gdLst>
                  <a:gd name="T0" fmla="*/ 290 w 580"/>
                  <a:gd name="T1" fmla="*/ 0 h 579"/>
                  <a:gd name="T2" fmla="*/ 0 w 580"/>
                  <a:gd name="T3" fmla="*/ 290 h 579"/>
                  <a:gd name="T4" fmla="*/ 290 w 580"/>
                  <a:gd name="T5" fmla="*/ 579 h 579"/>
                  <a:gd name="T6" fmla="*/ 580 w 580"/>
                  <a:gd name="T7" fmla="*/ 290 h 579"/>
                  <a:gd name="T8" fmla="*/ 290 w 580"/>
                  <a:gd name="T9" fmla="*/ 0 h 579"/>
                  <a:gd name="T10" fmla="*/ 290 w 580"/>
                  <a:gd name="T11" fmla="*/ 519 h 579"/>
                  <a:gd name="T12" fmla="*/ 60 w 580"/>
                  <a:gd name="T13" fmla="*/ 290 h 579"/>
                  <a:gd name="T14" fmla="*/ 290 w 580"/>
                  <a:gd name="T15" fmla="*/ 60 h 579"/>
                  <a:gd name="T16" fmla="*/ 520 w 580"/>
                  <a:gd name="T17" fmla="*/ 290 h 579"/>
                  <a:gd name="T18" fmla="*/ 290 w 580"/>
                  <a:gd name="T19" fmla="*/ 51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0" h="579">
                    <a:moveTo>
                      <a:pt x="290" y="0"/>
                    </a:moveTo>
                    <a:cubicBezTo>
                      <a:pt x="130" y="0"/>
                      <a:pt x="0" y="130"/>
                      <a:pt x="0" y="290"/>
                    </a:cubicBezTo>
                    <a:cubicBezTo>
                      <a:pt x="0" y="449"/>
                      <a:pt x="130" y="579"/>
                      <a:pt x="290" y="579"/>
                    </a:cubicBezTo>
                    <a:cubicBezTo>
                      <a:pt x="450" y="579"/>
                      <a:pt x="580" y="449"/>
                      <a:pt x="580" y="290"/>
                    </a:cubicBezTo>
                    <a:cubicBezTo>
                      <a:pt x="580" y="130"/>
                      <a:pt x="450" y="0"/>
                      <a:pt x="290" y="0"/>
                    </a:cubicBezTo>
                    <a:close/>
                    <a:moveTo>
                      <a:pt x="290" y="519"/>
                    </a:moveTo>
                    <a:cubicBezTo>
                      <a:pt x="163" y="519"/>
                      <a:pt x="60" y="416"/>
                      <a:pt x="60" y="290"/>
                    </a:cubicBezTo>
                    <a:cubicBezTo>
                      <a:pt x="60" y="163"/>
                      <a:pt x="163" y="60"/>
                      <a:pt x="290" y="60"/>
                    </a:cubicBezTo>
                    <a:cubicBezTo>
                      <a:pt x="417" y="60"/>
                      <a:pt x="520" y="163"/>
                      <a:pt x="520" y="290"/>
                    </a:cubicBezTo>
                    <a:cubicBezTo>
                      <a:pt x="520" y="416"/>
                      <a:pt x="417" y="519"/>
                      <a:pt x="290" y="5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grpSp>
        <p:nvGrpSpPr>
          <p:cNvPr id="82" name="Group 81">
            <a:extLst>
              <a:ext uri="{FF2B5EF4-FFF2-40B4-BE49-F238E27FC236}">
                <a16:creationId xmlns:a16="http://schemas.microsoft.com/office/drawing/2014/main" id="{DC69F42B-6079-4EE9-8AD5-227F6647BAC1}"/>
              </a:ext>
            </a:extLst>
          </p:cNvPr>
          <p:cNvGrpSpPr/>
          <p:nvPr/>
        </p:nvGrpSpPr>
        <p:grpSpPr>
          <a:xfrm>
            <a:off x="1" y="-13030"/>
            <a:ext cx="12192001" cy="6884057"/>
            <a:chOff x="0" y="-9773"/>
            <a:chExt cx="9144001" cy="5163043"/>
          </a:xfrm>
          <a:solidFill>
            <a:srgbClr val="FAC7C7"/>
          </a:solidFill>
        </p:grpSpPr>
        <p:sp>
          <p:nvSpPr>
            <p:cNvPr id="83" name="Rectangle 82">
              <a:extLst>
                <a:ext uri="{FF2B5EF4-FFF2-40B4-BE49-F238E27FC236}">
                  <a16:creationId xmlns:a16="http://schemas.microsoft.com/office/drawing/2014/main" id="{31B87B08-C008-44C6-A141-7AB0944B86EB}"/>
                </a:ext>
              </a:extLst>
            </p:cNvPr>
            <p:cNvSpPr/>
            <p:nvPr/>
          </p:nvSpPr>
          <p:spPr>
            <a:xfrm>
              <a:off x="8890458" y="-9772"/>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4" name="Rectangle 83">
              <a:extLst>
                <a:ext uri="{FF2B5EF4-FFF2-40B4-BE49-F238E27FC236}">
                  <a16:creationId xmlns:a16="http://schemas.microsoft.com/office/drawing/2014/main" id="{8A185E49-673B-4114-9349-79C41D22039D}"/>
                </a:ext>
              </a:extLst>
            </p:cNvPr>
            <p:cNvSpPr/>
            <p:nvPr/>
          </p:nvSpPr>
          <p:spPr>
            <a:xfrm rot="5400000">
              <a:off x="4508615" y="-4381844"/>
              <a:ext cx="253542" cy="90172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0" name="Rectangle 89">
              <a:extLst>
                <a:ext uri="{FF2B5EF4-FFF2-40B4-BE49-F238E27FC236}">
                  <a16:creationId xmlns:a16="http://schemas.microsoft.com/office/drawing/2014/main" id="{480F565B-11F9-48A2-BC9B-4A61AF2190A9}"/>
                </a:ext>
              </a:extLst>
            </p:cNvPr>
            <p:cNvSpPr/>
            <p:nvPr/>
          </p:nvSpPr>
          <p:spPr>
            <a:xfrm rot="5400000">
              <a:off x="4445229" y="454499"/>
              <a:ext cx="253542" cy="9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1" name="Rectangle 90">
              <a:extLst>
                <a:ext uri="{FF2B5EF4-FFF2-40B4-BE49-F238E27FC236}">
                  <a16:creationId xmlns:a16="http://schemas.microsoft.com/office/drawing/2014/main" id="{934AEAAF-9135-488E-92EC-1FE0521B5C70}"/>
                </a:ext>
              </a:extLst>
            </p:cNvPr>
            <p:cNvSpPr/>
            <p:nvPr/>
          </p:nvSpPr>
          <p:spPr>
            <a:xfrm>
              <a:off x="0" y="-9773"/>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92" name="Group 4">
            <a:extLst>
              <a:ext uri="{FF2B5EF4-FFF2-40B4-BE49-F238E27FC236}">
                <a16:creationId xmlns:a16="http://schemas.microsoft.com/office/drawing/2014/main" id="{8C98C12C-CDCF-4F02-B2E4-D3EE53AA5A42}"/>
              </a:ext>
            </a:extLst>
          </p:cNvPr>
          <p:cNvGrpSpPr>
            <a:grpSpLocks noChangeAspect="1"/>
          </p:cNvGrpSpPr>
          <p:nvPr/>
        </p:nvGrpSpPr>
        <p:grpSpPr bwMode="auto">
          <a:xfrm>
            <a:off x="10693668" y="6041788"/>
            <a:ext cx="914547" cy="287341"/>
            <a:chOff x="3246" y="1975"/>
            <a:chExt cx="1184" cy="372"/>
          </a:xfrm>
          <a:solidFill>
            <a:srgbClr val="0099C4"/>
          </a:solidFill>
        </p:grpSpPr>
        <p:sp>
          <p:nvSpPr>
            <p:cNvPr id="93" name="Freeform 5">
              <a:extLst>
                <a:ext uri="{FF2B5EF4-FFF2-40B4-BE49-F238E27FC236}">
                  <a16:creationId xmlns:a16="http://schemas.microsoft.com/office/drawing/2014/main" id="{E605D153-0739-4240-B3BC-9073B2F4D97A}"/>
                </a:ext>
              </a:extLst>
            </p:cNvPr>
            <p:cNvSpPr>
              <a:spLocks noEditPoints="1"/>
            </p:cNvSpPr>
            <p:nvPr/>
          </p:nvSpPr>
          <p:spPr bwMode="auto">
            <a:xfrm>
              <a:off x="3570" y="1975"/>
              <a:ext cx="859" cy="262"/>
            </a:xfrm>
            <a:custGeom>
              <a:avLst/>
              <a:gdLst>
                <a:gd name="T0" fmla="*/ 452 w 498"/>
                <a:gd name="T1" fmla="*/ 105 h 151"/>
                <a:gd name="T2" fmla="*/ 452 w 498"/>
                <a:gd name="T3" fmla="*/ 135 h 151"/>
                <a:gd name="T4" fmla="*/ 480 w 498"/>
                <a:gd name="T5" fmla="*/ 105 h 151"/>
                <a:gd name="T6" fmla="*/ 482 w 498"/>
                <a:gd name="T7" fmla="*/ 148 h 151"/>
                <a:gd name="T8" fmla="*/ 447 w 498"/>
                <a:gd name="T9" fmla="*/ 151 h 151"/>
                <a:gd name="T10" fmla="*/ 451 w 498"/>
                <a:gd name="T11" fmla="*/ 90 h 151"/>
                <a:gd name="T12" fmla="*/ 480 w 498"/>
                <a:gd name="T13" fmla="*/ 73 h 151"/>
                <a:gd name="T14" fmla="*/ 424 w 498"/>
                <a:gd name="T15" fmla="*/ 58 h 151"/>
                <a:gd name="T16" fmla="*/ 457 w 498"/>
                <a:gd name="T17" fmla="*/ 39 h 151"/>
                <a:gd name="T18" fmla="*/ 498 w 498"/>
                <a:gd name="T19" fmla="*/ 148 h 151"/>
                <a:gd name="T20" fmla="*/ 385 w 498"/>
                <a:gd name="T21" fmla="*/ 87 h 151"/>
                <a:gd name="T22" fmla="*/ 362 w 498"/>
                <a:gd name="T23" fmla="*/ 54 h 151"/>
                <a:gd name="T24" fmla="*/ 339 w 498"/>
                <a:gd name="T25" fmla="*/ 87 h 151"/>
                <a:gd name="T26" fmla="*/ 398 w 498"/>
                <a:gd name="T27" fmla="*/ 130 h 151"/>
                <a:gd name="T28" fmla="*/ 363 w 498"/>
                <a:gd name="T29" fmla="*/ 151 h 151"/>
                <a:gd name="T30" fmla="*/ 320 w 498"/>
                <a:gd name="T31" fmla="*/ 79 h 151"/>
                <a:gd name="T32" fmla="*/ 403 w 498"/>
                <a:gd name="T33" fmla="*/ 80 h 151"/>
                <a:gd name="T34" fmla="*/ 339 w 498"/>
                <a:gd name="T35" fmla="*/ 102 h 151"/>
                <a:gd name="T36" fmla="*/ 364 w 498"/>
                <a:gd name="T37" fmla="*/ 135 h 151"/>
                <a:gd name="T38" fmla="*/ 282 w 498"/>
                <a:gd name="T39" fmla="*/ 67 h 151"/>
                <a:gd name="T40" fmla="*/ 236 w 498"/>
                <a:gd name="T41" fmla="*/ 67 h 151"/>
                <a:gd name="T42" fmla="*/ 217 w 498"/>
                <a:gd name="T43" fmla="*/ 148 h 151"/>
                <a:gd name="T44" fmla="*/ 232 w 498"/>
                <a:gd name="T45" fmla="*/ 41 h 151"/>
                <a:gd name="T46" fmla="*/ 277 w 498"/>
                <a:gd name="T47" fmla="*/ 39 h 151"/>
                <a:gd name="T48" fmla="*/ 301 w 498"/>
                <a:gd name="T49" fmla="*/ 148 h 151"/>
                <a:gd name="T50" fmla="*/ 134 w 498"/>
                <a:gd name="T51" fmla="*/ 87 h 151"/>
                <a:gd name="T52" fmla="*/ 180 w 498"/>
                <a:gd name="T53" fmla="*/ 78 h 151"/>
                <a:gd name="T54" fmla="*/ 134 w 498"/>
                <a:gd name="T55" fmla="*/ 78 h 151"/>
                <a:gd name="T56" fmla="*/ 159 w 498"/>
                <a:gd name="T57" fmla="*/ 135 h 151"/>
                <a:gd name="T58" fmla="*/ 195 w 498"/>
                <a:gd name="T59" fmla="*/ 144 h 151"/>
                <a:gd name="T60" fmla="*/ 115 w 498"/>
                <a:gd name="T61" fmla="*/ 111 h 151"/>
                <a:gd name="T62" fmla="*/ 157 w 498"/>
                <a:gd name="T63" fmla="*/ 39 h 151"/>
                <a:gd name="T64" fmla="*/ 197 w 498"/>
                <a:gd name="T65" fmla="*/ 102 h 151"/>
                <a:gd name="T66" fmla="*/ 134 w 498"/>
                <a:gd name="T67" fmla="*/ 111 h 151"/>
                <a:gd name="T68" fmla="*/ 19 w 498"/>
                <a:gd name="T69" fmla="*/ 106 h 151"/>
                <a:gd name="T70" fmla="*/ 77 w 498"/>
                <a:gd name="T71" fmla="*/ 131 h 151"/>
                <a:gd name="T72" fmla="*/ 95 w 498"/>
                <a:gd name="T73" fmla="*/ 81 h 151"/>
                <a:gd name="T74" fmla="*/ 49 w 498"/>
                <a:gd name="T75" fmla="*/ 151 h 151"/>
                <a:gd name="T76" fmla="*/ 0 w 498"/>
                <a:gd name="T77" fmla="*/ 43 h 151"/>
                <a:gd name="T78" fmla="*/ 92 w 498"/>
                <a:gd name="T79" fmla="*/ 4 h 151"/>
                <a:gd name="T80" fmla="*/ 51 w 498"/>
                <a:gd name="T81" fmla="*/ 17 h 151"/>
                <a:gd name="T82" fmla="*/ 19 w 498"/>
                <a:gd name="T83" fmla="*/ 10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8" h="151">
                  <a:moveTo>
                    <a:pt x="480" y="105"/>
                  </a:moveTo>
                  <a:cubicBezTo>
                    <a:pt x="452" y="105"/>
                    <a:pt x="452" y="105"/>
                    <a:pt x="452" y="105"/>
                  </a:cubicBezTo>
                  <a:cubicBezTo>
                    <a:pt x="441" y="105"/>
                    <a:pt x="437" y="109"/>
                    <a:pt x="437" y="119"/>
                  </a:cubicBezTo>
                  <a:cubicBezTo>
                    <a:pt x="437" y="130"/>
                    <a:pt x="439" y="135"/>
                    <a:pt x="452" y="135"/>
                  </a:cubicBezTo>
                  <a:cubicBezTo>
                    <a:pt x="461" y="135"/>
                    <a:pt x="471" y="131"/>
                    <a:pt x="480" y="126"/>
                  </a:cubicBezTo>
                  <a:lnTo>
                    <a:pt x="480" y="105"/>
                  </a:lnTo>
                  <a:close/>
                  <a:moveTo>
                    <a:pt x="498" y="148"/>
                  </a:moveTo>
                  <a:cubicBezTo>
                    <a:pt x="482" y="148"/>
                    <a:pt x="482" y="148"/>
                    <a:pt x="482" y="148"/>
                  </a:cubicBezTo>
                  <a:cubicBezTo>
                    <a:pt x="481" y="141"/>
                    <a:pt x="481" y="141"/>
                    <a:pt x="481" y="141"/>
                  </a:cubicBezTo>
                  <a:cubicBezTo>
                    <a:pt x="472" y="147"/>
                    <a:pt x="460" y="151"/>
                    <a:pt x="447" y="151"/>
                  </a:cubicBezTo>
                  <a:cubicBezTo>
                    <a:pt x="427" y="151"/>
                    <a:pt x="418" y="139"/>
                    <a:pt x="418" y="120"/>
                  </a:cubicBezTo>
                  <a:cubicBezTo>
                    <a:pt x="418" y="98"/>
                    <a:pt x="429" y="90"/>
                    <a:pt x="451" y="90"/>
                  </a:cubicBezTo>
                  <a:cubicBezTo>
                    <a:pt x="480" y="90"/>
                    <a:pt x="480" y="90"/>
                    <a:pt x="480" y="90"/>
                  </a:cubicBezTo>
                  <a:cubicBezTo>
                    <a:pt x="480" y="73"/>
                    <a:pt x="480" y="73"/>
                    <a:pt x="480" y="73"/>
                  </a:cubicBezTo>
                  <a:cubicBezTo>
                    <a:pt x="480" y="60"/>
                    <a:pt x="474" y="55"/>
                    <a:pt x="456" y="55"/>
                  </a:cubicBezTo>
                  <a:cubicBezTo>
                    <a:pt x="446" y="55"/>
                    <a:pt x="432" y="57"/>
                    <a:pt x="424" y="58"/>
                  </a:cubicBezTo>
                  <a:cubicBezTo>
                    <a:pt x="422" y="44"/>
                    <a:pt x="422" y="44"/>
                    <a:pt x="422" y="44"/>
                  </a:cubicBezTo>
                  <a:cubicBezTo>
                    <a:pt x="432" y="41"/>
                    <a:pt x="446" y="39"/>
                    <a:pt x="457" y="39"/>
                  </a:cubicBezTo>
                  <a:cubicBezTo>
                    <a:pt x="488" y="39"/>
                    <a:pt x="498" y="51"/>
                    <a:pt x="498" y="74"/>
                  </a:cubicBezTo>
                  <a:lnTo>
                    <a:pt x="498" y="148"/>
                  </a:lnTo>
                  <a:close/>
                  <a:moveTo>
                    <a:pt x="339" y="87"/>
                  </a:moveTo>
                  <a:cubicBezTo>
                    <a:pt x="385" y="87"/>
                    <a:pt x="385" y="87"/>
                    <a:pt x="385" y="87"/>
                  </a:cubicBezTo>
                  <a:cubicBezTo>
                    <a:pt x="385" y="78"/>
                    <a:pt x="385" y="78"/>
                    <a:pt x="385" y="78"/>
                  </a:cubicBezTo>
                  <a:cubicBezTo>
                    <a:pt x="385" y="63"/>
                    <a:pt x="380" y="54"/>
                    <a:pt x="362" y="54"/>
                  </a:cubicBezTo>
                  <a:cubicBezTo>
                    <a:pt x="345" y="54"/>
                    <a:pt x="339" y="63"/>
                    <a:pt x="339" y="78"/>
                  </a:cubicBezTo>
                  <a:lnTo>
                    <a:pt x="339" y="87"/>
                  </a:lnTo>
                  <a:close/>
                  <a:moveTo>
                    <a:pt x="364" y="135"/>
                  </a:moveTo>
                  <a:cubicBezTo>
                    <a:pt x="375" y="135"/>
                    <a:pt x="386" y="133"/>
                    <a:pt x="398" y="130"/>
                  </a:cubicBezTo>
                  <a:cubicBezTo>
                    <a:pt x="401" y="144"/>
                    <a:pt x="401" y="144"/>
                    <a:pt x="401" y="144"/>
                  </a:cubicBezTo>
                  <a:cubicBezTo>
                    <a:pt x="390" y="148"/>
                    <a:pt x="376" y="151"/>
                    <a:pt x="363" y="151"/>
                  </a:cubicBezTo>
                  <a:cubicBezTo>
                    <a:pt x="331" y="151"/>
                    <a:pt x="320" y="135"/>
                    <a:pt x="320" y="111"/>
                  </a:cubicBezTo>
                  <a:cubicBezTo>
                    <a:pt x="320" y="79"/>
                    <a:pt x="320" y="79"/>
                    <a:pt x="320" y="79"/>
                  </a:cubicBezTo>
                  <a:cubicBezTo>
                    <a:pt x="320" y="57"/>
                    <a:pt x="330" y="39"/>
                    <a:pt x="362" y="39"/>
                  </a:cubicBezTo>
                  <a:cubicBezTo>
                    <a:pt x="394" y="39"/>
                    <a:pt x="403" y="57"/>
                    <a:pt x="403" y="80"/>
                  </a:cubicBezTo>
                  <a:cubicBezTo>
                    <a:pt x="403" y="102"/>
                    <a:pt x="403" y="102"/>
                    <a:pt x="403" y="102"/>
                  </a:cubicBezTo>
                  <a:cubicBezTo>
                    <a:pt x="339" y="102"/>
                    <a:pt x="339" y="102"/>
                    <a:pt x="339" y="102"/>
                  </a:cubicBezTo>
                  <a:cubicBezTo>
                    <a:pt x="339" y="111"/>
                    <a:pt x="339" y="111"/>
                    <a:pt x="339" y="111"/>
                  </a:cubicBezTo>
                  <a:cubicBezTo>
                    <a:pt x="339" y="128"/>
                    <a:pt x="343" y="135"/>
                    <a:pt x="364" y="135"/>
                  </a:cubicBezTo>
                  <a:moveTo>
                    <a:pt x="282" y="148"/>
                  </a:moveTo>
                  <a:cubicBezTo>
                    <a:pt x="282" y="67"/>
                    <a:pt x="282" y="67"/>
                    <a:pt x="282" y="67"/>
                  </a:cubicBezTo>
                  <a:cubicBezTo>
                    <a:pt x="282" y="60"/>
                    <a:pt x="279" y="57"/>
                    <a:pt x="272" y="57"/>
                  </a:cubicBezTo>
                  <a:cubicBezTo>
                    <a:pt x="264" y="57"/>
                    <a:pt x="247" y="61"/>
                    <a:pt x="236" y="67"/>
                  </a:cubicBezTo>
                  <a:cubicBezTo>
                    <a:pt x="236" y="148"/>
                    <a:pt x="236" y="148"/>
                    <a:pt x="236" y="148"/>
                  </a:cubicBezTo>
                  <a:cubicBezTo>
                    <a:pt x="217" y="148"/>
                    <a:pt x="217" y="148"/>
                    <a:pt x="217" y="148"/>
                  </a:cubicBezTo>
                  <a:cubicBezTo>
                    <a:pt x="217" y="41"/>
                    <a:pt x="217" y="41"/>
                    <a:pt x="217" y="41"/>
                  </a:cubicBezTo>
                  <a:cubicBezTo>
                    <a:pt x="232" y="41"/>
                    <a:pt x="232" y="41"/>
                    <a:pt x="232" y="41"/>
                  </a:cubicBezTo>
                  <a:cubicBezTo>
                    <a:pt x="234" y="50"/>
                    <a:pt x="234" y="50"/>
                    <a:pt x="234" y="50"/>
                  </a:cubicBezTo>
                  <a:cubicBezTo>
                    <a:pt x="246" y="45"/>
                    <a:pt x="265" y="39"/>
                    <a:pt x="277" y="39"/>
                  </a:cubicBezTo>
                  <a:cubicBezTo>
                    <a:pt x="294" y="39"/>
                    <a:pt x="301" y="50"/>
                    <a:pt x="301" y="66"/>
                  </a:cubicBezTo>
                  <a:cubicBezTo>
                    <a:pt x="301" y="148"/>
                    <a:pt x="301" y="148"/>
                    <a:pt x="301" y="148"/>
                  </a:cubicBezTo>
                  <a:lnTo>
                    <a:pt x="282" y="148"/>
                  </a:lnTo>
                  <a:close/>
                  <a:moveTo>
                    <a:pt x="134" y="87"/>
                  </a:moveTo>
                  <a:cubicBezTo>
                    <a:pt x="180" y="87"/>
                    <a:pt x="180" y="87"/>
                    <a:pt x="180" y="87"/>
                  </a:cubicBezTo>
                  <a:cubicBezTo>
                    <a:pt x="180" y="78"/>
                    <a:pt x="180" y="78"/>
                    <a:pt x="180" y="78"/>
                  </a:cubicBezTo>
                  <a:cubicBezTo>
                    <a:pt x="180" y="63"/>
                    <a:pt x="175" y="54"/>
                    <a:pt x="157" y="54"/>
                  </a:cubicBezTo>
                  <a:cubicBezTo>
                    <a:pt x="140" y="54"/>
                    <a:pt x="134" y="63"/>
                    <a:pt x="134" y="78"/>
                  </a:cubicBezTo>
                  <a:lnTo>
                    <a:pt x="134" y="87"/>
                  </a:lnTo>
                  <a:close/>
                  <a:moveTo>
                    <a:pt x="159" y="135"/>
                  </a:moveTo>
                  <a:cubicBezTo>
                    <a:pt x="170" y="135"/>
                    <a:pt x="181" y="133"/>
                    <a:pt x="193" y="130"/>
                  </a:cubicBezTo>
                  <a:cubicBezTo>
                    <a:pt x="195" y="144"/>
                    <a:pt x="195" y="144"/>
                    <a:pt x="195" y="144"/>
                  </a:cubicBezTo>
                  <a:cubicBezTo>
                    <a:pt x="185" y="148"/>
                    <a:pt x="171" y="151"/>
                    <a:pt x="158" y="151"/>
                  </a:cubicBezTo>
                  <a:cubicBezTo>
                    <a:pt x="126" y="151"/>
                    <a:pt x="115" y="135"/>
                    <a:pt x="115" y="111"/>
                  </a:cubicBezTo>
                  <a:cubicBezTo>
                    <a:pt x="115" y="79"/>
                    <a:pt x="115" y="79"/>
                    <a:pt x="115" y="79"/>
                  </a:cubicBezTo>
                  <a:cubicBezTo>
                    <a:pt x="115" y="57"/>
                    <a:pt x="125" y="39"/>
                    <a:pt x="157" y="39"/>
                  </a:cubicBezTo>
                  <a:cubicBezTo>
                    <a:pt x="189" y="39"/>
                    <a:pt x="197" y="57"/>
                    <a:pt x="197" y="80"/>
                  </a:cubicBezTo>
                  <a:cubicBezTo>
                    <a:pt x="197" y="102"/>
                    <a:pt x="197" y="102"/>
                    <a:pt x="197" y="102"/>
                  </a:cubicBezTo>
                  <a:cubicBezTo>
                    <a:pt x="134" y="102"/>
                    <a:pt x="134" y="102"/>
                    <a:pt x="134" y="102"/>
                  </a:cubicBezTo>
                  <a:cubicBezTo>
                    <a:pt x="134" y="111"/>
                    <a:pt x="134" y="111"/>
                    <a:pt x="134" y="111"/>
                  </a:cubicBezTo>
                  <a:cubicBezTo>
                    <a:pt x="134" y="128"/>
                    <a:pt x="138" y="135"/>
                    <a:pt x="159" y="135"/>
                  </a:cubicBezTo>
                  <a:moveTo>
                    <a:pt x="19" y="106"/>
                  </a:moveTo>
                  <a:cubicBezTo>
                    <a:pt x="19" y="125"/>
                    <a:pt x="25" y="133"/>
                    <a:pt x="50" y="133"/>
                  </a:cubicBezTo>
                  <a:cubicBezTo>
                    <a:pt x="57" y="133"/>
                    <a:pt x="67" y="133"/>
                    <a:pt x="77" y="131"/>
                  </a:cubicBezTo>
                  <a:cubicBezTo>
                    <a:pt x="77" y="81"/>
                    <a:pt x="77" y="81"/>
                    <a:pt x="77" y="81"/>
                  </a:cubicBezTo>
                  <a:cubicBezTo>
                    <a:pt x="95" y="81"/>
                    <a:pt x="95" y="81"/>
                    <a:pt x="95" y="81"/>
                  </a:cubicBezTo>
                  <a:cubicBezTo>
                    <a:pt x="95" y="144"/>
                    <a:pt x="95" y="144"/>
                    <a:pt x="95" y="144"/>
                  </a:cubicBezTo>
                  <a:cubicBezTo>
                    <a:pt x="81" y="148"/>
                    <a:pt x="64" y="151"/>
                    <a:pt x="49" y="151"/>
                  </a:cubicBezTo>
                  <a:cubicBezTo>
                    <a:pt x="12" y="151"/>
                    <a:pt x="0" y="135"/>
                    <a:pt x="0" y="107"/>
                  </a:cubicBezTo>
                  <a:cubicBezTo>
                    <a:pt x="0" y="43"/>
                    <a:pt x="0" y="43"/>
                    <a:pt x="0" y="43"/>
                  </a:cubicBezTo>
                  <a:cubicBezTo>
                    <a:pt x="0" y="13"/>
                    <a:pt x="15" y="0"/>
                    <a:pt x="51" y="0"/>
                  </a:cubicBezTo>
                  <a:cubicBezTo>
                    <a:pt x="64" y="0"/>
                    <a:pt x="79" y="1"/>
                    <a:pt x="92" y="4"/>
                  </a:cubicBezTo>
                  <a:cubicBezTo>
                    <a:pt x="90" y="21"/>
                    <a:pt x="90" y="21"/>
                    <a:pt x="90" y="21"/>
                  </a:cubicBezTo>
                  <a:cubicBezTo>
                    <a:pt x="76" y="18"/>
                    <a:pt x="63" y="17"/>
                    <a:pt x="51" y="17"/>
                  </a:cubicBezTo>
                  <a:cubicBezTo>
                    <a:pt x="26" y="17"/>
                    <a:pt x="19" y="24"/>
                    <a:pt x="19" y="44"/>
                  </a:cubicBezTo>
                  <a:lnTo>
                    <a:pt x="19" y="106"/>
                  </a:lnTo>
                  <a:close/>
                </a:path>
              </a:pathLst>
            </a:custGeom>
            <a:solidFill>
              <a:srgbClr val="7E7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sp>
          <p:nvSpPr>
            <p:cNvPr id="94" name="Freeform 6">
              <a:extLst>
                <a:ext uri="{FF2B5EF4-FFF2-40B4-BE49-F238E27FC236}">
                  <a16:creationId xmlns:a16="http://schemas.microsoft.com/office/drawing/2014/main" id="{46487DC5-1680-4531-B647-FCACBD5AB82A}"/>
                </a:ext>
              </a:extLst>
            </p:cNvPr>
            <p:cNvSpPr>
              <a:spLocks noEditPoints="1"/>
            </p:cNvSpPr>
            <p:nvPr/>
          </p:nvSpPr>
          <p:spPr bwMode="auto">
            <a:xfrm>
              <a:off x="3246" y="1977"/>
              <a:ext cx="257" cy="259"/>
            </a:xfrm>
            <a:custGeom>
              <a:avLst/>
              <a:gdLst>
                <a:gd name="T0" fmla="*/ 136 w 149"/>
                <a:gd name="T1" fmla="*/ 0 h 149"/>
                <a:gd name="T2" fmla="*/ 59 w 149"/>
                <a:gd name="T3" fmla="*/ 0 h 149"/>
                <a:gd name="T4" fmla="*/ 96 w 149"/>
                <a:gd name="T5" fmla="*/ 74 h 149"/>
                <a:gd name="T6" fmla="*/ 57 w 149"/>
                <a:gd name="T7" fmla="*/ 149 h 149"/>
                <a:gd name="T8" fmla="*/ 136 w 149"/>
                <a:gd name="T9" fmla="*/ 149 h 149"/>
                <a:gd name="T10" fmla="*/ 149 w 149"/>
                <a:gd name="T11" fmla="*/ 136 h 149"/>
                <a:gd name="T12" fmla="*/ 149 w 149"/>
                <a:gd name="T13" fmla="*/ 13 h 149"/>
                <a:gd name="T14" fmla="*/ 136 w 149"/>
                <a:gd name="T15" fmla="*/ 0 h 149"/>
                <a:gd name="T16" fmla="*/ 36 w 149"/>
                <a:gd name="T17" fmla="*/ 149 h 149"/>
                <a:gd name="T18" fmla="*/ 13 w 149"/>
                <a:gd name="T19" fmla="*/ 149 h 149"/>
                <a:gd name="T20" fmla="*/ 0 w 149"/>
                <a:gd name="T21" fmla="*/ 136 h 149"/>
                <a:gd name="T22" fmla="*/ 0 w 149"/>
                <a:gd name="T23" fmla="*/ 13 h 149"/>
                <a:gd name="T24" fmla="*/ 13 w 149"/>
                <a:gd name="T25" fmla="*/ 0 h 149"/>
                <a:gd name="T26" fmla="*/ 38 w 149"/>
                <a:gd name="T27" fmla="*/ 0 h 149"/>
                <a:gd name="T28" fmla="*/ 84 w 149"/>
                <a:gd name="T29" fmla="*/ 74 h 149"/>
                <a:gd name="T30" fmla="*/ 36 w 149"/>
                <a:gd name="T31"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9" h="149">
                  <a:moveTo>
                    <a:pt x="136" y="0"/>
                  </a:moveTo>
                  <a:cubicBezTo>
                    <a:pt x="59" y="0"/>
                    <a:pt x="59" y="0"/>
                    <a:pt x="59" y="0"/>
                  </a:cubicBezTo>
                  <a:cubicBezTo>
                    <a:pt x="82" y="19"/>
                    <a:pt x="96" y="45"/>
                    <a:pt x="96" y="74"/>
                  </a:cubicBezTo>
                  <a:cubicBezTo>
                    <a:pt x="96" y="104"/>
                    <a:pt x="81" y="131"/>
                    <a:pt x="57" y="149"/>
                  </a:cubicBezTo>
                  <a:cubicBezTo>
                    <a:pt x="136" y="149"/>
                    <a:pt x="136" y="149"/>
                    <a:pt x="136" y="149"/>
                  </a:cubicBezTo>
                  <a:cubicBezTo>
                    <a:pt x="143" y="149"/>
                    <a:pt x="149" y="143"/>
                    <a:pt x="149" y="136"/>
                  </a:cubicBezTo>
                  <a:cubicBezTo>
                    <a:pt x="149" y="13"/>
                    <a:pt x="149" y="13"/>
                    <a:pt x="149" y="13"/>
                  </a:cubicBezTo>
                  <a:cubicBezTo>
                    <a:pt x="149" y="6"/>
                    <a:pt x="143" y="0"/>
                    <a:pt x="136" y="0"/>
                  </a:cubicBezTo>
                  <a:moveTo>
                    <a:pt x="36" y="149"/>
                  </a:moveTo>
                  <a:cubicBezTo>
                    <a:pt x="13" y="149"/>
                    <a:pt x="13" y="149"/>
                    <a:pt x="13" y="149"/>
                  </a:cubicBezTo>
                  <a:cubicBezTo>
                    <a:pt x="6" y="149"/>
                    <a:pt x="0" y="143"/>
                    <a:pt x="0" y="136"/>
                  </a:cubicBezTo>
                  <a:cubicBezTo>
                    <a:pt x="0" y="13"/>
                    <a:pt x="0" y="13"/>
                    <a:pt x="0" y="13"/>
                  </a:cubicBezTo>
                  <a:cubicBezTo>
                    <a:pt x="0" y="6"/>
                    <a:pt x="6" y="0"/>
                    <a:pt x="13" y="0"/>
                  </a:cubicBezTo>
                  <a:cubicBezTo>
                    <a:pt x="38" y="0"/>
                    <a:pt x="38" y="0"/>
                    <a:pt x="38" y="0"/>
                  </a:cubicBezTo>
                  <a:cubicBezTo>
                    <a:pt x="66" y="16"/>
                    <a:pt x="84" y="43"/>
                    <a:pt x="84" y="74"/>
                  </a:cubicBezTo>
                  <a:cubicBezTo>
                    <a:pt x="84" y="106"/>
                    <a:pt x="65" y="133"/>
                    <a:pt x="36" y="1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sp>
          <p:nvSpPr>
            <p:cNvPr id="95" name="Freeform 7">
              <a:extLst>
                <a:ext uri="{FF2B5EF4-FFF2-40B4-BE49-F238E27FC236}">
                  <a16:creationId xmlns:a16="http://schemas.microsoft.com/office/drawing/2014/main" id="{2C47812C-1063-4DCA-9103-180784418D9B}"/>
                </a:ext>
              </a:extLst>
            </p:cNvPr>
            <p:cNvSpPr>
              <a:spLocks noEditPoints="1"/>
            </p:cNvSpPr>
            <p:nvPr/>
          </p:nvSpPr>
          <p:spPr bwMode="auto">
            <a:xfrm>
              <a:off x="3251" y="2281"/>
              <a:ext cx="1179" cy="66"/>
            </a:xfrm>
            <a:custGeom>
              <a:avLst/>
              <a:gdLst>
                <a:gd name="T0" fmla="*/ 672 w 684"/>
                <a:gd name="T1" fmla="*/ 37 h 38"/>
                <a:gd name="T2" fmla="*/ 659 w 684"/>
                <a:gd name="T3" fmla="*/ 0 h 38"/>
                <a:gd name="T4" fmla="*/ 623 w 684"/>
                <a:gd name="T5" fmla="*/ 4 h 38"/>
                <a:gd name="T6" fmla="*/ 639 w 684"/>
                <a:gd name="T7" fmla="*/ 4 h 38"/>
                <a:gd name="T8" fmla="*/ 616 w 684"/>
                <a:gd name="T9" fmla="*/ 37 h 38"/>
                <a:gd name="T10" fmla="*/ 616 w 684"/>
                <a:gd name="T11" fmla="*/ 37 h 38"/>
                <a:gd name="T12" fmla="*/ 582 w 684"/>
                <a:gd name="T13" fmla="*/ 37 h 38"/>
                <a:gd name="T14" fmla="*/ 571 w 684"/>
                <a:gd name="T15" fmla="*/ 37 h 38"/>
                <a:gd name="T16" fmla="*/ 571 w 684"/>
                <a:gd name="T17" fmla="*/ 37 h 38"/>
                <a:gd name="T18" fmla="*/ 559 w 684"/>
                <a:gd name="T19" fmla="*/ 0 h 38"/>
                <a:gd name="T20" fmla="*/ 543 w 684"/>
                <a:gd name="T21" fmla="*/ 37 h 38"/>
                <a:gd name="T22" fmla="*/ 505 w 684"/>
                <a:gd name="T23" fmla="*/ 20 h 38"/>
                <a:gd name="T24" fmla="*/ 514 w 684"/>
                <a:gd name="T25" fmla="*/ 4 h 38"/>
                <a:gd name="T26" fmla="*/ 500 w 684"/>
                <a:gd name="T27" fmla="*/ 37 h 38"/>
                <a:gd name="T28" fmla="*/ 525 w 684"/>
                <a:gd name="T29" fmla="*/ 15 h 38"/>
                <a:gd name="T30" fmla="*/ 514 w 684"/>
                <a:gd name="T31" fmla="*/ 24 h 38"/>
                <a:gd name="T32" fmla="*/ 473 w 684"/>
                <a:gd name="T33" fmla="*/ 4 h 38"/>
                <a:gd name="T34" fmla="*/ 473 w 684"/>
                <a:gd name="T35" fmla="*/ 20 h 38"/>
                <a:gd name="T36" fmla="*/ 469 w 684"/>
                <a:gd name="T37" fmla="*/ 37 h 38"/>
                <a:gd name="T38" fmla="*/ 460 w 684"/>
                <a:gd name="T39" fmla="*/ 0 h 38"/>
                <a:gd name="T40" fmla="*/ 459 w 684"/>
                <a:gd name="T41" fmla="*/ 17 h 38"/>
                <a:gd name="T42" fmla="*/ 438 w 684"/>
                <a:gd name="T43" fmla="*/ 37 h 38"/>
                <a:gd name="T44" fmla="*/ 410 w 684"/>
                <a:gd name="T45" fmla="*/ 20 h 38"/>
                <a:gd name="T46" fmla="*/ 391 w 684"/>
                <a:gd name="T47" fmla="*/ 27 h 38"/>
                <a:gd name="T48" fmla="*/ 413 w 684"/>
                <a:gd name="T49" fmla="*/ 5 h 38"/>
                <a:gd name="T50" fmla="*/ 358 w 684"/>
                <a:gd name="T51" fmla="*/ 6 h 38"/>
                <a:gd name="T52" fmla="*/ 360 w 684"/>
                <a:gd name="T53" fmla="*/ 0 h 38"/>
                <a:gd name="T54" fmla="*/ 381 w 684"/>
                <a:gd name="T55" fmla="*/ 37 h 38"/>
                <a:gd name="T56" fmla="*/ 337 w 684"/>
                <a:gd name="T57" fmla="*/ 37 h 38"/>
                <a:gd name="T58" fmla="*/ 307 w 684"/>
                <a:gd name="T59" fmla="*/ 33 h 38"/>
                <a:gd name="T60" fmla="*/ 315 w 684"/>
                <a:gd name="T61" fmla="*/ 4 h 38"/>
                <a:gd name="T62" fmla="*/ 327 w 684"/>
                <a:gd name="T63" fmla="*/ 11 h 38"/>
                <a:gd name="T64" fmla="*/ 302 w 684"/>
                <a:gd name="T65" fmla="*/ 0 h 38"/>
                <a:gd name="T66" fmla="*/ 286 w 684"/>
                <a:gd name="T67" fmla="*/ 24 h 38"/>
                <a:gd name="T68" fmla="*/ 287 w 684"/>
                <a:gd name="T69" fmla="*/ 28 h 38"/>
                <a:gd name="T70" fmla="*/ 276 w 684"/>
                <a:gd name="T71" fmla="*/ 0 h 38"/>
                <a:gd name="T72" fmla="*/ 256 w 684"/>
                <a:gd name="T73" fmla="*/ 0 h 38"/>
                <a:gd name="T74" fmla="*/ 255 w 684"/>
                <a:gd name="T75" fmla="*/ 16 h 38"/>
                <a:gd name="T76" fmla="*/ 256 w 684"/>
                <a:gd name="T77" fmla="*/ 33 h 38"/>
                <a:gd name="T78" fmla="*/ 210 w 684"/>
                <a:gd name="T79" fmla="*/ 33 h 38"/>
                <a:gd name="T80" fmla="*/ 205 w 684"/>
                <a:gd name="T81" fmla="*/ 0 h 38"/>
                <a:gd name="T82" fmla="*/ 170 w 684"/>
                <a:gd name="T83" fmla="*/ 33 h 38"/>
                <a:gd name="T84" fmla="*/ 162 w 684"/>
                <a:gd name="T85" fmla="*/ 4 h 38"/>
                <a:gd name="T86" fmla="*/ 182 w 684"/>
                <a:gd name="T87" fmla="*/ 27 h 38"/>
                <a:gd name="T88" fmla="*/ 170 w 684"/>
                <a:gd name="T89" fmla="*/ 0 h 38"/>
                <a:gd name="T90" fmla="*/ 128 w 684"/>
                <a:gd name="T91" fmla="*/ 37 h 38"/>
                <a:gd name="T92" fmla="*/ 105 w 684"/>
                <a:gd name="T93" fmla="*/ 4 h 38"/>
                <a:gd name="T94" fmla="*/ 111 w 684"/>
                <a:gd name="T95" fmla="*/ 15 h 38"/>
                <a:gd name="T96" fmla="*/ 96 w 684"/>
                <a:gd name="T97" fmla="*/ 24 h 38"/>
                <a:gd name="T98" fmla="*/ 105 w 684"/>
                <a:gd name="T99" fmla="*/ 0 h 38"/>
                <a:gd name="T100" fmla="*/ 120 w 684"/>
                <a:gd name="T101" fmla="*/ 37 h 38"/>
                <a:gd name="T102" fmla="*/ 68 w 684"/>
                <a:gd name="T103" fmla="*/ 34 h 38"/>
                <a:gd name="T104" fmla="*/ 59 w 684"/>
                <a:gd name="T105" fmla="*/ 11 h 38"/>
                <a:gd name="T106" fmla="*/ 54 w 684"/>
                <a:gd name="T107" fmla="*/ 27 h 38"/>
                <a:gd name="T108" fmla="*/ 81 w 684"/>
                <a:gd name="T109" fmla="*/ 27 h 38"/>
                <a:gd name="T110" fmla="*/ 38 w 684"/>
                <a:gd name="T111" fmla="*/ 37 h 38"/>
                <a:gd name="T112" fmla="*/ 9 w 684"/>
                <a:gd name="T113" fmla="*/ 37 h 38"/>
                <a:gd name="T114" fmla="*/ 21 w 684"/>
                <a:gd name="T11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4" h="38">
                  <a:moveTo>
                    <a:pt x="679" y="0"/>
                  </a:moveTo>
                  <a:cubicBezTo>
                    <a:pt x="684" y="0"/>
                    <a:pt x="684" y="0"/>
                    <a:pt x="684" y="0"/>
                  </a:cubicBezTo>
                  <a:cubicBezTo>
                    <a:pt x="672" y="26"/>
                    <a:pt x="672" y="26"/>
                    <a:pt x="672" y="26"/>
                  </a:cubicBezTo>
                  <a:cubicBezTo>
                    <a:pt x="672" y="37"/>
                    <a:pt x="672" y="37"/>
                    <a:pt x="672" y="37"/>
                  </a:cubicBezTo>
                  <a:cubicBezTo>
                    <a:pt x="667" y="37"/>
                    <a:pt x="667" y="37"/>
                    <a:pt x="667" y="37"/>
                  </a:cubicBezTo>
                  <a:cubicBezTo>
                    <a:pt x="667" y="26"/>
                    <a:pt x="667" y="26"/>
                    <a:pt x="667" y="26"/>
                  </a:cubicBezTo>
                  <a:cubicBezTo>
                    <a:pt x="654" y="0"/>
                    <a:pt x="654" y="0"/>
                    <a:pt x="654" y="0"/>
                  </a:cubicBezTo>
                  <a:cubicBezTo>
                    <a:pt x="659" y="0"/>
                    <a:pt x="659" y="0"/>
                    <a:pt x="659" y="0"/>
                  </a:cubicBezTo>
                  <a:cubicBezTo>
                    <a:pt x="669" y="21"/>
                    <a:pt x="669" y="21"/>
                    <a:pt x="669" y="21"/>
                  </a:cubicBezTo>
                  <a:lnTo>
                    <a:pt x="679" y="0"/>
                  </a:lnTo>
                  <a:close/>
                  <a:moveTo>
                    <a:pt x="635" y="4"/>
                  </a:moveTo>
                  <a:cubicBezTo>
                    <a:pt x="623" y="4"/>
                    <a:pt x="623" y="4"/>
                    <a:pt x="623" y="4"/>
                  </a:cubicBezTo>
                  <a:cubicBezTo>
                    <a:pt x="623" y="0"/>
                    <a:pt x="623" y="0"/>
                    <a:pt x="623" y="0"/>
                  </a:cubicBezTo>
                  <a:cubicBezTo>
                    <a:pt x="651" y="0"/>
                    <a:pt x="651" y="0"/>
                    <a:pt x="651" y="0"/>
                  </a:cubicBezTo>
                  <a:cubicBezTo>
                    <a:pt x="651" y="4"/>
                    <a:pt x="651" y="4"/>
                    <a:pt x="651" y="4"/>
                  </a:cubicBezTo>
                  <a:cubicBezTo>
                    <a:pt x="639" y="4"/>
                    <a:pt x="639" y="4"/>
                    <a:pt x="639" y="4"/>
                  </a:cubicBezTo>
                  <a:cubicBezTo>
                    <a:pt x="639" y="37"/>
                    <a:pt x="639" y="37"/>
                    <a:pt x="639" y="37"/>
                  </a:cubicBezTo>
                  <a:cubicBezTo>
                    <a:pt x="635" y="37"/>
                    <a:pt x="635" y="37"/>
                    <a:pt x="635" y="37"/>
                  </a:cubicBezTo>
                  <a:lnTo>
                    <a:pt x="635" y="4"/>
                  </a:lnTo>
                  <a:close/>
                  <a:moveTo>
                    <a:pt x="616" y="37"/>
                  </a:moveTo>
                  <a:cubicBezTo>
                    <a:pt x="611" y="37"/>
                    <a:pt x="611" y="37"/>
                    <a:pt x="611" y="37"/>
                  </a:cubicBezTo>
                  <a:cubicBezTo>
                    <a:pt x="611" y="0"/>
                    <a:pt x="611" y="0"/>
                    <a:pt x="611" y="0"/>
                  </a:cubicBezTo>
                  <a:cubicBezTo>
                    <a:pt x="616" y="0"/>
                    <a:pt x="616" y="0"/>
                    <a:pt x="616" y="0"/>
                  </a:cubicBezTo>
                  <a:lnTo>
                    <a:pt x="616" y="37"/>
                  </a:lnTo>
                  <a:close/>
                  <a:moveTo>
                    <a:pt x="587" y="33"/>
                  </a:moveTo>
                  <a:cubicBezTo>
                    <a:pt x="603" y="33"/>
                    <a:pt x="603" y="33"/>
                    <a:pt x="603" y="33"/>
                  </a:cubicBezTo>
                  <a:cubicBezTo>
                    <a:pt x="603" y="37"/>
                    <a:pt x="603" y="37"/>
                    <a:pt x="603" y="37"/>
                  </a:cubicBezTo>
                  <a:cubicBezTo>
                    <a:pt x="582" y="37"/>
                    <a:pt x="582" y="37"/>
                    <a:pt x="582" y="37"/>
                  </a:cubicBezTo>
                  <a:cubicBezTo>
                    <a:pt x="582" y="0"/>
                    <a:pt x="582" y="0"/>
                    <a:pt x="582" y="0"/>
                  </a:cubicBezTo>
                  <a:cubicBezTo>
                    <a:pt x="587" y="0"/>
                    <a:pt x="587" y="0"/>
                    <a:pt x="587" y="0"/>
                  </a:cubicBezTo>
                  <a:lnTo>
                    <a:pt x="587" y="33"/>
                  </a:lnTo>
                  <a:close/>
                  <a:moveTo>
                    <a:pt x="571" y="37"/>
                  </a:moveTo>
                  <a:cubicBezTo>
                    <a:pt x="566" y="37"/>
                    <a:pt x="566" y="37"/>
                    <a:pt x="566" y="37"/>
                  </a:cubicBezTo>
                  <a:cubicBezTo>
                    <a:pt x="566" y="0"/>
                    <a:pt x="566" y="0"/>
                    <a:pt x="566" y="0"/>
                  </a:cubicBezTo>
                  <a:cubicBezTo>
                    <a:pt x="571" y="0"/>
                    <a:pt x="571" y="0"/>
                    <a:pt x="571" y="0"/>
                  </a:cubicBezTo>
                  <a:lnTo>
                    <a:pt x="571" y="37"/>
                  </a:lnTo>
                  <a:close/>
                  <a:moveTo>
                    <a:pt x="543" y="4"/>
                  </a:moveTo>
                  <a:cubicBezTo>
                    <a:pt x="531" y="4"/>
                    <a:pt x="531" y="4"/>
                    <a:pt x="531" y="4"/>
                  </a:cubicBezTo>
                  <a:cubicBezTo>
                    <a:pt x="531" y="0"/>
                    <a:pt x="531" y="0"/>
                    <a:pt x="531" y="0"/>
                  </a:cubicBezTo>
                  <a:cubicBezTo>
                    <a:pt x="559" y="0"/>
                    <a:pt x="559" y="0"/>
                    <a:pt x="559" y="0"/>
                  </a:cubicBezTo>
                  <a:cubicBezTo>
                    <a:pt x="559" y="4"/>
                    <a:pt x="559" y="4"/>
                    <a:pt x="559" y="4"/>
                  </a:cubicBezTo>
                  <a:cubicBezTo>
                    <a:pt x="547" y="4"/>
                    <a:pt x="547" y="4"/>
                    <a:pt x="547" y="4"/>
                  </a:cubicBezTo>
                  <a:cubicBezTo>
                    <a:pt x="547" y="37"/>
                    <a:pt x="547" y="37"/>
                    <a:pt x="547" y="37"/>
                  </a:cubicBezTo>
                  <a:cubicBezTo>
                    <a:pt x="543" y="37"/>
                    <a:pt x="543" y="37"/>
                    <a:pt x="543" y="37"/>
                  </a:cubicBezTo>
                  <a:lnTo>
                    <a:pt x="543" y="4"/>
                  </a:lnTo>
                  <a:close/>
                  <a:moveTo>
                    <a:pt x="514" y="4"/>
                  </a:moveTo>
                  <a:cubicBezTo>
                    <a:pt x="505" y="4"/>
                    <a:pt x="505" y="4"/>
                    <a:pt x="505" y="4"/>
                  </a:cubicBezTo>
                  <a:cubicBezTo>
                    <a:pt x="505" y="20"/>
                    <a:pt x="505" y="20"/>
                    <a:pt x="505" y="20"/>
                  </a:cubicBezTo>
                  <a:cubicBezTo>
                    <a:pt x="514" y="20"/>
                    <a:pt x="514" y="20"/>
                    <a:pt x="514" y="20"/>
                  </a:cubicBezTo>
                  <a:cubicBezTo>
                    <a:pt x="519" y="20"/>
                    <a:pt x="520" y="18"/>
                    <a:pt x="520" y="15"/>
                  </a:cubicBezTo>
                  <a:cubicBezTo>
                    <a:pt x="520" y="9"/>
                    <a:pt x="520" y="9"/>
                    <a:pt x="520" y="9"/>
                  </a:cubicBezTo>
                  <a:cubicBezTo>
                    <a:pt x="520" y="6"/>
                    <a:pt x="519" y="4"/>
                    <a:pt x="514" y="4"/>
                  </a:cubicBezTo>
                  <a:moveTo>
                    <a:pt x="514" y="24"/>
                  </a:moveTo>
                  <a:cubicBezTo>
                    <a:pt x="505" y="24"/>
                    <a:pt x="505" y="24"/>
                    <a:pt x="505" y="24"/>
                  </a:cubicBezTo>
                  <a:cubicBezTo>
                    <a:pt x="505" y="37"/>
                    <a:pt x="505" y="37"/>
                    <a:pt x="505" y="37"/>
                  </a:cubicBezTo>
                  <a:cubicBezTo>
                    <a:pt x="500" y="37"/>
                    <a:pt x="500" y="37"/>
                    <a:pt x="500" y="37"/>
                  </a:cubicBezTo>
                  <a:cubicBezTo>
                    <a:pt x="500" y="0"/>
                    <a:pt x="500" y="0"/>
                    <a:pt x="500" y="0"/>
                  </a:cubicBezTo>
                  <a:cubicBezTo>
                    <a:pt x="514" y="0"/>
                    <a:pt x="514" y="0"/>
                    <a:pt x="514" y="0"/>
                  </a:cubicBezTo>
                  <a:cubicBezTo>
                    <a:pt x="522" y="0"/>
                    <a:pt x="525" y="4"/>
                    <a:pt x="525" y="9"/>
                  </a:cubicBezTo>
                  <a:cubicBezTo>
                    <a:pt x="525" y="15"/>
                    <a:pt x="525" y="15"/>
                    <a:pt x="525" y="15"/>
                  </a:cubicBezTo>
                  <a:cubicBezTo>
                    <a:pt x="525" y="19"/>
                    <a:pt x="524" y="22"/>
                    <a:pt x="519" y="23"/>
                  </a:cubicBezTo>
                  <a:cubicBezTo>
                    <a:pt x="529" y="37"/>
                    <a:pt x="529" y="37"/>
                    <a:pt x="529" y="37"/>
                  </a:cubicBezTo>
                  <a:cubicBezTo>
                    <a:pt x="523" y="37"/>
                    <a:pt x="523" y="37"/>
                    <a:pt x="523" y="37"/>
                  </a:cubicBezTo>
                  <a:lnTo>
                    <a:pt x="514" y="24"/>
                  </a:lnTo>
                  <a:close/>
                  <a:moveTo>
                    <a:pt x="469" y="0"/>
                  </a:moveTo>
                  <a:cubicBezTo>
                    <a:pt x="491" y="0"/>
                    <a:pt x="491" y="0"/>
                    <a:pt x="491" y="0"/>
                  </a:cubicBezTo>
                  <a:cubicBezTo>
                    <a:pt x="491" y="4"/>
                    <a:pt x="491" y="4"/>
                    <a:pt x="491" y="4"/>
                  </a:cubicBezTo>
                  <a:cubicBezTo>
                    <a:pt x="473" y="4"/>
                    <a:pt x="473" y="4"/>
                    <a:pt x="473" y="4"/>
                  </a:cubicBezTo>
                  <a:cubicBezTo>
                    <a:pt x="473" y="16"/>
                    <a:pt x="473" y="16"/>
                    <a:pt x="473" y="16"/>
                  </a:cubicBezTo>
                  <a:cubicBezTo>
                    <a:pt x="489" y="16"/>
                    <a:pt x="489" y="16"/>
                    <a:pt x="489" y="16"/>
                  </a:cubicBezTo>
                  <a:cubicBezTo>
                    <a:pt x="489" y="20"/>
                    <a:pt x="489" y="20"/>
                    <a:pt x="489" y="20"/>
                  </a:cubicBezTo>
                  <a:cubicBezTo>
                    <a:pt x="473" y="20"/>
                    <a:pt x="473" y="20"/>
                    <a:pt x="473" y="20"/>
                  </a:cubicBezTo>
                  <a:cubicBezTo>
                    <a:pt x="473" y="33"/>
                    <a:pt x="473" y="33"/>
                    <a:pt x="473" y="33"/>
                  </a:cubicBezTo>
                  <a:cubicBezTo>
                    <a:pt x="491" y="33"/>
                    <a:pt x="491" y="33"/>
                    <a:pt x="491" y="33"/>
                  </a:cubicBezTo>
                  <a:cubicBezTo>
                    <a:pt x="491" y="37"/>
                    <a:pt x="491" y="37"/>
                    <a:pt x="491" y="37"/>
                  </a:cubicBezTo>
                  <a:cubicBezTo>
                    <a:pt x="469" y="37"/>
                    <a:pt x="469" y="37"/>
                    <a:pt x="469" y="37"/>
                  </a:cubicBezTo>
                  <a:lnTo>
                    <a:pt x="469" y="0"/>
                  </a:lnTo>
                  <a:close/>
                  <a:moveTo>
                    <a:pt x="438" y="37"/>
                  </a:moveTo>
                  <a:cubicBezTo>
                    <a:pt x="438" y="0"/>
                    <a:pt x="438" y="0"/>
                    <a:pt x="438" y="0"/>
                  </a:cubicBezTo>
                  <a:cubicBezTo>
                    <a:pt x="460" y="0"/>
                    <a:pt x="460" y="0"/>
                    <a:pt x="460" y="0"/>
                  </a:cubicBezTo>
                  <a:cubicBezTo>
                    <a:pt x="460" y="4"/>
                    <a:pt x="460" y="4"/>
                    <a:pt x="460" y="4"/>
                  </a:cubicBezTo>
                  <a:cubicBezTo>
                    <a:pt x="443" y="4"/>
                    <a:pt x="443" y="4"/>
                    <a:pt x="443" y="4"/>
                  </a:cubicBezTo>
                  <a:cubicBezTo>
                    <a:pt x="443" y="17"/>
                    <a:pt x="443" y="17"/>
                    <a:pt x="443" y="17"/>
                  </a:cubicBezTo>
                  <a:cubicBezTo>
                    <a:pt x="459" y="17"/>
                    <a:pt x="459" y="17"/>
                    <a:pt x="459" y="17"/>
                  </a:cubicBezTo>
                  <a:cubicBezTo>
                    <a:pt x="459" y="21"/>
                    <a:pt x="459" y="21"/>
                    <a:pt x="459" y="21"/>
                  </a:cubicBezTo>
                  <a:cubicBezTo>
                    <a:pt x="443" y="21"/>
                    <a:pt x="443" y="21"/>
                    <a:pt x="443" y="21"/>
                  </a:cubicBezTo>
                  <a:cubicBezTo>
                    <a:pt x="443" y="37"/>
                    <a:pt x="443" y="37"/>
                    <a:pt x="443" y="37"/>
                  </a:cubicBezTo>
                  <a:lnTo>
                    <a:pt x="438" y="37"/>
                  </a:lnTo>
                  <a:close/>
                  <a:moveTo>
                    <a:pt x="395" y="27"/>
                  </a:moveTo>
                  <a:cubicBezTo>
                    <a:pt x="395" y="31"/>
                    <a:pt x="397" y="34"/>
                    <a:pt x="403" y="34"/>
                  </a:cubicBezTo>
                  <a:cubicBezTo>
                    <a:pt x="405" y="34"/>
                    <a:pt x="408" y="33"/>
                    <a:pt x="410" y="33"/>
                  </a:cubicBezTo>
                  <a:cubicBezTo>
                    <a:pt x="410" y="20"/>
                    <a:pt x="410" y="20"/>
                    <a:pt x="410" y="20"/>
                  </a:cubicBezTo>
                  <a:cubicBezTo>
                    <a:pt x="415" y="20"/>
                    <a:pt x="415" y="20"/>
                    <a:pt x="415" y="20"/>
                  </a:cubicBezTo>
                  <a:cubicBezTo>
                    <a:pt x="415" y="36"/>
                    <a:pt x="415" y="36"/>
                    <a:pt x="415" y="36"/>
                  </a:cubicBezTo>
                  <a:cubicBezTo>
                    <a:pt x="411" y="37"/>
                    <a:pt x="407" y="38"/>
                    <a:pt x="403" y="38"/>
                  </a:cubicBezTo>
                  <a:cubicBezTo>
                    <a:pt x="393" y="38"/>
                    <a:pt x="391" y="34"/>
                    <a:pt x="391" y="27"/>
                  </a:cubicBezTo>
                  <a:cubicBezTo>
                    <a:pt x="391" y="11"/>
                    <a:pt x="391" y="11"/>
                    <a:pt x="391" y="11"/>
                  </a:cubicBezTo>
                  <a:cubicBezTo>
                    <a:pt x="391" y="3"/>
                    <a:pt x="394" y="0"/>
                    <a:pt x="404" y="0"/>
                  </a:cubicBezTo>
                  <a:cubicBezTo>
                    <a:pt x="407" y="0"/>
                    <a:pt x="411" y="0"/>
                    <a:pt x="414" y="1"/>
                  </a:cubicBezTo>
                  <a:cubicBezTo>
                    <a:pt x="413" y="5"/>
                    <a:pt x="413" y="5"/>
                    <a:pt x="413" y="5"/>
                  </a:cubicBezTo>
                  <a:cubicBezTo>
                    <a:pt x="410" y="4"/>
                    <a:pt x="406" y="4"/>
                    <a:pt x="403" y="4"/>
                  </a:cubicBezTo>
                  <a:cubicBezTo>
                    <a:pt x="397" y="4"/>
                    <a:pt x="395" y="6"/>
                    <a:pt x="395" y="11"/>
                  </a:cubicBezTo>
                  <a:lnTo>
                    <a:pt x="395" y="27"/>
                  </a:lnTo>
                  <a:close/>
                  <a:moveTo>
                    <a:pt x="358" y="6"/>
                  </a:moveTo>
                  <a:cubicBezTo>
                    <a:pt x="358" y="37"/>
                    <a:pt x="358" y="37"/>
                    <a:pt x="358" y="37"/>
                  </a:cubicBezTo>
                  <a:cubicBezTo>
                    <a:pt x="353" y="37"/>
                    <a:pt x="353" y="37"/>
                    <a:pt x="353" y="37"/>
                  </a:cubicBezTo>
                  <a:cubicBezTo>
                    <a:pt x="353" y="0"/>
                    <a:pt x="353" y="0"/>
                    <a:pt x="353" y="0"/>
                  </a:cubicBezTo>
                  <a:cubicBezTo>
                    <a:pt x="360" y="0"/>
                    <a:pt x="360" y="0"/>
                    <a:pt x="360" y="0"/>
                  </a:cubicBezTo>
                  <a:cubicBezTo>
                    <a:pt x="376" y="32"/>
                    <a:pt x="376" y="32"/>
                    <a:pt x="376" y="32"/>
                  </a:cubicBezTo>
                  <a:cubicBezTo>
                    <a:pt x="376" y="0"/>
                    <a:pt x="376" y="0"/>
                    <a:pt x="376" y="0"/>
                  </a:cubicBezTo>
                  <a:cubicBezTo>
                    <a:pt x="381" y="0"/>
                    <a:pt x="381" y="0"/>
                    <a:pt x="381" y="0"/>
                  </a:cubicBezTo>
                  <a:cubicBezTo>
                    <a:pt x="381" y="37"/>
                    <a:pt x="381" y="37"/>
                    <a:pt x="381" y="37"/>
                  </a:cubicBezTo>
                  <a:cubicBezTo>
                    <a:pt x="374" y="37"/>
                    <a:pt x="374" y="37"/>
                    <a:pt x="374" y="37"/>
                  </a:cubicBezTo>
                  <a:lnTo>
                    <a:pt x="358" y="6"/>
                  </a:lnTo>
                  <a:close/>
                  <a:moveTo>
                    <a:pt x="342" y="37"/>
                  </a:moveTo>
                  <a:cubicBezTo>
                    <a:pt x="337" y="37"/>
                    <a:pt x="337" y="37"/>
                    <a:pt x="337" y="37"/>
                  </a:cubicBezTo>
                  <a:cubicBezTo>
                    <a:pt x="337" y="0"/>
                    <a:pt x="337" y="0"/>
                    <a:pt x="337" y="0"/>
                  </a:cubicBezTo>
                  <a:cubicBezTo>
                    <a:pt x="342" y="0"/>
                    <a:pt x="342" y="0"/>
                    <a:pt x="342" y="0"/>
                  </a:cubicBezTo>
                  <a:lnTo>
                    <a:pt x="342" y="37"/>
                  </a:lnTo>
                  <a:close/>
                  <a:moveTo>
                    <a:pt x="307" y="33"/>
                  </a:moveTo>
                  <a:cubicBezTo>
                    <a:pt x="315" y="33"/>
                    <a:pt x="315" y="33"/>
                    <a:pt x="315" y="33"/>
                  </a:cubicBezTo>
                  <a:cubicBezTo>
                    <a:pt x="321" y="33"/>
                    <a:pt x="323" y="31"/>
                    <a:pt x="323" y="26"/>
                  </a:cubicBezTo>
                  <a:cubicBezTo>
                    <a:pt x="323" y="11"/>
                    <a:pt x="323" y="11"/>
                    <a:pt x="323" y="11"/>
                  </a:cubicBezTo>
                  <a:cubicBezTo>
                    <a:pt x="323" y="7"/>
                    <a:pt x="321" y="4"/>
                    <a:pt x="315" y="4"/>
                  </a:cubicBezTo>
                  <a:cubicBezTo>
                    <a:pt x="307" y="4"/>
                    <a:pt x="307" y="4"/>
                    <a:pt x="307" y="4"/>
                  </a:cubicBezTo>
                  <a:lnTo>
                    <a:pt x="307" y="33"/>
                  </a:lnTo>
                  <a:close/>
                  <a:moveTo>
                    <a:pt x="315" y="0"/>
                  </a:moveTo>
                  <a:cubicBezTo>
                    <a:pt x="325" y="0"/>
                    <a:pt x="327" y="5"/>
                    <a:pt x="327" y="11"/>
                  </a:cubicBezTo>
                  <a:cubicBezTo>
                    <a:pt x="327" y="27"/>
                    <a:pt x="327" y="27"/>
                    <a:pt x="327" y="27"/>
                  </a:cubicBezTo>
                  <a:cubicBezTo>
                    <a:pt x="327" y="33"/>
                    <a:pt x="325" y="37"/>
                    <a:pt x="315" y="37"/>
                  </a:cubicBezTo>
                  <a:cubicBezTo>
                    <a:pt x="302" y="37"/>
                    <a:pt x="302" y="37"/>
                    <a:pt x="302" y="37"/>
                  </a:cubicBezTo>
                  <a:cubicBezTo>
                    <a:pt x="302" y="0"/>
                    <a:pt x="302" y="0"/>
                    <a:pt x="302" y="0"/>
                  </a:cubicBezTo>
                  <a:lnTo>
                    <a:pt x="315" y="0"/>
                  </a:lnTo>
                  <a:close/>
                  <a:moveTo>
                    <a:pt x="279" y="4"/>
                  </a:moveTo>
                  <a:cubicBezTo>
                    <a:pt x="272" y="24"/>
                    <a:pt x="272" y="24"/>
                    <a:pt x="272" y="24"/>
                  </a:cubicBezTo>
                  <a:cubicBezTo>
                    <a:pt x="286" y="24"/>
                    <a:pt x="286" y="24"/>
                    <a:pt x="286" y="24"/>
                  </a:cubicBezTo>
                  <a:lnTo>
                    <a:pt x="279" y="4"/>
                  </a:lnTo>
                  <a:close/>
                  <a:moveTo>
                    <a:pt x="295" y="37"/>
                  </a:moveTo>
                  <a:cubicBezTo>
                    <a:pt x="290" y="37"/>
                    <a:pt x="290" y="37"/>
                    <a:pt x="290" y="37"/>
                  </a:cubicBezTo>
                  <a:cubicBezTo>
                    <a:pt x="287" y="28"/>
                    <a:pt x="287" y="28"/>
                    <a:pt x="287" y="28"/>
                  </a:cubicBezTo>
                  <a:cubicBezTo>
                    <a:pt x="271" y="28"/>
                    <a:pt x="271" y="28"/>
                    <a:pt x="271" y="28"/>
                  </a:cubicBezTo>
                  <a:cubicBezTo>
                    <a:pt x="268" y="37"/>
                    <a:pt x="268" y="37"/>
                    <a:pt x="268" y="37"/>
                  </a:cubicBezTo>
                  <a:cubicBezTo>
                    <a:pt x="263" y="37"/>
                    <a:pt x="263" y="37"/>
                    <a:pt x="263" y="37"/>
                  </a:cubicBezTo>
                  <a:cubicBezTo>
                    <a:pt x="276" y="0"/>
                    <a:pt x="276" y="0"/>
                    <a:pt x="276" y="0"/>
                  </a:cubicBezTo>
                  <a:cubicBezTo>
                    <a:pt x="282" y="0"/>
                    <a:pt x="282" y="0"/>
                    <a:pt x="282" y="0"/>
                  </a:cubicBezTo>
                  <a:lnTo>
                    <a:pt x="295" y="37"/>
                  </a:lnTo>
                  <a:close/>
                  <a:moveTo>
                    <a:pt x="234" y="0"/>
                  </a:moveTo>
                  <a:cubicBezTo>
                    <a:pt x="256" y="0"/>
                    <a:pt x="256" y="0"/>
                    <a:pt x="256" y="0"/>
                  </a:cubicBezTo>
                  <a:cubicBezTo>
                    <a:pt x="256" y="4"/>
                    <a:pt x="256" y="4"/>
                    <a:pt x="256" y="4"/>
                  </a:cubicBezTo>
                  <a:cubicBezTo>
                    <a:pt x="239" y="4"/>
                    <a:pt x="239" y="4"/>
                    <a:pt x="239" y="4"/>
                  </a:cubicBezTo>
                  <a:cubicBezTo>
                    <a:pt x="239" y="16"/>
                    <a:pt x="239" y="16"/>
                    <a:pt x="239" y="16"/>
                  </a:cubicBezTo>
                  <a:cubicBezTo>
                    <a:pt x="255" y="16"/>
                    <a:pt x="255" y="16"/>
                    <a:pt x="255" y="16"/>
                  </a:cubicBezTo>
                  <a:cubicBezTo>
                    <a:pt x="255" y="20"/>
                    <a:pt x="255" y="20"/>
                    <a:pt x="255" y="20"/>
                  </a:cubicBezTo>
                  <a:cubicBezTo>
                    <a:pt x="239" y="20"/>
                    <a:pt x="239" y="20"/>
                    <a:pt x="239" y="20"/>
                  </a:cubicBezTo>
                  <a:cubicBezTo>
                    <a:pt x="239" y="33"/>
                    <a:pt x="239" y="33"/>
                    <a:pt x="239" y="33"/>
                  </a:cubicBezTo>
                  <a:cubicBezTo>
                    <a:pt x="256" y="33"/>
                    <a:pt x="256" y="33"/>
                    <a:pt x="256" y="33"/>
                  </a:cubicBezTo>
                  <a:cubicBezTo>
                    <a:pt x="256" y="37"/>
                    <a:pt x="256" y="37"/>
                    <a:pt x="256" y="37"/>
                  </a:cubicBezTo>
                  <a:cubicBezTo>
                    <a:pt x="234" y="37"/>
                    <a:pt x="234" y="37"/>
                    <a:pt x="234" y="37"/>
                  </a:cubicBezTo>
                  <a:lnTo>
                    <a:pt x="234" y="0"/>
                  </a:lnTo>
                  <a:close/>
                  <a:moveTo>
                    <a:pt x="210" y="33"/>
                  </a:moveTo>
                  <a:cubicBezTo>
                    <a:pt x="226" y="33"/>
                    <a:pt x="226" y="33"/>
                    <a:pt x="226" y="33"/>
                  </a:cubicBezTo>
                  <a:cubicBezTo>
                    <a:pt x="226" y="37"/>
                    <a:pt x="226" y="37"/>
                    <a:pt x="226" y="37"/>
                  </a:cubicBezTo>
                  <a:cubicBezTo>
                    <a:pt x="205" y="37"/>
                    <a:pt x="205" y="37"/>
                    <a:pt x="205" y="37"/>
                  </a:cubicBezTo>
                  <a:cubicBezTo>
                    <a:pt x="205" y="0"/>
                    <a:pt x="205" y="0"/>
                    <a:pt x="205" y="0"/>
                  </a:cubicBezTo>
                  <a:cubicBezTo>
                    <a:pt x="210" y="0"/>
                    <a:pt x="210" y="0"/>
                    <a:pt x="210" y="0"/>
                  </a:cubicBezTo>
                  <a:lnTo>
                    <a:pt x="210" y="33"/>
                  </a:lnTo>
                  <a:close/>
                  <a:moveTo>
                    <a:pt x="162" y="33"/>
                  </a:moveTo>
                  <a:cubicBezTo>
                    <a:pt x="170" y="33"/>
                    <a:pt x="170" y="33"/>
                    <a:pt x="170" y="33"/>
                  </a:cubicBezTo>
                  <a:cubicBezTo>
                    <a:pt x="176" y="33"/>
                    <a:pt x="177" y="31"/>
                    <a:pt x="177" y="26"/>
                  </a:cubicBezTo>
                  <a:cubicBezTo>
                    <a:pt x="177" y="11"/>
                    <a:pt x="177" y="11"/>
                    <a:pt x="177" y="11"/>
                  </a:cubicBezTo>
                  <a:cubicBezTo>
                    <a:pt x="177" y="7"/>
                    <a:pt x="176" y="4"/>
                    <a:pt x="170" y="4"/>
                  </a:cubicBezTo>
                  <a:cubicBezTo>
                    <a:pt x="162" y="4"/>
                    <a:pt x="162" y="4"/>
                    <a:pt x="162" y="4"/>
                  </a:cubicBezTo>
                  <a:lnTo>
                    <a:pt x="162" y="33"/>
                  </a:lnTo>
                  <a:close/>
                  <a:moveTo>
                    <a:pt x="170" y="0"/>
                  </a:moveTo>
                  <a:cubicBezTo>
                    <a:pt x="179" y="0"/>
                    <a:pt x="182" y="5"/>
                    <a:pt x="182" y="11"/>
                  </a:cubicBezTo>
                  <a:cubicBezTo>
                    <a:pt x="182" y="27"/>
                    <a:pt x="182" y="27"/>
                    <a:pt x="182" y="27"/>
                  </a:cubicBezTo>
                  <a:cubicBezTo>
                    <a:pt x="182" y="33"/>
                    <a:pt x="179" y="37"/>
                    <a:pt x="170" y="37"/>
                  </a:cubicBezTo>
                  <a:cubicBezTo>
                    <a:pt x="157" y="37"/>
                    <a:pt x="157" y="37"/>
                    <a:pt x="157" y="37"/>
                  </a:cubicBezTo>
                  <a:cubicBezTo>
                    <a:pt x="157" y="0"/>
                    <a:pt x="157" y="0"/>
                    <a:pt x="157" y="0"/>
                  </a:cubicBezTo>
                  <a:lnTo>
                    <a:pt x="170" y="0"/>
                  </a:lnTo>
                  <a:close/>
                  <a:moveTo>
                    <a:pt x="133" y="33"/>
                  </a:moveTo>
                  <a:cubicBezTo>
                    <a:pt x="149" y="33"/>
                    <a:pt x="149" y="33"/>
                    <a:pt x="149" y="33"/>
                  </a:cubicBezTo>
                  <a:cubicBezTo>
                    <a:pt x="149" y="37"/>
                    <a:pt x="149" y="37"/>
                    <a:pt x="149" y="37"/>
                  </a:cubicBezTo>
                  <a:cubicBezTo>
                    <a:pt x="128" y="37"/>
                    <a:pt x="128" y="37"/>
                    <a:pt x="128" y="37"/>
                  </a:cubicBezTo>
                  <a:cubicBezTo>
                    <a:pt x="128" y="0"/>
                    <a:pt x="128" y="0"/>
                    <a:pt x="128" y="0"/>
                  </a:cubicBezTo>
                  <a:cubicBezTo>
                    <a:pt x="133" y="0"/>
                    <a:pt x="133" y="0"/>
                    <a:pt x="133" y="0"/>
                  </a:cubicBezTo>
                  <a:lnTo>
                    <a:pt x="133" y="33"/>
                  </a:lnTo>
                  <a:close/>
                  <a:moveTo>
                    <a:pt x="105" y="4"/>
                  </a:moveTo>
                  <a:cubicBezTo>
                    <a:pt x="96" y="4"/>
                    <a:pt x="96" y="4"/>
                    <a:pt x="96" y="4"/>
                  </a:cubicBezTo>
                  <a:cubicBezTo>
                    <a:pt x="96" y="20"/>
                    <a:pt x="96" y="20"/>
                    <a:pt x="96" y="20"/>
                  </a:cubicBezTo>
                  <a:cubicBezTo>
                    <a:pt x="105" y="20"/>
                    <a:pt x="105" y="20"/>
                    <a:pt x="105" y="20"/>
                  </a:cubicBezTo>
                  <a:cubicBezTo>
                    <a:pt x="110" y="20"/>
                    <a:pt x="111" y="18"/>
                    <a:pt x="111" y="15"/>
                  </a:cubicBezTo>
                  <a:cubicBezTo>
                    <a:pt x="111" y="9"/>
                    <a:pt x="111" y="9"/>
                    <a:pt x="111" y="9"/>
                  </a:cubicBezTo>
                  <a:cubicBezTo>
                    <a:pt x="111" y="6"/>
                    <a:pt x="110" y="4"/>
                    <a:pt x="105" y="4"/>
                  </a:cubicBezTo>
                  <a:moveTo>
                    <a:pt x="105" y="24"/>
                  </a:moveTo>
                  <a:cubicBezTo>
                    <a:pt x="96" y="24"/>
                    <a:pt x="96" y="24"/>
                    <a:pt x="96" y="24"/>
                  </a:cubicBezTo>
                  <a:cubicBezTo>
                    <a:pt x="96" y="37"/>
                    <a:pt x="96" y="37"/>
                    <a:pt x="96" y="37"/>
                  </a:cubicBezTo>
                  <a:cubicBezTo>
                    <a:pt x="91" y="37"/>
                    <a:pt x="91" y="37"/>
                    <a:pt x="91" y="37"/>
                  </a:cubicBezTo>
                  <a:cubicBezTo>
                    <a:pt x="91" y="0"/>
                    <a:pt x="91" y="0"/>
                    <a:pt x="91" y="0"/>
                  </a:cubicBezTo>
                  <a:cubicBezTo>
                    <a:pt x="105" y="0"/>
                    <a:pt x="105" y="0"/>
                    <a:pt x="105" y="0"/>
                  </a:cubicBezTo>
                  <a:cubicBezTo>
                    <a:pt x="113" y="0"/>
                    <a:pt x="116" y="4"/>
                    <a:pt x="116" y="9"/>
                  </a:cubicBezTo>
                  <a:cubicBezTo>
                    <a:pt x="116" y="15"/>
                    <a:pt x="116" y="15"/>
                    <a:pt x="116" y="15"/>
                  </a:cubicBezTo>
                  <a:cubicBezTo>
                    <a:pt x="116" y="19"/>
                    <a:pt x="115" y="22"/>
                    <a:pt x="110" y="23"/>
                  </a:cubicBezTo>
                  <a:cubicBezTo>
                    <a:pt x="120" y="37"/>
                    <a:pt x="120" y="37"/>
                    <a:pt x="120" y="37"/>
                  </a:cubicBezTo>
                  <a:cubicBezTo>
                    <a:pt x="114" y="37"/>
                    <a:pt x="114" y="37"/>
                    <a:pt x="114" y="37"/>
                  </a:cubicBezTo>
                  <a:lnTo>
                    <a:pt x="105" y="24"/>
                  </a:lnTo>
                  <a:close/>
                  <a:moveTo>
                    <a:pt x="59" y="27"/>
                  </a:moveTo>
                  <a:cubicBezTo>
                    <a:pt x="59" y="31"/>
                    <a:pt x="62" y="34"/>
                    <a:pt x="68" y="34"/>
                  </a:cubicBezTo>
                  <a:cubicBezTo>
                    <a:pt x="74" y="34"/>
                    <a:pt x="76" y="31"/>
                    <a:pt x="76" y="27"/>
                  </a:cubicBezTo>
                  <a:cubicBezTo>
                    <a:pt x="76" y="11"/>
                    <a:pt x="76" y="11"/>
                    <a:pt x="76" y="11"/>
                  </a:cubicBezTo>
                  <a:cubicBezTo>
                    <a:pt x="76" y="6"/>
                    <a:pt x="74" y="4"/>
                    <a:pt x="68" y="4"/>
                  </a:cubicBezTo>
                  <a:cubicBezTo>
                    <a:pt x="62" y="4"/>
                    <a:pt x="59" y="6"/>
                    <a:pt x="59" y="11"/>
                  </a:cubicBezTo>
                  <a:lnTo>
                    <a:pt x="59" y="27"/>
                  </a:lnTo>
                  <a:close/>
                  <a:moveTo>
                    <a:pt x="81" y="27"/>
                  </a:moveTo>
                  <a:cubicBezTo>
                    <a:pt x="81" y="33"/>
                    <a:pt x="77" y="38"/>
                    <a:pt x="68" y="38"/>
                  </a:cubicBezTo>
                  <a:cubicBezTo>
                    <a:pt x="58" y="38"/>
                    <a:pt x="54" y="33"/>
                    <a:pt x="54" y="27"/>
                  </a:cubicBezTo>
                  <a:cubicBezTo>
                    <a:pt x="54" y="11"/>
                    <a:pt x="54" y="11"/>
                    <a:pt x="54" y="11"/>
                  </a:cubicBezTo>
                  <a:cubicBezTo>
                    <a:pt x="54" y="5"/>
                    <a:pt x="58" y="0"/>
                    <a:pt x="68" y="0"/>
                  </a:cubicBezTo>
                  <a:cubicBezTo>
                    <a:pt x="77" y="0"/>
                    <a:pt x="81" y="5"/>
                    <a:pt x="81" y="11"/>
                  </a:cubicBezTo>
                  <a:lnTo>
                    <a:pt x="81" y="27"/>
                  </a:lnTo>
                  <a:close/>
                  <a:moveTo>
                    <a:pt x="35" y="33"/>
                  </a:moveTo>
                  <a:cubicBezTo>
                    <a:pt x="44" y="0"/>
                    <a:pt x="44" y="0"/>
                    <a:pt x="44" y="0"/>
                  </a:cubicBezTo>
                  <a:cubicBezTo>
                    <a:pt x="48" y="0"/>
                    <a:pt x="48" y="0"/>
                    <a:pt x="48" y="0"/>
                  </a:cubicBezTo>
                  <a:cubicBezTo>
                    <a:pt x="38" y="37"/>
                    <a:pt x="38" y="37"/>
                    <a:pt x="38" y="37"/>
                  </a:cubicBezTo>
                  <a:cubicBezTo>
                    <a:pt x="32" y="37"/>
                    <a:pt x="32" y="37"/>
                    <a:pt x="32" y="37"/>
                  </a:cubicBezTo>
                  <a:cubicBezTo>
                    <a:pt x="24" y="4"/>
                    <a:pt x="24" y="4"/>
                    <a:pt x="24" y="4"/>
                  </a:cubicBezTo>
                  <a:cubicBezTo>
                    <a:pt x="16" y="37"/>
                    <a:pt x="16" y="37"/>
                    <a:pt x="16" y="37"/>
                  </a:cubicBezTo>
                  <a:cubicBezTo>
                    <a:pt x="9" y="37"/>
                    <a:pt x="9" y="37"/>
                    <a:pt x="9" y="37"/>
                  </a:cubicBezTo>
                  <a:cubicBezTo>
                    <a:pt x="0" y="0"/>
                    <a:pt x="0" y="0"/>
                    <a:pt x="0" y="0"/>
                  </a:cubicBezTo>
                  <a:cubicBezTo>
                    <a:pt x="4" y="0"/>
                    <a:pt x="4" y="0"/>
                    <a:pt x="4" y="0"/>
                  </a:cubicBezTo>
                  <a:cubicBezTo>
                    <a:pt x="13" y="33"/>
                    <a:pt x="13" y="33"/>
                    <a:pt x="13" y="33"/>
                  </a:cubicBezTo>
                  <a:cubicBezTo>
                    <a:pt x="21" y="0"/>
                    <a:pt x="21" y="0"/>
                    <a:pt x="21" y="0"/>
                  </a:cubicBezTo>
                  <a:cubicBezTo>
                    <a:pt x="27" y="0"/>
                    <a:pt x="27" y="0"/>
                    <a:pt x="27" y="0"/>
                  </a:cubicBezTo>
                  <a:lnTo>
                    <a:pt x="35"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grpSp>
      <p:sp>
        <p:nvSpPr>
          <p:cNvPr id="2" name="TextBox 1">
            <a:extLst>
              <a:ext uri="{FF2B5EF4-FFF2-40B4-BE49-F238E27FC236}">
                <a16:creationId xmlns:a16="http://schemas.microsoft.com/office/drawing/2014/main" id="{FF9EA2FD-3825-C641-8E0B-139E25D3458E}"/>
              </a:ext>
            </a:extLst>
          </p:cNvPr>
          <p:cNvSpPr txBox="1"/>
          <p:nvPr/>
        </p:nvSpPr>
        <p:spPr>
          <a:xfrm>
            <a:off x="3678028" y="2289700"/>
            <a:ext cx="491880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alibri Light" panose="020F0302020204030204"/>
                <a:ea typeface="+mn-ea"/>
                <a:cs typeface="+mn-cs"/>
              </a:rPr>
              <a:t>Low risk procedure, rare complications infection, damage to surrounding viscera, bleeding</a:t>
            </a:r>
          </a:p>
        </p:txBody>
      </p:sp>
      <p:sp>
        <p:nvSpPr>
          <p:cNvPr id="3" name="Rectangle 2">
            <a:extLst>
              <a:ext uri="{FF2B5EF4-FFF2-40B4-BE49-F238E27FC236}">
                <a16:creationId xmlns:a16="http://schemas.microsoft.com/office/drawing/2014/main" id="{F349FAA6-11B1-E2EE-224E-4263265EAE95}"/>
              </a:ext>
            </a:extLst>
          </p:cNvPr>
          <p:cNvSpPr/>
          <p:nvPr/>
        </p:nvSpPr>
        <p:spPr>
          <a:xfrm>
            <a:off x="10310325" y="6029410"/>
            <a:ext cx="1390261" cy="39310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3618871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9DC8F5BF-A160-4C78-BD3C-C4073A8C2024}"/>
              </a:ext>
            </a:extLst>
          </p:cNvPr>
          <p:cNvSpPr>
            <a:spLocks noGrp="1"/>
          </p:cNvSpPr>
          <p:nvPr>
            <p:ph type="title" idx="4294967295"/>
          </p:nvPr>
        </p:nvSpPr>
        <p:spPr>
          <a:xfrm>
            <a:off x="190142" y="258619"/>
            <a:ext cx="9598025" cy="547688"/>
          </a:xfrm>
        </p:spPr>
        <p:txBody>
          <a:bodyPr/>
          <a:lstStyle/>
          <a:p>
            <a:r>
              <a:rPr lang="en-AU" sz="1800" b="1">
                <a:solidFill>
                  <a:schemeClr val="accent1"/>
                </a:solidFill>
                <a:latin typeface="VIC"/>
                <a:ea typeface="ＭＳ Ｐゴシック"/>
              </a:rPr>
              <a:t>Public Fertility Care: </a:t>
            </a:r>
            <a:br>
              <a:rPr lang="en-AU" sz="1800" b="1">
                <a:solidFill>
                  <a:schemeClr val="accent1"/>
                </a:solidFill>
                <a:latin typeface="VIC"/>
                <a:ea typeface="ＭＳ Ｐゴシック"/>
              </a:rPr>
            </a:br>
            <a:r>
              <a:rPr lang="en-AU" sz="1800" b="1">
                <a:solidFill>
                  <a:schemeClr val="accent1"/>
                </a:solidFill>
                <a:latin typeface="VIC"/>
                <a:ea typeface="ＭＳ Ｐゴシック"/>
              </a:rPr>
              <a:t>Egg and Sperm Bank</a:t>
            </a:r>
          </a:p>
        </p:txBody>
      </p:sp>
      <p:sp>
        <p:nvSpPr>
          <p:cNvPr id="3" name="TextBox 2">
            <a:extLst>
              <a:ext uri="{FF2B5EF4-FFF2-40B4-BE49-F238E27FC236}">
                <a16:creationId xmlns:a16="http://schemas.microsoft.com/office/drawing/2014/main" id="{53FBA202-2540-BDD0-70DA-D7129D9162A5}"/>
              </a:ext>
            </a:extLst>
          </p:cNvPr>
          <p:cNvSpPr txBox="1"/>
          <p:nvPr/>
        </p:nvSpPr>
        <p:spPr>
          <a:xfrm>
            <a:off x="1317250" y="1111805"/>
            <a:ext cx="10151668" cy="943592"/>
          </a:xfrm>
          <a:prstGeom prst="rect">
            <a:avLst/>
          </a:prstGeom>
          <a:noFill/>
        </p:spPr>
        <p:txBody>
          <a:bodyPr wrap="square" lIns="121920" tIns="60960" rIns="121920" bIns="60960" anchor="t">
            <a:spAutoFit/>
          </a:bodyPr>
          <a:lstStyle/>
          <a:p>
            <a:pPr defTabSz="609585" eaLnBrk="0" fontAlgn="base" hangingPunct="0"/>
            <a:r>
              <a:rPr lang="en-AU" sz="1333">
                <a:solidFill>
                  <a:srgbClr val="000000"/>
                </a:solidFill>
                <a:latin typeface="VIC"/>
                <a:ea typeface="ＭＳ Ｐゴシック"/>
              </a:rPr>
              <a:t>Victorians wanting to give </a:t>
            </a:r>
            <a:r>
              <a:rPr lang="en-AU" sz="1333">
                <a:solidFill>
                  <a:srgbClr val="000000"/>
                </a:solidFill>
                <a:latin typeface="VIC" panose="00000500000000000000" pitchFamily="2" charset="0"/>
                <a:ea typeface="ＭＳ Ｐゴシック"/>
              </a:rPr>
              <a:t>someone the chance at having a family can now become a donor at Australia’s first public egg and sperm bank. </a:t>
            </a:r>
            <a:r>
              <a:rPr lang="en-AU" sz="1333">
                <a:solidFill>
                  <a:srgbClr val="333333"/>
                </a:solidFill>
                <a:latin typeface="VIC" panose="00000500000000000000" pitchFamily="2" charset="0"/>
                <a:ea typeface="ＭＳ Ｐゴシック" pitchFamily="34" charset="-128"/>
              </a:rPr>
              <a:t>The egg and sperm bank is led by The Royal Women’s Hospital and has been created for people who are patients of </a:t>
            </a:r>
            <a:r>
              <a:rPr lang="en-AU" sz="1333" b="1">
                <a:solidFill>
                  <a:srgbClr val="333333"/>
                </a:solidFill>
                <a:latin typeface="VIC" panose="00000500000000000000" pitchFamily="2" charset="0"/>
                <a:ea typeface="ＭＳ Ｐゴシック" pitchFamily="34" charset="-128"/>
              </a:rPr>
              <a:t>Public Fertility Care</a:t>
            </a:r>
            <a:r>
              <a:rPr lang="en-AU" sz="1333">
                <a:solidFill>
                  <a:srgbClr val="333333"/>
                </a:solidFill>
                <a:latin typeface="VIC" panose="00000500000000000000" pitchFamily="2" charset="0"/>
                <a:ea typeface="ＭＳ Ｐゴシック" pitchFamily="34" charset="-128"/>
              </a:rPr>
              <a:t>. </a:t>
            </a:r>
            <a:r>
              <a:rPr lang="en-AU" sz="1333">
                <a:solidFill>
                  <a:srgbClr val="000000"/>
                </a:solidFill>
                <a:latin typeface="VIC" panose="00000500000000000000" pitchFamily="2" charset="0"/>
                <a:ea typeface="ＭＳ Ｐゴシック" pitchFamily="34" charset="-128"/>
              </a:rPr>
              <a:t>In Victoria, egg and sperm donors cannot be paid for their donations.</a:t>
            </a:r>
          </a:p>
          <a:p>
            <a:pPr defTabSz="609585" eaLnBrk="0" fontAlgn="base" hangingPunct="0"/>
            <a:endParaRPr lang="en-US" sz="1333">
              <a:solidFill>
                <a:srgbClr val="000000"/>
              </a:solidFill>
              <a:latin typeface="VIC" panose="00000500000000000000" pitchFamily="2" charset="0"/>
              <a:ea typeface="ＭＳ Ｐゴシック" pitchFamily="34" charset="-128"/>
            </a:endParaRPr>
          </a:p>
        </p:txBody>
      </p:sp>
      <p:sp>
        <p:nvSpPr>
          <p:cNvPr id="10" name="Rectangle 9">
            <a:extLst>
              <a:ext uri="{FF2B5EF4-FFF2-40B4-BE49-F238E27FC236}">
                <a16:creationId xmlns:a16="http://schemas.microsoft.com/office/drawing/2014/main" id="{5EA457E6-FA80-E6CE-DB67-48035F47EDF8}"/>
              </a:ext>
            </a:extLst>
          </p:cNvPr>
          <p:cNvSpPr/>
          <p:nvPr/>
        </p:nvSpPr>
        <p:spPr>
          <a:xfrm>
            <a:off x="67136" y="2950021"/>
            <a:ext cx="2179865" cy="3674904"/>
          </a:xfrm>
          <a:prstGeom prst="rect">
            <a:avLst/>
          </a:prstGeom>
          <a:solidFill>
            <a:sysClr val="window" lastClr="FFFFFF">
              <a:lumMod val="50000"/>
              <a:alpha val="15000"/>
            </a:sysClr>
          </a:solidFill>
          <a:ln w="12700" cap="flat" cmpd="sng" algn="ctr">
            <a:noFill/>
            <a:prstDash val="solid"/>
          </a:ln>
          <a:effectLst/>
        </p:spPr>
        <p:txBody>
          <a:bodyPr spcFirstLastPara="0" vert="horz" wrap="square" lIns="36000" tIns="91440" rIns="36000" bIns="182880" numCol="1" spcCol="1270" anchor="t" anchorCtr="0">
            <a:noAutofit/>
          </a:bodyPr>
          <a:lstStyle/>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algn="ctr" defTabSz="609585" eaLnBrk="0" fontAlgn="base" hangingPunct="0">
              <a:spcBef>
                <a:spcPct val="0"/>
              </a:spcBef>
              <a:spcAft>
                <a:spcPct val="0"/>
              </a:spcAft>
            </a:pPr>
            <a:r>
              <a:rPr lang="en-AU" sz="1333" b="1">
                <a:solidFill>
                  <a:srgbClr val="000000"/>
                </a:solidFill>
                <a:latin typeface="Arial"/>
                <a:ea typeface="ＭＳ Ｐゴシック"/>
                <a:cs typeface="Arial"/>
              </a:rPr>
              <a:t>ELIGIBILITY</a:t>
            </a:r>
          </a:p>
        </p:txBody>
      </p:sp>
      <p:cxnSp>
        <p:nvCxnSpPr>
          <p:cNvPr id="41" name="Straight Connector 40">
            <a:extLst>
              <a:ext uri="{FF2B5EF4-FFF2-40B4-BE49-F238E27FC236}">
                <a16:creationId xmlns:a16="http://schemas.microsoft.com/office/drawing/2014/main" id="{8BB9A5D2-41C7-5F03-9FC2-08488B5D92A4}"/>
              </a:ext>
            </a:extLst>
          </p:cNvPr>
          <p:cNvCxnSpPr/>
          <p:nvPr/>
        </p:nvCxnSpPr>
        <p:spPr>
          <a:xfrm>
            <a:off x="287217" y="4103213"/>
            <a:ext cx="1796569"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42" name="Rectangle 41">
            <a:extLst>
              <a:ext uri="{FF2B5EF4-FFF2-40B4-BE49-F238E27FC236}">
                <a16:creationId xmlns:a16="http://schemas.microsoft.com/office/drawing/2014/main" id="{DADB0869-4139-54D9-D848-7955C1AEF7A3}"/>
              </a:ext>
            </a:extLst>
          </p:cNvPr>
          <p:cNvSpPr/>
          <p:nvPr/>
        </p:nvSpPr>
        <p:spPr>
          <a:xfrm>
            <a:off x="2483917" y="2950021"/>
            <a:ext cx="2179865" cy="3674904"/>
          </a:xfrm>
          <a:prstGeom prst="rect">
            <a:avLst/>
          </a:prstGeom>
          <a:solidFill>
            <a:sysClr val="window" lastClr="FFFFFF">
              <a:lumMod val="50000"/>
              <a:alpha val="15000"/>
            </a:sysClr>
          </a:solidFill>
          <a:ln w="12700" cap="flat" cmpd="sng" algn="ctr">
            <a:noFill/>
            <a:prstDash val="solid"/>
          </a:ln>
          <a:effectLst/>
        </p:spPr>
        <p:txBody>
          <a:bodyPr spcFirstLastPara="0" vert="horz" wrap="square" lIns="36000" tIns="91440" rIns="36000" bIns="182880" numCol="1" spcCol="1270" anchor="t" anchorCtr="0">
            <a:noAutofit/>
          </a:bodyPr>
          <a:lstStyle/>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algn="ctr" defTabSz="609585" eaLnBrk="0" fontAlgn="base" hangingPunct="0">
              <a:spcBef>
                <a:spcPct val="0"/>
              </a:spcBef>
              <a:spcAft>
                <a:spcPct val="0"/>
              </a:spcAft>
            </a:pPr>
            <a:r>
              <a:rPr lang="en-AU" sz="1333" b="1">
                <a:solidFill>
                  <a:srgbClr val="000000"/>
                </a:solidFill>
                <a:latin typeface="Arial"/>
                <a:ea typeface="ＭＳ Ｐゴシック"/>
                <a:cs typeface="Arial"/>
              </a:rPr>
              <a:t>EOI</a:t>
            </a:r>
          </a:p>
        </p:txBody>
      </p:sp>
      <p:cxnSp>
        <p:nvCxnSpPr>
          <p:cNvPr id="44" name="Straight Connector 43">
            <a:extLst>
              <a:ext uri="{FF2B5EF4-FFF2-40B4-BE49-F238E27FC236}">
                <a16:creationId xmlns:a16="http://schemas.microsoft.com/office/drawing/2014/main" id="{ABF9D74C-CBEC-0A72-E6AF-6F6A25ABFD51}"/>
              </a:ext>
            </a:extLst>
          </p:cNvPr>
          <p:cNvCxnSpPr/>
          <p:nvPr/>
        </p:nvCxnSpPr>
        <p:spPr>
          <a:xfrm>
            <a:off x="2642836" y="4112177"/>
            <a:ext cx="1796569"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45" name="Rectangle 44">
            <a:extLst>
              <a:ext uri="{FF2B5EF4-FFF2-40B4-BE49-F238E27FC236}">
                <a16:creationId xmlns:a16="http://schemas.microsoft.com/office/drawing/2014/main" id="{DC8516A6-D7BC-0E60-4941-7F3C06248076}"/>
              </a:ext>
            </a:extLst>
          </p:cNvPr>
          <p:cNvSpPr/>
          <p:nvPr/>
        </p:nvSpPr>
        <p:spPr>
          <a:xfrm>
            <a:off x="4814910" y="2945920"/>
            <a:ext cx="2399964" cy="3679005"/>
          </a:xfrm>
          <a:prstGeom prst="rect">
            <a:avLst/>
          </a:prstGeom>
          <a:solidFill>
            <a:sysClr val="window" lastClr="FFFFFF">
              <a:lumMod val="50000"/>
              <a:alpha val="15000"/>
            </a:sysClr>
          </a:solidFill>
          <a:ln w="12700" cap="flat" cmpd="sng" algn="ctr">
            <a:noFill/>
            <a:prstDash val="solid"/>
          </a:ln>
          <a:effectLst/>
        </p:spPr>
        <p:txBody>
          <a:bodyPr spcFirstLastPara="0" vert="horz" wrap="square" lIns="36000" tIns="91440" rIns="36000" bIns="182880" numCol="1" spcCol="1270" anchor="t" anchorCtr="0">
            <a:noAutofit/>
          </a:bodyPr>
          <a:lstStyle/>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algn="ctr" defTabSz="609585" eaLnBrk="0" fontAlgn="base" hangingPunct="0">
              <a:spcBef>
                <a:spcPct val="0"/>
              </a:spcBef>
              <a:spcAft>
                <a:spcPct val="0"/>
              </a:spcAft>
            </a:pPr>
            <a:r>
              <a:rPr lang="en-AU" sz="1267" b="1">
                <a:solidFill>
                  <a:srgbClr val="000000"/>
                </a:solidFill>
                <a:latin typeface="Arial"/>
                <a:ea typeface="ＭＳ Ｐゴシック"/>
                <a:cs typeface="Arial"/>
              </a:rPr>
              <a:t>SCREENING,</a:t>
            </a:r>
            <a:br>
              <a:rPr lang="en-AU" sz="1267" b="1">
                <a:solidFill>
                  <a:srgbClr val="000000"/>
                </a:solidFill>
                <a:latin typeface="Arial"/>
                <a:ea typeface="ＭＳ Ｐゴシック"/>
                <a:cs typeface="Arial"/>
              </a:rPr>
            </a:br>
            <a:r>
              <a:rPr lang="en-AU" sz="1267" b="1">
                <a:solidFill>
                  <a:srgbClr val="000000"/>
                </a:solidFill>
                <a:latin typeface="Arial"/>
                <a:ea typeface="ＭＳ Ｐゴシック"/>
                <a:cs typeface="Arial"/>
              </a:rPr>
              <a:t>COUNSELLING &amp; CONSENT</a:t>
            </a:r>
          </a:p>
        </p:txBody>
      </p:sp>
      <p:cxnSp>
        <p:nvCxnSpPr>
          <p:cNvPr id="47" name="Straight Connector 46">
            <a:extLst>
              <a:ext uri="{FF2B5EF4-FFF2-40B4-BE49-F238E27FC236}">
                <a16:creationId xmlns:a16="http://schemas.microsoft.com/office/drawing/2014/main" id="{F0A09D33-D9A5-018C-8EEE-177AF852A9B6}"/>
              </a:ext>
            </a:extLst>
          </p:cNvPr>
          <p:cNvCxnSpPr/>
          <p:nvPr/>
        </p:nvCxnSpPr>
        <p:spPr>
          <a:xfrm>
            <a:off x="5054516" y="4112177"/>
            <a:ext cx="1796569"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48" name="Rectangle 47">
            <a:extLst>
              <a:ext uri="{FF2B5EF4-FFF2-40B4-BE49-F238E27FC236}">
                <a16:creationId xmlns:a16="http://schemas.microsoft.com/office/drawing/2014/main" id="{2A209C3A-BC89-57BA-B672-F9BA998A7BE3}"/>
              </a:ext>
            </a:extLst>
          </p:cNvPr>
          <p:cNvSpPr/>
          <p:nvPr/>
        </p:nvSpPr>
        <p:spPr>
          <a:xfrm>
            <a:off x="7318226" y="2915443"/>
            <a:ext cx="2179865" cy="3709483"/>
          </a:xfrm>
          <a:prstGeom prst="rect">
            <a:avLst/>
          </a:prstGeom>
          <a:solidFill>
            <a:sysClr val="window" lastClr="FFFFFF">
              <a:lumMod val="50000"/>
              <a:alpha val="15000"/>
            </a:sysClr>
          </a:solidFill>
          <a:ln w="12700" cap="flat" cmpd="sng" algn="ctr">
            <a:noFill/>
            <a:prstDash val="solid"/>
          </a:ln>
          <a:effectLst/>
        </p:spPr>
        <p:txBody>
          <a:bodyPr spcFirstLastPara="0" vert="horz" wrap="square" lIns="36000" tIns="91440" rIns="36000" bIns="182880" numCol="1" spcCol="1270" anchor="t" anchorCtr="0">
            <a:noAutofit/>
          </a:bodyPr>
          <a:lstStyle/>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algn="ctr" defTabSz="609585" eaLnBrk="0" fontAlgn="base" hangingPunct="0">
              <a:spcBef>
                <a:spcPct val="0"/>
              </a:spcBef>
              <a:spcAft>
                <a:spcPct val="0"/>
              </a:spcAft>
            </a:pPr>
            <a:br>
              <a:rPr lang="en-AU" sz="1333" b="1">
                <a:solidFill>
                  <a:srgbClr val="000000"/>
                </a:solidFill>
                <a:latin typeface="Arial"/>
                <a:ea typeface="ＭＳ Ｐゴシック"/>
                <a:cs typeface="Arial"/>
              </a:rPr>
            </a:br>
            <a:r>
              <a:rPr lang="en-AU" sz="1333" b="1">
                <a:solidFill>
                  <a:srgbClr val="000000"/>
                </a:solidFill>
                <a:latin typeface="Arial"/>
                <a:ea typeface="ＭＳ Ｐゴシック"/>
                <a:cs typeface="Arial"/>
              </a:rPr>
              <a:t>TESTING &amp; DONATION</a:t>
            </a:r>
          </a:p>
        </p:txBody>
      </p:sp>
      <p:cxnSp>
        <p:nvCxnSpPr>
          <p:cNvPr id="50" name="Straight Connector 49">
            <a:extLst>
              <a:ext uri="{FF2B5EF4-FFF2-40B4-BE49-F238E27FC236}">
                <a16:creationId xmlns:a16="http://schemas.microsoft.com/office/drawing/2014/main" id="{A6106694-9523-666A-E905-10AEF99BFA90}"/>
              </a:ext>
            </a:extLst>
          </p:cNvPr>
          <p:cNvCxnSpPr/>
          <p:nvPr/>
        </p:nvCxnSpPr>
        <p:spPr>
          <a:xfrm>
            <a:off x="7495074" y="3968741"/>
            <a:ext cx="1796569"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53" name="Rectangle 52">
            <a:extLst>
              <a:ext uri="{FF2B5EF4-FFF2-40B4-BE49-F238E27FC236}">
                <a16:creationId xmlns:a16="http://schemas.microsoft.com/office/drawing/2014/main" id="{ADBCEFFD-4D79-6930-F257-A6AD79FB8BCF}"/>
              </a:ext>
            </a:extLst>
          </p:cNvPr>
          <p:cNvSpPr/>
          <p:nvPr/>
        </p:nvSpPr>
        <p:spPr>
          <a:xfrm>
            <a:off x="9837218" y="2915443"/>
            <a:ext cx="2179865" cy="3709483"/>
          </a:xfrm>
          <a:prstGeom prst="rect">
            <a:avLst/>
          </a:prstGeom>
          <a:solidFill>
            <a:sysClr val="window" lastClr="FFFFFF">
              <a:lumMod val="50000"/>
              <a:alpha val="15000"/>
            </a:sysClr>
          </a:solidFill>
          <a:ln w="12700" cap="flat" cmpd="sng" algn="ctr">
            <a:noFill/>
            <a:prstDash val="solid"/>
          </a:ln>
          <a:effectLst/>
        </p:spPr>
        <p:txBody>
          <a:bodyPr spcFirstLastPara="0" vert="horz" wrap="square" lIns="36000" tIns="91440" rIns="36000" bIns="182880" numCol="1" spcCol="1270" anchor="t" anchorCtr="0">
            <a:noAutofit/>
          </a:bodyPr>
          <a:lstStyle/>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defTabSz="609585" eaLnBrk="0" fontAlgn="base" hangingPunct="0">
              <a:spcBef>
                <a:spcPct val="0"/>
              </a:spcBef>
              <a:spcAft>
                <a:spcPct val="0"/>
              </a:spcAft>
            </a:pPr>
            <a:endParaRPr lang="en-AU" sz="1067" b="1">
              <a:solidFill>
                <a:srgbClr val="000000"/>
              </a:solidFill>
              <a:latin typeface="Arial" panose="020B0604020202020204" pitchFamily="34" charset="0"/>
              <a:ea typeface="ＭＳ Ｐゴシック"/>
              <a:cs typeface="Arial" panose="020B0604020202020204" pitchFamily="34" charset="0"/>
            </a:endParaRPr>
          </a:p>
          <a:p>
            <a:pPr algn="ctr" defTabSz="609585" eaLnBrk="0" fontAlgn="base" hangingPunct="0">
              <a:spcBef>
                <a:spcPct val="0"/>
              </a:spcBef>
              <a:spcAft>
                <a:spcPct val="0"/>
              </a:spcAft>
            </a:pPr>
            <a:r>
              <a:rPr lang="en-AU" sz="1333" b="1">
                <a:solidFill>
                  <a:srgbClr val="000000"/>
                </a:solidFill>
                <a:latin typeface="Arial"/>
                <a:ea typeface="ＭＳ Ｐゴシック"/>
                <a:cs typeface="Arial"/>
              </a:rPr>
              <a:t>CLEARANCE</a:t>
            </a:r>
          </a:p>
        </p:txBody>
      </p:sp>
      <p:cxnSp>
        <p:nvCxnSpPr>
          <p:cNvPr id="55" name="Straight Connector 54">
            <a:extLst>
              <a:ext uri="{FF2B5EF4-FFF2-40B4-BE49-F238E27FC236}">
                <a16:creationId xmlns:a16="http://schemas.microsoft.com/office/drawing/2014/main" id="{E04F3918-3687-8246-236A-60ECA0D07295}"/>
              </a:ext>
            </a:extLst>
          </p:cNvPr>
          <p:cNvCxnSpPr/>
          <p:nvPr/>
        </p:nvCxnSpPr>
        <p:spPr>
          <a:xfrm>
            <a:off x="10014066" y="3968741"/>
            <a:ext cx="1796569" cy="0"/>
          </a:xfrm>
          <a:prstGeom prst="line">
            <a:avLst/>
          </a:prstGeom>
          <a:ln w="9525"/>
          <a:effectLst/>
        </p:spPr>
        <p:style>
          <a:lnRef idx="2">
            <a:schemeClr val="accent1"/>
          </a:lnRef>
          <a:fillRef idx="0">
            <a:schemeClr val="accent1"/>
          </a:fillRef>
          <a:effectRef idx="1">
            <a:schemeClr val="accent1"/>
          </a:effectRef>
          <a:fontRef idx="minor">
            <a:schemeClr val="tx1"/>
          </a:fontRef>
        </p:style>
      </p:cxnSp>
      <p:pic>
        <p:nvPicPr>
          <p:cNvPr id="57" name="Picture 56">
            <a:extLst>
              <a:ext uri="{FF2B5EF4-FFF2-40B4-BE49-F238E27FC236}">
                <a16:creationId xmlns:a16="http://schemas.microsoft.com/office/drawing/2014/main" id="{AD9CD408-562E-FE76-240C-B09654249732}"/>
              </a:ext>
            </a:extLst>
          </p:cNvPr>
          <p:cNvPicPr>
            <a:picLocks noChangeAspect="1"/>
          </p:cNvPicPr>
          <p:nvPr/>
        </p:nvPicPr>
        <p:blipFill>
          <a:blip r:embed="rId3"/>
          <a:stretch>
            <a:fillRect/>
          </a:stretch>
        </p:blipFill>
        <p:spPr>
          <a:xfrm>
            <a:off x="610892" y="2225738"/>
            <a:ext cx="1143337" cy="1143337"/>
          </a:xfrm>
          <a:prstGeom prst="rect">
            <a:avLst/>
          </a:prstGeom>
        </p:spPr>
      </p:pic>
      <p:pic>
        <p:nvPicPr>
          <p:cNvPr id="59" name="Picture 58">
            <a:extLst>
              <a:ext uri="{FF2B5EF4-FFF2-40B4-BE49-F238E27FC236}">
                <a16:creationId xmlns:a16="http://schemas.microsoft.com/office/drawing/2014/main" id="{C4DBEEA5-08D6-0075-B75B-D1933697E9FA}"/>
              </a:ext>
            </a:extLst>
          </p:cNvPr>
          <p:cNvPicPr>
            <a:picLocks noChangeAspect="1"/>
          </p:cNvPicPr>
          <p:nvPr/>
        </p:nvPicPr>
        <p:blipFill>
          <a:blip r:embed="rId4"/>
          <a:stretch>
            <a:fillRect/>
          </a:stretch>
        </p:blipFill>
        <p:spPr>
          <a:xfrm>
            <a:off x="3028419" y="2225736"/>
            <a:ext cx="1143339" cy="1143339"/>
          </a:xfrm>
          <a:prstGeom prst="rect">
            <a:avLst/>
          </a:prstGeom>
        </p:spPr>
      </p:pic>
      <p:pic>
        <p:nvPicPr>
          <p:cNvPr id="61" name="Picture 60">
            <a:extLst>
              <a:ext uri="{FF2B5EF4-FFF2-40B4-BE49-F238E27FC236}">
                <a16:creationId xmlns:a16="http://schemas.microsoft.com/office/drawing/2014/main" id="{D501654A-4198-A167-1D0C-59AD79C3C6CC}"/>
              </a:ext>
            </a:extLst>
          </p:cNvPr>
          <p:cNvPicPr>
            <a:picLocks noChangeAspect="1"/>
          </p:cNvPicPr>
          <p:nvPr/>
        </p:nvPicPr>
        <p:blipFill>
          <a:blip r:embed="rId5"/>
          <a:stretch>
            <a:fillRect/>
          </a:stretch>
        </p:blipFill>
        <p:spPr>
          <a:xfrm>
            <a:off x="5393470" y="2225738"/>
            <a:ext cx="1143337" cy="1143337"/>
          </a:xfrm>
          <a:prstGeom prst="rect">
            <a:avLst/>
          </a:prstGeom>
        </p:spPr>
      </p:pic>
      <p:pic>
        <p:nvPicPr>
          <p:cNvPr id="63" name="Picture 62">
            <a:extLst>
              <a:ext uri="{FF2B5EF4-FFF2-40B4-BE49-F238E27FC236}">
                <a16:creationId xmlns:a16="http://schemas.microsoft.com/office/drawing/2014/main" id="{0D79A1A5-C7BB-2BFC-EA1C-7435D3F867AF}"/>
              </a:ext>
            </a:extLst>
          </p:cNvPr>
          <p:cNvPicPr>
            <a:picLocks noChangeAspect="1"/>
          </p:cNvPicPr>
          <p:nvPr/>
        </p:nvPicPr>
        <p:blipFill>
          <a:blip r:embed="rId6"/>
          <a:stretch>
            <a:fillRect/>
          </a:stretch>
        </p:blipFill>
        <p:spPr>
          <a:xfrm>
            <a:off x="7836489" y="2240614"/>
            <a:ext cx="1143337" cy="1143337"/>
          </a:xfrm>
          <a:prstGeom prst="rect">
            <a:avLst/>
          </a:prstGeom>
        </p:spPr>
      </p:pic>
      <p:pic>
        <p:nvPicPr>
          <p:cNvPr id="65" name="Picture 64">
            <a:extLst>
              <a:ext uri="{FF2B5EF4-FFF2-40B4-BE49-F238E27FC236}">
                <a16:creationId xmlns:a16="http://schemas.microsoft.com/office/drawing/2014/main" id="{02FEE147-1CCD-35E9-6706-CA23F27D1817}"/>
              </a:ext>
            </a:extLst>
          </p:cNvPr>
          <p:cNvPicPr>
            <a:picLocks noChangeAspect="1"/>
          </p:cNvPicPr>
          <p:nvPr/>
        </p:nvPicPr>
        <p:blipFill>
          <a:blip r:embed="rId7"/>
          <a:stretch>
            <a:fillRect/>
          </a:stretch>
        </p:blipFill>
        <p:spPr>
          <a:xfrm>
            <a:off x="10325581" y="2193945"/>
            <a:ext cx="1143337" cy="1143337"/>
          </a:xfrm>
          <a:prstGeom prst="rect">
            <a:avLst/>
          </a:prstGeom>
        </p:spPr>
      </p:pic>
      <p:sp>
        <p:nvSpPr>
          <p:cNvPr id="66" name="TextBox 65">
            <a:extLst>
              <a:ext uri="{FF2B5EF4-FFF2-40B4-BE49-F238E27FC236}">
                <a16:creationId xmlns:a16="http://schemas.microsoft.com/office/drawing/2014/main" id="{7F34E42A-FD10-1219-5EA2-BE720EF8E9DB}"/>
              </a:ext>
            </a:extLst>
          </p:cNvPr>
          <p:cNvSpPr txBox="1"/>
          <p:nvPr/>
        </p:nvSpPr>
        <p:spPr>
          <a:xfrm>
            <a:off x="148741" y="4112178"/>
            <a:ext cx="2016651" cy="2422073"/>
          </a:xfrm>
          <a:prstGeom prst="rect">
            <a:avLst/>
          </a:prstGeom>
          <a:noFill/>
        </p:spPr>
        <p:txBody>
          <a:bodyPr wrap="square" lIns="121920" tIns="60960" rIns="121920" bIns="60960" rtlCol="0" anchor="t">
            <a:spAutoFit/>
          </a:bodyPr>
          <a:lstStyle/>
          <a:p>
            <a:pPr marL="228594" indent="-228594" defTabSz="609585" eaLnBrk="0" fontAlgn="base" hangingPunct="0">
              <a:spcBef>
                <a:spcPct val="0"/>
              </a:spcBef>
              <a:spcAft>
                <a:spcPct val="0"/>
              </a:spcAft>
              <a:buFont typeface="Arial" panose="020B0604020202020204" pitchFamily="34" charset="0"/>
              <a:buChar char="•"/>
            </a:pPr>
            <a:r>
              <a:rPr lang="en-AU" sz="1067">
                <a:solidFill>
                  <a:srgbClr val="000000"/>
                </a:solidFill>
                <a:latin typeface="Arial"/>
                <a:ea typeface="ＭＳ Ｐゴシック"/>
                <a:cs typeface="Arial"/>
              </a:rPr>
              <a:t>Potential sperm donors need to be Australian citizens aged between 23 and 45 </a:t>
            </a:r>
            <a:endParaRPr lang="en-AU" sz="1067">
              <a:solidFill>
                <a:srgbClr val="000000"/>
              </a:solidFill>
              <a:latin typeface="Arial" charset="0"/>
              <a:ea typeface="ＭＳ Ｐゴシック" pitchFamily="34" charset="-128"/>
            </a:endParaRPr>
          </a:p>
          <a:p>
            <a:pPr marL="228594" indent="-228594" defTabSz="609585" eaLnBrk="0" fontAlgn="base" hangingPunct="0">
              <a:spcBef>
                <a:spcPct val="0"/>
              </a:spcBef>
              <a:spcAft>
                <a:spcPct val="0"/>
              </a:spcAft>
              <a:buFont typeface="Arial" panose="020B0604020202020204" pitchFamily="34" charset="0"/>
              <a:buChar char="•"/>
            </a:pPr>
            <a:r>
              <a:rPr lang="en-AU" sz="1067">
                <a:solidFill>
                  <a:srgbClr val="000000"/>
                </a:solidFill>
                <a:latin typeface="Arial"/>
                <a:ea typeface="ＭＳ Ｐゴシック"/>
                <a:cs typeface="Arial"/>
              </a:rPr>
              <a:t>Potential egg donors need to be Australian citizens aged between 23 and 35 years (inclusive).</a:t>
            </a:r>
          </a:p>
          <a:p>
            <a:pPr marL="228594" indent="-228594" defTabSz="609585" eaLnBrk="0" fontAlgn="base" hangingPunct="0">
              <a:spcBef>
                <a:spcPct val="0"/>
              </a:spcBef>
              <a:spcAft>
                <a:spcPct val="0"/>
              </a:spcAft>
              <a:buFont typeface="Arial" panose="020B0604020202020204" pitchFamily="34" charset="0"/>
              <a:buChar char="•"/>
            </a:pPr>
            <a:r>
              <a:rPr lang="en-AU" sz="1067">
                <a:solidFill>
                  <a:srgbClr val="000000"/>
                </a:solidFill>
                <a:latin typeface="Arial"/>
                <a:ea typeface="ＭＳ Ｐゴシック"/>
                <a:cs typeface="Arial"/>
              </a:rPr>
              <a:t>In Victoria, a maximum of 10 families can have children from the same donor. This limit includes children with current or former partners.</a:t>
            </a:r>
          </a:p>
        </p:txBody>
      </p:sp>
      <p:sp>
        <p:nvSpPr>
          <p:cNvPr id="67" name="TextBox 66">
            <a:extLst>
              <a:ext uri="{FF2B5EF4-FFF2-40B4-BE49-F238E27FC236}">
                <a16:creationId xmlns:a16="http://schemas.microsoft.com/office/drawing/2014/main" id="{70E93F5E-61E8-5A66-02FC-2CFD994FE53F}"/>
              </a:ext>
            </a:extLst>
          </p:cNvPr>
          <p:cNvSpPr txBox="1"/>
          <p:nvPr/>
        </p:nvSpPr>
        <p:spPr>
          <a:xfrm>
            <a:off x="2565896" y="4137137"/>
            <a:ext cx="2016651" cy="1929439"/>
          </a:xfrm>
          <a:prstGeom prst="rect">
            <a:avLst/>
          </a:prstGeom>
          <a:noFill/>
        </p:spPr>
        <p:txBody>
          <a:bodyPr wrap="square" lIns="121920" tIns="60960" rIns="121920" bIns="60960" rtlCol="0" anchor="t">
            <a:spAutoFit/>
          </a:bodyPr>
          <a:lstStyle/>
          <a:p>
            <a:pPr marL="228594" indent="-228594" defTabSz="609585" eaLnBrk="0" fontAlgn="base" hangingPunct="0">
              <a:spcBef>
                <a:spcPct val="0"/>
              </a:spcBef>
              <a:spcAft>
                <a:spcPct val="0"/>
              </a:spcAft>
              <a:buFont typeface="Arial" panose="020B0604020202020204" pitchFamily="34" charset="0"/>
              <a:buChar char="•"/>
            </a:pPr>
            <a:r>
              <a:rPr lang="en-AU" sz="1067">
                <a:solidFill>
                  <a:srgbClr val="000000"/>
                </a:solidFill>
                <a:latin typeface="Arial"/>
                <a:ea typeface="ＭＳ Ｐゴシック"/>
                <a:cs typeface="Arial"/>
              </a:rPr>
              <a:t>Potential donors complete an expression of interest form.</a:t>
            </a:r>
            <a:endParaRPr lang="en-AU" sz="1067">
              <a:solidFill>
                <a:srgbClr val="000000"/>
              </a:solidFill>
              <a:latin typeface="Arial" charset="0"/>
              <a:ea typeface="ＭＳ Ｐゴシック" pitchFamily="34" charset="-128"/>
            </a:endParaRPr>
          </a:p>
          <a:p>
            <a:pPr marL="228594" indent="-228594" defTabSz="609585" eaLnBrk="0" fontAlgn="base" hangingPunct="0">
              <a:spcBef>
                <a:spcPct val="0"/>
              </a:spcBef>
              <a:spcAft>
                <a:spcPct val="0"/>
              </a:spcAft>
              <a:buFont typeface="Arial" panose="020B0604020202020204" pitchFamily="34" charset="0"/>
              <a:buChar char="•"/>
            </a:pPr>
            <a:r>
              <a:rPr lang="en-AU" sz="1067">
                <a:solidFill>
                  <a:srgbClr val="000000"/>
                </a:solidFill>
                <a:latin typeface="Arial" charset="0"/>
                <a:ea typeface="ＭＳ Ｐゴシック" pitchFamily="34" charset="-128"/>
              </a:rPr>
              <a:t>All donors must be prepared to have their identifying details (name, date of birth and contact details) registered with the Victorian Assisted Reproductive Treatment Authority.</a:t>
            </a:r>
          </a:p>
        </p:txBody>
      </p:sp>
      <p:sp>
        <p:nvSpPr>
          <p:cNvPr id="69" name="TextBox 68">
            <a:extLst>
              <a:ext uri="{FF2B5EF4-FFF2-40B4-BE49-F238E27FC236}">
                <a16:creationId xmlns:a16="http://schemas.microsoft.com/office/drawing/2014/main" id="{1F0E5F21-2B8A-58E4-AC2F-6C1C3644CBB8}"/>
              </a:ext>
            </a:extLst>
          </p:cNvPr>
          <p:cNvSpPr txBox="1"/>
          <p:nvPr/>
        </p:nvSpPr>
        <p:spPr>
          <a:xfrm>
            <a:off x="4819754" y="4116816"/>
            <a:ext cx="2303921" cy="2257862"/>
          </a:xfrm>
          <a:prstGeom prst="rect">
            <a:avLst/>
          </a:prstGeom>
          <a:noFill/>
        </p:spPr>
        <p:txBody>
          <a:bodyPr wrap="square" lIns="121920" tIns="60960" rIns="121920" bIns="60960" rtlCol="0" anchor="t">
            <a:spAutoFit/>
          </a:bodyPr>
          <a:lstStyle/>
          <a:p>
            <a:pPr marL="228594" indent="-228594" defTabSz="609585" eaLnBrk="0" fontAlgn="base" hangingPunct="0">
              <a:spcBef>
                <a:spcPct val="0"/>
              </a:spcBef>
              <a:spcAft>
                <a:spcPct val="0"/>
              </a:spcAft>
              <a:buFont typeface="Arial" panose="020B0604020202020204" pitchFamily="34" charset="0"/>
              <a:buChar char="•"/>
            </a:pPr>
            <a:r>
              <a:rPr lang="en-AU" sz="1067">
                <a:solidFill>
                  <a:srgbClr val="000000"/>
                </a:solidFill>
                <a:latin typeface="Arial"/>
                <a:ea typeface="ＭＳ Ｐゴシック"/>
                <a:cs typeface="Arial"/>
              </a:rPr>
              <a:t>If eligibility criteria is met, the RWH will meet with potential donors (and partners if applicable) several times to talk about the process, consent and suitability.</a:t>
            </a:r>
          </a:p>
          <a:p>
            <a:pPr marL="228594" indent="-228594" defTabSz="609585" eaLnBrk="0" fontAlgn="base" hangingPunct="0">
              <a:spcBef>
                <a:spcPct val="0"/>
              </a:spcBef>
              <a:spcAft>
                <a:spcPct val="0"/>
              </a:spcAft>
              <a:buFont typeface="Arial" panose="020B0604020202020204" pitchFamily="34" charset="0"/>
              <a:buChar char="•"/>
            </a:pPr>
            <a:r>
              <a:rPr lang="en-AU" sz="1067">
                <a:solidFill>
                  <a:srgbClr val="000000"/>
                </a:solidFill>
                <a:latin typeface="Arial"/>
                <a:ea typeface="ＭＳ Ｐゴシック"/>
                <a:cs typeface="Arial"/>
              </a:rPr>
              <a:t>Counselling supports potential donors to consider their motivations for donating, expectations for future contact with the parents or offspring and legal rights / responsibilities.</a:t>
            </a:r>
          </a:p>
        </p:txBody>
      </p:sp>
      <p:sp>
        <p:nvSpPr>
          <p:cNvPr id="70" name="TextBox 69">
            <a:extLst>
              <a:ext uri="{FF2B5EF4-FFF2-40B4-BE49-F238E27FC236}">
                <a16:creationId xmlns:a16="http://schemas.microsoft.com/office/drawing/2014/main" id="{2A4DFF1A-F687-0295-9D92-9BAA7A345BD3}"/>
              </a:ext>
            </a:extLst>
          </p:cNvPr>
          <p:cNvSpPr txBox="1"/>
          <p:nvPr/>
        </p:nvSpPr>
        <p:spPr>
          <a:xfrm>
            <a:off x="7377325" y="4055682"/>
            <a:ext cx="2171841" cy="1077603"/>
          </a:xfrm>
          <a:prstGeom prst="rect">
            <a:avLst/>
          </a:prstGeom>
          <a:noFill/>
        </p:spPr>
        <p:txBody>
          <a:bodyPr wrap="square" rtlCol="0">
            <a:spAutoFit/>
          </a:bodyPr>
          <a:lstStyle/>
          <a:p>
            <a:pPr marL="228594" indent="-228594" defTabSz="609585" eaLnBrk="0" fontAlgn="base" hangingPunct="0">
              <a:spcBef>
                <a:spcPct val="0"/>
              </a:spcBef>
              <a:spcAft>
                <a:spcPct val="0"/>
              </a:spcAft>
              <a:buFont typeface="Arial" panose="020B0604020202020204" pitchFamily="34" charset="0"/>
              <a:buChar char="•"/>
            </a:pPr>
            <a:r>
              <a:rPr lang="en-AU" sz="1067">
                <a:solidFill>
                  <a:srgbClr val="000000"/>
                </a:solidFill>
                <a:latin typeface="Arial" charset="0"/>
                <a:ea typeface="ＭＳ Ｐゴシック" pitchFamily="34" charset="-128"/>
              </a:rPr>
              <a:t>There are a number of medical checks and tests that need to be undertaken and after this stage, potential donors will be able to make a donation.</a:t>
            </a:r>
          </a:p>
        </p:txBody>
      </p:sp>
      <p:sp>
        <p:nvSpPr>
          <p:cNvPr id="72" name="TextBox 71">
            <a:extLst>
              <a:ext uri="{FF2B5EF4-FFF2-40B4-BE49-F238E27FC236}">
                <a16:creationId xmlns:a16="http://schemas.microsoft.com/office/drawing/2014/main" id="{85E1D581-8226-CD82-909B-5C227EBD1F84}"/>
              </a:ext>
            </a:extLst>
          </p:cNvPr>
          <p:cNvSpPr txBox="1"/>
          <p:nvPr/>
        </p:nvSpPr>
        <p:spPr>
          <a:xfrm>
            <a:off x="9811328" y="4053052"/>
            <a:ext cx="2171841" cy="913392"/>
          </a:xfrm>
          <a:prstGeom prst="rect">
            <a:avLst/>
          </a:prstGeom>
          <a:noFill/>
        </p:spPr>
        <p:txBody>
          <a:bodyPr wrap="square" rtlCol="0">
            <a:spAutoFit/>
          </a:bodyPr>
          <a:lstStyle/>
          <a:p>
            <a:pPr marL="228594" indent="-228594" defTabSz="609585" eaLnBrk="0" fontAlgn="base" hangingPunct="0">
              <a:spcBef>
                <a:spcPct val="0"/>
              </a:spcBef>
              <a:spcAft>
                <a:spcPct val="0"/>
              </a:spcAft>
              <a:buFont typeface="Arial" panose="020B0604020202020204" pitchFamily="34" charset="0"/>
              <a:buChar char="•"/>
            </a:pPr>
            <a:r>
              <a:rPr lang="en-AU" sz="1067">
                <a:solidFill>
                  <a:srgbClr val="000000"/>
                </a:solidFill>
                <a:latin typeface="Arial" charset="0"/>
                <a:ea typeface="ＭＳ Ｐゴシック" pitchFamily="34" charset="-128"/>
              </a:rPr>
              <a:t>After donating sperm / eggs, it will be held in quarantine for three months and once it is cleared for use, will go into storage.</a:t>
            </a:r>
          </a:p>
        </p:txBody>
      </p:sp>
      <p:pic>
        <p:nvPicPr>
          <p:cNvPr id="73" name="Picture 7" descr="A blue and white object with a sperm in the center&#10;&#10;Description automatically generated">
            <a:extLst>
              <a:ext uri="{FF2B5EF4-FFF2-40B4-BE49-F238E27FC236}">
                <a16:creationId xmlns:a16="http://schemas.microsoft.com/office/drawing/2014/main" id="{81FCCB9A-D5F4-ADE4-868E-7B467AA7B55B}"/>
              </a:ext>
            </a:extLst>
          </p:cNvPr>
          <p:cNvPicPr>
            <a:picLocks noChangeAspect="1"/>
          </p:cNvPicPr>
          <p:nvPr/>
        </p:nvPicPr>
        <p:blipFill>
          <a:blip r:embed="rId8"/>
          <a:stretch>
            <a:fillRect/>
          </a:stretch>
        </p:blipFill>
        <p:spPr>
          <a:xfrm>
            <a:off x="1" y="855481"/>
            <a:ext cx="1729711" cy="1194521"/>
          </a:xfrm>
          <a:prstGeom prst="rect">
            <a:avLst/>
          </a:prstGeom>
        </p:spPr>
      </p:pic>
    </p:spTree>
    <p:extLst>
      <p:ext uri="{BB962C8B-B14F-4D97-AF65-F5344CB8AC3E}">
        <p14:creationId xmlns:p14="http://schemas.microsoft.com/office/powerpoint/2010/main" val="219961004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D8AC0F3-4C03-4B88-9E46-B8AA32EA09B1}"/>
              </a:ext>
            </a:extLst>
          </p:cNvPr>
          <p:cNvSpPr/>
          <p:nvPr/>
        </p:nvSpPr>
        <p:spPr>
          <a:xfrm>
            <a:off x="7086600" y="1"/>
            <a:ext cx="5105400" cy="6857999"/>
          </a:xfrm>
          <a:prstGeom prst="rect">
            <a:avLst/>
          </a:prstGeom>
          <a:solidFill>
            <a:srgbClr val="FCED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4" name="Picture 13">
            <a:extLst>
              <a:ext uri="{FF2B5EF4-FFF2-40B4-BE49-F238E27FC236}">
                <a16:creationId xmlns:a16="http://schemas.microsoft.com/office/drawing/2014/main" id="{D2A2C38D-1FC5-4C24-A02F-F197EC7FF345}"/>
              </a:ext>
            </a:extLst>
          </p:cNvPr>
          <p:cNvPicPr>
            <a:picLocks noChangeAspect="1"/>
          </p:cNvPicPr>
          <p:nvPr/>
        </p:nvPicPr>
        <p:blipFill rotWithShape="1">
          <a:blip r:embed="rId3">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l="4525" t="2575" r="13713" b="1"/>
          <a:stretch/>
        </p:blipFill>
        <p:spPr>
          <a:xfrm>
            <a:off x="1" y="1"/>
            <a:ext cx="8633111" cy="6858000"/>
          </a:xfrm>
          <a:prstGeom prst="rect">
            <a:avLst/>
          </a:prstGeom>
        </p:spPr>
      </p:pic>
      <p:grpSp>
        <p:nvGrpSpPr>
          <p:cNvPr id="8" name="Group 7">
            <a:extLst>
              <a:ext uri="{FF2B5EF4-FFF2-40B4-BE49-F238E27FC236}">
                <a16:creationId xmlns:a16="http://schemas.microsoft.com/office/drawing/2014/main" id="{FADEC46D-ABEF-4EC6-ADF9-EA6B9397E25C}"/>
              </a:ext>
            </a:extLst>
          </p:cNvPr>
          <p:cNvGrpSpPr/>
          <p:nvPr/>
        </p:nvGrpSpPr>
        <p:grpSpPr>
          <a:xfrm>
            <a:off x="7798617" y="1293091"/>
            <a:ext cx="4393380" cy="4525817"/>
            <a:chOff x="5848963" y="803563"/>
            <a:chExt cx="3295035" cy="3394363"/>
          </a:xfrm>
        </p:grpSpPr>
        <p:sp>
          <p:nvSpPr>
            <p:cNvPr id="12" name="Rectangle 11">
              <a:extLst>
                <a:ext uri="{FF2B5EF4-FFF2-40B4-BE49-F238E27FC236}">
                  <a16:creationId xmlns:a16="http://schemas.microsoft.com/office/drawing/2014/main" id="{1850AD5D-07DD-4474-86C9-7D39D51959E0}"/>
                </a:ext>
              </a:extLst>
            </p:cNvPr>
            <p:cNvSpPr/>
            <p:nvPr/>
          </p:nvSpPr>
          <p:spPr>
            <a:xfrm>
              <a:off x="5848963" y="803563"/>
              <a:ext cx="2491474" cy="3394363"/>
            </a:xfrm>
            <a:prstGeom prst="rect">
              <a:avLst/>
            </a:prstGeom>
            <a:solidFill>
              <a:srgbClr val="FCED8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id="{A46F3BDE-1119-474C-A470-E858541B9835}"/>
                </a:ext>
              </a:extLst>
            </p:cNvPr>
            <p:cNvSpPr/>
            <p:nvPr/>
          </p:nvSpPr>
          <p:spPr>
            <a:xfrm>
              <a:off x="5966657" y="908579"/>
              <a:ext cx="3177341" cy="1261115"/>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4000" b="1" i="0" u="none" strike="noStrike" kern="1200" cap="none" spc="-200" normalizeH="0" baseline="0" noProof="0">
                  <a:ln>
                    <a:noFill/>
                  </a:ln>
                  <a:solidFill>
                    <a:srgbClr val="E30375"/>
                  </a:solidFill>
                  <a:effectLst/>
                  <a:uLnTx/>
                  <a:uFillTx/>
                  <a:latin typeface="Calibri Light" panose="020F0302020204030204"/>
                  <a:ea typeface="+mn-ea"/>
                  <a:cs typeface="+mn-cs"/>
                </a:rPr>
                <a:t>In the lab</a:t>
              </a:r>
            </a:p>
            <a:p>
              <a:pPr marL="0" marR="0" lvl="0" indent="0" algn="l" defTabSz="914400" rtl="0" eaLnBrk="1" fontAlgn="auto" latinLnBrk="0" hangingPunct="1">
                <a:lnSpc>
                  <a:spcPct val="80000"/>
                </a:lnSpc>
                <a:spcBef>
                  <a:spcPts val="0"/>
                </a:spcBef>
                <a:spcAft>
                  <a:spcPts val="0"/>
                </a:spcAft>
                <a:buClrTx/>
                <a:buSzTx/>
                <a:buFontTx/>
                <a:buNone/>
                <a:tabLst/>
                <a:defRPr/>
              </a:pPr>
              <a:br>
                <a:rPr kumimoji="0" lang="en-US" altLang="en-US" sz="4267" b="0" i="0" u="none" strike="noStrike" kern="1200" cap="none" spc="-200" normalizeH="0" baseline="0" noProof="0">
                  <a:ln>
                    <a:noFill/>
                  </a:ln>
                  <a:solidFill>
                    <a:srgbClr val="4A0D99"/>
                  </a:solidFill>
                  <a:effectLst/>
                  <a:uLnTx/>
                  <a:uFillTx/>
                  <a:latin typeface="Calibri Light" panose="020F0302020204030204"/>
                  <a:ea typeface="+mn-ea"/>
                  <a:cs typeface="+mn-cs"/>
                </a:rPr>
              </a:br>
              <a:endParaRPr kumimoji="0" lang="en-US" altLang="en-US" sz="4267" b="0" i="0" u="none" strike="noStrike" kern="1200" cap="none" spc="-200" normalizeH="0" baseline="0" noProof="0">
                <a:ln>
                  <a:noFill/>
                </a:ln>
                <a:solidFill>
                  <a:srgbClr val="4A0D99"/>
                </a:solidFill>
                <a:effectLst/>
                <a:uLnTx/>
                <a:uFillTx/>
                <a:latin typeface="Calibri Light" panose="020F0302020204030204"/>
                <a:ea typeface="+mn-ea"/>
                <a:cs typeface="+mn-cs"/>
              </a:endParaRPr>
            </a:p>
          </p:txBody>
        </p:sp>
      </p:grpSp>
      <p:sp>
        <p:nvSpPr>
          <p:cNvPr id="20" name="Rectangle 19" hidden="1">
            <a:extLst>
              <a:ext uri="{FF2B5EF4-FFF2-40B4-BE49-F238E27FC236}">
                <a16:creationId xmlns:a16="http://schemas.microsoft.com/office/drawing/2014/main" id="{E540A3F1-0A0A-461C-85CD-1E2E74449ADE}"/>
              </a:ext>
            </a:extLst>
          </p:cNvPr>
          <p:cNvSpPr/>
          <p:nvPr/>
        </p:nvSpPr>
        <p:spPr>
          <a:xfrm>
            <a:off x="4596770" y="2189660"/>
            <a:ext cx="3065039" cy="1850186"/>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AU" altLang="en-US" sz="15333" b="0" i="0" u="none" strike="noStrike" kern="1200" cap="none" spc="-400" normalizeH="0" baseline="0" noProof="0">
                <a:ln>
                  <a:noFill/>
                </a:ln>
                <a:solidFill>
                  <a:srgbClr val="0099C4"/>
                </a:solidFill>
                <a:effectLst/>
                <a:uLnTx/>
                <a:uFillTx/>
                <a:latin typeface="Gotham Light" panose="02000603030000020004" pitchFamily="2" charset="0"/>
                <a:ea typeface="+mn-ea"/>
                <a:cs typeface="+mn-cs"/>
              </a:rPr>
              <a:t>04</a:t>
            </a:r>
          </a:p>
        </p:txBody>
      </p:sp>
      <p:grpSp>
        <p:nvGrpSpPr>
          <p:cNvPr id="15" name="Group 14">
            <a:extLst>
              <a:ext uri="{FF2B5EF4-FFF2-40B4-BE49-F238E27FC236}">
                <a16:creationId xmlns:a16="http://schemas.microsoft.com/office/drawing/2014/main" id="{CFFC37C4-DFD2-42F1-BE12-C4F877BC79F9}"/>
              </a:ext>
            </a:extLst>
          </p:cNvPr>
          <p:cNvGrpSpPr/>
          <p:nvPr/>
        </p:nvGrpSpPr>
        <p:grpSpPr>
          <a:xfrm>
            <a:off x="1" y="-13030"/>
            <a:ext cx="12192001" cy="6884057"/>
            <a:chOff x="0" y="-9773"/>
            <a:chExt cx="9144001" cy="5163043"/>
          </a:xfrm>
          <a:solidFill>
            <a:srgbClr val="EDB2FA"/>
          </a:solidFill>
        </p:grpSpPr>
        <p:sp>
          <p:nvSpPr>
            <p:cNvPr id="17" name="Rectangle 16">
              <a:extLst>
                <a:ext uri="{FF2B5EF4-FFF2-40B4-BE49-F238E27FC236}">
                  <a16:creationId xmlns:a16="http://schemas.microsoft.com/office/drawing/2014/main" id="{D82CB05A-907E-44FF-A086-D20A2438BC27}"/>
                </a:ext>
              </a:extLst>
            </p:cNvPr>
            <p:cNvSpPr/>
            <p:nvPr/>
          </p:nvSpPr>
          <p:spPr>
            <a:xfrm>
              <a:off x="8890458" y="-9772"/>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426F1A1D-F16C-4CEC-8C67-6A49C421728D}"/>
                </a:ext>
              </a:extLst>
            </p:cNvPr>
            <p:cNvSpPr/>
            <p:nvPr/>
          </p:nvSpPr>
          <p:spPr>
            <a:xfrm rot="5400000">
              <a:off x="4508615" y="-4381844"/>
              <a:ext cx="253542" cy="90172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79C2A6EB-B5FF-44A4-8DCD-376C59FA2514}"/>
                </a:ext>
              </a:extLst>
            </p:cNvPr>
            <p:cNvSpPr/>
            <p:nvPr/>
          </p:nvSpPr>
          <p:spPr>
            <a:xfrm rot="5400000">
              <a:off x="4445229" y="454499"/>
              <a:ext cx="253542" cy="9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5A5E0082-678E-4BD6-B16F-F35326EA90C7}"/>
                </a:ext>
              </a:extLst>
            </p:cNvPr>
            <p:cNvSpPr/>
            <p:nvPr/>
          </p:nvSpPr>
          <p:spPr>
            <a:xfrm>
              <a:off x="0" y="-9773"/>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47051883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a:extLst>
              <a:ext uri="{FF2B5EF4-FFF2-40B4-BE49-F238E27FC236}">
                <a16:creationId xmlns:a16="http://schemas.microsoft.com/office/drawing/2014/main" id="{74C2653C-9EE4-47FD-93AD-15A04AB256A2}"/>
              </a:ext>
            </a:extLst>
          </p:cNvPr>
          <p:cNvSpPr/>
          <p:nvPr/>
        </p:nvSpPr>
        <p:spPr>
          <a:xfrm>
            <a:off x="919779" y="1950721"/>
            <a:ext cx="2479637" cy="22393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65" name="Rectangle 64">
            <a:extLst>
              <a:ext uri="{FF2B5EF4-FFF2-40B4-BE49-F238E27FC236}">
                <a16:creationId xmlns:a16="http://schemas.microsoft.com/office/drawing/2014/main" id="{B41EDF83-8388-472C-A6AB-81C9F9F51027}"/>
              </a:ext>
            </a:extLst>
          </p:cNvPr>
          <p:cNvSpPr/>
          <p:nvPr/>
        </p:nvSpPr>
        <p:spPr>
          <a:xfrm>
            <a:off x="3515958" y="1950721"/>
            <a:ext cx="2479637" cy="22393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66" name="Rectangle 65">
            <a:extLst>
              <a:ext uri="{FF2B5EF4-FFF2-40B4-BE49-F238E27FC236}">
                <a16:creationId xmlns:a16="http://schemas.microsoft.com/office/drawing/2014/main" id="{2E20FC61-E289-4E40-B1F3-930B95C2A663}"/>
              </a:ext>
            </a:extLst>
          </p:cNvPr>
          <p:cNvSpPr/>
          <p:nvPr/>
        </p:nvSpPr>
        <p:spPr>
          <a:xfrm>
            <a:off x="6140824" y="1950721"/>
            <a:ext cx="2479637" cy="22393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67" name="Rectangle 66">
            <a:extLst>
              <a:ext uri="{FF2B5EF4-FFF2-40B4-BE49-F238E27FC236}">
                <a16:creationId xmlns:a16="http://schemas.microsoft.com/office/drawing/2014/main" id="{46F53E50-BDF2-4C79-A090-FC43DA938D2B}"/>
              </a:ext>
            </a:extLst>
          </p:cNvPr>
          <p:cNvSpPr/>
          <p:nvPr/>
        </p:nvSpPr>
        <p:spPr>
          <a:xfrm>
            <a:off x="8737004" y="1950721"/>
            <a:ext cx="2479637" cy="22393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pic>
        <p:nvPicPr>
          <p:cNvPr id="19" name="Picture 4">
            <a:extLst>
              <a:ext uri="{FF2B5EF4-FFF2-40B4-BE49-F238E27FC236}">
                <a16:creationId xmlns:a16="http://schemas.microsoft.com/office/drawing/2014/main" id="{AA995F78-6E8F-40B9-9099-8BCD772D556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13734" y="1952846"/>
            <a:ext cx="2507605" cy="2238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6">
            <a:extLst>
              <a:ext uri="{FF2B5EF4-FFF2-40B4-BE49-F238E27FC236}">
                <a16:creationId xmlns:a16="http://schemas.microsoft.com/office/drawing/2014/main" id="{D5FF4422-FE84-4E5A-B2BF-8287F0F156F3}"/>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5950" y="1952846"/>
            <a:ext cx="2501247" cy="2238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descr="Z:\Embryology\Embryo Pics\All photos\Hatching Blastocyst pre-biopsy.jpg">
            <a:extLst>
              <a:ext uri="{FF2B5EF4-FFF2-40B4-BE49-F238E27FC236}">
                <a16:creationId xmlns:a16="http://schemas.microsoft.com/office/drawing/2014/main" id="{20DABC84-74CD-4F5F-8507-26EECAB1FC60}"/>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r="3809" b="3809"/>
          <a:stretch/>
        </p:blipFill>
        <p:spPr bwMode="auto">
          <a:xfrm>
            <a:off x="8727874" y="1948395"/>
            <a:ext cx="2507604" cy="2265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2">
            <a:extLst>
              <a:ext uri="{FF2B5EF4-FFF2-40B4-BE49-F238E27FC236}">
                <a16:creationId xmlns:a16="http://schemas.microsoft.com/office/drawing/2014/main" id="{F7A863BF-6D1C-460B-9777-47111BA551C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p:blipFill>
        <p:spPr bwMode="auto">
          <a:xfrm>
            <a:off x="887131" y="1948395"/>
            <a:ext cx="2519735" cy="22367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3" name="Group 22">
            <a:extLst>
              <a:ext uri="{FF2B5EF4-FFF2-40B4-BE49-F238E27FC236}">
                <a16:creationId xmlns:a16="http://schemas.microsoft.com/office/drawing/2014/main" id="{0326586D-3617-45CF-B255-25995E3FB904}"/>
              </a:ext>
            </a:extLst>
          </p:cNvPr>
          <p:cNvGrpSpPr/>
          <p:nvPr/>
        </p:nvGrpSpPr>
        <p:grpSpPr>
          <a:xfrm>
            <a:off x="2997200" y="4343709"/>
            <a:ext cx="8233784" cy="1817366"/>
            <a:chOff x="2149045" y="3331923"/>
            <a:chExt cx="6175338" cy="1363025"/>
          </a:xfrm>
        </p:grpSpPr>
        <p:sp>
          <p:nvSpPr>
            <p:cNvPr id="24" name="Rectangle 23">
              <a:extLst>
                <a:ext uri="{FF2B5EF4-FFF2-40B4-BE49-F238E27FC236}">
                  <a16:creationId xmlns:a16="http://schemas.microsoft.com/office/drawing/2014/main" id="{7FAFFAB6-C7FB-45E9-BBD9-77F2C6CE9970}"/>
                </a:ext>
              </a:extLst>
            </p:cNvPr>
            <p:cNvSpPr/>
            <p:nvPr/>
          </p:nvSpPr>
          <p:spPr>
            <a:xfrm>
              <a:off x="2149045" y="3331923"/>
              <a:ext cx="6175338" cy="1152395"/>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25" name="TextBox 24">
              <a:extLst>
                <a:ext uri="{FF2B5EF4-FFF2-40B4-BE49-F238E27FC236}">
                  <a16:creationId xmlns:a16="http://schemas.microsoft.com/office/drawing/2014/main" id="{54DF817A-4C8D-4C8F-B88C-FFB1980B41D6}"/>
                </a:ext>
              </a:extLst>
            </p:cNvPr>
            <p:cNvSpPr txBox="1"/>
            <p:nvPr/>
          </p:nvSpPr>
          <p:spPr>
            <a:xfrm>
              <a:off x="2237515" y="3759355"/>
              <a:ext cx="5796412" cy="935593"/>
            </a:xfrm>
            <a:prstGeom prst="rect">
              <a:avLst/>
            </a:prstGeom>
          </p:spPr>
          <p:txBody>
            <a:bodyPr wrap="square">
              <a:spAutoFit/>
            </a:bodyPr>
            <a:lstStyle>
              <a:defPPr>
                <a:defRPr lang="en-US"/>
              </a:defPPr>
              <a:lvl1pPr>
                <a:lnSpc>
                  <a:spcPct val="90000"/>
                </a:lnSpc>
                <a:defRPr sz="1600">
                  <a:solidFill>
                    <a:schemeClr val="tx2"/>
                  </a:solidFill>
                  <a:latin typeface="+mj-lt"/>
                </a:defRPr>
              </a:lvl1pPr>
            </a:lstStyle>
            <a:p>
              <a:pPr marL="342900" marR="0" lvl="0" indent="-342900" algn="l" defTabSz="914400" rtl="0" eaLnBrk="1" fontAlgn="auto" latinLnBrk="0" hangingPunct="1">
                <a:lnSpc>
                  <a:spcPct val="80000"/>
                </a:lnSpc>
                <a:spcBef>
                  <a:spcPts val="0"/>
                </a:spcBef>
                <a:spcAft>
                  <a:spcPts val="0"/>
                </a:spcAft>
                <a:buClrTx/>
                <a:buSzTx/>
                <a:buFont typeface="Arial" panose="020B0604020202020204" pitchFamily="34" charset="0"/>
                <a:buChar char="•"/>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Blastocyst culture allows selection of which embryos are most likely to achieve a pregnancy</a:t>
              </a:r>
              <a:endParaRPr lang="en-US" altLang="en-US" sz="1867">
                <a:solidFill>
                  <a:srgbClr val="717679"/>
                </a:solidFill>
                <a:latin typeface="Calibri Light" panose="020F0302020204030204"/>
              </a:endParaRPr>
            </a:p>
            <a:p>
              <a:pPr marL="342900" marR="0" lvl="0" indent="-342900" algn="l" defTabSz="914400" rtl="0" eaLnBrk="1" fontAlgn="auto" latinLnBrk="0" hangingPunct="1">
                <a:lnSpc>
                  <a:spcPct val="80000"/>
                </a:lnSpc>
                <a:spcBef>
                  <a:spcPts val="0"/>
                </a:spcBef>
                <a:spcAft>
                  <a:spcPts val="0"/>
                </a:spcAft>
                <a:buClrTx/>
                <a:buSzTx/>
                <a:buFont typeface="Arial" panose="020B0604020202020204" pitchFamily="34" charset="0"/>
                <a:buChar char="•"/>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Single embryo transfer is best practice</a:t>
              </a:r>
            </a:p>
            <a:p>
              <a:pPr marL="342900" marR="0" lvl="0" indent="-342900" algn="l" defTabSz="914400" rtl="0" eaLnBrk="1" fontAlgn="auto" latinLnBrk="0" hangingPunct="1">
                <a:lnSpc>
                  <a:spcPct val="80000"/>
                </a:lnSpc>
                <a:spcBef>
                  <a:spcPts val="0"/>
                </a:spcBef>
                <a:spcAft>
                  <a:spcPts val="0"/>
                </a:spcAft>
                <a:buClrTx/>
                <a:buSzTx/>
                <a:buFont typeface="Arial" panose="020B0604020202020204" pitchFamily="34" charset="0"/>
                <a:buChar char="•"/>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Expect approximately 1-3 </a:t>
              </a:r>
              <a:r>
                <a:rPr lang="en-US" altLang="en-US" sz="1867">
                  <a:solidFill>
                    <a:srgbClr val="717679"/>
                  </a:solidFill>
                  <a:latin typeface="Calibri Light" panose="020F0302020204030204"/>
                </a:rPr>
                <a:t>blastocysts from each 10 mature eggs retrieved at OPU</a:t>
              </a: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 </a:t>
              </a:r>
            </a:p>
          </p:txBody>
        </p:sp>
      </p:grpSp>
      <p:grpSp>
        <p:nvGrpSpPr>
          <p:cNvPr id="5" name="Group 4">
            <a:extLst>
              <a:ext uri="{FF2B5EF4-FFF2-40B4-BE49-F238E27FC236}">
                <a16:creationId xmlns:a16="http://schemas.microsoft.com/office/drawing/2014/main" id="{EED6AA88-28A0-4738-8FBF-1BB3813C064E}"/>
              </a:ext>
            </a:extLst>
          </p:cNvPr>
          <p:cNvGrpSpPr/>
          <p:nvPr/>
        </p:nvGrpSpPr>
        <p:grpSpPr>
          <a:xfrm>
            <a:off x="868155" y="4343710"/>
            <a:ext cx="2129643" cy="1536527"/>
            <a:chOff x="651116" y="3257782"/>
            <a:chExt cx="1597232" cy="1152395"/>
          </a:xfrm>
        </p:grpSpPr>
        <p:sp>
          <p:nvSpPr>
            <p:cNvPr id="50" name="Rectangle 49">
              <a:extLst>
                <a:ext uri="{FF2B5EF4-FFF2-40B4-BE49-F238E27FC236}">
                  <a16:creationId xmlns:a16="http://schemas.microsoft.com/office/drawing/2014/main" id="{3CF963C9-779E-446F-8659-99B84C6E03DE}"/>
                </a:ext>
              </a:extLst>
            </p:cNvPr>
            <p:cNvSpPr/>
            <p:nvPr/>
          </p:nvSpPr>
          <p:spPr>
            <a:xfrm>
              <a:off x="666526" y="3257782"/>
              <a:ext cx="1581822" cy="1152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grpSp>
          <p:nvGrpSpPr>
            <p:cNvPr id="37" name="Group 33">
              <a:extLst>
                <a:ext uri="{FF2B5EF4-FFF2-40B4-BE49-F238E27FC236}">
                  <a16:creationId xmlns:a16="http://schemas.microsoft.com/office/drawing/2014/main" id="{15C23CF6-12D2-4D29-BF0E-28BE33E18A5A}"/>
                </a:ext>
              </a:extLst>
            </p:cNvPr>
            <p:cNvGrpSpPr>
              <a:grpSpLocks noChangeAspect="1"/>
            </p:cNvGrpSpPr>
            <p:nvPr/>
          </p:nvGrpSpPr>
          <p:grpSpPr bwMode="auto">
            <a:xfrm>
              <a:off x="1802656" y="3367142"/>
              <a:ext cx="320353" cy="320354"/>
              <a:chOff x="3485" y="1012"/>
              <a:chExt cx="247" cy="247"/>
            </a:xfrm>
            <a:solidFill>
              <a:schemeClr val="bg1"/>
            </a:solidFill>
          </p:grpSpPr>
          <p:sp>
            <p:nvSpPr>
              <p:cNvPr id="38" name="Freeform 34">
                <a:extLst>
                  <a:ext uri="{FF2B5EF4-FFF2-40B4-BE49-F238E27FC236}">
                    <a16:creationId xmlns:a16="http://schemas.microsoft.com/office/drawing/2014/main" id="{86CBB9A5-4391-408B-A2B8-810F5C965F57}"/>
                  </a:ext>
                </a:extLst>
              </p:cNvPr>
              <p:cNvSpPr>
                <a:spLocks noEditPoints="1"/>
              </p:cNvSpPr>
              <p:nvPr/>
            </p:nvSpPr>
            <p:spPr bwMode="auto">
              <a:xfrm>
                <a:off x="3485" y="1012"/>
                <a:ext cx="247" cy="247"/>
              </a:xfrm>
              <a:custGeom>
                <a:avLst/>
                <a:gdLst>
                  <a:gd name="T0" fmla="*/ 1657 w 2048"/>
                  <a:gd name="T1" fmla="*/ 176 h 2048"/>
                  <a:gd name="T2" fmla="*/ 1537 w 2048"/>
                  <a:gd name="T3" fmla="*/ 0 h 2048"/>
                  <a:gd name="T4" fmla="*/ 1417 w 2048"/>
                  <a:gd name="T5" fmla="*/ 176 h 2048"/>
                  <a:gd name="T6" fmla="*/ 745 w 2048"/>
                  <a:gd name="T7" fmla="*/ 120 h 2048"/>
                  <a:gd name="T8" fmla="*/ 505 w 2048"/>
                  <a:gd name="T9" fmla="*/ 120 h 2048"/>
                  <a:gd name="T10" fmla="*/ 495 w 2048"/>
                  <a:gd name="T11" fmla="*/ 176 h 2048"/>
                  <a:gd name="T12" fmla="*/ 135 w 2048"/>
                  <a:gd name="T13" fmla="*/ 376 h 2048"/>
                  <a:gd name="T14" fmla="*/ 175 w 2048"/>
                  <a:gd name="T15" fmla="*/ 1097 h 2048"/>
                  <a:gd name="T16" fmla="*/ 215 w 2048"/>
                  <a:gd name="T17" fmla="*/ 588 h 2048"/>
                  <a:gd name="T18" fmla="*/ 1697 w 2048"/>
                  <a:gd name="T19" fmla="*/ 548 h 2048"/>
                  <a:gd name="T20" fmla="*/ 215 w 2048"/>
                  <a:gd name="T21" fmla="*/ 508 h 2048"/>
                  <a:gd name="T22" fmla="*/ 335 w 2048"/>
                  <a:gd name="T23" fmla="*/ 256 h 2048"/>
                  <a:gd name="T24" fmla="*/ 505 w 2048"/>
                  <a:gd name="T25" fmla="*/ 255 h 2048"/>
                  <a:gd name="T26" fmla="*/ 625 w 2048"/>
                  <a:gd name="T27" fmla="*/ 426 h 2048"/>
                  <a:gd name="T28" fmla="*/ 745 w 2048"/>
                  <a:gd name="T29" fmla="*/ 256 h 2048"/>
                  <a:gd name="T30" fmla="*/ 1417 w 2048"/>
                  <a:gd name="T31" fmla="*/ 306 h 2048"/>
                  <a:gd name="T32" fmla="*/ 1657 w 2048"/>
                  <a:gd name="T33" fmla="*/ 306 h 2048"/>
                  <a:gd name="T34" fmla="*/ 1848 w 2048"/>
                  <a:gd name="T35" fmla="*/ 256 h 2048"/>
                  <a:gd name="T36" fmla="*/ 1968 w 2048"/>
                  <a:gd name="T37" fmla="*/ 1896 h 2048"/>
                  <a:gd name="T38" fmla="*/ 1824 w 2048"/>
                  <a:gd name="T39" fmla="*/ 1896 h 2048"/>
                  <a:gd name="T40" fmla="*/ 1784 w 2048"/>
                  <a:gd name="T41" fmla="*/ 1752 h 2048"/>
                  <a:gd name="T42" fmla="*/ 1279 w 2048"/>
                  <a:gd name="T43" fmla="*/ 1792 h 2048"/>
                  <a:gd name="T44" fmla="*/ 1744 w 2048"/>
                  <a:gd name="T45" fmla="*/ 1832 h 2048"/>
                  <a:gd name="T46" fmla="*/ 1762 w 2048"/>
                  <a:gd name="T47" fmla="*/ 1968 h 2048"/>
                  <a:gd name="T48" fmla="*/ 80 w 2048"/>
                  <a:gd name="T49" fmla="*/ 1896 h 2048"/>
                  <a:gd name="T50" fmla="*/ 975 w 2048"/>
                  <a:gd name="T51" fmla="*/ 1832 h 2048"/>
                  <a:gd name="T52" fmla="*/ 975 w 2048"/>
                  <a:gd name="T53" fmla="*/ 1752 h 2048"/>
                  <a:gd name="T54" fmla="*/ 690 w 2048"/>
                  <a:gd name="T55" fmla="*/ 1504 h 2048"/>
                  <a:gd name="T56" fmla="*/ 34 w 2048"/>
                  <a:gd name="T57" fmla="*/ 1504 h 2048"/>
                  <a:gd name="T58" fmla="*/ 40 w 2048"/>
                  <a:gd name="T59" fmla="*/ 1752 h 2048"/>
                  <a:gd name="T60" fmla="*/ 0 w 2048"/>
                  <a:gd name="T61" fmla="*/ 1896 h 2048"/>
                  <a:gd name="T62" fmla="*/ 1896 w 2048"/>
                  <a:gd name="T63" fmla="*/ 2048 h 2048"/>
                  <a:gd name="T64" fmla="*/ 2048 w 2048"/>
                  <a:gd name="T65" fmla="*/ 376 h 2048"/>
                  <a:gd name="T66" fmla="*/ 665 w 2048"/>
                  <a:gd name="T67" fmla="*/ 306 h 2048"/>
                  <a:gd name="T68" fmla="*/ 585 w 2048"/>
                  <a:gd name="T69" fmla="*/ 306 h 2048"/>
                  <a:gd name="T70" fmla="*/ 625 w 2048"/>
                  <a:gd name="T71" fmla="*/ 80 h 2048"/>
                  <a:gd name="T72" fmla="*/ 665 w 2048"/>
                  <a:gd name="T73" fmla="*/ 306 h 2048"/>
                  <a:gd name="T74" fmla="*/ 1537 w 2048"/>
                  <a:gd name="T75" fmla="*/ 346 h 2048"/>
                  <a:gd name="T76" fmla="*/ 1497 w 2048"/>
                  <a:gd name="T77" fmla="*/ 120 h 2048"/>
                  <a:gd name="T78" fmla="*/ 1577 w 2048"/>
                  <a:gd name="T79" fmla="*/ 120 h 2048"/>
                  <a:gd name="T80" fmla="*/ 114 w 2048"/>
                  <a:gd name="T81" fmla="*/ 1504 h 2048"/>
                  <a:gd name="T82" fmla="*/ 610 w 2048"/>
                  <a:gd name="T83" fmla="*/ 1504 h 2048"/>
                  <a:gd name="T84" fmla="*/ 114 w 2048"/>
                  <a:gd name="T85" fmla="*/ 1504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8" h="2048">
                    <a:moveTo>
                      <a:pt x="1848" y="176"/>
                    </a:moveTo>
                    <a:cubicBezTo>
                      <a:pt x="1657" y="176"/>
                      <a:pt x="1657" y="176"/>
                      <a:pt x="1657" y="176"/>
                    </a:cubicBezTo>
                    <a:cubicBezTo>
                      <a:pt x="1657" y="120"/>
                      <a:pt x="1657" y="120"/>
                      <a:pt x="1657" y="120"/>
                    </a:cubicBezTo>
                    <a:cubicBezTo>
                      <a:pt x="1657" y="54"/>
                      <a:pt x="1604" y="0"/>
                      <a:pt x="1537" y="0"/>
                    </a:cubicBezTo>
                    <a:cubicBezTo>
                      <a:pt x="1471" y="0"/>
                      <a:pt x="1417" y="54"/>
                      <a:pt x="1417" y="120"/>
                    </a:cubicBezTo>
                    <a:cubicBezTo>
                      <a:pt x="1417" y="176"/>
                      <a:pt x="1417" y="176"/>
                      <a:pt x="1417" y="176"/>
                    </a:cubicBezTo>
                    <a:cubicBezTo>
                      <a:pt x="745" y="176"/>
                      <a:pt x="745" y="176"/>
                      <a:pt x="745" y="176"/>
                    </a:cubicBezTo>
                    <a:cubicBezTo>
                      <a:pt x="745" y="120"/>
                      <a:pt x="745" y="120"/>
                      <a:pt x="745" y="120"/>
                    </a:cubicBezTo>
                    <a:cubicBezTo>
                      <a:pt x="745" y="54"/>
                      <a:pt x="692" y="0"/>
                      <a:pt x="625" y="0"/>
                    </a:cubicBezTo>
                    <a:cubicBezTo>
                      <a:pt x="559" y="0"/>
                      <a:pt x="505" y="54"/>
                      <a:pt x="505" y="120"/>
                    </a:cubicBezTo>
                    <a:cubicBezTo>
                      <a:pt x="505" y="177"/>
                      <a:pt x="505" y="177"/>
                      <a:pt x="505" y="177"/>
                    </a:cubicBezTo>
                    <a:cubicBezTo>
                      <a:pt x="502" y="177"/>
                      <a:pt x="498" y="176"/>
                      <a:pt x="495" y="176"/>
                    </a:cubicBezTo>
                    <a:cubicBezTo>
                      <a:pt x="335" y="176"/>
                      <a:pt x="335" y="176"/>
                      <a:pt x="335" y="176"/>
                    </a:cubicBezTo>
                    <a:cubicBezTo>
                      <a:pt x="225" y="176"/>
                      <a:pt x="135" y="266"/>
                      <a:pt x="135" y="376"/>
                    </a:cubicBezTo>
                    <a:cubicBezTo>
                      <a:pt x="135" y="1057"/>
                      <a:pt x="135" y="1057"/>
                      <a:pt x="135" y="1057"/>
                    </a:cubicBezTo>
                    <a:cubicBezTo>
                      <a:pt x="135" y="1079"/>
                      <a:pt x="153" y="1097"/>
                      <a:pt x="175" y="1097"/>
                    </a:cubicBezTo>
                    <a:cubicBezTo>
                      <a:pt x="197" y="1097"/>
                      <a:pt x="215" y="1079"/>
                      <a:pt x="215" y="1057"/>
                    </a:cubicBezTo>
                    <a:cubicBezTo>
                      <a:pt x="215" y="588"/>
                      <a:pt x="215" y="588"/>
                      <a:pt x="215" y="588"/>
                    </a:cubicBezTo>
                    <a:cubicBezTo>
                      <a:pt x="1657" y="588"/>
                      <a:pt x="1657" y="588"/>
                      <a:pt x="1657" y="588"/>
                    </a:cubicBezTo>
                    <a:cubicBezTo>
                      <a:pt x="1679" y="588"/>
                      <a:pt x="1697" y="570"/>
                      <a:pt x="1697" y="548"/>
                    </a:cubicBezTo>
                    <a:cubicBezTo>
                      <a:pt x="1697" y="526"/>
                      <a:pt x="1679" y="508"/>
                      <a:pt x="1657" y="508"/>
                    </a:cubicBezTo>
                    <a:cubicBezTo>
                      <a:pt x="215" y="508"/>
                      <a:pt x="215" y="508"/>
                      <a:pt x="215" y="508"/>
                    </a:cubicBezTo>
                    <a:cubicBezTo>
                      <a:pt x="215" y="376"/>
                      <a:pt x="215" y="376"/>
                      <a:pt x="215" y="376"/>
                    </a:cubicBezTo>
                    <a:cubicBezTo>
                      <a:pt x="215" y="310"/>
                      <a:pt x="269" y="256"/>
                      <a:pt x="335" y="256"/>
                    </a:cubicBezTo>
                    <a:cubicBezTo>
                      <a:pt x="495" y="256"/>
                      <a:pt x="495" y="256"/>
                      <a:pt x="495" y="256"/>
                    </a:cubicBezTo>
                    <a:cubicBezTo>
                      <a:pt x="498" y="256"/>
                      <a:pt x="502" y="255"/>
                      <a:pt x="505" y="255"/>
                    </a:cubicBezTo>
                    <a:cubicBezTo>
                      <a:pt x="505" y="306"/>
                      <a:pt x="505" y="306"/>
                      <a:pt x="505" y="306"/>
                    </a:cubicBezTo>
                    <a:cubicBezTo>
                      <a:pt x="505" y="372"/>
                      <a:pt x="559" y="426"/>
                      <a:pt x="625" y="426"/>
                    </a:cubicBezTo>
                    <a:cubicBezTo>
                      <a:pt x="692" y="426"/>
                      <a:pt x="745" y="372"/>
                      <a:pt x="745" y="306"/>
                    </a:cubicBezTo>
                    <a:cubicBezTo>
                      <a:pt x="745" y="256"/>
                      <a:pt x="745" y="256"/>
                      <a:pt x="745" y="256"/>
                    </a:cubicBezTo>
                    <a:cubicBezTo>
                      <a:pt x="1417" y="256"/>
                      <a:pt x="1417" y="256"/>
                      <a:pt x="1417" y="256"/>
                    </a:cubicBezTo>
                    <a:cubicBezTo>
                      <a:pt x="1417" y="306"/>
                      <a:pt x="1417" y="306"/>
                      <a:pt x="1417" y="306"/>
                    </a:cubicBezTo>
                    <a:cubicBezTo>
                      <a:pt x="1417" y="372"/>
                      <a:pt x="1471" y="426"/>
                      <a:pt x="1537" y="426"/>
                    </a:cubicBezTo>
                    <a:cubicBezTo>
                      <a:pt x="1604" y="426"/>
                      <a:pt x="1657" y="372"/>
                      <a:pt x="1657" y="306"/>
                    </a:cubicBezTo>
                    <a:cubicBezTo>
                      <a:pt x="1657" y="256"/>
                      <a:pt x="1657" y="256"/>
                      <a:pt x="1657" y="256"/>
                    </a:cubicBezTo>
                    <a:cubicBezTo>
                      <a:pt x="1848" y="256"/>
                      <a:pt x="1848" y="256"/>
                      <a:pt x="1848" y="256"/>
                    </a:cubicBezTo>
                    <a:cubicBezTo>
                      <a:pt x="1914" y="256"/>
                      <a:pt x="1968" y="310"/>
                      <a:pt x="1968" y="376"/>
                    </a:cubicBezTo>
                    <a:cubicBezTo>
                      <a:pt x="1968" y="1896"/>
                      <a:pt x="1968" y="1896"/>
                      <a:pt x="1968" y="1896"/>
                    </a:cubicBezTo>
                    <a:cubicBezTo>
                      <a:pt x="1968" y="1936"/>
                      <a:pt x="1936" y="1968"/>
                      <a:pt x="1896" y="1968"/>
                    </a:cubicBezTo>
                    <a:cubicBezTo>
                      <a:pt x="1856" y="1968"/>
                      <a:pt x="1824" y="1936"/>
                      <a:pt x="1824" y="1896"/>
                    </a:cubicBezTo>
                    <a:cubicBezTo>
                      <a:pt x="1824" y="1792"/>
                      <a:pt x="1824" y="1792"/>
                      <a:pt x="1824" y="1792"/>
                    </a:cubicBezTo>
                    <a:cubicBezTo>
                      <a:pt x="1824" y="1770"/>
                      <a:pt x="1806" y="1752"/>
                      <a:pt x="1784" y="1752"/>
                    </a:cubicBezTo>
                    <a:cubicBezTo>
                      <a:pt x="1319" y="1752"/>
                      <a:pt x="1319" y="1752"/>
                      <a:pt x="1319" y="1752"/>
                    </a:cubicBezTo>
                    <a:cubicBezTo>
                      <a:pt x="1297" y="1752"/>
                      <a:pt x="1279" y="1770"/>
                      <a:pt x="1279" y="1792"/>
                    </a:cubicBezTo>
                    <a:cubicBezTo>
                      <a:pt x="1279" y="1815"/>
                      <a:pt x="1297" y="1832"/>
                      <a:pt x="1319" y="1832"/>
                    </a:cubicBezTo>
                    <a:cubicBezTo>
                      <a:pt x="1744" y="1832"/>
                      <a:pt x="1744" y="1832"/>
                      <a:pt x="1744" y="1832"/>
                    </a:cubicBezTo>
                    <a:cubicBezTo>
                      <a:pt x="1744" y="1896"/>
                      <a:pt x="1744" y="1896"/>
                      <a:pt x="1744" y="1896"/>
                    </a:cubicBezTo>
                    <a:cubicBezTo>
                      <a:pt x="1744" y="1922"/>
                      <a:pt x="1751" y="1947"/>
                      <a:pt x="1762" y="1968"/>
                    </a:cubicBezTo>
                    <a:cubicBezTo>
                      <a:pt x="152" y="1968"/>
                      <a:pt x="152" y="1968"/>
                      <a:pt x="152" y="1968"/>
                    </a:cubicBezTo>
                    <a:cubicBezTo>
                      <a:pt x="112" y="1968"/>
                      <a:pt x="80" y="1936"/>
                      <a:pt x="80" y="1896"/>
                    </a:cubicBezTo>
                    <a:cubicBezTo>
                      <a:pt x="80" y="1832"/>
                      <a:pt x="80" y="1832"/>
                      <a:pt x="80" y="1832"/>
                    </a:cubicBezTo>
                    <a:cubicBezTo>
                      <a:pt x="975" y="1832"/>
                      <a:pt x="975" y="1832"/>
                      <a:pt x="975" y="1832"/>
                    </a:cubicBezTo>
                    <a:cubicBezTo>
                      <a:pt x="997" y="1832"/>
                      <a:pt x="1015" y="1815"/>
                      <a:pt x="1015" y="1792"/>
                    </a:cubicBezTo>
                    <a:cubicBezTo>
                      <a:pt x="1015" y="1770"/>
                      <a:pt x="997" y="1752"/>
                      <a:pt x="975" y="1752"/>
                    </a:cubicBezTo>
                    <a:cubicBezTo>
                      <a:pt x="576" y="1752"/>
                      <a:pt x="576" y="1752"/>
                      <a:pt x="576" y="1752"/>
                    </a:cubicBezTo>
                    <a:cubicBezTo>
                      <a:pt x="646" y="1692"/>
                      <a:pt x="690" y="1603"/>
                      <a:pt x="690" y="1504"/>
                    </a:cubicBezTo>
                    <a:cubicBezTo>
                      <a:pt x="690" y="1323"/>
                      <a:pt x="543" y="1176"/>
                      <a:pt x="362" y="1176"/>
                    </a:cubicBezTo>
                    <a:cubicBezTo>
                      <a:pt x="181" y="1176"/>
                      <a:pt x="34" y="1323"/>
                      <a:pt x="34" y="1504"/>
                    </a:cubicBezTo>
                    <a:cubicBezTo>
                      <a:pt x="34" y="1603"/>
                      <a:pt x="78" y="1692"/>
                      <a:pt x="148" y="1752"/>
                    </a:cubicBezTo>
                    <a:cubicBezTo>
                      <a:pt x="40" y="1752"/>
                      <a:pt x="40" y="1752"/>
                      <a:pt x="40" y="1752"/>
                    </a:cubicBezTo>
                    <a:cubicBezTo>
                      <a:pt x="18" y="1752"/>
                      <a:pt x="0" y="1770"/>
                      <a:pt x="0" y="1792"/>
                    </a:cubicBezTo>
                    <a:cubicBezTo>
                      <a:pt x="0" y="1896"/>
                      <a:pt x="0" y="1896"/>
                      <a:pt x="0" y="1896"/>
                    </a:cubicBezTo>
                    <a:cubicBezTo>
                      <a:pt x="0" y="1980"/>
                      <a:pt x="68" y="2048"/>
                      <a:pt x="152" y="2048"/>
                    </a:cubicBezTo>
                    <a:cubicBezTo>
                      <a:pt x="1896" y="2048"/>
                      <a:pt x="1896" y="2048"/>
                      <a:pt x="1896" y="2048"/>
                    </a:cubicBezTo>
                    <a:cubicBezTo>
                      <a:pt x="1980" y="2048"/>
                      <a:pt x="2048" y="1980"/>
                      <a:pt x="2048" y="1896"/>
                    </a:cubicBezTo>
                    <a:cubicBezTo>
                      <a:pt x="2048" y="376"/>
                      <a:pt x="2048" y="376"/>
                      <a:pt x="2048" y="376"/>
                    </a:cubicBezTo>
                    <a:cubicBezTo>
                      <a:pt x="2048" y="266"/>
                      <a:pt x="1958" y="176"/>
                      <a:pt x="1848" y="176"/>
                    </a:cubicBezTo>
                    <a:close/>
                    <a:moveTo>
                      <a:pt x="665" y="306"/>
                    </a:moveTo>
                    <a:cubicBezTo>
                      <a:pt x="665" y="328"/>
                      <a:pt x="647" y="346"/>
                      <a:pt x="625" y="346"/>
                    </a:cubicBezTo>
                    <a:cubicBezTo>
                      <a:pt x="603" y="346"/>
                      <a:pt x="585" y="328"/>
                      <a:pt x="585" y="306"/>
                    </a:cubicBezTo>
                    <a:cubicBezTo>
                      <a:pt x="585" y="120"/>
                      <a:pt x="585" y="120"/>
                      <a:pt x="585" y="120"/>
                    </a:cubicBezTo>
                    <a:cubicBezTo>
                      <a:pt x="585" y="98"/>
                      <a:pt x="603" y="80"/>
                      <a:pt x="625" y="80"/>
                    </a:cubicBezTo>
                    <a:cubicBezTo>
                      <a:pt x="647" y="80"/>
                      <a:pt x="665" y="98"/>
                      <a:pt x="665" y="120"/>
                    </a:cubicBezTo>
                    <a:lnTo>
                      <a:pt x="665" y="306"/>
                    </a:lnTo>
                    <a:close/>
                    <a:moveTo>
                      <a:pt x="1577" y="306"/>
                    </a:moveTo>
                    <a:cubicBezTo>
                      <a:pt x="1577" y="328"/>
                      <a:pt x="1559" y="346"/>
                      <a:pt x="1537" y="346"/>
                    </a:cubicBezTo>
                    <a:cubicBezTo>
                      <a:pt x="1515" y="346"/>
                      <a:pt x="1497" y="328"/>
                      <a:pt x="1497" y="306"/>
                    </a:cubicBezTo>
                    <a:cubicBezTo>
                      <a:pt x="1497" y="120"/>
                      <a:pt x="1497" y="120"/>
                      <a:pt x="1497" y="120"/>
                    </a:cubicBezTo>
                    <a:cubicBezTo>
                      <a:pt x="1497" y="98"/>
                      <a:pt x="1515" y="80"/>
                      <a:pt x="1537" y="80"/>
                    </a:cubicBezTo>
                    <a:cubicBezTo>
                      <a:pt x="1559" y="80"/>
                      <a:pt x="1577" y="98"/>
                      <a:pt x="1577" y="120"/>
                    </a:cubicBezTo>
                    <a:lnTo>
                      <a:pt x="1577" y="306"/>
                    </a:lnTo>
                    <a:close/>
                    <a:moveTo>
                      <a:pt x="114" y="1504"/>
                    </a:moveTo>
                    <a:cubicBezTo>
                      <a:pt x="114" y="1367"/>
                      <a:pt x="225" y="1256"/>
                      <a:pt x="362" y="1256"/>
                    </a:cubicBezTo>
                    <a:cubicBezTo>
                      <a:pt x="499" y="1256"/>
                      <a:pt x="610" y="1367"/>
                      <a:pt x="610" y="1504"/>
                    </a:cubicBezTo>
                    <a:cubicBezTo>
                      <a:pt x="610" y="1641"/>
                      <a:pt x="499" y="1752"/>
                      <a:pt x="362" y="1752"/>
                    </a:cubicBezTo>
                    <a:cubicBezTo>
                      <a:pt x="225" y="1752"/>
                      <a:pt x="114" y="1641"/>
                      <a:pt x="114" y="1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9" name="Freeform 35">
                <a:extLst>
                  <a:ext uri="{FF2B5EF4-FFF2-40B4-BE49-F238E27FC236}">
                    <a16:creationId xmlns:a16="http://schemas.microsoft.com/office/drawing/2014/main" id="{0D15EEE3-DF28-494D-8D9E-0916280F8314}"/>
                  </a:ext>
                </a:extLst>
              </p:cNvPr>
              <p:cNvSpPr>
                <a:spLocks/>
              </p:cNvSpPr>
              <p:nvPr/>
            </p:nvSpPr>
            <p:spPr bwMode="auto">
              <a:xfrm>
                <a:off x="3703" y="1073"/>
                <a:ext cx="9" cy="10"/>
              </a:xfrm>
              <a:custGeom>
                <a:avLst/>
                <a:gdLst>
                  <a:gd name="T0" fmla="*/ 40 w 80"/>
                  <a:gd name="T1" fmla="*/ 80 h 80"/>
                  <a:gd name="T2" fmla="*/ 68 w 80"/>
                  <a:gd name="T3" fmla="*/ 68 h 80"/>
                  <a:gd name="T4" fmla="*/ 80 w 80"/>
                  <a:gd name="T5" fmla="*/ 40 h 80"/>
                  <a:gd name="T6" fmla="*/ 68 w 80"/>
                  <a:gd name="T7" fmla="*/ 12 h 80"/>
                  <a:gd name="T8" fmla="*/ 40 w 80"/>
                  <a:gd name="T9" fmla="*/ 0 h 80"/>
                  <a:gd name="T10" fmla="*/ 12 w 80"/>
                  <a:gd name="T11" fmla="*/ 12 h 80"/>
                  <a:gd name="T12" fmla="*/ 0 w 80"/>
                  <a:gd name="T13" fmla="*/ 40 h 80"/>
                  <a:gd name="T14" fmla="*/ 12 w 80"/>
                  <a:gd name="T15" fmla="*/ 68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0" y="80"/>
                      <a:pt x="61" y="76"/>
                      <a:pt x="68" y="68"/>
                    </a:cubicBezTo>
                    <a:cubicBezTo>
                      <a:pt x="76" y="61"/>
                      <a:pt x="80" y="51"/>
                      <a:pt x="80" y="40"/>
                    </a:cubicBezTo>
                    <a:cubicBezTo>
                      <a:pt x="80" y="29"/>
                      <a:pt x="76" y="19"/>
                      <a:pt x="68" y="12"/>
                    </a:cubicBezTo>
                    <a:cubicBezTo>
                      <a:pt x="61" y="4"/>
                      <a:pt x="50" y="0"/>
                      <a:pt x="40" y="0"/>
                    </a:cubicBezTo>
                    <a:cubicBezTo>
                      <a:pt x="29" y="0"/>
                      <a:pt x="19" y="4"/>
                      <a:pt x="12" y="12"/>
                    </a:cubicBezTo>
                    <a:cubicBezTo>
                      <a:pt x="4" y="19"/>
                      <a:pt x="0" y="29"/>
                      <a:pt x="0" y="40"/>
                    </a:cubicBezTo>
                    <a:cubicBezTo>
                      <a:pt x="0" y="51"/>
                      <a:pt x="4" y="61"/>
                      <a:pt x="12" y="68"/>
                    </a:cubicBezTo>
                    <a:cubicBezTo>
                      <a:pt x="19" y="76"/>
                      <a:pt x="29" y="80"/>
                      <a:pt x="4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 name="Freeform 36">
                <a:extLst>
                  <a:ext uri="{FF2B5EF4-FFF2-40B4-BE49-F238E27FC236}">
                    <a16:creationId xmlns:a16="http://schemas.microsoft.com/office/drawing/2014/main" id="{B762DE6E-2D65-431B-BBFA-384E3097F569}"/>
                  </a:ext>
                </a:extLst>
              </p:cNvPr>
              <p:cNvSpPr>
                <a:spLocks/>
              </p:cNvSpPr>
              <p:nvPr/>
            </p:nvSpPr>
            <p:spPr bwMode="auto">
              <a:xfrm>
                <a:off x="3621" y="1224"/>
                <a:ext cx="9" cy="9"/>
              </a:xfrm>
              <a:custGeom>
                <a:avLst/>
                <a:gdLst>
                  <a:gd name="T0" fmla="*/ 12 w 80"/>
                  <a:gd name="T1" fmla="*/ 11 h 79"/>
                  <a:gd name="T2" fmla="*/ 0 w 80"/>
                  <a:gd name="T3" fmla="*/ 39 h 79"/>
                  <a:gd name="T4" fmla="*/ 12 w 80"/>
                  <a:gd name="T5" fmla="*/ 68 h 79"/>
                  <a:gd name="T6" fmla="*/ 40 w 80"/>
                  <a:gd name="T7" fmla="*/ 79 h 79"/>
                  <a:gd name="T8" fmla="*/ 69 w 80"/>
                  <a:gd name="T9" fmla="*/ 68 h 79"/>
                  <a:gd name="T10" fmla="*/ 80 w 80"/>
                  <a:gd name="T11" fmla="*/ 39 h 79"/>
                  <a:gd name="T12" fmla="*/ 69 w 80"/>
                  <a:gd name="T13" fmla="*/ 11 h 79"/>
                  <a:gd name="T14" fmla="*/ 40 w 80"/>
                  <a:gd name="T15" fmla="*/ 0 h 79"/>
                  <a:gd name="T16" fmla="*/ 12 w 80"/>
                  <a:gd name="T17"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79">
                    <a:moveTo>
                      <a:pt x="12" y="11"/>
                    </a:moveTo>
                    <a:cubicBezTo>
                      <a:pt x="5" y="19"/>
                      <a:pt x="0" y="29"/>
                      <a:pt x="0" y="39"/>
                    </a:cubicBezTo>
                    <a:cubicBezTo>
                      <a:pt x="0" y="50"/>
                      <a:pt x="5" y="60"/>
                      <a:pt x="12" y="68"/>
                    </a:cubicBezTo>
                    <a:cubicBezTo>
                      <a:pt x="19" y="75"/>
                      <a:pt x="30" y="79"/>
                      <a:pt x="40" y="79"/>
                    </a:cubicBezTo>
                    <a:cubicBezTo>
                      <a:pt x="51" y="79"/>
                      <a:pt x="61" y="75"/>
                      <a:pt x="69" y="68"/>
                    </a:cubicBezTo>
                    <a:cubicBezTo>
                      <a:pt x="76" y="60"/>
                      <a:pt x="80" y="50"/>
                      <a:pt x="80" y="39"/>
                    </a:cubicBezTo>
                    <a:cubicBezTo>
                      <a:pt x="80" y="29"/>
                      <a:pt x="76" y="19"/>
                      <a:pt x="69" y="11"/>
                    </a:cubicBezTo>
                    <a:cubicBezTo>
                      <a:pt x="61" y="4"/>
                      <a:pt x="51" y="0"/>
                      <a:pt x="40" y="0"/>
                    </a:cubicBezTo>
                    <a:cubicBezTo>
                      <a:pt x="30" y="0"/>
                      <a:pt x="19" y="4"/>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 name="Freeform 37">
                <a:extLst>
                  <a:ext uri="{FF2B5EF4-FFF2-40B4-BE49-F238E27FC236}">
                    <a16:creationId xmlns:a16="http://schemas.microsoft.com/office/drawing/2014/main" id="{77C5E59A-2A5D-4707-BB29-DF33E0ED3173}"/>
                  </a:ext>
                </a:extLst>
              </p:cNvPr>
              <p:cNvSpPr>
                <a:spLocks noEditPoints="1"/>
              </p:cNvSpPr>
              <p:nvPr/>
            </p:nvSpPr>
            <p:spPr bwMode="auto">
              <a:xfrm>
                <a:off x="3576" y="1159"/>
                <a:ext cx="36" cy="36"/>
              </a:xfrm>
              <a:custGeom>
                <a:avLst/>
                <a:gdLst>
                  <a:gd name="T0" fmla="*/ 152 w 304"/>
                  <a:gd name="T1" fmla="*/ 304 h 304"/>
                  <a:gd name="T2" fmla="*/ 304 w 304"/>
                  <a:gd name="T3" fmla="*/ 152 h 304"/>
                  <a:gd name="T4" fmla="*/ 152 w 304"/>
                  <a:gd name="T5" fmla="*/ 0 h 304"/>
                  <a:gd name="T6" fmla="*/ 0 w 304"/>
                  <a:gd name="T7" fmla="*/ 152 h 304"/>
                  <a:gd name="T8" fmla="*/ 152 w 304"/>
                  <a:gd name="T9" fmla="*/ 304 h 304"/>
                  <a:gd name="T10" fmla="*/ 152 w 304"/>
                  <a:gd name="T11" fmla="*/ 80 h 304"/>
                  <a:gd name="T12" fmla="*/ 224 w 304"/>
                  <a:gd name="T13" fmla="*/ 152 h 304"/>
                  <a:gd name="T14" fmla="*/ 152 w 304"/>
                  <a:gd name="T15" fmla="*/ 224 h 304"/>
                  <a:gd name="T16" fmla="*/ 80 w 304"/>
                  <a:gd name="T17" fmla="*/ 152 h 304"/>
                  <a:gd name="T18" fmla="*/ 152 w 304"/>
                  <a:gd name="T19" fmla="*/ 8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4">
                    <a:moveTo>
                      <a:pt x="152" y="304"/>
                    </a:moveTo>
                    <a:cubicBezTo>
                      <a:pt x="236" y="304"/>
                      <a:pt x="304" y="236"/>
                      <a:pt x="304" y="152"/>
                    </a:cubicBezTo>
                    <a:cubicBezTo>
                      <a:pt x="304" y="68"/>
                      <a:pt x="236" y="0"/>
                      <a:pt x="152" y="0"/>
                    </a:cubicBezTo>
                    <a:cubicBezTo>
                      <a:pt x="68" y="0"/>
                      <a:pt x="0" y="68"/>
                      <a:pt x="0" y="152"/>
                    </a:cubicBezTo>
                    <a:cubicBezTo>
                      <a:pt x="0" y="236"/>
                      <a:pt x="68" y="304"/>
                      <a:pt x="152" y="304"/>
                    </a:cubicBezTo>
                    <a:close/>
                    <a:moveTo>
                      <a:pt x="152" y="80"/>
                    </a:moveTo>
                    <a:cubicBezTo>
                      <a:pt x="192" y="80"/>
                      <a:pt x="224" y="112"/>
                      <a:pt x="224" y="152"/>
                    </a:cubicBezTo>
                    <a:cubicBezTo>
                      <a:pt x="224" y="192"/>
                      <a:pt x="192" y="224"/>
                      <a:pt x="152" y="224"/>
                    </a:cubicBezTo>
                    <a:cubicBezTo>
                      <a:pt x="112" y="224"/>
                      <a:pt x="80" y="192"/>
                      <a:pt x="80" y="152"/>
                    </a:cubicBezTo>
                    <a:cubicBezTo>
                      <a:pt x="80" y="112"/>
                      <a:pt x="112" y="80"/>
                      <a:pt x="15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 name="Freeform 38">
                <a:extLst>
                  <a:ext uri="{FF2B5EF4-FFF2-40B4-BE49-F238E27FC236}">
                    <a16:creationId xmlns:a16="http://schemas.microsoft.com/office/drawing/2014/main" id="{F7932B0E-0AA7-4266-927E-E3058A07F048}"/>
                  </a:ext>
                </a:extLst>
              </p:cNvPr>
              <p:cNvSpPr>
                <a:spLocks noEditPoints="1"/>
              </p:cNvSpPr>
              <p:nvPr/>
            </p:nvSpPr>
            <p:spPr bwMode="auto">
              <a:xfrm>
                <a:off x="3621" y="1159"/>
                <a:ext cx="36" cy="36"/>
              </a:xfrm>
              <a:custGeom>
                <a:avLst/>
                <a:gdLst>
                  <a:gd name="T0" fmla="*/ 152 w 304"/>
                  <a:gd name="T1" fmla="*/ 304 h 304"/>
                  <a:gd name="T2" fmla="*/ 304 w 304"/>
                  <a:gd name="T3" fmla="*/ 152 h 304"/>
                  <a:gd name="T4" fmla="*/ 152 w 304"/>
                  <a:gd name="T5" fmla="*/ 0 h 304"/>
                  <a:gd name="T6" fmla="*/ 0 w 304"/>
                  <a:gd name="T7" fmla="*/ 152 h 304"/>
                  <a:gd name="T8" fmla="*/ 152 w 304"/>
                  <a:gd name="T9" fmla="*/ 304 h 304"/>
                  <a:gd name="T10" fmla="*/ 152 w 304"/>
                  <a:gd name="T11" fmla="*/ 80 h 304"/>
                  <a:gd name="T12" fmla="*/ 224 w 304"/>
                  <a:gd name="T13" fmla="*/ 152 h 304"/>
                  <a:gd name="T14" fmla="*/ 152 w 304"/>
                  <a:gd name="T15" fmla="*/ 224 h 304"/>
                  <a:gd name="T16" fmla="*/ 80 w 304"/>
                  <a:gd name="T17" fmla="*/ 152 h 304"/>
                  <a:gd name="T18" fmla="*/ 152 w 304"/>
                  <a:gd name="T19" fmla="*/ 8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4">
                    <a:moveTo>
                      <a:pt x="152" y="304"/>
                    </a:moveTo>
                    <a:cubicBezTo>
                      <a:pt x="236" y="304"/>
                      <a:pt x="304" y="236"/>
                      <a:pt x="304" y="152"/>
                    </a:cubicBezTo>
                    <a:cubicBezTo>
                      <a:pt x="304" y="68"/>
                      <a:pt x="236" y="0"/>
                      <a:pt x="152" y="0"/>
                    </a:cubicBezTo>
                    <a:cubicBezTo>
                      <a:pt x="69" y="0"/>
                      <a:pt x="0" y="68"/>
                      <a:pt x="0" y="152"/>
                    </a:cubicBezTo>
                    <a:cubicBezTo>
                      <a:pt x="0" y="236"/>
                      <a:pt x="69" y="304"/>
                      <a:pt x="152" y="304"/>
                    </a:cubicBezTo>
                    <a:close/>
                    <a:moveTo>
                      <a:pt x="152" y="80"/>
                    </a:moveTo>
                    <a:cubicBezTo>
                      <a:pt x="192" y="80"/>
                      <a:pt x="224" y="112"/>
                      <a:pt x="224" y="152"/>
                    </a:cubicBezTo>
                    <a:cubicBezTo>
                      <a:pt x="224" y="192"/>
                      <a:pt x="192" y="224"/>
                      <a:pt x="152" y="224"/>
                    </a:cubicBezTo>
                    <a:cubicBezTo>
                      <a:pt x="113" y="224"/>
                      <a:pt x="80" y="192"/>
                      <a:pt x="80" y="152"/>
                    </a:cubicBezTo>
                    <a:cubicBezTo>
                      <a:pt x="80" y="112"/>
                      <a:pt x="113" y="80"/>
                      <a:pt x="15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3" name="Freeform 39">
                <a:extLst>
                  <a:ext uri="{FF2B5EF4-FFF2-40B4-BE49-F238E27FC236}">
                    <a16:creationId xmlns:a16="http://schemas.microsoft.com/office/drawing/2014/main" id="{C27B082D-FBE9-40CE-8519-5DDD6C231DBF}"/>
                  </a:ext>
                </a:extLst>
              </p:cNvPr>
              <p:cNvSpPr>
                <a:spLocks noEditPoints="1"/>
              </p:cNvSpPr>
              <p:nvPr/>
            </p:nvSpPr>
            <p:spPr bwMode="auto">
              <a:xfrm>
                <a:off x="3666" y="1159"/>
                <a:ext cx="36" cy="36"/>
              </a:xfrm>
              <a:custGeom>
                <a:avLst/>
                <a:gdLst>
                  <a:gd name="T0" fmla="*/ 152 w 304"/>
                  <a:gd name="T1" fmla="*/ 304 h 304"/>
                  <a:gd name="T2" fmla="*/ 304 w 304"/>
                  <a:gd name="T3" fmla="*/ 152 h 304"/>
                  <a:gd name="T4" fmla="*/ 152 w 304"/>
                  <a:gd name="T5" fmla="*/ 0 h 304"/>
                  <a:gd name="T6" fmla="*/ 0 w 304"/>
                  <a:gd name="T7" fmla="*/ 152 h 304"/>
                  <a:gd name="T8" fmla="*/ 152 w 304"/>
                  <a:gd name="T9" fmla="*/ 304 h 304"/>
                  <a:gd name="T10" fmla="*/ 152 w 304"/>
                  <a:gd name="T11" fmla="*/ 80 h 304"/>
                  <a:gd name="T12" fmla="*/ 224 w 304"/>
                  <a:gd name="T13" fmla="*/ 152 h 304"/>
                  <a:gd name="T14" fmla="*/ 152 w 304"/>
                  <a:gd name="T15" fmla="*/ 224 h 304"/>
                  <a:gd name="T16" fmla="*/ 80 w 304"/>
                  <a:gd name="T17" fmla="*/ 152 h 304"/>
                  <a:gd name="T18" fmla="*/ 152 w 304"/>
                  <a:gd name="T19" fmla="*/ 8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4">
                    <a:moveTo>
                      <a:pt x="152" y="304"/>
                    </a:moveTo>
                    <a:cubicBezTo>
                      <a:pt x="235" y="304"/>
                      <a:pt x="304" y="236"/>
                      <a:pt x="304" y="152"/>
                    </a:cubicBezTo>
                    <a:cubicBezTo>
                      <a:pt x="304" y="68"/>
                      <a:pt x="235" y="0"/>
                      <a:pt x="152" y="0"/>
                    </a:cubicBezTo>
                    <a:cubicBezTo>
                      <a:pt x="68" y="0"/>
                      <a:pt x="0" y="68"/>
                      <a:pt x="0" y="152"/>
                    </a:cubicBezTo>
                    <a:cubicBezTo>
                      <a:pt x="0" y="236"/>
                      <a:pt x="68" y="304"/>
                      <a:pt x="152" y="304"/>
                    </a:cubicBezTo>
                    <a:close/>
                    <a:moveTo>
                      <a:pt x="152" y="80"/>
                    </a:moveTo>
                    <a:cubicBezTo>
                      <a:pt x="191" y="80"/>
                      <a:pt x="224" y="112"/>
                      <a:pt x="224" y="152"/>
                    </a:cubicBezTo>
                    <a:cubicBezTo>
                      <a:pt x="224" y="192"/>
                      <a:pt x="191" y="224"/>
                      <a:pt x="152" y="224"/>
                    </a:cubicBezTo>
                    <a:cubicBezTo>
                      <a:pt x="112" y="224"/>
                      <a:pt x="80" y="192"/>
                      <a:pt x="80" y="152"/>
                    </a:cubicBezTo>
                    <a:cubicBezTo>
                      <a:pt x="80" y="112"/>
                      <a:pt x="112" y="80"/>
                      <a:pt x="15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4" name="Freeform 40">
                <a:extLst>
                  <a:ext uri="{FF2B5EF4-FFF2-40B4-BE49-F238E27FC236}">
                    <a16:creationId xmlns:a16="http://schemas.microsoft.com/office/drawing/2014/main" id="{E01E6984-5EA6-4C82-8F66-9E2351AA008E}"/>
                  </a:ext>
                </a:extLst>
              </p:cNvPr>
              <p:cNvSpPr>
                <a:spLocks noEditPoints="1"/>
              </p:cNvSpPr>
              <p:nvPr/>
            </p:nvSpPr>
            <p:spPr bwMode="auto">
              <a:xfrm>
                <a:off x="3531" y="1109"/>
                <a:ext cx="36" cy="36"/>
              </a:xfrm>
              <a:custGeom>
                <a:avLst/>
                <a:gdLst>
                  <a:gd name="T0" fmla="*/ 304 w 304"/>
                  <a:gd name="T1" fmla="*/ 152 h 304"/>
                  <a:gd name="T2" fmla="*/ 152 w 304"/>
                  <a:gd name="T3" fmla="*/ 0 h 304"/>
                  <a:gd name="T4" fmla="*/ 0 w 304"/>
                  <a:gd name="T5" fmla="*/ 152 h 304"/>
                  <a:gd name="T6" fmla="*/ 152 w 304"/>
                  <a:gd name="T7" fmla="*/ 304 h 304"/>
                  <a:gd name="T8" fmla="*/ 304 w 304"/>
                  <a:gd name="T9" fmla="*/ 152 h 304"/>
                  <a:gd name="T10" fmla="*/ 80 w 304"/>
                  <a:gd name="T11" fmla="*/ 152 h 304"/>
                  <a:gd name="T12" fmla="*/ 152 w 304"/>
                  <a:gd name="T13" fmla="*/ 80 h 304"/>
                  <a:gd name="T14" fmla="*/ 224 w 304"/>
                  <a:gd name="T15" fmla="*/ 152 h 304"/>
                  <a:gd name="T16" fmla="*/ 152 w 304"/>
                  <a:gd name="T17" fmla="*/ 224 h 304"/>
                  <a:gd name="T18" fmla="*/ 80 w 304"/>
                  <a:gd name="T19" fmla="*/ 15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4">
                    <a:moveTo>
                      <a:pt x="304" y="152"/>
                    </a:moveTo>
                    <a:cubicBezTo>
                      <a:pt x="304" y="68"/>
                      <a:pt x="235" y="0"/>
                      <a:pt x="152" y="0"/>
                    </a:cubicBezTo>
                    <a:cubicBezTo>
                      <a:pt x="68" y="0"/>
                      <a:pt x="0" y="68"/>
                      <a:pt x="0" y="152"/>
                    </a:cubicBezTo>
                    <a:cubicBezTo>
                      <a:pt x="0" y="236"/>
                      <a:pt x="68" y="304"/>
                      <a:pt x="152" y="304"/>
                    </a:cubicBezTo>
                    <a:cubicBezTo>
                      <a:pt x="235" y="304"/>
                      <a:pt x="304" y="236"/>
                      <a:pt x="304" y="152"/>
                    </a:cubicBezTo>
                    <a:close/>
                    <a:moveTo>
                      <a:pt x="80" y="152"/>
                    </a:moveTo>
                    <a:cubicBezTo>
                      <a:pt x="80" y="112"/>
                      <a:pt x="112" y="80"/>
                      <a:pt x="152" y="80"/>
                    </a:cubicBezTo>
                    <a:cubicBezTo>
                      <a:pt x="191" y="80"/>
                      <a:pt x="224" y="112"/>
                      <a:pt x="224" y="152"/>
                    </a:cubicBezTo>
                    <a:cubicBezTo>
                      <a:pt x="224" y="192"/>
                      <a:pt x="191" y="224"/>
                      <a:pt x="152" y="224"/>
                    </a:cubicBezTo>
                    <a:cubicBezTo>
                      <a:pt x="112" y="224"/>
                      <a:pt x="80" y="192"/>
                      <a:pt x="80" y="1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5" name="Freeform 41">
                <a:extLst>
                  <a:ext uri="{FF2B5EF4-FFF2-40B4-BE49-F238E27FC236}">
                    <a16:creationId xmlns:a16="http://schemas.microsoft.com/office/drawing/2014/main" id="{6C4C5ACB-D1F6-4DC6-872E-42F4446CD73C}"/>
                  </a:ext>
                </a:extLst>
              </p:cNvPr>
              <p:cNvSpPr>
                <a:spLocks noEditPoints="1"/>
              </p:cNvSpPr>
              <p:nvPr/>
            </p:nvSpPr>
            <p:spPr bwMode="auto">
              <a:xfrm>
                <a:off x="3621" y="1109"/>
                <a:ext cx="36" cy="36"/>
              </a:xfrm>
              <a:custGeom>
                <a:avLst/>
                <a:gdLst>
                  <a:gd name="T0" fmla="*/ 152 w 304"/>
                  <a:gd name="T1" fmla="*/ 304 h 304"/>
                  <a:gd name="T2" fmla="*/ 304 w 304"/>
                  <a:gd name="T3" fmla="*/ 152 h 304"/>
                  <a:gd name="T4" fmla="*/ 152 w 304"/>
                  <a:gd name="T5" fmla="*/ 0 h 304"/>
                  <a:gd name="T6" fmla="*/ 0 w 304"/>
                  <a:gd name="T7" fmla="*/ 152 h 304"/>
                  <a:gd name="T8" fmla="*/ 152 w 304"/>
                  <a:gd name="T9" fmla="*/ 304 h 304"/>
                  <a:gd name="T10" fmla="*/ 152 w 304"/>
                  <a:gd name="T11" fmla="*/ 80 h 304"/>
                  <a:gd name="T12" fmla="*/ 224 w 304"/>
                  <a:gd name="T13" fmla="*/ 152 h 304"/>
                  <a:gd name="T14" fmla="*/ 152 w 304"/>
                  <a:gd name="T15" fmla="*/ 224 h 304"/>
                  <a:gd name="T16" fmla="*/ 80 w 304"/>
                  <a:gd name="T17" fmla="*/ 152 h 304"/>
                  <a:gd name="T18" fmla="*/ 152 w 304"/>
                  <a:gd name="T19" fmla="*/ 8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4">
                    <a:moveTo>
                      <a:pt x="152" y="304"/>
                    </a:moveTo>
                    <a:cubicBezTo>
                      <a:pt x="236" y="304"/>
                      <a:pt x="304" y="236"/>
                      <a:pt x="304" y="152"/>
                    </a:cubicBezTo>
                    <a:cubicBezTo>
                      <a:pt x="304" y="68"/>
                      <a:pt x="236" y="0"/>
                      <a:pt x="152" y="0"/>
                    </a:cubicBezTo>
                    <a:cubicBezTo>
                      <a:pt x="69" y="0"/>
                      <a:pt x="0" y="68"/>
                      <a:pt x="0" y="152"/>
                    </a:cubicBezTo>
                    <a:cubicBezTo>
                      <a:pt x="0" y="236"/>
                      <a:pt x="69" y="304"/>
                      <a:pt x="152" y="304"/>
                    </a:cubicBezTo>
                    <a:close/>
                    <a:moveTo>
                      <a:pt x="152" y="80"/>
                    </a:moveTo>
                    <a:cubicBezTo>
                      <a:pt x="192" y="80"/>
                      <a:pt x="224" y="112"/>
                      <a:pt x="224" y="152"/>
                    </a:cubicBezTo>
                    <a:cubicBezTo>
                      <a:pt x="224" y="192"/>
                      <a:pt x="192" y="224"/>
                      <a:pt x="152" y="224"/>
                    </a:cubicBezTo>
                    <a:cubicBezTo>
                      <a:pt x="113" y="224"/>
                      <a:pt x="80" y="192"/>
                      <a:pt x="80" y="152"/>
                    </a:cubicBezTo>
                    <a:cubicBezTo>
                      <a:pt x="80" y="112"/>
                      <a:pt x="113" y="80"/>
                      <a:pt x="15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6" name="Freeform 42">
                <a:extLst>
                  <a:ext uri="{FF2B5EF4-FFF2-40B4-BE49-F238E27FC236}">
                    <a16:creationId xmlns:a16="http://schemas.microsoft.com/office/drawing/2014/main" id="{E3CA1CCD-FA8C-4205-9DA4-BDC2EEE26B74}"/>
                  </a:ext>
                </a:extLst>
              </p:cNvPr>
              <p:cNvSpPr>
                <a:spLocks noEditPoints="1"/>
              </p:cNvSpPr>
              <p:nvPr/>
            </p:nvSpPr>
            <p:spPr bwMode="auto">
              <a:xfrm>
                <a:off x="3666" y="1109"/>
                <a:ext cx="36" cy="36"/>
              </a:xfrm>
              <a:custGeom>
                <a:avLst/>
                <a:gdLst>
                  <a:gd name="T0" fmla="*/ 152 w 304"/>
                  <a:gd name="T1" fmla="*/ 304 h 304"/>
                  <a:gd name="T2" fmla="*/ 304 w 304"/>
                  <a:gd name="T3" fmla="*/ 152 h 304"/>
                  <a:gd name="T4" fmla="*/ 152 w 304"/>
                  <a:gd name="T5" fmla="*/ 0 h 304"/>
                  <a:gd name="T6" fmla="*/ 0 w 304"/>
                  <a:gd name="T7" fmla="*/ 152 h 304"/>
                  <a:gd name="T8" fmla="*/ 152 w 304"/>
                  <a:gd name="T9" fmla="*/ 304 h 304"/>
                  <a:gd name="T10" fmla="*/ 152 w 304"/>
                  <a:gd name="T11" fmla="*/ 80 h 304"/>
                  <a:gd name="T12" fmla="*/ 224 w 304"/>
                  <a:gd name="T13" fmla="*/ 152 h 304"/>
                  <a:gd name="T14" fmla="*/ 152 w 304"/>
                  <a:gd name="T15" fmla="*/ 224 h 304"/>
                  <a:gd name="T16" fmla="*/ 80 w 304"/>
                  <a:gd name="T17" fmla="*/ 152 h 304"/>
                  <a:gd name="T18" fmla="*/ 152 w 304"/>
                  <a:gd name="T19" fmla="*/ 8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4">
                    <a:moveTo>
                      <a:pt x="152" y="304"/>
                    </a:moveTo>
                    <a:cubicBezTo>
                      <a:pt x="235" y="304"/>
                      <a:pt x="304" y="236"/>
                      <a:pt x="304" y="152"/>
                    </a:cubicBezTo>
                    <a:cubicBezTo>
                      <a:pt x="304" y="68"/>
                      <a:pt x="235" y="0"/>
                      <a:pt x="152" y="0"/>
                    </a:cubicBezTo>
                    <a:cubicBezTo>
                      <a:pt x="68" y="0"/>
                      <a:pt x="0" y="68"/>
                      <a:pt x="0" y="152"/>
                    </a:cubicBezTo>
                    <a:cubicBezTo>
                      <a:pt x="0" y="236"/>
                      <a:pt x="68" y="304"/>
                      <a:pt x="152" y="304"/>
                    </a:cubicBezTo>
                    <a:close/>
                    <a:moveTo>
                      <a:pt x="152" y="80"/>
                    </a:moveTo>
                    <a:cubicBezTo>
                      <a:pt x="191" y="80"/>
                      <a:pt x="224" y="112"/>
                      <a:pt x="224" y="152"/>
                    </a:cubicBezTo>
                    <a:cubicBezTo>
                      <a:pt x="224" y="192"/>
                      <a:pt x="191" y="224"/>
                      <a:pt x="152" y="224"/>
                    </a:cubicBezTo>
                    <a:cubicBezTo>
                      <a:pt x="112" y="224"/>
                      <a:pt x="80" y="192"/>
                      <a:pt x="80" y="152"/>
                    </a:cubicBezTo>
                    <a:cubicBezTo>
                      <a:pt x="80" y="112"/>
                      <a:pt x="112" y="80"/>
                      <a:pt x="15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7" name="Freeform 43">
                <a:extLst>
                  <a:ext uri="{FF2B5EF4-FFF2-40B4-BE49-F238E27FC236}">
                    <a16:creationId xmlns:a16="http://schemas.microsoft.com/office/drawing/2014/main" id="{66B388B1-73A8-42ED-8438-ADB6180EB3FD}"/>
                  </a:ext>
                </a:extLst>
              </p:cNvPr>
              <p:cNvSpPr>
                <a:spLocks noEditPoints="1"/>
              </p:cNvSpPr>
              <p:nvPr/>
            </p:nvSpPr>
            <p:spPr bwMode="auto">
              <a:xfrm>
                <a:off x="3576" y="1109"/>
                <a:ext cx="36" cy="36"/>
              </a:xfrm>
              <a:custGeom>
                <a:avLst/>
                <a:gdLst>
                  <a:gd name="T0" fmla="*/ 152 w 304"/>
                  <a:gd name="T1" fmla="*/ 304 h 304"/>
                  <a:gd name="T2" fmla="*/ 304 w 304"/>
                  <a:gd name="T3" fmla="*/ 152 h 304"/>
                  <a:gd name="T4" fmla="*/ 152 w 304"/>
                  <a:gd name="T5" fmla="*/ 0 h 304"/>
                  <a:gd name="T6" fmla="*/ 0 w 304"/>
                  <a:gd name="T7" fmla="*/ 152 h 304"/>
                  <a:gd name="T8" fmla="*/ 152 w 304"/>
                  <a:gd name="T9" fmla="*/ 304 h 304"/>
                  <a:gd name="T10" fmla="*/ 152 w 304"/>
                  <a:gd name="T11" fmla="*/ 80 h 304"/>
                  <a:gd name="T12" fmla="*/ 224 w 304"/>
                  <a:gd name="T13" fmla="*/ 152 h 304"/>
                  <a:gd name="T14" fmla="*/ 152 w 304"/>
                  <a:gd name="T15" fmla="*/ 224 h 304"/>
                  <a:gd name="T16" fmla="*/ 80 w 304"/>
                  <a:gd name="T17" fmla="*/ 152 h 304"/>
                  <a:gd name="T18" fmla="*/ 152 w 304"/>
                  <a:gd name="T19" fmla="*/ 8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4">
                    <a:moveTo>
                      <a:pt x="152" y="304"/>
                    </a:moveTo>
                    <a:cubicBezTo>
                      <a:pt x="236" y="304"/>
                      <a:pt x="304" y="236"/>
                      <a:pt x="304" y="152"/>
                    </a:cubicBezTo>
                    <a:cubicBezTo>
                      <a:pt x="304" y="68"/>
                      <a:pt x="236" y="0"/>
                      <a:pt x="152" y="0"/>
                    </a:cubicBezTo>
                    <a:cubicBezTo>
                      <a:pt x="68" y="0"/>
                      <a:pt x="0" y="68"/>
                      <a:pt x="0" y="152"/>
                    </a:cubicBezTo>
                    <a:cubicBezTo>
                      <a:pt x="0" y="236"/>
                      <a:pt x="68" y="304"/>
                      <a:pt x="152" y="304"/>
                    </a:cubicBezTo>
                    <a:close/>
                    <a:moveTo>
                      <a:pt x="152" y="80"/>
                    </a:moveTo>
                    <a:cubicBezTo>
                      <a:pt x="192" y="80"/>
                      <a:pt x="224" y="112"/>
                      <a:pt x="224" y="152"/>
                    </a:cubicBezTo>
                    <a:cubicBezTo>
                      <a:pt x="224" y="192"/>
                      <a:pt x="192" y="224"/>
                      <a:pt x="152" y="224"/>
                    </a:cubicBezTo>
                    <a:cubicBezTo>
                      <a:pt x="112" y="224"/>
                      <a:pt x="80" y="192"/>
                      <a:pt x="80" y="152"/>
                    </a:cubicBezTo>
                    <a:cubicBezTo>
                      <a:pt x="80" y="112"/>
                      <a:pt x="112" y="80"/>
                      <a:pt x="15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8" name="Freeform 44">
                <a:extLst>
                  <a:ext uri="{FF2B5EF4-FFF2-40B4-BE49-F238E27FC236}">
                    <a16:creationId xmlns:a16="http://schemas.microsoft.com/office/drawing/2014/main" id="{F766C5C4-BBFC-486A-A8BC-1350E371A8C0}"/>
                  </a:ext>
                </a:extLst>
              </p:cNvPr>
              <p:cNvSpPr>
                <a:spLocks/>
              </p:cNvSpPr>
              <p:nvPr/>
            </p:nvSpPr>
            <p:spPr bwMode="auto">
              <a:xfrm>
                <a:off x="3509" y="1180"/>
                <a:ext cx="39" cy="29"/>
              </a:xfrm>
              <a:custGeom>
                <a:avLst/>
                <a:gdLst>
                  <a:gd name="T0" fmla="*/ 88 w 319"/>
                  <a:gd name="T1" fmla="*/ 231 h 242"/>
                  <a:gd name="T2" fmla="*/ 117 w 319"/>
                  <a:gd name="T3" fmla="*/ 242 h 242"/>
                  <a:gd name="T4" fmla="*/ 145 w 319"/>
                  <a:gd name="T5" fmla="*/ 231 h 242"/>
                  <a:gd name="T6" fmla="*/ 303 w 319"/>
                  <a:gd name="T7" fmla="*/ 72 h 242"/>
                  <a:gd name="T8" fmla="*/ 303 w 319"/>
                  <a:gd name="T9" fmla="*/ 16 h 242"/>
                  <a:gd name="T10" fmla="*/ 247 w 319"/>
                  <a:gd name="T11" fmla="*/ 16 h 242"/>
                  <a:gd name="T12" fmla="*/ 117 w 319"/>
                  <a:gd name="T13" fmla="*/ 146 h 242"/>
                  <a:gd name="T14" fmla="*/ 72 w 319"/>
                  <a:gd name="T15" fmla="*/ 101 h 242"/>
                  <a:gd name="T16" fmla="*/ 15 w 319"/>
                  <a:gd name="T17" fmla="*/ 101 h 242"/>
                  <a:gd name="T18" fmla="*/ 15 w 319"/>
                  <a:gd name="T19" fmla="*/ 158 h 242"/>
                  <a:gd name="T20" fmla="*/ 88 w 319"/>
                  <a:gd name="T21" fmla="*/ 23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242">
                    <a:moveTo>
                      <a:pt x="88" y="231"/>
                    </a:moveTo>
                    <a:cubicBezTo>
                      <a:pt x="96" y="238"/>
                      <a:pt x="106" y="242"/>
                      <a:pt x="117" y="242"/>
                    </a:cubicBezTo>
                    <a:cubicBezTo>
                      <a:pt x="127" y="242"/>
                      <a:pt x="137" y="238"/>
                      <a:pt x="145" y="231"/>
                    </a:cubicBezTo>
                    <a:cubicBezTo>
                      <a:pt x="303" y="72"/>
                      <a:pt x="303" y="72"/>
                      <a:pt x="303" y="72"/>
                    </a:cubicBezTo>
                    <a:cubicBezTo>
                      <a:pt x="319" y="56"/>
                      <a:pt x="319" y="31"/>
                      <a:pt x="303" y="16"/>
                    </a:cubicBezTo>
                    <a:cubicBezTo>
                      <a:pt x="288" y="0"/>
                      <a:pt x="262" y="0"/>
                      <a:pt x="247" y="16"/>
                    </a:cubicBezTo>
                    <a:cubicBezTo>
                      <a:pt x="117" y="146"/>
                      <a:pt x="117" y="146"/>
                      <a:pt x="117" y="146"/>
                    </a:cubicBezTo>
                    <a:cubicBezTo>
                      <a:pt x="72" y="101"/>
                      <a:pt x="72" y="101"/>
                      <a:pt x="72" y="101"/>
                    </a:cubicBezTo>
                    <a:cubicBezTo>
                      <a:pt x="56" y="86"/>
                      <a:pt x="31" y="86"/>
                      <a:pt x="15" y="101"/>
                    </a:cubicBezTo>
                    <a:cubicBezTo>
                      <a:pt x="0" y="117"/>
                      <a:pt x="0" y="142"/>
                      <a:pt x="15" y="158"/>
                    </a:cubicBezTo>
                    <a:lnTo>
                      <a:pt x="88" y="2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51" name="TextBox 50">
              <a:extLst>
                <a:ext uri="{FF2B5EF4-FFF2-40B4-BE49-F238E27FC236}">
                  <a16:creationId xmlns:a16="http://schemas.microsoft.com/office/drawing/2014/main" id="{0D4790F2-11CF-4BD1-8492-5D41716F1414}"/>
                </a:ext>
              </a:extLst>
            </p:cNvPr>
            <p:cNvSpPr txBox="1"/>
            <p:nvPr/>
          </p:nvSpPr>
          <p:spPr>
            <a:xfrm>
              <a:off x="661873" y="3710216"/>
              <a:ext cx="1231473" cy="422568"/>
            </a:xfrm>
            <a:prstGeom prst="rect">
              <a:avLst/>
            </a:prstGeom>
          </p:spPr>
          <p:txBody>
            <a:bodyPr wrap="square">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733" b="1" i="0" u="none" strike="noStrike" kern="1200" cap="none" spc="0" normalizeH="0" baseline="0" noProof="0">
                  <a:ln>
                    <a:noFill/>
                  </a:ln>
                  <a:solidFill>
                    <a:srgbClr val="FFFFFF"/>
                  </a:solidFill>
                  <a:effectLst/>
                  <a:uLnTx/>
                  <a:uFillTx/>
                  <a:latin typeface="Calibri Light" panose="020F0302020204030204"/>
                  <a:ea typeface="+mn-ea"/>
                  <a:cs typeface="+mn-cs"/>
                </a:rPr>
                <a:t>Day 5 </a:t>
              </a:r>
            </a:p>
          </p:txBody>
        </p:sp>
        <p:sp>
          <p:nvSpPr>
            <p:cNvPr id="52" name="TextBox 51">
              <a:extLst>
                <a:ext uri="{FF2B5EF4-FFF2-40B4-BE49-F238E27FC236}">
                  <a16:creationId xmlns:a16="http://schemas.microsoft.com/office/drawing/2014/main" id="{2D9873E3-8769-4A8D-AB3E-ECB13EB97586}"/>
                </a:ext>
              </a:extLst>
            </p:cNvPr>
            <p:cNvSpPr txBox="1"/>
            <p:nvPr/>
          </p:nvSpPr>
          <p:spPr>
            <a:xfrm>
              <a:off x="651116" y="4088917"/>
              <a:ext cx="1339049" cy="271132"/>
            </a:xfrm>
            <a:prstGeom prst="rect">
              <a:avLst/>
            </a:prstGeom>
          </p:spPr>
          <p:txBody>
            <a:bodyPr wrap="square">
              <a:spAutoFit/>
            </a:bodyPr>
            <a:lstStyle>
              <a:defPPr>
                <a:defRPr lang="en-US"/>
              </a:defPPr>
              <a:lvl1pPr>
                <a:lnSpc>
                  <a:spcPct val="90000"/>
                </a:lnSpc>
                <a:defRPr sz="1600">
                  <a:solidFill>
                    <a:schemeClr val="tx2"/>
                  </a:solidFill>
                  <a:latin typeface="+mj-lt"/>
                </a:defRPr>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2133" b="0" i="0" u="none" strike="noStrike" kern="1200" cap="none" spc="0" normalizeH="0" baseline="0" noProof="0">
                  <a:ln>
                    <a:noFill/>
                  </a:ln>
                  <a:solidFill>
                    <a:srgbClr val="FFFFFF"/>
                  </a:solidFill>
                  <a:effectLst/>
                  <a:uLnTx/>
                  <a:uFillTx/>
                  <a:latin typeface="Calibri Light" panose="020F0302020204030204"/>
                  <a:ea typeface="+mn-ea"/>
                  <a:cs typeface="+mn-cs"/>
                </a:rPr>
                <a:t>Transfers </a:t>
              </a:r>
            </a:p>
          </p:txBody>
        </p:sp>
      </p:grpSp>
      <p:sp>
        <p:nvSpPr>
          <p:cNvPr id="54" name="Rectangle 53">
            <a:extLst>
              <a:ext uri="{FF2B5EF4-FFF2-40B4-BE49-F238E27FC236}">
                <a16:creationId xmlns:a16="http://schemas.microsoft.com/office/drawing/2014/main" id="{368587CC-877F-47A2-9196-17A65C183389}"/>
              </a:ext>
            </a:extLst>
          </p:cNvPr>
          <p:cNvSpPr/>
          <p:nvPr/>
        </p:nvSpPr>
        <p:spPr>
          <a:xfrm>
            <a:off x="0" y="1663850"/>
            <a:ext cx="817581" cy="45295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id="{7F3EB7CB-8EFF-4A0F-A2D1-683761D05D9B}"/>
              </a:ext>
            </a:extLst>
          </p:cNvPr>
          <p:cNvSpPr/>
          <p:nvPr/>
        </p:nvSpPr>
        <p:spPr>
          <a:xfrm>
            <a:off x="887244" y="1952846"/>
            <a:ext cx="720000" cy="5061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srgbClr val="FFFFFF"/>
                </a:solidFill>
                <a:effectLst/>
                <a:uLnTx/>
                <a:uFillTx/>
                <a:latin typeface="Calibri" panose="020F0502020204030204"/>
                <a:ea typeface="+mn-ea"/>
                <a:cs typeface="+mn-cs"/>
              </a:rPr>
              <a:t>Day 1</a:t>
            </a:r>
          </a:p>
        </p:txBody>
      </p:sp>
      <p:sp>
        <p:nvSpPr>
          <p:cNvPr id="53" name="Rectangle 52">
            <a:extLst>
              <a:ext uri="{FF2B5EF4-FFF2-40B4-BE49-F238E27FC236}">
                <a16:creationId xmlns:a16="http://schemas.microsoft.com/office/drawing/2014/main" id="{573D81BF-A102-4FE5-BCB9-BF71FEB1A35A}"/>
              </a:ext>
            </a:extLst>
          </p:cNvPr>
          <p:cNvSpPr/>
          <p:nvPr/>
        </p:nvSpPr>
        <p:spPr>
          <a:xfrm>
            <a:off x="3510820" y="1977081"/>
            <a:ext cx="720000" cy="481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srgbClr val="FFFFFF"/>
                </a:solidFill>
                <a:effectLst/>
                <a:uLnTx/>
                <a:uFillTx/>
                <a:latin typeface="Calibri" panose="020F0502020204030204"/>
                <a:ea typeface="+mn-ea"/>
                <a:cs typeface="+mn-cs"/>
              </a:rPr>
              <a:t>Day 3</a:t>
            </a:r>
          </a:p>
        </p:txBody>
      </p:sp>
      <p:sp>
        <p:nvSpPr>
          <p:cNvPr id="55" name="Rectangle 54">
            <a:extLst>
              <a:ext uri="{FF2B5EF4-FFF2-40B4-BE49-F238E27FC236}">
                <a16:creationId xmlns:a16="http://schemas.microsoft.com/office/drawing/2014/main" id="{0535A5E6-BFA4-4C3A-A8BB-24A08E15F924}"/>
              </a:ext>
            </a:extLst>
          </p:cNvPr>
          <p:cNvSpPr/>
          <p:nvPr/>
        </p:nvSpPr>
        <p:spPr>
          <a:xfrm>
            <a:off x="6116288" y="1977081"/>
            <a:ext cx="720000" cy="4818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srgbClr val="FFFFFF"/>
                </a:solidFill>
                <a:effectLst/>
                <a:uLnTx/>
                <a:uFillTx/>
                <a:latin typeface="Calibri" panose="020F0502020204030204"/>
                <a:ea typeface="+mn-ea"/>
                <a:cs typeface="+mn-cs"/>
              </a:rPr>
              <a:t>Day 5</a:t>
            </a:r>
          </a:p>
        </p:txBody>
      </p:sp>
      <p:sp>
        <p:nvSpPr>
          <p:cNvPr id="56" name="Rectangle 55">
            <a:extLst>
              <a:ext uri="{FF2B5EF4-FFF2-40B4-BE49-F238E27FC236}">
                <a16:creationId xmlns:a16="http://schemas.microsoft.com/office/drawing/2014/main" id="{27605D03-70BA-4FB6-BE77-1C9C196E1F12}"/>
              </a:ext>
            </a:extLst>
          </p:cNvPr>
          <p:cNvSpPr/>
          <p:nvPr/>
        </p:nvSpPr>
        <p:spPr>
          <a:xfrm>
            <a:off x="8726996" y="1977082"/>
            <a:ext cx="1071304" cy="46980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0" i="0" u="none" strike="noStrike" kern="1200" cap="none" spc="0" normalizeH="0" baseline="0" noProof="0">
                <a:ln>
                  <a:noFill/>
                </a:ln>
                <a:solidFill>
                  <a:srgbClr val="FFFFFF"/>
                </a:solidFill>
                <a:effectLst/>
                <a:uLnTx/>
                <a:uFillTx/>
                <a:latin typeface="Calibri" panose="020F0502020204030204"/>
                <a:ea typeface="+mn-ea"/>
                <a:cs typeface="+mn-cs"/>
              </a:rPr>
              <a:t>Hatching</a:t>
            </a:r>
          </a:p>
        </p:txBody>
      </p:sp>
      <p:sp>
        <p:nvSpPr>
          <p:cNvPr id="68" name="Rectangle 67">
            <a:extLst>
              <a:ext uri="{FF2B5EF4-FFF2-40B4-BE49-F238E27FC236}">
                <a16:creationId xmlns:a16="http://schemas.microsoft.com/office/drawing/2014/main" id="{59814EED-E95B-4CDF-8915-8B51AB2CD18D}"/>
              </a:ext>
            </a:extLst>
          </p:cNvPr>
          <p:cNvSpPr/>
          <p:nvPr/>
        </p:nvSpPr>
        <p:spPr>
          <a:xfrm>
            <a:off x="0" y="1"/>
            <a:ext cx="12192000" cy="1977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121" name="Rectangle 120">
            <a:extLst>
              <a:ext uri="{FF2B5EF4-FFF2-40B4-BE49-F238E27FC236}">
                <a16:creationId xmlns:a16="http://schemas.microsoft.com/office/drawing/2014/main" id="{A0A24EA0-CDFB-429F-89E3-6481F81BD1AE}"/>
              </a:ext>
            </a:extLst>
          </p:cNvPr>
          <p:cNvSpPr/>
          <p:nvPr/>
        </p:nvSpPr>
        <p:spPr>
          <a:xfrm>
            <a:off x="375498" y="541180"/>
            <a:ext cx="6548817" cy="550920"/>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AU" altLang="en-US" sz="4000" b="1" i="0" u="none" strike="noStrike" kern="1200" cap="none" spc="-200" normalizeH="0" baseline="0" noProof="0">
                <a:ln>
                  <a:noFill/>
                </a:ln>
                <a:solidFill>
                  <a:srgbClr val="E30375"/>
                </a:solidFill>
                <a:effectLst/>
                <a:uLnTx/>
                <a:uFillTx/>
                <a:latin typeface="Calibri Light" panose="020F0302020204030204"/>
                <a:ea typeface="+mn-ea"/>
                <a:cs typeface="+mn-cs"/>
              </a:rPr>
              <a:t>Embryo development</a:t>
            </a:r>
          </a:p>
        </p:txBody>
      </p:sp>
      <p:cxnSp>
        <p:nvCxnSpPr>
          <p:cNvPr id="122" name="Straight Connector 121">
            <a:extLst>
              <a:ext uri="{FF2B5EF4-FFF2-40B4-BE49-F238E27FC236}">
                <a16:creationId xmlns:a16="http://schemas.microsoft.com/office/drawing/2014/main" id="{93BEC958-0985-48D2-86C1-DF2B1F43A147}"/>
              </a:ext>
            </a:extLst>
          </p:cNvPr>
          <p:cNvCxnSpPr>
            <a:cxnSpLocks/>
          </p:cNvCxnSpPr>
          <p:nvPr/>
        </p:nvCxnSpPr>
        <p:spPr>
          <a:xfrm flipH="1">
            <a:off x="487789" y="1203804"/>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C88F2881-1BD0-49AB-B8F3-08E07B28F292}"/>
              </a:ext>
            </a:extLst>
          </p:cNvPr>
          <p:cNvGrpSpPr/>
          <p:nvPr/>
        </p:nvGrpSpPr>
        <p:grpSpPr>
          <a:xfrm>
            <a:off x="1" y="-13030"/>
            <a:ext cx="12192001" cy="6884057"/>
            <a:chOff x="0" y="-9773"/>
            <a:chExt cx="9144001" cy="5163043"/>
          </a:xfrm>
          <a:solidFill>
            <a:srgbClr val="EDB2FA"/>
          </a:solidFill>
        </p:grpSpPr>
        <p:sp>
          <p:nvSpPr>
            <p:cNvPr id="57" name="Rectangle 56">
              <a:extLst>
                <a:ext uri="{FF2B5EF4-FFF2-40B4-BE49-F238E27FC236}">
                  <a16:creationId xmlns:a16="http://schemas.microsoft.com/office/drawing/2014/main" id="{CED0927F-924E-426E-848E-79C288F6B7EC}"/>
                </a:ext>
              </a:extLst>
            </p:cNvPr>
            <p:cNvSpPr/>
            <p:nvPr/>
          </p:nvSpPr>
          <p:spPr>
            <a:xfrm>
              <a:off x="8890458" y="-9772"/>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9" name="Rectangle 58">
              <a:extLst>
                <a:ext uri="{FF2B5EF4-FFF2-40B4-BE49-F238E27FC236}">
                  <a16:creationId xmlns:a16="http://schemas.microsoft.com/office/drawing/2014/main" id="{8542190D-A9E6-49D2-B051-939BFE162681}"/>
                </a:ext>
              </a:extLst>
            </p:cNvPr>
            <p:cNvSpPr/>
            <p:nvPr/>
          </p:nvSpPr>
          <p:spPr>
            <a:xfrm rot="5400000">
              <a:off x="4508615" y="-4381844"/>
              <a:ext cx="253542" cy="90172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0" name="Rectangle 59">
              <a:extLst>
                <a:ext uri="{FF2B5EF4-FFF2-40B4-BE49-F238E27FC236}">
                  <a16:creationId xmlns:a16="http://schemas.microsoft.com/office/drawing/2014/main" id="{3BD7B830-BBA9-4CAF-8163-BABABE7EE150}"/>
                </a:ext>
              </a:extLst>
            </p:cNvPr>
            <p:cNvSpPr/>
            <p:nvPr/>
          </p:nvSpPr>
          <p:spPr>
            <a:xfrm rot="5400000">
              <a:off x="4445229" y="454499"/>
              <a:ext cx="253542" cy="9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1" name="Rectangle 60">
              <a:extLst>
                <a:ext uri="{FF2B5EF4-FFF2-40B4-BE49-F238E27FC236}">
                  <a16:creationId xmlns:a16="http://schemas.microsoft.com/office/drawing/2014/main" id="{9BCC9259-0207-4607-B735-6A4DEE17BEB9}"/>
                </a:ext>
              </a:extLst>
            </p:cNvPr>
            <p:cNvSpPr/>
            <p:nvPr/>
          </p:nvSpPr>
          <p:spPr>
            <a:xfrm>
              <a:off x="0" y="-9773"/>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68091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D33D150F-CF09-4CA7-9D25-ABFE8816E7FD}"/>
              </a:ext>
            </a:extLst>
          </p:cNvPr>
          <p:cNvSpPr/>
          <p:nvPr/>
        </p:nvSpPr>
        <p:spPr>
          <a:xfrm>
            <a:off x="0" y="1"/>
            <a:ext cx="6597037" cy="6857999"/>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75" name="Rectangle 74">
            <a:extLst>
              <a:ext uri="{FF2B5EF4-FFF2-40B4-BE49-F238E27FC236}">
                <a16:creationId xmlns:a16="http://schemas.microsoft.com/office/drawing/2014/main" id="{A58EBA82-9248-4E9D-BC03-AD7643000E7B}"/>
              </a:ext>
            </a:extLst>
          </p:cNvPr>
          <p:cNvSpPr/>
          <p:nvPr/>
        </p:nvSpPr>
        <p:spPr>
          <a:xfrm>
            <a:off x="2724688" y="541180"/>
            <a:ext cx="8594329" cy="550920"/>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4000" b="1" i="0" u="none" strike="noStrike" kern="1200" cap="none" spc="-200" normalizeH="0" baseline="0" noProof="0">
                <a:ln>
                  <a:noFill/>
                </a:ln>
                <a:solidFill>
                  <a:srgbClr val="E30375"/>
                </a:solidFill>
                <a:effectLst/>
                <a:uLnTx/>
                <a:uFillTx/>
                <a:latin typeface="Calibri Light" panose="020F0302020204030204"/>
                <a:ea typeface="+mn-ea"/>
                <a:cs typeface="+mn-cs"/>
              </a:rPr>
              <a:t>Step 4: </a:t>
            </a:r>
            <a:r>
              <a:rPr kumimoji="0" lang="en-AU" altLang="en-US" sz="4000" b="1" i="0" u="none" strike="noStrike" kern="1200" cap="none" spc="-200" normalizeH="0" baseline="0" noProof="0">
                <a:ln>
                  <a:noFill/>
                </a:ln>
                <a:solidFill>
                  <a:srgbClr val="E30375"/>
                </a:solidFill>
                <a:effectLst/>
                <a:uLnTx/>
                <a:uFillTx/>
                <a:latin typeface="Calibri Light" panose="020F0302020204030204"/>
                <a:ea typeface="+mn-ea"/>
                <a:cs typeface="+mn-cs"/>
              </a:rPr>
              <a:t>Embryo transfer</a:t>
            </a:r>
          </a:p>
        </p:txBody>
      </p:sp>
      <p:pic>
        <p:nvPicPr>
          <p:cNvPr id="128" name="Picture 2">
            <a:extLst>
              <a:ext uri="{FF2B5EF4-FFF2-40B4-BE49-F238E27FC236}">
                <a16:creationId xmlns:a16="http://schemas.microsoft.com/office/drawing/2014/main" id="{3B7731DB-7DD9-4B14-B2BB-AB7CDDA2E0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6819263" y="2581760"/>
            <a:ext cx="4764675" cy="2758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9" name="Group 128">
            <a:extLst>
              <a:ext uri="{FF2B5EF4-FFF2-40B4-BE49-F238E27FC236}">
                <a16:creationId xmlns:a16="http://schemas.microsoft.com/office/drawing/2014/main" id="{817FED57-6341-49E6-BF4C-7315774AE24A}"/>
              </a:ext>
            </a:extLst>
          </p:cNvPr>
          <p:cNvGrpSpPr/>
          <p:nvPr/>
        </p:nvGrpSpPr>
        <p:grpSpPr>
          <a:xfrm>
            <a:off x="2813619" y="2247605"/>
            <a:ext cx="3783429" cy="3351548"/>
            <a:chOff x="515159" y="2274130"/>
            <a:chExt cx="2159461" cy="1912957"/>
          </a:xfrm>
        </p:grpSpPr>
        <p:cxnSp>
          <p:nvCxnSpPr>
            <p:cNvPr id="130" name="Straight Connector 129">
              <a:extLst>
                <a:ext uri="{FF2B5EF4-FFF2-40B4-BE49-F238E27FC236}">
                  <a16:creationId xmlns:a16="http://schemas.microsoft.com/office/drawing/2014/main" id="{F35520F9-1340-45B3-A249-FE437EF182A7}"/>
                </a:ext>
              </a:extLst>
            </p:cNvPr>
            <p:cNvCxnSpPr/>
            <p:nvPr/>
          </p:nvCxnSpPr>
          <p:spPr>
            <a:xfrm>
              <a:off x="1184313" y="2810264"/>
              <a:ext cx="22033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BCAFDAC5-B6FB-48A9-9A7C-4698C07A6B68}"/>
                </a:ext>
              </a:extLst>
            </p:cNvPr>
            <p:cNvSpPr/>
            <p:nvPr/>
          </p:nvSpPr>
          <p:spPr>
            <a:xfrm>
              <a:off x="1086496" y="2274130"/>
              <a:ext cx="1502108" cy="392767"/>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717679"/>
                  </a:solidFill>
                  <a:effectLst/>
                  <a:uLnTx/>
                  <a:uFillTx/>
                  <a:latin typeface="Calibri Light" panose="020F0302020204030204"/>
                  <a:ea typeface="+mn-ea"/>
                  <a:cs typeface="+mn-cs"/>
                </a:rPr>
                <a:t>Transferring an embryo to </a:t>
              </a:r>
              <a:r>
                <a:rPr lang="en-US" altLang="en-US" sz="1600">
                  <a:solidFill>
                    <a:srgbClr val="717679"/>
                  </a:solidFill>
                  <a:latin typeface="Calibri Light" panose="020F0302020204030204"/>
                </a:rPr>
                <a:t>the</a:t>
              </a:r>
              <a:r>
                <a:rPr kumimoji="0" lang="en-US" altLang="en-US" sz="1600" b="0" i="0" u="none" strike="noStrike" kern="1200" cap="none" spc="0" normalizeH="0" baseline="0" noProof="0">
                  <a:ln>
                    <a:noFill/>
                  </a:ln>
                  <a:solidFill>
                    <a:srgbClr val="717679"/>
                  </a:solidFill>
                  <a:effectLst/>
                  <a:uLnTx/>
                  <a:uFillTx/>
                  <a:latin typeface="Calibri Light" panose="020F0302020204030204"/>
                  <a:ea typeface="+mn-ea"/>
                  <a:cs typeface="+mn-cs"/>
                </a:rPr>
                <a:t> uterus is usually straightforward and painless</a:t>
              </a:r>
            </a:p>
          </p:txBody>
        </p:sp>
        <p:cxnSp>
          <p:nvCxnSpPr>
            <p:cNvPr id="132" name="Straight Connector 131">
              <a:extLst>
                <a:ext uri="{FF2B5EF4-FFF2-40B4-BE49-F238E27FC236}">
                  <a16:creationId xmlns:a16="http://schemas.microsoft.com/office/drawing/2014/main" id="{4F9D2E3B-E790-4D6E-BD10-AB35F77367EA}"/>
                </a:ext>
              </a:extLst>
            </p:cNvPr>
            <p:cNvCxnSpPr/>
            <p:nvPr/>
          </p:nvCxnSpPr>
          <p:spPr>
            <a:xfrm>
              <a:off x="1184313" y="3644654"/>
              <a:ext cx="220337"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33" name="Rectangle 132">
              <a:extLst>
                <a:ext uri="{FF2B5EF4-FFF2-40B4-BE49-F238E27FC236}">
                  <a16:creationId xmlns:a16="http://schemas.microsoft.com/office/drawing/2014/main" id="{A8C2C26D-4420-493B-8577-2B013613D4CB}"/>
                </a:ext>
              </a:extLst>
            </p:cNvPr>
            <p:cNvSpPr/>
            <p:nvPr/>
          </p:nvSpPr>
          <p:spPr>
            <a:xfrm>
              <a:off x="1086496" y="2994220"/>
              <a:ext cx="1498162" cy="617623"/>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717679"/>
                  </a:solidFill>
                  <a:effectLst/>
                  <a:uLnTx/>
                  <a:uFillTx/>
                  <a:latin typeface="Calibri Light" panose="020F0302020204030204"/>
                  <a:ea typeface="+mn-ea"/>
                  <a:cs typeface="+mn-cs"/>
                </a:rPr>
                <a:t>A fine plastic catheter, loaded with the embryo, is passed through the cervix into the uterus. This is done under ultrasound guidance</a:t>
              </a:r>
            </a:p>
          </p:txBody>
        </p:sp>
        <p:sp>
          <p:nvSpPr>
            <p:cNvPr id="134" name="Rectangle 133">
              <a:extLst>
                <a:ext uri="{FF2B5EF4-FFF2-40B4-BE49-F238E27FC236}">
                  <a16:creationId xmlns:a16="http://schemas.microsoft.com/office/drawing/2014/main" id="{ACF5608C-7F68-4B08-AF56-099C1DE9DFC8}"/>
                </a:ext>
              </a:extLst>
            </p:cNvPr>
            <p:cNvSpPr/>
            <p:nvPr/>
          </p:nvSpPr>
          <p:spPr>
            <a:xfrm>
              <a:off x="1086496" y="3794320"/>
              <a:ext cx="1588124" cy="392767"/>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717679"/>
                  </a:solidFill>
                  <a:effectLst/>
                  <a:uLnTx/>
                  <a:uFillTx/>
                  <a:latin typeface="Calibri Light" panose="020F0302020204030204"/>
                  <a:ea typeface="+mn-ea"/>
                  <a:cs typeface="+mn-cs"/>
                </a:rPr>
                <a:t>No anesthetic is usually required and it takes about 15 minutes </a:t>
              </a:r>
            </a:p>
          </p:txBody>
        </p:sp>
        <p:grpSp>
          <p:nvGrpSpPr>
            <p:cNvPr id="135" name="Group 134">
              <a:extLst>
                <a:ext uri="{FF2B5EF4-FFF2-40B4-BE49-F238E27FC236}">
                  <a16:creationId xmlns:a16="http://schemas.microsoft.com/office/drawing/2014/main" id="{2EB73775-19B9-4FA5-A595-A6927F983175}"/>
                </a:ext>
              </a:extLst>
            </p:cNvPr>
            <p:cNvGrpSpPr/>
            <p:nvPr/>
          </p:nvGrpSpPr>
          <p:grpSpPr>
            <a:xfrm>
              <a:off x="515159" y="2280549"/>
              <a:ext cx="444961" cy="359187"/>
              <a:chOff x="-1472147" y="3011790"/>
              <a:chExt cx="461839" cy="372812"/>
            </a:xfrm>
          </p:grpSpPr>
          <p:grpSp>
            <p:nvGrpSpPr>
              <p:cNvPr id="156" name="Group 15">
                <a:extLst>
                  <a:ext uri="{FF2B5EF4-FFF2-40B4-BE49-F238E27FC236}">
                    <a16:creationId xmlns:a16="http://schemas.microsoft.com/office/drawing/2014/main" id="{F859DF03-FC97-4AB7-8BEF-EFD9215C6103}"/>
                  </a:ext>
                </a:extLst>
              </p:cNvPr>
              <p:cNvGrpSpPr>
                <a:grpSpLocks noChangeAspect="1"/>
              </p:cNvGrpSpPr>
              <p:nvPr/>
            </p:nvGrpSpPr>
            <p:grpSpPr bwMode="auto">
              <a:xfrm>
                <a:off x="-1349725" y="3011790"/>
                <a:ext cx="218400" cy="283781"/>
                <a:chOff x="2580" y="1166"/>
                <a:chExt cx="157" cy="204"/>
              </a:xfrm>
              <a:solidFill>
                <a:schemeClr val="accent1"/>
              </a:solidFill>
            </p:grpSpPr>
            <p:sp>
              <p:nvSpPr>
                <p:cNvPr id="158" name="Freeform 16">
                  <a:extLst>
                    <a:ext uri="{FF2B5EF4-FFF2-40B4-BE49-F238E27FC236}">
                      <a16:creationId xmlns:a16="http://schemas.microsoft.com/office/drawing/2014/main" id="{8DD3A308-2FC6-479F-A282-54F2DEF89A59}"/>
                    </a:ext>
                  </a:extLst>
                </p:cNvPr>
                <p:cNvSpPr>
                  <a:spLocks/>
                </p:cNvSpPr>
                <p:nvPr/>
              </p:nvSpPr>
              <p:spPr bwMode="auto">
                <a:xfrm>
                  <a:off x="2580" y="1166"/>
                  <a:ext cx="157" cy="46"/>
                </a:xfrm>
                <a:custGeom>
                  <a:avLst/>
                  <a:gdLst>
                    <a:gd name="T0" fmla="*/ 46 w 990"/>
                    <a:gd name="T1" fmla="*/ 288 h 291"/>
                    <a:gd name="T2" fmla="*/ 50 w 990"/>
                    <a:gd name="T3" fmla="*/ 288 h 291"/>
                    <a:gd name="T4" fmla="*/ 86 w 990"/>
                    <a:gd name="T5" fmla="*/ 244 h 291"/>
                    <a:gd name="T6" fmla="*/ 128 w 990"/>
                    <a:gd name="T7" fmla="*/ 181 h 291"/>
                    <a:gd name="T8" fmla="*/ 130 w 990"/>
                    <a:gd name="T9" fmla="*/ 180 h 291"/>
                    <a:gd name="T10" fmla="*/ 859 w 990"/>
                    <a:gd name="T11" fmla="*/ 178 h 291"/>
                    <a:gd name="T12" fmla="*/ 902 w 990"/>
                    <a:gd name="T13" fmla="*/ 243 h 291"/>
                    <a:gd name="T14" fmla="*/ 936 w 990"/>
                    <a:gd name="T15" fmla="*/ 288 h 291"/>
                    <a:gd name="T16" fmla="*/ 981 w 990"/>
                    <a:gd name="T17" fmla="*/ 254 h 291"/>
                    <a:gd name="T18" fmla="*/ 889 w 990"/>
                    <a:gd name="T19" fmla="*/ 103 h 291"/>
                    <a:gd name="T20" fmla="*/ 99 w 990"/>
                    <a:gd name="T21" fmla="*/ 107 h 291"/>
                    <a:gd name="T22" fmla="*/ 98 w 990"/>
                    <a:gd name="T23" fmla="*/ 107 h 291"/>
                    <a:gd name="T24" fmla="*/ 6 w 990"/>
                    <a:gd name="T25" fmla="*/ 252 h 291"/>
                    <a:gd name="T26" fmla="*/ 46 w 990"/>
                    <a:gd name="T27" fmla="*/ 28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0" h="291">
                      <a:moveTo>
                        <a:pt x="46" y="288"/>
                      </a:moveTo>
                      <a:cubicBezTo>
                        <a:pt x="47" y="288"/>
                        <a:pt x="49" y="288"/>
                        <a:pt x="50" y="288"/>
                      </a:cubicBezTo>
                      <a:cubicBezTo>
                        <a:pt x="72" y="286"/>
                        <a:pt x="88" y="266"/>
                        <a:pt x="86" y="244"/>
                      </a:cubicBezTo>
                      <a:cubicBezTo>
                        <a:pt x="83" y="218"/>
                        <a:pt x="100" y="193"/>
                        <a:pt x="128" y="181"/>
                      </a:cubicBezTo>
                      <a:cubicBezTo>
                        <a:pt x="130" y="180"/>
                        <a:pt x="130" y="180"/>
                        <a:pt x="130" y="180"/>
                      </a:cubicBezTo>
                      <a:cubicBezTo>
                        <a:pt x="361" y="83"/>
                        <a:pt x="627" y="82"/>
                        <a:pt x="859" y="178"/>
                      </a:cubicBezTo>
                      <a:cubicBezTo>
                        <a:pt x="888" y="190"/>
                        <a:pt x="906" y="216"/>
                        <a:pt x="902" y="243"/>
                      </a:cubicBezTo>
                      <a:cubicBezTo>
                        <a:pt x="899" y="264"/>
                        <a:pt x="914" y="285"/>
                        <a:pt x="936" y="288"/>
                      </a:cubicBezTo>
                      <a:cubicBezTo>
                        <a:pt x="958" y="291"/>
                        <a:pt x="978" y="275"/>
                        <a:pt x="981" y="254"/>
                      </a:cubicBezTo>
                      <a:cubicBezTo>
                        <a:pt x="990" y="190"/>
                        <a:pt x="953" y="130"/>
                        <a:pt x="889" y="103"/>
                      </a:cubicBezTo>
                      <a:cubicBezTo>
                        <a:pt x="638" y="0"/>
                        <a:pt x="350" y="2"/>
                        <a:pt x="99" y="107"/>
                      </a:cubicBezTo>
                      <a:cubicBezTo>
                        <a:pt x="98" y="107"/>
                        <a:pt x="98" y="107"/>
                        <a:pt x="98" y="107"/>
                      </a:cubicBezTo>
                      <a:cubicBezTo>
                        <a:pt x="36" y="133"/>
                        <a:pt x="0" y="191"/>
                        <a:pt x="6" y="252"/>
                      </a:cubicBezTo>
                      <a:cubicBezTo>
                        <a:pt x="8" y="273"/>
                        <a:pt x="26" y="288"/>
                        <a:pt x="46" y="28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9" name="Freeform 18">
                  <a:extLst>
                    <a:ext uri="{FF2B5EF4-FFF2-40B4-BE49-F238E27FC236}">
                      <a16:creationId xmlns:a16="http://schemas.microsoft.com/office/drawing/2014/main" id="{A9479128-C58C-4F09-A5F4-0BC312413E0C}"/>
                    </a:ext>
                  </a:extLst>
                </p:cNvPr>
                <p:cNvSpPr>
                  <a:spLocks/>
                </p:cNvSpPr>
                <p:nvPr/>
              </p:nvSpPr>
              <p:spPr bwMode="auto">
                <a:xfrm>
                  <a:off x="2652" y="1334"/>
                  <a:ext cx="12" cy="12"/>
                </a:xfrm>
                <a:custGeom>
                  <a:avLst/>
                  <a:gdLst>
                    <a:gd name="T0" fmla="*/ 40 w 80"/>
                    <a:gd name="T1" fmla="*/ 80 h 80"/>
                    <a:gd name="T2" fmla="*/ 68 w 80"/>
                    <a:gd name="T3" fmla="*/ 68 h 80"/>
                    <a:gd name="T4" fmla="*/ 80 w 80"/>
                    <a:gd name="T5" fmla="*/ 40 h 80"/>
                    <a:gd name="T6" fmla="*/ 68 w 80"/>
                    <a:gd name="T7" fmla="*/ 12 h 80"/>
                    <a:gd name="T8" fmla="*/ 40 w 80"/>
                    <a:gd name="T9" fmla="*/ 0 h 80"/>
                    <a:gd name="T10" fmla="*/ 12 w 80"/>
                    <a:gd name="T11" fmla="*/ 12 h 80"/>
                    <a:gd name="T12" fmla="*/ 0 w 80"/>
                    <a:gd name="T13" fmla="*/ 40 h 80"/>
                    <a:gd name="T14" fmla="*/ 12 w 80"/>
                    <a:gd name="T15" fmla="*/ 68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0" y="80"/>
                        <a:pt x="61" y="76"/>
                        <a:pt x="68" y="68"/>
                      </a:cubicBezTo>
                      <a:cubicBezTo>
                        <a:pt x="76" y="61"/>
                        <a:pt x="80" y="51"/>
                        <a:pt x="80" y="40"/>
                      </a:cubicBezTo>
                      <a:cubicBezTo>
                        <a:pt x="80" y="29"/>
                        <a:pt x="76" y="19"/>
                        <a:pt x="68" y="12"/>
                      </a:cubicBezTo>
                      <a:cubicBezTo>
                        <a:pt x="61" y="4"/>
                        <a:pt x="50" y="0"/>
                        <a:pt x="40" y="0"/>
                      </a:cubicBezTo>
                      <a:cubicBezTo>
                        <a:pt x="29" y="0"/>
                        <a:pt x="19" y="4"/>
                        <a:pt x="12" y="12"/>
                      </a:cubicBezTo>
                      <a:cubicBezTo>
                        <a:pt x="4" y="19"/>
                        <a:pt x="0" y="29"/>
                        <a:pt x="0" y="40"/>
                      </a:cubicBezTo>
                      <a:cubicBezTo>
                        <a:pt x="0" y="51"/>
                        <a:pt x="4" y="61"/>
                        <a:pt x="12" y="68"/>
                      </a:cubicBezTo>
                      <a:cubicBezTo>
                        <a:pt x="19" y="76"/>
                        <a:pt x="29" y="80"/>
                        <a:pt x="40" y="8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0" name="Freeform 19">
                  <a:extLst>
                    <a:ext uri="{FF2B5EF4-FFF2-40B4-BE49-F238E27FC236}">
                      <a16:creationId xmlns:a16="http://schemas.microsoft.com/office/drawing/2014/main" id="{B3454241-E406-4E3E-A354-D56DAC0987B9}"/>
                    </a:ext>
                  </a:extLst>
                </p:cNvPr>
                <p:cNvSpPr>
                  <a:spLocks/>
                </p:cNvSpPr>
                <p:nvPr/>
              </p:nvSpPr>
              <p:spPr bwMode="auto">
                <a:xfrm>
                  <a:off x="2642" y="1353"/>
                  <a:ext cx="32" cy="17"/>
                </a:xfrm>
                <a:custGeom>
                  <a:avLst/>
                  <a:gdLst>
                    <a:gd name="T0" fmla="*/ 126 w 198"/>
                    <a:gd name="T1" fmla="*/ 16 h 107"/>
                    <a:gd name="T2" fmla="*/ 72 w 198"/>
                    <a:gd name="T3" fmla="*/ 16 h 107"/>
                    <a:gd name="T4" fmla="*/ 15 w 198"/>
                    <a:gd name="T5" fmla="*/ 16 h 107"/>
                    <a:gd name="T6" fmla="*/ 15 w 198"/>
                    <a:gd name="T7" fmla="*/ 73 h 107"/>
                    <a:gd name="T8" fmla="*/ 99 w 198"/>
                    <a:gd name="T9" fmla="*/ 107 h 107"/>
                    <a:gd name="T10" fmla="*/ 183 w 198"/>
                    <a:gd name="T11" fmla="*/ 73 h 107"/>
                    <a:gd name="T12" fmla="*/ 183 w 198"/>
                    <a:gd name="T13" fmla="*/ 16 h 107"/>
                    <a:gd name="T14" fmla="*/ 126 w 198"/>
                    <a:gd name="T15" fmla="*/ 16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107">
                      <a:moveTo>
                        <a:pt x="126" y="16"/>
                      </a:moveTo>
                      <a:cubicBezTo>
                        <a:pt x="111" y="31"/>
                        <a:pt x="87" y="31"/>
                        <a:pt x="72" y="16"/>
                      </a:cubicBezTo>
                      <a:cubicBezTo>
                        <a:pt x="56" y="0"/>
                        <a:pt x="31" y="0"/>
                        <a:pt x="15" y="16"/>
                      </a:cubicBezTo>
                      <a:cubicBezTo>
                        <a:pt x="0" y="32"/>
                        <a:pt x="0" y="57"/>
                        <a:pt x="15" y="73"/>
                      </a:cubicBezTo>
                      <a:cubicBezTo>
                        <a:pt x="38" y="96"/>
                        <a:pt x="69" y="107"/>
                        <a:pt x="99" y="107"/>
                      </a:cubicBezTo>
                      <a:cubicBezTo>
                        <a:pt x="129" y="107"/>
                        <a:pt x="160" y="96"/>
                        <a:pt x="183" y="73"/>
                      </a:cubicBezTo>
                      <a:cubicBezTo>
                        <a:pt x="198" y="57"/>
                        <a:pt x="198" y="32"/>
                        <a:pt x="183" y="16"/>
                      </a:cubicBezTo>
                      <a:cubicBezTo>
                        <a:pt x="167" y="0"/>
                        <a:pt x="142" y="0"/>
                        <a:pt x="126" y="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157" name="Freeform 17">
                <a:extLst>
                  <a:ext uri="{FF2B5EF4-FFF2-40B4-BE49-F238E27FC236}">
                    <a16:creationId xmlns:a16="http://schemas.microsoft.com/office/drawing/2014/main" id="{23054F27-008B-4577-B9AE-D6FF24E334AD}"/>
                  </a:ext>
                </a:extLst>
              </p:cNvPr>
              <p:cNvSpPr>
                <a:spLocks noEditPoints="1"/>
              </p:cNvSpPr>
              <p:nvPr/>
            </p:nvSpPr>
            <p:spPr bwMode="auto">
              <a:xfrm>
                <a:off x="-1472147" y="3041004"/>
                <a:ext cx="461839" cy="343598"/>
              </a:xfrm>
              <a:custGeom>
                <a:avLst/>
                <a:gdLst>
                  <a:gd name="T0" fmla="*/ 1655 w 2102"/>
                  <a:gd name="T1" fmla="*/ 110 h 1567"/>
                  <a:gd name="T2" fmla="*/ 898 w 2102"/>
                  <a:gd name="T3" fmla="*/ 182 h 1567"/>
                  <a:gd name="T4" fmla="*/ 386 w 2102"/>
                  <a:gd name="T5" fmla="*/ 69 h 1567"/>
                  <a:gd name="T6" fmla="*/ 202 w 2102"/>
                  <a:gd name="T7" fmla="*/ 516 h 1567"/>
                  <a:gd name="T8" fmla="*/ 273 w 2102"/>
                  <a:gd name="T9" fmla="*/ 651 h 1567"/>
                  <a:gd name="T10" fmla="*/ 566 w 2102"/>
                  <a:gd name="T11" fmla="*/ 555 h 1567"/>
                  <a:gd name="T12" fmla="*/ 353 w 2102"/>
                  <a:gd name="T13" fmla="*/ 346 h 1567"/>
                  <a:gd name="T14" fmla="*/ 255 w 2102"/>
                  <a:gd name="T15" fmla="*/ 260 h 1567"/>
                  <a:gd name="T16" fmla="*/ 650 w 2102"/>
                  <a:gd name="T17" fmla="*/ 423 h 1567"/>
                  <a:gd name="T18" fmla="*/ 739 w 2102"/>
                  <a:gd name="T19" fmla="*/ 988 h 1567"/>
                  <a:gd name="T20" fmla="*/ 921 w 2102"/>
                  <a:gd name="T21" fmla="*/ 1567 h 1567"/>
                  <a:gd name="T22" fmla="*/ 1221 w 2102"/>
                  <a:gd name="T23" fmla="*/ 1401 h 1567"/>
                  <a:gd name="T24" fmla="*/ 1420 w 2102"/>
                  <a:gd name="T25" fmla="*/ 681 h 1567"/>
                  <a:gd name="T26" fmla="*/ 1841 w 2102"/>
                  <a:gd name="T27" fmla="*/ 260 h 1567"/>
                  <a:gd name="T28" fmla="*/ 1846 w 2102"/>
                  <a:gd name="T29" fmla="*/ 264 h 1567"/>
                  <a:gd name="T30" fmla="*/ 1675 w 2102"/>
                  <a:gd name="T31" fmla="*/ 400 h 1567"/>
                  <a:gd name="T32" fmla="*/ 1577 w 2102"/>
                  <a:gd name="T33" fmla="*/ 697 h 1567"/>
                  <a:gd name="T34" fmla="*/ 1909 w 2102"/>
                  <a:gd name="T35" fmla="*/ 509 h 1567"/>
                  <a:gd name="T36" fmla="*/ 1344 w 2102"/>
                  <a:gd name="T37" fmla="*/ 707 h 1567"/>
                  <a:gd name="T38" fmla="*/ 1141 w 2102"/>
                  <a:gd name="T39" fmla="*/ 1401 h 1567"/>
                  <a:gd name="T40" fmla="*/ 961 w 2102"/>
                  <a:gd name="T41" fmla="*/ 1401 h 1567"/>
                  <a:gd name="T42" fmla="*/ 760 w 2102"/>
                  <a:gd name="T43" fmla="*/ 704 h 1567"/>
                  <a:gd name="T44" fmla="*/ 832 w 2102"/>
                  <a:gd name="T45" fmla="*/ 447 h 1567"/>
                  <a:gd name="T46" fmla="*/ 1011 w 2102"/>
                  <a:gd name="T47" fmla="*/ 850 h 1567"/>
                  <a:gd name="T48" fmla="*/ 1091 w 2102"/>
                  <a:gd name="T49" fmla="*/ 747 h 1567"/>
                  <a:gd name="T50" fmla="*/ 1270 w 2102"/>
                  <a:gd name="T51" fmla="*/ 423 h 1567"/>
                  <a:gd name="T52" fmla="*/ 1344 w 2102"/>
                  <a:gd name="T53" fmla="*/ 707 h 1567"/>
                  <a:gd name="T54" fmla="*/ 1829 w 2102"/>
                  <a:gd name="T55" fmla="*/ 505 h 1567"/>
                  <a:gd name="T56" fmla="*/ 1635 w 2102"/>
                  <a:gd name="T57" fmla="*/ 642 h 1567"/>
                  <a:gd name="T58" fmla="*/ 1804 w 2102"/>
                  <a:gd name="T59" fmla="*/ 404 h 1567"/>
                  <a:gd name="T60" fmla="*/ 1927 w 2102"/>
                  <a:gd name="T61" fmla="*/ 265 h 1567"/>
                  <a:gd name="T62" fmla="*/ 1737 w 2102"/>
                  <a:gd name="T63" fmla="*/ 234 h 1567"/>
                  <a:gd name="T64" fmla="*/ 1212 w 2102"/>
                  <a:gd name="T65" fmla="*/ 357 h 1567"/>
                  <a:gd name="T66" fmla="*/ 1115 w 2102"/>
                  <a:gd name="T67" fmla="*/ 617 h 1567"/>
                  <a:gd name="T68" fmla="*/ 912 w 2102"/>
                  <a:gd name="T69" fmla="*/ 447 h 1567"/>
                  <a:gd name="T70" fmla="*/ 848 w 2102"/>
                  <a:gd name="T71" fmla="*/ 341 h 1567"/>
                  <a:gd name="T72" fmla="*/ 304 w 2102"/>
                  <a:gd name="T73" fmla="*/ 193 h 1567"/>
                  <a:gd name="T74" fmla="*/ 297 w 2102"/>
                  <a:gd name="T75" fmla="*/ 402 h 1567"/>
                  <a:gd name="T76" fmla="*/ 441 w 2102"/>
                  <a:gd name="T77" fmla="*/ 483 h 1567"/>
                  <a:gd name="T78" fmla="*/ 414 w 2102"/>
                  <a:gd name="T79" fmla="*/ 640 h 1567"/>
                  <a:gd name="T80" fmla="*/ 253 w 2102"/>
                  <a:gd name="T81" fmla="*/ 455 h 1567"/>
                  <a:gd name="T82" fmla="*/ 341 w 2102"/>
                  <a:gd name="T83" fmla="*/ 136 h 1567"/>
                  <a:gd name="T84" fmla="*/ 912 w 2102"/>
                  <a:gd name="T85" fmla="*/ 260 h 1567"/>
                  <a:gd name="T86" fmla="*/ 1699 w 2102"/>
                  <a:gd name="T87" fmla="*/ 177 h 1567"/>
                  <a:gd name="T88" fmla="*/ 1967 w 2102"/>
                  <a:gd name="T89" fmla="*/ 174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02" h="1567">
                    <a:moveTo>
                      <a:pt x="2033" y="128"/>
                    </a:moveTo>
                    <a:cubicBezTo>
                      <a:pt x="1960" y="26"/>
                      <a:pt x="1821" y="0"/>
                      <a:pt x="1716" y="69"/>
                    </a:cubicBezTo>
                    <a:cubicBezTo>
                      <a:pt x="1655" y="110"/>
                      <a:pt x="1655" y="110"/>
                      <a:pt x="1655" y="110"/>
                    </a:cubicBezTo>
                    <a:cubicBezTo>
                      <a:pt x="1539" y="187"/>
                      <a:pt x="1400" y="216"/>
                      <a:pt x="1263" y="192"/>
                    </a:cubicBezTo>
                    <a:cubicBezTo>
                      <a:pt x="1204" y="182"/>
                      <a:pt x="1204" y="182"/>
                      <a:pt x="1204" y="182"/>
                    </a:cubicBezTo>
                    <a:cubicBezTo>
                      <a:pt x="1104" y="164"/>
                      <a:pt x="998" y="164"/>
                      <a:pt x="898" y="182"/>
                    </a:cubicBezTo>
                    <a:cubicBezTo>
                      <a:pt x="839" y="192"/>
                      <a:pt x="839" y="192"/>
                      <a:pt x="839" y="192"/>
                    </a:cubicBezTo>
                    <a:cubicBezTo>
                      <a:pt x="702" y="216"/>
                      <a:pt x="563" y="187"/>
                      <a:pt x="447" y="110"/>
                    </a:cubicBezTo>
                    <a:cubicBezTo>
                      <a:pt x="386" y="69"/>
                      <a:pt x="386" y="69"/>
                      <a:pt x="386" y="69"/>
                    </a:cubicBezTo>
                    <a:cubicBezTo>
                      <a:pt x="281" y="0"/>
                      <a:pt x="142" y="26"/>
                      <a:pt x="69" y="128"/>
                    </a:cubicBezTo>
                    <a:cubicBezTo>
                      <a:pt x="0" y="226"/>
                      <a:pt x="18" y="362"/>
                      <a:pt x="110" y="439"/>
                    </a:cubicBezTo>
                    <a:cubicBezTo>
                      <a:pt x="202" y="516"/>
                      <a:pt x="202" y="516"/>
                      <a:pt x="202" y="516"/>
                    </a:cubicBezTo>
                    <a:cubicBezTo>
                      <a:pt x="203" y="517"/>
                      <a:pt x="203" y="517"/>
                      <a:pt x="203" y="517"/>
                    </a:cubicBezTo>
                    <a:cubicBezTo>
                      <a:pt x="203" y="518"/>
                      <a:pt x="204" y="519"/>
                      <a:pt x="204" y="520"/>
                    </a:cubicBezTo>
                    <a:cubicBezTo>
                      <a:pt x="211" y="567"/>
                      <a:pt x="235" y="614"/>
                      <a:pt x="273" y="651"/>
                    </a:cubicBezTo>
                    <a:cubicBezTo>
                      <a:pt x="310" y="688"/>
                      <a:pt x="355" y="712"/>
                      <a:pt x="401" y="719"/>
                    </a:cubicBezTo>
                    <a:cubicBezTo>
                      <a:pt x="451" y="727"/>
                      <a:pt x="498" y="714"/>
                      <a:pt x="529" y="683"/>
                    </a:cubicBezTo>
                    <a:cubicBezTo>
                      <a:pt x="560" y="651"/>
                      <a:pt x="574" y="605"/>
                      <a:pt x="566" y="555"/>
                    </a:cubicBezTo>
                    <a:cubicBezTo>
                      <a:pt x="559" y="509"/>
                      <a:pt x="535" y="463"/>
                      <a:pt x="498" y="426"/>
                    </a:cubicBezTo>
                    <a:cubicBezTo>
                      <a:pt x="464" y="392"/>
                      <a:pt x="421" y="368"/>
                      <a:pt x="378" y="360"/>
                    </a:cubicBezTo>
                    <a:cubicBezTo>
                      <a:pt x="370" y="358"/>
                      <a:pt x="361" y="353"/>
                      <a:pt x="353" y="346"/>
                    </a:cubicBezTo>
                    <a:cubicBezTo>
                      <a:pt x="351" y="344"/>
                      <a:pt x="350" y="343"/>
                      <a:pt x="348" y="341"/>
                    </a:cubicBezTo>
                    <a:cubicBezTo>
                      <a:pt x="256" y="264"/>
                      <a:pt x="256" y="264"/>
                      <a:pt x="256" y="264"/>
                    </a:cubicBezTo>
                    <a:cubicBezTo>
                      <a:pt x="255" y="263"/>
                      <a:pt x="254" y="261"/>
                      <a:pt x="255" y="260"/>
                    </a:cubicBezTo>
                    <a:cubicBezTo>
                      <a:pt x="256" y="259"/>
                      <a:pt x="258" y="258"/>
                      <a:pt x="259" y="259"/>
                    </a:cubicBezTo>
                    <a:cubicBezTo>
                      <a:pt x="321" y="300"/>
                      <a:pt x="321" y="300"/>
                      <a:pt x="321" y="300"/>
                    </a:cubicBezTo>
                    <a:cubicBezTo>
                      <a:pt x="421" y="367"/>
                      <a:pt x="533" y="408"/>
                      <a:pt x="650" y="423"/>
                    </a:cubicBezTo>
                    <a:cubicBezTo>
                      <a:pt x="702" y="502"/>
                      <a:pt x="715" y="594"/>
                      <a:pt x="685" y="677"/>
                    </a:cubicBezTo>
                    <a:cubicBezTo>
                      <a:pt x="671" y="716"/>
                      <a:pt x="665" y="757"/>
                      <a:pt x="667" y="799"/>
                    </a:cubicBezTo>
                    <a:cubicBezTo>
                      <a:pt x="670" y="866"/>
                      <a:pt x="695" y="931"/>
                      <a:pt x="739" y="988"/>
                    </a:cubicBezTo>
                    <a:cubicBezTo>
                      <a:pt x="832" y="1107"/>
                      <a:pt x="881" y="1250"/>
                      <a:pt x="881" y="1401"/>
                    </a:cubicBezTo>
                    <a:cubicBezTo>
                      <a:pt x="881" y="1527"/>
                      <a:pt x="881" y="1527"/>
                      <a:pt x="881" y="1527"/>
                    </a:cubicBezTo>
                    <a:cubicBezTo>
                      <a:pt x="881" y="1549"/>
                      <a:pt x="899" y="1567"/>
                      <a:pt x="921" y="1567"/>
                    </a:cubicBezTo>
                    <a:cubicBezTo>
                      <a:pt x="1181" y="1567"/>
                      <a:pt x="1181" y="1567"/>
                      <a:pt x="1181" y="1567"/>
                    </a:cubicBezTo>
                    <a:cubicBezTo>
                      <a:pt x="1203" y="1567"/>
                      <a:pt x="1221" y="1549"/>
                      <a:pt x="1221" y="1527"/>
                    </a:cubicBezTo>
                    <a:cubicBezTo>
                      <a:pt x="1221" y="1401"/>
                      <a:pt x="1221" y="1401"/>
                      <a:pt x="1221" y="1401"/>
                    </a:cubicBezTo>
                    <a:cubicBezTo>
                      <a:pt x="1221" y="1255"/>
                      <a:pt x="1272" y="1110"/>
                      <a:pt x="1367" y="984"/>
                    </a:cubicBezTo>
                    <a:cubicBezTo>
                      <a:pt x="1413" y="924"/>
                      <a:pt x="1437" y="855"/>
                      <a:pt x="1437" y="783"/>
                    </a:cubicBezTo>
                    <a:cubicBezTo>
                      <a:pt x="1437" y="749"/>
                      <a:pt x="1431" y="714"/>
                      <a:pt x="1420" y="681"/>
                    </a:cubicBezTo>
                    <a:cubicBezTo>
                      <a:pt x="1390" y="596"/>
                      <a:pt x="1402" y="502"/>
                      <a:pt x="1453" y="423"/>
                    </a:cubicBezTo>
                    <a:cubicBezTo>
                      <a:pt x="1570" y="408"/>
                      <a:pt x="1682" y="366"/>
                      <a:pt x="1781" y="300"/>
                    </a:cubicBezTo>
                    <a:cubicBezTo>
                      <a:pt x="1841" y="260"/>
                      <a:pt x="1841" y="260"/>
                      <a:pt x="1841" y="260"/>
                    </a:cubicBezTo>
                    <a:cubicBezTo>
                      <a:pt x="1843" y="259"/>
                      <a:pt x="1846" y="259"/>
                      <a:pt x="1846" y="260"/>
                    </a:cubicBezTo>
                    <a:cubicBezTo>
                      <a:pt x="1847" y="260"/>
                      <a:pt x="1847" y="261"/>
                      <a:pt x="1847" y="262"/>
                    </a:cubicBezTo>
                    <a:cubicBezTo>
                      <a:pt x="1847" y="262"/>
                      <a:pt x="1847" y="263"/>
                      <a:pt x="1846" y="264"/>
                    </a:cubicBezTo>
                    <a:cubicBezTo>
                      <a:pt x="1754" y="341"/>
                      <a:pt x="1754" y="341"/>
                      <a:pt x="1754" y="341"/>
                    </a:cubicBezTo>
                    <a:cubicBezTo>
                      <a:pt x="1752" y="343"/>
                      <a:pt x="1750" y="345"/>
                      <a:pt x="1748" y="346"/>
                    </a:cubicBezTo>
                    <a:cubicBezTo>
                      <a:pt x="1725" y="369"/>
                      <a:pt x="1700" y="387"/>
                      <a:pt x="1675" y="400"/>
                    </a:cubicBezTo>
                    <a:cubicBezTo>
                      <a:pt x="1654" y="411"/>
                      <a:pt x="1634" y="425"/>
                      <a:pt x="1616" y="442"/>
                    </a:cubicBezTo>
                    <a:cubicBezTo>
                      <a:pt x="1578" y="478"/>
                      <a:pt x="1552" y="522"/>
                      <a:pt x="1544" y="568"/>
                    </a:cubicBezTo>
                    <a:cubicBezTo>
                      <a:pt x="1535" y="618"/>
                      <a:pt x="1547" y="665"/>
                      <a:pt x="1577" y="697"/>
                    </a:cubicBezTo>
                    <a:cubicBezTo>
                      <a:pt x="1608" y="729"/>
                      <a:pt x="1654" y="744"/>
                      <a:pt x="1704" y="737"/>
                    </a:cubicBezTo>
                    <a:cubicBezTo>
                      <a:pt x="1750" y="732"/>
                      <a:pt x="1796" y="709"/>
                      <a:pt x="1834" y="673"/>
                    </a:cubicBezTo>
                    <a:cubicBezTo>
                      <a:pt x="1883" y="626"/>
                      <a:pt x="1911" y="566"/>
                      <a:pt x="1909" y="509"/>
                    </a:cubicBezTo>
                    <a:cubicBezTo>
                      <a:pt x="1992" y="439"/>
                      <a:pt x="1992" y="439"/>
                      <a:pt x="1992" y="439"/>
                    </a:cubicBezTo>
                    <a:cubicBezTo>
                      <a:pt x="2084" y="362"/>
                      <a:pt x="2102" y="226"/>
                      <a:pt x="2033" y="128"/>
                    </a:cubicBezTo>
                    <a:close/>
                    <a:moveTo>
                      <a:pt x="1344" y="707"/>
                    </a:moveTo>
                    <a:cubicBezTo>
                      <a:pt x="1352" y="732"/>
                      <a:pt x="1357" y="758"/>
                      <a:pt x="1357" y="783"/>
                    </a:cubicBezTo>
                    <a:cubicBezTo>
                      <a:pt x="1357" y="837"/>
                      <a:pt x="1338" y="890"/>
                      <a:pt x="1304" y="936"/>
                    </a:cubicBezTo>
                    <a:cubicBezTo>
                      <a:pt x="1197" y="1076"/>
                      <a:pt x="1141" y="1237"/>
                      <a:pt x="1141" y="1401"/>
                    </a:cubicBezTo>
                    <a:cubicBezTo>
                      <a:pt x="1141" y="1487"/>
                      <a:pt x="1141" y="1487"/>
                      <a:pt x="1141" y="1487"/>
                    </a:cubicBezTo>
                    <a:cubicBezTo>
                      <a:pt x="961" y="1487"/>
                      <a:pt x="961" y="1487"/>
                      <a:pt x="961" y="1487"/>
                    </a:cubicBezTo>
                    <a:cubicBezTo>
                      <a:pt x="961" y="1401"/>
                      <a:pt x="961" y="1401"/>
                      <a:pt x="961" y="1401"/>
                    </a:cubicBezTo>
                    <a:cubicBezTo>
                      <a:pt x="961" y="1232"/>
                      <a:pt x="906" y="1072"/>
                      <a:pt x="802" y="939"/>
                    </a:cubicBezTo>
                    <a:cubicBezTo>
                      <a:pt x="768" y="895"/>
                      <a:pt x="749" y="846"/>
                      <a:pt x="746" y="795"/>
                    </a:cubicBezTo>
                    <a:cubicBezTo>
                      <a:pt x="745" y="764"/>
                      <a:pt x="750" y="734"/>
                      <a:pt x="760" y="704"/>
                    </a:cubicBezTo>
                    <a:cubicBezTo>
                      <a:pt x="792" y="614"/>
                      <a:pt x="787" y="517"/>
                      <a:pt x="745" y="428"/>
                    </a:cubicBezTo>
                    <a:cubicBezTo>
                      <a:pt x="774" y="428"/>
                      <a:pt x="803" y="427"/>
                      <a:pt x="832" y="423"/>
                    </a:cubicBezTo>
                    <a:cubicBezTo>
                      <a:pt x="832" y="447"/>
                      <a:pt x="832" y="447"/>
                      <a:pt x="832" y="447"/>
                    </a:cubicBezTo>
                    <a:cubicBezTo>
                      <a:pt x="833" y="534"/>
                      <a:pt x="869" y="617"/>
                      <a:pt x="933" y="675"/>
                    </a:cubicBezTo>
                    <a:cubicBezTo>
                      <a:pt x="1011" y="747"/>
                      <a:pt x="1011" y="747"/>
                      <a:pt x="1011" y="747"/>
                    </a:cubicBezTo>
                    <a:cubicBezTo>
                      <a:pt x="1011" y="850"/>
                      <a:pt x="1011" y="850"/>
                      <a:pt x="1011" y="850"/>
                    </a:cubicBezTo>
                    <a:cubicBezTo>
                      <a:pt x="1011" y="872"/>
                      <a:pt x="1029" y="890"/>
                      <a:pt x="1051" y="890"/>
                    </a:cubicBezTo>
                    <a:cubicBezTo>
                      <a:pt x="1073" y="890"/>
                      <a:pt x="1091" y="872"/>
                      <a:pt x="1091" y="850"/>
                    </a:cubicBezTo>
                    <a:cubicBezTo>
                      <a:pt x="1091" y="747"/>
                      <a:pt x="1091" y="747"/>
                      <a:pt x="1091" y="747"/>
                    </a:cubicBezTo>
                    <a:cubicBezTo>
                      <a:pt x="1169" y="675"/>
                      <a:pt x="1169" y="675"/>
                      <a:pt x="1169" y="675"/>
                    </a:cubicBezTo>
                    <a:cubicBezTo>
                      <a:pt x="1233" y="617"/>
                      <a:pt x="1269" y="534"/>
                      <a:pt x="1270" y="447"/>
                    </a:cubicBezTo>
                    <a:cubicBezTo>
                      <a:pt x="1270" y="423"/>
                      <a:pt x="1270" y="423"/>
                      <a:pt x="1270" y="423"/>
                    </a:cubicBezTo>
                    <a:cubicBezTo>
                      <a:pt x="1299" y="427"/>
                      <a:pt x="1328" y="429"/>
                      <a:pt x="1358" y="429"/>
                    </a:cubicBezTo>
                    <a:cubicBezTo>
                      <a:pt x="1358" y="429"/>
                      <a:pt x="1358" y="429"/>
                      <a:pt x="1359" y="429"/>
                    </a:cubicBezTo>
                    <a:cubicBezTo>
                      <a:pt x="1318" y="517"/>
                      <a:pt x="1312" y="616"/>
                      <a:pt x="1344" y="707"/>
                    </a:cubicBezTo>
                    <a:close/>
                    <a:moveTo>
                      <a:pt x="1941" y="378"/>
                    </a:moveTo>
                    <a:cubicBezTo>
                      <a:pt x="1849" y="455"/>
                      <a:pt x="1849" y="455"/>
                      <a:pt x="1849" y="455"/>
                    </a:cubicBezTo>
                    <a:cubicBezTo>
                      <a:pt x="1834" y="467"/>
                      <a:pt x="1827" y="486"/>
                      <a:pt x="1829" y="505"/>
                    </a:cubicBezTo>
                    <a:cubicBezTo>
                      <a:pt x="1832" y="540"/>
                      <a:pt x="1813" y="583"/>
                      <a:pt x="1779" y="615"/>
                    </a:cubicBezTo>
                    <a:cubicBezTo>
                      <a:pt x="1754" y="639"/>
                      <a:pt x="1723" y="654"/>
                      <a:pt x="1694" y="658"/>
                    </a:cubicBezTo>
                    <a:cubicBezTo>
                      <a:pt x="1679" y="660"/>
                      <a:pt x="1653" y="660"/>
                      <a:pt x="1635" y="642"/>
                    </a:cubicBezTo>
                    <a:cubicBezTo>
                      <a:pt x="1606" y="611"/>
                      <a:pt x="1622" y="546"/>
                      <a:pt x="1671" y="500"/>
                    </a:cubicBezTo>
                    <a:cubicBezTo>
                      <a:pt x="1683" y="488"/>
                      <a:pt x="1697" y="478"/>
                      <a:pt x="1711" y="471"/>
                    </a:cubicBezTo>
                    <a:cubicBezTo>
                      <a:pt x="1744" y="454"/>
                      <a:pt x="1775" y="432"/>
                      <a:pt x="1804" y="404"/>
                    </a:cubicBezTo>
                    <a:cubicBezTo>
                      <a:pt x="1804" y="404"/>
                      <a:pt x="1805" y="403"/>
                      <a:pt x="1805" y="402"/>
                    </a:cubicBezTo>
                    <a:cubicBezTo>
                      <a:pt x="1898" y="326"/>
                      <a:pt x="1898" y="326"/>
                      <a:pt x="1898" y="326"/>
                    </a:cubicBezTo>
                    <a:cubicBezTo>
                      <a:pt x="1916" y="311"/>
                      <a:pt x="1926" y="288"/>
                      <a:pt x="1927" y="265"/>
                    </a:cubicBezTo>
                    <a:cubicBezTo>
                      <a:pt x="1928" y="241"/>
                      <a:pt x="1919" y="218"/>
                      <a:pt x="1902" y="202"/>
                    </a:cubicBezTo>
                    <a:cubicBezTo>
                      <a:pt x="1874" y="175"/>
                      <a:pt x="1830" y="172"/>
                      <a:pt x="1797" y="193"/>
                    </a:cubicBezTo>
                    <a:cubicBezTo>
                      <a:pt x="1737" y="234"/>
                      <a:pt x="1737" y="234"/>
                      <a:pt x="1737" y="234"/>
                    </a:cubicBezTo>
                    <a:cubicBezTo>
                      <a:pt x="1624" y="309"/>
                      <a:pt x="1493" y="349"/>
                      <a:pt x="1358" y="349"/>
                    </a:cubicBezTo>
                    <a:cubicBezTo>
                      <a:pt x="1326" y="349"/>
                      <a:pt x="1294" y="346"/>
                      <a:pt x="1263" y="342"/>
                    </a:cubicBezTo>
                    <a:cubicBezTo>
                      <a:pt x="1244" y="339"/>
                      <a:pt x="1226" y="345"/>
                      <a:pt x="1212" y="357"/>
                    </a:cubicBezTo>
                    <a:cubicBezTo>
                      <a:pt x="1198" y="369"/>
                      <a:pt x="1190" y="386"/>
                      <a:pt x="1190" y="405"/>
                    </a:cubicBezTo>
                    <a:cubicBezTo>
                      <a:pt x="1190" y="447"/>
                      <a:pt x="1190" y="447"/>
                      <a:pt x="1190" y="447"/>
                    </a:cubicBezTo>
                    <a:cubicBezTo>
                      <a:pt x="1189" y="511"/>
                      <a:pt x="1162" y="573"/>
                      <a:pt x="1115" y="617"/>
                    </a:cubicBezTo>
                    <a:cubicBezTo>
                      <a:pt x="1051" y="676"/>
                      <a:pt x="1051" y="676"/>
                      <a:pt x="1051" y="676"/>
                    </a:cubicBezTo>
                    <a:cubicBezTo>
                      <a:pt x="987" y="617"/>
                      <a:pt x="987" y="617"/>
                      <a:pt x="987" y="617"/>
                    </a:cubicBezTo>
                    <a:cubicBezTo>
                      <a:pt x="940" y="573"/>
                      <a:pt x="913" y="511"/>
                      <a:pt x="912" y="447"/>
                    </a:cubicBezTo>
                    <a:cubicBezTo>
                      <a:pt x="912" y="405"/>
                      <a:pt x="912" y="405"/>
                      <a:pt x="912" y="405"/>
                    </a:cubicBezTo>
                    <a:cubicBezTo>
                      <a:pt x="912" y="386"/>
                      <a:pt x="904" y="369"/>
                      <a:pt x="890" y="357"/>
                    </a:cubicBezTo>
                    <a:cubicBezTo>
                      <a:pt x="878" y="347"/>
                      <a:pt x="863" y="341"/>
                      <a:pt x="848" y="341"/>
                    </a:cubicBezTo>
                    <a:cubicBezTo>
                      <a:pt x="845" y="341"/>
                      <a:pt x="842" y="342"/>
                      <a:pt x="839" y="342"/>
                    </a:cubicBezTo>
                    <a:cubicBezTo>
                      <a:pt x="673" y="365"/>
                      <a:pt x="505" y="327"/>
                      <a:pt x="365" y="234"/>
                    </a:cubicBezTo>
                    <a:cubicBezTo>
                      <a:pt x="304" y="193"/>
                      <a:pt x="304" y="193"/>
                      <a:pt x="304" y="193"/>
                    </a:cubicBezTo>
                    <a:cubicBezTo>
                      <a:pt x="266" y="168"/>
                      <a:pt x="216" y="177"/>
                      <a:pt x="190" y="214"/>
                    </a:cubicBezTo>
                    <a:cubicBezTo>
                      <a:pt x="165" y="249"/>
                      <a:pt x="171" y="298"/>
                      <a:pt x="204" y="326"/>
                    </a:cubicBezTo>
                    <a:cubicBezTo>
                      <a:pt x="297" y="402"/>
                      <a:pt x="297" y="402"/>
                      <a:pt x="297" y="402"/>
                    </a:cubicBezTo>
                    <a:cubicBezTo>
                      <a:pt x="297" y="403"/>
                      <a:pt x="298" y="403"/>
                      <a:pt x="298" y="404"/>
                    </a:cubicBezTo>
                    <a:cubicBezTo>
                      <a:pt x="317" y="421"/>
                      <a:pt x="339" y="433"/>
                      <a:pt x="362" y="438"/>
                    </a:cubicBezTo>
                    <a:cubicBezTo>
                      <a:pt x="390" y="444"/>
                      <a:pt x="418" y="460"/>
                      <a:pt x="441" y="483"/>
                    </a:cubicBezTo>
                    <a:cubicBezTo>
                      <a:pt x="466" y="507"/>
                      <a:pt x="482" y="538"/>
                      <a:pt x="487" y="567"/>
                    </a:cubicBezTo>
                    <a:cubicBezTo>
                      <a:pt x="489" y="581"/>
                      <a:pt x="490" y="608"/>
                      <a:pt x="472" y="626"/>
                    </a:cubicBezTo>
                    <a:cubicBezTo>
                      <a:pt x="455" y="644"/>
                      <a:pt x="428" y="643"/>
                      <a:pt x="414" y="640"/>
                    </a:cubicBezTo>
                    <a:cubicBezTo>
                      <a:pt x="385" y="636"/>
                      <a:pt x="354" y="619"/>
                      <a:pt x="329" y="595"/>
                    </a:cubicBezTo>
                    <a:cubicBezTo>
                      <a:pt x="304" y="570"/>
                      <a:pt x="288" y="538"/>
                      <a:pt x="283" y="509"/>
                    </a:cubicBezTo>
                    <a:cubicBezTo>
                      <a:pt x="280" y="487"/>
                      <a:pt x="270" y="468"/>
                      <a:pt x="253" y="455"/>
                    </a:cubicBezTo>
                    <a:cubicBezTo>
                      <a:pt x="161" y="378"/>
                      <a:pt x="161" y="378"/>
                      <a:pt x="161" y="378"/>
                    </a:cubicBezTo>
                    <a:cubicBezTo>
                      <a:pt x="101" y="328"/>
                      <a:pt x="89" y="238"/>
                      <a:pt x="135" y="174"/>
                    </a:cubicBezTo>
                    <a:cubicBezTo>
                      <a:pt x="182" y="107"/>
                      <a:pt x="273" y="91"/>
                      <a:pt x="341" y="136"/>
                    </a:cubicBezTo>
                    <a:cubicBezTo>
                      <a:pt x="403" y="177"/>
                      <a:pt x="403" y="177"/>
                      <a:pt x="403" y="177"/>
                    </a:cubicBezTo>
                    <a:cubicBezTo>
                      <a:pt x="536" y="265"/>
                      <a:pt x="696" y="299"/>
                      <a:pt x="853" y="271"/>
                    </a:cubicBezTo>
                    <a:cubicBezTo>
                      <a:pt x="912" y="260"/>
                      <a:pt x="912" y="260"/>
                      <a:pt x="912" y="260"/>
                    </a:cubicBezTo>
                    <a:cubicBezTo>
                      <a:pt x="1003" y="244"/>
                      <a:pt x="1099" y="244"/>
                      <a:pt x="1190" y="260"/>
                    </a:cubicBezTo>
                    <a:cubicBezTo>
                      <a:pt x="1249" y="271"/>
                      <a:pt x="1249" y="271"/>
                      <a:pt x="1249" y="271"/>
                    </a:cubicBezTo>
                    <a:cubicBezTo>
                      <a:pt x="1406" y="299"/>
                      <a:pt x="1566" y="265"/>
                      <a:pt x="1699" y="177"/>
                    </a:cubicBezTo>
                    <a:cubicBezTo>
                      <a:pt x="1761" y="136"/>
                      <a:pt x="1761" y="136"/>
                      <a:pt x="1761" y="136"/>
                    </a:cubicBezTo>
                    <a:cubicBezTo>
                      <a:pt x="1829" y="91"/>
                      <a:pt x="1920" y="107"/>
                      <a:pt x="1967" y="174"/>
                    </a:cubicBezTo>
                    <a:cubicBezTo>
                      <a:pt x="1967" y="174"/>
                      <a:pt x="1967" y="174"/>
                      <a:pt x="1967" y="174"/>
                    </a:cubicBezTo>
                    <a:cubicBezTo>
                      <a:pt x="2013" y="238"/>
                      <a:pt x="2001" y="328"/>
                      <a:pt x="1941" y="378"/>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136" name="Group 4">
              <a:extLst>
                <a:ext uri="{FF2B5EF4-FFF2-40B4-BE49-F238E27FC236}">
                  <a16:creationId xmlns:a16="http://schemas.microsoft.com/office/drawing/2014/main" id="{52ED1E1F-9E22-4707-AD77-0D9014B9AD14}"/>
                </a:ext>
              </a:extLst>
            </p:cNvPr>
            <p:cNvGrpSpPr>
              <a:grpSpLocks noChangeAspect="1"/>
            </p:cNvGrpSpPr>
            <p:nvPr/>
          </p:nvGrpSpPr>
          <p:grpSpPr bwMode="auto">
            <a:xfrm>
              <a:off x="645564" y="3100388"/>
              <a:ext cx="184150" cy="361950"/>
              <a:chOff x="412" y="1953"/>
              <a:chExt cx="116" cy="228"/>
            </a:xfrm>
            <a:solidFill>
              <a:schemeClr val="accent1"/>
            </a:solidFill>
          </p:grpSpPr>
          <p:sp>
            <p:nvSpPr>
              <p:cNvPr id="153" name="Freeform 5">
                <a:extLst>
                  <a:ext uri="{FF2B5EF4-FFF2-40B4-BE49-F238E27FC236}">
                    <a16:creationId xmlns:a16="http://schemas.microsoft.com/office/drawing/2014/main" id="{8B41E47A-0BFA-4986-B62A-178FB64F5E64}"/>
                  </a:ext>
                </a:extLst>
              </p:cNvPr>
              <p:cNvSpPr>
                <a:spLocks noEditPoints="1"/>
              </p:cNvSpPr>
              <p:nvPr/>
            </p:nvSpPr>
            <p:spPr bwMode="auto">
              <a:xfrm>
                <a:off x="412" y="1953"/>
                <a:ext cx="116" cy="228"/>
              </a:xfrm>
              <a:custGeom>
                <a:avLst/>
                <a:gdLst>
                  <a:gd name="T0" fmla="*/ 680 w 1040"/>
                  <a:gd name="T1" fmla="*/ 608 h 2048"/>
                  <a:gd name="T2" fmla="*/ 800 w 1040"/>
                  <a:gd name="T3" fmla="*/ 480 h 2048"/>
                  <a:gd name="T4" fmla="*/ 993 w 1040"/>
                  <a:gd name="T5" fmla="*/ 222 h 2048"/>
                  <a:gd name="T6" fmla="*/ 1000 w 1040"/>
                  <a:gd name="T7" fmla="*/ 40 h 2048"/>
                  <a:gd name="T8" fmla="*/ 80 w 1040"/>
                  <a:gd name="T9" fmla="*/ 0 h 2048"/>
                  <a:gd name="T10" fmla="*/ 40 w 1040"/>
                  <a:gd name="T11" fmla="*/ 200 h 2048"/>
                  <a:gd name="T12" fmla="*/ 207 w 1040"/>
                  <a:gd name="T13" fmla="*/ 462 h 2048"/>
                  <a:gd name="T14" fmla="*/ 360 w 1040"/>
                  <a:gd name="T15" fmla="*/ 480 h 2048"/>
                  <a:gd name="T16" fmla="*/ 40 w 1040"/>
                  <a:gd name="T17" fmla="*/ 608 h 2048"/>
                  <a:gd name="T18" fmla="*/ 0 w 1040"/>
                  <a:gd name="T19" fmla="*/ 888 h 2048"/>
                  <a:gd name="T20" fmla="*/ 313 w 1040"/>
                  <a:gd name="T21" fmla="*/ 928 h 2048"/>
                  <a:gd name="T22" fmla="*/ 257 w 1040"/>
                  <a:gd name="T23" fmla="*/ 1042 h 2048"/>
                  <a:gd name="T24" fmla="*/ 400 w 1040"/>
                  <a:gd name="T25" fmla="*/ 1768 h 2048"/>
                  <a:gd name="T26" fmla="*/ 520 w 1040"/>
                  <a:gd name="T27" fmla="*/ 2048 h 2048"/>
                  <a:gd name="T28" fmla="*/ 640 w 1040"/>
                  <a:gd name="T29" fmla="*/ 1768 h 2048"/>
                  <a:gd name="T30" fmla="*/ 785 w 1040"/>
                  <a:gd name="T31" fmla="*/ 1041 h 2048"/>
                  <a:gd name="T32" fmla="*/ 729 w 1040"/>
                  <a:gd name="T33" fmla="*/ 928 h 2048"/>
                  <a:gd name="T34" fmla="*/ 1040 w 1040"/>
                  <a:gd name="T35" fmla="*/ 888 h 2048"/>
                  <a:gd name="T36" fmla="*/ 1000 w 1040"/>
                  <a:gd name="T37" fmla="*/ 608 h 2048"/>
                  <a:gd name="T38" fmla="*/ 155 w 1040"/>
                  <a:gd name="T39" fmla="*/ 240 h 2048"/>
                  <a:gd name="T40" fmla="*/ 400 w 1040"/>
                  <a:gd name="T41" fmla="*/ 200 h 2048"/>
                  <a:gd name="T42" fmla="*/ 120 w 1040"/>
                  <a:gd name="T43" fmla="*/ 160 h 2048"/>
                  <a:gd name="T44" fmla="*/ 920 w 1040"/>
                  <a:gd name="T45" fmla="*/ 80 h 2048"/>
                  <a:gd name="T46" fmla="*/ 680 w 1040"/>
                  <a:gd name="T47" fmla="*/ 160 h 2048"/>
                  <a:gd name="T48" fmla="*/ 680 w 1040"/>
                  <a:gd name="T49" fmla="*/ 240 h 2048"/>
                  <a:gd name="T50" fmla="*/ 779 w 1040"/>
                  <a:gd name="T51" fmla="*/ 400 h 2048"/>
                  <a:gd name="T52" fmla="*/ 520 w 1040"/>
                  <a:gd name="T53" fmla="*/ 648 h 2048"/>
                  <a:gd name="T54" fmla="*/ 520 w 1040"/>
                  <a:gd name="T55" fmla="*/ 888 h 2048"/>
                  <a:gd name="T56" fmla="*/ 520 w 1040"/>
                  <a:gd name="T57" fmla="*/ 648 h 2048"/>
                  <a:gd name="T58" fmla="*/ 440 w 1040"/>
                  <a:gd name="T59" fmla="*/ 480 h 2048"/>
                  <a:gd name="T60" fmla="*/ 600 w 1040"/>
                  <a:gd name="T61" fmla="*/ 585 h 2048"/>
                  <a:gd name="T62" fmla="*/ 440 w 1040"/>
                  <a:gd name="T63" fmla="*/ 585 h 2048"/>
                  <a:gd name="T64" fmla="*/ 80 w 1040"/>
                  <a:gd name="T65" fmla="*/ 848 h 2048"/>
                  <a:gd name="T66" fmla="*/ 337 w 1040"/>
                  <a:gd name="T67" fmla="*/ 688 h 2048"/>
                  <a:gd name="T68" fmla="*/ 337 w 1040"/>
                  <a:gd name="T69" fmla="*/ 848 h 2048"/>
                  <a:gd name="T70" fmla="*/ 480 w 1040"/>
                  <a:gd name="T71" fmla="*/ 1768 h 2048"/>
                  <a:gd name="T72" fmla="*/ 560 w 1040"/>
                  <a:gd name="T73" fmla="*/ 1768 h 2048"/>
                  <a:gd name="T74" fmla="*/ 560 w 1040"/>
                  <a:gd name="T75" fmla="*/ 1655 h 2048"/>
                  <a:gd name="T76" fmla="*/ 480 w 1040"/>
                  <a:gd name="T77" fmla="*/ 1655 h 2048"/>
                  <a:gd name="T78" fmla="*/ 520 w 1040"/>
                  <a:gd name="T79" fmla="*/ 1148 h 2048"/>
                  <a:gd name="T80" fmla="*/ 560 w 1040"/>
                  <a:gd name="T81" fmla="*/ 1655 h 2048"/>
                  <a:gd name="T82" fmla="*/ 344 w 1040"/>
                  <a:gd name="T83" fmla="*/ 1011 h 2048"/>
                  <a:gd name="T84" fmla="*/ 520 w 1040"/>
                  <a:gd name="T85" fmla="*/ 968 h 2048"/>
                  <a:gd name="T86" fmla="*/ 698 w 1040"/>
                  <a:gd name="T87" fmla="*/ 1010 h 2048"/>
                  <a:gd name="T88" fmla="*/ 960 w 1040"/>
                  <a:gd name="T89" fmla="*/ 848 h 2048"/>
                  <a:gd name="T90" fmla="*/ 720 w 1040"/>
                  <a:gd name="T91" fmla="*/ 768 h 2048"/>
                  <a:gd name="T92" fmla="*/ 960 w 1040"/>
                  <a:gd name="T93" fmla="*/ 688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0" h="2048">
                    <a:moveTo>
                      <a:pt x="1000" y="608"/>
                    </a:moveTo>
                    <a:cubicBezTo>
                      <a:pt x="680" y="608"/>
                      <a:pt x="680" y="608"/>
                      <a:pt x="680" y="608"/>
                    </a:cubicBezTo>
                    <a:cubicBezTo>
                      <a:pt x="680" y="480"/>
                      <a:pt x="680" y="480"/>
                      <a:pt x="680" y="480"/>
                    </a:cubicBezTo>
                    <a:cubicBezTo>
                      <a:pt x="800" y="480"/>
                      <a:pt x="800" y="480"/>
                      <a:pt x="800" y="480"/>
                    </a:cubicBezTo>
                    <a:cubicBezTo>
                      <a:pt x="813" y="480"/>
                      <a:pt x="826" y="473"/>
                      <a:pt x="833" y="462"/>
                    </a:cubicBezTo>
                    <a:cubicBezTo>
                      <a:pt x="993" y="222"/>
                      <a:pt x="993" y="222"/>
                      <a:pt x="993" y="222"/>
                    </a:cubicBezTo>
                    <a:cubicBezTo>
                      <a:pt x="998" y="216"/>
                      <a:pt x="1000" y="208"/>
                      <a:pt x="1000" y="200"/>
                    </a:cubicBezTo>
                    <a:cubicBezTo>
                      <a:pt x="1000" y="40"/>
                      <a:pt x="1000" y="40"/>
                      <a:pt x="1000" y="40"/>
                    </a:cubicBezTo>
                    <a:cubicBezTo>
                      <a:pt x="1000" y="18"/>
                      <a:pt x="982" y="0"/>
                      <a:pt x="960" y="0"/>
                    </a:cubicBezTo>
                    <a:cubicBezTo>
                      <a:pt x="80" y="0"/>
                      <a:pt x="80" y="0"/>
                      <a:pt x="80" y="0"/>
                    </a:cubicBezTo>
                    <a:cubicBezTo>
                      <a:pt x="58" y="0"/>
                      <a:pt x="40" y="18"/>
                      <a:pt x="40" y="40"/>
                    </a:cubicBezTo>
                    <a:cubicBezTo>
                      <a:pt x="40" y="200"/>
                      <a:pt x="40" y="200"/>
                      <a:pt x="40" y="200"/>
                    </a:cubicBezTo>
                    <a:cubicBezTo>
                      <a:pt x="40" y="208"/>
                      <a:pt x="42" y="216"/>
                      <a:pt x="47" y="222"/>
                    </a:cubicBezTo>
                    <a:cubicBezTo>
                      <a:pt x="207" y="462"/>
                      <a:pt x="207" y="462"/>
                      <a:pt x="207" y="462"/>
                    </a:cubicBezTo>
                    <a:cubicBezTo>
                      <a:pt x="214" y="473"/>
                      <a:pt x="227" y="480"/>
                      <a:pt x="240" y="480"/>
                    </a:cubicBezTo>
                    <a:cubicBezTo>
                      <a:pt x="360" y="480"/>
                      <a:pt x="360" y="480"/>
                      <a:pt x="360" y="480"/>
                    </a:cubicBezTo>
                    <a:cubicBezTo>
                      <a:pt x="360" y="608"/>
                      <a:pt x="360" y="608"/>
                      <a:pt x="360" y="608"/>
                    </a:cubicBezTo>
                    <a:cubicBezTo>
                      <a:pt x="40" y="608"/>
                      <a:pt x="40" y="608"/>
                      <a:pt x="40" y="608"/>
                    </a:cubicBezTo>
                    <a:cubicBezTo>
                      <a:pt x="18" y="608"/>
                      <a:pt x="0" y="626"/>
                      <a:pt x="0" y="648"/>
                    </a:cubicBezTo>
                    <a:cubicBezTo>
                      <a:pt x="0" y="888"/>
                      <a:pt x="0" y="888"/>
                      <a:pt x="0" y="888"/>
                    </a:cubicBezTo>
                    <a:cubicBezTo>
                      <a:pt x="0" y="910"/>
                      <a:pt x="18" y="928"/>
                      <a:pt x="40" y="928"/>
                    </a:cubicBezTo>
                    <a:cubicBezTo>
                      <a:pt x="313" y="928"/>
                      <a:pt x="313" y="928"/>
                      <a:pt x="313" y="928"/>
                    </a:cubicBezTo>
                    <a:cubicBezTo>
                      <a:pt x="313" y="928"/>
                      <a:pt x="257" y="985"/>
                      <a:pt x="256" y="985"/>
                    </a:cubicBezTo>
                    <a:cubicBezTo>
                      <a:pt x="241" y="1000"/>
                      <a:pt x="241" y="1027"/>
                      <a:pt x="257" y="1042"/>
                    </a:cubicBezTo>
                    <a:cubicBezTo>
                      <a:pt x="298" y="1082"/>
                      <a:pt x="347" y="1111"/>
                      <a:pt x="400" y="1129"/>
                    </a:cubicBezTo>
                    <a:cubicBezTo>
                      <a:pt x="400" y="1768"/>
                      <a:pt x="400" y="1768"/>
                      <a:pt x="400" y="1768"/>
                    </a:cubicBezTo>
                    <a:cubicBezTo>
                      <a:pt x="400" y="1816"/>
                      <a:pt x="464" y="1975"/>
                      <a:pt x="483" y="2023"/>
                    </a:cubicBezTo>
                    <a:cubicBezTo>
                      <a:pt x="489" y="2038"/>
                      <a:pt x="504" y="2048"/>
                      <a:pt x="520" y="2048"/>
                    </a:cubicBezTo>
                    <a:cubicBezTo>
                      <a:pt x="536" y="2048"/>
                      <a:pt x="551" y="2038"/>
                      <a:pt x="557" y="2023"/>
                    </a:cubicBezTo>
                    <a:cubicBezTo>
                      <a:pt x="576" y="1975"/>
                      <a:pt x="640" y="1816"/>
                      <a:pt x="640" y="1768"/>
                    </a:cubicBezTo>
                    <a:cubicBezTo>
                      <a:pt x="640" y="1129"/>
                      <a:pt x="640" y="1129"/>
                      <a:pt x="640" y="1129"/>
                    </a:cubicBezTo>
                    <a:cubicBezTo>
                      <a:pt x="694" y="1111"/>
                      <a:pt x="743" y="1081"/>
                      <a:pt x="785" y="1041"/>
                    </a:cubicBezTo>
                    <a:cubicBezTo>
                      <a:pt x="800" y="1026"/>
                      <a:pt x="801" y="999"/>
                      <a:pt x="785" y="984"/>
                    </a:cubicBezTo>
                    <a:cubicBezTo>
                      <a:pt x="729" y="928"/>
                      <a:pt x="729" y="928"/>
                      <a:pt x="729" y="928"/>
                    </a:cubicBezTo>
                    <a:cubicBezTo>
                      <a:pt x="1000" y="928"/>
                      <a:pt x="1000" y="928"/>
                      <a:pt x="1000" y="928"/>
                    </a:cubicBezTo>
                    <a:cubicBezTo>
                      <a:pt x="1022" y="928"/>
                      <a:pt x="1040" y="910"/>
                      <a:pt x="1040" y="888"/>
                    </a:cubicBezTo>
                    <a:cubicBezTo>
                      <a:pt x="1040" y="648"/>
                      <a:pt x="1040" y="648"/>
                      <a:pt x="1040" y="648"/>
                    </a:cubicBezTo>
                    <a:cubicBezTo>
                      <a:pt x="1040" y="626"/>
                      <a:pt x="1022" y="608"/>
                      <a:pt x="1000" y="608"/>
                    </a:cubicBezTo>
                    <a:close/>
                    <a:moveTo>
                      <a:pt x="261" y="400"/>
                    </a:moveTo>
                    <a:cubicBezTo>
                      <a:pt x="155" y="240"/>
                      <a:pt x="155" y="240"/>
                      <a:pt x="155" y="240"/>
                    </a:cubicBezTo>
                    <a:cubicBezTo>
                      <a:pt x="360" y="240"/>
                      <a:pt x="360" y="240"/>
                      <a:pt x="360" y="240"/>
                    </a:cubicBezTo>
                    <a:cubicBezTo>
                      <a:pt x="382" y="240"/>
                      <a:pt x="400" y="222"/>
                      <a:pt x="400" y="200"/>
                    </a:cubicBezTo>
                    <a:cubicBezTo>
                      <a:pt x="400" y="178"/>
                      <a:pt x="382" y="160"/>
                      <a:pt x="360" y="160"/>
                    </a:cubicBezTo>
                    <a:cubicBezTo>
                      <a:pt x="120" y="160"/>
                      <a:pt x="120" y="160"/>
                      <a:pt x="120" y="160"/>
                    </a:cubicBezTo>
                    <a:cubicBezTo>
                      <a:pt x="120" y="80"/>
                      <a:pt x="120" y="80"/>
                      <a:pt x="120" y="80"/>
                    </a:cubicBezTo>
                    <a:cubicBezTo>
                      <a:pt x="920" y="80"/>
                      <a:pt x="920" y="80"/>
                      <a:pt x="920" y="80"/>
                    </a:cubicBezTo>
                    <a:cubicBezTo>
                      <a:pt x="920" y="160"/>
                      <a:pt x="920" y="160"/>
                      <a:pt x="920" y="160"/>
                    </a:cubicBezTo>
                    <a:cubicBezTo>
                      <a:pt x="680" y="160"/>
                      <a:pt x="680" y="160"/>
                      <a:pt x="680" y="160"/>
                    </a:cubicBezTo>
                    <a:cubicBezTo>
                      <a:pt x="658" y="160"/>
                      <a:pt x="640" y="178"/>
                      <a:pt x="640" y="200"/>
                    </a:cubicBezTo>
                    <a:cubicBezTo>
                      <a:pt x="640" y="222"/>
                      <a:pt x="658" y="240"/>
                      <a:pt x="680" y="240"/>
                    </a:cubicBezTo>
                    <a:cubicBezTo>
                      <a:pt x="885" y="240"/>
                      <a:pt x="885" y="240"/>
                      <a:pt x="885" y="240"/>
                    </a:cubicBezTo>
                    <a:cubicBezTo>
                      <a:pt x="779" y="400"/>
                      <a:pt x="779" y="400"/>
                      <a:pt x="779" y="400"/>
                    </a:cubicBezTo>
                    <a:lnTo>
                      <a:pt x="261" y="400"/>
                    </a:lnTo>
                    <a:close/>
                    <a:moveTo>
                      <a:pt x="520" y="648"/>
                    </a:moveTo>
                    <a:cubicBezTo>
                      <a:pt x="586" y="648"/>
                      <a:pt x="640" y="702"/>
                      <a:pt x="640" y="768"/>
                    </a:cubicBezTo>
                    <a:cubicBezTo>
                      <a:pt x="640" y="834"/>
                      <a:pt x="586" y="888"/>
                      <a:pt x="520" y="888"/>
                    </a:cubicBezTo>
                    <a:cubicBezTo>
                      <a:pt x="454" y="888"/>
                      <a:pt x="400" y="834"/>
                      <a:pt x="400" y="768"/>
                    </a:cubicBezTo>
                    <a:cubicBezTo>
                      <a:pt x="400" y="702"/>
                      <a:pt x="454" y="648"/>
                      <a:pt x="520" y="648"/>
                    </a:cubicBezTo>
                    <a:close/>
                    <a:moveTo>
                      <a:pt x="440" y="585"/>
                    </a:moveTo>
                    <a:cubicBezTo>
                      <a:pt x="440" y="480"/>
                      <a:pt x="440" y="480"/>
                      <a:pt x="440" y="480"/>
                    </a:cubicBezTo>
                    <a:cubicBezTo>
                      <a:pt x="600" y="480"/>
                      <a:pt x="600" y="480"/>
                      <a:pt x="600" y="480"/>
                    </a:cubicBezTo>
                    <a:cubicBezTo>
                      <a:pt x="600" y="585"/>
                      <a:pt x="600" y="585"/>
                      <a:pt x="600" y="585"/>
                    </a:cubicBezTo>
                    <a:cubicBezTo>
                      <a:pt x="575" y="574"/>
                      <a:pt x="548" y="568"/>
                      <a:pt x="520" y="568"/>
                    </a:cubicBezTo>
                    <a:cubicBezTo>
                      <a:pt x="492" y="568"/>
                      <a:pt x="465" y="574"/>
                      <a:pt x="440" y="585"/>
                    </a:cubicBezTo>
                    <a:close/>
                    <a:moveTo>
                      <a:pt x="337" y="848"/>
                    </a:moveTo>
                    <a:cubicBezTo>
                      <a:pt x="80" y="848"/>
                      <a:pt x="80" y="848"/>
                      <a:pt x="80" y="848"/>
                    </a:cubicBezTo>
                    <a:cubicBezTo>
                      <a:pt x="80" y="688"/>
                      <a:pt x="80" y="688"/>
                      <a:pt x="80" y="688"/>
                    </a:cubicBezTo>
                    <a:cubicBezTo>
                      <a:pt x="337" y="688"/>
                      <a:pt x="337" y="688"/>
                      <a:pt x="337" y="688"/>
                    </a:cubicBezTo>
                    <a:cubicBezTo>
                      <a:pt x="326" y="713"/>
                      <a:pt x="320" y="740"/>
                      <a:pt x="320" y="768"/>
                    </a:cubicBezTo>
                    <a:cubicBezTo>
                      <a:pt x="320" y="796"/>
                      <a:pt x="326" y="823"/>
                      <a:pt x="337" y="848"/>
                    </a:cubicBezTo>
                    <a:close/>
                    <a:moveTo>
                      <a:pt x="520" y="1898"/>
                    </a:moveTo>
                    <a:cubicBezTo>
                      <a:pt x="498" y="1837"/>
                      <a:pt x="480" y="1783"/>
                      <a:pt x="480" y="1768"/>
                    </a:cubicBezTo>
                    <a:cubicBezTo>
                      <a:pt x="480" y="1746"/>
                      <a:pt x="498" y="1728"/>
                      <a:pt x="520" y="1728"/>
                    </a:cubicBezTo>
                    <a:cubicBezTo>
                      <a:pt x="542" y="1728"/>
                      <a:pt x="560" y="1746"/>
                      <a:pt x="560" y="1768"/>
                    </a:cubicBezTo>
                    <a:cubicBezTo>
                      <a:pt x="560" y="1783"/>
                      <a:pt x="542" y="1837"/>
                      <a:pt x="520" y="1898"/>
                    </a:cubicBezTo>
                    <a:close/>
                    <a:moveTo>
                      <a:pt x="560" y="1655"/>
                    </a:moveTo>
                    <a:cubicBezTo>
                      <a:pt x="547" y="1650"/>
                      <a:pt x="534" y="1648"/>
                      <a:pt x="520" y="1648"/>
                    </a:cubicBezTo>
                    <a:cubicBezTo>
                      <a:pt x="506" y="1648"/>
                      <a:pt x="493" y="1650"/>
                      <a:pt x="480" y="1655"/>
                    </a:cubicBezTo>
                    <a:cubicBezTo>
                      <a:pt x="480" y="1146"/>
                      <a:pt x="480" y="1146"/>
                      <a:pt x="480" y="1146"/>
                    </a:cubicBezTo>
                    <a:cubicBezTo>
                      <a:pt x="493" y="1147"/>
                      <a:pt x="507" y="1148"/>
                      <a:pt x="520" y="1148"/>
                    </a:cubicBezTo>
                    <a:cubicBezTo>
                      <a:pt x="533" y="1148"/>
                      <a:pt x="547" y="1147"/>
                      <a:pt x="560" y="1146"/>
                    </a:cubicBezTo>
                    <a:lnTo>
                      <a:pt x="560" y="1655"/>
                    </a:lnTo>
                    <a:close/>
                    <a:moveTo>
                      <a:pt x="520" y="1068"/>
                    </a:moveTo>
                    <a:cubicBezTo>
                      <a:pt x="456" y="1068"/>
                      <a:pt x="395" y="1048"/>
                      <a:pt x="344" y="1011"/>
                    </a:cubicBezTo>
                    <a:cubicBezTo>
                      <a:pt x="416" y="939"/>
                      <a:pt x="416" y="939"/>
                      <a:pt x="416" y="939"/>
                    </a:cubicBezTo>
                    <a:cubicBezTo>
                      <a:pt x="446" y="957"/>
                      <a:pt x="482" y="968"/>
                      <a:pt x="520" y="968"/>
                    </a:cubicBezTo>
                    <a:cubicBezTo>
                      <a:pt x="559" y="968"/>
                      <a:pt x="595" y="957"/>
                      <a:pt x="626" y="938"/>
                    </a:cubicBezTo>
                    <a:cubicBezTo>
                      <a:pt x="698" y="1010"/>
                      <a:pt x="698" y="1010"/>
                      <a:pt x="698" y="1010"/>
                    </a:cubicBezTo>
                    <a:cubicBezTo>
                      <a:pt x="647" y="1048"/>
                      <a:pt x="585" y="1068"/>
                      <a:pt x="520" y="1068"/>
                    </a:cubicBezTo>
                    <a:close/>
                    <a:moveTo>
                      <a:pt x="960" y="848"/>
                    </a:moveTo>
                    <a:cubicBezTo>
                      <a:pt x="703" y="848"/>
                      <a:pt x="703" y="848"/>
                      <a:pt x="703" y="848"/>
                    </a:cubicBezTo>
                    <a:cubicBezTo>
                      <a:pt x="714" y="823"/>
                      <a:pt x="720" y="796"/>
                      <a:pt x="720" y="768"/>
                    </a:cubicBezTo>
                    <a:cubicBezTo>
                      <a:pt x="720" y="740"/>
                      <a:pt x="714" y="713"/>
                      <a:pt x="703" y="688"/>
                    </a:cubicBezTo>
                    <a:cubicBezTo>
                      <a:pt x="960" y="688"/>
                      <a:pt x="960" y="688"/>
                      <a:pt x="960" y="688"/>
                    </a:cubicBezTo>
                    <a:lnTo>
                      <a:pt x="960" y="848"/>
                    </a:lnTo>
                    <a:close/>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4" name="Oval 6">
                <a:extLst>
                  <a:ext uri="{FF2B5EF4-FFF2-40B4-BE49-F238E27FC236}">
                    <a16:creationId xmlns:a16="http://schemas.microsoft.com/office/drawing/2014/main" id="{0B6E09F7-26E1-416F-B4EA-A757B7FDBD34}"/>
                  </a:ext>
                </a:extLst>
              </p:cNvPr>
              <p:cNvSpPr>
                <a:spLocks noChangeArrowheads="1"/>
              </p:cNvSpPr>
              <p:nvPr/>
            </p:nvSpPr>
            <p:spPr bwMode="auto">
              <a:xfrm>
                <a:off x="465" y="2034"/>
                <a:ext cx="9" cy="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5" name="Oval 7">
                <a:extLst>
                  <a:ext uri="{FF2B5EF4-FFF2-40B4-BE49-F238E27FC236}">
                    <a16:creationId xmlns:a16="http://schemas.microsoft.com/office/drawing/2014/main" id="{DEEBCB00-2333-4D2C-B7CB-52811D96410A}"/>
                  </a:ext>
                </a:extLst>
              </p:cNvPr>
              <p:cNvSpPr>
                <a:spLocks noChangeArrowheads="1"/>
              </p:cNvSpPr>
              <p:nvPr/>
            </p:nvSpPr>
            <p:spPr bwMode="auto">
              <a:xfrm>
                <a:off x="465" y="1971"/>
                <a:ext cx="9" cy="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137" name="Group 24">
              <a:extLst>
                <a:ext uri="{FF2B5EF4-FFF2-40B4-BE49-F238E27FC236}">
                  <a16:creationId xmlns:a16="http://schemas.microsoft.com/office/drawing/2014/main" id="{A6C73932-1C59-4CF7-9CB4-D0244132CD40}"/>
                </a:ext>
              </a:extLst>
            </p:cNvPr>
            <p:cNvGrpSpPr>
              <a:grpSpLocks noChangeAspect="1"/>
            </p:cNvGrpSpPr>
            <p:nvPr/>
          </p:nvGrpSpPr>
          <p:grpSpPr bwMode="auto">
            <a:xfrm>
              <a:off x="579191" y="3810055"/>
              <a:ext cx="316896" cy="357875"/>
              <a:chOff x="404" y="1104"/>
              <a:chExt cx="348" cy="393"/>
            </a:xfrm>
            <a:solidFill>
              <a:schemeClr val="accent1"/>
            </a:solidFill>
          </p:grpSpPr>
          <p:sp>
            <p:nvSpPr>
              <p:cNvPr id="138" name="Freeform 25">
                <a:extLst>
                  <a:ext uri="{FF2B5EF4-FFF2-40B4-BE49-F238E27FC236}">
                    <a16:creationId xmlns:a16="http://schemas.microsoft.com/office/drawing/2014/main" id="{1F5BB9A4-9E23-4446-9551-B88E3D16CA35}"/>
                  </a:ext>
                </a:extLst>
              </p:cNvPr>
              <p:cNvSpPr>
                <a:spLocks/>
              </p:cNvSpPr>
              <p:nvPr/>
            </p:nvSpPr>
            <p:spPr bwMode="auto">
              <a:xfrm>
                <a:off x="404" y="1233"/>
                <a:ext cx="261" cy="264"/>
              </a:xfrm>
              <a:custGeom>
                <a:avLst/>
                <a:gdLst>
                  <a:gd name="T0" fmla="*/ 1299 w 1367"/>
                  <a:gd name="T1" fmla="*/ 1171 h 1378"/>
                  <a:gd name="T2" fmla="*/ 869 w 1367"/>
                  <a:gd name="T3" fmla="*/ 1298 h 1378"/>
                  <a:gd name="T4" fmla="*/ 80 w 1367"/>
                  <a:gd name="T5" fmla="*/ 509 h 1378"/>
                  <a:gd name="T6" fmla="*/ 215 w 1367"/>
                  <a:gd name="T7" fmla="*/ 68 h 1378"/>
                  <a:gd name="T8" fmla="*/ 204 w 1367"/>
                  <a:gd name="T9" fmla="*/ 13 h 1378"/>
                  <a:gd name="T10" fmla="*/ 148 w 1367"/>
                  <a:gd name="T11" fmla="*/ 23 h 1378"/>
                  <a:gd name="T12" fmla="*/ 0 w 1367"/>
                  <a:gd name="T13" fmla="*/ 509 h 1378"/>
                  <a:gd name="T14" fmla="*/ 255 w 1367"/>
                  <a:gd name="T15" fmla="*/ 1123 h 1378"/>
                  <a:gd name="T16" fmla="*/ 869 w 1367"/>
                  <a:gd name="T17" fmla="*/ 1378 h 1378"/>
                  <a:gd name="T18" fmla="*/ 1343 w 1367"/>
                  <a:gd name="T19" fmla="*/ 1238 h 1378"/>
                  <a:gd name="T20" fmla="*/ 1355 w 1367"/>
                  <a:gd name="T21" fmla="*/ 1182 h 1378"/>
                  <a:gd name="T22" fmla="*/ 1299 w 1367"/>
                  <a:gd name="T23" fmla="*/ 1171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7" h="1378">
                    <a:moveTo>
                      <a:pt x="1299" y="1171"/>
                    </a:moveTo>
                    <a:cubicBezTo>
                      <a:pt x="1171" y="1254"/>
                      <a:pt x="1023" y="1298"/>
                      <a:pt x="869" y="1298"/>
                    </a:cubicBezTo>
                    <a:cubicBezTo>
                      <a:pt x="434" y="1298"/>
                      <a:pt x="80" y="944"/>
                      <a:pt x="80" y="509"/>
                    </a:cubicBezTo>
                    <a:cubicBezTo>
                      <a:pt x="80" y="351"/>
                      <a:pt x="127" y="199"/>
                      <a:pt x="215" y="68"/>
                    </a:cubicBezTo>
                    <a:cubicBezTo>
                      <a:pt x="227" y="50"/>
                      <a:pt x="222" y="25"/>
                      <a:pt x="204" y="13"/>
                    </a:cubicBezTo>
                    <a:cubicBezTo>
                      <a:pt x="186" y="0"/>
                      <a:pt x="161" y="5"/>
                      <a:pt x="148" y="23"/>
                    </a:cubicBezTo>
                    <a:cubicBezTo>
                      <a:pt x="51" y="167"/>
                      <a:pt x="0" y="335"/>
                      <a:pt x="0" y="509"/>
                    </a:cubicBezTo>
                    <a:cubicBezTo>
                      <a:pt x="0" y="741"/>
                      <a:pt x="91" y="959"/>
                      <a:pt x="255" y="1123"/>
                    </a:cubicBezTo>
                    <a:cubicBezTo>
                      <a:pt x="419" y="1288"/>
                      <a:pt x="637" y="1378"/>
                      <a:pt x="869" y="1378"/>
                    </a:cubicBezTo>
                    <a:cubicBezTo>
                      <a:pt x="1038" y="1378"/>
                      <a:pt x="1202" y="1329"/>
                      <a:pt x="1343" y="1238"/>
                    </a:cubicBezTo>
                    <a:cubicBezTo>
                      <a:pt x="1361" y="1226"/>
                      <a:pt x="1367" y="1201"/>
                      <a:pt x="1355" y="1182"/>
                    </a:cubicBezTo>
                    <a:cubicBezTo>
                      <a:pt x="1343" y="1164"/>
                      <a:pt x="1318" y="1159"/>
                      <a:pt x="1299" y="1171"/>
                    </a:cubicBezTo>
                    <a:close/>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9" name="Freeform 26">
                <a:extLst>
                  <a:ext uri="{FF2B5EF4-FFF2-40B4-BE49-F238E27FC236}">
                    <a16:creationId xmlns:a16="http://schemas.microsoft.com/office/drawing/2014/main" id="{7DE50125-6762-4CB4-BB76-627E7F36232A}"/>
                  </a:ext>
                </a:extLst>
              </p:cNvPr>
              <p:cNvSpPr>
                <a:spLocks/>
              </p:cNvSpPr>
              <p:nvPr/>
            </p:nvSpPr>
            <p:spPr bwMode="auto">
              <a:xfrm>
                <a:off x="675" y="1433"/>
                <a:ext cx="17" cy="17"/>
              </a:xfrm>
              <a:custGeom>
                <a:avLst/>
                <a:gdLst>
                  <a:gd name="T0" fmla="*/ 16 w 89"/>
                  <a:gd name="T1" fmla="*/ 16 h 85"/>
                  <a:gd name="T2" fmla="*/ 15 w 89"/>
                  <a:gd name="T3" fmla="*/ 17 h 85"/>
                  <a:gd name="T4" fmla="*/ 15 w 89"/>
                  <a:gd name="T5" fmla="*/ 73 h 85"/>
                  <a:gd name="T6" fmla="*/ 44 w 89"/>
                  <a:gd name="T7" fmla="*/ 85 h 85"/>
                  <a:gd name="T8" fmla="*/ 72 w 89"/>
                  <a:gd name="T9" fmla="*/ 73 h 85"/>
                  <a:gd name="T10" fmla="*/ 74 w 89"/>
                  <a:gd name="T11" fmla="*/ 72 h 85"/>
                  <a:gd name="T12" fmla="*/ 73 w 89"/>
                  <a:gd name="T13" fmla="*/ 15 h 85"/>
                  <a:gd name="T14" fmla="*/ 16 w 89"/>
                  <a:gd name="T15" fmla="*/ 16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85">
                    <a:moveTo>
                      <a:pt x="16" y="16"/>
                    </a:moveTo>
                    <a:cubicBezTo>
                      <a:pt x="15" y="17"/>
                      <a:pt x="15" y="17"/>
                      <a:pt x="15" y="17"/>
                    </a:cubicBezTo>
                    <a:cubicBezTo>
                      <a:pt x="0" y="33"/>
                      <a:pt x="0" y="58"/>
                      <a:pt x="15" y="73"/>
                    </a:cubicBezTo>
                    <a:cubicBezTo>
                      <a:pt x="23" y="81"/>
                      <a:pt x="33" y="85"/>
                      <a:pt x="44" y="85"/>
                    </a:cubicBezTo>
                    <a:cubicBezTo>
                      <a:pt x="54" y="85"/>
                      <a:pt x="64" y="81"/>
                      <a:pt x="72" y="73"/>
                    </a:cubicBezTo>
                    <a:cubicBezTo>
                      <a:pt x="74" y="72"/>
                      <a:pt x="74" y="72"/>
                      <a:pt x="74" y="72"/>
                    </a:cubicBezTo>
                    <a:cubicBezTo>
                      <a:pt x="89" y="56"/>
                      <a:pt x="89" y="30"/>
                      <a:pt x="73" y="15"/>
                    </a:cubicBezTo>
                    <a:cubicBezTo>
                      <a:pt x="57" y="0"/>
                      <a:pt x="32" y="0"/>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1" name="Freeform 27">
                <a:extLst>
                  <a:ext uri="{FF2B5EF4-FFF2-40B4-BE49-F238E27FC236}">
                    <a16:creationId xmlns:a16="http://schemas.microsoft.com/office/drawing/2014/main" id="{0D08F753-1F0A-4F7C-8165-8048E6812A1B}"/>
                  </a:ext>
                </a:extLst>
              </p:cNvPr>
              <p:cNvSpPr>
                <a:spLocks noEditPoints="1"/>
              </p:cNvSpPr>
              <p:nvPr/>
            </p:nvSpPr>
            <p:spPr bwMode="auto">
              <a:xfrm>
                <a:off x="474" y="1104"/>
                <a:ext cx="278" cy="318"/>
              </a:xfrm>
              <a:custGeom>
                <a:avLst/>
                <a:gdLst>
                  <a:gd name="T0" fmla="*/ 1311 w 1454"/>
                  <a:gd name="T1" fmla="*/ 667 h 1656"/>
                  <a:gd name="T2" fmla="*/ 1406 w 1454"/>
                  <a:gd name="T3" fmla="*/ 589 h 1656"/>
                  <a:gd name="T4" fmla="*/ 1263 w 1454"/>
                  <a:gd name="T5" fmla="*/ 274 h 1656"/>
                  <a:gd name="T6" fmla="*/ 1091 w 1454"/>
                  <a:gd name="T7" fmla="*/ 274 h 1656"/>
                  <a:gd name="T8" fmla="*/ 1013 w 1454"/>
                  <a:gd name="T9" fmla="*/ 369 h 1656"/>
                  <a:gd name="T10" fmla="*/ 1044 w 1454"/>
                  <a:gd name="T11" fmla="*/ 416 h 1656"/>
                  <a:gd name="T12" fmla="*/ 657 w 1454"/>
                  <a:gd name="T13" fmla="*/ 324 h 1656"/>
                  <a:gd name="T14" fmla="*/ 745 w 1454"/>
                  <a:gd name="T15" fmla="*/ 256 h 1656"/>
                  <a:gd name="T16" fmla="*/ 785 w 1454"/>
                  <a:gd name="T17" fmla="*/ 40 h 1656"/>
                  <a:gd name="T18" fmla="*/ 257 w 1454"/>
                  <a:gd name="T19" fmla="*/ 0 h 1656"/>
                  <a:gd name="T20" fmla="*/ 217 w 1454"/>
                  <a:gd name="T21" fmla="*/ 216 h 1656"/>
                  <a:gd name="T22" fmla="*/ 345 w 1454"/>
                  <a:gd name="T23" fmla="*/ 256 h 1656"/>
                  <a:gd name="T24" fmla="*/ 23 w 1454"/>
                  <a:gd name="T25" fmla="*/ 453 h 1656"/>
                  <a:gd name="T26" fmla="*/ 67 w 1454"/>
                  <a:gd name="T27" fmla="*/ 520 h 1656"/>
                  <a:gd name="T28" fmla="*/ 1290 w 1454"/>
                  <a:gd name="T29" fmla="*/ 1179 h 1656"/>
                  <a:gd name="T30" fmla="*/ 1185 w 1454"/>
                  <a:gd name="T31" fmla="*/ 1650 h 1656"/>
                  <a:gd name="T32" fmla="*/ 1240 w 1454"/>
                  <a:gd name="T33" fmla="*/ 1637 h 1656"/>
                  <a:gd name="T34" fmla="*/ 1216 w 1454"/>
                  <a:gd name="T35" fmla="*/ 685 h 1656"/>
                  <a:gd name="T36" fmla="*/ 1283 w 1454"/>
                  <a:gd name="T37" fmla="*/ 656 h 1656"/>
                  <a:gd name="T38" fmla="*/ 1177 w 1454"/>
                  <a:gd name="T39" fmla="*/ 318 h 1656"/>
                  <a:gd name="T40" fmla="*/ 1350 w 1454"/>
                  <a:gd name="T41" fmla="*/ 473 h 1656"/>
                  <a:gd name="T42" fmla="*/ 1311 w 1454"/>
                  <a:gd name="T43" fmla="*/ 571 h 1656"/>
                  <a:gd name="T44" fmla="*/ 1292 w 1454"/>
                  <a:gd name="T45" fmla="*/ 552 h 1656"/>
                  <a:gd name="T46" fmla="*/ 1128 w 1454"/>
                  <a:gd name="T47" fmla="*/ 388 h 1656"/>
                  <a:gd name="T48" fmla="*/ 1148 w 1454"/>
                  <a:gd name="T49" fmla="*/ 330 h 1656"/>
                  <a:gd name="T50" fmla="*/ 705 w 1454"/>
                  <a:gd name="T51" fmla="*/ 80 h 1656"/>
                  <a:gd name="T52" fmla="*/ 617 w 1454"/>
                  <a:gd name="T53" fmla="*/ 176 h 1656"/>
                  <a:gd name="T54" fmla="*/ 297 w 1454"/>
                  <a:gd name="T55" fmla="*/ 176 h 1656"/>
                  <a:gd name="T56" fmla="*/ 425 w 1454"/>
                  <a:gd name="T57" fmla="*/ 313 h 1656"/>
                  <a:gd name="T58" fmla="*/ 577 w 1454"/>
                  <a:gd name="T59" fmla="*/ 256 h 1656"/>
                  <a:gd name="T60" fmla="*/ 501 w 1454"/>
                  <a:gd name="T61" fmla="*/ 310 h 1656"/>
                  <a:gd name="T62" fmla="*/ 1167 w 1454"/>
                  <a:gd name="T63" fmla="*/ 621 h 1656"/>
                  <a:gd name="T64" fmla="*/ 1060 w 1454"/>
                  <a:gd name="T65" fmla="*/ 513 h 1656"/>
                  <a:gd name="T66" fmla="*/ 1208 w 1454"/>
                  <a:gd name="T67" fmla="*/ 580 h 1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4" h="1656">
                    <a:moveTo>
                      <a:pt x="1283" y="656"/>
                    </a:moveTo>
                    <a:cubicBezTo>
                      <a:pt x="1291" y="663"/>
                      <a:pt x="1301" y="667"/>
                      <a:pt x="1311" y="667"/>
                    </a:cubicBezTo>
                    <a:cubicBezTo>
                      <a:pt x="1322" y="667"/>
                      <a:pt x="1332" y="663"/>
                      <a:pt x="1340" y="656"/>
                    </a:cubicBezTo>
                    <a:cubicBezTo>
                      <a:pt x="1406" y="589"/>
                      <a:pt x="1406" y="589"/>
                      <a:pt x="1406" y="589"/>
                    </a:cubicBezTo>
                    <a:cubicBezTo>
                      <a:pt x="1454" y="541"/>
                      <a:pt x="1454" y="464"/>
                      <a:pt x="1406" y="417"/>
                    </a:cubicBezTo>
                    <a:cubicBezTo>
                      <a:pt x="1263" y="274"/>
                      <a:pt x="1263" y="274"/>
                      <a:pt x="1263" y="274"/>
                    </a:cubicBezTo>
                    <a:cubicBezTo>
                      <a:pt x="1240" y="251"/>
                      <a:pt x="1210" y="238"/>
                      <a:pt x="1177" y="238"/>
                    </a:cubicBezTo>
                    <a:cubicBezTo>
                      <a:pt x="1145" y="238"/>
                      <a:pt x="1114" y="251"/>
                      <a:pt x="1091" y="274"/>
                    </a:cubicBezTo>
                    <a:cubicBezTo>
                      <a:pt x="1025" y="341"/>
                      <a:pt x="1025" y="341"/>
                      <a:pt x="1025" y="341"/>
                    </a:cubicBezTo>
                    <a:cubicBezTo>
                      <a:pt x="1017" y="348"/>
                      <a:pt x="1013" y="358"/>
                      <a:pt x="1013" y="369"/>
                    </a:cubicBezTo>
                    <a:cubicBezTo>
                      <a:pt x="1013" y="379"/>
                      <a:pt x="1017" y="390"/>
                      <a:pt x="1025" y="397"/>
                    </a:cubicBezTo>
                    <a:cubicBezTo>
                      <a:pt x="1044" y="416"/>
                      <a:pt x="1044" y="416"/>
                      <a:pt x="1044" y="416"/>
                    </a:cubicBezTo>
                    <a:cubicBezTo>
                      <a:pt x="996" y="464"/>
                      <a:pt x="996" y="464"/>
                      <a:pt x="996" y="464"/>
                    </a:cubicBezTo>
                    <a:cubicBezTo>
                      <a:pt x="894" y="393"/>
                      <a:pt x="779" y="346"/>
                      <a:pt x="657" y="324"/>
                    </a:cubicBezTo>
                    <a:cubicBezTo>
                      <a:pt x="657" y="256"/>
                      <a:pt x="657" y="256"/>
                      <a:pt x="657" y="256"/>
                    </a:cubicBezTo>
                    <a:cubicBezTo>
                      <a:pt x="745" y="256"/>
                      <a:pt x="745" y="256"/>
                      <a:pt x="745" y="256"/>
                    </a:cubicBezTo>
                    <a:cubicBezTo>
                      <a:pt x="767" y="256"/>
                      <a:pt x="785" y="238"/>
                      <a:pt x="785" y="216"/>
                    </a:cubicBezTo>
                    <a:cubicBezTo>
                      <a:pt x="785" y="40"/>
                      <a:pt x="785" y="40"/>
                      <a:pt x="785" y="40"/>
                    </a:cubicBezTo>
                    <a:cubicBezTo>
                      <a:pt x="785" y="18"/>
                      <a:pt x="767" y="0"/>
                      <a:pt x="745" y="0"/>
                    </a:cubicBezTo>
                    <a:cubicBezTo>
                      <a:pt x="257" y="0"/>
                      <a:pt x="257" y="0"/>
                      <a:pt x="257" y="0"/>
                    </a:cubicBezTo>
                    <a:cubicBezTo>
                      <a:pt x="235" y="0"/>
                      <a:pt x="217" y="18"/>
                      <a:pt x="217" y="40"/>
                    </a:cubicBezTo>
                    <a:cubicBezTo>
                      <a:pt x="217" y="216"/>
                      <a:pt x="217" y="216"/>
                      <a:pt x="217" y="216"/>
                    </a:cubicBezTo>
                    <a:cubicBezTo>
                      <a:pt x="217" y="238"/>
                      <a:pt x="235" y="256"/>
                      <a:pt x="257" y="256"/>
                    </a:cubicBezTo>
                    <a:cubicBezTo>
                      <a:pt x="345" y="256"/>
                      <a:pt x="345" y="256"/>
                      <a:pt x="345" y="256"/>
                    </a:cubicBezTo>
                    <a:cubicBezTo>
                      <a:pt x="345" y="324"/>
                      <a:pt x="345" y="324"/>
                      <a:pt x="345" y="324"/>
                    </a:cubicBezTo>
                    <a:cubicBezTo>
                      <a:pt x="231" y="345"/>
                      <a:pt x="121" y="388"/>
                      <a:pt x="23" y="453"/>
                    </a:cubicBezTo>
                    <a:cubicBezTo>
                      <a:pt x="5" y="465"/>
                      <a:pt x="0" y="490"/>
                      <a:pt x="12" y="508"/>
                    </a:cubicBezTo>
                    <a:cubicBezTo>
                      <a:pt x="24" y="527"/>
                      <a:pt x="49" y="532"/>
                      <a:pt x="67" y="520"/>
                    </a:cubicBezTo>
                    <a:cubicBezTo>
                      <a:pt x="196" y="435"/>
                      <a:pt x="346" y="390"/>
                      <a:pt x="501" y="390"/>
                    </a:cubicBezTo>
                    <a:cubicBezTo>
                      <a:pt x="936" y="390"/>
                      <a:pt x="1290" y="744"/>
                      <a:pt x="1290" y="1179"/>
                    </a:cubicBezTo>
                    <a:cubicBezTo>
                      <a:pt x="1290" y="1326"/>
                      <a:pt x="1249" y="1470"/>
                      <a:pt x="1172" y="1595"/>
                    </a:cubicBezTo>
                    <a:cubicBezTo>
                      <a:pt x="1160" y="1614"/>
                      <a:pt x="1166" y="1638"/>
                      <a:pt x="1185" y="1650"/>
                    </a:cubicBezTo>
                    <a:cubicBezTo>
                      <a:pt x="1191" y="1654"/>
                      <a:pt x="1199" y="1656"/>
                      <a:pt x="1206" y="1656"/>
                    </a:cubicBezTo>
                    <a:cubicBezTo>
                      <a:pt x="1219" y="1656"/>
                      <a:pt x="1232" y="1649"/>
                      <a:pt x="1240" y="1637"/>
                    </a:cubicBezTo>
                    <a:cubicBezTo>
                      <a:pt x="1325" y="1500"/>
                      <a:pt x="1370" y="1341"/>
                      <a:pt x="1370" y="1179"/>
                    </a:cubicBezTo>
                    <a:cubicBezTo>
                      <a:pt x="1370" y="1000"/>
                      <a:pt x="1316" y="829"/>
                      <a:pt x="1216" y="685"/>
                    </a:cubicBezTo>
                    <a:cubicBezTo>
                      <a:pt x="1264" y="637"/>
                      <a:pt x="1264" y="637"/>
                      <a:pt x="1264" y="637"/>
                    </a:cubicBezTo>
                    <a:lnTo>
                      <a:pt x="1283" y="656"/>
                    </a:lnTo>
                    <a:close/>
                    <a:moveTo>
                      <a:pt x="1148" y="330"/>
                    </a:moveTo>
                    <a:cubicBezTo>
                      <a:pt x="1156" y="323"/>
                      <a:pt x="1166" y="318"/>
                      <a:pt x="1177" y="318"/>
                    </a:cubicBezTo>
                    <a:cubicBezTo>
                      <a:pt x="1188" y="318"/>
                      <a:pt x="1199" y="323"/>
                      <a:pt x="1207" y="330"/>
                    </a:cubicBezTo>
                    <a:cubicBezTo>
                      <a:pt x="1350" y="473"/>
                      <a:pt x="1350" y="473"/>
                      <a:pt x="1350" y="473"/>
                    </a:cubicBezTo>
                    <a:cubicBezTo>
                      <a:pt x="1366" y="490"/>
                      <a:pt x="1366" y="516"/>
                      <a:pt x="1350" y="532"/>
                    </a:cubicBezTo>
                    <a:cubicBezTo>
                      <a:pt x="1311" y="571"/>
                      <a:pt x="1311" y="571"/>
                      <a:pt x="1311" y="571"/>
                    </a:cubicBezTo>
                    <a:cubicBezTo>
                      <a:pt x="1292" y="552"/>
                      <a:pt x="1292" y="552"/>
                      <a:pt x="1292" y="552"/>
                    </a:cubicBezTo>
                    <a:cubicBezTo>
                      <a:pt x="1292" y="552"/>
                      <a:pt x="1292" y="552"/>
                      <a:pt x="1292" y="552"/>
                    </a:cubicBezTo>
                    <a:cubicBezTo>
                      <a:pt x="1128" y="388"/>
                      <a:pt x="1128" y="388"/>
                      <a:pt x="1128" y="388"/>
                    </a:cubicBezTo>
                    <a:cubicBezTo>
                      <a:pt x="1128" y="388"/>
                      <a:pt x="1128" y="388"/>
                      <a:pt x="1128" y="388"/>
                    </a:cubicBezTo>
                    <a:cubicBezTo>
                      <a:pt x="1109" y="369"/>
                      <a:pt x="1109" y="369"/>
                      <a:pt x="1109" y="369"/>
                    </a:cubicBezTo>
                    <a:lnTo>
                      <a:pt x="1148" y="330"/>
                    </a:lnTo>
                    <a:close/>
                    <a:moveTo>
                      <a:pt x="297" y="80"/>
                    </a:moveTo>
                    <a:cubicBezTo>
                      <a:pt x="705" y="80"/>
                      <a:pt x="705" y="80"/>
                      <a:pt x="705" y="80"/>
                    </a:cubicBezTo>
                    <a:cubicBezTo>
                      <a:pt x="705" y="176"/>
                      <a:pt x="705" y="176"/>
                      <a:pt x="705" y="176"/>
                    </a:cubicBezTo>
                    <a:cubicBezTo>
                      <a:pt x="617" y="176"/>
                      <a:pt x="617" y="176"/>
                      <a:pt x="617" y="176"/>
                    </a:cubicBezTo>
                    <a:cubicBezTo>
                      <a:pt x="385" y="176"/>
                      <a:pt x="385" y="176"/>
                      <a:pt x="385" y="176"/>
                    </a:cubicBezTo>
                    <a:cubicBezTo>
                      <a:pt x="297" y="176"/>
                      <a:pt x="297" y="176"/>
                      <a:pt x="297" y="176"/>
                    </a:cubicBezTo>
                    <a:lnTo>
                      <a:pt x="297" y="80"/>
                    </a:lnTo>
                    <a:close/>
                    <a:moveTo>
                      <a:pt x="425" y="313"/>
                    </a:moveTo>
                    <a:cubicBezTo>
                      <a:pt x="425" y="256"/>
                      <a:pt x="425" y="256"/>
                      <a:pt x="425" y="256"/>
                    </a:cubicBezTo>
                    <a:cubicBezTo>
                      <a:pt x="577" y="256"/>
                      <a:pt x="577" y="256"/>
                      <a:pt x="577" y="256"/>
                    </a:cubicBezTo>
                    <a:cubicBezTo>
                      <a:pt x="577" y="313"/>
                      <a:pt x="577" y="313"/>
                      <a:pt x="577" y="313"/>
                    </a:cubicBezTo>
                    <a:cubicBezTo>
                      <a:pt x="552" y="311"/>
                      <a:pt x="527" y="310"/>
                      <a:pt x="501" y="310"/>
                    </a:cubicBezTo>
                    <a:cubicBezTo>
                      <a:pt x="476" y="310"/>
                      <a:pt x="450" y="311"/>
                      <a:pt x="425" y="313"/>
                    </a:cubicBezTo>
                    <a:close/>
                    <a:moveTo>
                      <a:pt x="1167" y="621"/>
                    </a:moveTo>
                    <a:cubicBezTo>
                      <a:pt x="1151" y="601"/>
                      <a:pt x="1134" y="582"/>
                      <a:pt x="1116" y="564"/>
                    </a:cubicBezTo>
                    <a:cubicBezTo>
                      <a:pt x="1098" y="546"/>
                      <a:pt x="1079" y="529"/>
                      <a:pt x="1060" y="513"/>
                    </a:cubicBezTo>
                    <a:cubicBezTo>
                      <a:pt x="1100" y="473"/>
                      <a:pt x="1100" y="473"/>
                      <a:pt x="1100" y="473"/>
                    </a:cubicBezTo>
                    <a:cubicBezTo>
                      <a:pt x="1208" y="580"/>
                      <a:pt x="1208" y="580"/>
                      <a:pt x="1208" y="580"/>
                    </a:cubicBezTo>
                    <a:lnTo>
                      <a:pt x="1167" y="621"/>
                    </a:lnTo>
                    <a:close/>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2" name="Freeform 28">
                <a:extLst>
                  <a:ext uri="{FF2B5EF4-FFF2-40B4-BE49-F238E27FC236}">
                    <a16:creationId xmlns:a16="http://schemas.microsoft.com/office/drawing/2014/main" id="{1B06F26F-41B5-400B-98D2-81B369F77EB7}"/>
                  </a:ext>
                </a:extLst>
              </p:cNvPr>
              <p:cNvSpPr>
                <a:spLocks/>
              </p:cNvSpPr>
              <p:nvPr/>
            </p:nvSpPr>
            <p:spPr bwMode="auto">
              <a:xfrm>
                <a:off x="562" y="1222"/>
                <a:ext cx="16" cy="32"/>
              </a:xfrm>
              <a:custGeom>
                <a:avLst/>
                <a:gdLst>
                  <a:gd name="T0" fmla="*/ 40 w 80"/>
                  <a:gd name="T1" fmla="*/ 168 h 168"/>
                  <a:gd name="T2" fmla="*/ 80 w 80"/>
                  <a:gd name="T3" fmla="*/ 128 h 168"/>
                  <a:gd name="T4" fmla="*/ 80 w 80"/>
                  <a:gd name="T5" fmla="*/ 40 h 168"/>
                  <a:gd name="T6" fmla="*/ 40 w 80"/>
                  <a:gd name="T7" fmla="*/ 0 h 168"/>
                  <a:gd name="T8" fmla="*/ 0 w 80"/>
                  <a:gd name="T9" fmla="*/ 40 h 168"/>
                  <a:gd name="T10" fmla="*/ 0 w 80"/>
                  <a:gd name="T11" fmla="*/ 128 h 168"/>
                  <a:gd name="T12" fmla="*/ 40 w 80"/>
                  <a:gd name="T13" fmla="*/ 168 h 168"/>
                </a:gdLst>
                <a:ahLst/>
                <a:cxnLst>
                  <a:cxn ang="0">
                    <a:pos x="T0" y="T1"/>
                  </a:cxn>
                  <a:cxn ang="0">
                    <a:pos x="T2" y="T3"/>
                  </a:cxn>
                  <a:cxn ang="0">
                    <a:pos x="T4" y="T5"/>
                  </a:cxn>
                  <a:cxn ang="0">
                    <a:pos x="T6" y="T7"/>
                  </a:cxn>
                  <a:cxn ang="0">
                    <a:pos x="T8" y="T9"/>
                  </a:cxn>
                  <a:cxn ang="0">
                    <a:pos x="T10" y="T11"/>
                  </a:cxn>
                  <a:cxn ang="0">
                    <a:pos x="T12" y="T13"/>
                  </a:cxn>
                </a:cxnLst>
                <a:rect l="0" t="0" r="r" b="b"/>
                <a:pathLst>
                  <a:path w="80" h="168">
                    <a:moveTo>
                      <a:pt x="40" y="168"/>
                    </a:moveTo>
                    <a:cubicBezTo>
                      <a:pt x="62" y="168"/>
                      <a:pt x="80" y="150"/>
                      <a:pt x="80" y="128"/>
                    </a:cubicBezTo>
                    <a:cubicBezTo>
                      <a:pt x="80" y="40"/>
                      <a:pt x="80" y="40"/>
                      <a:pt x="80" y="40"/>
                    </a:cubicBezTo>
                    <a:cubicBezTo>
                      <a:pt x="80" y="18"/>
                      <a:pt x="62" y="0"/>
                      <a:pt x="40" y="0"/>
                    </a:cubicBezTo>
                    <a:cubicBezTo>
                      <a:pt x="18" y="0"/>
                      <a:pt x="0" y="18"/>
                      <a:pt x="0" y="40"/>
                    </a:cubicBezTo>
                    <a:cubicBezTo>
                      <a:pt x="0" y="128"/>
                      <a:pt x="0" y="128"/>
                      <a:pt x="0" y="128"/>
                    </a:cubicBezTo>
                    <a:cubicBezTo>
                      <a:pt x="0" y="150"/>
                      <a:pt x="18" y="168"/>
                      <a:pt x="40" y="1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3" name="Freeform 29">
                <a:extLst>
                  <a:ext uri="{FF2B5EF4-FFF2-40B4-BE49-F238E27FC236}">
                    <a16:creationId xmlns:a16="http://schemas.microsoft.com/office/drawing/2014/main" id="{5743ABD9-641C-472C-BEA7-11B8B9C6CF01}"/>
                  </a:ext>
                </a:extLst>
              </p:cNvPr>
              <p:cNvSpPr>
                <a:spLocks/>
              </p:cNvSpPr>
              <p:nvPr/>
            </p:nvSpPr>
            <p:spPr bwMode="auto">
              <a:xfrm>
                <a:off x="634" y="1251"/>
                <a:ext cx="15" cy="16"/>
              </a:xfrm>
              <a:custGeom>
                <a:avLst/>
                <a:gdLst>
                  <a:gd name="T0" fmla="*/ 40 w 80"/>
                  <a:gd name="T1" fmla="*/ 80 h 80"/>
                  <a:gd name="T2" fmla="*/ 68 w 80"/>
                  <a:gd name="T3" fmla="*/ 69 h 80"/>
                  <a:gd name="T4" fmla="*/ 80 w 80"/>
                  <a:gd name="T5" fmla="*/ 40 h 80"/>
                  <a:gd name="T6" fmla="*/ 68 w 80"/>
                  <a:gd name="T7" fmla="*/ 12 h 80"/>
                  <a:gd name="T8" fmla="*/ 40 w 80"/>
                  <a:gd name="T9" fmla="*/ 0 h 80"/>
                  <a:gd name="T10" fmla="*/ 12 w 80"/>
                  <a:gd name="T11" fmla="*/ 12 h 80"/>
                  <a:gd name="T12" fmla="*/ 0 w 80"/>
                  <a:gd name="T13" fmla="*/ 40 h 80"/>
                  <a:gd name="T14" fmla="*/ 12 w 80"/>
                  <a:gd name="T15" fmla="*/ 69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0" y="80"/>
                      <a:pt x="61" y="76"/>
                      <a:pt x="68" y="69"/>
                    </a:cubicBezTo>
                    <a:cubicBezTo>
                      <a:pt x="76" y="61"/>
                      <a:pt x="80" y="51"/>
                      <a:pt x="80" y="40"/>
                    </a:cubicBezTo>
                    <a:cubicBezTo>
                      <a:pt x="80" y="30"/>
                      <a:pt x="76" y="19"/>
                      <a:pt x="68" y="12"/>
                    </a:cubicBezTo>
                    <a:cubicBezTo>
                      <a:pt x="61" y="5"/>
                      <a:pt x="50" y="0"/>
                      <a:pt x="40" y="0"/>
                    </a:cubicBezTo>
                    <a:cubicBezTo>
                      <a:pt x="29" y="0"/>
                      <a:pt x="19" y="5"/>
                      <a:pt x="12" y="12"/>
                    </a:cubicBezTo>
                    <a:cubicBezTo>
                      <a:pt x="4" y="19"/>
                      <a:pt x="0" y="30"/>
                      <a:pt x="0" y="40"/>
                    </a:cubicBezTo>
                    <a:cubicBezTo>
                      <a:pt x="0" y="51"/>
                      <a:pt x="4" y="61"/>
                      <a:pt x="12" y="69"/>
                    </a:cubicBezTo>
                    <a:cubicBezTo>
                      <a:pt x="19" y="76"/>
                      <a:pt x="29" y="80"/>
                      <a:pt x="4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4" name="Freeform 30">
                <a:extLst>
                  <a:ext uri="{FF2B5EF4-FFF2-40B4-BE49-F238E27FC236}">
                    <a16:creationId xmlns:a16="http://schemas.microsoft.com/office/drawing/2014/main" id="{B6F00F3A-3197-4055-B0DF-ADD8911D5E28}"/>
                  </a:ext>
                </a:extLst>
              </p:cNvPr>
              <p:cNvSpPr>
                <a:spLocks/>
              </p:cNvSpPr>
              <p:nvPr/>
            </p:nvSpPr>
            <p:spPr bwMode="auto">
              <a:xfrm>
                <a:off x="646" y="1323"/>
                <a:ext cx="32" cy="15"/>
              </a:xfrm>
              <a:custGeom>
                <a:avLst/>
                <a:gdLst>
                  <a:gd name="T0" fmla="*/ 0 w 168"/>
                  <a:gd name="T1" fmla="*/ 40 h 80"/>
                  <a:gd name="T2" fmla="*/ 40 w 168"/>
                  <a:gd name="T3" fmla="*/ 80 h 80"/>
                  <a:gd name="T4" fmla="*/ 128 w 168"/>
                  <a:gd name="T5" fmla="*/ 80 h 80"/>
                  <a:gd name="T6" fmla="*/ 168 w 168"/>
                  <a:gd name="T7" fmla="*/ 40 h 80"/>
                  <a:gd name="T8" fmla="*/ 128 w 168"/>
                  <a:gd name="T9" fmla="*/ 0 h 80"/>
                  <a:gd name="T10" fmla="*/ 40 w 168"/>
                  <a:gd name="T11" fmla="*/ 0 h 80"/>
                  <a:gd name="T12" fmla="*/ 0 w 168"/>
                  <a:gd name="T13" fmla="*/ 40 h 80"/>
                </a:gdLst>
                <a:ahLst/>
                <a:cxnLst>
                  <a:cxn ang="0">
                    <a:pos x="T0" y="T1"/>
                  </a:cxn>
                  <a:cxn ang="0">
                    <a:pos x="T2" y="T3"/>
                  </a:cxn>
                  <a:cxn ang="0">
                    <a:pos x="T4" y="T5"/>
                  </a:cxn>
                  <a:cxn ang="0">
                    <a:pos x="T6" y="T7"/>
                  </a:cxn>
                  <a:cxn ang="0">
                    <a:pos x="T8" y="T9"/>
                  </a:cxn>
                  <a:cxn ang="0">
                    <a:pos x="T10" y="T11"/>
                  </a:cxn>
                  <a:cxn ang="0">
                    <a:pos x="T12" y="T13"/>
                  </a:cxn>
                </a:cxnLst>
                <a:rect l="0" t="0" r="r" b="b"/>
                <a:pathLst>
                  <a:path w="168" h="80">
                    <a:moveTo>
                      <a:pt x="0" y="40"/>
                    </a:moveTo>
                    <a:cubicBezTo>
                      <a:pt x="0" y="62"/>
                      <a:pt x="18" y="80"/>
                      <a:pt x="40" y="80"/>
                    </a:cubicBezTo>
                    <a:cubicBezTo>
                      <a:pt x="128" y="80"/>
                      <a:pt x="128" y="80"/>
                      <a:pt x="128" y="80"/>
                    </a:cubicBezTo>
                    <a:cubicBezTo>
                      <a:pt x="150" y="80"/>
                      <a:pt x="168" y="62"/>
                      <a:pt x="168" y="40"/>
                    </a:cubicBezTo>
                    <a:cubicBezTo>
                      <a:pt x="168" y="18"/>
                      <a:pt x="150" y="0"/>
                      <a:pt x="128" y="0"/>
                    </a:cubicBezTo>
                    <a:cubicBezTo>
                      <a:pt x="40" y="0"/>
                      <a:pt x="40" y="0"/>
                      <a:pt x="40" y="0"/>
                    </a:cubicBezTo>
                    <a:cubicBezTo>
                      <a:pt x="18" y="0"/>
                      <a:pt x="0" y="18"/>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5" name="Freeform 31">
                <a:extLst>
                  <a:ext uri="{FF2B5EF4-FFF2-40B4-BE49-F238E27FC236}">
                    <a16:creationId xmlns:a16="http://schemas.microsoft.com/office/drawing/2014/main" id="{2A188E90-90E9-4895-9B81-80E23D2F214D}"/>
                  </a:ext>
                </a:extLst>
              </p:cNvPr>
              <p:cNvSpPr>
                <a:spLocks/>
              </p:cNvSpPr>
              <p:nvPr/>
            </p:nvSpPr>
            <p:spPr bwMode="auto">
              <a:xfrm>
                <a:off x="634" y="1394"/>
                <a:ext cx="15" cy="16"/>
              </a:xfrm>
              <a:custGeom>
                <a:avLst/>
                <a:gdLst>
                  <a:gd name="T0" fmla="*/ 40 w 80"/>
                  <a:gd name="T1" fmla="*/ 80 h 80"/>
                  <a:gd name="T2" fmla="*/ 68 w 80"/>
                  <a:gd name="T3" fmla="*/ 68 h 80"/>
                  <a:gd name="T4" fmla="*/ 80 w 80"/>
                  <a:gd name="T5" fmla="*/ 40 h 80"/>
                  <a:gd name="T6" fmla="*/ 68 w 80"/>
                  <a:gd name="T7" fmla="*/ 11 h 80"/>
                  <a:gd name="T8" fmla="*/ 40 w 80"/>
                  <a:gd name="T9" fmla="*/ 0 h 80"/>
                  <a:gd name="T10" fmla="*/ 12 w 80"/>
                  <a:gd name="T11" fmla="*/ 11 h 80"/>
                  <a:gd name="T12" fmla="*/ 0 w 80"/>
                  <a:gd name="T13" fmla="*/ 40 h 80"/>
                  <a:gd name="T14" fmla="*/ 12 w 80"/>
                  <a:gd name="T15" fmla="*/ 68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0" y="80"/>
                      <a:pt x="61" y="75"/>
                      <a:pt x="68" y="68"/>
                    </a:cubicBezTo>
                    <a:cubicBezTo>
                      <a:pt x="76" y="60"/>
                      <a:pt x="80" y="50"/>
                      <a:pt x="80" y="40"/>
                    </a:cubicBezTo>
                    <a:cubicBezTo>
                      <a:pt x="80" y="29"/>
                      <a:pt x="76" y="19"/>
                      <a:pt x="68" y="11"/>
                    </a:cubicBezTo>
                    <a:cubicBezTo>
                      <a:pt x="61" y="4"/>
                      <a:pt x="50" y="0"/>
                      <a:pt x="40" y="0"/>
                    </a:cubicBezTo>
                    <a:cubicBezTo>
                      <a:pt x="29" y="0"/>
                      <a:pt x="19" y="4"/>
                      <a:pt x="12" y="11"/>
                    </a:cubicBezTo>
                    <a:cubicBezTo>
                      <a:pt x="4" y="19"/>
                      <a:pt x="0" y="29"/>
                      <a:pt x="0" y="40"/>
                    </a:cubicBezTo>
                    <a:cubicBezTo>
                      <a:pt x="0" y="50"/>
                      <a:pt x="4" y="60"/>
                      <a:pt x="12" y="68"/>
                    </a:cubicBezTo>
                    <a:cubicBezTo>
                      <a:pt x="19" y="75"/>
                      <a:pt x="29" y="80"/>
                      <a:pt x="4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6" name="Freeform 32">
                <a:extLst>
                  <a:ext uri="{FF2B5EF4-FFF2-40B4-BE49-F238E27FC236}">
                    <a16:creationId xmlns:a16="http://schemas.microsoft.com/office/drawing/2014/main" id="{0B4C697F-3059-4946-B94E-03D3F8644418}"/>
                  </a:ext>
                </a:extLst>
              </p:cNvPr>
              <p:cNvSpPr>
                <a:spLocks/>
              </p:cNvSpPr>
              <p:nvPr/>
            </p:nvSpPr>
            <p:spPr bwMode="auto">
              <a:xfrm>
                <a:off x="562" y="1407"/>
                <a:ext cx="16" cy="32"/>
              </a:xfrm>
              <a:custGeom>
                <a:avLst/>
                <a:gdLst>
                  <a:gd name="T0" fmla="*/ 40 w 80"/>
                  <a:gd name="T1" fmla="*/ 0 h 168"/>
                  <a:gd name="T2" fmla="*/ 0 w 80"/>
                  <a:gd name="T3" fmla="*/ 40 h 168"/>
                  <a:gd name="T4" fmla="*/ 0 w 80"/>
                  <a:gd name="T5" fmla="*/ 128 h 168"/>
                  <a:gd name="T6" fmla="*/ 40 w 80"/>
                  <a:gd name="T7" fmla="*/ 168 h 168"/>
                  <a:gd name="T8" fmla="*/ 80 w 80"/>
                  <a:gd name="T9" fmla="*/ 128 h 168"/>
                  <a:gd name="T10" fmla="*/ 80 w 80"/>
                  <a:gd name="T11" fmla="*/ 40 h 168"/>
                  <a:gd name="T12" fmla="*/ 40 w 80"/>
                  <a:gd name="T13" fmla="*/ 0 h 168"/>
                </a:gdLst>
                <a:ahLst/>
                <a:cxnLst>
                  <a:cxn ang="0">
                    <a:pos x="T0" y="T1"/>
                  </a:cxn>
                  <a:cxn ang="0">
                    <a:pos x="T2" y="T3"/>
                  </a:cxn>
                  <a:cxn ang="0">
                    <a:pos x="T4" y="T5"/>
                  </a:cxn>
                  <a:cxn ang="0">
                    <a:pos x="T6" y="T7"/>
                  </a:cxn>
                  <a:cxn ang="0">
                    <a:pos x="T8" y="T9"/>
                  </a:cxn>
                  <a:cxn ang="0">
                    <a:pos x="T10" y="T11"/>
                  </a:cxn>
                  <a:cxn ang="0">
                    <a:pos x="T12" y="T13"/>
                  </a:cxn>
                </a:cxnLst>
                <a:rect l="0" t="0" r="r" b="b"/>
                <a:pathLst>
                  <a:path w="80" h="168">
                    <a:moveTo>
                      <a:pt x="40" y="0"/>
                    </a:moveTo>
                    <a:cubicBezTo>
                      <a:pt x="18" y="0"/>
                      <a:pt x="0" y="18"/>
                      <a:pt x="0" y="40"/>
                    </a:cubicBezTo>
                    <a:cubicBezTo>
                      <a:pt x="0" y="128"/>
                      <a:pt x="0" y="128"/>
                      <a:pt x="0" y="128"/>
                    </a:cubicBezTo>
                    <a:cubicBezTo>
                      <a:pt x="0" y="150"/>
                      <a:pt x="18" y="168"/>
                      <a:pt x="40" y="168"/>
                    </a:cubicBezTo>
                    <a:cubicBezTo>
                      <a:pt x="62" y="168"/>
                      <a:pt x="80" y="150"/>
                      <a:pt x="80" y="128"/>
                    </a:cubicBezTo>
                    <a:cubicBezTo>
                      <a:pt x="80" y="40"/>
                      <a:pt x="80" y="40"/>
                      <a:pt x="80" y="40"/>
                    </a:cubicBezTo>
                    <a:cubicBezTo>
                      <a:pt x="80" y="18"/>
                      <a:pt x="62"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7" name="Freeform 33">
                <a:extLst>
                  <a:ext uri="{FF2B5EF4-FFF2-40B4-BE49-F238E27FC236}">
                    <a16:creationId xmlns:a16="http://schemas.microsoft.com/office/drawing/2014/main" id="{34B3606A-719D-4203-A8B5-C99B7CEDAF81}"/>
                  </a:ext>
                </a:extLst>
              </p:cNvPr>
              <p:cNvSpPr>
                <a:spLocks/>
              </p:cNvSpPr>
              <p:nvPr/>
            </p:nvSpPr>
            <p:spPr bwMode="auto">
              <a:xfrm>
                <a:off x="491" y="1394"/>
                <a:ext cx="16" cy="16"/>
              </a:xfrm>
              <a:custGeom>
                <a:avLst/>
                <a:gdLst>
                  <a:gd name="T0" fmla="*/ 40 w 80"/>
                  <a:gd name="T1" fmla="*/ 0 h 80"/>
                  <a:gd name="T2" fmla="*/ 11 w 80"/>
                  <a:gd name="T3" fmla="*/ 11 h 80"/>
                  <a:gd name="T4" fmla="*/ 0 w 80"/>
                  <a:gd name="T5" fmla="*/ 40 h 80"/>
                  <a:gd name="T6" fmla="*/ 11 w 80"/>
                  <a:gd name="T7" fmla="*/ 68 h 80"/>
                  <a:gd name="T8" fmla="*/ 40 w 80"/>
                  <a:gd name="T9" fmla="*/ 80 h 80"/>
                  <a:gd name="T10" fmla="*/ 68 w 80"/>
                  <a:gd name="T11" fmla="*/ 68 h 80"/>
                  <a:gd name="T12" fmla="*/ 80 w 80"/>
                  <a:gd name="T13" fmla="*/ 40 h 80"/>
                  <a:gd name="T14" fmla="*/ 68 w 80"/>
                  <a:gd name="T15" fmla="*/ 11 h 80"/>
                  <a:gd name="T16" fmla="*/ 40 w 80"/>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0"/>
                    </a:moveTo>
                    <a:cubicBezTo>
                      <a:pt x="29" y="0"/>
                      <a:pt x="19" y="4"/>
                      <a:pt x="11" y="11"/>
                    </a:cubicBezTo>
                    <a:cubicBezTo>
                      <a:pt x="4" y="19"/>
                      <a:pt x="0" y="29"/>
                      <a:pt x="0" y="40"/>
                    </a:cubicBezTo>
                    <a:cubicBezTo>
                      <a:pt x="0" y="50"/>
                      <a:pt x="4" y="60"/>
                      <a:pt x="11" y="68"/>
                    </a:cubicBezTo>
                    <a:cubicBezTo>
                      <a:pt x="19" y="75"/>
                      <a:pt x="29" y="80"/>
                      <a:pt x="40" y="80"/>
                    </a:cubicBezTo>
                    <a:cubicBezTo>
                      <a:pt x="50" y="80"/>
                      <a:pt x="60" y="75"/>
                      <a:pt x="68" y="68"/>
                    </a:cubicBezTo>
                    <a:cubicBezTo>
                      <a:pt x="75" y="60"/>
                      <a:pt x="80" y="50"/>
                      <a:pt x="80" y="40"/>
                    </a:cubicBezTo>
                    <a:cubicBezTo>
                      <a:pt x="80" y="29"/>
                      <a:pt x="75" y="19"/>
                      <a:pt x="68" y="11"/>
                    </a:cubicBezTo>
                    <a:cubicBezTo>
                      <a:pt x="60" y="4"/>
                      <a:pt x="50"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8" name="Freeform 34">
                <a:extLst>
                  <a:ext uri="{FF2B5EF4-FFF2-40B4-BE49-F238E27FC236}">
                    <a16:creationId xmlns:a16="http://schemas.microsoft.com/office/drawing/2014/main" id="{ED158748-E6C8-466B-9559-30426C402BDB}"/>
                  </a:ext>
                </a:extLst>
              </p:cNvPr>
              <p:cNvSpPr>
                <a:spLocks/>
              </p:cNvSpPr>
              <p:nvPr/>
            </p:nvSpPr>
            <p:spPr bwMode="auto">
              <a:xfrm>
                <a:off x="462" y="1323"/>
                <a:ext cx="32" cy="15"/>
              </a:xfrm>
              <a:custGeom>
                <a:avLst/>
                <a:gdLst>
                  <a:gd name="T0" fmla="*/ 40 w 168"/>
                  <a:gd name="T1" fmla="*/ 80 h 80"/>
                  <a:gd name="T2" fmla="*/ 128 w 168"/>
                  <a:gd name="T3" fmla="*/ 80 h 80"/>
                  <a:gd name="T4" fmla="*/ 168 w 168"/>
                  <a:gd name="T5" fmla="*/ 40 h 80"/>
                  <a:gd name="T6" fmla="*/ 128 w 168"/>
                  <a:gd name="T7" fmla="*/ 0 h 80"/>
                  <a:gd name="T8" fmla="*/ 40 w 168"/>
                  <a:gd name="T9" fmla="*/ 0 h 80"/>
                  <a:gd name="T10" fmla="*/ 0 w 168"/>
                  <a:gd name="T11" fmla="*/ 40 h 80"/>
                  <a:gd name="T12" fmla="*/ 40 w 168"/>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168" h="80">
                    <a:moveTo>
                      <a:pt x="40" y="80"/>
                    </a:moveTo>
                    <a:cubicBezTo>
                      <a:pt x="128" y="80"/>
                      <a:pt x="128" y="80"/>
                      <a:pt x="128" y="80"/>
                    </a:cubicBezTo>
                    <a:cubicBezTo>
                      <a:pt x="150" y="80"/>
                      <a:pt x="168" y="62"/>
                      <a:pt x="168" y="40"/>
                    </a:cubicBezTo>
                    <a:cubicBezTo>
                      <a:pt x="168" y="18"/>
                      <a:pt x="150" y="0"/>
                      <a:pt x="128" y="0"/>
                    </a:cubicBezTo>
                    <a:cubicBezTo>
                      <a:pt x="40" y="0"/>
                      <a:pt x="40" y="0"/>
                      <a:pt x="40" y="0"/>
                    </a:cubicBezTo>
                    <a:cubicBezTo>
                      <a:pt x="18" y="0"/>
                      <a:pt x="0" y="18"/>
                      <a:pt x="0" y="40"/>
                    </a:cubicBezTo>
                    <a:cubicBezTo>
                      <a:pt x="0" y="62"/>
                      <a:pt x="18" y="80"/>
                      <a:pt x="4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9" name="Freeform 35">
                <a:extLst>
                  <a:ext uri="{FF2B5EF4-FFF2-40B4-BE49-F238E27FC236}">
                    <a16:creationId xmlns:a16="http://schemas.microsoft.com/office/drawing/2014/main" id="{93FE1D79-CC73-42E9-A20C-386E8B18D62C}"/>
                  </a:ext>
                </a:extLst>
              </p:cNvPr>
              <p:cNvSpPr>
                <a:spLocks/>
              </p:cNvSpPr>
              <p:nvPr/>
            </p:nvSpPr>
            <p:spPr bwMode="auto">
              <a:xfrm>
                <a:off x="491" y="1251"/>
                <a:ext cx="16" cy="16"/>
              </a:xfrm>
              <a:custGeom>
                <a:avLst/>
                <a:gdLst>
                  <a:gd name="T0" fmla="*/ 40 w 80"/>
                  <a:gd name="T1" fmla="*/ 80 h 80"/>
                  <a:gd name="T2" fmla="*/ 68 w 80"/>
                  <a:gd name="T3" fmla="*/ 69 h 80"/>
                  <a:gd name="T4" fmla="*/ 80 w 80"/>
                  <a:gd name="T5" fmla="*/ 40 h 80"/>
                  <a:gd name="T6" fmla="*/ 68 w 80"/>
                  <a:gd name="T7" fmla="*/ 12 h 80"/>
                  <a:gd name="T8" fmla="*/ 40 w 80"/>
                  <a:gd name="T9" fmla="*/ 0 h 80"/>
                  <a:gd name="T10" fmla="*/ 11 w 80"/>
                  <a:gd name="T11" fmla="*/ 12 h 80"/>
                  <a:gd name="T12" fmla="*/ 0 w 80"/>
                  <a:gd name="T13" fmla="*/ 40 h 80"/>
                  <a:gd name="T14" fmla="*/ 11 w 80"/>
                  <a:gd name="T15" fmla="*/ 69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0" y="80"/>
                      <a:pt x="60" y="76"/>
                      <a:pt x="68" y="69"/>
                    </a:cubicBezTo>
                    <a:cubicBezTo>
                      <a:pt x="75" y="61"/>
                      <a:pt x="80" y="51"/>
                      <a:pt x="80" y="40"/>
                    </a:cubicBezTo>
                    <a:cubicBezTo>
                      <a:pt x="80" y="30"/>
                      <a:pt x="75" y="19"/>
                      <a:pt x="68" y="12"/>
                    </a:cubicBezTo>
                    <a:cubicBezTo>
                      <a:pt x="60" y="5"/>
                      <a:pt x="50" y="0"/>
                      <a:pt x="40" y="0"/>
                    </a:cubicBezTo>
                    <a:cubicBezTo>
                      <a:pt x="29" y="0"/>
                      <a:pt x="19" y="5"/>
                      <a:pt x="11" y="12"/>
                    </a:cubicBezTo>
                    <a:cubicBezTo>
                      <a:pt x="4" y="19"/>
                      <a:pt x="0" y="30"/>
                      <a:pt x="0" y="40"/>
                    </a:cubicBezTo>
                    <a:cubicBezTo>
                      <a:pt x="0" y="51"/>
                      <a:pt x="4" y="61"/>
                      <a:pt x="11" y="69"/>
                    </a:cubicBezTo>
                    <a:cubicBezTo>
                      <a:pt x="19" y="76"/>
                      <a:pt x="29" y="80"/>
                      <a:pt x="4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0" name="Freeform 36">
                <a:extLst>
                  <a:ext uri="{FF2B5EF4-FFF2-40B4-BE49-F238E27FC236}">
                    <a16:creationId xmlns:a16="http://schemas.microsoft.com/office/drawing/2014/main" id="{7993B48D-FCC2-442A-8C31-FA3C14F662A9}"/>
                  </a:ext>
                </a:extLst>
              </p:cNvPr>
              <p:cNvSpPr>
                <a:spLocks noEditPoints="1"/>
              </p:cNvSpPr>
              <p:nvPr/>
            </p:nvSpPr>
            <p:spPr bwMode="auto">
              <a:xfrm>
                <a:off x="544" y="1267"/>
                <a:ext cx="89" cy="89"/>
              </a:xfrm>
              <a:custGeom>
                <a:avLst/>
                <a:gdLst>
                  <a:gd name="T0" fmla="*/ 136 w 464"/>
                  <a:gd name="T1" fmla="*/ 464 h 464"/>
                  <a:gd name="T2" fmla="*/ 247 w 464"/>
                  <a:gd name="T3" fmla="*/ 407 h 464"/>
                  <a:gd name="T4" fmla="*/ 255 w 464"/>
                  <a:gd name="T5" fmla="*/ 395 h 464"/>
                  <a:gd name="T6" fmla="*/ 454 w 464"/>
                  <a:gd name="T7" fmla="*/ 65 h 464"/>
                  <a:gd name="T8" fmla="*/ 449 w 464"/>
                  <a:gd name="T9" fmla="*/ 16 h 464"/>
                  <a:gd name="T10" fmla="*/ 400 w 464"/>
                  <a:gd name="T11" fmla="*/ 10 h 464"/>
                  <a:gd name="T12" fmla="*/ 69 w 464"/>
                  <a:gd name="T13" fmla="*/ 210 h 464"/>
                  <a:gd name="T14" fmla="*/ 57 w 464"/>
                  <a:gd name="T15" fmla="*/ 217 h 464"/>
                  <a:gd name="T16" fmla="*/ 0 w 464"/>
                  <a:gd name="T17" fmla="*/ 328 h 464"/>
                  <a:gd name="T18" fmla="*/ 136 w 464"/>
                  <a:gd name="T19" fmla="*/ 464 h 464"/>
                  <a:gd name="T20" fmla="*/ 80 w 464"/>
                  <a:gd name="T21" fmla="*/ 328 h 464"/>
                  <a:gd name="T22" fmla="*/ 105 w 464"/>
                  <a:gd name="T23" fmla="*/ 282 h 464"/>
                  <a:gd name="T24" fmla="*/ 110 w 464"/>
                  <a:gd name="T25" fmla="*/ 278 h 464"/>
                  <a:gd name="T26" fmla="*/ 136 w 464"/>
                  <a:gd name="T27" fmla="*/ 272 h 464"/>
                  <a:gd name="T28" fmla="*/ 192 w 464"/>
                  <a:gd name="T29" fmla="*/ 328 h 464"/>
                  <a:gd name="T30" fmla="*/ 186 w 464"/>
                  <a:gd name="T31" fmla="*/ 354 h 464"/>
                  <a:gd name="T32" fmla="*/ 182 w 464"/>
                  <a:gd name="T33" fmla="*/ 360 h 464"/>
                  <a:gd name="T34" fmla="*/ 136 w 464"/>
                  <a:gd name="T35" fmla="*/ 384 h 464"/>
                  <a:gd name="T36" fmla="*/ 80 w 464"/>
                  <a:gd name="T37" fmla="*/ 328 h 464"/>
                  <a:gd name="T38" fmla="*/ 248 w 464"/>
                  <a:gd name="T39" fmla="*/ 251 h 464"/>
                  <a:gd name="T40" fmla="*/ 213 w 464"/>
                  <a:gd name="T41" fmla="*/ 216 h 464"/>
                  <a:gd name="T42" fmla="*/ 302 w 464"/>
                  <a:gd name="T43" fmla="*/ 162 h 464"/>
                  <a:gd name="T44" fmla="*/ 248 w 464"/>
                  <a:gd name="T45" fmla="*/ 2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4" h="464">
                    <a:moveTo>
                      <a:pt x="136" y="464"/>
                    </a:moveTo>
                    <a:cubicBezTo>
                      <a:pt x="182" y="464"/>
                      <a:pt x="222" y="442"/>
                      <a:pt x="247" y="407"/>
                    </a:cubicBezTo>
                    <a:cubicBezTo>
                      <a:pt x="250" y="404"/>
                      <a:pt x="252" y="399"/>
                      <a:pt x="255" y="395"/>
                    </a:cubicBezTo>
                    <a:cubicBezTo>
                      <a:pt x="454" y="65"/>
                      <a:pt x="454" y="65"/>
                      <a:pt x="454" y="65"/>
                    </a:cubicBezTo>
                    <a:cubicBezTo>
                      <a:pt x="464" y="49"/>
                      <a:pt x="462" y="29"/>
                      <a:pt x="449" y="16"/>
                    </a:cubicBezTo>
                    <a:cubicBezTo>
                      <a:pt x="436" y="3"/>
                      <a:pt x="415" y="0"/>
                      <a:pt x="400" y="10"/>
                    </a:cubicBezTo>
                    <a:cubicBezTo>
                      <a:pt x="69" y="210"/>
                      <a:pt x="69" y="210"/>
                      <a:pt x="69" y="210"/>
                    </a:cubicBezTo>
                    <a:cubicBezTo>
                      <a:pt x="66" y="212"/>
                      <a:pt x="61" y="215"/>
                      <a:pt x="57" y="217"/>
                    </a:cubicBezTo>
                    <a:cubicBezTo>
                      <a:pt x="23" y="242"/>
                      <a:pt x="0" y="282"/>
                      <a:pt x="0" y="328"/>
                    </a:cubicBezTo>
                    <a:cubicBezTo>
                      <a:pt x="0" y="403"/>
                      <a:pt x="61" y="464"/>
                      <a:pt x="136" y="464"/>
                    </a:cubicBezTo>
                    <a:close/>
                    <a:moveTo>
                      <a:pt x="80" y="328"/>
                    </a:moveTo>
                    <a:cubicBezTo>
                      <a:pt x="80" y="309"/>
                      <a:pt x="90" y="292"/>
                      <a:pt x="105" y="282"/>
                    </a:cubicBezTo>
                    <a:cubicBezTo>
                      <a:pt x="110" y="278"/>
                      <a:pt x="110" y="278"/>
                      <a:pt x="110" y="278"/>
                    </a:cubicBezTo>
                    <a:cubicBezTo>
                      <a:pt x="118" y="274"/>
                      <a:pt x="127" y="272"/>
                      <a:pt x="136" y="272"/>
                    </a:cubicBezTo>
                    <a:cubicBezTo>
                      <a:pt x="167" y="272"/>
                      <a:pt x="192" y="297"/>
                      <a:pt x="192" y="328"/>
                    </a:cubicBezTo>
                    <a:cubicBezTo>
                      <a:pt x="192" y="337"/>
                      <a:pt x="190" y="346"/>
                      <a:pt x="186" y="354"/>
                    </a:cubicBezTo>
                    <a:cubicBezTo>
                      <a:pt x="182" y="360"/>
                      <a:pt x="182" y="360"/>
                      <a:pt x="182" y="360"/>
                    </a:cubicBezTo>
                    <a:cubicBezTo>
                      <a:pt x="172" y="374"/>
                      <a:pt x="155" y="384"/>
                      <a:pt x="136" y="384"/>
                    </a:cubicBezTo>
                    <a:cubicBezTo>
                      <a:pt x="105" y="384"/>
                      <a:pt x="80" y="359"/>
                      <a:pt x="80" y="328"/>
                    </a:cubicBezTo>
                    <a:close/>
                    <a:moveTo>
                      <a:pt x="248" y="251"/>
                    </a:moveTo>
                    <a:cubicBezTo>
                      <a:pt x="239" y="237"/>
                      <a:pt x="227" y="225"/>
                      <a:pt x="213" y="216"/>
                    </a:cubicBezTo>
                    <a:cubicBezTo>
                      <a:pt x="302" y="162"/>
                      <a:pt x="302" y="162"/>
                      <a:pt x="302" y="162"/>
                    </a:cubicBezTo>
                    <a:lnTo>
                      <a:pt x="248"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1" name="Freeform 37">
                <a:extLst>
                  <a:ext uri="{FF2B5EF4-FFF2-40B4-BE49-F238E27FC236}">
                    <a16:creationId xmlns:a16="http://schemas.microsoft.com/office/drawing/2014/main" id="{7A77677E-4E9B-4538-8A06-07249F06080A}"/>
                  </a:ext>
                </a:extLst>
              </p:cNvPr>
              <p:cNvSpPr>
                <a:spLocks noEditPoints="1"/>
              </p:cNvSpPr>
              <p:nvPr/>
            </p:nvSpPr>
            <p:spPr bwMode="auto">
              <a:xfrm>
                <a:off x="437" y="1197"/>
                <a:ext cx="266" cy="266"/>
              </a:xfrm>
              <a:custGeom>
                <a:avLst/>
                <a:gdLst>
                  <a:gd name="T0" fmla="*/ 693 w 1386"/>
                  <a:gd name="T1" fmla="*/ 1386 h 1386"/>
                  <a:gd name="T2" fmla="*/ 1386 w 1386"/>
                  <a:gd name="T3" fmla="*/ 693 h 1386"/>
                  <a:gd name="T4" fmla="*/ 693 w 1386"/>
                  <a:gd name="T5" fmla="*/ 0 h 1386"/>
                  <a:gd name="T6" fmla="*/ 0 w 1386"/>
                  <a:gd name="T7" fmla="*/ 693 h 1386"/>
                  <a:gd name="T8" fmla="*/ 693 w 1386"/>
                  <a:gd name="T9" fmla="*/ 1386 h 1386"/>
                  <a:gd name="T10" fmla="*/ 693 w 1386"/>
                  <a:gd name="T11" fmla="*/ 80 h 1386"/>
                  <a:gd name="T12" fmla="*/ 1306 w 1386"/>
                  <a:gd name="T13" fmla="*/ 693 h 1386"/>
                  <a:gd name="T14" fmla="*/ 693 w 1386"/>
                  <a:gd name="T15" fmla="*/ 1306 h 1386"/>
                  <a:gd name="T16" fmla="*/ 80 w 1386"/>
                  <a:gd name="T17" fmla="*/ 693 h 1386"/>
                  <a:gd name="T18" fmla="*/ 693 w 1386"/>
                  <a:gd name="T19" fmla="*/ 8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6" h="1386">
                    <a:moveTo>
                      <a:pt x="693" y="1386"/>
                    </a:moveTo>
                    <a:cubicBezTo>
                      <a:pt x="1075" y="1386"/>
                      <a:pt x="1386" y="1075"/>
                      <a:pt x="1386" y="693"/>
                    </a:cubicBezTo>
                    <a:cubicBezTo>
                      <a:pt x="1386" y="311"/>
                      <a:pt x="1075" y="0"/>
                      <a:pt x="693" y="0"/>
                    </a:cubicBezTo>
                    <a:cubicBezTo>
                      <a:pt x="311" y="0"/>
                      <a:pt x="0" y="311"/>
                      <a:pt x="0" y="693"/>
                    </a:cubicBezTo>
                    <a:cubicBezTo>
                      <a:pt x="0" y="1075"/>
                      <a:pt x="311" y="1386"/>
                      <a:pt x="693" y="1386"/>
                    </a:cubicBezTo>
                    <a:close/>
                    <a:moveTo>
                      <a:pt x="693" y="80"/>
                    </a:moveTo>
                    <a:cubicBezTo>
                      <a:pt x="1031" y="80"/>
                      <a:pt x="1306" y="355"/>
                      <a:pt x="1306" y="693"/>
                    </a:cubicBezTo>
                    <a:cubicBezTo>
                      <a:pt x="1306" y="1031"/>
                      <a:pt x="1031" y="1306"/>
                      <a:pt x="693" y="1306"/>
                    </a:cubicBezTo>
                    <a:cubicBezTo>
                      <a:pt x="355" y="1306"/>
                      <a:pt x="80" y="1031"/>
                      <a:pt x="80" y="693"/>
                    </a:cubicBezTo>
                    <a:cubicBezTo>
                      <a:pt x="80" y="355"/>
                      <a:pt x="355" y="80"/>
                      <a:pt x="693" y="80"/>
                    </a:cubicBezTo>
                    <a:close/>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2" name="Freeform 38">
                <a:extLst>
                  <a:ext uri="{FF2B5EF4-FFF2-40B4-BE49-F238E27FC236}">
                    <a16:creationId xmlns:a16="http://schemas.microsoft.com/office/drawing/2014/main" id="{E2D83EBF-CC50-47FB-9FD2-C79C41764373}"/>
                  </a:ext>
                </a:extLst>
              </p:cNvPr>
              <p:cNvSpPr>
                <a:spLocks/>
              </p:cNvSpPr>
              <p:nvPr/>
            </p:nvSpPr>
            <p:spPr bwMode="auto">
              <a:xfrm>
                <a:off x="451" y="1210"/>
                <a:ext cx="15" cy="15"/>
              </a:xfrm>
              <a:custGeom>
                <a:avLst/>
                <a:gdLst>
                  <a:gd name="T0" fmla="*/ 40 w 80"/>
                  <a:gd name="T1" fmla="*/ 80 h 80"/>
                  <a:gd name="T2" fmla="*/ 69 w 80"/>
                  <a:gd name="T3" fmla="*/ 69 h 80"/>
                  <a:gd name="T4" fmla="*/ 80 w 80"/>
                  <a:gd name="T5" fmla="*/ 40 h 80"/>
                  <a:gd name="T6" fmla="*/ 69 w 80"/>
                  <a:gd name="T7" fmla="*/ 12 h 80"/>
                  <a:gd name="T8" fmla="*/ 40 w 80"/>
                  <a:gd name="T9" fmla="*/ 0 h 80"/>
                  <a:gd name="T10" fmla="*/ 12 w 80"/>
                  <a:gd name="T11" fmla="*/ 12 h 80"/>
                  <a:gd name="T12" fmla="*/ 0 w 80"/>
                  <a:gd name="T13" fmla="*/ 40 h 80"/>
                  <a:gd name="T14" fmla="*/ 12 w 80"/>
                  <a:gd name="T15" fmla="*/ 69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1" y="80"/>
                      <a:pt x="61" y="76"/>
                      <a:pt x="69" y="69"/>
                    </a:cubicBezTo>
                    <a:cubicBezTo>
                      <a:pt x="76" y="61"/>
                      <a:pt x="80" y="51"/>
                      <a:pt x="80" y="40"/>
                    </a:cubicBezTo>
                    <a:cubicBezTo>
                      <a:pt x="80" y="30"/>
                      <a:pt x="76" y="19"/>
                      <a:pt x="69" y="12"/>
                    </a:cubicBezTo>
                    <a:cubicBezTo>
                      <a:pt x="61" y="5"/>
                      <a:pt x="51" y="0"/>
                      <a:pt x="40" y="0"/>
                    </a:cubicBezTo>
                    <a:cubicBezTo>
                      <a:pt x="30" y="0"/>
                      <a:pt x="20" y="5"/>
                      <a:pt x="12" y="12"/>
                    </a:cubicBezTo>
                    <a:cubicBezTo>
                      <a:pt x="5" y="19"/>
                      <a:pt x="0" y="30"/>
                      <a:pt x="0" y="40"/>
                    </a:cubicBezTo>
                    <a:cubicBezTo>
                      <a:pt x="0" y="51"/>
                      <a:pt x="5" y="61"/>
                      <a:pt x="12" y="69"/>
                    </a:cubicBezTo>
                    <a:cubicBezTo>
                      <a:pt x="20" y="76"/>
                      <a:pt x="30" y="80"/>
                      <a:pt x="4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grpSp>
        <p:nvGrpSpPr>
          <p:cNvPr id="162" name="Group 161">
            <a:extLst>
              <a:ext uri="{FF2B5EF4-FFF2-40B4-BE49-F238E27FC236}">
                <a16:creationId xmlns:a16="http://schemas.microsoft.com/office/drawing/2014/main" id="{2537F475-46B8-43BE-897E-6E25BBA61197}"/>
              </a:ext>
            </a:extLst>
          </p:cNvPr>
          <p:cNvGrpSpPr/>
          <p:nvPr/>
        </p:nvGrpSpPr>
        <p:grpSpPr>
          <a:xfrm flipH="1" flipV="1">
            <a:off x="2836977" y="1562471"/>
            <a:ext cx="8933952" cy="4364751"/>
            <a:chOff x="345675" y="1616834"/>
            <a:chExt cx="6762598" cy="3273563"/>
          </a:xfrm>
        </p:grpSpPr>
        <p:cxnSp>
          <p:nvCxnSpPr>
            <p:cNvPr id="163" name="Straight Connector 162">
              <a:extLst>
                <a:ext uri="{FF2B5EF4-FFF2-40B4-BE49-F238E27FC236}">
                  <a16:creationId xmlns:a16="http://schemas.microsoft.com/office/drawing/2014/main" id="{20EAB769-D027-4597-AAF2-CC50967D05A0}"/>
                </a:ext>
              </a:extLst>
            </p:cNvPr>
            <p:cNvCxnSpPr>
              <a:cxnSpLocks/>
            </p:cNvCxnSpPr>
            <p:nvPr/>
          </p:nvCxnSpPr>
          <p:spPr>
            <a:xfrm flipV="1">
              <a:off x="345676" y="1622776"/>
              <a:ext cx="3942552"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E9444FCA-796F-4E03-AD3F-6E9DEBC39F35}"/>
                </a:ext>
              </a:extLst>
            </p:cNvPr>
            <p:cNvCxnSpPr>
              <a:cxnSpLocks/>
            </p:cNvCxnSpPr>
            <p:nvPr/>
          </p:nvCxnSpPr>
          <p:spPr>
            <a:xfrm flipV="1">
              <a:off x="345675" y="4890397"/>
              <a:ext cx="6762598"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701E14F8-2C48-48C7-BCF6-AF9614C89E37}"/>
                </a:ext>
              </a:extLst>
            </p:cNvPr>
            <p:cNvCxnSpPr>
              <a:cxnSpLocks/>
            </p:cNvCxnSpPr>
            <p:nvPr/>
          </p:nvCxnSpPr>
          <p:spPr>
            <a:xfrm flipH="1">
              <a:off x="345677" y="1616834"/>
              <a:ext cx="0" cy="3267640"/>
            </a:xfrm>
            <a:prstGeom prst="line">
              <a:avLst/>
            </a:prstGeom>
            <a:ln w="12700"/>
          </p:spPr>
          <p:style>
            <a:lnRef idx="1">
              <a:schemeClr val="accent1"/>
            </a:lnRef>
            <a:fillRef idx="0">
              <a:schemeClr val="accent1"/>
            </a:fillRef>
            <a:effectRef idx="0">
              <a:schemeClr val="accent1"/>
            </a:effectRef>
            <a:fontRef idx="minor">
              <a:schemeClr val="tx1"/>
            </a:fontRef>
          </p:style>
        </p:cxnSp>
      </p:grpSp>
      <p:sp>
        <p:nvSpPr>
          <p:cNvPr id="50" name="Rectangle 49">
            <a:extLst>
              <a:ext uri="{FF2B5EF4-FFF2-40B4-BE49-F238E27FC236}">
                <a16:creationId xmlns:a16="http://schemas.microsoft.com/office/drawing/2014/main" id="{501B3EEE-A6BF-495A-ABDD-309FEAF3464C}"/>
              </a:ext>
            </a:extLst>
          </p:cNvPr>
          <p:cNvSpPr/>
          <p:nvPr/>
        </p:nvSpPr>
        <p:spPr>
          <a:xfrm>
            <a:off x="0" y="-1"/>
            <a:ext cx="2344536" cy="6858001"/>
          </a:xfrm>
          <a:prstGeom prst="rect">
            <a:avLst/>
          </a:prstGeom>
          <a:solidFill>
            <a:schemeClr val="accent1">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1" name="Rectangle 50">
            <a:extLst>
              <a:ext uri="{FF2B5EF4-FFF2-40B4-BE49-F238E27FC236}">
                <a16:creationId xmlns:a16="http://schemas.microsoft.com/office/drawing/2014/main" id="{D5B605E8-E903-41C6-8EEB-272D70341F28}"/>
              </a:ext>
            </a:extLst>
          </p:cNvPr>
          <p:cNvSpPr/>
          <p:nvPr/>
        </p:nvSpPr>
        <p:spPr>
          <a:xfrm>
            <a:off x="0" y="-1"/>
            <a:ext cx="2344536"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2" name="Group 51">
            <a:extLst>
              <a:ext uri="{FF2B5EF4-FFF2-40B4-BE49-F238E27FC236}">
                <a16:creationId xmlns:a16="http://schemas.microsoft.com/office/drawing/2014/main" id="{D6895AEB-836C-4926-8D1E-97721AD2E015}"/>
              </a:ext>
            </a:extLst>
          </p:cNvPr>
          <p:cNvGrpSpPr/>
          <p:nvPr/>
        </p:nvGrpSpPr>
        <p:grpSpPr>
          <a:xfrm>
            <a:off x="276233" y="1954305"/>
            <a:ext cx="2068303" cy="4099820"/>
            <a:chOff x="207174" y="1465728"/>
            <a:chExt cx="1551227" cy="3074865"/>
          </a:xfrm>
        </p:grpSpPr>
        <p:sp>
          <p:nvSpPr>
            <p:cNvPr id="53" name="Rectangle 52">
              <a:extLst>
                <a:ext uri="{FF2B5EF4-FFF2-40B4-BE49-F238E27FC236}">
                  <a16:creationId xmlns:a16="http://schemas.microsoft.com/office/drawing/2014/main" id="{1CD3412E-BF8C-4657-B63E-D425EF99A5DA}"/>
                </a:ext>
              </a:extLst>
            </p:cNvPr>
            <p:cNvSpPr/>
            <p:nvPr/>
          </p:nvSpPr>
          <p:spPr>
            <a:xfrm>
              <a:off x="207175" y="1465728"/>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1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54" name="Rectangle 53">
              <a:extLst>
                <a:ext uri="{FF2B5EF4-FFF2-40B4-BE49-F238E27FC236}">
                  <a16:creationId xmlns:a16="http://schemas.microsoft.com/office/drawing/2014/main" id="{0C8F51AF-1137-46E9-9B35-15B19B7417BD}"/>
                </a:ext>
              </a:extLst>
            </p:cNvPr>
            <p:cNvSpPr/>
            <p:nvPr/>
          </p:nvSpPr>
          <p:spPr>
            <a:xfrm>
              <a:off x="207174" y="1666302"/>
              <a:ext cx="1551227" cy="161005"/>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Ovulation stimulation</a:t>
              </a:r>
            </a:p>
          </p:txBody>
        </p:sp>
        <p:cxnSp>
          <p:nvCxnSpPr>
            <p:cNvPr id="55" name="Straight Connector 54">
              <a:extLst>
                <a:ext uri="{FF2B5EF4-FFF2-40B4-BE49-F238E27FC236}">
                  <a16:creationId xmlns:a16="http://schemas.microsoft.com/office/drawing/2014/main" id="{CA43365E-21E5-4D1C-A1D2-D6C30015C3D1}"/>
                </a:ext>
              </a:extLst>
            </p:cNvPr>
            <p:cNvCxnSpPr/>
            <p:nvPr/>
          </p:nvCxnSpPr>
          <p:spPr>
            <a:xfrm>
              <a:off x="303121" y="1972491"/>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6" name="Rectangle 55">
              <a:extLst>
                <a:ext uri="{FF2B5EF4-FFF2-40B4-BE49-F238E27FC236}">
                  <a16:creationId xmlns:a16="http://schemas.microsoft.com/office/drawing/2014/main" id="{4EF7A180-F2F7-4EBE-BC32-C4FDA88FE35D}"/>
                </a:ext>
              </a:extLst>
            </p:cNvPr>
            <p:cNvSpPr/>
            <p:nvPr/>
          </p:nvSpPr>
          <p:spPr>
            <a:xfrm>
              <a:off x="207175" y="2069703"/>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2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57" name="Rectangle 56">
              <a:extLst>
                <a:ext uri="{FF2B5EF4-FFF2-40B4-BE49-F238E27FC236}">
                  <a16:creationId xmlns:a16="http://schemas.microsoft.com/office/drawing/2014/main" id="{E65C5AD4-83E6-4BD9-9D3B-3ED5283D9024}"/>
                </a:ext>
              </a:extLst>
            </p:cNvPr>
            <p:cNvSpPr/>
            <p:nvPr/>
          </p:nvSpPr>
          <p:spPr>
            <a:xfrm>
              <a:off x="207174" y="2270277"/>
              <a:ext cx="1551227" cy="31556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Egg pick up</a:t>
              </a:r>
              <a:b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b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Sperm collection</a:t>
              </a:r>
            </a:p>
          </p:txBody>
        </p:sp>
        <p:cxnSp>
          <p:nvCxnSpPr>
            <p:cNvPr id="58" name="Straight Connector 57">
              <a:extLst>
                <a:ext uri="{FF2B5EF4-FFF2-40B4-BE49-F238E27FC236}">
                  <a16:creationId xmlns:a16="http://schemas.microsoft.com/office/drawing/2014/main" id="{86686405-7D10-437B-82DE-D2CAEEC5E7A1}"/>
                </a:ext>
              </a:extLst>
            </p:cNvPr>
            <p:cNvCxnSpPr/>
            <p:nvPr/>
          </p:nvCxnSpPr>
          <p:spPr>
            <a:xfrm>
              <a:off x="303121" y="2684754"/>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5" name="Rectangle 64">
              <a:extLst>
                <a:ext uri="{FF2B5EF4-FFF2-40B4-BE49-F238E27FC236}">
                  <a16:creationId xmlns:a16="http://schemas.microsoft.com/office/drawing/2014/main" id="{9D2E8606-3739-4350-B226-41B505205089}"/>
                </a:ext>
              </a:extLst>
            </p:cNvPr>
            <p:cNvSpPr/>
            <p:nvPr/>
          </p:nvSpPr>
          <p:spPr>
            <a:xfrm>
              <a:off x="207175" y="2788621"/>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3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66" name="Rectangle 65">
              <a:extLst>
                <a:ext uri="{FF2B5EF4-FFF2-40B4-BE49-F238E27FC236}">
                  <a16:creationId xmlns:a16="http://schemas.microsoft.com/office/drawing/2014/main" id="{9C500029-657B-429F-8FD2-8DB1BCBB467D}"/>
                </a:ext>
              </a:extLst>
            </p:cNvPr>
            <p:cNvSpPr/>
            <p:nvPr/>
          </p:nvSpPr>
          <p:spPr>
            <a:xfrm>
              <a:off x="207174" y="2989195"/>
              <a:ext cx="1272253" cy="247231"/>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In the lab: </a:t>
              </a:r>
              <a:r>
                <a:rPr kumimoji="0" lang="en-US" altLang="en-US" sz="1067" b="0" i="0" u="none" strike="noStrike" kern="1200" cap="none" spc="0" normalizeH="0" baseline="0" noProof="0" err="1">
                  <a:ln>
                    <a:noFill/>
                  </a:ln>
                  <a:solidFill>
                    <a:srgbClr val="FFFFFF"/>
                  </a:solidFill>
                  <a:effectLst/>
                  <a:uLnTx/>
                  <a:uFillTx/>
                  <a:latin typeface="Calibri Light" panose="020F0302020204030204"/>
                  <a:ea typeface="+mn-ea"/>
                  <a:cs typeface="+mn-cs"/>
                </a:rPr>
                <a:t>Fertilising</a:t>
              </a: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 &amp; nurturing the embryo</a:t>
              </a:r>
            </a:p>
          </p:txBody>
        </p:sp>
        <p:cxnSp>
          <p:nvCxnSpPr>
            <p:cNvPr id="67" name="Straight Connector 66">
              <a:extLst>
                <a:ext uri="{FF2B5EF4-FFF2-40B4-BE49-F238E27FC236}">
                  <a16:creationId xmlns:a16="http://schemas.microsoft.com/office/drawing/2014/main" id="{F07BBE08-9E21-4914-B433-0DF670641D4B}"/>
                </a:ext>
              </a:extLst>
            </p:cNvPr>
            <p:cNvCxnSpPr/>
            <p:nvPr/>
          </p:nvCxnSpPr>
          <p:spPr>
            <a:xfrm>
              <a:off x="303121" y="3387448"/>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8BE48A12-531E-4B2E-B3AA-C1D6B9EED989}"/>
                </a:ext>
              </a:extLst>
            </p:cNvPr>
            <p:cNvSpPr/>
            <p:nvPr/>
          </p:nvSpPr>
          <p:spPr>
            <a:xfrm>
              <a:off x="207175" y="3484660"/>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4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69" name="Rectangle 68">
              <a:extLst>
                <a:ext uri="{FF2B5EF4-FFF2-40B4-BE49-F238E27FC236}">
                  <a16:creationId xmlns:a16="http://schemas.microsoft.com/office/drawing/2014/main" id="{0B0AD4BD-43EC-4BDB-B32A-37A02AA7B469}"/>
                </a:ext>
              </a:extLst>
            </p:cNvPr>
            <p:cNvSpPr/>
            <p:nvPr/>
          </p:nvSpPr>
          <p:spPr>
            <a:xfrm>
              <a:off x="207174" y="3685234"/>
              <a:ext cx="1551227" cy="161005"/>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Embryo transfer</a:t>
              </a:r>
            </a:p>
          </p:txBody>
        </p:sp>
        <p:cxnSp>
          <p:nvCxnSpPr>
            <p:cNvPr id="71" name="Straight Connector 70">
              <a:extLst>
                <a:ext uri="{FF2B5EF4-FFF2-40B4-BE49-F238E27FC236}">
                  <a16:creationId xmlns:a16="http://schemas.microsoft.com/office/drawing/2014/main" id="{AAE023FC-8352-4EFB-A91A-51851F41C9CB}"/>
                </a:ext>
              </a:extLst>
            </p:cNvPr>
            <p:cNvCxnSpPr/>
            <p:nvPr/>
          </p:nvCxnSpPr>
          <p:spPr>
            <a:xfrm>
              <a:off x="303121" y="3995576"/>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66B6B4C7-4A9A-4803-B4AB-543DF023F471}"/>
                </a:ext>
              </a:extLst>
            </p:cNvPr>
            <p:cNvSpPr/>
            <p:nvPr/>
          </p:nvSpPr>
          <p:spPr>
            <a:xfrm>
              <a:off x="207175" y="4092788"/>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5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73" name="Rectangle 72">
              <a:extLst>
                <a:ext uri="{FF2B5EF4-FFF2-40B4-BE49-F238E27FC236}">
                  <a16:creationId xmlns:a16="http://schemas.microsoft.com/office/drawing/2014/main" id="{D0E01DB8-4E81-4422-B377-4457F2AA3EC5}"/>
                </a:ext>
              </a:extLst>
            </p:cNvPr>
            <p:cNvSpPr/>
            <p:nvPr/>
          </p:nvSpPr>
          <p:spPr>
            <a:xfrm>
              <a:off x="207175" y="4293362"/>
              <a:ext cx="973926" cy="247231"/>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Luteal phase &amp; pregnancy test</a:t>
              </a:r>
            </a:p>
          </p:txBody>
        </p:sp>
      </p:grpSp>
      <p:sp>
        <p:nvSpPr>
          <p:cNvPr id="74" name="Rectangle 73">
            <a:extLst>
              <a:ext uri="{FF2B5EF4-FFF2-40B4-BE49-F238E27FC236}">
                <a16:creationId xmlns:a16="http://schemas.microsoft.com/office/drawing/2014/main" id="{362B9074-D2A6-4956-BA3F-9AEE43C85D7A}"/>
              </a:ext>
            </a:extLst>
          </p:cNvPr>
          <p:cNvSpPr/>
          <p:nvPr/>
        </p:nvSpPr>
        <p:spPr>
          <a:xfrm>
            <a:off x="193219" y="5426529"/>
            <a:ext cx="2068303" cy="1023713"/>
          </a:xfrm>
          <a:prstGeom prst="rect">
            <a:avLst/>
          </a:prstGeom>
          <a:solidFill>
            <a:srgbClr val="008DB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7" name="Group 7">
            <a:extLst>
              <a:ext uri="{FF2B5EF4-FFF2-40B4-BE49-F238E27FC236}">
                <a16:creationId xmlns:a16="http://schemas.microsoft.com/office/drawing/2014/main" id="{866B23CD-560B-4047-9DF4-08E90CF822CF}"/>
              </a:ext>
            </a:extLst>
          </p:cNvPr>
          <p:cNvGrpSpPr>
            <a:grpSpLocks noChangeAspect="1"/>
          </p:cNvGrpSpPr>
          <p:nvPr/>
        </p:nvGrpSpPr>
        <p:grpSpPr bwMode="auto">
          <a:xfrm>
            <a:off x="1117283" y="4694327"/>
            <a:ext cx="210151" cy="148256"/>
            <a:chOff x="1308" y="379"/>
            <a:chExt cx="3470" cy="2448"/>
          </a:xfrm>
          <a:solidFill>
            <a:schemeClr val="accent2"/>
          </a:solidFill>
        </p:grpSpPr>
        <p:sp>
          <p:nvSpPr>
            <p:cNvPr id="79" name="Freeform 8">
              <a:extLst>
                <a:ext uri="{FF2B5EF4-FFF2-40B4-BE49-F238E27FC236}">
                  <a16:creationId xmlns:a16="http://schemas.microsoft.com/office/drawing/2014/main" id="{9C330EBA-18AF-4BFD-9313-C4AEAA657F13}"/>
                </a:ext>
              </a:extLst>
            </p:cNvPr>
            <p:cNvSpPr>
              <a:spLocks/>
            </p:cNvSpPr>
            <p:nvPr/>
          </p:nvSpPr>
          <p:spPr bwMode="auto">
            <a:xfrm>
              <a:off x="3173"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sp>
          <p:nvSpPr>
            <p:cNvPr id="80" name="Freeform 9">
              <a:extLst>
                <a:ext uri="{FF2B5EF4-FFF2-40B4-BE49-F238E27FC236}">
                  <a16:creationId xmlns:a16="http://schemas.microsoft.com/office/drawing/2014/main" id="{1386067C-1982-41FE-AC12-4DC2D9A97E07}"/>
                </a:ext>
              </a:extLst>
            </p:cNvPr>
            <p:cNvSpPr>
              <a:spLocks/>
            </p:cNvSpPr>
            <p:nvPr/>
          </p:nvSpPr>
          <p:spPr bwMode="auto">
            <a:xfrm>
              <a:off x="1308"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grpSp>
      <p:sp>
        <p:nvSpPr>
          <p:cNvPr id="81" name="Rectangle 80">
            <a:extLst>
              <a:ext uri="{FF2B5EF4-FFF2-40B4-BE49-F238E27FC236}">
                <a16:creationId xmlns:a16="http://schemas.microsoft.com/office/drawing/2014/main" id="{FF1CE28B-E6E4-48C8-99C2-CCD8A9DA1930}"/>
              </a:ext>
            </a:extLst>
          </p:cNvPr>
          <p:cNvSpPr/>
          <p:nvPr/>
        </p:nvSpPr>
        <p:spPr>
          <a:xfrm>
            <a:off x="193219" y="1530565"/>
            <a:ext cx="2068303" cy="3014729"/>
          </a:xfrm>
          <a:prstGeom prst="rect">
            <a:avLst/>
          </a:prstGeom>
          <a:solidFill>
            <a:srgbClr val="008DB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167" name="Straight Connector 166">
            <a:extLst>
              <a:ext uri="{FF2B5EF4-FFF2-40B4-BE49-F238E27FC236}">
                <a16:creationId xmlns:a16="http://schemas.microsoft.com/office/drawing/2014/main" id="{44B543EF-8A95-4ACD-9A2B-0BA50A1258BA}"/>
              </a:ext>
            </a:extLst>
          </p:cNvPr>
          <p:cNvCxnSpPr>
            <a:cxnSpLocks/>
          </p:cNvCxnSpPr>
          <p:nvPr/>
        </p:nvCxnSpPr>
        <p:spPr>
          <a:xfrm flipH="1">
            <a:off x="2836978" y="1200340"/>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6" name="Group 75">
            <a:extLst>
              <a:ext uri="{FF2B5EF4-FFF2-40B4-BE49-F238E27FC236}">
                <a16:creationId xmlns:a16="http://schemas.microsoft.com/office/drawing/2014/main" id="{A6F956E5-394C-410A-BC27-5246F7D408C7}"/>
              </a:ext>
            </a:extLst>
          </p:cNvPr>
          <p:cNvGrpSpPr/>
          <p:nvPr/>
        </p:nvGrpSpPr>
        <p:grpSpPr>
          <a:xfrm>
            <a:off x="1" y="-13030"/>
            <a:ext cx="12192001" cy="6884057"/>
            <a:chOff x="0" y="-9773"/>
            <a:chExt cx="9144001" cy="5163043"/>
          </a:xfrm>
          <a:solidFill>
            <a:srgbClr val="EDB2FA"/>
          </a:solidFill>
        </p:grpSpPr>
        <p:sp>
          <p:nvSpPr>
            <p:cNvPr id="78" name="Rectangle 77">
              <a:extLst>
                <a:ext uri="{FF2B5EF4-FFF2-40B4-BE49-F238E27FC236}">
                  <a16:creationId xmlns:a16="http://schemas.microsoft.com/office/drawing/2014/main" id="{01DF0F7D-E8DD-4E54-BE25-8A448D2A88EF}"/>
                </a:ext>
              </a:extLst>
            </p:cNvPr>
            <p:cNvSpPr/>
            <p:nvPr/>
          </p:nvSpPr>
          <p:spPr>
            <a:xfrm>
              <a:off x="8890458" y="-9772"/>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2" name="Rectangle 81">
              <a:extLst>
                <a:ext uri="{FF2B5EF4-FFF2-40B4-BE49-F238E27FC236}">
                  <a16:creationId xmlns:a16="http://schemas.microsoft.com/office/drawing/2014/main" id="{1E6286F6-4A2B-4888-9052-44447DC51B25}"/>
                </a:ext>
              </a:extLst>
            </p:cNvPr>
            <p:cNvSpPr/>
            <p:nvPr/>
          </p:nvSpPr>
          <p:spPr>
            <a:xfrm rot="5400000">
              <a:off x="4508615" y="-4381844"/>
              <a:ext cx="253542" cy="90172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3" name="Rectangle 82">
              <a:extLst>
                <a:ext uri="{FF2B5EF4-FFF2-40B4-BE49-F238E27FC236}">
                  <a16:creationId xmlns:a16="http://schemas.microsoft.com/office/drawing/2014/main" id="{4A2C1E3E-E0B3-4711-BD9D-FA343437EA3F}"/>
                </a:ext>
              </a:extLst>
            </p:cNvPr>
            <p:cNvSpPr/>
            <p:nvPr/>
          </p:nvSpPr>
          <p:spPr>
            <a:xfrm rot="5400000">
              <a:off x="4445229" y="454499"/>
              <a:ext cx="253542" cy="9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4" name="Rectangle 83">
              <a:extLst>
                <a:ext uri="{FF2B5EF4-FFF2-40B4-BE49-F238E27FC236}">
                  <a16:creationId xmlns:a16="http://schemas.microsoft.com/office/drawing/2014/main" id="{362A5727-A9C1-4317-92D6-D45DB1C53509}"/>
                </a:ext>
              </a:extLst>
            </p:cNvPr>
            <p:cNvSpPr/>
            <p:nvPr/>
          </p:nvSpPr>
          <p:spPr>
            <a:xfrm>
              <a:off x="0" y="-9773"/>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5895032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ectangle 93">
            <a:extLst>
              <a:ext uri="{FF2B5EF4-FFF2-40B4-BE49-F238E27FC236}">
                <a16:creationId xmlns:a16="http://schemas.microsoft.com/office/drawing/2014/main" id="{D33D150F-CF09-4CA7-9D25-ABFE8816E7FD}"/>
              </a:ext>
            </a:extLst>
          </p:cNvPr>
          <p:cNvSpPr/>
          <p:nvPr/>
        </p:nvSpPr>
        <p:spPr>
          <a:xfrm>
            <a:off x="0" y="0"/>
            <a:ext cx="12192000" cy="6858000"/>
          </a:xfrm>
          <a:prstGeom prst="rect">
            <a:avLst/>
          </a:prstGeom>
          <a:solidFill>
            <a:srgbClr val="F5F5F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grpSp>
        <p:nvGrpSpPr>
          <p:cNvPr id="21" name="Group 20">
            <a:extLst>
              <a:ext uri="{FF2B5EF4-FFF2-40B4-BE49-F238E27FC236}">
                <a16:creationId xmlns:a16="http://schemas.microsoft.com/office/drawing/2014/main" id="{176CB029-EFD5-420B-A624-43B7D05D8CCE}"/>
              </a:ext>
            </a:extLst>
          </p:cNvPr>
          <p:cNvGrpSpPr/>
          <p:nvPr/>
        </p:nvGrpSpPr>
        <p:grpSpPr>
          <a:xfrm>
            <a:off x="3176722" y="1677714"/>
            <a:ext cx="2147890" cy="4376407"/>
            <a:chOff x="551146" y="2029216"/>
            <a:chExt cx="1955157" cy="3184742"/>
          </a:xfrm>
        </p:grpSpPr>
        <p:sp>
          <p:nvSpPr>
            <p:cNvPr id="52" name="Rectangle 51">
              <a:extLst>
                <a:ext uri="{FF2B5EF4-FFF2-40B4-BE49-F238E27FC236}">
                  <a16:creationId xmlns:a16="http://schemas.microsoft.com/office/drawing/2014/main" id="{E5B87DEA-F5D0-47D7-AE19-1A08157FF91B}"/>
                </a:ext>
              </a:extLst>
            </p:cNvPr>
            <p:cNvSpPr/>
            <p:nvPr/>
          </p:nvSpPr>
          <p:spPr>
            <a:xfrm>
              <a:off x="551146" y="2029216"/>
              <a:ext cx="1955157" cy="31847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49" name="Rectangle 48">
              <a:extLst>
                <a:ext uri="{FF2B5EF4-FFF2-40B4-BE49-F238E27FC236}">
                  <a16:creationId xmlns:a16="http://schemas.microsoft.com/office/drawing/2014/main" id="{C06852D9-907B-4EC2-8311-29DE7724E6C0}"/>
                </a:ext>
              </a:extLst>
            </p:cNvPr>
            <p:cNvSpPr/>
            <p:nvPr/>
          </p:nvSpPr>
          <p:spPr>
            <a:xfrm>
              <a:off x="685664" y="3025692"/>
              <a:ext cx="1728238" cy="1242341"/>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rPr>
                <a:t>After embryo transfer luteal phase support with progesterone pessaries is continued</a:t>
              </a:r>
            </a:p>
          </p:txBody>
        </p:sp>
        <p:grpSp>
          <p:nvGrpSpPr>
            <p:cNvPr id="67" name="Group 66">
              <a:extLst>
                <a:ext uri="{FF2B5EF4-FFF2-40B4-BE49-F238E27FC236}">
                  <a16:creationId xmlns:a16="http://schemas.microsoft.com/office/drawing/2014/main" id="{A31ECB49-F445-4644-8866-ED6966A60614}"/>
                </a:ext>
              </a:extLst>
            </p:cNvPr>
            <p:cNvGrpSpPr/>
            <p:nvPr/>
          </p:nvGrpSpPr>
          <p:grpSpPr>
            <a:xfrm>
              <a:off x="706433" y="2330516"/>
              <a:ext cx="538403" cy="434617"/>
              <a:chOff x="-1472147" y="3011790"/>
              <a:chExt cx="461839" cy="372812"/>
            </a:xfrm>
          </p:grpSpPr>
          <p:grpSp>
            <p:nvGrpSpPr>
              <p:cNvPr id="118" name="Group 15">
                <a:extLst>
                  <a:ext uri="{FF2B5EF4-FFF2-40B4-BE49-F238E27FC236}">
                    <a16:creationId xmlns:a16="http://schemas.microsoft.com/office/drawing/2014/main" id="{377121F8-F8CB-491B-B54A-FDC463B2BEF4}"/>
                  </a:ext>
                </a:extLst>
              </p:cNvPr>
              <p:cNvGrpSpPr>
                <a:grpSpLocks noChangeAspect="1"/>
              </p:cNvGrpSpPr>
              <p:nvPr/>
            </p:nvGrpSpPr>
            <p:grpSpPr bwMode="auto">
              <a:xfrm>
                <a:off x="-1349725" y="3011790"/>
                <a:ext cx="218400" cy="283781"/>
                <a:chOff x="2580" y="1166"/>
                <a:chExt cx="157" cy="204"/>
              </a:xfrm>
              <a:solidFill>
                <a:schemeClr val="accent1"/>
              </a:solidFill>
            </p:grpSpPr>
            <p:sp>
              <p:nvSpPr>
                <p:cNvPr id="126" name="Freeform 16">
                  <a:extLst>
                    <a:ext uri="{FF2B5EF4-FFF2-40B4-BE49-F238E27FC236}">
                      <a16:creationId xmlns:a16="http://schemas.microsoft.com/office/drawing/2014/main" id="{E5D85069-42D5-463F-A886-7652F8B83437}"/>
                    </a:ext>
                  </a:extLst>
                </p:cNvPr>
                <p:cNvSpPr>
                  <a:spLocks/>
                </p:cNvSpPr>
                <p:nvPr/>
              </p:nvSpPr>
              <p:spPr bwMode="auto">
                <a:xfrm>
                  <a:off x="2580" y="1166"/>
                  <a:ext cx="157" cy="46"/>
                </a:xfrm>
                <a:custGeom>
                  <a:avLst/>
                  <a:gdLst>
                    <a:gd name="T0" fmla="*/ 46 w 990"/>
                    <a:gd name="T1" fmla="*/ 288 h 291"/>
                    <a:gd name="T2" fmla="*/ 50 w 990"/>
                    <a:gd name="T3" fmla="*/ 288 h 291"/>
                    <a:gd name="T4" fmla="*/ 86 w 990"/>
                    <a:gd name="T5" fmla="*/ 244 h 291"/>
                    <a:gd name="T6" fmla="*/ 128 w 990"/>
                    <a:gd name="T7" fmla="*/ 181 h 291"/>
                    <a:gd name="T8" fmla="*/ 130 w 990"/>
                    <a:gd name="T9" fmla="*/ 180 h 291"/>
                    <a:gd name="T10" fmla="*/ 859 w 990"/>
                    <a:gd name="T11" fmla="*/ 178 h 291"/>
                    <a:gd name="T12" fmla="*/ 902 w 990"/>
                    <a:gd name="T13" fmla="*/ 243 h 291"/>
                    <a:gd name="T14" fmla="*/ 936 w 990"/>
                    <a:gd name="T15" fmla="*/ 288 h 291"/>
                    <a:gd name="T16" fmla="*/ 981 w 990"/>
                    <a:gd name="T17" fmla="*/ 254 h 291"/>
                    <a:gd name="T18" fmla="*/ 889 w 990"/>
                    <a:gd name="T19" fmla="*/ 103 h 291"/>
                    <a:gd name="T20" fmla="*/ 99 w 990"/>
                    <a:gd name="T21" fmla="*/ 107 h 291"/>
                    <a:gd name="T22" fmla="*/ 98 w 990"/>
                    <a:gd name="T23" fmla="*/ 107 h 291"/>
                    <a:gd name="T24" fmla="*/ 6 w 990"/>
                    <a:gd name="T25" fmla="*/ 252 h 291"/>
                    <a:gd name="T26" fmla="*/ 46 w 990"/>
                    <a:gd name="T27" fmla="*/ 28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0" h="291">
                      <a:moveTo>
                        <a:pt x="46" y="288"/>
                      </a:moveTo>
                      <a:cubicBezTo>
                        <a:pt x="47" y="288"/>
                        <a:pt x="49" y="288"/>
                        <a:pt x="50" y="288"/>
                      </a:cubicBezTo>
                      <a:cubicBezTo>
                        <a:pt x="72" y="286"/>
                        <a:pt x="88" y="266"/>
                        <a:pt x="86" y="244"/>
                      </a:cubicBezTo>
                      <a:cubicBezTo>
                        <a:pt x="83" y="218"/>
                        <a:pt x="100" y="193"/>
                        <a:pt x="128" y="181"/>
                      </a:cubicBezTo>
                      <a:cubicBezTo>
                        <a:pt x="130" y="180"/>
                        <a:pt x="130" y="180"/>
                        <a:pt x="130" y="180"/>
                      </a:cubicBezTo>
                      <a:cubicBezTo>
                        <a:pt x="361" y="83"/>
                        <a:pt x="627" y="82"/>
                        <a:pt x="859" y="178"/>
                      </a:cubicBezTo>
                      <a:cubicBezTo>
                        <a:pt x="888" y="190"/>
                        <a:pt x="906" y="216"/>
                        <a:pt x="902" y="243"/>
                      </a:cubicBezTo>
                      <a:cubicBezTo>
                        <a:pt x="899" y="264"/>
                        <a:pt x="914" y="285"/>
                        <a:pt x="936" y="288"/>
                      </a:cubicBezTo>
                      <a:cubicBezTo>
                        <a:pt x="958" y="291"/>
                        <a:pt x="978" y="275"/>
                        <a:pt x="981" y="254"/>
                      </a:cubicBezTo>
                      <a:cubicBezTo>
                        <a:pt x="990" y="190"/>
                        <a:pt x="953" y="130"/>
                        <a:pt x="889" y="103"/>
                      </a:cubicBezTo>
                      <a:cubicBezTo>
                        <a:pt x="638" y="0"/>
                        <a:pt x="350" y="2"/>
                        <a:pt x="99" y="107"/>
                      </a:cubicBezTo>
                      <a:cubicBezTo>
                        <a:pt x="98" y="107"/>
                        <a:pt x="98" y="107"/>
                        <a:pt x="98" y="107"/>
                      </a:cubicBezTo>
                      <a:cubicBezTo>
                        <a:pt x="36" y="133"/>
                        <a:pt x="0" y="191"/>
                        <a:pt x="6" y="252"/>
                      </a:cubicBezTo>
                      <a:cubicBezTo>
                        <a:pt x="8" y="273"/>
                        <a:pt x="26" y="288"/>
                        <a:pt x="46" y="28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7" name="Freeform 18">
                  <a:extLst>
                    <a:ext uri="{FF2B5EF4-FFF2-40B4-BE49-F238E27FC236}">
                      <a16:creationId xmlns:a16="http://schemas.microsoft.com/office/drawing/2014/main" id="{5576DFA4-BACA-4E0A-B210-DD7413612CB9}"/>
                    </a:ext>
                  </a:extLst>
                </p:cNvPr>
                <p:cNvSpPr>
                  <a:spLocks/>
                </p:cNvSpPr>
                <p:nvPr/>
              </p:nvSpPr>
              <p:spPr bwMode="auto">
                <a:xfrm>
                  <a:off x="2652" y="1334"/>
                  <a:ext cx="12" cy="12"/>
                </a:xfrm>
                <a:custGeom>
                  <a:avLst/>
                  <a:gdLst>
                    <a:gd name="T0" fmla="*/ 40 w 80"/>
                    <a:gd name="T1" fmla="*/ 80 h 80"/>
                    <a:gd name="T2" fmla="*/ 68 w 80"/>
                    <a:gd name="T3" fmla="*/ 68 h 80"/>
                    <a:gd name="T4" fmla="*/ 80 w 80"/>
                    <a:gd name="T5" fmla="*/ 40 h 80"/>
                    <a:gd name="T6" fmla="*/ 68 w 80"/>
                    <a:gd name="T7" fmla="*/ 12 h 80"/>
                    <a:gd name="T8" fmla="*/ 40 w 80"/>
                    <a:gd name="T9" fmla="*/ 0 h 80"/>
                    <a:gd name="T10" fmla="*/ 12 w 80"/>
                    <a:gd name="T11" fmla="*/ 12 h 80"/>
                    <a:gd name="T12" fmla="*/ 0 w 80"/>
                    <a:gd name="T13" fmla="*/ 40 h 80"/>
                    <a:gd name="T14" fmla="*/ 12 w 80"/>
                    <a:gd name="T15" fmla="*/ 68 h 80"/>
                    <a:gd name="T16" fmla="*/ 40 w 80"/>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0">
                      <a:moveTo>
                        <a:pt x="40" y="80"/>
                      </a:moveTo>
                      <a:cubicBezTo>
                        <a:pt x="50" y="80"/>
                        <a:pt x="61" y="76"/>
                        <a:pt x="68" y="68"/>
                      </a:cubicBezTo>
                      <a:cubicBezTo>
                        <a:pt x="76" y="61"/>
                        <a:pt x="80" y="51"/>
                        <a:pt x="80" y="40"/>
                      </a:cubicBezTo>
                      <a:cubicBezTo>
                        <a:pt x="80" y="29"/>
                        <a:pt x="76" y="19"/>
                        <a:pt x="68" y="12"/>
                      </a:cubicBezTo>
                      <a:cubicBezTo>
                        <a:pt x="61" y="4"/>
                        <a:pt x="50" y="0"/>
                        <a:pt x="40" y="0"/>
                      </a:cubicBezTo>
                      <a:cubicBezTo>
                        <a:pt x="29" y="0"/>
                        <a:pt x="19" y="4"/>
                        <a:pt x="12" y="12"/>
                      </a:cubicBezTo>
                      <a:cubicBezTo>
                        <a:pt x="4" y="19"/>
                        <a:pt x="0" y="29"/>
                        <a:pt x="0" y="40"/>
                      </a:cubicBezTo>
                      <a:cubicBezTo>
                        <a:pt x="0" y="51"/>
                        <a:pt x="4" y="61"/>
                        <a:pt x="12" y="68"/>
                      </a:cubicBezTo>
                      <a:cubicBezTo>
                        <a:pt x="19" y="76"/>
                        <a:pt x="29" y="80"/>
                        <a:pt x="40" y="8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8" name="Freeform 19">
                  <a:extLst>
                    <a:ext uri="{FF2B5EF4-FFF2-40B4-BE49-F238E27FC236}">
                      <a16:creationId xmlns:a16="http://schemas.microsoft.com/office/drawing/2014/main" id="{5B329AF0-82E9-4FD2-89BE-89EACE8A7F1F}"/>
                    </a:ext>
                  </a:extLst>
                </p:cNvPr>
                <p:cNvSpPr>
                  <a:spLocks/>
                </p:cNvSpPr>
                <p:nvPr/>
              </p:nvSpPr>
              <p:spPr bwMode="auto">
                <a:xfrm>
                  <a:off x="2642" y="1353"/>
                  <a:ext cx="32" cy="17"/>
                </a:xfrm>
                <a:custGeom>
                  <a:avLst/>
                  <a:gdLst>
                    <a:gd name="T0" fmla="*/ 126 w 198"/>
                    <a:gd name="T1" fmla="*/ 16 h 107"/>
                    <a:gd name="T2" fmla="*/ 72 w 198"/>
                    <a:gd name="T3" fmla="*/ 16 h 107"/>
                    <a:gd name="T4" fmla="*/ 15 w 198"/>
                    <a:gd name="T5" fmla="*/ 16 h 107"/>
                    <a:gd name="T6" fmla="*/ 15 w 198"/>
                    <a:gd name="T7" fmla="*/ 73 h 107"/>
                    <a:gd name="T8" fmla="*/ 99 w 198"/>
                    <a:gd name="T9" fmla="*/ 107 h 107"/>
                    <a:gd name="T10" fmla="*/ 183 w 198"/>
                    <a:gd name="T11" fmla="*/ 73 h 107"/>
                    <a:gd name="T12" fmla="*/ 183 w 198"/>
                    <a:gd name="T13" fmla="*/ 16 h 107"/>
                    <a:gd name="T14" fmla="*/ 126 w 198"/>
                    <a:gd name="T15" fmla="*/ 16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107">
                      <a:moveTo>
                        <a:pt x="126" y="16"/>
                      </a:moveTo>
                      <a:cubicBezTo>
                        <a:pt x="111" y="31"/>
                        <a:pt x="87" y="31"/>
                        <a:pt x="72" y="16"/>
                      </a:cubicBezTo>
                      <a:cubicBezTo>
                        <a:pt x="56" y="0"/>
                        <a:pt x="31" y="0"/>
                        <a:pt x="15" y="16"/>
                      </a:cubicBezTo>
                      <a:cubicBezTo>
                        <a:pt x="0" y="32"/>
                        <a:pt x="0" y="57"/>
                        <a:pt x="15" y="73"/>
                      </a:cubicBezTo>
                      <a:cubicBezTo>
                        <a:pt x="38" y="96"/>
                        <a:pt x="69" y="107"/>
                        <a:pt x="99" y="107"/>
                      </a:cubicBezTo>
                      <a:cubicBezTo>
                        <a:pt x="129" y="107"/>
                        <a:pt x="160" y="96"/>
                        <a:pt x="183" y="73"/>
                      </a:cubicBezTo>
                      <a:cubicBezTo>
                        <a:pt x="198" y="57"/>
                        <a:pt x="198" y="32"/>
                        <a:pt x="183" y="16"/>
                      </a:cubicBezTo>
                      <a:cubicBezTo>
                        <a:pt x="167" y="0"/>
                        <a:pt x="142" y="0"/>
                        <a:pt x="126" y="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125" name="Freeform 17">
                <a:extLst>
                  <a:ext uri="{FF2B5EF4-FFF2-40B4-BE49-F238E27FC236}">
                    <a16:creationId xmlns:a16="http://schemas.microsoft.com/office/drawing/2014/main" id="{D160016C-729B-403C-8999-2AC8C839B4C2}"/>
                  </a:ext>
                </a:extLst>
              </p:cNvPr>
              <p:cNvSpPr>
                <a:spLocks noEditPoints="1"/>
              </p:cNvSpPr>
              <p:nvPr/>
            </p:nvSpPr>
            <p:spPr bwMode="auto">
              <a:xfrm>
                <a:off x="-1472147" y="3041004"/>
                <a:ext cx="461839" cy="343598"/>
              </a:xfrm>
              <a:custGeom>
                <a:avLst/>
                <a:gdLst>
                  <a:gd name="T0" fmla="*/ 1655 w 2102"/>
                  <a:gd name="T1" fmla="*/ 110 h 1567"/>
                  <a:gd name="T2" fmla="*/ 898 w 2102"/>
                  <a:gd name="T3" fmla="*/ 182 h 1567"/>
                  <a:gd name="T4" fmla="*/ 386 w 2102"/>
                  <a:gd name="T5" fmla="*/ 69 h 1567"/>
                  <a:gd name="T6" fmla="*/ 202 w 2102"/>
                  <a:gd name="T7" fmla="*/ 516 h 1567"/>
                  <a:gd name="T8" fmla="*/ 273 w 2102"/>
                  <a:gd name="T9" fmla="*/ 651 h 1567"/>
                  <a:gd name="T10" fmla="*/ 566 w 2102"/>
                  <a:gd name="T11" fmla="*/ 555 h 1567"/>
                  <a:gd name="T12" fmla="*/ 353 w 2102"/>
                  <a:gd name="T13" fmla="*/ 346 h 1567"/>
                  <a:gd name="T14" fmla="*/ 255 w 2102"/>
                  <a:gd name="T15" fmla="*/ 260 h 1567"/>
                  <a:gd name="T16" fmla="*/ 650 w 2102"/>
                  <a:gd name="T17" fmla="*/ 423 h 1567"/>
                  <a:gd name="T18" fmla="*/ 739 w 2102"/>
                  <a:gd name="T19" fmla="*/ 988 h 1567"/>
                  <a:gd name="T20" fmla="*/ 921 w 2102"/>
                  <a:gd name="T21" fmla="*/ 1567 h 1567"/>
                  <a:gd name="T22" fmla="*/ 1221 w 2102"/>
                  <a:gd name="T23" fmla="*/ 1401 h 1567"/>
                  <a:gd name="T24" fmla="*/ 1420 w 2102"/>
                  <a:gd name="T25" fmla="*/ 681 h 1567"/>
                  <a:gd name="T26" fmla="*/ 1841 w 2102"/>
                  <a:gd name="T27" fmla="*/ 260 h 1567"/>
                  <a:gd name="T28" fmla="*/ 1846 w 2102"/>
                  <a:gd name="T29" fmla="*/ 264 h 1567"/>
                  <a:gd name="T30" fmla="*/ 1675 w 2102"/>
                  <a:gd name="T31" fmla="*/ 400 h 1567"/>
                  <a:gd name="T32" fmla="*/ 1577 w 2102"/>
                  <a:gd name="T33" fmla="*/ 697 h 1567"/>
                  <a:gd name="T34" fmla="*/ 1909 w 2102"/>
                  <a:gd name="T35" fmla="*/ 509 h 1567"/>
                  <a:gd name="T36" fmla="*/ 1344 w 2102"/>
                  <a:gd name="T37" fmla="*/ 707 h 1567"/>
                  <a:gd name="T38" fmla="*/ 1141 w 2102"/>
                  <a:gd name="T39" fmla="*/ 1401 h 1567"/>
                  <a:gd name="T40" fmla="*/ 961 w 2102"/>
                  <a:gd name="T41" fmla="*/ 1401 h 1567"/>
                  <a:gd name="T42" fmla="*/ 760 w 2102"/>
                  <a:gd name="T43" fmla="*/ 704 h 1567"/>
                  <a:gd name="T44" fmla="*/ 832 w 2102"/>
                  <a:gd name="T45" fmla="*/ 447 h 1567"/>
                  <a:gd name="T46" fmla="*/ 1011 w 2102"/>
                  <a:gd name="T47" fmla="*/ 850 h 1567"/>
                  <a:gd name="T48" fmla="*/ 1091 w 2102"/>
                  <a:gd name="T49" fmla="*/ 747 h 1567"/>
                  <a:gd name="T50" fmla="*/ 1270 w 2102"/>
                  <a:gd name="T51" fmla="*/ 423 h 1567"/>
                  <a:gd name="T52" fmla="*/ 1344 w 2102"/>
                  <a:gd name="T53" fmla="*/ 707 h 1567"/>
                  <a:gd name="T54" fmla="*/ 1829 w 2102"/>
                  <a:gd name="T55" fmla="*/ 505 h 1567"/>
                  <a:gd name="T56" fmla="*/ 1635 w 2102"/>
                  <a:gd name="T57" fmla="*/ 642 h 1567"/>
                  <a:gd name="T58" fmla="*/ 1804 w 2102"/>
                  <a:gd name="T59" fmla="*/ 404 h 1567"/>
                  <a:gd name="T60" fmla="*/ 1927 w 2102"/>
                  <a:gd name="T61" fmla="*/ 265 h 1567"/>
                  <a:gd name="T62" fmla="*/ 1737 w 2102"/>
                  <a:gd name="T63" fmla="*/ 234 h 1567"/>
                  <a:gd name="T64" fmla="*/ 1212 w 2102"/>
                  <a:gd name="T65" fmla="*/ 357 h 1567"/>
                  <a:gd name="T66" fmla="*/ 1115 w 2102"/>
                  <a:gd name="T67" fmla="*/ 617 h 1567"/>
                  <a:gd name="T68" fmla="*/ 912 w 2102"/>
                  <a:gd name="T69" fmla="*/ 447 h 1567"/>
                  <a:gd name="T70" fmla="*/ 848 w 2102"/>
                  <a:gd name="T71" fmla="*/ 341 h 1567"/>
                  <a:gd name="T72" fmla="*/ 304 w 2102"/>
                  <a:gd name="T73" fmla="*/ 193 h 1567"/>
                  <a:gd name="T74" fmla="*/ 297 w 2102"/>
                  <a:gd name="T75" fmla="*/ 402 h 1567"/>
                  <a:gd name="T76" fmla="*/ 441 w 2102"/>
                  <a:gd name="T77" fmla="*/ 483 h 1567"/>
                  <a:gd name="T78" fmla="*/ 414 w 2102"/>
                  <a:gd name="T79" fmla="*/ 640 h 1567"/>
                  <a:gd name="T80" fmla="*/ 253 w 2102"/>
                  <a:gd name="T81" fmla="*/ 455 h 1567"/>
                  <a:gd name="T82" fmla="*/ 341 w 2102"/>
                  <a:gd name="T83" fmla="*/ 136 h 1567"/>
                  <a:gd name="T84" fmla="*/ 912 w 2102"/>
                  <a:gd name="T85" fmla="*/ 260 h 1567"/>
                  <a:gd name="T86" fmla="*/ 1699 w 2102"/>
                  <a:gd name="T87" fmla="*/ 177 h 1567"/>
                  <a:gd name="T88" fmla="*/ 1967 w 2102"/>
                  <a:gd name="T89" fmla="*/ 174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02" h="1567">
                    <a:moveTo>
                      <a:pt x="2033" y="128"/>
                    </a:moveTo>
                    <a:cubicBezTo>
                      <a:pt x="1960" y="26"/>
                      <a:pt x="1821" y="0"/>
                      <a:pt x="1716" y="69"/>
                    </a:cubicBezTo>
                    <a:cubicBezTo>
                      <a:pt x="1655" y="110"/>
                      <a:pt x="1655" y="110"/>
                      <a:pt x="1655" y="110"/>
                    </a:cubicBezTo>
                    <a:cubicBezTo>
                      <a:pt x="1539" y="187"/>
                      <a:pt x="1400" y="216"/>
                      <a:pt x="1263" y="192"/>
                    </a:cubicBezTo>
                    <a:cubicBezTo>
                      <a:pt x="1204" y="182"/>
                      <a:pt x="1204" y="182"/>
                      <a:pt x="1204" y="182"/>
                    </a:cubicBezTo>
                    <a:cubicBezTo>
                      <a:pt x="1104" y="164"/>
                      <a:pt x="998" y="164"/>
                      <a:pt x="898" y="182"/>
                    </a:cubicBezTo>
                    <a:cubicBezTo>
                      <a:pt x="839" y="192"/>
                      <a:pt x="839" y="192"/>
                      <a:pt x="839" y="192"/>
                    </a:cubicBezTo>
                    <a:cubicBezTo>
                      <a:pt x="702" y="216"/>
                      <a:pt x="563" y="187"/>
                      <a:pt x="447" y="110"/>
                    </a:cubicBezTo>
                    <a:cubicBezTo>
                      <a:pt x="386" y="69"/>
                      <a:pt x="386" y="69"/>
                      <a:pt x="386" y="69"/>
                    </a:cubicBezTo>
                    <a:cubicBezTo>
                      <a:pt x="281" y="0"/>
                      <a:pt x="142" y="26"/>
                      <a:pt x="69" y="128"/>
                    </a:cubicBezTo>
                    <a:cubicBezTo>
                      <a:pt x="0" y="226"/>
                      <a:pt x="18" y="362"/>
                      <a:pt x="110" y="439"/>
                    </a:cubicBezTo>
                    <a:cubicBezTo>
                      <a:pt x="202" y="516"/>
                      <a:pt x="202" y="516"/>
                      <a:pt x="202" y="516"/>
                    </a:cubicBezTo>
                    <a:cubicBezTo>
                      <a:pt x="203" y="517"/>
                      <a:pt x="203" y="517"/>
                      <a:pt x="203" y="517"/>
                    </a:cubicBezTo>
                    <a:cubicBezTo>
                      <a:pt x="203" y="518"/>
                      <a:pt x="204" y="519"/>
                      <a:pt x="204" y="520"/>
                    </a:cubicBezTo>
                    <a:cubicBezTo>
                      <a:pt x="211" y="567"/>
                      <a:pt x="235" y="614"/>
                      <a:pt x="273" y="651"/>
                    </a:cubicBezTo>
                    <a:cubicBezTo>
                      <a:pt x="310" y="688"/>
                      <a:pt x="355" y="712"/>
                      <a:pt x="401" y="719"/>
                    </a:cubicBezTo>
                    <a:cubicBezTo>
                      <a:pt x="451" y="727"/>
                      <a:pt x="498" y="714"/>
                      <a:pt x="529" y="683"/>
                    </a:cubicBezTo>
                    <a:cubicBezTo>
                      <a:pt x="560" y="651"/>
                      <a:pt x="574" y="605"/>
                      <a:pt x="566" y="555"/>
                    </a:cubicBezTo>
                    <a:cubicBezTo>
                      <a:pt x="559" y="509"/>
                      <a:pt x="535" y="463"/>
                      <a:pt x="498" y="426"/>
                    </a:cubicBezTo>
                    <a:cubicBezTo>
                      <a:pt x="464" y="392"/>
                      <a:pt x="421" y="368"/>
                      <a:pt x="378" y="360"/>
                    </a:cubicBezTo>
                    <a:cubicBezTo>
                      <a:pt x="370" y="358"/>
                      <a:pt x="361" y="353"/>
                      <a:pt x="353" y="346"/>
                    </a:cubicBezTo>
                    <a:cubicBezTo>
                      <a:pt x="351" y="344"/>
                      <a:pt x="350" y="343"/>
                      <a:pt x="348" y="341"/>
                    </a:cubicBezTo>
                    <a:cubicBezTo>
                      <a:pt x="256" y="264"/>
                      <a:pt x="256" y="264"/>
                      <a:pt x="256" y="264"/>
                    </a:cubicBezTo>
                    <a:cubicBezTo>
                      <a:pt x="255" y="263"/>
                      <a:pt x="254" y="261"/>
                      <a:pt x="255" y="260"/>
                    </a:cubicBezTo>
                    <a:cubicBezTo>
                      <a:pt x="256" y="259"/>
                      <a:pt x="258" y="258"/>
                      <a:pt x="259" y="259"/>
                    </a:cubicBezTo>
                    <a:cubicBezTo>
                      <a:pt x="321" y="300"/>
                      <a:pt x="321" y="300"/>
                      <a:pt x="321" y="300"/>
                    </a:cubicBezTo>
                    <a:cubicBezTo>
                      <a:pt x="421" y="367"/>
                      <a:pt x="533" y="408"/>
                      <a:pt x="650" y="423"/>
                    </a:cubicBezTo>
                    <a:cubicBezTo>
                      <a:pt x="702" y="502"/>
                      <a:pt x="715" y="594"/>
                      <a:pt x="685" y="677"/>
                    </a:cubicBezTo>
                    <a:cubicBezTo>
                      <a:pt x="671" y="716"/>
                      <a:pt x="665" y="757"/>
                      <a:pt x="667" y="799"/>
                    </a:cubicBezTo>
                    <a:cubicBezTo>
                      <a:pt x="670" y="866"/>
                      <a:pt x="695" y="931"/>
                      <a:pt x="739" y="988"/>
                    </a:cubicBezTo>
                    <a:cubicBezTo>
                      <a:pt x="832" y="1107"/>
                      <a:pt x="881" y="1250"/>
                      <a:pt x="881" y="1401"/>
                    </a:cubicBezTo>
                    <a:cubicBezTo>
                      <a:pt x="881" y="1527"/>
                      <a:pt x="881" y="1527"/>
                      <a:pt x="881" y="1527"/>
                    </a:cubicBezTo>
                    <a:cubicBezTo>
                      <a:pt x="881" y="1549"/>
                      <a:pt x="899" y="1567"/>
                      <a:pt x="921" y="1567"/>
                    </a:cubicBezTo>
                    <a:cubicBezTo>
                      <a:pt x="1181" y="1567"/>
                      <a:pt x="1181" y="1567"/>
                      <a:pt x="1181" y="1567"/>
                    </a:cubicBezTo>
                    <a:cubicBezTo>
                      <a:pt x="1203" y="1567"/>
                      <a:pt x="1221" y="1549"/>
                      <a:pt x="1221" y="1527"/>
                    </a:cubicBezTo>
                    <a:cubicBezTo>
                      <a:pt x="1221" y="1401"/>
                      <a:pt x="1221" y="1401"/>
                      <a:pt x="1221" y="1401"/>
                    </a:cubicBezTo>
                    <a:cubicBezTo>
                      <a:pt x="1221" y="1255"/>
                      <a:pt x="1272" y="1110"/>
                      <a:pt x="1367" y="984"/>
                    </a:cubicBezTo>
                    <a:cubicBezTo>
                      <a:pt x="1413" y="924"/>
                      <a:pt x="1437" y="855"/>
                      <a:pt x="1437" y="783"/>
                    </a:cubicBezTo>
                    <a:cubicBezTo>
                      <a:pt x="1437" y="749"/>
                      <a:pt x="1431" y="714"/>
                      <a:pt x="1420" y="681"/>
                    </a:cubicBezTo>
                    <a:cubicBezTo>
                      <a:pt x="1390" y="596"/>
                      <a:pt x="1402" y="502"/>
                      <a:pt x="1453" y="423"/>
                    </a:cubicBezTo>
                    <a:cubicBezTo>
                      <a:pt x="1570" y="408"/>
                      <a:pt x="1682" y="366"/>
                      <a:pt x="1781" y="300"/>
                    </a:cubicBezTo>
                    <a:cubicBezTo>
                      <a:pt x="1841" y="260"/>
                      <a:pt x="1841" y="260"/>
                      <a:pt x="1841" y="260"/>
                    </a:cubicBezTo>
                    <a:cubicBezTo>
                      <a:pt x="1843" y="259"/>
                      <a:pt x="1846" y="259"/>
                      <a:pt x="1846" y="260"/>
                    </a:cubicBezTo>
                    <a:cubicBezTo>
                      <a:pt x="1847" y="260"/>
                      <a:pt x="1847" y="261"/>
                      <a:pt x="1847" y="262"/>
                    </a:cubicBezTo>
                    <a:cubicBezTo>
                      <a:pt x="1847" y="262"/>
                      <a:pt x="1847" y="263"/>
                      <a:pt x="1846" y="264"/>
                    </a:cubicBezTo>
                    <a:cubicBezTo>
                      <a:pt x="1754" y="341"/>
                      <a:pt x="1754" y="341"/>
                      <a:pt x="1754" y="341"/>
                    </a:cubicBezTo>
                    <a:cubicBezTo>
                      <a:pt x="1752" y="343"/>
                      <a:pt x="1750" y="345"/>
                      <a:pt x="1748" y="346"/>
                    </a:cubicBezTo>
                    <a:cubicBezTo>
                      <a:pt x="1725" y="369"/>
                      <a:pt x="1700" y="387"/>
                      <a:pt x="1675" y="400"/>
                    </a:cubicBezTo>
                    <a:cubicBezTo>
                      <a:pt x="1654" y="411"/>
                      <a:pt x="1634" y="425"/>
                      <a:pt x="1616" y="442"/>
                    </a:cubicBezTo>
                    <a:cubicBezTo>
                      <a:pt x="1578" y="478"/>
                      <a:pt x="1552" y="522"/>
                      <a:pt x="1544" y="568"/>
                    </a:cubicBezTo>
                    <a:cubicBezTo>
                      <a:pt x="1535" y="618"/>
                      <a:pt x="1547" y="665"/>
                      <a:pt x="1577" y="697"/>
                    </a:cubicBezTo>
                    <a:cubicBezTo>
                      <a:pt x="1608" y="729"/>
                      <a:pt x="1654" y="744"/>
                      <a:pt x="1704" y="737"/>
                    </a:cubicBezTo>
                    <a:cubicBezTo>
                      <a:pt x="1750" y="732"/>
                      <a:pt x="1796" y="709"/>
                      <a:pt x="1834" y="673"/>
                    </a:cubicBezTo>
                    <a:cubicBezTo>
                      <a:pt x="1883" y="626"/>
                      <a:pt x="1911" y="566"/>
                      <a:pt x="1909" y="509"/>
                    </a:cubicBezTo>
                    <a:cubicBezTo>
                      <a:pt x="1992" y="439"/>
                      <a:pt x="1992" y="439"/>
                      <a:pt x="1992" y="439"/>
                    </a:cubicBezTo>
                    <a:cubicBezTo>
                      <a:pt x="2084" y="362"/>
                      <a:pt x="2102" y="226"/>
                      <a:pt x="2033" y="128"/>
                    </a:cubicBezTo>
                    <a:close/>
                    <a:moveTo>
                      <a:pt x="1344" y="707"/>
                    </a:moveTo>
                    <a:cubicBezTo>
                      <a:pt x="1352" y="732"/>
                      <a:pt x="1357" y="758"/>
                      <a:pt x="1357" y="783"/>
                    </a:cubicBezTo>
                    <a:cubicBezTo>
                      <a:pt x="1357" y="837"/>
                      <a:pt x="1338" y="890"/>
                      <a:pt x="1304" y="936"/>
                    </a:cubicBezTo>
                    <a:cubicBezTo>
                      <a:pt x="1197" y="1076"/>
                      <a:pt x="1141" y="1237"/>
                      <a:pt x="1141" y="1401"/>
                    </a:cubicBezTo>
                    <a:cubicBezTo>
                      <a:pt x="1141" y="1487"/>
                      <a:pt x="1141" y="1487"/>
                      <a:pt x="1141" y="1487"/>
                    </a:cubicBezTo>
                    <a:cubicBezTo>
                      <a:pt x="961" y="1487"/>
                      <a:pt x="961" y="1487"/>
                      <a:pt x="961" y="1487"/>
                    </a:cubicBezTo>
                    <a:cubicBezTo>
                      <a:pt x="961" y="1401"/>
                      <a:pt x="961" y="1401"/>
                      <a:pt x="961" y="1401"/>
                    </a:cubicBezTo>
                    <a:cubicBezTo>
                      <a:pt x="961" y="1232"/>
                      <a:pt x="906" y="1072"/>
                      <a:pt x="802" y="939"/>
                    </a:cubicBezTo>
                    <a:cubicBezTo>
                      <a:pt x="768" y="895"/>
                      <a:pt x="749" y="846"/>
                      <a:pt x="746" y="795"/>
                    </a:cubicBezTo>
                    <a:cubicBezTo>
                      <a:pt x="745" y="764"/>
                      <a:pt x="750" y="734"/>
                      <a:pt x="760" y="704"/>
                    </a:cubicBezTo>
                    <a:cubicBezTo>
                      <a:pt x="792" y="614"/>
                      <a:pt x="787" y="517"/>
                      <a:pt x="745" y="428"/>
                    </a:cubicBezTo>
                    <a:cubicBezTo>
                      <a:pt x="774" y="428"/>
                      <a:pt x="803" y="427"/>
                      <a:pt x="832" y="423"/>
                    </a:cubicBezTo>
                    <a:cubicBezTo>
                      <a:pt x="832" y="447"/>
                      <a:pt x="832" y="447"/>
                      <a:pt x="832" y="447"/>
                    </a:cubicBezTo>
                    <a:cubicBezTo>
                      <a:pt x="833" y="534"/>
                      <a:pt x="869" y="617"/>
                      <a:pt x="933" y="675"/>
                    </a:cubicBezTo>
                    <a:cubicBezTo>
                      <a:pt x="1011" y="747"/>
                      <a:pt x="1011" y="747"/>
                      <a:pt x="1011" y="747"/>
                    </a:cubicBezTo>
                    <a:cubicBezTo>
                      <a:pt x="1011" y="850"/>
                      <a:pt x="1011" y="850"/>
                      <a:pt x="1011" y="850"/>
                    </a:cubicBezTo>
                    <a:cubicBezTo>
                      <a:pt x="1011" y="872"/>
                      <a:pt x="1029" y="890"/>
                      <a:pt x="1051" y="890"/>
                    </a:cubicBezTo>
                    <a:cubicBezTo>
                      <a:pt x="1073" y="890"/>
                      <a:pt x="1091" y="872"/>
                      <a:pt x="1091" y="850"/>
                    </a:cubicBezTo>
                    <a:cubicBezTo>
                      <a:pt x="1091" y="747"/>
                      <a:pt x="1091" y="747"/>
                      <a:pt x="1091" y="747"/>
                    </a:cubicBezTo>
                    <a:cubicBezTo>
                      <a:pt x="1169" y="675"/>
                      <a:pt x="1169" y="675"/>
                      <a:pt x="1169" y="675"/>
                    </a:cubicBezTo>
                    <a:cubicBezTo>
                      <a:pt x="1233" y="617"/>
                      <a:pt x="1269" y="534"/>
                      <a:pt x="1270" y="447"/>
                    </a:cubicBezTo>
                    <a:cubicBezTo>
                      <a:pt x="1270" y="423"/>
                      <a:pt x="1270" y="423"/>
                      <a:pt x="1270" y="423"/>
                    </a:cubicBezTo>
                    <a:cubicBezTo>
                      <a:pt x="1299" y="427"/>
                      <a:pt x="1328" y="429"/>
                      <a:pt x="1358" y="429"/>
                    </a:cubicBezTo>
                    <a:cubicBezTo>
                      <a:pt x="1358" y="429"/>
                      <a:pt x="1358" y="429"/>
                      <a:pt x="1359" y="429"/>
                    </a:cubicBezTo>
                    <a:cubicBezTo>
                      <a:pt x="1318" y="517"/>
                      <a:pt x="1312" y="616"/>
                      <a:pt x="1344" y="707"/>
                    </a:cubicBezTo>
                    <a:close/>
                    <a:moveTo>
                      <a:pt x="1941" y="378"/>
                    </a:moveTo>
                    <a:cubicBezTo>
                      <a:pt x="1849" y="455"/>
                      <a:pt x="1849" y="455"/>
                      <a:pt x="1849" y="455"/>
                    </a:cubicBezTo>
                    <a:cubicBezTo>
                      <a:pt x="1834" y="467"/>
                      <a:pt x="1827" y="486"/>
                      <a:pt x="1829" y="505"/>
                    </a:cubicBezTo>
                    <a:cubicBezTo>
                      <a:pt x="1832" y="540"/>
                      <a:pt x="1813" y="583"/>
                      <a:pt x="1779" y="615"/>
                    </a:cubicBezTo>
                    <a:cubicBezTo>
                      <a:pt x="1754" y="639"/>
                      <a:pt x="1723" y="654"/>
                      <a:pt x="1694" y="658"/>
                    </a:cubicBezTo>
                    <a:cubicBezTo>
                      <a:pt x="1679" y="660"/>
                      <a:pt x="1653" y="660"/>
                      <a:pt x="1635" y="642"/>
                    </a:cubicBezTo>
                    <a:cubicBezTo>
                      <a:pt x="1606" y="611"/>
                      <a:pt x="1622" y="546"/>
                      <a:pt x="1671" y="500"/>
                    </a:cubicBezTo>
                    <a:cubicBezTo>
                      <a:pt x="1683" y="488"/>
                      <a:pt x="1697" y="478"/>
                      <a:pt x="1711" y="471"/>
                    </a:cubicBezTo>
                    <a:cubicBezTo>
                      <a:pt x="1744" y="454"/>
                      <a:pt x="1775" y="432"/>
                      <a:pt x="1804" y="404"/>
                    </a:cubicBezTo>
                    <a:cubicBezTo>
                      <a:pt x="1804" y="404"/>
                      <a:pt x="1805" y="403"/>
                      <a:pt x="1805" y="402"/>
                    </a:cubicBezTo>
                    <a:cubicBezTo>
                      <a:pt x="1898" y="326"/>
                      <a:pt x="1898" y="326"/>
                      <a:pt x="1898" y="326"/>
                    </a:cubicBezTo>
                    <a:cubicBezTo>
                      <a:pt x="1916" y="311"/>
                      <a:pt x="1926" y="288"/>
                      <a:pt x="1927" y="265"/>
                    </a:cubicBezTo>
                    <a:cubicBezTo>
                      <a:pt x="1928" y="241"/>
                      <a:pt x="1919" y="218"/>
                      <a:pt x="1902" y="202"/>
                    </a:cubicBezTo>
                    <a:cubicBezTo>
                      <a:pt x="1874" y="175"/>
                      <a:pt x="1830" y="172"/>
                      <a:pt x="1797" y="193"/>
                    </a:cubicBezTo>
                    <a:cubicBezTo>
                      <a:pt x="1737" y="234"/>
                      <a:pt x="1737" y="234"/>
                      <a:pt x="1737" y="234"/>
                    </a:cubicBezTo>
                    <a:cubicBezTo>
                      <a:pt x="1624" y="309"/>
                      <a:pt x="1493" y="349"/>
                      <a:pt x="1358" y="349"/>
                    </a:cubicBezTo>
                    <a:cubicBezTo>
                      <a:pt x="1326" y="349"/>
                      <a:pt x="1294" y="346"/>
                      <a:pt x="1263" y="342"/>
                    </a:cubicBezTo>
                    <a:cubicBezTo>
                      <a:pt x="1244" y="339"/>
                      <a:pt x="1226" y="345"/>
                      <a:pt x="1212" y="357"/>
                    </a:cubicBezTo>
                    <a:cubicBezTo>
                      <a:pt x="1198" y="369"/>
                      <a:pt x="1190" y="386"/>
                      <a:pt x="1190" y="405"/>
                    </a:cubicBezTo>
                    <a:cubicBezTo>
                      <a:pt x="1190" y="447"/>
                      <a:pt x="1190" y="447"/>
                      <a:pt x="1190" y="447"/>
                    </a:cubicBezTo>
                    <a:cubicBezTo>
                      <a:pt x="1189" y="511"/>
                      <a:pt x="1162" y="573"/>
                      <a:pt x="1115" y="617"/>
                    </a:cubicBezTo>
                    <a:cubicBezTo>
                      <a:pt x="1051" y="676"/>
                      <a:pt x="1051" y="676"/>
                      <a:pt x="1051" y="676"/>
                    </a:cubicBezTo>
                    <a:cubicBezTo>
                      <a:pt x="987" y="617"/>
                      <a:pt x="987" y="617"/>
                      <a:pt x="987" y="617"/>
                    </a:cubicBezTo>
                    <a:cubicBezTo>
                      <a:pt x="940" y="573"/>
                      <a:pt x="913" y="511"/>
                      <a:pt x="912" y="447"/>
                    </a:cubicBezTo>
                    <a:cubicBezTo>
                      <a:pt x="912" y="405"/>
                      <a:pt x="912" y="405"/>
                      <a:pt x="912" y="405"/>
                    </a:cubicBezTo>
                    <a:cubicBezTo>
                      <a:pt x="912" y="386"/>
                      <a:pt x="904" y="369"/>
                      <a:pt x="890" y="357"/>
                    </a:cubicBezTo>
                    <a:cubicBezTo>
                      <a:pt x="878" y="347"/>
                      <a:pt x="863" y="341"/>
                      <a:pt x="848" y="341"/>
                    </a:cubicBezTo>
                    <a:cubicBezTo>
                      <a:pt x="845" y="341"/>
                      <a:pt x="842" y="342"/>
                      <a:pt x="839" y="342"/>
                    </a:cubicBezTo>
                    <a:cubicBezTo>
                      <a:pt x="673" y="365"/>
                      <a:pt x="505" y="327"/>
                      <a:pt x="365" y="234"/>
                    </a:cubicBezTo>
                    <a:cubicBezTo>
                      <a:pt x="304" y="193"/>
                      <a:pt x="304" y="193"/>
                      <a:pt x="304" y="193"/>
                    </a:cubicBezTo>
                    <a:cubicBezTo>
                      <a:pt x="266" y="168"/>
                      <a:pt x="216" y="177"/>
                      <a:pt x="190" y="214"/>
                    </a:cubicBezTo>
                    <a:cubicBezTo>
                      <a:pt x="165" y="249"/>
                      <a:pt x="171" y="298"/>
                      <a:pt x="204" y="326"/>
                    </a:cubicBezTo>
                    <a:cubicBezTo>
                      <a:pt x="297" y="402"/>
                      <a:pt x="297" y="402"/>
                      <a:pt x="297" y="402"/>
                    </a:cubicBezTo>
                    <a:cubicBezTo>
                      <a:pt x="297" y="403"/>
                      <a:pt x="298" y="403"/>
                      <a:pt x="298" y="404"/>
                    </a:cubicBezTo>
                    <a:cubicBezTo>
                      <a:pt x="317" y="421"/>
                      <a:pt x="339" y="433"/>
                      <a:pt x="362" y="438"/>
                    </a:cubicBezTo>
                    <a:cubicBezTo>
                      <a:pt x="390" y="444"/>
                      <a:pt x="418" y="460"/>
                      <a:pt x="441" y="483"/>
                    </a:cubicBezTo>
                    <a:cubicBezTo>
                      <a:pt x="466" y="507"/>
                      <a:pt x="482" y="538"/>
                      <a:pt x="487" y="567"/>
                    </a:cubicBezTo>
                    <a:cubicBezTo>
                      <a:pt x="489" y="581"/>
                      <a:pt x="490" y="608"/>
                      <a:pt x="472" y="626"/>
                    </a:cubicBezTo>
                    <a:cubicBezTo>
                      <a:pt x="455" y="644"/>
                      <a:pt x="428" y="643"/>
                      <a:pt x="414" y="640"/>
                    </a:cubicBezTo>
                    <a:cubicBezTo>
                      <a:pt x="385" y="636"/>
                      <a:pt x="354" y="619"/>
                      <a:pt x="329" y="595"/>
                    </a:cubicBezTo>
                    <a:cubicBezTo>
                      <a:pt x="304" y="570"/>
                      <a:pt x="288" y="538"/>
                      <a:pt x="283" y="509"/>
                    </a:cubicBezTo>
                    <a:cubicBezTo>
                      <a:pt x="280" y="487"/>
                      <a:pt x="270" y="468"/>
                      <a:pt x="253" y="455"/>
                    </a:cubicBezTo>
                    <a:cubicBezTo>
                      <a:pt x="161" y="378"/>
                      <a:pt x="161" y="378"/>
                      <a:pt x="161" y="378"/>
                    </a:cubicBezTo>
                    <a:cubicBezTo>
                      <a:pt x="101" y="328"/>
                      <a:pt x="89" y="238"/>
                      <a:pt x="135" y="174"/>
                    </a:cubicBezTo>
                    <a:cubicBezTo>
                      <a:pt x="182" y="107"/>
                      <a:pt x="273" y="91"/>
                      <a:pt x="341" y="136"/>
                    </a:cubicBezTo>
                    <a:cubicBezTo>
                      <a:pt x="403" y="177"/>
                      <a:pt x="403" y="177"/>
                      <a:pt x="403" y="177"/>
                    </a:cubicBezTo>
                    <a:cubicBezTo>
                      <a:pt x="536" y="265"/>
                      <a:pt x="696" y="299"/>
                      <a:pt x="853" y="271"/>
                    </a:cubicBezTo>
                    <a:cubicBezTo>
                      <a:pt x="912" y="260"/>
                      <a:pt x="912" y="260"/>
                      <a:pt x="912" y="260"/>
                    </a:cubicBezTo>
                    <a:cubicBezTo>
                      <a:pt x="1003" y="244"/>
                      <a:pt x="1099" y="244"/>
                      <a:pt x="1190" y="260"/>
                    </a:cubicBezTo>
                    <a:cubicBezTo>
                      <a:pt x="1249" y="271"/>
                      <a:pt x="1249" y="271"/>
                      <a:pt x="1249" y="271"/>
                    </a:cubicBezTo>
                    <a:cubicBezTo>
                      <a:pt x="1406" y="299"/>
                      <a:pt x="1566" y="265"/>
                      <a:pt x="1699" y="177"/>
                    </a:cubicBezTo>
                    <a:cubicBezTo>
                      <a:pt x="1761" y="136"/>
                      <a:pt x="1761" y="136"/>
                      <a:pt x="1761" y="136"/>
                    </a:cubicBezTo>
                    <a:cubicBezTo>
                      <a:pt x="1829" y="91"/>
                      <a:pt x="1920" y="107"/>
                      <a:pt x="1967" y="174"/>
                    </a:cubicBezTo>
                    <a:cubicBezTo>
                      <a:pt x="1967" y="174"/>
                      <a:pt x="1967" y="174"/>
                      <a:pt x="1967" y="174"/>
                    </a:cubicBezTo>
                    <a:cubicBezTo>
                      <a:pt x="2013" y="238"/>
                      <a:pt x="2001" y="328"/>
                      <a:pt x="1941" y="378"/>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grpSp>
        <p:nvGrpSpPr>
          <p:cNvPr id="20" name="Group 19">
            <a:extLst>
              <a:ext uri="{FF2B5EF4-FFF2-40B4-BE49-F238E27FC236}">
                <a16:creationId xmlns:a16="http://schemas.microsoft.com/office/drawing/2014/main" id="{618A0BE7-5430-41FF-8EA1-D0FB0F93FC6A}"/>
              </a:ext>
            </a:extLst>
          </p:cNvPr>
          <p:cNvGrpSpPr/>
          <p:nvPr/>
        </p:nvGrpSpPr>
        <p:grpSpPr>
          <a:xfrm>
            <a:off x="5964990" y="1677715"/>
            <a:ext cx="2082161" cy="4545670"/>
            <a:chOff x="3281820" y="2029216"/>
            <a:chExt cx="1955157" cy="3409251"/>
          </a:xfrm>
        </p:grpSpPr>
        <p:sp>
          <p:nvSpPr>
            <p:cNvPr id="53" name="Rectangle 52">
              <a:extLst>
                <a:ext uri="{FF2B5EF4-FFF2-40B4-BE49-F238E27FC236}">
                  <a16:creationId xmlns:a16="http://schemas.microsoft.com/office/drawing/2014/main" id="{BA40E580-400A-44E4-B618-F3BB96A86803}"/>
                </a:ext>
              </a:extLst>
            </p:cNvPr>
            <p:cNvSpPr/>
            <p:nvPr/>
          </p:nvSpPr>
          <p:spPr>
            <a:xfrm>
              <a:off x="3281820" y="2029216"/>
              <a:ext cx="1955157" cy="31847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50" name="Rectangle 49">
              <a:extLst>
                <a:ext uri="{FF2B5EF4-FFF2-40B4-BE49-F238E27FC236}">
                  <a16:creationId xmlns:a16="http://schemas.microsoft.com/office/drawing/2014/main" id="{672BF3CB-6142-4F03-B28B-75DF8FEAE396}"/>
                </a:ext>
              </a:extLst>
            </p:cNvPr>
            <p:cNvSpPr/>
            <p:nvPr/>
          </p:nvSpPr>
          <p:spPr>
            <a:xfrm>
              <a:off x="3391286" y="3025692"/>
              <a:ext cx="1733373" cy="2412775"/>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717679"/>
                  </a:solidFill>
                  <a:effectLst/>
                  <a:uLnTx/>
                  <a:uFillTx/>
                  <a:latin typeface="Calibri Light" panose="020F0302020204030204"/>
                  <a:ea typeface="+mn-ea"/>
                  <a:cs typeface="+mn-cs"/>
                </a:rPr>
                <a:t>A pregnancy test is taken 14 days after egg collection</a:t>
              </a:r>
            </a:p>
            <a:p>
              <a:pPr marL="0" marR="0" lvl="0" indent="0" algn="l" defTabSz="914400" rtl="0" eaLnBrk="1" fontAlgn="auto" latinLnBrk="0" hangingPunct="1">
                <a:lnSpc>
                  <a:spcPct val="8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717679"/>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717679"/>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Light" panose="020F0302020204030204"/>
                  <a:ea typeface="+mn-ea"/>
                  <a:cs typeface="+mn-cs"/>
                </a:rPr>
                <a:t>With a positive pregnancy test progesterone is continued till 10-12 weeks gestation</a:t>
              </a:r>
            </a:p>
            <a:p>
              <a:pPr marL="0" marR="0" lvl="0" indent="0" algn="l" defTabSz="914400" rtl="0" eaLnBrk="1" fontAlgn="auto" latinLnBrk="0" hangingPunct="1">
                <a:lnSpc>
                  <a:spcPct val="80000"/>
                </a:lnSpc>
                <a:spcBef>
                  <a:spcPts val="0"/>
                </a:spcBef>
                <a:spcAft>
                  <a:spcPts val="0"/>
                </a:spcAft>
                <a:buClrTx/>
                <a:buSzTx/>
                <a:buFontTx/>
                <a:buNone/>
                <a:tabLst/>
                <a:defRPr/>
              </a:pPr>
              <a:endPar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endParaRPr kumimoji="0" lang="en-US" altLang="en-US" sz="1867" b="0" i="0" u="none" strike="noStrike" kern="1200" cap="none" spc="0" normalizeH="0" baseline="0" noProof="0">
                <a:ln>
                  <a:noFill/>
                </a:ln>
                <a:solidFill>
                  <a:srgbClr val="717679"/>
                </a:solidFill>
                <a:effectLst/>
                <a:uLnTx/>
                <a:uFillTx/>
                <a:latin typeface="Calibri Light" panose="020F0302020204030204"/>
                <a:ea typeface="+mn-ea"/>
                <a:cs typeface="+mn-cs"/>
              </a:endParaRPr>
            </a:p>
          </p:txBody>
        </p:sp>
        <p:grpSp>
          <p:nvGrpSpPr>
            <p:cNvPr id="4" name="Group 4">
              <a:extLst>
                <a:ext uri="{FF2B5EF4-FFF2-40B4-BE49-F238E27FC236}">
                  <a16:creationId xmlns:a16="http://schemas.microsoft.com/office/drawing/2014/main" id="{6DC194E4-F865-4592-9F57-B93E61190E70}"/>
                </a:ext>
              </a:extLst>
            </p:cNvPr>
            <p:cNvGrpSpPr>
              <a:grpSpLocks noChangeAspect="1"/>
            </p:cNvGrpSpPr>
            <p:nvPr/>
          </p:nvGrpSpPr>
          <p:grpSpPr bwMode="auto">
            <a:xfrm>
              <a:off x="3506788" y="2305050"/>
              <a:ext cx="271462" cy="508000"/>
              <a:chOff x="2209" y="1452"/>
              <a:chExt cx="171" cy="320"/>
            </a:xfrm>
            <a:solidFill>
              <a:schemeClr val="accent1"/>
            </a:solidFill>
          </p:grpSpPr>
          <p:sp>
            <p:nvSpPr>
              <p:cNvPr id="6" name="Freeform 5">
                <a:extLst>
                  <a:ext uri="{FF2B5EF4-FFF2-40B4-BE49-F238E27FC236}">
                    <a16:creationId xmlns:a16="http://schemas.microsoft.com/office/drawing/2014/main" id="{BB980C91-52D3-413B-B9EB-044ABBF15108}"/>
                  </a:ext>
                </a:extLst>
              </p:cNvPr>
              <p:cNvSpPr>
                <a:spLocks noEditPoints="1"/>
              </p:cNvSpPr>
              <p:nvPr/>
            </p:nvSpPr>
            <p:spPr bwMode="auto">
              <a:xfrm>
                <a:off x="2273" y="1452"/>
                <a:ext cx="107" cy="320"/>
              </a:xfrm>
              <a:custGeom>
                <a:avLst/>
                <a:gdLst>
                  <a:gd name="T0" fmla="*/ 544 w 640"/>
                  <a:gd name="T1" fmla="*/ 0 h 1920"/>
                  <a:gd name="T2" fmla="*/ 96 w 640"/>
                  <a:gd name="T3" fmla="*/ 0 h 1920"/>
                  <a:gd name="T4" fmla="*/ 0 w 640"/>
                  <a:gd name="T5" fmla="*/ 96 h 1920"/>
                  <a:gd name="T6" fmla="*/ 0 w 640"/>
                  <a:gd name="T7" fmla="*/ 1312 h 1920"/>
                  <a:gd name="T8" fmla="*/ 64 w 640"/>
                  <a:gd name="T9" fmla="*/ 1402 h 1920"/>
                  <a:gd name="T10" fmla="*/ 64 w 640"/>
                  <a:gd name="T11" fmla="*/ 1504 h 1920"/>
                  <a:gd name="T12" fmla="*/ 96 w 640"/>
                  <a:gd name="T13" fmla="*/ 1536 h 1920"/>
                  <a:gd name="T14" fmla="*/ 192 w 640"/>
                  <a:gd name="T15" fmla="*/ 1536 h 1920"/>
                  <a:gd name="T16" fmla="*/ 192 w 640"/>
                  <a:gd name="T17" fmla="*/ 1888 h 1920"/>
                  <a:gd name="T18" fmla="*/ 224 w 640"/>
                  <a:gd name="T19" fmla="*/ 1920 h 1920"/>
                  <a:gd name="T20" fmla="*/ 416 w 640"/>
                  <a:gd name="T21" fmla="*/ 1920 h 1920"/>
                  <a:gd name="T22" fmla="*/ 448 w 640"/>
                  <a:gd name="T23" fmla="*/ 1888 h 1920"/>
                  <a:gd name="T24" fmla="*/ 448 w 640"/>
                  <a:gd name="T25" fmla="*/ 1536 h 1920"/>
                  <a:gd name="T26" fmla="*/ 544 w 640"/>
                  <a:gd name="T27" fmla="*/ 1536 h 1920"/>
                  <a:gd name="T28" fmla="*/ 576 w 640"/>
                  <a:gd name="T29" fmla="*/ 1504 h 1920"/>
                  <a:gd name="T30" fmla="*/ 576 w 640"/>
                  <a:gd name="T31" fmla="*/ 1402 h 1920"/>
                  <a:gd name="T32" fmla="*/ 640 w 640"/>
                  <a:gd name="T33" fmla="*/ 1312 h 1920"/>
                  <a:gd name="T34" fmla="*/ 640 w 640"/>
                  <a:gd name="T35" fmla="*/ 96 h 1920"/>
                  <a:gd name="T36" fmla="*/ 544 w 640"/>
                  <a:gd name="T37" fmla="*/ 0 h 1920"/>
                  <a:gd name="T38" fmla="*/ 384 w 640"/>
                  <a:gd name="T39" fmla="*/ 1856 h 1920"/>
                  <a:gd name="T40" fmla="*/ 256 w 640"/>
                  <a:gd name="T41" fmla="*/ 1856 h 1920"/>
                  <a:gd name="T42" fmla="*/ 256 w 640"/>
                  <a:gd name="T43" fmla="*/ 1536 h 1920"/>
                  <a:gd name="T44" fmla="*/ 384 w 640"/>
                  <a:gd name="T45" fmla="*/ 1536 h 1920"/>
                  <a:gd name="T46" fmla="*/ 384 w 640"/>
                  <a:gd name="T47" fmla="*/ 1856 h 1920"/>
                  <a:gd name="T48" fmla="*/ 512 w 640"/>
                  <a:gd name="T49" fmla="*/ 1472 h 1920"/>
                  <a:gd name="T50" fmla="*/ 128 w 640"/>
                  <a:gd name="T51" fmla="*/ 1472 h 1920"/>
                  <a:gd name="T52" fmla="*/ 128 w 640"/>
                  <a:gd name="T53" fmla="*/ 1408 h 1920"/>
                  <a:gd name="T54" fmla="*/ 512 w 640"/>
                  <a:gd name="T55" fmla="*/ 1408 h 1920"/>
                  <a:gd name="T56" fmla="*/ 512 w 640"/>
                  <a:gd name="T57" fmla="*/ 1472 h 1920"/>
                  <a:gd name="T58" fmla="*/ 576 w 640"/>
                  <a:gd name="T59" fmla="*/ 1312 h 1920"/>
                  <a:gd name="T60" fmla="*/ 544 w 640"/>
                  <a:gd name="T61" fmla="*/ 1344 h 1920"/>
                  <a:gd name="T62" fmla="*/ 96 w 640"/>
                  <a:gd name="T63" fmla="*/ 1344 h 1920"/>
                  <a:gd name="T64" fmla="*/ 64 w 640"/>
                  <a:gd name="T65" fmla="*/ 1312 h 1920"/>
                  <a:gd name="T66" fmla="*/ 64 w 640"/>
                  <a:gd name="T67" fmla="*/ 96 h 1920"/>
                  <a:gd name="T68" fmla="*/ 96 w 640"/>
                  <a:gd name="T69" fmla="*/ 64 h 1920"/>
                  <a:gd name="T70" fmla="*/ 544 w 640"/>
                  <a:gd name="T71" fmla="*/ 64 h 1920"/>
                  <a:gd name="T72" fmla="*/ 576 w 640"/>
                  <a:gd name="T73" fmla="*/ 96 h 1920"/>
                  <a:gd name="T74" fmla="*/ 576 w 640"/>
                  <a:gd name="T75" fmla="*/ 1312 h 1920"/>
                  <a:gd name="T76" fmla="*/ 576 w 640"/>
                  <a:gd name="T77" fmla="*/ 1312 h 1920"/>
                  <a:gd name="T78" fmla="*/ 576 w 640"/>
                  <a:gd name="T79" fmla="*/ 1312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0" h="1920">
                    <a:moveTo>
                      <a:pt x="544" y="0"/>
                    </a:moveTo>
                    <a:cubicBezTo>
                      <a:pt x="96" y="0"/>
                      <a:pt x="96" y="0"/>
                      <a:pt x="96" y="0"/>
                    </a:cubicBezTo>
                    <a:cubicBezTo>
                      <a:pt x="43" y="0"/>
                      <a:pt x="0" y="43"/>
                      <a:pt x="0" y="96"/>
                    </a:cubicBezTo>
                    <a:cubicBezTo>
                      <a:pt x="0" y="1312"/>
                      <a:pt x="0" y="1312"/>
                      <a:pt x="0" y="1312"/>
                    </a:cubicBezTo>
                    <a:cubicBezTo>
                      <a:pt x="0" y="1353"/>
                      <a:pt x="26" y="1389"/>
                      <a:pt x="64" y="1402"/>
                    </a:cubicBezTo>
                    <a:cubicBezTo>
                      <a:pt x="64" y="1504"/>
                      <a:pt x="64" y="1504"/>
                      <a:pt x="64" y="1504"/>
                    </a:cubicBezTo>
                    <a:cubicBezTo>
                      <a:pt x="64" y="1522"/>
                      <a:pt x="78" y="1536"/>
                      <a:pt x="96" y="1536"/>
                    </a:cubicBezTo>
                    <a:cubicBezTo>
                      <a:pt x="192" y="1536"/>
                      <a:pt x="192" y="1536"/>
                      <a:pt x="192" y="1536"/>
                    </a:cubicBezTo>
                    <a:cubicBezTo>
                      <a:pt x="192" y="1888"/>
                      <a:pt x="192" y="1888"/>
                      <a:pt x="192" y="1888"/>
                    </a:cubicBezTo>
                    <a:cubicBezTo>
                      <a:pt x="192" y="1906"/>
                      <a:pt x="206" y="1920"/>
                      <a:pt x="224" y="1920"/>
                    </a:cubicBezTo>
                    <a:cubicBezTo>
                      <a:pt x="416" y="1920"/>
                      <a:pt x="416" y="1920"/>
                      <a:pt x="416" y="1920"/>
                    </a:cubicBezTo>
                    <a:cubicBezTo>
                      <a:pt x="434" y="1920"/>
                      <a:pt x="448" y="1906"/>
                      <a:pt x="448" y="1888"/>
                    </a:cubicBezTo>
                    <a:cubicBezTo>
                      <a:pt x="448" y="1536"/>
                      <a:pt x="448" y="1536"/>
                      <a:pt x="448" y="1536"/>
                    </a:cubicBezTo>
                    <a:cubicBezTo>
                      <a:pt x="544" y="1536"/>
                      <a:pt x="544" y="1536"/>
                      <a:pt x="544" y="1536"/>
                    </a:cubicBezTo>
                    <a:cubicBezTo>
                      <a:pt x="562" y="1536"/>
                      <a:pt x="576" y="1522"/>
                      <a:pt x="576" y="1504"/>
                    </a:cubicBezTo>
                    <a:cubicBezTo>
                      <a:pt x="576" y="1402"/>
                      <a:pt x="576" y="1402"/>
                      <a:pt x="576" y="1402"/>
                    </a:cubicBezTo>
                    <a:cubicBezTo>
                      <a:pt x="614" y="1389"/>
                      <a:pt x="640" y="1353"/>
                      <a:pt x="640" y="1312"/>
                    </a:cubicBezTo>
                    <a:cubicBezTo>
                      <a:pt x="640" y="96"/>
                      <a:pt x="640" y="96"/>
                      <a:pt x="640" y="96"/>
                    </a:cubicBezTo>
                    <a:cubicBezTo>
                      <a:pt x="640" y="43"/>
                      <a:pt x="597" y="0"/>
                      <a:pt x="544" y="0"/>
                    </a:cubicBezTo>
                    <a:close/>
                    <a:moveTo>
                      <a:pt x="384" y="1856"/>
                    </a:moveTo>
                    <a:cubicBezTo>
                      <a:pt x="256" y="1856"/>
                      <a:pt x="256" y="1856"/>
                      <a:pt x="256" y="1856"/>
                    </a:cubicBezTo>
                    <a:cubicBezTo>
                      <a:pt x="256" y="1536"/>
                      <a:pt x="256" y="1536"/>
                      <a:pt x="256" y="1536"/>
                    </a:cubicBezTo>
                    <a:cubicBezTo>
                      <a:pt x="384" y="1536"/>
                      <a:pt x="384" y="1536"/>
                      <a:pt x="384" y="1536"/>
                    </a:cubicBezTo>
                    <a:lnTo>
                      <a:pt x="384" y="1856"/>
                    </a:lnTo>
                    <a:close/>
                    <a:moveTo>
                      <a:pt x="512" y="1472"/>
                    </a:moveTo>
                    <a:cubicBezTo>
                      <a:pt x="128" y="1472"/>
                      <a:pt x="128" y="1472"/>
                      <a:pt x="128" y="1472"/>
                    </a:cubicBezTo>
                    <a:cubicBezTo>
                      <a:pt x="128" y="1408"/>
                      <a:pt x="128" y="1408"/>
                      <a:pt x="128" y="1408"/>
                    </a:cubicBezTo>
                    <a:cubicBezTo>
                      <a:pt x="512" y="1408"/>
                      <a:pt x="512" y="1408"/>
                      <a:pt x="512" y="1408"/>
                    </a:cubicBezTo>
                    <a:lnTo>
                      <a:pt x="512" y="1472"/>
                    </a:lnTo>
                    <a:close/>
                    <a:moveTo>
                      <a:pt x="576" y="1312"/>
                    </a:moveTo>
                    <a:cubicBezTo>
                      <a:pt x="576" y="1330"/>
                      <a:pt x="562" y="1344"/>
                      <a:pt x="544" y="1344"/>
                    </a:cubicBezTo>
                    <a:cubicBezTo>
                      <a:pt x="96" y="1344"/>
                      <a:pt x="96" y="1344"/>
                      <a:pt x="96" y="1344"/>
                    </a:cubicBezTo>
                    <a:cubicBezTo>
                      <a:pt x="78" y="1344"/>
                      <a:pt x="64" y="1330"/>
                      <a:pt x="64" y="1312"/>
                    </a:cubicBezTo>
                    <a:cubicBezTo>
                      <a:pt x="64" y="96"/>
                      <a:pt x="64" y="96"/>
                      <a:pt x="64" y="96"/>
                    </a:cubicBezTo>
                    <a:cubicBezTo>
                      <a:pt x="64" y="78"/>
                      <a:pt x="78" y="64"/>
                      <a:pt x="96" y="64"/>
                    </a:cubicBezTo>
                    <a:cubicBezTo>
                      <a:pt x="544" y="64"/>
                      <a:pt x="544" y="64"/>
                      <a:pt x="544" y="64"/>
                    </a:cubicBezTo>
                    <a:cubicBezTo>
                      <a:pt x="562" y="64"/>
                      <a:pt x="576" y="78"/>
                      <a:pt x="576" y="96"/>
                    </a:cubicBezTo>
                    <a:lnTo>
                      <a:pt x="576" y="1312"/>
                    </a:lnTo>
                    <a:close/>
                    <a:moveTo>
                      <a:pt x="576" y="1312"/>
                    </a:moveTo>
                    <a:cubicBezTo>
                      <a:pt x="576" y="1312"/>
                      <a:pt x="576" y="1312"/>
                      <a:pt x="576" y="1312"/>
                    </a:cubicBezTo>
                  </a:path>
                </a:pathLst>
              </a:custGeom>
              <a:solidFill>
                <a:srgbClr val="333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 name="Freeform 6">
                <a:extLst>
                  <a:ext uri="{FF2B5EF4-FFF2-40B4-BE49-F238E27FC236}">
                    <a16:creationId xmlns:a16="http://schemas.microsoft.com/office/drawing/2014/main" id="{C2773CDC-CDB9-4D48-974F-071BE051022B}"/>
                  </a:ext>
                </a:extLst>
              </p:cNvPr>
              <p:cNvSpPr>
                <a:spLocks noEditPoints="1"/>
              </p:cNvSpPr>
              <p:nvPr/>
            </p:nvSpPr>
            <p:spPr bwMode="auto">
              <a:xfrm>
                <a:off x="2295" y="1473"/>
                <a:ext cx="64" cy="75"/>
              </a:xfrm>
              <a:custGeom>
                <a:avLst/>
                <a:gdLst>
                  <a:gd name="T0" fmla="*/ 352 w 384"/>
                  <a:gd name="T1" fmla="*/ 0 h 448"/>
                  <a:gd name="T2" fmla="*/ 32 w 384"/>
                  <a:gd name="T3" fmla="*/ 0 h 448"/>
                  <a:gd name="T4" fmla="*/ 0 w 384"/>
                  <a:gd name="T5" fmla="*/ 32 h 448"/>
                  <a:gd name="T6" fmla="*/ 0 w 384"/>
                  <a:gd name="T7" fmla="*/ 416 h 448"/>
                  <a:gd name="T8" fmla="*/ 32 w 384"/>
                  <a:gd name="T9" fmla="*/ 448 h 448"/>
                  <a:gd name="T10" fmla="*/ 352 w 384"/>
                  <a:gd name="T11" fmla="*/ 448 h 448"/>
                  <a:gd name="T12" fmla="*/ 384 w 384"/>
                  <a:gd name="T13" fmla="*/ 416 h 448"/>
                  <a:gd name="T14" fmla="*/ 384 w 384"/>
                  <a:gd name="T15" fmla="*/ 32 h 448"/>
                  <a:gd name="T16" fmla="*/ 352 w 384"/>
                  <a:gd name="T17" fmla="*/ 0 h 448"/>
                  <a:gd name="T18" fmla="*/ 320 w 384"/>
                  <a:gd name="T19" fmla="*/ 384 h 448"/>
                  <a:gd name="T20" fmla="*/ 64 w 384"/>
                  <a:gd name="T21" fmla="*/ 384 h 448"/>
                  <a:gd name="T22" fmla="*/ 64 w 384"/>
                  <a:gd name="T23" fmla="*/ 64 h 448"/>
                  <a:gd name="T24" fmla="*/ 320 w 384"/>
                  <a:gd name="T25" fmla="*/ 64 h 448"/>
                  <a:gd name="T26" fmla="*/ 320 w 384"/>
                  <a:gd name="T27" fmla="*/ 384 h 448"/>
                  <a:gd name="T28" fmla="*/ 320 w 384"/>
                  <a:gd name="T29" fmla="*/ 384 h 448"/>
                  <a:gd name="T30" fmla="*/ 320 w 384"/>
                  <a:gd name="T31" fmla="*/ 384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4" h="448">
                    <a:moveTo>
                      <a:pt x="352" y="0"/>
                    </a:moveTo>
                    <a:cubicBezTo>
                      <a:pt x="32" y="0"/>
                      <a:pt x="32" y="0"/>
                      <a:pt x="32" y="0"/>
                    </a:cubicBezTo>
                    <a:cubicBezTo>
                      <a:pt x="14" y="0"/>
                      <a:pt x="0" y="14"/>
                      <a:pt x="0" y="32"/>
                    </a:cubicBezTo>
                    <a:cubicBezTo>
                      <a:pt x="0" y="416"/>
                      <a:pt x="0" y="416"/>
                      <a:pt x="0" y="416"/>
                    </a:cubicBezTo>
                    <a:cubicBezTo>
                      <a:pt x="0" y="434"/>
                      <a:pt x="14" y="448"/>
                      <a:pt x="32" y="448"/>
                    </a:cubicBezTo>
                    <a:cubicBezTo>
                      <a:pt x="352" y="448"/>
                      <a:pt x="352" y="448"/>
                      <a:pt x="352" y="448"/>
                    </a:cubicBezTo>
                    <a:cubicBezTo>
                      <a:pt x="370" y="448"/>
                      <a:pt x="384" y="434"/>
                      <a:pt x="384" y="416"/>
                    </a:cubicBezTo>
                    <a:cubicBezTo>
                      <a:pt x="384" y="32"/>
                      <a:pt x="384" y="32"/>
                      <a:pt x="384" y="32"/>
                    </a:cubicBezTo>
                    <a:cubicBezTo>
                      <a:pt x="384" y="14"/>
                      <a:pt x="370" y="0"/>
                      <a:pt x="352" y="0"/>
                    </a:cubicBezTo>
                    <a:close/>
                    <a:moveTo>
                      <a:pt x="320" y="384"/>
                    </a:moveTo>
                    <a:cubicBezTo>
                      <a:pt x="64" y="384"/>
                      <a:pt x="64" y="384"/>
                      <a:pt x="64" y="384"/>
                    </a:cubicBezTo>
                    <a:cubicBezTo>
                      <a:pt x="64" y="64"/>
                      <a:pt x="64" y="64"/>
                      <a:pt x="64" y="64"/>
                    </a:cubicBezTo>
                    <a:cubicBezTo>
                      <a:pt x="320" y="64"/>
                      <a:pt x="320" y="64"/>
                      <a:pt x="320" y="64"/>
                    </a:cubicBezTo>
                    <a:lnTo>
                      <a:pt x="320" y="384"/>
                    </a:lnTo>
                    <a:close/>
                    <a:moveTo>
                      <a:pt x="320" y="384"/>
                    </a:moveTo>
                    <a:cubicBezTo>
                      <a:pt x="320" y="384"/>
                      <a:pt x="320" y="384"/>
                      <a:pt x="320" y="384"/>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Freeform 7">
                <a:extLst>
                  <a:ext uri="{FF2B5EF4-FFF2-40B4-BE49-F238E27FC236}">
                    <a16:creationId xmlns:a16="http://schemas.microsoft.com/office/drawing/2014/main" id="{6E206278-D3B4-48AB-92C4-7DF29A2C39DA}"/>
                  </a:ext>
                </a:extLst>
              </p:cNvPr>
              <p:cNvSpPr>
                <a:spLocks noEditPoints="1"/>
              </p:cNvSpPr>
              <p:nvPr/>
            </p:nvSpPr>
            <p:spPr bwMode="auto">
              <a:xfrm>
                <a:off x="2316" y="1495"/>
                <a:ext cx="21" cy="10"/>
              </a:xfrm>
              <a:custGeom>
                <a:avLst/>
                <a:gdLst>
                  <a:gd name="T0" fmla="*/ 32 w 128"/>
                  <a:gd name="T1" fmla="*/ 64 h 64"/>
                  <a:gd name="T2" fmla="*/ 96 w 128"/>
                  <a:gd name="T3" fmla="*/ 64 h 64"/>
                  <a:gd name="T4" fmla="*/ 128 w 128"/>
                  <a:gd name="T5" fmla="*/ 32 h 64"/>
                  <a:gd name="T6" fmla="*/ 96 w 128"/>
                  <a:gd name="T7" fmla="*/ 0 h 64"/>
                  <a:gd name="T8" fmla="*/ 32 w 128"/>
                  <a:gd name="T9" fmla="*/ 0 h 64"/>
                  <a:gd name="T10" fmla="*/ 0 w 128"/>
                  <a:gd name="T11" fmla="*/ 32 h 64"/>
                  <a:gd name="T12" fmla="*/ 32 w 128"/>
                  <a:gd name="T13" fmla="*/ 64 h 64"/>
                  <a:gd name="T14" fmla="*/ 32 w 128"/>
                  <a:gd name="T15" fmla="*/ 64 h 64"/>
                  <a:gd name="T16" fmla="*/ 32 w 128"/>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64">
                    <a:moveTo>
                      <a:pt x="32" y="64"/>
                    </a:moveTo>
                    <a:cubicBezTo>
                      <a:pt x="96" y="64"/>
                      <a:pt x="96" y="64"/>
                      <a:pt x="96" y="64"/>
                    </a:cubicBezTo>
                    <a:cubicBezTo>
                      <a:pt x="114" y="64"/>
                      <a:pt x="128" y="50"/>
                      <a:pt x="128" y="32"/>
                    </a:cubicBezTo>
                    <a:cubicBezTo>
                      <a:pt x="128" y="14"/>
                      <a:pt x="114" y="0"/>
                      <a:pt x="96" y="0"/>
                    </a:cubicBezTo>
                    <a:cubicBezTo>
                      <a:pt x="32" y="0"/>
                      <a:pt x="32" y="0"/>
                      <a:pt x="32" y="0"/>
                    </a:cubicBezTo>
                    <a:cubicBezTo>
                      <a:pt x="14" y="0"/>
                      <a:pt x="0" y="14"/>
                      <a:pt x="0" y="32"/>
                    </a:cubicBezTo>
                    <a:cubicBezTo>
                      <a:pt x="0" y="50"/>
                      <a:pt x="14" y="64"/>
                      <a:pt x="32" y="64"/>
                    </a:cubicBezTo>
                    <a:close/>
                    <a:moveTo>
                      <a:pt x="32" y="64"/>
                    </a:moveTo>
                    <a:cubicBezTo>
                      <a:pt x="32" y="64"/>
                      <a:pt x="32" y="64"/>
                      <a:pt x="32" y="64"/>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 name="Freeform 8">
                <a:extLst>
                  <a:ext uri="{FF2B5EF4-FFF2-40B4-BE49-F238E27FC236}">
                    <a16:creationId xmlns:a16="http://schemas.microsoft.com/office/drawing/2014/main" id="{4D9C6A2F-BB13-4089-BA23-97E6915C3A0D}"/>
                  </a:ext>
                </a:extLst>
              </p:cNvPr>
              <p:cNvSpPr>
                <a:spLocks noEditPoints="1"/>
              </p:cNvSpPr>
              <p:nvPr/>
            </p:nvSpPr>
            <p:spPr bwMode="auto">
              <a:xfrm>
                <a:off x="2316" y="1516"/>
                <a:ext cx="21" cy="11"/>
              </a:xfrm>
              <a:custGeom>
                <a:avLst/>
                <a:gdLst>
                  <a:gd name="T0" fmla="*/ 32 w 128"/>
                  <a:gd name="T1" fmla="*/ 64 h 64"/>
                  <a:gd name="T2" fmla="*/ 96 w 128"/>
                  <a:gd name="T3" fmla="*/ 64 h 64"/>
                  <a:gd name="T4" fmla="*/ 128 w 128"/>
                  <a:gd name="T5" fmla="*/ 32 h 64"/>
                  <a:gd name="T6" fmla="*/ 96 w 128"/>
                  <a:gd name="T7" fmla="*/ 0 h 64"/>
                  <a:gd name="T8" fmla="*/ 32 w 128"/>
                  <a:gd name="T9" fmla="*/ 0 h 64"/>
                  <a:gd name="T10" fmla="*/ 0 w 128"/>
                  <a:gd name="T11" fmla="*/ 32 h 64"/>
                  <a:gd name="T12" fmla="*/ 32 w 128"/>
                  <a:gd name="T13" fmla="*/ 64 h 64"/>
                  <a:gd name="T14" fmla="*/ 32 w 128"/>
                  <a:gd name="T15" fmla="*/ 64 h 64"/>
                  <a:gd name="T16" fmla="*/ 32 w 128"/>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64">
                    <a:moveTo>
                      <a:pt x="32" y="64"/>
                    </a:moveTo>
                    <a:cubicBezTo>
                      <a:pt x="96" y="64"/>
                      <a:pt x="96" y="64"/>
                      <a:pt x="96" y="64"/>
                    </a:cubicBezTo>
                    <a:cubicBezTo>
                      <a:pt x="114" y="64"/>
                      <a:pt x="128" y="50"/>
                      <a:pt x="128" y="32"/>
                    </a:cubicBezTo>
                    <a:cubicBezTo>
                      <a:pt x="128" y="14"/>
                      <a:pt x="114" y="0"/>
                      <a:pt x="96" y="0"/>
                    </a:cubicBezTo>
                    <a:cubicBezTo>
                      <a:pt x="32" y="0"/>
                      <a:pt x="32" y="0"/>
                      <a:pt x="32" y="0"/>
                    </a:cubicBezTo>
                    <a:cubicBezTo>
                      <a:pt x="14" y="0"/>
                      <a:pt x="0" y="14"/>
                      <a:pt x="0" y="32"/>
                    </a:cubicBezTo>
                    <a:cubicBezTo>
                      <a:pt x="0" y="50"/>
                      <a:pt x="14" y="64"/>
                      <a:pt x="32" y="64"/>
                    </a:cubicBezTo>
                    <a:close/>
                    <a:moveTo>
                      <a:pt x="32" y="64"/>
                    </a:moveTo>
                    <a:cubicBezTo>
                      <a:pt x="32" y="64"/>
                      <a:pt x="32" y="64"/>
                      <a:pt x="32" y="64"/>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008FB641-2D7C-4517-BC17-F4F4657B66DE}"/>
                  </a:ext>
                </a:extLst>
              </p:cNvPr>
              <p:cNvSpPr>
                <a:spLocks noEditPoints="1"/>
              </p:cNvSpPr>
              <p:nvPr/>
            </p:nvSpPr>
            <p:spPr bwMode="auto">
              <a:xfrm>
                <a:off x="2311" y="1644"/>
                <a:ext cx="32" cy="11"/>
              </a:xfrm>
              <a:custGeom>
                <a:avLst/>
                <a:gdLst>
                  <a:gd name="T0" fmla="*/ 160 w 192"/>
                  <a:gd name="T1" fmla="*/ 0 h 64"/>
                  <a:gd name="T2" fmla="*/ 32 w 192"/>
                  <a:gd name="T3" fmla="*/ 0 h 64"/>
                  <a:gd name="T4" fmla="*/ 0 w 192"/>
                  <a:gd name="T5" fmla="*/ 32 h 64"/>
                  <a:gd name="T6" fmla="*/ 32 w 192"/>
                  <a:gd name="T7" fmla="*/ 64 h 64"/>
                  <a:gd name="T8" fmla="*/ 160 w 192"/>
                  <a:gd name="T9" fmla="*/ 64 h 64"/>
                  <a:gd name="T10" fmla="*/ 192 w 192"/>
                  <a:gd name="T11" fmla="*/ 32 h 64"/>
                  <a:gd name="T12" fmla="*/ 160 w 192"/>
                  <a:gd name="T13" fmla="*/ 0 h 64"/>
                  <a:gd name="T14" fmla="*/ 160 w 192"/>
                  <a:gd name="T15" fmla="*/ 0 h 64"/>
                  <a:gd name="T16" fmla="*/ 160 w 192"/>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64">
                    <a:moveTo>
                      <a:pt x="160" y="0"/>
                    </a:moveTo>
                    <a:cubicBezTo>
                      <a:pt x="32" y="0"/>
                      <a:pt x="32" y="0"/>
                      <a:pt x="32" y="0"/>
                    </a:cubicBezTo>
                    <a:cubicBezTo>
                      <a:pt x="14" y="0"/>
                      <a:pt x="0" y="14"/>
                      <a:pt x="0" y="32"/>
                    </a:cubicBezTo>
                    <a:cubicBezTo>
                      <a:pt x="0" y="50"/>
                      <a:pt x="14" y="64"/>
                      <a:pt x="32" y="64"/>
                    </a:cubicBezTo>
                    <a:cubicBezTo>
                      <a:pt x="160" y="64"/>
                      <a:pt x="160" y="64"/>
                      <a:pt x="160" y="64"/>
                    </a:cubicBezTo>
                    <a:cubicBezTo>
                      <a:pt x="178" y="64"/>
                      <a:pt x="192" y="50"/>
                      <a:pt x="192" y="32"/>
                    </a:cubicBezTo>
                    <a:cubicBezTo>
                      <a:pt x="192" y="14"/>
                      <a:pt x="178" y="0"/>
                      <a:pt x="160" y="0"/>
                    </a:cubicBezTo>
                    <a:close/>
                    <a:moveTo>
                      <a:pt x="160" y="0"/>
                    </a:moveTo>
                    <a:cubicBezTo>
                      <a:pt x="160" y="0"/>
                      <a:pt x="160" y="0"/>
                      <a:pt x="160"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A2ACFCA4-8D42-4A10-A26F-06F16FB3E8F0}"/>
                  </a:ext>
                </a:extLst>
              </p:cNvPr>
              <p:cNvSpPr>
                <a:spLocks noEditPoints="1"/>
              </p:cNvSpPr>
              <p:nvPr/>
            </p:nvSpPr>
            <p:spPr bwMode="auto">
              <a:xfrm>
                <a:off x="2311" y="1623"/>
                <a:ext cx="32" cy="10"/>
              </a:xfrm>
              <a:custGeom>
                <a:avLst/>
                <a:gdLst>
                  <a:gd name="T0" fmla="*/ 160 w 192"/>
                  <a:gd name="T1" fmla="*/ 0 h 64"/>
                  <a:gd name="T2" fmla="*/ 32 w 192"/>
                  <a:gd name="T3" fmla="*/ 0 h 64"/>
                  <a:gd name="T4" fmla="*/ 0 w 192"/>
                  <a:gd name="T5" fmla="*/ 32 h 64"/>
                  <a:gd name="T6" fmla="*/ 32 w 192"/>
                  <a:gd name="T7" fmla="*/ 64 h 64"/>
                  <a:gd name="T8" fmla="*/ 160 w 192"/>
                  <a:gd name="T9" fmla="*/ 64 h 64"/>
                  <a:gd name="T10" fmla="*/ 192 w 192"/>
                  <a:gd name="T11" fmla="*/ 32 h 64"/>
                  <a:gd name="T12" fmla="*/ 160 w 192"/>
                  <a:gd name="T13" fmla="*/ 0 h 64"/>
                  <a:gd name="T14" fmla="*/ 160 w 192"/>
                  <a:gd name="T15" fmla="*/ 0 h 64"/>
                  <a:gd name="T16" fmla="*/ 160 w 192"/>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64">
                    <a:moveTo>
                      <a:pt x="160" y="0"/>
                    </a:moveTo>
                    <a:cubicBezTo>
                      <a:pt x="32" y="0"/>
                      <a:pt x="32" y="0"/>
                      <a:pt x="32" y="0"/>
                    </a:cubicBezTo>
                    <a:cubicBezTo>
                      <a:pt x="14" y="0"/>
                      <a:pt x="0" y="14"/>
                      <a:pt x="0" y="32"/>
                    </a:cubicBezTo>
                    <a:cubicBezTo>
                      <a:pt x="0" y="50"/>
                      <a:pt x="14" y="64"/>
                      <a:pt x="32" y="64"/>
                    </a:cubicBezTo>
                    <a:cubicBezTo>
                      <a:pt x="160" y="64"/>
                      <a:pt x="160" y="64"/>
                      <a:pt x="160" y="64"/>
                    </a:cubicBezTo>
                    <a:cubicBezTo>
                      <a:pt x="178" y="64"/>
                      <a:pt x="192" y="50"/>
                      <a:pt x="192" y="32"/>
                    </a:cubicBezTo>
                    <a:cubicBezTo>
                      <a:pt x="192" y="14"/>
                      <a:pt x="178" y="0"/>
                      <a:pt x="160" y="0"/>
                    </a:cubicBezTo>
                    <a:close/>
                    <a:moveTo>
                      <a:pt x="160" y="0"/>
                    </a:moveTo>
                    <a:cubicBezTo>
                      <a:pt x="160" y="0"/>
                      <a:pt x="160" y="0"/>
                      <a:pt x="160"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6A9D8965-82AB-4C58-AEB2-54A9172773E8}"/>
                  </a:ext>
                </a:extLst>
              </p:cNvPr>
              <p:cNvSpPr>
                <a:spLocks noEditPoints="1"/>
              </p:cNvSpPr>
              <p:nvPr/>
            </p:nvSpPr>
            <p:spPr bwMode="auto">
              <a:xfrm>
                <a:off x="2311" y="1601"/>
                <a:ext cx="32" cy="11"/>
              </a:xfrm>
              <a:custGeom>
                <a:avLst/>
                <a:gdLst>
                  <a:gd name="T0" fmla="*/ 160 w 192"/>
                  <a:gd name="T1" fmla="*/ 0 h 64"/>
                  <a:gd name="T2" fmla="*/ 32 w 192"/>
                  <a:gd name="T3" fmla="*/ 0 h 64"/>
                  <a:gd name="T4" fmla="*/ 0 w 192"/>
                  <a:gd name="T5" fmla="*/ 32 h 64"/>
                  <a:gd name="T6" fmla="*/ 32 w 192"/>
                  <a:gd name="T7" fmla="*/ 64 h 64"/>
                  <a:gd name="T8" fmla="*/ 160 w 192"/>
                  <a:gd name="T9" fmla="*/ 64 h 64"/>
                  <a:gd name="T10" fmla="*/ 192 w 192"/>
                  <a:gd name="T11" fmla="*/ 32 h 64"/>
                  <a:gd name="T12" fmla="*/ 160 w 192"/>
                  <a:gd name="T13" fmla="*/ 0 h 64"/>
                  <a:gd name="T14" fmla="*/ 160 w 192"/>
                  <a:gd name="T15" fmla="*/ 0 h 64"/>
                  <a:gd name="T16" fmla="*/ 160 w 192"/>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64">
                    <a:moveTo>
                      <a:pt x="160" y="0"/>
                    </a:moveTo>
                    <a:cubicBezTo>
                      <a:pt x="32" y="0"/>
                      <a:pt x="32" y="0"/>
                      <a:pt x="32" y="0"/>
                    </a:cubicBezTo>
                    <a:cubicBezTo>
                      <a:pt x="14" y="0"/>
                      <a:pt x="0" y="14"/>
                      <a:pt x="0" y="32"/>
                    </a:cubicBezTo>
                    <a:cubicBezTo>
                      <a:pt x="0" y="50"/>
                      <a:pt x="14" y="64"/>
                      <a:pt x="32" y="64"/>
                    </a:cubicBezTo>
                    <a:cubicBezTo>
                      <a:pt x="160" y="64"/>
                      <a:pt x="160" y="64"/>
                      <a:pt x="160" y="64"/>
                    </a:cubicBezTo>
                    <a:cubicBezTo>
                      <a:pt x="178" y="64"/>
                      <a:pt x="192" y="50"/>
                      <a:pt x="192" y="32"/>
                    </a:cubicBezTo>
                    <a:cubicBezTo>
                      <a:pt x="192" y="14"/>
                      <a:pt x="178" y="0"/>
                      <a:pt x="160" y="0"/>
                    </a:cubicBezTo>
                    <a:close/>
                    <a:moveTo>
                      <a:pt x="160" y="0"/>
                    </a:moveTo>
                    <a:cubicBezTo>
                      <a:pt x="160" y="0"/>
                      <a:pt x="160" y="0"/>
                      <a:pt x="160"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95701B93-89B7-4F50-A975-4B303D322D3C}"/>
                  </a:ext>
                </a:extLst>
              </p:cNvPr>
              <p:cNvSpPr>
                <a:spLocks noEditPoints="1"/>
              </p:cNvSpPr>
              <p:nvPr/>
            </p:nvSpPr>
            <p:spPr bwMode="auto">
              <a:xfrm>
                <a:off x="2209" y="1463"/>
                <a:ext cx="54" cy="53"/>
              </a:xfrm>
              <a:custGeom>
                <a:avLst/>
                <a:gdLst>
                  <a:gd name="T0" fmla="*/ 288 w 320"/>
                  <a:gd name="T1" fmla="*/ 128 h 320"/>
                  <a:gd name="T2" fmla="*/ 192 w 320"/>
                  <a:gd name="T3" fmla="*/ 32 h 320"/>
                  <a:gd name="T4" fmla="*/ 160 w 320"/>
                  <a:gd name="T5" fmla="*/ 0 h 320"/>
                  <a:gd name="T6" fmla="*/ 128 w 320"/>
                  <a:gd name="T7" fmla="*/ 32 h 320"/>
                  <a:gd name="T8" fmla="*/ 32 w 320"/>
                  <a:gd name="T9" fmla="*/ 128 h 320"/>
                  <a:gd name="T10" fmla="*/ 0 w 320"/>
                  <a:gd name="T11" fmla="*/ 160 h 320"/>
                  <a:gd name="T12" fmla="*/ 32 w 320"/>
                  <a:gd name="T13" fmla="*/ 192 h 320"/>
                  <a:gd name="T14" fmla="*/ 128 w 320"/>
                  <a:gd name="T15" fmla="*/ 288 h 320"/>
                  <a:gd name="T16" fmla="*/ 160 w 320"/>
                  <a:gd name="T17" fmla="*/ 320 h 320"/>
                  <a:gd name="T18" fmla="*/ 192 w 320"/>
                  <a:gd name="T19" fmla="*/ 288 h 320"/>
                  <a:gd name="T20" fmla="*/ 288 w 320"/>
                  <a:gd name="T21" fmla="*/ 192 h 320"/>
                  <a:gd name="T22" fmla="*/ 320 w 320"/>
                  <a:gd name="T23" fmla="*/ 160 h 320"/>
                  <a:gd name="T24" fmla="*/ 288 w 320"/>
                  <a:gd name="T25" fmla="*/ 128 h 320"/>
                  <a:gd name="T26" fmla="*/ 160 w 320"/>
                  <a:gd name="T27" fmla="*/ 193 h 320"/>
                  <a:gd name="T28" fmla="*/ 127 w 320"/>
                  <a:gd name="T29" fmla="*/ 160 h 320"/>
                  <a:gd name="T30" fmla="*/ 160 w 320"/>
                  <a:gd name="T31" fmla="*/ 127 h 320"/>
                  <a:gd name="T32" fmla="*/ 193 w 320"/>
                  <a:gd name="T33" fmla="*/ 160 h 320"/>
                  <a:gd name="T34" fmla="*/ 160 w 320"/>
                  <a:gd name="T35" fmla="*/ 193 h 320"/>
                  <a:gd name="T36" fmla="*/ 160 w 320"/>
                  <a:gd name="T37" fmla="*/ 193 h 320"/>
                  <a:gd name="T38" fmla="*/ 160 w 320"/>
                  <a:gd name="T39" fmla="*/ 19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20">
                    <a:moveTo>
                      <a:pt x="288" y="128"/>
                    </a:moveTo>
                    <a:cubicBezTo>
                      <a:pt x="235" y="128"/>
                      <a:pt x="192" y="85"/>
                      <a:pt x="192" y="32"/>
                    </a:cubicBezTo>
                    <a:cubicBezTo>
                      <a:pt x="192" y="14"/>
                      <a:pt x="178" y="0"/>
                      <a:pt x="160" y="0"/>
                    </a:cubicBezTo>
                    <a:cubicBezTo>
                      <a:pt x="142" y="0"/>
                      <a:pt x="128" y="14"/>
                      <a:pt x="128" y="32"/>
                    </a:cubicBezTo>
                    <a:cubicBezTo>
                      <a:pt x="128" y="85"/>
                      <a:pt x="85" y="128"/>
                      <a:pt x="32" y="128"/>
                    </a:cubicBezTo>
                    <a:cubicBezTo>
                      <a:pt x="14" y="128"/>
                      <a:pt x="0" y="142"/>
                      <a:pt x="0" y="160"/>
                    </a:cubicBezTo>
                    <a:cubicBezTo>
                      <a:pt x="0" y="178"/>
                      <a:pt x="14" y="192"/>
                      <a:pt x="32" y="192"/>
                    </a:cubicBezTo>
                    <a:cubicBezTo>
                      <a:pt x="85" y="192"/>
                      <a:pt x="128" y="235"/>
                      <a:pt x="128" y="288"/>
                    </a:cubicBezTo>
                    <a:cubicBezTo>
                      <a:pt x="128" y="306"/>
                      <a:pt x="142" y="320"/>
                      <a:pt x="160" y="320"/>
                    </a:cubicBezTo>
                    <a:cubicBezTo>
                      <a:pt x="178" y="320"/>
                      <a:pt x="192" y="306"/>
                      <a:pt x="192" y="288"/>
                    </a:cubicBezTo>
                    <a:cubicBezTo>
                      <a:pt x="192" y="235"/>
                      <a:pt x="235" y="192"/>
                      <a:pt x="288" y="192"/>
                    </a:cubicBezTo>
                    <a:cubicBezTo>
                      <a:pt x="306" y="192"/>
                      <a:pt x="320" y="178"/>
                      <a:pt x="320" y="160"/>
                    </a:cubicBezTo>
                    <a:cubicBezTo>
                      <a:pt x="320" y="142"/>
                      <a:pt x="306" y="128"/>
                      <a:pt x="288" y="128"/>
                    </a:cubicBezTo>
                    <a:close/>
                    <a:moveTo>
                      <a:pt x="160" y="193"/>
                    </a:moveTo>
                    <a:cubicBezTo>
                      <a:pt x="151" y="180"/>
                      <a:pt x="140" y="169"/>
                      <a:pt x="127" y="160"/>
                    </a:cubicBezTo>
                    <a:cubicBezTo>
                      <a:pt x="140" y="151"/>
                      <a:pt x="151" y="140"/>
                      <a:pt x="160" y="127"/>
                    </a:cubicBezTo>
                    <a:cubicBezTo>
                      <a:pt x="169" y="140"/>
                      <a:pt x="180" y="151"/>
                      <a:pt x="193" y="160"/>
                    </a:cubicBezTo>
                    <a:cubicBezTo>
                      <a:pt x="180" y="169"/>
                      <a:pt x="169" y="180"/>
                      <a:pt x="160" y="193"/>
                    </a:cubicBezTo>
                    <a:close/>
                    <a:moveTo>
                      <a:pt x="160" y="193"/>
                    </a:moveTo>
                    <a:cubicBezTo>
                      <a:pt x="160" y="193"/>
                      <a:pt x="160" y="193"/>
                      <a:pt x="160" y="193"/>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grpSp>
        <p:nvGrpSpPr>
          <p:cNvPr id="19" name="Group 18">
            <a:extLst>
              <a:ext uri="{FF2B5EF4-FFF2-40B4-BE49-F238E27FC236}">
                <a16:creationId xmlns:a16="http://schemas.microsoft.com/office/drawing/2014/main" id="{078FF42B-D441-45D2-8C48-2313A59C44EC}"/>
              </a:ext>
            </a:extLst>
          </p:cNvPr>
          <p:cNvGrpSpPr/>
          <p:nvPr/>
        </p:nvGrpSpPr>
        <p:grpSpPr>
          <a:xfrm>
            <a:off x="8740980" y="1677715"/>
            <a:ext cx="3046857" cy="4246323"/>
            <a:chOff x="6012494" y="2029216"/>
            <a:chExt cx="1955157" cy="3184742"/>
          </a:xfrm>
        </p:grpSpPr>
        <p:sp>
          <p:nvSpPr>
            <p:cNvPr id="54" name="Rectangle 53">
              <a:extLst>
                <a:ext uri="{FF2B5EF4-FFF2-40B4-BE49-F238E27FC236}">
                  <a16:creationId xmlns:a16="http://schemas.microsoft.com/office/drawing/2014/main" id="{2E232C7F-D58A-4F53-B05B-0D6B2901B31D}"/>
                </a:ext>
              </a:extLst>
            </p:cNvPr>
            <p:cNvSpPr/>
            <p:nvPr/>
          </p:nvSpPr>
          <p:spPr>
            <a:xfrm>
              <a:off x="6012494" y="2029216"/>
              <a:ext cx="1955157" cy="31847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351"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51" name="Rectangle 50">
              <a:extLst>
                <a:ext uri="{FF2B5EF4-FFF2-40B4-BE49-F238E27FC236}">
                  <a16:creationId xmlns:a16="http://schemas.microsoft.com/office/drawing/2014/main" id="{085AF2C0-FA60-45EB-A2AA-7053623712CD}"/>
                </a:ext>
              </a:extLst>
            </p:cNvPr>
            <p:cNvSpPr/>
            <p:nvPr/>
          </p:nvSpPr>
          <p:spPr>
            <a:xfrm>
              <a:off x="6071854" y="3025692"/>
              <a:ext cx="1895797" cy="220637"/>
            </a:xfrm>
            <a:prstGeom prst="rect">
              <a:avLst/>
            </a:prstGeom>
          </p:spPr>
          <p:txBody>
            <a:bodyPr wrap="square">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srgbClr val="717679"/>
                </a:solidFill>
                <a:effectLst/>
                <a:uLnTx/>
                <a:uFillTx/>
                <a:latin typeface="Calibri Light" panose="020F0302020204030204"/>
                <a:ea typeface="+mn-ea"/>
                <a:cs typeface="+mn-cs"/>
              </a:endParaRPr>
            </a:p>
          </p:txBody>
        </p:sp>
        <p:grpSp>
          <p:nvGrpSpPr>
            <p:cNvPr id="14" name="Group 15">
              <a:extLst>
                <a:ext uri="{FF2B5EF4-FFF2-40B4-BE49-F238E27FC236}">
                  <a16:creationId xmlns:a16="http://schemas.microsoft.com/office/drawing/2014/main" id="{4FD32EEF-89BF-4B0F-B1B6-A74E29F6A701}"/>
                </a:ext>
              </a:extLst>
            </p:cNvPr>
            <p:cNvGrpSpPr>
              <a:grpSpLocks noChangeAspect="1"/>
            </p:cNvGrpSpPr>
            <p:nvPr/>
          </p:nvGrpSpPr>
          <p:grpSpPr bwMode="auto">
            <a:xfrm>
              <a:off x="6202328" y="2322513"/>
              <a:ext cx="487363" cy="434975"/>
              <a:chOff x="3928" y="1463"/>
              <a:chExt cx="307" cy="274"/>
            </a:xfrm>
            <a:solidFill>
              <a:srgbClr val="333F50"/>
            </a:solidFill>
          </p:grpSpPr>
          <p:sp>
            <p:nvSpPr>
              <p:cNvPr id="16" name="Freeform 16">
                <a:extLst>
                  <a:ext uri="{FF2B5EF4-FFF2-40B4-BE49-F238E27FC236}">
                    <a16:creationId xmlns:a16="http://schemas.microsoft.com/office/drawing/2014/main" id="{36F364D2-8283-4D66-88D6-420E3E0D2540}"/>
                  </a:ext>
                </a:extLst>
              </p:cNvPr>
              <p:cNvSpPr>
                <a:spLocks noEditPoints="1"/>
              </p:cNvSpPr>
              <p:nvPr/>
            </p:nvSpPr>
            <p:spPr bwMode="auto">
              <a:xfrm>
                <a:off x="3928" y="1463"/>
                <a:ext cx="307" cy="274"/>
              </a:xfrm>
              <a:custGeom>
                <a:avLst/>
                <a:gdLst>
                  <a:gd name="T0" fmla="*/ 1868 w 1952"/>
                  <a:gd name="T1" fmla="*/ 395 h 1736"/>
                  <a:gd name="T2" fmla="*/ 1512 w 1952"/>
                  <a:gd name="T3" fmla="*/ 140 h 1736"/>
                  <a:gd name="T4" fmla="*/ 632 w 1952"/>
                  <a:gd name="T5" fmla="*/ 140 h 1736"/>
                  <a:gd name="T6" fmla="*/ 84 w 1952"/>
                  <a:gd name="T7" fmla="*/ 395 h 1736"/>
                  <a:gd name="T8" fmla="*/ 9 w 1952"/>
                  <a:gd name="T9" fmla="*/ 1397 h 1736"/>
                  <a:gd name="T10" fmla="*/ 56 w 1952"/>
                  <a:gd name="T11" fmla="*/ 1680 h 1736"/>
                  <a:gd name="T12" fmla="*/ 1896 w 1952"/>
                  <a:gd name="T13" fmla="*/ 1680 h 1736"/>
                  <a:gd name="T14" fmla="*/ 1943 w 1952"/>
                  <a:gd name="T15" fmla="*/ 1397 h 1736"/>
                  <a:gd name="T16" fmla="*/ 1512 w 1952"/>
                  <a:gd name="T17" fmla="*/ 436 h 1736"/>
                  <a:gd name="T18" fmla="*/ 308 w 1952"/>
                  <a:gd name="T19" fmla="*/ 1236 h 1736"/>
                  <a:gd name="T20" fmla="*/ 632 w 1952"/>
                  <a:gd name="T21" fmla="*/ 448 h 1736"/>
                  <a:gd name="T22" fmla="*/ 440 w 1952"/>
                  <a:gd name="T23" fmla="*/ 789 h 1736"/>
                  <a:gd name="T24" fmla="*/ 602 w 1952"/>
                  <a:gd name="T25" fmla="*/ 983 h 1736"/>
                  <a:gd name="T26" fmla="*/ 762 w 1952"/>
                  <a:gd name="T27" fmla="*/ 876 h 1736"/>
                  <a:gd name="T28" fmla="*/ 1004 w 1952"/>
                  <a:gd name="T29" fmla="*/ 656 h 1736"/>
                  <a:gd name="T30" fmla="*/ 1228 w 1952"/>
                  <a:gd name="T31" fmla="*/ 870 h 1736"/>
                  <a:gd name="T32" fmla="*/ 1374 w 1952"/>
                  <a:gd name="T33" fmla="*/ 656 h 1736"/>
                  <a:gd name="T34" fmla="*/ 770 w 1952"/>
                  <a:gd name="T35" fmla="*/ 64 h 1736"/>
                  <a:gd name="T36" fmla="*/ 1448 w 1952"/>
                  <a:gd name="T37" fmla="*/ 140 h 1736"/>
                  <a:gd name="T38" fmla="*/ 1267 w 1952"/>
                  <a:gd name="T39" fmla="*/ 592 h 1736"/>
                  <a:gd name="T40" fmla="*/ 1057 w 1952"/>
                  <a:gd name="T41" fmla="*/ 603 h 1736"/>
                  <a:gd name="T42" fmla="*/ 696 w 1952"/>
                  <a:gd name="T43" fmla="*/ 514 h 1736"/>
                  <a:gd name="T44" fmla="*/ 940 w 1952"/>
                  <a:gd name="T45" fmla="*/ 656 h 1736"/>
                  <a:gd name="T46" fmla="*/ 748 w 1952"/>
                  <a:gd name="T47" fmla="*/ 812 h 1736"/>
                  <a:gd name="T48" fmla="*/ 635 w 1952"/>
                  <a:gd name="T49" fmla="*/ 837 h 1736"/>
                  <a:gd name="T50" fmla="*/ 504 w 1952"/>
                  <a:gd name="T51" fmla="*/ 789 h 1736"/>
                  <a:gd name="T52" fmla="*/ 632 w 1952"/>
                  <a:gd name="T53" fmla="*/ 512 h 1736"/>
                  <a:gd name="T54" fmla="*/ 148 w 1952"/>
                  <a:gd name="T55" fmla="*/ 395 h 1736"/>
                  <a:gd name="T56" fmla="*/ 632 w 1952"/>
                  <a:gd name="T57" fmla="*/ 372 h 1736"/>
                  <a:gd name="T58" fmla="*/ 244 w 1952"/>
                  <a:gd name="T59" fmla="*/ 1269 h 1736"/>
                  <a:gd name="T60" fmla="*/ 1675 w 1952"/>
                  <a:gd name="T61" fmla="*/ 1300 h 1736"/>
                  <a:gd name="T62" fmla="*/ 1708 w 1952"/>
                  <a:gd name="T63" fmla="*/ 404 h 1736"/>
                  <a:gd name="T64" fmla="*/ 1512 w 1952"/>
                  <a:gd name="T65" fmla="*/ 264 h 1736"/>
                  <a:gd name="T66" fmla="*/ 1804 w 1952"/>
                  <a:gd name="T67" fmla="*/ 1388 h 1736"/>
                  <a:gd name="T68" fmla="*/ 1158 w 1952"/>
                  <a:gd name="T69" fmla="*/ 1434 h 1736"/>
                  <a:gd name="T70" fmla="*/ 794 w 1952"/>
                  <a:gd name="T71" fmla="*/ 1433 h 1736"/>
                  <a:gd name="T72" fmla="*/ 148 w 1952"/>
                  <a:gd name="T73" fmla="*/ 1388 h 1736"/>
                  <a:gd name="T74" fmla="*/ 1850 w 1952"/>
                  <a:gd name="T75" fmla="*/ 1635 h 1736"/>
                  <a:gd name="T76" fmla="*/ 102 w 1952"/>
                  <a:gd name="T77" fmla="*/ 1635 h 1736"/>
                  <a:gd name="T78" fmla="*/ 724 w 1952"/>
                  <a:gd name="T79" fmla="*/ 1452 h 1736"/>
                  <a:gd name="T80" fmla="*/ 1062 w 1952"/>
                  <a:gd name="T81" fmla="*/ 1540 h 1736"/>
                  <a:gd name="T82" fmla="*/ 1888 w 1952"/>
                  <a:gd name="T83" fmla="*/ 1452 h 1736"/>
                  <a:gd name="T84" fmla="*/ 1888 w 1952"/>
                  <a:gd name="T85" fmla="*/ 1543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52" h="1736">
                    <a:moveTo>
                      <a:pt x="1921" y="1388"/>
                    </a:moveTo>
                    <a:cubicBezTo>
                      <a:pt x="1868" y="1388"/>
                      <a:pt x="1868" y="1388"/>
                      <a:pt x="1868" y="1388"/>
                    </a:cubicBezTo>
                    <a:cubicBezTo>
                      <a:pt x="1868" y="395"/>
                      <a:pt x="1868" y="395"/>
                      <a:pt x="1868" y="395"/>
                    </a:cubicBezTo>
                    <a:cubicBezTo>
                      <a:pt x="1868" y="287"/>
                      <a:pt x="1781" y="200"/>
                      <a:pt x="1673" y="200"/>
                    </a:cubicBezTo>
                    <a:cubicBezTo>
                      <a:pt x="1512" y="200"/>
                      <a:pt x="1512" y="200"/>
                      <a:pt x="1512" y="200"/>
                    </a:cubicBezTo>
                    <a:cubicBezTo>
                      <a:pt x="1512" y="140"/>
                      <a:pt x="1512" y="140"/>
                      <a:pt x="1512" y="140"/>
                    </a:cubicBezTo>
                    <a:cubicBezTo>
                      <a:pt x="1513" y="63"/>
                      <a:pt x="1451" y="1"/>
                      <a:pt x="1374" y="0"/>
                    </a:cubicBezTo>
                    <a:cubicBezTo>
                      <a:pt x="770" y="0"/>
                      <a:pt x="770" y="0"/>
                      <a:pt x="770" y="0"/>
                    </a:cubicBezTo>
                    <a:cubicBezTo>
                      <a:pt x="693" y="1"/>
                      <a:pt x="632" y="63"/>
                      <a:pt x="632" y="140"/>
                    </a:cubicBezTo>
                    <a:cubicBezTo>
                      <a:pt x="632" y="200"/>
                      <a:pt x="632" y="200"/>
                      <a:pt x="632" y="200"/>
                    </a:cubicBezTo>
                    <a:cubicBezTo>
                      <a:pt x="279" y="200"/>
                      <a:pt x="279" y="200"/>
                      <a:pt x="279" y="200"/>
                    </a:cubicBezTo>
                    <a:cubicBezTo>
                      <a:pt x="171" y="200"/>
                      <a:pt x="84" y="287"/>
                      <a:pt x="84" y="395"/>
                    </a:cubicBezTo>
                    <a:cubicBezTo>
                      <a:pt x="84" y="1388"/>
                      <a:pt x="84" y="1388"/>
                      <a:pt x="84" y="1388"/>
                    </a:cubicBezTo>
                    <a:cubicBezTo>
                      <a:pt x="31" y="1388"/>
                      <a:pt x="31" y="1388"/>
                      <a:pt x="31" y="1388"/>
                    </a:cubicBezTo>
                    <a:cubicBezTo>
                      <a:pt x="23" y="1388"/>
                      <a:pt x="15" y="1391"/>
                      <a:pt x="9" y="1397"/>
                    </a:cubicBezTo>
                    <a:cubicBezTo>
                      <a:pt x="3" y="1403"/>
                      <a:pt x="0" y="1410"/>
                      <a:pt x="0" y="1419"/>
                    </a:cubicBezTo>
                    <a:cubicBezTo>
                      <a:pt x="0" y="1543"/>
                      <a:pt x="0" y="1543"/>
                      <a:pt x="0" y="1543"/>
                    </a:cubicBezTo>
                    <a:cubicBezTo>
                      <a:pt x="0" y="1595"/>
                      <a:pt x="20" y="1644"/>
                      <a:pt x="56" y="1680"/>
                    </a:cubicBezTo>
                    <a:cubicBezTo>
                      <a:pt x="93" y="1716"/>
                      <a:pt x="142" y="1736"/>
                      <a:pt x="193" y="1736"/>
                    </a:cubicBezTo>
                    <a:cubicBezTo>
                      <a:pt x="1759" y="1736"/>
                      <a:pt x="1759" y="1736"/>
                      <a:pt x="1759" y="1736"/>
                    </a:cubicBezTo>
                    <a:cubicBezTo>
                      <a:pt x="1810" y="1736"/>
                      <a:pt x="1859" y="1716"/>
                      <a:pt x="1896" y="1680"/>
                    </a:cubicBezTo>
                    <a:cubicBezTo>
                      <a:pt x="1932" y="1644"/>
                      <a:pt x="1952" y="1595"/>
                      <a:pt x="1952" y="1543"/>
                    </a:cubicBezTo>
                    <a:cubicBezTo>
                      <a:pt x="1952" y="1419"/>
                      <a:pt x="1952" y="1419"/>
                      <a:pt x="1952" y="1419"/>
                    </a:cubicBezTo>
                    <a:cubicBezTo>
                      <a:pt x="1952" y="1410"/>
                      <a:pt x="1949" y="1403"/>
                      <a:pt x="1943" y="1397"/>
                    </a:cubicBezTo>
                    <a:cubicBezTo>
                      <a:pt x="1937" y="1391"/>
                      <a:pt x="1929" y="1388"/>
                      <a:pt x="1921" y="1388"/>
                    </a:cubicBezTo>
                    <a:close/>
                    <a:moveTo>
                      <a:pt x="1512" y="514"/>
                    </a:moveTo>
                    <a:cubicBezTo>
                      <a:pt x="1512" y="436"/>
                      <a:pt x="1512" y="436"/>
                      <a:pt x="1512" y="436"/>
                    </a:cubicBezTo>
                    <a:cubicBezTo>
                      <a:pt x="1644" y="436"/>
                      <a:pt x="1644" y="436"/>
                      <a:pt x="1644" y="436"/>
                    </a:cubicBezTo>
                    <a:cubicBezTo>
                      <a:pt x="1644" y="1236"/>
                      <a:pt x="1644" y="1236"/>
                      <a:pt x="1644" y="1236"/>
                    </a:cubicBezTo>
                    <a:cubicBezTo>
                      <a:pt x="308" y="1236"/>
                      <a:pt x="308" y="1236"/>
                      <a:pt x="308" y="1236"/>
                    </a:cubicBezTo>
                    <a:cubicBezTo>
                      <a:pt x="308" y="436"/>
                      <a:pt x="308" y="436"/>
                      <a:pt x="308" y="436"/>
                    </a:cubicBezTo>
                    <a:cubicBezTo>
                      <a:pt x="632" y="436"/>
                      <a:pt x="632" y="436"/>
                      <a:pt x="632" y="436"/>
                    </a:cubicBezTo>
                    <a:cubicBezTo>
                      <a:pt x="632" y="448"/>
                      <a:pt x="632" y="448"/>
                      <a:pt x="632" y="448"/>
                    </a:cubicBezTo>
                    <a:cubicBezTo>
                      <a:pt x="526" y="448"/>
                      <a:pt x="526" y="448"/>
                      <a:pt x="526" y="448"/>
                    </a:cubicBezTo>
                    <a:cubicBezTo>
                      <a:pt x="478" y="449"/>
                      <a:pt x="440" y="487"/>
                      <a:pt x="440" y="535"/>
                    </a:cubicBezTo>
                    <a:cubicBezTo>
                      <a:pt x="440" y="789"/>
                      <a:pt x="440" y="789"/>
                      <a:pt x="440" y="789"/>
                    </a:cubicBezTo>
                    <a:cubicBezTo>
                      <a:pt x="440" y="837"/>
                      <a:pt x="478" y="875"/>
                      <a:pt x="526" y="876"/>
                    </a:cubicBezTo>
                    <a:cubicBezTo>
                      <a:pt x="578" y="876"/>
                      <a:pt x="578" y="876"/>
                      <a:pt x="578" y="876"/>
                    </a:cubicBezTo>
                    <a:cubicBezTo>
                      <a:pt x="602" y="983"/>
                      <a:pt x="602" y="983"/>
                      <a:pt x="602" y="983"/>
                    </a:cubicBezTo>
                    <a:cubicBezTo>
                      <a:pt x="604" y="994"/>
                      <a:pt x="613" y="1004"/>
                      <a:pt x="625" y="1007"/>
                    </a:cubicBezTo>
                    <a:cubicBezTo>
                      <a:pt x="637" y="1010"/>
                      <a:pt x="649" y="1006"/>
                      <a:pt x="657" y="997"/>
                    </a:cubicBezTo>
                    <a:cubicBezTo>
                      <a:pt x="762" y="876"/>
                      <a:pt x="762" y="876"/>
                      <a:pt x="762" y="876"/>
                    </a:cubicBezTo>
                    <a:cubicBezTo>
                      <a:pt x="920" y="876"/>
                      <a:pt x="920" y="876"/>
                      <a:pt x="920" y="876"/>
                    </a:cubicBezTo>
                    <a:cubicBezTo>
                      <a:pt x="967" y="876"/>
                      <a:pt x="1004" y="837"/>
                      <a:pt x="1004" y="789"/>
                    </a:cubicBezTo>
                    <a:cubicBezTo>
                      <a:pt x="1004" y="656"/>
                      <a:pt x="1004" y="656"/>
                      <a:pt x="1004" y="656"/>
                    </a:cubicBezTo>
                    <a:cubicBezTo>
                      <a:pt x="1018" y="656"/>
                      <a:pt x="1018" y="656"/>
                      <a:pt x="1018" y="656"/>
                    </a:cubicBezTo>
                    <a:cubicBezTo>
                      <a:pt x="1196" y="860"/>
                      <a:pt x="1196" y="860"/>
                      <a:pt x="1196" y="860"/>
                    </a:cubicBezTo>
                    <a:cubicBezTo>
                      <a:pt x="1204" y="869"/>
                      <a:pt x="1216" y="873"/>
                      <a:pt x="1228" y="870"/>
                    </a:cubicBezTo>
                    <a:cubicBezTo>
                      <a:pt x="1239" y="867"/>
                      <a:pt x="1248" y="858"/>
                      <a:pt x="1251" y="846"/>
                    </a:cubicBezTo>
                    <a:cubicBezTo>
                      <a:pt x="1293" y="656"/>
                      <a:pt x="1293" y="656"/>
                      <a:pt x="1293" y="656"/>
                    </a:cubicBezTo>
                    <a:cubicBezTo>
                      <a:pt x="1374" y="656"/>
                      <a:pt x="1374" y="656"/>
                      <a:pt x="1374" y="656"/>
                    </a:cubicBezTo>
                    <a:cubicBezTo>
                      <a:pt x="1449" y="656"/>
                      <a:pt x="1512" y="592"/>
                      <a:pt x="1512" y="514"/>
                    </a:cubicBezTo>
                    <a:close/>
                    <a:moveTo>
                      <a:pt x="696" y="140"/>
                    </a:moveTo>
                    <a:cubicBezTo>
                      <a:pt x="696" y="98"/>
                      <a:pt x="729" y="65"/>
                      <a:pt x="770" y="64"/>
                    </a:cubicBezTo>
                    <a:cubicBezTo>
                      <a:pt x="1374" y="64"/>
                      <a:pt x="1374" y="64"/>
                      <a:pt x="1374" y="64"/>
                    </a:cubicBezTo>
                    <a:cubicBezTo>
                      <a:pt x="1394" y="64"/>
                      <a:pt x="1413" y="72"/>
                      <a:pt x="1427" y="87"/>
                    </a:cubicBezTo>
                    <a:cubicBezTo>
                      <a:pt x="1441" y="101"/>
                      <a:pt x="1448" y="120"/>
                      <a:pt x="1448" y="140"/>
                    </a:cubicBezTo>
                    <a:cubicBezTo>
                      <a:pt x="1448" y="514"/>
                      <a:pt x="1448" y="514"/>
                      <a:pt x="1448" y="514"/>
                    </a:cubicBezTo>
                    <a:cubicBezTo>
                      <a:pt x="1448" y="557"/>
                      <a:pt x="1414" y="592"/>
                      <a:pt x="1374" y="592"/>
                    </a:cubicBezTo>
                    <a:cubicBezTo>
                      <a:pt x="1267" y="592"/>
                      <a:pt x="1267" y="592"/>
                      <a:pt x="1267" y="592"/>
                    </a:cubicBezTo>
                    <a:cubicBezTo>
                      <a:pt x="1252" y="592"/>
                      <a:pt x="1239" y="602"/>
                      <a:pt x="1236" y="617"/>
                    </a:cubicBezTo>
                    <a:cubicBezTo>
                      <a:pt x="1202" y="770"/>
                      <a:pt x="1202" y="770"/>
                      <a:pt x="1202" y="770"/>
                    </a:cubicBezTo>
                    <a:cubicBezTo>
                      <a:pt x="1057" y="603"/>
                      <a:pt x="1057" y="603"/>
                      <a:pt x="1057" y="603"/>
                    </a:cubicBezTo>
                    <a:cubicBezTo>
                      <a:pt x="1051" y="596"/>
                      <a:pt x="1042" y="592"/>
                      <a:pt x="1033" y="592"/>
                    </a:cubicBezTo>
                    <a:cubicBezTo>
                      <a:pt x="770" y="592"/>
                      <a:pt x="770" y="592"/>
                      <a:pt x="770" y="592"/>
                    </a:cubicBezTo>
                    <a:cubicBezTo>
                      <a:pt x="730" y="592"/>
                      <a:pt x="696" y="557"/>
                      <a:pt x="696" y="514"/>
                    </a:cubicBezTo>
                    <a:lnTo>
                      <a:pt x="696" y="140"/>
                    </a:lnTo>
                    <a:close/>
                    <a:moveTo>
                      <a:pt x="770" y="656"/>
                    </a:moveTo>
                    <a:cubicBezTo>
                      <a:pt x="940" y="656"/>
                      <a:pt x="940" y="656"/>
                      <a:pt x="940" y="656"/>
                    </a:cubicBezTo>
                    <a:cubicBezTo>
                      <a:pt x="940" y="789"/>
                      <a:pt x="940" y="789"/>
                      <a:pt x="940" y="789"/>
                    </a:cubicBezTo>
                    <a:cubicBezTo>
                      <a:pt x="940" y="802"/>
                      <a:pt x="932" y="812"/>
                      <a:pt x="920" y="812"/>
                    </a:cubicBezTo>
                    <a:cubicBezTo>
                      <a:pt x="748" y="812"/>
                      <a:pt x="748" y="812"/>
                      <a:pt x="748" y="812"/>
                    </a:cubicBezTo>
                    <a:cubicBezTo>
                      <a:pt x="739" y="812"/>
                      <a:pt x="730" y="816"/>
                      <a:pt x="724" y="823"/>
                    </a:cubicBezTo>
                    <a:cubicBezTo>
                      <a:pt x="651" y="907"/>
                      <a:pt x="651" y="907"/>
                      <a:pt x="651" y="907"/>
                    </a:cubicBezTo>
                    <a:cubicBezTo>
                      <a:pt x="635" y="837"/>
                      <a:pt x="635" y="837"/>
                      <a:pt x="635" y="837"/>
                    </a:cubicBezTo>
                    <a:cubicBezTo>
                      <a:pt x="632" y="823"/>
                      <a:pt x="619" y="812"/>
                      <a:pt x="604" y="812"/>
                    </a:cubicBezTo>
                    <a:cubicBezTo>
                      <a:pt x="526" y="812"/>
                      <a:pt x="526" y="812"/>
                      <a:pt x="526" y="812"/>
                    </a:cubicBezTo>
                    <a:cubicBezTo>
                      <a:pt x="514" y="812"/>
                      <a:pt x="504" y="802"/>
                      <a:pt x="504" y="789"/>
                    </a:cubicBezTo>
                    <a:cubicBezTo>
                      <a:pt x="504" y="535"/>
                      <a:pt x="504" y="535"/>
                      <a:pt x="504" y="535"/>
                    </a:cubicBezTo>
                    <a:cubicBezTo>
                      <a:pt x="504" y="522"/>
                      <a:pt x="514" y="512"/>
                      <a:pt x="526" y="512"/>
                    </a:cubicBezTo>
                    <a:cubicBezTo>
                      <a:pt x="632" y="512"/>
                      <a:pt x="632" y="512"/>
                      <a:pt x="632" y="512"/>
                    </a:cubicBezTo>
                    <a:cubicBezTo>
                      <a:pt x="632" y="514"/>
                      <a:pt x="632" y="514"/>
                      <a:pt x="632" y="514"/>
                    </a:cubicBezTo>
                    <a:cubicBezTo>
                      <a:pt x="632" y="592"/>
                      <a:pt x="695" y="656"/>
                      <a:pt x="770" y="656"/>
                    </a:cubicBezTo>
                    <a:close/>
                    <a:moveTo>
                      <a:pt x="148" y="395"/>
                    </a:moveTo>
                    <a:cubicBezTo>
                      <a:pt x="148" y="323"/>
                      <a:pt x="207" y="264"/>
                      <a:pt x="279" y="264"/>
                    </a:cubicBezTo>
                    <a:cubicBezTo>
                      <a:pt x="632" y="264"/>
                      <a:pt x="632" y="264"/>
                      <a:pt x="632" y="264"/>
                    </a:cubicBezTo>
                    <a:cubicBezTo>
                      <a:pt x="632" y="372"/>
                      <a:pt x="632" y="372"/>
                      <a:pt x="632" y="372"/>
                    </a:cubicBezTo>
                    <a:cubicBezTo>
                      <a:pt x="277" y="372"/>
                      <a:pt x="277" y="372"/>
                      <a:pt x="277" y="372"/>
                    </a:cubicBezTo>
                    <a:cubicBezTo>
                      <a:pt x="259" y="372"/>
                      <a:pt x="244" y="386"/>
                      <a:pt x="244" y="404"/>
                    </a:cubicBezTo>
                    <a:cubicBezTo>
                      <a:pt x="244" y="1269"/>
                      <a:pt x="244" y="1269"/>
                      <a:pt x="244" y="1269"/>
                    </a:cubicBezTo>
                    <a:cubicBezTo>
                      <a:pt x="244" y="1278"/>
                      <a:pt x="248" y="1286"/>
                      <a:pt x="254" y="1291"/>
                    </a:cubicBezTo>
                    <a:cubicBezTo>
                      <a:pt x="260" y="1297"/>
                      <a:pt x="268" y="1300"/>
                      <a:pt x="277" y="1300"/>
                    </a:cubicBezTo>
                    <a:cubicBezTo>
                      <a:pt x="1675" y="1300"/>
                      <a:pt x="1675" y="1300"/>
                      <a:pt x="1675" y="1300"/>
                    </a:cubicBezTo>
                    <a:cubicBezTo>
                      <a:pt x="1684" y="1300"/>
                      <a:pt x="1692" y="1297"/>
                      <a:pt x="1698" y="1291"/>
                    </a:cubicBezTo>
                    <a:cubicBezTo>
                      <a:pt x="1704" y="1286"/>
                      <a:pt x="1708" y="1278"/>
                      <a:pt x="1708" y="1269"/>
                    </a:cubicBezTo>
                    <a:cubicBezTo>
                      <a:pt x="1708" y="404"/>
                      <a:pt x="1708" y="404"/>
                      <a:pt x="1708" y="404"/>
                    </a:cubicBezTo>
                    <a:cubicBezTo>
                      <a:pt x="1708" y="386"/>
                      <a:pt x="1693" y="372"/>
                      <a:pt x="1675" y="372"/>
                    </a:cubicBezTo>
                    <a:cubicBezTo>
                      <a:pt x="1512" y="372"/>
                      <a:pt x="1512" y="372"/>
                      <a:pt x="1512" y="372"/>
                    </a:cubicBezTo>
                    <a:cubicBezTo>
                      <a:pt x="1512" y="264"/>
                      <a:pt x="1512" y="264"/>
                      <a:pt x="1512" y="264"/>
                    </a:cubicBezTo>
                    <a:cubicBezTo>
                      <a:pt x="1673" y="264"/>
                      <a:pt x="1673" y="264"/>
                      <a:pt x="1673" y="264"/>
                    </a:cubicBezTo>
                    <a:cubicBezTo>
                      <a:pt x="1745" y="264"/>
                      <a:pt x="1804" y="323"/>
                      <a:pt x="1804" y="395"/>
                    </a:cubicBezTo>
                    <a:cubicBezTo>
                      <a:pt x="1804" y="1388"/>
                      <a:pt x="1804" y="1388"/>
                      <a:pt x="1804" y="1388"/>
                    </a:cubicBezTo>
                    <a:cubicBezTo>
                      <a:pt x="1214" y="1388"/>
                      <a:pt x="1214" y="1388"/>
                      <a:pt x="1214" y="1388"/>
                    </a:cubicBezTo>
                    <a:cubicBezTo>
                      <a:pt x="1205" y="1388"/>
                      <a:pt x="1197" y="1391"/>
                      <a:pt x="1191" y="1398"/>
                    </a:cubicBezTo>
                    <a:cubicBezTo>
                      <a:pt x="1158" y="1434"/>
                      <a:pt x="1158" y="1434"/>
                      <a:pt x="1158" y="1434"/>
                    </a:cubicBezTo>
                    <a:cubicBezTo>
                      <a:pt x="1133" y="1461"/>
                      <a:pt x="1098" y="1476"/>
                      <a:pt x="1062" y="1476"/>
                    </a:cubicBezTo>
                    <a:cubicBezTo>
                      <a:pt x="890" y="1476"/>
                      <a:pt x="890" y="1476"/>
                      <a:pt x="890" y="1476"/>
                    </a:cubicBezTo>
                    <a:cubicBezTo>
                      <a:pt x="854" y="1476"/>
                      <a:pt x="819" y="1460"/>
                      <a:pt x="794" y="1433"/>
                    </a:cubicBezTo>
                    <a:cubicBezTo>
                      <a:pt x="761" y="1398"/>
                      <a:pt x="761" y="1398"/>
                      <a:pt x="761" y="1398"/>
                    </a:cubicBezTo>
                    <a:cubicBezTo>
                      <a:pt x="755" y="1391"/>
                      <a:pt x="747" y="1388"/>
                      <a:pt x="738" y="1388"/>
                    </a:cubicBezTo>
                    <a:cubicBezTo>
                      <a:pt x="148" y="1388"/>
                      <a:pt x="148" y="1388"/>
                      <a:pt x="148" y="1388"/>
                    </a:cubicBezTo>
                    <a:lnTo>
                      <a:pt x="148" y="395"/>
                    </a:lnTo>
                    <a:close/>
                    <a:moveTo>
                      <a:pt x="1888" y="1543"/>
                    </a:moveTo>
                    <a:cubicBezTo>
                      <a:pt x="1888" y="1578"/>
                      <a:pt x="1875" y="1611"/>
                      <a:pt x="1850" y="1635"/>
                    </a:cubicBezTo>
                    <a:cubicBezTo>
                      <a:pt x="1826" y="1659"/>
                      <a:pt x="1793" y="1672"/>
                      <a:pt x="1759" y="1672"/>
                    </a:cubicBezTo>
                    <a:cubicBezTo>
                      <a:pt x="193" y="1672"/>
                      <a:pt x="193" y="1672"/>
                      <a:pt x="193" y="1672"/>
                    </a:cubicBezTo>
                    <a:cubicBezTo>
                      <a:pt x="159" y="1672"/>
                      <a:pt x="126" y="1659"/>
                      <a:pt x="102" y="1635"/>
                    </a:cubicBezTo>
                    <a:cubicBezTo>
                      <a:pt x="77" y="1611"/>
                      <a:pt x="64" y="1578"/>
                      <a:pt x="64" y="1543"/>
                    </a:cubicBezTo>
                    <a:cubicBezTo>
                      <a:pt x="64" y="1452"/>
                      <a:pt x="64" y="1452"/>
                      <a:pt x="64" y="1452"/>
                    </a:cubicBezTo>
                    <a:cubicBezTo>
                      <a:pt x="724" y="1452"/>
                      <a:pt x="724" y="1452"/>
                      <a:pt x="724" y="1452"/>
                    </a:cubicBezTo>
                    <a:cubicBezTo>
                      <a:pt x="747" y="1477"/>
                      <a:pt x="747" y="1477"/>
                      <a:pt x="747" y="1477"/>
                    </a:cubicBezTo>
                    <a:cubicBezTo>
                      <a:pt x="784" y="1517"/>
                      <a:pt x="836" y="1540"/>
                      <a:pt x="890" y="1540"/>
                    </a:cubicBezTo>
                    <a:cubicBezTo>
                      <a:pt x="1062" y="1540"/>
                      <a:pt x="1062" y="1540"/>
                      <a:pt x="1062" y="1540"/>
                    </a:cubicBezTo>
                    <a:cubicBezTo>
                      <a:pt x="1116" y="1540"/>
                      <a:pt x="1168" y="1517"/>
                      <a:pt x="1205" y="1477"/>
                    </a:cubicBezTo>
                    <a:cubicBezTo>
                      <a:pt x="1228" y="1452"/>
                      <a:pt x="1228" y="1452"/>
                      <a:pt x="1228" y="1452"/>
                    </a:cubicBezTo>
                    <a:cubicBezTo>
                      <a:pt x="1888" y="1452"/>
                      <a:pt x="1888" y="1452"/>
                      <a:pt x="1888" y="1452"/>
                    </a:cubicBezTo>
                    <a:lnTo>
                      <a:pt x="1888" y="1543"/>
                    </a:lnTo>
                    <a:close/>
                    <a:moveTo>
                      <a:pt x="1888" y="1543"/>
                    </a:moveTo>
                    <a:cubicBezTo>
                      <a:pt x="1888" y="1543"/>
                      <a:pt x="1888" y="1543"/>
                      <a:pt x="1888" y="15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 name="Freeform 17">
                <a:extLst>
                  <a:ext uri="{FF2B5EF4-FFF2-40B4-BE49-F238E27FC236}">
                    <a16:creationId xmlns:a16="http://schemas.microsoft.com/office/drawing/2014/main" id="{D2E27FCE-8495-4C89-83FA-57EEAED97537}"/>
                  </a:ext>
                </a:extLst>
              </p:cNvPr>
              <p:cNvSpPr>
                <a:spLocks noEditPoints="1"/>
              </p:cNvSpPr>
              <p:nvPr/>
            </p:nvSpPr>
            <p:spPr bwMode="auto">
              <a:xfrm>
                <a:off x="4049" y="1497"/>
                <a:ext cx="60" cy="10"/>
              </a:xfrm>
              <a:custGeom>
                <a:avLst/>
                <a:gdLst>
                  <a:gd name="T0" fmla="*/ 32 w 378"/>
                  <a:gd name="T1" fmla="*/ 64 h 64"/>
                  <a:gd name="T2" fmla="*/ 346 w 378"/>
                  <a:gd name="T3" fmla="*/ 64 h 64"/>
                  <a:gd name="T4" fmla="*/ 378 w 378"/>
                  <a:gd name="T5" fmla="*/ 32 h 64"/>
                  <a:gd name="T6" fmla="*/ 346 w 378"/>
                  <a:gd name="T7" fmla="*/ 0 h 64"/>
                  <a:gd name="T8" fmla="*/ 32 w 378"/>
                  <a:gd name="T9" fmla="*/ 0 h 64"/>
                  <a:gd name="T10" fmla="*/ 0 w 378"/>
                  <a:gd name="T11" fmla="*/ 32 h 64"/>
                  <a:gd name="T12" fmla="*/ 32 w 378"/>
                  <a:gd name="T13" fmla="*/ 64 h 64"/>
                  <a:gd name="T14" fmla="*/ 32 w 378"/>
                  <a:gd name="T15" fmla="*/ 64 h 64"/>
                  <a:gd name="T16" fmla="*/ 32 w 378"/>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64">
                    <a:moveTo>
                      <a:pt x="32" y="64"/>
                    </a:moveTo>
                    <a:cubicBezTo>
                      <a:pt x="346" y="64"/>
                      <a:pt x="346" y="64"/>
                      <a:pt x="346" y="64"/>
                    </a:cubicBezTo>
                    <a:cubicBezTo>
                      <a:pt x="364" y="64"/>
                      <a:pt x="378" y="50"/>
                      <a:pt x="378" y="32"/>
                    </a:cubicBezTo>
                    <a:cubicBezTo>
                      <a:pt x="378" y="14"/>
                      <a:pt x="364" y="0"/>
                      <a:pt x="346" y="0"/>
                    </a:cubicBezTo>
                    <a:cubicBezTo>
                      <a:pt x="32" y="0"/>
                      <a:pt x="32" y="0"/>
                      <a:pt x="32" y="0"/>
                    </a:cubicBezTo>
                    <a:cubicBezTo>
                      <a:pt x="14" y="0"/>
                      <a:pt x="0" y="14"/>
                      <a:pt x="0" y="32"/>
                    </a:cubicBezTo>
                    <a:cubicBezTo>
                      <a:pt x="0" y="50"/>
                      <a:pt x="14" y="64"/>
                      <a:pt x="32" y="64"/>
                    </a:cubicBezTo>
                    <a:close/>
                    <a:moveTo>
                      <a:pt x="32" y="64"/>
                    </a:moveTo>
                    <a:cubicBezTo>
                      <a:pt x="32" y="64"/>
                      <a:pt x="32" y="64"/>
                      <a:pt x="32" y="64"/>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 name="Freeform 18">
                <a:extLst>
                  <a:ext uri="{FF2B5EF4-FFF2-40B4-BE49-F238E27FC236}">
                    <a16:creationId xmlns:a16="http://schemas.microsoft.com/office/drawing/2014/main" id="{27AE2D47-A901-48C8-9895-684DFB905472}"/>
                  </a:ext>
                </a:extLst>
              </p:cNvPr>
              <p:cNvSpPr>
                <a:spLocks noEditPoints="1"/>
              </p:cNvSpPr>
              <p:nvPr/>
            </p:nvSpPr>
            <p:spPr bwMode="auto">
              <a:xfrm>
                <a:off x="4049" y="1523"/>
                <a:ext cx="93" cy="10"/>
              </a:xfrm>
              <a:custGeom>
                <a:avLst/>
                <a:gdLst>
                  <a:gd name="T0" fmla="*/ 32 w 587"/>
                  <a:gd name="T1" fmla="*/ 64 h 64"/>
                  <a:gd name="T2" fmla="*/ 555 w 587"/>
                  <a:gd name="T3" fmla="*/ 64 h 64"/>
                  <a:gd name="T4" fmla="*/ 587 w 587"/>
                  <a:gd name="T5" fmla="*/ 32 h 64"/>
                  <a:gd name="T6" fmla="*/ 555 w 587"/>
                  <a:gd name="T7" fmla="*/ 0 h 64"/>
                  <a:gd name="T8" fmla="*/ 32 w 587"/>
                  <a:gd name="T9" fmla="*/ 0 h 64"/>
                  <a:gd name="T10" fmla="*/ 0 w 587"/>
                  <a:gd name="T11" fmla="*/ 32 h 64"/>
                  <a:gd name="T12" fmla="*/ 32 w 587"/>
                  <a:gd name="T13" fmla="*/ 64 h 64"/>
                  <a:gd name="T14" fmla="*/ 32 w 587"/>
                  <a:gd name="T15" fmla="*/ 64 h 64"/>
                  <a:gd name="T16" fmla="*/ 32 w 587"/>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7" h="64">
                    <a:moveTo>
                      <a:pt x="32" y="64"/>
                    </a:moveTo>
                    <a:cubicBezTo>
                      <a:pt x="555" y="64"/>
                      <a:pt x="555" y="64"/>
                      <a:pt x="555" y="64"/>
                    </a:cubicBezTo>
                    <a:cubicBezTo>
                      <a:pt x="573" y="64"/>
                      <a:pt x="587" y="50"/>
                      <a:pt x="587" y="32"/>
                    </a:cubicBezTo>
                    <a:cubicBezTo>
                      <a:pt x="587" y="14"/>
                      <a:pt x="573" y="0"/>
                      <a:pt x="555" y="0"/>
                    </a:cubicBezTo>
                    <a:cubicBezTo>
                      <a:pt x="32" y="0"/>
                      <a:pt x="32" y="0"/>
                      <a:pt x="32" y="0"/>
                    </a:cubicBezTo>
                    <a:cubicBezTo>
                      <a:pt x="14" y="0"/>
                      <a:pt x="0" y="14"/>
                      <a:pt x="0" y="32"/>
                    </a:cubicBezTo>
                    <a:cubicBezTo>
                      <a:pt x="0" y="50"/>
                      <a:pt x="14" y="64"/>
                      <a:pt x="32" y="64"/>
                    </a:cubicBezTo>
                    <a:close/>
                    <a:moveTo>
                      <a:pt x="32" y="64"/>
                    </a:moveTo>
                    <a:cubicBezTo>
                      <a:pt x="32" y="64"/>
                      <a:pt x="32" y="64"/>
                      <a:pt x="32" y="64"/>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sp>
        <p:nvSpPr>
          <p:cNvPr id="63" name="Rectangle 62">
            <a:extLst>
              <a:ext uri="{FF2B5EF4-FFF2-40B4-BE49-F238E27FC236}">
                <a16:creationId xmlns:a16="http://schemas.microsoft.com/office/drawing/2014/main" id="{AD1684D9-2495-4409-BAA3-F538D136AAFF}"/>
              </a:ext>
            </a:extLst>
          </p:cNvPr>
          <p:cNvSpPr/>
          <p:nvPr/>
        </p:nvSpPr>
        <p:spPr>
          <a:xfrm>
            <a:off x="2724688" y="541180"/>
            <a:ext cx="8594329" cy="550920"/>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4000" b="1" i="0" u="none" strike="noStrike" kern="1200" cap="none" spc="-200" normalizeH="0" baseline="0" noProof="0">
                <a:ln>
                  <a:noFill/>
                </a:ln>
                <a:solidFill>
                  <a:srgbClr val="E30375"/>
                </a:solidFill>
                <a:effectLst/>
                <a:uLnTx/>
                <a:uFillTx/>
                <a:latin typeface="Calibri Light" panose="020F0302020204030204"/>
                <a:ea typeface="+mn-ea"/>
                <a:cs typeface="+mn-cs"/>
              </a:rPr>
              <a:t>Step 5: </a:t>
            </a:r>
            <a:r>
              <a:rPr kumimoji="0" lang="en-AU" altLang="en-US" sz="4000" b="1" i="0" u="none" strike="noStrike" kern="1200" cap="none" spc="-200" normalizeH="0" baseline="0" noProof="0">
                <a:ln>
                  <a:noFill/>
                </a:ln>
                <a:solidFill>
                  <a:srgbClr val="E30375"/>
                </a:solidFill>
                <a:effectLst/>
                <a:uLnTx/>
                <a:uFillTx/>
                <a:latin typeface="Calibri Light" panose="020F0302020204030204"/>
                <a:ea typeface="+mn-ea"/>
                <a:cs typeface="+mn-cs"/>
              </a:rPr>
              <a:t>Luteal phase &amp; pregnancy test</a:t>
            </a:r>
          </a:p>
        </p:txBody>
      </p:sp>
      <p:cxnSp>
        <p:nvCxnSpPr>
          <p:cNvPr id="64" name="Straight Connector 63">
            <a:extLst>
              <a:ext uri="{FF2B5EF4-FFF2-40B4-BE49-F238E27FC236}">
                <a16:creationId xmlns:a16="http://schemas.microsoft.com/office/drawing/2014/main" id="{F7DD1039-6E7E-4D1F-9622-031366DF4A65}"/>
              </a:ext>
            </a:extLst>
          </p:cNvPr>
          <p:cNvCxnSpPr>
            <a:cxnSpLocks/>
          </p:cNvCxnSpPr>
          <p:nvPr/>
        </p:nvCxnSpPr>
        <p:spPr>
          <a:xfrm flipH="1">
            <a:off x="2836978" y="1200340"/>
            <a:ext cx="459697"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CDB8B956-AA23-4F54-8B3D-FD015D10043E}"/>
              </a:ext>
            </a:extLst>
          </p:cNvPr>
          <p:cNvSpPr/>
          <p:nvPr/>
        </p:nvSpPr>
        <p:spPr>
          <a:xfrm>
            <a:off x="0" y="-1"/>
            <a:ext cx="2344536" cy="6858001"/>
          </a:xfrm>
          <a:prstGeom prst="rect">
            <a:avLst/>
          </a:prstGeom>
          <a:solidFill>
            <a:schemeClr val="accent1">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 name="Rectangle 54">
            <a:extLst>
              <a:ext uri="{FF2B5EF4-FFF2-40B4-BE49-F238E27FC236}">
                <a16:creationId xmlns:a16="http://schemas.microsoft.com/office/drawing/2014/main" id="{7E056B62-D350-4B55-BD4A-0615C61D0C78}"/>
              </a:ext>
            </a:extLst>
          </p:cNvPr>
          <p:cNvSpPr/>
          <p:nvPr/>
        </p:nvSpPr>
        <p:spPr>
          <a:xfrm>
            <a:off x="0" y="-1"/>
            <a:ext cx="2344536"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6" name="Group 55">
            <a:extLst>
              <a:ext uri="{FF2B5EF4-FFF2-40B4-BE49-F238E27FC236}">
                <a16:creationId xmlns:a16="http://schemas.microsoft.com/office/drawing/2014/main" id="{1EFF77EE-7856-48A3-B42D-6F34108A36CD}"/>
              </a:ext>
            </a:extLst>
          </p:cNvPr>
          <p:cNvGrpSpPr/>
          <p:nvPr/>
        </p:nvGrpSpPr>
        <p:grpSpPr>
          <a:xfrm>
            <a:off x="276233" y="1954305"/>
            <a:ext cx="2068303" cy="4099820"/>
            <a:chOff x="207174" y="1465728"/>
            <a:chExt cx="1551227" cy="3074865"/>
          </a:xfrm>
        </p:grpSpPr>
        <p:sp>
          <p:nvSpPr>
            <p:cNvPr id="57" name="Rectangle 56">
              <a:extLst>
                <a:ext uri="{FF2B5EF4-FFF2-40B4-BE49-F238E27FC236}">
                  <a16:creationId xmlns:a16="http://schemas.microsoft.com/office/drawing/2014/main" id="{8961EE79-DC2A-40FB-B2E8-2AF8792BF7F4}"/>
                </a:ext>
              </a:extLst>
            </p:cNvPr>
            <p:cNvSpPr/>
            <p:nvPr/>
          </p:nvSpPr>
          <p:spPr>
            <a:xfrm>
              <a:off x="207175" y="1465728"/>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1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58" name="Rectangle 57">
              <a:extLst>
                <a:ext uri="{FF2B5EF4-FFF2-40B4-BE49-F238E27FC236}">
                  <a16:creationId xmlns:a16="http://schemas.microsoft.com/office/drawing/2014/main" id="{7C4CA28E-4204-46E4-91EB-C55528508DDD}"/>
                </a:ext>
              </a:extLst>
            </p:cNvPr>
            <p:cNvSpPr/>
            <p:nvPr/>
          </p:nvSpPr>
          <p:spPr>
            <a:xfrm>
              <a:off x="207174" y="1666302"/>
              <a:ext cx="1551227" cy="161005"/>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Ovulation stimulation</a:t>
              </a:r>
            </a:p>
          </p:txBody>
        </p:sp>
        <p:cxnSp>
          <p:nvCxnSpPr>
            <p:cNvPr id="65" name="Straight Connector 64">
              <a:extLst>
                <a:ext uri="{FF2B5EF4-FFF2-40B4-BE49-F238E27FC236}">
                  <a16:creationId xmlns:a16="http://schemas.microsoft.com/office/drawing/2014/main" id="{6E7F9C08-AE40-4E4C-925A-3166C44C19BE}"/>
                </a:ext>
              </a:extLst>
            </p:cNvPr>
            <p:cNvCxnSpPr/>
            <p:nvPr/>
          </p:nvCxnSpPr>
          <p:spPr>
            <a:xfrm>
              <a:off x="303121" y="1972491"/>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9AE3D9DA-BF67-4BAC-A179-D28C87939B45}"/>
                </a:ext>
              </a:extLst>
            </p:cNvPr>
            <p:cNvSpPr/>
            <p:nvPr/>
          </p:nvSpPr>
          <p:spPr>
            <a:xfrm>
              <a:off x="207175" y="2069703"/>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2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68" name="Rectangle 67">
              <a:extLst>
                <a:ext uri="{FF2B5EF4-FFF2-40B4-BE49-F238E27FC236}">
                  <a16:creationId xmlns:a16="http://schemas.microsoft.com/office/drawing/2014/main" id="{1A9A883E-E33F-480C-83AE-6CDFF57B2D0A}"/>
                </a:ext>
              </a:extLst>
            </p:cNvPr>
            <p:cNvSpPr/>
            <p:nvPr/>
          </p:nvSpPr>
          <p:spPr>
            <a:xfrm>
              <a:off x="207174" y="2270277"/>
              <a:ext cx="1551227" cy="31556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Egg pick up</a:t>
              </a:r>
              <a:b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b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Sperm collection</a:t>
              </a:r>
            </a:p>
          </p:txBody>
        </p:sp>
        <p:cxnSp>
          <p:nvCxnSpPr>
            <p:cNvPr id="69" name="Straight Connector 68">
              <a:extLst>
                <a:ext uri="{FF2B5EF4-FFF2-40B4-BE49-F238E27FC236}">
                  <a16:creationId xmlns:a16="http://schemas.microsoft.com/office/drawing/2014/main" id="{D7677E82-D24A-46E1-934B-288D861294A5}"/>
                </a:ext>
              </a:extLst>
            </p:cNvPr>
            <p:cNvCxnSpPr/>
            <p:nvPr/>
          </p:nvCxnSpPr>
          <p:spPr>
            <a:xfrm>
              <a:off x="303121" y="2684754"/>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70" name="Rectangle 69">
              <a:extLst>
                <a:ext uri="{FF2B5EF4-FFF2-40B4-BE49-F238E27FC236}">
                  <a16:creationId xmlns:a16="http://schemas.microsoft.com/office/drawing/2014/main" id="{B44792E7-EB24-49A6-A88F-6AFEA4ABE224}"/>
                </a:ext>
              </a:extLst>
            </p:cNvPr>
            <p:cNvSpPr/>
            <p:nvPr/>
          </p:nvSpPr>
          <p:spPr>
            <a:xfrm>
              <a:off x="207175" y="2788621"/>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3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71" name="Rectangle 70">
              <a:extLst>
                <a:ext uri="{FF2B5EF4-FFF2-40B4-BE49-F238E27FC236}">
                  <a16:creationId xmlns:a16="http://schemas.microsoft.com/office/drawing/2014/main" id="{99F926EA-B4BD-439C-83F6-540F57EAC383}"/>
                </a:ext>
              </a:extLst>
            </p:cNvPr>
            <p:cNvSpPr/>
            <p:nvPr/>
          </p:nvSpPr>
          <p:spPr>
            <a:xfrm>
              <a:off x="207174" y="2989195"/>
              <a:ext cx="1272253" cy="247231"/>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In the lab: </a:t>
              </a:r>
              <a:r>
                <a:rPr kumimoji="0" lang="en-US" altLang="en-US" sz="1067" b="0" i="0" u="none" strike="noStrike" kern="1200" cap="none" spc="0" normalizeH="0" baseline="0" noProof="0" err="1">
                  <a:ln>
                    <a:noFill/>
                  </a:ln>
                  <a:solidFill>
                    <a:srgbClr val="FFFFFF"/>
                  </a:solidFill>
                  <a:effectLst/>
                  <a:uLnTx/>
                  <a:uFillTx/>
                  <a:latin typeface="Calibri Light" panose="020F0302020204030204"/>
                  <a:ea typeface="+mn-ea"/>
                  <a:cs typeface="+mn-cs"/>
                </a:rPr>
                <a:t>Fertilising</a:t>
              </a: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 &amp; nurturing the embryo</a:t>
              </a:r>
            </a:p>
          </p:txBody>
        </p:sp>
        <p:cxnSp>
          <p:nvCxnSpPr>
            <p:cNvPr id="72" name="Straight Connector 71">
              <a:extLst>
                <a:ext uri="{FF2B5EF4-FFF2-40B4-BE49-F238E27FC236}">
                  <a16:creationId xmlns:a16="http://schemas.microsoft.com/office/drawing/2014/main" id="{87CEC68D-0D3C-4112-9BBC-A572E74F6F35}"/>
                </a:ext>
              </a:extLst>
            </p:cNvPr>
            <p:cNvCxnSpPr/>
            <p:nvPr/>
          </p:nvCxnSpPr>
          <p:spPr>
            <a:xfrm>
              <a:off x="303121" y="3387448"/>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C8644FC0-AB32-4CF8-BDD2-5EE0E53A4C8C}"/>
                </a:ext>
              </a:extLst>
            </p:cNvPr>
            <p:cNvSpPr/>
            <p:nvPr/>
          </p:nvSpPr>
          <p:spPr>
            <a:xfrm>
              <a:off x="207175" y="3484660"/>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4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74" name="Rectangle 73">
              <a:extLst>
                <a:ext uri="{FF2B5EF4-FFF2-40B4-BE49-F238E27FC236}">
                  <a16:creationId xmlns:a16="http://schemas.microsoft.com/office/drawing/2014/main" id="{0EC93216-E0A3-42F1-82CB-FE83D00EFBDD}"/>
                </a:ext>
              </a:extLst>
            </p:cNvPr>
            <p:cNvSpPr/>
            <p:nvPr/>
          </p:nvSpPr>
          <p:spPr>
            <a:xfrm>
              <a:off x="207174" y="3685234"/>
              <a:ext cx="1551227" cy="161005"/>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Embryo transfer</a:t>
              </a:r>
            </a:p>
          </p:txBody>
        </p:sp>
        <p:cxnSp>
          <p:nvCxnSpPr>
            <p:cNvPr id="76" name="Straight Connector 75">
              <a:extLst>
                <a:ext uri="{FF2B5EF4-FFF2-40B4-BE49-F238E27FC236}">
                  <a16:creationId xmlns:a16="http://schemas.microsoft.com/office/drawing/2014/main" id="{873B419D-B35B-4B22-8304-CF5DE00DE2EA}"/>
                </a:ext>
              </a:extLst>
            </p:cNvPr>
            <p:cNvCxnSpPr/>
            <p:nvPr/>
          </p:nvCxnSpPr>
          <p:spPr>
            <a:xfrm>
              <a:off x="303121" y="3995576"/>
              <a:ext cx="288988"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77" name="Rectangle 76">
              <a:extLst>
                <a:ext uri="{FF2B5EF4-FFF2-40B4-BE49-F238E27FC236}">
                  <a16:creationId xmlns:a16="http://schemas.microsoft.com/office/drawing/2014/main" id="{C20F9F6A-F351-4080-A0B8-0D16AD9866C4}"/>
                </a:ext>
              </a:extLst>
            </p:cNvPr>
            <p:cNvSpPr/>
            <p:nvPr/>
          </p:nvSpPr>
          <p:spPr>
            <a:xfrm>
              <a:off x="207175" y="4092788"/>
              <a:ext cx="1111846" cy="206788"/>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rPr>
                <a:t>STEP 5 </a:t>
              </a:r>
              <a:endParaRPr kumimoji="0" lang="en-AU" altLang="en-US" sz="1600" b="0" i="0" u="none" strike="noStrike" kern="1200" cap="none" spc="0" normalizeH="0" baseline="0" noProof="0">
                <a:ln>
                  <a:noFill/>
                </a:ln>
                <a:solidFill>
                  <a:srgbClr val="E30375">
                    <a:lumMod val="60000"/>
                    <a:lumOff val="40000"/>
                  </a:srgbClr>
                </a:solidFill>
                <a:effectLst/>
                <a:uLnTx/>
                <a:uFillTx/>
                <a:latin typeface="Calibri Light" panose="020F0302020204030204"/>
                <a:ea typeface="+mn-ea"/>
                <a:cs typeface="+mn-cs"/>
              </a:endParaRPr>
            </a:p>
          </p:txBody>
        </p:sp>
        <p:sp>
          <p:nvSpPr>
            <p:cNvPr id="78" name="Rectangle 77">
              <a:extLst>
                <a:ext uri="{FF2B5EF4-FFF2-40B4-BE49-F238E27FC236}">
                  <a16:creationId xmlns:a16="http://schemas.microsoft.com/office/drawing/2014/main" id="{E3A73ABA-E078-4979-8BAB-5D58C02B5CF9}"/>
                </a:ext>
              </a:extLst>
            </p:cNvPr>
            <p:cNvSpPr/>
            <p:nvPr/>
          </p:nvSpPr>
          <p:spPr>
            <a:xfrm>
              <a:off x="207175" y="4293362"/>
              <a:ext cx="973926" cy="247231"/>
            </a:xfrm>
            <a:prstGeom prst="rect">
              <a:avLst/>
            </a:prstGeom>
          </p:spPr>
          <p:txBody>
            <a:bodyPr wrap="square">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en-US" sz="1067" b="0" i="0" u="none" strike="noStrike" kern="1200" cap="none" spc="0" normalizeH="0" baseline="0" noProof="0">
                  <a:ln>
                    <a:noFill/>
                  </a:ln>
                  <a:solidFill>
                    <a:srgbClr val="FFFFFF"/>
                  </a:solidFill>
                  <a:effectLst/>
                  <a:uLnTx/>
                  <a:uFillTx/>
                  <a:latin typeface="Calibri Light" panose="020F0302020204030204"/>
                  <a:ea typeface="+mn-ea"/>
                  <a:cs typeface="+mn-cs"/>
                </a:rPr>
                <a:t>Luteal phase &amp; pregnancy test</a:t>
              </a:r>
            </a:p>
          </p:txBody>
        </p:sp>
      </p:grpSp>
      <p:grpSp>
        <p:nvGrpSpPr>
          <p:cNvPr id="80" name="Group 7">
            <a:extLst>
              <a:ext uri="{FF2B5EF4-FFF2-40B4-BE49-F238E27FC236}">
                <a16:creationId xmlns:a16="http://schemas.microsoft.com/office/drawing/2014/main" id="{90D2E51A-0517-4C68-83A5-3E62B74A19D1}"/>
              </a:ext>
            </a:extLst>
          </p:cNvPr>
          <p:cNvGrpSpPr>
            <a:grpSpLocks noChangeAspect="1"/>
          </p:cNvGrpSpPr>
          <p:nvPr/>
        </p:nvGrpSpPr>
        <p:grpSpPr bwMode="auto">
          <a:xfrm>
            <a:off x="1117283" y="5495236"/>
            <a:ext cx="210151" cy="148256"/>
            <a:chOff x="1308" y="379"/>
            <a:chExt cx="3470" cy="2448"/>
          </a:xfrm>
          <a:solidFill>
            <a:schemeClr val="accent2"/>
          </a:solidFill>
        </p:grpSpPr>
        <p:sp>
          <p:nvSpPr>
            <p:cNvPr id="81" name="Freeform 8">
              <a:extLst>
                <a:ext uri="{FF2B5EF4-FFF2-40B4-BE49-F238E27FC236}">
                  <a16:creationId xmlns:a16="http://schemas.microsoft.com/office/drawing/2014/main" id="{DDBF8859-B2BE-4D8C-BD69-4FC8388646B5}"/>
                </a:ext>
              </a:extLst>
            </p:cNvPr>
            <p:cNvSpPr>
              <a:spLocks/>
            </p:cNvSpPr>
            <p:nvPr/>
          </p:nvSpPr>
          <p:spPr bwMode="auto">
            <a:xfrm>
              <a:off x="3173"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sp>
          <p:nvSpPr>
            <p:cNvPr id="82" name="Freeform 9">
              <a:extLst>
                <a:ext uri="{FF2B5EF4-FFF2-40B4-BE49-F238E27FC236}">
                  <a16:creationId xmlns:a16="http://schemas.microsoft.com/office/drawing/2014/main" id="{577D14D4-4CC3-4E78-B139-74C45931DA47}"/>
                </a:ext>
              </a:extLst>
            </p:cNvPr>
            <p:cNvSpPr>
              <a:spLocks/>
            </p:cNvSpPr>
            <p:nvPr/>
          </p:nvSpPr>
          <p:spPr bwMode="auto">
            <a:xfrm>
              <a:off x="1308" y="379"/>
              <a:ext cx="1605" cy="2448"/>
            </a:xfrm>
            <a:custGeom>
              <a:avLst/>
              <a:gdLst>
                <a:gd name="T0" fmla="*/ 859 w 934"/>
                <a:gd name="T1" fmla="*/ 587 h 1427"/>
                <a:gd name="T2" fmla="*/ 347 w 934"/>
                <a:gd name="T3" fmla="*/ 75 h 1427"/>
                <a:gd name="T4" fmla="*/ 75 w 934"/>
                <a:gd name="T5" fmla="*/ 75 h 1427"/>
                <a:gd name="T6" fmla="*/ 75 w 934"/>
                <a:gd name="T7" fmla="*/ 347 h 1427"/>
                <a:gd name="T8" fmla="*/ 452 w 934"/>
                <a:gd name="T9" fmla="*/ 723 h 1427"/>
                <a:gd name="T10" fmla="*/ 75 w 934"/>
                <a:gd name="T11" fmla="*/ 1099 h 1427"/>
                <a:gd name="T12" fmla="*/ 75 w 934"/>
                <a:gd name="T13" fmla="*/ 1371 h 1427"/>
                <a:gd name="T14" fmla="*/ 211 w 934"/>
                <a:gd name="T15" fmla="*/ 1427 h 1427"/>
                <a:gd name="T16" fmla="*/ 347 w 934"/>
                <a:gd name="T17" fmla="*/ 1371 h 1427"/>
                <a:gd name="T18" fmla="*/ 859 w 934"/>
                <a:gd name="T19" fmla="*/ 859 h 1427"/>
                <a:gd name="T20" fmla="*/ 859 w 934"/>
                <a:gd name="T21" fmla="*/ 587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1427">
                  <a:moveTo>
                    <a:pt x="859" y="587"/>
                  </a:moveTo>
                  <a:cubicBezTo>
                    <a:pt x="347" y="75"/>
                    <a:pt x="347" y="75"/>
                    <a:pt x="347" y="75"/>
                  </a:cubicBezTo>
                  <a:cubicBezTo>
                    <a:pt x="272" y="0"/>
                    <a:pt x="150" y="0"/>
                    <a:pt x="75" y="75"/>
                  </a:cubicBezTo>
                  <a:cubicBezTo>
                    <a:pt x="0" y="150"/>
                    <a:pt x="0" y="272"/>
                    <a:pt x="75" y="347"/>
                  </a:cubicBezTo>
                  <a:cubicBezTo>
                    <a:pt x="452" y="723"/>
                    <a:pt x="452" y="723"/>
                    <a:pt x="452" y="723"/>
                  </a:cubicBezTo>
                  <a:cubicBezTo>
                    <a:pt x="75" y="1099"/>
                    <a:pt x="75" y="1099"/>
                    <a:pt x="75" y="1099"/>
                  </a:cubicBezTo>
                  <a:cubicBezTo>
                    <a:pt x="0" y="1174"/>
                    <a:pt x="0" y="1296"/>
                    <a:pt x="75" y="1371"/>
                  </a:cubicBezTo>
                  <a:cubicBezTo>
                    <a:pt x="113" y="1408"/>
                    <a:pt x="162" y="1427"/>
                    <a:pt x="211" y="1427"/>
                  </a:cubicBezTo>
                  <a:cubicBezTo>
                    <a:pt x="260" y="1427"/>
                    <a:pt x="309" y="1408"/>
                    <a:pt x="347" y="1371"/>
                  </a:cubicBezTo>
                  <a:cubicBezTo>
                    <a:pt x="859" y="859"/>
                    <a:pt x="859" y="859"/>
                    <a:pt x="859" y="859"/>
                  </a:cubicBezTo>
                  <a:cubicBezTo>
                    <a:pt x="934" y="784"/>
                    <a:pt x="934" y="662"/>
                    <a:pt x="859"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000000"/>
                </a:solidFill>
                <a:effectLst/>
                <a:uLnTx/>
                <a:uFillTx/>
                <a:latin typeface="Calibri Light" panose="020F0302020204030204"/>
                <a:ea typeface="+mn-ea"/>
                <a:cs typeface="+mn-cs"/>
              </a:endParaRPr>
            </a:p>
          </p:txBody>
        </p:sp>
      </p:grpSp>
      <p:sp>
        <p:nvSpPr>
          <p:cNvPr id="83" name="Rectangle 82">
            <a:extLst>
              <a:ext uri="{FF2B5EF4-FFF2-40B4-BE49-F238E27FC236}">
                <a16:creationId xmlns:a16="http://schemas.microsoft.com/office/drawing/2014/main" id="{A4D35793-D755-4922-9688-69EF5E165EB1}"/>
              </a:ext>
            </a:extLst>
          </p:cNvPr>
          <p:cNvSpPr/>
          <p:nvPr/>
        </p:nvSpPr>
        <p:spPr>
          <a:xfrm>
            <a:off x="193219" y="1530565"/>
            <a:ext cx="2068303" cy="3862969"/>
          </a:xfrm>
          <a:prstGeom prst="rect">
            <a:avLst/>
          </a:prstGeom>
          <a:solidFill>
            <a:srgbClr val="008DB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5" name="Group 74">
            <a:extLst>
              <a:ext uri="{FF2B5EF4-FFF2-40B4-BE49-F238E27FC236}">
                <a16:creationId xmlns:a16="http://schemas.microsoft.com/office/drawing/2014/main" id="{8E8B1B20-1BAC-4F87-AEFE-DC0B81DA779C}"/>
              </a:ext>
            </a:extLst>
          </p:cNvPr>
          <p:cNvGrpSpPr/>
          <p:nvPr/>
        </p:nvGrpSpPr>
        <p:grpSpPr>
          <a:xfrm>
            <a:off x="1" y="-13030"/>
            <a:ext cx="12192001" cy="6884057"/>
            <a:chOff x="0" y="-9773"/>
            <a:chExt cx="9144001" cy="5163043"/>
          </a:xfrm>
          <a:solidFill>
            <a:srgbClr val="EDB2FA"/>
          </a:solidFill>
        </p:grpSpPr>
        <p:sp>
          <p:nvSpPr>
            <p:cNvPr id="79" name="Rectangle 78">
              <a:extLst>
                <a:ext uri="{FF2B5EF4-FFF2-40B4-BE49-F238E27FC236}">
                  <a16:creationId xmlns:a16="http://schemas.microsoft.com/office/drawing/2014/main" id="{2FA63CE6-8C1B-468D-A88D-2BF88FBDF584}"/>
                </a:ext>
              </a:extLst>
            </p:cNvPr>
            <p:cNvSpPr/>
            <p:nvPr/>
          </p:nvSpPr>
          <p:spPr>
            <a:xfrm>
              <a:off x="8890458" y="-9772"/>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4" name="Rectangle 83">
              <a:extLst>
                <a:ext uri="{FF2B5EF4-FFF2-40B4-BE49-F238E27FC236}">
                  <a16:creationId xmlns:a16="http://schemas.microsoft.com/office/drawing/2014/main" id="{3B51A6FD-427A-4018-B61D-6E4014077B3A}"/>
                </a:ext>
              </a:extLst>
            </p:cNvPr>
            <p:cNvSpPr/>
            <p:nvPr/>
          </p:nvSpPr>
          <p:spPr>
            <a:xfrm rot="5400000">
              <a:off x="4508615" y="-4381844"/>
              <a:ext cx="253542" cy="90172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5" name="Rectangle 84">
              <a:extLst>
                <a:ext uri="{FF2B5EF4-FFF2-40B4-BE49-F238E27FC236}">
                  <a16:creationId xmlns:a16="http://schemas.microsoft.com/office/drawing/2014/main" id="{CAFD8097-92AF-4ECD-B355-94CE9B7FE687}"/>
                </a:ext>
              </a:extLst>
            </p:cNvPr>
            <p:cNvSpPr/>
            <p:nvPr/>
          </p:nvSpPr>
          <p:spPr>
            <a:xfrm rot="5400000">
              <a:off x="4445229" y="454499"/>
              <a:ext cx="253542" cy="9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6" name="Rectangle 85">
              <a:extLst>
                <a:ext uri="{FF2B5EF4-FFF2-40B4-BE49-F238E27FC236}">
                  <a16:creationId xmlns:a16="http://schemas.microsoft.com/office/drawing/2014/main" id="{E6C89002-A7EB-41EE-B0CF-95895C75C2AC}"/>
                </a:ext>
              </a:extLst>
            </p:cNvPr>
            <p:cNvSpPr/>
            <p:nvPr/>
          </p:nvSpPr>
          <p:spPr>
            <a:xfrm>
              <a:off x="0" y="-9773"/>
              <a:ext cx="253542" cy="51434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2" name="TextBox 1">
            <a:extLst>
              <a:ext uri="{FF2B5EF4-FFF2-40B4-BE49-F238E27FC236}">
                <a16:creationId xmlns:a16="http://schemas.microsoft.com/office/drawing/2014/main" id="{549F7FCD-3780-2947-9378-8CE028129A49}"/>
              </a:ext>
            </a:extLst>
          </p:cNvPr>
          <p:cNvSpPr txBox="1"/>
          <p:nvPr/>
        </p:nvSpPr>
        <p:spPr>
          <a:xfrm>
            <a:off x="8857532" y="2727635"/>
            <a:ext cx="2548135" cy="28007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600" b="0" i="0" u="none" strike="noStrike" kern="1200" cap="none" spc="0" normalizeH="0" baseline="0" noProof="0">
                <a:ln>
                  <a:noFill/>
                </a:ln>
                <a:solidFill>
                  <a:srgbClr val="000000"/>
                </a:solidFill>
                <a:effectLst/>
                <a:uLnTx/>
                <a:uFillTx/>
                <a:latin typeface="Calibri Light" panose="020F0302020204030204"/>
                <a:ea typeface="+mn-ea"/>
                <a:cs typeface="+mn-cs"/>
              </a:rPr>
              <a:t>Clinical pregnancy; A pregnancy is verified by ultrasound at approximately six </a:t>
            </a:r>
            <a:r>
              <a:rPr lang="en-AU" sz="1600">
                <a:solidFill>
                  <a:srgbClr val="000000"/>
                </a:solidFill>
                <a:latin typeface="Calibri Light" panose="020F0302020204030204"/>
              </a:rPr>
              <a:t>weeks of</a:t>
            </a:r>
            <a:r>
              <a:rPr kumimoji="0" lang="en-AU" sz="1600" b="0" i="0" u="none" strike="noStrike" kern="1200" cap="none" spc="0" normalizeH="0" baseline="0" noProof="0">
                <a:ln>
                  <a:noFill/>
                </a:ln>
                <a:solidFill>
                  <a:srgbClr val="000000"/>
                </a:solidFill>
                <a:effectLst/>
                <a:uLnTx/>
                <a:uFillTx/>
                <a:latin typeface="Calibri Light" panose="020F0302020204030204"/>
                <a:ea typeface="+mn-ea"/>
                <a:cs typeface="+mn-cs"/>
              </a:rPr>
              <a:t> pregnancy </a:t>
            </a:r>
            <a:r>
              <a:rPr kumimoji="0" lang="en-AU" sz="1600" b="0" i="0" u="none" strike="noStrike" kern="1200" cap="none" spc="0" normalizeH="0" baseline="0" noProof="0" err="1">
                <a:ln>
                  <a:noFill/>
                </a:ln>
                <a:solidFill>
                  <a:srgbClr val="000000"/>
                </a:solidFill>
                <a:effectLst/>
                <a:uLnTx/>
                <a:uFillTx/>
                <a:latin typeface="Calibri Light" panose="020F0302020204030204"/>
                <a:ea typeface="+mn-ea"/>
                <a:cs typeface="+mn-cs"/>
              </a:rPr>
              <a:t>ie</a:t>
            </a:r>
            <a:r>
              <a:rPr kumimoji="0" lang="en-AU" sz="1600" b="0" i="0" u="none" strike="noStrike" kern="1200" cap="none" spc="0" normalizeH="0" baseline="0" noProof="0">
                <a:ln>
                  <a:noFill/>
                </a:ln>
                <a:solidFill>
                  <a:srgbClr val="000000"/>
                </a:solidFill>
                <a:effectLst/>
                <a:uLnTx/>
                <a:uFillTx/>
                <a:latin typeface="Calibri Light" panose="020F0302020204030204"/>
                <a:ea typeface="+mn-ea"/>
                <a:cs typeface="+mn-cs"/>
              </a:rPr>
              <a:t> four weeks after ovulation or OPU</a:t>
            </a:r>
            <a:br>
              <a:rPr kumimoji="0" lang="en-AU" sz="1600" b="0" i="0" u="none" strike="noStrike" kern="1200" cap="none" spc="0" normalizeH="0" baseline="0" noProof="0">
                <a:ln>
                  <a:noFill/>
                </a:ln>
                <a:solidFill>
                  <a:srgbClr val="000000"/>
                </a:solidFill>
                <a:effectLst/>
                <a:uLnTx/>
                <a:uFillTx/>
                <a:latin typeface="Calibri Light" panose="020F0302020204030204"/>
                <a:ea typeface="+mn-ea"/>
                <a:cs typeface="+mn-cs"/>
              </a:rPr>
            </a:br>
            <a:endParaRPr kumimoji="0" lang="en-AU" altLang="en-US" sz="1600" b="1" i="0" u="none" strike="noStrike" kern="1200" cap="none" spc="0" normalizeH="0" baseline="0" noProof="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600" b="0" i="0" u="none" strike="noStrike" kern="1200" cap="none" spc="0" normalizeH="0" baseline="0" noProof="0">
                <a:ln>
                  <a:noFill/>
                </a:ln>
                <a:solidFill>
                  <a:srgbClr val="000000"/>
                </a:solidFill>
                <a:effectLst/>
                <a:uLnTx/>
                <a:uFillTx/>
                <a:latin typeface="Calibri Light" panose="020F0302020204030204"/>
                <a:ea typeface="+mn-ea"/>
                <a:cs typeface="+mn-cs"/>
              </a:rPr>
              <a:t>Live birth; he birth of a living baby or babies (multiple births are classed as a single live birth)</a:t>
            </a:r>
          </a:p>
        </p:txBody>
      </p:sp>
    </p:spTree>
    <p:extLst>
      <p:ext uri="{BB962C8B-B14F-4D97-AF65-F5344CB8AC3E}">
        <p14:creationId xmlns:p14="http://schemas.microsoft.com/office/powerpoint/2010/main" val="2157129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nodeType="after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descr="A graph of birth rate&#10;&#10;Description automatically generated">
            <a:extLst>
              <a:ext uri="{FF2B5EF4-FFF2-40B4-BE49-F238E27FC236}">
                <a16:creationId xmlns:a16="http://schemas.microsoft.com/office/drawing/2014/main" id="{ADD6367D-1774-B141-BAA7-2D85CD50F369}"/>
              </a:ext>
            </a:extLst>
          </p:cNvPr>
          <p:cNvPicPr>
            <a:picLocks noGrp="1" noChangeAspect="1"/>
          </p:cNvPicPr>
          <p:nvPr>
            <p:ph idx="1"/>
          </p:nvPr>
        </p:nvPicPr>
        <p:blipFill>
          <a:blip r:embed="rId2"/>
          <a:stretch>
            <a:fillRect/>
          </a:stretch>
        </p:blipFill>
        <p:spPr>
          <a:xfrm>
            <a:off x="1037771" y="772695"/>
            <a:ext cx="10116457" cy="6085305"/>
          </a:xfrm>
        </p:spPr>
      </p:pic>
      <p:sp>
        <p:nvSpPr>
          <p:cNvPr id="5" name="Text Placeholder 4">
            <a:extLst>
              <a:ext uri="{FF2B5EF4-FFF2-40B4-BE49-F238E27FC236}">
                <a16:creationId xmlns:a16="http://schemas.microsoft.com/office/drawing/2014/main" id="{C05F8D63-6A30-4B4F-ADE1-6EEF1D4977B1}"/>
              </a:ext>
            </a:extLst>
          </p:cNvPr>
          <p:cNvSpPr>
            <a:spLocks noGrp="1"/>
          </p:cNvSpPr>
          <p:nvPr>
            <p:ph type="body" sz="quarter" idx="13"/>
          </p:nvPr>
        </p:nvSpPr>
        <p:spPr/>
        <p:txBody>
          <a:bodyPr>
            <a:normAutofit/>
          </a:bodyPr>
          <a:lstStyle/>
          <a:p>
            <a:r>
              <a:rPr lang="en-US" sz="4000">
                <a:solidFill>
                  <a:schemeClr val="accent1"/>
                </a:solidFill>
              </a:rPr>
              <a:t>Success rates- VARTA 2022</a:t>
            </a:r>
          </a:p>
        </p:txBody>
      </p:sp>
    </p:spTree>
    <p:extLst>
      <p:ext uri="{BB962C8B-B14F-4D97-AF65-F5344CB8AC3E}">
        <p14:creationId xmlns:p14="http://schemas.microsoft.com/office/powerpoint/2010/main" val="418860703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6">
            <a:extLst>
              <a:ext uri="{FF2B5EF4-FFF2-40B4-BE49-F238E27FC236}">
                <a16:creationId xmlns:a16="http://schemas.microsoft.com/office/drawing/2014/main" id="{4E3633D6-6192-B4A7-8979-B187B57C4704}"/>
              </a:ext>
            </a:extLst>
          </p:cNvPr>
          <p:cNvSpPr txBox="1">
            <a:spLocks/>
          </p:cNvSpPr>
          <p:nvPr/>
        </p:nvSpPr>
        <p:spPr>
          <a:xfrm>
            <a:off x="240395" y="302613"/>
            <a:ext cx="11645775" cy="62743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500" b="1" i="0" u="none" strike="noStrike" kern="1200" cap="none" spc="0" normalizeH="0" baseline="0" noProof="0">
                <a:ln>
                  <a:noFill/>
                </a:ln>
                <a:solidFill>
                  <a:srgbClr val="E30375"/>
                </a:solidFill>
                <a:effectLst/>
                <a:uLnTx/>
                <a:uFillTx/>
                <a:latin typeface="Calibri" panose="020F0502020204030204"/>
                <a:ea typeface="Open Sans Light" panose="020B0306030504020204" pitchFamily="34" charset="0"/>
                <a:cs typeface="Open Sans Light" panose="020B0306030504020204" pitchFamily="34" charset="0"/>
              </a:rPr>
              <a:t>PGT-M - Pre-implantation Genetic Testing for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500" b="1" i="0" u="none" strike="noStrike" kern="1200" cap="none" spc="0" normalizeH="0" baseline="0" noProof="0">
                <a:ln>
                  <a:noFill/>
                </a:ln>
                <a:solidFill>
                  <a:srgbClr val="E30375"/>
                </a:solidFill>
                <a:effectLst/>
                <a:uLnTx/>
                <a:uFillTx/>
                <a:latin typeface="Calibri" panose="020F0502020204030204"/>
                <a:ea typeface="Open Sans Light" panose="020B0306030504020204" pitchFamily="34" charset="0"/>
                <a:cs typeface="Open Sans Light" panose="020B0306030504020204" pitchFamily="34" charset="0"/>
              </a:rPr>
              <a:t>monogenic/single gene disorders </a:t>
            </a:r>
          </a:p>
        </p:txBody>
      </p:sp>
      <p:pic>
        <p:nvPicPr>
          <p:cNvPr id="8" name="Picture 7" descr="A close-up of a microscope&#10;&#10;Description automatically generated">
            <a:extLst>
              <a:ext uri="{FF2B5EF4-FFF2-40B4-BE49-F238E27FC236}">
                <a16:creationId xmlns:a16="http://schemas.microsoft.com/office/drawing/2014/main" id="{45E48A2D-6B6A-8828-77AE-4FF5CB073DF2}"/>
              </a:ext>
            </a:extLst>
          </p:cNvPr>
          <p:cNvPicPr>
            <a:picLocks noChangeAspect="1"/>
          </p:cNvPicPr>
          <p:nvPr/>
        </p:nvPicPr>
        <p:blipFill>
          <a:blip r:embed="rId2"/>
          <a:stretch>
            <a:fillRect/>
          </a:stretch>
        </p:blipFill>
        <p:spPr>
          <a:xfrm>
            <a:off x="8322119" y="1423561"/>
            <a:ext cx="2530371" cy="1698190"/>
          </a:xfrm>
          <a:prstGeom prst="rect">
            <a:avLst/>
          </a:prstGeom>
        </p:spPr>
      </p:pic>
      <p:sp>
        <p:nvSpPr>
          <p:cNvPr id="9" name="Rectangle: Rounded Corners 8">
            <a:extLst>
              <a:ext uri="{FF2B5EF4-FFF2-40B4-BE49-F238E27FC236}">
                <a16:creationId xmlns:a16="http://schemas.microsoft.com/office/drawing/2014/main" id="{6E3D44CA-3440-284E-6B5F-BFF97A00DF19}"/>
              </a:ext>
            </a:extLst>
          </p:cNvPr>
          <p:cNvSpPr/>
          <p:nvPr/>
        </p:nvSpPr>
        <p:spPr>
          <a:xfrm>
            <a:off x="8316938" y="3247269"/>
            <a:ext cx="3341662" cy="1298043"/>
          </a:xfrm>
          <a:prstGeom prst="roundRect">
            <a:avLst>
              <a:gd name="adj" fmla="val 10656"/>
            </a:avLst>
          </a:prstGeom>
          <a:solidFill>
            <a:srgbClr val="F6E5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Title 6">
            <a:extLst>
              <a:ext uri="{FF2B5EF4-FFF2-40B4-BE49-F238E27FC236}">
                <a16:creationId xmlns:a16="http://schemas.microsoft.com/office/drawing/2014/main" id="{1FDD37F3-CB5C-D40F-576B-0E50134788B8}"/>
              </a:ext>
            </a:extLst>
          </p:cNvPr>
          <p:cNvSpPr txBox="1">
            <a:spLocks/>
          </p:cNvSpPr>
          <p:nvPr/>
        </p:nvSpPr>
        <p:spPr>
          <a:xfrm>
            <a:off x="8402432" y="3429001"/>
            <a:ext cx="3130437" cy="111631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600" b="1" i="0" u="none" strike="noStrike" kern="1200" cap="none" spc="0" normalizeH="0" baseline="0" noProof="0">
                <a:ln>
                  <a:noFill/>
                </a:ln>
                <a:solidFill>
                  <a:srgbClr val="777A78"/>
                </a:solidFill>
                <a:effectLst/>
                <a:uLnTx/>
                <a:uFillTx/>
                <a:latin typeface="Calibri" panose="020F0502020204030204"/>
                <a:ea typeface="+mj-ea"/>
                <a:cs typeface="+mj-cs"/>
              </a:rPr>
              <a:t>Pros: </a:t>
            </a:r>
            <a:r>
              <a:rPr kumimoji="0" lang="en-US" sz="1600" b="0" i="0" u="none" strike="noStrike" kern="1200" cap="none" spc="0" normalizeH="0" baseline="0" noProof="0">
                <a:ln>
                  <a:noFill/>
                </a:ln>
                <a:solidFill>
                  <a:srgbClr val="777A78"/>
                </a:solidFill>
                <a:effectLst/>
                <a:uLnTx/>
                <a:uFillTx/>
                <a:latin typeface="Calibri" panose="020F0502020204030204"/>
                <a:ea typeface="+mj-ea"/>
                <a:cs typeface="+mj-cs"/>
              </a:rPr>
              <a:t>avoid pregnancy and birth</a:t>
            </a:r>
            <a:br>
              <a:rPr kumimoji="0" lang="en-US" sz="1600" b="0" i="0" u="none" strike="noStrike" kern="1200" cap="none" spc="0" normalizeH="0" baseline="0" noProof="0">
                <a:ln>
                  <a:noFill/>
                </a:ln>
                <a:solidFill>
                  <a:srgbClr val="777A78"/>
                </a:solidFill>
                <a:effectLst/>
                <a:uLnTx/>
                <a:uFillTx/>
                <a:latin typeface="Calibri" panose="020F0502020204030204"/>
                <a:ea typeface="+mj-ea"/>
                <a:cs typeface="+mj-cs"/>
              </a:rPr>
            </a:br>
            <a:r>
              <a:rPr kumimoji="0" lang="en-US" sz="1600" b="0" i="0" u="none" strike="noStrike" kern="1200" cap="none" spc="0" normalizeH="0" baseline="0" noProof="0">
                <a:ln>
                  <a:noFill/>
                </a:ln>
                <a:solidFill>
                  <a:srgbClr val="777A78"/>
                </a:solidFill>
                <a:effectLst/>
                <a:uLnTx/>
                <a:uFillTx/>
                <a:latin typeface="Calibri" panose="020F0502020204030204"/>
                <a:ea typeface="+mj-ea"/>
                <a:cs typeface="+mj-cs"/>
              </a:rPr>
              <a:t>of a child with a serious genetic condition, avoid decision whether to stop a pregnancy</a:t>
            </a:r>
          </a:p>
        </p:txBody>
      </p:sp>
      <p:sp>
        <p:nvSpPr>
          <p:cNvPr id="12" name="Rectangle: Rounded Corners 11">
            <a:extLst>
              <a:ext uri="{FF2B5EF4-FFF2-40B4-BE49-F238E27FC236}">
                <a16:creationId xmlns:a16="http://schemas.microsoft.com/office/drawing/2014/main" id="{74D2F66E-DFFC-300A-63B9-2C978E3663D5}"/>
              </a:ext>
            </a:extLst>
          </p:cNvPr>
          <p:cNvSpPr/>
          <p:nvPr/>
        </p:nvSpPr>
        <p:spPr>
          <a:xfrm>
            <a:off x="8316938" y="4670830"/>
            <a:ext cx="3341662" cy="1599051"/>
          </a:xfrm>
          <a:prstGeom prst="roundRect">
            <a:avLst>
              <a:gd name="adj" fmla="val 10656"/>
            </a:avLst>
          </a:prstGeom>
          <a:solidFill>
            <a:srgbClr val="E2E8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Title 6">
            <a:extLst>
              <a:ext uri="{FF2B5EF4-FFF2-40B4-BE49-F238E27FC236}">
                <a16:creationId xmlns:a16="http://schemas.microsoft.com/office/drawing/2014/main" id="{C489FAA5-2D33-D49D-315F-CC64A68B5E66}"/>
              </a:ext>
            </a:extLst>
          </p:cNvPr>
          <p:cNvSpPr txBox="1">
            <a:spLocks/>
          </p:cNvSpPr>
          <p:nvPr/>
        </p:nvSpPr>
        <p:spPr>
          <a:xfrm>
            <a:off x="8402432" y="4782929"/>
            <a:ext cx="2973564" cy="130302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1600" b="1" i="0" u="none" strike="noStrike" kern="1200" cap="none" spc="0" normalizeH="0" baseline="0" noProof="0">
                <a:ln>
                  <a:noFill/>
                </a:ln>
                <a:solidFill>
                  <a:srgbClr val="777A78"/>
                </a:solidFill>
                <a:effectLst/>
                <a:uLnTx/>
                <a:uFillTx/>
                <a:latin typeface="Calibri" panose="020F0502020204030204"/>
                <a:ea typeface="+mj-ea"/>
                <a:cs typeface="+mj-cs"/>
              </a:rPr>
              <a:t>Cons: </a:t>
            </a:r>
            <a:r>
              <a:rPr kumimoji="0" lang="en-US" sz="1600" b="0" i="0" u="none" strike="noStrike" kern="1200" cap="none" spc="0" normalizeH="0" baseline="0" noProof="0">
                <a:ln>
                  <a:noFill/>
                </a:ln>
                <a:solidFill>
                  <a:srgbClr val="777A78"/>
                </a:solidFill>
                <a:effectLst/>
                <a:uLnTx/>
                <a:uFillTx/>
                <a:latin typeface="Calibri" panose="020F0502020204030204"/>
                <a:ea typeface="+mj-ea"/>
                <a:cs typeface="+mj-cs"/>
              </a:rPr>
              <a:t>expense, medical process, no guarantee of unaffected embryos/ongoing pregnancy, need for testing other family members therefore disclosing reproductive plans </a:t>
            </a:r>
          </a:p>
        </p:txBody>
      </p:sp>
      <p:graphicFrame>
        <p:nvGraphicFramePr>
          <p:cNvPr id="15" name="Title 6">
            <a:extLst>
              <a:ext uri="{FF2B5EF4-FFF2-40B4-BE49-F238E27FC236}">
                <a16:creationId xmlns:a16="http://schemas.microsoft.com/office/drawing/2014/main" id="{9B4FCAAA-8426-D43F-6882-1A2DD8E15B24}"/>
              </a:ext>
            </a:extLst>
          </p:cNvPr>
          <p:cNvGraphicFramePr/>
          <p:nvPr/>
        </p:nvGraphicFramePr>
        <p:xfrm>
          <a:off x="240162" y="1621865"/>
          <a:ext cx="7648467" cy="513222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59279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6">
            <a:extLst>
              <a:ext uri="{FF2B5EF4-FFF2-40B4-BE49-F238E27FC236}">
                <a16:creationId xmlns:a16="http://schemas.microsoft.com/office/drawing/2014/main" id="{D8FEBB32-96A5-FC23-309C-EEF1A0FA4A4E}"/>
              </a:ext>
            </a:extLst>
          </p:cNvPr>
          <p:cNvSpPr txBox="1">
            <a:spLocks/>
          </p:cNvSpPr>
          <p:nvPr/>
        </p:nvSpPr>
        <p:spPr>
          <a:xfrm>
            <a:off x="173627" y="306225"/>
            <a:ext cx="8162036" cy="109331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a:ln>
                  <a:noFill/>
                </a:ln>
                <a:solidFill>
                  <a:srgbClr val="E30375"/>
                </a:solidFill>
                <a:effectLst/>
                <a:uLnTx/>
                <a:uFillTx/>
                <a:latin typeface="Calibri Light" panose="020F0302020204030204"/>
                <a:ea typeface="Open Sans Light" panose="020B0306030504020204" pitchFamily="34" charset="0"/>
                <a:cs typeface="Open Sans Light" panose="020B0306030504020204" pitchFamily="34" charset="0"/>
              </a:rPr>
              <a:t>PGT: Medicare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a:ln>
                  <a:noFill/>
                </a:ln>
                <a:solidFill>
                  <a:srgbClr val="E30375"/>
                </a:solidFill>
                <a:effectLst/>
                <a:uLnTx/>
                <a:uFillTx/>
                <a:latin typeface="Calibri Light" panose="020F0302020204030204"/>
                <a:ea typeface="Open Sans Light" panose="020B0306030504020204" pitchFamily="34" charset="0"/>
                <a:cs typeface="Open Sans Light" panose="020B0306030504020204" pitchFamily="34" charset="0"/>
              </a:rPr>
              <a:t>rebate</a:t>
            </a:r>
          </a:p>
        </p:txBody>
      </p:sp>
      <p:sp>
        <p:nvSpPr>
          <p:cNvPr id="9" name="Rectangle: Rounded Corners 8">
            <a:extLst>
              <a:ext uri="{FF2B5EF4-FFF2-40B4-BE49-F238E27FC236}">
                <a16:creationId xmlns:a16="http://schemas.microsoft.com/office/drawing/2014/main" id="{1D5017D1-0566-DBF0-87DA-9030EA9B63D9}"/>
              </a:ext>
            </a:extLst>
          </p:cNvPr>
          <p:cNvSpPr/>
          <p:nvPr/>
        </p:nvSpPr>
        <p:spPr>
          <a:xfrm>
            <a:off x="305830" y="3090193"/>
            <a:ext cx="3454410" cy="2582029"/>
          </a:xfrm>
          <a:prstGeom prst="roundRect">
            <a:avLst>
              <a:gd name="adj" fmla="val 10656"/>
            </a:avLst>
          </a:prstGeom>
          <a:solidFill>
            <a:srgbClr val="F6E5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Title 6">
            <a:extLst>
              <a:ext uri="{FF2B5EF4-FFF2-40B4-BE49-F238E27FC236}">
                <a16:creationId xmlns:a16="http://schemas.microsoft.com/office/drawing/2014/main" id="{7C37291A-4DF3-D474-6468-BE556A4A2CD0}"/>
              </a:ext>
            </a:extLst>
          </p:cNvPr>
          <p:cNvSpPr txBox="1">
            <a:spLocks/>
          </p:cNvSpPr>
          <p:nvPr/>
        </p:nvSpPr>
        <p:spPr>
          <a:xfrm>
            <a:off x="453348" y="3287894"/>
            <a:ext cx="3159372" cy="211428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AU" sz="1700" b="0" i="0" u="none" strike="noStrike" kern="1200" cap="none" spc="0" normalizeH="0" baseline="0" noProof="0">
                <a:ln>
                  <a:noFill/>
                </a:ln>
                <a:solidFill>
                  <a:srgbClr val="777A78"/>
                </a:solidFill>
                <a:effectLst/>
                <a:uLnTx/>
                <a:uFillTx/>
                <a:latin typeface="Calibri" panose="020F0502020204030204"/>
                <a:ea typeface="+mj-ea"/>
                <a:cs typeface="+mj-cs"/>
              </a:rPr>
              <a:t>(a) the patient or the patient’s reproductive partner: has an identified gene variant which places the patient </a:t>
            </a:r>
            <a:r>
              <a:rPr kumimoji="0" lang="en-AU" sz="1700" b="1" i="0" u="none" strike="noStrike" kern="1200" cap="none" spc="0" normalizeH="0" baseline="0" noProof="0">
                <a:ln>
                  <a:noFill/>
                </a:ln>
                <a:solidFill>
                  <a:srgbClr val="777A78"/>
                </a:solidFill>
                <a:effectLst/>
                <a:uLnTx/>
                <a:uFillTx/>
                <a:latin typeface="Calibri" panose="020F0502020204030204"/>
                <a:ea typeface="+mj-ea"/>
                <a:cs typeface="+mj-cs"/>
              </a:rPr>
              <a:t>at risk of having a pregnancy affected by </a:t>
            </a:r>
            <a:r>
              <a:rPr kumimoji="0" lang="en-AU" sz="1700" b="0" i="0" u="none" strike="noStrike" kern="1200" cap="none" spc="0" normalizeH="0" baseline="0" noProof="0">
                <a:ln>
                  <a:noFill/>
                </a:ln>
                <a:solidFill>
                  <a:srgbClr val="777A78"/>
                </a:solidFill>
                <a:effectLst/>
                <a:uLnTx/>
                <a:uFillTx/>
                <a:latin typeface="Calibri" panose="020F0502020204030204"/>
                <a:ea typeface="+mj-ea"/>
                <a:cs typeface="+mj-cs"/>
              </a:rPr>
              <a:t>a </a:t>
            </a:r>
            <a:r>
              <a:rPr kumimoji="0" lang="en-AU" sz="1700" b="1" i="0" u="none" strike="noStrike" kern="1200" cap="none" spc="0" normalizeH="0" baseline="0" noProof="0">
                <a:ln>
                  <a:noFill/>
                </a:ln>
                <a:solidFill>
                  <a:srgbClr val="777A78"/>
                </a:solidFill>
                <a:effectLst/>
                <a:uLnTx/>
                <a:uFillTx/>
                <a:latin typeface="Calibri" panose="020F0502020204030204"/>
                <a:ea typeface="+mj-ea"/>
                <a:cs typeface="+mj-cs"/>
              </a:rPr>
              <a:t>Mendelian or mitochondrial disorder, an autosomal dominant disorder or a chromosome disorder. </a:t>
            </a:r>
          </a:p>
        </p:txBody>
      </p:sp>
      <p:sp>
        <p:nvSpPr>
          <p:cNvPr id="11" name="Rectangle: Rounded Corners 10">
            <a:extLst>
              <a:ext uri="{FF2B5EF4-FFF2-40B4-BE49-F238E27FC236}">
                <a16:creationId xmlns:a16="http://schemas.microsoft.com/office/drawing/2014/main" id="{61BE3E0C-72B2-9A20-8654-B424674E5D34}"/>
              </a:ext>
            </a:extLst>
          </p:cNvPr>
          <p:cNvSpPr/>
          <p:nvPr/>
        </p:nvSpPr>
        <p:spPr>
          <a:xfrm>
            <a:off x="3982441" y="3090193"/>
            <a:ext cx="3454410" cy="2582029"/>
          </a:xfrm>
          <a:prstGeom prst="roundRect">
            <a:avLst>
              <a:gd name="adj" fmla="val 10656"/>
            </a:avLst>
          </a:prstGeom>
          <a:solidFill>
            <a:srgbClr val="E2E8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 name="Title 6">
            <a:extLst>
              <a:ext uri="{FF2B5EF4-FFF2-40B4-BE49-F238E27FC236}">
                <a16:creationId xmlns:a16="http://schemas.microsoft.com/office/drawing/2014/main" id="{AD5D610E-7A30-3293-FDE8-5C99413C89B9}"/>
              </a:ext>
            </a:extLst>
          </p:cNvPr>
          <p:cNvSpPr txBox="1">
            <a:spLocks/>
          </p:cNvSpPr>
          <p:nvPr/>
        </p:nvSpPr>
        <p:spPr>
          <a:xfrm>
            <a:off x="4129959" y="3287893"/>
            <a:ext cx="3159372" cy="169264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AU" sz="1700" b="0" i="0" u="none" strike="noStrike" kern="1200" cap="none" spc="0" normalizeH="0" baseline="0" noProof="0">
                <a:ln>
                  <a:noFill/>
                </a:ln>
                <a:solidFill>
                  <a:srgbClr val="777A78"/>
                </a:solidFill>
                <a:effectLst/>
                <a:uLnTx/>
                <a:uFillTx/>
                <a:latin typeface="Calibri" panose="020F0502020204030204"/>
                <a:ea typeface="+mj-ea"/>
                <a:cs typeface="+mj-cs"/>
              </a:rPr>
              <a:t>(b) </a:t>
            </a:r>
            <a:r>
              <a:rPr kumimoji="0" lang="en-AU" sz="1700" b="1" i="0" u="none" strike="noStrike" kern="1200" cap="none" spc="0" normalizeH="0" baseline="0" noProof="0">
                <a:ln>
                  <a:noFill/>
                </a:ln>
                <a:solidFill>
                  <a:srgbClr val="777A78"/>
                </a:solidFill>
                <a:effectLst/>
                <a:uLnTx/>
                <a:uFillTx/>
                <a:latin typeface="Calibri" panose="020F0502020204030204"/>
                <a:ea typeface="+mj-ea"/>
                <a:cs typeface="+mj-cs"/>
              </a:rPr>
              <a:t>there is no curative treatment </a:t>
            </a:r>
            <a:r>
              <a:rPr kumimoji="0" lang="en-AU" sz="1700" b="0" i="0" u="none" strike="noStrike" kern="1200" cap="none" spc="0" normalizeH="0" baseline="0" noProof="0">
                <a:ln>
                  <a:noFill/>
                </a:ln>
                <a:solidFill>
                  <a:srgbClr val="777A78"/>
                </a:solidFill>
                <a:effectLst/>
                <a:uLnTx/>
                <a:uFillTx/>
                <a:latin typeface="Calibri" panose="020F0502020204030204"/>
                <a:ea typeface="+mj-ea"/>
                <a:cs typeface="+mj-cs"/>
              </a:rPr>
              <a:t>for the disorder and there is severe limitation of quality</a:t>
            </a:r>
            <a:br>
              <a:rPr kumimoji="0" lang="en-AU" sz="1700" b="0" i="0" u="none" strike="noStrike" kern="1200" cap="none" spc="0" normalizeH="0" baseline="0" noProof="0">
                <a:ln>
                  <a:noFill/>
                </a:ln>
                <a:solidFill>
                  <a:srgbClr val="777A78"/>
                </a:solidFill>
                <a:effectLst/>
                <a:uLnTx/>
                <a:uFillTx/>
                <a:latin typeface="Calibri" panose="020F0502020204030204"/>
                <a:ea typeface="+mj-ea"/>
                <a:cs typeface="+mj-cs"/>
              </a:rPr>
            </a:br>
            <a:r>
              <a:rPr kumimoji="0" lang="en-AU" sz="1700" b="0" i="0" u="none" strike="noStrike" kern="1200" cap="none" spc="0" normalizeH="0" baseline="0" noProof="0">
                <a:ln>
                  <a:noFill/>
                </a:ln>
                <a:solidFill>
                  <a:srgbClr val="777A78"/>
                </a:solidFill>
                <a:effectLst/>
                <a:uLnTx/>
                <a:uFillTx/>
                <a:latin typeface="Calibri" panose="020F0502020204030204"/>
                <a:ea typeface="+mj-ea"/>
                <a:cs typeface="+mj-cs"/>
              </a:rPr>
              <a:t>of life despite contemporary management of the disorder. </a:t>
            </a:r>
          </a:p>
        </p:txBody>
      </p:sp>
      <p:sp>
        <p:nvSpPr>
          <p:cNvPr id="13" name="Rectangle: Rounded Corners 12">
            <a:extLst>
              <a:ext uri="{FF2B5EF4-FFF2-40B4-BE49-F238E27FC236}">
                <a16:creationId xmlns:a16="http://schemas.microsoft.com/office/drawing/2014/main" id="{0652E1FD-C6BD-CA54-FED0-04E8B4D01836}"/>
              </a:ext>
            </a:extLst>
          </p:cNvPr>
          <p:cNvSpPr/>
          <p:nvPr/>
        </p:nvSpPr>
        <p:spPr>
          <a:xfrm>
            <a:off x="7659051" y="3090193"/>
            <a:ext cx="4226899" cy="2582029"/>
          </a:xfrm>
          <a:prstGeom prst="roundRect">
            <a:avLst>
              <a:gd name="adj" fmla="val 10656"/>
            </a:avLst>
          </a:prstGeom>
          <a:solidFill>
            <a:srgbClr val="F6E5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Title 6">
            <a:extLst>
              <a:ext uri="{FF2B5EF4-FFF2-40B4-BE49-F238E27FC236}">
                <a16:creationId xmlns:a16="http://schemas.microsoft.com/office/drawing/2014/main" id="{17558B59-53F2-7193-10DE-34A1552A9C83}"/>
              </a:ext>
            </a:extLst>
          </p:cNvPr>
          <p:cNvSpPr txBox="1">
            <a:spLocks/>
          </p:cNvSpPr>
          <p:nvPr/>
        </p:nvSpPr>
        <p:spPr>
          <a:xfrm>
            <a:off x="7732810" y="3213767"/>
            <a:ext cx="4079379" cy="21884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AU" sz="1700" b="0" i="0" u="none" strike="noStrike" kern="1200" cap="none" spc="0" normalizeH="0" baseline="0" noProof="0">
                <a:ln>
                  <a:noFill/>
                </a:ln>
                <a:solidFill>
                  <a:srgbClr val="777A78"/>
                </a:solidFill>
                <a:effectLst/>
                <a:uLnTx/>
                <a:uFillTx/>
                <a:latin typeface="Calibri" panose="020F0502020204030204"/>
                <a:ea typeface="+mj-ea"/>
                <a:cs typeface="+mj-cs"/>
              </a:rPr>
              <a:t>(c) the </a:t>
            </a:r>
            <a:r>
              <a:rPr kumimoji="0" lang="en-AU" sz="1700" b="1" i="0" u="none" strike="noStrike" kern="1200" cap="none" spc="0" normalizeH="0" baseline="0" noProof="0">
                <a:ln>
                  <a:noFill/>
                </a:ln>
                <a:solidFill>
                  <a:srgbClr val="777A78"/>
                </a:solidFill>
                <a:effectLst/>
                <a:uLnTx/>
                <a:uFillTx/>
                <a:latin typeface="Calibri" panose="020F0502020204030204"/>
                <a:ea typeface="+mj-ea"/>
                <a:cs typeface="+mj-cs"/>
              </a:rPr>
              <a:t>patient has previously had a consultation</a:t>
            </a:r>
            <a:r>
              <a:rPr kumimoji="0" lang="en-AU" sz="1700" b="0" i="0" u="none" strike="noStrike" kern="1200" cap="none" spc="0" normalizeH="0" baseline="0" noProof="0">
                <a:ln>
                  <a:noFill/>
                </a:ln>
                <a:solidFill>
                  <a:srgbClr val="777A78"/>
                </a:solidFill>
                <a:effectLst/>
                <a:uLnTx/>
                <a:uFillTx/>
                <a:latin typeface="Calibri" panose="020F0502020204030204"/>
                <a:ea typeface="+mj-ea"/>
                <a:cs typeface="+mj-cs"/>
              </a:rPr>
              <a:t>, with a specialist or consultant physician practising as a </a:t>
            </a:r>
            <a:r>
              <a:rPr kumimoji="0" lang="en-AU" sz="1700" b="1" i="0" u="none" strike="noStrike" kern="1200" cap="none" spc="0" normalizeH="0" baseline="0" noProof="0">
                <a:ln>
                  <a:noFill/>
                </a:ln>
                <a:solidFill>
                  <a:srgbClr val="777A78"/>
                </a:solidFill>
                <a:effectLst/>
                <a:uLnTx/>
                <a:uFillTx/>
                <a:latin typeface="Calibri" panose="020F0502020204030204"/>
                <a:ea typeface="+mj-ea"/>
                <a:cs typeface="+mj-cs"/>
              </a:rPr>
              <a:t>clinical geneticist</a:t>
            </a:r>
            <a:r>
              <a:rPr kumimoji="0" lang="en-AU" sz="1700" b="0" i="0" u="none" strike="noStrike" kern="1200" cap="none" spc="0" normalizeH="0" baseline="0" noProof="0">
                <a:ln>
                  <a:noFill/>
                </a:ln>
                <a:solidFill>
                  <a:srgbClr val="777A78"/>
                </a:solidFill>
                <a:effectLst/>
                <a:uLnTx/>
                <a:uFillTx/>
                <a:latin typeface="Calibri" panose="020F0502020204030204"/>
                <a:ea typeface="+mj-ea"/>
                <a:cs typeface="+mj-cs"/>
              </a:rPr>
              <a:t>, that included a discussion about the disorder. Genetic tests must be requested by a specialist or consultant physician. </a:t>
            </a:r>
            <a:endParaRPr kumimoji="0" lang="en-AU" sz="1700" b="0" i="0" u="none" strike="noStrike" kern="1200" cap="none" spc="0" normalizeH="0" baseline="0" noProof="0">
              <a:ln>
                <a:noFill/>
              </a:ln>
              <a:solidFill>
                <a:srgbClr val="000000"/>
              </a:solidFill>
              <a:effectLst/>
              <a:uLnTx/>
              <a:uFillTx/>
              <a:latin typeface="Calibri" panose="020F0502020204030204"/>
              <a:ea typeface="+mj-ea"/>
              <a:cs typeface="+mj-cs"/>
            </a:endParaRPr>
          </a:p>
        </p:txBody>
      </p:sp>
      <p:pic>
        <p:nvPicPr>
          <p:cNvPr id="17" name="Content Placeholder 3">
            <a:extLst>
              <a:ext uri="{FF2B5EF4-FFF2-40B4-BE49-F238E27FC236}">
                <a16:creationId xmlns:a16="http://schemas.microsoft.com/office/drawing/2014/main" id="{A51BF94B-2D83-01E4-EE96-FA8439BC902B}"/>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4510136" y="306225"/>
            <a:ext cx="7131021" cy="1860697"/>
          </a:xfrm>
          <a:prstGeom prst="rect">
            <a:avLst/>
          </a:prstGeom>
          <a:effectLst>
            <a:outerShdw blurRad="50800" dist="38100" dir="2700000" algn="tl" rotWithShape="0">
              <a:prstClr val="black">
                <a:alpha val="40000"/>
              </a:prstClr>
            </a:outerShdw>
          </a:effectLst>
        </p:spPr>
      </p:pic>
      <p:sp>
        <p:nvSpPr>
          <p:cNvPr id="4" name="TextBox 3">
            <a:extLst>
              <a:ext uri="{FF2B5EF4-FFF2-40B4-BE49-F238E27FC236}">
                <a16:creationId xmlns:a16="http://schemas.microsoft.com/office/drawing/2014/main" id="{DD3330D2-6DAB-200A-CF00-632A55199E04}"/>
              </a:ext>
            </a:extLst>
          </p:cNvPr>
          <p:cNvSpPr txBox="1"/>
          <p:nvPr/>
        </p:nvSpPr>
        <p:spPr>
          <a:xfrm>
            <a:off x="1841300" y="1764457"/>
            <a:ext cx="2668836" cy="12003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srgbClr val="FFFFFF">
                    <a:lumMod val="50000"/>
                  </a:srgbClr>
                </a:solidFill>
                <a:effectLst/>
                <a:uLnTx/>
                <a:uFillTx/>
                <a:latin typeface="Calibri" panose="020F0502020204030204" pitchFamily="34" charset="0"/>
                <a:ea typeface="+mn-ea"/>
                <a:cs typeface="+mn-cs"/>
              </a:rPr>
              <a:t>73384 Test work up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srgbClr val="FFFFFF">
                    <a:lumMod val="50000"/>
                  </a:srgbClr>
                </a:solidFill>
                <a:effectLst/>
                <a:uLnTx/>
                <a:uFillTx/>
                <a:latin typeface="Calibri" panose="020F0502020204030204" pitchFamily="34" charset="0"/>
                <a:ea typeface="+mn-ea"/>
                <a:cs typeface="+mn-cs"/>
              </a:rPr>
              <a:t>73385 Embryo Biopsy 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srgbClr val="FFFFFF">
                    <a:lumMod val="50000"/>
                  </a:srgbClr>
                </a:solidFill>
                <a:effectLst/>
                <a:uLnTx/>
                <a:uFillTx/>
                <a:latin typeface="Calibri" panose="020F0502020204030204" pitchFamily="34" charset="0"/>
                <a:ea typeface="+mn-ea"/>
                <a:cs typeface="+mn-cs"/>
              </a:rPr>
              <a:t>73386 Embryo Biopsy 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srgbClr val="FFFFFF">
                    <a:lumMod val="50000"/>
                  </a:srgbClr>
                </a:solidFill>
                <a:effectLst/>
                <a:uLnTx/>
                <a:uFillTx/>
                <a:latin typeface="Calibri" panose="020F0502020204030204" pitchFamily="34" charset="0"/>
                <a:ea typeface="+mn-ea"/>
                <a:cs typeface="+mn-cs"/>
              </a:rPr>
              <a:t>73387 Embryo Biopsy 3 </a:t>
            </a: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0988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animBg="1"/>
      <p:bldP spid="12" grpId="0"/>
      <p:bldP spid="13" grpId="0" animBg="1"/>
      <p:bldP spid="1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BB48594-A205-4EA7-97D0-165E9A90DB0E}"/>
              </a:ext>
            </a:extLst>
          </p:cNvPr>
          <p:cNvSpPr>
            <a:spLocks noGrp="1"/>
          </p:cNvSpPr>
          <p:nvPr>
            <p:ph type="body" sz="quarter" idx="13"/>
          </p:nvPr>
        </p:nvSpPr>
        <p:spPr/>
        <p:txBody>
          <a:bodyPr>
            <a:normAutofit/>
          </a:bodyPr>
          <a:lstStyle/>
          <a:p>
            <a:pPr marL="0" indent="0">
              <a:spcBef>
                <a:spcPct val="0"/>
              </a:spcBef>
            </a:pPr>
            <a:r>
              <a:rPr lang="en-US" sz="4000">
                <a:solidFill>
                  <a:schemeClr val="accent1"/>
                </a:solidFill>
                <a:latin typeface="+mj-lt"/>
                <a:ea typeface="Open Sans Light" panose="020B0306030504020204" pitchFamily="34" charset="0"/>
                <a:cs typeface="Open Sans Light" panose="020B0306030504020204" pitchFamily="34" charset="0"/>
              </a:rPr>
              <a:t>PGT-M available for multiple disorders</a:t>
            </a:r>
            <a:endParaRPr lang="en-AU" sz="4000">
              <a:solidFill>
                <a:schemeClr val="accent1"/>
              </a:solidFill>
              <a:latin typeface="+mj-lt"/>
              <a:ea typeface="Open Sans Light" panose="020B0306030504020204" pitchFamily="34" charset="0"/>
              <a:cs typeface="Open Sans Light" panose="020B0306030504020204" pitchFamily="34" charset="0"/>
            </a:endParaRPr>
          </a:p>
        </p:txBody>
      </p:sp>
      <p:pic>
        <p:nvPicPr>
          <p:cNvPr id="4" name="Picture 3">
            <a:extLst>
              <a:ext uri="{FF2B5EF4-FFF2-40B4-BE49-F238E27FC236}">
                <a16:creationId xmlns:a16="http://schemas.microsoft.com/office/drawing/2014/main" id="{34C1D05C-BB5A-4344-932C-E886D5B7BCE1}"/>
              </a:ext>
            </a:extLst>
          </p:cNvPr>
          <p:cNvPicPr>
            <a:picLocks noChangeAspect="1"/>
          </p:cNvPicPr>
          <p:nvPr/>
        </p:nvPicPr>
        <p:blipFill rotWithShape="1">
          <a:blip r:embed="rId2"/>
          <a:srcRect l="78350" t="4640" r="-146" b="22946"/>
          <a:stretch/>
        </p:blipFill>
        <p:spPr>
          <a:xfrm>
            <a:off x="4295801" y="1844824"/>
            <a:ext cx="3259739" cy="4032448"/>
          </a:xfrm>
          <a:prstGeom prst="rect">
            <a:avLst/>
          </a:prstGeom>
        </p:spPr>
      </p:pic>
      <p:sp>
        <p:nvSpPr>
          <p:cNvPr id="5" name="TextBox 4">
            <a:extLst>
              <a:ext uri="{FF2B5EF4-FFF2-40B4-BE49-F238E27FC236}">
                <a16:creationId xmlns:a16="http://schemas.microsoft.com/office/drawing/2014/main" id="{B435C560-CBA5-4790-BC44-E66AFB5A38DF}"/>
              </a:ext>
            </a:extLst>
          </p:cNvPr>
          <p:cNvSpPr txBox="1"/>
          <p:nvPr/>
        </p:nvSpPr>
        <p:spPr>
          <a:xfrm>
            <a:off x="6979473" y="1246360"/>
            <a:ext cx="1584176" cy="369332"/>
          </a:xfrm>
          <a:prstGeom prst="rect">
            <a:avLst/>
          </a:prstGeom>
          <a:noFill/>
          <a:ln w="15875">
            <a:solidFill>
              <a:srgbClr val="FBA41C"/>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rPr>
              <a:t>Cystic Fibrosis</a:t>
            </a: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5A94FA3D-7FC5-435B-9D6A-0107A487885A}"/>
              </a:ext>
            </a:extLst>
          </p:cNvPr>
          <p:cNvSpPr txBox="1"/>
          <p:nvPr/>
        </p:nvSpPr>
        <p:spPr>
          <a:xfrm>
            <a:off x="7959977" y="3388223"/>
            <a:ext cx="1911128" cy="369332"/>
          </a:xfrm>
          <a:prstGeom prst="rect">
            <a:avLst/>
          </a:prstGeom>
          <a:noFill/>
          <a:ln w="15875">
            <a:solidFill>
              <a:srgbClr val="92D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rPr>
              <a:t>Beta thalassemia</a:t>
            </a: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60150765-9FCE-4446-82C1-F6F54D1182B2}"/>
              </a:ext>
            </a:extLst>
          </p:cNvPr>
          <p:cNvSpPr txBox="1"/>
          <p:nvPr/>
        </p:nvSpPr>
        <p:spPr>
          <a:xfrm>
            <a:off x="1952626" y="2071068"/>
            <a:ext cx="2127152" cy="369332"/>
          </a:xfrm>
          <a:prstGeom prst="rect">
            <a:avLst/>
          </a:prstGeom>
          <a:noFill/>
          <a:ln w="19050">
            <a:solidFill>
              <a:srgbClr val="0070C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rPr>
              <a:t>Huntington Disease</a:t>
            </a: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65730037-DF92-4FDA-B8E7-37CABCA59D44}"/>
              </a:ext>
            </a:extLst>
          </p:cNvPr>
          <p:cNvSpPr txBox="1"/>
          <p:nvPr/>
        </p:nvSpPr>
        <p:spPr>
          <a:xfrm>
            <a:off x="8616281" y="4866382"/>
            <a:ext cx="1254825" cy="369332"/>
          </a:xfrm>
          <a:prstGeom prst="rect">
            <a:avLst/>
          </a:prstGeom>
          <a:noFill/>
          <a:ln w="15875">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rPr>
              <a:t>Fragile X</a:t>
            </a: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DED711F7-7AD3-4A6B-92D2-197FE6DAA652}"/>
              </a:ext>
            </a:extLst>
          </p:cNvPr>
          <p:cNvSpPr txBox="1"/>
          <p:nvPr/>
        </p:nvSpPr>
        <p:spPr>
          <a:xfrm>
            <a:off x="1952626" y="3326677"/>
            <a:ext cx="1638700" cy="369332"/>
          </a:xfrm>
          <a:prstGeom prst="rect">
            <a:avLst/>
          </a:prstGeom>
          <a:noFill/>
          <a:ln w="15875">
            <a:solidFill>
              <a:srgbClr val="FFFF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rPr>
              <a:t>HLA matching</a:t>
            </a: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12588D39-3770-47E7-859D-14A1478E3D5E}"/>
              </a:ext>
            </a:extLst>
          </p:cNvPr>
          <p:cNvSpPr txBox="1"/>
          <p:nvPr/>
        </p:nvSpPr>
        <p:spPr>
          <a:xfrm>
            <a:off x="1911305" y="4582870"/>
            <a:ext cx="1911128" cy="646331"/>
          </a:xfrm>
          <a:prstGeom prst="rect">
            <a:avLst/>
          </a:prstGeom>
          <a:noFill/>
          <a:ln w="15875">
            <a:solidFill>
              <a:srgbClr val="B66B95"/>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rPr>
              <a:t>Polycystic Kidney Disease (PKD)</a:t>
            </a: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 name="Oval 10">
            <a:extLst>
              <a:ext uri="{FF2B5EF4-FFF2-40B4-BE49-F238E27FC236}">
                <a16:creationId xmlns:a16="http://schemas.microsoft.com/office/drawing/2014/main" id="{F60C7E35-41A8-44A4-8F46-084AC3131797}"/>
              </a:ext>
            </a:extLst>
          </p:cNvPr>
          <p:cNvSpPr/>
          <p:nvPr/>
        </p:nvSpPr>
        <p:spPr>
          <a:xfrm>
            <a:off x="5149432" y="2483146"/>
            <a:ext cx="288032" cy="81758"/>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16" name="Straight Arrow Connector 15">
            <a:extLst>
              <a:ext uri="{FF2B5EF4-FFF2-40B4-BE49-F238E27FC236}">
                <a16:creationId xmlns:a16="http://schemas.microsoft.com/office/drawing/2014/main" id="{AA041913-0158-4D5F-86E8-97C0A876C5F0}"/>
              </a:ext>
            </a:extLst>
          </p:cNvPr>
          <p:cNvCxnSpPr>
            <a:stCxn id="7" idx="3"/>
          </p:cNvCxnSpPr>
          <p:nvPr/>
        </p:nvCxnSpPr>
        <p:spPr>
          <a:xfrm>
            <a:off x="4079778" y="2255735"/>
            <a:ext cx="1069654" cy="268291"/>
          </a:xfrm>
          <a:prstGeom prst="straightConnector1">
            <a:avLst/>
          </a:prstGeom>
          <a:ln w="15875">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7" name="Oval 16">
            <a:extLst>
              <a:ext uri="{FF2B5EF4-FFF2-40B4-BE49-F238E27FC236}">
                <a16:creationId xmlns:a16="http://schemas.microsoft.com/office/drawing/2014/main" id="{E8E8A0A7-2C1A-4BAD-BE4A-C90A282BB0EB}"/>
              </a:ext>
            </a:extLst>
          </p:cNvPr>
          <p:cNvSpPr/>
          <p:nvPr/>
        </p:nvSpPr>
        <p:spPr>
          <a:xfrm>
            <a:off x="5908024" y="3510636"/>
            <a:ext cx="288032" cy="72008"/>
          </a:xfrm>
          <a:prstGeom prst="ellipse">
            <a:avLst/>
          </a:prstGeom>
          <a:noFill/>
          <a:ln>
            <a:solidFill>
              <a:srgbClr val="FBA4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19" name="Straight Arrow Connector 18">
            <a:extLst>
              <a:ext uri="{FF2B5EF4-FFF2-40B4-BE49-F238E27FC236}">
                <a16:creationId xmlns:a16="http://schemas.microsoft.com/office/drawing/2014/main" id="{D58EED91-E7C6-4F72-B405-F538135B9B04}"/>
              </a:ext>
            </a:extLst>
          </p:cNvPr>
          <p:cNvCxnSpPr>
            <a:cxnSpLocks/>
            <a:stCxn id="5" idx="2"/>
          </p:cNvCxnSpPr>
          <p:nvPr/>
        </p:nvCxnSpPr>
        <p:spPr>
          <a:xfrm flipH="1">
            <a:off x="6121959" y="1615692"/>
            <a:ext cx="1649602" cy="1894944"/>
          </a:xfrm>
          <a:prstGeom prst="straightConnector1">
            <a:avLst/>
          </a:prstGeom>
          <a:ln w="15875">
            <a:solidFill>
              <a:srgbClr val="FBA41C"/>
            </a:solidFill>
            <a:tailEnd type="triangle"/>
          </a:ln>
        </p:spPr>
        <p:style>
          <a:lnRef idx="1">
            <a:schemeClr val="accent1"/>
          </a:lnRef>
          <a:fillRef idx="0">
            <a:schemeClr val="accent1"/>
          </a:fillRef>
          <a:effectRef idx="0">
            <a:schemeClr val="accent1"/>
          </a:effectRef>
          <a:fontRef idx="minor">
            <a:schemeClr val="tx1"/>
          </a:fontRef>
        </p:style>
      </p:cxnSp>
      <p:sp>
        <p:nvSpPr>
          <p:cNvPr id="23" name="Oval 22">
            <a:extLst>
              <a:ext uri="{FF2B5EF4-FFF2-40B4-BE49-F238E27FC236}">
                <a16:creationId xmlns:a16="http://schemas.microsoft.com/office/drawing/2014/main" id="{686BDB4D-3DCC-44FF-A4C3-929B94F40287}"/>
              </a:ext>
            </a:extLst>
          </p:cNvPr>
          <p:cNvSpPr/>
          <p:nvPr/>
        </p:nvSpPr>
        <p:spPr>
          <a:xfrm>
            <a:off x="6939730" y="5373216"/>
            <a:ext cx="262767" cy="7200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25" name="Straight Arrow Connector 24">
            <a:extLst>
              <a:ext uri="{FF2B5EF4-FFF2-40B4-BE49-F238E27FC236}">
                <a16:creationId xmlns:a16="http://schemas.microsoft.com/office/drawing/2014/main" id="{46365620-DF75-4715-9C62-964FE50708F5}"/>
              </a:ext>
            </a:extLst>
          </p:cNvPr>
          <p:cNvCxnSpPr>
            <a:cxnSpLocks/>
            <a:stCxn id="8" idx="1"/>
            <a:endCxn id="23" idx="6"/>
          </p:cNvCxnSpPr>
          <p:nvPr/>
        </p:nvCxnSpPr>
        <p:spPr>
          <a:xfrm flipH="1">
            <a:off x="7202496" y="5051048"/>
            <a:ext cx="1413784" cy="358172"/>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21545584-0ED0-4419-88CE-20646A84B4C8}"/>
              </a:ext>
            </a:extLst>
          </p:cNvPr>
          <p:cNvSpPr/>
          <p:nvPr/>
        </p:nvSpPr>
        <p:spPr>
          <a:xfrm>
            <a:off x="5175808" y="4866382"/>
            <a:ext cx="226488" cy="81758"/>
          </a:xfrm>
          <a:prstGeom prst="ellipse">
            <a:avLst/>
          </a:prstGeom>
          <a:noFill/>
          <a:ln>
            <a:solidFill>
              <a:srgbClr val="B66B9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29" name="Straight Arrow Connector 28">
            <a:extLst>
              <a:ext uri="{FF2B5EF4-FFF2-40B4-BE49-F238E27FC236}">
                <a16:creationId xmlns:a16="http://schemas.microsoft.com/office/drawing/2014/main" id="{CD798B9E-B329-4469-8CF6-C60CEBA234DE}"/>
              </a:ext>
            </a:extLst>
          </p:cNvPr>
          <p:cNvCxnSpPr>
            <a:stCxn id="10" idx="3"/>
            <a:endCxn id="27" idx="2"/>
          </p:cNvCxnSpPr>
          <p:nvPr/>
        </p:nvCxnSpPr>
        <p:spPr>
          <a:xfrm>
            <a:off x="3822434" y="4906035"/>
            <a:ext cx="1353375" cy="1226"/>
          </a:xfrm>
          <a:prstGeom prst="straightConnector1">
            <a:avLst/>
          </a:prstGeom>
          <a:ln w="15875">
            <a:solidFill>
              <a:srgbClr val="B66B95"/>
            </a:solidFill>
            <a:tailEnd type="triangle"/>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1DE18030-51A6-4A58-AD1C-2A2C8EA68F61}"/>
              </a:ext>
            </a:extLst>
          </p:cNvPr>
          <p:cNvSpPr/>
          <p:nvPr/>
        </p:nvSpPr>
        <p:spPr>
          <a:xfrm>
            <a:off x="6672065" y="2852936"/>
            <a:ext cx="267665" cy="72008"/>
          </a:xfrm>
          <a:prstGeom prst="ellipse">
            <a:avLst/>
          </a:prstGeom>
          <a:no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32" name="Straight Arrow Connector 31">
            <a:extLst>
              <a:ext uri="{FF2B5EF4-FFF2-40B4-BE49-F238E27FC236}">
                <a16:creationId xmlns:a16="http://schemas.microsoft.com/office/drawing/2014/main" id="{4E756CDC-DDA0-4099-B0FD-D25ED3241BFA}"/>
              </a:ext>
            </a:extLst>
          </p:cNvPr>
          <p:cNvCxnSpPr>
            <a:stCxn id="6" idx="1"/>
            <a:endCxn id="30" idx="5"/>
          </p:cNvCxnSpPr>
          <p:nvPr/>
        </p:nvCxnSpPr>
        <p:spPr>
          <a:xfrm flipH="1" flipV="1">
            <a:off x="6900531" y="2914399"/>
            <a:ext cx="1059447" cy="658490"/>
          </a:xfrm>
          <a:prstGeom prst="straightConnector1">
            <a:avLst/>
          </a:prstGeom>
          <a:ln w="15875">
            <a:solidFill>
              <a:srgbClr val="92D050"/>
            </a:solidFill>
            <a:tailEnd type="triangle"/>
          </a:ln>
        </p:spPr>
        <p:style>
          <a:lnRef idx="1">
            <a:schemeClr val="accent1"/>
          </a:lnRef>
          <a:fillRef idx="0">
            <a:schemeClr val="accent1"/>
          </a:fillRef>
          <a:effectRef idx="0">
            <a:schemeClr val="accent1"/>
          </a:effectRef>
          <a:fontRef idx="minor">
            <a:schemeClr val="tx1"/>
          </a:fontRef>
        </p:style>
      </p:cxnSp>
      <p:sp>
        <p:nvSpPr>
          <p:cNvPr id="33" name="Oval 32">
            <a:extLst>
              <a:ext uri="{FF2B5EF4-FFF2-40B4-BE49-F238E27FC236}">
                <a16:creationId xmlns:a16="http://schemas.microsoft.com/office/drawing/2014/main" id="{D6E2E74E-7515-4304-9A9E-8DC882CA4A4D}"/>
              </a:ext>
            </a:extLst>
          </p:cNvPr>
          <p:cNvSpPr/>
          <p:nvPr/>
        </p:nvSpPr>
        <p:spPr>
          <a:xfrm>
            <a:off x="5663953" y="2852936"/>
            <a:ext cx="269591" cy="72008"/>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35" name="Straight Arrow Connector 34">
            <a:extLst>
              <a:ext uri="{FF2B5EF4-FFF2-40B4-BE49-F238E27FC236}">
                <a16:creationId xmlns:a16="http://schemas.microsoft.com/office/drawing/2014/main" id="{47A933D1-D9DF-4248-9FB9-BE9C334FD37B}"/>
              </a:ext>
            </a:extLst>
          </p:cNvPr>
          <p:cNvCxnSpPr>
            <a:stCxn id="9" idx="3"/>
            <a:endCxn id="33" idx="2"/>
          </p:cNvCxnSpPr>
          <p:nvPr/>
        </p:nvCxnSpPr>
        <p:spPr>
          <a:xfrm flipV="1">
            <a:off x="3591326" y="2888941"/>
            <a:ext cx="2072626" cy="622403"/>
          </a:xfrm>
          <a:prstGeom prst="straightConnector1">
            <a:avLst/>
          </a:prstGeom>
          <a:ln w="1587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03E4664B-5150-F4DD-9750-583547102E4A}"/>
              </a:ext>
            </a:extLst>
          </p:cNvPr>
          <p:cNvSpPr/>
          <p:nvPr/>
        </p:nvSpPr>
        <p:spPr>
          <a:xfrm>
            <a:off x="4413664" y="5027352"/>
            <a:ext cx="226488" cy="81758"/>
          </a:xfrm>
          <a:prstGeom prst="ellipse">
            <a:avLst/>
          </a:prstGeom>
          <a:noFill/>
          <a:ln>
            <a:solidFill>
              <a:srgbClr val="B66B9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E593B5"/>
              </a:solidFill>
              <a:effectLst/>
              <a:uLnTx/>
              <a:uFillTx/>
              <a:latin typeface="Calibri" panose="020F0502020204030204"/>
              <a:ea typeface="+mn-ea"/>
              <a:cs typeface="+mn-cs"/>
            </a:endParaRPr>
          </a:p>
        </p:txBody>
      </p:sp>
      <p:cxnSp>
        <p:nvCxnSpPr>
          <p:cNvPr id="13" name="Straight Arrow Connector 12">
            <a:extLst>
              <a:ext uri="{FF2B5EF4-FFF2-40B4-BE49-F238E27FC236}">
                <a16:creationId xmlns:a16="http://schemas.microsoft.com/office/drawing/2014/main" id="{7F5BC8D7-DA79-C125-931D-54E234ACCB95}"/>
              </a:ext>
            </a:extLst>
          </p:cNvPr>
          <p:cNvCxnSpPr>
            <a:cxnSpLocks/>
          </p:cNvCxnSpPr>
          <p:nvPr/>
        </p:nvCxnSpPr>
        <p:spPr>
          <a:xfrm flipH="1" flipV="1">
            <a:off x="4566752" y="5109110"/>
            <a:ext cx="845506" cy="1179073"/>
          </a:xfrm>
          <a:prstGeom prst="straightConnector1">
            <a:avLst/>
          </a:prstGeom>
          <a:ln w="15875">
            <a:solidFill>
              <a:srgbClr val="EDACC4"/>
            </a:solidFill>
            <a:tailEnd type="triangle"/>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4517A9BC-D2F9-3325-7774-AADE59C929D3}"/>
              </a:ext>
            </a:extLst>
          </p:cNvPr>
          <p:cNvSpPr txBox="1"/>
          <p:nvPr/>
        </p:nvSpPr>
        <p:spPr>
          <a:xfrm>
            <a:off x="5412258" y="6146262"/>
            <a:ext cx="2221865" cy="369332"/>
          </a:xfrm>
          <a:prstGeom prst="rect">
            <a:avLst/>
          </a:prstGeom>
          <a:noFill/>
          <a:ln w="15875">
            <a:solidFill>
              <a:srgbClr val="EDACC4"/>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rPr>
              <a:t>BRCA breast cancer</a:t>
            </a: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3790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7" grpId="0" animBg="1"/>
      <p:bldP spid="23" grpId="0" animBg="1"/>
      <p:bldP spid="27" grpId="0" animBg="1"/>
      <p:bldP spid="30" grpId="0" animBg="1"/>
      <p:bldP spid="33" grpId="0" animBg="1"/>
      <p:bldP spid="12" grpId="0" animBg="1"/>
      <p:bldP spid="18"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7D1F8E-48FE-488B-A9FF-5984CD8E40B3}"/>
              </a:ext>
            </a:extLst>
          </p:cNvPr>
          <p:cNvSpPr>
            <a:spLocks noGrp="1"/>
          </p:cNvSpPr>
          <p:nvPr>
            <p:ph type="title"/>
          </p:nvPr>
        </p:nvSpPr>
        <p:spPr>
          <a:xfrm>
            <a:off x="494926" y="452559"/>
            <a:ext cx="11346837" cy="438836"/>
          </a:xfrm>
        </p:spPr>
        <p:txBody>
          <a:bodyPr>
            <a:normAutofit fontScale="90000"/>
          </a:bodyPr>
          <a:lstStyle/>
          <a:p>
            <a:r>
              <a:rPr lang="en-ZA" b="1"/>
              <a:t>Fertility preservation</a:t>
            </a:r>
            <a:br>
              <a:rPr lang="en-ZA" b="1"/>
            </a:br>
            <a:r>
              <a:rPr lang="en-ZA"/>
              <a:t>biggest risks to fertility addressed at The Women’s</a:t>
            </a:r>
          </a:p>
        </p:txBody>
      </p:sp>
      <p:sp>
        <p:nvSpPr>
          <p:cNvPr id="35" name="Text Placeholder 34"/>
          <p:cNvSpPr>
            <a:spLocks noGrp="1"/>
          </p:cNvSpPr>
          <p:nvPr>
            <p:ph type="body" sz="quarter" idx="17"/>
          </p:nvPr>
        </p:nvSpPr>
        <p:spPr/>
        <p:txBody>
          <a:bodyPr/>
          <a:lstStyle/>
          <a:p>
            <a:r>
              <a:rPr lang="en-US"/>
              <a:t>cancer</a:t>
            </a:r>
            <a:endParaRPr lang="en-AU"/>
          </a:p>
        </p:txBody>
      </p:sp>
      <p:sp>
        <p:nvSpPr>
          <p:cNvPr id="36" name="Text Placeholder 35"/>
          <p:cNvSpPr>
            <a:spLocks noGrp="1"/>
          </p:cNvSpPr>
          <p:nvPr>
            <p:ph type="body" sz="quarter" idx="18"/>
          </p:nvPr>
        </p:nvSpPr>
        <p:spPr>
          <a:xfrm>
            <a:off x="431800" y="4605831"/>
            <a:ext cx="1980000" cy="1318313"/>
          </a:xfrm>
        </p:spPr>
        <p:txBody>
          <a:bodyPr>
            <a:normAutofit/>
          </a:bodyPr>
          <a:lstStyle/>
          <a:p>
            <a:r>
              <a:rPr lang="en-US"/>
              <a:t>cancer itself</a:t>
            </a:r>
          </a:p>
          <a:p>
            <a:r>
              <a:rPr lang="en-US"/>
              <a:t>surgery</a:t>
            </a:r>
          </a:p>
          <a:p>
            <a:r>
              <a:rPr lang="en-US"/>
              <a:t>Chemo</a:t>
            </a:r>
          </a:p>
          <a:p>
            <a:r>
              <a:rPr lang="en-US"/>
              <a:t>XRT</a:t>
            </a:r>
          </a:p>
        </p:txBody>
      </p:sp>
      <p:sp>
        <p:nvSpPr>
          <p:cNvPr id="38" name="Text Placeholder 37"/>
          <p:cNvSpPr>
            <a:spLocks noGrp="1"/>
          </p:cNvSpPr>
          <p:nvPr>
            <p:ph type="body" sz="quarter" idx="33"/>
          </p:nvPr>
        </p:nvSpPr>
        <p:spPr>
          <a:ln w="38100">
            <a:solidFill>
              <a:srgbClr val="002060"/>
            </a:solidFill>
          </a:ln>
        </p:spPr>
        <p:txBody>
          <a:bodyPr/>
          <a:lstStyle/>
          <a:p>
            <a:r>
              <a:rPr lang="en-US"/>
              <a:t>serious disease</a:t>
            </a:r>
            <a:endParaRPr lang="en-AU"/>
          </a:p>
        </p:txBody>
      </p:sp>
      <p:sp>
        <p:nvSpPr>
          <p:cNvPr id="39" name="Text Placeholder 38"/>
          <p:cNvSpPr>
            <a:spLocks noGrp="1"/>
          </p:cNvSpPr>
          <p:nvPr>
            <p:ph type="body" sz="quarter" idx="34"/>
          </p:nvPr>
        </p:nvSpPr>
        <p:spPr>
          <a:xfrm>
            <a:off x="2771850" y="4605832"/>
            <a:ext cx="1980000" cy="1318312"/>
          </a:xfrm>
        </p:spPr>
        <p:txBody>
          <a:bodyPr>
            <a:normAutofit/>
          </a:bodyPr>
          <a:lstStyle/>
          <a:p>
            <a:r>
              <a:rPr lang="en-US"/>
              <a:t>autoimmune</a:t>
            </a:r>
          </a:p>
          <a:p>
            <a:r>
              <a:rPr lang="en-US"/>
              <a:t>renal/cardiac</a:t>
            </a:r>
          </a:p>
          <a:p>
            <a:r>
              <a:rPr lang="en-US"/>
              <a:t>ovarian pathology</a:t>
            </a:r>
          </a:p>
          <a:p>
            <a:r>
              <a:rPr lang="en-US"/>
              <a:t>endometriosis</a:t>
            </a:r>
          </a:p>
          <a:p>
            <a:endParaRPr lang="en-AU"/>
          </a:p>
        </p:txBody>
      </p:sp>
      <p:sp>
        <p:nvSpPr>
          <p:cNvPr id="40" name="Text Placeholder 39"/>
          <p:cNvSpPr>
            <a:spLocks noGrp="1"/>
          </p:cNvSpPr>
          <p:nvPr>
            <p:ph type="body" sz="quarter" idx="35"/>
          </p:nvPr>
        </p:nvSpPr>
        <p:spPr>
          <a:ln w="38100">
            <a:solidFill>
              <a:schemeClr val="tx1"/>
            </a:solidFill>
          </a:ln>
        </p:spPr>
        <p:txBody>
          <a:bodyPr/>
          <a:lstStyle/>
          <a:p>
            <a:r>
              <a:rPr lang="en-US"/>
              <a:t>genetic risk</a:t>
            </a:r>
            <a:endParaRPr lang="en-AU"/>
          </a:p>
        </p:txBody>
      </p:sp>
      <p:sp>
        <p:nvSpPr>
          <p:cNvPr id="41" name="Text Placeholder 40"/>
          <p:cNvSpPr>
            <a:spLocks noGrp="1"/>
          </p:cNvSpPr>
          <p:nvPr>
            <p:ph type="body" sz="quarter" idx="36"/>
          </p:nvPr>
        </p:nvSpPr>
        <p:spPr>
          <a:xfrm>
            <a:off x="5111900" y="4605831"/>
            <a:ext cx="1980000" cy="1318311"/>
          </a:xfrm>
        </p:spPr>
        <p:txBody>
          <a:bodyPr>
            <a:normAutofit/>
          </a:bodyPr>
          <a:lstStyle/>
          <a:p>
            <a:r>
              <a:rPr lang="en-US"/>
              <a:t>Turner’s syndrome</a:t>
            </a:r>
          </a:p>
          <a:p>
            <a:r>
              <a:rPr lang="en-US"/>
              <a:t>fragile X</a:t>
            </a:r>
          </a:p>
          <a:p>
            <a:r>
              <a:rPr lang="en-US"/>
              <a:t>genetic POI</a:t>
            </a:r>
          </a:p>
          <a:p>
            <a:r>
              <a:rPr lang="en-US"/>
              <a:t>other genetic</a:t>
            </a:r>
            <a:endParaRPr lang="en-AU"/>
          </a:p>
        </p:txBody>
      </p:sp>
      <p:sp>
        <p:nvSpPr>
          <p:cNvPr id="42" name="Text Placeholder 41"/>
          <p:cNvSpPr>
            <a:spLocks noGrp="1"/>
          </p:cNvSpPr>
          <p:nvPr>
            <p:ph type="body" sz="quarter" idx="37"/>
          </p:nvPr>
        </p:nvSpPr>
        <p:spPr>
          <a:ln w="38100">
            <a:solidFill>
              <a:schemeClr val="tx1"/>
            </a:solidFill>
          </a:ln>
        </p:spPr>
        <p:txBody>
          <a:bodyPr/>
          <a:lstStyle/>
          <a:p>
            <a:r>
              <a:rPr lang="en-US"/>
              <a:t>transitioning </a:t>
            </a:r>
            <a:r>
              <a:rPr lang="en-US" err="1"/>
              <a:t>tx</a:t>
            </a:r>
            <a:endParaRPr lang="en-AU"/>
          </a:p>
        </p:txBody>
      </p:sp>
      <p:sp>
        <p:nvSpPr>
          <p:cNvPr id="43" name="Text Placeholder 42"/>
          <p:cNvSpPr>
            <a:spLocks noGrp="1"/>
          </p:cNvSpPr>
          <p:nvPr>
            <p:ph type="body" sz="quarter" idx="38"/>
          </p:nvPr>
        </p:nvSpPr>
        <p:spPr>
          <a:xfrm>
            <a:off x="7451950" y="4605832"/>
            <a:ext cx="1980000" cy="1318310"/>
          </a:xfrm>
        </p:spPr>
        <p:txBody>
          <a:bodyPr>
            <a:normAutofit/>
          </a:bodyPr>
          <a:lstStyle/>
          <a:p>
            <a:r>
              <a:rPr lang="en-US"/>
              <a:t>endocrine</a:t>
            </a:r>
          </a:p>
          <a:p>
            <a:r>
              <a:rPr lang="en-US"/>
              <a:t>surgery</a:t>
            </a:r>
          </a:p>
          <a:p>
            <a:r>
              <a:rPr lang="en-US"/>
              <a:t>psychological</a:t>
            </a:r>
          </a:p>
          <a:p>
            <a:r>
              <a:rPr lang="en-US"/>
              <a:t>ablation</a:t>
            </a:r>
            <a:endParaRPr lang="en-AU"/>
          </a:p>
        </p:txBody>
      </p:sp>
      <p:sp>
        <p:nvSpPr>
          <p:cNvPr id="44" name="Text Placeholder 43"/>
          <p:cNvSpPr>
            <a:spLocks noGrp="1"/>
          </p:cNvSpPr>
          <p:nvPr>
            <p:ph type="body" sz="quarter" idx="39"/>
          </p:nvPr>
        </p:nvSpPr>
        <p:spPr>
          <a:ln w="38100">
            <a:solidFill>
              <a:schemeClr val="tx1"/>
            </a:solidFill>
          </a:ln>
        </p:spPr>
        <p:txBody>
          <a:bodyPr/>
          <a:lstStyle/>
          <a:p>
            <a:r>
              <a:rPr lang="en-US"/>
              <a:t>age</a:t>
            </a:r>
            <a:endParaRPr lang="en-AU"/>
          </a:p>
        </p:txBody>
      </p:sp>
      <p:sp>
        <p:nvSpPr>
          <p:cNvPr id="45" name="Text Placeholder 44"/>
          <p:cNvSpPr>
            <a:spLocks noGrp="1"/>
          </p:cNvSpPr>
          <p:nvPr>
            <p:ph type="body" sz="quarter" idx="40"/>
          </p:nvPr>
        </p:nvSpPr>
        <p:spPr>
          <a:xfrm>
            <a:off x="9792000" y="4605832"/>
            <a:ext cx="1980000" cy="1318310"/>
          </a:xfrm>
        </p:spPr>
        <p:txBody>
          <a:bodyPr>
            <a:normAutofit/>
          </a:bodyPr>
          <a:lstStyle/>
          <a:p>
            <a:r>
              <a:rPr lang="en-US"/>
              <a:t>lack of opportunity</a:t>
            </a:r>
          </a:p>
          <a:p>
            <a:r>
              <a:rPr lang="en-US"/>
              <a:t>lack of resources</a:t>
            </a:r>
          </a:p>
          <a:p>
            <a:r>
              <a:rPr lang="en-US"/>
              <a:t>relationship ?</a:t>
            </a:r>
          </a:p>
          <a:p>
            <a:endParaRPr lang="en-AU"/>
          </a:p>
        </p:txBody>
      </p:sp>
      <p:sp>
        <p:nvSpPr>
          <p:cNvPr id="49" name="Picture Placeholder 48"/>
          <p:cNvSpPr>
            <a:spLocks noGrp="1"/>
          </p:cNvSpPr>
          <p:nvPr>
            <p:ph type="pic" sz="quarter" idx="44"/>
          </p:nvPr>
        </p:nvSpPr>
        <p:spPr/>
        <p:txBody>
          <a:bodyPr/>
          <a:lstStyle/>
          <a:p>
            <a:endParaRPr lang="en-AU"/>
          </a:p>
        </p:txBody>
      </p:sp>
      <p:sp>
        <p:nvSpPr>
          <p:cNvPr id="50" name="Picture Placeholder 49"/>
          <p:cNvSpPr>
            <a:spLocks noGrp="1"/>
          </p:cNvSpPr>
          <p:nvPr>
            <p:ph type="pic" sz="quarter" idx="45"/>
          </p:nvPr>
        </p:nvSpPr>
        <p:spPr/>
        <p:txBody>
          <a:bodyPr/>
          <a:lstStyle/>
          <a:p>
            <a:endParaRPr lang="en-AU"/>
          </a:p>
        </p:txBody>
      </p:sp>
      <p:sp>
        <p:nvSpPr>
          <p:cNvPr id="52" name="AutoShape 2" descr="https://media.flaticon.com/dist/min/img/uicons/icons/rounded/regular/fi-rr-medicine.svg"/>
          <p:cNvSpPr>
            <a:spLocks noChangeAspect="1" noChangeArrowheads="1"/>
          </p:cNvSpPr>
          <p:nvPr/>
        </p:nvSpPr>
        <p:spPr bwMode="auto">
          <a:xfrm>
            <a:off x="176522" y="-6542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3" name="AutoShape 4" descr="https://media.flaticon.com/dist/min/img/uicons/icons/rounded/regular/fi-rr-medicine.sv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8" name="AutoShape 10" descr="https://media.flaticon.com/dist/min/img/uicons/icons/straight/regular/fi-rs-ambulance.svg"/>
          <p:cNvSpPr>
            <a:spLocks noChangeAspect="1" noChangeArrowheads="1"/>
          </p:cNvSpPr>
          <p:nvPr/>
        </p:nvSpPr>
        <p:spPr bwMode="auto">
          <a:xfrm>
            <a:off x="307975" y="7937"/>
            <a:ext cx="304800" cy="304801"/>
          </a:xfrm>
          <a:prstGeom prst="rect">
            <a:avLst/>
          </a:prstGeom>
          <a:noFill/>
          <a:ln>
            <a:solidFill>
              <a:schemeClr val="bg1">
                <a:lumMod val="95000"/>
              </a:schemeClr>
            </a:solidFill>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4" name="Picture 3"/>
          <p:cNvPicPr>
            <a:picLocks noChangeAspect="1"/>
          </p:cNvPicPr>
          <p:nvPr/>
        </p:nvPicPr>
        <p:blipFill rotWithShape="1">
          <a:blip r:embed="rId2"/>
          <a:srcRect b="28670"/>
          <a:stretch/>
        </p:blipFill>
        <p:spPr>
          <a:xfrm>
            <a:off x="350237" y="1858580"/>
            <a:ext cx="2249840" cy="1839943"/>
          </a:xfrm>
          <a:prstGeom prst="rect">
            <a:avLst/>
          </a:prstGeom>
        </p:spPr>
      </p:pic>
      <p:sp>
        <p:nvSpPr>
          <p:cNvPr id="3" name="Multiplication Sign 2">
            <a:extLst>
              <a:ext uri="{FF2B5EF4-FFF2-40B4-BE49-F238E27FC236}">
                <a16:creationId xmlns:a16="http://schemas.microsoft.com/office/drawing/2014/main" id="{21FE0F2F-829E-E862-E2B0-83EEA9940EFB}"/>
              </a:ext>
            </a:extLst>
          </p:cNvPr>
          <p:cNvSpPr/>
          <p:nvPr/>
        </p:nvSpPr>
        <p:spPr>
          <a:xfrm>
            <a:off x="9690652" y="1858580"/>
            <a:ext cx="2151111" cy="1752671"/>
          </a:xfrm>
          <a:prstGeom prst="mathMultiply">
            <a:avLst/>
          </a:prstGeom>
          <a:solidFill>
            <a:srgbClr val="00B050">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366163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3B06D0-A7C9-7ECF-6827-320BAAB5A17F}"/>
              </a:ext>
            </a:extLst>
          </p:cNvPr>
          <p:cNvSpPr>
            <a:spLocks noGrp="1"/>
          </p:cNvSpPr>
          <p:nvPr>
            <p:ph type="ctrTitle"/>
          </p:nvPr>
        </p:nvSpPr>
        <p:spPr>
          <a:xfrm>
            <a:off x="432000" y="3823308"/>
            <a:ext cx="5472000" cy="2387600"/>
          </a:xfrm>
        </p:spPr>
        <p:txBody>
          <a:bodyPr>
            <a:normAutofit fontScale="90000"/>
          </a:bodyPr>
          <a:lstStyle/>
          <a:p>
            <a:r>
              <a:rPr lang="en-US">
                <a:solidFill>
                  <a:srgbClr val="E40375"/>
                </a:solidFill>
              </a:rPr>
              <a:t>Fertility preservation at The Women’s</a:t>
            </a:r>
            <a:endParaRPr lang="en-AU">
              <a:solidFill>
                <a:srgbClr val="E40375"/>
              </a:solidFill>
              <a:cs typeface="Calibri Light" panose="020F0302020204030204"/>
            </a:endParaRPr>
          </a:p>
        </p:txBody>
      </p:sp>
      <p:sp>
        <p:nvSpPr>
          <p:cNvPr id="3" name="Subtitle 2">
            <a:extLst>
              <a:ext uri="{FF2B5EF4-FFF2-40B4-BE49-F238E27FC236}">
                <a16:creationId xmlns:a16="http://schemas.microsoft.com/office/drawing/2014/main" id="{E159BCBB-A79F-33BD-21CA-3862B8AFC716}"/>
              </a:ext>
            </a:extLst>
          </p:cNvPr>
          <p:cNvSpPr>
            <a:spLocks noGrp="1"/>
          </p:cNvSpPr>
          <p:nvPr>
            <p:ph type="subTitle" idx="1"/>
          </p:nvPr>
        </p:nvSpPr>
        <p:spPr>
          <a:xfrm>
            <a:off x="6552390" y="375933"/>
            <a:ext cx="5472000" cy="5645487"/>
          </a:xfrm>
        </p:spPr>
        <p:txBody>
          <a:bodyPr vert="horz" lIns="91440" tIns="45720" rIns="91440" bIns="45720" rtlCol="0" anchor="t">
            <a:normAutofit/>
          </a:bodyPr>
          <a:lstStyle/>
          <a:p>
            <a:r>
              <a:rPr lang="en-US"/>
              <a:t>Rapid response FP consultation services</a:t>
            </a:r>
          </a:p>
          <a:p>
            <a:endParaRPr lang="en-US"/>
          </a:p>
          <a:p>
            <a:r>
              <a:rPr lang="en-US"/>
              <a:t> No cost medical fertility preservation with public fertility care</a:t>
            </a:r>
            <a:endParaRPr lang="en-US">
              <a:ea typeface="Calibri"/>
              <a:cs typeface="Calibri"/>
            </a:endParaRPr>
          </a:p>
          <a:p>
            <a:endParaRPr lang="en-US"/>
          </a:p>
          <a:p>
            <a:r>
              <a:rPr lang="en-US"/>
              <a:t>Better education of HCP </a:t>
            </a:r>
          </a:p>
          <a:p>
            <a:endParaRPr lang="en-US">
              <a:ea typeface="Calibri" panose="020F0502020204030204"/>
              <a:cs typeface="Calibri" panose="020F0502020204030204"/>
            </a:endParaRPr>
          </a:p>
          <a:p>
            <a:r>
              <a:rPr lang="en-US"/>
              <a:t>Improved access to specialized services</a:t>
            </a:r>
            <a:endParaRPr lang="en-US">
              <a:ea typeface="Calibri"/>
              <a:cs typeface="Calibri"/>
            </a:endParaRPr>
          </a:p>
          <a:p>
            <a:endParaRPr lang="en-US">
              <a:ea typeface="Calibri"/>
              <a:cs typeface="Calibri"/>
            </a:endParaRPr>
          </a:p>
          <a:p>
            <a:r>
              <a:rPr lang="en-US"/>
              <a:t>Realistic expectation of future fertility</a:t>
            </a:r>
            <a:endParaRPr lang="en-US">
              <a:ea typeface="Calibri"/>
              <a:cs typeface="Calibri"/>
            </a:endParaRPr>
          </a:p>
          <a:p>
            <a:endParaRPr lang="en-US"/>
          </a:p>
          <a:p>
            <a:r>
              <a:rPr lang="en-US" b="1">
                <a:solidFill>
                  <a:srgbClr val="812990"/>
                </a:solidFill>
              </a:rPr>
              <a:t>Exciting options to make it better/safer</a:t>
            </a:r>
            <a:endParaRPr lang="en-US" b="1">
              <a:solidFill>
                <a:srgbClr val="812990"/>
              </a:solidFill>
              <a:ea typeface="Calibri"/>
              <a:cs typeface="Calibri"/>
            </a:endParaRPr>
          </a:p>
          <a:p>
            <a:endParaRPr lang="en-US"/>
          </a:p>
          <a:p>
            <a:endParaRPr lang="en-AU"/>
          </a:p>
        </p:txBody>
      </p:sp>
      <p:pic>
        <p:nvPicPr>
          <p:cNvPr id="4" name="Google Shape;363;p1" descr="Download Cool and Funky Sunset Wallpaper | CellularNews">
            <a:extLst>
              <a:ext uri="{FF2B5EF4-FFF2-40B4-BE49-F238E27FC236}">
                <a16:creationId xmlns:a16="http://schemas.microsoft.com/office/drawing/2014/main" id="{B2F418DF-F08E-3E88-E275-107D4EE288F8}"/>
              </a:ext>
            </a:extLst>
          </p:cNvPr>
          <p:cNvPicPr preferRelativeResize="0">
            <a:picLocks/>
          </p:cNvPicPr>
          <p:nvPr/>
        </p:nvPicPr>
        <p:blipFill rotWithShape="1">
          <a:blip r:embed="rId2">
            <a:alphaModFix/>
          </a:blip>
          <a:srcRect t="14270" b="14270"/>
          <a:stretch/>
        </p:blipFill>
        <p:spPr>
          <a:xfrm>
            <a:off x="422556" y="375934"/>
            <a:ext cx="3253898" cy="3447374"/>
          </a:xfrm>
          <a:prstGeom prst="rect">
            <a:avLst/>
          </a:prstGeom>
          <a:noFill/>
          <a:ln w="9525" cap="flat" cmpd="sng">
            <a:solidFill>
              <a:srgbClr val="105470"/>
            </a:solidFill>
            <a:prstDash val="solid"/>
            <a:round/>
            <a:headEnd type="none" w="sm" len="sm"/>
            <a:tailEnd type="none" w="sm" len="sm"/>
          </a:ln>
        </p:spPr>
      </p:pic>
    </p:spTree>
    <p:extLst>
      <p:ext uri="{BB962C8B-B14F-4D97-AF65-F5344CB8AC3E}">
        <p14:creationId xmlns:p14="http://schemas.microsoft.com/office/powerpoint/2010/main" val="269393685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9DC8F5BF-A160-4C78-BD3C-C4073A8C2024}"/>
              </a:ext>
            </a:extLst>
          </p:cNvPr>
          <p:cNvSpPr>
            <a:spLocks noGrp="1"/>
          </p:cNvSpPr>
          <p:nvPr>
            <p:ph type="title" idx="4294967295"/>
          </p:nvPr>
        </p:nvSpPr>
        <p:spPr>
          <a:xfrm>
            <a:off x="405712" y="292162"/>
            <a:ext cx="10991851" cy="1037053"/>
          </a:xfrm>
        </p:spPr>
        <p:txBody>
          <a:bodyPr lIns="121920" tIns="60960" rIns="121920" bIns="60960" anchor="t"/>
          <a:lstStyle/>
          <a:p>
            <a:r>
              <a:rPr lang="en-AU" sz="1800" b="1">
                <a:solidFill>
                  <a:schemeClr val="accent1"/>
                </a:solidFill>
                <a:latin typeface="VIC"/>
                <a:ea typeface="ＭＳ Ｐゴシック"/>
              </a:rPr>
              <a:t>Public Fertility Care: </a:t>
            </a:r>
            <a:br>
              <a:rPr lang="en-AU" sz="1800" b="1">
                <a:solidFill>
                  <a:schemeClr val="accent1"/>
                </a:solidFill>
                <a:latin typeface="VIC"/>
                <a:ea typeface="ＭＳ Ｐゴシック"/>
              </a:rPr>
            </a:br>
            <a:r>
              <a:rPr lang="en-AU" sz="1800" b="1">
                <a:solidFill>
                  <a:schemeClr val="accent1"/>
                </a:solidFill>
                <a:latin typeface="VIC"/>
                <a:ea typeface="ＭＳ Ｐゴシック"/>
              </a:rPr>
              <a:t>Comms and Program Promotion</a:t>
            </a:r>
            <a:endParaRPr lang="en-AU" sz="1800" b="1">
              <a:solidFill>
                <a:schemeClr val="accent1"/>
              </a:solidFill>
              <a:latin typeface="VIC" panose="00000500000000000000" pitchFamily="2" charset="0"/>
              <a:ea typeface="ＭＳ Ｐゴシック"/>
            </a:endParaRPr>
          </a:p>
        </p:txBody>
      </p:sp>
      <p:sp>
        <p:nvSpPr>
          <p:cNvPr id="5" name="Rectangle 4">
            <a:extLst>
              <a:ext uri="{FF2B5EF4-FFF2-40B4-BE49-F238E27FC236}">
                <a16:creationId xmlns:a16="http://schemas.microsoft.com/office/drawing/2014/main" id="{1D320D18-7153-3AD4-F74A-B15C2123D663}"/>
              </a:ext>
            </a:extLst>
          </p:cNvPr>
          <p:cNvSpPr/>
          <p:nvPr/>
        </p:nvSpPr>
        <p:spPr>
          <a:xfrm>
            <a:off x="405637" y="1978996"/>
            <a:ext cx="5496000" cy="42957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920" tIns="60960" rIns="121920" bIns="60960" rtlCol="0" anchor="ctr"/>
          <a:lstStyle/>
          <a:p>
            <a:pPr algn="ctr" defTabSz="495261" eaLnBrk="0" fontAlgn="base" hangingPunct="0">
              <a:spcBef>
                <a:spcPct val="0"/>
              </a:spcBef>
              <a:spcAft>
                <a:spcPct val="0"/>
              </a:spcAft>
              <a:defRPr/>
            </a:pPr>
            <a:r>
              <a:rPr lang="en-AU" sz="1600" b="1">
                <a:solidFill>
                  <a:prstClr val="white"/>
                </a:solidFill>
                <a:latin typeface="VIC"/>
              </a:rPr>
              <a:t>Donor Recruitment Campaign</a:t>
            </a:r>
            <a:endParaRPr lang="en-AU" sz="1600">
              <a:solidFill>
                <a:prstClr val="white"/>
              </a:solidFill>
              <a:latin typeface="VIC" panose="00000500000000000000" pitchFamily="2" charset="0"/>
            </a:endParaRPr>
          </a:p>
        </p:txBody>
      </p:sp>
      <p:sp>
        <p:nvSpPr>
          <p:cNvPr id="6" name="TextBox 5">
            <a:extLst>
              <a:ext uri="{FF2B5EF4-FFF2-40B4-BE49-F238E27FC236}">
                <a16:creationId xmlns:a16="http://schemas.microsoft.com/office/drawing/2014/main" id="{2071417E-A4CE-C624-E1C6-459095C70892}"/>
              </a:ext>
            </a:extLst>
          </p:cNvPr>
          <p:cNvSpPr txBox="1"/>
          <p:nvPr/>
        </p:nvSpPr>
        <p:spPr>
          <a:xfrm>
            <a:off x="390292" y="2545935"/>
            <a:ext cx="5496000" cy="3018067"/>
          </a:xfrm>
          <a:prstGeom prst="rect">
            <a:avLst/>
          </a:prstGeom>
          <a:solidFill>
            <a:schemeClr val="accent1">
              <a:lumMod val="20000"/>
              <a:lumOff val="80000"/>
            </a:schemeClr>
          </a:solidFill>
          <a:ln w="9525" algn="ctr">
            <a:noFill/>
            <a:miter lim="800000"/>
            <a:headEnd/>
            <a:tailEnd/>
          </a:ln>
          <a:effectLst/>
        </p:spPr>
        <p:txBody>
          <a:bodyPr wrap="square" lIns="97500" tIns="49531" rIns="99060" bIns="49531" anchor="t"/>
          <a:lstStyle>
            <a:defPPr>
              <a:defRPr lang="en-AU"/>
            </a:defPPr>
            <a:lvl1pPr defTabSz="371464">
              <a:spcBef>
                <a:spcPct val="20000"/>
              </a:spcBef>
              <a:defRPr sz="1000" b="1">
                <a:solidFill>
                  <a:prstClr val="black"/>
                </a:solidFill>
                <a:latin typeface="+mj-lt"/>
                <a:ea typeface="ＭＳ Ｐゴシック"/>
              </a:defRPr>
            </a:lvl1pPr>
          </a:lstStyle>
          <a:p>
            <a:pPr marL="227748" indent="-227748" algn="just" defTabSz="371455">
              <a:spcBef>
                <a:spcPts val="267"/>
              </a:spcBef>
              <a:spcAft>
                <a:spcPts val="800"/>
              </a:spcAft>
              <a:buFont typeface="Arial" panose="020B0604020202020204" pitchFamily="34" charset="0"/>
              <a:buChar char="•"/>
            </a:pPr>
            <a:r>
              <a:rPr lang="en-AU" sz="1467" b="0">
                <a:latin typeface="VIC"/>
              </a:rPr>
              <a:t>A public awareness and advertising campaign is being delivered to boost the number of donors to the egg and sperm bank, addressing the statewide shortage in availability of donor eggs and sperm.</a:t>
            </a:r>
            <a:endParaRPr lang="en-US" sz="1333">
              <a:latin typeface="VIC"/>
            </a:endParaRPr>
          </a:p>
          <a:p>
            <a:pPr marL="227748" indent="-227748" algn="just" defTabSz="371455">
              <a:spcBef>
                <a:spcPts val="267"/>
              </a:spcBef>
              <a:spcAft>
                <a:spcPts val="800"/>
              </a:spcAft>
              <a:buFont typeface="Arial" panose="020B0604020202020204" pitchFamily="34" charset="0"/>
              <a:buChar char="•"/>
            </a:pPr>
            <a:r>
              <a:rPr lang="en-AU" sz="1467" b="0">
                <a:latin typeface="VIC"/>
              </a:rPr>
              <a:t>The campaign, launched in May 2024, is strategically based on detailed market research and aims to reach a broad audience but targeting those who would be eligible to donate. </a:t>
            </a:r>
          </a:p>
          <a:p>
            <a:pPr marL="227748" indent="-227748" algn="just" defTabSz="371455">
              <a:spcBef>
                <a:spcPts val="267"/>
              </a:spcBef>
              <a:spcAft>
                <a:spcPts val="800"/>
              </a:spcAft>
              <a:buFont typeface="Arial" panose="020B0604020202020204" pitchFamily="34" charset="0"/>
              <a:buChar char="•"/>
            </a:pPr>
            <a:r>
              <a:rPr lang="en-AU" sz="1467" b="0">
                <a:latin typeface="VIC"/>
              </a:rPr>
              <a:t>It is being executed across multiple channels, including digital displays in medical centres, regional press, radio broadcasts, and editorial pieces.</a:t>
            </a:r>
          </a:p>
        </p:txBody>
      </p:sp>
      <p:pic>
        <p:nvPicPr>
          <p:cNvPr id="9" name="Picture 8">
            <a:extLst>
              <a:ext uri="{FF2B5EF4-FFF2-40B4-BE49-F238E27FC236}">
                <a16:creationId xmlns:a16="http://schemas.microsoft.com/office/drawing/2014/main" id="{648E0A78-ACD9-8191-0986-B5BF2E6F0422}"/>
              </a:ext>
            </a:extLst>
          </p:cNvPr>
          <p:cNvPicPr>
            <a:picLocks noChangeAspect="1"/>
          </p:cNvPicPr>
          <p:nvPr/>
        </p:nvPicPr>
        <p:blipFill>
          <a:blip r:embed="rId3"/>
          <a:stretch>
            <a:fillRect/>
          </a:stretch>
        </p:blipFill>
        <p:spPr>
          <a:xfrm>
            <a:off x="6193365" y="2183405"/>
            <a:ext cx="2964296" cy="1140548"/>
          </a:xfrm>
          <a:prstGeom prst="rect">
            <a:avLst/>
          </a:prstGeom>
        </p:spPr>
      </p:pic>
      <p:pic>
        <p:nvPicPr>
          <p:cNvPr id="11" name="Picture 10">
            <a:extLst>
              <a:ext uri="{FF2B5EF4-FFF2-40B4-BE49-F238E27FC236}">
                <a16:creationId xmlns:a16="http://schemas.microsoft.com/office/drawing/2014/main" id="{C1E6CC56-AD7D-1911-62A4-17689507E165}"/>
              </a:ext>
            </a:extLst>
          </p:cNvPr>
          <p:cNvPicPr>
            <a:picLocks noChangeAspect="1"/>
          </p:cNvPicPr>
          <p:nvPr/>
        </p:nvPicPr>
        <p:blipFill>
          <a:blip r:embed="rId4"/>
          <a:stretch>
            <a:fillRect/>
          </a:stretch>
        </p:blipFill>
        <p:spPr>
          <a:xfrm>
            <a:off x="9215735" y="3815280"/>
            <a:ext cx="2851951" cy="1545891"/>
          </a:xfrm>
          <a:prstGeom prst="rect">
            <a:avLst/>
          </a:prstGeom>
        </p:spPr>
      </p:pic>
      <p:pic>
        <p:nvPicPr>
          <p:cNvPr id="13" name="Picture 12">
            <a:extLst>
              <a:ext uri="{FF2B5EF4-FFF2-40B4-BE49-F238E27FC236}">
                <a16:creationId xmlns:a16="http://schemas.microsoft.com/office/drawing/2014/main" id="{8655A3A6-93DF-CACE-D0D0-F0BC45338B64}"/>
              </a:ext>
            </a:extLst>
          </p:cNvPr>
          <p:cNvPicPr>
            <a:picLocks noChangeAspect="1"/>
          </p:cNvPicPr>
          <p:nvPr/>
        </p:nvPicPr>
        <p:blipFill>
          <a:blip r:embed="rId5"/>
          <a:stretch>
            <a:fillRect/>
          </a:stretch>
        </p:blipFill>
        <p:spPr>
          <a:xfrm>
            <a:off x="6305711" y="3815280"/>
            <a:ext cx="2851951" cy="1446728"/>
          </a:xfrm>
          <a:prstGeom prst="rect">
            <a:avLst/>
          </a:prstGeom>
        </p:spPr>
      </p:pic>
      <p:pic>
        <p:nvPicPr>
          <p:cNvPr id="15" name="Picture 14">
            <a:extLst>
              <a:ext uri="{FF2B5EF4-FFF2-40B4-BE49-F238E27FC236}">
                <a16:creationId xmlns:a16="http://schemas.microsoft.com/office/drawing/2014/main" id="{B16F6A8D-3388-DF4A-EF22-142A434AB4F0}"/>
              </a:ext>
            </a:extLst>
          </p:cNvPr>
          <p:cNvPicPr>
            <a:picLocks noChangeAspect="1"/>
          </p:cNvPicPr>
          <p:nvPr/>
        </p:nvPicPr>
        <p:blipFill>
          <a:blip r:embed="rId6"/>
          <a:stretch>
            <a:fillRect/>
          </a:stretch>
        </p:blipFill>
        <p:spPr>
          <a:xfrm>
            <a:off x="9799603" y="2193782"/>
            <a:ext cx="1597960" cy="1302337"/>
          </a:xfrm>
          <a:prstGeom prst="rect">
            <a:avLst/>
          </a:prstGeom>
        </p:spPr>
      </p:pic>
    </p:spTree>
    <p:extLst>
      <p:ext uri="{BB962C8B-B14F-4D97-AF65-F5344CB8AC3E}">
        <p14:creationId xmlns:p14="http://schemas.microsoft.com/office/powerpoint/2010/main" val="156283436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4"/>
          </p:nvPr>
        </p:nvSpPr>
        <p:spPr>
          <a:xfrm>
            <a:off x="432000" y="2640428"/>
            <a:ext cx="3600000" cy="464200"/>
          </a:xfrm>
        </p:spPr>
        <p:txBody>
          <a:bodyPr>
            <a:normAutofit fontScale="47500" lnSpcReduction="20000"/>
          </a:bodyPr>
          <a:lstStyle/>
          <a:p>
            <a:endParaRPr lang="en-US"/>
          </a:p>
        </p:txBody>
      </p:sp>
      <p:sp>
        <p:nvSpPr>
          <p:cNvPr id="3" name="Content Placeholder 2"/>
          <p:cNvSpPr>
            <a:spLocks noGrp="1"/>
          </p:cNvSpPr>
          <p:nvPr>
            <p:ph idx="15"/>
          </p:nvPr>
        </p:nvSpPr>
        <p:spPr>
          <a:xfrm>
            <a:off x="4302000" y="2620246"/>
            <a:ext cx="3600000" cy="484382"/>
          </a:xfrm>
        </p:spPr>
        <p:txBody>
          <a:bodyPr>
            <a:normAutofit fontScale="55000" lnSpcReduction="20000"/>
          </a:bodyPr>
          <a:lstStyle/>
          <a:p>
            <a:endParaRPr lang="en-US"/>
          </a:p>
        </p:txBody>
      </p:sp>
      <p:sp>
        <p:nvSpPr>
          <p:cNvPr id="4" name="Content Placeholder 3"/>
          <p:cNvSpPr>
            <a:spLocks noGrp="1"/>
          </p:cNvSpPr>
          <p:nvPr>
            <p:ph idx="16"/>
          </p:nvPr>
        </p:nvSpPr>
        <p:spPr>
          <a:xfrm>
            <a:off x="8172000" y="2620247"/>
            <a:ext cx="3600000" cy="506312"/>
          </a:xfrm>
        </p:spPr>
        <p:txBody>
          <a:bodyPr>
            <a:normAutofit fontScale="62500" lnSpcReduction="20000"/>
          </a:bodyPr>
          <a:lstStyle/>
          <a:p>
            <a:endParaRPr lang="en-US"/>
          </a:p>
          <a:p>
            <a:endParaRPr lang="en-AU"/>
          </a:p>
        </p:txBody>
      </p:sp>
      <p:sp>
        <p:nvSpPr>
          <p:cNvPr id="6" name="Content Placeholder 5"/>
          <p:cNvSpPr>
            <a:spLocks noGrp="1"/>
          </p:cNvSpPr>
          <p:nvPr>
            <p:ph idx="1"/>
          </p:nvPr>
        </p:nvSpPr>
        <p:spPr>
          <a:xfrm>
            <a:off x="432000" y="2620246"/>
            <a:ext cx="3600000" cy="484382"/>
          </a:xfrm>
        </p:spPr>
        <p:txBody>
          <a:bodyPr/>
          <a:lstStyle/>
          <a:p>
            <a:r>
              <a:rPr lang="en-US"/>
              <a:t>oocyte/embryo </a:t>
            </a:r>
            <a:r>
              <a:rPr lang="en-US" err="1"/>
              <a:t>cryo</a:t>
            </a:r>
            <a:endParaRPr lang="en-AU"/>
          </a:p>
        </p:txBody>
      </p:sp>
      <p:sp>
        <p:nvSpPr>
          <p:cNvPr id="7" name="Content Placeholder 6"/>
          <p:cNvSpPr>
            <a:spLocks noGrp="1"/>
          </p:cNvSpPr>
          <p:nvPr>
            <p:ph idx="12"/>
          </p:nvPr>
        </p:nvSpPr>
        <p:spPr>
          <a:xfrm>
            <a:off x="4302000" y="2640428"/>
            <a:ext cx="3600000" cy="464200"/>
          </a:xfrm>
        </p:spPr>
        <p:txBody>
          <a:bodyPr/>
          <a:lstStyle/>
          <a:p>
            <a:r>
              <a:rPr lang="en-US"/>
              <a:t>ovarian tissue </a:t>
            </a:r>
            <a:r>
              <a:rPr lang="en-US" err="1"/>
              <a:t>cryo</a:t>
            </a:r>
            <a:endParaRPr lang="en-AU"/>
          </a:p>
        </p:txBody>
      </p:sp>
      <p:sp>
        <p:nvSpPr>
          <p:cNvPr id="8" name="Content Placeholder 7"/>
          <p:cNvSpPr>
            <a:spLocks noGrp="1"/>
          </p:cNvSpPr>
          <p:nvPr>
            <p:ph idx="13"/>
          </p:nvPr>
        </p:nvSpPr>
        <p:spPr>
          <a:xfrm>
            <a:off x="8172000" y="2640428"/>
            <a:ext cx="3600000" cy="464200"/>
          </a:xfrm>
        </p:spPr>
        <p:txBody>
          <a:bodyPr/>
          <a:lstStyle/>
          <a:p>
            <a:r>
              <a:rPr lang="en-US"/>
              <a:t>ovarian protection</a:t>
            </a:r>
            <a:endParaRPr lang="en-AU"/>
          </a:p>
        </p:txBody>
      </p:sp>
      <p:pic>
        <p:nvPicPr>
          <p:cNvPr id="5122" name="Picture 2" descr="puncture of follicles Icon 289686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8229" y="837178"/>
            <a:ext cx="1761899" cy="1423833"/>
          </a:xfrm>
          <a:prstGeom prst="rect">
            <a:avLst/>
          </a:prstGeom>
          <a:solidFill>
            <a:srgbClr val="CC00CC"/>
          </a:solidFill>
          <a:ln>
            <a:noFill/>
          </a:ln>
        </p:spPr>
      </p:pic>
      <p:pic>
        <p:nvPicPr>
          <p:cNvPr id="5126" name="Picture 6" descr="female organs Icon 28368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4575" y="837179"/>
            <a:ext cx="1761899" cy="1450614"/>
          </a:xfrm>
          <a:prstGeom prst="rect">
            <a:avLst/>
          </a:prstGeom>
          <a:solidFill>
            <a:srgbClr val="CC00CC"/>
          </a:solidFill>
        </p:spPr>
      </p:pic>
      <p:sp>
        <p:nvSpPr>
          <p:cNvPr id="16" name="AutoShape 9" descr="data:image/jpeg;base64,/9j/4AAQSkZJRgABAQAAAQABAAD/2wCEAAkGBxIQEBUSEhMVFRQXFxYUEBQXFBgYFBUVFxUWFxcVFBQYHCggGBwlHxQVJDEhMSkrLi4uFx8zODMsNygtLiwBCgoKDg0OGxAQGywkICQsLCwsLCwsNCwsLCwsLCwsLCwsLCwsLCwsLCwsLCwsLCwsLCwsLCwsLCwsLCwsLCwsLP/AABEIAFcCQwMBEQACEQEDEQH/xAAcAAEAAgMBAQEAAAAAAAAAAAAAAQMCBAUGBwj/xABLEAACAQIDAggJCQQHCQAAAAAAAQIDEQQSITFRBQYTIkFTktEUFTJSYXGRk7EjQlRicoGh0tUHM8LwFmNzo7LB4SQlNDVDgrPD4v/EABoBAQEAAwEBAAAAAAAAAAAAAAABAgMGBQT/xAAxEQEAAQIEBAQFBAMBAQAAAAAAAQIRAxIhUQQTMZFBUmFxBRQiMvCBobHRU8HxckL/2gAMAwEAAhEDEQA/APuIAAAAAAAAAAAAAAAAAAAAAAAAAAAAAAAAAAAAAAAAAAAAAAAAAAAAAAAAAAAAAAAAAAAAAAAAAAAAAAAAAAAAAAAAAAAAAAAAAAAAAAAAAAAAAAAAEN2AoWPpPRVafbj3kzRuzyVbSuhUTV001vT0KwsyAAAAACpYiO8CxO4EgAAAAAAAAAAAAAAAAAAAAAAAAAAAAAAAAAAAAAAAAAAAAACp14qTj0pJv772/wALAzjJPYBkAAAAAAAAAAAAAAAAAAAAAAAiUrK72LVgfBOPvG2rja84RnKOHhJxhTTspWdnOdvKb/BW9J89U5nZ/DOAowMKK6ovVOt9vSHk4wu0krttKKSu23sSS2v0GNoenXiRTF5l9G4rcS6nJyhiqtWnGpF/7NTqNauPl1VrFySj5NnsV30GUUQ5zjfitM1xVhUxMx/9TH8OFxw4ExmGyupVniMPDmUaqlJxgtEoyi38nsXodlZsk07vQ+H8Xw2NfLTFNU9Y3/t53C4yrSkp06k4SWyUZNP2pkyw9GvDw64y1UxMez7f+zTjVPH0JQrWdallU5JWzxlfLO2xPmtP1LebqKpnSXIfFeBp4bEiaPtq6em8PZGx5QB5/D+RH+elkR2cH5K9XeWFXgAAAAAAAAAAAAAAAAAAAAAAAAAAAAAAAAAAAAAAAAAAAAADmYh2rT+zT+NQDcwj0JAvKAAAAAAAAAAAAAAAAAAAAAAGtwl+5qfYl8GB+dODOBq2MrSjRjsk3OctKdNX2zl/krt9CPlp6Q7rH4zD4fDjNOto08X0zi3xao4FZo/KVmrSrSVmt6pR+YvT5T39BtppcvxfG4nETrpGzuUnql61olfyXsbK+KVUsRpZ2aejWVWaaV01bVegw1noziLavCcYuJkJ3qYO0ZbZYdvR/wBjJ7PsP7n0EnZ7nCfFpp+jH1jf+/7dH9ikHHEYpSTTUIKSaaaeaWjT1TMsPqnxyuKqMOYm8a/6fWzc5xEtgHn8K/k4+oiS7OD8lCFXuS3lEcot69oFUsZTTs5K+65hOJTE2mWUUVTrZHhsN/4PuHMpMkoeOh9b7oTfwQzwZZQsfD6/u5/lHMp9e0rkn8mE+HQ+t7uf5RzI9e0pkn8mGHjKG6p7qf5RzI/IMk/kj4Shun2GOZC5JI8JQs5PNFK13JWWrtt+8sVxKTTMNihiIzV4yUvUyxN2NlhQAAamK4SpUmozmk35K1bdvUSaojqsUzPRfTrxkk07p6plRlmW8Ccy3gSAAAAAAAAAAAAAAAAAAAAAAAAAORi/30/VD+MI3sC+aSFbEnYowdZbwI8IjvAiWKgldyilsV2lr95LrETPRj4dS6yHbj3i8Lkq2PDqXWQ7ce8ZoMlWx4fS62Hbj3jNG5kq2PD6XW0+3HvGaNzJVsjxhR62n2495M0bmSraUeMaPW0+3HvGaNzJVtKPGdDrqXvI94zRuvLq2lHjXD9dS95HvGenc5de09mL4Yw30ij72HeM9O68nE8s9kPhrDfSKPvYd4z07ryMTyz2Q+HcL9Joe9h3jPTvC/L4vkntKPH+E+k0PfQ7xnp3g+XxvJPaWL4xYP6VQ99DvJzKd1+Vx/JV2li+MmC+lUPfQ7xzKd1+Ux/JV2li+NGB+l4f30O8cyndfk+I/wAdXaWP9LMB9Mw/vod45lO6/I8T/jq7S1uEONeAdKaWLoNuLSXKx3esuendJ4LiP8dXaXwzC8OYmjHJSr1IRzNqMZWjdvV22XPnjSHZ4vB4Fc3rpiZe34gcI4mvysq9SpOKUOTctmbNUzqL0v8AMv60Z0zdz/xXBwcKqmMOIjd66VvrbPQZvJUxUcyvmtdX8kLq+TcJcO4rlakfCKySqVEoqpJWSm1bQ1unweFwOXTOWL2h679k3DUIYjESxNdKU4UlGVWpzpZXPRSk7uysWiYiby+H4pgTNFEYdOkX6R7PptTjFg4q8sTRSva7qRSu9i2mzmU7vGjhsaelE9h8P4R5orEUW46SXKRunueo5lO6Tw2NEXyT2c/ATUqUGndNaNap/eWJu1V0zTNpd3BeQiwivEbRJHVzsRG6kvqtfgzGuL0z7StGlUPGydVqOV5m7aSqzj0b1GWtzjKMWqfvrqj21/3D3qoiOkQ1KHCV4KU3lzSmqKhKpVlVhBpcpCMYKTje+trWyu/OR9GJgYubLRVM2iL3m1pnwnW12qMWm2sDx8M0efHI6dapKo5NKHIzoxkpKSvFrlXdOzWXYY/L42WbzN7xFt7xP9LzabsocIU80YXnCU78mqlKrTzWhKbcXOKVkoNvdoSeGx4iZib262qv6eErzqFVfhKKjCcVNxnUpQhOVKoqclUqwhdStpdSbi3ZPTaZ0cLXNUxVV0iZtE6xaJn/ALZjVjxEaQu8JgrycZ8km4yr8n8impZW275sqe2eXLo9bamr5XEnS8Ztr6/1+l7rz4TSxVOUlBXzvOpQcEpU+T0nyqvzVdxS25sytdamNfDYlFM1T00/W+35oypxYqm0OvgsVOhQxNSEVOUKanGFnaTTlpaOu7ZuPV+CTrXT7Pk4/pTPu6PAfCtSvCLnTjCc3ZOOdZXz7O0vsr2nvzGzzobNbjBCOjnVi0tW8POaTW18xPfsJF7Lpdqx4zxv/wAVG26WCxCfxXwH1bn07fu1qvGRVas6MqtubKVNwzwzxgrySzxi4zW5OW+/Qaq89/RspimznU+M83hY18PhKkb1nSlTrRrSnkVLlXO6WZ3bUbu6ubMsRLCZmXq8BHLDL5spQ+6LstvoSFHSxV1uuczJhdMGFbFOTyfe+8ImNV7wtllWu4uxUV+FvciXLLKWIb6N34uxRsgAAAAAAAAAAAAAAAAAABx8Z++n6ofxERvcH+SFX1VoUaMyK1rMMdXj/wBrn/L6V/pC/wDHM1Yvh+eD3PgN/mZ/8z/p8h5u416Ot+o5pfpPqOaND6jmjQ+ovEaFqjm7hofUabv59g0PqTZbv59gvSmqVH6rJelL+pk+q/Y+4ZqTN6pyPzX7GM1O6ZvVPJPzH7GM1O5njf8Ac5J+Y/Yxmjczx5o7nJPzH7GM0bpnjzR3ORl5kvYxmjdOZT5o7p5CXmS9jF43OZT5o7joT8yXZYvG7Ga6J61R3HQn5suyxeN15lHmjvD6b+znB1Vhbyi1Ftuk3bVOUlPS11rGO3doZ0R4uV+LYlM8RNvT+HrPB5bja8q8KJ4WW4ixVD4zxhoyp4vERkmmqtS/3zb2/eabuv4ac2BRN/CHOuukN1rovHo+K7gziiWSkGUUTbWH3Tigv934X+yj8DdR9rieMm+PV7vWYLyEZQ+djidokjq59SOpJ6Hi8DwhCrKjkpxk3LLCeWUYzjSf7xwcpRWbKnFa6Z79BxvDTRTiXrm1ul+l/Df3e7jRMxaFdqinykaDUeTVGVLPSUoxUs0HStNwstYuLcb2i15JumcOaZoqr1mb3tPtN9L+sS12qic0R6NWrwXUqTlUbhCcnOdr51CUfBeRU7W5S7wqc7b7K9rvbTxmHRTFEXmItHv91/b7tGM4NVWq/G4WrickakIU6alKVa1V1Jyz0a1J8m8itblW7vV6bNTDCxsLAvNEzMz00t0mJ119FqorrtExZNejipwVN8imnTc6qlN8oqdSEubSyLk3LJreUkui+1SnF4eiucSM3jpbpeJ8b69oJormnLopfAzs6ShQdNuSVWanKqqcpNuLouLhKSTcb5kulx6DP52n771X2i1r+/WO36pyJ6NujgJqq6+ZZ6jaxCs+TlSjfkYQ3Sp6c752ad+i2jE4mivD5dtI6b38b+/7aerOnCmmrNd18M5qjiXHylRutL6pvoW3afd8F++v2hp437afddxYeIcnHMrXUm+SnTvFqS5spK0mn6ToLbPPmV/CN1P5SM5vXLaMqmjf1G0j55w8S97tsV0W6NKUqXUVPc1e8uXE3S9GzZ4MxFOFXmpUqjjJLNlhOSSTdlVknJeTqk0vQWmK46yk5fCHHqRShOSyyhytpWhXneooz52tPXTNqrrX1GM0YvmZxVh7PX8ExkqSvt1vo16lZpNWVug3YUTFOrTiTE1aNlxNjXZMYgbNNcx/a/yAhIDLGLUo1crIMcbGXg1e12+SnlV2tcrtqmmvavWgr594Lif6z3tb9VBoiWFxLX/U97W+PjQal6fz/ip8H4jfV99X/VBqXpQuDsRvq+9xH6mNS9I+D8Rvqe8xH6kNS9KPF2J3z7eI/UgfSzjwdiN8+3iP1IF4THg7E759vEfqZS8MlwfifOn2sR+pAvDJYLFedP8Av/1EJoyWDxXnVP7/APUBqui7DcHYypNQUqqvfnuGIcVa2jtwhfW+7oewheHZwnFTF5vlK0XD0VMZGX4YtpFT9Hd4O4tQpVI1HUrSktides6d97hOpJMDuAAAHJxKvWn6ofxiRu4PSLAirVqPyad1vlNR/CzAoy1eqj73/wCAiHSq9XD3j/IFWrBqpG1aEHZ3SvmV9l9UhYiZQuB8P1MOyiWhc07p8U0Oqh2ULQXk8U0Oph2ULQXlPiqh1UOyhaC8niqh1UOyhaEvIuC6HVQ7KLYT4so9VDsoB4so9VDsoDLxfR6uHZQSx4vo9XDsoFjxfS6uHZQLHi+l1cOygWPF9Lq4dlAseL6XVw7KBY8ApdXDsoFjwCl1cOygWPAKXVw7KBY8ApdXDsoFjxfR6uHZQWyPF1Hq4dlAPF1Hq4dlAR4sodVDsoCHwVQ6qHZQsMXwRh+ph2US0LeXO4S4q4OpGUpYem5ZXZ5V0JjLE+DZRj4tEWpqmPaWGCpRhShGKUYqKUUlZJbkiRFoa66pqm8u1gfIRYQxJUak0Y+DKzwWJp5qdnG8XbNzkmlZ2ks3Nk07aPT12OKwKsuJe9vzu96uLwphh6rlSb+bGEbqScW9FWk045pNxSUWnprsuzdOJhZao3mfDX07T1YWqut8Fq7c872qNLM8udzvT0y7FG6ts3p7Sc7D6ZY8PDwtr+5lndGHVXlFmU0lGop5p3UpOcMkoU/mqyns0V0tpcWcPl/TbrFtOmmuqUxN21fXL07bdNt9j5LTa7cqrU5ScHF6RleXOkk7NXTUFztFJbVZvp1RuwqqaYqirxjb8/NmFUXY0qM1K7UW7yeblKt2pSXNyWypRWi2+StFdmVeJRNNov2j+euvikRMTd3OAYQbqqollcIqWZ2TvJ2u/Wkej8F++v2j+Xy8d9tPu7UJUqa5sY3X7tbbafN2v2HQxLzpW1HVlrCmvRmeRexXfwLaUvDWq+Hp82NG3rnJ/wCOKFpNHLxdNwqSrVo1HNxy55LZC+Z0qUY82EW0r6tyaV27GuqmqWdNVMNxeDYiKlUpU8krTjTqQhfOnKN8r+dZ+uxlm1TLo3eD4vk4trV6u2y72lo+1KurYyegyYpVN7n7BcTKvCKyylFSvezeq+7aElFKvFtJNv1Rl8bWCJmqrd+Th7x/kDJhydXq4+9f5Ai2jTm9JRjFXTdpZm7O9vJQVtZFuXsAZFuXsAnKtyAZVuAWQCwCwCwCwEgAAAAAAAAObVXy0/s0/wD2Ajq26EdF6xAvAAAAAAAAAAAAAAAAAAAAAAAAAAAAAAAAFWJ8iX2X8AOXwer04+r/AEIreVDNFc6UbX8l2v6/YWElHgH9ZV7f+gEPg5dZU7YRqy4u0Ha+Z21XO2OzWn3NnzxwmBHSiOzbzsTzSwlxXwzVmpdp/wA9Jl8tg+WOxzcTzSj+iuG82XT86+29/i/aPl8Lyx2Tm17yLirhb3yfj6/R6X7S8jC8sdjm1+aVn9HaGnl6aLnvRWtZbifLYPljscyvdg+LGHccuV5ddL6arK9PVoPl8Lrljsc2vcXFjD3ulJO97qXSr2fr1Y5GF5Y7HNr3WvgCi4uMs0oytmjJ3i7O6umt5lRg4dH20xHslVdVXWW5geD6VCOWnBRXoRssxbIACGr6MDm1+AMNN5pUldO69D3pdDAvhwbBKyzpdC5SaS9SuBl4BD6/vJ/mAeL6e59uXeBsQgoqyQGQAAAAAAAAAAAAAAAAAAAAAAABz68ZKrJ5JSTjBJxy6OLne92vOQGxhpt6OEo26Xl/ybCNgKAAAAAAAAAAAAAAAAAAAAAAAAAAAAAAAFWK/dy+y/gBz+D6fyUPTFP26kLulSVtPR3lGYAAAAAAAAAAAAAAAAAAAAAAAAAAAAAAAAAAAAAAAAAAAAAAAAAAAAAAAAAAAAAAAAAAAAAAAAAAAAAAAAAxnFNNPY1ZgaS4Jp9Dmv8Avl3gbdGkoRsrv0t3ftAsAAAAAAAAAAAAAAAAAAAAAAAAAAAAAAAAAAAAAAAAAAAAAAAAAAAAAAAAAAAAAAAAAAAAAAAAAAAAAAAAAAAAAAAAAAAAAAAAAAAAAAAAAAAAAAAAAAAAAAAAAAAAAAAAAAH/2Q==">
            <a:hlinkClick r:id="rId4"/>
          </p:cNvPr>
          <p:cNvSpPr>
            <a:spLocks noChangeAspect="1" noChangeArrowheads="1"/>
          </p:cNvSpPr>
          <p:nvPr/>
        </p:nvSpPr>
        <p:spPr bwMode="auto">
          <a:xfrm>
            <a:off x="172720" y="267140"/>
            <a:ext cx="12192001" cy="1295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83B66"/>
                </a:solidFill>
                <a:effectLst/>
                <a:uLnTx/>
                <a:uFillTx/>
                <a:latin typeface="Arial" panose="020B0604020202020204" pitchFamily="34" charset="0"/>
                <a:ea typeface="+mn-ea"/>
                <a:cs typeface="+mn-cs"/>
              </a:rPr>
              <a:t>FPS consultation and services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83B66"/>
                </a:solidFill>
                <a:effectLst/>
                <a:uLnTx/>
                <a:uFillTx/>
                <a:latin typeface="Arial" panose="020B0604020202020204" pitchFamily="34" charset="0"/>
                <a:ea typeface="+mn-ea"/>
                <a:cs typeface="+mn-cs"/>
              </a:rPr>
              <a:t>   </a:t>
            </a:r>
          </a:p>
        </p:txBody>
      </p:sp>
      <p:pic>
        <p:nvPicPr>
          <p:cNvPr id="5132" name="Picture 12" descr="injection Icon 163564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07232" y="837178"/>
            <a:ext cx="1761899" cy="1450614"/>
          </a:xfrm>
          <a:prstGeom prst="rect">
            <a:avLst/>
          </a:prstGeom>
          <a:solidFill>
            <a:srgbClr val="CC00CC"/>
          </a:solidFill>
        </p:spPr>
      </p:pic>
      <p:sp>
        <p:nvSpPr>
          <p:cNvPr id="5" name="Footer Placeholder 4">
            <a:extLst>
              <a:ext uri="{FF2B5EF4-FFF2-40B4-BE49-F238E27FC236}">
                <a16:creationId xmlns:a16="http://schemas.microsoft.com/office/drawing/2014/main" id="{D841283D-BEBE-4C9B-A1CF-ECEAC043F55B}"/>
              </a:ext>
            </a:extLst>
          </p:cNvPr>
          <p:cNvSpPr>
            <a:spLocks noGrp="1"/>
          </p:cNvSpPr>
          <p:nvPr>
            <p:ph type="ftr" sz="quarter" idx="10"/>
          </p:nvPr>
        </p:nvSpPr>
        <p:spPr>
          <a:xfrm>
            <a:off x="-1536492" y="-12492"/>
            <a:ext cx="0" cy="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A" sz="1200" b="0" i="0" u="none" strike="noStrike" kern="1200" cap="none" spc="0" normalizeH="0" baseline="0" noProof="0">
              <a:ln>
                <a:noFill/>
              </a:ln>
              <a:solidFill>
                <a:prstClr val="black">
                  <a:lumMod val="75000"/>
                  <a:lumOff val="25000"/>
                </a:prstClr>
              </a:solidFill>
              <a:effectLst/>
              <a:uLnTx/>
              <a:uFillTx/>
              <a:latin typeface="Georgia"/>
              <a:ea typeface="+mn-ea"/>
              <a:cs typeface="+mn-cs"/>
            </a:endParaRPr>
          </a:p>
        </p:txBody>
      </p:sp>
      <p:pic>
        <p:nvPicPr>
          <p:cNvPr id="11" name="Picture 10">
            <a:extLst>
              <a:ext uri="{FF2B5EF4-FFF2-40B4-BE49-F238E27FC236}">
                <a16:creationId xmlns:a16="http://schemas.microsoft.com/office/drawing/2014/main" id="{34D82DEA-A3A5-DCB0-E6E1-DBD4ADE0651D}"/>
              </a:ext>
            </a:extLst>
          </p:cNvPr>
          <p:cNvPicPr>
            <a:picLocks noChangeAspect="1"/>
          </p:cNvPicPr>
          <p:nvPr/>
        </p:nvPicPr>
        <p:blipFill rotWithShape="1">
          <a:blip r:embed="rId6"/>
          <a:srcRect l="34468" t="32969" r="18058" b="46269"/>
          <a:stretch/>
        </p:blipFill>
        <p:spPr>
          <a:xfrm>
            <a:off x="564311" y="4025911"/>
            <a:ext cx="10729501" cy="2515270"/>
          </a:xfrm>
          <a:prstGeom prst="rect">
            <a:avLst/>
          </a:prstGeom>
        </p:spPr>
      </p:pic>
      <p:pic>
        <p:nvPicPr>
          <p:cNvPr id="9" name="Picture 8">
            <a:extLst>
              <a:ext uri="{FF2B5EF4-FFF2-40B4-BE49-F238E27FC236}">
                <a16:creationId xmlns:a16="http://schemas.microsoft.com/office/drawing/2014/main" id="{8328ADD8-B965-4E83-A640-A96A043C07DB}"/>
              </a:ext>
            </a:extLst>
          </p:cNvPr>
          <p:cNvPicPr>
            <a:picLocks noChangeAspect="1"/>
          </p:cNvPicPr>
          <p:nvPr/>
        </p:nvPicPr>
        <p:blipFill>
          <a:blip r:embed="rId7"/>
          <a:stretch>
            <a:fillRect/>
          </a:stretch>
        </p:blipFill>
        <p:spPr>
          <a:xfrm>
            <a:off x="8441462" y="3922216"/>
            <a:ext cx="1747355" cy="1653570"/>
          </a:xfrm>
          <a:prstGeom prst="rect">
            <a:avLst/>
          </a:prstGeom>
        </p:spPr>
      </p:pic>
    </p:spTree>
    <p:extLst>
      <p:ext uri="{BB962C8B-B14F-4D97-AF65-F5344CB8AC3E}">
        <p14:creationId xmlns:p14="http://schemas.microsoft.com/office/powerpoint/2010/main" val="306558861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14739A68-87DC-0007-37C0-EA9CBF195DCF}"/>
              </a:ext>
            </a:extLst>
          </p:cNvPr>
          <p:cNvSpPr/>
          <p:nvPr/>
        </p:nvSpPr>
        <p:spPr>
          <a:xfrm>
            <a:off x="4205419" y="2167934"/>
            <a:ext cx="3781159" cy="3655214"/>
          </a:xfrm>
          <a:prstGeom prst="ellipse">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Oval 13">
            <a:extLst>
              <a:ext uri="{FF2B5EF4-FFF2-40B4-BE49-F238E27FC236}">
                <a16:creationId xmlns:a16="http://schemas.microsoft.com/office/drawing/2014/main" id="{1177046F-78F5-CAE1-397E-127FAD181C5F}"/>
              </a:ext>
            </a:extLst>
          </p:cNvPr>
          <p:cNvSpPr/>
          <p:nvPr/>
        </p:nvSpPr>
        <p:spPr>
          <a:xfrm>
            <a:off x="8191557" y="2194784"/>
            <a:ext cx="3781159" cy="3655214"/>
          </a:xfrm>
          <a:prstGeom prst="ellipse">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 name="Title 4">
            <a:extLst>
              <a:ext uri="{FF2B5EF4-FFF2-40B4-BE49-F238E27FC236}">
                <a16:creationId xmlns:a16="http://schemas.microsoft.com/office/drawing/2014/main" id="{C4F08CD4-541C-0519-D491-DD6184F1286D}"/>
              </a:ext>
            </a:extLst>
          </p:cNvPr>
          <p:cNvSpPr>
            <a:spLocks noGrp="1"/>
          </p:cNvSpPr>
          <p:nvPr>
            <p:ph type="title"/>
          </p:nvPr>
        </p:nvSpPr>
        <p:spPr>
          <a:xfrm>
            <a:off x="0" y="365125"/>
            <a:ext cx="12192000" cy="1325563"/>
          </a:xfrm>
        </p:spPr>
        <p:txBody>
          <a:bodyPr>
            <a:normAutofit/>
          </a:bodyPr>
          <a:lstStyle/>
          <a:p>
            <a:pPr algn="ctr"/>
            <a:r>
              <a:rPr lang="en-US"/>
              <a:t>Big Picture:</a:t>
            </a:r>
            <a:br>
              <a:rPr lang="en-US"/>
            </a:br>
            <a:r>
              <a:rPr lang="en-US"/>
              <a:t>PFC comprehensive services</a:t>
            </a:r>
            <a:endParaRPr lang="en-AU">
              <a:ea typeface="Calibri Light" panose="020F0302020204030204"/>
              <a:cs typeface="Calibri Light" panose="020F0302020204030204"/>
            </a:endParaRPr>
          </a:p>
        </p:txBody>
      </p:sp>
      <p:sp>
        <p:nvSpPr>
          <p:cNvPr id="7" name="Text Placeholder 6">
            <a:extLst>
              <a:ext uri="{FF2B5EF4-FFF2-40B4-BE49-F238E27FC236}">
                <a16:creationId xmlns:a16="http://schemas.microsoft.com/office/drawing/2014/main" id="{FB330A16-EC08-9ACE-7DE2-CDE47194AAA7}"/>
              </a:ext>
            </a:extLst>
          </p:cNvPr>
          <p:cNvSpPr>
            <a:spLocks noGrp="1"/>
          </p:cNvSpPr>
          <p:nvPr>
            <p:ph type="body" sz="quarter" idx="31"/>
          </p:nvPr>
        </p:nvSpPr>
        <p:spPr>
          <a:xfrm>
            <a:off x="4690189" y="3190875"/>
            <a:ext cx="2811618" cy="1440000"/>
          </a:xfrm>
        </p:spPr>
        <p:txBody>
          <a:bodyPr/>
          <a:lstStyle/>
          <a:p>
            <a:r>
              <a:rPr lang="en-US" sz="3600">
                <a:solidFill>
                  <a:srgbClr val="FFC000"/>
                </a:solidFill>
              </a:rPr>
              <a:t>care support team</a:t>
            </a:r>
            <a:endParaRPr lang="en-AU" sz="3600">
              <a:solidFill>
                <a:srgbClr val="FFC000"/>
              </a:solidFill>
            </a:endParaRPr>
          </a:p>
        </p:txBody>
      </p:sp>
      <p:sp>
        <p:nvSpPr>
          <p:cNvPr id="8" name="Text Placeholder 7">
            <a:extLst>
              <a:ext uri="{FF2B5EF4-FFF2-40B4-BE49-F238E27FC236}">
                <a16:creationId xmlns:a16="http://schemas.microsoft.com/office/drawing/2014/main" id="{A004BF63-508A-667E-6EB4-9AB98AE4F982}"/>
              </a:ext>
            </a:extLst>
          </p:cNvPr>
          <p:cNvSpPr>
            <a:spLocks noGrp="1"/>
          </p:cNvSpPr>
          <p:nvPr>
            <p:ph type="body" sz="quarter" idx="32"/>
          </p:nvPr>
        </p:nvSpPr>
        <p:spPr>
          <a:xfrm>
            <a:off x="8783614" y="3302391"/>
            <a:ext cx="2597043" cy="1440000"/>
          </a:xfrm>
        </p:spPr>
        <p:txBody>
          <a:bodyPr/>
          <a:lstStyle/>
          <a:p>
            <a:r>
              <a:rPr lang="en-US" sz="3600">
                <a:solidFill>
                  <a:srgbClr val="FFC000"/>
                </a:solidFill>
              </a:rPr>
              <a:t>research team</a:t>
            </a:r>
            <a:endParaRPr lang="en-AU" sz="3600">
              <a:solidFill>
                <a:srgbClr val="FFC000"/>
              </a:solidFill>
            </a:endParaRPr>
          </a:p>
        </p:txBody>
      </p:sp>
      <p:sp>
        <p:nvSpPr>
          <p:cNvPr id="9" name="Oval 8">
            <a:extLst>
              <a:ext uri="{FF2B5EF4-FFF2-40B4-BE49-F238E27FC236}">
                <a16:creationId xmlns:a16="http://schemas.microsoft.com/office/drawing/2014/main" id="{F702BF11-C3AB-A29A-9CC9-C442A40A5564}"/>
              </a:ext>
            </a:extLst>
          </p:cNvPr>
          <p:cNvSpPr/>
          <p:nvPr/>
        </p:nvSpPr>
        <p:spPr>
          <a:xfrm>
            <a:off x="128232" y="2185225"/>
            <a:ext cx="3781159" cy="3655214"/>
          </a:xfrm>
          <a:prstGeom prst="ellipse">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 Placeholder 5">
            <a:extLst>
              <a:ext uri="{FF2B5EF4-FFF2-40B4-BE49-F238E27FC236}">
                <a16:creationId xmlns:a16="http://schemas.microsoft.com/office/drawing/2014/main" id="{1A875D12-5B56-FF3D-25CA-332C90B7A3FD}"/>
              </a:ext>
            </a:extLst>
          </p:cNvPr>
          <p:cNvSpPr>
            <a:spLocks noGrp="1"/>
          </p:cNvSpPr>
          <p:nvPr>
            <p:ph type="body" sz="quarter" idx="30"/>
          </p:nvPr>
        </p:nvSpPr>
        <p:spPr>
          <a:xfrm>
            <a:off x="613002" y="3429000"/>
            <a:ext cx="2811618" cy="1440000"/>
          </a:xfrm>
          <a:noFill/>
        </p:spPr>
        <p:txBody>
          <a:bodyPr>
            <a:normAutofit lnSpcReduction="10000"/>
          </a:bodyPr>
          <a:lstStyle/>
          <a:p>
            <a:r>
              <a:rPr lang="en-US" sz="3600">
                <a:solidFill>
                  <a:srgbClr val="FFC000"/>
                </a:solidFill>
              </a:rPr>
              <a:t>MDT</a:t>
            </a:r>
          </a:p>
          <a:p>
            <a:r>
              <a:rPr lang="en-US" sz="3600">
                <a:solidFill>
                  <a:srgbClr val="FFC000"/>
                </a:solidFill>
              </a:rPr>
              <a:t>medical specialties</a:t>
            </a:r>
            <a:endParaRPr lang="en-AU" sz="3600">
              <a:solidFill>
                <a:srgbClr val="FFC000"/>
              </a:solidFill>
            </a:endParaRPr>
          </a:p>
        </p:txBody>
      </p:sp>
    </p:spTree>
    <p:extLst>
      <p:ext uri="{BB962C8B-B14F-4D97-AF65-F5344CB8AC3E}">
        <p14:creationId xmlns:p14="http://schemas.microsoft.com/office/powerpoint/2010/main" val="311032024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645BE1-4F63-B220-0B5E-FC10E1C7F2ED}"/>
              </a:ext>
            </a:extLst>
          </p:cNvPr>
          <p:cNvSpPr>
            <a:spLocks noGrp="1"/>
          </p:cNvSpPr>
          <p:nvPr>
            <p:ph type="title"/>
          </p:nvPr>
        </p:nvSpPr>
        <p:spPr/>
        <p:txBody>
          <a:bodyPr/>
          <a:lstStyle/>
          <a:p>
            <a:r>
              <a:rPr lang="en-US"/>
              <a:t>accessible and inclusive</a:t>
            </a:r>
            <a:endParaRPr lang="en-AU"/>
          </a:p>
        </p:txBody>
      </p:sp>
      <p:sp>
        <p:nvSpPr>
          <p:cNvPr id="3" name="Text Placeholder 2">
            <a:extLst>
              <a:ext uri="{FF2B5EF4-FFF2-40B4-BE49-F238E27FC236}">
                <a16:creationId xmlns:a16="http://schemas.microsoft.com/office/drawing/2014/main" id="{00FBE00D-C66A-F16F-9739-071E412F1301}"/>
              </a:ext>
            </a:extLst>
          </p:cNvPr>
          <p:cNvSpPr>
            <a:spLocks noGrp="1"/>
          </p:cNvSpPr>
          <p:nvPr>
            <p:ph type="body" sz="quarter" idx="32"/>
          </p:nvPr>
        </p:nvSpPr>
        <p:spPr>
          <a:xfrm>
            <a:off x="431800" y="2099682"/>
            <a:ext cx="11339513" cy="360000"/>
          </a:xfrm>
        </p:spPr>
        <p:txBody>
          <a:bodyPr>
            <a:noAutofit/>
          </a:bodyPr>
          <a:lstStyle/>
          <a:p>
            <a:r>
              <a:rPr lang="en-US" sz="2400"/>
              <a:t>welcoming to all</a:t>
            </a:r>
          </a:p>
          <a:p>
            <a:r>
              <a:rPr lang="en-US" sz="2400"/>
              <a:t>streamlining referral to make service to access</a:t>
            </a:r>
          </a:p>
          <a:p>
            <a:r>
              <a:rPr lang="en-US" sz="2400"/>
              <a:t>gender inclusive</a:t>
            </a:r>
          </a:p>
          <a:p>
            <a:r>
              <a:rPr lang="en-US" sz="2400"/>
              <a:t>donor and surrogacy services</a:t>
            </a:r>
          </a:p>
          <a:p>
            <a:r>
              <a:rPr lang="en-US" sz="2400"/>
              <a:t>interpreting services</a:t>
            </a:r>
          </a:p>
          <a:p>
            <a:r>
              <a:rPr lang="en-US" sz="2400"/>
              <a:t>tailored information for patients and HCP</a:t>
            </a:r>
          </a:p>
          <a:p>
            <a:endParaRPr lang="en-US" sz="2400"/>
          </a:p>
          <a:p>
            <a:r>
              <a:rPr lang="en-US" sz="2400" b="1"/>
              <a:t>TEAM ALWAYS AVAILABLE TO DISCUSS ANY ISSUES </a:t>
            </a:r>
          </a:p>
        </p:txBody>
      </p:sp>
      <p:pic>
        <p:nvPicPr>
          <p:cNvPr id="3074" name="Picture 2" descr="Image result for welcome flaticon">
            <a:extLst>
              <a:ext uri="{FF2B5EF4-FFF2-40B4-BE49-F238E27FC236}">
                <a16:creationId xmlns:a16="http://schemas.microsoft.com/office/drawing/2014/main" id="{4A8CB865-DB47-9575-79D5-B7E0771B3D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92694" y="810994"/>
            <a:ext cx="5043167" cy="48563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8669667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2E4DE5F-0954-AA42-A1AD-43C6647CB956}"/>
              </a:ext>
            </a:extLst>
          </p:cNvPr>
          <p:cNvSpPr>
            <a:spLocks noGrp="1"/>
          </p:cNvSpPr>
          <p:nvPr>
            <p:ph type="body" idx="1"/>
          </p:nvPr>
        </p:nvSpPr>
        <p:spPr>
          <a:xfrm>
            <a:off x="936170" y="1807030"/>
            <a:ext cx="6953188" cy="4278084"/>
          </a:xfrm>
        </p:spPr>
        <p:txBody>
          <a:bodyPr vert="horz" lIns="91440" tIns="45720" rIns="91440" bIns="45720" rtlCol="0" anchor="t">
            <a:normAutofit/>
          </a:bodyPr>
          <a:lstStyle/>
          <a:p>
            <a:pPr marL="342900" indent="-342900">
              <a:buFont typeface="Arial" panose="020B0604020202020204" pitchFamily="34" charset="0"/>
              <a:buChar char="•"/>
            </a:pPr>
            <a:r>
              <a:rPr lang="en-US" sz="2200"/>
              <a:t>PFC offers comprehensive ART services from ovulation induction to IVF/ ICSI.</a:t>
            </a:r>
          </a:p>
          <a:p>
            <a:pPr marL="342900" indent="-342900">
              <a:buFont typeface="Arial" panose="020B0604020202020204" pitchFamily="34" charset="0"/>
              <a:buChar char="•"/>
            </a:pPr>
            <a:r>
              <a:rPr lang="en-US" sz="2200"/>
              <a:t>We hope to expand to donor services, PGT-M and surrogacy in 2024.</a:t>
            </a:r>
            <a:endParaRPr lang="en-US" sz="2200">
              <a:ea typeface="Calibri"/>
              <a:cs typeface="Calibri"/>
            </a:endParaRPr>
          </a:p>
          <a:p>
            <a:pPr marL="342900" indent="-342900">
              <a:buFont typeface="Arial" panose="020B0604020202020204" pitchFamily="34" charset="0"/>
              <a:buChar char="•"/>
            </a:pPr>
            <a:r>
              <a:rPr lang="en-US" sz="2200"/>
              <a:t>Success rates are audited quarterly to ensure we are in line with state and national standards.</a:t>
            </a:r>
            <a:endParaRPr lang="en-US" sz="2200">
              <a:ea typeface="Calibri" panose="020F0502020204030204"/>
              <a:cs typeface="Calibri" panose="020F0502020204030204"/>
            </a:endParaRPr>
          </a:p>
          <a:p>
            <a:pPr marL="342900" indent="-342900">
              <a:buFont typeface="Arial" panose="020B0604020202020204" pitchFamily="34" charset="0"/>
              <a:buChar char="•"/>
            </a:pPr>
            <a:r>
              <a:rPr lang="en-US" sz="2200"/>
              <a:t>We are well positioned to treat complex patients that require tertiary obstetric referral and multidisciplinary team management.</a:t>
            </a:r>
            <a:endParaRPr lang="en-US" sz="2200">
              <a:ea typeface="Calibri" panose="020F0502020204030204"/>
              <a:cs typeface="Calibri" panose="020F0502020204030204"/>
            </a:endParaRPr>
          </a:p>
          <a:p>
            <a:pPr marL="342900" indent="-342900">
              <a:buFont typeface="Arial" panose="020B0604020202020204" pitchFamily="34" charset="0"/>
              <a:buChar char="•"/>
            </a:pPr>
            <a:r>
              <a:rPr lang="en-US" sz="2200"/>
              <a:t>We are the state and national referral </a:t>
            </a:r>
            <a:r>
              <a:rPr lang="en-US" sz="2200" err="1"/>
              <a:t>centre</a:t>
            </a:r>
            <a:r>
              <a:rPr lang="en-US" sz="2200"/>
              <a:t> for fertility preservation, particularly ovarian tissue freezing/grafting. </a:t>
            </a:r>
            <a:endParaRPr lang="en-US" sz="2200">
              <a:ea typeface="Calibri"/>
              <a:cs typeface="Calibri"/>
            </a:endParaRPr>
          </a:p>
          <a:p>
            <a:pPr marL="342900" indent="-342900">
              <a:buFont typeface="Arial" panose="020B0604020202020204" pitchFamily="34" charset="0"/>
              <a:buChar char="•"/>
            </a:pPr>
            <a:endParaRPr lang="en-US"/>
          </a:p>
        </p:txBody>
      </p:sp>
      <p:sp>
        <p:nvSpPr>
          <p:cNvPr id="5" name="Slide Number Placeholder 4">
            <a:extLst>
              <a:ext uri="{FF2B5EF4-FFF2-40B4-BE49-F238E27FC236}">
                <a16:creationId xmlns:a16="http://schemas.microsoft.com/office/drawing/2014/main" id="{5A04C22D-3603-1F44-9728-EBA997435EB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
        <p:nvSpPr>
          <p:cNvPr id="6" name="Title 5">
            <a:extLst>
              <a:ext uri="{FF2B5EF4-FFF2-40B4-BE49-F238E27FC236}">
                <a16:creationId xmlns:a16="http://schemas.microsoft.com/office/drawing/2014/main" id="{617470D0-417C-9D46-BAD6-7CEC670E4422}"/>
              </a:ext>
            </a:extLst>
          </p:cNvPr>
          <p:cNvSpPr>
            <a:spLocks noGrp="1"/>
          </p:cNvSpPr>
          <p:nvPr>
            <p:ph type="title"/>
          </p:nvPr>
        </p:nvSpPr>
        <p:spPr>
          <a:xfrm>
            <a:off x="831850" y="864000"/>
            <a:ext cx="7057508" cy="749813"/>
          </a:xfrm>
        </p:spPr>
        <p:txBody>
          <a:bodyPr>
            <a:normAutofit/>
          </a:bodyPr>
          <a:lstStyle/>
          <a:p>
            <a:r>
              <a:rPr lang="en-US" sz="4000" b="1"/>
              <a:t>Summary</a:t>
            </a:r>
          </a:p>
        </p:txBody>
      </p:sp>
    </p:spTree>
    <p:extLst>
      <p:ext uri="{BB962C8B-B14F-4D97-AF65-F5344CB8AC3E}">
        <p14:creationId xmlns:p14="http://schemas.microsoft.com/office/powerpoint/2010/main" val="307912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7D0C2F-F5E9-724D-91BF-895C3E247082}"/>
              </a:ext>
            </a:extLst>
          </p:cNvPr>
          <p:cNvSpPr>
            <a:spLocks noGrp="1"/>
          </p:cNvSpPr>
          <p:nvPr>
            <p:ph type="title"/>
          </p:nvPr>
        </p:nvSpPr>
        <p:spPr/>
        <p:txBody>
          <a:bodyPr/>
          <a:lstStyle/>
          <a:p>
            <a:r>
              <a:rPr lang="en-US"/>
              <a:t>Questions</a:t>
            </a:r>
          </a:p>
        </p:txBody>
      </p:sp>
    </p:spTree>
    <p:extLst>
      <p:ext uri="{BB962C8B-B14F-4D97-AF65-F5344CB8AC3E}">
        <p14:creationId xmlns:p14="http://schemas.microsoft.com/office/powerpoint/2010/main" val="426395850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5012FEF-6FDE-469D-8AA1-22A675CCABB5}"/>
              </a:ext>
            </a:extLst>
          </p:cNvPr>
          <p:cNvSpPr>
            <a:spLocks noGrp="1"/>
          </p:cNvSpPr>
          <p:nvPr>
            <p:ph type="sldNum" sz="quarter" idx="12"/>
          </p:nvPr>
        </p:nvSpPr>
        <p:spPr/>
        <p:txBody>
          <a:bodyPr/>
          <a:lstStyle/>
          <a:p>
            <a:fld id="{AD0DC430-B316-AF4E-BC9F-7D8A1985DA79}" type="slidenum">
              <a:rPr lang="en-US" smtClean="0"/>
              <a:pPr/>
              <a:t>6</a:t>
            </a:fld>
            <a:endParaRPr lang="en-US"/>
          </a:p>
        </p:txBody>
      </p:sp>
      <p:sp>
        <p:nvSpPr>
          <p:cNvPr id="3" name="Title 2">
            <a:extLst>
              <a:ext uri="{FF2B5EF4-FFF2-40B4-BE49-F238E27FC236}">
                <a16:creationId xmlns:a16="http://schemas.microsoft.com/office/drawing/2014/main" id="{076C06ED-7ADC-48E0-9130-F68756BF9B29}"/>
              </a:ext>
            </a:extLst>
          </p:cNvPr>
          <p:cNvSpPr>
            <a:spLocks noGrp="1"/>
          </p:cNvSpPr>
          <p:nvPr>
            <p:ph type="title"/>
          </p:nvPr>
        </p:nvSpPr>
        <p:spPr>
          <a:xfrm>
            <a:off x="831850" y="1396087"/>
            <a:ext cx="7057508" cy="2852737"/>
          </a:xfrm>
        </p:spPr>
        <p:txBody>
          <a:bodyPr>
            <a:normAutofit fontScale="90000"/>
          </a:bodyPr>
          <a:lstStyle/>
          <a:p>
            <a:r>
              <a:rPr lang="en-US">
                <a:latin typeface="Calibri"/>
                <a:cs typeface="Calibri"/>
              </a:rPr>
              <a:t>Supporting</a:t>
            </a:r>
            <a:r>
              <a:rPr lang="en-US">
                <a:solidFill>
                  <a:srgbClr val="FFFFFF"/>
                </a:solidFill>
                <a:latin typeface="Calibri"/>
                <a:cs typeface="Calibri"/>
              </a:rPr>
              <a:t> patients with infertility through Public Fertility Care</a:t>
            </a:r>
            <a:endParaRPr lang="en-AU"/>
          </a:p>
        </p:txBody>
      </p:sp>
      <p:sp>
        <p:nvSpPr>
          <p:cNvPr id="4" name="Text Placeholder 3">
            <a:extLst>
              <a:ext uri="{FF2B5EF4-FFF2-40B4-BE49-F238E27FC236}">
                <a16:creationId xmlns:a16="http://schemas.microsoft.com/office/drawing/2014/main" id="{D6754550-477D-4BDE-BCFC-990BB7028B68}"/>
              </a:ext>
            </a:extLst>
          </p:cNvPr>
          <p:cNvSpPr>
            <a:spLocks noGrp="1"/>
          </p:cNvSpPr>
          <p:nvPr>
            <p:ph type="body" idx="1"/>
          </p:nvPr>
        </p:nvSpPr>
        <p:spPr>
          <a:xfrm>
            <a:off x="831850" y="4276087"/>
            <a:ext cx="7057508" cy="1500187"/>
          </a:xfrm>
        </p:spPr>
        <p:txBody>
          <a:bodyPr/>
          <a:lstStyle/>
          <a:p>
            <a:r>
              <a:rPr lang="en-US">
                <a:cs typeface="Calibri"/>
              </a:rPr>
              <a:t>Thursday 30 May 2024</a:t>
            </a:r>
            <a:endParaRPr lang="en-US"/>
          </a:p>
        </p:txBody>
      </p:sp>
      <p:pic>
        <p:nvPicPr>
          <p:cNvPr id="6" name="Picture 5">
            <a:extLst>
              <a:ext uri="{FF2B5EF4-FFF2-40B4-BE49-F238E27FC236}">
                <a16:creationId xmlns:a16="http://schemas.microsoft.com/office/drawing/2014/main" id="{1302F49B-B0BD-41AC-89FC-2F2E73731172}"/>
              </a:ext>
            </a:extLst>
          </p:cNvPr>
          <p:cNvPicPr>
            <a:picLocks noChangeAspect="1"/>
          </p:cNvPicPr>
          <p:nvPr/>
        </p:nvPicPr>
        <p:blipFill>
          <a:blip r:embed="rId2"/>
          <a:stretch>
            <a:fillRect/>
          </a:stretch>
        </p:blipFill>
        <p:spPr>
          <a:xfrm>
            <a:off x="10349753" y="136525"/>
            <a:ext cx="1670798" cy="1216025"/>
          </a:xfrm>
          <a:prstGeom prst="rect">
            <a:avLst/>
          </a:prstGeom>
        </p:spPr>
      </p:pic>
      <p:sp>
        <p:nvSpPr>
          <p:cNvPr id="8" name="AutoShape 4" descr="https://auc-powerpoint.officeapps.live.com/pods/GetClipboardImage.ashx?Id=311305ea-603d-4ff4-bdc7-27853b66cdb9&amp;DC=GAU3&amp;pkey=5948320d-9e73-4236-bc4b-aa4010e20bfd&amp;wdwaccluster=GAU3">
            <a:extLst>
              <a:ext uri="{FF2B5EF4-FFF2-40B4-BE49-F238E27FC236}">
                <a16:creationId xmlns:a16="http://schemas.microsoft.com/office/drawing/2014/main" id="{0CD0B53C-C2FE-434A-BF01-8C8B76D62C85}"/>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15776783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8CDCBE05-9FB4-4047-8777-7399E52B883D}"/>
              </a:ext>
            </a:extLst>
          </p:cNvPr>
          <p:cNvSpPr>
            <a:spLocks noGrp="1"/>
          </p:cNvSpPr>
          <p:nvPr>
            <p:ph type="title"/>
          </p:nvPr>
        </p:nvSpPr>
        <p:spPr>
          <a:xfrm>
            <a:off x="586408" y="183598"/>
            <a:ext cx="10515600" cy="1325563"/>
          </a:xfrm>
        </p:spPr>
        <p:txBody>
          <a:bodyPr/>
          <a:lstStyle/>
          <a:p>
            <a:r>
              <a:rPr lang="en-US">
                <a:solidFill>
                  <a:srgbClr val="7E1759"/>
                </a:solidFill>
                <a:cs typeface="Calibri Light"/>
              </a:rPr>
              <a:t>Public Fertility Care</a:t>
            </a:r>
            <a:endParaRPr lang="en-US"/>
          </a:p>
        </p:txBody>
      </p:sp>
      <p:sp>
        <p:nvSpPr>
          <p:cNvPr id="8" name="Content Placeholder 7">
            <a:extLst>
              <a:ext uri="{FF2B5EF4-FFF2-40B4-BE49-F238E27FC236}">
                <a16:creationId xmlns:a16="http://schemas.microsoft.com/office/drawing/2014/main" id="{C13BD0DB-7E31-0F4F-A314-8AF4070028E7}"/>
              </a:ext>
            </a:extLst>
          </p:cNvPr>
          <p:cNvSpPr>
            <a:spLocks noGrp="1"/>
          </p:cNvSpPr>
          <p:nvPr>
            <p:ph idx="1"/>
          </p:nvPr>
        </p:nvSpPr>
        <p:spPr>
          <a:xfrm>
            <a:off x="838200" y="1204844"/>
            <a:ext cx="6876502" cy="5234884"/>
          </a:xfrm>
        </p:spPr>
        <p:txBody>
          <a:bodyPr vert="horz" lIns="91440" tIns="45720" rIns="91440" bIns="45720" rtlCol="0" anchor="t">
            <a:noAutofit/>
          </a:bodyPr>
          <a:lstStyle/>
          <a:p>
            <a:pPr marL="0" indent="0">
              <a:buNone/>
            </a:pPr>
            <a:r>
              <a:rPr lang="en-US" sz="2000" b="1">
                <a:latin typeface="Calibri Light"/>
                <a:ea typeface="+mn-lt"/>
                <a:cs typeface="+mn-lt"/>
              </a:rPr>
              <a:t>Services include </a:t>
            </a:r>
          </a:p>
          <a:p>
            <a:pPr lvl="1"/>
            <a:r>
              <a:rPr lang="en-US" sz="1800">
                <a:latin typeface="Calibri Light"/>
                <a:ea typeface="+mn-lt"/>
                <a:cs typeface="+mn-lt"/>
              </a:rPr>
              <a:t>Fertility assessment and management</a:t>
            </a:r>
          </a:p>
          <a:p>
            <a:pPr lvl="1"/>
            <a:r>
              <a:rPr lang="en-US" sz="1800">
                <a:latin typeface="Calibri Light"/>
                <a:ea typeface="+mn-lt"/>
                <a:cs typeface="+mn-lt"/>
              </a:rPr>
              <a:t>Ovulation induction</a:t>
            </a:r>
          </a:p>
          <a:p>
            <a:pPr lvl="1"/>
            <a:r>
              <a:rPr lang="en-US" sz="1800">
                <a:latin typeface="Calibri Light"/>
                <a:ea typeface="+mn-lt"/>
                <a:cs typeface="+mn-lt"/>
              </a:rPr>
              <a:t>IUI</a:t>
            </a:r>
          </a:p>
          <a:p>
            <a:pPr lvl="1"/>
            <a:r>
              <a:rPr lang="en-US" sz="1800">
                <a:latin typeface="Calibri Light"/>
                <a:ea typeface="+mn-lt"/>
                <a:cs typeface="+mn-lt"/>
              </a:rPr>
              <a:t>IVF/ICSI</a:t>
            </a:r>
            <a:endParaRPr lang="en-US">
              <a:ea typeface="Calibri"/>
              <a:cs typeface="Calibri"/>
            </a:endParaRPr>
          </a:p>
          <a:p>
            <a:pPr lvl="1"/>
            <a:r>
              <a:rPr lang="en-US" sz="1800">
                <a:latin typeface="Calibri Light"/>
                <a:ea typeface="+mn-lt"/>
                <a:cs typeface="+mn-lt"/>
              </a:rPr>
              <a:t>Frozen embryo transfers</a:t>
            </a:r>
          </a:p>
          <a:p>
            <a:pPr lvl="1"/>
            <a:r>
              <a:rPr lang="en-US" sz="1800">
                <a:latin typeface="Calibri Light"/>
                <a:ea typeface="+mn-lt"/>
                <a:cs typeface="+mn-lt"/>
              </a:rPr>
              <a:t>Donor sperm &amp; egg programs</a:t>
            </a:r>
          </a:p>
          <a:p>
            <a:pPr lvl="1"/>
            <a:r>
              <a:rPr lang="en-US" sz="1800">
                <a:latin typeface="Calibri Light"/>
                <a:ea typeface="+mn-lt"/>
                <a:cs typeface="+mn-lt"/>
              </a:rPr>
              <a:t>Medical fertility preservation</a:t>
            </a:r>
          </a:p>
          <a:p>
            <a:pPr lvl="1"/>
            <a:r>
              <a:rPr lang="en-US" sz="1800">
                <a:latin typeface="Calibri Light"/>
                <a:ea typeface="+mn-lt"/>
                <a:cs typeface="+mn-lt"/>
              </a:rPr>
              <a:t>PTG-M</a:t>
            </a:r>
          </a:p>
          <a:p>
            <a:pPr marL="0" indent="0">
              <a:buNone/>
            </a:pPr>
            <a:r>
              <a:rPr lang="en-US" sz="2000" b="1">
                <a:latin typeface="calibri light"/>
                <a:ea typeface="calibri light"/>
                <a:cs typeface="calibri light"/>
              </a:rPr>
              <a:t>Services not offered</a:t>
            </a:r>
            <a:endParaRPr lang="en-US" sz="2000">
              <a:latin typeface="calibri light"/>
              <a:ea typeface="calibri light"/>
              <a:cs typeface="calibri light"/>
            </a:endParaRPr>
          </a:p>
          <a:p>
            <a:pPr marL="971550" lvl="1" indent="-285750">
              <a:lnSpc>
                <a:spcPct val="100000"/>
              </a:lnSpc>
              <a:buFont typeface="Arial"/>
              <a:buChar char="•"/>
            </a:pPr>
            <a:r>
              <a:rPr lang="en-AU" sz="1800">
                <a:latin typeface="calibri light"/>
                <a:ea typeface="calibri light"/>
                <a:cs typeface="calibri light"/>
              </a:rPr>
              <a:t>Elective egg freezing </a:t>
            </a:r>
            <a:endParaRPr lang="en-US" sz="1800">
              <a:latin typeface="calibri light"/>
              <a:ea typeface="calibri light"/>
              <a:cs typeface="calibri light"/>
            </a:endParaRPr>
          </a:p>
          <a:p>
            <a:pPr marL="971550" lvl="1" indent="-285750">
              <a:lnSpc>
                <a:spcPct val="100000"/>
              </a:lnSpc>
              <a:buFont typeface="Arial"/>
              <a:buChar char="•"/>
            </a:pPr>
            <a:r>
              <a:rPr lang="en-AU" sz="1800">
                <a:latin typeface="calibri light"/>
                <a:ea typeface="calibri light"/>
                <a:cs typeface="calibri light"/>
              </a:rPr>
              <a:t>PGT-Aneuploidy for advanced maternal age, recurrent miscarriage etc </a:t>
            </a:r>
            <a:endParaRPr lang="en-US" sz="1800">
              <a:latin typeface="calibri light"/>
              <a:ea typeface="calibri light"/>
              <a:cs typeface="calibri light"/>
            </a:endParaRPr>
          </a:p>
          <a:p>
            <a:pPr marL="971550" lvl="1" indent="-285750">
              <a:lnSpc>
                <a:spcPct val="100000"/>
              </a:lnSpc>
              <a:buFont typeface="Arial"/>
              <a:buChar char="•"/>
            </a:pPr>
            <a:r>
              <a:rPr lang="en-AU" sz="1800">
                <a:latin typeface="calibri light"/>
                <a:ea typeface="calibri light"/>
                <a:cs typeface="calibri light"/>
              </a:rPr>
              <a:t>Reversal of sterilisation procedures</a:t>
            </a:r>
            <a:endParaRPr lang="en-US" sz="1800">
              <a:ea typeface="Calibri"/>
              <a:cs typeface="Calibri"/>
            </a:endParaRPr>
          </a:p>
          <a:p>
            <a:pPr marL="457200" lvl="1" indent="0">
              <a:buNone/>
            </a:pPr>
            <a:endParaRPr lang="en-US" sz="1800">
              <a:latin typeface="Calibri Light"/>
              <a:ea typeface="+mn-lt"/>
              <a:cs typeface="+mn-lt"/>
            </a:endParaRPr>
          </a:p>
          <a:p>
            <a:pPr marL="457200" lvl="1" indent="0">
              <a:buNone/>
            </a:pPr>
            <a:endParaRPr lang="en-US" sz="1800">
              <a:latin typeface="Calibri Light"/>
              <a:ea typeface="+mn-lt"/>
              <a:cs typeface="+mn-lt"/>
            </a:endParaRPr>
          </a:p>
        </p:txBody>
      </p:sp>
      <p:sp>
        <p:nvSpPr>
          <p:cNvPr id="6" name="Slide Number Placeholder 5">
            <a:extLst>
              <a:ext uri="{FF2B5EF4-FFF2-40B4-BE49-F238E27FC236}">
                <a16:creationId xmlns:a16="http://schemas.microsoft.com/office/drawing/2014/main" id="{16BD76FB-C8D9-414B-B468-FD8C31E3E4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pic>
        <p:nvPicPr>
          <p:cNvPr id="4" name="Picture 3">
            <a:extLst>
              <a:ext uri="{FF2B5EF4-FFF2-40B4-BE49-F238E27FC236}">
                <a16:creationId xmlns:a16="http://schemas.microsoft.com/office/drawing/2014/main" id="{C6E18E6F-43B8-A970-6C1E-4FC69F043BC9}"/>
              </a:ext>
            </a:extLst>
          </p:cNvPr>
          <p:cNvPicPr>
            <a:picLocks noChangeAspect="1"/>
          </p:cNvPicPr>
          <p:nvPr/>
        </p:nvPicPr>
        <p:blipFill>
          <a:blip r:embed="rId3"/>
          <a:stretch>
            <a:fillRect/>
          </a:stretch>
        </p:blipFill>
        <p:spPr>
          <a:xfrm>
            <a:off x="6759038" y="1404869"/>
            <a:ext cx="4347366" cy="2898244"/>
          </a:xfrm>
          <a:prstGeom prst="rect">
            <a:avLst/>
          </a:prstGeom>
        </p:spPr>
      </p:pic>
    </p:spTree>
    <p:extLst>
      <p:ext uri="{BB962C8B-B14F-4D97-AF65-F5344CB8AC3E}">
        <p14:creationId xmlns:p14="http://schemas.microsoft.com/office/powerpoint/2010/main" val="229562782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31FD96-BA0E-65FF-7F93-BD12125E0A0B}"/>
              </a:ext>
            </a:extLst>
          </p:cNvPr>
          <p:cNvSpPr>
            <a:spLocks noGrp="1"/>
          </p:cNvSpPr>
          <p:nvPr>
            <p:ph type="title"/>
          </p:nvPr>
        </p:nvSpPr>
        <p:spPr/>
        <p:txBody>
          <a:bodyPr/>
          <a:lstStyle/>
          <a:p>
            <a:r>
              <a:rPr lang="en-AU">
                <a:solidFill>
                  <a:schemeClr val="accent2"/>
                </a:solidFill>
              </a:rPr>
              <a:t>Public Fertility Care Eligibility Criteria</a:t>
            </a:r>
          </a:p>
        </p:txBody>
      </p:sp>
      <p:sp>
        <p:nvSpPr>
          <p:cNvPr id="3" name="Content Placeholder 2">
            <a:extLst>
              <a:ext uri="{FF2B5EF4-FFF2-40B4-BE49-F238E27FC236}">
                <a16:creationId xmlns:a16="http://schemas.microsoft.com/office/drawing/2014/main" id="{FF5D2C26-68AF-DE18-6551-A07AC17EC919}"/>
              </a:ext>
            </a:extLst>
          </p:cNvPr>
          <p:cNvSpPr>
            <a:spLocks noGrp="1"/>
          </p:cNvSpPr>
          <p:nvPr>
            <p:ph idx="1"/>
          </p:nvPr>
        </p:nvSpPr>
        <p:spPr>
          <a:xfrm>
            <a:off x="838200" y="1690689"/>
            <a:ext cx="10515600" cy="4506072"/>
          </a:xfrm>
        </p:spPr>
        <p:txBody>
          <a:bodyPr vert="horz" lIns="91440" tIns="45720" rIns="91440" bIns="45720" rtlCol="0" anchor="t">
            <a:noAutofit/>
          </a:bodyPr>
          <a:lstStyle/>
          <a:p>
            <a:r>
              <a:rPr lang="en-AU"/>
              <a:t>Victorian Resident </a:t>
            </a:r>
          </a:p>
          <a:p>
            <a:r>
              <a:rPr lang="en-AU"/>
              <a:t>Medicare Card</a:t>
            </a:r>
            <a:endParaRPr lang="en-AU">
              <a:ea typeface="Calibri"/>
              <a:cs typeface="Calibri"/>
            </a:endParaRPr>
          </a:p>
          <a:p>
            <a:r>
              <a:rPr lang="en-AU"/>
              <a:t>Egg age ≤42</a:t>
            </a:r>
            <a:endParaRPr lang="en-AU">
              <a:ea typeface="Calibri"/>
              <a:cs typeface="Calibri"/>
            </a:endParaRPr>
          </a:p>
          <a:p>
            <a:endParaRPr lang="en-AU">
              <a:ea typeface="Calibri"/>
              <a:cs typeface="Calibri"/>
            </a:endParaRPr>
          </a:p>
          <a:p>
            <a:pPr marL="0" indent="0">
              <a:buNone/>
            </a:pPr>
            <a:endParaRPr lang="en-AU">
              <a:hlinkClick r:id="" action="ppaction://noaction"/>
            </a:endParaRPr>
          </a:p>
          <a:p>
            <a:pPr marL="0" indent="0">
              <a:buNone/>
            </a:pPr>
            <a:r>
              <a:rPr lang="en-AU">
                <a:hlinkClick r:id="" action="ppaction://noaction"/>
              </a:rPr>
              <a:t>www.thewomens.org.au</a:t>
            </a:r>
            <a:r>
              <a:rPr lang="en-AU"/>
              <a:t> </a:t>
            </a:r>
            <a:endParaRPr lang="en-AU">
              <a:ea typeface="Calibri"/>
              <a:cs typeface="Calibri"/>
            </a:endParaRPr>
          </a:p>
          <a:p>
            <a:pPr marL="0" indent="0">
              <a:buNone/>
            </a:pPr>
            <a:endParaRPr lang="en-AU"/>
          </a:p>
        </p:txBody>
      </p:sp>
      <p:sp>
        <p:nvSpPr>
          <p:cNvPr id="4" name="Slide Number Placeholder 3">
            <a:extLst>
              <a:ext uri="{FF2B5EF4-FFF2-40B4-BE49-F238E27FC236}">
                <a16:creationId xmlns:a16="http://schemas.microsoft.com/office/drawing/2014/main" id="{69DD59DF-5E39-203D-A34D-50BFC22AABB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13513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8CDCBE05-9FB4-4047-8777-7399E52B883D}"/>
              </a:ext>
            </a:extLst>
          </p:cNvPr>
          <p:cNvSpPr>
            <a:spLocks noGrp="1"/>
          </p:cNvSpPr>
          <p:nvPr>
            <p:ph type="title"/>
          </p:nvPr>
        </p:nvSpPr>
        <p:spPr>
          <a:xfrm>
            <a:off x="617657" y="-20629"/>
            <a:ext cx="10515600" cy="1325563"/>
          </a:xfrm>
        </p:spPr>
        <p:txBody>
          <a:bodyPr/>
          <a:lstStyle/>
          <a:p>
            <a:r>
              <a:rPr lang="en-US">
                <a:solidFill>
                  <a:schemeClr val="accent2"/>
                </a:solidFill>
              </a:rPr>
              <a:t>Public Fertility Care Referral Catchments</a:t>
            </a:r>
          </a:p>
        </p:txBody>
      </p:sp>
      <p:sp>
        <p:nvSpPr>
          <p:cNvPr id="6" name="Slide Number Placeholder 5">
            <a:extLst>
              <a:ext uri="{FF2B5EF4-FFF2-40B4-BE49-F238E27FC236}">
                <a16:creationId xmlns:a16="http://schemas.microsoft.com/office/drawing/2014/main" id="{16BD76FB-C8D9-414B-B468-FD8C31E3E486}"/>
              </a:ext>
            </a:extLst>
          </p:cNvPr>
          <p:cNvSpPr>
            <a:spLocks noGrp="1"/>
          </p:cNvSpPr>
          <p:nvPr>
            <p:ph type="sldNum" sz="quarter" idx="12"/>
          </p:nvPr>
        </p:nvSpPr>
        <p:spPr>
          <a:xfrm>
            <a:off x="11579551" y="6455850"/>
            <a:ext cx="370722"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DC430-B316-AF4E-BC9F-7D8A1985DA79}" type="slidenum">
              <a:rPr kumimoji="0" lang="en-US" sz="1200" b="0" i="0" u="none" strike="noStrike" kern="1200" cap="none" spc="0" normalizeH="0" baseline="0" noProof="0" smtClean="0">
                <a:ln>
                  <a:noFill/>
                </a:ln>
                <a:solidFill>
                  <a:srgbClr val="000000">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srgbClr val="000000">
                  <a:tint val="75000"/>
                </a:srgbClr>
              </a:solidFill>
              <a:effectLst/>
              <a:uLnTx/>
              <a:uFillTx/>
              <a:latin typeface="Calibri" panose="020F0502020204030204"/>
              <a:ea typeface="+mn-ea"/>
              <a:cs typeface="+mn-cs"/>
            </a:endParaRPr>
          </a:p>
        </p:txBody>
      </p:sp>
      <p:grpSp>
        <p:nvGrpSpPr>
          <p:cNvPr id="40" name="Group 39">
            <a:extLst>
              <a:ext uri="{FF2B5EF4-FFF2-40B4-BE49-F238E27FC236}">
                <a16:creationId xmlns:a16="http://schemas.microsoft.com/office/drawing/2014/main" id="{0DE47059-211B-406C-9109-C9349E92D819}"/>
              </a:ext>
            </a:extLst>
          </p:cNvPr>
          <p:cNvGrpSpPr/>
          <p:nvPr/>
        </p:nvGrpSpPr>
        <p:grpSpPr>
          <a:xfrm>
            <a:off x="1157131" y="1304934"/>
            <a:ext cx="8896069" cy="5442557"/>
            <a:chOff x="1052356" y="1282349"/>
            <a:chExt cx="8896069" cy="5442557"/>
          </a:xfrm>
        </p:grpSpPr>
        <p:pic>
          <p:nvPicPr>
            <p:cNvPr id="9" name="Picture 8">
              <a:extLst>
                <a:ext uri="{FF2B5EF4-FFF2-40B4-BE49-F238E27FC236}">
                  <a16:creationId xmlns:a16="http://schemas.microsoft.com/office/drawing/2014/main" id="{5B7002A9-0D76-438C-9B4D-AFF66EEF265F}"/>
                </a:ext>
              </a:extLst>
            </p:cNvPr>
            <p:cNvPicPr>
              <a:picLocks noChangeAspect="1"/>
            </p:cNvPicPr>
            <p:nvPr/>
          </p:nvPicPr>
          <p:blipFill rotWithShape="1">
            <a:blip r:embed="rId3"/>
            <a:srcRect t="14157" b="1490"/>
            <a:stretch/>
          </p:blipFill>
          <p:spPr>
            <a:xfrm>
              <a:off x="1052356" y="1298559"/>
              <a:ext cx="8896069" cy="5394178"/>
            </a:xfrm>
            <a:prstGeom prst="rect">
              <a:avLst/>
            </a:prstGeom>
          </p:spPr>
        </p:pic>
        <p:sp>
          <p:nvSpPr>
            <p:cNvPr id="3" name="Freeform: Shape 2">
              <a:extLst>
                <a:ext uri="{FF2B5EF4-FFF2-40B4-BE49-F238E27FC236}">
                  <a16:creationId xmlns:a16="http://schemas.microsoft.com/office/drawing/2014/main" id="{8C025E76-EE61-46C5-8C26-813A9B1A29DE}"/>
                </a:ext>
              </a:extLst>
            </p:cNvPr>
            <p:cNvSpPr/>
            <p:nvPr/>
          </p:nvSpPr>
          <p:spPr>
            <a:xfrm>
              <a:off x="1060902" y="1282349"/>
              <a:ext cx="7205609" cy="5064895"/>
            </a:xfrm>
            <a:custGeom>
              <a:avLst/>
              <a:gdLst>
                <a:gd name="connsiteX0" fmla="*/ 97450 w 6422206"/>
                <a:gd name="connsiteY0" fmla="*/ 137752 h 4633552"/>
                <a:gd name="connsiteX1" fmla="*/ 91100 w 6422206"/>
                <a:gd name="connsiteY1" fmla="*/ 175852 h 4633552"/>
                <a:gd name="connsiteX2" fmla="*/ 84750 w 6422206"/>
                <a:gd name="connsiteY2" fmla="*/ 194902 h 4633552"/>
                <a:gd name="connsiteX3" fmla="*/ 65700 w 6422206"/>
                <a:gd name="connsiteY3" fmla="*/ 277452 h 4633552"/>
                <a:gd name="connsiteX4" fmla="*/ 59350 w 6422206"/>
                <a:gd name="connsiteY4" fmla="*/ 982302 h 4633552"/>
                <a:gd name="connsiteX5" fmla="*/ 53000 w 6422206"/>
                <a:gd name="connsiteY5" fmla="*/ 1001352 h 4633552"/>
                <a:gd name="connsiteX6" fmla="*/ 65700 w 6422206"/>
                <a:gd name="connsiteY6" fmla="*/ 2423752 h 4633552"/>
                <a:gd name="connsiteX7" fmla="*/ 72050 w 6422206"/>
                <a:gd name="connsiteY7" fmla="*/ 2874602 h 4633552"/>
                <a:gd name="connsiteX8" fmla="*/ 78400 w 6422206"/>
                <a:gd name="connsiteY8" fmla="*/ 2906352 h 4633552"/>
                <a:gd name="connsiteX9" fmla="*/ 84750 w 6422206"/>
                <a:gd name="connsiteY9" fmla="*/ 3185752 h 4633552"/>
                <a:gd name="connsiteX10" fmla="*/ 91100 w 6422206"/>
                <a:gd name="connsiteY10" fmla="*/ 3757252 h 4633552"/>
                <a:gd name="connsiteX11" fmla="*/ 116500 w 6422206"/>
                <a:gd name="connsiteY11" fmla="*/ 3763602 h 4633552"/>
                <a:gd name="connsiteX12" fmla="*/ 154600 w 6422206"/>
                <a:gd name="connsiteY12" fmla="*/ 3776302 h 4633552"/>
                <a:gd name="connsiteX13" fmla="*/ 192700 w 6422206"/>
                <a:gd name="connsiteY13" fmla="*/ 3789002 h 4633552"/>
                <a:gd name="connsiteX14" fmla="*/ 211750 w 6422206"/>
                <a:gd name="connsiteY14" fmla="*/ 3795352 h 4633552"/>
                <a:gd name="connsiteX15" fmla="*/ 262550 w 6422206"/>
                <a:gd name="connsiteY15" fmla="*/ 3820752 h 4633552"/>
                <a:gd name="connsiteX16" fmla="*/ 300650 w 6422206"/>
                <a:gd name="connsiteY16" fmla="*/ 3852502 h 4633552"/>
                <a:gd name="connsiteX17" fmla="*/ 338750 w 6422206"/>
                <a:gd name="connsiteY17" fmla="*/ 3877902 h 4633552"/>
                <a:gd name="connsiteX18" fmla="*/ 357800 w 6422206"/>
                <a:gd name="connsiteY18" fmla="*/ 3890602 h 4633552"/>
                <a:gd name="connsiteX19" fmla="*/ 370500 w 6422206"/>
                <a:gd name="connsiteY19" fmla="*/ 3909652 h 4633552"/>
                <a:gd name="connsiteX20" fmla="*/ 383200 w 6422206"/>
                <a:gd name="connsiteY20" fmla="*/ 3947752 h 4633552"/>
                <a:gd name="connsiteX21" fmla="*/ 402250 w 6422206"/>
                <a:gd name="connsiteY21" fmla="*/ 3960452 h 4633552"/>
                <a:gd name="connsiteX22" fmla="*/ 414950 w 6422206"/>
                <a:gd name="connsiteY22" fmla="*/ 3979502 h 4633552"/>
                <a:gd name="connsiteX23" fmla="*/ 434000 w 6422206"/>
                <a:gd name="connsiteY23" fmla="*/ 4017602 h 4633552"/>
                <a:gd name="connsiteX24" fmla="*/ 440350 w 6422206"/>
                <a:gd name="connsiteY24" fmla="*/ 4043002 h 4633552"/>
                <a:gd name="connsiteX25" fmla="*/ 459400 w 6422206"/>
                <a:gd name="connsiteY25" fmla="*/ 4093802 h 4633552"/>
                <a:gd name="connsiteX26" fmla="*/ 484800 w 6422206"/>
                <a:gd name="connsiteY26" fmla="*/ 4170002 h 4633552"/>
                <a:gd name="connsiteX27" fmla="*/ 510200 w 6422206"/>
                <a:gd name="connsiteY27" fmla="*/ 4182702 h 4633552"/>
                <a:gd name="connsiteX28" fmla="*/ 548300 w 6422206"/>
                <a:gd name="connsiteY28" fmla="*/ 4201752 h 4633552"/>
                <a:gd name="connsiteX29" fmla="*/ 567350 w 6422206"/>
                <a:gd name="connsiteY29" fmla="*/ 4170002 h 4633552"/>
                <a:gd name="connsiteX30" fmla="*/ 573700 w 6422206"/>
                <a:gd name="connsiteY30" fmla="*/ 4144602 h 4633552"/>
                <a:gd name="connsiteX31" fmla="*/ 662600 w 6422206"/>
                <a:gd name="connsiteY31" fmla="*/ 4150952 h 4633552"/>
                <a:gd name="connsiteX32" fmla="*/ 700700 w 6422206"/>
                <a:gd name="connsiteY32" fmla="*/ 4157302 h 4633552"/>
                <a:gd name="connsiteX33" fmla="*/ 707050 w 6422206"/>
                <a:gd name="connsiteY33" fmla="*/ 4081102 h 4633552"/>
                <a:gd name="connsiteX34" fmla="*/ 713400 w 6422206"/>
                <a:gd name="connsiteY34" fmla="*/ 4055702 h 4633552"/>
                <a:gd name="connsiteX35" fmla="*/ 770550 w 6422206"/>
                <a:gd name="connsiteY35" fmla="*/ 4023952 h 4633552"/>
                <a:gd name="connsiteX36" fmla="*/ 834050 w 6422206"/>
                <a:gd name="connsiteY36" fmla="*/ 4017602 h 4633552"/>
                <a:gd name="connsiteX37" fmla="*/ 853100 w 6422206"/>
                <a:gd name="connsiteY37" fmla="*/ 4011252 h 4633552"/>
                <a:gd name="connsiteX38" fmla="*/ 916600 w 6422206"/>
                <a:gd name="connsiteY38" fmla="*/ 4017602 h 4633552"/>
                <a:gd name="connsiteX39" fmla="*/ 967400 w 6422206"/>
                <a:gd name="connsiteY39" fmla="*/ 4043002 h 4633552"/>
                <a:gd name="connsiteX40" fmla="*/ 992800 w 6422206"/>
                <a:gd name="connsiteY40" fmla="*/ 4049352 h 4633552"/>
                <a:gd name="connsiteX41" fmla="*/ 1030900 w 6422206"/>
                <a:gd name="connsiteY41" fmla="*/ 4081102 h 4633552"/>
                <a:gd name="connsiteX42" fmla="*/ 1049950 w 6422206"/>
                <a:gd name="connsiteY42" fmla="*/ 4093802 h 4633552"/>
                <a:gd name="connsiteX43" fmla="*/ 1069000 w 6422206"/>
                <a:gd name="connsiteY43" fmla="*/ 4112852 h 4633552"/>
                <a:gd name="connsiteX44" fmla="*/ 1138850 w 6422206"/>
                <a:gd name="connsiteY44" fmla="*/ 4144602 h 4633552"/>
                <a:gd name="connsiteX45" fmla="*/ 1208700 w 6422206"/>
                <a:gd name="connsiteY45" fmla="*/ 4138252 h 4633552"/>
                <a:gd name="connsiteX46" fmla="*/ 1227750 w 6422206"/>
                <a:gd name="connsiteY46" fmla="*/ 4131902 h 4633552"/>
                <a:gd name="connsiteX47" fmla="*/ 1323000 w 6422206"/>
                <a:gd name="connsiteY47" fmla="*/ 4138252 h 4633552"/>
                <a:gd name="connsiteX48" fmla="*/ 1418250 w 6422206"/>
                <a:gd name="connsiteY48" fmla="*/ 4150952 h 4633552"/>
                <a:gd name="connsiteX49" fmla="*/ 1462700 w 6422206"/>
                <a:gd name="connsiteY49" fmla="*/ 4176352 h 4633552"/>
                <a:gd name="connsiteX50" fmla="*/ 1481750 w 6422206"/>
                <a:gd name="connsiteY50" fmla="*/ 4195402 h 4633552"/>
                <a:gd name="connsiteX51" fmla="*/ 1519850 w 6422206"/>
                <a:gd name="connsiteY51" fmla="*/ 4220802 h 4633552"/>
                <a:gd name="connsiteX52" fmla="*/ 1564300 w 6422206"/>
                <a:gd name="connsiteY52" fmla="*/ 4246202 h 4633552"/>
                <a:gd name="connsiteX53" fmla="*/ 1621450 w 6422206"/>
                <a:gd name="connsiteY53" fmla="*/ 4271602 h 4633552"/>
                <a:gd name="connsiteX54" fmla="*/ 1646850 w 6422206"/>
                <a:gd name="connsiteY54" fmla="*/ 4284302 h 4633552"/>
                <a:gd name="connsiteX55" fmla="*/ 1665900 w 6422206"/>
                <a:gd name="connsiteY55" fmla="*/ 4297002 h 4633552"/>
                <a:gd name="connsiteX56" fmla="*/ 1704000 w 6422206"/>
                <a:gd name="connsiteY56" fmla="*/ 4309702 h 4633552"/>
                <a:gd name="connsiteX57" fmla="*/ 1761150 w 6422206"/>
                <a:gd name="connsiteY57" fmla="*/ 4354152 h 4633552"/>
                <a:gd name="connsiteX58" fmla="*/ 1780200 w 6422206"/>
                <a:gd name="connsiteY58" fmla="*/ 4360502 h 4633552"/>
                <a:gd name="connsiteX59" fmla="*/ 1805600 w 6422206"/>
                <a:gd name="connsiteY59" fmla="*/ 4379552 h 4633552"/>
                <a:gd name="connsiteX60" fmla="*/ 1850050 w 6422206"/>
                <a:gd name="connsiteY60" fmla="*/ 4398602 h 4633552"/>
                <a:gd name="connsiteX61" fmla="*/ 1875450 w 6422206"/>
                <a:gd name="connsiteY61" fmla="*/ 4411302 h 4633552"/>
                <a:gd name="connsiteX62" fmla="*/ 1913550 w 6422206"/>
                <a:gd name="connsiteY62" fmla="*/ 4424002 h 4633552"/>
                <a:gd name="connsiteX63" fmla="*/ 1932600 w 6422206"/>
                <a:gd name="connsiteY63" fmla="*/ 4436702 h 4633552"/>
                <a:gd name="connsiteX64" fmla="*/ 1970700 w 6422206"/>
                <a:gd name="connsiteY64" fmla="*/ 4449402 h 4633552"/>
                <a:gd name="connsiteX65" fmla="*/ 2015150 w 6422206"/>
                <a:gd name="connsiteY65" fmla="*/ 4468452 h 4633552"/>
                <a:gd name="connsiteX66" fmla="*/ 2040550 w 6422206"/>
                <a:gd name="connsiteY66" fmla="*/ 4487502 h 4633552"/>
                <a:gd name="connsiteX67" fmla="*/ 2078650 w 6422206"/>
                <a:gd name="connsiteY67" fmla="*/ 4512902 h 4633552"/>
                <a:gd name="connsiteX68" fmla="*/ 2123100 w 6422206"/>
                <a:gd name="connsiteY68" fmla="*/ 4551002 h 4633552"/>
                <a:gd name="connsiteX69" fmla="*/ 2142150 w 6422206"/>
                <a:gd name="connsiteY69" fmla="*/ 4557352 h 4633552"/>
                <a:gd name="connsiteX70" fmla="*/ 2161200 w 6422206"/>
                <a:gd name="connsiteY70" fmla="*/ 4570052 h 4633552"/>
                <a:gd name="connsiteX71" fmla="*/ 2186600 w 6422206"/>
                <a:gd name="connsiteY71" fmla="*/ 4576402 h 4633552"/>
                <a:gd name="connsiteX72" fmla="*/ 2250100 w 6422206"/>
                <a:gd name="connsiteY72" fmla="*/ 4595452 h 4633552"/>
                <a:gd name="connsiteX73" fmla="*/ 2313600 w 6422206"/>
                <a:gd name="connsiteY73" fmla="*/ 4601802 h 4633552"/>
                <a:gd name="connsiteX74" fmla="*/ 2351700 w 6422206"/>
                <a:gd name="connsiteY74" fmla="*/ 4614502 h 4633552"/>
                <a:gd name="connsiteX75" fmla="*/ 2377100 w 6422206"/>
                <a:gd name="connsiteY75" fmla="*/ 4620852 h 4633552"/>
                <a:gd name="connsiteX76" fmla="*/ 2415200 w 6422206"/>
                <a:gd name="connsiteY76" fmla="*/ 4633552 h 4633552"/>
                <a:gd name="connsiteX77" fmla="*/ 2440600 w 6422206"/>
                <a:gd name="connsiteY77" fmla="*/ 4627202 h 4633552"/>
                <a:gd name="connsiteX78" fmla="*/ 2453300 w 6422206"/>
                <a:gd name="connsiteY78" fmla="*/ 4601802 h 4633552"/>
                <a:gd name="connsiteX79" fmla="*/ 2485050 w 6422206"/>
                <a:gd name="connsiteY79" fmla="*/ 4570052 h 4633552"/>
                <a:gd name="connsiteX80" fmla="*/ 2510450 w 6422206"/>
                <a:gd name="connsiteY80" fmla="*/ 4531952 h 4633552"/>
                <a:gd name="connsiteX81" fmla="*/ 2523150 w 6422206"/>
                <a:gd name="connsiteY81" fmla="*/ 4512902 h 4633552"/>
                <a:gd name="connsiteX82" fmla="*/ 2542200 w 6422206"/>
                <a:gd name="connsiteY82" fmla="*/ 4487502 h 4633552"/>
                <a:gd name="connsiteX83" fmla="*/ 2554900 w 6422206"/>
                <a:gd name="connsiteY83" fmla="*/ 4468452 h 4633552"/>
                <a:gd name="connsiteX84" fmla="*/ 2573950 w 6422206"/>
                <a:gd name="connsiteY84" fmla="*/ 4443052 h 4633552"/>
                <a:gd name="connsiteX85" fmla="*/ 2586650 w 6422206"/>
                <a:gd name="connsiteY85" fmla="*/ 4424002 h 4633552"/>
                <a:gd name="connsiteX86" fmla="*/ 2605700 w 6422206"/>
                <a:gd name="connsiteY86" fmla="*/ 4417652 h 4633552"/>
                <a:gd name="connsiteX87" fmla="*/ 2662850 w 6422206"/>
                <a:gd name="connsiteY87" fmla="*/ 4366852 h 4633552"/>
                <a:gd name="connsiteX88" fmla="*/ 2681900 w 6422206"/>
                <a:gd name="connsiteY88" fmla="*/ 4360502 h 4633552"/>
                <a:gd name="connsiteX89" fmla="*/ 2726350 w 6422206"/>
                <a:gd name="connsiteY89" fmla="*/ 4335102 h 4633552"/>
                <a:gd name="connsiteX90" fmla="*/ 2751750 w 6422206"/>
                <a:gd name="connsiteY90" fmla="*/ 4322402 h 4633552"/>
                <a:gd name="connsiteX91" fmla="*/ 2789850 w 6422206"/>
                <a:gd name="connsiteY91" fmla="*/ 4284302 h 4633552"/>
                <a:gd name="connsiteX92" fmla="*/ 2827950 w 6422206"/>
                <a:gd name="connsiteY92" fmla="*/ 4252552 h 4633552"/>
                <a:gd name="connsiteX93" fmla="*/ 2878750 w 6422206"/>
                <a:gd name="connsiteY93" fmla="*/ 4220802 h 4633552"/>
                <a:gd name="connsiteX94" fmla="*/ 2910500 w 6422206"/>
                <a:gd name="connsiteY94" fmla="*/ 4189052 h 4633552"/>
                <a:gd name="connsiteX95" fmla="*/ 2942250 w 6422206"/>
                <a:gd name="connsiteY95" fmla="*/ 4157302 h 4633552"/>
                <a:gd name="connsiteX96" fmla="*/ 2954950 w 6422206"/>
                <a:gd name="connsiteY96" fmla="*/ 4131902 h 4633552"/>
                <a:gd name="connsiteX97" fmla="*/ 3043850 w 6422206"/>
                <a:gd name="connsiteY97" fmla="*/ 4068402 h 4633552"/>
                <a:gd name="connsiteX98" fmla="*/ 3075600 w 6422206"/>
                <a:gd name="connsiteY98" fmla="*/ 4049352 h 4633552"/>
                <a:gd name="connsiteX99" fmla="*/ 3145450 w 6422206"/>
                <a:gd name="connsiteY99" fmla="*/ 4017602 h 4633552"/>
                <a:gd name="connsiteX100" fmla="*/ 3164500 w 6422206"/>
                <a:gd name="connsiteY100" fmla="*/ 4004902 h 4633552"/>
                <a:gd name="connsiteX101" fmla="*/ 3202600 w 6422206"/>
                <a:gd name="connsiteY101" fmla="*/ 3992202 h 4633552"/>
                <a:gd name="connsiteX102" fmla="*/ 3259750 w 6422206"/>
                <a:gd name="connsiteY102" fmla="*/ 3960452 h 4633552"/>
                <a:gd name="connsiteX103" fmla="*/ 3297850 w 6422206"/>
                <a:gd name="connsiteY103" fmla="*/ 3941402 h 4633552"/>
                <a:gd name="connsiteX104" fmla="*/ 3310550 w 6422206"/>
                <a:gd name="connsiteY104" fmla="*/ 3922352 h 4633552"/>
                <a:gd name="connsiteX105" fmla="*/ 3335950 w 6422206"/>
                <a:gd name="connsiteY105" fmla="*/ 3903302 h 4633552"/>
                <a:gd name="connsiteX106" fmla="*/ 3329600 w 6422206"/>
                <a:gd name="connsiteY106" fmla="*/ 3789002 h 4633552"/>
                <a:gd name="connsiteX107" fmla="*/ 3291500 w 6422206"/>
                <a:gd name="connsiteY107" fmla="*/ 3782652 h 4633552"/>
                <a:gd name="connsiteX108" fmla="*/ 3164500 w 6422206"/>
                <a:gd name="connsiteY108" fmla="*/ 3769952 h 4633552"/>
                <a:gd name="connsiteX109" fmla="*/ 3170850 w 6422206"/>
                <a:gd name="connsiteY109" fmla="*/ 3744552 h 4633552"/>
                <a:gd name="connsiteX110" fmla="*/ 3189900 w 6422206"/>
                <a:gd name="connsiteY110" fmla="*/ 3731852 h 4633552"/>
                <a:gd name="connsiteX111" fmla="*/ 3215300 w 6422206"/>
                <a:gd name="connsiteY111" fmla="*/ 3712802 h 4633552"/>
                <a:gd name="connsiteX112" fmla="*/ 3253400 w 6422206"/>
                <a:gd name="connsiteY112" fmla="*/ 3693752 h 4633552"/>
                <a:gd name="connsiteX113" fmla="*/ 3323250 w 6422206"/>
                <a:gd name="connsiteY113" fmla="*/ 3623902 h 4633552"/>
                <a:gd name="connsiteX114" fmla="*/ 3342300 w 6422206"/>
                <a:gd name="connsiteY114" fmla="*/ 3598502 h 4633552"/>
                <a:gd name="connsiteX115" fmla="*/ 3361350 w 6422206"/>
                <a:gd name="connsiteY115" fmla="*/ 3585802 h 4633552"/>
                <a:gd name="connsiteX116" fmla="*/ 3380400 w 6422206"/>
                <a:gd name="connsiteY116" fmla="*/ 3566752 h 4633552"/>
                <a:gd name="connsiteX117" fmla="*/ 3399450 w 6422206"/>
                <a:gd name="connsiteY117" fmla="*/ 3560402 h 4633552"/>
                <a:gd name="connsiteX118" fmla="*/ 3424850 w 6422206"/>
                <a:gd name="connsiteY118" fmla="*/ 3547702 h 4633552"/>
                <a:gd name="connsiteX119" fmla="*/ 3456600 w 6422206"/>
                <a:gd name="connsiteY119" fmla="*/ 3528652 h 4633552"/>
                <a:gd name="connsiteX120" fmla="*/ 3482000 w 6422206"/>
                <a:gd name="connsiteY120" fmla="*/ 3522302 h 4633552"/>
                <a:gd name="connsiteX121" fmla="*/ 3501050 w 6422206"/>
                <a:gd name="connsiteY121" fmla="*/ 3515952 h 4633552"/>
                <a:gd name="connsiteX122" fmla="*/ 3526450 w 6422206"/>
                <a:gd name="connsiteY122" fmla="*/ 3452452 h 4633552"/>
                <a:gd name="connsiteX123" fmla="*/ 3564550 w 6422206"/>
                <a:gd name="connsiteY123" fmla="*/ 3433402 h 4633552"/>
                <a:gd name="connsiteX124" fmla="*/ 3589950 w 6422206"/>
                <a:gd name="connsiteY124" fmla="*/ 3420702 h 4633552"/>
                <a:gd name="connsiteX125" fmla="*/ 3609000 w 6422206"/>
                <a:gd name="connsiteY125" fmla="*/ 3408002 h 4633552"/>
                <a:gd name="connsiteX126" fmla="*/ 3634400 w 6422206"/>
                <a:gd name="connsiteY126" fmla="*/ 3382602 h 4633552"/>
                <a:gd name="connsiteX127" fmla="*/ 3659800 w 6422206"/>
                <a:gd name="connsiteY127" fmla="*/ 3376252 h 4633552"/>
                <a:gd name="connsiteX128" fmla="*/ 3678850 w 6422206"/>
                <a:gd name="connsiteY128" fmla="*/ 3363552 h 4633552"/>
                <a:gd name="connsiteX129" fmla="*/ 3748700 w 6422206"/>
                <a:gd name="connsiteY129" fmla="*/ 3350852 h 4633552"/>
                <a:gd name="connsiteX130" fmla="*/ 3793150 w 6422206"/>
                <a:gd name="connsiteY130" fmla="*/ 3338152 h 4633552"/>
                <a:gd name="connsiteX131" fmla="*/ 3812200 w 6422206"/>
                <a:gd name="connsiteY131" fmla="*/ 3325452 h 4633552"/>
                <a:gd name="connsiteX132" fmla="*/ 3831250 w 6422206"/>
                <a:gd name="connsiteY132" fmla="*/ 3281002 h 4633552"/>
                <a:gd name="connsiteX133" fmla="*/ 3824900 w 6422206"/>
                <a:gd name="connsiteY133" fmla="*/ 3198452 h 4633552"/>
                <a:gd name="connsiteX134" fmla="*/ 3805850 w 6422206"/>
                <a:gd name="connsiteY134" fmla="*/ 3185752 h 4633552"/>
                <a:gd name="connsiteX135" fmla="*/ 3761400 w 6422206"/>
                <a:gd name="connsiteY135" fmla="*/ 3166702 h 4633552"/>
                <a:gd name="connsiteX136" fmla="*/ 3742350 w 6422206"/>
                <a:gd name="connsiteY136" fmla="*/ 3154002 h 4633552"/>
                <a:gd name="connsiteX137" fmla="*/ 3736000 w 6422206"/>
                <a:gd name="connsiteY137" fmla="*/ 3134952 h 4633552"/>
                <a:gd name="connsiteX138" fmla="*/ 3716950 w 6422206"/>
                <a:gd name="connsiteY138" fmla="*/ 3096852 h 4633552"/>
                <a:gd name="connsiteX139" fmla="*/ 3723300 w 6422206"/>
                <a:gd name="connsiteY139" fmla="*/ 3033352 h 4633552"/>
                <a:gd name="connsiteX140" fmla="*/ 3729650 w 6422206"/>
                <a:gd name="connsiteY140" fmla="*/ 3014302 h 4633552"/>
                <a:gd name="connsiteX141" fmla="*/ 3742350 w 6422206"/>
                <a:gd name="connsiteY141" fmla="*/ 2931752 h 4633552"/>
                <a:gd name="connsiteX142" fmla="*/ 3736000 w 6422206"/>
                <a:gd name="connsiteY142" fmla="*/ 2887302 h 4633552"/>
                <a:gd name="connsiteX143" fmla="*/ 3723300 w 6422206"/>
                <a:gd name="connsiteY143" fmla="*/ 2868252 h 4633552"/>
                <a:gd name="connsiteX144" fmla="*/ 3716950 w 6422206"/>
                <a:gd name="connsiteY144" fmla="*/ 2842852 h 4633552"/>
                <a:gd name="connsiteX145" fmla="*/ 3723300 w 6422206"/>
                <a:gd name="connsiteY145" fmla="*/ 2760302 h 4633552"/>
                <a:gd name="connsiteX146" fmla="*/ 3736000 w 6422206"/>
                <a:gd name="connsiteY146" fmla="*/ 2741252 h 4633552"/>
                <a:gd name="connsiteX147" fmla="*/ 3774100 w 6422206"/>
                <a:gd name="connsiteY147" fmla="*/ 2703152 h 4633552"/>
                <a:gd name="connsiteX148" fmla="*/ 3837600 w 6422206"/>
                <a:gd name="connsiteY148" fmla="*/ 2658702 h 4633552"/>
                <a:gd name="connsiteX149" fmla="*/ 3894750 w 6422206"/>
                <a:gd name="connsiteY149" fmla="*/ 2614252 h 4633552"/>
                <a:gd name="connsiteX150" fmla="*/ 3932850 w 6422206"/>
                <a:gd name="connsiteY150" fmla="*/ 2582502 h 4633552"/>
                <a:gd name="connsiteX151" fmla="*/ 3977300 w 6422206"/>
                <a:gd name="connsiteY151" fmla="*/ 2550752 h 4633552"/>
                <a:gd name="connsiteX152" fmla="*/ 3996350 w 6422206"/>
                <a:gd name="connsiteY152" fmla="*/ 2544402 h 4633552"/>
                <a:gd name="connsiteX153" fmla="*/ 4021750 w 6422206"/>
                <a:gd name="connsiteY153" fmla="*/ 2531702 h 4633552"/>
                <a:gd name="connsiteX154" fmla="*/ 4059850 w 6422206"/>
                <a:gd name="connsiteY154" fmla="*/ 2519002 h 4633552"/>
                <a:gd name="connsiteX155" fmla="*/ 4161450 w 6422206"/>
                <a:gd name="connsiteY155" fmla="*/ 2525352 h 4633552"/>
                <a:gd name="connsiteX156" fmla="*/ 4199550 w 6422206"/>
                <a:gd name="connsiteY156" fmla="*/ 2550752 h 4633552"/>
                <a:gd name="connsiteX157" fmla="*/ 4237650 w 6422206"/>
                <a:gd name="connsiteY157" fmla="*/ 2569802 h 4633552"/>
                <a:gd name="connsiteX158" fmla="*/ 4256700 w 6422206"/>
                <a:gd name="connsiteY158" fmla="*/ 2588852 h 4633552"/>
                <a:gd name="connsiteX159" fmla="*/ 4301150 w 6422206"/>
                <a:gd name="connsiteY159" fmla="*/ 2620602 h 4633552"/>
                <a:gd name="connsiteX160" fmla="*/ 4326550 w 6422206"/>
                <a:gd name="connsiteY160" fmla="*/ 2665052 h 4633552"/>
                <a:gd name="connsiteX161" fmla="*/ 4345600 w 6422206"/>
                <a:gd name="connsiteY161" fmla="*/ 2684102 h 4633552"/>
                <a:gd name="connsiteX162" fmla="*/ 4358300 w 6422206"/>
                <a:gd name="connsiteY162" fmla="*/ 2703152 h 4633552"/>
                <a:gd name="connsiteX163" fmla="*/ 4402750 w 6422206"/>
                <a:gd name="connsiteY163" fmla="*/ 2741252 h 4633552"/>
                <a:gd name="connsiteX164" fmla="*/ 4415450 w 6422206"/>
                <a:gd name="connsiteY164" fmla="*/ 2760302 h 4633552"/>
                <a:gd name="connsiteX165" fmla="*/ 4434500 w 6422206"/>
                <a:gd name="connsiteY165" fmla="*/ 2785702 h 4633552"/>
                <a:gd name="connsiteX166" fmla="*/ 4453550 w 6422206"/>
                <a:gd name="connsiteY166" fmla="*/ 2804752 h 4633552"/>
                <a:gd name="connsiteX167" fmla="*/ 4478950 w 6422206"/>
                <a:gd name="connsiteY167" fmla="*/ 2849202 h 4633552"/>
                <a:gd name="connsiteX168" fmla="*/ 4517050 w 6422206"/>
                <a:gd name="connsiteY168" fmla="*/ 2906352 h 4633552"/>
                <a:gd name="connsiteX169" fmla="*/ 4529750 w 6422206"/>
                <a:gd name="connsiteY169" fmla="*/ 2925402 h 4633552"/>
                <a:gd name="connsiteX170" fmla="*/ 4542450 w 6422206"/>
                <a:gd name="connsiteY170" fmla="*/ 2944452 h 4633552"/>
                <a:gd name="connsiteX171" fmla="*/ 4561500 w 6422206"/>
                <a:gd name="connsiteY171" fmla="*/ 2963502 h 4633552"/>
                <a:gd name="connsiteX172" fmla="*/ 4586900 w 6422206"/>
                <a:gd name="connsiteY172" fmla="*/ 3001602 h 4633552"/>
                <a:gd name="connsiteX173" fmla="*/ 4599600 w 6422206"/>
                <a:gd name="connsiteY173" fmla="*/ 3020652 h 4633552"/>
                <a:gd name="connsiteX174" fmla="*/ 4625000 w 6422206"/>
                <a:gd name="connsiteY174" fmla="*/ 3046052 h 4633552"/>
                <a:gd name="connsiteX175" fmla="*/ 4637700 w 6422206"/>
                <a:gd name="connsiteY175" fmla="*/ 3065102 h 4633552"/>
                <a:gd name="connsiteX176" fmla="*/ 4656750 w 6422206"/>
                <a:gd name="connsiteY176" fmla="*/ 3084152 h 4633552"/>
                <a:gd name="connsiteX177" fmla="*/ 4682150 w 6422206"/>
                <a:gd name="connsiteY177" fmla="*/ 3122252 h 4633552"/>
                <a:gd name="connsiteX178" fmla="*/ 4701200 w 6422206"/>
                <a:gd name="connsiteY178" fmla="*/ 3141302 h 4633552"/>
                <a:gd name="connsiteX179" fmla="*/ 4720250 w 6422206"/>
                <a:gd name="connsiteY179" fmla="*/ 3166702 h 4633552"/>
                <a:gd name="connsiteX180" fmla="*/ 4732950 w 6422206"/>
                <a:gd name="connsiteY180" fmla="*/ 3185752 h 4633552"/>
                <a:gd name="connsiteX181" fmla="*/ 4752000 w 6422206"/>
                <a:gd name="connsiteY181" fmla="*/ 3192102 h 4633552"/>
                <a:gd name="connsiteX182" fmla="*/ 4783750 w 6422206"/>
                <a:gd name="connsiteY182" fmla="*/ 3090502 h 4633552"/>
                <a:gd name="connsiteX183" fmla="*/ 4796450 w 6422206"/>
                <a:gd name="connsiteY183" fmla="*/ 3039702 h 4633552"/>
                <a:gd name="connsiteX184" fmla="*/ 4815500 w 6422206"/>
                <a:gd name="connsiteY184" fmla="*/ 2988902 h 4633552"/>
                <a:gd name="connsiteX185" fmla="*/ 4828200 w 6422206"/>
                <a:gd name="connsiteY185" fmla="*/ 2938102 h 4633552"/>
                <a:gd name="connsiteX186" fmla="*/ 4834550 w 6422206"/>
                <a:gd name="connsiteY186" fmla="*/ 2919052 h 4633552"/>
                <a:gd name="connsiteX187" fmla="*/ 4853600 w 6422206"/>
                <a:gd name="connsiteY187" fmla="*/ 2893652 h 4633552"/>
                <a:gd name="connsiteX188" fmla="*/ 4859950 w 6422206"/>
                <a:gd name="connsiteY188" fmla="*/ 2874602 h 4633552"/>
                <a:gd name="connsiteX189" fmla="*/ 4898050 w 6422206"/>
                <a:gd name="connsiteY189" fmla="*/ 2817452 h 4633552"/>
                <a:gd name="connsiteX190" fmla="*/ 4910750 w 6422206"/>
                <a:gd name="connsiteY190" fmla="*/ 2798402 h 4633552"/>
                <a:gd name="connsiteX191" fmla="*/ 4929800 w 6422206"/>
                <a:gd name="connsiteY191" fmla="*/ 2785702 h 4633552"/>
                <a:gd name="connsiteX192" fmla="*/ 4974250 w 6422206"/>
                <a:gd name="connsiteY192" fmla="*/ 2747602 h 4633552"/>
                <a:gd name="connsiteX193" fmla="*/ 5012350 w 6422206"/>
                <a:gd name="connsiteY193" fmla="*/ 2734902 h 4633552"/>
                <a:gd name="connsiteX194" fmla="*/ 5056800 w 6422206"/>
                <a:gd name="connsiteY194" fmla="*/ 2722202 h 4633552"/>
                <a:gd name="connsiteX195" fmla="*/ 5101250 w 6422206"/>
                <a:gd name="connsiteY195" fmla="*/ 2715852 h 4633552"/>
                <a:gd name="connsiteX196" fmla="*/ 5171100 w 6422206"/>
                <a:gd name="connsiteY196" fmla="*/ 2722202 h 4633552"/>
                <a:gd name="connsiteX197" fmla="*/ 5190150 w 6422206"/>
                <a:gd name="connsiteY197" fmla="*/ 2734902 h 4633552"/>
                <a:gd name="connsiteX198" fmla="*/ 5209200 w 6422206"/>
                <a:gd name="connsiteY198" fmla="*/ 2741252 h 4633552"/>
                <a:gd name="connsiteX199" fmla="*/ 5253650 w 6422206"/>
                <a:gd name="connsiteY199" fmla="*/ 2760302 h 4633552"/>
                <a:gd name="connsiteX200" fmla="*/ 5291750 w 6422206"/>
                <a:gd name="connsiteY200" fmla="*/ 2773002 h 4633552"/>
                <a:gd name="connsiteX201" fmla="*/ 5310800 w 6422206"/>
                <a:gd name="connsiteY201" fmla="*/ 2779352 h 4633552"/>
                <a:gd name="connsiteX202" fmla="*/ 5342550 w 6422206"/>
                <a:gd name="connsiteY202" fmla="*/ 2792052 h 4633552"/>
                <a:gd name="connsiteX203" fmla="*/ 5367950 w 6422206"/>
                <a:gd name="connsiteY203" fmla="*/ 2798402 h 4633552"/>
                <a:gd name="connsiteX204" fmla="*/ 5406050 w 6422206"/>
                <a:gd name="connsiteY204" fmla="*/ 2811102 h 4633552"/>
                <a:gd name="connsiteX205" fmla="*/ 5450500 w 6422206"/>
                <a:gd name="connsiteY205" fmla="*/ 2823802 h 4633552"/>
                <a:gd name="connsiteX206" fmla="*/ 5545750 w 6422206"/>
                <a:gd name="connsiteY206" fmla="*/ 2817452 h 4633552"/>
                <a:gd name="connsiteX207" fmla="*/ 5564800 w 6422206"/>
                <a:gd name="connsiteY207" fmla="*/ 2798402 h 4633552"/>
                <a:gd name="connsiteX208" fmla="*/ 5552100 w 6422206"/>
                <a:gd name="connsiteY208" fmla="*/ 2753952 h 4633552"/>
                <a:gd name="connsiteX209" fmla="*/ 5545750 w 6422206"/>
                <a:gd name="connsiteY209" fmla="*/ 2722202 h 4633552"/>
                <a:gd name="connsiteX210" fmla="*/ 5507650 w 6422206"/>
                <a:gd name="connsiteY210" fmla="*/ 2703152 h 4633552"/>
                <a:gd name="connsiteX211" fmla="*/ 5501300 w 6422206"/>
                <a:gd name="connsiteY211" fmla="*/ 2677752 h 4633552"/>
                <a:gd name="connsiteX212" fmla="*/ 5514000 w 6422206"/>
                <a:gd name="connsiteY212" fmla="*/ 2563452 h 4633552"/>
                <a:gd name="connsiteX213" fmla="*/ 5526700 w 6422206"/>
                <a:gd name="connsiteY213" fmla="*/ 2538052 h 4633552"/>
                <a:gd name="connsiteX214" fmla="*/ 5564800 w 6422206"/>
                <a:gd name="connsiteY214" fmla="*/ 2512652 h 4633552"/>
                <a:gd name="connsiteX215" fmla="*/ 5564800 w 6422206"/>
                <a:gd name="connsiteY215" fmla="*/ 2411052 h 4633552"/>
                <a:gd name="connsiteX216" fmla="*/ 5583850 w 6422206"/>
                <a:gd name="connsiteY216" fmla="*/ 2385652 h 4633552"/>
                <a:gd name="connsiteX217" fmla="*/ 5602900 w 6422206"/>
                <a:gd name="connsiteY217" fmla="*/ 2347552 h 4633552"/>
                <a:gd name="connsiteX218" fmla="*/ 5628300 w 6422206"/>
                <a:gd name="connsiteY218" fmla="*/ 2341202 h 4633552"/>
                <a:gd name="connsiteX219" fmla="*/ 5736250 w 6422206"/>
                <a:gd name="connsiteY219" fmla="*/ 2334852 h 4633552"/>
                <a:gd name="connsiteX220" fmla="*/ 5818800 w 6422206"/>
                <a:gd name="connsiteY220" fmla="*/ 2315802 h 4633552"/>
                <a:gd name="connsiteX221" fmla="*/ 5837850 w 6422206"/>
                <a:gd name="connsiteY221" fmla="*/ 2309452 h 4633552"/>
                <a:gd name="connsiteX222" fmla="*/ 6002950 w 6422206"/>
                <a:gd name="connsiteY222" fmla="*/ 2315802 h 4633552"/>
                <a:gd name="connsiteX223" fmla="*/ 6041050 w 6422206"/>
                <a:gd name="connsiteY223" fmla="*/ 2334852 h 4633552"/>
                <a:gd name="connsiteX224" fmla="*/ 6072800 w 6422206"/>
                <a:gd name="connsiteY224" fmla="*/ 2341202 h 4633552"/>
                <a:gd name="connsiteX225" fmla="*/ 6180750 w 6422206"/>
                <a:gd name="connsiteY225" fmla="*/ 2353902 h 4633552"/>
                <a:gd name="connsiteX226" fmla="*/ 6339500 w 6422206"/>
                <a:gd name="connsiteY226" fmla="*/ 2347552 h 4633552"/>
                <a:gd name="connsiteX227" fmla="*/ 6358550 w 6422206"/>
                <a:gd name="connsiteY227" fmla="*/ 2334852 h 4633552"/>
                <a:gd name="connsiteX228" fmla="*/ 6383950 w 6422206"/>
                <a:gd name="connsiteY228" fmla="*/ 2328502 h 4633552"/>
                <a:gd name="connsiteX229" fmla="*/ 6422050 w 6422206"/>
                <a:gd name="connsiteY229" fmla="*/ 2290402 h 4633552"/>
                <a:gd name="connsiteX230" fmla="*/ 6403000 w 6422206"/>
                <a:gd name="connsiteY230" fmla="*/ 2284052 h 4633552"/>
                <a:gd name="connsiteX231" fmla="*/ 6377600 w 6422206"/>
                <a:gd name="connsiteY231" fmla="*/ 2271352 h 4633552"/>
                <a:gd name="connsiteX232" fmla="*/ 6358550 w 6422206"/>
                <a:gd name="connsiteY232" fmla="*/ 2157052 h 4633552"/>
                <a:gd name="connsiteX233" fmla="*/ 6352200 w 6422206"/>
                <a:gd name="connsiteY233" fmla="*/ 2087202 h 4633552"/>
                <a:gd name="connsiteX234" fmla="*/ 6333150 w 6422206"/>
                <a:gd name="connsiteY234" fmla="*/ 2023702 h 4633552"/>
                <a:gd name="connsiteX235" fmla="*/ 6320450 w 6422206"/>
                <a:gd name="connsiteY235" fmla="*/ 1991952 h 4633552"/>
                <a:gd name="connsiteX236" fmla="*/ 6314100 w 6422206"/>
                <a:gd name="connsiteY236" fmla="*/ 1972902 h 4633552"/>
                <a:gd name="connsiteX237" fmla="*/ 6301400 w 6422206"/>
                <a:gd name="connsiteY237" fmla="*/ 1953852 h 4633552"/>
                <a:gd name="connsiteX238" fmla="*/ 6295050 w 6422206"/>
                <a:gd name="connsiteY238" fmla="*/ 1928452 h 4633552"/>
                <a:gd name="connsiteX239" fmla="*/ 6276000 w 6422206"/>
                <a:gd name="connsiteY239" fmla="*/ 1884002 h 4633552"/>
                <a:gd name="connsiteX240" fmla="*/ 6269650 w 6422206"/>
                <a:gd name="connsiteY240" fmla="*/ 1807802 h 4633552"/>
                <a:gd name="connsiteX241" fmla="*/ 6244250 w 6422206"/>
                <a:gd name="connsiteY241" fmla="*/ 1750652 h 4633552"/>
                <a:gd name="connsiteX242" fmla="*/ 6231550 w 6422206"/>
                <a:gd name="connsiteY242" fmla="*/ 1725252 h 4633552"/>
                <a:gd name="connsiteX243" fmla="*/ 6206150 w 6422206"/>
                <a:gd name="connsiteY243" fmla="*/ 1687152 h 4633552"/>
                <a:gd name="connsiteX244" fmla="*/ 6193450 w 6422206"/>
                <a:gd name="connsiteY244" fmla="*/ 1649052 h 4633552"/>
                <a:gd name="connsiteX245" fmla="*/ 6187100 w 6422206"/>
                <a:gd name="connsiteY245" fmla="*/ 1630002 h 4633552"/>
                <a:gd name="connsiteX246" fmla="*/ 6180750 w 6422206"/>
                <a:gd name="connsiteY246" fmla="*/ 1604602 h 4633552"/>
                <a:gd name="connsiteX247" fmla="*/ 6168050 w 6422206"/>
                <a:gd name="connsiteY247" fmla="*/ 1585552 h 4633552"/>
                <a:gd name="connsiteX248" fmla="*/ 6149000 w 6422206"/>
                <a:gd name="connsiteY248" fmla="*/ 1541102 h 4633552"/>
                <a:gd name="connsiteX249" fmla="*/ 6110900 w 6422206"/>
                <a:gd name="connsiteY249" fmla="*/ 1528402 h 4633552"/>
                <a:gd name="connsiteX250" fmla="*/ 6053750 w 6422206"/>
                <a:gd name="connsiteY250" fmla="*/ 1515702 h 4633552"/>
                <a:gd name="connsiteX251" fmla="*/ 6015650 w 6422206"/>
                <a:gd name="connsiteY251" fmla="*/ 1503002 h 4633552"/>
                <a:gd name="connsiteX252" fmla="*/ 5996600 w 6422206"/>
                <a:gd name="connsiteY252" fmla="*/ 1496652 h 4633552"/>
                <a:gd name="connsiteX253" fmla="*/ 5939450 w 6422206"/>
                <a:gd name="connsiteY253" fmla="*/ 1483952 h 4633552"/>
                <a:gd name="connsiteX254" fmla="*/ 5920400 w 6422206"/>
                <a:gd name="connsiteY254" fmla="*/ 1477602 h 4633552"/>
                <a:gd name="connsiteX255" fmla="*/ 5615600 w 6422206"/>
                <a:gd name="connsiteY255" fmla="*/ 1490302 h 4633552"/>
                <a:gd name="connsiteX256" fmla="*/ 5558450 w 6422206"/>
                <a:gd name="connsiteY256" fmla="*/ 1503002 h 4633552"/>
                <a:gd name="connsiteX257" fmla="*/ 5520350 w 6422206"/>
                <a:gd name="connsiteY257" fmla="*/ 1515702 h 4633552"/>
                <a:gd name="connsiteX258" fmla="*/ 5501300 w 6422206"/>
                <a:gd name="connsiteY258" fmla="*/ 1522052 h 4633552"/>
                <a:gd name="connsiteX259" fmla="*/ 5482250 w 6422206"/>
                <a:gd name="connsiteY259" fmla="*/ 1534752 h 4633552"/>
                <a:gd name="connsiteX260" fmla="*/ 5425100 w 6422206"/>
                <a:gd name="connsiteY260" fmla="*/ 1547452 h 4633552"/>
                <a:gd name="connsiteX261" fmla="*/ 5361600 w 6422206"/>
                <a:gd name="connsiteY261" fmla="*/ 1560152 h 4633552"/>
                <a:gd name="connsiteX262" fmla="*/ 5253650 w 6422206"/>
                <a:gd name="connsiteY262" fmla="*/ 1579202 h 4633552"/>
                <a:gd name="connsiteX263" fmla="*/ 5082200 w 6422206"/>
                <a:gd name="connsiteY263" fmla="*/ 1566502 h 4633552"/>
                <a:gd name="connsiteX264" fmla="*/ 5018700 w 6422206"/>
                <a:gd name="connsiteY264" fmla="*/ 1547452 h 4633552"/>
                <a:gd name="connsiteX265" fmla="*/ 4999650 w 6422206"/>
                <a:gd name="connsiteY265" fmla="*/ 1541102 h 4633552"/>
                <a:gd name="connsiteX266" fmla="*/ 4974250 w 6422206"/>
                <a:gd name="connsiteY266" fmla="*/ 1534752 h 4633552"/>
                <a:gd name="connsiteX267" fmla="*/ 4955200 w 6422206"/>
                <a:gd name="connsiteY267" fmla="*/ 1528402 h 4633552"/>
                <a:gd name="connsiteX268" fmla="*/ 4885350 w 6422206"/>
                <a:gd name="connsiteY268" fmla="*/ 1522052 h 4633552"/>
                <a:gd name="connsiteX269" fmla="*/ 4847250 w 6422206"/>
                <a:gd name="connsiteY269" fmla="*/ 1509352 h 4633552"/>
                <a:gd name="connsiteX270" fmla="*/ 4574200 w 6422206"/>
                <a:gd name="connsiteY270" fmla="*/ 1496652 h 4633552"/>
                <a:gd name="connsiteX271" fmla="*/ 4542450 w 6422206"/>
                <a:gd name="connsiteY271" fmla="*/ 1490302 h 4633552"/>
                <a:gd name="connsiteX272" fmla="*/ 4504350 w 6422206"/>
                <a:gd name="connsiteY272" fmla="*/ 1477602 h 4633552"/>
                <a:gd name="connsiteX273" fmla="*/ 4447200 w 6422206"/>
                <a:gd name="connsiteY273" fmla="*/ 1471252 h 4633552"/>
                <a:gd name="connsiteX274" fmla="*/ 4409100 w 6422206"/>
                <a:gd name="connsiteY274" fmla="*/ 1445852 h 4633552"/>
                <a:gd name="connsiteX275" fmla="*/ 4371000 w 6422206"/>
                <a:gd name="connsiteY275" fmla="*/ 1433152 h 4633552"/>
                <a:gd name="connsiteX276" fmla="*/ 4332900 w 6422206"/>
                <a:gd name="connsiteY276" fmla="*/ 1420452 h 4633552"/>
                <a:gd name="connsiteX277" fmla="*/ 4294800 w 6422206"/>
                <a:gd name="connsiteY277" fmla="*/ 1407752 h 4633552"/>
                <a:gd name="connsiteX278" fmla="*/ 4263050 w 6422206"/>
                <a:gd name="connsiteY278" fmla="*/ 1401402 h 4633552"/>
                <a:gd name="connsiteX279" fmla="*/ 4244000 w 6422206"/>
                <a:gd name="connsiteY279" fmla="*/ 1388702 h 4633552"/>
                <a:gd name="connsiteX280" fmla="*/ 4205900 w 6422206"/>
                <a:gd name="connsiteY280" fmla="*/ 1376002 h 4633552"/>
                <a:gd name="connsiteX281" fmla="*/ 4186850 w 6422206"/>
                <a:gd name="connsiteY281" fmla="*/ 1369652 h 4633552"/>
                <a:gd name="connsiteX282" fmla="*/ 4155100 w 6422206"/>
                <a:gd name="connsiteY282" fmla="*/ 1350602 h 4633552"/>
                <a:gd name="connsiteX283" fmla="*/ 4110650 w 6422206"/>
                <a:gd name="connsiteY283" fmla="*/ 1337902 h 4633552"/>
                <a:gd name="connsiteX284" fmla="*/ 4085250 w 6422206"/>
                <a:gd name="connsiteY284" fmla="*/ 1325202 h 4633552"/>
                <a:gd name="connsiteX285" fmla="*/ 4034450 w 6422206"/>
                <a:gd name="connsiteY285" fmla="*/ 1312502 h 4633552"/>
                <a:gd name="connsiteX286" fmla="*/ 3970950 w 6422206"/>
                <a:gd name="connsiteY286" fmla="*/ 1274402 h 4633552"/>
                <a:gd name="connsiteX287" fmla="*/ 3951900 w 6422206"/>
                <a:gd name="connsiteY287" fmla="*/ 1268052 h 4633552"/>
                <a:gd name="connsiteX288" fmla="*/ 3761400 w 6422206"/>
                <a:gd name="connsiteY288" fmla="*/ 1261702 h 4633552"/>
                <a:gd name="connsiteX289" fmla="*/ 3678850 w 6422206"/>
                <a:gd name="connsiteY289" fmla="*/ 1268052 h 4633552"/>
                <a:gd name="connsiteX290" fmla="*/ 3640750 w 6422206"/>
                <a:gd name="connsiteY290" fmla="*/ 1287102 h 4633552"/>
                <a:gd name="connsiteX291" fmla="*/ 3602650 w 6422206"/>
                <a:gd name="connsiteY291" fmla="*/ 1299802 h 4633552"/>
                <a:gd name="connsiteX292" fmla="*/ 3583600 w 6422206"/>
                <a:gd name="connsiteY292" fmla="*/ 1312502 h 4633552"/>
                <a:gd name="connsiteX293" fmla="*/ 3564550 w 6422206"/>
                <a:gd name="connsiteY293" fmla="*/ 1318852 h 4633552"/>
                <a:gd name="connsiteX294" fmla="*/ 3526450 w 6422206"/>
                <a:gd name="connsiteY294" fmla="*/ 1344252 h 4633552"/>
                <a:gd name="connsiteX295" fmla="*/ 3507400 w 6422206"/>
                <a:gd name="connsiteY295" fmla="*/ 1356952 h 4633552"/>
                <a:gd name="connsiteX296" fmla="*/ 3462950 w 6422206"/>
                <a:gd name="connsiteY296" fmla="*/ 1420452 h 4633552"/>
                <a:gd name="connsiteX297" fmla="*/ 3450250 w 6422206"/>
                <a:gd name="connsiteY297" fmla="*/ 1439502 h 4633552"/>
                <a:gd name="connsiteX298" fmla="*/ 3405800 w 6422206"/>
                <a:gd name="connsiteY298" fmla="*/ 1471252 h 4633552"/>
                <a:gd name="connsiteX299" fmla="*/ 3386750 w 6422206"/>
                <a:gd name="connsiteY299" fmla="*/ 1477602 h 4633552"/>
                <a:gd name="connsiteX300" fmla="*/ 3361350 w 6422206"/>
                <a:gd name="connsiteY300" fmla="*/ 1490302 h 4633552"/>
                <a:gd name="connsiteX301" fmla="*/ 3323250 w 6422206"/>
                <a:gd name="connsiteY301" fmla="*/ 1503002 h 4633552"/>
                <a:gd name="connsiteX302" fmla="*/ 3304200 w 6422206"/>
                <a:gd name="connsiteY302" fmla="*/ 1509352 h 4633552"/>
                <a:gd name="connsiteX303" fmla="*/ 3228000 w 6422206"/>
                <a:gd name="connsiteY303" fmla="*/ 1483952 h 4633552"/>
                <a:gd name="connsiteX304" fmla="*/ 3208950 w 6422206"/>
                <a:gd name="connsiteY304" fmla="*/ 1464902 h 4633552"/>
                <a:gd name="connsiteX305" fmla="*/ 3189900 w 6422206"/>
                <a:gd name="connsiteY305" fmla="*/ 1426802 h 4633552"/>
                <a:gd name="connsiteX306" fmla="*/ 3183550 w 6422206"/>
                <a:gd name="connsiteY306" fmla="*/ 1407752 h 4633552"/>
                <a:gd name="connsiteX307" fmla="*/ 3170850 w 6422206"/>
                <a:gd name="connsiteY307" fmla="*/ 1388702 h 4633552"/>
                <a:gd name="connsiteX308" fmla="*/ 3164500 w 6422206"/>
                <a:gd name="connsiteY308" fmla="*/ 1369652 h 4633552"/>
                <a:gd name="connsiteX309" fmla="*/ 3151800 w 6422206"/>
                <a:gd name="connsiteY309" fmla="*/ 1350602 h 4633552"/>
                <a:gd name="connsiteX310" fmla="*/ 3139100 w 6422206"/>
                <a:gd name="connsiteY310" fmla="*/ 1325202 h 4633552"/>
                <a:gd name="connsiteX311" fmla="*/ 3120050 w 6422206"/>
                <a:gd name="connsiteY311" fmla="*/ 1306152 h 4633552"/>
                <a:gd name="connsiteX312" fmla="*/ 3081950 w 6422206"/>
                <a:gd name="connsiteY312" fmla="*/ 1287102 h 4633552"/>
                <a:gd name="connsiteX313" fmla="*/ 3062900 w 6422206"/>
                <a:gd name="connsiteY313" fmla="*/ 1268052 h 4633552"/>
                <a:gd name="connsiteX314" fmla="*/ 3037500 w 6422206"/>
                <a:gd name="connsiteY314" fmla="*/ 1249002 h 4633552"/>
                <a:gd name="connsiteX315" fmla="*/ 3018450 w 6422206"/>
                <a:gd name="connsiteY315" fmla="*/ 1223602 h 4633552"/>
                <a:gd name="connsiteX316" fmla="*/ 2993050 w 6422206"/>
                <a:gd name="connsiteY316" fmla="*/ 1198202 h 4633552"/>
                <a:gd name="connsiteX317" fmla="*/ 2948600 w 6422206"/>
                <a:gd name="connsiteY317" fmla="*/ 1141052 h 4633552"/>
                <a:gd name="connsiteX318" fmla="*/ 2916850 w 6422206"/>
                <a:gd name="connsiteY318" fmla="*/ 1102952 h 4633552"/>
                <a:gd name="connsiteX319" fmla="*/ 2891450 w 6422206"/>
                <a:gd name="connsiteY319" fmla="*/ 1083902 h 4633552"/>
                <a:gd name="connsiteX320" fmla="*/ 2853350 w 6422206"/>
                <a:gd name="connsiteY320" fmla="*/ 1058502 h 4633552"/>
                <a:gd name="connsiteX321" fmla="*/ 2808900 w 6422206"/>
                <a:gd name="connsiteY321" fmla="*/ 1020402 h 4633552"/>
                <a:gd name="connsiteX322" fmla="*/ 2770800 w 6422206"/>
                <a:gd name="connsiteY322" fmla="*/ 982302 h 4633552"/>
                <a:gd name="connsiteX323" fmla="*/ 2751750 w 6422206"/>
                <a:gd name="connsiteY323" fmla="*/ 969602 h 4633552"/>
                <a:gd name="connsiteX324" fmla="*/ 2707300 w 6422206"/>
                <a:gd name="connsiteY324" fmla="*/ 925152 h 4633552"/>
                <a:gd name="connsiteX325" fmla="*/ 2681900 w 6422206"/>
                <a:gd name="connsiteY325" fmla="*/ 887052 h 4633552"/>
                <a:gd name="connsiteX326" fmla="*/ 2650150 w 6422206"/>
                <a:gd name="connsiteY326" fmla="*/ 855302 h 4633552"/>
                <a:gd name="connsiteX327" fmla="*/ 2637450 w 6422206"/>
                <a:gd name="connsiteY327" fmla="*/ 836252 h 4633552"/>
                <a:gd name="connsiteX328" fmla="*/ 2573950 w 6422206"/>
                <a:gd name="connsiteY328" fmla="*/ 798152 h 4633552"/>
                <a:gd name="connsiteX329" fmla="*/ 2554900 w 6422206"/>
                <a:gd name="connsiteY329" fmla="*/ 779102 h 4633552"/>
                <a:gd name="connsiteX330" fmla="*/ 2504100 w 6422206"/>
                <a:gd name="connsiteY330" fmla="*/ 747352 h 4633552"/>
                <a:gd name="connsiteX331" fmla="*/ 2446950 w 6422206"/>
                <a:gd name="connsiteY331" fmla="*/ 715602 h 4633552"/>
                <a:gd name="connsiteX332" fmla="*/ 2427900 w 6422206"/>
                <a:gd name="connsiteY332" fmla="*/ 696552 h 4633552"/>
                <a:gd name="connsiteX333" fmla="*/ 2402500 w 6422206"/>
                <a:gd name="connsiteY333" fmla="*/ 658452 h 4633552"/>
                <a:gd name="connsiteX334" fmla="*/ 2383450 w 6422206"/>
                <a:gd name="connsiteY334" fmla="*/ 639402 h 4633552"/>
                <a:gd name="connsiteX335" fmla="*/ 2345350 w 6422206"/>
                <a:gd name="connsiteY335" fmla="*/ 601302 h 4633552"/>
                <a:gd name="connsiteX336" fmla="*/ 2319950 w 6422206"/>
                <a:gd name="connsiteY336" fmla="*/ 550502 h 4633552"/>
                <a:gd name="connsiteX337" fmla="*/ 2300900 w 6422206"/>
                <a:gd name="connsiteY337" fmla="*/ 506052 h 4633552"/>
                <a:gd name="connsiteX338" fmla="*/ 2275500 w 6422206"/>
                <a:gd name="connsiteY338" fmla="*/ 404452 h 4633552"/>
                <a:gd name="connsiteX339" fmla="*/ 2262800 w 6422206"/>
                <a:gd name="connsiteY339" fmla="*/ 385402 h 4633552"/>
                <a:gd name="connsiteX340" fmla="*/ 2256450 w 6422206"/>
                <a:gd name="connsiteY340" fmla="*/ 366352 h 4633552"/>
                <a:gd name="connsiteX341" fmla="*/ 2231050 w 6422206"/>
                <a:gd name="connsiteY341" fmla="*/ 328252 h 4633552"/>
                <a:gd name="connsiteX342" fmla="*/ 2218350 w 6422206"/>
                <a:gd name="connsiteY342" fmla="*/ 309202 h 4633552"/>
                <a:gd name="connsiteX343" fmla="*/ 2199300 w 6422206"/>
                <a:gd name="connsiteY343" fmla="*/ 271102 h 4633552"/>
                <a:gd name="connsiteX344" fmla="*/ 2173900 w 6422206"/>
                <a:gd name="connsiteY344" fmla="*/ 188552 h 4633552"/>
                <a:gd name="connsiteX345" fmla="*/ 2148500 w 6422206"/>
                <a:gd name="connsiteY345" fmla="*/ 150452 h 4633552"/>
                <a:gd name="connsiteX346" fmla="*/ 2123100 w 6422206"/>
                <a:gd name="connsiteY346" fmla="*/ 144102 h 4633552"/>
                <a:gd name="connsiteX347" fmla="*/ 2097700 w 6422206"/>
                <a:gd name="connsiteY347" fmla="*/ 125052 h 4633552"/>
                <a:gd name="connsiteX348" fmla="*/ 2053250 w 6422206"/>
                <a:gd name="connsiteY348" fmla="*/ 112352 h 4633552"/>
                <a:gd name="connsiteX349" fmla="*/ 2034200 w 6422206"/>
                <a:gd name="connsiteY349" fmla="*/ 99652 h 4633552"/>
                <a:gd name="connsiteX350" fmla="*/ 1735750 w 6422206"/>
                <a:gd name="connsiteY350" fmla="*/ 80602 h 4633552"/>
                <a:gd name="connsiteX351" fmla="*/ 815000 w 6422206"/>
                <a:gd name="connsiteY351" fmla="*/ 67902 h 4633552"/>
                <a:gd name="connsiteX352" fmla="*/ 554650 w 6422206"/>
                <a:gd name="connsiteY352" fmla="*/ 55202 h 4633552"/>
                <a:gd name="connsiteX353" fmla="*/ 484800 w 6422206"/>
                <a:gd name="connsiteY353" fmla="*/ 48852 h 4633552"/>
                <a:gd name="connsiteX354" fmla="*/ 8550 w 6422206"/>
                <a:gd name="connsiteY354" fmla="*/ 42502 h 4633552"/>
                <a:gd name="connsiteX355" fmla="*/ 21250 w 6422206"/>
                <a:gd name="connsiteY355" fmla="*/ 213952 h 4633552"/>
                <a:gd name="connsiteX356" fmla="*/ 27600 w 6422206"/>
                <a:gd name="connsiteY356" fmla="*/ 290152 h 4633552"/>
                <a:gd name="connsiteX357" fmla="*/ 33950 w 6422206"/>
                <a:gd name="connsiteY357" fmla="*/ 309202 h 4633552"/>
                <a:gd name="connsiteX358" fmla="*/ 46650 w 6422206"/>
                <a:gd name="connsiteY358" fmla="*/ 372702 h 4633552"/>
                <a:gd name="connsiteX359" fmla="*/ 59350 w 6422206"/>
                <a:gd name="connsiteY359" fmla="*/ 423502 h 4633552"/>
                <a:gd name="connsiteX360" fmla="*/ 72050 w 6422206"/>
                <a:gd name="connsiteY360" fmla="*/ 461602 h 4633552"/>
                <a:gd name="connsiteX0" fmla="*/ 105444 w 6430200"/>
                <a:gd name="connsiteY0" fmla="*/ 114010 h 4609810"/>
                <a:gd name="connsiteX1" fmla="*/ 99094 w 6430200"/>
                <a:gd name="connsiteY1" fmla="*/ 152110 h 4609810"/>
                <a:gd name="connsiteX2" fmla="*/ 92744 w 6430200"/>
                <a:gd name="connsiteY2" fmla="*/ 171160 h 4609810"/>
                <a:gd name="connsiteX3" fmla="*/ 73694 w 6430200"/>
                <a:gd name="connsiteY3" fmla="*/ 253710 h 4609810"/>
                <a:gd name="connsiteX4" fmla="*/ 67344 w 6430200"/>
                <a:gd name="connsiteY4" fmla="*/ 958560 h 4609810"/>
                <a:gd name="connsiteX5" fmla="*/ 60994 w 6430200"/>
                <a:gd name="connsiteY5" fmla="*/ 977610 h 4609810"/>
                <a:gd name="connsiteX6" fmla="*/ 73694 w 6430200"/>
                <a:gd name="connsiteY6" fmla="*/ 2400010 h 4609810"/>
                <a:gd name="connsiteX7" fmla="*/ 80044 w 6430200"/>
                <a:gd name="connsiteY7" fmla="*/ 2850860 h 4609810"/>
                <a:gd name="connsiteX8" fmla="*/ 86394 w 6430200"/>
                <a:gd name="connsiteY8" fmla="*/ 2882610 h 4609810"/>
                <a:gd name="connsiteX9" fmla="*/ 92744 w 6430200"/>
                <a:gd name="connsiteY9" fmla="*/ 3162010 h 4609810"/>
                <a:gd name="connsiteX10" fmla="*/ 99094 w 6430200"/>
                <a:gd name="connsiteY10" fmla="*/ 3733510 h 4609810"/>
                <a:gd name="connsiteX11" fmla="*/ 124494 w 6430200"/>
                <a:gd name="connsiteY11" fmla="*/ 3739860 h 4609810"/>
                <a:gd name="connsiteX12" fmla="*/ 162594 w 6430200"/>
                <a:gd name="connsiteY12" fmla="*/ 3752560 h 4609810"/>
                <a:gd name="connsiteX13" fmla="*/ 200694 w 6430200"/>
                <a:gd name="connsiteY13" fmla="*/ 3765260 h 4609810"/>
                <a:gd name="connsiteX14" fmla="*/ 219744 w 6430200"/>
                <a:gd name="connsiteY14" fmla="*/ 3771610 h 4609810"/>
                <a:gd name="connsiteX15" fmla="*/ 270544 w 6430200"/>
                <a:gd name="connsiteY15" fmla="*/ 3797010 h 4609810"/>
                <a:gd name="connsiteX16" fmla="*/ 308644 w 6430200"/>
                <a:gd name="connsiteY16" fmla="*/ 3828760 h 4609810"/>
                <a:gd name="connsiteX17" fmla="*/ 346744 w 6430200"/>
                <a:gd name="connsiteY17" fmla="*/ 3854160 h 4609810"/>
                <a:gd name="connsiteX18" fmla="*/ 365794 w 6430200"/>
                <a:gd name="connsiteY18" fmla="*/ 3866860 h 4609810"/>
                <a:gd name="connsiteX19" fmla="*/ 378494 w 6430200"/>
                <a:gd name="connsiteY19" fmla="*/ 3885910 h 4609810"/>
                <a:gd name="connsiteX20" fmla="*/ 391194 w 6430200"/>
                <a:gd name="connsiteY20" fmla="*/ 3924010 h 4609810"/>
                <a:gd name="connsiteX21" fmla="*/ 410244 w 6430200"/>
                <a:gd name="connsiteY21" fmla="*/ 3936710 h 4609810"/>
                <a:gd name="connsiteX22" fmla="*/ 422944 w 6430200"/>
                <a:gd name="connsiteY22" fmla="*/ 3955760 h 4609810"/>
                <a:gd name="connsiteX23" fmla="*/ 441994 w 6430200"/>
                <a:gd name="connsiteY23" fmla="*/ 3993860 h 4609810"/>
                <a:gd name="connsiteX24" fmla="*/ 448344 w 6430200"/>
                <a:gd name="connsiteY24" fmla="*/ 4019260 h 4609810"/>
                <a:gd name="connsiteX25" fmla="*/ 467394 w 6430200"/>
                <a:gd name="connsiteY25" fmla="*/ 4070060 h 4609810"/>
                <a:gd name="connsiteX26" fmla="*/ 492794 w 6430200"/>
                <a:gd name="connsiteY26" fmla="*/ 4146260 h 4609810"/>
                <a:gd name="connsiteX27" fmla="*/ 518194 w 6430200"/>
                <a:gd name="connsiteY27" fmla="*/ 4158960 h 4609810"/>
                <a:gd name="connsiteX28" fmla="*/ 556294 w 6430200"/>
                <a:gd name="connsiteY28" fmla="*/ 4178010 h 4609810"/>
                <a:gd name="connsiteX29" fmla="*/ 575344 w 6430200"/>
                <a:gd name="connsiteY29" fmla="*/ 4146260 h 4609810"/>
                <a:gd name="connsiteX30" fmla="*/ 581694 w 6430200"/>
                <a:gd name="connsiteY30" fmla="*/ 4120860 h 4609810"/>
                <a:gd name="connsiteX31" fmla="*/ 670594 w 6430200"/>
                <a:gd name="connsiteY31" fmla="*/ 4127210 h 4609810"/>
                <a:gd name="connsiteX32" fmla="*/ 708694 w 6430200"/>
                <a:gd name="connsiteY32" fmla="*/ 4133560 h 4609810"/>
                <a:gd name="connsiteX33" fmla="*/ 715044 w 6430200"/>
                <a:gd name="connsiteY33" fmla="*/ 4057360 h 4609810"/>
                <a:gd name="connsiteX34" fmla="*/ 721394 w 6430200"/>
                <a:gd name="connsiteY34" fmla="*/ 4031960 h 4609810"/>
                <a:gd name="connsiteX35" fmla="*/ 778544 w 6430200"/>
                <a:gd name="connsiteY35" fmla="*/ 4000210 h 4609810"/>
                <a:gd name="connsiteX36" fmla="*/ 842044 w 6430200"/>
                <a:gd name="connsiteY36" fmla="*/ 3993860 h 4609810"/>
                <a:gd name="connsiteX37" fmla="*/ 861094 w 6430200"/>
                <a:gd name="connsiteY37" fmla="*/ 3987510 h 4609810"/>
                <a:gd name="connsiteX38" fmla="*/ 924594 w 6430200"/>
                <a:gd name="connsiteY38" fmla="*/ 3993860 h 4609810"/>
                <a:gd name="connsiteX39" fmla="*/ 975394 w 6430200"/>
                <a:gd name="connsiteY39" fmla="*/ 4019260 h 4609810"/>
                <a:gd name="connsiteX40" fmla="*/ 1000794 w 6430200"/>
                <a:gd name="connsiteY40" fmla="*/ 4025610 h 4609810"/>
                <a:gd name="connsiteX41" fmla="*/ 1038894 w 6430200"/>
                <a:gd name="connsiteY41" fmla="*/ 4057360 h 4609810"/>
                <a:gd name="connsiteX42" fmla="*/ 1057944 w 6430200"/>
                <a:gd name="connsiteY42" fmla="*/ 4070060 h 4609810"/>
                <a:gd name="connsiteX43" fmla="*/ 1076994 w 6430200"/>
                <a:gd name="connsiteY43" fmla="*/ 4089110 h 4609810"/>
                <a:gd name="connsiteX44" fmla="*/ 1146844 w 6430200"/>
                <a:gd name="connsiteY44" fmla="*/ 4120860 h 4609810"/>
                <a:gd name="connsiteX45" fmla="*/ 1216694 w 6430200"/>
                <a:gd name="connsiteY45" fmla="*/ 4114510 h 4609810"/>
                <a:gd name="connsiteX46" fmla="*/ 1235744 w 6430200"/>
                <a:gd name="connsiteY46" fmla="*/ 4108160 h 4609810"/>
                <a:gd name="connsiteX47" fmla="*/ 1330994 w 6430200"/>
                <a:gd name="connsiteY47" fmla="*/ 4114510 h 4609810"/>
                <a:gd name="connsiteX48" fmla="*/ 1426244 w 6430200"/>
                <a:gd name="connsiteY48" fmla="*/ 4127210 h 4609810"/>
                <a:gd name="connsiteX49" fmla="*/ 1470694 w 6430200"/>
                <a:gd name="connsiteY49" fmla="*/ 4152610 h 4609810"/>
                <a:gd name="connsiteX50" fmla="*/ 1489744 w 6430200"/>
                <a:gd name="connsiteY50" fmla="*/ 4171660 h 4609810"/>
                <a:gd name="connsiteX51" fmla="*/ 1527844 w 6430200"/>
                <a:gd name="connsiteY51" fmla="*/ 4197060 h 4609810"/>
                <a:gd name="connsiteX52" fmla="*/ 1572294 w 6430200"/>
                <a:gd name="connsiteY52" fmla="*/ 4222460 h 4609810"/>
                <a:gd name="connsiteX53" fmla="*/ 1629444 w 6430200"/>
                <a:gd name="connsiteY53" fmla="*/ 4247860 h 4609810"/>
                <a:gd name="connsiteX54" fmla="*/ 1654844 w 6430200"/>
                <a:gd name="connsiteY54" fmla="*/ 4260560 h 4609810"/>
                <a:gd name="connsiteX55" fmla="*/ 1673894 w 6430200"/>
                <a:gd name="connsiteY55" fmla="*/ 4273260 h 4609810"/>
                <a:gd name="connsiteX56" fmla="*/ 1711994 w 6430200"/>
                <a:gd name="connsiteY56" fmla="*/ 4285960 h 4609810"/>
                <a:gd name="connsiteX57" fmla="*/ 1769144 w 6430200"/>
                <a:gd name="connsiteY57" fmla="*/ 4330410 h 4609810"/>
                <a:gd name="connsiteX58" fmla="*/ 1788194 w 6430200"/>
                <a:gd name="connsiteY58" fmla="*/ 4336760 h 4609810"/>
                <a:gd name="connsiteX59" fmla="*/ 1813594 w 6430200"/>
                <a:gd name="connsiteY59" fmla="*/ 4355810 h 4609810"/>
                <a:gd name="connsiteX60" fmla="*/ 1858044 w 6430200"/>
                <a:gd name="connsiteY60" fmla="*/ 4374860 h 4609810"/>
                <a:gd name="connsiteX61" fmla="*/ 1883444 w 6430200"/>
                <a:gd name="connsiteY61" fmla="*/ 4387560 h 4609810"/>
                <a:gd name="connsiteX62" fmla="*/ 1921544 w 6430200"/>
                <a:gd name="connsiteY62" fmla="*/ 4400260 h 4609810"/>
                <a:gd name="connsiteX63" fmla="*/ 1940594 w 6430200"/>
                <a:gd name="connsiteY63" fmla="*/ 4412960 h 4609810"/>
                <a:gd name="connsiteX64" fmla="*/ 1978694 w 6430200"/>
                <a:gd name="connsiteY64" fmla="*/ 4425660 h 4609810"/>
                <a:gd name="connsiteX65" fmla="*/ 2023144 w 6430200"/>
                <a:gd name="connsiteY65" fmla="*/ 4444710 h 4609810"/>
                <a:gd name="connsiteX66" fmla="*/ 2048544 w 6430200"/>
                <a:gd name="connsiteY66" fmla="*/ 4463760 h 4609810"/>
                <a:gd name="connsiteX67" fmla="*/ 2086644 w 6430200"/>
                <a:gd name="connsiteY67" fmla="*/ 4489160 h 4609810"/>
                <a:gd name="connsiteX68" fmla="*/ 2131094 w 6430200"/>
                <a:gd name="connsiteY68" fmla="*/ 4527260 h 4609810"/>
                <a:gd name="connsiteX69" fmla="*/ 2150144 w 6430200"/>
                <a:gd name="connsiteY69" fmla="*/ 4533610 h 4609810"/>
                <a:gd name="connsiteX70" fmla="*/ 2169194 w 6430200"/>
                <a:gd name="connsiteY70" fmla="*/ 4546310 h 4609810"/>
                <a:gd name="connsiteX71" fmla="*/ 2194594 w 6430200"/>
                <a:gd name="connsiteY71" fmla="*/ 4552660 h 4609810"/>
                <a:gd name="connsiteX72" fmla="*/ 2258094 w 6430200"/>
                <a:gd name="connsiteY72" fmla="*/ 4571710 h 4609810"/>
                <a:gd name="connsiteX73" fmla="*/ 2321594 w 6430200"/>
                <a:gd name="connsiteY73" fmla="*/ 4578060 h 4609810"/>
                <a:gd name="connsiteX74" fmla="*/ 2359694 w 6430200"/>
                <a:gd name="connsiteY74" fmla="*/ 4590760 h 4609810"/>
                <a:gd name="connsiteX75" fmla="*/ 2385094 w 6430200"/>
                <a:gd name="connsiteY75" fmla="*/ 4597110 h 4609810"/>
                <a:gd name="connsiteX76" fmla="*/ 2423194 w 6430200"/>
                <a:gd name="connsiteY76" fmla="*/ 4609810 h 4609810"/>
                <a:gd name="connsiteX77" fmla="*/ 2448594 w 6430200"/>
                <a:gd name="connsiteY77" fmla="*/ 4603460 h 4609810"/>
                <a:gd name="connsiteX78" fmla="*/ 2461294 w 6430200"/>
                <a:gd name="connsiteY78" fmla="*/ 4578060 h 4609810"/>
                <a:gd name="connsiteX79" fmla="*/ 2493044 w 6430200"/>
                <a:gd name="connsiteY79" fmla="*/ 4546310 h 4609810"/>
                <a:gd name="connsiteX80" fmla="*/ 2518444 w 6430200"/>
                <a:gd name="connsiteY80" fmla="*/ 4508210 h 4609810"/>
                <a:gd name="connsiteX81" fmla="*/ 2531144 w 6430200"/>
                <a:gd name="connsiteY81" fmla="*/ 4489160 h 4609810"/>
                <a:gd name="connsiteX82" fmla="*/ 2550194 w 6430200"/>
                <a:gd name="connsiteY82" fmla="*/ 4463760 h 4609810"/>
                <a:gd name="connsiteX83" fmla="*/ 2562894 w 6430200"/>
                <a:gd name="connsiteY83" fmla="*/ 4444710 h 4609810"/>
                <a:gd name="connsiteX84" fmla="*/ 2581944 w 6430200"/>
                <a:gd name="connsiteY84" fmla="*/ 4419310 h 4609810"/>
                <a:gd name="connsiteX85" fmla="*/ 2594644 w 6430200"/>
                <a:gd name="connsiteY85" fmla="*/ 4400260 h 4609810"/>
                <a:gd name="connsiteX86" fmla="*/ 2613694 w 6430200"/>
                <a:gd name="connsiteY86" fmla="*/ 4393910 h 4609810"/>
                <a:gd name="connsiteX87" fmla="*/ 2670844 w 6430200"/>
                <a:gd name="connsiteY87" fmla="*/ 4343110 h 4609810"/>
                <a:gd name="connsiteX88" fmla="*/ 2689894 w 6430200"/>
                <a:gd name="connsiteY88" fmla="*/ 4336760 h 4609810"/>
                <a:gd name="connsiteX89" fmla="*/ 2734344 w 6430200"/>
                <a:gd name="connsiteY89" fmla="*/ 4311360 h 4609810"/>
                <a:gd name="connsiteX90" fmla="*/ 2759744 w 6430200"/>
                <a:gd name="connsiteY90" fmla="*/ 4298660 h 4609810"/>
                <a:gd name="connsiteX91" fmla="*/ 2797844 w 6430200"/>
                <a:gd name="connsiteY91" fmla="*/ 4260560 h 4609810"/>
                <a:gd name="connsiteX92" fmla="*/ 2835944 w 6430200"/>
                <a:gd name="connsiteY92" fmla="*/ 4228810 h 4609810"/>
                <a:gd name="connsiteX93" fmla="*/ 2886744 w 6430200"/>
                <a:gd name="connsiteY93" fmla="*/ 4197060 h 4609810"/>
                <a:gd name="connsiteX94" fmla="*/ 2918494 w 6430200"/>
                <a:gd name="connsiteY94" fmla="*/ 4165310 h 4609810"/>
                <a:gd name="connsiteX95" fmla="*/ 2950244 w 6430200"/>
                <a:gd name="connsiteY95" fmla="*/ 4133560 h 4609810"/>
                <a:gd name="connsiteX96" fmla="*/ 2962944 w 6430200"/>
                <a:gd name="connsiteY96" fmla="*/ 4108160 h 4609810"/>
                <a:gd name="connsiteX97" fmla="*/ 3051844 w 6430200"/>
                <a:gd name="connsiteY97" fmla="*/ 4044660 h 4609810"/>
                <a:gd name="connsiteX98" fmla="*/ 3083594 w 6430200"/>
                <a:gd name="connsiteY98" fmla="*/ 4025610 h 4609810"/>
                <a:gd name="connsiteX99" fmla="*/ 3153444 w 6430200"/>
                <a:gd name="connsiteY99" fmla="*/ 3993860 h 4609810"/>
                <a:gd name="connsiteX100" fmla="*/ 3172494 w 6430200"/>
                <a:gd name="connsiteY100" fmla="*/ 3981160 h 4609810"/>
                <a:gd name="connsiteX101" fmla="*/ 3210594 w 6430200"/>
                <a:gd name="connsiteY101" fmla="*/ 3968460 h 4609810"/>
                <a:gd name="connsiteX102" fmla="*/ 3267744 w 6430200"/>
                <a:gd name="connsiteY102" fmla="*/ 3936710 h 4609810"/>
                <a:gd name="connsiteX103" fmla="*/ 3305844 w 6430200"/>
                <a:gd name="connsiteY103" fmla="*/ 3917660 h 4609810"/>
                <a:gd name="connsiteX104" fmla="*/ 3318544 w 6430200"/>
                <a:gd name="connsiteY104" fmla="*/ 3898610 h 4609810"/>
                <a:gd name="connsiteX105" fmla="*/ 3343944 w 6430200"/>
                <a:gd name="connsiteY105" fmla="*/ 3879560 h 4609810"/>
                <a:gd name="connsiteX106" fmla="*/ 3337594 w 6430200"/>
                <a:gd name="connsiteY106" fmla="*/ 3765260 h 4609810"/>
                <a:gd name="connsiteX107" fmla="*/ 3299494 w 6430200"/>
                <a:gd name="connsiteY107" fmla="*/ 3758910 h 4609810"/>
                <a:gd name="connsiteX108" fmla="*/ 3172494 w 6430200"/>
                <a:gd name="connsiteY108" fmla="*/ 3746210 h 4609810"/>
                <a:gd name="connsiteX109" fmla="*/ 3178844 w 6430200"/>
                <a:gd name="connsiteY109" fmla="*/ 3720810 h 4609810"/>
                <a:gd name="connsiteX110" fmla="*/ 3197894 w 6430200"/>
                <a:gd name="connsiteY110" fmla="*/ 3708110 h 4609810"/>
                <a:gd name="connsiteX111" fmla="*/ 3223294 w 6430200"/>
                <a:gd name="connsiteY111" fmla="*/ 3689060 h 4609810"/>
                <a:gd name="connsiteX112" fmla="*/ 3261394 w 6430200"/>
                <a:gd name="connsiteY112" fmla="*/ 3670010 h 4609810"/>
                <a:gd name="connsiteX113" fmla="*/ 3331244 w 6430200"/>
                <a:gd name="connsiteY113" fmla="*/ 3600160 h 4609810"/>
                <a:gd name="connsiteX114" fmla="*/ 3350294 w 6430200"/>
                <a:gd name="connsiteY114" fmla="*/ 3574760 h 4609810"/>
                <a:gd name="connsiteX115" fmla="*/ 3369344 w 6430200"/>
                <a:gd name="connsiteY115" fmla="*/ 3562060 h 4609810"/>
                <a:gd name="connsiteX116" fmla="*/ 3388394 w 6430200"/>
                <a:gd name="connsiteY116" fmla="*/ 3543010 h 4609810"/>
                <a:gd name="connsiteX117" fmla="*/ 3407444 w 6430200"/>
                <a:gd name="connsiteY117" fmla="*/ 3536660 h 4609810"/>
                <a:gd name="connsiteX118" fmla="*/ 3432844 w 6430200"/>
                <a:gd name="connsiteY118" fmla="*/ 3523960 h 4609810"/>
                <a:gd name="connsiteX119" fmla="*/ 3464594 w 6430200"/>
                <a:gd name="connsiteY119" fmla="*/ 3504910 h 4609810"/>
                <a:gd name="connsiteX120" fmla="*/ 3489994 w 6430200"/>
                <a:gd name="connsiteY120" fmla="*/ 3498560 h 4609810"/>
                <a:gd name="connsiteX121" fmla="*/ 3509044 w 6430200"/>
                <a:gd name="connsiteY121" fmla="*/ 3492210 h 4609810"/>
                <a:gd name="connsiteX122" fmla="*/ 3534444 w 6430200"/>
                <a:gd name="connsiteY122" fmla="*/ 3428710 h 4609810"/>
                <a:gd name="connsiteX123" fmla="*/ 3572544 w 6430200"/>
                <a:gd name="connsiteY123" fmla="*/ 3409660 h 4609810"/>
                <a:gd name="connsiteX124" fmla="*/ 3597944 w 6430200"/>
                <a:gd name="connsiteY124" fmla="*/ 3396960 h 4609810"/>
                <a:gd name="connsiteX125" fmla="*/ 3616994 w 6430200"/>
                <a:gd name="connsiteY125" fmla="*/ 3384260 h 4609810"/>
                <a:gd name="connsiteX126" fmla="*/ 3642394 w 6430200"/>
                <a:gd name="connsiteY126" fmla="*/ 3358860 h 4609810"/>
                <a:gd name="connsiteX127" fmla="*/ 3667794 w 6430200"/>
                <a:gd name="connsiteY127" fmla="*/ 3352510 h 4609810"/>
                <a:gd name="connsiteX128" fmla="*/ 3686844 w 6430200"/>
                <a:gd name="connsiteY128" fmla="*/ 3339810 h 4609810"/>
                <a:gd name="connsiteX129" fmla="*/ 3756694 w 6430200"/>
                <a:gd name="connsiteY129" fmla="*/ 3327110 h 4609810"/>
                <a:gd name="connsiteX130" fmla="*/ 3801144 w 6430200"/>
                <a:gd name="connsiteY130" fmla="*/ 3314410 h 4609810"/>
                <a:gd name="connsiteX131" fmla="*/ 3820194 w 6430200"/>
                <a:gd name="connsiteY131" fmla="*/ 3301710 h 4609810"/>
                <a:gd name="connsiteX132" fmla="*/ 3839244 w 6430200"/>
                <a:gd name="connsiteY132" fmla="*/ 3257260 h 4609810"/>
                <a:gd name="connsiteX133" fmla="*/ 3832894 w 6430200"/>
                <a:gd name="connsiteY133" fmla="*/ 3174710 h 4609810"/>
                <a:gd name="connsiteX134" fmla="*/ 3813844 w 6430200"/>
                <a:gd name="connsiteY134" fmla="*/ 3162010 h 4609810"/>
                <a:gd name="connsiteX135" fmla="*/ 3769394 w 6430200"/>
                <a:gd name="connsiteY135" fmla="*/ 3142960 h 4609810"/>
                <a:gd name="connsiteX136" fmla="*/ 3750344 w 6430200"/>
                <a:gd name="connsiteY136" fmla="*/ 3130260 h 4609810"/>
                <a:gd name="connsiteX137" fmla="*/ 3743994 w 6430200"/>
                <a:gd name="connsiteY137" fmla="*/ 3111210 h 4609810"/>
                <a:gd name="connsiteX138" fmla="*/ 3724944 w 6430200"/>
                <a:gd name="connsiteY138" fmla="*/ 3073110 h 4609810"/>
                <a:gd name="connsiteX139" fmla="*/ 3731294 w 6430200"/>
                <a:gd name="connsiteY139" fmla="*/ 3009610 h 4609810"/>
                <a:gd name="connsiteX140" fmla="*/ 3737644 w 6430200"/>
                <a:gd name="connsiteY140" fmla="*/ 2990560 h 4609810"/>
                <a:gd name="connsiteX141" fmla="*/ 3750344 w 6430200"/>
                <a:gd name="connsiteY141" fmla="*/ 2908010 h 4609810"/>
                <a:gd name="connsiteX142" fmla="*/ 3743994 w 6430200"/>
                <a:gd name="connsiteY142" fmla="*/ 2863560 h 4609810"/>
                <a:gd name="connsiteX143" fmla="*/ 3731294 w 6430200"/>
                <a:gd name="connsiteY143" fmla="*/ 2844510 h 4609810"/>
                <a:gd name="connsiteX144" fmla="*/ 3724944 w 6430200"/>
                <a:gd name="connsiteY144" fmla="*/ 2819110 h 4609810"/>
                <a:gd name="connsiteX145" fmla="*/ 3731294 w 6430200"/>
                <a:gd name="connsiteY145" fmla="*/ 2736560 h 4609810"/>
                <a:gd name="connsiteX146" fmla="*/ 3743994 w 6430200"/>
                <a:gd name="connsiteY146" fmla="*/ 2717510 h 4609810"/>
                <a:gd name="connsiteX147" fmla="*/ 3782094 w 6430200"/>
                <a:gd name="connsiteY147" fmla="*/ 2679410 h 4609810"/>
                <a:gd name="connsiteX148" fmla="*/ 3845594 w 6430200"/>
                <a:gd name="connsiteY148" fmla="*/ 2634960 h 4609810"/>
                <a:gd name="connsiteX149" fmla="*/ 3902744 w 6430200"/>
                <a:gd name="connsiteY149" fmla="*/ 2590510 h 4609810"/>
                <a:gd name="connsiteX150" fmla="*/ 3940844 w 6430200"/>
                <a:gd name="connsiteY150" fmla="*/ 2558760 h 4609810"/>
                <a:gd name="connsiteX151" fmla="*/ 3985294 w 6430200"/>
                <a:gd name="connsiteY151" fmla="*/ 2527010 h 4609810"/>
                <a:gd name="connsiteX152" fmla="*/ 4004344 w 6430200"/>
                <a:gd name="connsiteY152" fmla="*/ 2520660 h 4609810"/>
                <a:gd name="connsiteX153" fmla="*/ 4029744 w 6430200"/>
                <a:gd name="connsiteY153" fmla="*/ 2507960 h 4609810"/>
                <a:gd name="connsiteX154" fmla="*/ 4067844 w 6430200"/>
                <a:gd name="connsiteY154" fmla="*/ 2495260 h 4609810"/>
                <a:gd name="connsiteX155" fmla="*/ 4169444 w 6430200"/>
                <a:gd name="connsiteY155" fmla="*/ 2501610 h 4609810"/>
                <a:gd name="connsiteX156" fmla="*/ 4207544 w 6430200"/>
                <a:gd name="connsiteY156" fmla="*/ 2527010 h 4609810"/>
                <a:gd name="connsiteX157" fmla="*/ 4245644 w 6430200"/>
                <a:gd name="connsiteY157" fmla="*/ 2546060 h 4609810"/>
                <a:gd name="connsiteX158" fmla="*/ 4264694 w 6430200"/>
                <a:gd name="connsiteY158" fmla="*/ 2565110 h 4609810"/>
                <a:gd name="connsiteX159" fmla="*/ 4309144 w 6430200"/>
                <a:gd name="connsiteY159" fmla="*/ 2596860 h 4609810"/>
                <a:gd name="connsiteX160" fmla="*/ 4334544 w 6430200"/>
                <a:gd name="connsiteY160" fmla="*/ 2641310 h 4609810"/>
                <a:gd name="connsiteX161" fmla="*/ 4353594 w 6430200"/>
                <a:gd name="connsiteY161" fmla="*/ 2660360 h 4609810"/>
                <a:gd name="connsiteX162" fmla="*/ 4366294 w 6430200"/>
                <a:gd name="connsiteY162" fmla="*/ 2679410 h 4609810"/>
                <a:gd name="connsiteX163" fmla="*/ 4410744 w 6430200"/>
                <a:gd name="connsiteY163" fmla="*/ 2717510 h 4609810"/>
                <a:gd name="connsiteX164" fmla="*/ 4423444 w 6430200"/>
                <a:gd name="connsiteY164" fmla="*/ 2736560 h 4609810"/>
                <a:gd name="connsiteX165" fmla="*/ 4442494 w 6430200"/>
                <a:gd name="connsiteY165" fmla="*/ 2761960 h 4609810"/>
                <a:gd name="connsiteX166" fmla="*/ 4461544 w 6430200"/>
                <a:gd name="connsiteY166" fmla="*/ 2781010 h 4609810"/>
                <a:gd name="connsiteX167" fmla="*/ 4486944 w 6430200"/>
                <a:gd name="connsiteY167" fmla="*/ 2825460 h 4609810"/>
                <a:gd name="connsiteX168" fmla="*/ 4525044 w 6430200"/>
                <a:gd name="connsiteY168" fmla="*/ 2882610 h 4609810"/>
                <a:gd name="connsiteX169" fmla="*/ 4537744 w 6430200"/>
                <a:gd name="connsiteY169" fmla="*/ 2901660 h 4609810"/>
                <a:gd name="connsiteX170" fmla="*/ 4550444 w 6430200"/>
                <a:gd name="connsiteY170" fmla="*/ 2920710 h 4609810"/>
                <a:gd name="connsiteX171" fmla="*/ 4569494 w 6430200"/>
                <a:gd name="connsiteY171" fmla="*/ 2939760 h 4609810"/>
                <a:gd name="connsiteX172" fmla="*/ 4594894 w 6430200"/>
                <a:gd name="connsiteY172" fmla="*/ 2977860 h 4609810"/>
                <a:gd name="connsiteX173" fmla="*/ 4607594 w 6430200"/>
                <a:gd name="connsiteY173" fmla="*/ 2996910 h 4609810"/>
                <a:gd name="connsiteX174" fmla="*/ 4632994 w 6430200"/>
                <a:gd name="connsiteY174" fmla="*/ 3022310 h 4609810"/>
                <a:gd name="connsiteX175" fmla="*/ 4645694 w 6430200"/>
                <a:gd name="connsiteY175" fmla="*/ 3041360 h 4609810"/>
                <a:gd name="connsiteX176" fmla="*/ 4664744 w 6430200"/>
                <a:gd name="connsiteY176" fmla="*/ 3060410 h 4609810"/>
                <a:gd name="connsiteX177" fmla="*/ 4690144 w 6430200"/>
                <a:gd name="connsiteY177" fmla="*/ 3098510 h 4609810"/>
                <a:gd name="connsiteX178" fmla="*/ 4709194 w 6430200"/>
                <a:gd name="connsiteY178" fmla="*/ 3117560 h 4609810"/>
                <a:gd name="connsiteX179" fmla="*/ 4728244 w 6430200"/>
                <a:gd name="connsiteY179" fmla="*/ 3142960 h 4609810"/>
                <a:gd name="connsiteX180" fmla="*/ 4740944 w 6430200"/>
                <a:gd name="connsiteY180" fmla="*/ 3162010 h 4609810"/>
                <a:gd name="connsiteX181" fmla="*/ 4759994 w 6430200"/>
                <a:gd name="connsiteY181" fmla="*/ 3168360 h 4609810"/>
                <a:gd name="connsiteX182" fmla="*/ 4791744 w 6430200"/>
                <a:gd name="connsiteY182" fmla="*/ 3066760 h 4609810"/>
                <a:gd name="connsiteX183" fmla="*/ 4804444 w 6430200"/>
                <a:gd name="connsiteY183" fmla="*/ 3015960 h 4609810"/>
                <a:gd name="connsiteX184" fmla="*/ 4823494 w 6430200"/>
                <a:gd name="connsiteY184" fmla="*/ 2965160 h 4609810"/>
                <a:gd name="connsiteX185" fmla="*/ 4836194 w 6430200"/>
                <a:gd name="connsiteY185" fmla="*/ 2914360 h 4609810"/>
                <a:gd name="connsiteX186" fmla="*/ 4842544 w 6430200"/>
                <a:gd name="connsiteY186" fmla="*/ 2895310 h 4609810"/>
                <a:gd name="connsiteX187" fmla="*/ 4861594 w 6430200"/>
                <a:gd name="connsiteY187" fmla="*/ 2869910 h 4609810"/>
                <a:gd name="connsiteX188" fmla="*/ 4867944 w 6430200"/>
                <a:gd name="connsiteY188" fmla="*/ 2850860 h 4609810"/>
                <a:gd name="connsiteX189" fmla="*/ 4906044 w 6430200"/>
                <a:gd name="connsiteY189" fmla="*/ 2793710 h 4609810"/>
                <a:gd name="connsiteX190" fmla="*/ 4918744 w 6430200"/>
                <a:gd name="connsiteY190" fmla="*/ 2774660 h 4609810"/>
                <a:gd name="connsiteX191" fmla="*/ 4937794 w 6430200"/>
                <a:gd name="connsiteY191" fmla="*/ 2761960 h 4609810"/>
                <a:gd name="connsiteX192" fmla="*/ 4982244 w 6430200"/>
                <a:gd name="connsiteY192" fmla="*/ 2723860 h 4609810"/>
                <a:gd name="connsiteX193" fmla="*/ 5020344 w 6430200"/>
                <a:gd name="connsiteY193" fmla="*/ 2711160 h 4609810"/>
                <a:gd name="connsiteX194" fmla="*/ 5064794 w 6430200"/>
                <a:gd name="connsiteY194" fmla="*/ 2698460 h 4609810"/>
                <a:gd name="connsiteX195" fmla="*/ 5109244 w 6430200"/>
                <a:gd name="connsiteY195" fmla="*/ 2692110 h 4609810"/>
                <a:gd name="connsiteX196" fmla="*/ 5179094 w 6430200"/>
                <a:gd name="connsiteY196" fmla="*/ 2698460 h 4609810"/>
                <a:gd name="connsiteX197" fmla="*/ 5198144 w 6430200"/>
                <a:gd name="connsiteY197" fmla="*/ 2711160 h 4609810"/>
                <a:gd name="connsiteX198" fmla="*/ 5217194 w 6430200"/>
                <a:gd name="connsiteY198" fmla="*/ 2717510 h 4609810"/>
                <a:gd name="connsiteX199" fmla="*/ 5261644 w 6430200"/>
                <a:gd name="connsiteY199" fmla="*/ 2736560 h 4609810"/>
                <a:gd name="connsiteX200" fmla="*/ 5299744 w 6430200"/>
                <a:gd name="connsiteY200" fmla="*/ 2749260 h 4609810"/>
                <a:gd name="connsiteX201" fmla="*/ 5318794 w 6430200"/>
                <a:gd name="connsiteY201" fmla="*/ 2755610 h 4609810"/>
                <a:gd name="connsiteX202" fmla="*/ 5350544 w 6430200"/>
                <a:gd name="connsiteY202" fmla="*/ 2768310 h 4609810"/>
                <a:gd name="connsiteX203" fmla="*/ 5375944 w 6430200"/>
                <a:gd name="connsiteY203" fmla="*/ 2774660 h 4609810"/>
                <a:gd name="connsiteX204" fmla="*/ 5414044 w 6430200"/>
                <a:gd name="connsiteY204" fmla="*/ 2787360 h 4609810"/>
                <a:gd name="connsiteX205" fmla="*/ 5458494 w 6430200"/>
                <a:gd name="connsiteY205" fmla="*/ 2800060 h 4609810"/>
                <a:gd name="connsiteX206" fmla="*/ 5553744 w 6430200"/>
                <a:gd name="connsiteY206" fmla="*/ 2793710 h 4609810"/>
                <a:gd name="connsiteX207" fmla="*/ 5572794 w 6430200"/>
                <a:gd name="connsiteY207" fmla="*/ 2774660 h 4609810"/>
                <a:gd name="connsiteX208" fmla="*/ 5560094 w 6430200"/>
                <a:gd name="connsiteY208" fmla="*/ 2730210 h 4609810"/>
                <a:gd name="connsiteX209" fmla="*/ 5553744 w 6430200"/>
                <a:gd name="connsiteY209" fmla="*/ 2698460 h 4609810"/>
                <a:gd name="connsiteX210" fmla="*/ 5515644 w 6430200"/>
                <a:gd name="connsiteY210" fmla="*/ 2679410 h 4609810"/>
                <a:gd name="connsiteX211" fmla="*/ 5509294 w 6430200"/>
                <a:gd name="connsiteY211" fmla="*/ 2654010 h 4609810"/>
                <a:gd name="connsiteX212" fmla="*/ 5521994 w 6430200"/>
                <a:gd name="connsiteY212" fmla="*/ 2539710 h 4609810"/>
                <a:gd name="connsiteX213" fmla="*/ 5534694 w 6430200"/>
                <a:gd name="connsiteY213" fmla="*/ 2514310 h 4609810"/>
                <a:gd name="connsiteX214" fmla="*/ 5572794 w 6430200"/>
                <a:gd name="connsiteY214" fmla="*/ 2488910 h 4609810"/>
                <a:gd name="connsiteX215" fmla="*/ 5572794 w 6430200"/>
                <a:gd name="connsiteY215" fmla="*/ 2387310 h 4609810"/>
                <a:gd name="connsiteX216" fmla="*/ 5591844 w 6430200"/>
                <a:gd name="connsiteY216" fmla="*/ 2361910 h 4609810"/>
                <a:gd name="connsiteX217" fmla="*/ 5610894 w 6430200"/>
                <a:gd name="connsiteY217" fmla="*/ 2323810 h 4609810"/>
                <a:gd name="connsiteX218" fmla="*/ 5636294 w 6430200"/>
                <a:gd name="connsiteY218" fmla="*/ 2317460 h 4609810"/>
                <a:gd name="connsiteX219" fmla="*/ 5744244 w 6430200"/>
                <a:gd name="connsiteY219" fmla="*/ 2311110 h 4609810"/>
                <a:gd name="connsiteX220" fmla="*/ 5826794 w 6430200"/>
                <a:gd name="connsiteY220" fmla="*/ 2292060 h 4609810"/>
                <a:gd name="connsiteX221" fmla="*/ 5845844 w 6430200"/>
                <a:gd name="connsiteY221" fmla="*/ 2285710 h 4609810"/>
                <a:gd name="connsiteX222" fmla="*/ 6010944 w 6430200"/>
                <a:gd name="connsiteY222" fmla="*/ 2292060 h 4609810"/>
                <a:gd name="connsiteX223" fmla="*/ 6049044 w 6430200"/>
                <a:gd name="connsiteY223" fmla="*/ 2311110 h 4609810"/>
                <a:gd name="connsiteX224" fmla="*/ 6080794 w 6430200"/>
                <a:gd name="connsiteY224" fmla="*/ 2317460 h 4609810"/>
                <a:gd name="connsiteX225" fmla="*/ 6188744 w 6430200"/>
                <a:gd name="connsiteY225" fmla="*/ 2330160 h 4609810"/>
                <a:gd name="connsiteX226" fmla="*/ 6347494 w 6430200"/>
                <a:gd name="connsiteY226" fmla="*/ 2323810 h 4609810"/>
                <a:gd name="connsiteX227" fmla="*/ 6366544 w 6430200"/>
                <a:gd name="connsiteY227" fmla="*/ 2311110 h 4609810"/>
                <a:gd name="connsiteX228" fmla="*/ 6391944 w 6430200"/>
                <a:gd name="connsiteY228" fmla="*/ 2304760 h 4609810"/>
                <a:gd name="connsiteX229" fmla="*/ 6430044 w 6430200"/>
                <a:gd name="connsiteY229" fmla="*/ 2266660 h 4609810"/>
                <a:gd name="connsiteX230" fmla="*/ 6410994 w 6430200"/>
                <a:gd name="connsiteY230" fmla="*/ 2260310 h 4609810"/>
                <a:gd name="connsiteX231" fmla="*/ 6385594 w 6430200"/>
                <a:gd name="connsiteY231" fmla="*/ 2247610 h 4609810"/>
                <a:gd name="connsiteX232" fmla="*/ 6366544 w 6430200"/>
                <a:gd name="connsiteY232" fmla="*/ 2133310 h 4609810"/>
                <a:gd name="connsiteX233" fmla="*/ 6360194 w 6430200"/>
                <a:gd name="connsiteY233" fmla="*/ 2063460 h 4609810"/>
                <a:gd name="connsiteX234" fmla="*/ 6341144 w 6430200"/>
                <a:gd name="connsiteY234" fmla="*/ 1999960 h 4609810"/>
                <a:gd name="connsiteX235" fmla="*/ 6328444 w 6430200"/>
                <a:gd name="connsiteY235" fmla="*/ 1968210 h 4609810"/>
                <a:gd name="connsiteX236" fmla="*/ 6322094 w 6430200"/>
                <a:gd name="connsiteY236" fmla="*/ 1949160 h 4609810"/>
                <a:gd name="connsiteX237" fmla="*/ 6309394 w 6430200"/>
                <a:gd name="connsiteY237" fmla="*/ 1930110 h 4609810"/>
                <a:gd name="connsiteX238" fmla="*/ 6303044 w 6430200"/>
                <a:gd name="connsiteY238" fmla="*/ 1904710 h 4609810"/>
                <a:gd name="connsiteX239" fmla="*/ 6283994 w 6430200"/>
                <a:gd name="connsiteY239" fmla="*/ 1860260 h 4609810"/>
                <a:gd name="connsiteX240" fmla="*/ 6277644 w 6430200"/>
                <a:gd name="connsiteY240" fmla="*/ 1784060 h 4609810"/>
                <a:gd name="connsiteX241" fmla="*/ 6252244 w 6430200"/>
                <a:gd name="connsiteY241" fmla="*/ 1726910 h 4609810"/>
                <a:gd name="connsiteX242" fmla="*/ 6239544 w 6430200"/>
                <a:gd name="connsiteY242" fmla="*/ 1701510 h 4609810"/>
                <a:gd name="connsiteX243" fmla="*/ 6214144 w 6430200"/>
                <a:gd name="connsiteY243" fmla="*/ 1663410 h 4609810"/>
                <a:gd name="connsiteX244" fmla="*/ 6201444 w 6430200"/>
                <a:gd name="connsiteY244" fmla="*/ 1625310 h 4609810"/>
                <a:gd name="connsiteX245" fmla="*/ 6195094 w 6430200"/>
                <a:gd name="connsiteY245" fmla="*/ 1606260 h 4609810"/>
                <a:gd name="connsiteX246" fmla="*/ 6188744 w 6430200"/>
                <a:gd name="connsiteY246" fmla="*/ 1580860 h 4609810"/>
                <a:gd name="connsiteX247" fmla="*/ 6176044 w 6430200"/>
                <a:gd name="connsiteY247" fmla="*/ 1561810 h 4609810"/>
                <a:gd name="connsiteX248" fmla="*/ 6156994 w 6430200"/>
                <a:gd name="connsiteY248" fmla="*/ 1517360 h 4609810"/>
                <a:gd name="connsiteX249" fmla="*/ 6118894 w 6430200"/>
                <a:gd name="connsiteY249" fmla="*/ 1504660 h 4609810"/>
                <a:gd name="connsiteX250" fmla="*/ 6061744 w 6430200"/>
                <a:gd name="connsiteY250" fmla="*/ 1491960 h 4609810"/>
                <a:gd name="connsiteX251" fmla="*/ 6023644 w 6430200"/>
                <a:gd name="connsiteY251" fmla="*/ 1479260 h 4609810"/>
                <a:gd name="connsiteX252" fmla="*/ 6004594 w 6430200"/>
                <a:gd name="connsiteY252" fmla="*/ 1472910 h 4609810"/>
                <a:gd name="connsiteX253" fmla="*/ 5947444 w 6430200"/>
                <a:gd name="connsiteY253" fmla="*/ 1460210 h 4609810"/>
                <a:gd name="connsiteX254" fmla="*/ 5928394 w 6430200"/>
                <a:gd name="connsiteY254" fmla="*/ 1453860 h 4609810"/>
                <a:gd name="connsiteX255" fmla="*/ 5623594 w 6430200"/>
                <a:gd name="connsiteY255" fmla="*/ 1466560 h 4609810"/>
                <a:gd name="connsiteX256" fmla="*/ 5566444 w 6430200"/>
                <a:gd name="connsiteY256" fmla="*/ 1479260 h 4609810"/>
                <a:gd name="connsiteX257" fmla="*/ 5528344 w 6430200"/>
                <a:gd name="connsiteY257" fmla="*/ 1491960 h 4609810"/>
                <a:gd name="connsiteX258" fmla="*/ 5509294 w 6430200"/>
                <a:gd name="connsiteY258" fmla="*/ 1498310 h 4609810"/>
                <a:gd name="connsiteX259" fmla="*/ 5490244 w 6430200"/>
                <a:gd name="connsiteY259" fmla="*/ 1511010 h 4609810"/>
                <a:gd name="connsiteX260" fmla="*/ 5433094 w 6430200"/>
                <a:gd name="connsiteY260" fmla="*/ 1523710 h 4609810"/>
                <a:gd name="connsiteX261" fmla="*/ 5369594 w 6430200"/>
                <a:gd name="connsiteY261" fmla="*/ 1536410 h 4609810"/>
                <a:gd name="connsiteX262" fmla="*/ 5261644 w 6430200"/>
                <a:gd name="connsiteY262" fmla="*/ 1555460 h 4609810"/>
                <a:gd name="connsiteX263" fmla="*/ 5090194 w 6430200"/>
                <a:gd name="connsiteY263" fmla="*/ 1542760 h 4609810"/>
                <a:gd name="connsiteX264" fmla="*/ 5026694 w 6430200"/>
                <a:gd name="connsiteY264" fmla="*/ 1523710 h 4609810"/>
                <a:gd name="connsiteX265" fmla="*/ 5007644 w 6430200"/>
                <a:gd name="connsiteY265" fmla="*/ 1517360 h 4609810"/>
                <a:gd name="connsiteX266" fmla="*/ 4982244 w 6430200"/>
                <a:gd name="connsiteY266" fmla="*/ 1511010 h 4609810"/>
                <a:gd name="connsiteX267" fmla="*/ 4963194 w 6430200"/>
                <a:gd name="connsiteY267" fmla="*/ 1504660 h 4609810"/>
                <a:gd name="connsiteX268" fmla="*/ 4893344 w 6430200"/>
                <a:gd name="connsiteY268" fmla="*/ 1498310 h 4609810"/>
                <a:gd name="connsiteX269" fmla="*/ 4855244 w 6430200"/>
                <a:gd name="connsiteY269" fmla="*/ 1485610 h 4609810"/>
                <a:gd name="connsiteX270" fmla="*/ 4582194 w 6430200"/>
                <a:gd name="connsiteY270" fmla="*/ 1472910 h 4609810"/>
                <a:gd name="connsiteX271" fmla="*/ 4550444 w 6430200"/>
                <a:gd name="connsiteY271" fmla="*/ 1466560 h 4609810"/>
                <a:gd name="connsiteX272" fmla="*/ 4512344 w 6430200"/>
                <a:gd name="connsiteY272" fmla="*/ 1453860 h 4609810"/>
                <a:gd name="connsiteX273" fmla="*/ 4455194 w 6430200"/>
                <a:gd name="connsiteY273" fmla="*/ 1447510 h 4609810"/>
                <a:gd name="connsiteX274" fmla="*/ 4417094 w 6430200"/>
                <a:gd name="connsiteY274" fmla="*/ 1422110 h 4609810"/>
                <a:gd name="connsiteX275" fmla="*/ 4378994 w 6430200"/>
                <a:gd name="connsiteY275" fmla="*/ 1409410 h 4609810"/>
                <a:gd name="connsiteX276" fmla="*/ 4340894 w 6430200"/>
                <a:gd name="connsiteY276" fmla="*/ 1396710 h 4609810"/>
                <a:gd name="connsiteX277" fmla="*/ 4302794 w 6430200"/>
                <a:gd name="connsiteY277" fmla="*/ 1384010 h 4609810"/>
                <a:gd name="connsiteX278" fmla="*/ 4271044 w 6430200"/>
                <a:gd name="connsiteY278" fmla="*/ 1377660 h 4609810"/>
                <a:gd name="connsiteX279" fmla="*/ 4251994 w 6430200"/>
                <a:gd name="connsiteY279" fmla="*/ 1364960 h 4609810"/>
                <a:gd name="connsiteX280" fmla="*/ 4213894 w 6430200"/>
                <a:gd name="connsiteY280" fmla="*/ 1352260 h 4609810"/>
                <a:gd name="connsiteX281" fmla="*/ 4194844 w 6430200"/>
                <a:gd name="connsiteY281" fmla="*/ 1345910 h 4609810"/>
                <a:gd name="connsiteX282" fmla="*/ 4163094 w 6430200"/>
                <a:gd name="connsiteY282" fmla="*/ 1326860 h 4609810"/>
                <a:gd name="connsiteX283" fmla="*/ 4118644 w 6430200"/>
                <a:gd name="connsiteY283" fmla="*/ 1314160 h 4609810"/>
                <a:gd name="connsiteX284" fmla="*/ 4093244 w 6430200"/>
                <a:gd name="connsiteY284" fmla="*/ 1301460 h 4609810"/>
                <a:gd name="connsiteX285" fmla="*/ 4042444 w 6430200"/>
                <a:gd name="connsiteY285" fmla="*/ 1288760 h 4609810"/>
                <a:gd name="connsiteX286" fmla="*/ 3978944 w 6430200"/>
                <a:gd name="connsiteY286" fmla="*/ 1250660 h 4609810"/>
                <a:gd name="connsiteX287" fmla="*/ 3959894 w 6430200"/>
                <a:gd name="connsiteY287" fmla="*/ 1244310 h 4609810"/>
                <a:gd name="connsiteX288" fmla="*/ 3769394 w 6430200"/>
                <a:gd name="connsiteY288" fmla="*/ 1237960 h 4609810"/>
                <a:gd name="connsiteX289" fmla="*/ 3686844 w 6430200"/>
                <a:gd name="connsiteY289" fmla="*/ 1244310 h 4609810"/>
                <a:gd name="connsiteX290" fmla="*/ 3648744 w 6430200"/>
                <a:gd name="connsiteY290" fmla="*/ 1263360 h 4609810"/>
                <a:gd name="connsiteX291" fmla="*/ 3610644 w 6430200"/>
                <a:gd name="connsiteY291" fmla="*/ 1276060 h 4609810"/>
                <a:gd name="connsiteX292" fmla="*/ 3591594 w 6430200"/>
                <a:gd name="connsiteY292" fmla="*/ 1288760 h 4609810"/>
                <a:gd name="connsiteX293" fmla="*/ 3572544 w 6430200"/>
                <a:gd name="connsiteY293" fmla="*/ 1295110 h 4609810"/>
                <a:gd name="connsiteX294" fmla="*/ 3534444 w 6430200"/>
                <a:gd name="connsiteY294" fmla="*/ 1320510 h 4609810"/>
                <a:gd name="connsiteX295" fmla="*/ 3515394 w 6430200"/>
                <a:gd name="connsiteY295" fmla="*/ 1333210 h 4609810"/>
                <a:gd name="connsiteX296" fmla="*/ 3470944 w 6430200"/>
                <a:gd name="connsiteY296" fmla="*/ 1396710 h 4609810"/>
                <a:gd name="connsiteX297" fmla="*/ 3458244 w 6430200"/>
                <a:gd name="connsiteY297" fmla="*/ 1415760 h 4609810"/>
                <a:gd name="connsiteX298" fmla="*/ 3413794 w 6430200"/>
                <a:gd name="connsiteY298" fmla="*/ 1447510 h 4609810"/>
                <a:gd name="connsiteX299" fmla="*/ 3394744 w 6430200"/>
                <a:gd name="connsiteY299" fmla="*/ 1453860 h 4609810"/>
                <a:gd name="connsiteX300" fmla="*/ 3369344 w 6430200"/>
                <a:gd name="connsiteY300" fmla="*/ 1466560 h 4609810"/>
                <a:gd name="connsiteX301" fmla="*/ 3331244 w 6430200"/>
                <a:gd name="connsiteY301" fmla="*/ 1479260 h 4609810"/>
                <a:gd name="connsiteX302" fmla="*/ 3312194 w 6430200"/>
                <a:gd name="connsiteY302" fmla="*/ 1485610 h 4609810"/>
                <a:gd name="connsiteX303" fmla="*/ 3235994 w 6430200"/>
                <a:gd name="connsiteY303" fmla="*/ 1460210 h 4609810"/>
                <a:gd name="connsiteX304" fmla="*/ 3216944 w 6430200"/>
                <a:gd name="connsiteY304" fmla="*/ 1441160 h 4609810"/>
                <a:gd name="connsiteX305" fmla="*/ 3197894 w 6430200"/>
                <a:gd name="connsiteY305" fmla="*/ 1403060 h 4609810"/>
                <a:gd name="connsiteX306" fmla="*/ 3191544 w 6430200"/>
                <a:gd name="connsiteY306" fmla="*/ 1384010 h 4609810"/>
                <a:gd name="connsiteX307" fmla="*/ 3178844 w 6430200"/>
                <a:gd name="connsiteY307" fmla="*/ 1364960 h 4609810"/>
                <a:gd name="connsiteX308" fmla="*/ 3172494 w 6430200"/>
                <a:gd name="connsiteY308" fmla="*/ 1345910 h 4609810"/>
                <a:gd name="connsiteX309" fmla="*/ 3159794 w 6430200"/>
                <a:gd name="connsiteY309" fmla="*/ 1326860 h 4609810"/>
                <a:gd name="connsiteX310" fmla="*/ 3147094 w 6430200"/>
                <a:gd name="connsiteY310" fmla="*/ 1301460 h 4609810"/>
                <a:gd name="connsiteX311" fmla="*/ 3128044 w 6430200"/>
                <a:gd name="connsiteY311" fmla="*/ 1282410 h 4609810"/>
                <a:gd name="connsiteX312" fmla="*/ 3089944 w 6430200"/>
                <a:gd name="connsiteY312" fmla="*/ 1263360 h 4609810"/>
                <a:gd name="connsiteX313" fmla="*/ 3070894 w 6430200"/>
                <a:gd name="connsiteY313" fmla="*/ 1244310 h 4609810"/>
                <a:gd name="connsiteX314" fmla="*/ 3045494 w 6430200"/>
                <a:gd name="connsiteY314" fmla="*/ 1225260 h 4609810"/>
                <a:gd name="connsiteX315" fmla="*/ 3026444 w 6430200"/>
                <a:gd name="connsiteY315" fmla="*/ 1199860 h 4609810"/>
                <a:gd name="connsiteX316" fmla="*/ 3001044 w 6430200"/>
                <a:gd name="connsiteY316" fmla="*/ 1174460 h 4609810"/>
                <a:gd name="connsiteX317" fmla="*/ 2956594 w 6430200"/>
                <a:gd name="connsiteY317" fmla="*/ 1117310 h 4609810"/>
                <a:gd name="connsiteX318" fmla="*/ 2924844 w 6430200"/>
                <a:gd name="connsiteY318" fmla="*/ 1079210 h 4609810"/>
                <a:gd name="connsiteX319" fmla="*/ 2899444 w 6430200"/>
                <a:gd name="connsiteY319" fmla="*/ 1060160 h 4609810"/>
                <a:gd name="connsiteX320" fmla="*/ 2861344 w 6430200"/>
                <a:gd name="connsiteY320" fmla="*/ 1034760 h 4609810"/>
                <a:gd name="connsiteX321" fmla="*/ 2816894 w 6430200"/>
                <a:gd name="connsiteY321" fmla="*/ 996660 h 4609810"/>
                <a:gd name="connsiteX322" fmla="*/ 2778794 w 6430200"/>
                <a:gd name="connsiteY322" fmla="*/ 958560 h 4609810"/>
                <a:gd name="connsiteX323" fmla="*/ 2759744 w 6430200"/>
                <a:gd name="connsiteY323" fmla="*/ 945860 h 4609810"/>
                <a:gd name="connsiteX324" fmla="*/ 2715294 w 6430200"/>
                <a:gd name="connsiteY324" fmla="*/ 901410 h 4609810"/>
                <a:gd name="connsiteX325" fmla="*/ 2689894 w 6430200"/>
                <a:gd name="connsiteY325" fmla="*/ 863310 h 4609810"/>
                <a:gd name="connsiteX326" fmla="*/ 2658144 w 6430200"/>
                <a:gd name="connsiteY326" fmla="*/ 831560 h 4609810"/>
                <a:gd name="connsiteX327" fmla="*/ 2645444 w 6430200"/>
                <a:gd name="connsiteY327" fmla="*/ 812510 h 4609810"/>
                <a:gd name="connsiteX328" fmla="*/ 2581944 w 6430200"/>
                <a:gd name="connsiteY328" fmla="*/ 774410 h 4609810"/>
                <a:gd name="connsiteX329" fmla="*/ 2562894 w 6430200"/>
                <a:gd name="connsiteY329" fmla="*/ 755360 h 4609810"/>
                <a:gd name="connsiteX330" fmla="*/ 2512094 w 6430200"/>
                <a:gd name="connsiteY330" fmla="*/ 723610 h 4609810"/>
                <a:gd name="connsiteX331" fmla="*/ 2454944 w 6430200"/>
                <a:gd name="connsiteY331" fmla="*/ 691860 h 4609810"/>
                <a:gd name="connsiteX332" fmla="*/ 2435894 w 6430200"/>
                <a:gd name="connsiteY332" fmla="*/ 672810 h 4609810"/>
                <a:gd name="connsiteX333" fmla="*/ 2410494 w 6430200"/>
                <a:gd name="connsiteY333" fmla="*/ 634710 h 4609810"/>
                <a:gd name="connsiteX334" fmla="*/ 2391444 w 6430200"/>
                <a:gd name="connsiteY334" fmla="*/ 615660 h 4609810"/>
                <a:gd name="connsiteX335" fmla="*/ 2353344 w 6430200"/>
                <a:gd name="connsiteY335" fmla="*/ 577560 h 4609810"/>
                <a:gd name="connsiteX336" fmla="*/ 2327944 w 6430200"/>
                <a:gd name="connsiteY336" fmla="*/ 526760 h 4609810"/>
                <a:gd name="connsiteX337" fmla="*/ 2308894 w 6430200"/>
                <a:gd name="connsiteY337" fmla="*/ 482310 h 4609810"/>
                <a:gd name="connsiteX338" fmla="*/ 2283494 w 6430200"/>
                <a:gd name="connsiteY338" fmla="*/ 380710 h 4609810"/>
                <a:gd name="connsiteX339" fmla="*/ 2270794 w 6430200"/>
                <a:gd name="connsiteY339" fmla="*/ 361660 h 4609810"/>
                <a:gd name="connsiteX340" fmla="*/ 2264444 w 6430200"/>
                <a:gd name="connsiteY340" fmla="*/ 342610 h 4609810"/>
                <a:gd name="connsiteX341" fmla="*/ 2239044 w 6430200"/>
                <a:gd name="connsiteY341" fmla="*/ 304510 h 4609810"/>
                <a:gd name="connsiteX342" fmla="*/ 2226344 w 6430200"/>
                <a:gd name="connsiteY342" fmla="*/ 285460 h 4609810"/>
                <a:gd name="connsiteX343" fmla="*/ 2207294 w 6430200"/>
                <a:gd name="connsiteY343" fmla="*/ 247360 h 4609810"/>
                <a:gd name="connsiteX344" fmla="*/ 2181894 w 6430200"/>
                <a:gd name="connsiteY344" fmla="*/ 164810 h 4609810"/>
                <a:gd name="connsiteX345" fmla="*/ 2156494 w 6430200"/>
                <a:gd name="connsiteY345" fmla="*/ 126710 h 4609810"/>
                <a:gd name="connsiteX346" fmla="*/ 2131094 w 6430200"/>
                <a:gd name="connsiteY346" fmla="*/ 120360 h 4609810"/>
                <a:gd name="connsiteX347" fmla="*/ 2105694 w 6430200"/>
                <a:gd name="connsiteY347" fmla="*/ 101310 h 4609810"/>
                <a:gd name="connsiteX348" fmla="*/ 2061244 w 6430200"/>
                <a:gd name="connsiteY348" fmla="*/ 88610 h 4609810"/>
                <a:gd name="connsiteX349" fmla="*/ 2042194 w 6430200"/>
                <a:gd name="connsiteY349" fmla="*/ 75910 h 4609810"/>
                <a:gd name="connsiteX350" fmla="*/ 1743744 w 6430200"/>
                <a:gd name="connsiteY350" fmla="*/ 56860 h 4609810"/>
                <a:gd name="connsiteX351" fmla="*/ 822994 w 6430200"/>
                <a:gd name="connsiteY351" fmla="*/ 44160 h 4609810"/>
                <a:gd name="connsiteX352" fmla="*/ 562644 w 6430200"/>
                <a:gd name="connsiteY352" fmla="*/ 31460 h 4609810"/>
                <a:gd name="connsiteX353" fmla="*/ 492794 w 6430200"/>
                <a:gd name="connsiteY353" fmla="*/ 25110 h 4609810"/>
                <a:gd name="connsiteX354" fmla="*/ 16544 w 6430200"/>
                <a:gd name="connsiteY354" fmla="*/ 18760 h 4609810"/>
                <a:gd name="connsiteX355" fmla="*/ 105444 w 6430200"/>
                <a:gd name="connsiteY355" fmla="*/ 94960 h 4609810"/>
                <a:gd name="connsiteX356" fmla="*/ 35594 w 6430200"/>
                <a:gd name="connsiteY356" fmla="*/ 266410 h 4609810"/>
                <a:gd name="connsiteX357" fmla="*/ 41944 w 6430200"/>
                <a:gd name="connsiteY357" fmla="*/ 285460 h 4609810"/>
                <a:gd name="connsiteX358" fmla="*/ 54644 w 6430200"/>
                <a:gd name="connsiteY358" fmla="*/ 348960 h 4609810"/>
                <a:gd name="connsiteX359" fmla="*/ 67344 w 6430200"/>
                <a:gd name="connsiteY359" fmla="*/ 399760 h 4609810"/>
                <a:gd name="connsiteX360" fmla="*/ 80044 w 6430200"/>
                <a:gd name="connsiteY360" fmla="*/ 437860 h 4609810"/>
                <a:gd name="connsiteX0" fmla="*/ 73535 w 6398291"/>
                <a:gd name="connsiteY0" fmla="*/ 105672 h 4601472"/>
                <a:gd name="connsiteX1" fmla="*/ 67185 w 6398291"/>
                <a:gd name="connsiteY1" fmla="*/ 143772 h 4601472"/>
                <a:gd name="connsiteX2" fmla="*/ 60835 w 6398291"/>
                <a:gd name="connsiteY2" fmla="*/ 162822 h 4601472"/>
                <a:gd name="connsiteX3" fmla="*/ 41785 w 6398291"/>
                <a:gd name="connsiteY3" fmla="*/ 245372 h 4601472"/>
                <a:gd name="connsiteX4" fmla="*/ 35435 w 6398291"/>
                <a:gd name="connsiteY4" fmla="*/ 950222 h 4601472"/>
                <a:gd name="connsiteX5" fmla="*/ 29085 w 6398291"/>
                <a:gd name="connsiteY5" fmla="*/ 969272 h 4601472"/>
                <a:gd name="connsiteX6" fmla="*/ 41785 w 6398291"/>
                <a:gd name="connsiteY6" fmla="*/ 2391672 h 4601472"/>
                <a:gd name="connsiteX7" fmla="*/ 48135 w 6398291"/>
                <a:gd name="connsiteY7" fmla="*/ 2842522 h 4601472"/>
                <a:gd name="connsiteX8" fmla="*/ 54485 w 6398291"/>
                <a:gd name="connsiteY8" fmla="*/ 2874272 h 4601472"/>
                <a:gd name="connsiteX9" fmla="*/ 60835 w 6398291"/>
                <a:gd name="connsiteY9" fmla="*/ 3153672 h 4601472"/>
                <a:gd name="connsiteX10" fmla="*/ 67185 w 6398291"/>
                <a:gd name="connsiteY10" fmla="*/ 3725172 h 4601472"/>
                <a:gd name="connsiteX11" fmla="*/ 92585 w 6398291"/>
                <a:gd name="connsiteY11" fmla="*/ 3731522 h 4601472"/>
                <a:gd name="connsiteX12" fmla="*/ 130685 w 6398291"/>
                <a:gd name="connsiteY12" fmla="*/ 3744222 h 4601472"/>
                <a:gd name="connsiteX13" fmla="*/ 168785 w 6398291"/>
                <a:gd name="connsiteY13" fmla="*/ 3756922 h 4601472"/>
                <a:gd name="connsiteX14" fmla="*/ 187835 w 6398291"/>
                <a:gd name="connsiteY14" fmla="*/ 3763272 h 4601472"/>
                <a:gd name="connsiteX15" fmla="*/ 238635 w 6398291"/>
                <a:gd name="connsiteY15" fmla="*/ 3788672 h 4601472"/>
                <a:gd name="connsiteX16" fmla="*/ 276735 w 6398291"/>
                <a:gd name="connsiteY16" fmla="*/ 3820422 h 4601472"/>
                <a:gd name="connsiteX17" fmla="*/ 314835 w 6398291"/>
                <a:gd name="connsiteY17" fmla="*/ 3845822 h 4601472"/>
                <a:gd name="connsiteX18" fmla="*/ 333885 w 6398291"/>
                <a:gd name="connsiteY18" fmla="*/ 3858522 h 4601472"/>
                <a:gd name="connsiteX19" fmla="*/ 346585 w 6398291"/>
                <a:gd name="connsiteY19" fmla="*/ 3877572 h 4601472"/>
                <a:gd name="connsiteX20" fmla="*/ 359285 w 6398291"/>
                <a:gd name="connsiteY20" fmla="*/ 3915672 h 4601472"/>
                <a:gd name="connsiteX21" fmla="*/ 378335 w 6398291"/>
                <a:gd name="connsiteY21" fmla="*/ 3928372 h 4601472"/>
                <a:gd name="connsiteX22" fmla="*/ 391035 w 6398291"/>
                <a:gd name="connsiteY22" fmla="*/ 3947422 h 4601472"/>
                <a:gd name="connsiteX23" fmla="*/ 410085 w 6398291"/>
                <a:gd name="connsiteY23" fmla="*/ 3985522 h 4601472"/>
                <a:gd name="connsiteX24" fmla="*/ 416435 w 6398291"/>
                <a:gd name="connsiteY24" fmla="*/ 4010922 h 4601472"/>
                <a:gd name="connsiteX25" fmla="*/ 435485 w 6398291"/>
                <a:gd name="connsiteY25" fmla="*/ 4061722 h 4601472"/>
                <a:gd name="connsiteX26" fmla="*/ 460885 w 6398291"/>
                <a:gd name="connsiteY26" fmla="*/ 4137922 h 4601472"/>
                <a:gd name="connsiteX27" fmla="*/ 486285 w 6398291"/>
                <a:gd name="connsiteY27" fmla="*/ 4150622 h 4601472"/>
                <a:gd name="connsiteX28" fmla="*/ 524385 w 6398291"/>
                <a:gd name="connsiteY28" fmla="*/ 4169672 h 4601472"/>
                <a:gd name="connsiteX29" fmla="*/ 543435 w 6398291"/>
                <a:gd name="connsiteY29" fmla="*/ 4137922 h 4601472"/>
                <a:gd name="connsiteX30" fmla="*/ 549785 w 6398291"/>
                <a:gd name="connsiteY30" fmla="*/ 4112522 h 4601472"/>
                <a:gd name="connsiteX31" fmla="*/ 638685 w 6398291"/>
                <a:gd name="connsiteY31" fmla="*/ 4118872 h 4601472"/>
                <a:gd name="connsiteX32" fmla="*/ 676785 w 6398291"/>
                <a:gd name="connsiteY32" fmla="*/ 4125222 h 4601472"/>
                <a:gd name="connsiteX33" fmla="*/ 683135 w 6398291"/>
                <a:gd name="connsiteY33" fmla="*/ 4049022 h 4601472"/>
                <a:gd name="connsiteX34" fmla="*/ 689485 w 6398291"/>
                <a:gd name="connsiteY34" fmla="*/ 4023622 h 4601472"/>
                <a:gd name="connsiteX35" fmla="*/ 746635 w 6398291"/>
                <a:gd name="connsiteY35" fmla="*/ 3991872 h 4601472"/>
                <a:gd name="connsiteX36" fmla="*/ 810135 w 6398291"/>
                <a:gd name="connsiteY36" fmla="*/ 3985522 h 4601472"/>
                <a:gd name="connsiteX37" fmla="*/ 829185 w 6398291"/>
                <a:gd name="connsiteY37" fmla="*/ 3979172 h 4601472"/>
                <a:gd name="connsiteX38" fmla="*/ 892685 w 6398291"/>
                <a:gd name="connsiteY38" fmla="*/ 3985522 h 4601472"/>
                <a:gd name="connsiteX39" fmla="*/ 943485 w 6398291"/>
                <a:gd name="connsiteY39" fmla="*/ 4010922 h 4601472"/>
                <a:gd name="connsiteX40" fmla="*/ 968885 w 6398291"/>
                <a:gd name="connsiteY40" fmla="*/ 4017272 h 4601472"/>
                <a:gd name="connsiteX41" fmla="*/ 1006985 w 6398291"/>
                <a:gd name="connsiteY41" fmla="*/ 4049022 h 4601472"/>
                <a:gd name="connsiteX42" fmla="*/ 1026035 w 6398291"/>
                <a:gd name="connsiteY42" fmla="*/ 4061722 h 4601472"/>
                <a:gd name="connsiteX43" fmla="*/ 1045085 w 6398291"/>
                <a:gd name="connsiteY43" fmla="*/ 4080772 h 4601472"/>
                <a:gd name="connsiteX44" fmla="*/ 1114935 w 6398291"/>
                <a:gd name="connsiteY44" fmla="*/ 4112522 h 4601472"/>
                <a:gd name="connsiteX45" fmla="*/ 1184785 w 6398291"/>
                <a:gd name="connsiteY45" fmla="*/ 4106172 h 4601472"/>
                <a:gd name="connsiteX46" fmla="*/ 1203835 w 6398291"/>
                <a:gd name="connsiteY46" fmla="*/ 4099822 h 4601472"/>
                <a:gd name="connsiteX47" fmla="*/ 1299085 w 6398291"/>
                <a:gd name="connsiteY47" fmla="*/ 4106172 h 4601472"/>
                <a:gd name="connsiteX48" fmla="*/ 1394335 w 6398291"/>
                <a:gd name="connsiteY48" fmla="*/ 4118872 h 4601472"/>
                <a:gd name="connsiteX49" fmla="*/ 1438785 w 6398291"/>
                <a:gd name="connsiteY49" fmla="*/ 4144272 h 4601472"/>
                <a:gd name="connsiteX50" fmla="*/ 1457835 w 6398291"/>
                <a:gd name="connsiteY50" fmla="*/ 4163322 h 4601472"/>
                <a:gd name="connsiteX51" fmla="*/ 1495935 w 6398291"/>
                <a:gd name="connsiteY51" fmla="*/ 4188722 h 4601472"/>
                <a:gd name="connsiteX52" fmla="*/ 1540385 w 6398291"/>
                <a:gd name="connsiteY52" fmla="*/ 4214122 h 4601472"/>
                <a:gd name="connsiteX53" fmla="*/ 1597535 w 6398291"/>
                <a:gd name="connsiteY53" fmla="*/ 4239522 h 4601472"/>
                <a:gd name="connsiteX54" fmla="*/ 1622935 w 6398291"/>
                <a:gd name="connsiteY54" fmla="*/ 4252222 h 4601472"/>
                <a:gd name="connsiteX55" fmla="*/ 1641985 w 6398291"/>
                <a:gd name="connsiteY55" fmla="*/ 4264922 h 4601472"/>
                <a:gd name="connsiteX56" fmla="*/ 1680085 w 6398291"/>
                <a:gd name="connsiteY56" fmla="*/ 4277622 h 4601472"/>
                <a:gd name="connsiteX57" fmla="*/ 1737235 w 6398291"/>
                <a:gd name="connsiteY57" fmla="*/ 4322072 h 4601472"/>
                <a:gd name="connsiteX58" fmla="*/ 1756285 w 6398291"/>
                <a:gd name="connsiteY58" fmla="*/ 4328422 h 4601472"/>
                <a:gd name="connsiteX59" fmla="*/ 1781685 w 6398291"/>
                <a:gd name="connsiteY59" fmla="*/ 4347472 h 4601472"/>
                <a:gd name="connsiteX60" fmla="*/ 1826135 w 6398291"/>
                <a:gd name="connsiteY60" fmla="*/ 4366522 h 4601472"/>
                <a:gd name="connsiteX61" fmla="*/ 1851535 w 6398291"/>
                <a:gd name="connsiteY61" fmla="*/ 4379222 h 4601472"/>
                <a:gd name="connsiteX62" fmla="*/ 1889635 w 6398291"/>
                <a:gd name="connsiteY62" fmla="*/ 4391922 h 4601472"/>
                <a:gd name="connsiteX63" fmla="*/ 1908685 w 6398291"/>
                <a:gd name="connsiteY63" fmla="*/ 4404622 h 4601472"/>
                <a:gd name="connsiteX64" fmla="*/ 1946785 w 6398291"/>
                <a:gd name="connsiteY64" fmla="*/ 4417322 h 4601472"/>
                <a:gd name="connsiteX65" fmla="*/ 1991235 w 6398291"/>
                <a:gd name="connsiteY65" fmla="*/ 4436372 h 4601472"/>
                <a:gd name="connsiteX66" fmla="*/ 2016635 w 6398291"/>
                <a:gd name="connsiteY66" fmla="*/ 4455422 h 4601472"/>
                <a:gd name="connsiteX67" fmla="*/ 2054735 w 6398291"/>
                <a:gd name="connsiteY67" fmla="*/ 4480822 h 4601472"/>
                <a:gd name="connsiteX68" fmla="*/ 2099185 w 6398291"/>
                <a:gd name="connsiteY68" fmla="*/ 4518922 h 4601472"/>
                <a:gd name="connsiteX69" fmla="*/ 2118235 w 6398291"/>
                <a:gd name="connsiteY69" fmla="*/ 4525272 h 4601472"/>
                <a:gd name="connsiteX70" fmla="*/ 2137285 w 6398291"/>
                <a:gd name="connsiteY70" fmla="*/ 4537972 h 4601472"/>
                <a:gd name="connsiteX71" fmla="*/ 2162685 w 6398291"/>
                <a:gd name="connsiteY71" fmla="*/ 4544322 h 4601472"/>
                <a:gd name="connsiteX72" fmla="*/ 2226185 w 6398291"/>
                <a:gd name="connsiteY72" fmla="*/ 4563372 h 4601472"/>
                <a:gd name="connsiteX73" fmla="*/ 2289685 w 6398291"/>
                <a:gd name="connsiteY73" fmla="*/ 4569722 h 4601472"/>
                <a:gd name="connsiteX74" fmla="*/ 2327785 w 6398291"/>
                <a:gd name="connsiteY74" fmla="*/ 4582422 h 4601472"/>
                <a:gd name="connsiteX75" fmla="*/ 2353185 w 6398291"/>
                <a:gd name="connsiteY75" fmla="*/ 4588772 h 4601472"/>
                <a:gd name="connsiteX76" fmla="*/ 2391285 w 6398291"/>
                <a:gd name="connsiteY76" fmla="*/ 4601472 h 4601472"/>
                <a:gd name="connsiteX77" fmla="*/ 2416685 w 6398291"/>
                <a:gd name="connsiteY77" fmla="*/ 4595122 h 4601472"/>
                <a:gd name="connsiteX78" fmla="*/ 2429385 w 6398291"/>
                <a:gd name="connsiteY78" fmla="*/ 4569722 h 4601472"/>
                <a:gd name="connsiteX79" fmla="*/ 2461135 w 6398291"/>
                <a:gd name="connsiteY79" fmla="*/ 4537972 h 4601472"/>
                <a:gd name="connsiteX80" fmla="*/ 2486535 w 6398291"/>
                <a:gd name="connsiteY80" fmla="*/ 4499872 h 4601472"/>
                <a:gd name="connsiteX81" fmla="*/ 2499235 w 6398291"/>
                <a:gd name="connsiteY81" fmla="*/ 4480822 h 4601472"/>
                <a:gd name="connsiteX82" fmla="*/ 2518285 w 6398291"/>
                <a:gd name="connsiteY82" fmla="*/ 4455422 h 4601472"/>
                <a:gd name="connsiteX83" fmla="*/ 2530985 w 6398291"/>
                <a:gd name="connsiteY83" fmla="*/ 4436372 h 4601472"/>
                <a:gd name="connsiteX84" fmla="*/ 2550035 w 6398291"/>
                <a:gd name="connsiteY84" fmla="*/ 4410972 h 4601472"/>
                <a:gd name="connsiteX85" fmla="*/ 2562735 w 6398291"/>
                <a:gd name="connsiteY85" fmla="*/ 4391922 h 4601472"/>
                <a:gd name="connsiteX86" fmla="*/ 2581785 w 6398291"/>
                <a:gd name="connsiteY86" fmla="*/ 4385572 h 4601472"/>
                <a:gd name="connsiteX87" fmla="*/ 2638935 w 6398291"/>
                <a:gd name="connsiteY87" fmla="*/ 4334772 h 4601472"/>
                <a:gd name="connsiteX88" fmla="*/ 2657985 w 6398291"/>
                <a:gd name="connsiteY88" fmla="*/ 4328422 h 4601472"/>
                <a:gd name="connsiteX89" fmla="*/ 2702435 w 6398291"/>
                <a:gd name="connsiteY89" fmla="*/ 4303022 h 4601472"/>
                <a:gd name="connsiteX90" fmla="*/ 2727835 w 6398291"/>
                <a:gd name="connsiteY90" fmla="*/ 4290322 h 4601472"/>
                <a:gd name="connsiteX91" fmla="*/ 2765935 w 6398291"/>
                <a:gd name="connsiteY91" fmla="*/ 4252222 h 4601472"/>
                <a:gd name="connsiteX92" fmla="*/ 2804035 w 6398291"/>
                <a:gd name="connsiteY92" fmla="*/ 4220472 h 4601472"/>
                <a:gd name="connsiteX93" fmla="*/ 2854835 w 6398291"/>
                <a:gd name="connsiteY93" fmla="*/ 4188722 h 4601472"/>
                <a:gd name="connsiteX94" fmla="*/ 2886585 w 6398291"/>
                <a:gd name="connsiteY94" fmla="*/ 4156972 h 4601472"/>
                <a:gd name="connsiteX95" fmla="*/ 2918335 w 6398291"/>
                <a:gd name="connsiteY95" fmla="*/ 4125222 h 4601472"/>
                <a:gd name="connsiteX96" fmla="*/ 2931035 w 6398291"/>
                <a:gd name="connsiteY96" fmla="*/ 4099822 h 4601472"/>
                <a:gd name="connsiteX97" fmla="*/ 3019935 w 6398291"/>
                <a:gd name="connsiteY97" fmla="*/ 4036322 h 4601472"/>
                <a:gd name="connsiteX98" fmla="*/ 3051685 w 6398291"/>
                <a:gd name="connsiteY98" fmla="*/ 4017272 h 4601472"/>
                <a:gd name="connsiteX99" fmla="*/ 3121535 w 6398291"/>
                <a:gd name="connsiteY99" fmla="*/ 3985522 h 4601472"/>
                <a:gd name="connsiteX100" fmla="*/ 3140585 w 6398291"/>
                <a:gd name="connsiteY100" fmla="*/ 3972822 h 4601472"/>
                <a:gd name="connsiteX101" fmla="*/ 3178685 w 6398291"/>
                <a:gd name="connsiteY101" fmla="*/ 3960122 h 4601472"/>
                <a:gd name="connsiteX102" fmla="*/ 3235835 w 6398291"/>
                <a:gd name="connsiteY102" fmla="*/ 3928372 h 4601472"/>
                <a:gd name="connsiteX103" fmla="*/ 3273935 w 6398291"/>
                <a:gd name="connsiteY103" fmla="*/ 3909322 h 4601472"/>
                <a:gd name="connsiteX104" fmla="*/ 3286635 w 6398291"/>
                <a:gd name="connsiteY104" fmla="*/ 3890272 h 4601472"/>
                <a:gd name="connsiteX105" fmla="*/ 3312035 w 6398291"/>
                <a:gd name="connsiteY105" fmla="*/ 3871222 h 4601472"/>
                <a:gd name="connsiteX106" fmla="*/ 3305685 w 6398291"/>
                <a:gd name="connsiteY106" fmla="*/ 3756922 h 4601472"/>
                <a:gd name="connsiteX107" fmla="*/ 3267585 w 6398291"/>
                <a:gd name="connsiteY107" fmla="*/ 3750572 h 4601472"/>
                <a:gd name="connsiteX108" fmla="*/ 3140585 w 6398291"/>
                <a:gd name="connsiteY108" fmla="*/ 3737872 h 4601472"/>
                <a:gd name="connsiteX109" fmla="*/ 3146935 w 6398291"/>
                <a:gd name="connsiteY109" fmla="*/ 3712472 h 4601472"/>
                <a:gd name="connsiteX110" fmla="*/ 3165985 w 6398291"/>
                <a:gd name="connsiteY110" fmla="*/ 3699772 h 4601472"/>
                <a:gd name="connsiteX111" fmla="*/ 3191385 w 6398291"/>
                <a:gd name="connsiteY111" fmla="*/ 3680722 h 4601472"/>
                <a:gd name="connsiteX112" fmla="*/ 3229485 w 6398291"/>
                <a:gd name="connsiteY112" fmla="*/ 3661672 h 4601472"/>
                <a:gd name="connsiteX113" fmla="*/ 3299335 w 6398291"/>
                <a:gd name="connsiteY113" fmla="*/ 3591822 h 4601472"/>
                <a:gd name="connsiteX114" fmla="*/ 3318385 w 6398291"/>
                <a:gd name="connsiteY114" fmla="*/ 3566422 h 4601472"/>
                <a:gd name="connsiteX115" fmla="*/ 3337435 w 6398291"/>
                <a:gd name="connsiteY115" fmla="*/ 3553722 h 4601472"/>
                <a:gd name="connsiteX116" fmla="*/ 3356485 w 6398291"/>
                <a:gd name="connsiteY116" fmla="*/ 3534672 h 4601472"/>
                <a:gd name="connsiteX117" fmla="*/ 3375535 w 6398291"/>
                <a:gd name="connsiteY117" fmla="*/ 3528322 h 4601472"/>
                <a:gd name="connsiteX118" fmla="*/ 3400935 w 6398291"/>
                <a:gd name="connsiteY118" fmla="*/ 3515622 h 4601472"/>
                <a:gd name="connsiteX119" fmla="*/ 3432685 w 6398291"/>
                <a:gd name="connsiteY119" fmla="*/ 3496572 h 4601472"/>
                <a:gd name="connsiteX120" fmla="*/ 3458085 w 6398291"/>
                <a:gd name="connsiteY120" fmla="*/ 3490222 h 4601472"/>
                <a:gd name="connsiteX121" fmla="*/ 3477135 w 6398291"/>
                <a:gd name="connsiteY121" fmla="*/ 3483872 h 4601472"/>
                <a:gd name="connsiteX122" fmla="*/ 3502535 w 6398291"/>
                <a:gd name="connsiteY122" fmla="*/ 3420372 h 4601472"/>
                <a:gd name="connsiteX123" fmla="*/ 3540635 w 6398291"/>
                <a:gd name="connsiteY123" fmla="*/ 3401322 h 4601472"/>
                <a:gd name="connsiteX124" fmla="*/ 3566035 w 6398291"/>
                <a:gd name="connsiteY124" fmla="*/ 3388622 h 4601472"/>
                <a:gd name="connsiteX125" fmla="*/ 3585085 w 6398291"/>
                <a:gd name="connsiteY125" fmla="*/ 3375922 h 4601472"/>
                <a:gd name="connsiteX126" fmla="*/ 3610485 w 6398291"/>
                <a:gd name="connsiteY126" fmla="*/ 3350522 h 4601472"/>
                <a:gd name="connsiteX127" fmla="*/ 3635885 w 6398291"/>
                <a:gd name="connsiteY127" fmla="*/ 3344172 h 4601472"/>
                <a:gd name="connsiteX128" fmla="*/ 3654935 w 6398291"/>
                <a:gd name="connsiteY128" fmla="*/ 3331472 h 4601472"/>
                <a:gd name="connsiteX129" fmla="*/ 3724785 w 6398291"/>
                <a:gd name="connsiteY129" fmla="*/ 3318772 h 4601472"/>
                <a:gd name="connsiteX130" fmla="*/ 3769235 w 6398291"/>
                <a:gd name="connsiteY130" fmla="*/ 3306072 h 4601472"/>
                <a:gd name="connsiteX131" fmla="*/ 3788285 w 6398291"/>
                <a:gd name="connsiteY131" fmla="*/ 3293372 h 4601472"/>
                <a:gd name="connsiteX132" fmla="*/ 3807335 w 6398291"/>
                <a:gd name="connsiteY132" fmla="*/ 3248922 h 4601472"/>
                <a:gd name="connsiteX133" fmla="*/ 3800985 w 6398291"/>
                <a:gd name="connsiteY133" fmla="*/ 3166372 h 4601472"/>
                <a:gd name="connsiteX134" fmla="*/ 3781935 w 6398291"/>
                <a:gd name="connsiteY134" fmla="*/ 3153672 h 4601472"/>
                <a:gd name="connsiteX135" fmla="*/ 3737485 w 6398291"/>
                <a:gd name="connsiteY135" fmla="*/ 3134622 h 4601472"/>
                <a:gd name="connsiteX136" fmla="*/ 3718435 w 6398291"/>
                <a:gd name="connsiteY136" fmla="*/ 3121922 h 4601472"/>
                <a:gd name="connsiteX137" fmla="*/ 3712085 w 6398291"/>
                <a:gd name="connsiteY137" fmla="*/ 3102872 h 4601472"/>
                <a:gd name="connsiteX138" fmla="*/ 3693035 w 6398291"/>
                <a:gd name="connsiteY138" fmla="*/ 3064772 h 4601472"/>
                <a:gd name="connsiteX139" fmla="*/ 3699385 w 6398291"/>
                <a:gd name="connsiteY139" fmla="*/ 3001272 h 4601472"/>
                <a:gd name="connsiteX140" fmla="*/ 3705735 w 6398291"/>
                <a:gd name="connsiteY140" fmla="*/ 2982222 h 4601472"/>
                <a:gd name="connsiteX141" fmla="*/ 3718435 w 6398291"/>
                <a:gd name="connsiteY141" fmla="*/ 2899672 h 4601472"/>
                <a:gd name="connsiteX142" fmla="*/ 3712085 w 6398291"/>
                <a:gd name="connsiteY142" fmla="*/ 2855222 h 4601472"/>
                <a:gd name="connsiteX143" fmla="*/ 3699385 w 6398291"/>
                <a:gd name="connsiteY143" fmla="*/ 2836172 h 4601472"/>
                <a:gd name="connsiteX144" fmla="*/ 3693035 w 6398291"/>
                <a:gd name="connsiteY144" fmla="*/ 2810772 h 4601472"/>
                <a:gd name="connsiteX145" fmla="*/ 3699385 w 6398291"/>
                <a:gd name="connsiteY145" fmla="*/ 2728222 h 4601472"/>
                <a:gd name="connsiteX146" fmla="*/ 3712085 w 6398291"/>
                <a:gd name="connsiteY146" fmla="*/ 2709172 h 4601472"/>
                <a:gd name="connsiteX147" fmla="*/ 3750185 w 6398291"/>
                <a:gd name="connsiteY147" fmla="*/ 2671072 h 4601472"/>
                <a:gd name="connsiteX148" fmla="*/ 3813685 w 6398291"/>
                <a:gd name="connsiteY148" fmla="*/ 2626622 h 4601472"/>
                <a:gd name="connsiteX149" fmla="*/ 3870835 w 6398291"/>
                <a:gd name="connsiteY149" fmla="*/ 2582172 h 4601472"/>
                <a:gd name="connsiteX150" fmla="*/ 3908935 w 6398291"/>
                <a:gd name="connsiteY150" fmla="*/ 2550422 h 4601472"/>
                <a:gd name="connsiteX151" fmla="*/ 3953385 w 6398291"/>
                <a:gd name="connsiteY151" fmla="*/ 2518672 h 4601472"/>
                <a:gd name="connsiteX152" fmla="*/ 3972435 w 6398291"/>
                <a:gd name="connsiteY152" fmla="*/ 2512322 h 4601472"/>
                <a:gd name="connsiteX153" fmla="*/ 3997835 w 6398291"/>
                <a:gd name="connsiteY153" fmla="*/ 2499622 h 4601472"/>
                <a:gd name="connsiteX154" fmla="*/ 4035935 w 6398291"/>
                <a:gd name="connsiteY154" fmla="*/ 2486922 h 4601472"/>
                <a:gd name="connsiteX155" fmla="*/ 4137535 w 6398291"/>
                <a:gd name="connsiteY155" fmla="*/ 2493272 h 4601472"/>
                <a:gd name="connsiteX156" fmla="*/ 4175635 w 6398291"/>
                <a:gd name="connsiteY156" fmla="*/ 2518672 h 4601472"/>
                <a:gd name="connsiteX157" fmla="*/ 4213735 w 6398291"/>
                <a:gd name="connsiteY157" fmla="*/ 2537722 h 4601472"/>
                <a:gd name="connsiteX158" fmla="*/ 4232785 w 6398291"/>
                <a:gd name="connsiteY158" fmla="*/ 2556772 h 4601472"/>
                <a:gd name="connsiteX159" fmla="*/ 4277235 w 6398291"/>
                <a:gd name="connsiteY159" fmla="*/ 2588522 h 4601472"/>
                <a:gd name="connsiteX160" fmla="*/ 4302635 w 6398291"/>
                <a:gd name="connsiteY160" fmla="*/ 2632972 h 4601472"/>
                <a:gd name="connsiteX161" fmla="*/ 4321685 w 6398291"/>
                <a:gd name="connsiteY161" fmla="*/ 2652022 h 4601472"/>
                <a:gd name="connsiteX162" fmla="*/ 4334385 w 6398291"/>
                <a:gd name="connsiteY162" fmla="*/ 2671072 h 4601472"/>
                <a:gd name="connsiteX163" fmla="*/ 4378835 w 6398291"/>
                <a:gd name="connsiteY163" fmla="*/ 2709172 h 4601472"/>
                <a:gd name="connsiteX164" fmla="*/ 4391535 w 6398291"/>
                <a:gd name="connsiteY164" fmla="*/ 2728222 h 4601472"/>
                <a:gd name="connsiteX165" fmla="*/ 4410585 w 6398291"/>
                <a:gd name="connsiteY165" fmla="*/ 2753622 h 4601472"/>
                <a:gd name="connsiteX166" fmla="*/ 4429635 w 6398291"/>
                <a:gd name="connsiteY166" fmla="*/ 2772672 h 4601472"/>
                <a:gd name="connsiteX167" fmla="*/ 4455035 w 6398291"/>
                <a:gd name="connsiteY167" fmla="*/ 2817122 h 4601472"/>
                <a:gd name="connsiteX168" fmla="*/ 4493135 w 6398291"/>
                <a:gd name="connsiteY168" fmla="*/ 2874272 h 4601472"/>
                <a:gd name="connsiteX169" fmla="*/ 4505835 w 6398291"/>
                <a:gd name="connsiteY169" fmla="*/ 2893322 h 4601472"/>
                <a:gd name="connsiteX170" fmla="*/ 4518535 w 6398291"/>
                <a:gd name="connsiteY170" fmla="*/ 2912372 h 4601472"/>
                <a:gd name="connsiteX171" fmla="*/ 4537585 w 6398291"/>
                <a:gd name="connsiteY171" fmla="*/ 2931422 h 4601472"/>
                <a:gd name="connsiteX172" fmla="*/ 4562985 w 6398291"/>
                <a:gd name="connsiteY172" fmla="*/ 2969522 h 4601472"/>
                <a:gd name="connsiteX173" fmla="*/ 4575685 w 6398291"/>
                <a:gd name="connsiteY173" fmla="*/ 2988572 h 4601472"/>
                <a:gd name="connsiteX174" fmla="*/ 4601085 w 6398291"/>
                <a:gd name="connsiteY174" fmla="*/ 3013972 h 4601472"/>
                <a:gd name="connsiteX175" fmla="*/ 4613785 w 6398291"/>
                <a:gd name="connsiteY175" fmla="*/ 3033022 h 4601472"/>
                <a:gd name="connsiteX176" fmla="*/ 4632835 w 6398291"/>
                <a:gd name="connsiteY176" fmla="*/ 3052072 h 4601472"/>
                <a:gd name="connsiteX177" fmla="*/ 4658235 w 6398291"/>
                <a:gd name="connsiteY177" fmla="*/ 3090172 h 4601472"/>
                <a:gd name="connsiteX178" fmla="*/ 4677285 w 6398291"/>
                <a:gd name="connsiteY178" fmla="*/ 3109222 h 4601472"/>
                <a:gd name="connsiteX179" fmla="*/ 4696335 w 6398291"/>
                <a:gd name="connsiteY179" fmla="*/ 3134622 h 4601472"/>
                <a:gd name="connsiteX180" fmla="*/ 4709035 w 6398291"/>
                <a:gd name="connsiteY180" fmla="*/ 3153672 h 4601472"/>
                <a:gd name="connsiteX181" fmla="*/ 4728085 w 6398291"/>
                <a:gd name="connsiteY181" fmla="*/ 3160022 h 4601472"/>
                <a:gd name="connsiteX182" fmla="*/ 4759835 w 6398291"/>
                <a:gd name="connsiteY182" fmla="*/ 3058422 h 4601472"/>
                <a:gd name="connsiteX183" fmla="*/ 4772535 w 6398291"/>
                <a:gd name="connsiteY183" fmla="*/ 3007622 h 4601472"/>
                <a:gd name="connsiteX184" fmla="*/ 4791585 w 6398291"/>
                <a:gd name="connsiteY184" fmla="*/ 2956822 h 4601472"/>
                <a:gd name="connsiteX185" fmla="*/ 4804285 w 6398291"/>
                <a:gd name="connsiteY185" fmla="*/ 2906022 h 4601472"/>
                <a:gd name="connsiteX186" fmla="*/ 4810635 w 6398291"/>
                <a:gd name="connsiteY186" fmla="*/ 2886972 h 4601472"/>
                <a:gd name="connsiteX187" fmla="*/ 4829685 w 6398291"/>
                <a:gd name="connsiteY187" fmla="*/ 2861572 h 4601472"/>
                <a:gd name="connsiteX188" fmla="*/ 4836035 w 6398291"/>
                <a:gd name="connsiteY188" fmla="*/ 2842522 h 4601472"/>
                <a:gd name="connsiteX189" fmla="*/ 4874135 w 6398291"/>
                <a:gd name="connsiteY189" fmla="*/ 2785372 h 4601472"/>
                <a:gd name="connsiteX190" fmla="*/ 4886835 w 6398291"/>
                <a:gd name="connsiteY190" fmla="*/ 2766322 h 4601472"/>
                <a:gd name="connsiteX191" fmla="*/ 4905885 w 6398291"/>
                <a:gd name="connsiteY191" fmla="*/ 2753622 h 4601472"/>
                <a:gd name="connsiteX192" fmla="*/ 4950335 w 6398291"/>
                <a:gd name="connsiteY192" fmla="*/ 2715522 h 4601472"/>
                <a:gd name="connsiteX193" fmla="*/ 4988435 w 6398291"/>
                <a:gd name="connsiteY193" fmla="*/ 2702822 h 4601472"/>
                <a:gd name="connsiteX194" fmla="*/ 5032885 w 6398291"/>
                <a:gd name="connsiteY194" fmla="*/ 2690122 h 4601472"/>
                <a:gd name="connsiteX195" fmla="*/ 5077335 w 6398291"/>
                <a:gd name="connsiteY195" fmla="*/ 2683772 h 4601472"/>
                <a:gd name="connsiteX196" fmla="*/ 5147185 w 6398291"/>
                <a:gd name="connsiteY196" fmla="*/ 2690122 h 4601472"/>
                <a:gd name="connsiteX197" fmla="*/ 5166235 w 6398291"/>
                <a:gd name="connsiteY197" fmla="*/ 2702822 h 4601472"/>
                <a:gd name="connsiteX198" fmla="*/ 5185285 w 6398291"/>
                <a:gd name="connsiteY198" fmla="*/ 2709172 h 4601472"/>
                <a:gd name="connsiteX199" fmla="*/ 5229735 w 6398291"/>
                <a:gd name="connsiteY199" fmla="*/ 2728222 h 4601472"/>
                <a:gd name="connsiteX200" fmla="*/ 5267835 w 6398291"/>
                <a:gd name="connsiteY200" fmla="*/ 2740922 h 4601472"/>
                <a:gd name="connsiteX201" fmla="*/ 5286885 w 6398291"/>
                <a:gd name="connsiteY201" fmla="*/ 2747272 h 4601472"/>
                <a:gd name="connsiteX202" fmla="*/ 5318635 w 6398291"/>
                <a:gd name="connsiteY202" fmla="*/ 2759972 h 4601472"/>
                <a:gd name="connsiteX203" fmla="*/ 5344035 w 6398291"/>
                <a:gd name="connsiteY203" fmla="*/ 2766322 h 4601472"/>
                <a:gd name="connsiteX204" fmla="*/ 5382135 w 6398291"/>
                <a:gd name="connsiteY204" fmla="*/ 2779022 h 4601472"/>
                <a:gd name="connsiteX205" fmla="*/ 5426585 w 6398291"/>
                <a:gd name="connsiteY205" fmla="*/ 2791722 h 4601472"/>
                <a:gd name="connsiteX206" fmla="*/ 5521835 w 6398291"/>
                <a:gd name="connsiteY206" fmla="*/ 2785372 h 4601472"/>
                <a:gd name="connsiteX207" fmla="*/ 5540885 w 6398291"/>
                <a:gd name="connsiteY207" fmla="*/ 2766322 h 4601472"/>
                <a:gd name="connsiteX208" fmla="*/ 5528185 w 6398291"/>
                <a:gd name="connsiteY208" fmla="*/ 2721872 h 4601472"/>
                <a:gd name="connsiteX209" fmla="*/ 5521835 w 6398291"/>
                <a:gd name="connsiteY209" fmla="*/ 2690122 h 4601472"/>
                <a:gd name="connsiteX210" fmla="*/ 5483735 w 6398291"/>
                <a:gd name="connsiteY210" fmla="*/ 2671072 h 4601472"/>
                <a:gd name="connsiteX211" fmla="*/ 5477385 w 6398291"/>
                <a:gd name="connsiteY211" fmla="*/ 2645672 h 4601472"/>
                <a:gd name="connsiteX212" fmla="*/ 5490085 w 6398291"/>
                <a:gd name="connsiteY212" fmla="*/ 2531372 h 4601472"/>
                <a:gd name="connsiteX213" fmla="*/ 5502785 w 6398291"/>
                <a:gd name="connsiteY213" fmla="*/ 2505972 h 4601472"/>
                <a:gd name="connsiteX214" fmla="*/ 5540885 w 6398291"/>
                <a:gd name="connsiteY214" fmla="*/ 2480572 h 4601472"/>
                <a:gd name="connsiteX215" fmla="*/ 5540885 w 6398291"/>
                <a:gd name="connsiteY215" fmla="*/ 2378972 h 4601472"/>
                <a:gd name="connsiteX216" fmla="*/ 5559935 w 6398291"/>
                <a:gd name="connsiteY216" fmla="*/ 2353572 h 4601472"/>
                <a:gd name="connsiteX217" fmla="*/ 5578985 w 6398291"/>
                <a:gd name="connsiteY217" fmla="*/ 2315472 h 4601472"/>
                <a:gd name="connsiteX218" fmla="*/ 5604385 w 6398291"/>
                <a:gd name="connsiteY218" fmla="*/ 2309122 h 4601472"/>
                <a:gd name="connsiteX219" fmla="*/ 5712335 w 6398291"/>
                <a:gd name="connsiteY219" fmla="*/ 2302772 h 4601472"/>
                <a:gd name="connsiteX220" fmla="*/ 5794885 w 6398291"/>
                <a:gd name="connsiteY220" fmla="*/ 2283722 h 4601472"/>
                <a:gd name="connsiteX221" fmla="*/ 5813935 w 6398291"/>
                <a:gd name="connsiteY221" fmla="*/ 2277372 h 4601472"/>
                <a:gd name="connsiteX222" fmla="*/ 5979035 w 6398291"/>
                <a:gd name="connsiteY222" fmla="*/ 2283722 h 4601472"/>
                <a:gd name="connsiteX223" fmla="*/ 6017135 w 6398291"/>
                <a:gd name="connsiteY223" fmla="*/ 2302772 h 4601472"/>
                <a:gd name="connsiteX224" fmla="*/ 6048885 w 6398291"/>
                <a:gd name="connsiteY224" fmla="*/ 2309122 h 4601472"/>
                <a:gd name="connsiteX225" fmla="*/ 6156835 w 6398291"/>
                <a:gd name="connsiteY225" fmla="*/ 2321822 h 4601472"/>
                <a:gd name="connsiteX226" fmla="*/ 6315585 w 6398291"/>
                <a:gd name="connsiteY226" fmla="*/ 2315472 h 4601472"/>
                <a:gd name="connsiteX227" fmla="*/ 6334635 w 6398291"/>
                <a:gd name="connsiteY227" fmla="*/ 2302772 h 4601472"/>
                <a:gd name="connsiteX228" fmla="*/ 6360035 w 6398291"/>
                <a:gd name="connsiteY228" fmla="*/ 2296422 h 4601472"/>
                <a:gd name="connsiteX229" fmla="*/ 6398135 w 6398291"/>
                <a:gd name="connsiteY229" fmla="*/ 2258322 h 4601472"/>
                <a:gd name="connsiteX230" fmla="*/ 6379085 w 6398291"/>
                <a:gd name="connsiteY230" fmla="*/ 2251972 h 4601472"/>
                <a:gd name="connsiteX231" fmla="*/ 6353685 w 6398291"/>
                <a:gd name="connsiteY231" fmla="*/ 2239272 h 4601472"/>
                <a:gd name="connsiteX232" fmla="*/ 6334635 w 6398291"/>
                <a:gd name="connsiteY232" fmla="*/ 2124972 h 4601472"/>
                <a:gd name="connsiteX233" fmla="*/ 6328285 w 6398291"/>
                <a:gd name="connsiteY233" fmla="*/ 2055122 h 4601472"/>
                <a:gd name="connsiteX234" fmla="*/ 6309235 w 6398291"/>
                <a:gd name="connsiteY234" fmla="*/ 1991622 h 4601472"/>
                <a:gd name="connsiteX235" fmla="*/ 6296535 w 6398291"/>
                <a:gd name="connsiteY235" fmla="*/ 1959872 h 4601472"/>
                <a:gd name="connsiteX236" fmla="*/ 6290185 w 6398291"/>
                <a:gd name="connsiteY236" fmla="*/ 1940822 h 4601472"/>
                <a:gd name="connsiteX237" fmla="*/ 6277485 w 6398291"/>
                <a:gd name="connsiteY237" fmla="*/ 1921772 h 4601472"/>
                <a:gd name="connsiteX238" fmla="*/ 6271135 w 6398291"/>
                <a:gd name="connsiteY238" fmla="*/ 1896372 h 4601472"/>
                <a:gd name="connsiteX239" fmla="*/ 6252085 w 6398291"/>
                <a:gd name="connsiteY239" fmla="*/ 1851922 h 4601472"/>
                <a:gd name="connsiteX240" fmla="*/ 6245735 w 6398291"/>
                <a:gd name="connsiteY240" fmla="*/ 1775722 h 4601472"/>
                <a:gd name="connsiteX241" fmla="*/ 6220335 w 6398291"/>
                <a:gd name="connsiteY241" fmla="*/ 1718572 h 4601472"/>
                <a:gd name="connsiteX242" fmla="*/ 6207635 w 6398291"/>
                <a:gd name="connsiteY242" fmla="*/ 1693172 h 4601472"/>
                <a:gd name="connsiteX243" fmla="*/ 6182235 w 6398291"/>
                <a:gd name="connsiteY243" fmla="*/ 1655072 h 4601472"/>
                <a:gd name="connsiteX244" fmla="*/ 6169535 w 6398291"/>
                <a:gd name="connsiteY244" fmla="*/ 1616972 h 4601472"/>
                <a:gd name="connsiteX245" fmla="*/ 6163185 w 6398291"/>
                <a:gd name="connsiteY245" fmla="*/ 1597922 h 4601472"/>
                <a:gd name="connsiteX246" fmla="*/ 6156835 w 6398291"/>
                <a:gd name="connsiteY246" fmla="*/ 1572522 h 4601472"/>
                <a:gd name="connsiteX247" fmla="*/ 6144135 w 6398291"/>
                <a:gd name="connsiteY247" fmla="*/ 1553472 h 4601472"/>
                <a:gd name="connsiteX248" fmla="*/ 6125085 w 6398291"/>
                <a:gd name="connsiteY248" fmla="*/ 1509022 h 4601472"/>
                <a:gd name="connsiteX249" fmla="*/ 6086985 w 6398291"/>
                <a:gd name="connsiteY249" fmla="*/ 1496322 h 4601472"/>
                <a:gd name="connsiteX250" fmla="*/ 6029835 w 6398291"/>
                <a:gd name="connsiteY250" fmla="*/ 1483622 h 4601472"/>
                <a:gd name="connsiteX251" fmla="*/ 5991735 w 6398291"/>
                <a:gd name="connsiteY251" fmla="*/ 1470922 h 4601472"/>
                <a:gd name="connsiteX252" fmla="*/ 5972685 w 6398291"/>
                <a:gd name="connsiteY252" fmla="*/ 1464572 h 4601472"/>
                <a:gd name="connsiteX253" fmla="*/ 5915535 w 6398291"/>
                <a:gd name="connsiteY253" fmla="*/ 1451872 h 4601472"/>
                <a:gd name="connsiteX254" fmla="*/ 5896485 w 6398291"/>
                <a:gd name="connsiteY254" fmla="*/ 1445522 h 4601472"/>
                <a:gd name="connsiteX255" fmla="*/ 5591685 w 6398291"/>
                <a:gd name="connsiteY255" fmla="*/ 1458222 h 4601472"/>
                <a:gd name="connsiteX256" fmla="*/ 5534535 w 6398291"/>
                <a:gd name="connsiteY256" fmla="*/ 1470922 h 4601472"/>
                <a:gd name="connsiteX257" fmla="*/ 5496435 w 6398291"/>
                <a:gd name="connsiteY257" fmla="*/ 1483622 h 4601472"/>
                <a:gd name="connsiteX258" fmla="*/ 5477385 w 6398291"/>
                <a:gd name="connsiteY258" fmla="*/ 1489972 h 4601472"/>
                <a:gd name="connsiteX259" fmla="*/ 5458335 w 6398291"/>
                <a:gd name="connsiteY259" fmla="*/ 1502672 h 4601472"/>
                <a:gd name="connsiteX260" fmla="*/ 5401185 w 6398291"/>
                <a:gd name="connsiteY260" fmla="*/ 1515372 h 4601472"/>
                <a:gd name="connsiteX261" fmla="*/ 5337685 w 6398291"/>
                <a:gd name="connsiteY261" fmla="*/ 1528072 h 4601472"/>
                <a:gd name="connsiteX262" fmla="*/ 5229735 w 6398291"/>
                <a:gd name="connsiteY262" fmla="*/ 1547122 h 4601472"/>
                <a:gd name="connsiteX263" fmla="*/ 5058285 w 6398291"/>
                <a:gd name="connsiteY263" fmla="*/ 1534422 h 4601472"/>
                <a:gd name="connsiteX264" fmla="*/ 4994785 w 6398291"/>
                <a:gd name="connsiteY264" fmla="*/ 1515372 h 4601472"/>
                <a:gd name="connsiteX265" fmla="*/ 4975735 w 6398291"/>
                <a:gd name="connsiteY265" fmla="*/ 1509022 h 4601472"/>
                <a:gd name="connsiteX266" fmla="*/ 4950335 w 6398291"/>
                <a:gd name="connsiteY266" fmla="*/ 1502672 h 4601472"/>
                <a:gd name="connsiteX267" fmla="*/ 4931285 w 6398291"/>
                <a:gd name="connsiteY267" fmla="*/ 1496322 h 4601472"/>
                <a:gd name="connsiteX268" fmla="*/ 4861435 w 6398291"/>
                <a:gd name="connsiteY268" fmla="*/ 1489972 h 4601472"/>
                <a:gd name="connsiteX269" fmla="*/ 4823335 w 6398291"/>
                <a:gd name="connsiteY269" fmla="*/ 1477272 h 4601472"/>
                <a:gd name="connsiteX270" fmla="*/ 4550285 w 6398291"/>
                <a:gd name="connsiteY270" fmla="*/ 1464572 h 4601472"/>
                <a:gd name="connsiteX271" fmla="*/ 4518535 w 6398291"/>
                <a:gd name="connsiteY271" fmla="*/ 1458222 h 4601472"/>
                <a:gd name="connsiteX272" fmla="*/ 4480435 w 6398291"/>
                <a:gd name="connsiteY272" fmla="*/ 1445522 h 4601472"/>
                <a:gd name="connsiteX273" fmla="*/ 4423285 w 6398291"/>
                <a:gd name="connsiteY273" fmla="*/ 1439172 h 4601472"/>
                <a:gd name="connsiteX274" fmla="*/ 4385185 w 6398291"/>
                <a:gd name="connsiteY274" fmla="*/ 1413772 h 4601472"/>
                <a:gd name="connsiteX275" fmla="*/ 4347085 w 6398291"/>
                <a:gd name="connsiteY275" fmla="*/ 1401072 h 4601472"/>
                <a:gd name="connsiteX276" fmla="*/ 4308985 w 6398291"/>
                <a:gd name="connsiteY276" fmla="*/ 1388372 h 4601472"/>
                <a:gd name="connsiteX277" fmla="*/ 4270885 w 6398291"/>
                <a:gd name="connsiteY277" fmla="*/ 1375672 h 4601472"/>
                <a:gd name="connsiteX278" fmla="*/ 4239135 w 6398291"/>
                <a:gd name="connsiteY278" fmla="*/ 1369322 h 4601472"/>
                <a:gd name="connsiteX279" fmla="*/ 4220085 w 6398291"/>
                <a:gd name="connsiteY279" fmla="*/ 1356622 h 4601472"/>
                <a:gd name="connsiteX280" fmla="*/ 4181985 w 6398291"/>
                <a:gd name="connsiteY280" fmla="*/ 1343922 h 4601472"/>
                <a:gd name="connsiteX281" fmla="*/ 4162935 w 6398291"/>
                <a:gd name="connsiteY281" fmla="*/ 1337572 h 4601472"/>
                <a:gd name="connsiteX282" fmla="*/ 4131185 w 6398291"/>
                <a:gd name="connsiteY282" fmla="*/ 1318522 h 4601472"/>
                <a:gd name="connsiteX283" fmla="*/ 4086735 w 6398291"/>
                <a:gd name="connsiteY283" fmla="*/ 1305822 h 4601472"/>
                <a:gd name="connsiteX284" fmla="*/ 4061335 w 6398291"/>
                <a:gd name="connsiteY284" fmla="*/ 1293122 h 4601472"/>
                <a:gd name="connsiteX285" fmla="*/ 4010535 w 6398291"/>
                <a:gd name="connsiteY285" fmla="*/ 1280422 h 4601472"/>
                <a:gd name="connsiteX286" fmla="*/ 3947035 w 6398291"/>
                <a:gd name="connsiteY286" fmla="*/ 1242322 h 4601472"/>
                <a:gd name="connsiteX287" fmla="*/ 3927985 w 6398291"/>
                <a:gd name="connsiteY287" fmla="*/ 1235972 h 4601472"/>
                <a:gd name="connsiteX288" fmla="*/ 3737485 w 6398291"/>
                <a:gd name="connsiteY288" fmla="*/ 1229622 h 4601472"/>
                <a:gd name="connsiteX289" fmla="*/ 3654935 w 6398291"/>
                <a:gd name="connsiteY289" fmla="*/ 1235972 h 4601472"/>
                <a:gd name="connsiteX290" fmla="*/ 3616835 w 6398291"/>
                <a:gd name="connsiteY290" fmla="*/ 1255022 h 4601472"/>
                <a:gd name="connsiteX291" fmla="*/ 3578735 w 6398291"/>
                <a:gd name="connsiteY291" fmla="*/ 1267722 h 4601472"/>
                <a:gd name="connsiteX292" fmla="*/ 3559685 w 6398291"/>
                <a:gd name="connsiteY292" fmla="*/ 1280422 h 4601472"/>
                <a:gd name="connsiteX293" fmla="*/ 3540635 w 6398291"/>
                <a:gd name="connsiteY293" fmla="*/ 1286772 h 4601472"/>
                <a:gd name="connsiteX294" fmla="*/ 3502535 w 6398291"/>
                <a:gd name="connsiteY294" fmla="*/ 1312172 h 4601472"/>
                <a:gd name="connsiteX295" fmla="*/ 3483485 w 6398291"/>
                <a:gd name="connsiteY295" fmla="*/ 1324872 h 4601472"/>
                <a:gd name="connsiteX296" fmla="*/ 3439035 w 6398291"/>
                <a:gd name="connsiteY296" fmla="*/ 1388372 h 4601472"/>
                <a:gd name="connsiteX297" fmla="*/ 3426335 w 6398291"/>
                <a:gd name="connsiteY297" fmla="*/ 1407422 h 4601472"/>
                <a:gd name="connsiteX298" fmla="*/ 3381885 w 6398291"/>
                <a:gd name="connsiteY298" fmla="*/ 1439172 h 4601472"/>
                <a:gd name="connsiteX299" fmla="*/ 3362835 w 6398291"/>
                <a:gd name="connsiteY299" fmla="*/ 1445522 h 4601472"/>
                <a:gd name="connsiteX300" fmla="*/ 3337435 w 6398291"/>
                <a:gd name="connsiteY300" fmla="*/ 1458222 h 4601472"/>
                <a:gd name="connsiteX301" fmla="*/ 3299335 w 6398291"/>
                <a:gd name="connsiteY301" fmla="*/ 1470922 h 4601472"/>
                <a:gd name="connsiteX302" fmla="*/ 3280285 w 6398291"/>
                <a:gd name="connsiteY302" fmla="*/ 1477272 h 4601472"/>
                <a:gd name="connsiteX303" fmla="*/ 3204085 w 6398291"/>
                <a:gd name="connsiteY303" fmla="*/ 1451872 h 4601472"/>
                <a:gd name="connsiteX304" fmla="*/ 3185035 w 6398291"/>
                <a:gd name="connsiteY304" fmla="*/ 1432822 h 4601472"/>
                <a:gd name="connsiteX305" fmla="*/ 3165985 w 6398291"/>
                <a:gd name="connsiteY305" fmla="*/ 1394722 h 4601472"/>
                <a:gd name="connsiteX306" fmla="*/ 3159635 w 6398291"/>
                <a:gd name="connsiteY306" fmla="*/ 1375672 h 4601472"/>
                <a:gd name="connsiteX307" fmla="*/ 3146935 w 6398291"/>
                <a:gd name="connsiteY307" fmla="*/ 1356622 h 4601472"/>
                <a:gd name="connsiteX308" fmla="*/ 3140585 w 6398291"/>
                <a:gd name="connsiteY308" fmla="*/ 1337572 h 4601472"/>
                <a:gd name="connsiteX309" fmla="*/ 3127885 w 6398291"/>
                <a:gd name="connsiteY309" fmla="*/ 1318522 h 4601472"/>
                <a:gd name="connsiteX310" fmla="*/ 3115185 w 6398291"/>
                <a:gd name="connsiteY310" fmla="*/ 1293122 h 4601472"/>
                <a:gd name="connsiteX311" fmla="*/ 3096135 w 6398291"/>
                <a:gd name="connsiteY311" fmla="*/ 1274072 h 4601472"/>
                <a:gd name="connsiteX312" fmla="*/ 3058035 w 6398291"/>
                <a:gd name="connsiteY312" fmla="*/ 1255022 h 4601472"/>
                <a:gd name="connsiteX313" fmla="*/ 3038985 w 6398291"/>
                <a:gd name="connsiteY313" fmla="*/ 1235972 h 4601472"/>
                <a:gd name="connsiteX314" fmla="*/ 3013585 w 6398291"/>
                <a:gd name="connsiteY314" fmla="*/ 1216922 h 4601472"/>
                <a:gd name="connsiteX315" fmla="*/ 2994535 w 6398291"/>
                <a:gd name="connsiteY315" fmla="*/ 1191522 h 4601472"/>
                <a:gd name="connsiteX316" fmla="*/ 2969135 w 6398291"/>
                <a:gd name="connsiteY316" fmla="*/ 1166122 h 4601472"/>
                <a:gd name="connsiteX317" fmla="*/ 2924685 w 6398291"/>
                <a:gd name="connsiteY317" fmla="*/ 1108972 h 4601472"/>
                <a:gd name="connsiteX318" fmla="*/ 2892935 w 6398291"/>
                <a:gd name="connsiteY318" fmla="*/ 1070872 h 4601472"/>
                <a:gd name="connsiteX319" fmla="*/ 2867535 w 6398291"/>
                <a:gd name="connsiteY319" fmla="*/ 1051822 h 4601472"/>
                <a:gd name="connsiteX320" fmla="*/ 2829435 w 6398291"/>
                <a:gd name="connsiteY320" fmla="*/ 1026422 h 4601472"/>
                <a:gd name="connsiteX321" fmla="*/ 2784985 w 6398291"/>
                <a:gd name="connsiteY321" fmla="*/ 988322 h 4601472"/>
                <a:gd name="connsiteX322" fmla="*/ 2746885 w 6398291"/>
                <a:gd name="connsiteY322" fmla="*/ 950222 h 4601472"/>
                <a:gd name="connsiteX323" fmla="*/ 2727835 w 6398291"/>
                <a:gd name="connsiteY323" fmla="*/ 937522 h 4601472"/>
                <a:gd name="connsiteX324" fmla="*/ 2683385 w 6398291"/>
                <a:gd name="connsiteY324" fmla="*/ 893072 h 4601472"/>
                <a:gd name="connsiteX325" fmla="*/ 2657985 w 6398291"/>
                <a:gd name="connsiteY325" fmla="*/ 854972 h 4601472"/>
                <a:gd name="connsiteX326" fmla="*/ 2626235 w 6398291"/>
                <a:gd name="connsiteY326" fmla="*/ 823222 h 4601472"/>
                <a:gd name="connsiteX327" fmla="*/ 2613535 w 6398291"/>
                <a:gd name="connsiteY327" fmla="*/ 804172 h 4601472"/>
                <a:gd name="connsiteX328" fmla="*/ 2550035 w 6398291"/>
                <a:gd name="connsiteY328" fmla="*/ 766072 h 4601472"/>
                <a:gd name="connsiteX329" fmla="*/ 2530985 w 6398291"/>
                <a:gd name="connsiteY329" fmla="*/ 747022 h 4601472"/>
                <a:gd name="connsiteX330" fmla="*/ 2480185 w 6398291"/>
                <a:gd name="connsiteY330" fmla="*/ 715272 h 4601472"/>
                <a:gd name="connsiteX331" fmla="*/ 2423035 w 6398291"/>
                <a:gd name="connsiteY331" fmla="*/ 683522 h 4601472"/>
                <a:gd name="connsiteX332" fmla="*/ 2403985 w 6398291"/>
                <a:gd name="connsiteY332" fmla="*/ 664472 h 4601472"/>
                <a:gd name="connsiteX333" fmla="*/ 2378585 w 6398291"/>
                <a:gd name="connsiteY333" fmla="*/ 626372 h 4601472"/>
                <a:gd name="connsiteX334" fmla="*/ 2359535 w 6398291"/>
                <a:gd name="connsiteY334" fmla="*/ 607322 h 4601472"/>
                <a:gd name="connsiteX335" fmla="*/ 2321435 w 6398291"/>
                <a:gd name="connsiteY335" fmla="*/ 569222 h 4601472"/>
                <a:gd name="connsiteX336" fmla="*/ 2296035 w 6398291"/>
                <a:gd name="connsiteY336" fmla="*/ 518422 h 4601472"/>
                <a:gd name="connsiteX337" fmla="*/ 2276985 w 6398291"/>
                <a:gd name="connsiteY337" fmla="*/ 473972 h 4601472"/>
                <a:gd name="connsiteX338" fmla="*/ 2251585 w 6398291"/>
                <a:gd name="connsiteY338" fmla="*/ 372372 h 4601472"/>
                <a:gd name="connsiteX339" fmla="*/ 2238885 w 6398291"/>
                <a:gd name="connsiteY339" fmla="*/ 353322 h 4601472"/>
                <a:gd name="connsiteX340" fmla="*/ 2232535 w 6398291"/>
                <a:gd name="connsiteY340" fmla="*/ 334272 h 4601472"/>
                <a:gd name="connsiteX341" fmla="*/ 2207135 w 6398291"/>
                <a:gd name="connsiteY341" fmla="*/ 296172 h 4601472"/>
                <a:gd name="connsiteX342" fmla="*/ 2194435 w 6398291"/>
                <a:gd name="connsiteY342" fmla="*/ 277122 h 4601472"/>
                <a:gd name="connsiteX343" fmla="*/ 2175385 w 6398291"/>
                <a:gd name="connsiteY343" fmla="*/ 239022 h 4601472"/>
                <a:gd name="connsiteX344" fmla="*/ 2149985 w 6398291"/>
                <a:gd name="connsiteY344" fmla="*/ 156472 h 4601472"/>
                <a:gd name="connsiteX345" fmla="*/ 2124585 w 6398291"/>
                <a:gd name="connsiteY345" fmla="*/ 118372 h 4601472"/>
                <a:gd name="connsiteX346" fmla="*/ 2099185 w 6398291"/>
                <a:gd name="connsiteY346" fmla="*/ 112022 h 4601472"/>
                <a:gd name="connsiteX347" fmla="*/ 2073785 w 6398291"/>
                <a:gd name="connsiteY347" fmla="*/ 92972 h 4601472"/>
                <a:gd name="connsiteX348" fmla="*/ 2029335 w 6398291"/>
                <a:gd name="connsiteY348" fmla="*/ 80272 h 4601472"/>
                <a:gd name="connsiteX349" fmla="*/ 2010285 w 6398291"/>
                <a:gd name="connsiteY349" fmla="*/ 67572 h 4601472"/>
                <a:gd name="connsiteX350" fmla="*/ 1711835 w 6398291"/>
                <a:gd name="connsiteY350" fmla="*/ 48522 h 4601472"/>
                <a:gd name="connsiteX351" fmla="*/ 791085 w 6398291"/>
                <a:gd name="connsiteY351" fmla="*/ 35822 h 4601472"/>
                <a:gd name="connsiteX352" fmla="*/ 530735 w 6398291"/>
                <a:gd name="connsiteY352" fmla="*/ 23122 h 4601472"/>
                <a:gd name="connsiteX353" fmla="*/ 460885 w 6398291"/>
                <a:gd name="connsiteY353" fmla="*/ 16772 h 4601472"/>
                <a:gd name="connsiteX354" fmla="*/ 162435 w 6398291"/>
                <a:gd name="connsiteY354" fmla="*/ 42172 h 4601472"/>
                <a:gd name="connsiteX355" fmla="*/ 73535 w 6398291"/>
                <a:gd name="connsiteY355" fmla="*/ 86622 h 4601472"/>
                <a:gd name="connsiteX356" fmla="*/ 3685 w 6398291"/>
                <a:gd name="connsiteY356" fmla="*/ 258072 h 4601472"/>
                <a:gd name="connsiteX357" fmla="*/ 10035 w 6398291"/>
                <a:gd name="connsiteY357" fmla="*/ 277122 h 4601472"/>
                <a:gd name="connsiteX358" fmla="*/ 22735 w 6398291"/>
                <a:gd name="connsiteY358" fmla="*/ 340622 h 4601472"/>
                <a:gd name="connsiteX359" fmla="*/ 35435 w 6398291"/>
                <a:gd name="connsiteY359" fmla="*/ 391422 h 4601472"/>
                <a:gd name="connsiteX360" fmla="*/ 48135 w 6398291"/>
                <a:gd name="connsiteY360" fmla="*/ 429522 h 4601472"/>
                <a:gd name="connsiteX0" fmla="*/ 73535 w 6398291"/>
                <a:gd name="connsiteY0" fmla="*/ 85295 h 4581095"/>
                <a:gd name="connsiteX1" fmla="*/ 67185 w 6398291"/>
                <a:gd name="connsiteY1" fmla="*/ 123395 h 4581095"/>
                <a:gd name="connsiteX2" fmla="*/ 60835 w 6398291"/>
                <a:gd name="connsiteY2" fmla="*/ 142445 h 4581095"/>
                <a:gd name="connsiteX3" fmla="*/ 41785 w 6398291"/>
                <a:gd name="connsiteY3" fmla="*/ 224995 h 4581095"/>
                <a:gd name="connsiteX4" fmla="*/ 35435 w 6398291"/>
                <a:gd name="connsiteY4" fmla="*/ 929845 h 4581095"/>
                <a:gd name="connsiteX5" fmla="*/ 29085 w 6398291"/>
                <a:gd name="connsiteY5" fmla="*/ 948895 h 4581095"/>
                <a:gd name="connsiteX6" fmla="*/ 41785 w 6398291"/>
                <a:gd name="connsiteY6" fmla="*/ 2371295 h 4581095"/>
                <a:gd name="connsiteX7" fmla="*/ 48135 w 6398291"/>
                <a:gd name="connsiteY7" fmla="*/ 2822145 h 4581095"/>
                <a:gd name="connsiteX8" fmla="*/ 54485 w 6398291"/>
                <a:gd name="connsiteY8" fmla="*/ 2853895 h 4581095"/>
                <a:gd name="connsiteX9" fmla="*/ 60835 w 6398291"/>
                <a:gd name="connsiteY9" fmla="*/ 3133295 h 4581095"/>
                <a:gd name="connsiteX10" fmla="*/ 67185 w 6398291"/>
                <a:gd name="connsiteY10" fmla="*/ 3704795 h 4581095"/>
                <a:gd name="connsiteX11" fmla="*/ 92585 w 6398291"/>
                <a:gd name="connsiteY11" fmla="*/ 3711145 h 4581095"/>
                <a:gd name="connsiteX12" fmla="*/ 130685 w 6398291"/>
                <a:gd name="connsiteY12" fmla="*/ 3723845 h 4581095"/>
                <a:gd name="connsiteX13" fmla="*/ 168785 w 6398291"/>
                <a:gd name="connsiteY13" fmla="*/ 3736545 h 4581095"/>
                <a:gd name="connsiteX14" fmla="*/ 187835 w 6398291"/>
                <a:gd name="connsiteY14" fmla="*/ 3742895 h 4581095"/>
                <a:gd name="connsiteX15" fmla="*/ 238635 w 6398291"/>
                <a:gd name="connsiteY15" fmla="*/ 3768295 h 4581095"/>
                <a:gd name="connsiteX16" fmla="*/ 276735 w 6398291"/>
                <a:gd name="connsiteY16" fmla="*/ 3800045 h 4581095"/>
                <a:gd name="connsiteX17" fmla="*/ 314835 w 6398291"/>
                <a:gd name="connsiteY17" fmla="*/ 3825445 h 4581095"/>
                <a:gd name="connsiteX18" fmla="*/ 333885 w 6398291"/>
                <a:gd name="connsiteY18" fmla="*/ 3838145 h 4581095"/>
                <a:gd name="connsiteX19" fmla="*/ 346585 w 6398291"/>
                <a:gd name="connsiteY19" fmla="*/ 3857195 h 4581095"/>
                <a:gd name="connsiteX20" fmla="*/ 359285 w 6398291"/>
                <a:gd name="connsiteY20" fmla="*/ 3895295 h 4581095"/>
                <a:gd name="connsiteX21" fmla="*/ 378335 w 6398291"/>
                <a:gd name="connsiteY21" fmla="*/ 3907995 h 4581095"/>
                <a:gd name="connsiteX22" fmla="*/ 391035 w 6398291"/>
                <a:gd name="connsiteY22" fmla="*/ 3927045 h 4581095"/>
                <a:gd name="connsiteX23" fmla="*/ 410085 w 6398291"/>
                <a:gd name="connsiteY23" fmla="*/ 3965145 h 4581095"/>
                <a:gd name="connsiteX24" fmla="*/ 416435 w 6398291"/>
                <a:gd name="connsiteY24" fmla="*/ 3990545 h 4581095"/>
                <a:gd name="connsiteX25" fmla="*/ 435485 w 6398291"/>
                <a:gd name="connsiteY25" fmla="*/ 4041345 h 4581095"/>
                <a:gd name="connsiteX26" fmla="*/ 460885 w 6398291"/>
                <a:gd name="connsiteY26" fmla="*/ 4117545 h 4581095"/>
                <a:gd name="connsiteX27" fmla="*/ 486285 w 6398291"/>
                <a:gd name="connsiteY27" fmla="*/ 4130245 h 4581095"/>
                <a:gd name="connsiteX28" fmla="*/ 524385 w 6398291"/>
                <a:gd name="connsiteY28" fmla="*/ 4149295 h 4581095"/>
                <a:gd name="connsiteX29" fmla="*/ 543435 w 6398291"/>
                <a:gd name="connsiteY29" fmla="*/ 4117545 h 4581095"/>
                <a:gd name="connsiteX30" fmla="*/ 549785 w 6398291"/>
                <a:gd name="connsiteY30" fmla="*/ 4092145 h 4581095"/>
                <a:gd name="connsiteX31" fmla="*/ 638685 w 6398291"/>
                <a:gd name="connsiteY31" fmla="*/ 4098495 h 4581095"/>
                <a:gd name="connsiteX32" fmla="*/ 676785 w 6398291"/>
                <a:gd name="connsiteY32" fmla="*/ 4104845 h 4581095"/>
                <a:gd name="connsiteX33" fmla="*/ 683135 w 6398291"/>
                <a:gd name="connsiteY33" fmla="*/ 4028645 h 4581095"/>
                <a:gd name="connsiteX34" fmla="*/ 689485 w 6398291"/>
                <a:gd name="connsiteY34" fmla="*/ 4003245 h 4581095"/>
                <a:gd name="connsiteX35" fmla="*/ 746635 w 6398291"/>
                <a:gd name="connsiteY35" fmla="*/ 3971495 h 4581095"/>
                <a:gd name="connsiteX36" fmla="*/ 810135 w 6398291"/>
                <a:gd name="connsiteY36" fmla="*/ 3965145 h 4581095"/>
                <a:gd name="connsiteX37" fmla="*/ 829185 w 6398291"/>
                <a:gd name="connsiteY37" fmla="*/ 3958795 h 4581095"/>
                <a:gd name="connsiteX38" fmla="*/ 892685 w 6398291"/>
                <a:gd name="connsiteY38" fmla="*/ 3965145 h 4581095"/>
                <a:gd name="connsiteX39" fmla="*/ 943485 w 6398291"/>
                <a:gd name="connsiteY39" fmla="*/ 3990545 h 4581095"/>
                <a:gd name="connsiteX40" fmla="*/ 968885 w 6398291"/>
                <a:gd name="connsiteY40" fmla="*/ 3996895 h 4581095"/>
                <a:gd name="connsiteX41" fmla="*/ 1006985 w 6398291"/>
                <a:gd name="connsiteY41" fmla="*/ 4028645 h 4581095"/>
                <a:gd name="connsiteX42" fmla="*/ 1026035 w 6398291"/>
                <a:gd name="connsiteY42" fmla="*/ 4041345 h 4581095"/>
                <a:gd name="connsiteX43" fmla="*/ 1045085 w 6398291"/>
                <a:gd name="connsiteY43" fmla="*/ 4060395 h 4581095"/>
                <a:gd name="connsiteX44" fmla="*/ 1114935 w 6398291"/>
                <a:gd name="connsiteY44" fmla="*/ 4092145 h 4581095"/>
                <a:gd name="connsiteX45" fmla="*/ 1184785 w 6398291"/>
                <a:gd name="connsiteY45" fmla="*/ 4085795 h 4581095"/>
                <a:gd name="connsiteX46" fmla="*/ 1203835 w 6398291"/>
                <a:gd name="connsiteY46" fmla="*/ 4079445 h 4581095"/>
                <a:gd name="connsiteX47" fmla="*/ 1299085 w 6398291"/>
                <a:gd name="connsiteY47" fmla="*/ 4085795 h 4581095"/>
                <a:gd name="connsiteX48" fmla="*/ 1394335 w 6398291"/>
                <a:gd name="connsiteY48" fmla="*/ 4098495 h 4581095"/>
                <a:gd name="connsiteX49" fmla="*/ 1438785 w 6398291"/>
                <a:gd name="connsiteY49" fmla="*/ 4123895 h 4581095"/>
                <a:gd name="connsiteX50" fmla="*/ 1457835 w 6398291"/>
                <a:gd name="connsiteY50" fmla="*/ 4142945 h 4581095"/>
                <a:gd name="connsiteX51" fmla="*/ 1495935 w 6398291"/>
                <a:gd name="connsiteY51" fmla="*/ 4168345 h 4581095"/>
                <a:gd name="connsiteX52" fmla="*/ 1540385 w 6398291"/>
                <a:gd name="connsiteY52" fmla="*/ 4193745 h 4581095"/>
                <a:gd name="connsiteX53" fmla="*/ 1597535 w 6398291"/>
                <a:gd name="connsiteY53" fmla="*/ 4219145 h 4581095"/>
                <a:gd name="connsiteX54" fmla="*/ 1622935 w 6398291"/>
                <a:gd name="connsiteY54" fmla="*/ 4231845 h 4581095"/>
                <a:gd name="connsiteX55" fmla="*/ 1641985 w 6398291"/>
                <a:gd name="connsiteY55" fmla="*/ 4244545 h 4581095"/>
                <a:gd name="connsiteX56" fmla="*/ 1680085 w 6398291"/>
                <a:gd name="connsiteY56" fmla="*/ 4257245 h 4581095"/>
                <a:gd name="connsiteX57" fmla="*/ 1737235 w 6398291"/>
                <a:gd name="connsiteY57" fmla="*/ 4301695 h 4581095"/>
                <a:gd name="connsiteX58" fmla="*/ 1756285 w 6398291"/>
                <a:gd name="connsiteY58" fmla="*/ 4308045 h 4581095"/>
                <a:gd name="connsiteX59" fmla="*/ 1781685 w 6398291"/>
                <a:gd name="connsiteY59" fmla="*/ 4327095 h 4581095"/>
                <a:gd name="connsiteX60" fmla="*/ 1826135 w 6398291"/>
                <a:gd name="connsiteY60" fmla="*/ 4346145 h 4581095"/>
                <a:gd name="connsiteX61" fmla="*/ 1851535 w 6398291"/>
                <a:gd name="connsiteY61" fmla="*/ 4358845 h 4581095"/>
                <a:gd name="connsiteX62" fmla="*/ 1889635 w 6398291"/>
                <a:gd name="connsiteY62" fmla="*/ 4371545 h 4581095"/>
                <a:gd name="connsiteX63" fmla="*/ 1908685 w 6398291"/>
                <a:gd name="connsiteY63" fmla="*/ 4384245 h 4581095"/>
                <a:gd name="connsiteX64" fmla="*/ 1946785 w 6398291"/>
                <a:gd name="connsiteY64" fmla="*/ 4396945 h 4581095"/>
                <a:gd name="connsiteX65" fmla="*/ 1991235 w 6398291"/>
                <a:gd name="connsiteY65" fmla="*/ 4415995 h 4581095"/>
                <a:gd name="connsiteX66" fmla="*/ 2016635 w 6398291"/>
                <a:gd name="connsiteY66" fmla="*/ 4435045 h 4581095"/>
                <a:gd name="connsiteX67" fmla="*/ 2054735 w 6398291"/>
                <a:gd name="connsiteY67" fmla="*/ 4460445 h 4581095"/>
                <a:gd name="connsiteX68" fmla="*/ 2099185 w 6398291"/>
                <a:gd name="connsiteY68" fmla="*/ 4498545 h 4581095"/>
                <a:gd name="connsiteX69" fmla="*/ 2118235 w 6398291"/>
                <a:gd name="connsiteY69" fmla="*/ 4504895 h 4581095"/>
                <a:gd name="connsiteX70" fmla="*/ 2137285 w 6398291"/>
                <a:gd name="connsiteY70" fmla="*/ 4517595 h 4581095"/>
                <a:gd name="connsiteX71" fmla="*/ 2162685 w 6398291"/>
                <a:gd name="connsiteY71" fmla="*/ 4523945 h 4581095"/>
                <a:gd name="connsiteX72" fmla="*/ 2226185 w 6398291"/>
                <a:gd name="connsiteY72" fmla="*/ 4542995 h 4581095"/>
                <a:gd name="connsiteX73" fmla="*/ 2289685 w 6398291"/>
                <a:gd name="connsiteY73" fmla="*/ 4549345 h 4581095"/>
                <a:gd name="connsiteX74" fmla="*/ 2327785 w 6398291"/>
                <a:gd name="connsiteY74" fmla="*/ 4562045 h 4581095"/>
                <a:gd name="connsiteX75" fmla="*/ 2353185 w 6398291"/>
                <a:gd name="connsiteY75" fmla="*/ 4568395 h 4581095"/>
                <a:gd name="connsiteX76" fmla="*/ 2391285 w 6398291"/>
                <a:gd name="connsiteY76" fmla="*/ 4581095 h 4581095"/>
                <a:gd name="connsiteX77" fmla="*/ 2416685 w 6398291"/>
                <a:gd name="connsiteY77" fmla="*/ 4574745 h 4581095"/>
                <a:gd name="connsiteX78" fmla="*/ 2429385 w 6398291"/>
                <a:gd name="connsiteY78" fmla="*/ 4549345 h 4581095"/>
                <a:gd name="connsiteX79" fmla="*/ 2461135 w 6398291"/>
                <a:gd name="connsiteY79" fmla="*/ 4517595 h 4581095"/>
                <a:gd name="connsiteX80" fmla="*/ 2486535 w 6398291"/>
                <a:gd name="connsiteY80" fmla="*/ 4479495 h 4581095"/>
                <a:gd name="connsiteX81" fmla="*/ 2499235 w 6398291"/>
                <a:gd name="connsiteY81" fmla="*/ 4460445 h 4581095"/>
                <a:gd name="connsiteX82" fmla="*/ 2518285 w 6398291"/>
                <a:gd name="connsiteY82" fmla="*/ 4435045 h 4581095"/>
                <a:gd name="connsiteX83" fmla="*/ 2530985 w 6398291"/>
                <a:gd name="connsiteY83" fmla="*/ 4415995 h 4581095"/>
                <a:gd name="connsiteX84" fmla="*/ 2550035 w 6398291"/>
                <a:gd name="connsiteY84" fmla="*/ 4390595 h 4581095"/>
                <a:gd name="connsiteX85" fmla="*/ 2562735 w 6398291"/>
                <a:gd name="connsiteY85" fmla="*/ 4371545 h 4581095"/>
                <a:gd name="connsiteX86" fmla="*/ 2581785 w 6398291"/>
                <a:gd name="connsiteY86" fmla="*/ 4365195 h 4581095"/>
                <a:gd name="connsiteX87" fmla="*/ 2638935 w 6398291"/>
                <a:gd name="connsiteY87" fmla="*/ 4314395 h 4581095"/>
                <a:gd name="connsiteX88" fmla="*/ 2657985 w 6398291"/>
                <a:gd name="connsiteY88" fmla="*/ 4308045 h 4581095"/>
                <a:gd name="connsiteX89" fmla="*/ 2702435 w 6398291"/>
                <a:gd name="connsiteY89" fmla="*/ 4282645 h 4581095"/>
                <a:gd name="connsiteX90" fmla="*/ 2727835 w 6398291"/>
                <a:gd name="connsiteY90" fmla="*/ 4269945 h 4581095"/>
                <a:gd name="connsiteX91" fmla="*/ 2765935 w 6398291"/>
                <a:gd name="connsiteY91" fmla="*/ 4231845 h 4581095"/>
                <a:gd name="connsiteX92" fmla="*/ 2804035 w 6398291"/>
                <a:gd name="connsiteY92" fmla="*/ 4200095 h 4581095"/>
                <a:gd name="connsiteX93" fmla="*/ 2854835 w 6398291"/>
                <a:gd name="connsiteY93" fmla="*/ 4168345 h 4581095"/>
                <a:gd name="connsiteX94" fmla="*/ 2886585 w 6398291"/>
                <a:gd name="connsiteY94" fmla="*/ 4136595 h 4581095"/>
                <a:gd name="connsiteX95" fmla="*/ 2918335 w 6398291"/>
                <a:gd name="connsiteY95" fmla="*/ 4104845 h 4581095"/>
                <a:gd name="connsiteX96" fmla="*/ 2931035 w 6398291"/>
                <a:gd name="connsiteY96" fmla="*/ 4079445 h 4581095"/>
                <a:gd name="connsiteX97" fmla="*/ 3019935 w 6398291"/>
                <a:gd name="connsiteY97" fmla="*/ 4015945 h 4581095"/>
                <a:gd name="connsiteX98" fmla="*/ 3051685 w 6398291"/>
                <a:gd name="connsiteY98" fmla="*/ 3996895 h 4581095"/>
                <a:gd name="connsiteX99" fmla="*/ 3121535 w 6398291"/>
                <a:gd name="connsiteY99" fmla="*/ 3965145 h 4581095"/>
                <a:gd name="connsiteX100" fmla="*/ 3140585 w 6398291"/>
                <a:gd name="connsiteY100" fmla="*/ 3952445 h 4581095"/>
                <a:gd name="connsiteX101" fmla="*/ 3178685 w 6398291"/>
                <a:gd name="connsiteY101" fmla="*/ 3939745 h 4581095"/>
                <a:gd name="connsiteX102" fmla="*/ 3235835 w 6398291"/>
                <a:gd name="connsiteY102" fmla="*/ 3907995 h 4581095"/>
                <a:gd name="connsiteX103" fmla="*/ 3273935 w 6398291"/>
                <a:gd name="connsiteY103" fmla="*/ 3888945 h 4581095"/>
                <a:gd name="connsiteX104" fmla="*/ 3286635 w 6398291"/>
                <a:gd name="connsiteY104" fmla="*/ 3869895 h 4581095"/>
                <a:gd name="connsiteX105" fmla="*/ 3312035 w 6398291"/>
                <a:gd name="connsiteY105" fmla="*/ 3850845 h 4581095"/>
                <a:gd name="connsiteX106" fmla="*/ 3305685 w 6398291"/>
                <a:gd name="connsiteY106" fmla="*/ 3736545 h 4581095"/>
                <a:gd name="connsiteX107" fmla="*/ 3267585 w 6398291"/>
                <a:gd name="connsiteY107" fmla="*/ 3730195 h 4581095"/>
                <a:gd name="connsiteX108" fmla="*/ 3140585 w 6398291"/>
                <a:gd name="connsiteY108" fmla="*/ 3717495 h 4581095"/>
                <a:gd name="connsiteX109" fmla="*/ 3146935 w 6398291"/>
                <a:gd name="connsiteY109" fmla="*/ 3692095 h 4581095"/>
                <a:gd name="connsiteX110" fmla="*/ 3165985 w 6398291"/>
                <a:gd name="connsiteY110" fmla="*/ 3679395 h 4581095"/>
                <a:gd name="connsiteX111" fmla="*/ 3191385 w 6398291"/>
                <a:gd name="connsiteY111" fmla="*/ 3660345 h 4581095"/>
                <a:gd name="connsiteX112" fmla="*/ 3229485 w 6398291"/>
                <a:gd name="connsiteY112" fmla="*/ 3641295 h 4581095"/>
                <a:gd name="connsiteX113" fmla="*/ 3299335 w 6398291"/>
                <a:gd name="connsiteY113" fmla="*/ 3571445 h 4581095"/>
                <a:gd name="connsiteX114" fmla="*/ 3318385 w 6398291"/>
                <a:gd name="connsiteY114" fmla="*/ 3546045 h 4581095"/>
                <a:gd name="connsiteX115" fmla="*/ 3337435 w 6398291"/>
                <a:gd name="connsiteY115" fmla="*/ 3533345 h 4581095"/>
                <a:gd name="connsiteX116" fmla="*/ 3356485 w 6398291"/>
                <a:gd name="connsiteY116" fmla="*/ 3514295 h 4581095"/>
                <a:gd name="connsiteX117" fmla="*/ 3375535 w 6398291"/>
                <a:gd name="connsiteY117" fmla="*/ 3507945 h 4581095"/>
                <a:gd name="connsiteX118" fmla="*/ 3400935 w 6398291"/>
                <a:gd name="connsiteY118" fmla="*/ 3495245 h 4581095"/>
                <a:gd name="connsiteX119" fmla="*/ 3432685 w 6398291"/>
                <a:gd name="connsiteY119" fmla="*/ 3476195 h 4581095"/>
                <a:gd name="connsiteX120" fmla="*/ 3458085 w 6398291"/>
                <a:gd name="connsiteY120" fmla="*/ 3469845 h 4581095"/>
                <a:gd name="connsiteX121" fmla="*/ 3477135 w 6398291"/>
                <a:gd name="connsiteY121" fmla="*/ 3463495 h 4581095"/>
                <a:gd name="connsiteX122" fmla="*/ 3502535 w 6398291"/>
                <a:gd name="connsiteY122" fmla="*/ 3399995 h 4581095"/>
                <a:gd name="connsiteX123" fmla="*/ 3540635 w 6398291"/>
                <a:gd name="connsiteY123" fmla="*/ 3380945 h 4581095"/>
                <a:gd name="connsiteX124" fmla="*/ 3566035 w 6398291"/>
                <a:gd name="connsiteY124" fmla="*/ 3368245 h 4581095"/>
                <a:gd name="connsiteX125" fmla="*/ 3585085 w 6398291"/>
                <a:gd name="connsiteY125" fmla="*/ 3355545 h 4581095"/>
                <a:gd name="connsiteX126" fmla="*/ 3610485 w 6398291"/>
                <a:gd name="connsiteY126" fmla="*/ 3330145 h 4581095"/>
                <a:gd name="connsiteX127" fmla="*/ 3635885 w 6398291"/>
                <a:gd name="connsiteY127" fmla="*/ 3323795 h 4581095"/>
                <a:gd name="connsiteX128" fmla="*/ 3654935 w 6398291"/>
                <a:gd name="connsiteY128" fmla="*/ 3311095 h 4581095"/>
                <a:gd name="connsiteX129" fmla="*/ 3724785 w 6398291"/>
                <a:gd name="connsiteY129" fmla="*/ 3298395 h 4581095"/>
                <a:gd name="connsiteX130" fmla="*/ 3769235 w 6398291"/>
                <a:gd name="connsiteY130" fmla="*/ 3285695 h 4581095"/>
                <a:gd name="connsiteX131" fmla="*/ 3788285 w 6398291"/>
                <a:gd name="connsiteY131" fmla="*/ 3272995 h 4581095"/>
                <a:gd name="connsiteX132" fmla="*/ 3807335 w 6398291"/>
                <a:gd name="connsiteY132" fmla="*/ 3228545 h 4581095"/>
                <a:gd name="connsiteX133" fmla="*/ 3800985 w 6398291"/>
                <a:gd name="connsiteY133" fmla="*/ 3145995 h 4581095"/>
                <a:gd name="connsiteX134" fmla="*/ 3781935 w 6398291"/>
                <a:gd name="connsiteY134" fmla="*/ 3133295 h 4581095"/>
                <a:gd name="connsiteX135" fmla="*/ 3737485 w 6398291"/>
                <a:gd name="connsiteY135" fmla="*/ 3114245 h 4581095"/>
                <a:gd name="connsiteX136" fmla="*/ 3718435 w 6398291"/>
                <a:gd name="connsiteY136" fmla="*/ 3101545 h 4581095"/>
                <a:gd name="connsiteX137" fmla="*/ 3712085 w 6398291"/>
                <a:gd name="connsiteY137" fmla="*/ 3082495 h 4581095"/>
                <a:gd name="connsiteX138" fmla="*/ 3693035 w 6398291"/>
                <a:gd name="connsiteY138" fmla="*/ 3044395 h 4581095"/>
                <a:gd name="connsiteX139" fmla="*/ 3699385 w 6398291"/>
                <a:gd name="connsiteY139" fmla="*/ 2980895 h 4581095"/>
                <a:gd name="connsiteX140" fmla="*/ 3705735 w 6398291"/>
                <a:gd name="connsiteY140" fmla="*/ 2961845 h 4581095"/>
                <a:gd name="connsiteX141" fmla="*/ 3718435 w 6398291"/>
                <a:gd name="connsiteY141" fmla="*/ 2879295 h 4581095"/>
                <a:gd name="connsiteX142" fmla="*/ 3712085 w 6398291"/>
                <a:gd name="connsiteY142" fmla="*/ 2834845 h 4581095"/>
                <a:gd name="connsiteX143" fmla="*/ 3699385 w 6398291"/>
                <a:gd name="connsiteY143" fmla="*/ 2815795 h 4581095"/>
                <a:gd name="connsiteX144" fmla="*/ 3693035 w 6398291"/>
                <a:gd name="connsiteY144" fmla="*/ 2790395 h 4581095"/>
                <a:gd name="connsiteX145" fmla="*/ 3699385 w 6398291"/>
                <a:gd name="connsiteY145" fmla="*/ 2707845 h 4581095"/>
                <a:gd name="connsiteX146" fmla="*/ 3712085 w 6398291"/>
                <a:gd name="connsiteY146" fmla="*/ 2688795 h 4581095"/>
                <a:gd name="connsiteX147" fmla="*/ 3750185 w 6398291"/>
                <a:gd name="connsiteY147" fmla="*/ 2650695 h 4581095"/>
                <a:gd name="connsiteX148" fmla="*/ 3813685 w 6398291"/>
                <a:gd name="connsiteY148" fmla="*/ 2606245 h 4581095"/>
                <a:gd name="connsiteX149" fmla="*/ 3870835 w 6398291"/>
                <a:gd name="connsiteY149" fmla="*/ 2561795 h 4581095"/>
                <a:gd name="connsiteX150" fmla="*/ 3908935 w 6398291"/>
                <a:gd name="connsiteY150" fmla="*/ 2530045 h 4581095"/>
                <a:gd name="connsiteX151" fmla="*/ 3953385 w 6398291"/>
                <a:gd name="connsiteY151" fmla="*/ 2498295 h 4581095"/>
                <a:gd name="connsiteX152" fmla="*/ 3972435 w 6398291"/>
                <a:gd name="connsiteY152" fmla="*/ 2491945 h 4581095"/>
                <a:gd name="connsiteX153" fmla="*/ 3997835 w 6398291"/>
                <a:gd name="connsiteY153" fmla="*/ 2479245 h 4581095"/>
                <a:gd name="connsiteX154" fmla="*/ 4035935 w 6398291"/>
                <a:gd name="connsiteY154" fmla="*/ 2466545 h 4581095"/>
                <a:gd name="connsiteX155" fmla="*/ 4137535 w 6398291"/>
                <a:gd name="connsiteY155" fmla="*/ 2472895 h 4581095"/>
                <a:gd name="connsiteX156" fmla="*/ 4175635 w 6398291"/>
                <a:gd name="connsiteY156" fmla="*/ 2498295 h 4581095"/>
                <a:gd name="connsiteX157" fmla="*/ 4213735 w 6398291"/>
                <a:gd name="connsiteY157" fmla="*/ 2517345 h 4581095"/>
                <a:gd name="connsiteX158" fmla="*/ 4232785 w 6398291"/>
                <a:gd name="connsiteY158" fmla="*/ 2536395 h 4581095"/>
                <a:gd name="connsiteX159" fmla="*/ 4277235 w 6398291"/>
                <a:gd name="connsiteY159" fmla="*/ 2568145 h 4581095"/>
                <a:gd name="connsiteX160" fmla="*/ 4302635 w 6398291"/>
                <a:gd name="connsiteY160" fmla="*/ 2612595 h 4581095"/>
                <a:gd name="connsiteX161" fmla="*/ 4321685 w 6398291"/>
                <a:gd name="connsiteY161" fmla="*/ 2631645 h 4581095"/>
                <a:gd name="connsiteX162" fmla="*/ 4334385 w 6398291"/>
                <a:gd name="connsiteY162" fmla="*/ 2650695 h 4581095"/>
                <a:gd name="connsiteX163" fmla="*/ 4378835 w 6398291"/>
                <a:gd name="connsiteY163" fmla="*/ 2688795 h 4581095"/>
                <a:gd name="connsiteX164" fmla="*/ 4391535 w 6398291"/>
                <a:gd name="connsiteY164" fmla="*/ 2707845 h 4581095"/>
                <a:gd name="connsiteX165" fmla="*/ 4410585 w 6398291"/>
                <a:gd name="connsiteY165" fmla="*/ 2733245 h 4581095"/>
                <a:gd name="connsiteX166" fmla="*/ 4429635 w 6398291"/>
                <a:gd name="connsiteY166" fmla="*/ 2752295 h 4581095"/>
                <a:gd name="connsiteX167" fmla="*/ 4455035 w 6398291"/>
                <a:gd name="connsiteY167" fmla="*/ 2796745 h 4581095"/>
                <a:gd name="connsiteX168" fmla="*/ 4493135 w 6398291"/>
                <a:gd name="connsiteY168" fmla="*/ 2853895 h 4581095"/>
                <a:gd name="connsiteX169" fmla="*/ 4505835 w 6398291"/>
                <a:gd name="connsiteY169" fmla="*/ 2872945 h 4581095"/>
                <a:gd name="connsiteX170" fmla="*/ 4518535 w 6398291"/>
                <a:gd name="connsiteY170" fmla="*/ 2891995 h 4581095"/>
                <a:gd name="connsiteX171" fmla="*/ 4537585 w 6398291"/>
                <a:gd name="connsiteY171" fmla="*/ 2911045 h 4581095"/>
                <a:gd name="connsiteX172" fmla="*/ 4562985 w 6398291"/>
                <a:gd name="connsiteY172" fmla="*/ 2949145 h 4581095"/>
                <a:gd name="connsiteX173" fmla="*/ 4575685 w 6398291"/>
                <a:gd name="connsiteY173" fmla="*/ 2968195 h 4581095"/>
                <a:gd name="connsiteX174" fmla="*/ 4601085 w 6398291"/>
                <a:gd name="connsiteY174" fmla="*/ 2993595 h 4581095"/>
                <a:gd name="connsiteX175" fmla="*/ 4613785 w 6398291"/>
                <a:gd name="connsiteY175" fmla="*/ 3012645 h 4581095"/>
                <a:gd name="connsiteX176" fmla="*/ 4632835 w 6398291"/>
                <a:gd name="connsiteY176" fmla="*/ 3031695 h 4581095"/>
                <a:gd name="connsiteX177" fmla="*/ 4658235 w 6398291"/>
                <a:gd name="connsiteY177" fmla="*/ 3069795 h 4581095"/>
                <a:gd name="connsiteX178" fmla="*/ 4677285 w 6398291"/>
                <a:gd name="connsiteY178" fmla="*/ 3088845 h 4581095"/>
                <a:gd name="connsiteX179" fmla="*/ 4696335 w 6398291"/>
                <a:gd name="connsiteY179" fmla="*/ 3114245 h 4581095"/>
                <a:gd name="connsiteX180" fmla="*/ 4709035 w 6398291"/>
                <a:gd name="connsiteY180" fmla="*/ 3133295 h 4581095"/>
                <a:gd name="connsiteX181" fmla="*/ 4728085 w 6398291"/>
                <a:gd name="connsiteY181" fmla="*/ 3139645 h 4581095"/>
                <a:gd name="connsiteX182" fmla="*/ 4759835 w 6398291"/>
                <a:gd name="connsiteY182" fmla="*/ 3038045 h 4581095"/>
                <a:gd name="connsiteX183" fmla="*/ 4772535 w 6398291"/>
                <a:gd name="connsiteY183" fmla="*/ 2987245 h 4581095"/>
                <a:gd name="connsiteX184" fmla="*/ 4791585 w 6398291"/>
                <a:gd name="connsiteY184" fmla="*/ 2936445 h 4581095"/>
                <a:gd name="connsiteX185" fmla="*/ 4804285 w 6398291"/>
                <a:gd name="connsiteY185" fmla="*/ 2885645 h 4581095"/>
                <a:gd name="connsiteX186" fmla="*/ 4810635 w 6398291"/>
                <a:gd name="connsiteY186" fmla="*/ 2866595 h 4581095"/>
                <a:gd name="connsiteX187" fmla="*/ 4829685 w 6398291"/>
                <a:gd name="connsiteY187" fmla="*/ 2841195 h 4581095"/>
                <a:gd name="connsiteX188" fmla="*/ 4836035 w 6398291"/>
                <a:gd name="connsiteY188" fmla="*/ 2822145 h 4581095"/>
                <a:gd name="connsiteX189" fmla="*/ 4874135 w 6398291"/>
                <a:gd name="connsiteY189" fmla="*/ 2764995 h 4581095"/>
                <a:gd name="connsiteX190" fmla="*/ 4886835 w 6398291"/>
                <a:gd name="connsiteY190" fmla="*/ 2745945 h 4581095"/>
                <a:gd name="connsiteX191" fmla="*/ 4905885 w 6398291"/>
                <a:gd name="connsiteY191" fmla="*/ 2733245 h 4581095"/>
                <a:gd name="connsiteX192" fmla="*/ 4950335 w 6398291"/>
                <a:gd name="connsiteY192" fmla="*/ 2695145 h 4581095"/>
                <a:gd name="connsiteX193" fmla="*/ 4988435 w 6398291"/>
                <a:gd name="connsiteY193" fmla="*/ 2682445 h 4581095"/>
                <a:gd name="connsiteX194" fmla="*/ 5032885 w 6398291"/>
                <a:gd name="connsiteY194" fmla="*/ 2669745 h 4581095"/>
                <a:gd name="connsiteX195" fmla="*/ 5077335 w 6398291"/>
                <a:gd name="connsiteY195" fmla="*/ 2663395 h 4581095"/>
                <a:gd name="connsiteX196" fmla="*/ 5147185 w 6398291"/>
                <a:gd name="connsiteY196" fmla="*/ 2669745 h 4581095"/>
                <a:gd name="connsiteX197" fmla="*/ 5166235 w 6398291"/>
                <a:gd name="connsiteY197" fmla="*/ 2682445 h 4581095"/>
                <a:gd name="connsiteX198" fmla="*/ 5185285 w 6398291"/>
                <a:gd name="connsiteY198" fmla="*/ 2688795 h 4581095"/>
                <a:gd name="connsiteX199" fmla="*/ 5229735 w 6398291"/>
                <a:gd name="connsiteY199" fmla="*/ 2707845 h 4581095"/>
                <a:gd name="connsiteX200" fmla="*/ 5267835 w 6398291"/>
                <a:gd name="connsiteY200" fmla="*/ 2720545 h 4581095"/>
                <a:gd name="connsiteX201" fmla="*/ 5286885 w 6398291"/>
                <a:gd name="connsiteY201" fmla="*/ 2726895 h 4581095"/>
                <a:gd name="connsiteX202" fmla="*/ 5318635 w 6398291"/>
                <a:gd name="connsiteY202" fmla="*/ 2739595 h 4581095"/>
                <a:gd name="connsiteX203" fmla="*/ 5344035 w 6398291"/>
                <a:gd name="connsiteY203" fmla="*/ 2745945 h 4581095"/>
                <a:gd name="connsiteX204" fmla="*/ 5382135 w 6398291"/>
                <a:gd name="connsiteY204" fmla="*/ 2758645 h 4581095"/>
                <a:gd name="connsiteX205" fmla="*/ 5426585 w 6398291"/>
                <a:gd name="connsiteY205" fmla="*/ 2771345 h 4581095"/>
                <a:gd name="connsiteX206" fmla="*/ 5521835 w 6398291"/>
                <a:gd name="connsiteY206" fmla="*/ 2764995 h 4581095"/>
                <a:gd name="connsiteX207" fmla="*/ 5540885 w 6398291"/>
                <a:gd name="connsiteY207" fmla="*/ 2745945 h 4581095"/>
                <a:gd name="connsiteX208" fmla="*/ 5528185 w 6398291"/>
                <a:gd name="connsiteY208" fmla="*/ 2701495 h 4581095"/>
                <a:gd name="connsiteX209" fmla="*/ 5521835 w 6398291"/>
                <a:gd name="connsiteY209" fmla="*/ 2669745 h 4581095"/>
                <a:gd name="connsiteX210" fmla="*/ 5483735 w 6398291"/>
                <a:gd name="connsiteY210" fmla="*/ 2650695 h 4581095"/>
                <a:gd name="connsiteX211" fmla="*/ 5477385 w 6398291"/>
                <a:gd name="connsiteY211" fmla="*/ 2625295 h 4581095"/>
                <a:gd name="connsiteX212" fmla="*/ 5490085 w 6398291"/>
                <a:gd name="connsiteY212" fmla="*/ 2510995 h 4581095"/>
                <a:gd name="connsiteX213" fmla="*/ 5502785 w 6398291"/>
                <a:gd name="connsiteY213" fmla="*/ 2485595 h 4581095"/>
                <a:gd name="connsiteX214" fmla="*/ 5540885 w 6398291"/>
                <a:gd name="connsiteY214" fmla="*/ 2460195 h 4581095"/>
                <a:gd name="connsiteX215" fmla="*/ 5540885 w 6398291"/>
                <a:gd name="connsiteY215" fmla="*/ 2358595 h 4581095"/>
                <a:gd name="connsiteX216" fmla="*/ 5559935 w 6398291"/>
                <a:gd name="connsiteY216" fmla="*/ 2333195 h 4581095"/>
                <a:gd name="connsiteX217" fmla="*/ 5578985 w 6398291"/>
                <a:gd name="connsiteY217" fmla="*/ 2295095 h 4581095"/>
                <a:gd name="connsiteX218" fmla="*/ 5604385 w 6398291"/>
                <a:gd name="connsiteY218" fmla="*/ 2288745 h 4581095"/>
                <a:gd name="connsiteX219" fmla="*/ 5712335 w 6398291"/>
                <a:gd name="connsiteY219" fmla="*/ 2282395 h 4581095"/>
                <a:gd name="connsiteX220" fmla="*/ 5794885 w 6398291"/>
                <a:gd name="connsiteY220" fmla="*/ 2263345 h 4581095"/>
                <a:gd name="connsiteX221" fmla="*/ 5813935 w 6398291"/>
                <a:gd name="connsiteY221" fmla="*/ 2256995 h 4581095"/>
                <a:gd name="connsiteX222" fmla="*/ 5979035 w 6398291"/>
                <a:gd name="connsiteY222" fmla="*/ 2263345 h 4581095"/>
                <a:gd name="connsiteX223" fmla="*/ 6017135 w 6398291"/>
                <a:gd name="connsiteY223" fmla="*/ 2282395 h 4581095"/>
                <a:gd name="connsiteX224" fmla="*/ 6048885 w 6398291"/>
                <a:gd name="connsiteY224" fmla="*/ 2288745 h 4581095"/>
                <a:gd name="connsiteX225" fmla="*/ 6156835 w 6398291"/>
                <a:gd name="connsiteY225" fmla="*/ 2301445 h 4581095"/>
                <a:gd name="connsiteX226" fmla="*/ 6315585 w 6398291"/>
                <a:gd name="connsiteY226" fmla="*/ 2295095 h 4581095"/>
                <a:gd name="connsiteX227" fmla="*/ 6334635 w 6398291"/>
                <a:gd name="connsiteY227" fmla="*/ 2282395 h 4581095"/>
                <a:gd name="connsiteX228" fmla="*/ 6360035 w 6398291"/>
                <a:gd name="connsiteY228" fmla="*/ 2276045 h 4581095"/>
                <a:gd name="connsiteX229" fmla="*/ 6398135 w 6398291"/>
                <a:gd name="connsiteY229" fmla="*/ 2237945 h 4581095"/>
                <a:gd name="connsiteX230" fmla="*/ 6379085 w 6398291"/>
                <a:gd name="connsiteY230" fmla="*/ 2231595 h 4581095"/>
                <a:gd name="connsiteX231" fmla="*/ 6353685 w 6398291"/>
                <a:gd name="connsiteY231" fmla="*/ 2218895 h 4581095"/>
                <a:gd name="connsiteX232" fmla="*/ 6334635 w 6398291"/>
                <a:gd name="connsiteY232" fmla="*/ 2104595 h 4581095"/>
                <a:gd name="connsiteX233" fmla="*/ 6328285 w 6398291"/>
                <a:gd name="connsiteY233" fmla="*/ 2034745 h 4581095"/>
                <a:gd name="connsiteX234" fmla="*/ 6309235 w 6398291"/>
                <a:gd name="connsiteY234" fmla="*/ 1971245 h 4581095"/>
                <a:gd name="connsiteX235" fmla="*/ 6296535 w 6398291"/>
                <a:gd name="connsiteY235" fmla="*/ 1939495 h 4581095"/>
                <a:gd name="connsiteX236" fmla="*/ 6290185 w 6398291"/>
                <a:gd name="connsiteY236" fmla="*/ 1920445 h 4581095"/>
                <a:gd name="connsiteX237" fmla="*/ 6277485 w 6398291"/>
                <a:gd name="connsiteY237" fmla="*/ 1901395 h 4581095"/>
                <a:gd name="connsiteX238" fmla="*/ 6271135 w 6398291"/>
                <a:gd name="connsiteY238" fmla="*/ 1875995 h 4581095"/>
                <a:gd name="connsiteX239" fmla="*/ 6252085 w 6398291"/>
                <a:gd name="connsiteY239" fmla="*/ 1831545 h 4581095"/>
                <a:gd name="connsiteX240" fmla="*/ 6245735 w 6398291"/>
                <a:gd name="connsiteY240" fmla="*/ 1755345 h 4581095"/>
                <a:gd name="connsiteX241" fmla="*/ 6220335 w 6398291"/>
                <a:gd name="connsiteY241" fmla="*/ 1698195 h 4581095"/>
                <a:gd name="connsiteX242" fmla="*/ 6207635 w 6398291"/>
                <a:gd name="connsiteY242" fmla="*/ 1672795 h 4581095"/>
                <a:gd name="connsiteX243" fmla="*/ 6182235 w 6398291"/>
                <a:gd name="connsiteY243" fmla="*/ 1634695 h 4581095"/>
                <a:gd name="connsiteX244" fmla="*/ 6169535 w 6398291"/>
                <a:gd name="connsiteY244" fmla="*/ 1596595 h 4581095"/>
                <a:gd name="connsiteX245" fmla="*/ 6163185 w 6398291"/>
                <a:gd name="connsiteY245" fmla="*/ 1577545 h 4581095"/>
                <a:gd name="connsiteX246" fmla="*/ 6156835 w 6398291"/>
                <a:gd name="connsiteY246" fmla="*/ 1552145 h 4581095"/>
                <a:gd name="connsiteX247" fmla="*/ 6144135 w 6398291"/>
                <a:gd name="connsiteY247" fmla="*/ 1533095 h 4581095"/>
                <a:gd name="connsiteX248" fmla="*/ 6125085 w 6398291"/>
                <a:gd name="connsiteY248" fmla="*/ 1488645 h 4581095"/>
                <a:gd name="connsiteX249" fmla="*/ 6086985 w 6398291"/>
                <a:gd name="connsiteY249" fmla="*/ 1475945 h 4581095"/>
                <a:gd name="connsiteX250" fmla="*/ 6029835 w 6398291"/>
                <a:gd name="connsiteY250" fmla="*/ 1463245 h 4581095"/>
                <a:gd name="connsiteX251" fmla="*/ 5991735 w 6398291"/>
                <a:gd name="connsiteY251" fmla="*/ 1450545 h 4581095"/>
                <a:gd name="connsiteX252" fmla="*/ 5972685 w 6398291"/>
                <a:gd name="connsiteY252" fmla="*/ 1444195 h 4581095"/>
                <a:gd name="connsiteX253" fmla="*/ 5915535 w 6398291"/>
                <a:gd name="connsiteY253" fmla="*/ 1431495 h 4581095"/>
                <a:gd name="connsiteX254" fmla="*/ 5896485 w 6398291"/>
                <a:gd name="connsiteY254" fmla="*/ 1425145 h 4581095"/>
                <a:gd name="connsiteX255" fmla="*/ 5591685 w 6398291"/>
                <a:gd name="connsiteY255" fmla="*/ 1437845 h 4581095"/>
                <a:gd name="connsiteX256" fmla="*/ 5534535 w 6398291"/>
                <a:gd name="connsiteY256" fmla="*/ 1450545 h 4581095"/>
                <a:gd name="connsiteX257" fmla="*/ 5496435 w 6398291"/>
                <a:gd name="connsiteY257" fmla="*/ 1463245 h 4581095"/>
                <a:gd name="connsiteX258" fmla="*/ 5477385 w 6398291"/>
                <a:gd name="connsiteY258" fmla="*/ 1469595 h 4581095"/>
                <a:gd name="connsiteX259" fmla="*/ 5458335 w 6398291"/>
                <a:gd name="connsiteY259" fmla="*/ 1482295 h 4581095"/>
                <a:gd name="connsiteX260" fmla="*/ 5401185 w 6398291"/>
                <a:gd name="connsiteY260" fmla="*/ 1494995 h 4581095"/>
                <a:gd name="connsiteX261" fmla="*/ 5337685 w 6398291"/>
                <a:gd name="connsiteY261" fmla="*/ 1507695 h 4581095"/>
                <a:gd name="connsiteX262" fmla="*/ 5229735 w 6398291"/>
                <a:gd name="connsiteY262" fmla="*/ 1526745 h 4581095"/>
                <a:gd name="connsiteX263" fmla="*/ 5058285 w 6398291"/>
                <a:gd name="connsiteY263" fmla="*/ 1514045 h 4581095"/>
                <a:gd name="connsiteX264" fmla="*/ 4994785 w 6398291"/>
                <a:gd name="connsiteY264" fmla="*/ 1494995 h 4581095"/>
                <a:gd name="connsiteX265" fmla="*/ 4975735 w 6398291"/>
                <a:gd name="connsiteY265" fmla="*/ 1488645 h 4581095"/>
                <a:gd name="connsiteX266" fmla="*/ 4950335 w 6398291"/>
                <a:gd name="connsiteY266" fmla="*/ 1482295 h 4581095"/>
                <a:gd name="connsiteX267" fmla="*/ 4931285 w 6398291"/>
                <a:gd name="connsiteY267" fmla="*/ 1475945 h 4581095"/>
                <a:gd name="connsiteX268" fmla="*/ 4861435 w 6398291"/>
                <a:gd name="connsiteY268" fmla="*/ 1469595 h 4581095"/>
                <a:gd name="connsiteX269" fmla="*/ 4823335 w 6398291"/>
                <a:gd name="connsiteY269" fmla="*/ 1456895 h 4581095"/>
                <a:gd name="connsiteX270" fmla="*/ 4550285 w 6398291"/>
                <a:gd name="connsiteY270" fmla="*/ 1444195 h 4581095"/>
                <a:gd name="connsiteX271" fmla="*/ 4518535 w 6398291"/>
                <a:gd name="connsiteY271" fmla="*/ 1437845 h 4581095"/>
                <a:gd name="connsiteX272" fmla="*/ 4480435 w 6398291"/>
                <a:gd name="connsiteY272" fmla="*/ 1425145 h 4581095"/>
                <a:gd name="connsiteX273" fmla="*/ 4423285 w 6398291"/>
                <a:gd name="connsiteY273" fmla="*/ 1418795 h 4581095"/>
                <a:gd name="connsiteX274" fmla="*/ 4385185 w 6398291"/>
                <a:gd name="connsiteY274" fmla="*/ 1393395 h 4581095"/>
                <a:gd name="connsiteX275" fmla="*/ 4347085 w 6398291"/>
                <a:gd name="connsiteY275" fmla="*/ 1380695 h 4581095"/>
                <a:gd name="connsiteX276" fmla="*/ 4308985 w 6398291"/>
                <a:gd name="connsiteY276" fmla="*/ 1367995 h 4581095"/>
                <a:gd name="connsiteX277" fmla="*/ 4270885 w 6398291"/>
                <a:gd name="connsiteY277" fmla="*/ 1355295 h 4581095"/>
                <a:gd name="connsiteX278" fmla="*/ 4239135 w 6398291"/>
                <a:gd name="connsiteY278" fmla="*/ 1348945 h 4581095"/>
                <a:gd name="connsiteX279" fmla="*/ 4220085 w 6398291"/>
                <a:gd name="connsiteY279" fmla="*/ 1336245 h 4581095"/>
                <a:gd name="connsiteX280" fmla="*/ 4181985 w 6398291"/>
                <a:gd name="connsiteY280" fmla="*/ 1323545 h 4581095"/>
                <a:gd name="connsiteX281" fmla="*/ 4162935 w 6398291"/>
                <a:gd name="connsiteY281" fmla="*/ 1317195 h 4581095"/>
                <a:gd name="connsiteX282" fmla="*/ 4131185 w 6398291"/>
                <a:gd name="connsiteY282" fmla="*/ 1298145 h 4581095"/>
                <a:gd name="connsiteX283" fmla="*/ 4086735 w 6398291"/>
                <a:gd name="connsiteY283" fmla="*/ 1285445 h 4581095"/>
                <a:gd name="connsiteX284" fmla="*/ 4061335 w 6398291"/>
                <a:gd name="connsiteY284" fmla="*/ 1272745 h 4581095"/>
                <a:gd name="connsiteX285" fmla="*/ 4010535 w 6398291"/>
                <a:gd name="connsiteY285" fmla="*/ 1260045 h 4581095"/>
                <a:gd name="connsiteX286" fmla="*/ 3947035 w 6398291"/>
                <a:gd name="connsiteY286" fmla="*/ 1221945 h 4581095"/>
                <a:gd name="connsiteX287" fmla="*/ 3927985 w 6398291"/>
                <a:gd name="connsiteY287" fmla="*/ 1215595 h 4581095"/>
                <a:gd name="connsiteX288" fmla="*/ 3737485 w 6398291"/>
                <a:gd name="connsiteY288" fmla="*/ 1209245 h 4581095"/>
                <a:gd name="connsiteX289" fmla="*/ 3654935 w 6398291"/>
                <a:gd name="connsiteY289" fmla="*/ 1215595 h 4581095"/>
                <a:gd name="connsiteX290" fmla="*/ 3616835 w 6398291"/>
                <a:gd name="connsiteY290" fmla="*/ 1234645 h 4581095"/>
                <a:gd name="connsiteX291" fmla="*/ 3578735 w 6398291"/>
                <a:gd name="connsiteY291" fmla="*/ 1247345 h 4581095"/>
                <a:gd name="connsiteX292" fmla="*/ 3559685 w 6398291"/>
                <a:gd name="connsiteY292" fmla="*/ 1260045 h 4581095"/>
                <a:gd name="connsiteX293" fmla="*/ 3540635 w 6398291"/>
                <a:gd name="connsiteY293" fmla="*/ 1266395 h 4581095"/>
                <a:gd name="connsiteX294" fmla="*/ 3502535 w 6398291"/>
                <a:gd name="connsiteY294" fmla="*/ 1291795 h 4581095"/>
                <a:gd name="connsiteX295" fmla="*/ 3483485 w 6398291"/>
                <a:gd name="connsiteY295" fmla="*/ 1304495 h 4581095"/>
                <a:gd name="connsiteX296" fmla="*/ 3439035 w 6398291"/>
                <a:gd name="connsiteY296" fmla="*/ 1367995 h 4581095"/>
                <a:gd name="connsiteX297" fmla="*/ 3426335 w 6398291"/>
                <a:gd name="connsiteY297" fmla="*/ 1387045 h 4581095"/>
                <a:gd name="connsiteX298" fmla="*/ 3381885 w 6398291"/>
                <a:gd name="connsiteY298" fmla="*/ 1418795 h 4581095"/>
                <a:gd name="connsiteX299" fmla="*/ 3362835 w 6398291"/>
                <a:gd name="connsiteY299" fmla="*/ 1425145 h 4581095"/>
                <a:gd name="connsiteX300" fmla="*/ 3337435 w 6398291"/>
                <a:gd name="connsiteY300" fmla="*/ 1437845 h 4581095"/>
                <a:gd name="connsiteX301" fmla="*/ 3299335 w 6398291"/>
                <a:gd name="connsiteY301" fmla="*/ 1450545 h 4581095"/>
                <a:gd name="connsiteX302" fmla="*/ 3280285 w 6398291"/>
                <a:gd name="connsiteY302" fmla="*/ 1456895 h 4581095"/>
                <a:gd name="connsiteX303" fmla="*/ 3204085 w 6398291"/>
                <a:gd name="connsiteY303" fmla="*/ 1431495 h 4581095"/>
                <a:gd name="connsiteX304" fmla="*/ 3185035 w 6398291"/>
                <a:gd name="connsiteY304" fmla="*/ 1412445 h 4581095"/>
                <a:gd name="connsiteX305" fmla="*/ 3165985 w 6398291"/>
                <a:gd name="connsiteY305" fmla="*/ 1374345 h 4581095"/>
                <a:gd name="connsiteX306" fmla="*/ 3159635 w 6398291"/>
                <a:gd name="connsiteY306" fmla="*/ 1355295 h 4581095"/>
                <a:gd name="connsiteX307" fmla="*/ 3146935 w 6398291"/>
                <a:gd name="connsiteY307" fmla="*/ 1336245 h 4581095"/>
                <a:gd name="connsiteX308" fmla="*/ 3140585 w 6398291"/>
                <a:gd name="connsiteY308" fmla="*/ 1317195 h 4581095"/>
                <a:gd name="connsiteX309" fmla="*/ 3127885 w 6398291"/>
                <a:gd name="connsiteY309" fmla="*/ 1298145 h 4581095"/>
                <a:gd name="connsiteX310" fmla="*/ 3115185 w 6398291"/>
                <a:gd name="connsiteY310" fmla="*/ 1272745 h 4581095"/>
                <a:gd name="connsiteX311" fmla="*/ 3096135 w 6398291"/>
                <a:gd name="connsiteY311" fmla="*/ 1253695 h 4581095"/>
                <a:gd name="connsiteX312" fmla="*/ 3058035 w 6398291"/>
                <a:gd name="connsiteY312" fmla="*/ 1234645 h 4581095"/>
                <a:gd name="connsiteX313" fmla="*/ 3038985 w 6398291"/>
                <a:gd name="connsiteY313" fmla="*/ 1215595 h 4581095"/>
                <a:gd name="connsiteX314" fmla="*/ 3013585 w 6398291"/>
                <a:gd name="connsiteY314" fmla="*/ 1196545 h 4581095"/>
                <a:gd name="connsiteX315" fmla="*/ 2994535 w 6398291"/>
                <a:gd name="connsiteY315" fmla="*/ 1171145 h 4581095"/>
                <a:gd name="connsiteX316" fmla="*/ 2969135 w 6398291"/>
                <a:gd name="connsiteY316" fmla="*/ 1145745 h 4581095"/>
                <a:gd name="connsiteX317" fmla="*/ 2924685 w 6398291"/>
                <a:gd name="connsiteY317" fmla="*/ 1088595 h 4581095"/>
                <a:gd name="connsiteX318" fmla="*/ 2892935 w 6398291"/>
                <a:gd name="connsiteY318" fmla="*/ 1050495 h 4581095"/>
                <a:gd name="connsiteX319" fmla="*/ 2867535 w 6398291"/>
                <a:gd name="connsiteY319" fmla="*/ 1031445 h 4581095"/>
                <a:gd name="connsiteX320" fmla="*/ 2829435 w 6398291"/>
                <a:gd name="connsiteY320" fmla="*/ 1006045 h 4581095"/>
                <a:gd name="connsiteX321" fmla="*/ 2784985 w 6398291"/>
                <a:gd name="connsiteY321" fmla="*/ 967945 h 4581095"/>
                <a:gd name="connsiteX322" fmla="*/ 2746885 w 6398291"/>
                <a:gd name="connsiteY322" fmla="*/ 929845 h 4581095"/>
                <a:gd name="connsiteX323" fmla="*/ 2727835 w 6398291"/>
                <a:gd name="connsiteY323" fmla="*/ 917145 h 4581095"/>
                <a:gd name="connsiteX324" fmla="*/ 2683385 w 6398291"/>
                <a:gd name="connsiteY324" fmla="*/ 872695 h 4581095"/>
                <a:gd name="connsiteX325" fmla="*/ 2657985 w 6398291"/>
                <a:gd name="connsiteY325" fmla="*/ 834595 h 4581095"/>
                <a:gd name="connsiteX326" fmla="*/ 2626235 w 6398291"/>
                <a:gd name="connsiteY326" fmla="*/ 802845 h 4581095"/>
                <a:gd name="connsiteX327" fmla="*/ 2613535 w 6398291"/>
                <a:gd name="connsiteY327" fmla="*/ 783795 h 4581095"/>
                <a:gd name="connsiteX328" fmla="*/ 2550035 w 6398291"/>
                <a:gd name="connsiteY328" fmla="*/ 745695 h 4581095"/>
                <a:gd name="connsiteX329" fmla="*/ 2530985 w 6398291"/>
                <a:gd name="connsiteY329" fmla="*/ 726645 h 4581095"/>
                <a:gd name="connsiteX330" fmla="*/ 2480185 w 6398291"/>
                <a:gd name="connsiteY330" fmla="*/ 694895 h 4581095"/>
                <a:gd name="connsiteX331" fmla="*/ 2423035 w 6398291"/>
                <a:gd name="connsiteY331" fmla="*/ 663145 h 4581095"/>
                <a:gd name="connsiteX332" fmla="*/ 2403985 w 6398291"/>
                <a:gd name="connsiteY332" fmla="*/ 644095 h 4581095"/>
                <a:gd name="connsiteX333" fmla="*/ 2378585 w 6398291"/>
                <a:gd name="connsiteY333" fmla="*/ 605995 h 4581095"/>
                <a:gd name="connsiteX334" fmla="*/ 2359535 w 6398291"/>
                <a:gd name="connsiteY334" fmla="*/ 586945 h 4581095"/>
                <a:gd name="connsiteX335" fmla="*/ 2321435 w 6398291"/>
                <a:gd name="connsiteY335" fmla="*/ 548845 h 4581095"/>
                <a:gd name="connsiteX336" fmla="*/ 2296035 w 6398291"/>
                <a:gd name="connsiteY336" fmla="*/ 498045 h 4581095"/>
                <a:gd name="connsiteX337" fmla="*/ 2276985 w 6398291"/>
                <a:gd name="connsiteY337" fmla="*/ 453595 h 4581095"/>
                <a:gd name="connsiteX338" fmla="*/ 2251585 w 6398291"/>
                <a:gd name="connsiteY338" fmla="*/ 351995 h 4581095"/>
                <a:gd name="connsiteX339" fmla="*/ 2238885 w 6398291"/>
                <a:gd name="connsiteY339" fmla="*/ 332945 h 4581095"/>
                <a:gd name="connsiteX340" fmla="*/ 2232535 w 6398291"/>
                <a:gd name="connsiteY340" fmla="*/ 313895 h 4581095"/>
                <a:gd name="connsiteX341" fmla="*/ 2207135 w 6398291"/>
                <a:gd name="connsiteY341" fmla="*/ 275795 h 4581095"/>
                <a:gd name="connsiteX342" fmla="*/ 2194435 w 6398291"/>
                <a:gd name="connsiteY342" fmla="*/ 256745 h 4581095"/>
                <a:gd name="connsiteX343" fmla="*/ 2175385 w 6398291"/>
                <a:gd name="connsiteY343" fmla="*/ 218645 h 4581095"/>
                <a:gd name="connsiteX344" fmla="*/ 2149985 w 6398291"/>
                <a:gd name="connsiteY344" fmla="*/ 136095 h 4581095"/>
                <a:gd name="connsiteX345" fmla="*/ 2124585 w 6398291"/>
                <a:gd name="connsiteY345" fmla="*/ 97995 h 4581095"/>
                <a:gd name="connsiteX346" fmla="*/ 2099185 w 6398291"/>
                <a:gd name="connsiteY346" fmla="*/ 91645 h 4581095"/>
                <a:gd name="connsiteX347" fmla="*/ 2073785 w 6398291"/>
                <a:gd name="connsiteY347" fmla="*/ 72595 h 4581095"/>
                <a:gd name="connsiteX348" fmla="*/ 2029335 w 6398291"/>
                <a:gd name="connsiteY348" fmla="*/ 59895 h 4581095"/>
                <a:gd name="connsiteX349" fmla="*/ 2010285 w 6398291"/>
                <a:gd name="connsiteY349" fmla="*/ 47195 h 4581095"/>
                <a:gd name="connsiteX350" fmla="*/ 1711835 w 6398291"/>
                <a:gd name="connsiteY350" fmla="*/ 28145 h 4581095"/>
                <a:gd name="connsiteX351" fmla="*/ 791085 w 6398291"/>
                <a:gd name="connsiteY351" fmla="*/ 15445 h 4581095"/>
                <a:gd name="connsiteX352" fmla="*/ 530735 w 6398291"/>
                <a:gd name="connsiteY352" fmla="*/ 2745 h 4581095"/>
                <a:gd name="connsiteX353" fmla="*/ 479935 w 6398291"/>
                <a:gd name="connsiteY353" fmla="*/ 21795 h 4581095"/>
                <a:gd name="connsiteX354" fmla="*/ 162435 w 6398291"/>
                <a:gd name="connsiteY354" fmla="*/ 21795 h 4581095"/>
                <a:gd name="connsiteX355" fmla="*/ 73535 w 6398291"/>
                <a:gd name="connsiteY355" fmla="*/ 66245 h 4581095"/>
                <a:gd name="connsiteX356" fmla="*/ 3685 w 6398291"/>
                <a:gd name="connsiteY356" fmla="*/ 237695 h 4581095"/>
                <a:gd name="connsiteX357" fmla="*/ 10035 w 6398291"/>
                <a:gd name="connsiteY357" fmla="*/ 256745 h 4581095"/>
                <a:gd name="connsiteX358" fmla="*/ 22735 w 6398291"/>
                <a:gd name="connsiteY358" fmla="*/ 320245 h 4581095"/>
                <a:gd name="connsiteX359" fmla="*/ 35435 w 6398291"/>
                <a:gd name="connsiteY359" fmla="*/ 371045 h 4581095"/>
                <a:gd name="connsiteX360" fmla="*/ 48135 w 6398291"/>
                <a:gd name="connsiteY360" fmla="*/ 409145 h 4581095"/>
                <a:gd name="connsiteX0" fmla="*/ 73535 w 6398291"/>
                <a:gd name="connsiteY0" fmla="*/ 83641 h 4579441"/>
                <a:gd name="connsiteX1" fmla="*/ 67185 w 6398291"/>
                <a:gd name="connsiteY1" fmla="*/ 121741 h 4579441"/>
                <a:gd name="connsiteX2" fmla="*/ 60835 w 6398291"/>
                <a:gd name="connsiteY2" fmla="*/ 140791 h 4579441"/>
                <a:gd name="connsiteX3" fmla="*/ 41785 w 6398291"/>
                <a:gd name="connsiteY3" fmla="*/ 223341 h 4579441"/>
                <a:gd name="connsiteX4" fmla="*/ 35435 w 6398291"/>
                <a:gd name="connsiteY4" fmla="*/ 928191 h 4579441"/>
                <a:gd name="connsiteX5" fmla="*/ 29085 w 6398291"/>
                <a:gd name="connsiteY5" fmla="*/ 947241 h 4579441"/>
                <a:gd name="connsiteX6" fmla="*/ 41785 w 6398291"/>
                <a:gd name="connsiteY6" fmla="*/ 2369641 h 4579441"/>
                <a:gd name="connsiteX7" fmla="*/ 48135 w 6398291"/>
                <a:gd name="connsiteY7" fmla="*/ 2820491 h 4579441"/>
                <a:gd name="connsiteX8" fmla="*/ 54485 w 6398291"/>
                <a:gd name="connsiteY8" fmla="*/ 2852241 h 4579441"/>
                <a:gd name="connsiteX9" fmla="*/ 60835 w 6398291"/>
                <a:gd name="connsiteY9" fmla="*/ 3131641 h 4579441"/>
                <a:gd name="connsiteX10" fmla="*/ 67185 w 6398291"/>
                <a:gd name="connsiteY10" fmla="*/ 3703141 h 4579441"/>
                <a:gd name="connsiteX11" fmla="*/ 92585 w 6398291"/>
                <a:gd name="connsiteY11" fmla="*/ 3709491 h 4579441"/>
                <a:gd name="connsiteX12" fmla="*/ 130685 w 6398291"/>
                <a:gd name="connsiteY12" fmla="*/ 3722191 h 4579441"/>
                <a:gd name="connsiteX13" fmla="*/ 168785 w 6398291"/>
                <a:gd name="connsiteY13" fmla="*/ 3734891 h 4579441"/>
                <a:gd name="connsiteX14" fmla="*/ 187835 w 6398291"/>
                <a:gd name="connsiteY14" fmla="*/ 3741241 h 4579441"/>
                <a:gd name="connsiteX15" fmla="*/ 238635 w 6398291"/>
                <a:gd name="connsiteY15" fmla="*/ 3766641 h 4579441"/>
                <a:gd name="connsiteX16" fmla="*/ 276735 w 6398291"/>
                <a:gd name="connsiteY16" fmla="*/ 3798391 h 4579441"/>
                <a:gd name="connsiteX17" fmla="*/ 314835 w 6398291"/>
                <a:gd name="connsiteY17" fmla="*/ 3823791 h 4579441"/>
                <a:gd name="connsiteX18" fmla="*/ 333885 w 6398291"/>
                <a:gd name="connsiteY18" fmla="*/ 3836491 h 4579441"/>
                <a:gd name="connsiteX19" fmla="*/ 346585 w 6398291"/>
                <a:gd name="connsiteY19" fmla="*/ 3855541 h 4579441"/>
                <a:gd name="connsiteX20" fmla="*/ 359285 w 6398291"/>
                <a:gd name="connsiteY20" fmla="*/ 3893641 h 4579441"/>
                <a:gd name="connsiteX21" fmla="*/ 378335 w 6398291"/>
                <a:gd name="connsiteY21" fmla="*/ 3906341 h 4579441"/>
                <a:gd name="connsiteX22" fmla="*/ 391035 w 6398291"/>
                <a:gd name="connsiteY22" fmla="*/ 3925391 h 4579441"/>
                <a:gd name="connsiteX23" fmla="*/ 410085 w 6398291"/>
                <a:gd name="connsiteY23" fmla="*/ 3963491 h 4579441"/>
                <a:gd name="connsiteX24" fmla="*/ 416435 w 6398291"/>
                <a:gd name="connsiteY24" fmla="*/ 3988891 h 4579441"/>
                <a:gd name="connsiteX25" fmla="*/ 435485 w 6398291"/>
                <a:gd name="connsiteY25" fmla="*/ 4039691 h 4579441"/>
                <a:gd name="connsiteX26" fmla="*/ 460885 w 6398291"/>
                <a:gd name="connsiteY26" fmla="*/ 4115891 h 4579441"/>
                <a:gd name="connsiteX27" fmla="*/ 486285 w 6398291"/>
                <a:gd name="connsiteY27" fmla="*/ 4128591 h 4579441"/>
                <a:gd name="connsiteX28" fmla="*/ 524385 w 6398291"/>
                <a:gd name="connsiteY28" fmla="*/ 4147641 h 4579441"/>
                <a:gd name="connsiteX29" fmla="*/ 543435 w 6398291"/>
                <a:gd name="connsiteY29" fmla="*/ 4115891 h 4579441"/>
                <a:gd name="connsiteX30" fmla="*/ 549785 w 6398291"/>
                <a:gd name="connsiteY30" fmla="*/ 4090491 h 4579441"/>
                <a:gd name="connsiteX31" fmla="*/ 638685 w 6398291"/>
                <a:gd name="connsiteY31" fmla="*/ 4096841 h 4579441"/>
                <a:gd name="connsiteX32" fmla="*/ 676785 w 6398291"/>
                <a:gd name="connsiteY32" fmla="*/ 4103191 h 4579441"/>
                <a:gd name="connsiteX33" fmla="*/ 683135 w 6398291"/>
                <a:gd name="connsiteY33" fmla="*/ 4026991 h 4579441"/>
                <a:gd name="connsiteX34" fmla="*/ 689485 w 6398291"/>
                <a:gd name="connsiteY34" fmla="*/ 4001591 h 4579441"/>
                <a:gd name="connsiteX35" fmla="*/ 746635 w 6398291"/>
                <a:gd name="connsiteY35" fmla="*/ 3969841 h 4579441"/>
                <a:gd name="connsiteX36" fmla="*/ 810135 w 6398291"/>
                <a:gd name="connsiteY36" fmla="*/ 3963491 h 4579441"/>
                <a:gd name="connsiteX37" fmla="*/ 829185 w 6398291"/>
                <a:gd name="connsiteY37" fmla="*/ 3957141 h 4579441"/>
                <a:gd name="connsiteX38" fmla="*/ 892685 w 6398291"/>
                <a:gd name="connsiteY38" fmla="*/ 3963491 h 4579441"/>
                <a:gd name="connsiteX39" fmla="*/ 943485 w 6398291"/>
                <a:gd name="connsiteY39" fmla="*/ 3988891 h 4579441"/>
                <a:gd name="connsiteX40" fmla="*/ 968885 w 6398291"/>
                <a:gd name="connsiteY40" fmla="*/ 3995241 h 4579441"/>
                <a:gd name="connsiteX41" fmla="*/ 1006985 w 6398291"/>
                <a:gd name="connsiteY41" fmla="*/ 4026991 h 4579441"/>
                <a:gd name="connsiteX42" fmla="*/ 1026035 w 6398291"/>
                <a:gd name="connsiteY42" fmla="*/ 4039691 h 4579441"/>
                <a:gd name="connsiteX43" fmla="*/ 1045085 w 6398291"/>
                <a:gd name="connsiteY43" fmla="*/ 4058741 h 4579441"/>
                <a:gd name="connsiteX44" fmla="*/ 1114935 w 6398291"/>
                <a:gd name="connsiteY44" fmla="*/ 4090491 h 4579441"/>
                <a:gd name="connsiteX45" fmla="*/ 1184785 w 6398291"/>
                <a:gd name="connsiteY45" fmla="*/ 4084141 h 4579441"/>
                <a:gd name="connsiteX46" fmla="*/ 1203835 w 6398291"/>
                <a:gd name="connsiteY46" fmla="*/ 4077791 h 4579441"/>
                <a:gd name="connsiteX47" fmla="*/ 1299085 w 6398291"/>
                <a:gd name="connsiteY47" fmla="*/ 4084141 h 4579441"/>
                <a:gd name="connsiteX48" fmla="*/ 1394335 w 6398291"/>
                <a:gd name="connsiteY48" fmla="*/ 4096841 h 4579441"/>
                <a:gd name="connsiteX49" fmla="*/ 1438785 w 6398291"/>
                <a:gd name="connsiteY49" fmla="*/ 4122241 h 4579441"/>
                <a:gd name="connsiteX50" fmla="*/ 1457835 w 6398291"/>
                <a:gd name="connsiteY50" fmla="*/ 4141291 h 4579441"/>
                <a:gd name="connsiteX51" fmla="*/ 1495935 w 6398291"/>
                <a:gd name="connsiteY51" fmla="*/ 4166691 h 4579441"/>
                <a:gd name="connsiteX52" fmla="*/ 1540385 w 6398291"/>
                <a:gd name="connsiteY52" fmla="*/ 4192091 h 4579441"/>
                <a:gd name="connsiteX53" fmla="*/ 1597535 w 6398291"/>
                <a:gd name="connsiteY53" fmla="*/ 4217491 h 4579441"/>
                <a:gd name="connsiteX54" fmla="*/ 1622935 w 6398291"/>
                <a:gd name="connsiteY54" fmla="*/ 4230191 h 4579441"/>
                <a:gd name="connsiteX55" fmla="*/ 1641985 w 6398291"/>
                <a:gd name="connsiteY55" fmla="*/ 4242891 h 4579441"/>
                <a:gd name="connsiteX56" fmla="*/ 1680085 w 6398291"/>
                <a:gd name="connsiteY56" fmla="*/ 4255591 h 4579441"/>
                <a:gd name="connsiteX57" fmla="*/ 1737235 w 6398291"/>
                <a:gd name="connsiteY57" fmla="*/ 4300041 h 4579441"/>
                <a:gd name="connsiteX58" fmla="*/ 1756285 w 6398291"/>
                <a:gd name="connsiteY58" fmla="*/ 4306391 h 4579441"/>
                <a:gd name="connsiteX59" fmla="*/ 1781685 w 6398291"/>
                <a:gd name="connsiteY59" fmla="*/ 4325441 h 4579441"/>
                <a:gd name="connsiteX60" fmla="*/ 1826135 w 6398291"/>
                <a:gd name="connsiteY60" fmla="*/ 4344491 h 4579441"/>
                <a:gd name="connsiteX61" fmla="*/ 1851535 w 6398291"/>
                <a:gd name="connsiteY61" fmla="*/ 4357191 h 4579441"/>
                <a:gd name="connsiteX62" fmla="*/ 1889635 w 6398291"/>
                <a:gd name="connsiteY62" fmla="*/ 4369891 h 4579441"/>
                <a:gd name="connsiteX63" fmla="*/ 1908685 w 6398291"/>
                <a:gd name="connsiteY63" fmla="*/ 4382591 h 4579441"/>
                <a:gd name="connsiteX64" fmla="*/ 1946785 w 6398291"/>
                <a:gd name="connsiteY64" fmla="*/ 4395291 h 4579441"/>
                <a:gd name="connsiteX65" fmla="*/ 1991235 w 6398291"/>
                <a:gd name="connsiteY65" fmla="*/ 4414341 h 4579441"/>
                <a:gd name="connsiteX66" fmla="*/ 2016635 w 6398291"/>
                <a:gd name="connsiteY66" fmla="*/ 4433391 h 4579441"/>
                <a:gd name="connsiteX67" fmla="*/ 2054735 w 6398291"/>
                <a:gd name="connsiteY67" fmla="*/ 4458791 h 4579441"/>
                <a:gd name="connsiteX68" fmla="*/ 2099185 w 6398291"/>
                <a:gd name="connsiteY68" fmla="*/ 4496891 h 4579441"/>
                <a:gd name="connsiteX69" fmla="*/ 2118235 w 6398291"/>
                <a:gd name="connsiteY69" fmla="*/ 4503241 h 4579441"/>
                <a:gd name="connsiteX70" fmla="*/ 2137285 w 6398291"/>
                <a:gd name="connsiteY70" fmla="*/ 4515941 h 4579441"/>
                <a:gd name="connsiteX71" fmla="*/ 2162685 w 6398291"/>
                <a:gd name="connsiteY71" fmla="*/ 4522291 h 4579441"/>
                <a:gd name="connsiteX72" fmla="*/ 2226185 w 6398291"/>
                <a:gd name="connsiteY72" fmla="*/ 4541341 h 4579441"/>
                <a:gd name="connsiteX73" fmla="*/ 2289685 w 6398291"/>
                <a:gd name="connsiteY73" fmla="*/ 4547691 h 4579441"/>
                <a:gd name="connsiteX74" fmla="*/ 2327785 w 6398291"/>
                <a:gd name="connsiteY74" fmla="*/ 4560391 h 4579441"/>
                <a:gd name="connsiteX75" fmla="*/ 2353185 w 6398291"/>
                <a:gd name="connsiteY75" fmla="*/ 4566741 h 4579441"/>
                <a:gd name="connsiteX76" fmla="*/ 2391285 w 6398291"/>
                <a:gd name="connsiteY76" fmla="*/ 4579441 h 4579441"/>
                <a:gd name="connsiteX77" fmla="*/ 2416685 w 6398291"/>
                <a:gd name="connsiteY77" fmla="*/ 4573091 h 4579441"/>
                <a:gd name="connsiteX78" fmla="*/ 2429385 w 6398291"/>
                <a:gd name="connsiteY78" fmla="*/ 4547691 h 4579441"/>
                <a:gd name="connsiteX79" fmla="*/ 2461135 w 6398291"/>
                <a:gd name="connsiteY79" fmla="*/ 4515941 h 4579441"/>
                <a:gd name="connsiteX80" fmla="*/ 2486535 w 6398291"/>
                <a:gd name="connsiteY80" fmla="*/ 4477841 h 4579441"/>
                <a:gd name="connsiteX81" fmla="*/ 2499235 w 6398291"/>
                <a:gd name="connsiteY81" fmla="*/ 4458791 h 4579441"/>
                <a:gd name="connsiteX82" fmla="*/ 2518285 w 6398291"/>
                <a:gd name="connsiteY82" fmla="*/ 4433391 h 4579441"/>
                <a:gd name="connsiteX83" fmla="*/ 2530985 w 6398291"/>
                <a:gd name="connsiteY83" fmla="*/ 4414341 h 4579441"/>
                <a:gd name="connsiteX84" fmla="*/ 2550035 w 6398291"/>
                <a:gd name="connsiteY84" fmla="*/ 4388941 h 4579441"/>
                <a:gd name="connsiteX85" fmla="*/ 2562735 w 6398291"/>
                <a:gd name="connsiteY85" fmla="*/ 4369891 h 4579441"/>
                <a:gd name="connsiteX86" fmla="*/ 2581785 w 6398291"/>
                <a:gd name="connsiteY86" fmla="*/ 4363541 h 4579441"/>
                <a:gd name="connsiteX87" fmla="*/ 2638935 w 6398291"/>
                <a:gd name="connsiteY87" fmla="*/ 4312741 h 4579441"/>
                <a:gd name="connsiteX88" fmla="*/ 2657985 w 6398291"/>
                <a:gd name="connsiteY88" fmla="*/ 4306391 h 4579441"/>
                <a:gd name="connsiteX89" fmla="*/ 2702435 w 6398291"/>
                <a:gd name="connsiteY89" fmla="*/ 4280991 h 4579441"/>
                <a:gd name="connsiteX90" fmla="*/ 2727835 w 6398291"/>
                <a:gd name="connsiteY90" fmla="*/ 4268291 h 4579441"/>
                <a:gd name="connsiteX91" fmla="*/ 2765935 w 6398291"/>
                <a:gd name="connsiteY91" fmla="*/ 4230191 h 4579441"/>
                <a:gd name="connsiteX92" fmla="*/ 2804035 w 6398291"/>
                <a:gd name="connsiteY92" fmla="*/ 4198441 h 4579441"/>
                <a:gd name="connsiteX93" fmla="*/ 2854835 w 6398291"/>
                <a:gd name="connsiteY93" fmla="*/ 4166691 h 4579441"/>
                <a:gd name="connsiteX94" fmla="*/ 2886585 w 6398291"/>
                <a:gd name="connsiteY94" fmla="*/ 4134941 h 4579441"/>
                <a:gd name="connsiteX95" fmla="*/ 2918335 w 6398291"/>
                <a:gd name="connsiteY95" fmla="*/ 4103191 h 4579441"/>
                <a:gd name="connsiteX96" fmla="*/ 2931035 w 6398291"/>
                <a:gd name="connsiteY96" fmla="*/ 4077791 h 4579441"/>
                <a:gd name="connsiteX97" fmla="*/ 3019935 w 6398291"/>
                <a:gd name="connsiteY97" fmla="*/ 4014291 h 4579441"/>
                <a:gd name="connsiteX98" fmla="*/ 3051685 w 6398291"/>
                <a:gd name="connsiteY98" fmla="*/ 3995241 h 4579441"/>
                <a:gd name="connsiteX99" fmla="*/ 3121535 w 6398291"/>
                <a:gd name="connsiteY99" fmla="*/ 3963491 h 4579441"/>
                <a:gd name="connsiteX100" fmla="*/ 3140585 w 6398291"/>
                <a:gd name="connsiteY100" fmla="*/ 3950791 h 4579441"/>
                <a:gd name="connsiteX101" fmla="*/ 3178685 w 6398291"/>
                <a:gd name="connsiteY101" fmla="*/ 3938091 h 4579441"/>
                <a:gd name="connsiteX102" fmla="*/ 3235835 w 6398291"/>
                <a:gd name="connsiteY102" fmla="*/ 3906341 h 4579441"/>
                <a:gd name="connsiteX103" fmla="*/ 3273935 w 6398291"/>
                <a:gd name="connsiteY103" fmla="*/ 3887291 h 4579441"/>
                <a:gd name="connsiteX104" fmla="*/ 3286635 w 6398291"/>
                <a:gd name="connsiteY104" fmla="*/ 3868241 h 4579441"/>
                <a:gd name="connsiteX105" fmla="*/ 3312035 w 6398291"/>
                <a:gd name="connsiteY105" fmla="*/ 3849191 h 4579441"/>
                <a:gd name="connsiteX106" fmla="*/ 3305685 w 6398291"/>
                <a:gd name="connsiteY106" fmla="*/ 3734891 h 4579441"/>
                <a:gd name="connsiteX107" fmla="*/ 3267585 w 6398291"/>
                <a:gd name="connsiteY107" fmla="*/ 3728541 h 4579441"/>
                <a:gd name="connsiteX108" fmla="*/ 3140585 w 6398291"/>
                <a:gd name="connsiteY108" fmla="*/ 3715841 h 4579441"/>
                <a:gd name="connsiteX109" fmla="*/ 3146935 w 6398291"/>
                <a:gd name="connsiteY109" fmla="*/ 3690441 h 4579441"/>
                <a:gd name="connsiteX110" fmla="*/ 3165985 w 6398291"/>
                <a:gd name="connsiteY110" fmla="*/ 3677741 h 4579441"/>
                <a:gd name="connsiteX111" fmla="*/ 3191385 w 6398291"/>
                <a:gd name="connsiteY111" fmla="*/ 3658691 h 4579441"/>
                <a:gd name="connsiteX112" fmla="*/ 3229485 w 6398291"/>
                <a:gd name="connsiteY112" fmla="*/ 3639641 h 4579441"/>
                <a:gd name="connsiteX113" fmla="*/ 3299335 w 6398291"/>
                <a:gd name="connsiteY113" fmla="*/ 3569791 h 4579441"/>
                <a:gd name="connsiteX114" fmla="*/ 3318385 w 6398291"/>
                <a:gd name="connsiteY114" fmla="*/ 3544391 h 4579441"/>
                <a:gd name="connsiteX115" fmla="*/ 3337435 w 6398291"/>
                <a:gd name="connsiteY115" fmla="*/ 3531691 h 4579441"/>
                <a:gd name="connsiteX116" fmla="*/ 3356485 w 6398291"/>
                <a:gd name="connsiteY116" fmla="*/ 3512641 h 4579441"/>
                <a:gd name="connsiteX117" fmla="*/ 3375535 w 6398291"/>
                <a:gd name="connsiteY117" fmla="*/ 3506291 h 4579441"/>
                <a:gd name="connsiteX118" fmla="*/ 3400935 w 6398291"/>
                <a:gd name="connsiteY118" fmla="*/ 3493591 h 4579441"/>
                <a:gd name="connsiteX119" fmla="*/ 3432685 w 6398291"/>
                <a:gd name="connsiteY119" fmla="*/ 3474541 h 4579441"/>
                <a:gd name="connsiteX120" fmla="*/ 3458085 w 6398291"/>
                <a:gd name="connsiteY120" fmla="*/ 3468191 h 4579441"/>
                <a:gd name="connsiteX121" fmla="*/ 3477135 w 6398291"/>
                <a:gd name="connsiteY121" fmla="*/ 3461841 h 4579441"/>
                <a:gd name="connsiteX122" fmla="*/ 3502535 w 6398291"/>
                <a:gd name="connsiteY122" fmla="*/ 3398341 h 4579441"/>
                <a:gd name="connsiteX123" fmla="*/ 3540635 w 6398291"/>
                <a:gd name="connsiteY123" fmla="*/ 3379291 h 4579441"/>
                <a:gd name="connsiteX124" fmla="*/ 3566035 w 6398291"/>
                <a:gd name="connsiteY124" fmla="*/ 3366591 h 4579441"/>
                <a:gd name="connsiteX125" fmla="*/ 3585085 w 6398291"/>
                <a:gd name="connsiteY125" fmla="*/ 3353891 h 4579441"/>
                <a:gd name="connsiteX126" fmla="*/ 3610485 w 6398291"/>
                <a:gd name="connsiteY126" fmla="*/ 3328491 h 4579441"/>
                <a:gd name="connsiteX127" fmla="*/ 3635885 w 6398291"/>
                <a:gd name="connsiteY127" fmla="*/ 3322141 h 4579441"/>
                <a:gd name="connsiteX128" fmla="*/ 3654935 w 6398291"/>
                <a:gd name="connsiteY128" fmla="*/ 3309441 h 4579441"/>
                <a:gd name="connsiteX129" fmla="*/ 3724785 w 6398291"/>
                <a:gd name="connsiteY129" fmla="*/ 3296741 h 4579441"/>
                <a:gd name="connsiteX130" fmla="*/ 3769235 w 6398291"/>
                <a:gd name="connsiteY130" fmla="*/ 3284041 h 4579441"/>
                <a:gd name="connsiteX131" fmla="*/ 3788285 w 6398291"/>
                <a:gd name="connsiteY131" fmla="*/ 3271341 h 4579441"/>
                <a:gd name="connsiteX132" fmla="*/ 3807335 w 6398291"/>
                <a:gd name="connsiteY132" fmla="*/ 3226891 h 4579441"/>
                <a:gd name="connsiteX133" fmla="*/ 3800985 w 6398291"/>
                <a:gd name="connsiteY133" fmla="*/ 3144341 h 4579441"/>
                <a:gd name="connsiteX134" fmla="*/ 3781935 w 6398291"/>
                <a:gd name="connsiteY134" fmla="*/ 3131641 h 4579441"/>
                <a:gd name="connsiteX135" fmla="*/ 3737485 w 6398291"/>
                <a:gd name="connsiteY135" fmla="*/ 3112591 h 4579441"/>
                <a:gd name="connsiteX136" fmla="*/ 3718435 w 6398291"/>
                <a:gd name="connsiteY136" fmla="*/ 3099891 h 4579441"/>
                <a:gd name="connsiteX137" fmla="*/ 3712085 w 6398291"/>
                <a:gd name="connsiteY137" fmla="*/ 3080841 h 4579441"/>
                <a:gd name="connsiteX138" fmla="*/ 3693035 w 6398291"/>
                <a:gd name="connsiteY138" fmla="*/ 3042741 h 4579441"/>
                <a:gd name="connsiteX139" fmla="*/ 3699385 w 6398291"/>
                <a:gd name="connsiteY139" fmla="*/ 2979241 h 4579441"/>
                <a:gd name="connsiteX140" fmla="*/ 3705735 w 6398291"/>
                <a:gd name="connsiteY140" fmla="*/ 2960191 h 4579441"/>
                <a:gd name="connsiteX141" fmla="*/ 3718435 w 6398291"/>
                <a:gd name="connsiteY141" fmla="*/ 2877641 h 4579441"/>
                <a:gd name="connsiteX142" fmla="*/ 3712085 w 6398291"/>
                <a:gd name="connsiteY142" fmla="*/ 2833191 h 4579441"/>
                <a:gd name="connsiteX143" fmla="*/ 3699385 w 6398291"/>
                <a:gd name="connsiteY143" fmla="*/ 2814141 h 4579441"/>
                <a:gd name="connsiteX144" fmla="*/ 3693035 w 6398291"/>
                <a:gd name="connsiteY144" fmla="*/ 2788741 h 4579441"/>
                <a:gd name="connsiteX145" fmla="*/ 3699385 w 6398291"/>
                <a:gd name="connsiteY145" fmla="*/ 2706191 h 4579441"/>
                <a:gd name="connsiteX146" fmla="*/ 3712085 w 6398291"/>
                <a:gd name="connsiteY146" fmla="*/ 2687141 h 4579441"/>
                <a:gd name="connsiteX147" fmla="*/ 3750185 w 6398291"/>
                <a:gd name="connsiteY147" fmla="*/ 2649041 h 4579441"/>
                <a:gd name="connsiteX148" fmla="*/ 3813685 w 6398291"/>
                <a:gd name="connsiteY148" fmla="*/ 2604591 h 4579441"/>
                <a:gd name="connsiteX149" fmla="*/ 3870835 w 6398291"/>
                <a:gd name="connsiteY149" fmla="*/ 2560141 h 4579441"/>
                <a:gd name="connsiteX150" fmla="*/ 3908935 w 6398291"/>
                <a:gd name="connsiteY150" fmla="*/ 2528391 h 4579441"/>
                <a:gd name="connsiteX151" fmla="*/ 3953385 w 6398291"/>
                <a:gd name="connsiteY151" fmla="*/ 2496641 h 4579441"/>
                <a:gd name="connsiteX152" fmla="*/ 3972435 w 6398291"/>
                <a:gd name="connsiteY152" fmla="*/ 2490291 h 4579441"/>
                <a:gd name="connsiteX153" fmla="*/ 3997835 w 6398291"/>
                <a:gd name="connsiteY153" fmla="*/ 2477591 h 4579441"/>
                <a:gd name="connsiteX154" fmla="*/ 4035935 w 6398291"/>
                <a:gd name="connsiteY154" fmla="*/ 2464891 h 4579441"/>
                <a:gd name="connsiteX155" fmla="*/ 4137535 w 6398291"/>
                <a:gd name="connsiteY155" fmla="*/ 2471241 h 4579441"/>
                <a:gd name="connsiteX156" fmla="*/ 4175635 w 6398291"/>
                <a:gd name="connsiteY156" fmla="*/ 2496641 h 4579441"/>
                <a:gd name="connsiteX157" fmla="*/ 4213735 w 6398291"/>
                <a:gd name="connsiteY157" fmla="*/ 2515691 h 4579441"/>
                <a:gd name="connsiteX158" fmla="*/ 4232785 w 6398291"/>
                <a:gd name="connsiteY158" fmla="*/ 2534741 h 4579441"/>
                <a:gd name="connsiteX159" fmla="*/ 4277235 w 6398291"/>
                <a:gd name="connsiteY159" fmla="*/ 2566491 h 4579441"/>
                <a:gd name="connsiteX160" fmla="*/ 4302635 w 6398291"/>
                <a:gd name="connsiteY160" fmla="*/ 2610941 h 4579441"/>
                <a:gd name="connsiteX161" fmla="*/ 4321685 w 6398291"/>
                <a:gd name="connsiteY161" fmla="*/ 2629991 h 4579441"/>
                <a:gd name="connsiteX162" fmla="*/ 4334385 w 6398291"/>
                <a:gd name="connsiteY162" fmla="*/ 2649041 h 4579441"/>
                <a:gd name="connsiteX163" fmla="*/ 4378835 w 6398291"/>
                <a:gd name="connsiteY163" fmla="*/ 2687141 h 4579441"/>
                <a:gd name="connsiteX164" fmla="*/ 4391535 w 6398291"/>
                <a:gd name="connsiteY164" fmla="*/ 2706191 h 4579441"/>
                <a:gd name="connsiteX165" fmla="*/ 4410585 w 6398291"/>
                <a:gd name="connsiteY165" fmla="*/ 2731591 h 4579441"/>
                <a:gd name="connsiteX166" fmla="*/ 4429635 w 6398291"/>
                <a:gd name="connsiteY166" fmla="*/ 2750641 h 4579441"/>
                <a:gd name="connsiteX167" fmla="*/ 4455035 w 6398291"/>
                <a:gd name="connsiteY167" fmla="*/ 2795091 h 4579441"/>
                <a:gd name="connsiteX168" fmla="*/ 4493135 w 6398291"/>
                <a:gd name="connsiteY168" fmla="*/ 2852241 h 4579441"/>
                <a:gd name="connsiteX169" fmla="*/ 4505835 w 6398291"/>
                <a:gd name="connsiteY169" fmla="*/ 2871291 h 4579441"/>
                <a:gd name="connsiteX170" fmla="*/ 4518535 w 6398291"/>
                <a:gd name="connsiteY170" fmla="*/ 2890341 h 4579441"/>
                <a:gd name="connsiteX171" fmla="*/ 4537585 w 6398291"/>
                <a:gd name="connsiteY171" fmla="*/ 2909391 h 4579441"/>
                <a:gd name="connsiteX172" fmla="*/ 4562985 w 6398291"/>
                <a:gd name="connsiteY172" fmla="*/ 2947491 h 4579441"/>
                <a:gd name="connsiteX173" fmla="*/ 4575685 w 6398291"/>
                <a:gd name="connsiteY173" fmla="*/ 2966541 h 4579441"/>
                <a:gd name="connsiteX174" fmla="*/ 4601085 w 6398291"/>
                <a:gd name="connsiteY174" fmla="*/ 2991941 h 4579441"/>
                <a:gd name="connsiteX175" fmla="*/ 4613785 w 6398291"/>
                <a:gd name="connsiteY175" fmla="*/ 3010991 h 4579441"/>
                <a:gd name="connsiteX176" fmla="*/ 4632835 w 6398291"/>
                <a:gd name="connsiteY176" fmla="*/ 3030041 h 4579441"/>
                <a:gd name="connsiteX177" fmla="*/ 4658235 w 6398291"/>
                <a:gd name="connsiteY177" fmla="*/ 3068141 h 4579441"/>
                <a:gd name="connsiteX178" fmla="*/ 4677285 w 6398291"/>
                <a:gd name="connsiteY178" fmla="*/ 3087191 h 4579441"/>
                <a:gd name="connsiteX179" fmla="*/ 4696335 w 6398291"/>
                <a:gd name="connsiteY179" fmla="*/ 3112591 h 4579441"/>
                <a:gd name="connsiteX180" fmla="*/ 4709035 w 6398291"/>
                <a:gd name="connsiteY180" fmla="*/ 3131641 h 4579441"/>
                <a:gd name="connsiteX181" fmla="*/ 4728085 w 6398291"/>
                <a:gd name="connsiteY181" fmla="*/ 3137991 h 4579441"/>
                <a:gd name="connsiteX182" fmla="*/ 4759835 w 6398291"/>
                <a:gd name="connsiteY182" fmla="*/ 3036391 h 4579441"/>
                <a:gd name="connsiteX183" fmla="*/ 4772535 w 6398291"/>
                <a:gd name="connsiteY183" fmla="*/ 2985591 h 4579441"/>
                <a:gd name="connsiteX184" fmla="*/ 4791585 w 6398291"/>
                <a:gd name="connsiteY184" fmla="*/ 2934791 h 4579441"/>
                <a:gd name="connsiteX185" fmla="*/ 4804285 w 6398291"/>
                <a:gd name="connsiteY185" fmla="*/ 2883991 h 4579441"/>
                <a:gd name="connsiteX186" fmla="*/ 4810635 w 6398291"/>
                <a:gd name="connsiteY186" fmla="*/ 2864941 h 4579441"/>
                <a:gd name="connsiteX187" fmla="*/ 4829685 w 6398291"/>
                <a:gd name="connsiteY187" fmla="*/ 2839541 h 4579441"/>
                <a:gd name="connsiteX188" fmla="*/ 4836035 w 6398291"/>
                <a:gd name="connsiteY188" fmla="*/ 2820491 h 4579441"/>
                <a:gd name="connsiteX189" fmla="*/ 4874135 w 6398291"/>
                <a:gd name="connsiteY189" fmla="*/ 2763341 h 4579441"/>
                <a:gd name="connsiteX190" fmla="*/ 4886835 w 6398291"/>
                <a:gd name="connsiteY190" fmla="*/ 2744291 h 4579441"/>
                <a:gd name="connsiteX191" fmla="*/ 4905885 w 6398291"/>
                <a:gd name="connsiteY191" fmla="*/ 2731591 h 4579441"/>
                <a:gd name="connsiteX192" fmla="*/ 4950335 w 6398291"/>
                <a:gd name="connsiteY192" fmla="*/ 2693491 h 4579441"/>
                <a:gd name="connsiteX193" fmla="*/ 4988435 w 6398291"/>
                <a:gd name="connsiteY193" fmla="*/ 2680791 h 4579441"/>
                <a:gd name="connsiteX194" fmla="*/ 5032885 w 6398291"/>
                <a:gd name="connsiteY194" fmla="*/ 2668091 h 4579441"/>
                <a:gd name="connsiteX195" fmla="*/ 5077335 w 6398291"/>
                <a:gd name="connsiteY195" fmla="*/ 2661741 h 4579441"/>
                <a:gd name="connsiteX196" fmla="*/ 5147185 w 6398291"/>
                <a:gd name="connsiteY196" fmla="*/ 2668091 h 4579441"/>
                <a:gd name="connsiteX197" fmla="*/ 5166235 w 6398291"/>
                <a:gd name="connsiteY197" fmla="*/ 2680791 h 4579441"/>
                <a:gd name="connsiteX198" fmla="*/ 5185285 w 6398291"/>
                <a:gd name="connsiteY198" fmla="*/ 2687141 h 4579441"/>
                <a:gd name="connsiteX199" fmla="*/ 5229735 w 6398291"/>
                <a:gd name="connsiteY199" fmla="*/ 2706191 h 4579441"/>
                <a:gd name="connsiteX200" fmla="*/ 5267835 w 6398291"/>
                <a:gd name="connsiteY200" fmla="*/ 2718891 h 4579441"/>
                <a:gd name="connsiteX201" fmla="*/ 5286885 w 6398291"/>
                <a:gd name="connsiteY201" fmla="*/ 2725241 h 4579441"/>
                <a:gd name="connsiteX202" fmla="*/ 5318635 w 6398291"/>
                <a:gd name="connsiteY202" fmla="*/ 2737941 h 4579441"/>
                <a:gd name="connsiteX203" fmla="*/ 5344035 w 6398291"/>
                <a:gd name="connsiteY203" fmla="*/ 2744291 h 4579441"/>
                <a:gd name="connsiteX204" fmla="*/ 5382135 w 6398291"/>
                <a:gd name="connsiteY204" fmla="*/ 2756991 h 4579441"/>
                <a:gd name="connsiteX205" fmla="*/ 5426585 w 6398291"/>
                <a:gd name="connsiteY205" fmla="*/ 2769691 h 4579441"/>
                <a:gd name="connsiteX206" fmla="*/ 5521835 w 6398291"/>
                <a:gd name="connsiteY206" fmla="*/ 2763341 h 4579441"/>
                <a:gd name="connsiteX207" fmla="*/ 5540885 w 6398291"/>
                <a:gd name="connsiteY207" fmla="*/ 2744291 h 4579441"/>
                <a:gd name="connsiteX208" fmla="*/ 5528185 w 6398291"/>
                <a:gd name="connsiteY208" fmla="*/ 2699841 h 4579441"/>
                <a:gd name="connsiteX209" fmla="*/ 5521835 w 6398291"/>
                <a:gd name="connsiteY209" fmla="*/ 2668091 h 4579441"/>
                <a:gd name="connsiteX210" fmla="*/ 5483735 w 6398291"/>
                <a:gd name="connsiteY210" fmla="*/ 2649041 h 4579441"/>
                <a:gd name="connsiteX211" fmla="*/ 5477385 w 6398291"/>
                <a:gd name="connsiteY211" fmla="*/ 2623641 h 4579441"/>
                <a:gd name="connsiteX212" fmla="*/ 5490085 w 6398291"/>
                <a:gd name="connsiteY212" fmla="*/ 2509341 h 4579441"/>
                <a:gd name="connsiteX213" fmla="*/ 5502785 w 6398291"/>
                <a:gd name="connsiteY213" fmla="*/ 2483941 h 4579441"/>
                <a:gd name="connsiteX214" fmla="*/ 5540885 w 6398291"/>
                <a:gd name="connsiteY214" fmla="*/ 2458541 h 4579441"/>
                <a:gd name="connsiteX215" fmla="*/ 5540885 w 6398291"/>
                <a:gd name="connsiteY215" fmla="*/ 2356941 h 4579441"/>
                <a:gd name="connsiteX216" fmla="*/ 5559935 w 6398291"/>
                <a:gd name="connsiteY216" fmla="*/ 2331541 h 4579441"/>
                <a:gd name="connsiteX217" fmla="*/ 5578985 w 6398291"/>
                <a:gd name="connsiteY217" fmla="*/ 2293441 h 4579441"/>
                <a:gd name="connsiteX218" fmla="*/ 5604385 w 6398291"/>
                <a:gd name="connsiteY218" fmla="*/ 2287091 h 4579441"/>
                <a:gd name="connsiteX219" fmla="*/ 5712335 w 6398291"/>
                <a:gd name="connsiteY219" fmla="*/ 2280741 h 4579441"/>
                <a:gd name="connsiteX220" fmla="*/ 5794885 w 6398291"/>
                <a:gd name="connsiteY220" fmla="*/ 2261691 h 4579441"/>
                <a:gd name="connsiteX221" fmla="*/ 5813935 w 6398291"/>
                <a:gd name="connsiteY221" fmla="*/ 2255341 h 4579441"/>
                <a:gd name="connsiteX222" fmla="*/ 5979035 w 6398291"/>
                <a:gd name="connsiteY222" fmla="*/ 2261691 h 4579441"/>
                <a:gd name="connsiteX223" fmla="*/ 6017135 w 6398291"/>
                <a:gd name="connsiteY223" fmla="*/ 2280741 h 4579441"/>
                <a:gd name="connsiteX224" fmla="*/ 6048885 w 6398291"/>
                <a:gd name="connsiteY224" fmla="*/ 2287091 h 4579441"/>
                <a:gd name="connsiteX225" fmla="*/ 6156835 w 6398291"/>
                <a:gd name="connsiteY225" fmla="*/ 2299791 h 4579441"/>
                <a:gd name="connsiteX226" fmla="*/ 6315585 w 6398291"/>
                <a:gd name="connsiteY226" fmla="*/ 2293441 h 4579441"/>
                <a:gd name="connsiteX227" fmla="*/ 6334635 w 6398291"/>
                <a:gd name="connsiteY227" fmla="*/ 2280741 h 4579441"/>
                <a:gd name="connsiteX228" fmla="*/ 6360035 w 6398291"/>
                <a:gd name="connsiteY228" fmla="*/ 2274391 h 4579441"/>
                <a:gd name="connsiteX229" fmla="*/ 6398135 w 6398291"/>
                <a:gd name="connsiteY229" fmla="*/ 2236291 h 4579441"/>
                <a:gd name="connsiteX230" fmla="*/ 6379085 w 6398291"/>
                <a:gd name="connsiteY230" fmla="*/ 2229941 h 4579441"/>
                <a:gd name="connsiteX231" fmla="*/ 6353685 w 6398291"/>
                <a:gd name="connsiteY231" fmla="*/ 2217241 h 4579441"/>
                <a:gd name="connsiteX232" fmla="*/ 6334635 w 6398291"/>
                <a:gd name="connsiteY232" fmla="*/ 2102941 h 4579441"/>
                <a:gd name="connsiteX233" fmla="*/ 6328285 w 6398291"/>
                <a:gd name="connsiteY233" fmla="*/ 2033091 h 4579441"/>
                <a:gd name="connsiteX234" fmla="*/ 6309235 w 6398291"/>
                <a:gd name="connsiteY234" fmla="*/ 1969591 h 4579441"/>
                <a:gd name="connsiteX235" fmla="*/ 6296535 w 6398291"/>
                <a:gd name="connsiteY235" fmla="*/ 1937841 h 4579441"/>
                <a:gd name="connsiteX236" fmla="*/ 6290185 w 6398291"/>
                <a:gd name="connsiteY236" fmla="*/ 1918791 h 4579441"/>
                <a:gd name="connsiteX237" fmla="*/ 6277485 w 6398291"/>
                <a:gd name="connsiteY237" fmla="*/ 1899741 h 4579441"/>
                <a:gd name="connsiteX238" fmla="*/ 6271135 w 6398291"/>
                <a:gd name="connsiteY238" fmla="*/ 1874341 h 4579441"/>
                <a:gd name="connsiteX239" fmla="*/ 6252085 w 6398291"/>
                <a:gd name="connsiteY239" fmla="*/ 1829891 h 4579441"/>
                <a:gd name="connsiteX240" fmla="*/ 6245735 w 6398291"/>
                <a:gd name="connsiteY240" fmla="*/ 1753691 h 4579441"/>
                <a:gd name="connsiteX241" fmla="*/ 6220335 w 6398291"/>
                <a:gd name="connsiteY241" fmla="*/ 1696541 h 4579441"/>
                <a:gd name="connsiteX242" fmla="*/ 6207635 w 6398291"/>
                <a:gd name="connsiteY242" fmla="*/ 1671141 h 4579441"/>
                <a:gd name="connsiteX243" fmla="*/ 6182235 w 6398291"/>
                <a:gd name="connsiteY243" fmla="*/ 1633041 h 4579441"/>
                <a:gd name="connsiteX244" fmla="*/ 6169535 w 6398291"/>
                <a:gd name="connsiteY244" fmla="*/ 1594941 h 4579441"/>
                <a:gd name="connsiteX245" fmla="*/ 6163185 w 6398291"/>
                <a:gd name="connsiteY245" fmla="*/ 1575891 h 4579441"/>
                <a:gd name="connsiteX246" fmla="*/ 6156835 w 6398291"/>
                <a:gd name="connsiteY246" fmla="*/ 1550491 h 4579441"/>
                <a:gd name="connsiteX247" fmla="*/ 6144135 w 6398291"/>
                <a:gd name="connsiteY247" fmla="*/ 1531441 h 4579441"/>
                <a:gd name="connsiteX248" fmla="*/ 6125085 w 6398291"/>
                <a:gd name="connsiteY248" fmla="*/ 1486991 h 4579441"/>
                <a:gd name="connsiteX249" fmla="*/ 6086985 w 6398291"/>
                <a:gd name="connsiteY249" fmla="*/ 1474291 h 4579441"/>
                <a:gd name="connsiteX250" fmla="*/ 6029835 w 6398291"/>
                <a:gd name="connsiteY250" fmla="*/ 1461591 h 4579441"/>
                <a:gd name="connsiteX251" fmla="*/ 5991735 w 6398291"/>
                <a:gd name="connsiteY251" fmla="*/ 1448891 h 4579441"/>
                <a:gd name="connsiteX252" fmla="*/ 5972685 w 6398291"/>
                <a:gd name="connsiteY252" fmla="*/ 1442541 h 4579441"/>
                <a:gd name="connsiteX253" fmla="*/ 5915535 w 6398291"/>
                <a:gd name="connsiteY253" fmla="*/ 1429841 h 4579441"/>
                <a:gd name="connsiteX254" fmla="*/ 5896485 w 6398291"/>
                <a:gd name="connsiteY254" fmla="*/ 1423491 h 4579441"/>
                <a:gd name="connsiteX255" fmla="*/ 5591685 w 6398291"/>
                <a:gd name="connsiteY255" fmla="*/ 1436191 h 4579441"/>
                <a:gd name="connsiteX256" fmla="*/ 5534535 w 6398291"/>
                <a:gd name="connsiteY256" fmla="*/ 1448891 h 4579441"/>
                <a:gd name="connsiteX257" fmla="*/ 5496435 w 6398291"/>
                <a:gd name="connsiteY257" fmla="*/ 1461591 h 4579441"/>
                <a:gd name="connsiteX258" fmla="*/ 5477385 w 6398291"/>
                <a:gd name="connsiteY258" fmla="*/ 1467941 h 4579441"/>
                <a:gd name="connsiteX259" fmla="*/ 5458335 w 6398291"/>
                <a:gd name="connsiteY259" fmla="*/ 1480641 h 4579441"/>
                <a:gd name="connsiteX260" fmla="*/ 5401185 w 6398291"/>
                <a:gd name="connsiteY260" fmla="*/ 1493341 h 4579441"/>
                <a:gd name="connsiteX261" fmla="*/ 5337685 w 6398291"/>
                <a:gd name="connsiteY261" fmla="*/ 1506041 h 4579441"/>
                <a:gd name="connsiteX262" fmla="*/ 5229735 w 6398291"/>
                <a:gd name="connsiteY262" fmla="*/ 1525091 h 4579441"/>
                <a:gd name="connsiteX263" fmla="*/ 5058285 w 6398291"/>
                <a:gd name="connsiteY263" fmla="*/ 1512391 h 4579441"/>
                <a:gd name="connsiteX264" fmla="*/ 4994785 w 6398291"/>
                <a:gd name="connsiteY264" fmla="*/ 1493341 h 4579441"/>
                <a:gd name="connsiteX265" fmla="*/ 4975735 w 6398291"/>
                <a:gd name="connsiteY265" fmla="*/ 1486991 h 4579441"/>
                <a:gd name="connsiteX266" fmla="*/ 4950335 w 6398291"/>
                <a:gd name="connsiteY266" fmla="*/ 1480641 h 4579441"/>
                <a:gd name="connsiteX267" fmla="*/ 4931285 w 6398291"/>
                <a:gd name="connsiteY267" fmla="*/ 1474291 h 4579441"/>
                <a:gd name="connsiteX268" fmla="*/ 4861435 w 6398291"/>
                <a:gd name="connsiteY268" fmla="*/ 1467941 h 4579441"/>
                <a:gd name="connsiteX269" fmla="*/ 4823335 w 6398291"/>
                <a:gd name="connsiteY269" fmla="*/ 1455241 h 4579441"/>
                <a:gd name="connsiteX270" fmla="*/ 4550285 w 6398291"/>
                <a:gd name="connsiteY270" fmla="*/ 1442541 h 4579441"/>
                <a:gd name="connsiteX271" fmla="*/ 4518535 w 6398291"/>
                <a:gd name="connsiteY271" fmla="*/ 1436191 h 4579441"/>
                <a:gd name="connsiteX272" fmla="*/ 4480435 w 6398291"/>
                <a:gd name="connsiteY272" fmla="*/ 1423491 h 4579441"/>
                <a:gd name="connsiteX273" fmla="*/ 4423285 w 6398291"/>
                <a:gd name="connsiteY273" fmla="*/ 1417141 h 4579441"/>
                <a:gd name="connsiteX274" fmla="*/ 4385185 w 6398291"/>
                <a:gd name="connsiteY274" fmla="*/ 1391741 h 4579441"/>
                <a:gd name="connsiteX275" fmla="*/ 4347085 w 6398291"/>
                <a:gd name="connsiteY275" fmla="*/ 1379041 h 4579441"/>
                <a:gd name="connsiteX276" fmla="*/ 4308985 w 6398291"/>
                <a:gd name="connsiteY276" fmla="*/ 1366341 h 4579441"/>
                <a:gd name="connsiteX277" fmla="*/ 4270885 w 6398291"/>
                <a:gd name="connsiteY277" fmla="*/ 1353641 h 4579441"/>
                <a:gd name="connsiteX278" fmla="*/ 4239135 w 6398291"/>
                <a:gd name="connsiteY278" fmla="*/ 1347291 h 4579441"/>
                <a:gd name="connsiteX279" fmla="*/ 4220085 w 6398291"/>
                <a:gd name="connsiteY279" fmla="*/ 1334591 h 4579441"/>
                <a:gd name="connsiteX280" fmla="*/ 4181985 w 6398291"/>
                <a:gd name="connsiteY280" fmla="*/ 1321891 h 4579441"/>
                <a:gd name="connsiteX281" fmla="*/ 4162935 w 6398291"/>
                <a:gd name="connsiteY281" fmla="*/ 1315541 h 4579441"/>
                <a:gd name="connsiteX282" fmla="*/ 4131185 w 6398291"/>
                <a:gd name="connsiteY282" fmla="*/ 1296491 h 4579441"/>
                <a:gd name="connsiteX283" fmla="*/ 4086735 w 6398291"/>
                <a:gd name="connsiteY283" fmla="*/ 1283791 h 4579441"/>
                <a:gd name="connsiteX284" fmla="*/ 4061335 w 6398291"/>
                <a:gd name="connsiteY284" fmla="*/ 1271091 h 4579441"/>
                <a:gd name="connsiteX285" fmla="*/ 4010535 w 6398291"/>
                <a:gd name="connsiteY285" fmla="*/ 1258391 h 4579441"/>
                <a:gd name="connsiteX286" fmla="*/ 3947035 w 6398291"/>
                <a:gd name="connsiteY286" fmla="*/ 1220291 h 4579441"/>
                <a:gd name="connsiteX287" fmla="*/ 3927985 w 6398291"/>
                <a:gd name="connsiteY287" fmla="*/ 1213941 h 4579441"/>
                <a:gd name="connsiteX288" fmla="*/ 3737485 w 6398291"/>
                <a:gd name="connsiteY288" fmla="*/ 1207591 h 4579441"/>
                <a:gd name="connsiteX289" fmla="*/ 3654935 w 6398291"/>
                <a:gd name="connsiteY289" fmla="*/ 1213941 h 4579441"/>
                <a:gd name="connsiteX290" fmla="*/ 3616835 w 6398291"/>
                <a:gd name="connsiteY290" fmla="*/ 1232991 h 4579441"/>
                <a:gd name="connsiteX291" fmla="*/ 3578735 w 6398291"/>
                <a:gd name="connsiteY291" fmla="*/ 1245691 h 4579441"/>
                <a:gd name="connsiteX292" fmla="*/ 3559685 w 6398291"/>
                <a:gd name="connsiteY292" fmla="*/ 1258391 h 4579441"/>
                <a:gd name="connsiteX293" fmla="*/ 3540635 w 6398291"/>
                <a:gd name="connsiteY293" fmla="*/ 1264741 h 4579441"/>
                <a:gd name="connsiteX294" fmla="*/ 3502535 w 6398291"/>
                <a:gd name="connsiteY294" fmla="*/ 1290141 h 4579441"/>
                <a:gd name="connsiteX295" fmla="*/ 3483485 w 6398291"/>
                <a:gd name="connsiteY295" fmla="*/ 1302841 h 4579441"/>
                <a:gd name="connsiteX296" fmla="*/ 3439035 w 6398291"/>
                <a:gd name="connsiteY296" fmla="*/ 1366341 h 4579441"/>
                <a:gd name="connsiteX297" fmla="*/ 3426335 w 6398291"/>
                <a:gd name="connsiteY297" fmla="*/ 1385391 h 4579441"/>
                <a:gd name="connsiteX298" fmla="*/ 3381885 w 6398291"/>
                <a:gd name="connsiteY298" fmla="*/ 1417141 h 4579441"/>
                <a:gd name="connsiteX299" fmla="*/ 3362835 w 6398291"/>
                <a:gd name="connsiteY299" fmla="*/ 1423491 h 4579441"/>
                <a:gd name="connsiteX300" fmla="*/ 3337435 w 6398291"/>
                <a:gd name="connsiteY300" fmla="*/ 1436191 h 4579441"/>
                <a:gd name="connsiteX301" fmla="*/ 3299335 w 6398291"/>
                <a:gd name="connsiteY301" fmla="*/ 1448891 h 4579441"/>
                <a:gd name="connsiteX302" fmla="*/ 3280285 w 6398291"/>
                <a:gd name="connsiteY302" fmla="*/ 1455241 h 4579441"/>
                <a:gd name="connsiteX303" fmla="*/ 3204085 w 6398291"/>
                <a:gd name="connsiteY303" fmla="*/ 1429841 h 4579441"/>
                <a:gd name="connsiteX304" fmla="*/ 3185035 w 6398291"/>
                <a:gd name="connsiteY304" fmla="*/ 1410791 h 4579441"/>
                <a:gd name="connsiteX305" fmla="*/ 3165985 w 6398291"/>
                <a:gd name="connsiteY305" fmla="*/ 1372691 h 4579441"/>
                <a:gd name="connsiteX306" fmla="*/ 3159635 w 6398291"/>
                <a:gd name="connsiteY306" fmla="*/ 1353641 h 4579441"/>
                <a:gd name="connsiteX307" fmla="*/ 3146935 w 6398291"/>
                <a:gd name="connsiteY307" fmla="*/ 1334591 h 4579441"/>
                <a:gd name="connsiteX308" fmla="*/ 3140585 w 6398291"/>
                <a:gd name="connsiteY308" fmla="*/ 1315541 h 4579441"/>
                <a:gd name="connsiteX309" fmla="*/ 3127885 w 6398291"/>
                <a:gd name="connsiteY309" fmla="*/ 1296491 h 4579441"/>
                <a:gd name="connsiteX310" fmla="*/ 3115185 w 6398291"/>
                <a:gd name="connsiteY310" fmla="*/ 1271091 h 4579441"/>
                <a:gd name="connsiteX311" fmla="*/ 3096135 w 6398291"/>
                <a:gd name="connsiteY311" fmla="*/ 1252041 h 4579441"/>
                <a:gd name="connsiteX312" fmla="*/ 3058035 w 6398291"/>
                <a:gd name="connsiteY312" fmla="*/ 1232991 h 4579441"/>
                <a:gd name="connsiteX313" fmla="*/ 3038985 w 6398291"/>
                <a:gd name="connsiteY313" fmla="*/ 1213941 h 4579441"/>
                <a:gd name="connsiteX314" fmla="*/ 3013585 w 6398291"/>
                <a:gd name="connsiteY314" fmla="*/ 1194891 h 4579441"/>
                <a:gd name="connsiteX315" fmla="*/ 2994535 w 6398291"/>
                <a:gd name="connsiteY315" fmla="*/ 1169491 h 4579441"/>
                <a:gd name="connsiteX316" fmla="*/ 2969135 w 6398291"/>
                <a:gd name="connsiteY316" fmla="*/ 1144091 h 4579441"/>
                <a:gd name="connsiteX317" fmla="*/ 2924685 w 6398291"/>
                <a:gd name="connsiteY317" fmla="*/ 1086941 h 4579441"/>
                <a:gd name="connsiteX318" fmla="*/ 2892935 w 6398291"/>
                <a:gd name="connsiteY318" fmla="*/ 1048841 h 4579441"/>
                <a:gd name="connsiteX319" fmla="*/ 2867535 w 6398291"/>
                <a:gd name="connsiteY319" fmla="*/ 1029791 h 4579441"/>
                <a:gd name="connsiteX320" fmla="*/ 2829435 w 6398291"/>
                <a:gd name="connsiteY320" fmla="*/ 1004391 h 4579441"/>
                <a:gd name="connsiteX321" fmla="*/ 2784985 w 6398291"/>
                <a:gd name="connsiteY321" fmla="*/ 966291 h 4579441"/>
                <a:gd name="connsiteX322" fmla="*/ 2746885 w 6398291"/>
                <a:gd name="connsiteY322" fmla="*/ 928191 h 4579441"/>
                <a:gd name="connsiteX323" fmla="*/ 2727835 w 6398291"/>
                <a:gd name="connsiteY323" fmla="*/ 915491 h 4579441"/>
                <a:gd name="connsiteX324" fmla="*/ 2683385 w 6398291"/>
                <a:gd name="connsiteY324" fmla="*/ 871041 h 4579441"/>
                <a:gd name="connsiteX325" fmla="*/ 2657985 w 6398291"/>
                <a:gd name="connsiteY325" fmla="*/ 832941 h 4579441"/>
                <a:gd name="connsiteX326" fmla="*/ 2626235 w 6398291"/>
                <a:gd name="connsiteY326" fmla="*/ 801191 h 4579441"/>
                <a:gd name="connsiteX327" fmla="*/ 2613535 w 6398291"/>
                <a:gd name="connsiteY327" fmla="*/ 782141 h 4579441"/>
                <a:gd name="connsiteX328" fmla="*/ 2550035 w 6398291"/>
                <a:gd name="connsiteY328" fmla="*/ 744041 h 4579441"/>
                <a:gd name="connsiteX329" fmla="*/ 2530985 w 6398291"/>
                <a:gd name="connsiteY329" fmla="*/ 724991 h 4579441"/>
                <a:gd name="connsiteX330" fmla="*/ 2480185 w 6398291"/>
                <a:gd name="connsiteY330" fmla="*/ 693241 h 4579441"/>
                <a:gd name="connsiteX331" fmla="*/ 2423035 w 6398291"/>
                <a:gd name="connsiteY331" fmla="*/ 661491 h 4579441"/>
                <a:gd name="connsiteX332" fmla="*/ 2403985 w 6398291"/>
                <a:gd name="connsiteY332" fmla="*/ 642441 h 4579441"/>
                <a:gd name="connsiteX333" fmla="*/ 2378585 w 6398291"/>
                <a:gd name="connsiteY333" fmla="*/ 604341 h 4579441"/>
                <a:gd name="connsiteX334" fmla="*/ 2359535 w 6398291"/>
                <a:gd name="connsiteY334" fmla="*/ 585291 h 4579441"/>
                <a:gd name="connsiteX335" fmla="*/ 2321435 w 6398291"/>
                <a:gd name="connsiteY335" fmla="*/ 547191 h 4579441"/>
                <a:gd name="connsiteX336" fmla="*/ 2296035 w 6398291"/>
                <a:gd name="connsiteY336" fmla="*/ 496391 h 4579441"/>
                <a:gd name="connsiteX337" fmla="*/ 2276985 w 6398291"/>
                <a:gd name="connsiteY337" fmla="*/ 451941 h 4579441"/>
                <a:gd name="connsiteX338" fmla="*/ 2251585 w 6398291"/>
                <a:gd name="connsiteY338" fmla="*/ 350341 h 4579441"/>
                <a:gd name="connsiteX339" fmla="*/ 2238885 w 6398291"/>
                <a:gd name="connsiteY339" fmla="*/ 331291 h 4579441"/>
                <a:gd name="connsiteX340" fmla="*/ 2232535 w 6398291"/>
                <a:gd name="connsiteY340" fmla="*/ 312241 h 4579441"/>
                <a:gd name="connsiteX341" fmla="*/ 2207135 w 6398291"/>
                <a:gd name="connsiteY341" fmla="*/ 274141 h 4579441"/>
                <a:gd name="connsiteX342" fmla="*/ 2194435 w 6398291"/>
                <a:gd name="connsiteY342" fmla="*/ 255091 h 4579441"/>
                <a:gd name="connsiteX343" fmla="*/ 2175385 w 6398291"/>
                <a:gd name="connsiteY343" fmla="*/ 216991 h 4579441"/>
                <a:gd name="connsiteX344" fmla="*/ 2149985 w 6398291"/>
                <a:gd name="connsiteY344" fmla="*/ 134441 h 4579441"/>
                <a:gd name="connsiteX345" fmla="*/ 2124585 w 6398291"/>
                <a:gd name="connsiteY345" fmla="*/ 96341 h 4579441"/>
                <a:gd name="connsiteX346" fmla="*/ 2099185 w 6398291"/>
                <a:gd name="connsiteY346" fmla="*/ 89991 h 4579441"/>
                <a:gd name="connsiteX347" fmla="*/ 2073785 w 6398291"/>
                <a:gd name="connsiteY347" fmla="*/ 70941 h 4579441"/>
                <a:gd name="connsiteX348" fmla="*/ 2029335 w 6398291"/>
                <a:gd name="connsiteY348" fmla="*/ 58241 h 4579441"/>
                <a:gd name="connsiteX349" fmla="*/ 2010285 w 6398291"/>
                <a:gd name="connsiteY349" fmla="*/ 45541 h 4579441"/>
                <a:gd name="connsiteX350" fmla="*/ 1711835 w 6398291"/>
                <a:gd name="connsiteY350" fmla="*/ 26491 h 4579441"/>
                <a:gd name="connsiteX351" fmla="*/ 791085 w 6398291"/>
                <a:gd name="connsiteY351" fmla="*/ 13791 h 4579441"/>
                <a:gd name="connsiteX352" fmla="*/ 530735 w 6398291"/>
                <a:gd name="connsiteY352" fmla="*/ 1091 h 4579441"/>
                <a:gd name="connsiteX353" fmla="*/ 479935 w 6398291"/>
                <a:gd name="connsiteY353" fmla="*/ 20141 h 4579441"/>
                <a:gd name="connsiteX354" fmla="*/ 162435 w 6398291"/>
                <a:gd name="connsiteY354" fmla="*/ 20141 h 4579441"/>
                <a:gd name="connsiteX355" fmla="*/ 73535 w 6398291"/>
                <a:gd name="connsiteY355" fmla="*/ 64591 h 4579441"/>
                <a:gd name="connsiteX356" fmla="*/ 3685 w 6398291"/>
                <a:gd name="connsiteY356" fmla="*/ 236041 h 4579441"/>
                <a:gd name="connsiteX357" fmla="*/ 10035 w 6398291"/>
                <a:gd name="connsiteY357" fmla="*/ 255091 h 4579441"/>
                <a:gd name="connsiteX358" fmla="*/ 22735 w 6398291"/>
                <a:gd name="connsiteY358" fmla="*/ 318591 h 4579441"/>
                <a:gd name="connsiteX359" fmla="*/ 35435 w 6398291"/>
                <a:gd name="connsiteY359" fmla="*/ 369391 h 4579441"/>
                <a:gd name="connsiteX360" fmla="*/ 48135 w 6398291"/>
                <a:gd name="connsiteY360" fmla="*/ 407491 h 4579441"/>
                <a:gd name="connsiteX0" fmla="*/ 69850 w 6394606"/>
                <a:gd name="connsiteY0" fmla="*/ 83641 h 4579441"/>
                <a:gd name="connsiteX1" fmla="*/ 63500 w 6394606"/>
                <a:gd name="connsiteY1" fmla="*/ 121741 h 4579441"/>
                <a:gd name="connsiteX2" fmla="*/ 57150 w 6394606"/>
                <a:gd name="connsiteY2" fmla="*/ 140791 h 4579441"/>
                <a:gd name="connsiteX3" fmla="*/ 38100 w 6394606"/>
                <a:gd name="connsiteY3" fmla="*/ 223341 h 4579441"/>
                <a:gd name="connsiteX4" fmla="*/ 31750 w 6394606"/>
                <a:gd name="connsiteY4" fmla="*/ 928191 h 4579441"/>
                <a:gd name="connsiteX5" fmla="*/ 25400 w 6394606"/>
                <a:gd name="connsiteY5" fmla="*/ 947241 h 4579441"/>
                <a:gd name="connsiteX6" fmla="*/ 38100 w 6394606"/>
                <a:gd name="connsiteY6" fmla="*/ 2369641 h 4579441"/>
                <a:gd name="connsiteX7" fmla="*/ 44450 w 6394606"/>
                <a:gd name="connsiteY7" fmla="*/ 2820491 h 4579441"/>
                <a:gd name="connsiteX8" fmla="*/ 50800 w 6394606"/>
                <a:gd name="connsiteY8" fmla="*/ 2852241 h 4579441"/>
                <a:gd name="connsiteX9" fmla="*/ 57150 w 6394606"/>
                <a:gd name="connsiteY9" fmla="*/ 3131641 h 4579441"/>
                <a:gd name="connsiteX10" fmla="*/ 63500 w 6394606"/>
                <a:gd name="connsiteY10" fmla="*/ 3703141 h 4579441"/>
                <a:gd name="connsiteX11" fmla="*/ 88900 w 6394606"/>
                <a:gd name="connsiteY11" fmla="*/ 3709491 h 4579441"/>
                <a:gd name="connsiteX12" fmla="*/ 127000 w 6394606"/>
                <a:gd name="connsiteY12" fmla="*/ 3722191 h 4579441"/>
                <a:gd name="connsiteX13" fmla="*/ 165100 w 6394606"/>
                <a:gd name="connsiteY13" fmla="*/ 3734891 h 4579441"/>
                <a:gd name="connsiteX14" fmla="*/ 184150 w 6394606"/>
                <a:gd name="connsiteY14" fmla="*/ 3741241 h 4579441"/>
                <a:gd name="connsiteX15" fmla="*/ 234950 w 6394606"/>
                <a:gd name="connsiteY15" fmla="*/ 3766641 h 4579441"/>
                <a:gd name="connsiteX16" fmla="*/ 273050 w 6394606"/>
                <a:gd name="connsiteY16" fmla="*/ 3798391 h 4579441"/>
                <a:gd name="connsiteX17" fmla="*/ 311150 w 6394606"/>
                <a:gd name="connsiteY17" fmla="*/ 3823791 h 4579441"/>
                <a:gd name="connsiteX18" fmla="*/ 330200 w 6394606"/>
                <a:gd name="connsiteY18" fmla="*/ 3836491 h 4579441"/>
                <a:gd name="connsiteX19" fmla="*/ 342900 w 6394606"/>
                <a:gd name="connsiteY19" fmla="*/ 3855541 h 4579441"/>
                <a:gd name="connsiteX20" fmla="*/ 355600 w 6394606"/>
                <a:gd name="connsiteY20" fmla="*/ 3893641 h 4579441"/>
                <a:gd name="connsiteX21" fmla="*/ 374650 w 6394606"/>
                <a:gd name="connsiteY21" fmla="*/ 3906341 h 4579441"/>
                <a:gd name="connsiteX22" fmla="*/ 387350 w 6394606"/>
                <a:gd name="connsiteY22" fmla="*/ 3925391 h 4579441"/>
                <a:gd name="connsiteX23" fmla="*/ 406400 w 6394606"/>
                <a:gd name="connsiteY23" fmla="*/ 3963491 h 4579441"/>
                <a:gd name="connsiteX24" fmla="*/ 412750 w 6394606"/>
                <a:gd name="connsiteY24" fmla="*/ 3988891 h 4579441"/>
                <a:gd name="connsiteX25" fmla="*/ 431800 w 6394606"/>
                <a:gd name="connsiteY25" fmla="*/ 4039691 h 4579441"/>
                <a:gd name="connsiteX26" fmla="*/ 457200 w 6394606"/>
                <a:gd name="connsiteY26" fmla="*/ 4115891 h 4579441"/>
                <a:gd name="connsiteX27" fmla="*/ 482600 w 6394606"/>
                <a:gd name="connsiteY27" fmla="*/ 4128591 h 4579441"/>
                <a:gd name="connsiteX28" fmla="*/ 520700 w 6394606"/>
                <a:gd name="connsiteY28" fmla="*/ 4147641 h 4579441"/>
                <a:gd name="connsiteX29" fmla="*/ 539750 w 6394606"/>
                <a:gd name="connsiteY29" fmla="*/ 4115891 h 4579441"/>
                <a:gd name="connsiteX30" fmla="*/ 546100 w 6394606"/>
                <a:gd name="connsiteY30" fmla="*/ 4090491 h 4579441"/>
                <a:gd name="connsiteX31" fmla="*/ 635000 w 6394606"/>
                <a:gd name="connsiteY31" fmla="*/ 4096841 h 4579441"/>
                <a:gd name="connsiteX32" fmla="*/ 673100 w 6394606"/>
                <a:gd name="connsiteY32" fmla="*/ 4103191 h 4579441"/>
                <a:gd name="connsiteX33" fmla="*/ 679450 w 6394606"/>
                <a:gd name="connsiteY33" fmla="*/ 4026991 h 4579441"/>
                <a:gd name="connsiteX34" fmla="*/ 685800 w 6394606"/>
                <a:gd name="connsiteY34" fmla="*/ 4001591 h 4579441"/>
                <a:gd name="connsiteX35" fmla="*/ 742950 w 6394606"/>
                <a:gd name="connsiteY35" fmla="*/ 3969841 h 4579441"/>
                <a:gd name="connsiteX36" fmla="*/ 806450 w 6394606"/>
                <a:gd name="connsiteY36" fmla="*/ 3963491 h 4579441"/>
                <a:gd name="connsiteX37" fmla="*/ 825500 w 6394606"/>
                <a:gd name="connsiteY37" fmla="*/ 3957141 h 4579441"/>
                <a:gd name="connsiteX38" fmla="*/ 889000 w 6394606"/>
                <a:gd name="connsiteY38" fmla="*/ 3963491 h 4579441"/>
                <a:gd name="connsiteX39" fmla="*/ 939800 w 6394606"/>
                <a:gd name="connsiteY39" fmla="*/ 3988891 h 4579441"/>
                <a:gd name="connsiteX40" fmla="*/ 965200 w 6394606"/>
                <a:gd name="connsiteY40" fmla="*/ 3995241 h 4579441"/>
                <a:gd name="connsiteX41" fmla="*/ 1003300 w 6394606"/>
                <a:gd name="connsiteY41" fmla="*/ 4026991 h 4579441"/>
                <a:gd name="connsiteX42" fmla="*/ 1022350 w 6394606"/>
                <a:gd name="connsiteY42" fmla="*/ 4039691 h 4579441"/>
                <a:gd name="connsiteX43" fmla="*/ 1041400 w 6394606"/>
                <a:gd name="connsiteY43" fmla="*/ 4058741 h 4579441"/>
                <a:gd name="connsiteX44" fmla="*/ 1111250 w 6394606"/>
                <a:gd name="connsiteY44" fmla="*/ 4090491 h 4579441"/>
                <a:gd name="connsiteX45" fmla="*/ 1181100 w 6394606"/>
                <a:gd name="connsiteY45" fmla="*/ 4084141 h 4579441"/>
                <a:gd name="connsiteX46" fmla="*/ 1200150 w 6394606"/>
                <a:gd name="connsiteY46" fmla="*/ 4077791 h 4579441"/>
                <a:gd name="connsiteX47" fmla="*/ 1295400 w 6394606"/>
                <a:gd name="connsiteY47" fmla="*/ 4084141 h 4579441"/>
                <a:gd name="connsiteX48" fmla="*/ 1390650 w 6394606"/>
                <a:gd name="connsiteY48" fmla="*/ 4096841 h 4579441"/>
                <a:gd name="connsiteX49" fmla="*/ 1435100 w 6394606"/>
                <a:gd name="connsiteY49" fmla="*/ 4122241 h 4579441"/>
                <a:gd name="connsiteX50" fmla="*/ 1454150 w 6394606"/>
                <a:gd name="connsiteY50" fmla="*/ 4141291 h 4579441"/>
                <a:gd name="connsiteX51" fmla="*/ 1492250 w 6394606"/>
                <a:gd name="connsiteY51" fmla="*/ 4166691 h 4579441"/>
                <a:gd name="connsiteX52" fmla="*/ 1536700 w 6394606"/>
                <a:gd name="connsiteY52" fmla="*/ 4192091 h 4579441"/>
                <a:gd name="connsiteX53" fmla="*/ 1593850 w 6394606"/>
                <a:gd name="connsiteY53" fmla="*/ 4217491 h 4579441"/>
                <a:gd name="connsiteX54" fmla="*/ 1619250 w 6394606"/>
                <a:gd name="connsiteY54" fmla="*/ 4230191 h 4579441"/>
                <a:gd name="connsiteX55" fmla="*/ 1638300 w 6394606"/>
                <a:gd name="connsiteY55" fmla="*/ 4242891 h 4579441"/>
                <a:gd name="connsiteX56" fmla="*/ 1676400 w 6394606"/>
                <a:gd name="connsiteY56" fmla="*/ 4255591 h 4579441"/>
                <a:gd name="connsiteX57" fmla="*/ 1733550 w 6394606"/>
                <a:gd name="connsiteY57" fmla="*/ 4300041 h 4579441"/>
                <a:gd name="connsiteX58" fmla="*/ 1752600 w 6394606"/>
                <a:gd name="connsiteY58" fmla="*/ 4306391 h 4579441"/>
                <a:gd name="connsiteX59" fmla="*/ 1778000 w 6394606"/>
                <a:gd name="connsiteY59" fmla="*/ 4325441 h 4579441"/>
                <a:gd name="connsiteX60" fmla="*/ 1822450 w 6394606"/>
                <a:gd name="connsiteY60" fmla="*/ 4344491 h 4579441"/>
                <a:gd name="connsiteX61" fmla="*/ 1847850 w 6394606"/>
                <a:gd name="connsiteY61" fmla="*/ 4357191 h 4579441"/>
                <a:gd name="connsiteX62" fmla="*/ 1885950 w 6394606"/>
                <a:gd name="connsiteY62" fmla="*/ 4369891 h 4579441"/>
                <a:gd name="connsiteX63" fmla="*/ 1905000 w 6394606"/>
                <a:gd name="connsiteY63" fmla="*/ 4382591 h 4579441"/>
                <a:gd name="connsiteX64" fmla="*/ 1943100 w 6394606"/>
                <a:gd name="connsiteY64" fmla="*/ 4395291 h 4579441"/>
                <a:gd name="connsiteX65" fmla="*/ 1987550 w 6394606"/>
                <a:gd name="connsiteY65" fmla="*/ 4414341 h 4579441"/>
                <a:gd name="connsiteX66" fmla="*/ 2012950 w 6394606"/>
                <a:gd name="connsiteY66" fmla="*/ 4433391 h 4579441"/>
                <a:gd name="connsiteX67" fmla="*/ 2051050 w 6394606"/>
                <a:gd name="connsiteY67" fmla="*/ 4458791 h 4579441"/>
                <a:gd name="connsiteX68" fmla="*/ 2095500 w 6394606"/>
                <a:gd name="connsiteY68" fmla="*/ 4496891 h 4579441"/>
                <a:gd name="connsiteX69" fmla="*/ 2114550 w 6394606"/>
                <a:gd name="connsiteY69" fmla="*/ 4503241 h 4579441"/>
                <a:gd name="connsiteX70" fmla="*/ 2133600 w 6394606"/>
                <a:gd name="connsiteY70" fmla="*/ 4515941 h 4579441"/>
                <a:gd name="connsiteX71" fmla="*/ 2159000 w 6394606"/>
                <a:gd name="connsiteY71" fmla="*/ 4522291 h 4579441"/>
                <a:gd name="connsiteX72" fmla="*/ 2222500 w 6394606"/>
                <a:gd name="connsiteY72" fmla="*/ 4541341 h 4579441"/>
                <a:gd name="connsiteX73" fmla="*/ 2286000 w 6394606"/>
                <a:gd name="connsiteY73" fmla="*/ 4547691 h 4579441"/>
                <a:gd name="connsiteX74" fmla="*/ 2324100 w 6394606"/>
                <a:gd name="connsiteY74" fmla="*/ 4560391 h 4579441"/>
                <a:gd name="connsiteX75" fmla="*/ 2349500 w 6394606"/>
                <a:gd name="connsiteY75" fmla="*/ 4566741 h 4579441"/>
                <a:gd name="connsiteX76" fmla="*/ 2387600 w 6394606"/>
                <a:gd name="connsiteY76" fmla="*/ 4579441 h 4579441"/>
                <a:gd name="connsiteX77" fmla="*/ 2413000 w 6394606"/>
                <a:gd name="connsiteY77" fmla="*/ 4573091 h 4579441"/>
                <a:gd name="connsiteX78" fmla="*/ 2425700 w 6394606"/>
                <a:gd name="connsiteY78" fmla="*/ 4547691 h 4579441"/>
                <a:gd name="connsiteX79" fmla="*/ 2457450 w 6394606"/>
                <a:gd name="connsiteY79" fmla="*/ 4515941 h 4579441"/>
                <a:gd name="connsiteX80" fmla="*/ 2482850 w 6394606"/>
                <a:gd name="connsiteY80" fmla="*/ 4477841 h 4579441"/>
                <a:gd name="connsiteX81" fmla="*/ 2495550 w 6394606"/>
                <a:gd name="connsiteY81" fmla="*/ 4458791 h 4579441"/>
                <a:gd name="connsiteX82" fmla="*/ 2514600 w 6394606"/>
                <a:gd name="connsiteY82" fmla="*/ 4433391 h 4579441"/>
                <a:gd name="connsiteX83" fmla="*/ 2527300 w 6394606"/>
                <a:gd name="connsiteY83" fmla="*/ 4414341 h 4579441"/>
                <a:gd name="connsiteX84" fmla="*/ 2546350 w 6394606"/>
                <a:gd name="connsiteY84" fmla="*/ 4388941 h 4579441"/>
                <a:gd name="connsiteX85" fmla="*/ 2559050 w 6394606"/>
                <a:gd name="connsiteY85" fmla="*/ 4369891 h 4579441"/>
                <a:gd name="connsiteX86" fmla="*/ 2578100 w 6394606"/>
                <a:gd name="connsiteY86" fmla="*/ 4363541 h 4579441"/>
                <a:gd name="connsiteX87" fmla="*/ 2635250 w 6394606"/>
                <a:gd name="connsiteY87" fmla="*/ 4312741 h 4579441"/>
                <a:gd name="connsiteX88" fmla="*/ 2654300 w 6394606"/>
                <a:gd name="connsiteY88" fmla="*/ 4306391 h 4579441"/>
                <a:gd name="connsiteX89" fmla="*/ 2698750 w 6394606"/>
                <a:gd name="connsiteY89" fmla="*/ 4280991 h 4579441"/>
                <a:gd name="connsiteX90" fmla="*/ 2724150 w 6394606"/>
                <a:gd name="connsiteY90" fmla="*/ 4268291 h 4579441"/>
                <a:gd name="connsiteX91" fmla="*/ 2762250 w 6394606"/>
                <a:gd name="connsiteY91" fmla="*/ 4230191 h 4579441"/>
                <a:gd name="connsiteX92" fmla="*/ 2800350 w 6394606"/>
                <a:gd name="connsiteY92" fmla="*/ 4198441 h 4579441"/>
                <a:gd name="connsiteX93" fmla="*/ 2851150 w 6394606"/>
                <a:gd name="connsiteY93" fmla="*/ 4166691 h 4579441"/>
                <a:gd name="connsiteX94" fmla="*/ 2882900 w 6394606"/>
                <a:gd name="connsiteY94" fmla="*/ 4134941 h 4579441"/>
                <a:gd name="connsiteX95" fmla="*/ 2914650 w 6394606"/>
                <a:gd name="connsiteY95" fmla="*/ 4103191 h 4579441"/>
                <a:gd name="connsiteX96" fmla="*/ 2927350 w 6394606"/>
                <a:gd name="connsiteY96" fmla="*/ 4077791 h 4579441"/>
                <a:gd name="connsiteX97" fmla="*/ 3016250 w 6394606"/>
                <a:gd name="connsiteY97" fmla="*/ 4014291 h 4579441"/>
                <a:gd name="connsiteX98" fmla="*/ 3048000 w 6394606"/>
                <a:gd name="connsiteY98" fmla="*/ 3995241 h 4579441"/>
                <a:gd name="connsiteX99" fmla="*/ 3117850 w 6394606"/>
                <a:gd name="connsiteY99" fmla="*/ 3963491 h 4579441"/>
                <a:gd name="connsiteX100" fmla="*/ 3136900 w 6394606"/>
                <a:gd name="connsiteY100" fmla="*/ 3950791 h 4579441"/>
                <a:gd name="connsiteX101" fmla="*/ 3175000 w 6394606"/>
                <a:gd name="connsiteY101" fmla="*/ 3938091 h 4579441"/>
                <a:gd name="connsiteX102" fmla="*/ 3232150 w 6394606"/>
                <a:gd name="connsiteY102" fmla="*/ 3906341 h 4579441"/>
                <a:gd name="connsiteX103" fmla="*/ 3270250 w 6394606"/>
                <a:gd name="connsiteY103" fmla="*/ 3887291 h 4579441"/>
                <a:gd name="connsiteX104" fmla="*/ 3282950 w 6394606"/>
                <a:gd name="connsiteY104" fmla="*/ 3868241 h 4579441"/>
                <a:gd name="connsiteX105" fmla="*/ 3308350 w 6394606"/>
                <a:gd name="connsiteY105" fmla="*/ 3849191 h 4579441"/>
                <a:gd name="connsiteX106" fmla="*/ 3302000 w 6394606"/>
                <a:gd name="connsiteY106" fmla="*/ 3734891 h 4579441"/>
                <a:gd name="connsiteX107" fmla="*/ 3263900 w 6394606"/>
                <a:gd name="connsiteY107" fmla="*/ 3728541 h 4579441"/>
                <a:gd name="connsiteX108" fmla="*/ 3136900 w 6394606"/>
                <a:gd name="connsiteY108" fmla="*/ 3715841 h 4579441"/>
                <a:gd name="connsiteX109" fmla="*/ 3143250 w 6394606"/>
                <a:gd name="connsiteY109" fmla="*/ 3690441 h 4579441"/>
                <a:gd name="connsiteX110" fmla="*/ 3162300 w 6394606"/>
                <a:gd name="connsiteY110" fmla="*/ 3677741 h 4579441"/>
                <a:gd name="connsiteX111" fmla="*/ 3187700 w 6394606"/>
                <a:gd name="connsiteY111" fmla="*/ 3658691 h 4579441"/>
                <a:gd name="connsiteX112" fmla="*/ 3225800 w 6394606"/>
                <a:gd name="connsiteY112" fmla="*/ 3639641 h 4579441"/>
                <a:gd name="connsiteX113" fmla="*/ 3295650 w 6394606"/>
                <a:gd name="connsiteY113" fmla="*/ 3569791 h 4579441"/>
                <a:gd name="connsiteX114" fmla="*/ 3314700 w 6394606"/>
                <a:gd name="connsiteY114" fmla="*/ 3544391 h 4579441"/>
                <a:gd name="connsiteX115" fmla="*/ 3333750 w 6394606"/>
                <a:gd name="connsiteY115" fmla="*/ 3531691 h 4579441"/>
                <a:gd name="connsiteX116" fmla="*/ 3352800 w 6394606"/>
                <a:gd name="connsiteY116" fmla="*/ 3512641 h 4579441"/>
                <a:gd name="connsiteX117" fmla="*/ 3371850 w 6394606"/>
                <a:gd name="connsiteY117" fmla="*/ 3506291 h 4579441"/>
                <a:gd name="connsiteX118" fmla="*/ 3397250 w 6394606"/>
                <a:gd name="connsiteY118" fmla="*/ 3493591 h 4579441"/>
                <a:gd name="connsiteX119" fmla="*/ 3429000 w 6394606"/>
                <a:gd name="connsiteY119" fmla="*/ 3474541 h 4579441"/>
                <a:gd name="connsiteX120" fmla="*/ 3454400 w 6394606"/>
                <a:gd name="connsiteY120" fmla="*/ 3468191 h 4579441"/>
                <a:gd name="connsiteX121" fmla="*/ 3473450 w 6394606"/>
                <a:gd name="connsiteY121" fmla="*/ 3461841 h 4579441"/>
                <a:gd name="connsiteX122" fmla="*/ 3498850 w 6394606"/>
                <a:gd name="connsiteY122" fmla="*/ 3398341 h 4579441"/>
                <a:gd name="connsiteX123" fmla="*/ 3536950 w 6394606"/>
                <a:gd name="connsiteY123" fmla="*/ 3379291 h 4579441"/>
                <a:gd name="connsiteX124" fmla="*/ 3562350 w 6394606"/>
                <a:gd name="connsiteY124" fmla="*/ 3366591 h 4579441"/>
                <a:gd name="connsiteX125" fmla="*/ 3581400 w 6394606"/>
                <a:gd name="connsiteY125" fmla="*/ 3353891 h 4579441"/>
                <a:gd name="connsiteX126" fmla="*/ 3606800 w 6394606"/>
                <a:gd name="connsiteY126" fmla="*/ 3328491 h 4579441"/>
                <a:gd name="connsiteX127" fmla="*/ 3632200 w 6394606"/>
                <a:gd name="connsiteY127" fmla="*/ 3322141 h 4579441"/>
                <a:gd name="connsiteX128" fmla="*/ 3651250 w 6394606"/>
                <a:gd name="connsiteY128" fmla="*/ 3309441 h 4579441"/>
                <a:gd name="connsiteX129" fmla="*/ 3721100 w 6394606"/>
                <a:gd name="connsiteY129" fmla="*/ 3296741 h 4579441"/>
                <a:gd name="connsiteX130" fmla="*/ 3765550 w 6394606"/>
                <a:gd name="connsiteY130" fmla="*/ 3284041 h 4579441"/>
                <a:gd name="connsiteX131" fmla="*/ 3784600 w 6394606"/>
                <a:gd name="connsiteY131" fmla="*/ 3271341 h 4579441"/>
                <a:gd name="connsiteX132" fmla="*/ 3803650 w 6394606"/>
                <a:gd name="connsiteY132" fmla="*/ 3226891 h 4579441"/>
                <a:gd name="connsiteX133" fmla="*/ 3797300 w 6394606"/>
                <a:gd name="connsiteY133" fmla="*/ 3144341 h 4579441"/>
                <a:gd name="connsiteX134" fmla="*/ 3778250 w 6394606"/>
                <a:gd name="connsiteY134" fmla="*/ 3131641 h 4579441"/>
                <a:gd name="connsiteX135" fmla="*/ 3733800 w 6394606"/>
                <a:gd name="connsiteY135" fmla="*/ 3112591 h 4579441"/>
                <a:gd name="connsiteX136" fmla="*/ 3714750 w 6394606"/>
                <a:gd name="connsiteY136" fmla="*/ 3099891 h 4579441"/>
                <a:gd name="connsiteX137" fmla="*/ 3708400 w 6394606"/>
                <a:gd name="connsiteY137" fmla="*/ 3080841 h 4579441"/>
                <a:gd name="connsiteX138" fmla="*/ 3689350 w 6394606"/>
                <a:gd name="connsiteY138" fmla="*/ 3042741 h 4579441"/>
                <a:gd name="connsiteX139" fmla="*/ 3695700 w 6394606"/>
                <a:gd name="connsiteY139" fmla="*/ 2979241 h 4579441"/>
                <a:gd name="connsiteX140" fmla="*/ 3702050 w 6394606"/>
                <a:gd name="connsiteY140" fmla="*/ 2960191 h 4579441"/>
                <a:gd name="connsiteX141" fmla="*/ 3714750 w 6394606"/>
                <a:gd name="connsiteY141" fmla="*/ 2877641 h 4579441"/>
                <a:gd name="connsiteX142" fmla="*/ 3708400 w 6394606"/>
                <a:gd name="connsiteY142" fmla="*/ 2833191 h 4579441"/>
                <a:gd name="connsiteX143" fmla="*/ 3695700 w 6394606"/>
                <a:gd name="connsiteY143" fmla="*/ 2814141 h 4579441"/>
                <a:gd name="connsiteX144" fmla="*/ 3689350 w 6394606"/>
                <a:gd name="connsiteY144" fmla="*/ 2788741 h 4579441"/>
                <a:gd name="connsiteX145" fmla="*/ 3695700 w 6394606"/>
                <a:gd name="connsiteY145" fmla="*/ 2706191 h 4579441"/>
                <a:gd name="connsiteX146" fmla="*/ 3708400 w 6394606"/>
                <a:gd name="connsiteY146" fmla="*/ 2687141 h 4579441"/>
                <a:gd name="connsiteX147" fmla="*/ 3746500 w 6394606"/>
                <a:gd name="connsiteY147" fmla="*/ 2649041 h 4579441"/>
                <a:gd name="connsiteX148" fmla="*/ 3810000 w 6394606"/>
                <a:gd name="connsiteY148" fmla="*/ 2604591 h 4579441"/>
                <a:gd name="connsiteX149" fmla="*/ 3867150 w 6394606"/>
                <a:gd name="connsiteY149" fmla="*/ 2560141 h 4579441"/>
                <a:gd name="connsiteX150" fmla="*/ 3905250 w 6394606"/>
                <a:gd name="connsiteY150" fmla="*/ 2528391 h 4579441"/>
                <a:gd name="connsiteX151" fmla="*/ 3949700 w 6394606"/>
                <a:gd name="connsiteY151" fmla="*/ 2496641 h 4579441"/>
                <a:gd name="connsiteX152" fmla="*/ 3968750 w 6394606"/>
                <a:gd name="connsiteY152" fmla="*/ 2490291 h 4579441"/>
                <a:gd name="connsiteX153" fmla="*/ 3994150 w 6394606"/>
                <a:gd name="connsiteY153" fmla="*/ 2477591 h 4579441"/>
                <a:gd name="connsiteX154" fmla="*/ 4032250 w 6394606"/>
                <a:gd name="connsiteY154" fmla="*/ 2464891 h 4579441"/>
                <a:gd name="connsiteX155" fmla="*/ 4133850 w 6394606"/>
                <a:gd name="connsiteY155" fmla="*/ 2471241 h 4579441"/>
                <a:gd name="connsiteX156" fmla="*/ 4171950 w 6394606"/>
                <a:gd name="connsiteY156" fmla="*/ 2496641 h 4579441"/>
                <a:gd name="connsiteX157" fmla="*/ 4210050 w 6394606"/>
                <a:gd name="connsiteY157" fmla="*/ 2515691 h 4579441"/>
                <a:gd name="connsiteX158" fmla="*/ 4229100 w 6394606"/>
                <a:gd name="connsiteY158" fmla="*/ 2534741 h 4579441"/>
                <a:gd name="connsiteX159" fmla="*/ 4273550 w 6394606"/>
                <a:gd name="connsiteY159" fmla="*/ 2566491 h 4579441"/>
                <a:gd name="connsiteX160" fmla="*/ 4298950 w 6394606"/>
                <a:gd name="connsiteY160" fmla="*/ 2610941 h 4579441"/>
                <a:gd name="connsiteX161" fmla="*/ 4318000 w 6394606"/>
                <a:gd name="connsiteY161" fmla="*/ 2629991 h 4579441"/>
                <a:gd name="connsiteX162" fmla="*/ 4330700 w 6394606"/>
                <a:gd name="connsiteY162" fmla="*/ 2649041 h 4579441"/>
                <a:gd name="connsiteX163" fmla="*/ 4375150 w 6394606"/>
                <a:gd name="connsiteY163" fmla="*/ 2687141 h 4579441"/>
                <a:gd name="connsiteX164" fmla="*/ 4387850 w 6394606"/>
                <a:gd name="connsiteY164" fmla="*/ 2706191 h 4579441"/>
                <a:gd name="connsiteX165" fmla="*/ 4406900 w 6394606"/>
                <a:gd name="connsiteY165" fmla="*/ 2731591 h 4579441"/>
                <a:gd name="connsiteX166" fmla="*/ 4425950 w 6394606"/>
                <a:gd name="connsiteY166" fmla="*/ 2750641 h 4579441"/>
                <a:gd name="connsiteX167" fmla="*/ 4451350 w 6394606"/>
                <a:gd name="connsiteY167" fmla="*/ 2795091 h 4579441"/>
                <a:gd name="connsiteX168" fmla="*/ 4489450 w 6394606"/>
                <a:gd name="connsiteY168" fmla="*/ 2852241 h 4579441"/>
                <a:gd name="connsiteX169" fmla="*/ 4502150 w 6394606"/>
                <a:gd name="connsiteY169" fmla="*/ 2871291 h 4579441"/>
                <a:gd name="connsiteX170" fmla="*/ 4514850 w 6394606"/>
                <a:gd name="connsiteY170" fmla="*/ 2890341 h 4579441"/>
                <a:gd name="connsiteX171" fmla="*/ 4533900 w 6394606"/>
                <a:gd name="connsiteY171" fmla="*/ 2909391 h 4579441"/>
                <a:gd name="connsiteX172" fmla="*/ 4559300 w 6394606"/>
                <a:gd name="connsiteY172" fmla="*/ 2947491 h 4579441"/>
                <a:gd name="connsiteX173" fmla="*/ 4572000 w 6394606"/>
                <a:gd name="connsiteY173" fmla="*/ 2966541 h 4579441"/>
                <a:gd name="connsiteX174" fmla="*/ 4597400 w 6394606"/>
                <a:gd name="connsiteY174" fmla="*/ 2991941 h 4579441"/>
                <a:gd name="connsiteX175" fmla="*/ 4610100 w 6394606"/>
                <a:gd name="connsiteY175" fmla="*/ 3010991 h 4579441"/>
                <a:gd name="connsiteX176" fmla="*/ 4629150 w 6394606"/>
                <a:gd name="connsiteY176" fmla="*/ 3030041 h 4579441"/>
                <a:gd name="connsiteX177" fmla="*/ 4654550 w 6394606"/>
                <a:gd name="connsiteY177" fmla="*/ 3068141 h 4579441"/>
                <a:gd name="connsiteX178" fmla="*/ 4673600 w 6394606"/>
                <a:gd name="connsiteY178" fmla="*/ 3087191 h 4579441"/>
                <a:gd name="connsiteX179" fmla="*/ 4692650 w 6394606"/>
                <a:gd name="connsiteY179" fmla="*/ 3112591 h 4579441"/>
                <a:gd name="connsiteX180" fmla="*/ 4705350 w 6394606"/>
                <a:gd name="connsiteY180" fmla="*/ 3131641 h 4579441"/>
                <a:gd name="connsiteX181" fmla="*/ 4724400 w 6394606"/>
                <a:gd name="connsiteY181" fmla="*/ 3137991 h 4579441"/>
                <a:gd name="connsiteX182" fmla="*/ 4756150 w 6394606"/>
                <a:gd name="connsiteY182" fmla="*/ 3036391 h 4579441"/>
                <a:gd name="connsiteX183" fmla="*/ 4768850 w 6394606"/>
                <a:gd name="connsiteY183" fmla="*/ 2985591 h 4579441"/>
                <a:gd name="connsiteX184" fmla="*/ 4787900 w 6394606"/>
                <a:gd name="connsiteY184" fmla="*/ 2934791 h 4579441"/>
                <a:gd name="connsiteX185" fmla="*/ 4800600 w 6394606"/>
                <a:gd name="connsiteY185" fmla="*/ 2883991 h 4579441"/>
                <a:gd name="connsiteX186" fmla="*/ 4806950 w 6394606"/>
                <a:gd name="connsiteY186" fmla="*/ 2864941 h 4579441"/>
                <a:gd name="connsiteX187" fmla="*/ 4826000 w 6394606"/>
                <a:gd name="connsiteY187" fmla="*/ 2839541 h 4579441"/>
                <a:gd name="connsiteX188" fmla="*/ 4832350 w 6394606"/>
                <a:gd name="connsiteY188" fmla="*/ 2820491 h 4579441"/>
                <a:gd name="connsiteX189" fmla="*/ 4870450 w 6394606"/>
                <a:gd name="connsiteY189" fmla="*/ 2763341 h 4579441"/>
                <a:gd name="connsiteX190" fmla="*/ 4883150 w 6394606"/>
                <a:gd name="connsiteY190" fmla="*/ 2744291 h 4579441"/>
                <a:gd name="connsiteX191" fmla="*/ 4902200 w 6394606"/>
                <a:gd name="connsiteY191" fmla="*/ 2731591 h 4579441"/>
                <a:gd name="connsiteX192" fmla="*/ 4946650 w 6394606"/>
                <a:gd name="connsiteY192" fmla="*/ 2693491 h 4579441"/>
                <a:gd name="connsiteX193" fmla="*/ 4984750 w 6394606"/>
                <a:gd name="connsiteY193" fmla="*/ 2680791 h 4579441"/>
                <a:gd name="connsiteX194" fmla="*/ 5029200 w 6394606"/>
                <a:gd name="connsiteY194" fmla="*/ 2668091 h 4579441"/>
                <a:gd name="connsiteX195" fmla="*/ 5073650 w 6394606"/>
                <a:gd name="connsiteY195" fmla="*/ 2661741 h 4579441"/>
                <a:gd name="connsiteX196" fmla="*/ 5143500 w 6394606"/>
                <a:gd name="connsiteY196" fmla="*/ 2668091 h 4579441"/>
                <a:gd name="connsiteX197" fmla="*/ 5162550 w 6394606"/>
                <a:gd name="connsiteY197" fmla="*/ 2680791 h 4579441"/>
                <a:gd name="connsiteX198" fmla="*/ 5181600 w 6394606"/>
                <a:gd name="connsiteY198" fmla="*/ 2687141 h 4579441"/>
                <a:gd name="connsiteX199" fmla="*/ 5226050 w 6394606"/>
                <a:gd name="connsiteY199" fmla="*/ 2706191 h 4579441"/>
                <a:gd name="connsiteX200" fmla="*/ 5264150 w 6394606"/>
                <a:gd name="connsiteY200" fmla="*/ 2718891 h 4579441"/>
                <a:gd name="connsiteX201" fmla="*/ 5283200 w 6394606"/>
                <a:gd name="connsiteY201" fmla="*/ 2725241 h 4579441"/>
                <a:gd name="connsiteX202" fmla="*/ 5314950 w 6394606"/>
                <a:gd name="connsiteY202" fmla="*/ 2737941 h 4579441"/>
                <a:gd name="connsiteX203" fmla="*/ 5340350 w 6394606"/>
                <a:gd name="connsiteY203" fmla="*/ 2744291 h 4579441"/>
                <a:gd name="connsiteX204" fmla="*/ 5378450 w 6394606"/>
                <a:gd name="connsiteY204" fmla="*/ 2756991 h 4579441"/>
                <a:gd name="connsiteX205" fmla="*/ 5422900 w 6394606"/>
                <a:gd name="connsiteY205" fmla="*/ 2769691 h 4579441"/>
                <a:gd name="connsiteX206" fmla="*/ 5518150 w 6394606"/>
                <a:gd name="connsiteY206" fmla="*/ 2763341 h 4579441"/>
                <a:gd name="connsiteX207" fmla="*/ 5537200 w 6394606"/>
                <a:gd name="connsiteY207" fmla="*/ 2744291 h 4579441"/>
                <a:gd name="connsiteX208" fmla="*/ 5524500 w 6394606"/>
                <a:gd name="connsiteY208" fmla="*/ 2699841 h 4579441"/>
                <a:gd name="connsiteX209" fmla="*/ 5518150 w 6394606"/>
                <a:gd name="connsiteY209" fmla="*/ 2668091 h 4579441"/>
                <a:gd name="connsiteX210" fmla="*/ 5480050 w 6394606"/>
                <a:gd name="connsiteY210" fmla="*/ 2649041 h 4579441"/>
                <a:gd name="connsiteX211" fmla="*/ 5473700 w 6394606"/>
                <a:gd name="connsiteY211" fmla="*/ 2623641 h 4579441"/>
                <a:gd name="connsiteX212" fmla="*/ 5486400 w 6394606"/>
                <a:gd name="connsiteY212" fmla="*/ 2509341 h 4579441"/>
                <a:gd name="connsiteX213" fmla="*/ 5499100 w 6394606"/>
                <a:gd name="connsiteY213" fmla="*/ 2483941 h 4579441"/>
                <a:gd name="connsiteX214" fmla="*/ 5537200 w 6394606"/>
                <a:gd name="connsiteY214" fmla="*/ 2458541 h 4579441"/>
                <a:gd name="connsiteX215" fmla="*/ 5537200 w 6394606"/>
                <a:gd name="connsiteY215" fmla="*/ 2356941 h 4579441"/>
                <a:gd name="connsiteX216" fmla="*/ 5556250 w 6394606"/>
                <a:gd name="connsiteY216" fmla="*/ 2331541 h 4579441"/>
                <a:gd name="connsiteX217" fmla="*/ 5575300 w 6394606"/>
                <a:gd name="connsiteY217" fmla="*/ 2293441 h 4579441"/>
                <a:gd name="connsiteX218" fmla="*/ 5600700 w 6394606"/>
                <a:gd name="connsiteY218" fmla="*/ 2287091 h 4579441"/>
                <a:gd name="connsiteX219" fmla="*/ 5708650 w 6394606"/>
                <a:gd name="connsiteY219" fmla="*/ 2280741 h 4579441"/>
                <a:gd name="connsiteX220" fmla="*/ 5791200 w 6394606"/>
                <a:gd name="connsiteY220" fmla="*/ 2261691 h 4579441"/>
                <a:gd name="connsiteX221" fmla="*/ 5810250 w 6394606"/>
                <a:gd name="connsiteY221" fmla="*/ 2255341 h 4579441"/>
                <a:gd name="connsiteX222" fmla="*/ 5975350 w 6394606"/>
                <a:gd name="connsiteY222" fmla="*/ 2261691 h 4579441"/>
                <a:gd name="connsiteX223" fmla="*/ 6013450 w 6394606"/>
                <a:gd name="connsiteY223" fmla="*/ 2280741 h 4579441"/>
                <a:gd name="connsiteX224" fmla="*/ 6045200 w 6394606"/>
                <a:gd name="connsiteY224" fmla="*/ 2287091 h 4579441"/>
                <a:gd name="connsiteX225" fmla="*/ 6153150 w 6394606"/>
                <a:gd name="connsiteY225" fmla="*/ 2299791 h 4579441"/>
                <a:gd name="connsiteX226" fmla="*/ 6311900 w 6394606"/>
                <a:gd name="connsiteY226" fmla="*/ 2293441 h 4579441"/>
                <a:gd name="connsiteX227" fmla="*/ 6330950 w 6394606"/>
                <a:gd name="connsiteY227" fmla="*/ 2280741 h 4579441"/>
                <a:gd name="connsiteX228" fmla="*/ 6356350 w 6394606"/>
                <a:gd name="connsiteY228" fmla="*/ 2274391 h 4579441"/>
                <a:gd name="connsiteX229" fmla="*/ 6394450 w 6394606"/>
                <a:gd name="connsiteY229" fmla="*/ 2236291 h 4579441"/>
                <a:gd name="connsiteX230" fmla="*/ 6375400 w 6394606"/>
                <a:gd name="connsiteY230" fmla="*/ 2229941 h 4579441"/>
                <a:gd name="connsiteX231" fmla="*/ 6350000 w 6394606"/>
                <a:gd name="connsiteY231" fmla="*/ 2217241 h 4579441"/>
                <a:gd name="connsiteX232" fmla="*/ 6330950 w 6394606"/>
                <a:gd name="connsiteY232" fmla="*/ 2102941 h 4579441"/>
                <a:gd name="connsiteX233" fmla="*/ 6324600 w 6394606"/>
                <a:gd name="connsiteY233" fmla="*/ 2033091 h 4579441"/>
                <a:gd name="connsiteX234" fmla="*/ 6305550 w 6394606"/>
                <a:gd name="connsiteY234" fmla="*/ 1969591 h 4579441"/>
                <a:gd name="connsiteX235" fmla="*/ 6292850 w 6394606"/>
                <a:gd name="connsiteY235" fmla="*/ 1937841 h 4579441"/>
                <a:gd name="connsiteX236" fmla="*/ 6286500 w 6394606"/>
                <a:gd name="connsiteY236" fmla="*/ 1918791 h 4579441"/>
                <a:gd name="connsiteX237" fmla="*/ 6273800 w 6394606"/>
                <a:gd name="connsiteY237" fmla="*/ 1899741 h 4579441"/>
                <a:gd name="connsiteX238" fmla="*/ 6267450 w 6394606"/>
                <a:gd name="connsiteY238" fmla="*/ 1874341 h 4579441"/>
                <a:gd name="connsiteX239" fmla="*/ 6248400 w 6394606"/>
                <a:gd name="connsiteY239" fmla="*/ 1829891 h 4579441"/>
                <a:gd name="connsiteX240" fmla="*/ 6242050 w 6394606"/>
                <a:gd name="connsiteY240" fmla="*/ 1753691 h 4579441"/>
                <a:gd name="connsiteX241" fmla="*/ 6216650 w 6394606"/>
                <a:gd name="connsiteY241" fmla="*/ 1696541 h 4579441"/>
                <a:gd name="connsiteX242" fmla="*/ 6203950 w 6394606"/>
                <a:gd name="connsiteY242" fmla="*/ 1671141 h 4579441"/>
                <a:gd name="connsiteX243" fmla="*/ 6178550 w 6394606"/>
                <a:gd name="connsiteY243" fmla="*/ 1633041 h 4579441"/>
                <a:gd name="connsiteX244" fmla="*/ 6165850 w 6394606"/>
                <a:gd name="connsiteY244" fmla="*/ 1594941 h 4579441"/>
                <a:gd name="connsiteX245" fmla="*/ 6159500 w 6394606"/>
                <a:gd name="connsiteY245" fmla="*/ 1575891 h 4579441"/>
                <a:gd name="connsiteX246" fmla="*/ 6153150 w 6394606"/>
                <a:gd name="connsiteY246" fmla="*/ 1550491 h 4579441"/>
                <a:gd name="connsiteX247" fmla="*/ 6140450 w 6394606"/>
                <a:gd name="connsiteY247" fmla="*/ 1531441 h 4579441"/>
                <a:gd name="connsiteX248" fmla="*/ 6121400 w 6394606"/>
                <a:gd name="connsiteY248" fmla="*/ 1486991 h 4579441"/>
                <a:gd name="connsiteX249" fmla="*/ 6083300 w 6394606"/>
                <a:gd name="connsiteY249" fmla="*/ 1474291 h 4579441"/>
                <a:gd name="connsiteX250" fmla="*/ 6026150 w 6394606"/>
                <a:gd name="connsiteY250" fmla="*/ 1461591 h 4579441"/>
                <a:gd name="connsiteX251" fmla="*/ 5988050 w 6394606"/>
                <a:gd name="connsiteY251" fmla="*/ 1448891 h 4579441"/>
                <a:gd name="connsiteX252" fmla="*/ 5969000 w 6394606"/>
                <a:gd name="connsiteY252" fmla="*/ 1442541 h 4579441"/>
                <a:gd name="connsiteX253" fmla="*/ 5911850 w 6394606"/>
                <a:gd name="connsiteY253" fmla="*/ 1429841 h 4579441"/>
                <a:gd name="connsiteX254" fmla="*/ 5892800 w 6394606"/>
                <a:gd name="connsiteY254" fmla="*/ 1423491 h 4579441"/>
                <a:gd name="connsiteX255" fmla="*/ 5588000 w 6394606"/>
                <a:gd name="connsiteY255" fmla="*/ 1436191 h 4579441"/>
                <a:gd name="connsiteX256" fmla="*/ 5530850 w 6394606"/>
                <a:gd name="connsiteY256" fmla="*/ 1448891 h 4579441"/>
                <a:gd name="connsiteX257" fmla="*/ 5492750 w 6394606"/>
                <a:gd name="connsiteY257" fmla="*/ 1461591 h 4579441"/>
                <a:gd name="connsiteX258" fmla="*/ 5473700 w 6394606"/>
                <a:gd name="connsiteY258" fmla="*/ 1467941 h 4579441"/>
                <a:gd name="connsiteX259" fmla="*/ 5454650 w 6394606"/>
                <a:gd name="connsiteY259" fmla="*/ 1480641 h 4579441"/>
                <a:gd name="connsiteX260" fmla="*/ 5397500 w 6394606"/>
                <a:gd name="connsiteY260" fmla="*/ 1493341 h 4579441"/>
                <a:gd name="connsiteX261" fmla="*/ 5334000 w 6394606"/>
                <a:gd name="connsiteY261" fmla="*/ 1506041 h 4579441"/>
                <a:gd name="connsiteX262" fmla="*/ 5226050 w 6394606"/>
                <a:gd name="connsiteY262" fmla="*/ 1525091 h 4579441"/>
                <a:gd name="connsiteX263" fmla="*/ 5054600 w 6394606"/>
                <a:gd name="connsiteY263" fmla="*/ 1512391 h 4579441"/>
                <a:gd name="connsiteX264" fmla="*/ 4991100 w 6394606"/>
                <a:gd name="connsiteY264" fmla="*/ 1493341 h 4579441"/>
                <a:gd name="connsiteX265" fmla="*/ 4972050 w 6394606"/>
                <a:gd name="connsiteY265" fmla="*/ 1486991 h 4579441"/>
                <a:gd name="connsiteX266" fmla="*/ 4946650 w 6394606"/>
                <a:gd name="connsiteY266" fmla="*/ 1480641 h 4579441"/>
                <a:gd name="connsiteX267" fmla="*/ 4927600 w 6394606"/>
                <a:gd name="connsiteY267" fmla="*/ 1474291 h 4579441"/>
                <a:gd name="connsiteX268" fmla="*/ 4857750 w 6394606"/>
                <a:gd name="connsiteY268" fmla="*/ 1467941 h 4579441"/>
                <a:gd name="connsiteX269" fmla="*/ 4819650 w 6394606"/>
                <a:gd name="connsiteY269" fmla="*/ 1455241 h 4579441"/>
                <a:gd name="connsiteX270" fmla="*/ 4546600 w 6394606"/>
                <a:gd name="connsiteY270" fmla="*/ 1442541 h 4579441"/>
                <a:gd name="connsiteX271" fmla="*/ 4514850 w 6394606"/>
                <a:gd name="connsiteY271" fmla="*/ 1436191 h 4579441"/>
                <a:gd name="connsiteX272" fmla="*/ 4476750 w 6394606"/>
                <a:gd name="connsiteY272" fmla="*/ 1423491 h 4579441"/>
                <a:gd name="connsiteX273" fmla="*/ 4419600 w 6394606"/>
                <a:gd name="connsiteY273" fmla="*/ 1417141 h 4579441"/>
                <a:gd name="connsiteX274" fmla="*/ 4381500 w 6394606"/>
                <a:gd name="connsiteY274" fmla="*/ 1391741 h 4579441"/>
                <a:gd name="connsiteX275" fmla="*/ 4343400 w 6394606"/>
                <a:gd name="connsiteY275" fmla="*/ 1379041 h 4579441"/>
                <a:gd name="connsiteX276" fmla="*/ 4305300 w 6394606"/>
                <a:gd name="connsiteY276" fmla="*/ 1366341 h 4579441"/>
                <a:gd name="connsiteX277" fmla="*/ 4267200 w 6394606"/>
                <a:gd name="connsiteY277" fmla="*/ 1353641 h 4579441"/>
                <a:gd name="connsiteX278" fmla="*/ 4235450 w 6394606"/>
                <a:gd name="connsiteY278" fmla="*/ 1347291 h 4579441"/>
                <a:gd name="connsiteX279" fmla="*/ 4216400 w 6394606"/>
                <a:gd name="connsiteY279" fmla="*/ 1334591 h 4579441"/>
                <a:gd name="connsiteX280" fmla="*/ 4178300 w 6394606"/>
                <a:gd name="connsiteY280" fmla="*/ 1321891 h 4579441"/>
                <a:gd name="connsiteX281" fmla="*/ 4159250 w 6394606"/>
                <a:gd name="connsiteY281" fmla="*/ 1315541 h 4579441"/>
                <a:gd name="connsiteX282" fmla="*/ 4127500 w 6394606"/>
                <a:gd name="connsiteY282" fmla="*/ 1296491 h 4579441"/>
                <a:gd name="connsiteX283" fmla="*/ 4083050 w 6394606"/>
                <a:gd name="connsiteY283" fmla="*/ 1283791 h 4579441"/>
                <a:gd name="connsiteX284" fmla="*/ 4057650 w 6394606"/>
                <a:gd name="connsiteY284" fmla="*/ 1271091 h 4579441"/>
                <a:gd name="connsiteX285" fmla="*/ 4006850 w 6394606"/>
                <a:gd name="connsiteY285" fmla="*/ 1258391 h 4579441"/>
                <a:gd name="connsiteX286" fmla="*/ 3943350 w 6394606"/>
                <a:gd name="connsiteY286" fmla="*/ 1220291 h 4579441"/>
                <a:gd name="connsiteX287" fmla="*/ 3924300 w 6394606"/>
                <a:gd name="connsiteY287" fmla="*/ 1213941 h 4579441"/>
                <a:gd name="connsiteX288" fmla="*/ 3733800 w 6394606"/>
                <a:gd name="connsiteY288" fmla="*/ 1207591 h 4579441"/>
                <a:gd name="connsiteX289" fmla="*/ 3651250 w 6394606"/>
                <a:gd name="connsiteY289" fmla="*/ 1213941 h 4579441"/>
                <a:gd name="connsiteX290" fmla="*/ 3613150 w 6394606"/>
                <a:gd name="connsiteY290" fmla="*/ 1232991 h 4579441"/>
                <a:gd name="connsiteX291" fmla="*/ 3575050 w 6394606"/>
                <a:gd name="connsiteY291" fmla="*/ 1245691 h 4579441"/>
                <a:gd name="connsiteX292" fmla="*/ 3556000 w 6394606"/>
                <a:gd name="connsiteY292" fmla="*/ 1258391 h 4579441"/>
                <a:gd name="connsiteX293" fmla="*/ 3536950 w 6394606"/>
                <a:gd name="connsiteY293" fmla="*/ 1264741 h 4579441"/>
                <a:gd name="connsiteX294" fmla="*/ 3498850 w 6394606"/>
                <a:gd name="connsiteY294" fmla="*/ 1290141 h 4579441"/>
                <a:gd name="connsiteX295" fmla="*/ 3479800 w 6394606"/>
                <a:gd name="connsiteY295" fmla="*/ 1302841 h 4579441"/>
                <a:gd name="connsiteX296" fmla="*/ 3435350 w 6394606"/>
                <a:gd name="connsiteY296" fmla="*/ 1366341 h 4579441"/>
                <a:gd name="connsiteX297" fmla="*/ 3422650 w 6394606"/>
                <a:gd name="connsiteY297" fmla="*/ 1385391 h 4579441"/>
                <a:gd name="connsiteX298" fmla="*/ 3378200 w 6394606"/>
                <a:gd name="connsiteY298" fmla="*/ 1417141 h 4579441"/>
                <a:gd name="connsiteX299" fmla="*/ 3359150 w 6394606"/>
                <a:gd name="connsiteY299" fmla="*/ 1423491 h 4579441"/>
                <a:gd name="connsiteX300" fmla="*/ 3333750 w 6394606"/>
                <a:gd name="connsiteY300" fmla="*/ 1436191 h 4579441"/>
                <a:gd name="connsiteX301" fmla="*/ 3295650 w 6394606"/>
                <a:gd name="connsiteY301" fmla="*/ 1448891 h 4579441"/>
                <a:gd name="connsiteX302" fmla="*/ 3276600 w 6394606"/>
                <a:gd name="connsiteY302" fmla="*/ 1455241 h 4579441"/>
                <a:gd name="connsiteX303" fmla="*/ 3200400 w 6394606"/>
                <a:gd name="connsiteY303" fmla="*/ 1429841 h 4579441"/>
                <a:gd name="connsiteX304" fmla="*/ 3181350 w 6394606"/>
                <a:gd name="connsiteY304" fmla="*/ 1410791 h 4579441"/>
                <a:gd name="connsiteX305" fmla="*/ 3162300 w 6394606"/>
                <a:gd name="connsiteY305" fmla="*/ 1372691 h 4579441"/>
                <a:gd name="connsiteX306" fmla="*/ 3155950 w 6394606"/>
                <a:gd name="connsiteY306" fmla="*/ 1353641 h 4579441"/>
                <a:gd name="connsiteX307" fmla="*/ 3143250 w 6394606"/>
                <a:gd name="connsiteY307" fmla="*/ 1334591 h 4579441"/>
                <a:gd name="connsiteX308" fmla="*/ 3136900 w 6394606"/>
                <a:gd name="connsiteY308" fmla="*/ 1315541 h 4579441"/>
                <a:gd name="connsiteX309" fmla="*/ 3124200 w 6394606"/>
                <a:gd name="connsiteY309" fmla="*/ 1296491 h 4579441"/>
                <a:gd name="connsiteX310" fmla="*/ 3111500 w 6394606"/>
                <a:gd name="connsiteY310" fmla="*/ 1271091 h 4579441"/>
                <a:gd name="connsiteX311" fmla="*/ 3092450 w 6394606"/>
                <a:gd name="connsiteY311" fmla="*/ 1252041 h 4579441"/>
                <a:gd name="connsiteX312" fmla="*/ 3054350 w 6394606"/>
                <a:gd name="connsiteY312" fmla="*/ 1232991 h 4579441"/>
                <a:gd name="connsiteX313" fmla="*/ 3035300 w 6394606"/>
                <a:gd name="connsiteY313" fmla="*/ 1213941 h 4579441"/>
                <a:gd name="connsiteX314" fmla="*/ 3009900 w 6394606"/>
                <a:gd name="connsiteY314" fmla="*/ 1194891 h 4579441"/>
                <a:gd name="connsiteX315" fmla="*/ 2990850 w 6394606"/>
                <a:gd name="connsiteY315" fmla="*/ 1169491 h 4579441"/>
                <a:gd name="connsiteX316" fmla="*/ 2965450 w 6394606"/>
                <a:gd name="connsiteY316" fmla="*/ 1144091 h 4579441"/>
                <a:gd name="connsiteX317" fmla="*/ 2921000 w 6394606"/>
                <a:gd name="connsiteY317" fmla="*/ 1086941 h 4579441"/>
                <a:gd name="connsiteX318" fmla="*/ 2889250 w 6394606"/>
                <a:gd name="connsiteY318" fmla="*/ 1048841 h 4579441"/>
                <a:gd name="connsiteX319" fmla="*/ 2863850 w 6394606"/>
                <a:gd name="connsiteY319" fmla="*/ 1029791 h 4579441"/>
                <a:gd name="connsiteX320" fmla="*/ 2825750 w 6394606"/>
                <a:gd name="connsiteY320" fmla="*/ 1004391 h 4579441"/>
                <a:gd name="connsiteX321" fmla="*/ 2781300 w 6394606"/>
                <a:gd name="connsiteY321" fmla="*/ 966291 h 4579441"/>
                <a:gd name="connsiteX322" fmla="*/ 2743200 w 6394606"/>
                <a:gd name="connsiteY322" fmla="*/ 928191 h 4579441"/>
                <a:gd name="connsiteX323" fmla="*/ 2724150 w 6394606"/>
                <a:gd name="connsiteY323" fmla="*/ 915491 h 4579441"/>
                <a:gd name="connsiteX324" fmla="*/ 2679700 w 6394606"/>
                <a:gd name="connsiteY324" fmla="*/ 871041 h 4579441"/>
                <a:gd name="connsiteX325" fmla="*/ 2654300 w 6394606"/>
                <a:gd name="connsiteY325" fmla="*/ 832941 h 4579441"/>
                <a:gd name="connsiteX326" fmla="*/ 2622550 w 6394606"/>
                <a:gd name="connsiteY326" fmla="*/ 801191 h 4579441"/>
                <a:gd name="connsiteX327" fmla="*/ 2609850 w 6394606"/>
                <a:gd name="connsiteY327" fmla="*/ 782141 h 4579441"/>
                <a:gd name="connsiteX328" fmla="*/ 2546350 w 6394606"/>
                <a:gd name="connsiteY328" fmla="*/ 744041 h 4579441"/>
                <a:gd name="connsiteX329" fmla="*/ 2527300 w 6394606"/>
                <a:gd name="connsiteY329" fmla="*/ 724991 h 4579441"/>
                <a:gd name="connsiteX330" fmla="*/ 2476500 w 6394606"/>
                <a:gd name="connsiteY330" fmla="*/ 693241 h 4579441"/>
                <a:gd name="connsiteX331" fmla="*/ 2419350 w 6394606"/>
                <a:gd name="connsiteY331" fmla="*/ 661491 h 4579441"/>
                <a:gd name="connsiteX332" fmla="*/ 2400300 w 6394606"/>
                <a:gd name="connsiteY332" fmla="*/ 642441 h 4579441"/>
                <a:gd name="connsiteX333" fmla="*/ 2374900 w 6394606"/>
                <a:gd name="connsiteY333" fmla="*/ 604341 h 4579441"/>
                <a:gd name="connsiteX334" fmla="*/ 2355850 w 6394606"/>
                <a:gd name="connsiteY334" fmla="*/ 585291 h 4579441"/>
                <a:gd name="connsiteX335" fmla="*/ 2317750 w 6394606"/>
                <a:gd name="connsiteY335" fmla="*/ 547191 h 4579441"/>
                <a:gd name="connsiteX336" fmla="*/ 2292350 w 6394606"/>
                <a:gd name="connsiteY336" fmla="*/ 496391 h 4579441"/>
                <a:gd name="connsiteX337" fmla="*/ 2273300 w 6394606"/>
                <a:gd name="connsiteY337" fmla="*/ 451941 h 4579441"/>
                <a:gd name="connsiteX338" fmla="*/ 2247900 w 6394606"/>
                <a:gd name="connsiteY338" fmla="*/ 350341 h 4579441"/>
                <a:gd name="connsiteX339" fmla="*/ 2235200 w 6394606"/>
                <a:gd name="connsiteY339" fmla="*/ 331291 h 4579441"/>
                <a:gd name="connsiteX340" fmla="*/ 2228850 w 6394606"/>
                <a:gd name="connsiteY340" fmla="*/ 312241 h 4579441"/>
                <a:gd name="connsiteX341" fmla="*/ 2203450 w 6394606"/>
                <a:gd name="connsiteY341" fmla="*/ 274141 h 4579441"/>
                <a:gd name="connsiteX342" fmla="*/ 2190750 w 6394606"/>
                <a:gd name="connsiteY342" fmla="*/ 255091 h 4579441"/>
                <a:gd name="connsiteX343" fmla="*/ 2171700 w 6394606"/>
                <a:gd name="connsiteY343" fmla="*/ 216991 h 4579441"/>
                <a:gd name="connsiteX344" fmla="*/ 2146300 w 6394606"/>
                <a:gd name="connsiteY344" fmla="*/ 134441 h 4579441"/>
                <a:gd name="connsiteX345" fmla="*/ 2120900 w 6394606"/>
                <a:gd name="connsiteY345" fmla="*/ 96341 h 4579441"/>
                <a:gd name="connsiteX346" fmla="*/ 2095500 w 6394606"/>
                <a:gd name="connsiteY346" fmla="*/ 89991 h 4579441"/>
                <a:gd name="connsiteX347" fmla="*/ 2070100 w 6394606"/>
                <a:gd name="connsiteY347" fmla="*/ 70941 h 4579441"/>
                <a:gd name="connsiteX348" fmla="*/ 2025650 w 6394606"/>
                <a:gd name="connsiteY348" fmla="*/ 58241 h 4579441"/>
                <a:gd name="connsiteX349" fmla="*/ 2006600 w 6394606"/>
                <a:gd name="connsiteY349" fmla="*/ 45541 h 4579441"/>
                <a:gd name="connsiteX350" fmla="*/ 1708150 w 6394606"/>
                <a:gd name="connsiteY350" fmla="*/ 26491 h 4579441"/>
                <a:gd name="connsiteX351" fmla="*/ 787400 w 6394606"/>
                <a:gd name="connsiteY351" fmla="*/ 13791 h 4579441"/>
                <a:gd name="connsiteX352" fmla="*/ 527050 w 6394606"/>
                <a:gd name="connsiteY352" fmla="*/ 1091 h 4579441"/>
                <a:gd name="connsiteX353" fmla="*/ 476250 w 6394606"/>
                <a:gd name="connsiteY353" fmla="*/ 20141 h 4579441"/>
                <a:gd name="connsiteX354" fmla="*/ 158750 w 6394606"/>
                <a:gd name="connsiteY354" fmla="*/ 20141 h 4579441"/>
                <a:gd name="connsiteX355" fmla="*/ 69850 w 6394606"/>
                <a:gd name="connsiteY355" fmla="*/ 64591 h 4579441"/>
                <a:gd name="connsiteX356" fmla="*/ 0 w 6394606"/>
                <a:gd name="connsiteY356" fmla="*/ 236041 h 4579441"/>
                <a:gd name="connsiteX357" fmla="*/ 69850 w 6394606"/>
                <a:gd name="connsiteY357" fmla="*/ 267791 h 4579441"/>
                <a:gd name="connsiteX358" fmla="*/ 19050 w 6394606"/>
                <a:gd name="connsiteY358" fmla="*/ 318591 h 4579441"/>
                <a:gd name="connsiteX359" fmla="*/ 31750 w 6394606"/>
                <a:gd name="connsiteY359" fmla="*/ 369391 h 4579441"/>
                <a:gd name="connsiteX360" fmla="*/ 44450 w 6394606"/>
                <a:gd name="connsiteY360" fmla="*/ 407491 h 4579441"/>
                <a:gd name="connsiteX0" fmla="*/ 63391 w 6388147"/>
                <a:gd name="connsiteY0" fmla="*/ 83641 h 4579441"/>
                <a:gd name="connsiteX1" fmla="*/ 57041 w 6388147"/>
                <a:gd name="connsiteY1" fmla="*/ 121741 h 4579441"/>
                <a:gd name="connsiteX2" fmla="*/ 50691 w 6388147"/>
                <a:gd name="connsiteY2" fmla="*/ 140791 h 4579441"/>
                <a:gd name="connsiteX3" fmla="*/ 31641 w 6388147"/>
                <a:gd name="connsiteY3" fmla="*/ 223341 h 4579441"/>
                <a:gd name="connsiteX4" fmla="*/ 25291 w 6388147"/>
                <a:gd name="connsiteY4" fmla="*/ 928191 h 4579441"/>
                <a:gd name="connsiteX5" fmla="*/ 18941 w 6388147"/>
                <a:gd name="connsiteY5" fmla="*/ 947241 h 4579441"/>
                <a:gd name="connsiteX6" fmla="*/ 31641 w 6388147"/>
                <a:gd name="connsiteY6" fmla="*/ 2369641 h 4579441"/>
                <a:gd name="connsiteX7" fmla="*/ 37991 w 6388147"/>
                <a:gd name="connsiteY7" fmla="*/ 2820491 h 4579441"/>
                <a:gd name="connsiteX8" fmla="*/ 44341 w 6388147"/>
                <a:gd name="connsiteY8" fmla="*/ 2852241 h 4579441"/>
                <a:gd name="connsiteX9" fmla="*/ 50691 w 6388147"/>
                <a:gd name="connsiteY9" fmla="*/ 3131641 h 4579441"/>
                <a:gd name="connsiteX10" fmla="*/ 57041 w 6388147"/>
                <a:gd name="connsiteY10" fmla="*/ 3703141 h 4579441"/>
                <a:gd name="connsiteX11" fmla="*/ 82441 w 6388147"/>
                <a:gd name="connsiteY11" fmla="*/ 3709491 h 4579441"/>
                <a:gd name="connsiteX12" fmla="*/ 120541 w 6388147"/>
                <a:gd name="connsiteY12" fmla="*/ 3722191 h 4579441"/>
                <a:gd name="connsiteX13" fmla="*/ 158641 w 6388147"/>
                <a:gd name="connsiteY13" fmla="*/ 3734891 h 4579441"/>
                <a:gd name="connsiteX14" fmla="*/ 177691 w 6388147"/>
                <a:gd name="connsiteY14" fmla="*/ 3741241 h 4579441"/>
                <a:gd name="connsiteX15" fmla="*/ 228491 w 6388147"/>
                <a:gd name="connsiteY15" fmla="*/ 3766641 h 4579441"/>
                <a:gd name="connsiteX16" fmla="*/ 266591 w 6388147"/>
                <a:gd name="connsiteY16" fmla="*/ 3798391 h 4579441"/>
                <a:gd name="connsiteX17" fmla="*/ 304691 w 6388147"/>
                <a:gd name="connsiteY17" fmla="*/ 3823791 h 4579441"/>
                <a:gd name="connsiteX18" fmla="*/ 323741 w 6388147"/>
                <a:gd name="connsiteY18" fmla="*/ 3836491 h 4579441"/>
                <a:gd name="connsiteX19" fmla="*/ 336441 w 6388147"/>
                <a:gd name="connsiteY19" fmla="*/ 3855541 h 4579441"/>
                <a:gd name="connsiteX20" fmla="*/ 349141 w 6388147"/>
                <a:gd name="connsiteY20" fmla="*/ 3893641 h 4579441"/>
                <a:gd name="connsiteX21" fmla="*/ 368191 w 6388147"/>
                <a:gd name="connsiteY21" fmla="*/ 3906341 h 4579441"/>
                <a:gd name="connsiteX22" fmla="*/ 380891 w 6388147"/>
                <a:gd name="connsiteY22" fmla="*/ 3925391 h 4579441"/>
                <a:gd name="connsiteX23" fmla="*/ 399941 w 6388147"/>
                <a:gd name="connsiteY23" fmla="*/ 3963491 h 4579441"/>
                <a:gd name="connsiteX24" fmla="*/ 406291 w 6388147"/>
                <a:gd name="connsiteY24" fmla="*/ 3988891 h 4579441"/>
                <a:gd name="connsiteX25" fmla="*/ 425341 w 6388147"/>
                <a:gd name="connsiteY25" fmla="*/ 4039691 h 4579441"/>
                <a:gd name="connsiteX26" fmla="*/ 450741 w 6388147"/>
                <a:gd name="connsiteY26" fmla="*/ 4115891 h 4579441"/>
                <a:gd name="connsiteX27" fmla="*/ 476141 w 6388147"/>
                <a:gd name="connsiteY27" fmla="*/ 4128591 h 4579441"/>
                <a:gd name="connsiteX28" fmla="*/ 514241 w 6388147"/>
                <a:gd name="connsiteY28" fmla="*/ 4147641 h 4579441"/>
                <a:gd name="connsiteX29" fmla="*/ 533291 w 6388147"/>
                <a:gd name="connsiteY29" fmla="*/ 4115891 h 4579441"/>
                <a:gd name="connsiteX30" fmla="*/ 539641 w 6388147"/>
                <a:gd name="connsiteY30" fmla="*/ 4090491 h 4579441"/>
                <a:gd name="connsiteX31" fmla="*/ 628541 w 6388147"/>
                <a:gd name="connsiteY31" fmla="*/ 4096841 h 4579441"/>
                <a:gd name="connsiteX32" fmla="*/ 666641 w 6388147"/>
                <a:gd name="connsiteY32" fmla="*/ 4103191 h 4579441"/>
                <a:gd name="connsiteX33" fmla="*/ 672991 w 6388147"/>
                <a:gd name="connsiteY33" fmla="*/ 4026991 h 4579441"/>
                <a:gd name="connsiteX34" fmla="*/ 679341 w 6388147"/>
                <a:gd name="connsiteY34" fmla="*/ 4001591 h 4579441"/>
                <a:gd name="connsiteX35" fmla="*/ 736491 w 6388147"/>
                <a:gd name="connsiteY35" fmla="*/ 3969841 h 4579441"/>
                <a:gd name="connsiteX36" fmla="*/ 799991 w 6388147"/>
                <a:gd name="connsiteY36" fmla="*/ 3963491 h 4579441"/>
                <a:gd name="connsiteX37" fmla="*/ 819041 w 6388147"/>
                <a:gd name="connsiteY37" fmla="*/ 3957141 h 4579441"/>
                <a:gd name="connsiteX38" fmla="*/ 882541 w 6388147"/>
                <a:gd name="connsiteY38" fmla="*/ 3963491 h 4579441"/>
                <a:gd name="connsiteX39" fmla="*/ 933341 w 6388147"/>
                <a:gd name="connsiteY39" fmla="*/ 3988891 h 4579441"/>
                <a:gd name="connsiteX40" fmla="*/ 958741 w 6388147"/>
                <a:gd name="connsiteY40" fmla="*/ 3995241 h 4579441"/>
                <a:gd name="connsiteX41" fmla="*/ 996841 w 6388147"/>
                <a:gd name="connsiteY41" fmla="*/ 4026991 h 4579441"/>
                <a:gd name="connsiteX42" fmla="*/ 1015891 w 6388147"/>
                <a:gd name="connsiteY42" fmla="*/ 4039691 h 4579441"/>
                <a:gd name="connsiteX43" fmla="*/ 1034941 w 6388147"/>
                <a:gd name="connsiteY43" fmla="*/ 4058741 h 4579441"/>
                <a:gd name="connsiteX44" fmla="*/ 1104791 w 6388147"/>
                <a:gd name="connsiteY44" fmla="*/ 4090491 h 4579441"/>
                <a:gd name="connsiteX45" fmla="*/ 1174641 w 6388147"/>
                <a:gd name="connsiteY45" fmla="*/ 4084141 h 4579441"/>
                <a:gd name="connsiteX46" fmla="*/ 1193691 w 6388147"/>
                <a:gd name="connsiteY46" fmla="*/ 4077791 h 4579441"/>
                <a:gd name="connsiteX47" fmla="*/ 1288941 w 6388147"/>
                <a:gd name="connsiteY47" fmla="*/ 4084141 h 4579441"/>
                <a:gd name="connsiteX48" fmla="*/ 1384191 w 6388147"/>
                <a:gd name="connsiteY48" fmla="*/ 4096841 h 4579441"/>
                <a:gd name="connsiteX49" fmla="*/ 1428641 w 6388147"/>
                <a:gd name="connsiteY49" fmla="*/ 4122241 h 4579441"/>
                <a:gd name="connsiteX50" fmla="*/ 1447691 w 6388147"/>
                <a:gd name="connsiteY50" fmla="*/ 4141291 h 4579441"/>
                <a:gd name="connsiteX51" fmla="*/ 1485791 w 6388147"/>
                <a:gd name="connsiteY51" fmla="*/ 4166691 h 4579441"/>
                <a:gd name="connsiteX52" fmla="*/ 1530241 w 6388147"/>
                <a:gd name="connsiteY52" fmla="*/ 4192091 h 4579441"/>
                <a:gd name="connsiteX53" fmla="*/ 1587391 w 6388147"/>
                <a:gd name="connsiteY53" fmla="*/ 4217491 h 4579441"/>
                <a:gd name="connsiteX54" fmla="*/ 1612791 w 6388147"/>
                <a:gd name="connsiteY54" fmla="*/ 4230191 h 4579441"/>
                <a:gd name="connsiteX55" fmla="*/ 1631841 w 6388147"/>
                <a:gd name="connsiteY55" fmla="*/ 4242891 h 4579441"/>
                <a:gd name="connsiteX56" fmla="*/ 1669941 w 6388147"/>
                <a:gd name="connsiteY56" fmla="*/ 4255591 h 4579441"/>
                <a:gd name="connsiteX57" fmla="*/ 1727091 w 6388147"/>
                <a:gd name="connsiteY57" fmla="*/ 4300041 h 4579441"/>
                <a:gd name="connsiteX58" fmla="*/ 1746141 w 6388147"/>
                <a:gd name="connsiteY58" fmla="*/ 4306391 h 4579441"/>
                <a:gd name="connsiteX59" fmla="*/ 1771541 w 6388147"/>
                <a:gd name="connsiteY59" fmla="*/ 4325441 h 4579441"/>
                <a:gd name="connsiteX60" fmla="*/ 1815991 w 6388147"/>
                <a:gd name="connsiteY60" fmla="*/ 4344491 h 4579441"/>
                <a:gd name="connsiteX61" fmla="*/ 1841391 w 6388147"/>
                <a:gd name="connsiteY61" fmla="*/ 4357191 h 4579441"/>
                <a:gd name="connsiteX62" fmla="*/ 1879491 w 6388147"/>
                <a:gd name="connsiteY62" fmla="*/ 4369891 h 4579441"/>
                <a:gd name="connsiteX63" fmla="*/ 1898541 w 6388147"/>
                <a:gd name="connsiteY63" fmla="*/ 4382591 h 4579441"/>
                <a:gd name="connsiteX64" fmla="*/ 1936641 w 6388147"/>
                <a:gd name="connsiteY64" fmla="*/ 4395291 h 4579441"/>
                <a:gd name="connsiteX65" fmla="*/ 1981091 w 6388147"/>
                <a:gd name="connsiteY65" fmla="*/ 4414341 h 4579441"/>
                <a:gd name="connsiteX66" fmla="*/ 2006491 w 6388147"/>
                <a:gd name="connsiteY66" fmla="*/ 4433391 h 4579441"/>
                <a:gd name="connsiteX67" fmla="*/ 2044591 w 6388147"/>
                <a:gd name="connsiteY67" fmla="*/ 4458791 h 4579441"/>
                <a:gd name="connsiteX68" fmla="*/ 2089041 w 6388147"/>
                <a:gd name="connsiteY68" fmla="*/ 4496891 h 4579441"/>
                <a:gd name="connsiteX69" fmla="*/ 2108091 w 6388147"/>
                <a:gd name="connsiteY69" fmla="*/ 4503241 h 4579441"/>
                <a:gd name="connsiteX70" fmla="*/ 2127141 w 6388147"/>
                <a:gd name="connsiteY70" fmla="*/ 4515941 h 4579441"/>
                <a:gd name="connsiteX71" fmla="*/ 2152541 w 6388147"/>
                <a:gd name="connsiteY71" fmla="*/ 4522291 h 4579441"/>
                <a:gd name="connsiteX72" fmla="*/ 2216041 w 6388147"/>
                <a:gd name="connsiteY72" fmla="*/ 4541341 h 4579441"/>
                <a:gd name="connsiteX73" fmla="*/ 2279541 w 6388147"/>
                <a:gd name="connsiteY73" fmla="*/ 4547691 h 4579441"/>
                <a:gd name="connsiteX74" fmla="*/ 2317641 w 6388147"/>
                <a:gd name="connsiteY74" fmla="*/ 4560391 h 4579441"/>
                <a:gd name="connsiteX75" fmla="*/ 2343041 w 6388147"/>
                <a:gd name="connsiteY75" fmla="*/ 4566741 h 4579441"/>
                <a:gd name="connsiteX76" fmla="*/ 2381141 w 6388147"/>
                <a:gd name="connsiteY76" fmla="*/ 4579441 h 4579441"/>
                <a:gd name="connsiteX77" fmla="*/ 2406541 w 6388147"/>
                <a:gd name="connsiteY77" fmla="*/ 4573091 h 4579441"/>
                <a:gd name="connsiteX78" fmla="*/ 2419241 w 6388147"/>
                <a:gd name="connsiteY78" fmla="*/ 4547691 h 4579441"/>
                <a:gd name="connsiteX79" fmla="*/ 2450991 w 6388147"/>
                <a:gd name="connsiteY79" fmla="*/ 4515941 h 4579441"/>
                <a:gd name="connsiteX80" fmla="*/ 2476391 w 6388147"/>
                <a:gd name="connsiteY80" fmla="*/ 4477841 h 4579441"/>
                <a:gd name="connsiteX81" fmla="*/ 2489091 w 6388147"/>
                <a:gd name="connsiteY81" fmla="*/ 4458791 h 4579441"/>
                <a:gd name="connsiteX82" fmla="*/ 2508141 w 6388147"/>
                <a:gd name="connsiteY82" fmla="*/ 4433391 h 4579441"/>
                <a:gd name="connsiteX83" fmla="*/ 2520841 w 6388147"/>
                <a:gd name="connsiteY83" fmla="*/ 4414341 h 4579441"/>
                <a:gd name="connsiteX84" fmla="*/ 2539891 w 6388147"/>
                <a:gd name="connsiteY84" fmla="*/ 4388941 h 4579441"/>
                <a:gd name="connsiteX85" fmla="*/ 2552591 w 6388147"/>
                <a:gd name="connsiteY85" fmla="*/ 4369891 h 4579441"/>
                <a:gd name="connsiteX86" fmla="*/ 2571641 w 6388147"/>
                <a:gd name="connsiteY86" fmla="*/ 4363541 h 4579441"/>
                <a:gd name="connsiteX87" fmla="*/ 2628791 w 6388147"/>
                <a:gd name="connsiteY87" fmla="*/ 4312741 h 4579441"/>
                <a:gd name="connsiteX88" fmla="*/ 2647841 w 6388147"/>
                <a:gd name="connsiteY88" fmla="*/ 4306391 h 4579441"/>
                <a:gd name="connsiteX89" fmla="*/ 2692291 w 6388147"/>
                <a:gd name="connsiteY89" fmla="*/ 4280991 h 4579441"/>
                <a:gd name="connsiteX90" fmla="*/ 2717691 w 6388147"/>
                <a:gd name="connsiteY90" fmla="*/ 4268291 h 4579441"/>
                <a:gd name="connsiteX91" fmla="*/ 2755791 w 6388147"/>
                <a:gd name="connsiteY91" fmla="*/ 4230191 h 4579441"/>
                <a:gd name="connsiteX92" fmla="*/ 2793891 w 6388147"/>
                <a:gd name="connsiteY92" fmla="*/ 4198441 h 4579441"/>
                <a:gd name="connsiteX93" fmla="*/ 2844691 w 6388147"/>
                <a:gd name="connsiteY93" fmla="*/ 4166691 h 4579441"/>
                <a:gd name="connsiteX94" fmla="*/ 2876441 w 6388147"/>
                <a:gd name="connsiteY94" fmla="*/ 4134941 h 4579441"/>
                <a:gd name="connsiteX95" fmla="*/ 2908191 w 6388147"/>
                <a:gd name="connsiteY95" fmla="*/ 4103191 h 4579441"/>
                <a:gd name="connsiteX96" fmla="*/ 2920891 w 6388147"/>
                <a:gd name="connsiteY96" fmla="*/ 4077791 h 4579441"/>
                <a:gd name="connsiteX97" fmla="*/ 3009791 w 6388147"/>
                <a:gd name="connsiteY97" fmla="*/ 4014291 h 4579441"/>
                <a:gd name="connsiteX98" fmla="*/ 3041541 w 6388147"/>
                <a:gd name="connsiteY98" fmla="*/ 3995241 h 4579441"/>
                <a:gd name="connsiteX99" fmla="*/ 3111391 w 6388147"/>
                <a:gd name="connsiteY99" fmla="*/ 3963491 h 4579441"/>
                <a:gd name="connsiteX100" fmla="*/ 3130441 w 6388147"/>
                <a:gd name="connsiteY100" fmla="*/ 3950791 h 4579441"/>
                <a:gd name="connsiteX101" fmla="*/ 3168541 w 6388147"/>
                <a:gd name="connsiteY101" fmla="*/ 3938091 h 4579441"/>
                <a:gd name="connsiteX102" fmla="*/ 3225691 w 6388147"/>
                <a:gd name="connsiteY102" fmla="*/ 3906341 h 4579441"/>
                <a:gd name="connsiteX103" fmla="*/ 3263791 w 6388147"/>
                <a:gd name="connsiteY103" fmla="*/ 3887291 h 4579441"/>
                <a:gd name="connsiteX104" fmla="*/ 3276491 w 6388147"/>
                <a:gd name="connsiteY104" fmla="*/ 3868241 h 4579441"/>
                <a:gd name="connsiteX105" fmla="*/ 3301891 w 6388147"/>
                <a:gd name="connsiteY105" fmla="*/ 3849191 h 4579441"/>
                <a:gd name="connsiteX106" fmla="*/ 3295541 w 6388147"/>
                <a:gd name="connsiteY106" fmla="*/ 3734891 h 4579441"/>
                <a:gd name="connsiteX107" fmla="*/ 3257441 w 6388147"/>
                <a:gd name="connsiteY107" fmla="*/ 3728541 h 4579441"/>
                <a:gd name="connsiteX108" fmla="*/ 3130441 w 6388147"/>
                <a:gd name="connsiteY108" fmla="*/ 3715841 h 4579441"/>
                <a:gd name="connsiteX109" fmla="*/ 3136791 w 6388147"/>
                <a:gd name="connsiteY109" fmla="*/ 3690441 h 4579441"/>
                <a:gd name="connsiteX110" fmla="*/ 3155841 w 6388147"/>
                <a:gd name="connsiteY110" fmla="*/ 3677741 h 4579441"/>
                <a:gd name="connsiteX111" fmla="*/ 3181241 w 6388147"/>
                <a:gd name="connsiteY111" fmla="*/ 3658691 h 4579441"/>
                <a:gd name="connsiteX112" fmla="*/ 3219341 w 6388147"/>
                <a:gd name="connsiteY112" fmla="*/ 3639641 h 4579441"/>
                <a:gd name="connsiteX113" fmla="*/ 3289191 w 6388147"/>
                <a:gd name="connsiteY113" fmla="*/ 3569791 h 4579441"/>
                <a:gd name="connsiteX114" fmla="*/ 3308241 w 6388147"/>
                <a:gd name="connsiteY114" fmla="*/ 3544391 h 4579441"/>
                <a:gd name="connsiteX115" fmla="*/ 3327291 w 6388147"/>
                <a:gd name="connsiteY115" fmla="*/ 3531691 h 4579441"/>
                <a:gd name="connsiteX116" fmla="*/ 3346341 w 6388147"/>
                <a:gd name="connsiteY116" fmla="*/ 3512641 h 4579441"/>
                <a:gd name="connsiteX117" fmla="*/ 3365391 w 6388147"/>
                <a:gd name="connsiteY117" fmla="*/ 3506291 h 4579441"/>
                <a:gd name="connsiteX118" fmla="*/ 3390791 w 6388147"/>
                <a:gd name="connsiteY118" fmla="*/ 3493591 h 4579441"/>
                <a:gd name="connsiteX119" fmla="*/ 3422541 w 6388147"/>
                <a:gd name="connsiteY119" fmla="*/ 3474541 h 4579441"/>
                <a:gd name="connsiteX120" fmla="*/ 3447941 w 6388147"/>
                <a:gd name="connsiteY120" fmla="*/ 3468191 h 4579441"/>
                <a:gd name="connsiteX121" fmla="*/ 3466991 w 6388147"/>
                <a:gd name="connsiteY121" fmla="*/ 3461841 h 4579441"/>
                <a:gd name="connsiteX122" fmla="*/ 3492391 w 6388147"/>
                <a:gd name="connsiteY122" fmla="*/ 3398341 h 4579441"/>
                <a:gd name="connsiteX123" fmla="*/ 3530491 w 6388147"/>
                <a:gd name="connsiteY123" fmla="*/ 3379291 h 4579441"/>
                <a:gd name="connsiteX124" fmla="*/ 3555891 w 6388147"/>
                <a:gd name="connsiteY124" fmla="*/ 3366591 h 4579441"/>
                <a:gd name="connsiteX125" fmla="*/ 3574941 w 6388147"/>
                <a:gd name="connsiteY125" fmla="*/ 3353891 h 4579441"/>
                <a:gd name="connsiteX126" fmla="*/ 3600341 w 6388147"/>
                <a:gd name="connsiteY126" fmla="*/ 3328491 h 4579441"/>
                <a:gd name="connsiteX127" fmla="*/ 3625741 w 6388147"/>
                <a:gd name="connsiteY127" fmla="*/ 3322141 h 4579441"/>
                <a:gd name="connsiteX128" fmla="*/ 3644791 w 6388147"/>
                <a:gd name="connsiteY128" fmla="*/ 3309441 h 4579441"/>
                <a:gd name="connsiteX129" fmla="*/ 3714641 w 6388147"/>
                <a:gd name="connsiteY129" fmla="*/ 3296741 h 4579441"/>
                <a:gd name="connsiteX130" fmla="*/ 3759091 w 6388147"/>
                <a:gd name="connsiteY130" fmla="*/ 3284041 h 4579441"/>
                <a:gd name="connsiteX131" fmla="*/ 3778141 w 6388147"/>
                <a:gd name="connsiteY131" fmla="*/ 3271341 h 4579441"/>
                <a:gd name="connsiteX132" fmla="*/ 3797191 w 6388147"/>
                <a:gd name="connsiteY132" fmla="*/ 3226891 h 4579441"/>
                <a:gd name="connsiteX133" fmla="*/ 3790841 w 6388147"/>
                <a:gd name="connsiteY133" fmla="*/ 3144341 h 4579441"/>
                <a:gd name="connsiteX134" fmla="*/ 3771791 w 6388147"/>
                <a:gd name="connsiteY134" fmla="*/ 3131641 h 4579441"/>
                <a:gd name="connsiteX135" fmla="*/ 3727341 w 6388147"/>
                <a:gd name="connsiteY135" fmla="*/ 3112591 h 4579441"/>
                <a:gd name="connsiteX136" fmla="*/ 3708291 w 6388147"/>
                <a:gd name="connsiteY136" fmla="*/ 3099891 h 4579441"/>
                <a:gd name="connsiteX137" fmla="*/ 3701941 w 6388147"/>
                <a:gd name="connsiteY137" fmla="*/ 3080841 h 4579441"/>
                <a:gd name="connsiteX138" fmla="*/ 3682891 w 6388147"/>
                <a:gd name="connsiteY138" fmla="*/ 3042741 h 4579441"/>
                <a:gd name="connsiteX139" fmla="*/ 3689241 w 6388147"/>
                <a:gd name="connsiteY139" fmla="*/ 2979241 h 4579441"/>
                <a:gd name="connsiteX140" fmla="*/ 3695591 w 6388147"/>
                <a:gd name="connsiteY140" fmla="*/ 2960191 h 4579441"/>
                <a:gd name="connsiteX141" fmla="*/ 3708291 w 6388147"/>
                <a:gd name="connsiteY141" fmla="*/ 2877641 h 4579441"/>
                <a:gd name="connsiteX142" fmla="*/ 3701941 w 6388147"/>
                <a:gd name="connsiteY142" fmla="*/ 2833191 h 4579441"/>
                <a:gd name="connsiteX143" fmla="*/ 3689241 w 6388147"/>
                <a:gd name="connsiteY143" fmla="*/ 2814141 h 4579441"/>
                <a:gd name="connsiteX144" fmla="*/ 3682891 w 6388147"/>
                <a:gd name="connsiteY144" fmla="*/ 2788741 h 4579441"/>
                <a:gd name="connsiteX145" fmla="*/ 3689241 w 6388147"/>
                <a:gd name="connsiteY145" fmla="*/ 2706191 h 4579441"/>
                <a:gd name="connsiteX146" fmla="*/ 3701941 w 6388147"/>
                <a:gd name="connsiteY146" fmla="*/ 2687141 h 4579441"/>
                <a:gd name="connsiteX147" fmla="*/ 3740041 w 6388147"/>
                <a:gd name="connsiteY147" fmla="*/ 2649041 h 4579441"/>
                <a:gd name="connsiteX148" fmla="*/ 3803541 w 6388147"/>
                <a:gd name="connsiteY148" fmla="*/ 2604591 h 4579441"/>
                <a:gd name="connsiteX149" fmla="*/ 3860691 w 6388147"/>
                <a:gd name="connsiteY149" fmla="*/ 2560141 h 4579441"/>
                <a:gd name="connsiteX150" fmla="*/ 3898791 w 6388147"/>
                <a:gd name="connsiteY150" fmla="*/ 2528391 h 4579441"/>
                <a:gd name="connsiteX151" fmla="*/ 3943241 w 6388147"/>
                <a:gd name="connsiteY151" fmla="*/ 2496641 h 4579441"/>
                <a:gd name="connsiteX152" fmla="*/ 3962291 w 6388147"/>
                <a:gd name="connsiteY152" fmla="*/ 2490291 h 4579441"/>
                <a:gd name="connsiteX153" fmla="*/ 3987691 w 6388147"/>
                <a:gd name="connsiteY153" fmla="*/ 2477591 h 4579441"/>
                <a:gd name="connsiteX154" fmla="*/ 4025791 w 6388147"/>
                <a:gd name="connsiteY154" fmla="*/ 2464891 h 4579441"/>
                <a:gd name="connsiteX155" fmla="*/ 4127391 w 6388147"/>
                <a:gd name="connsiteY155" fmla="*/ 2471241 h 4579441"/>
                <a:gd name="connsiteX156" fmla="*/ 4165491 w 6388147"/>
                <a:gd name="connsiteY156" fmla="*/ 2496641 h 4579441"/>
                <a:gd name="connsiteX157" fmla="*/ 4203591 w 6388147"/>
                <a:gd name="connsiteY157" fmla="*/ 2515691 h 4579441"/>
                <a:gd name="connsiteX158" fmla="*/ 4222641 w 6388147"/>
                <a:gd name="connsiteY158" fmla="*/ 2534741 h 4579441"/>
                <a:gd name="connsiteX159" fmla="*/ 4267091 w 6388147"/>
                <a:gd name="connsiteY159" fmla="*/ 2566491 h 4579441"/>
                <a:gd name="connsiteX160" fmla="*/ 4292491 w 6388147"/>
                <a:gd name="connsiteY160" fmla="*/ 2610941 h 4579441"/>
                <a:gd name="connsiteX161" fmla="*/ 4311541 w 6388147"/>
                <a:gd name="connsiteY161" fmla="*/ 2629991 h 4579441"/>
                <a:gd name="connsiteX162" fmla="*/ 4324241 w 6388147"/>
                <a:gd name="connsiteY162" fmla="*/ 2649041 h 4579441"/>
                <a:gd name="connsiteX163" fmla="*/ 4368691 w 6388147"/>
                <a:gd name="connsiteY163" fmla="*/ 2687141 h 4579441"/>
                <a:gd name="connsiteX164" fmla="*/ 4381391 w 6388147"/>
                <a:gd name="connsiteY164" fmla="*/ 2706191 h 4579441"/>
                <a:gd name="connsiteX165" fmla="*/ 4400441 w 6388147"/>
                <a:gd name="connsiteY165" fmla="*/ 2731591 h 4579441"/>
                <a:gd name="connsiteX166" fmla="*/ 4419491 w 6388147"/>
                <a:gd name="connsiteY166" fmla="*/ 2750641 h 4579441"/>
                <a:gd name="connsiteX167" fmla="*/ 4444891 w 6388147"/>
                <a:gd name="connsiteY167" fmla="*/ 2795091 h 4579441"/>
                <a:gd name="connsiteX168" fmla="*/ 4482991 w 6388147"/>
                <a:gd name="connsiteY168" fmla="*/ 2852241 h 4579441"/>
                <a:gd name="connsiteX169" fmla="*/ 4495691 w 6388147"/>
                <a:gd name="connsiteY169" fmla="*/ 2871291 h 4579441"/>
                <a:gd name="connsiteX170" fmla="*/ 4508391 w 6388147"/>
                <a:gd name="connsiteY170" fmla="*/ 2890341 h 4579441"/>
                <a:gd name="connsiteX171" fmla="*/ 4527441 w 6388147"/>
                <a:gd name="connsiteY171" fmla="*/ 2909391 h 4579441"/>
                <a:gd name="connsiteX172" fmla="*/ 4552841 w 6388147"/>
                <a:gd name="connsiteY172" fmla="*/ 2947491 h 4579441"/>
                <a:gd name="connsiteX173" fmla="*/ 4565541 w 6388147"/>
                <a:gd name="connsiteY173" fmla="*/ 2966541 h 4579441"/>
                <a:gd name="connsiteX174" fmla="*/ 4590941 w 6388147"/>
                <a:gd name="connsiteY174" fmla="*/ 2991941 h 4579441"/>
                <a:gd name="connsiteX175" fmla="*/ 4603641 w 6388147"/>
                <a:gd name="connsiteY175" fmla="*/ 3010991 h 4579441"/>
                <a:gd name="connsiteX176" fmla="*/ 4622691 w 6388147"/>
                <a:gd name="connsiteY176" fmla="*/ 3030041 h 4579441"/>
                <a:gd name="connsiteX177" fmla="*/ 4648091 w 6388147"/>
                <a:gd name="connsiteY177" fmla="*/ 3068141 h 4579441"/>
                <a:gd name="connsiteX178" fmla="*/ 4667141 w 6388147"/>
                <a:gd name="connsiteY178" fmla="*/ 3087191 h 4579441"/>
                <a:gd name="connsiteX179" fmla="*/ 4686191 w 6388147"/>
                <a:gd name="connsiteY179" fmla="*/ 3112591 h 4579441"/>
                <a:gd name="connsiteX180" fmla="*/ 4698891 w 6388147"/>
                <a:gd name="connsiteY180" fmla="*/ 3131641 h 4579441"/>
                <a:gd name="connsiteX181" fmla="*/ 4717941 w 6388147"/>
                <a:gd name="connsiteY181" fmla="*/ 3137991 h 4579441"/>
                <a:gd name="connsiteX182" fmla="*/ 4749691 w 6388147"/>
                <a:gd name="connsiteY182" fmla="*/ 3036391 h 4579441"/>
                <a:gd name="connsiteX183" fmla="*/ 4762391 w 6388147"/>
                <a:gd name="connsiteY183" fmla="*/ 2985591 h 4579441"/>
                <a:gd name="connsiteX184" fmla="*/ 4781441 w 6388147"/>
                <a:gd name="connsiteY184" fmla="*/ 2934791 h 4579441"/>
                <a:gd name="connsiteX185" fmla="*/ 4794141 w 6388147"/>
                <a:gd name="connsiteY185" fmla="*/ 2883991 h 4579441"/>
                <a:gd name="connsiteX186" fmla="*/ 4800491 w 6388147"/>
                <a:gd name="connsiteY186" fmla="*/ 2864941 h 4579441"/>
                <a:gd name="connsiteX187" fmla="*/ 4819541 w 6388147"/>
                <a:gd name="connsiteY187" fmla="*/ 2839541 h 4579441"/>
                <a:gd name="connsiteX188" fmla="*/ 4825891 w 6388147"/>
                <a:gd name="connsiteY188" fmla="*/ 2820491 h 4579441"/>
                <a:gd name="connsiteX189" fmla="*/ 4863991 w 6388147"/>
                <a:gd name="connsiteY189" fmla="*/ 2763341 h 4579441"/>
                <a:gd name="connsiteX190" fmla="*/ 4876691 w 6388147"/>
                <a:gd name="connsiteY190" fmla="*/ 2744291 h 4579441"/>
                <a:gd name="connsiteX191" fmla="*/ 4895741 w 6388147"/>
                <a:gd name="connsiteY191" fmla="*/ 2731591 h 4579441"/>
                <a:gd name="connsiteX192" fmla="*/ 4940191 w 6388147"/>
                <a:gd name="connsiteY192" fmla="*/ 2693491 h 4579441"/>
                <a:gd name="connsiteX193" fmla="*/ 4978291 w 6388147"/>
                <a:gd name="connsiteY193" fmla="*/ 2680791 h 4579441"/>
                <a:gd name="connsiteX194" fmla="*/ 5022741 w 6388147"/>
                <a:gd name="connsiteY194" fmla="*/ 2668091 h 4579441"/>
                <a:gd name="connsiteX195" fmla="*/ 5067191 w 6388147"/>
                <a:gd name="connsiteY195" fmla="*/ 2661741 h 4579441"/>
                <a:gd name="connsiteX196" fmla="*/ 5137041 w 6388147"/>
                <a:gd name="connsiteY196" fmla="*/ 2668091 h 4579441"/>
                <a:gd name="connsiteX197" fmla="*/ 5156091 w 6388147"/>
                <a:gd name="connsiteY197" fmla="*/ 2680791 h 4579441"/>
                <a:gd name="connsiteX198" fmla="*/ 5175141 w 6388147"/>
                <a:gd name="connsiteY198" fmla="*/ 2687141 h 4579441"/>
                <a:gd name="connsiteX199" fmla="*/ 5219591 w 6388147"/>
                <a:gd name="connsiteY199" fmla="*/ 2706191 h 4579441"/>
                <a:gd name="connsiteX200" fmla="*/ 5257691 w 6388147"/>
                <a:gd name="connsiteY200" fmla="*/ 2718891 h 4579441"/>
                <a:gd name="connsiteX201" fmla="*/ 5276741 w 6388147"/>
                <a:gd name="connsiteY201" fmla="*/ 2725241 h 4579441"/>
                <a:gd name="connsiteX202" fmla="*/ 5308491 w 6388147"/>
                <a:gd name="connsiteY202" fmla="*/ 2737941 h 4579441"/>
                <a:gd name="connsiteX203" fmla="*/ 5333891 w 6388147"/>
                <a:gd name="connsiteY203" fmla="*/ 2744291 h 4579441"/>
                <a:gd name="connsiteX204" fmla="*/ 5371991 w 6388147"/>
                <a:gd name="connsiteY204" fmla="*/ 2756991 h 4579441"/>
                <a:gd name="connsiteX205" fmla="*/ 5416441 w 6388147"/>
                <a:gd name="connsiteY205" fmla="*/ 2769691 h 4579441"/>
                <a:gd name="connsiteX206" fmla="*/ 5511691 w 6388147"/>
                <a:gd name="connsiteY206" fmla="*/ 2763341 h 4579441"/>
                <a:gd name="connsiteX207" fmla="*/ 5530741 w 6388147"/>
                <a:gd name="connsiteY207" fmla="*/ 2744291 h 4579441"/>
                <a:gd name="connsiteX208" fmla="*/ 5518041 w 6388147"/>
                <a:gd name="connsiteY208" fmla="*/ 2699841 h 4579441"/>
                <a:gd name="connsiteX209" fmla="*/ 5511691 w 6388147"/>
                <a:gd name="connsiteY209" fmla="*/ 2668091 h 4579441"/>
                <a:gd name="connsiteX210" fmla="*/ 5473591 w 6388147"/>
                <a:gd name="connsiteY210" fmla="*/ 2649041 h 4579441"/>
                <a:gd name="connsiteX211" fmla="*/ 5467241 w 6388147"/>
                <a:gd name="connsiteY211" fmla="*/ 2623641 h 4579441"/>
                <a:gd name="connsiteX212" fmla="*/ 5479941 w 6388147"/>
                <a:gd name="connsiteY212" fmla="*/ 2509341 h 4579441"/>
                <a:gd name="connsiteX213" fmla="*/ 5492641 w 6388147"/>
                <a:gd name="connsiteY213" fmla="*/ 2483941 h 4579441"/>
                <a:gd name="connsiteX214" fmla="*/ 5530741 w 6388147"/>
                <a:gd name="connsiteY214" fmla="*/ 2458541 h 4579441"/>
                <a:gd name="connsiteX215" fmla="*/ 5530741 w 6388147"/>
                <a:gd name="connsiteY215" fmla="*/ 2356941 h 4579441"/>
                <a:gd name="connsiteX216" fmla="*/ 5549791 w 6388147"/>
                <a:gd name="connsiteY216" fmla="*/ 2331541 h 4579441"/>
                <a:gd name="connsiteX217" fmla="*/ 5568841 w 6388147"/>
                <a:gd name="connsiteY217" fmla="*/ 2293441 h 4579441"/>
                <a:gd name="connsiteX218" fmla="*/ 5594241 w 6388147"/>
                <a:gd name="connsiteY218" fmla="*/ 2287091 h 4579441"/>
                <a:gd name="connsiteX219" fmla="*/ 5702191 w 6388147"/>
                <a:gd name="connsiteY219" fmla="*/ 2280741 h 4579441"/>
                <a:gd name="connsiteX220" fmla="*/ 5784741 w 6388147"/>
                <a:gd name="connsiteY220" fmla="*/ 2261691 h 4579441"/>
                <a:gd name="connsiteX221" fmla="*/ 5803791 w 6388147"/>
                <a:gd name="connsiteY221" fmla="*/ 2255341 h 4579441"/>
                <a:gd name="connsiteX222" fmla="*/ 5968891 w 6388147"/>
                <a:gd name="connsiteY222" fmla="*/ 2261691 h 4579441"/>
                <a:gd name="connsiteX223" fmla="*/ 6006991 w 6388147"/>
                <a:gd name="connsiteY223" fmla="*/ 2280741 h 4579441"/>
                <a:gd name="connsiteX224" fmla="*/ 6038741 w 6388147"/>
                <a:gd name="connsiteY224" fmla="*/ 2287091 h 4579441"/>
                <a:gd name="connsiteX225" fmla="*/ 6146691 w 6388147"/>
                <a:gd name="connsiteY225" fmla="*/ 2299791 h 4579441"/>
                <a:gd name="connsiteX226" fmla="*/ 6305441 w 6388147"/>
                <a:gd name="connsiteY226" fmla="*/ 2293441 h 4579441"/>
                <a:gd name="connsiteX227" fmla="*/ 6324491 w 6388147"/>
                <a:gd name="connsiteY227" fmla="*/ 2280741 h 4579441"/>
                <a:gd name="connsiteX228" fmla="*/ 6349891 w 6388147"/>
                <a:gd name="connsiteY228" fmla="*/ 2274391 h 4579441"/>
                <a:gd name="connsiteX229" fmla="*/ 6387991 w 6388147"/>
                <a:gd name="connsiteY229" fmla="*/ 2236291 h 4579441"/>
                <a:gd name="connsiteX230" fmla="*/ 6368941 w 6388147"/>
                <a:gd name="connsiteY230" fmla="*/ 2229941 h 4579441"/>
                <a:gd name="connsiteX231" fmla="*/ 6343541 w 6388147"/>
                <a:gd name="connsiteY231" fmla="*/ 2217241 h 4579441"/>
                <a:gd name="connsiteX232" fmla="*/ 6324491 w 6388147"/>
                <a:gd name="connsiteY232" fmla="*/ 2102941 h 4579441"/>
                <a:gd name="connsiteX233" fmla="*/ 6318141 w 6388147"/>
                <a:gd name="connsiteY233" fmla="*/ 2033091 h 4579441"/>
                <a:gd name="connsiteX234" fmla="*/ 6299091 w 6388147"/>
                <a:gd name="connsiteY234" fmla="*/ 1969591 h 4579441"/>
                <a:gd name="connsiteX235" fmla="*/ 6286391 w 6388147"/>
                <a:gd name="connsiteY235" fmla="*/ 1937841 h 4579441"/>
                <a:gd name="connsiteX236" fmla="*/ 6280041 w 6388147"/>
                <a:gd name="connsiteY236" fmla="*/ 1918791 h 4579441"/>
                <a:gd name="connsiteX237" fmla="*/ 6267341 w 6388147"/>
                <a:gd name="connsiteY237" fmla="*/ 1899741 h 4579441"/>
                <a:gd name="connsiteX238" fmla="*/ 6260991 w 6388147"/>
                <a:gd name="connsiteY238" fmla="*/ 1874341 h 4579441"/>
                <a:gd name="connsiteX239" fmla="*/ 6241941 w 6388147"/>
                <a:gd name="connsiteY239" fmla="*/ 1829891 h 4579441"/>
                <a:gd name="connsiteX240" fmla="*/ 6235591 w 6388147"/>
                <a:gd name="connsiteY240" fmla="*/ 1753691 h 4579441"/>
                <a:gd name="connsiteX241" fmla="*/ 6210191 w 6388147"/>
                <a:gd name="connsiteY241" fmla="*/ 1696541 h 4579441"/>
                <a:gd name="connsiteX242" fmla="*/ 6197491 w 6388147"/>
                <a:gd name="connsiteY242" fmla="*/ 1671141 h 4579441"/>
                <a:gd name="connsiteX243" fmla="*/ 6172091 w 6388147"/>
                <a:gd name="connsiteY243" fmla="*/ 1633041 h 4579441"/>
                <a:gd name="connsiteX244" fmla="*/ 6159391 w 6388147"/>
                <a:gd name="connsiteY244" fmla="*/ 1594941 h 4579441"/>
                <a:gd name="connsiteX245" fmla="*/ 6153041 w 6388147"/>
                <a:gd name="connsiteY245" fmla="*/ 1575891 h 4579441"/>
                <a:gd name="connsiteX246" fmla="*/ 6146691 w 6388147"/>
                <a:gd name="connsiteY246" fmla="*/ 1550491 h 4579441"/>
                <a:gd name="connsiteX247" fmla="*/ 6133991 w 6388147"/>
                <a:gd name="connsiteY247" fmla="*/ 1531441 h 4579441"/>
                <a:gd name="connsiteX248" fmla="*/ 6114941 w 6388147"/>
                <a:gd name="connsiteY248" fmla="*/ 1486991 h 4579441"/>
                <a:gd name="connsiteX249" fmla="*/ 6076841 w 6388147"/>
                <a:gd name="connsiteY249" fmla="*/ 1474291 h 4579441"/>
                <a:gd name="connsiteX250" fmla="*/ 6019691 w 6388147"/>
                <a:gd name="connsiteY250" fmla="*/ 1461591 h 4579441"/>
                <a:gd name="connsiteX251" fmla="*/ 5981591 w 6388147"/>
                <a:gd name="connsiteY251" fmla="*/ 1448891 h 4579441"/>
                <a:gd name="connsiteX252" fmla="*/ 5962541 w 6388147"/>
                <a:gd name="connsiteY252" fmla="*/ 1442541 h 4579441"/>
                <a:gd name="connsiteX253" fmla="*/ 5905391 w 6388147"/>
                <a:gd name="connsiteY253" fmla="*/ 1429841 h 4579441"/>
                <a:gd name="connsiteX254" fmla="*/ 5886341 w 6388147"/>
                <a:gd name="connsiteY254" fmla="*/ 1423491 h 4579441"/>
                <a:gd name="connsiteX255" fmla="*/ 5581541 w 6388147"/>
                <a:gd name="connsiteY255" fmla="*/ 1436191 h 4579441"/>
                <a:gd name="connsiteX256" fmla="*/ 5524391 w 6388147"/>
                <a:gd name="connsiteY256" fmla="*/ 1448891 h 4579441"/>
                <a:gd name="connsiteX257" fmla="*/ 5486291 w 6388147"/>
                <a:gd name="connsiteY257" fmla="*/ 1461591 h 4579441"/>
                <a:gd name="connsiteX258" fmla="*/ 5467241 w 6388147"/>
                <a:gd name="connsiteY258" fmla="*/ 1467941 h 4579441"/>
                <a:gd name="connsiteX259" fmla="*/ 5448191 w 6388147"/>
                <a:gd name="connsiteY259" fmla="*/ 1480641 h 4579441"/>
                <a:gd name="connsiteX260" fmla="*/ 5391041 w 6388147"/>
                <a:gd name="connsiteY260" fmla="*/ 1493341 h 4579441"/>
                <a:gd name="connsiteX261" fmla="*/ 5327541 w 6388147"/>
                <a:gd name="connsiteY261" fmla="*/ 1506041 h 4579441"/>
                <a:gd name="connsiteX262" fmla="*/ 5219591 w 6388147"/>
                <a:gd name="connsiteY262" fmla="*/ 1525091 h 4579441"/>
                <a:gd name="connsiteX263" fmla="*/ 5048141 w 6388147"/>
                <a:gd name="connsiteY263" fmla="*/ 1512391 h 4579441"/>
                <a:gd name="connsiteX264" fmla="*/ 4984641 w 6388147"/>
                <a:gd name="connsiteY264" fmla="*/ 1493341 h 4579441"/>
                <a:gd name="connsiteX265" fmla="*/ 4965591 w 6388147"/>
                <a:gd name="connsiteY265" fmla="*/ 1486991 h 4579441"/>
                <a:gd name="connsiteX266" fmla="*/ 4940191 w 6388147"/>
                <a:gd name="connsiteY266" fmla="*/ 1480641 h 4579441"/>
                <a:gd name="connsiteX267" fmla="*/ 4921141 w 6388147"/>
                <a:gd name="connsiteY267" fmla="*/ 1474291 h 4579441"/>
                <a:gd name="connsiteX268" fmla="*/ 4851291 w 6388147"/>
                <a:gd name="connsiteY268" fmla="*/ 1467941 h 4579441"/>
                <a:gd name="connsiteX269" fmla="*/ 4813191 w 6388147"/>
                <a:gd name="connsiteY269" fmla="*/ 1455241 h 4579441"/>
                <a:gd name="connsiteX270" fmla="*/ 4540141 w 6388147"/>
                <a:gd name="connsiteY270" fmla="*/ 1442541 h 4579441"/>
                <a:gd name="connsiteX271" fmla="*/ 4508391 w 6388147"/>
                <a:gd name="connsiteY271" fmla="*/ 1436191 h 4579441"/>
                <a:gd name="connsiteX272" fmla="*/ 4470291 w 6388147"/>
                <a:gd name="connsiteY272" fmla="*/ 1423491 h 4579441"/>
                <a:gd name="connsiteX273" fmla="*/ 4413141 w 6388147"/>
                <a:gd name="connsiteY273" fmla="*/ 1417141 h 4579441"/>
                <a:gd name="connsiteX274" fmla="*/ 4375041 w 6388147"/>
                <a:gd name="connsiteY274" fmla="*/ 1391741 h 4579441"/>
                <a:gd name="connsiteX275" fmla="*/ 4336941 w 6388147"/>
                <a:gd name="connsiteY275" fmla="*/ 1379041 h 4579441"/>
                <a:gd name="connsiteX276" fmla="*/ 4298841 w 6388147"/>
                <a:gd name="connsiteY276" fmla="*/ 1366341 h 4579441"/>
                <a:gd name="connsiteX277" fmla="*/ 4260741 w 6388147"/>
                <a:gd name="connsiteY277" fmla="*/ 1353641 h 4579441"/>
                <a:gd name="connsiteX278" fmla="*/ 4228991 w 6388147"/>
                <a:gd name="connsiteY278" fmla="*/ 1347291 h 4579441"/>
                <a:gd name="connsiteX279" fmla="*/ 4209941 w 6388147"/>
                <a:gd name="connsiteY279" fmla="*/ 1334591 h 4579441"/>
                <a:gd name="connsiteX280" fmla="*/ 4171841 w 6388147"/>
                <a:gd name="connsiteY280" fmla="*/ 1321891 h 4579441"/>
                <a:gd name="connsiteX281" fmla="*/ 4152791 w 6388147"/>
                <a:gd name="connsiteY281" fmla="*/ 1315541 h 4579441"/>
                <a:gd name="connsiteX282" fmla="*/ 4121041 w 6388147"/>
                <a:gd name="connsiteY282" fmla="*/ 1296491 h 4579441"/>
                <a:gd name="connsiteX283" fmla="*/ 4076591 w 6388147"/>
                <a:gd name="connsiteY283" fmla="*/ 1283791 h 4579441"/>
                <a:gd name="connsiteX284" fmla="*/ 4051191 w 6388147"/>
                <a:gd name="connsiteY284" fmla="*/ 1271091 h 4579441"/>
                <a:gd name="connsiteX285" fmla="*/ 4000391 w 6388147"/>
                <a:gd name="connsiteY285" fmla="*/ 1258391 h 4579441"/>
                <a:gd name="connsiteX286" fmla="*/ 3936891 w 6388147"/>
                <a:gd name="connsiteY286" fmla="*/ 1220291 h 4579441"/>
                <a:gd name="connsiteX287" fmla="*/ 3917841 w 6388147"/>
                <a:gd name="connsiteY287" fmla="*/ 1213941 h 4579441"/>
                <a:gd name="connsiteX288" fmla="*/ 3727341 w 6388147"/>
                <a:gd name="connsiteY288" fmla="*/ 1207591 h 4579441"/>
                <a:gd name="connsiteX289" fmla="*/ 3644791 w 6388147"/>
                <a:gd name="connsiteY289" fmla="*/ 1213941 h 4579441"/>
                <a:gd name="connsiteX290" fmla="*/ 3606691 w 6388147"/>
                <a:gd name="connsiteY290" fmla="*/ 1232991 h 4579441"/>
                <a:gd name="connsiteX291" fmla="*/ 3568591 w 6388147"/>
                <a:gd name="connsiteY291" fmla="*/ 1245691 h 4579441"/>
                <a:gd name="connsiteX292" fmla="*/ 3549541 w 6388147"/>
                <a:gd name="connsiteY292" fmla="*/ 1258391 h 4579441"/>
                <a:gd name="connsiteX293" fmla="*/ 3530491 w 6388147"/>
                <a:gd name="connsiteY293" fmla="*/ 1264741 h 4579441"/>
                <a:gd name="connsiteX294" fmla="*/ 3492391 w 6388147"/>
                <a:gd name="connsiteY294" fmla="*/ 1290141 h 4579441"/>
                <a:gd name="connsiteX295" fmla="*/ 3473341 w 6388147"/>
                <a:gd name="connsiteY295" fmla="*/ 1302841 h 4579441"/>
                <a:gd name="connsiteX296" fmla="*/ 3428891 w 6388147"/>
                <a:gd name="connsiteY296" fmla="*/ 1366341 h 4579441"/>
                <a:gd name="connsiteX297" fmla="*/ 3416191 w 6388147"/>
                <a:gd name="connsiteY297" fmla="*/ 1385391 h 4579441"/>
                <a:gd name="connsiteX298" fmla="*/ 3371741 w 6388147"/>
                <a:gd name="connsiteY298" fmla="*/ 1417141 h 4579441"/>
                <a:gd name="connsiteX299" fmla="*/ 3352691 w 6388147"/>
                <a:gd name="connsiteY299" fmla="*/ 1423491 h 4579441"/>
                <a:gd name="connsiteX300" fmla="*/ 3327291 w 6388147"/>
                <a:gd name="connsiteY300" fmla="*/ 1436191 h 4579441"/>
                <a:gd name="connsiteX301" fmla="*/ 3289191 w 6388147"/>
                <a:gd name="connsiteY301" fmla="*/ 1448891 h 4579441"/>
                <a:gd name="connsiteX302" fmla="*/ 3270141 w 6388147"/>
                <a:gd name="connsiteY302" fmla="*/ 1455241 h 4579441"/>
                <a:gd name="connsiteX303" fmla="*/ 3193941 w 6388147"/>
                <a:gd name="connsiteY303" fmla="*/ 1429841 h 4579441"/>
                <a:gd name="connsiteX304" fmla="*/ 3174891 w 6388147"/>
                <a:gd name="connsiteY304" fmla="*/ 1410791 h 4579441"/>
                <a:gd name="connsiteX305" fmla="*/ 3155841 w 6388147"/>
                <a:gd name="connsiteY305" fmla="*/ 1372691 h 4579441"/>
                <a:gd name="connsiteX306" fmla="*/ 3149491 w 6388147"/>
                <a:gd name="connsiteY306" fmla="*/ 1353641 h 4579441"/>
                <a:gd name="connsiteX307" fmla="*/ 3136791 w 6388147"/>
                <a:gd name="connsiteY307" fmla="*/ 1334591 h 4579441"/>
                <a:gd name="connsiteX308" fmla="*/ 3130441 w 6388147"/>
                <a:gd name="connsiteY308" fmla="*/ 1315541 h 4579441"/>
                <a:gd name="connsiteX309" fmla="*/ 3117741 w 6388147"/>
                <a:gd name="connsiteY309" fmla="*/ 1296491 h 4579441"/>
                <a:gd name="connsiteX310" fmla="*/ 3105041 w 6388147"/>
                <a:gd name="connsiteY310" fmla="*/ 1271091 h 4579441"/>
                <a:gd name="connsiteX311" fmla="*/ 3085991 w 6388147"/>
                <a:gd name="connsiteY311" fmla="*/ 1252041 h 4579441"/>
                <a:gd name="connsiteX312" fmla="*/ 3047891 w 6388147"/>
                <a:gd name="connsiteY312" fmla="*/ 1232991 h 4579441"/>
                <a:gd name="connsiteX313" fmla="*/ 3028841 w 6388147"/>
                <a:gd name="connsiteY313" fmla="*/ 1213941 h 4579441"/>
                <a:gd name="connsiteX314" fmla="*/ 3003441 w 6388147"/>
                <a:gd name="connsiteY314" fmla="*/ 1194891 h 4579441"/>
                <a:gd name="connsiteX315" fmla="*/ 2984391 w 6388147"/>
                <a:gd name="connsiteY315" fmla="*/ 1169491 h 4579441"/>
                <a:gd name="connsiteX316" fmla="*/ 2958991 w 6388147"/>
                <a:gd name="connsiteY316" fmla="*/ 1144091 h 4579441"/>
                <a:gd name="connsiteX317" fmla="*/ 2914541 w 6388147"/>
                <a:gd name="connsiteY317" fmla="*/ 1086941 h 4579441"/>
                <a:gd name="connsiteX318" fmla="*/ 2882791 w 6388147"/>
                <a:gd name="connsiteY318" fmla="*/ 1048841 h 4579441"/>
                <a:gd name="connsiteX319" fmla="*/ 2857391 w 6388147"/>
                <a:gd name="connsiteY319" fmla="*/ 1029791 h 4579441"/>
                <a:gd name="connsiteX320" fmla="*/ 2819291 w 6388147"/>
                <a:gd name="connsiteY320" fmla="*/ 1004391 h 4579441"/>
                <a:gd name="connsiteX321" fmla="*/ 2774841 w 6388147"/>
                <a:gd name="connsiteY321" fmla="*/ 966291 h 4579441"/>
                <a:gd name="connsiteX322" fmla="*/ 2736741 w 6388147"/>
                <a:gd name="connsiteY322" fmla="*/ 928191 h 4579441"/>
                <a:gd name="connsiteX323" fmla="*/ 2717691 w 6388147"/>
                <a:gd name="connsiteY323" fmla="*/ 915491 h 4579441"/>
                <a:gd name="connsiteX324" fmla="*/ 2673241 w 6388147"/>
                <a:gd name="connsiteY324" fmla="*/ 871041 h 4579441"/>
                <a:gd name="connsiteX325" fmla="*/ 2647841 w 6388147"/>
                <a:gd name="connsiteY325" fmla="*/ 832941 h 4579441"/>
                <a:gd name="connsiteX326" fmla="*/ 2616091 w 6388147"/>
                <a:gd name="connsiteY326" fmla="*/ 801191 h 4579441"/>
                <a:gd name="connsiteX327" fmla="*/ 2603391 w 6388147"/>
                <a:gd name="connsiteY327" fmla="*/ 782141 h 4579441"/>
                <a:gd name="connsiteX328" fmla="*/ 2539891 w 6388147"/>
                <a:gd name="connsiteY328" fmla="*/ 744041 h 4579441"/>
                <a:gd name="connsiteX329" fmla="*/ 2520841 w 6388147"/>
                <a:gd name="connsiteY329" fmla="*/ 724991 h 4579441"/>
                <a:gd name="connsiteX330" fmla="*/ 2470041 w 6388147"/>
                <a:gd name="connsiteY330" fmla="*/ 693241 h 4579441"/>
                <a:gd name="connsiteX331" fmla="*/ 2412891 w 6388147"/>
                <a:gd name="connsiteY331" fmla="*/ 661491 h 4579441"/>
                <a:gd name="connsiteX332" fmla="*/ 2393841 w 6388147"/>
                <a:gd name="connsiteY332" fmla="*/ 642441 h 4579441"/>
                <a:gd name="connsiteX333" fmla="*/ 2368441 w 6388147"/>
                <a:gd name="connsiteY333" fmla="*/ 604341 h 4579441"/>
                <a:gd name="connsiteX334" fmla="*/ 2349391 w 6388147"/>
                <a:gd name="connsiteY334" fmla="*/ 585291 h 4579441"/>
                <a:gd name="connsiteX335" fmla="*/ 2311291 w 6388147"/>
                <a:gd name="connsiteY335" fmla="*/ 547191 h 4579441"/>
                <a:gd name="connsiteX336" fmla="*/ 2285891 w 6388147"/>
                <a:gd name="connsiteY336" fmla="*/ 496391 h 4579441"/>
                <a:gd name="connsiteX337" fmla="*/ 2266841 w 6388147"/>
                <a:gd name="connsiteY337" fmla="*/ 451941 h 4579441"/>
                <a:gd name="connsiteX338" fmla="*/ 2241441 w 6388147"/>
                <a:gd name="connsiteY338" fmla="*/ 350341 h 4579441"/>
                <a:gd name="connsiteX339" fmla="*/ 2228741 w 6388147"/>
                <a:gd name="connsiteY339" fmla="*/ 331291 h 4579441"/>
                <a:gd name="connsiteX340" fmla="*/ 2222391 w 6388147"/>
                <a:gd name="connsiteY340" fmla="*/ 312241 h 4579441"/>
                <a:gd name="connsiteX341" fmla="*/ 2196991 w 6388147"/>
                <a:gd name="connsiteY341" fmla="*/ 274141 h 4579441"/>
                <a:gd name="connsiteX342" fmla="*/ 2184291 w 6388147"/>
                <a:gd name="connsiteY342" fmla="*/ 255091 h 4579441"/>
                <a:gd name="connsiteX343" fmla="*/ 2165241 w 6388147"/>
                <a:gd name="connsiteY343" fmla="*/ 216991 h 4579441"/>
                <a:gd name="connsiteX344" fmla="*/ 2139841 w 6388147"/>
                <a:gd name="connsiteY344" fmla="*/ 134441 h 4579441"/>
                <a:gd name="connsiteX345" fmla="*/ 2114441 w 6388147"/>
                <a:gd name="connsiteY345" fmla="*/ 96341 h 4579441"/>
                <a:gd name="connsiteX346" fmla="*/ 2089041 w 6388147"/>
                <a:gd name="connsiteY346" fmla="*/ 89991 h 4579441"/>
                <a:gd name="connsiteX347" fmla="*/ 2063641 w 6388147"/>
                <a:gd name="connsiteY347" fmla="*/ 70941 h 4579441"/>
                <a:gd name="connsiteX348" fmla="*/ 2019191 w 6388147"/>
                <a:gd name="connsiteY348" fmla="*/ 58241 h 4579441"/>
                <a:gd name="connsiteX349" fmla="*/ 2000141 w 6388147"/>
                <a:gd name="connsiteY349" fmla="*/ 45541 h 4579441"/>
                <a:gd name="connsiteX350" fmla="*/ 1701691 w 6388147"/>
                <a:gd name="connsiteY350" fmla="*/ 26491 h 4579441"/>
                <a:gd name="connsiteX351" fmla="*/ 780941 w 6388147"/>
                <a:gd name="connsiteY351" fmla="*/ 13791 h 4579441"/>
                <a:gd name="connsiteX352" fmla="*/ 520591 w 6388147"/>
                <a:gd name="connsiteY352" fmla="*/ 1091 h 4579441"/>
                <a:gd name="connsiteX353" fmla="*/ 469791 w 6388147"/>
                <a:gd name="connsiteY353" fmla="*/ 20141 h 4579441"/>
                <a:gd name="connsiteX354" fmla="*/ 152291 w 6388147"/>
                <a:gd name="connsiteY354" fmla="*/ 20141 h 4579441"/>
                <a:gd name="connsiteX355" fmla="*/ 63391 w 6388147"/>
                <a:gd name="connsiteY355" fmla="*/ 64591 h 4579441"/>
                <a:gd name="connsiteX356" fmla="*/ 25291 w 6388147"/>
                <a:gd name="connsiteY356" fmla="*/ 223341 h 4579441"/>
                <a:gd name="connsiteX357" fmla="*/ 63391 w 6388147"/>
                <a:gd name="connsiteY357" fmla="*/ 267791 h 4579441"/>
                <a:gd name="connsiteX358" fmla="*/ 12591 w 6388147"/>
                <a:gd name="connsiteY358" fmla="*/ 318591 h 4579441"/>
                <a:gd name="connsiteX359" fmla="*/ 25291 w 6388147"/>
                <a:gd name="connsiteY359" fmla="*/ 369391 h 4579441"/>
                <a:gd name="connsiteX360" fmla="*/ 37991 w 6388147"/>
                <a:gd name="connsiteY360" fmla="*/ 407491 h 4579441"/>
                <a:gd name="connsiteX0" fmla="*/ 63391 w 6388147"/>
                <a:gd name="connsiteY0" fmla="*/ 83641 h 4579441"/>
                <a:gd name="connsiteX1" fmla="*/ 57041 w 6388147"/>
                <a:gd name="connsiteY1" fmla="*/ 121741 h 4579441"/>
                <a:gd name="connsiteX2" fmla="*/ 50691 w 6388147"/>
                <a:gd name="connsiteY2" fmla="*/ 140791 h 4579441"/>
                <a:gd name="connsiteX3" fmla="*/ 31641 w 6388147"/>
                <a:gd name="connsiteY3" fmla="*/ 223341 h 4579441"/>
                <a:gd name="connsiteX4" fmla="*/ 25291 w 6388147"/>
                <a:gd name="connsiteY4" fmla="*/ 928191 h 4579441"/>
                <a:gd name="connsiteX5" fmla="*/ 18941 w 6388147"/>
                <a:gd name="connsiteY5" fmla="*/ 947241 h 4579441"/>
                <a:gd name="connsiteX6" fmla="*/ 31641 w 6388147"/>
                <a:gd name="connsiteY6" fmla="*/ 2369641 h 4579441"/>
                <a:gd name="connsiteX7" fmla="*/ 37991 w 6388147"/>
                <a:gd name="connsiteY7" fmla="*/ 2820491 h 4579441"/>
                <a:gd name="connsiteX8" fmla="*/ 44341 w 6388147"/>
                <a:gd name="connsiteY8" fmla="*/ 2852241 h 4579441"/>
                <a:gd name="connsiteX9" fmla="*/ 50691 w 6388147"/>
                <a:gd name="connsiteY9" fmla="*/ 3131641 h 4579441"/>
                <a:gd name="connsiteX10" fmla="*/ 57041 w 6388147"/>
                <a:gd name="connsiteY10" fmla="*/ 3703141 h 4579441"/>
                <a:gd name="connsiteX11" fmla="*/ 82441 w 6388147"/>
                <a:gd name="connsiteY11" fmla="*/ 3709491 h 4579441"/>
                <a:gd name="connsiteX12" fmla="*/ 120541 w 6388147"/>
                <a:gd name="connsiteY12" fmla="*/ 3722191 h 4579441"/>
                <a:gd name="connsiteX13" fmla="*/ 158641 w 6388147"/>
                <a:gd name="connsiteY13" fmla="*/ 3734891 h 4579441"/>
                <a:gd name="connsiteX14" fmla="*/ 177691 w 6388147"/>
                <a:gd name="connsiteY14" fmla="*/ 3741241 h 4579441"/>
                <a:gd name="connsiteX15" fmla="*/ 228491 w 6388147"/>
                <a:gd name="connsiteY15" fmla="*/ 3766641 h 4579441"/>
                <a:gd name="connsiteX16" fmla="*/ 266591 w 6388147"/>
                <a:gd name="connsiteY16" fmla="*/ 3798391 h 4579441"/>
                <a:gd name="connsiteX17" fmla="*/ 304691 w 6388147"/>
                <a:gd name="connsiteY17" fmla="*/ 3823791 h 4579441"/>
                <a:gd name="connsiteX18" fmla="*/ 323741 w 6388147"/>
                <a:gd name="connsiteY18" fmla="*/ 3836491 h 4579441"/>
                <a:gd name="connsiteX19" fmla="*/ 336441 w 6388147"/>
                <a:gd name="connsiteY19" fmla="*/ 3855541 h 4579441"/>
                <a:gd name="connsiteX20" fmla="*/ 349141 w 6388147"/>
                <a:gd name="connsiteY20" fmla="*/ 3893641 h 4579441"/>
                <a:gd name="connsiteX21" fmla="*/ 368191 w 6388147"/>
                <a:gd name="connsiteY21" fmla="*/ 3906341 h 4579441"/>
                <a:gd name="connsiteX22" fmla="*/ 380891 w 6388147"/>
                <a:gd name="connsiteY22" fmla="*/ 3925391 h 4579441"/>
                <a:gd name="connsiteX23" fmla="*/ 399941 w 6388147"/>
                <a:gd name="connsiteY23" fmla="*/ 3963491 h 4579441"/>
                <a:gd name="connsiteX24" fmla="*/ 406291 w 6388147"/>
                <a:gd name="connsiteY24" fmla="*/ 3988891 h 4579441"/>
                <a:gd name="connsiteX25" fmla="*/ 425341 w 6388147"/>
                <a:gd name="connsiteY25" fmla="*/ 4039691 h 4579441"/>
                <a:gd name="connsiteX26" fmla="*/ 450741 w 6388147"/>
                <a:gd name="connsiteY26" fmla="*/ 4115891 h 4579441"/>
                <a:gd name="connsiteX27" fmla="*/ 476141 w 6388147"/>
                <a:gd name="connsiteY27" fmla="*/ 4128591 h 4579441"/>
                <a:gd name="connsiteX28" fmla="*/ 514241 w 6388147"/>
                <a:gd name="connsiteY28" fmla="*/ 4147641 h 4579441"/>
                <a:gd name="connsiteX29" fmla="*/ 533291 w 6388147"/>
                <a:gd name="connsiteY29" fmla="*/ 4115891 h 4579441"/>
                <a:gd name="connsiteX30" fmla="*/ 539641 w 6388147"/>
                <a:gd name="connsiteY30" fmla="*/ 4090491 h 4579441"/>
                <a:gd name="connsiteX31" fmla="*/ 628541 w 6388147"/>
                <a:gd name="connsiteY31" fmla="*/ 4096841 h 4579441"/>
                <a:gd name="connsiteX32" fmla="*/ 666641 w 6388147"/>
                <a:gd name="connsiteY32" fmla="*/ 4103191 h 4579441"/>
                <a:gd name="connsiteX33" fmla="*/ 672991 w 6388147"/>
                <a:gd name="connsiteY33" fmla="*/ 4026991 h 4579441"/>
                <a:gd name="connsiteX34" fmla="*/ 679341 w 6388147"/>
                <a:gd name="connsiteY34" fmla="*/ 4001591 h 4579441"/>
                <a:gd name="connsiteX35" fmla="*/ 736491 w 6388147"/>
                <a:gd name="connsiteY35" fmla="*/ 3969841 h 4579441"/>
                <a:gd name="connsiteX36" fmla="*/ 799991 w 6388147"/>
                <a:gd name="connsiteY36" fmla="*/ 3963491 h 4579441"/>
                <a:gd name="connsiteX37" fmla="*/ 819041 w 6388147"/>
                <a:gd name="connsiteY37" fmla="*/ 3957141 h 4579441"/>
                <a:gd name="connsiteX38" fmla="*/ 882541 w 6388147"/>
                <a:gd name="connsiteY38" fmla="*/ 3963491 h 4579441"/>
                <a:gd name="connsiteX39" fmla="*/ 933341 w 6388147"/>
                <a:gd name="connsiteY39" fmla="*/ 3988891 h 4579441"/>
                <a:gd name="connsiteX40" fmla="*/ 958741 w 6388147"/>
                <a:gd name="connsiteY40" fmla="*/ 3995241 h 4579441"/>
                <a:gd name="connsiteX41" fmla="*/ 996841 w 6388147"/>
                <a:gd name="connsiteY41" fmla="*/ 4026991 h 4579441"/>
                <a:gd name="connsiteX42" fmla="*/ 1015891 w 6388147"/>
                <a:gd name="connsiteY42" fmla="*/ 4039691 h 4579441"/>
                <a:gd name="connsiteX43" fmla="*/ 1034941 w 6388147"/>
                <a:gd name="connsiteY43" fmla="*/ 4058741 h 4579441"/>
                <a:gd name="connsiteX44" fmla="*/ 1104791 w 6388147"/>
                <a:gd name="connsiteY44" fmla="*/ 4090491 h 4579441"/>
                <a:gd name="connsiteX45" fmla="*/ 1174641 w 6388147"/>
                <a:gd name="connsiteY45" fmla="*/ 4084141 h 4579441"/>
                <a:gd name="connsiteX46" fmla="*/ 1193691 w 6388147"/>
                <a:gd name="connsiteY46" fmla="*/ 4077791 h 4579441"/>
                <a:gd name="connsiteX47" fmla="*/ 1288941 w 6388147"/>
                <a:gd name="connsiteY47" fmla="*/ 4084141 h 4579441"/>
                <a:gd name="connsiteX48" fmla="*/ 1384191 w 6388147"/>
                <a:gd name="connsiteY48" fmla="*/ 4096841 h 4579441"/>
                <a:gd name="connsiteX49" fmla="*/ 1428641 w 6388147"/>
                <a:gd name="connsiteY49" fmla="*/ 4122241 h 4579441"/>
                <a:gd name="connsiteX50" fmla="*/ 1447691 w 6388147"/>
                <a:gd name="connsiteY50" fmla="*/ 4141291 h 4579441"/>
                <a:gd name="connsiteX51" fmla="*/ 1485791 w 6388147"/>
                <a:gd name="connsiteY51" fmla="*/ 4166691 h 4579441"/>
                <a:gd name="connsiteX52" fmla="*/ 1530241 w 6388147"/>
                <a:gd name="connsiteY52" fmla="*/ 4192091 h 4579441"/>
                <a:gd name="connsiteX53" fmla="*/ 1587391 w 6388147"/>
                <a:gd name="connsiteY53" fmla="*/ 4217491 h 4579441"/>
                <a:gd name="connsiteX54" fmla="*/ 1612791 w 6388147"/>
                <a:gd name="connsiteY54" fmla="*/ 4230191 h 4579441"/>
                <a:gd name="connsiteX55" fmla="*/ 1631841 w 6388147"/>
                <a:gd name="connsiteY55" fmla="*/ 4242891 h 4579441"/>
                <a:gd name="connsiteX56" fmla="*/ 1669941 w 6388147"/>
                <a:gd name="connsiteY56" fmla="*/ 4255591 h 4579441"/>
                <a:gd name="connsiteX57" fmla="*/ 1727091 w 6388147"/>
                <a:gd name="connsiteY57" fmla="*/ 4300041 h 4579441"/>
                <a:gd name="connsiteX58" fmla="*/ 1746141 w 6388147"/>
                <a:gd name="connsiteY58" fmla="*/ 4306391 h 4579441"/>
                <a:gd name="connsiteX59" fmla="*/ 1771541 w 6388147"/>
                <a:gd name="connsiteY59" fmla="*/ 4325441 h 4579441"/>
                <a:gd name="connsiteX60" fmla="*/ 1815991 w 6388147"/>
                <a:gd name="connsiteY60" fmla="*/ 4344491 h 4579441"/>
                <a:gd name="connsiteX61" fmla="*/ 1841391 w 6388147"/>
                <a:gd name="connsiteY61" fmla="*/ 4357191 h 4579441"/>
                <a:gd name="connsiteX62" fmla="*/ 1879491 w 6388147"/>
                <a:gd name="connsiteY62" fmla="*/ 4369891 h 4579441"/>
                <a:gd name="connsiteX63" fmla="*/ 1898541 w 6388147"/>
                <a:gd name="connsiteY63" fmla="*/ 4382591 h 4579441"/>
                <a:gd name="connsiteX64" fmla="*/ 1936641 w 6388147"/>
                <a:gd name="connsiteY64" fmla="*/ 4395291 h 4579441"/>
                <a:gd name="connsiteX65" fmla="*/ 1981091 w 6388147"/>
                <a:gd name="connsiteY65" fmla="*/ 4414341 h 4579441"/>
                <a:gd name="connsiteX66" fmla="*/ 2006491 w 6388147"/>
                <a:gd name="connsiteY66" fmla="*/ 4433391 h 4579441"/>
                <a:gd name="connsiteX67" fmla="*/ 2044591 w 6388147"/>
                <a:gd name="connsiteY67" fmla="*/ 4458791 h 4579441"/>
                <a:gd name="connsiteX68" fmla="*/ 2089041 w 6388147"/>
                <a:gd name="connsiteY68" fmla="*/ 4496891 h 4579441"/>
                <a:gd name="connsiteX69" fmla="*/ 2108091 w 6388147"/>
                <a:gd name="connsiteY69" fmla="*/ 4503241 h 4579441"/>
                <a:gd name="connsiteX70" fmla="*/ 2127141 w 6388147"/>
                <a:gd name="connsiteY70" fmla="*/ 4515941 h 4579441"/>
                <a:gd name="connsiteX71" fmla="*/ 2152541 w 6388147"/>
                <a:gd name="connsiteY71" fmla="*/ 4522291 h 4579441"/>
                <a:gd name="connsiteX72" fmla="*/ 2216041 w 6388147"/>
                <a:gd name="connsiteY72" fmla="*/ 4541341 h 4579441"/>
                <a:gd name="connsiteX73" fmla="*/ 2279541 w 6388147"/>
                <a:gd name="connsiteY73" fmla="*/ 4547691 h 4579441"/>
                <a:gd name="connsiteX74" fmla="*/ 2317641 w 6388147"/>
                <a:gd name="connsiteY74" fmla="*/ 4560391 h 4579441"/>
                <a:gd name="connsiteX75" fmla="*/ 2343041 w 6388147"/>
                <a:gd name="connsiteY75" fmla="*/ 4566741 h 4579441"/>
                <a:gd name="connsiteX76" fmla="*/ 2381141 w 6388147"/>
                <a:gd name="connsiteY76" fmla="*/ 4579441 h 4579441"/>
                <a:gd name="connsiteX77" fmla="*/ 2406541 w 6388147"/>
                <a:gd name="connsiteY77" fmla="*/ 4573091 h 4579441"/>
                <a:gd name="connsiteX78" fmla="*/ 2419241 w 6388147"/>
                <a:gd name="connsiteY78" fmla="*/ 4547691 h 4579441"/>
                <a:gd name="connsiteX79" fmla="*/ 2450991 w 6388147"/>
                <a:gd name="connsiteY79" fmla="*/ 4515941 h 4579441"/>
                <a:gd name="connsiteX80" fmla="*/ 2476391 w 6388147"/>
                <a:gd name="connsiteY80" fmla="*/ 4477841 h 4579441"/>
                <a:gd name="connsiteX81" fmla="*/ 2489091 w 6388147"/>
                <a:gd name="connsiteY81" fmla="*/ 4458791 h 4579441"/>
                <a:gd name="connsiteX82" fmla="*/ 2508141 w 6388147"/>
                <a:gd name="connsiteY82" fmla="*/ 4433391 h 4579441"/>
                <a:gd name="connsiteX83" fmla="*/ 2520841 w 6388147"/>
                <a:gd name="connsiteY83" fmla="*/ 4414341 h 4579441"/>
                <a:gd name="connsiteX84" fmla="*/ 2539891 w 6388147"/>
                <a:gd name="connsiteY84" fmla="*/ 4388941 h 4579441"/>
                <a:gd name="connsiteX85" fmla="*/ 2552591 w 6388147"/>
                <a:gd name="connsiteY85" fmla="*/ 4369891 h 4579441"/>
                <a:gd name="connsiteX86" fmla="*/ 2571641 w 6388147"/>
                <a:gd name="connsiteY86" fmla="*/ 4363541 h 4579441"/>
                <a:gd name="connsiteX87" fmla="*/ 2628791 w 6388147"/>
                <a:gd name="connsiteY87" fmla="*/ 4312741 h 4579441"/>
                <a:gd name="connsiteX88" fmla="*/ 2647841 w 6388147"/>
                <a:gd name="connsiteY88" fmla="*/ 4306391 h 4579441"/>
                <a:gd name="connsiteX89" fmla="*/ 2692291 w 6388147"/>
                <a:gd name="connsiteY89" fmla="*/ 4280991 h 4579441"/>
                <a:gd name="connsiteX90" fmla="*/ 2717691 w 6388147"/>
                <a:gd name="connsiteY90" fmla="*/ 4268291 h 4579441"/>
                <a:gd name="connsiteX91" fmla="*/ 2755791 w 6388147"/>
                <a:gd name="connsiteY91" fmla="*/ 4230191 h 4579441"/>
                <a:gd name="connsiteX92" fmla="*/ 2793891 w 6388147"/>
                <a:gd name="connsiteY92" fmla="*/ 4198441 h 4579441"/>
                <a:gd name="connsiteX93" fmla="*/ 2844691 w 6388147"/>
                <a:gd name="connsiteY93" fmla="*/ 4166691 h 4579441"/>
                <a:gd name="connsiteX94" fmla="*/ 2876441 w 6388147"/>
                <a:gd name="connsiteY94" fmla="*/ 4134941 h 4579441"/>
                <a:gd name="connsiteX95" fmla="*/ 2908191 w 6388147"/>
                <a:gd name="connsiteY95" fmla="*/ 4103191 h 4579441"/>
                <a:gd name="connsiteX96" fmla="*/ 2920891 w 6388147"/>
                <a:gd name="connsiteY96" fmla="*/ 4077791 h 4579441"/>
                <a:gd name="connsiteX97" fmla="*/ 3009791 w 6388147"/>
                <a:gd name="connsiteY97" fmla="*/ 4014291 h 4579441"/>
                <a:gd name="connsiteX98" fmla="*/ 3041541 w 6388147"/>
                <a:gd name="connsiteY98" fmla="*/ 3995241 h 4579441"/>
                <a:gd name="connsiteX99" fmla="*/ 3111391 w 6388147"/>
                <a:gd name="connsiteY99" fmla="*/ 3963491 h 4579441"/>
                <a:gd name="connsiteX100" fmla="*/ 3130441 w 6388147"/>
                <a:gd name="connsiteY100" fmla="*/ 3950791 h 4579441"/>
                <a:gd name="connsiteX101" fmla="*/ 3168541 w 6388147"/>
                <a:gd name="connsiteY101" fmla="*/ 3938091 h 4579441"/>
                <a:gd name="connsiteX102" fmla="*/ 3225691 w 6388147"/>
                <a:gd name="connsiteY102" fmla="*/ 3906341 h 4579441"/>
                <a:gd name="connsiteX103" fmla="*/ 3263791 w 6388147"/>
                <a:gd name="connsiteY103" fmla="*/ 3887291 h 4579441"/>
                <a:gd name="connsiteX104" fmla="*/ 3276491 w 6388147"/>
                <a:gd name="connsiteY104" fmla="*/ 3868241 h 4579441"/>
                <a:gd name="connsiteX105" fmla="*/ 3301891 w 6388147"/>
                <a:gd name="connsiteY105" fmla="*/ 3849191 h 4579441"/>
                <a:gd name="connsiteX106" fmla="*/ 3295541 w 6388147"/>
                <a:gd name="connsiteY106" fmla="*/ 3734891 h 4579441"/>
                <a:gd name="connsiteX107" fmla="*/ 3257441 w 6388147"/>
                <a:gd name="connsiteY107" fmla="*/ 3728541 h 4579441"/>
                <a:gd name="connsiteX108" fmla="*/ 3130441 w 6388147"/>
                <a:gd name="connsiteY108" fmla="*/ 3715841 h 4579441"/>
                <a:gd name="connsiteX109" fmla="*/ 3136791 w 6388147"/>
                <a:gd name="connsiteY109" fmla="*/ 3690441 h 4579441"/>
                <a:gd name="connsiteX110" fmla="*/ 3155841 w 6388147"/>
                <a:gd name="connsiteY110" fmla="*/ 3677741 h 4579441"/>
                <a:gd name="connsiteX111" fmla="*/ 3181241 w 6388147"/>
                <a:gd name="connsiteY111" fmla="*/ 3658691 h 4579441"/>
                <a:gd name="connsiteX112" fmla="*/ 3219341 w 6388147"/>
                <a:gd name="connsiteY112" fmla="*/ 3639641 h 4579441"/>
                <a:gd name="connsiteX113" fmla="*/ 3289191 w 6388147"/>
                <a:gd name="connsiteY113" fmla="*/ 3569791 h 4579441"/>
                <a:gd name="connsiteX114" fmla="*/ 3308241 w 6388147"/>
                <a:gd name="connsiteY114" fmla="*/ 3544391 h 4579441"/>
                <a:gd name="connsiteX115" fmla="*/ 3327291 w 6388147"/>
                <a:gd name="connsiteY115" fmla="*/ 3531691 h 4579441"/>
                <a:gd name="connsiteX116" fmla="*/ 3346341 w 6388147"/>
                <a:gd name="connsiteY116" fmla="*/ 3512641 h 4579441"/>
                <a:gd name="connsiteX117" fmla="*/ 3365391 w 6388147"/>
                <a:gd name="connsiteY117" fmla="*/ 3506291 h 4579441"/>
                <a:gd name="connsiteX118" fmla="*/ 3390791 w 6388147"/>
                <a:gd name="connsiteY118" fmla="*/ 3493591 h 4579441"/>
                <a:gd name="connsiteX119" fmla="*/ 3422541 w 6388147"/>
                <a:gd name="connsiteY119" fmla="*/ 3474541 h 4579441"/>
                <a:gd name="connsiteX120" fmla="*/ 3447941 w 6388147"/>
                <a:gd name="connsiteY120" fmla="*/ 3468191 h 4579441"/>
                <a:gd name="connsiteX121" fmla="*/ 3466991 w 6388147"/>
                <a:gd name="connsiteY121" fmla="*/ 3461841 h 4579441"/>
                <a:gd name="connsiteX122" fmla="*/ 3492391 w 6388147"/>
                <a:gd name="connsiteY122" fmla="*/ 3398341 h 4579441"/>
                <a:gd name="connsiteX123" fmla="*/ 3530491 w 6388147"/>
                <a:gd name="connsiteY123" fmla="*/ 3379291 h 4579441"/>
                <a:gd name="connsiteX124" fmla="*/ 3555891 w 6388147"/>
                <a:gd name="connsiteY124" fmla="*/ 3366591 h 4579441"/>
                <a:gd name="connsiteX125" fmla="*/ 3574941 w 6388147"/>
                <a:gd name="connsiteY125" fmla="*/ 3353891 h 4579441"/>
                <a:gd name="connsiteX126" fmla="*/ 3600341 w 6388147"/>
                <a:gd name="connsiteY126" fmla="*/ 3328491 h 4579441"/>
                <a:gd name="connsiteX127" fmla="*/ 3625741 w 6388147"/>
                <a:gd name="connsiteY127" fmla="*/ 3322141 h 4579441"/>
                <a:gd name="connsiteX128" fmla="*/ 3644791 w 6388147"/>
                <a:gd name="connsiteY128" fmla="*/ 3309441 h 4579441"/>
                <a:gd name="connsiteX129" fmla="*/ 3714641 w 6388147"/>
                <a:gd name="connsiteY129" fmla="*/ 3296741 h 4579441"/>
                <a:gd name="connsiteX130" fmla="*/ 3759091 w 6388147"/>
                <a:gd name="connsiteY130" fmla="*/ 3284041 h 4579441"/>
                <a:gd name="connsiteX131" fmla="*/ 3778141 w 6388147"/>
                <a:gd name="connsiteY131" fmla="*/ 3271341 h 4579441"/>
                <a:gd name="connsiteX132" fmla="*/ 3797191 w 6388147"/>
                <a:gd name="connsiteY132" fmla="*/ 3226891 h 4579441"/>
                <a:gd name="connsiteX133" fmla="*/ 3790841 w 6388147"/>
                <a:gd name="connsiteY133" fmla="*/ 3144341 h 4579441"/>
                <a:gd name="connsiteX134" fmla="*/ 3771791 w 6388147"/>
                <a:gd name="connsiteY134" fmla="*/ 3131641 h 4579441"/>
                <a:gd name="connsiteX135" fmla="*/ 3727341 w 6388147"/>
                <a:gd name="connsiteY135" fmla="*/ 3112591 h 4579441"/>
                <a:gd name="connsiteX136" fmla="*/ 3708291 w 6388147"/>
                <a:gd name="connsiteY136" fmla="*/ 3099891 h 4579441"/>
                <a:gd name="connsiteX137" fmla="*/ 3701941 w 6388147"/>
                <a:gd name="connsiteY137" fmla="*/ 3080841 h 4579441"/>
                <a:gd name="connsiteX138" fmla="*/ 3682891 w 6388147"/>
                <a:gd name="connsiteY138" fmla="*/ 3042741 h 4579441"/>
                <a:gd name="connsiteX139" fmla="*/ 3689241 w 6388147"/>
                <a:gd name="connsiteY139" fmla="*/ 2979241 h 4579441"/>
                <a:gd name="connsiteX140" fmla="*/ 3695591 w 6388147"/>
                <a:gd name="connsiteY140" fmla="*/ 2960191 h 4579441"/>
                <a:gd name="connsiteX141" fmla="*/ 3708291 w 6388147"/>
                <a:gd name="connsiteY141" fmla="*/ 2877641 h 4579441"/>
                <a:gd name="connsiteX142" fmla="*/ 3701941 w 6388147"/>
                <a:gd name="connsiteY142" fmla="*/ 2833191 h 4579441"/>
                <a:gd name="connsiteX143" fmla="*/ 3689241 w 6388147"/>
                <a:gd name="connsiteY143" fmla="*/ 2814141 h 4579441"/>
                <a:gd name="connsiteX144" fmla="*/ 3682891 w 6388147"/>
                <a:gd name="connsiteY144" fmla="*/ 2788741 h 4579441"/>
                <a:gd name="connsiteX145" fmla="*/ 3689241 w 6388147"/>
                <a:gd name="connsiteY145" fmla="*/ 2706191 h 4579441"/>
                <a:gd name="connsiteX146" fmla="*/ 3701941 w 6388147"/>
                <a:gd name="connsiteY146" fmla="*/ 2687141 h 4579441"/>
                <a:gd name="connsiteX147" fmla="*/ 3740041 w 6388147"/>
                <a:gd name="connsiteY147" fmla="*/ 2649041 h 4579441"/>
                <a:gd name="connsiteX148" fmla="*/ 3803541 w 6388147"/>
                <a:gd name="connsiteY148" fmla="*/ 2604591 h 4579441"/>
                <a:gd name="connsiteX149" fmla="*/ 3860691 w 6388147"/>
                <a:gd name="connsiteY149" fmla="*/ 2560141 h 4579441"/>
                <a:gd name="connsiteX150" fmla="*/ 3898791 w 6388147"/>
                <a:gd name="connsiteY150" fmla="*/ 2528391 h 4579441"/>
                <a:gd name="connsiteX151" fmla="*/ 3943241 w 6388147"/>
                <a:gd name="connsiteY151" fmla="*/ 2496641 h 4579441"/>
                <a:gd name="connsiteX152" fmla="*/ 3962291 w 6388147"/>
                <a:gd name="connsiteY152" fmla="*/ 2490291 h 4579441"/>
                <a:gd name="connsiteX153" fmla="*/ 3987691 w 6388147"/>
                <a:gd name="connsiteY153" fmla="*/ 2477591 h 4579441"/>
                <a:gd name="connsiteX154" fmla="*/ 4025791 w 6388147"/>
                <a:gd name="connsiteY154" fmla="*/ 2464891 h 4579441"/>
                <a:gd name="connsiteX155" fmla="*/ 4127391 w 6388147"/>
                <a:gd name="connsiteY155" fmla="*/ 2471241 h 4579441"/>
                <a:gd name="connsiteX156" fmla="*/ 4165491 w 6388147"/>
                <a:gd name="connsiteY156" fmla="*/ 2496641 h 4579441"/>
                <a:gd name="connsiteX157" fmla="*/ 4203591 w 6388147"/>
                <a:gd name="connsiteY157" fmla="*/ 2515691 h 4579441"/>
                <a:gd name="connsiteX158" fmla="*/ 4222641 w 6388147"/>
                <a:gd name="connsiteY158" fmla="*/ 2534741 h 4579441"/>
                <a:gd name="connsiteX159" fmla="*/ 4267091 w 6388147"/>
                <a:gd name="connsiteY159" fmla="*/ 2566491 h 4579441"/>
                <a:gd name="connsiteX160" fmla="*/ 4292491 w 6388147"/>
                <a:gd name="connsiteY160" fmla="*/ 2610941 h 4579441"/>
                <a:gd name="connsiteX161" fmla="*/ 4311541 w 6388147"/>
                <a:gd name="connsiteY161" fmla="*/ 2629991 h 4579441"/>
                <a:gd name="connsiteX162" fmla="*/ 4324241 w 6388147"/>
                <a:gd name="connsiteY162" fmla="*/ 2649041 h 4579441"/>
                <a:gd name="connsiteX163" fmla="*/ 4368691 w 6388147"/>
                <a:gd name="connsiteY163" fmla="*/ 2687141 h 4579441"/>
                <a:gd name="connsiteX164" fmla="*/ 4381391 w 6388147"/>
                <a:gd name="connsiteY164" fmla="*/ 2706191 h 4579441"/>
                <a:gd name="connsiteX165" fmla="*/ 4400441 w 6388147"/>
                <a:gd name="connsiteY165" fmla="*/ 2731591 h 4579441"/>
                <a:gd name="connsiteX166" fmla="*/ 4419491 w 6388147"/>
                <a:gd name="connsiteY166" fmla="*/ 2750641 h 4579441"/>
                <a:gd name="connsiteX167" fmla="*/ 4444891 w 6388147"/>
                <a:gd name="connsiteY167" fmla="*/ 2795091 h 4579441"/>
                <a:gd name="connsiteX168" fmla="*/ 4482991 w 6388147"/>
                <a:gd name="connsiteY168" fmla="*/ 2852241 h 4579441"/>
                <a:gd name="connsiteX169" fmla="*/ 4495691 w 6388147"/>
                <a:gd name="connsiteY169" fmla="*/ 2871291 h 4579441"/>
                <a:gd name="connsiteX170" fmla="*/ 4508391 w 6388147"/>
                <a:gd name="connsiteY170" fmla="*/ 2890341 h 4579441"/>
                <a:gd name="connsiteX171" fmla="*/ 4527441 w 6388147"/>
                <a:gd name="connsiteY171" fmla="*/ 2909391 h 4579441"/>
                <a:gd name="connsiteX172" fmla="*/ 4552841 w 6388147"/>
                <a:gd name="connsiteY172" fmla="*/ 2947491 h 4579441"/>
                <a:gd name="connsiteX173" fmla="*/ 4565541 w 6388147"/>
                <a:gd name="connsiteY173" fmla="*/ 2966541 h 4579441"/>
                <a:gd name="connsiteX174" fmla="*/ 4590941 w 6388147"/>
                <a:gd name="connsiteY174" fmla="*/ 2991941 h 4579441"/>
                <a:gd name="connsiteX175" fmla="*/ 4603641 w 6388147"/>
                <a:gd name="connsiteY175" fmla="*/ 3010991 h 4579441"/>
                <a:gd name="connsiteX176" fmla="*/ 4622691 w 6388147"/>
                <a:gd name="connsiteY176" fmla="*/ 3030041 h 4579441"/>
                <a:gd name="connsiteX177" fmla="*/ 4648091 w 6388147"/>
                <a:gd name="connsiteY177" fmla="*/ 3068141 h 4579441"/>
                <a:gd name="connsiteX178" fmla="*/ 4667141 w 6388147"/>
                <a:gd name="connsiteY178" fmla="*/ 3087191 h 4579441"/>
                <a:gd name="connsiteX179" fmla="*/ 4686191 w 6388147"/>
                <a:gd name="connsiteY179" fmla="*/ 3112591 h 4579441"/>
                <a:gd name="connsiteX180" fmla="*/ 4698891 w 6388147"/>
                <a:gd name="connsiteY180" fmla="*/ 3131641 h 4579441"/>
                <a:gd name="connsiteX181" fmla="*/ 4717941 w 6388147"/>
                <a:gd name="connsiteY181" fmla="*/ 3137991 h 4579441"/>
                <a:gd name="connsiteX182" fmla="*/ 4749691 w 6388147"/>
                <a:gd name="connsiteY182" fmla="*/ 3036391 h 4579441"/>
                <a:gd name="connsiteX183" fmla="*/ 4762391 w 6388147"/>
                <a:gd name="connsiteY183" fmla="*/ 2985591 h 4579441"/>
                <a:gd name="connsiteX184" fmla="*/ 4781441 w 6388147"/>
                <a:gd name="connsiteY184" fmla="*/ 2934791 h 4579441"/>
                <a:gd name="connsiteX185" fmla="*/ 4794141 w 6388147"/>
                <a:gd name="connsiteY185" fmla="*/ 2883991 h 4579441"/>
                <a:gd name="connsiteX186" fmla="*/ 4800491 w 6388147"/>
                <a:gd name="connsiteY186" fmla="*/ 2864941 h 4579441"/>
                <a:gd name="connsiteX187" fmla="*/ 4819541 w 6388147"/>
                <a:gd name="connsiteY187" fmla="*/ 2839541 h 4579441"/>
                <a:gd name="connsiteX188" fmla="*/ 4825891 w 6388147"/>
                <a:gd name="connsiteY188" fmla="*/ 2820491 h 4579441"/>
                <a:gd name="connsiteX189" fmla="*/ 4863991 w 6388147"/>
                <a:gd name="connsiteY189" fmla="*/ 2763341 h 4579441"/>
                <a:gd name="connsiteX190" fmla="*/ 4876691 w 6388147"/>
                <a:gd name="connsiteY190" fmla="*/ 2744291 h 4579441"/>
                <a:gd name="connsiteX191" fmla="*/ 4895741 w 6388147"/>
                <a:gd name="connsiteY191" fmla="*/ 2731591 h 4579441"/>
                <a:gd name="connsiteX192" fmla="*/ 4940191 w 6388147"/>
                <a:gd name="connsiteY192" fmla="*/ 2693491 h 4579441"/>
                <a:gd name="connsiteX193" fmla="*/ 4978291 w 6388147"/>
                <a:gd name="connsiteY193" fmla="*/ 2680791 h 4579441"/>
                <a:gd name="connsiteX194" fmla="*/ 5022741 w 6388147"/>
                <a:gd name="connsiteY194" fmla="*/ 2668091 h 4579441"/>
                <a:gd name="connsiteX195" fmla="*/ 5067191 w 6388147"/>
                <a:gd name="connsiteY195" fmla="*/ 2661741 h 4579441"/>
                <a:gd name="connsiteX196" fmla="*/ 5137041 w 6388147"/>
                <a:gd name="connsiteY196" fmla="*/ 2668091 h 4579441"/>
                <a:gd name="connsiteX197" fmla="*/ 5156091 w 6388147"/>
                <a:gd name="connsiteY197" fmla="*/ 2680791 h 4579441"/>
                <a:gd name="connsiteX198" fmla="*/ 5175141 w 6388147"/>
                <a:gd name="connsiteY198" fmla="*/ 2687141 h 4579441"/>
                <a:gd name="connsiteX199" fmla="*/ 5219591 w 6388147"/>
                <a:gd name="connsiteY199" fmla="*/ 2706191 h 4579441"/>
                <a:gd name="connsiteX200" fmla="*/ 5257691 w 6388147"/>
                <a:gd name="connsiteY200" fmla="*/ 2718891 h 4579441"/>
                <a:gd name="connsiteX201" fmla="*/ 5276741 w 6388147"/>
                <a:gd name="connsiteY201" fmla="*/ 2725241 h 4579441"/>
                <a:gd name="connsiteX202" fmla="*/ 5308491 w 6388147"/>
                <a:gd name="connsiteY202" fmla="*/ 2737941 h 4579441"/>
                <a:gd name="connsiteX203" fmla="*/ 5333891 w 6388147"/>
                <a:gd name="connsiteY203" fmla="*/ 2744291 h 4579441"/>
                <a:gd name="connsiteX204" fmla="*/ 5371991 w 6388147"/>
                <a:gd name="connsiteY204" fmla="*/ 2756991 h 4579441"/>
                <a:gd name="connsiteX205" fmla="*/ 5416441 w 6388147"/>
                <a:gd name="connsiteY205" fmla="*/ 2769691 h 4579441"/>
                <a:gd name="connsiteX206" fmla="*/ 5511691 w 6388147"/>
                <a:gd name="connsiteY206" fmla="*/ 2763341 h 4579441"/>
                <a:gd name="connsiteX207" fmla="*/ 5530741 w 6388147"/>
                <a:gd name="connsiteY207" fmla="*/ 2744291 h 4579441"/>
                <a:gd name="connsiteX208" fmla="*/ 5518041 w 6388147"/>
                <a:gd name="connsiteY208" fmla="*/ 2699841 h 4579441"/>
                <a:gd name="connsiteX209" fmla="*/ 5511691 w 6388147"/>
                <a:gd name="connsiteY209" fmla="*/ 2668091 h 4579441"/>
                <a:gd name="connsiteX210" fmla="*/ 5473591 w 6388147"/>
                <a:gd name="connsiteY210" fmla="*/ 2649041 h 4579441"/>
                <a:gd name="connsiteX211" fmla="*/ 5467241 w 6388147"/>
                <a:gd name="connsiteY211" fmla="*/ 2623641 h 4579441"/>
                <a:gd name="connsiteX212" fmla="*/ 5479941 w 6388147"/>
                <a:gd name="connsiteY212" fmla="*/ 2509341 h 4579441"/>
                <a:gd name="connsiteX213" fmla="*/ 5492641 w 6388147"/>
                <a:gd name="connsiteY213" fmla="*/ 2483941 h 4579441"/>
                <a:gd name="connsiteX214" fmla="*/ 5530741 w 6388147"/>
                <a:gd name="connsiteY214" fmla="*/ 2458541 h 4579441"/>
                <a:gd name="connsiteX215" fmla="*/ 5530741 w 6388147"/>
                <a:gd name="connsiteY215" fmla="*/ 2356941 h 4579441"/>
                <a:gd name="connsiteX216" fmla="*/ 5549791 w 6388147"/>
                <a:gd name="connsiteY216" fmla="*/ 2331541 h 4579441"/>
                <a:gd name="connsiteX217" fmla="*/ 5568841 w 6388147"/>
                <a:gd name="connsiteY217" fmla="*/ 2293441 h 4579441"/>
                <a:gd name="connsiteX218" fmla="*/ 5594241 w 6388147"/>
                <a:gd name="connsiteY218" fmla="*/ 2287091 h 4579441"/>
                <a:gd name="connsiteX219" fmla="*/ 5702191 w 6388147"/>
                <a:gd name="connsiteY219" fmla="*/ 2280741 h 4579441"/>
                <a:gd name="connsiteX220" fmla="*/ 5784741 w 6388147"/>
                <a:gd name="connsiteY220" fmla="*/ 2261691 h 4579441"/>
                <a:gd name="connsiteX221" fmla="*/ 5803791 w 6388147"/>
                <a:gd name="connsiteY221" fmla="*/ 2255341 h 4579441"/>
                <a:gd name="connsiteX222" fmla="*/ 5968891 w 6388147"/>
                <a:gd name="connsiteY222" fmla="*/ 2261691 h 4579441"/>
                <a:gd name="connsiteX223" fmla="*/ 6006991 w 6388147"/>
                <a:gd name="connsiteY223" fmla="*/ 2280741 h 4579441"/>
                <a:gd name="connsiteX224" fmla="*/ 6038741 w 6388147"/>
                <a:gd name="connsiteY224" fmla="*/ 2287091 h 4579441"/>
                <a:gd name="connsiteX225" fmla="*/ 6146691 w 6388147"/>
                <a:gd name="connsiteY225" fmla="*/ 2299791 h 4579441"/>
                <a:gd name="connsiteX226" fmla="*/ 6305441 w 6388147"/>
                <a:gd name="connsiteY226" fmla="*/ 2293441 h 4579441"/>
                <a:gd name="connsiteX227" fmla="*/ 6324491 w 6388147"/>
                <a:gd name="connsiteY227" fmla="*/ 2280741 h 4579441"/>
                <a:gd name="connsiteX228" fmla="*/ 6349891 w 6388147"/>
                <a:gd name="connsiteY228" fmla="*/ 2274391 h 4579441"/>
                <a:gd name="connsiteX229" fmla="*/ 6387991 w 6388147"/>
                <a:gd name="connsiteY229" fmla="*/ 2236291 h 4579441"/>
                <a:gd name="connsiteX230" fmla="*/ 6368941 w 6388147"/>
                <a:gd name="connsiteY230" fmla="*/ 2229941 h 4579441"/>
                <a:gd name="connsiteX231" fmla="*/ 6343541 w 6388147"/>
                <a:gd name="connsiteY231" fmla="*/ 2217241 h 4579441"/>
                <a:gd name="connsiteX232" fmla="*/ 6324491 w 6388147"/>
                <a:gd name="connsiteY232" fmla="*/ 2102941 h 4579441"/>
                <a:gd name="connsiteX233" fmla="*/ 6318141 w 6388147"/>
                <a:gd name="connsiteY233" fmla="*/ 2033091 h 4579441"/>
                <a:gd name="connsiteX234" fmla="*/ 6299091 w 6388147"/>
                <a:gd name="connsiteY234" fmla="*/ 1969591 h 4579441"/>
                <a:gd name="connsiteX235" fmla="*/ 6286391 w 6388147"/>
                <a:gd name="connsiteY235" fmla="*/ 1937841 h 4579441"/>
                <a:gd name="connsiteX236" fmla="*/ 6280041 w 6388147"/>
                <a:gd name="connsiteY236" fmla="*/ 1918791 h 4579441"/>
                <a:gd name="connsiteX237" fmla="*/ 6267341 w 6388147"/>
                <a:gd name="connsiteY237" fmla="*/ 1899741 h 4579441"/>
                <a:gd name="connsiteX238" fmla="*/ 6260991 w 6388147"/>
                <a:gd name="connsiteY238" fmla="*/ 1874341 h 4579441"/>
                <a:gd name="connsiteX239" fmla="*/ 6241941 w 6388147"/>
                <a:gd name="connsiteY239" fmla="*/ 1829891 h 4579441"/>
                <a:gd name="connsiteX240" fmla="*/ 6235591 w 6388147"/>
                <a:gd name="connsiteY240" fmla="*/ 1753691 h 4579441"/>
                <a:gd name="connsiteX241" fmla="*/ 6210191 w 6388147"/>
                <a:gd name="connsiteY241" fmla="*/ 1696541 h 4579441"/>
                <a:gd name="connsiteX242" fmla="*/ 6197491 w 6388147"/>
                <a:gd name="connsiteY242" fmla="*/ 1671141 h 4579441"/>
                <a:gd name="connsiteX243" fmla="*/ 6172091 w 6388147"/>
                <a:gd name="connsiteY243" fmla="*/ 1633041 h 4579441"/>
                <a:gd name="connsiteX244" fmla="*/ 6159391 w 6388147"/>
                <a:gd name="connsiteY244" fmla="*/ 1594941 h 4579441"/>
                <a:gd name="connsiteX245" fmla="*/ 6153041 w 6388147"/>
                <a:gd name="connsiteY245" fmla="*/ 1575891 h 4579441"/>
                <a:gd name="connsiteX246" fmla="*/ 6146691 w 6388147"/>
                <a:gd name="connsiteY246" fmla="*/ 1550491 h 4579441"/>
                <a:gd name="connsiteX247" fmla="*/ 6133991 w 6388147"/>
                <a:gd name="connsiteY247" fmla="*/ 1531441 h 4579441"/>
                <a:gd name="connsiteX248" fmla="*/ 6114941 w 6388147"/>
                <a:gd name="connsiteY248" fmla="*/ 1486991 h 4579441"/>
                <a:gd name="connsiteX249" fmla="*/ 6076841 w 6388147"/>
                <a:gd name="connsiteY249" fmla="*/ 1474291 h 4579441"/>
                <a:gd name="connsiteX250" fmla="*/ 6019691 w 6388147"/>
                <a:gd name="connsiteY250" fmla="*/ 1461591 h 4579441"/>
                <a:gd name="connsiteX251" fmla="*/ 5981591 w 6388147"/>
                <a:gd name="connsiteY251" fmla="*/ 1448891 h 4579441"/>
                <a:gd name="connsiteX252" fmla="*/ 5962541 w 6388147"/>
                <a:gd name="connsiteY252" fmla="*/ 1442541 h 4579441"/>
                <a:gd name="connsiteX253" fmla="*/ 5905391 w 6388147"/>
                <a:gd name="connsiteY253" fmla="*/ 1429841 h 4579441"/>
                <a:gd name="connsiteX254" fmla="*/ 5886341 w 6388147"/>
                <a:gd name="connsiteY254" fmla="*/ 1423491 h 4579441"/>
                <a:gd name="connsiteX255" fmla="*/ 5581541 w 6388147"/>
                <a:gd name="connsiteY255" fmla="*/ 1436191 h 4579441"/>
                <a:gd name="connsiteX256" fmla="*/ 5524391 w 6388147"/>
                <a:gd name="connsiteY256" fmla="*/ 1448891 h 4579441"/>
                <a:gd name="connsiteX257" fmla="*/ 5486291 w 6388147"/>
                <a:gd name="connsiteY257" fmla="*/ 1461591 h 4579441"/>
                <a:gd name="connsiteX258" fmla="*/ 5467241 w 6388147"/>
                <a:gd name="connsiteY258" fmla="*/ 1467941 h 4579441"/>
                <a:gd name="connsiteX259" fmla="*/ 5448191 w 6388147"/>
                <a:gd name="connsiteY259" fmla="*/ 1480641 h 4579441"/>
                <a:gd name="connsiteX260" fmla="*/ 5391041 w 6388147"/>
                <a:gd name="connsiteY260" fmla="*/ 1493341 h 4579441"/>
                <a:gd name="connsiteX261" fmla="*/ 5327541 w 6388147"/>
                <a:gd name="connsiteY261" fmla="*/ 1506041 h 4579441"/>
                <a:gd name="connsiteX262" fmla="*/ 5219591 w 6388147"/>
                <a:gd name="connsiteY262" fmla="*/ 1525091 h 4579441"/>
                <a:gd name="connsiteX263" fmla="*/ 5048141 w 6388147"/>
                <a:gd name="connsiteY263" fmla="*/ 1512391 h 4579441"/>
                <a:gd name="connsiteX264" fmla="*/ 4984641 w 6388147"/>
                <a:gd name="connsiteY264" fmla="*/ 1493341 h 4579441"/>
                <a:gd name="connsiteX265" fmla="*/ 4965591 w 6388147"/>
                <a:gd name="connsiteY265" fmla="*/ 1486991 h 4579441"/>
                <a:gd name="connsiteX266" fmla="*/ 4940191 w 6388147"/>
                <a:gd name="connsiteY266" fmla="*/ 1480641 h 4579441"/>
                <a:gd name="connsiteX267" fmla="*/ 4921141 w 6388147"/>
                <a:gd name="connsiteY267" fmla="*/ 1474291 h 4579441"/>
                <a:gd name="connsiteX268" fmla="*/ 4851291 w 6388147"/>
                <a:gd name="connsiteY268" fmla="*/ 1467941 h 4579441"/>
                <a:gd name="connsiteX269" fmla="*/ 4813191 w 6388147"/>
                <a:gd name="connsiteY269" fmla="*/ 1455241 h 4579441"/>
                <a:gd name="connsiteX270" fmla="*/ 4540141 w 6388147"/>
                <a:gd name="connsiteY270" fmla="*/ 1442541 h 4579441"/>
                <a:gd name="connsiteX271" fmla="*/ 4508391 w 6388147"/>
                <a:gd name="connsiteY271" fmla="*/ 1436191 h 4579441"/>
                <a:gd name="connsiteX272" fmla="*/ 4470291 w 6388147"/>
                <a:gd name="connsiteY272" fmla="*/ 1423491 h 4579441"/>
                <a:gd name="connsiteX273" fmla="*/ 4413141 w 6388147"/>
                <a:gd name="connsiteY273" fmla="*/ 1417141 h 4579441"/>
                <a:gd name="connsiteX274" fmla="*/ 4375041 w 6388147"/>
                <a:gd name="connsiteY274" fmla="*/ 1391741 h 4579441"/>
                <a:gd name="connsiteX275" fmla="*/ 4336941 w 6388147"/>
                <a:gd name="connsiteY275" fmla="*/ 1379041 h 4579441"/>
                <a:gd name="connsiteX276" fmla="*/ 4298841 w 6388147"/>
                <a:gd name="connsiteY276" fmla="*/ 1366341 h 4579441"/>
                <a:gd name="connsiteX277" fmla="*/ 4260741 w 6388147"/>
                <a:gd name="connsiteY277" fmla="*/ 1353641 h 4579441"/>
                <a:gd name="connsiteX278" fmla="*/ 4228991 w 6388147"/>
                <a:gd name="connsiteY278" fmla="*/ 1347291 h 4579441"/>
                <a:gd name="connsiteX279" fmla="*/ 4209941 w 6388147"/>
                <a:gd name="connsiteY279" fmla="*/ 1334591 h 4579441"/>
                <a:gd name="connsiteX280" fmla="*/ 4171841 w 6388147"/>
                <a:gd name="connsiteY280" fmla="*/ 1321891 h 4579441"/>
                <a:gd name="connsiteX281" fmla="*/ 4152791 w 6388147"/>
                <a:gd name="connsiteY281" fmla="*/ 1315541 h 4579441"/>
                <a:gd name="connsiteX282" fmla="*/ 4121041 w 6388147"/>
                <a:gd name="connsiteY282" fmla="*/ 1296491 h 4579441"/>
                <a:gd name="connsiteX283" fmla="*/ 4076591 w 6388147"/>
                <a:gd name="connsiteY283" fmla="*/ 1283791 h 4579441"/>
                <a:gd name="connsiteX284" fmla="*/ 4051191 w 6388147"/>
                <a:gd name="connsiteY284" fmla="*/ 1271091 h 4579441"/>
                <a:gd name="connsiteX285" fmla="*/ 4000391 w 6388147"/>
                <a:gd name="connsiteY285" fmla="*/ 1258391 h 4579441"/>
                <a:gd name="connsiteX286" fmla="*/ 3936891 w 6388147"/>
                <a:gd name="connsiteY286" fmla="*/ 1220291 h 4579441"/>
                <a:gd name="connsiteX287" fmla="*/ 3917841 w 6388147"/>
                <a:gd name="connsiteY287" fmla="*/ 1213941 h 4579441"/>
                <a:gd name="connsiteX288" fmla="*/ 3727341 w 6388147"/>
                <a:gd name="connsiteY288" fmla="*/ 1207591 h 4579441"/>
                <a:gd name="connsiteX289" fmla="*/ 3644791 w 6388147"/>
                <a:gd name="connsiteY289" fmla="*/ 1213941 h 4579441"/>
                <a:gd name="connsiteX290" fmla="*/ 3606691 w 6388147"/>
                <a:gd name="connsiteY290" fmla="*/ 1232991 h 4579441"/>
                <a:gd name="connsiteX291" fmla="*/ 3568591 w 6388147"/>
                <a:gd name="connsiteY291" fmla="*/ 1245691 h 4579441"/>
                <a:gd name="connsiteX292" fmla="*/ 3549541 w 6388147"/>
                <a:gd name="connsiteY292" fmla="*/ 1258391 h 4579441"/>
                <a:gd name="connsiteX293" fmla="*/ 3530491 w 6388147"/>
                <a:gd name="connsiteY293" fmla="*/ 1264741 h 4579441"/>
                <a:gd name="connsiteX294" fmla="*/ 3492391 w 6388147"/>
                <a:gd name="connsiteY294" fmla="*/ 1290141 h 4579441"/>
                <a:gd name="connsiteX295" fmla="*/ 3473341 w 6388147"/>
                <a:gd name="connsiteY295" fmla="*/ 1302841 h 4579441"/>
                <a:gd name="connsiteX296" fmla="*/ 3428891 w 6388147"/>
                <a:gd name="connsiteY296" fmla="*/ 1366341 h 4579441"/>
                <a:gd name="connsiteX297" fmla="*/ 3416191 w 6388147"/>
                <a:gd name="connsiteY297" fmla="*/ 1385391 h 4579441"/>
                <a:gd name="connsiteX298" fmla="*/ 3371741 w 6388147"/>
                <a:gd name="connsiteY298" fmla="*/ 1417141 h 4579441"/>
                <a:gd name="connsiteX299" fmla="*/ 3352691 w 6388147"/>
                <a:gd name="connsiteY299" fmla="*/ 1423491 h 4579441"/>
                <a:gd name="connsiteX300" fmla="*/ 3327291 w 6388147"/>
                <a:gd name="connsiteY300" fmla="*/ 1436191 h 4579441"/>
                <a:gd name="connsiteX301" fmla="*/ 3289191 w 6388147"/>
                <a:gd name="connsiteY301" fmla="*/ 1448891 h 4579441"/>
                <a:gd name="connsiteX302" fmla="*/ 3270141 w 6388147"/>
                <a:gd name="connsiteY302" fmla="*/ 1455241 h 4579441"/>
                <a:gd name="connsiteX303" fmla="*/ 3193941 w 6388147"/>
                <a:gd name="connsiteY303" fmla="*/ 1429841 h 4579441"/>
                <a:gd name="connsiteX304" fmla="*/ 3174891 w 6388147"/>
                <a:gd name="connsiteY304" fmla="*/ 1410791 h 4579441"/>
                <a:gd name="connsiteX305" fmla="*/ 3155841 w 6388147"/>
                <a:gd name="connsiteY305" fmla="*/ 1372691 h 4579441"/>
                <a:gd name="connsiteX306" fmla="*/ 3149491 w 6388147"/>
                <a:gd name="connsiteY306" fmla="*/ 1353641 h 4579441"/>
                <a:gd name="connsiteX307" fmla="*/ 3136791 w 6388147"/>
                <a:gd name="connsiteY307" fmla="*/ 1334591 h 4579441"/>
                <a:gd name="connsiteX308" fmla="*/ 3130441 w 6388147"/>
                <a:gd name="connsiteY308" fmla="*/ 1315541 h 4579441"/>
                <a:gd name="connsiteX309" fmla="*/ 3117741 w 6388147"/>
                <a:gd name="connsiteY309" fmla="*/ 1296491 h 4579441"/>
                <a:gd name="connsiteX310" fmla="*/ 3105041 w 6388147"/>
                <a:gd name="connsiteY310" fmla="*/ 1271091 h 4579441"/>
                <a:gd name="connsiteX311" fmla="*/ 3085991 w 6388147"/>
                <a:gd name="connsiteY311" fmla="*/ 1252041 h 4579441"/>
                <a:gd name="connsiteX312" fmla="*/ 3047891 w 6388147"/>
                <a:gd name="connsiteY312" fmla="*/ 1232991 h 4579441"/>
                <a:gd name="connsiteX313" fmla="*/ 3028841 w 6388147"/>
                <a:gd name="connsiteY313" fmla="*/ 1213941 h 4579441"/>
                <a:gd name="connsiteX314" fmla="*/ 3003441 w 6388147"/>
                <a:gd name="connsiteY314" fmla="*/ 1194891 h 4579441"/>
                <a:gd name="connsiteX315" fmla="*/ 2984391 w 6388147"/>
                <a:gd name="connsiteY315" fmla="*/ 1169491 h 4579441"/>
                <a:gd name="connsiteX316" fmla="*/ 2958991 w 6388147"/>
                <a:gd name="connsiteY316" fmla="*/ 1144091 h 4579441"/>
                <a:gd name="connsiteX317" fmla="*/ 2914541 w 6388147"/>
                <a:gd name="connsiteY317" fmla="*/ 1086941 h 4579441"/>
                <a:gd name="connsiteX318" fmla="*/ 2882791 w 6388147"/>
                <a:gd name="connsiteY318" fmla="*/ 1048841 h 4579441"/>
                <a:gd name="connsiteX319" fmla="*/ 2857391 w 6388147"/>
                <a:gd name="connsiteY319" fmla="*/ 1029791 h 4579441"/>
                <a:gd name="connsiteX320" fmla="*/ 2819291 w 6388147"/>
                <a:gd name="connsiteY320" fmla="*/ 1004391 h 4579441"/>
                <a:gd name="connsiteX321" fmla="*/ 2774841 w 6388147"/>
                <a:gd name="connsiteY321" fmla="*/ 966291 h 4579441"/>
                <a:gd name="connsiteX322" fmla="*/ 2736741 w 6388147"/>
                <a:gd name="connsiteY322" fmla="*/ 928191 h 4579441"/>
                <a:gd name="connsiteX323" fmla="*/ 2717691 w 6388147"/>
                <a:gd name="connsiteY323" fmla="*/ 915491 h 4579441"/>
                <a:gd name="connsiteX324" fmla="*/ 2673241 w 6388147"/>
                <a:gd name="connsiteY324" fmla="*/ 871041 h 4579441"/>
                <a:gd name="connsiteX325" fmla="*/ 2647841 w 6388147"/>
                <a:gd name="connsiteY325" fmla="*/ 832941 h 4579441"/>
                <a:gd name="connsiteX326" fmla="*/ 2616091 w 6388147"/>
                <a:gd name="connsiteY326" fmla="*/ 801191 h 4579441"/>
                <a:gd name="connsiteX327" fmla="*/ 2603391 w 6388147"/>
                <a:gd name="connsiteY327" fmla="*/ 782141 h 4579441"/>
                <a:gd name="connsiteX328" fmla="*/ 2539891 w 6388147"/>
                <a:gd name="connsiteY328" fmla="*/ 744041 h 4579441"/>
                <a:gd name="connsiteX329" fmla="*/ 2520841 w 6388147"/>
                <a:gd name="connsiteY329" fmla="*/ 724991 h 4579441"/>
                <a:gd name="connsiteX330" fmla="*/ 2470041 w 6388147"/>
                <a:gd name="connsiteY330" fmla="*/ 693241 h 4579441"/>
                <a:gd name="connsiteX331" fmla="*/ 2412891 w 6388147"/>
                <a:gd name="connsiteY331" fmla="*/ 661491 h 4579441"/>
                <a:gd name="connsiteX332" fmla="*/ 2393841 w 6388147"/>
                <a:gd name="connsiteY332" fmla="*/ 642441 h 4579441"/>
                <a:gd name="connsiteX333" fmla="*/ 2368441 w 6388147"/>
                <a:gd name="connsiteY333" fmla="*/ 604341 h 4579441"/>
                <a:gd name="connsiteX334" fmla="*/ 2349391 w 6388147"/>
                <a:gd name="connsiteY334" fmla="*/ 585291 h 4579441"/>
                <a:gd name="connsiteX335" fmla="*/ 2311291 w 6388147"/>
                <a:gd name="connsiteY335" fmla="*/ 547191 h 4579441"/>
                <a:gd name="connsiteX336" fmla="*/ 2285891 w 6388147"/>
                <a:gd name="connsiteY336" fmla="*/ 496391 h 4579441"/>
                <a:gd name="connsiteX337" fmla="*/ 2266841 w 6388147"/>
                <a:gd name="connsiteY337" fmla="*/ 451941 h 4579441"/>
                <a:gd name="connsiteX338" fmla="*/ 2241441 w 6388147"/>
                <a:gd name="connsiteY338" fmla="*/ 350341 h 4579441"/>
                <a:gd name="connsiteX339" fmla="*/ 2228741 w 6388147"/>
                <a:gd name="connsiteY339" fmla="*/ 331291 h 4579441"/>
                <a:gd name="connsiteX340" fmla="*/ 2222391 w 6388147"/>
                <a:gd name="connsiteY340" fmla="*/ 312241 h 4579441"/>
                <a:gd name="connsiteX341" fmla="*/ 2196991 w 6388147"/>
                <a:gd name="connsiteY341" fmla="*/ 274141 h 4579441"/>
                <a:gd name="connsiteX342" fmla="*/ 2184291 w 6388147"/>
                <a:gd name="connsiteY342" fmla="*/ 255091 h 4579441"/>
                <a:gd name="connsiteX343" fmla="*/ 2165241 w 6388147"/>
                <a:gd name="connsiteY343" fmla="*/ 216991 h 4579441"/>
                <a:gd name="connsiteX344" fmla="*/ 2139841 w 6388147"/>
                <a:gd name="connsiteY344" fmla="*/ 134441 h 4579441"/>
                <a:gd name="connsiteX345" fmla="*/ 2114441 w 6388147"/>
                <a:gd name="connsiteY345" fmla="*/ 96341 h 4579441"/>
                <a:gd name="connsiteX346" fmla="*/ 2089041 w 6388147"/>
                <a:gd name="connsiteY346" fmla="*/ 89991 h 4579441"/>
                <a:gd name="connsiteX347" fmla="*/ 2063641 w 6388147"/>
                <a:gd name="connsiteY347" fmla="*/ 70941 h 4579441"/>
                <a:gd name="connsiteX348" fmla="*/ 2019191 w 6388147"/>
                <a:gd name="connsiteY348" fmla="*/ 58241 h 4579441"/>
                <a:gd name="connsiteX349" fmla="*/ 2000141 w 6388147"/>
                <a:gd name="connsiteY349" fmla="*/ 45541 h 4579441"/>
                <a:gd name="connsiteX350" fmla="*/ 1701691 w 6388147"/>
                <a:gd name="connsiteY350" fmla="*/ 26491 h 4579441"/>
                <a:gd name="connsiteX351" fmla="*/ 780941 w 6388147"/>
                <a:gd name="connsiteY351" fmla="*/ 13791 h 4579441"/>
                <a:gd name="connsiteX352" fmla="*/ 520591 w 6388147"/>
                <a:gd name="connsiteY352" fmla="*/ 1091 h 4579441"/>
                <a:gd name="connsiteX353" fmla="*/ 469791 w 6388147"/>
                <a:gd name="connsiteY353" fmla="*/ 20141 h 4579441"/>
                <a:gd name="connsiteX354" fmla="*/ 152291 w 6388147"/>
                <a:gd name="connsiteY354" fmla="*/ 20141 h 4579441"/>
                <a:gd name="connsiteX355" fmla="*/ 63391 w 6388147"/>
                <a:gd name="connsiteY355" fmla="*/ 64591 h 4579441"/>
                <a:gd name="connsiteX356" fmla="*/ 25291 w 6388147"/>
                <a:gd name="connsiteY356" fmla="*/ 223341 h 4579441"/>
                <a:gd name="connsiteX357" fmla="*/ 63391 w 6388147"/>
                <a:gd name="connsiteY357" fmla="*/ 267791 h 4579441"/>
                <a:gd name="connsiteX358" fmla="*/ 57041 w 6388147"/>
                <a:gd name="connsiteY358" fmla="*/ 343991 h 4579441"/>
                <a:gd name="connsiteX359" fmla="*/ 25291 w 6388147"/>
                <a:gd name="connsiteY359" fmla="*/ 369391 h 4579441"/>
                <a:gd name="connsiteX360" fmla="*/ 37991 w 6388147"/>
                <a:gd name="connsiteY360" fmla="*/ 407491 h 4579441"/>
                <a:gd name="connsiteX0" fmla="*/ 63391 w 6388147"/>
                <a:gd name="connsiteY0" fmla="*/ 83641 h 4579441"/>
                <a:gd name="connsiteX1" fmla="*/ 57041 w 6388147"/>
                <a:gd name="connsiteY1" fmla="*/ 121741 h 4579441"/>
                <a:gd name="connsiteX2" fmla="*/ 50691 w 6388147"/>
                <a:gd name="connsiteY2" fmla="*/ 140791 h 4579441"/>
                <a:gd name="connsiteX3" fmla="*/ 31641 w 6388147"/>
                <a:gd name="connsiteY3" fmla="*/ 223341 h 4579441"/>
                <a:gd name="connsiteX4" fmla="*/ 25291 w 6388147"/>
                <a:gd name="connsiteY4" fmla="*/ 928191 h 4579441"/>
                <a:gd name="connsiteX5" fmla="*/ 18941 w 6388147"/>
                <a:gd name="connsiteY5" fmla="*/ 947241 h 4579441"/>
                <a:gd name="connsiteX6" fmla="*/ 31641 w 6388147"/>
                <a:gd name="connsiteY6" fmla="*/ 2369641 h 4579441"/>
                <a:gd name="connsiteX7" fmla="*/ 37991 w 6388147"/>
                <a:gd name="connsiteY7" fmla="*/ 2820491 h 4579441"/>
                <a:gd name="connsiteX8" fmla="*/ 44341 w 6388147"/>
                <a:gd name="connsiteY8" fmla="*/ 2852241 h 4579441"/>
                <a:gd name="connsiteX9" fmla="*/ 50691 w 6388147"/>
                <a:gd name="connsiteY9" fmla="*/ 3131641 h 4579441"/>
                <a:gd name="connsiteX10" fmla="*/ 57041 w 6388147"/>
                <a:gd name="connsiteY10" fmla="*/ 3703141 h 4579441"/>
                <a:gd name="connsiteX11" fmla="*/ 82441 w 6388147"/>
                <a:gd name="connsiteY11" fmla="*/ 3709491 h 4579441"/>
                <a:gd name="connsiteX12" fmla="*/ 120541 w 6388147"/>
                <a:gd name="connsiteY12" fmla="*/ 3722191 h 4579441"/>
                <a:gd name="connsiteX13" fmla="*/ 158641 w 6388147"/>
                <a:gd name="connsiteY13" fmla="*/ 3734891 h 4579441"/>
                <a:gd name="connsiteX14" fmla="*/ 177691 w 6388147"/>
                <a:gd name="connsiteY14" fmla="*/ 3741241 h 4579441"/>
                <a:gd name="connsiteX15" fmla="*/ 228491 w 6388147"/>
                <a:gd name="connsiteY15" fmla="*/ 3766641 h 4579441"/>
                <a:gd name="connsiteX16" fmla="*/ 266591 w 6388147"/>
                <a:gd name="connsiteY16" fmla="*/ 3798391 h 4579441"/>
                <a:gd name="connsiteX17" fmla="*/ 304691 w 6388147"/>
                <a:gd name="connsiteY17" fmla="*/ 3823791 h 4579441"/>
                <a:gd name="connsiteX18" fmla="*/ 323741 w 6388147"/>
                <a:gd name="connsiteY18" fmla="*/ 3836491 h 4579441"/>
                <a:gd name="connsiteX19" fmla="*/ 336441 w 6388147"/>
                <a:gd name="connsiteY19" fmla="*/ 3855541 h 4579441"/>
                <a:gd name="connsiteX20" fmla="*/ 349141 w 6388147"/>
                <a:gd name="connsiteY20" fmla="*/ 3893641 h 4579441"/>
                <a:gd name="connsiteX21" fmla="*/ 368191 w 6388147"/>
                <a:gd name="connsiteY21" fmla="*/ 3906341 h 4579441"/>
                <a:gd name="connsiteX22" fmla="*/ 380891 w 6388147"/>
                <a:gd name="connsiteY22" fmla="*/ 3925391 h 4579441"/>
                <a:gd name="connsiteX23" fmla="*/ 399941 w 6388147"/>
                <a:gd name="connsiteY23" fmla="*/ 3963491 h 4579441"/>
                <a:gd name="connsiteX24" fmla="*/ 406291 w 6388147"/>
                <a:gd name="connsiteY24" fmla="*/ 3988891 h 4579441"/>
                <a:gd name="connsiteX25" fmla="*/ 425341 w 6388147"/>
                <a:gd name="connsiteY25" fmla="*/ 4039691 h 4579441"/>
                <a:gd name="connsiteX26" fmla="*/ 450741 w 6388147"/>
                <a:gd name="connsiteY26" fmla="*/ 4115891 h 4579441"/>
                <a:gd name="connsiteX27" fmla="*/ 476141 w 6388147"/>
                <a:gd name="connsiteY27" fmla="*/ 4128591 h 4579441"/>
                <a:gd name="connsiteX28" fmla="*/ 514241 w 6388147"/>
                <a:gd name="connsiteY28" fmla="*/ 4147641 h 4579441"/>
                <a:gd name="connsiteX29" fmla="*/ 533291 w 6388147"/>
                <a:gd name="connsiteY29" fmla="*/ 4115891 h 4579441"/>
                <a:gd name="connsiteX30" fmla="*/ 539641 w 6388147"/>
                <a:gd name="connsiteY30" fmla="*/ 4090491 h 4579441"/>
                <a:gd name="connsiteX31" fmla="*/ 628541 w 6388147"/>
                <a:gd name="connsiteY31" fmla="*/ 4096841 h 4579441"/>
                <a:gd name="connsiteX32" fmla="*/ 666641 w 6388147"/>
                <a:gd name="connsiteY32" fmla="*/ 4103191 h 4579441"/>
                <a:gd name="connsiteX33" fmla="*/ 672991 w 6388147"/>
                <a:gd name="connsiteY33" fmla="*/ 4026991 h 4579441"/>
                <a:gd name="connsiteX34" fmla="*/ 679341 w 6388147"/>
                <a:gd name="connsiteY34" fmla="*/ 4001591 h 4579441"/>
                <a:gd name="connsiteX35" fmla="*/ 736491 w 6388147"/>
                <a:gd name="connsiteY35" fmla="*/ 3969841 h 4579441"/>
                <a:gd name="connsiteX36" fmla="*/ 799991 w 6388147"/>
                <a:gd name="connsiteY36" fmla="*/ 3963491 h 4579441"/>
                <a:gd name="connsiteX37" fmla="*/ 819041 w 6388147"/>
                <a:gd name="connsiteY37" fmla="*/ 3957141 h 4579441"/>
                <a:gd name="connsiteX38" fmla="*/ 882541 w 6388147"/>
                <a:gd name="connsiteY38" fmla="*/ 3963491 h 4579441"/>
                <a:gd name="connsiteX39" fmla="*/ 933341 w 6388147"/>
                <a:gd name="connsiteY39" fmla="*/ 3988891 h 4579441"/>
                <a:gd name="connsiteX40" fmla="*/ 958741 w 6388147"/>
                <a:gd name="connsiteY40" fmla="*/ 3995241 h 4579441"/>
                <a:gd name="connsiteX41" fmla="*/ 996841 w 6388147"/>
                <a:gd name="connsiteY41" fmla="*/ 4026991 h 4579441"/>
                <a:gd name="connsiteX42" fmla="*/ 1015891 w 6388147"/>
                <a:gd name="connsiteY42" fmla="*/ 4039691 h 4579441"/>
                <a:gd name="connsiteX43" fmla="*/ 1034941 w 6388147"/>
                <a:gd name="connsiteY43" fmla="*/ 4058741 h 4579441"/>
                <a:gd name="connsiteX44" fmla="*/ 1104791 w 6388147"/>
                <a:gd name="connsiteY44" fmla="*/ 4090491 h 4579441"/>
                <a:gd name="connsiteX45" fmla="*/ 1174641 w 6388147"/>
                <a:gd name="connsiteY45" fmla="*/ 4084141 h 4579441"/>
                <a:gd name="connsiteX46" fmla="*/ 1193691 w 6388147"/>
                <a:gd name="connsiteY46" fmla="*/ 4077791 h 4579441"/>
                <a:gd name="connsiteX47" fmla="*/ 1288941 w 6388147"/>
                <a:gd name="connsiteY47" fmla="*/ 4084141 h 4579441"/>
                <a:gd name="connsiteX48" fmla="*/ 1384191 w 6388147"/>
                <a:gd name="connsiteY48" fmla="*/ 4096841 h 4579441"/>
                <a:gd name="connsiteX49" fmla="*/ 1428641 w 6388147"/>
                <a:gd name="connsiteY49" fmla="*/ 4122241 h 4579441"/>
                <a:gd name="connsiteX50" fmla="*/ 1447691 w 6388147"/>
                <a:gd name="connsiteY50" fmla="*/ 4141291 h 4579441"/>
                <a:gd name="connsiteX51" fmla="*/ 1485791 w 6388147"/>
                <a:gd name="connsiteY51" fmla="*/ 4166691 h 4579441"/>
                <a:gd name="connsiteX52" fmla="*/ 1530241 w 6388147"/>
                <a:gd name="connsiteY52" fmla="*/ 4192091 h 4579441"/>
                <a:gd name="connsiteX53" fmla="*/ 1587391 w 6388147"/>
                <a:gd name="connsiteY53" fmla="*/ 4217491 h 4579441"/>
                <a:gd name="connsiteX54" fmla="*/ 1612791 w 6388147"/>
                <a:gd name="connsiteY54" fmla="*/ 4230191 h 4579441"/>
                <a:gd name="connsiteX55" fmla="*/ 1631841 w 6388147"/>
                <a:gd name="connsiteY55" fmla="*/ 4242891 h 4579441"/>
                <a:gd name="connsiteX56" fmla="*/ 1669941 w 6388147"/>
                <a:gd name="connsiteY56" fmla="*/ 4255591 h 4579441"/>
                <a:gd name="connsiteX57" fmla="*/ 1727091 w 6388147"/>
                <a:gd name="connsiteY57" fmla="*/ 4300041 h 4579441"/>
                <a:gd name="connsiteX58" fmla="*/ 1746141 w 6388147"/>
                <a:gd name="connsiteY58" fmla="*/ 4306391 h 4579441"/>
                <a:gd name="connsiteX59" fmla="*/ 1771541 w 6388147"/>
                <a:gd name="connsiteY59" fmla="*/ 4325441 h 4579441"/>
                <a:gd name="connsiteX60" fmla="*/ 1815991 w 6388147"/>
                <a:gd name="connsiteY60" fmla="*/ 4344491 h 4579441"/>
                <a:gd name="connsiteX61" fmla="*/ 1841391 w 6388147"/>
                <a:gd name="connsiteY61" fmla="*/ 4357191 h 4579441"/>
                <a:gd name="connsiteX62" fmla="*/ 1879491 w 6388147"/>
                <a:gd name="connsiteY62" fmla="*/ 4369891 h 4579441"/>
                <a:gd name="connsiteX63" fmla="*/ 1898541 w 6388147"/>
                <a:gd name="connsiteY63" fmla="*/ 4382591 h 4579441"/>
                <a:gd name="connsiteX64" fmla="*/ 1936641 w 6388147"/>
                <a:gd name="connsiteY64" fmla="*/ 4395291 h 4579441"/>
                <a:gd name="connsiteX65" fmla="*/ 1981091 w 6388147"/>
                <a:gd name="connsiteY65" fmla="*/ 4414341 h 4579441"/>
                <a:gd name="connsiteX66" fmla="*/ 2006491 w 6388147"/>
                <a:gd name="connsiteY66" fmla="*/ 4433391 h 4579441"/>
                <a:gd name="connsiteX67" fmla="*/ 2044591 w 6388147"/>
                <a:gd name="connsiteY67" fmla="*/ 4458791 h 4579441"/>
                <a:gd name="connsiteX68" fmla="*/ 2089041 w 6388147"/>
                <a:gd name="connsiteY68" fmla="*/ 4496891 h 4579441"/>
                <a:gd name="connsiteX69" fmla="*/ 2108091 w 6388147"/>
                <a:gd name="connsiteY69" fmla="*/ 4503241 h 4579441"/>
                <a:gd name="connsiteX70" fmla="*/ 2127141 w 6388147"/>
                <a:gd name="connsiteY70" fmla="*/ 4515941 h 4579441"/>
                <a:gd name="connsiteX71" fmla="*/ 2152541 w 6388147"/>
                <a:gd name="connsiteY71" fmla="*/ 4522291 h 4579441"/>
                <a:gd name="connsiteX72" fmla="*/ 2216041 w 6388147"/>
                <a:gd name="connsiteY72" fmla="*/ 4541341 h 4579441"/>
                <a:gd name="connsiteX73" fmla="*/ 2279541 w 6388147"/>
                <a:gd name="connsiteY73" fmla="*/ 4547691 h 4579441"/>
                <a:gd name="connsiteX74" fmla="*/ 2317641 w 6388147"/>
                <a:gd name="connsiteY74" fmla="*/ 4560391 h 4579441"/>
                <a:gd name="connsiteX75" fmla="*/ 2343041 w 6388147"/>
                <a:gd name="connsiteY75" fmla="*/ 4566741 h 4579441"/>
                <a:gd name="connsiteX76" fmla="*/ 2381141 w 6388147"/>
                <a:gd name="connsiteY76" fmla="*/ 4579441 h 4579441"/>
                <a:gd name="connsiteX77" fmla="*/ 2406541 w 6388147"/>
                <a:gd name="connsiteY77" fmla="*/ 4573091 h 4579441"/>
                <a:gd name="connsiteX78" fmla="*/ 2419241 w 6388147"/>
                <a:gd name="connsiteY78" fmla="*/ 4547691 h 4579441"/>
                <a:gd name="connsiteX79" fmla="*/ 2450991 w 6388147"/>
                <a:gd name="connsiteY79" fmla="*/ 4515941 h 4579441"/>
                <a:gd name="connsiteX80" fmla="*/ 2476391 w 6388147"/>
                <a:gd name="connsiteY80" fmla="*/ 4477841 h 4579441"/>
                <a:gd name="connsiteX81" fmla="*/ 2489091 w 6388147"/>
                <a:gd name="connsiteY81" fmla="*/ 4458791 h 4579441"/>
                <a:gd name="connsiteX82" fmla="*/ 2508141 w 6388147"/>
                <a:gd name="connsiteY82" fmla="*/ 4433391 h 4579441"/>
                <a:gd name="connsiteX83" fmla="*/ 2520841 w 6388147"/>
                <a:gd name="connsiteY83" fmla="*/ 4414341 h 4579441"/>
                <a:gd name="connsiteX84" fmla="*/ 2539891 w 6388147"/>
                <a:gd name="connsiteY84" fmla="*/ 4388941 h 4579441"/>
                <a:gd name="connsiteX85" fmla="*/ 2552591 w 6388147"/>
                <a:gd name="connsiteY85" fmla="*/ 4369891 h 4579441"/>
                <a:gd name="connsiteX86" fmla="*/ 2571641 w 6388147"/>
                <a:gd name="connsiteY86" fmla="*/ 4363541 h 4579441"/>
                <a:gd name="connsiteX87" fmla="*/ 2628791 w 6388147"/>
                <a:gd name="connsiteY87" fmla="*/ 4312741 h 4579441"/>
                <a:gd name="connsiteX88" fmla="*/ 2647841 w 6388147"/>
                <a:gd name="connsiteY88" fmla="*/ 4306391 h 4579441"/>
                <a:gd name="connsiteX89" fmla="*/ 2692291 w 6388147"/>
                <a:gd name="connsiteY89" fmla="*/ 4280991 h 4579441"/>
                <a:gd name="connsiteX90" fmla="*/ 2717691 w 6388147"/>
                <a:gd name="connsiteY90" fmla="*/ 4268291 h 4579441"/>
                <a:gd name="connsiteX91" fmla="*/ 2755791 w 6388147"/>
                <a:gd name="connsiteY91" fmla="*/ 4230191 h 4579441"/>
                <a:gd name="connsiteX92" fmla="*/ 2793891 w 6388147"/>
                <a:gd name="connsiteY92" fmla="*/ 4198441 h 4579441"/>
                <a:gd name="connsiteX93" fmla="*/ 2844691 w 6388147"/>
                <a:gd name="connsiteY93" fmla="*/ 4166691 h 4579441"/>
                <a:gd name="connsiteX94" fmla="*/ 2876441 w 6388147"/>
                <a:gd name="connsiteY94" fmla="*/ 4134941 h 4579441"/>
                <a:gd name="connsiteX95" fmla="*/ 2908191 w 6388147"/>
                <a:gd name="connsiteY95" fmla="*/ 4103191 h 4579441"/>
                <a:gd name="connsiteX96" fmla="*/ 2920891 w 6388147"/>
                <a:gd name="connsiteY96" fmla="*/ 4077791 h 4579441"/>
                <a:gd name="connsiteX97" fmla="*/ 3009791 w 6388147"/>
                <a:gd name="connsiteY97" fmla="*/ 4014291 h 4579441"/>
                <a:gd name="connsiteX98" fmla="*/ 3041541 w 6388147"/>
                <a:gd name="connsiteY98" fmla="*/ 3995241 h 4579441"/>
                <a:gd name="connsiteX99" fmla="*/ 3111391 w 6388147"/>
                <a:gd name="connsiteY99" fmla="*/ 3963491 h 4579441"/>
                <a:gd name="connsiteX100" fmla="*/ 3130441 w 6388147"/>
                <a:gd name="connsiteY100" fmla="*/ 3950791 h 4579441"/>
                <a:gd name="connsiteX101" fmla="*/ 3168541 w 6388147"/>
                <a:gd name="connsiteY101" fmla="*/ 3938091 h 4579441"/>
                <a:gd name="connsiteX102" fmla="*/ 3225691 w 6388147"/>
                <a:gd name="connsiteY102" fmla="*/ 3906341 h 4579441"/>
                <a:gd name="connsiteX103" fmla="*/ 3263791 w 6388147"/>
                <a:gd name="connsiteY103" fmla="*/ 3887291 h 4579441"/>
                <a:gd name="connsiteX104" fmla="*/ 3276491 w 6388147"/>
                <a:gd name="connsiteY104" fmla="*/ 3868241 h 4579441"/>
                <a:gd name="connsiteX105" fmla="*/ 3301891 w 6388147"/>
                <a:gd name="connsiteY105" fmla="*/ 3849191 h 4579441"/>
                <a:gd name="connsiteX106" fmla="*/ 3295541 w 6388147"/>
                <a:gd name="connsiteY106" fmla="*/ 3734891 h 4579441"/>
                <a:gd name="connsiteX107" fmla="*/ 3257441 w 6388147"/>
                <a:gd name="connsiteY107" fmla="*/ 3728541 h 4579441"/>
                <a:gd name="connsiteX108" fmla="*/ 3130441 w 6388147"/>
                <a:gd name="connsiteY108" fmla="*/ 3715841 h 4579441"/>
                <a:gd name="connsiteX109" fmla="*/ 3136791 w 6388147"/>
                <a:gd name="connsiteY109" fmla="*/ 3690441 h 4579441"/>
                <a:gd name="connsiteX110" fmla="*/ 3155841 w 6388147"/>
                <a:gd name="connsiteY110" fmla="*/ 3677741 h 4579441"/>
                <a:gd name="connsiteX111" fmla="*/ 3181241 w 6388147"/>
                <a:gd name="connsiteY111" fmla="*/ 3658691 h 4579441"/>
                <a:gd name="connsiteX112" fmla="*/ 3219341 w 6388147"/>
                <a:gd name="connsiteY112" fmla="*/ 3639641 h 4579441"/>
                <a:gd name="connsiteX113" fmla="*/ 3289191 w 6388147"/>
                <a:gd name="connsiteY113" fmla="*/ 3569791 h 4579441"/>
                <a:gd name="connsiteX114" fmla="*/ 3308241 w 6388147"/>
                <a:gd name="connsiteY114" fmla="*/ 3544391 h 4579441"/>
                <a:gd name="connsiteX115" fmla="*/ 3327291 w 6388147"/>
                <a:gd name="connsiteY115" fmla="*/ 3531691 h 4579441"/>
                <a:gd name="connsiteX116" fmla="*/ 3346341 w 6388147"/>
                <a:gd name="connsiteY116" fmla="*/ 3512641 h 4579441"/>
                <a:gd name="connsiteX117" fmla="*/ 3365391 w 6388147"/>
                <a:gd name="connsiteY117" fmla="*/ 3506291 h 4579441"/>
                <a:gd name="connsiteX118" fmla="*/ 3390791 w 6388147"/>
                <a:gd name="connsiteY118" fmla="*/ 3493591 h 4579441"/>
                <a:gd name="connsiteX119" fmla="*/ 3422541 w 6388147"/>
                <a:gd name="connsiteY119" fmla="*/ 3474541 h 4579441"/>
                <a:gd name="connsiteX120" fmla="*/ 3447941 w 6388147"/>
                <a:gd name="connsiteY120" fmla="*/ 3468191 h 4579441"/>
                <a:gd name="connsiteX121" fmla="*/ 3466991 w 6388147"/>
                <a:gd name="connsiteY121" fmla="*/ 3461841 h 4579441"/>
                <a:gd name="connsiteX122" fmla="*/ 3492391 w 6388147"/>
                <a:gd name="connsiteY122" fmla="*/ 3398341 h 4579441"/>
                <a:gd name="connsiteX123" fmla="*/ 3530491 w 6388147"/>
                <a:gd name="connsiteY123" fmla="*/ 3379291 h 4579441"/>
                <a:gd name="connsiteX124" fmla="*/ 3555891 w 6388147"/>
                <a:gd name="connsiteY124" fmla="*/ 3366591 h 4579441"/>
                <a:gd name="connsiteX125" fmla="*/ 3574941 w 6388147"/>
                <a:gd name="connsiteY125" fmla="*/ 3353891 h 4579441"/>
                <a:gd name="connsiteX126" fmla="*/ 3600341 w 6388147"/>
                <a:gd name="connsiteY126" fmla="*/ 3328491 h 4579441"/>
                <a:gd name="connsiteX127" fmla="*/ 3625741 w 6388147"/>
                <a:gd name="connsiteY127" fmla="*/ 3322141 h 4579441"/>
                <a:gd name="connsiteX128" fmla="*/ 3644791 w 6388147"/>
                <a:gd name="connsiteY128" fmla="*/ 3309441 h 4579441"/>
                <a:gd name="connsiteX129" fmla="*/ 3714641 w 6388147"/>
                <a:gd name="connsiteY129" fmla="*/ 3296741 h 4579441"/>
                <a:gd name="connsiteX130" fmla="*/ 3759091 w 6388147"/>
                <a:gd name="connsiteY130" fmla="*/ 3284041 h 4579441"/>
                <a:gd name="connsiteX131" fmla="*/ 3778141 w 6388147"/>
                <a:gd name="connsiteY131" fmla="*/ 3271341 h 4579441"/>
                <a:gd name="connsiteX132" fmla="*/ 3797191 w 6388147"/>
                <a:gd name="connsiteY132" fmla="*/ 3226891 h 4579441"/>
                <a:gd name="connsiteX133" fmla="*/ 3790841 w 6388147"/>
                <a:gd name="connsiteY133" fmla="*/ 3144341 h 4579441"/>
                <a:gd name="connsiteX134" fmla="*/ 3771791 w 6388147"/>
                <a:gd name="connsiteY134" fmla="*/ 3131641 h 4579441"/>
                <a:gd name="connsiteX135" fmla="*/ 3727341 w 6388147"/>
                <a:gd name="connsiteY135" fmla="*/ 3112591 h 4579441"/>
                <a:gd name="connsiteX136" fmla="*/ 3708291 w 6388147"/>
                <a:gd name="connsiteY136" fmla="*/ 3099891 h 4579441"/>
                <a:gd name="connsiteX137" fmla="*/ 3701941 w 6388147"/>
                <a:gd name="connsiteY137" fmla="*/ 3080841 h 4579441"/>
                <a:gd name="connsiteX138" fmla="*/ 3682891 w 6388147"/>
                <a:gd name="connsiteY138" fmla="*/ 3042741 h 4579441"/>
                <a:gd name="connsiteX139" fmla="*/ 3689241 w 6388147"/>
                <a:gd name="connsiteY139" fmla="*/ 2979241 h 4579441"/>
                <a:gd name="connsiteX140" fmla="*/ 3695591 w 6388147"/>
                <a:gd name="connsiteY140" fmla="*/ 2960191 h 4579441"/>
                <a:gd name="connsiteX141" fmla="*/ 3708291 w 6388147"/>
                <a:gd name="connsiteY141" fmla="*/ 2877641 h 4579441"/>
                <a:gd name="connsiteX142" fmla="*/ 3701941 w 6388147"/>
                <a:gd name="connsiteY142" fmla="*/ 2833191 h 4579441"/>
                <a:gd name="connsiteX143" fmla="*/ 3689241 w 6388147"/>
                <a:gd name="connsiteY143" fmla="*/ 2814141 h 4579441"/>
                <a:gd name="connsiteX144" fmla="*/ 3682891 w 6388147"/>
                <a:gd name="connsiteY144" fmla="*/ 2788741 h 4579441"/>
                <a:gd name="connsiteX145" fmla="*/ 3689241 w 6388147"/>
                <a:gd name="connsiteY145" fmla="*/ 2706191 h 4579441"/>
                <a:gd name="connsiteX146" fmla="*/ 3701941 w 6388147"/>
                <a:gd name="connsiteY146" fmla="*/ 2687141 h 4579441"/>
                <a:gd name="connsiteX147" fmla="*/ 3740041 w 6388147"/>
                <a:gd name="connsiteY147" fmla="*/ 2649041 h 4579441"/>
                <a:gd name="connsiteX148" fmla="*/ 3803541 w 6388147"/>
                <a:gd name="connsiteY148" fmla="*/ 2604591 h 4579441"/>
                <a:gd name="connsiteX149" fmla="*/ 3860691 w 6388147"/>
                <a:gd name="connsiteY149" fmla="*/ 2560141 h 4579441"/>
                <a:gd name="connsiteX150" fmla="*/ 3898791 w 6388147"/>
                <a:gd name="connsiteY150" fmla="*/ 2528391 h 4579441"/>
                <a:gd name="connsiteX151" fmla="*/ 3943241 w 6388147"/>
                <a:gd name="connsiteY151" fmla="*/ 2496641 h 4579441"/>
                <a:gd name="connsiteX152" fmla="*/ 3962291 w 6388147"/>
                <a:gd name="connsiteY152" fmla="*/ 2490291 h 4579441"/>
                <a:gd name="connsiteX153" fmla="*/ 3987691 w 6388147"/>
                <a:gd name="connsiteY153" fmla="*/ 2477591 h 4579441"/>
                <a:gd name="connsiteX154" fmla="*/ 4025791 w 6388147"/>
                <a:gd name="connsiteY154" fmla="*/ 2464891 h 4579441"/>
                <a:gd name="connsiteX155" fmla="*/ 4127391 w 6388147"/>
                <a:gd name="connsiteY155" fmla="*/ 2471241 h 4579441"/>
                <a:gd name="connsiteX156" fmla="*/ 4165491 w 6388147"/>
                <a:gd name="connsiteY156" fmla="*/ 2496641 h 4579441"/>
                <a:gd name="connsiteX157" fmla="*/ 4203591 w 6388147"/>
                <a:gd name="connsiteY157" fmla="*/ 2515691 h 4579441"/>
                <a:gd name="connsiteX158" fmla="*/ 4222641 w 6388147"/>
                <a:gd name="connsiteY158" fmla="*/ 2534741 h 4579441"/>
                <a:gd name="connsiteX159" fmla="*/ 4267091 w 6388147"/>
                <a:gd name="connsiteY159" fmla="*/ 2566491 h 4579441"/>
                <a:gd name="connsiteX160" fmla="*/ 4292491 w 6388147"/>
                <a:gd name="connsiteY160" fmla="*/ 2610941 h 4579441"/>
                <a:gd name="connsiteX161" fmla="*/ 4311541 w 6388147"/>
                <a:gd name="connsiteY161" fmla="*/ 2629991 h 4579441"/>
                <a:gd name="connsiteX162" fmla="*/ 4324241 w 6388147"/>
                <a:gd name="connsiteY162" fmla="*/ 2649041 h 4579441"/>
                <a:gd name="connsiteX163" fmla="*/ 4368691 w 6388147"/>
                <a:gd name="connsiteY163" fmla="*/ 2687141 h 4579441"/>
                <a:gd name="connsiteX164" fmla="*/ 4381391 w 6388147"/>
                <a:gd name="connsiteY164" fmla="*/ 2706191 h 4579441"/>
                <a:gd name="connsiteX165" fmla="*/ 4400441 w 6388147"/>
                <a:gd name="connsiteY165" fmla="*/ 2731591 h 4579441"/>
                <a:gd name="connsiteX166" fmla="*/ 4419491 w 6388147"/>
                <a:gd name="connsiteY166" fmla="*/ 2750641 h 4579441"/>
                <a:gd name="connsiteX167" fmla="*/ 4444891 w 6388147"/>
                <a:gd name="connsiteY167" fmla="*/ 2795091 h 4579441"/>
                <a:gd name="connsiteX168" fmla="*/ 4482991 w 6388147"/>
                <a:gd name="connsiteY168" fmla="*/ 2852241 h 4579441"/>
                <a:gd name="connsiteX169" fmla="*/ 4495691 w 6388147"/>
                <a:gd name="connsiteY169" fmla="*/ 2871291 h 4579441"/>
                <a:gd name="connsiteX170" fmla="*/ 4508391 w 6388147"/>
                <a:gd name="connsiteY170" fmla="*/ 2890341 h 4579441"/>
                <a:gd name="connsiteX171" fmla="*/ 4527441 w 6388147"/>
                <a:gd name="connsiteY171" fmla="*/ 2909391 h 4579441"/>
                <a:gd name="connsiteX172" fmla="*/ 4552841 w 6388147"/>
                <a:gd name="connsiteY172" fmla="*/ 2947491 h 4579441"/>
                <a:gd name="connsiteX173" fmla="*/ 4565541 w 6388147"/>
                <a:gd name="connsiteY173" fmla="*/ 2966541 h 4579441"/>
                <a:gd name="connsiteX174" fmla="*/ 4590941 w 6388147"/>
                <a:gd name="connsiteY174" fmla="*/ 2991941 h 4579441"/>
                <a:gd name="connsiteX175" fmla="*/ 4603641 w 6388147"/>
                <a:gd name="connsiteY175" fmla="*/ 3010991 h 4579441"/>
                <a:gd name="connsiteX176" fmla="*/ 4622691 w 6388147"/>
                <a:gd name="connsiteY176" fmla="*/ 3030041 h 4579441"/>
                <a:gd name="connsiteX177" fmla="*/ 4648091 w 6388147"/>
                <a:gd name="connsiteY177" fmla="*/ 3068141 h 4579441"/>
                <a:gd name="connsiteX178" fmla="*/ 4667141 w 6388147"/>
                <a:gd name="connsiteY178" fmla="*/ 3087191 h 4579441"/>
                <a:gd name="connsiteX179" fmla="*/ 4686191 w 6388147"/>
                <a:gd name="connsiteY179" fmla="*/ 3112591 h 4579441"/>
                <a:gd name="connsiteX180" fmla="*/ 4698891 w 6388147"/>
                <a:gd name="connsiteY180" fmla="*/ 3131641 h 4579441"/>
                <a:gd name="connsiteX181" fmla="*/ 4717941 w 6388147"/>
                <a:gd name="connsiteY181" fmla="*/ 3137991 h 4579441"/>
                <a:gd name="connsiteX182" fmla="*/ 4749691 w 6388147"/>
                <a:gd name="connsiteY182" fmla="*/ 3036391 h 4579441"/>
                <a:gd name="connsiteX183" fmla="*/ 4762391 w 6388147"/>
                <a:gd name="connsiteY183" fmla="*/ 2985591 h 4579441"/>
                <a:gd name="connsiteX184" fmla="*/ 4781441 w 6388147"/>
                <a:gd name="connsiteY184" fmla="*/ 2934791 h 4579441"/>
                <a:gd name="connsiteX185" fmla="*/ 4794141 w 6388147"/>
                <a:gd name="connsiteY185" fmla="*/ 2883991 h 4579441"/>
                <a:gd name="connsiteX186" fmla="*/ 4800491 w 6388147"/>
                <a:gd name="connsiteY186" fmla="*/ 2864941 h 4579441"/>
                <a:gd name="connsiteX187" fmla="*/ 4819541 w 6388147"/>
                <a:gd name="connsiteY187" fmla="*/ 2839541 h 4579441"/>
                <a:gd name="connsiteX188" fmla="*/ 4825891 w 6388147"/>
                <a:gd name="connsiteY188" fmla="*/ 2820491 h 4579441"/>
                <a:gd name="connsiteX189" fmla="*/ 4863991 w 6388147"/>
                <a:gd name="connsiteY189" fmla="*/ 2763341 h 4579441"/>
                <a:gd name="connsiteX190" fmla="*/ 4876691 w 6388147"/>
                <a:gd name="connsiteY190" fmla="*/ 2744291 h 4579441"/>
                <a:gd name="connsiteX191" fmla="*/ 4895741 w 6388147"/>
                <a:gd name="connsiteY191" fmla="*/ 2731591 h 4579441"/>
                <a:gd name="connsiteX192" fmla="*/ 4940191 w 6388147"/>
                <a:gd name="connsiteY192" fmla="*/ 2693491 h 4579441"/>
                <a:gd name="connsiteX193" fmla="*/ 4978291 w 6388147"/>
                <a:gd name="connsiteY193" fmla="*/ 2680791 h 4579441"/>
                <a:gd name="connsiteX194" fmla="*/ 5022741 w 6388147"/>
                <a:gd name="connsiteY194" fmla="*/ 2668091 h 4579441"/>
                <a:gd name="connsiteX195" fmla="*/ 5067191 w 6388147"/>
                <a:gd name="connsiteY195" fmla="*/ 2661741 h 4579441"/>
                <a:gd name="connsiteX196" fmla="*/ 5137041 w 6388147"/>
                <a:gd name="connsiteY196" fmla="*/ 2668091 h 4579441"/>
                <a:gd name="connsiteX197" fmla="*/ 5156091 w 6388147"/>
                <a:gd name="connsiteY197" fmla="*/ 2680791 h 4579441"/>
                <a:gd name="connsiteX198" fmla="*/ 5175141 w 6388147"/>
                <a:gd name="connsiteY198" fmla="*/ 2687141 h 4579441"/>
                <a:gd name="connsiteX199" fmla="*/ 5219591 w 6388147"/>
                <a:gd name="connsiteY199" fmla="*/ 2706191 h 4579441"/>
                <a:gd name="connsiteX200" fmla="*/ 5257691 w 6388147"/>
                <a:gd name="connsiteY200" fmla="*/ 2718891 h 4579441"/>
                <a:gd name="connsiteX201" fmla="*/ 5276741 w 6388147"/>
                <a:gd name="connsiteY201" fmla="*/ 2725241 h 4579441"/>
                <a:gd name="connsiteX202" fmla="*/ 5308491 w 6388147"/>
                <a:gd name="connsiteY202" fmla="*/ 2737941 h 4579441"/>
                <a:gd name="connsiteX203" fmla="*/ 5333891 w 6388147"/>
                <a:gd name="connsiteY203" fmla="*/ 2744291 h 4579441"/>
                <a:gd name="connsiteX204" fmla="*/ 5371991 w 6388147"/>
                <a:gd name="connsiteY204" fmla="*/ 2756991 h 4579441"/>
                <a:gd name="connsiteX205" fmla="*/ 5416441 w 6388147"/>
                <a:gd name="connsiteY205" fmla="*/ 2769691 h 4579441"/>
                <a:gd name="connsiteX206" fmla="*/ 5511691 w 6388147"/>
                <a:gd name="connsiteY206" fmla="*/ 2763341 h 4579441"/>
                <a:gd name="connsiteX207" fmla="*/ 5530741 w 6388147"/>
                <a:gd name="connsiteY207" fmla="*/ 2744291 h 4579441"/>
                <a:gd name="connsiteX208" fmla="*/ 5518041 w 6388147"/>
                <a:gd name="connsiteY208" fmla="*/ 2699841 h 4579441"/>
                <a:gd name="connsiteX209" fmla="*/ 5511691 w 6388147"/>
                <a:gd name="connsiteY209" fmla="*/ 2668091 h 4579441"/>
                <a:gd name="connsiteX210" fmla="*/ 5473591 w 6388147"/>
                <a:gd name="connsiteY210" fmla="*/ 2649041 h 4579441"/>
                <a:gd name="connsiteX211" fmla="*/ 5467241 w 6388147"/>
                <a:gd name="connsiteY211" fmla="*/ 2623641 h 4579441"/>
                <a:gd name="connsiteX212" fmla="*/ 5479941 w 6388147"/>
                <a:gd name="connsiteY212" fmla="*/ 2509341 h 4579441"/>
                <a:gd name="connsiteX213" fmla="*/ 5492641 w 6388147"/>
                <a:gd name="connsiteY213" fmla="*/ 2483941 h 4579441"/>
                <a:gd name="connsiteX214" fmla="*/ 5530741 w 6388147"/>
                <a:gd name="connsiteY214" fmla="*/ 2458541 h 4579441"/>
                <a:gd name="connsiteX215" fmla="*/ 5530741 w 6388147"/>
                <a:gd name="connsiteY215" fmla="*/ 2356941 h 4579441"/>
                <a:gd name="connsiteX216" fmla="*/ 5549791 w 6388147"/>
                <a:gd name="connsiteY216" fmla="*/ 2331541 h 4579441"/>
                <a:gd name="connsiteX217" fmla="*/ 5568841 w 6388147"/>
                <a:gd name="connsiteY217" fmla="*/ 2293441 h 4579441"/>
                <a:gd name="connsiteX218" fmla="*/ 5594241 w 6388147"/>
                <a:gd name="connsiteY218" fmla="*/ 2287091 h 4579441"/>
                <a:gd name="connsiteX219" fmla="*/ 5702191 w 6388147"/>
                <a:gd name="connsiteY219" fmla="*/ 2280741 h 4579441"/>
                <a:gd name="connsiteX220" fmla="*/ 5784741 w 6388147"/>
                <a:gd name="connsiteY220" fmla="*/ 2261691 h 4579441"/>
                <a:gd name="connsiteX221" fmla="*/ 5803791 w 6388147"/>
                <a:gd name="connsiteY221" fmla="*/ 2255341 h 4579441"/>
                <a:gd name="connsiteX222" fmla="*/ 5968891 w 6388147"/>
                <a:gd name="connsiteY222" fmla="*/ 2261691 h 4579441"/>
                <a:gd name="connsiteX223" fmla="*/ 6006991 w 6388147"/>
                <a:gd name="connsiteY223" fmla="*/ 2280741 h 4579441"/>
                <a:gd name="connsiteX224" fmla="*/ 6038741 w 6388147"/>
                <a:gd name="connsiteY224" fmla="*/ 2287091 h 4579441"/>
                <a:gd name="connsiteX225" fmla="*/ 6146691 w 6388147"/>
                <a:gd name="connsiteY225" fmla="*/ 2299791 h 4579441"/>
                <a:gd name="connsiteX226" fmla="*/ 6305441 w 6388147"/>
                <a:gd name="connsiteY226" fmla="*/ 2293441 h 4579441"/>
                <a:gd name="connsiteX227" fmla="*/ 6324491 w 6388147"/>
                <a:gd name="connsiteY227" fmla="*/ 2280741 h 4579441"/>
                <a:gd name="connsiteX228" fmla="*/ 6349891 w 6388147"/>
                <a:gd name="connsiteY228" fmla="*/ 2274391 h 4579441"/>
                <a:gd name="connsiteX229" fmla="*/ 6387991 w 6388147"/>
                <a:gd name="connsiteY229" fmla="*/ 2236291 h 4579441"/>
                <a:gd name="connsiteX230" fmla="*/ 6368941 w 6388147"/>
                <a:gd name="connsiteY230" fmla="*/ 2229941 h 4579441"/>
                <a:gd name="connsiteX231" fmla="*/ 6343541 w 6388147"/>
                <a:gd name="connsiteY231" fmla="*/ 2217241 h 4579441"/>
                <a:gd name="connsiteX232" fmla="*/ 6324491 w 6388147"/>
                <a:gd name="connsiteY232" fmla="*/ 2102941 h 4579441"/>
                <a:gd name="connsiteX233" fmla="*/ 6318141 w 6388147"/>
                <a:gd name="connsiteY233" fmla="*/ 2033091 h 4579441"/>
                <a:gd name="connsiteX234" fmla="*/ 6299091 w 6388147"/>
                <a:gd name="connsiteY234" fmla="*/ 1969591 h 4579441"/>
                <a:gd name="connsiteX235" fmla="*/ 6286391 w 6388147"/>
                <a:gd name="connsiteY235" fmla="*/ 1937841 h 4579441"/>
                <a:gd name="connsiteX236" fmla="*/ 6280041 w 6388147"/>
                <a:gd name="connsiteY236" fmla="*/ 1918791 h 4579441"/>
                <a:gd name="connsiteX237" fmla="*/ 6267341 w 6388147"/>
                <a:gd name="connsiteY237" fmla="*/ 1899741 h 4579441"/>
                <a:gd name="connsiteX238" fmla="*/ 6260991 w 6388147"/>
                <a:gd name="connsiteY238" fmla="*/ 1874341 h 4579441"/>
                <a:gd name="connsiteX239" fmla="*/ 6241941 w 6388147"/>
                <a:gd name="connsiteY239" fmla="*/ 1829891 h 4579441"/>
                <a:gd name="connsiteX240" fmla="*/ 6235591 w 6388147"/>
                <a:gd name="connsiteY240" fmla="*/ 1753691 h 4579441"/>
                <a:gd name="connsiteX241" fmla="*/ 6210191 w 6388147"/>
                <a:gd name="connsiteY241" fmla="*/ 1696541 h 4579441"/>
                <a:gd name="connsiteX242" fmla="*/ 6197491 w 6388147"/>
                <a:gd name="connsiteY242" fmla="*/ 1671141 h 4579441"/>
                <a:gd name="connsiteX243" fmla="*/ 6172091 w 6388147"/>
                <a:gd name="connsiteY243" fmla="*/ 1633041 h 4579441"/>
                <a:gd name="connsiteX244" fmla="*/ 6159391 w 6388147"/>
                <a:gd name="connsiteY244" fmla="*/ 1594941 h 4579441"/>
                <a:gd name="connsiteX245" fmla="*/ 6153041 w 6388147"/>
                <a:gd name="connsiteY245" fmla="*/ 1575891 h 4579441"/>
                <a:gd name="connsiteX246" fmla="*/ 6146691 w 6388147"/>
                <a:gd name="connsiteY246" fmla="*/ 1550491 h 4579441"/>
                <a:gd name="connsiteX247" fmla="*/ 6133991 w 6388147"/>
                <a:gd name="connsiteY247" fmla="*/ 1531441 h 4579441"/>
                <a:gd name="connsiteX248" fmla="*/ 6114941 w 6388147"/>
                <a:gd name="connsiteY248" fmla="*/ 1486991 h 4579441"/>
                <a:gd name="connsiteX249" fmla="*/ 6076841 w 6388147"/>
                <a:gd name="connsiteY249" fmla="*/ 1474291 h 4579441"/>
                <a:gd name="connsiteX250" fmla="*/ 6019691 w 6388147"/>
                <a:gd name="connsiteY250" fmla="*/ 1461591 h 4579441"/>
                <a:gd name="connsiteX251" fmla="*/ 5981591 w 6388147"/>
                <a:gd name="connsiteY251" fmla="*/ 1448891 h 4579441"/>
                <a:gd name="connsiteX252" fmla="*/ 5962541 w 6388147"/>
                <a:gd name="connsiteY252" fmla="*/ 1442541 h 4579441"/>
                <a:gd name="connsiteX253" fmla="*/ 5905391 w 6388147"/>
                <a:gd name="connsiteY253" fmla="*/ 1429841 h 4579441"/>
                <a:gd name="connsiteX254" fmla="*/ 5886341 w 6388147"/>
                <a:gd name="connsiteY254" fmla="*/ 1423491 h 4579441"/>
                <a:gd name="connsiteX255" fmla="*/ 5581541 w 6388147"/>
                <a:gd name="connsiteY255" fmla="*/ 1436191 h 4579441"/>
                <a:gd name="connsiteX256" fmla="*/ 5524391 w 6388147"/>
                <a:gd name="connsiteY256" fmla="*/ 1448891 h 4579441"/>
                <a:gd name="connsiteX257" fmla="*/ 5486291 w 6388147"/>
                <a:gd name="connsiteY257" fmla="*/ 1461591 h 4579441"/>
                <a:gd name="connsiteX258" fmla="*/ 5467241 w 6388147"/>
                <a:gd name="connsiteY258" fmla="*/ 1467941 h 4579441"/>
                <a:gd name="connsiteX259" fmla="*/ 5448191 w 6388147"/>
                <a:gd name="connsiteY259" fmla="*/ 1480641 h 4579441"/>
                <a:gd name="connsiteX260" fmla="*/ 5391041 w 6388147"/>
                <a:gd name="connsiteY260" fmla="*/ 1493341 h 4579441"/>
                <a:gd name="connsiteX261" fmla="*/ 5327541 w 6388147"/>
                <a:gd name="connsiteY261" fmla="*/ 1506041 h 4579441"/>
                <a:gd name="connsiteX262" fmla="*/ 5219591 w 6388147"/>
                <a:gd name="connsiteY262" fmla="*/ 1525091 h 4579441"/>
                <a:gd name="connsiteX263" fmla="*/ 5048141 w 6388147"/>
                <a:gd name="connsiteY263" fmla="*/ 1512391 h 4579441"/>
                <a:gd name="connsiteX264" fmla="*/ 4984641 w 6388147"/>
                <a:gd name="connsiteY264" fmla="*/ 1493341 h 4579441"/>
                <a:gd name="connsiteX265" fmla="*/ 4965591 w 6388147"/>
                <a:gd name="connsiteY265" fmla="*/ 1486991 h 4579441"/>
                <a:gd name="connsiteX266" fmla="*/ 4940191 w 6388147"/>
                <a:gd name="connsiteY266" fmla="*/ 1480641 h 4579441"/>
                <a:gd name="connsiteX267" fmla="*/ 4921141 w 6388147"/>
                <a:gd name="connsiteY267" fmla="*/ 1474291 h 4579441"/>
                <a:gd name="connsiteX268" fmla="*/ 4851291 w 6388147"/>
                <a:gd name="connsiteY268" fmla="*/ 1467941 h 4579441"/>
                <a:gd name="connsiteX269" fmla="*/ 4813191 w 6388147"/>
                <a:gd name="connsiteY269" fmla="*/ 1455241 h 4579441"/>
                <a:gd name="connsiteX270" fmla="*/ 4540141 w 6388147"/>
                <a:gd name="connsiteY270" fmla="*/ 1442541 h 4579441"/>
                <a:gd name="connsiteX271" fmla="*/ 4508391 w 6388147"/>
                <a:gd name="connsiteY271" fmla="*/ 1436191 h 4579441"/>
                <a:gd name="connsiteX272" fmla="*/ 4470291 w 6388147"/>
                <a:gd name="connsiteY272" fmla="*/ 1423491 h 4579441"/>
                <a:gd name="connsiteX273" fmla="*/ 4413141 w 6388147"/>
                <a:gd name="connsiteY273" fmla="*/ 1417141 h 4579441"/>
                <a:gd name="connsiteX274" fmla="*/ 4375041 w 6388147"/>
                <a:gd name="connsiteY274" fmla="*/ 1391741 h 4579441"/>
                <a:gd name="connsiteX275" fmla="*/ 4336941 w 6388147"/>
                <a:gd name="connsiteY275" fmla="*/ 1379041 h 4579441"/>
                <a:gd name="connsiteX276" fmla="*/ 4298841 w 6388147"/>
                <a:gd name="connsiteY276" fmla="*/ 1366341 h 4579441"/>
                <a:gd name="connsiteX277" fmla="*/ 4260741 w 6388147"/>
                <a:gd name="connsiteY277" fmla="*/ 1353641 h 4579441"/>
                <a:gd name="connsiteX278" fmla="*/ 4228991 w 6388147"/>
                <a:gd name="connsiteY278" fmla="*/ 1347291 h 4579441"/>
                <a:gd name="connsiteX279" fmla="*/ 4209941 w 6388147"/>
                <a:gd name="connsiteY279" fmla="*/ 1334591 h 4579441"/>
                <a:gd name="connsiteX280" fmla="*/ 4171841 w 6388147"/>
                <a:gd name="connsiteY280" fmla="*/ 1321891 h 4579441"/>
                <a:gd name="connsiteX281" fmla="*/ 4152791 w 6388147"/>
                <a:gd name="connsiteY281" fmla="*/ 1315541 h 4579441"/>
                <a:gd name="connsiteX282" fmla="*/ 4121041 w 6388147"/>
                <a:gd name="connsiteY282" fmla="*/ 1296491 h 4579441"/>
                <a:gd name="connsiteX283" fmla="*/ 4076591 w 6388147"/>
                <a:gd name="connsiteY283" fmla="*/ 1283791 h 4579441"/>
                <a:gd name="connsiteX284" fmla="*/ 4051191 w 6388147"/>
                <a:gd name="connsiteY284" fmla="*/ 1271091 h 4579441"/>
                <a:gd name="connsiteX285" fmla="*/ 4000391 w 6388147"/>
                <a:gd name="connsiteY285" fmla="*/ 1258391 h 4579441"/>
                <a:gd name="connsiteX286" fmla="*/ 3936891 w 6388147"/>
                <a:gd name="connsiteY286" fmla="*/ 1220291 h 4579441"/>
                <a:gd name="connsiteX287" fmla="*/ 3917841 w 6388147"/>
                <a:gd name="connsiteY287" fmla="*/ 1213941 h 4579441"/>
                <a:gd name="connsiteX288" fmla="*/ 3727341 w 6388147"/>
                <a:gd name="connsiteY288" fmla="*/ 1207591 h 4579441"/>
                <a:gd name="connsiteX289" fmla="*/ 3644791 w 6388147"/>
                <a:gd name="connsiteY289" fmla="*/ 1213941 h 4579441"/>
                <a:gd name="connsiteX290" fmla="*/ 3606691 w 6388147"/>
                <a:gd name="connsiteY290" fmla="*/ 1232991 h 4579441"/>
                <a:gd name="connsiteX291" fmla="*/ 3568591 w 6388147"/>
                <a:gd name="connsiteY291" fmla="*/ 1245691 h 4579441"/>
                <a:gd name="connsiteX292" fmla="*/ 3549541 w 6388147"/>
                <a:gd name="connsiteY292" fmla="*/ 1258391 h 4579441"/>
                <a:gd name="connsiteX293" fmla="*/ 3530491 w 6388147"/>
                <a:gd name="connsiteY293" fmla="*/ 1264741 h 4579441"/>
                <a:gd name="connsiteX294" fmla="*/ 3492391 w 6388147"/>
                <a:gd name="connsiteY294" fmla="*/ 1290141 h 4579441"/>
                <a:gd name="connsiteX295" fmla="*/ 3473341 w 6388147"/>
                <a:gd name="connsiteY295" fmla="*/ 1302841 h 4579441"/>
                <a:gd name="connsiteX296" fmla="*/ 3428891 w 6388147"/>
                <a:gd name="connsiteY296" fmla="*/ 1366341 h 4579441"/>
                <a:gd name="connsiteX297" fmla="*/ 3416191 w 6388147"/>
                <a:gd name="connsiteY297" fmla="*/ 1385391 h 4579441"/>
                <a:gd name="connsiteX298" fmla="*/ 3371741 w 6388147"/>
                <a:gd name="connsiteY298" fmla="*/ 1417141 h 4579441"/>
                <a:gd name="connsiteX299" fmla="*/ 3352691 w 6388147"/>
                <a:gd name="connsiteY299" fmla="*/ 1423491 h 4579441"/>
                <a:gd name="connsiteX300" fmla="*/ 3327291 w 6388147"/>
                <a:gd name="connsiteY300" fmla="*/ 1436191 h 4579441"/>
                <a:gd name="connsiteX301" fmla="*/ 3289191 w 6388147"/>
                <a:gd name="connsiteY301" fmla="*/ 1448891 h 4579441"/>
                <a:gd name="connsiteX302" fmla="*/ 3270141 w 6388147"/>
                <a:gd name="connsiteY302" fmla="*/ 1455241 h 4579441"/>
                <a:gd name="connsiteX303" fmla="*/ 3193941 w 6388147"/>
                <a:gd name="connsiteY303" fmla="*/ 1429841 h 4579441"/>
                <a:gd name="connsiteX304" fmla="*/ 3174891 w 6388147"/>
                <a:gd name="connsiteY304" fmla="*/ 1410791 h 4579441"/>
                <a:gd name="connsiteX305" fmla="*/ 3155841 w 6388147"/>
                <a:gd name="connsiteY305" fmla="*/ 1372691 h 4579441"/>
                <a:gd name="connsiteX306" fmla="*/ 3149491 w 6388147"/>
                <a:gd name="connsiteY306" fmla="*/ 1353641 h 4579441"/>
                <a:gd name="connsiteX307" fmla="*/ 3136791 w 6388147"/>
                <a:gd name="connsiteY307" fmla="*/ 1334591 h 4579441"/>
                <a:gd name="connsiteX308" fmla="*/ 3130441 w 6388147"/>
                <a:gd name="connsiteY308" fmla="*/ 1315541 h 4579441"/>
                <a:gd name="connsiteX309" fmla="*/ 3117741 w 6388147"/>
                <a:gd name="connsiteY309" fmla="*/ 1296491 h 4579441"/>
                <a:gd name="connsiteX310" fmla="*/ 3105041 w 6388147"/>
                <a:gd name="connsiteY310" fmla="*/ 1271091 h 4579441"/>
                <a:gd name="connsiteX311" fmla="*/ 3085991 w 6388147"/>
                <a:gd name="connsiteY311" fmla="*/ 1252041 h 4579441"/>
                <a:gd name="connsiteX312" fmla="*/ 3047891 w 6388147"/>
                <a:gd name="connsiteY312" fmla="*/ 1232991 h 4579441"/>
                <a:gd name="connsiteX313" fmla="*/ 3028841 w 6388147"/>
                <a:gd name="connsiteY313" fmla="*/ 1213941 h 4579441"/>
                <a:gd name="connsiteX314" fmla="*/ 3003441 w 6388147"/>
                <a:gd name="connsiteY314" fmla="*/ 1194891 h 4579441"/>
                <a:gd name="connsiteX315" fmla="*/ 2984391 w 6388147"/>
                <a:gd name="connsiteY315" fmla="*/ 1169491 h 4579441"/>
                <a:gd name="connsiteX316" fmla="*/ 2958991 w 6388147"/>
                <a:gd name="connsiteY316" fmla="*/ 1144091 h 4579441"/>
                <a:gd name="connsiteX317" fmla="*/ 2914541 w 6388147"/>
                <a:gd name="connsiteY317" fmla="*/ 1086941 h 4579441"/>
                <a:gd name="connsiteX318" fmla="*/ 2882791 w 6388147"/>
                <a:gd name="connsiteY318" fmla="*/ 1048841 h 4579441"/>
                <a:gd name="connsiteX319" fmla="*/ 2857391 w 6388147"/>
                <a:gd name="connsiteY319" fmla="*/ 1029791 h 4579441"/>
                <a:gd name="connsiteX320" fmla="*/ 2819291 w 6388147"/>
                <a:gd name="connsiteY320" fmla="*/ 1004391 h 4579441"/>
                <a:gd name="connsiteX321" fmla="*/ 2774841 w 6388147"/>
                <a:gd name="connsiteY321" fmla="*/ 966291 h 4579441"/>
                <a:gd name="connsiteX322" fmla="*/ 2736741 w 6388147"/>
                <a:gd name="connsiteY322" fmla="*/ 928191 h 4579441"/>
                <a:gd name="connsiteX323" fmla="*/ 2717691 w 6388147"/>
                <a:gd name="connsiteY323" fmla="*/ 915491 h 4579441"/>
                <a:gd name="connsiteX324" fmla="*/ 2673241 w 6388147"/>
                <a:gd name="connsiteY324" fmla="*/ 871041 h 4579441"/>
                <a:gd name="connsiteX325" fmla="*/ 2647841 w 6388147"/>
                <a:gd name="connsiteY325" fmla="*/ 832941 h 4579441"/>
                <a:gd name="connsiteX326" fmla="*/ 2616091 w 6388147"/>
                <a:gd name="connsiteY326" fmla="*/ 801191 h 4579441"/>
                <a:gd name="connsiteX327" fmla="*/ 2603391 w 6388147"/>
                <a:gd name="connsiteY327" fmla="*/ 782141 h 4579441"/>
                <a:gd name="connsiteX328" fmla="*/ 2539891 w 6388147"/>
                <a:gd name="connsiteY328" fmla="*/ 744041 h 4579441"/>
                <a:gd name="connsiteX329" fmla="*/ 2520841 w 6388147"/>
                <a:gd name="connsiteY329" fmla="*/ 724991 h 4579441"/>
                <a:gd name="connsiteX330" fmla="*/ 2470041 w 6388147"/>
                <a:gd name="connsiteY330" fmla="*/ 693241 h 4579441"/>
                <a:gd name="connsiteX331" fmla="*/ 2412891 w 6388147"/>
                <a:gd name="connsiteY331" fmla="*/ 661491 h 4579441"/>
                <a:gd name="connsiteX332" fmla="*/ 2393841 w 6388147"/>
                <a:gd name="connsiteY332" fmla="*/ 642441 h 4579441"/>
                <a:gd name="connsiteX333" fmla="*/ 2368441 w 6388147"/>
                <a:gd name="connsiteY333" fmla="*/ 604341 h 4579441"/>
                <a:gd name="connsiteX334" fmla="*/ 2349391 w 6388147"/>
                <a:gd name="connsiteY334" fmla="*/ 585291 h 4579441"/>
                <a:gd name="connsiteX335" fmla="*/ 2311291 w 6388147"/>
                <a:gd name="connsiteY335" fmla="*/ 547191 h 4579441"/>
                <a:gd name="connsiteX336" fmla="*/ 2285891 w 6388147"/>
                <a:gd name="connsiteY336" fmla="*/ 496391 h 4579441"/>
                <a:gd name="connsiteX337" fmla="*/ 2266841 w 6388147"/>
                <a:gd name="connsiteY337" fmla="*/ 451941 h 4579441"/>
                <a:gd name="connsiteX338" fmla="*/ 2241441 w 6388147"/>
                <a:gd name="connsiteY338" fmla="*/ 350341 h 4579441"/>
                <a:gd name="connsiteX339" fmla="*/ 2228741 w 6388147"/>
                <a:gd name="connsiteY339" fmla="*/ 331291 h 4579441"/>
                <a:gd name="connsiteX340" fmla="*/ 2222391 w 6388147"/>
                <a:gd name="connsiteY340" fmla="*/ 312241 h 4579441"/>
                <a:gd name="connsiteX341" fmla="*/ 2196991 w 6388147"/>
                <a:gd name="connsiteY341" fmla="*/ 274141 h 4579441"/>
                <a:gd name="connsiteX342" fmla="*/ 2184291 w 6388147"/>
                <a:gd name="connsiteY342" fmla="*/ 255091 h 4579441"/>
                <a:gd name="connsiteX343" fmla="*/ 2165241 w 6388147"/>
                <a:gd name="connsiteY343" fmla="*/ 216991 h 4579441"/>
                <a:gd name="connsiteX344" fmla="*/ 2139841 w 6388147"/>
                <a:gd name="connsiteY344" fmla="*/ 134441 h 4579441"/>
                <a:gd name="connsiteX345" fmla="*/ 2114441 w 6388147"/>
                <a:gd name="connsiteY345" fmla="*/ 96341 h 4579441"/>
                <a:gd name="connsiteX346" fmla="*/ 2089041 w 6388147"/>
                <a:gd name="connsiteY346" fmla="*/ 89991 h 4579441"/>
                <a:gd name="connsiteX347" fmla="*/ 2063641 w 6388147"/>
                <a:gd name="connsiteY347" fmla="*/ 70941 h 4579441"/>
                <a:gd name="connsiteX348" fmla="*/ 2019191 w 6388147"/>
                <a:gd name="connsiteY348" fmla="*/ 58241 h 4579441"/>
                <a:gd name="connsiteX349" fmla="*/ 2000141 w 6388147"/>
                <a:gd name="connsiteY349" fmla="*/ 45541 h 4579441"/>
                <a:gd name="connsiteX350" fmla="*/ 1701691 w 6388147"/>
                <a:gd name="connsiteY350" fmla="*/ 26491 h 4579441"/>
                <a:gd name="connsiteX351" fmla="*/ 780941 w 6388147"/>
                <a:gd name="connsiteY351" fmla="*/ 13791 h 4579441"/>
                <a:gd name="connsiteX352" fmla="*/ 520591 w 6388147"/>
                <a:gd name="connsiteY352" fmla="*/ 1091 h 4579441"/>
                <a:gd name="connsiteX353" fmla="*/ 469791 w 6388147"/>
                <a:gd name="connsiteY353" fmla="*/ 20141 h 4579441"/>
                <a:gd name="connsiteX354" fmla="*/ 152291 w 6388147"/>
                <a:gd name="connsiteY354" fmla="*/ 20141 h 4579441"/>
                <a:gd name="connsiteX355" fmla="*/ 63391 w 6388147"/>
                <a:gd name="connsiteY355" fmla="*/ 64591 h 4579441"/>
                <a:gd name="connsiteX356" fmla="*/ 25291 w 6388147"/>
                <a:gd name="connsiteY356" fmla="*/ 223341 h 4579441"/>
                <a:gd name="connsiteX357" fmla="*/ 63391 w 6388147"/>
                <a:gd name="connsiteY357" fmla="*/ 267791 h 4579441"/>
                <a:gd name="connsiteX358" fmla="*/ 57041 w 6388147"/>
                <a:gd name="connsiteY358" fmla="*/ 343991 h 4579441"/>
                <a:gd name="connsiteX359" fmla="*/ 25291 w 6388147"/>
                <a:gd name="connsiteY359" fmla="*/ 369391 h 4579441"/>
                <a:gd name="connsiteX360" fmla="*/ 37991 w 6388147"/>
                <a:gd name="connsiteY360" fmla="*/ 470991 h 4579441"/>
                <a:gd name="connsiteX0" fmla="*/ 47086 w 6371842"/>
                <a:gd name="connsiteY0" fmla="*/ 83641 h 4579441"/>
                <a:gd name="connsiteX1" fmla="*/ 40736 w 6371842"/>
                <a:gd name="connsiteY1" fmla="*/ 121741 h 4579441"/>
                <a:gd name="connsiteX2" fmla="*/ 34386 w 6371842"/>
                <a:gd name="connsiteY2" fmla="*/ 140791 h 4579441"/>
                <a:gd name="connsiteX3" fmla="*/ 15336 w 6371842"/>
                <a:gd name="connsiteY3" fmla="*/ 223341 h 4579441"/>
                <a:gd name="connsiteX4" fmla="*/ 8986 w 6371842"/>
                <a:gd name="connsiteY4" fmla="*/ 928191 h 4579441"/>
                <a:gd name="connsiteX5" fmla="*/ 2636 w 6371842"/>
                <a:gd name="connsiteY5" fmla="*/ 947241 h 4579441"/>
                <a:gd name="connsiteX6" fmla="*/ 40736 w 6371842"/>
                <a:gd name="connsiteY6" fmla="*/ 1848941 h 4579441"/>
                <a:gd name="connsiteX7" fmla="*/ 21686 w 6371842"/>
                <a:gd name="connsiteY7" fmla="*/ 2820491 h 4579441"/>
                <a:gd name="connsiteX8" fmla="*/ 28036 w 6371842"/>
                <a:gd name="connsiteY8" fmla="*/ 2852241 h 4579441"/>
                <a:gd name="connsiteX9" fmla="*/ 34386 w 6371842"/>
                <a:gd name="connsiteY9" fmla="*/ 3131641 h 4579441"/>
                <a:gd name="connsiteX10" fmla="*/ 40736 w 6371842"/>
                <a:gd name="connsiteY10" fmla="*/ 3703141 h 4579441"/>
                <a:gd name="connsiteX11" fmla="*/ 66136 w 6371842"/>
                <a:gd name="connsiteY11" fmla="*/ 3709491 h 4579441"/>
                <a:gd name="connsiteX12" fmla="*/ 104236 w 6371842"/>
                <a:gd name="connsiteY12" fmla="*/ 3722191 h 4579441"/>
                <a:gd name="connsiteX13" fmla="*/ 142336 w 6371842"/>
                <a:gd name="connsiteY13" fmla="*/ 3734891 h 4579441"/>
                <a:gd name="connsiteX14" fmla="*/ 161386 w 6371842"/>
                <a:gd name="connsiteY14" fmla="*/ 3741241 h 4579441"/>
                <a:gd name="connsiteX15" fmla="*/ 212186 w 6371842"/>
                <a:gd name="connsiteY15" fmla="*/ 3766641 h 4579441"/>
                <a:gd name="connsiteX16" fmla="*/ 250286 w 6371842"/>
                <a:gd name="connsiteY16" fmla="*/ 3798391 h 4579441"/>
                <a:gd name="connsiteX17" fmla="*/ 288386 w 6371842"/>
                <a:gd name="connsiteY17" fmla="*/ 3823791 h 4579441"/>
                <a:gd name="connsiteX18" fmla="*/ 307436 w 6371842"/>
                <a:gd name="connsiteY18" fmla="*/ 3836491 h 4579441"/>
                <a:gd name="connsiteX19" fmla="*/ 320136 w 6371842"/>
                <a:gd name="connsiteY19" fmla="*/ 3855541 h 4579441"/>
                <a:gd name="connsiteX20" fmla="*/ 332836 w 6371842"/>
                <a:gd name="connsiteY20" fmla="*/ 3893641 h 4579441"/>
                <a:gd name="connsiteX21" fmla="*/ 351886 w 6371842"/>
                <a:gd name="connsiteY21" fmla="*/ 3906341 h 4579441"/>
                <a:gd name="connsiteX22" fmla="*/ 364586 w 6371842"/>
                <a:gd name="connsiteY22" fmla="*/ 3925391 h 4579441"/>
                <a:gd name="connsiteX23" fmla="*/ 383636 w 6371842"/>
                <a:gd name="connsiteY23" fmla="*/ 3963491 h 4579441"/>
                <a:gd name="connsiteX24" fmla="*/ 389986 w 6371842"/>
                <a:gd name="connsiteY24" fmla="*/ 3988891 h 4579441"/>
                <a:gd name="connsiteX25" fmla="*/ 409036 w 6371842"/>
                <a:gd name="connsiteY25" fmla="*/ 4039691 h 4579441"/>
                <a:gd name="connsiteX26" fmla="*/ 434436 w 6371842"/>
                <a:gd name="connsiteY26" fmla="*/ 4115891 h 4579441"/>
                <a:gd name="connsiteX27" fmla="*/ 459836 w 6371842"/>
                <a:gd name="connsiteY27" fmla="*/ 4128591 h 4579441"/>
                <a:gd name="connsiteX28" fmla="*/ 497936 w 6371842"/>
                <a:gd name="connsiteY28" fmla="*/ 4147641 h 4579441"/>
                <a:gd name="connsiteX29" fmla="*/ 516986 w 6371842"/>
                <a:gd name="connsiteY29" fmla="*/ 4115891 h 4579441"/>
                <a:gd name="connsiteX30" fmla="*/ 523336 w 6371842"/>
                <a:gd name="connsiteY30" fmla="*/ 4090491 h 4579441"/>
                <a:gd name="connsiteX31" fmla="*/ 612236 w 6371842"/>
                <a:gd name="connsiteY31" fmla="*/ 4096841 h 4579441"/>
                <a:gd name="connsiteX32" fmla="*/ 650336 w 6371842"/>
                <a:gd name="connsiteY32" fmla="*/ 4103191 h 4579441"/>
                <a:gd name="connsiteX33" fmla="*/ 656686 w 6371842"/>
                <a:gd name="connsiteY33" fmla="*/ 4026991 h 4579441"/>
                <a:gd name="connsiteX34" fmla="*/ 663036 w 6371842"/>
                <a:gd name="connsiteY34" fmla="*/ 4001591 h 4579441"/>
                <a:gd name="connsiteX35" fmla="*/ 720186 w 6371842"/>
                <a:gd name="connsiteY35" fmla="*/ 3969841 h 4579441"/>
                <a:gd name="connsiteX36" fmla="*/ 783686 w 6371842"/>
                <a:gd name="connsiteY36" fmla="*/ 3963491 h 4579441"/>
                <a:gd name="connsiteX37" fmla="*/ 802736 w 6371842"/>
                <a:gd name="connsiteY37" fmla="*/ 3957141 h 4579441"/>
                <a:gd name="connsiteX38" fmla="*/ 866236 w 6371842"/>
                <a:gd name="connsiteY38" fmla="*/ 3963491 h 4579441"/>
                <a:gd name="connsiteX39" fmla="*/ 917036 w 6371842"/>
                <a:gd name="connsiteY39" fmla="*/ 3988891 h 4579441"/>
                <a:gd name="connsiteX40" fmla="*/ 942436 w 6371842"/>
                <a:gd name="connsiteY40" fmla="*/ 3995241 h 4579441"/>
                <a:gd name="connsiteX41" fmla="*/ 980536 w 6371842"/>
                <a:gd name="connsiteY41" fmla="*/ 4026991 h 4579441"/>
                <a:gd name="connsiteX42" fmla="*/ 999586 w 6371842"/>
                <a:gd name="connsiteY42" fmla="*/ 4039691 h 4579441"/>
                <a:gd name="connsiteX43" fmla="*/ 1018636 w 6371842"/>
                <a:gd name="connsiteY43" fmla="*/ 4058741 h 4579441"/>
                <a:gd name="connsiteX44" fmla="*/ 1088486 w 6371842"/>
                <a:gd name="connsiteY44" fmla="*/ 4090491 h 4579441"/>
                <a:gd name="connsiteX45" fmla="*/ 1158336 w 6371842"/>
                <a:gd name="connsiteY45" fmla="*/ 4084141 h 4579441"/>
                <a:gd name="connsiteX46" fmla="*/ 1177386 w 6371842"/>
                <a:gd name="connsiteY46" fmla="*/ 4077791 h 4579441"/>
                <a:gd name="connsiteX47" fmla="*/ 1272636 w 6371842"/>
                <a:gd name="connsiteY47" fmla="*/ 4084141 h 4579441"/>
                <a:gd name="connsiteX48" fmla="*/ 1367886 w 6371842"/>
                <a:gd name="connsiteY48" fmla="*/ 4096841 h 4579441"/>
                <a:gd name="connsiteX49" fmla="*/ 1412336 w 6371842"/>
                <a:gd name="connsiteY49" fmla="*/ 4122241 h 4579441"/>
                <a:gd name="connsiteX50" fmla="*/ 1431386 w 6371842"/>
                <a:gd name="connsiteY50" fmla="*/ 4141291 h 4579441"/>
                <a:gd name="connsiteX51" fmla="*/ 1469486 w 6371842"/>
                <a:gd name="connsiteY51" fmla="*/ 4166691 h 4579441"/>
                <a:gd name="connsiteX52" fmla="*/ 1513936 w 6371842"/>
                <a:gd name="connsiteY52" fmla="*/ 4192091 h 4579441"/>
                <a:gd name="connsiteX53" fmla="*/ 1571086 w 6371842"/>
                <a:gd name="connsiteY53" fmla="*/ 4217491 h 4579441"/>
                <a:gd name="connsiteX54" fmla="*/ 1596486 w 6371842"/>
                <a:gd name="connsiteY54" fmla="*/ 4230191 h 4579441"/>
                <a:gd name="connsiteX55" fmla="*/ 1615536 w 6371842"/>
                <a:gd name="connsiteY55" fmla="*/ 4242891 h 4579441"/>
                <a:gd name="connsiteX56" fmla="*/ 1653636 w 6371842"/>
                <a:gd name="connsiteY56" fmla="*/ 4255591 h 4579441"/>
                <a:gd name="connsiteX57" fmla="*/ 1710786 w 6371842"/>
                <a:gd name="connsiteY57" fmla="*/ 4300041 h 4579441"/>
                <a:gd name="connsiteX58" fmla="*/ 1729836 w 6371842"/>
                <a:gd name="connsiteY58" fmla="*/ 4306391 h 4579441"/>
                <a:gd name="connsiteX59" fmla="*/ 1755236 w 6371842"/>
                <a:gd name="connsiteY59" fmla="*/ 4325441 h 4579441"/>
                <a:gd name="connsiteX60" fmla="*/ 1799686 w 6371842"/>
                <a:gd name="connsiteY60" fmla="*/ 4344491 h 4579441"/>
                <a:gd name="connsiteX61" fmla="*/ 1825086 w 6371842"/>
                <a:gd name="connsiteY61" fmla="*/ 4357191 h 4579441"/>
                <a:gd name="connsiteX62" fmla="*/ 1863186 w 6371842"/>
                <a:gd name="connsiteY62" fmla="*/ 4369891 h 4579441"/>
                <a:gd name="connsiteX63" fmla="*/ 1882236 w 6371842"/>
                <a:gd name="connsiteY63" fmla="*/ 4382591 h 4579441"/>
                <a:gd name="connsiteX64" fmla="*/ 1920336 w 6371842"/>
                <a:gd name="connsiteY64" fmla="*/ 4395291 h 4579441"/>
                <a:gd name="connsiteX65" fmla="*/ 1964786 w 6371842"/>
                <a:gd name="connsiteY65" fmla="*/ 4414341 h 4579441"/>
                <a:gd name="connsiteX66" fmla="*/ 1990186 w 6371842"/>
                <a:gd name="connsiteY66" fmla="*/ 4433391 h 4579441"/>
                <a:gd name="connsiteX67" fmla="*/ 2028286 w 6371842"/>
                <a:gd name="connsiteY67" fmla="*/ 4458791 h 4579441"/>
                <a:gd name="connsiteX68" fmla="*/ 2072736 w 6371842"/>
                <a:gd name="connsiteY68" fmla="*/ 4496891 h 4579441"/>
                <a:gd name="connsiteX69" fmla="*/ 2091786 w 6371842"/>
                <a:gd name="connsiteY69" fmla="*/ 4503241 h 4579441"/>
                <a:gd name="connsiteX70" fmla="*/ 2110836 w 6371842"/>
                <a:gd name="connsiteY70" fmla="*/ 4515941 h 4579441"/>
                <a:gd name="connsiteX71" fmla="*/ 2136236 w 6371842"/>
                <a:gd name="connsiteY71" fmla="*/ 4522291 h 4579441"/>
                <a:gd name="connsiteX72" fmla="*/ 2199736 w 6371842"/>
                <a:gd name="connsiteY72" fmla="*/ 4541341 h 4579441"/>
                <a:gd name="connsiteX73" fmla="*/ 2263236 w 6371842"/>
                <a:gd name="connsiteY73" fmla="*/ 4547691 h 4579441"/>
                <a:gd name="connsiteX74" fmla="*/ 2301336 w 6371842"/>
                <a:gd name="connsiteY74" fmla="*/ 4560391 h 4579441"/>
                <a:gd name="connsiteX75" fmla="*/ 2326736 w 6371842"/>
                <a:gd name="connsiteY75" fmla="*/ 4566741 h 4579441"/>
                <a:gd name="connsiteX76" fmla="*/ 2364836 w 6371842"/>
                <a:gd name="connsiteY76" fmla="*/ 4579441 h 4579441"/>
                <a:gd name="connsiteX77" fmla="*/ 2390236 w 6371842"/>
                <a:gd name="connsiteY77" fmla="*/ 4573091 h 4579441"/>
                <a:gd name="connsiteX78" fmla="*/ 2402936 w 6371842"/>
                <a:gd name="connsiteY78" fmla="*/ 4547691 h 4579441"/>
                <a:gd name="connsiteX79" fmla="*/ 2434686 w 6371842"/>
                <a:gd name="connsiteY79" fmla="*/ 4515941 h 4579441"/>
                <a:gd name="connsiteX80" fmla="*/ 2460086 w 6371842"/>
                <a:gd name="connsiteY80" fmla="*/ 4477841 h 4579441"/>
                <a:gd name="connsiteX81" fmla="*/ 2472786 w 6371842"/>
                <a:gd name="connsiteY81" fmla="*/ 4458791 h 4579441"/>
                <a:gd name="connsiteX82" fmla="*/ 2491836 w 6371842"/>
                <a:gd name="connsiteY82" fmla="*/ 4433391 h 4579441"/>
                <a:gd name="connsiteX83" fmla="*/ 2504536 w 6371842"/>
                <a:gd name="connsiteY83" fmla="*/ 4414341 h 4579441"/>
                <a:gd name="connsiteX84" fmla="*/ 2523586 w 6371842"/>
                <a:gd name="connsiteY84" fmla="*/ 4388941 h 4579441"/>
                <a:gd name="connsiteX85" fmla="*/ 2536286 w 6371842"/>
                <a:gd name="connsiteY85" fmla="*/ 4369891 h 4579441"/>
                <a:gd name="connsiteX86" fmla="*/ 2555336 w 6371842"/>
                <a:gd name="connsiteY86" fmla="*/ 4363541 h 4579441"/>
                <a:gd name="connsiteX87" fmla="*/ 2612486 w 6371842"/>
                <a:gd name="connsiteY87" fmla="*/ 4312741 h 4579441"/>
                <a:gd name="connsiteX88" fmla="*/ 2631536 w 6371842"/>
                <a:gd name="connsiteY88" fmla="*/ 4306391 h 4579441"/>
                <a:gd name="connsiteX89" fmla="*/ 2675986 w 6371842"/>
                <a:gd name="connsiteY89" fmla="*/ 4280991 h 4579441"/>
                <a:gd name="connsiteX90" fmla="*/ 2701386 w 6371842"/>
                <a:gd name="connsiteY90" fmla="*/ 4268291 h 4579441"/>
                <a:gd name="connsiteX91" fmla="*/ 2739486 w 6371842"/>
                <a:gd name="connsiteY91" fmla="*/ 4230191 h 4579441"/>
                <a:gd name="connsiteX92" fmla="*/ 2777586 w 6371842"/>
                <a:gd name="connsiteY92" fmla="*/ 4198441 h 4579441"/>
                <a:gd name="connsiteX93" fmla="*/ 2828386 w 6371842"/>
                <a:gd name="connsiteY93" fmla="*/ 4166691 h 4579441"/>
                <a:gd name="connsiteX94" fmla="*/ 2860136 w 6371842"/>
                <a:gd name="connsiteY94" fmla="*/ 4134941 h 4579441"/>
                <a:gd name="connsiteX95" fmla="*/ 2891886 w 6371842"/>
                <a:gd name="connsiteY95" fmla="*/ 4103191 h 4579441"/>
                <a:gd name="connsiteX96" fmla="*/ 2904586 w 6371842"/>
                <a:gd name="connsiteY96" fmla="*/ 4077791 h 4579441"/>
                <a:gd name="connsiteX97" fmla="*/ 2993486 w 6371842"/>
                <a:gd name="connsiteY97" fmla="*/ 4014291 h 4579441"/>
                <a:gd name="connsiteX98" fmla="*/ 3025236 w 6371842"/>
                <a:gd name="connsiteY98" fmla="*/ 3995241 h 4579441"/>
                <a:gd name="connsiteX99" fmla="*/ 3095086 w 6371842"/>
                <a:gd name="connsiteY99" fmla="*/ 3963491 h 4579441"/>
                <a:gd name="connsiteX100" fmla="*/ 3114136 w 6371842"/>
                <a:gd name="connsiteY100" fmla="*/ 3950791 h 4579441"/>
                <a:gd name="connsiteX101" fmla="*/ 3152236 w 6371842"/>
                <a:gd name="connsiteY101" fmla="*/ 3938091 h 4579441"/>
                <a:gd name="connsiteX102" fmla="*/ 3209386 w 6371842"/>
                <a:gd name="connsiteY102" fmla="*/ 3906341 h 4579441"/>
                <a:gd name="connsiteX103" fmla="*/ 3247486 w 6371842"/>
                <a:gd name="connsiteY103" fmla="*/ 3887291 h 4579441"/>
                <a:gd name="connsiteX104" fmla="*/ 3260186 w 6371842"/>
                <a:gd name="connsiteY104" fmla="*/ 3868241 h 4579441"/>
                <a:gd name="connsiteX105" fmla="*/ 3285586 w 6371842"/>
                <a:gd name="connsiteY105" fmla="*/ 3849191 h 4579441"/>
                <a:gd name="connsiteX106" fmla="*/ 3279236 w 6371842"/>
                <a:gd name="connsiteY106" fmla="*/ 3734891 h 4579441"/>
                <a:gd name="connsiteX107" fmla="*/ 3241136 w 6371842"/>
                <a:gd name="connsiteY107" fmla="*/ 3728541 h 4579441"/>
                <a:gd name="connsiteX108" fmla="*/ 3114136 w 6371842"/>
                <a:gd name="connsiteY108" fmla="*/ 3715841 h 4579441"/>
                <a:gd name="connsiteX109" fmla="*/ 3120486 w 6371842"/>
                <a:gd name="connsiteY109" fmla="*/ 3690441 h 4579441"/>
                <a:gd name="connsiteX110" fmla="*/ 3139536 w 6371842"/>
                <a:gd name="connsiteY110" fmla="*/ 3677741 h 4579441"/>
                <a:gd name="connsiteX111" fmla="*/ 3164936 w 6371842"/>
                <a:gd name="connsiteY111" fmla="*/ 3658691 h 4579441"/>
                <a:gd name="connsiteX112" fmla="*/ 3203036 w 6371842"/>
                <a:gd name="connsiteY112" fmla="*/ 3639641 h 4579441"/>
                <a:gd name="connsiteX113" fmla="*/ 3272886 w 6371842"/>
                <a:gd name="connsiteY113" fmla="*/ 3569791 h 4579441"/>
                <a:gd name="connsiteX114" fmla="*/ 3291936 w 6371842"/>
                <a:gd name="connsiteY114" fmla="*/ 3544391 h 4579441"/>
                <a:gd name="connsiteX115" fmla="*/ 3310986 w 6371842"/>
                <a:gd name="connsiteY115" fmla="*/ 3531691 h 4579441"/>
                <a:gd name="connsiteX116" fmla="*/ 3330036 w 6371842"/>
                <a:gd name="connsiteY116" fmla="*/ 3512641 h 4579441"/>
                <a:gd name="connsiteX117" fmla="*/ 3349086 w 6371842"/>
                <a:gd name="connsiteY117" fmla="*/ 3506291 h 4579441"/>
                <a:gd name="connsiteX118" fmla="*/ 3374486 w 6371842"/>
                <a:gd name="connsiteY118" fmla="*/ 3493591 h 4579441"/>
                <a:gd name="connsiteX119" fmla="*/ 3406236 w 6371842"/>
                <a:gd name="connsiteY119" fmla="*/ 3474541 h 4579441"/>
                <a:gd name="connsiteX120" fmla="*/ 3431636 w 6371842"/>
                <a:gd name="connsiteY120" fmla="*/ 3468191 h 4579441"/>
                <a:gd name="connsiteX121" fmla="*/ 3450686 w 6371842"/>
                <a:gd name="connsiteY121" fmla="*/ 3461841 h 4579441"/>
                <a:gd name="connsiteX122" fmla="*/ 3476086 w 6371842"/>
                <a:gd name="connsiteY122" fmla="*/ 3398341 h 4579441"/>
                <a:gd name="connsiteX123" fmla="*/ 3514186 w 6371842"/>
                <a:gd name="connsiteY123" fmla="*/ 3379291 h 4579441"/>
                <a:gd name="connsiteX124" fmla="*/ 3539586 w 6371842"/>
                <a:gd name="connsiteY124" fmla="*/ 3366591 h 4579441"/>
                <a:gd name="connsiteX125" fmla="*/ 3558636 w 6371842"/>
                <a:gd name="connsiteY125" fmla="*/ 3353891 h 4579441"/>
                <a:gd name="connsiteX126" fmla="*/ 3584036 w 6371842"/>
                <a:gd name="connsiteY126" fmla="*/ 3328491 h 4579441"/>
                <a:gd name="connsiteX127" fmla="*/ 3609436 w 6371842"/>
                <a:gd name="connsiteY127" fmla="*/ 3322141 h 4579441"/>
                <a:gd name="connsiteX128" fmla="*/ 3628486 w 6371842"/>
                <a:gd name="connsiteY128" fmla="*/ 3309441 h 4579441"/>
                <a:gd name="connsiteX129" fmla="*/ 3698336 w 6371842"/>
                <a:gd name="connsiteY129" fmla="*/ 3296741 h 4579441"/>
                <a:gd name="connsiteX130" fmla="*/ 3742786 w 6371842"/>
                <a:gd name="connsiteY130" fmla="*/ 3284041 h 4579441"/>
                <a:gd name="connsiteX131" fmla="*/ 3761836 w 6371842"/>
                <a:gd name="connsiteY131" fmla="*/ 3271341 h 4579441"/>
                <a:gd name="connsiteX132" fmla="*/ 3780886 w 6371842"/>
                <a:gd name="connsiteY132" fmla="*/ 3226891 h 4579441"/>
                <a:gd name="connsiteX133" fmla="*/ 3774536 w 6371842"/>
                <a:gd name="connsiteY133" fmla="*/ 3144341 h 4579441"/>
                <a:gd name="connsiteX134" fmla="*/ 3755486 w 6371842"/>
                <a:gd name="connsiteY134" fmla="*/ 3131641 h 4579441"/>
                <a:gd name="connsiteX135" fmla="*/ 3711036 w 6371842"/>
                <a:gd name="connsiteY135" fmla="*/ 3112591 h 4579441"/>
                <a:gd name="connsiteX136" fmla="*/ 3691986 w 6371842"/>
                <a:gd name="connsiteY136" fmla="*/ 3099891 h 4579441"/>
                <a:gd name="connsiteX137" fmla="*/ 3685636 w 6371842"/>
                <a:gd name="connsiteY137" fmla="*/ 3080841 h 4579441"/>
                <a:gd name="connsiteX138" fmla="*/ 3666586 w 6371842"/>
                <a:gd name="connsiteY138" fmla="*/ 3042741 h 4579441"/>
                <a:gd name="connsiteX139" fmla="*/ 3672936 w 6371842"/>
                <a:gd name="connsiteY139" fmla="*/ 2979241 h 4579441"/>
                <a:gd name="connsiteX140" fmla="*/ 3679286 w 6371842"/>
                <a:gd name="connsiteY140" fmla="*/ 2960191 h 4579441"/>
                <a:gd name="connsiteX141" fmla="*/ 3691986 w 6371842"/>
                <a:gd name="connsiteY141" fmla="*/ 2877641 h 4579441"/>
                <a:gd name="connsiteX142" fmla="*/ 3685636 w 6371842"/>
                <a:gd name="connsiteY142" fmla="*/ 2833191 h 4579441"/>
                <a:gd name="connsiteX143" fmla="*/ 3672936 w 6371842"/>
                <a:gd name="connsiteY143" fmla="*/ 2814141 h 4579441"/>
                <a:gd name="connsiteX144" fmla="*/ 3666586 w 6371842"/>
                <a:gd name="connsiteY144" fmla="*/ 2788741 h 4579441"/>
                <a:gd name="connsiteX145" fmla="*/ 3672936 w 6371842"/>
                <a:gd name="connsiteY145" fmla="*/ 2706191 h 4579441"/>
                <a:gd name="connsiteX146" fmla="*/ 3685636 w 6371842"/>
                <a:gd name="connsiteY146" fmla="*/ 2687141 h 4579441"/>
                <a:gd name="connsiteX147" fmla="*/ 3723736 w 6371842"/>
                <a:gd name="connsiteY147" fmla="*/ 2649041 h 4579441"/>
                <a:gd name="connsiteX148" fmla="*/ 3787236 w 6371842"/>
                <a:gd name="connsiteY148" fmla="*/ 2604591 h 4579441"/>
                <a:gd name="connsiteX149" fmla="*/ 3844386 w 6371842"/>
                <a:gd name="connsiteY149" fmla="*/ 2560141 h 4579441"/>
                <a:gd name="connsiteX150" fmla="*/ 3882486 w 6371842"/>
                <a:gd name="connsiteY150" fmla="*/ 2528391 h 4579441"/>
                <a:gd name="connsiteX151" fmla="*/ 3926936 w 6371842"/>
                <a:gd name="connsiteY151" fmla="*/ 2496641 h 4579441"/>
                <a:gd name="connsiteX152" fmla="*/ 3945986 w 6371842"/>
                <a:gd name="connsiteY152" fmla="*/ 2490291 h 4579441"/>
                <a:gd name="connsiteX153" fmla="*/ 3971386 w 6371842"/>
                <a:gd name="connsiteY153" fmla="*/ 2477591 h 4579441"/>
                <a:gd name="connsiteX154" fmla="*/ 4009486 w 6371842"/>
                <a:gd name="connsiteY154" fmla="*/ 2464891 h 4579441"/>
                <a:gd name="connsiteX155" fmla="*/ 4111086 w 6371842"/>
                <a:gd name="connsiteY155" fmla="*/ 2471241 h 4579441"/>
                <a:gd name="connsiteX156" fmla="*/ 4149186 w 6371842"/>
                <a:gd name="connsiteY156" fmla="*/ 2496641 h 4579441"/>
                <a:gd name="connsiteX157" fmla="*/ 4187286 w 6371842"/>
                <a:gd name="connsiteY157" fmla="*/ 2515691 h 4579441"/>
                <a:gd name="connsiteX158" fmla="*/ 4206336 w 6371842"/>
                <a:gd name="connsiteY158" fmla="*/ 2534741 h 4579441"/>
                <a:gd name="connsiteX159" fmla="*/ 4250786 w 6371842"/>
                <a:gd name="connsiteY159" fmla="*/ 2566491 h 4579441"/>
                <a:gd name="connsiteX160" fmla="*/ 4276186 w 6371842"/>
                <a:gd name="connsiteY160" fmla="*/ 2610941 h 4579441"/>
                <a:gd name="connsiteX161" fmla="*/ 4295236 w 6371842"/>
                <a:gd name="connsiteY161" fmla="*/ 2629991 h 4579441"/>
                <a:gd name="connsiteX162" fmla="*/ 4307936 w 6371842"/>
                <a:gd name="connsiteY162" fmla="*/ 2649041 h 4579441"/>
                <a:gd name="connsiteX163" fmla="*/ 4352386 w 6371842"/>
                <a:gd name="connsiteY163" fmla="*/ 2687141 h 4579441"/>
                <a:gd name="connsiteX164" fmla="*/ 4365086 w 6371842"/>
                <a:gd name="connsiteY164" fmla="*/ 2706191 h 4579441"/>
                <a:gd name="connsiteX165" fmla="*/ 4384136 w 6371842"/>
                <a:gd name="connsiteY165" fmla="*/ 2731591 h 4579441"/>
                <a:gd name="connsiteX166" fmla="*/ 4403186 w 6371842"/>
                <a:gd name="connsiteY166" fmla="*/ 2750641 h 4579441"/>
                <a:gd name="connsiteX167" fmla="*/ 4428586 w 6371842"/>
                <a:gd name="connsiteY167" fmla="*/ 2795091 h 4579441"/>
                <a:gd name="connsiteX168" fmla="*/ 4466686 w 6371842"/>
                <a:gd name="connsiteY168" fmla="*/ 2852241 h 4579441"/>
                <a:gd name="connsiteX169" fmla="*/ 4479386 w 6371842"/>
                <a:gd name="connsiteY169" fmla="*/ 2871291 h 4579441"/>
                <a:gd name="connsiteX170" fmla="*/ 4492086 w 6371842"/>
                <a:gd name="connsiteY170" fmla="*/ 2890341 h 4579441"/>
                <a:gd name="connsiteX171" fmla="*/ 4511136 w 6371842"/>
                <a:gd name="connsiteY171" fmla="*/ 2909391 h 4579441"/>
                <a:gd name="connsiteX172" fmla="*/ 4536536 w 6371842"/>
                <a:gd name="connsiteY172" fmla="*/ 2947491 h 4579441"/>
                <a:gd name="connsiteX173" fmla="*/ 4549236 w 6371842"/>
                <a:gd name="connsiteY173" fmla="*/ 2966541 h 4579441"/>
                <a:gd name="connsiteX174" fmla="*/ 4574636 w 6371842"/>
                <a:gd name="connsiteY174" fmla="*/ 2991941 h 4579441"/>
                <a:gd name="connsiteX175" fmla="*/ 4587336 w 6371842"/>
                <a:gd name="connsiteY175" fmla="*/ 3010991 h 4579441"/>
                <a:gd name="connsiteX176" fmla="*/ 4606386 w 6371842"/>
                <a:gd name="connsiteY176" fmla="*/ 3030041 h 4579441"/>
                <a:gd name="connsiteX177" fmla="*/ 4631786 w 6371842"/>
                <a:gd name="connsiteY177" fmla="*/ 3068141 h 4579441"/>
                <a:gd name="connsiteX178" fmla="*/ 4650836 w 6371842"/>
                <a:gd name="connsiteY178" fmla="*/ 3087191 h 4579441"/>
                <a:gd name="connsiteX179" fmla="*/ 4669886 w 6371842"/>
                <a:gd name="connsiteY179" fmla="*/ 3112591 h 4579441"/>
                <a:gd name="connsiteX180" fmla="*/ 4682586 w 6371842"/>
                <a:gd name="connsiteY180" fmla="*/ 3131641 h 4579441"/>
                <a:gd name="connsiteX181" fmla="*/ 4701636 w 6371842"/>
                <a:gd name="connsiteY181" fmla="*/ 3137991 h 4579441"/>
                <a:gd name="connsiteX182" fmla="*/ 4733386 w 6371842"/>
                <a:gd name="connsiteY182" fmla="*/ 3036391 h 4579441"/>
                <a:gd name="connsiteX183" fmla="*/ 4746086 w 6371842"/>
                <a:gd name="connsiteY183" fmla="*/ 2985591 h 4579441"/>
                <a:gd name="connsiteX184" fmla="*/ 4765136 w 6371842"/>
                <a:gd name="connsiteY184" fmla="*/ 2934791 h 4579441"/>
                <a:gd name="connsiteX185" fmla="*/ 4777836 w 6371842"/>
                <a:gd name="connsiteY185" fmla="*/ 2883991 h 4579441"/>
                <a:gd name="connsiteX186" fmla="*/ 4784186 w 6371842"/>
                <a:gd name="connsiteY186" fmla="*/ 2864941 h 4579441"/>
                <a:gd name="connsiteX187" fmla="*/ 4803236 w 6371842"/>
                <a:gd name="connsiteY187" fmla="*/ 2839541 h 4579441"/>
                <a:gd name="connsiteX188" fmla="*/ 4809586 w 6371842"/>
                <a:gd name="connsiteY188" fmla="*/ 2820491 h 4579441"/>
                <a:gd name="connsiteX189" fmla="*/ 4847686 w 6371842"/>
                <a:gd name="connsiteY189" fmla="*/ 2763341 h 4579441"/>
                <a:gd name="connsiteX190" fmla="*/ 4860386 w 6371842"/>
                <a:gd name="connsiteY190" fmla="*/ 2744291 h 4579441"/>
                <a:gd name="connsiteX191" fmla="*/ 4879436 w 6371842"/>
                <a:gd name="connsiteY191" fmla="*/ 2731591 h 4579441"/>
                <a:gd name="connsiteX192" fmla="*/ 4923886 w 6371842"/>
                <a:gd name="connsiteY192" fmla="*/ 2693491 h 4579441"/>
                <a:gd name="connsiteX193" fmla="*/ 4961986 w 6371842"/>
                <a:gd name="connsiteY193" fmla="*/ 2680791 h 4579441"/>
                <a:gd name="connsiteX194" fmla="*/ 5006436 w 6371842"/>
                <a:gd name="connsiteY194" fmla="*/ 2668091 h 4579441"/>
                <a:gd name="connsiteX195" fmla="*/ 5050886 w 6371842"/>
                <a:gd name="connsiteY195" fmla="*/ 2661741 h 4579441"/>
                <a:gd name="connsiteX196" fmla="*/ 5120736 w 6371842"/>
                <a:gd name="connsiteY196" fmla="*/ 2668091 h 4579441"/>
                <a:gd name="connsiteX197" fmla="*/ 5139786 w 6371842"/>
                <a:gd name="connsiteY197" fmla="*/ 2680791 h 4579441"/>
                <a:gd name="connsiteX198" fmla="*/ 5158836 w 6371842"/>
                <a:gd name="connsiteY198" fmla="*/ 2687141 h 4579441"/>
                <a:gd name="connsiteX199" fmla="*/ 5203286 w 6371842"/>
                <a:gd name="connsiteY199" fmla="*/ 2706191 h 4579441"/>
                <a:gd name="connsiteX200" fmla="*/ 5241386 w 6371842"/>
                <a:gd name="connsiteY200" fmla="*/ 2718891 h 4579441"/>
                <a:gd name="connsiteX201" fmla="*/ 5260436 w 6371842"/>
                <a:gd name="connsiteY201" fmla="*/ 2725241 h 4579441"/>
                <a:gd name="connsiteX202" fmla="*/ 5292186 w 6371842"/>
                <a:gd name="connsiteY202" fmla="*/ 2737941 h 4579441"/>
                <a:gd name="connsiteX203" fmla="*/ 5317586 w 6371842"/>
                <a:gd name="connsiteY203" fmla="*/ 2744291 h 4579441"/>
                <a:gd name="connsiteX204" fmla="*/ 5355686 w 6371842"/>
                <a:gd name="connsiteY204" fmla="*/ 2756991 h 4579441"/>
                <a:gd name="connsiteX205" fmla="*/ 5400136 w 6371842"/>
                <a:gd name="connsiteY205" fmla="*/ 2769691 h 4579441"/>
                <a:gd name="connsiteX206" fmla="*/ 5495386 w 6371842"/>
                <a:gd name="connsiteY206" fmla="*/ 2763341 h 4579441"/>
                <a:gd name="connsiteX207" fmla="*/ 5514436 w 6371842"/>
                <a:gd name="connsiteY207" fmla="*/ 2744291 h 4579441"/>
                <a:gd name="connsiteX208" fmla="*/ 5501736 w 6371842"/>
                <a:gd name="connsiteY208" fmla="*/ 2699841 h 4579441"/>
                <a:gd name="connsiteX209" fmla="*/ 5495386 w 6371842"/>
                <a:gd name="connsiteY209" fmla="*/ 2668091 h 4579441"/>
                <a:gd name="connsiteX210" fmla="*/ 5457286 w 6371842"/>
                <a:gd name="connsiteY210" fmla="*/ 2649041 h 4579441"/>
                <a:gd name="connsiteX211" fmla="*/ 5450936 w 6371842"/>
                <a:gd name="connsiteY211" fmla="*/ 2623641 h 4579441"/>
                <a:gd name="connsiteX212" fmla="*/ 5463636 w 6371842"/>
                <a:gd name="connsiteY212" fmla="*/ 2509341 h 4579441"/>
                <a:gd name="connsiteX213" fmla="*/ 5476336 w 6371842"/>
                <a:gd name="connsiteY213" fmla="*/ 2483941 h 4579441"/>
                <a:gd name="connsiteX214" fmla="*/ 5514436 w 6371842"/>
                <a:gd name="connsiteY214" fmla="*/ 2458541 h 4579441"/>
                <a:gd name="connsiteX215" fmla="*/ 5514436 w 6371842"/>
                <a:gd name="connsiteY215" fmla="*/ 2356941 h 4579441"/>
                <a:gd name="connsiteX216" fmla="*/ 5533486 w 6371842"/>
                <a:gd name="connsiteY216" fmla="*/ 2331541 h 4579441"/>
                <a:gd name="connsiteX217" fmla="*/ 5552536 w 6371842"/>
                <a:gd name="connsiteY217" fmla="*/ 2293441 h 4579441"/>
                <a:gd name="connsiteX218" fmla="*/ 5577936 w 6371842"/>
                <a:gd name="connsiteY218" fmla="*/ 2287091 h 4579441"/>
                <a:gd name="connsiteX219" fmla="*/ 5685886 w 6371842"/>
                <a:gd name="connsiteY219" fmla="*/ 2280741 h 4579441"/>
                <a:gd name="connsiteX220" fmla="*/ 5768436 w 6371842"/>
                <a:gd name="connsiteY220" fmla="*/ 2261691 h 4579441"/>
                <a:gd name="connsiteX221" fmla="*/ 5787486 w 6371842"/>
                <a:gd name="connsiteY221" fmla="*/ 2255341 h 4579441"/>
                <a:gd name="connsiteX222" fmla="*/ 5952586 w 6371842"/>
                <a:gd name="connsiteY222" fmla="*/ 2261691 h 4579441"/>
                <a:gd name="connsiteX223" fmla="*/ 5990686 w 6371842"/>
                <a:gd name="connsiteY223" fmla="*/ 2280741 h 4579441"/>
                <a:gd name="connsiteX224" fmla="*/ 6022436 w 6371842"/>
                <a:gd name="connsiteY224" fmla="*/ 2287091 h 4579441"/>
                <a:gd name="connsiteX225" fmla="*/ 6130386 w 6371842"/>
                <a:gd name="connsiteY225" fmla="*/ 2299791 h 4579441"/>
                <a:gd name="connsiteX226" fmla="*/ 6289136 w 6371842"/>
                <a:gd name="connsiteY226" fmla="*/ 2293441 h 4579441"/>
                <a:gd name="connsiteX227" fmla="*/ 6308186 w 6371842"/>
                <a:gd name="connsiteY227" fmla="*/ 2280741 h 4579441"/>
                <a:gd name="connsiteX228" fmla="*/ 6333586 w 6371842"/>
                <a:gd name="connsiteY228" fmla="*/ 2274391 h 4579441"/>
                <a:gd name="connsiteX229" fmla="*/ 6371686 w 6371842"/>
                <a:gd name="connsiteY229" fmla="*/ 2236291 h 4579441"/>
                <a:gd name="connsiteX230" fmla="*/ 6352636 w 6371842"/>
                <a:gd name="connsiteY230" fmla="*/ 2229941 h 4579441"/>
                <a:gd name="connsiteX231" fmla="*/ 6327236 w 6371842"/>
                <a:gd name="connsiteY231" fmla="*/ 2217241 h 4579441"/>
                <a:gd name="connsiteX232" fmla="*/ 6308186 w 6371842"/>
                <a:gd name="connsiteY232" fmla="*/ 2102941 h 4579441"/>
                <a:gd name="connsiteX233" fmla="*/ 6301836 w 6371842"/>
                <a:gd name="connsiteY233" fmla="*/ 2033091 h 4579441"/>
                <a:gd name="connsiteX234" fmla="*/ 6282786 w 6371842"/>
                <a:gd name="connsiteY234" fmla="*/ 1969591 h 4579441"/>
                <a:gd name="connsiteX235" fmla="*/ 6270086 w 6371842"/>
                <a:gd name="connsiteY235" fmla="*/ 1937841 h 4579441"/>
                <a:gd name="connsiteX236" fmla="*/ 6263736 w 6371842"/>
                <a:gd name="connsiteY236" fmla="*/ 1918791 h 4579441"/>
                <a:gd name="connsiteX237" fmla="*/ 6251036 w 6371842"/>
                <a:gd name="connsiteY237" fmla="*/ 1899741 h 4579441"/>
                <a:gd name="connsiteX238" fmla="*/ 6244686 w 6371842"/>
                <a:gd name="connsiteY238" fmla="*/ 1874341 h 4579441"/>
                <a:gd name="connsiteX239" fmla="*/ 6225636 w 6371842"/>
                <a:gd name="connsiteY239" fmla="*/ 1829891 h 4579441"/>
                <a:gd name="connsiteX240" fmla="*/ 6219286 w 6371842"/>
                <a:gd name="connsiteY240" fmla="*/ 1753691 h 4579441"/>
                <a:gd name="connsiteX241" fmla="*/ 6193886 w 6371842"/>
                <a:gd name="connsiteY241" fmla="*/ 1696541 h 4579441"/>
                <a:gd name="connsiteX242" fmla="*/ 6181186 w 6371842"/>
                <a:gd name="connsiteY242" fmla="*/ 1671141 h 4579441"/>
                <a:gd name="connsiteX243" fmla="*/ 6155786 w 6371842"/>
                <a:gd name="connsiteY243" fmla="*/ 1633041 h 4579441"/>
                <a:gd name="connsiteX244" fmla="*/ 6143086 w 6371842"/>
                <a:gd name="connsiteY244" fmla="*/ 1594941 h 4579441"/>
                <a:gd name="connsiteX245" fmla="*/ 6136736 w 6371842"/>
                <a:gd name="connsiteY245" fmla="*/ 1575891 h 4579441"/>
                <a:gd name="connsiteX246" fmla="*/ 6130386 w 6371842"/>
                <a:gd name="connsiteY246" fmla="*/ 1550491 h 4579441"/>
                <a:gd name="connsiteX247" fmla="*/ 6117686 w 6371842"/>
                <a:gd name="connsiteY247" fmla="*/ 1531441 h 4579441"/>
                <a:gd name="connsiteX248" fmla="*/ 6098636 w 6371842"/>
                <a:gd name="connsiteY248" fmla="*/ 1486991 h 4579441"/>
                <a:gd name="connsiteX249" fmla="*/ 6060536 w 6371842"/>
                <a:gd name="connsiteY249" fmla="*/ 1474291 h 4579441"/>
                <a:gd name="connsiteX250" fmla="*/ 6003386 w 6371842"/>
                <a:gd name="connsiteY250" fmla="*/ 1461591 h 4579441"/>
                <a:gd name="connsiteX251" fmla="*/ 5965286 w 6371842"/>
                <a:gd name="connsiteY251" fmla="*/ 1448891 h 4579441"/>
                <a:gd name="connsiteX252" fmla="*/ 5946236 w 6371842"/>
                <a:gd name="connsiteY252" fmla="*/ 1442541 h 4579441"/>
                <a:gd name="connsiteX253" fmla="*/ 5889086 w 6371842"/>
                <a:gd name="connsiteY253" fmla="*/ 1429841 h 4579441"/>
                <a:gd name="connsiteX254" fmla="*/ 5870036 w 6371842"/>
                <a:gd name="connsiteY254" fmla="*/ 1423491 h 4579441"/>
                <a:gd name="connsiteX255" fmla="*/ 5565236 w 6371842"/>
                <a:gd name="connsiteY255" fmla="*/ 1436191 h 4579441"/>
                <a:gd name="connsiteX256" fmla="*/ 5508086 w 6371842"/>
                <a:gd name="connsiteY256" fmla="*/ 1448891 h 4579441"/>
                <a:gd name="connsiteX257" fmla="*/ 5469986 w 6371842"/>
                <a:gd name="connsiteY257" fmla="*/ 1461591 h 4579441"/>
                <a:gd name="connsiteX258" fmla="*/ 5450936 w 6371842"/>
                <a:gd name="connsiteY258" fmla="*/ 1467941 h 4579441"/>
                <a:gd name="connsiteX259" fmla="*/ 5431886 w 6371842"/>
                <a:gd name="connsiteY259" fmla="*/ 1480641 h 4579441"/>
                <a:gd name="connsiteX260" fmla="*/ 5374736 w 6371842"/>
                <a:gd name="connsiteY260" fmla="*/ 1493341 h 4579441"/>
                <a:gd name="connsiteX261" fmla="*/ 5311236 w 6371842"/>
                <a:gd name="connsiteY261" fmla="*/ 1506041 h 4579441"/>
                <a:gd name="connsiteX262" fmla="*/ 5203286 w 6371842"/>
                <a:gd name="connsiteY262" fmla="*/ 1525091 h 4579441"/>
                <a:gd name="connsiteX263" fmla="*/ 5031836 w 6371842"/>
                <a:gd name="connsiteY263" fmla="*/ 1512391 h 4579441"/>
                <a:gd name="connsiteX264" fmla="*/ 4968336 w 6371842"/>
                <a:gd name="connsiteY264" fmla="*/ 1493341 h 4579441"/>
                <a:gd name="connsiteX265" fmla="*/ 4949286 w 6371842"/>
                <a:gd name="connsiteY265" fmla="*/ 1486991 h 4579441"/>
                <a:gd name="connsiteX266" fmla="*/ 4923886 w 6371842"/>
                <a:gd name="connsiteY266" fmla="*/ 1480641 h 4579441"/>
                <a:gd name="connsiteX267" fmla="*/ 4904836 w 6371842"/>
                <a:gd name="connsiteY267" fmla="*/ 1474291 h 4579441"/>
                <a:gd name="connsiteX268" fmla="*/ 4834986 w 6371842"/>
                <a:gd name="connsiteY268" fmla="*/ 1467941 h 4579441"/>
                <a:gd name="connsiteX269" fmla="*/ 4796886 w 6371842"/>
                <a:gd name="connsiteY269" fmla="*/ 1455241 h 4579441"/>
                <a:gd name="connsiteX270" fmla="*/ 4523836 w 6371842"/>
                <a:gd name="connsiteY270" fmla="*/ 1442541 h 4579441"/>
                <a:gd name="connsiteX271" fmla="*/ 4492086 w 6371842"/>
                <a:gd name="connsiteY271" fmla="*/ 1436191 h 4579441"/>
                <a:gd name="connsiteX272" fmla="*/ 4453986 w 6371842"/>
                <a:gd name="connsiteY272" fmla="*/ 1423491 h 4579441"/>
                <a:gd name="connsiteX273" fmla="*/ 4396836 w 6371842"/>
                <a:gd name="connsiteY273" fmla="*/ 1417141 h 4579441"/>
                <a:gd name="connsiteX274" fmla="*/ 4358736 w 6371842"/>
                <a:gd name="connsiteY274" fmla="*/ 1391741 h 4579441"/>
                <a:gd name="connsiteX275" fmla="*/ 4320636 w 6371842"/>
                <a:gd name="connsiteY275" fmla="*/ 1379041 h 4579441"/>
                <a:gd name="connsiteX276" fmla="*/ 4282536 w 6371842"/>
                <a:gd name="connsiteY276" fmla="*/ 1366341 h 4579441"/>
                <a:gd name="connsiteX277" fmla="*/ 4244436 w 6371842"/>
                <a:gd name="connsiteY277" fmla="*/ 1353641 h 4579441"/>
                <a:gd name="connsiteX278" fmla="*/ 4212686 w 6371842"/>
                <a:gd name="connsiteY278" fmla="*/ 1347291 h 4579441"/>
                <a:gd name="connsiteX279" fmla="*/ 4193636 w 6371842"/>
                <a:gd name="connsiteY279" fmla="*/ 1334591 h 4579441"/>
                <a:gd name="connsiteX280" fmla="*/ 4155536 w 6371842"/>
                <a:gd name="connsiteY280" fmla="*/ 1321891 h 4579441"/>
                <a:gd name="connsiteX281" fmla="*/ 4136486 w 6371842"/>
                <a:gd name="connsiteY281" fmla="*/ 1315541 h 4579441"/>
                <a:gd name="connsiteX282" fmla="*/ 4104736 w 6371842"/>
                <a:gd name="connsiteY282" fmla="*/ 1296491 h 4579441"/>
                <a:gd name="connsiteX283" fmla="*/ 4060286 w 6371842"/>
                <a:gd name="connsiteY283" fmla="*/ 1283791 h 4579441"/>
                <a:gd name="connsiteX284" fmla="*/ 4034886 w 6371842"/>
                <a:gd name="connsiteY284" fmla="*/ 1271091 h 4579441"/>
                <a:gd name="connsiteX285" fmla="*/ 3984086 w 6371842"/>
                <a:gd name="connsiteY285" fmla="*/ 1258391 h 4579441"/>
                <a:gd name="connsiteX286" fmla="*/ 3920586 w 6371842"/>
                <a:gd name="connsiteY286" fmla="*/ 1220291 h 4579441"/>
                <a:gd name="connsiteX287" fmla="*/ 3901536 w 6371842"/>
                <a:gd name="connsiteY287" fmla="*/ 1213941 h 4579441"/>
                <a:gd name="connsiteX288" fmla="*/ 3711036 w 6371842"/>
                <a:gd name="connsiteY288" fmla="*/ 1207591 h 4579441"/>
                <a:gd name="connsiteX289" fmla="*/ 3628486 w 6371842"/>
                <a:gd name="connsiteY289" fmla="*/ 1213941 h 4579441"/>
                <a:gd name="connsiteX290" fmla="*/ 3590386 w 6371842"/>
                <a:gd name="connsiteY290" fmla="*/ 1232991 h 4579441"/>
                <a:gd name="connsiteX291" fmla="*/ 3552286 w 6371842"/>
                <a:gd name="connsiteY291" fmla="*/ 1245691 h 4579441"/>
                <a:gd name="connsiteX292" fmla="*/ 3533236 w 6371842"/>
                <a:gd name="connsiteY292" fmla="*/ 1258391 h 4579441"/>
                <a:gd name="connsiteX293" fmla="*/ 3514186 w 6371842"/>
                <a:gd name="connsiteY293" fmla="*/ 1264741 h 4579441"/>
                <a:gd name="connsiteX294" fmla="*/ 3476086 w 6371842"/>
                <a:gd name="connsiteY294" fmla="*/ 1290141 h 4579441"/>
                <a:gd name="connsiteX295" fmla="*/ 3457036 w 6371842"/>
                <a:gd name="connsiteY295" fmla="*/ 1302841 h 4579441"/>
                <a:gd name="connsiteX296" fmla="*/ 3412586 w 6371842"/>
                <a:gd name="connsiteY296" fmla="*/ 1366341 h 4579441"/>
                <a:gd name="connsiteX297" fmla="*/ 3399886 w 6371842"/>
                <a:gd name="connsiteY297" fmla="*/ 1385391 h 4579441"/>
                <a:gd name="connsiteX298" fmla="*/ 3355436 w 6371842"/>
                <a:gd name="connsiteY298" fmla="*/ 1417141 h 4579441"/>
                <a:gd name="connsiteX299" fmla="*/ 3336386 w 6371842"/>
                <a:gd name="connsiteY299" fmla="*/ 1423491 h 4579441"/>
                <a:gd name="connsiteX300" fmla="*/ 3310986 w 6371842"/>
                <a:gd name="connsiteY300" fmla="*/ 1436191 h 4579441"/>
                <a:gd name="connsiteX301" fmla="*/ 3272886 w 6371842"/>
                <a:gd name="connsiteY301" fmla="*/ 1448891 h 4579441"/>
                <a:gd name="connsiteX302" fmla="*/ 3253836 w 6371842"/>
                <a:gd name="connsiteY302" fmla="*/ 1455241 h 4579441"/>
                <a:gd name="connsiteX303" fmla="*/ 3177636 w 6371842"/>
                <a:gd name="connsiteY303" fmla="*/ 1429841 h 4579441"/>
                <a:gd name="connsiteX304" fmla="*/ 3158586 w 6371842"/>
                <a:gd name="connsiteY304" fmla="*/ 1410791 h 4579441"/>
                <a:gd name="connsiteX305" fmla="*/ 3139536 w 6371842"/>
                <a:gd name="connsiteY305" fmla="*/ 1372691 h 4579441"/>
                <a:gd name="connsiteX306" fmla="*/ 3133186 w 6371842"/>
                <a:gd name="connsiteY306" fmla="*/ 1353641 h 4579441"/>
                <a:gd name="connsiteX307" fmla="*/ 3120486 w 6371842"/>
                <a:gd name="connsiteY307" fmla="*/ 1334591 h 4579441"/>
                <a:gd name="connsiteX308" fmla="*/ 3114136 w 6371842"/>
                <a:gd name="connsiteY308" fmla="*/ 1315541 h 4579441"/>
                <a:gd name="connsiteX309" fmla="*/ 3101436 w 6371842"/>
                <a:gd name="connsiteY309" fmla="*/ 1296491 h 4579441"/>
                <a:gd name="connsiteX310" fmla="*/ 3088736 w 6371842"/>
                <a:gd name="connsiteY310" fmla="*/ 1271091 h 4579441"/>
                <a:gd name="connsiteX311" fmla="*/ 3069686 w 6371842"/>
                <a:gd name="connsiteY311" fmla="*/ 1252041 h 4579441"/>
                <a:gd name="connsiteX312" fmla="*/ 3031586 w 6371842"/>
                <a:gd name="connsiteY312" fmla="*/ 1232991 h 4579441"/>
                <a:gd name="connsiteX313" fmla="*/ 3012536 w 6371842"/>
                <a:gd name="connsiteY313" fmla="*/ 1213941 h 4579441"/>
                <a:gd name="connsiteX314" fmla="*/ 2987136 w 6371842"/>
                <a:gd name="connsiteY314" fmla="*/ 1194891 h 4579441"/>
                <a:gd name="connsiteX315" fmla="*/ 2968086 w 6371842"/>
                <a:gd name="connsiteY315" fmla="*/ 1169491 h 4579441"/>
                <a:gd name="connsiteX316" fmla="*/ 2942686 w 6371842"/>
                <a:gd name="connsiteY316" fmla="*/ 1144091 h 4579441"/>
                <a:gd name="connsiteX317" fmla="*/ 2898236 w 6371842"/>
                <a:gd name="connsiteY317" fmla="*/ 1086941 h 4579441"/>
                <a:gd name="connsiteX318" fmla="*/ 2866486 w 6371842"/>
                <a:gd name="connsiteY318" fmla="*/ 1048841 h 4579441"/>
                <a:gd name="connsiteX319" fmla="*/ 2841086 w 6371842"/>
                <a:gd name="connsiteY319" fmla="*/ 1029791 h 4579441"/>
                <a:gd name="connsiteX320" fmla="*/ 2802986 w 6371842"/>
                <a:gd name="connsiteY320" fmla="*/ 1004391 h 4579441"/>
                <a:gd name="connsiteX321" fmla="*/ 2758536 w 6371842"/>
                <a:gd name="connsiteY321" fmla="*/ 966291 h 4579441"/>
                <a:gd name="connsiteX322" fmla="*/ 2720436 w 6371842"/>
                <a:gd name="connsiteY322" fmla="*/ 928191 h 4579441"/>
                <a:gd name="connsiteX323" fmla="*/ 2701386 w 6371842"/>
                <a:gd name="connsiteY323" fmla="*/ 915491 h 4579441"/>
                <a:gd name="connsiteX324" fmla="*/ 2656936 w 6371842"/>
                <a:gd name="connsiteY324" fmla="*/ 871041 h 4579441"/>
                <a:gd name="connsiteX325" fmla="*/ 2631536 w 6371842"/>
                <a:gd name="connsiteY325" fmla="*/ 832941 h 4579441"/>
                <a:gd name="connsiteX326" fmla="*/ 2599786 w 6371842"/>
                <a:gd name="connsiteY326" fmla="*/ 801191 h 4579441"/>
                <a:gd name="connsiteX327" fmla="*/ 2587086 w 6371842"/>
                <a:gd name="connsiteY327" fmla="*/ 782141 h 4579441"/>
                <a:gd name="connsiteX328" fmla="*/ 2523586 w 6371842"/>
                <a:gd name="connsiteY328" fmla="*/ 744041 h 4579441"/>
                <a:gd name="connsiteX329" fmla="*/ 2504536 w 6371842"/>
                <a:gd name="connsiteY329" fmla="*/ 724991 h 4579441"/>
                <a:gd name="connsiteX330" fmla="*/ 2453736 w 6371842"/>
                <a:gd name="connsiteY330" fmla="*/ 693241 h 4579441"/>
                <a:gd name="connsiteX331" fmla="*/ 2396586 w 6371842"/>
                <a:gd name="connsiteY331" fmla="*/ 661491 h 4579441"/>
                <a:gd name="connsiteX332" fmla="*/ 2377536 w 6371842"/>
                <a:gd name="connsiteY332" fmla="*/ 642441 h 4579441"/>
                <a:gd name="connsiteX333" fmla="*/ 2352136 w 6371842"/>
                <a:gd name="connsiteY333" fmla="*/ 604341 h 4579441"/>
                <a:gd name="connsiteX334" fmla="*/ 2333086 w 6371842"/>
                <a:gd name="connsiteY334" fmla="*/ 585291 h 4579441"/>
                <a:gd name="connsiteX335" fmla="*/ 2294986 w 6371842"/>
                <a:gd name="connsiteY335" fmla="*/ 547191 h 4579441"/>
                <a:gd name="connsiteX336" fmla="*/ 2269586 w 6371842"/>
                <a:gd name="connsiteY336" fmla="*/ 496391 h 4579441"/>
                <a:gd name="connsiteX337" fmla="*/ 2250536 w 6371842"/>
                <a:gd name="connsiteY337" fmla="*/ 451941 h 4579441"/>
                <a:gd name="connsiteX338" fmla="*/ 2225136 w 6371842"/>
                <a:gd name="connsiteY338" fmla="*/ 350341 h 4579441"/>
                <a:gd name="connsiteX339" fmla="*/ 2212436 w 6371842"/>
                <a:gd name="connsiteY339" fmla="*/ 331291 h 4579441"/>
                <a:gd name="connsiteX340" fmla="*/ 2206086 w 6371842"/>
                <a:gd name="connsiteY340" fmla="*/ 312241 h 4579441"/>
                <a:gd name="connsiteX341" fmla="*/ 2180686 w 6371842"/>
                <a:gd name="connsiteY341" fmla="*/ 274141 h 4579441"/>
                <a:gd name="connsiteX342" fmla="*/ 2167986 w 6371842"/>
                <a:gd name="connsiteY342" fmla="*/ 255091 h 4579441"/>
                <a:gd name="connsiteX343" fmla="*/ 2148936 w 6371842"/>
                <a:gd name="connsiteY343" fmla="*/ 216991 h 4579441"/>
                <a:gd name="connsiteX344" fmla="*/ 2123536 w 6371842"/>
                <a:gd name="connsiteY344" fmla="*/ 134441 h 4579441"/>
                <a:gd name="connsiteX345" fmla="*/ 2098136 w 6371842"/>
                <a:gd name="connsiteY345" fmla="*/ 96341 h 4579441"/>
                <a:gd name="connsiteX346" fmla="*/ 2072736 w 6371842"/>
                <a:gd name="connsiteY346" fmla="*/ 89991 h 4579441"/>
                <a:gd name="connsiteX347" fmla="*/ 2047336 w 6371842"/>
                <a:gd name="connsiteY347" fmla="*/ 70941 h 4579441"/>
                <a:gd name="connsiteX348" fmla="*/ 2002886 w 6371842"/>
                <a:gd name="connsiteY348" fmla="*/ 58241 h 4579441"/>
                <a:gd name="connsiteX349" fmla="*/ 1983836 w 6371842"/>
                <a:gd name="connsiteY349" fmla="*/ 45541 h 4579441"/>
                <a:gd name="connsiteX350" fmla="*/ 1685386 w 6371842"/>
                <a:gd name="connsiteY350" fmla="*/ 26491 h 4579441"/>
                <a:gd name="connsiteX351" fmla="*/ 764636 w 6371842"/>
                <a:gd name="connsiteY351" fmla="*/ 13791 h 4579441"/>
                <a:gd name="connsiteX352" fmla="*/ 504286 w 6371842"/>
                <a:gd name="connsiteY352" fmla="*/ 1091 h 4579441"/>
                <a:gd name="connsiteX353" fmla="*/ 453486 w 6371842"/>
                <a:gd name="connsiteY353" fmla="*/ 20141 h 4579441"/>
                <a:gd name="connsiteX354" fmla="*/ 135986 w 6371842"/>
                <a:gd name="connsiteY354" fmla="*/ 20141 h 4579441"/>
                <a:gd name="connsiteX355" fmla="*/ 47086 w 6371842"/>
                <a:gd name="connsiteY355" fmla="*/ 64591 h 4579441"/>
                <a:gd name="connsiteX356" fmla="*/ 8986 w 6371842"/>
                <a:gd name="connsiteY356" fmla="*/ 223341 h 4579441"/>
                <a:gd name="connsiteX357" fmla="*/ 47086 w 6371842"/>
                <a:gd name="connsiteY357" fmla="*/ 267791 h 4579441"/>
                <a:gd name="connsiteX358" fmla="*/ 40736 w 6371842"/>
                <a:gd name="connsiteY358" fmla="*/ 343991 h 4579441"/>
                <a:gd name="connsiteX359" fmla="*/ 8986 w 6371842"/>
                <a:gd name="connsiteY359" fmla="*/ 369391 h 4579441"/>
                <a:gd name="connsiteX360" fmla="*/ 21686 w 6371842"/>
                <a:gd name="connsiteY360"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3970140 w 6370596"/>
                <a:gd name="connsiteY153" fmla="*/ 2477591 h 4579441"/>
                <a:gd name="connsiteX154" fmla="*/ 4008240 w 6370596"/>
                <a:gd name="connsiteY154" fmla="*/ 2464891 h 4579441"/>
                <a:gd name="connsiteX155" fmla="*/ 4109840 w 6370596"/>
                <a:gd name="connsiteY155" fmla="*/ 2471241 h 4579441"/>
                <a:gd name="connsiteX156" fmla="*/ 4147940 w 6370596"/>
                <a:gd name="connsiteY156" fmla="*/ 2496641 h 4579441"/>
                <a:gd name="connsiteX157" fmla="*/ 4186040 w 6370596"/>
                <a:gd name="connsiteY157" fmla="*/ 2515691 h 4579441"/>
                <a:gd name="connsiteX158" fmla="*/ 4205090 w 6370596"/>
                <a:gd name="connsiteY158" fmla="*/ 2534741 h 4579441"/>
                <a:gd name="connsiteX159" fmla="*/ 4249540 w 6370596"/>
                <a:gd name="connsiteY159" fmla="*/ 2566491 h 4579441"/>
                <a:gd name="connsiteX160" fmla="*/ 4274940 w 6370596"/>
                <a:gd name="connsiteY160" fmla="*/ 2610941 h 4579441"/>
                <a:gd name="connsiteX161" fmla="*/ 4293990 w 6370596"/>
                <a:gd name="connsiteY161" fmla="*/ 2629991 h 4579441"/>
                <a:gd name="connsiteX162" fmla="*/ 4306690 w 6370596"/>
                <a:gd name="connsiteY162" fmla="*/ 2649041 h 4579441"/>
                <a:gd name="connsiteX163" fmla="*/ 4351140 w 6370596"/>
                <a:gd name="connsiteY163" fmla="*/ 2687141 h 4579441"/>
                <a:gd name="connsiteX164" fmla="*/ 4363840 w 6370596"/>
                <a:gd name="connsiteY164" fmla="*/ 2706191 h 4579441"/>
                <a:gd name="connsiteX165" fmla="*/ 4382890 w 6370596"/>
                <a:gd name="connsiteY165" fmla="*/ 2731591 h 4579441"/>
                <a:gd name="connsiteX166" fmla="*/ 4401940 w 6370596"/>
                <a:gd name="connsiteY166" fmla="*/ 2750641 h 4579441"/>
                <a:gd name="connsiteX167" fmla="*/ 4427340 w 6370596"/>
                <a:gd name="connsiteY167" fmla="*/ 2795091 h 4579441"/>
                <a:gd name="connsiteX168" fmla="*/ 4465440 w 6370596"/>
                <a:gd name="connsiteY168" fmla="*/ 2852241 h 4579441"/>
                <a:gd name="connsiteX169" fmla="*/ 4478140 w 6370596"/>
                <a:gd name="connsiteY169" fmla="*/ 2871291 h 4579441"/>
                <a:gd name="connsiteX170" fmla="*/ 4490840 w 6370596"/>
                <a:gd name="connsiteY170" fmla="*/ 2890341 h 4579441"/>
                <a:gd name="connsiteX171" fmla="*/ 4509890 w 6370596"/>
                <a:gd name="connsiteY171" fmla="*/ 2909391 h 4579441"/>
                <a:gd name="connsiteX172" fmla="*/ 4535290 w 6370596"/>
                <a:gd name="connsiteY172" fmla="*/ 2947491 h 4579441"/>
                <a:gd name="connsiteX173" fmla="*/ 4547990 w 6370596"/>
                <a:gd name="connsiteY173" fmla="*/ 2966541 h 4579441"/>
                <a:gd name="connsiteX174" fmla="*/ 4573390 w 6370596"/>
                <a:gd name="connsiteY174" fmla="*/ 2991941 h 4579441"/>
                <a:gd name="connsiteX175" fmla="*/ 4586090 w 6370596"/>
                <a:gd name="connsiteY175" fmla="*/ 3010991 h 4579441"/>
                <a:gd name="connsiteX176" fmla="*/ 4605140 w 6370596"/>
                <a:gd name="connsiteY176" fmla="*/ 3030041 h 4579441"/>
                <a:gd name="connsiteX177" fmla="*/ 4630540 w 6370596"/>
                <a:gd name="connsiteY177" fmla="*/ 3068141 h 4579441"/>
                <a:gd name="connsiteX178" fmla="*/ 4649590 w 6370596"/>
                <a:gd name="connsiteY178" fmla="*/ 3087191 h 4579441"/>
                <a:gd name="connsiteX179" fmla="*/ 4668640 w 6370596"/>
                <a:gd name="connsiteY179" fmla="*/ 3112591 h 4579441"/>
                <a:gd name="connsiteX180" fmla="*/ 4681340 w 6370596"/>
                <a:gd name="connsiteY180" fmla="*/ 3131641 h 4579441"/>
                <a:gd name="connsiteX181" fmla="*/ 4700390 w 6370596"/>
                <a:gd name="connsiteY181" fmla="*/ 3137991 h 4579441"/>
                <a:gd name="connsiteX182" fmla="*/ 4732140 w 6370596"/>
                <a:gd name="connsiteY182" fmla="*/ 3036391 h 4579441"/>
                <a:gd name="connsiteX183" fmla="*/ 4744840 w 6370596"/>
                <a:gd name="connsiteY183" fmla="*/ 2985591 h 4579441"/>
                <a:gd name="connsiteX184" fmla="*/ 4763890 w 6370596"/>
                <a:gd name="connsiteY184" fmla="*/ 2934791 h 4579441"/>
                <a:gd name="connsiteX185" fmla="*/ 4776590 w 6370596"/>
                <a:gd name="connsiteY185" fmla="*/ 2883991 h 4579441"/>
                <a:gd name="connsiteX186" fmla="*/ 4782940 w 6370596"/>
                <a:gd name="connsiteY186" fmla="*/ 2864941 h 4579441"/>
                <a:gd name="connsiteX187" fmla="*/ 4801990 w 6370596"/>
                <a:gd name="connsiteY187" fmla="*/ 2839541 h 4579441"/>
                <a:gd name="connsiteX188" fmla="*/ 4808340 w 6370596"/>
                <a:gd name="connsiteY188" fmla="*/ 2820491 h 4579441"/>
                <a:gd name="connsiteX189" fmla="*/ 4846440 w 6370596"/>
                <a:gd name="connsiteY189" fmla="*/ 2763341 h 4579441"/>
                <a:gd name="connsiteX190" fmla="*/ 4859140 w 6370596"/>
                <a:gd name="connsiteY190" fmla="*/ 2744291 h 4579441"/>
                <a:gd name="connsiteX191" fmla="*/ 4878190 w 6370596"/>
                <a:gd name="connsiteY191" fmla="*/ 2731591 h 4579441"/>
                <a:gd name="connsiteX192" fmla="*/ 4922640 w 6370596"/>
                <a:gd name="connsiteY192" fmla="*/ 2693491 h 4579441"/>
                <a:gd name="connsiteX193" fmla="*/ 4960740 w 6370596"/>
                <a:gd name="connsiteY193" fmla="*/ 2680791 h 4579441"/>
                <a:gd name="connsiteX194" fmla="*/ 5005190 w 6370596"/>
                <a:gd name="connsiteY194" fmla="*/ 2668091 h 4579441"/>
                <a:gd name="connsiteX195" fmla="*/ 5049640 w 6370596"/>
                <a:gd name="connsiteY195" fmla="*/ 2661741 h 4579441"/>
                <a:gd name="connsiteX196" fmla="*/ 5119490 w 6370596"/>
                <a:gd name="connsiteY196" fmla="*/ 2668091 h 4579441"/>
                <a:gd name="connsiteX197" fmla="*/ 5138540 w 6370596"/>
                <a:gd name="connsiteY197" fmla="*/ 2680791 h 4579441"/>
                <a:gd name="connsiteX198" fmla="*/ 5157590 w 6370596"/>
                <a:gd name="connsiteY198" fmla="*/ 2687141 h 4579441"/>
                <a:gd name="connsiteX199" fmla="*/ 5202040 w 6370596"/>
                <a:gd name="connsiteY199" fmla="*/ 2706191 h 4579441"/>
                <a:gd name="connsiteX200" fmla="*/ 5240140 w 6370596"/>
                <a:gd name="connsiteY200" fmla="*/ 2718891 h 4579441"/>
                <a:gd name="connsiteX201" fmla="*/ 5259190 w 6370596"/>
                <a:gd name="connsiteY201" fmla="*/ 2725241 h 4579441"/>
                <a:gd name="connsiteX202" fmla="*/ 5290940 w 6370596"/>
                <a:gd name="connsiteY202" fmla="*/ 2737941 h 4579441"/>
                <a:gd name="connsiteX203" fmla="*/ 5316340 w 6370596"/>
                <a:gd name="connsiteY203" fmla="*/ 2744291 h 4579441"/>
                <a:gd name="connsiteX204" fmla="*/ 5354440 w 6370596"/>
                <a:gd name="connsiteY204" fmla="*/ 2756991 h 4579441"/>
                <a:gd name="connsiteX205" fmla="*/ 5398890 w 6370596"/>
                <a:gd name="connsiteY205" fmla="*/ 2769691 h 4579441"/>
                <a:gd name="connsiteX206" fmla="*/ 5494140 w 6370596"/>
                <a:gd name="connsiteY206" fmla="*/ 2763341 h 4579441"/>
                <a:gd name="connsiteX207" fmla="*/ 5513190 w 6370596"/>
                <a:gd name="connsiteY207" fmla="*/ 2744291 h 4579441"/>
                <a:gd name="connsiteX208" fmla="*/ 5500490 w 6370596"/>
                <a:gd name="connsiteY208" fmla="*/ 2699841 h 4579441"/>
                <a:gd name="connsiteX209" fmla="*/ 5494140 w 6370596"/>
                <a:gd name="connsiteY209" fmla="*/ 2668091 h 4579441"/>
                <a:gd name="connsiteX210" fmla="*/ 5456040 w 6370596"/>
                <a:gd name="connsiteY210" fmla="*/ 2649041 h 4579441"/>
                <a:gd name="connsiteX211" fmla="*/ 5449690 w 6370596"/>
                <a:gd name="connsiteY211" fmla="*/ 2623641 h 4579441"/>
                <a:gd name="connsiteX212" fmla="*/ 5462390 w 6370596"/>
                <a:gd name="connsiteY212" fmla="*/ 2509341 h 4579441"/>
                <a:gd name="connsiteX213" fmla="*/ 5475090 w 6370596"/>
                <a:gd name="connsiteY213" fmla="*/ 2483941 h 4579441"/>
                <a:gd name="connsiteX214" fmla="*/ 5513190 w 6370596"/>
                <a:gd name="connsiteY214" fmla="*/ 2458541 h 4579441"/>
                <a:gd name="connsiteX215" fmla="*/ 5513190 w 6370596"/>
                <a:gd name="connsiteY215" fmla="*/ 2356941 h 4579441"/>
                <a:gd name="connsiteX216" fmla="*/ 5532240 w 6370596"/>
                <a:gd name="connsiteY216" fmla="*/ 2331541 h 4579441"/>
                <a:gd name="connsiteX217" fmla="*/ 5551290 w 6370596"/>
                <a:gd name="connsiteY217" fmla="*/ 2293441 h 4579441"/>
                <a:gd name="connsiteX218" fmla="*/ 5576690 w 6370596"/>
                <a:gd name="connsiteY218" fmla="*/ 2287091 h 4579441"/>
                <a:gd name="connsiteX219" fmla="*/ 5684640 w 6370596"/>
                <a:gd name="connsiteY219" fmla="*/ 2280741 h 4579441"/>
                <a:gd name="connsiteX220" fmla="*/ 5767190 w 6370596"/>
                <a:gd name="connsiteY220" fmla="*/ 2261691 h 4579441"/>
                <a:gd name="connsiteX221" fmla="*/ 5786240 w 6370596"/>
                <a:gd name="connsiteY221" fmla="*/ 2255341 h 4579441"/>
                <a:gd name="connsiteX222" fmla="*/ 5951340 w 6370596"/>
                <a:gd name="connsiteY222" fmla="*/ 2261691 h 4579441"/>
                <a:gd name="connsiteX223" fmla="*/ 5989440 w 6370596"/>
                <a:gd name="connsiteY223" fmla="*/ 2280741 h 4579441"/>
                <a:gd name="connsiteX224" fmla="*/ 6021190 w 6370596"/>
                <a:gd name="connsiteY224" fmla="*/ 2287091 h 4579441"/>
                <a:gd name="connsiteX225" fmla="*/ 6129140 w 6370596"/>
                <a:gd name="connsiteY225" fmla="*/ 2299791 h 4579441"/>
                <a:gd name="connsiteX226" fmla="*/ 6287890 w 6370596"/>
                <a:gd name="connsiteY226" fmla="*/ 2293441 h 4579441"/>
                <a:gd name="connsiteX227" fmla="*/ 6306940 w 6370596"/>
                <a:gd name="connsiteY227" fmla="*/ 2280741 h 4579441"/>
                <a:gd name="connsiteX228" fmla="*/ 6332340 w 6370596"/>
                <a:gd name="connsiteY228" fmla="*/ 2274391 h 4579441"/>
                <a:gd name="connsiteX229" fmla="*/ 6370440 w 6370596"/>
                <a:gd name="connsiteY229" fmla="*/ 2236291 h 4579441"/>
                <a:gd name="connsiteX230" fmla="*/ 6351390 w 6370596"/>
                <a:gd name="connsiteY230" fmla="*/ 2229941 h 4579441"/>
                <a:gd name="connsiteX231" fmla="*/ 6325990 w 6370596"/>
                <a:gd name="connsiteY231" fmla="*/ 2217241 h 4579441"/>
                <a:gd name="connsiteX232" fmla="*/ 6306940 w 6370596"/>
                <a:gd name="connsiteY232" fmla="*/ 2102941 h 4579441"/>
                <a:gd name="connsiteX233" fmla="*/ 6300590 w 6370596"/>
                <a:gd name="connsiteY233" fmla="*/ 2033091 h 4579441"/>
                <a:gd name="connsiteX234" fmla="*/ 6281540 w 6370596"/>
                <a:gd name="connsiteY234" fmla="*/ 1969591 h 4579441"/>
                <a:gd name="connsiteX235" fmla="*/ 6268840 w 6370596"/>
                <a:gd name="connsiteY235" fmla="*/ 1937841 h 4579441"/>
                <a:gd name="connsiteX236" fmla="*/ 6262490 w 6370596"/>
                <a:gd name="connsiteY236" fmla="*/ 1918791 h 4579441"/>
                <a:gd name="connsiteX237" fmla="*/ 6249790 w 6370596"/>
                <a:gd name="connsiteY237" fmla="*/ 1899741 h 4579441"/>
                <a:gd name="connsiteX238" fmla="*/ 6243440 w 6370596"/>
                <a:gd name="connsiteY238" fmla="*/ 1874341 h 4579441"/>
                <a:gd name="connsiteX239" fmla="*/ 6224390 w 6370596"/>
                <a:gd name="connsiteY239" fmla="*/ 1829891 h 4579441"/>
                <a:gd name="connsiteX240" fmla="*/ 6218040 w 6370596"/>
                <a:gd name="connsiteY240" fmla="*/ 1753691 h 4579441"/>
                <a:gd name="connsiteX241" fmla="*/ 6192640 w 6370596"/>
                <a:gd name="connsiteY241" fmla="*/ 1696541 h 4579441"/>
                <a:gd name="connsiteX242" fmla="*/ 6179940 w 6370596"/>
                <a:gd name="connsiteY242" fmla="*/ 1671141 h 4579441"/>
                <a:gd name="connsiteX243" fmla="*/ 6154540 w 6370596"/>
                <a:gd name="connsiteY243" fmla="*/ 1633041 h 4579441"/>
                <a:gd name="connsiteX244" fmla="*/ 6141840 w 6370596"/>
                <a:gd name="connsiteY244" fmla="*/ 1594941 h 4579441"/>
                <a:gd name="connsiteX245" fmla="*/ 6135490 w 6370596"/>
                <a:gd name="connsiteY245" fmla="*/ 1575891 h 4579441"/>
                <a:gd name="connsiteX246" fmla="*/ 6129140 w 6370596"/>
                <a:gd name="connsiteY246" fmla="*/ 1550491 h 4579441"/>
                <a:gd name="connsiteX247" fmla="*/ 6116440 w 6370596"/>
                <a:gd name="connsiteY247" fmla="*/ 1531441 h 4579441"/>
                <a:gd name="connsiteX248" fmla="*/ 6097390 w 6370596"/>
                <a:gd name="connsiteY248" fmla="*/ 1486991 h 4579441"/>
                <a:gd name="connsiteX249" fmla="*/ 6059290 w 6370596"/>
                <a:gd name="connsiteY249" fmla="*/ 1474291 h 4579441"/>
                <a:gd name="connsiteX250" fmla="*/ 6002140 w 6370596"/>
                <a:gd name="connsiteY250" fmla="*/ 1461591 h 4579441"/>
                <a:gd name="connsiteX251" fmla="*/ 5964040 w 6370596"/>
                <a:gd name="connsiteY251" fmla="*/ 1448891 h 4579441"/>
                <a:gd name="connsiteX252" fmla="*/ 5944990 w 6370596"/>
                <a:gd name="connsiteY252" fmla="*/ 1442541 h 4579441"/>
                <a:gd name="connsiteX253" fmla="*/ 5887840 w 6370596"/>
                <a:gd name="connsiteY253" fmla="*/ 1429841 h 4579441"/>
                <a:gd name="connsiteX254" fmla="*/ 5868790 w 6370596"/>
                <a:gd name="connsiteY254" fmla="*/ 1423491 h 4579441"/>
                <a:gd name="connsiteX255" fmla="*/ 5563990 w 6370596"/>
                <a:gd name="connsiteY255" fmla="*/ 1436191 h 4579441"/>
                <a:gd name="connsiteX256" fmla="*/ 5506840 w 6370596"/>
                <a:gd name="connsiteY256" fmla="*/ 1448891 h 4579441"/>
                <a:gd name="connsiteX257" fmla="*/ 5468740 w 6370596"/>
                <a:gd name="connsiteY257" fmla="*/ 1461591 h 4579441"/>
                <a:gd name="connsiteX258" fmla="*/ 5449690 w 6370596"/>
                <a:gd name="connsiteY258" fmla="*/ 1467941 h 4579441"/>
                <a:gd name="connsiteX259" fmla="*/ 5430640 w 6370596"/>
                <a:gd name="connsiteY259" fmla="*/ 1480641 h 4579441"/>
                <a:gd name="connsiteX260" fmla="*/ 5373490 w 6370596"/>
                <a:gd name="connsiteY260" fmla="*/ 1493341 h 4579441"/>
                <a:gd name="connsiteX261" fmla="*/ 5309990 w 6370596"/>
                <a:gd name="connsiteY261" fmla="*/ 1506041 h 4579441"/>
                <a:gd name="connsiteX262" fmla="*/ 5202040 w 6370596"/>
                <a:gd name="connsiteY262" fmla="*/ 1525091 h 4579441"/>
                <a:gd name="connsiteX263" fmla="*/ 5030590 w 6370596"/>
                <a:gd name="connsiteY263" fmla="*/ 1512391 h 4579441"/>
                <a:gd name="connsiteX264" fmla="*/ 4967090 w 6370596"/>
                <a:gd name="connsiteY264" fmla="*/ 1493341 h 4579441"/>
                <a:gd name="connsiteX265" fmla="*/ 4948040 w 6370596"/>
                <a:gd name="connsiteY265" fmla="*/ 1486991 h 4579441"/>
                <a:gd name="connsiteX266" fmla="*/ 4922640 w 6370596"/>
                <a:gd name="connsiteY266" fmla="*/ 1480641 h 4579441"/>
                <a:gd name="connsiteX267" fmla="*/ 4903590 w 6370596"/>
                <a:gd name="connsiteY267" fmla="*/ 1474291 h 4579441"/>
                <a:gd name="connsiteX268" fmla="*/ 4833740 w 6370596"/>
                <a:gd name="connsiteY268" fmla="*/ 1467941 h 4579441"/>
                <a:gd name="connsiteX269" fmla="*/ 4795640 w 6370596"/>
                <a:gd name="connsiteY269" fmla="*/ 1455241 h 4579441"/>
                <a:gd name="connsiteX270" fmla="*/ 4522590 w 6370596"/>
                <a:gd name="connsiteY270" fmla="*/ 1442541 h 4579441"/>
                <a:gd name="connsiteX271" fmla="*/ 4490840 w 6370596"/>
                <a:gd name="connsiteY271" fmla="*/ 1436191 h 4579441"/>
                <a:gd name="connsiteX272" fmla="*/ 4452740 w 6370596"/>
                <a:gd name="connsiteY272" fmla="*/ 1423491 h 4579441"/>
                <a:gd name="connsiteX273" fmla="*/ 4395590 w 6370596"/>
                <a:gd name="connsiteY273" fmla="*/ 1417141 h 4579441"/>
                <a:gd name="connsiteX274" fmla="*/ 4357490 w 6370596"/>
                <a:gd name="connsiteY274" fmla="*/ 1391741 h 4579441"/>
                <a:gd name="connsiteX275" fmla="*/ 4319390 w 6370596"/>
                <a:gd name="connsiteY275" fmla="*/ 1379041 h 4579441"/>
                <a:gd name="connsiteX276" fmla="*/ 4281290 w 6370596"/>
                <a:gd name="connsiteY276" fmla="*/ 1366341 h 4579441"/>
                <a:gd name="connsiteX277" fmla="*/ 4243190 w 6370596"/>
                <a:gd name="connsiteY277" fmla="*/ 1353641 h 4579441"/>
                <a:gd name="connsiteX278" fmla="*/ 4211440 w 6370596"/>
                <a:gd name="connsiteY278" fmla="*/ 1347291 h 4579441"/>
                <a:gd name="connsiteX279" fmla="*/ 4192390 w 6370596"/>
                <a:gd name="connsiteY279" fmla="*/ 1334591 h 4579441"/>
                <a:gd name="connsiteX280" fmla="*/ 4154290 w 6370596"/>
                <a:gd name="connsiteY280" fmla="*/ 1321891 h 4579441"/>
                <a:gd name="connsiteX281" fmla="*/ 4135240 w 6370596"/>
                <a:gd name="connsiteY281" fmla="*/ 1315541 h 4579441"/>
                <a:gd name="connsiteX282" fmla="*/ 4103490 w 6370596"/>
                <a:gd name="connsiteY282" fmla="*/ 1296491 h 4579441"/>
                <a:gd name="connsiteX283" fmla="*/ 4059040 w 6370596"/>
                <a:gd name="connsiteY283" fmla="*/ 1283791 h 4579441"/>
                <a:gd name="connsiteX284" fmla="*/ 4033640 w 6370596"/>
                <a:gd name="connsiteY284" fmla="*/ 1271091 h 4579441"/>
                <a:gd name="connsiteX285" fmla="*/ 3982840 w 6370596"/>
                <a:gd name="connsiteY285" fmla="*/ 1258391 h 4579441"/>
                <a:gd name="connsiteX286" fmla="*/ 3919340 w 6370596"/>
                <a:gd name="connsiteY286" fmla="*/ 1220291 h 4579441"/>
                <a:gd name="connsiteX287" fmla="*/ 3900290 w 6370596"/>
                <a:gd name="connsiteY287" fmla="*/ 1213941 h 4579441"/>
                <a:gd name="connsiteX288" fmla="*/ 3709790 w 6370596"/>
                <a:gd name="connsiteY288" fmla="*/ 1207591 h 4579441"/>
                <a:gd name="connsiteX289" fmla="*/ 3627240 w 6370596"/>
                <a:gd name="connsiteY289" fmla="*/ 1213941 h 4579441"/>
                <a:gd name="connsiteX290" fmla="*/ 3589140 w 6370596"/>
                <a:gd name="connsiteY290" fmla="*/ 1232991 h 4579441"/>
                <a:gd name="connsiteX291" fmla="*/ 3551040 w 6370596"/>
                <a:gd name="connsiteY291" fmla="*/ 1245691 h 4579441"/>
                <a:gd name="connsiteX292" fmla="*/ 3531990 w 6370596"/>
                <a:gd name="connsiteY292" fmla="*/ 1258391 h 4579441"/>
                <a:gd name="connsiteX293" fmla="*/ 3512940 w 6370596"/>
                <a:gd name="connsiteY293" fmla="*/ 1264741 h 4579441"/>
                <a:gd name="connsiteX294" fmla="*/ 3474840 w 6370596"/>
                <a:gd name="connsiteY294" fmla="*/ 1290141 h 4579441"/>
                <a:gd name="connsiteX295" fmla="*/ 3455790 w 6370596"/>
                <a:gd name="connsiteY295" fmla="*/ 1302841 h 4579441"/>
                <a:gd name="connsiteX296" fmla="*/ 3411340 w 6370596"/>
                <a:gd name="connsiteY296" fmla="*/ 1366341 h 4579441"/>
                <a:gd name="connsiteX297" fmla="*/ 3398640 w 6370596"/>
                <a:gd name="connsiteY297" fmla="*/ 1385391 h 4579441"/>
                <a:gd name="connsiteX298" fmla="*/ 3354190 w 6370596"/>
                <a:gd name="connsiteY298" fmla="*/ 1417141 h 4579441"/>
                <a:gd name="connsiteX299" fmla="*/ 3335140 w 6370596"/>
                <a:gd name="connsiteY299" fmla="*/ 1423491 h 4579441"/>
                <a:gd name="connsiteX300" fmla="*/ 3309740 w 6370596"/>
                <a:gd name="connsiteY300" fmla="*/ 1436191 h 4579441"/>
                <a:gd name="connsiteX301" fmla="*/ 3271640 w 6370596"/>
                <a:gd name="connsiteY301" fmla="*/ 1448891 h 4579441"/>
                <a:gd name="connsiteX302" fmla="*/ 3252590 w 6370596"/>
                <a:gd name="connsiteY302" fmla="*/ 1455241 h 4579441"/>
                <a:gd name="connsiteX303" fmla="*/ 3176390 w 6370596"/>
                <a:gd name="connsiteY303" fmla="*/ 1429841 h 4579441"/>
                <a:gd name="connsiteX304" fmla="*/ 3157340 w 6370596"/>
                <a:gd name="connsiteY304" fmla="*/ 1410791 h 4579441"/>
                <a:gd name="connsiteX305" fmla="*/ 3138290 w 6370596"/>
                <a:gd name="connsiteY305" fmla="*/ 1372691 h 4579441"/>
                <a:gd name="connsiteX306" fmla="*/ 3131940 w 6370596"/>
                <a:gd name="connsiteY306" fmla="*/ 1353641 h 4579441"/>
                <a:gd name="connsiteX307" fmla="*/ 3119240 w 6370596"/>
                <a:gd name="connsiteY307" fmla="*/ 1334591 h 4579441"/>
                <a:gd name="connsiteX308" fmla="*/ 3112890 w 6370596"/>
                <a:gd name="connsiteY308" fmla="*/ 1315541 h 4579441"/>
                <a:gd name="connsiteX309" fmla="*/ 3100190 w 6370596"/>
                <a:gd name="connsiteY309" fmla="*/ 1296491 h 4579441"/>
                <a:gd name="connsiteX310" fmla="*/ 3087490 w 6370596"/>
                <a:gd name="connsiteY310" fmla="*/ 1271091 h 4579441"/>
                <a:gd name="connsiteX311" fmla="*/ 3068440 w 6370596"/>
                <a:gd name="connsiteY311" fmla="*/ 1252041 h 4579441"/>
                <a:gd name="connsiteX312" fmla="*/ 3030340 w 6370596"/>
                <a:gd name="connsiteY312" fmla="*/ 1232991 h 4579441"/>
                <a:gd name="connsiteX313" fmla="*/ 3011290 w 6370596"/>
                <a:gd name="connsiteY313" fmla="*/ 1213941 h 4579441"/>
                <a:gd name="connsiteX314" fmla="*/ 2985890 w 6370596"/>
                <a:gd name="connsiteY314" fmla="*/ 1194891 h 4579441"/>
                <a:gd name="connsiteX315" fmla="*/ 2966840 w 6370596"/>
                <a:gd name="connsiteY315" fmla="*/ 1169491 h 4579441"/>
                <a:gd name="connsiteX316" fmla="*/ 2941440 w 6370596"/>
                <a:gd name="connsiteY316" fmla="*/ 1144091 h 4579441"/>
                <a:gd name="connsiteX317" fmla="*/ 2896990 w 6370596"/>
                <a:gd name="connsiteY317" fmla="*/ 1086941 h 4579441"/>
                <a:gd name="connsiteX318" fmla="*/ 2865240 w 6370596"/>
                <a:gd name="connsiteY318" fmla="*/ 1048841 h 4579441"/>
                <a:gd name="connsiteX319" fmla="*/ 2839840 w 6370596"/>
                <a:gd name="connsiteY319" fmla="*/ 1029791 h 4579441"/>
                <a:gd name="connsiteX320" fmla="*/ 2801740 w 6370596"/>
                <a:gd name="connsiteY320" fmla="*/ 1004391 h 4579441"/>
                <a:gd name="connsiteX321" fmla="*/ 2757290 w 6370596"/>
                <a:gd name="connsiteY321" fmla="*/ 966291 h 4579441"/>
                <a:gd name="connsiteX322" fmla="*/ 2719190 w 6370596"/>
                <a:gd name="connsiteY322" fmla="*/ 928191 h 4579441"/>
                <a:gd name="connsiteX323" fmla="*/ 2700140 w 6370596"/>
                <a:gd name="connsiteY323" fmla="*/ 915491 h 4579441"/>
                <a:gd name="connsiteX324" fmla="*/ 2655690 w 6370596"/>
                <a:gd name="connsiteY324" fmla="*/ 871041 h 4579441"/>
                <a:gd name="connsiteX325" fmla="*/ 2630290 w 6370596"/>
                <a:gd name="connsiteY325" fmla="*/ 832941 h 4579441"/>
                <a:gd name="connsiteX326" fmla="*/ 2598540 w 6370596"/>
                <a:gd name="connsiteY326" fmla="*/ 801191 h 4579441"/>
                <a:gd name="connsiteX327" fmla="*/ 2585840 w 6370596"/>
                <a:gd name="connsiteY327" fmla="*/ 782141 h 4579441"/>
                <a:gd name="connsiteX328" fmla="*/ 2522340 w 6370596"/>
                <a:gd name="connsiteY328" fmla="*/ 744041 h 4579441"/>
                <a:gd name="connsiteX329" fmla="*/ 2503290 w 6370596"/>
                <a:gd name="connsiteY329" fmla="*/ 724991 h 4579441"/>
                <a:gd name="connsiteX330" fmla="*/ 2452490 w 6370596"/>
                <a:gd name="connsiteY330" fmla="*/ 693241 h 4579441"/>
                <a:gd name="connsiteX331" fmla="*/ 2395340 w 6370596"/>
                <a:gd name="connsiteY331" fmla="*/ 661491 h 4579441"/>
                <a:gd name="connsiteX332" fmla="*/ 2376290 w 6370596"/>
                <a:gd name="connsiteY332" fmla="*/ 642441 h 4579441"/>
                <a:gd name="connsiteX333" fmla="*/ 2350890 w 6370596"/>
                <a:gd name="connsiteY333" fmla="*/ 604341 h 4579441"/>
                <a:gd name="connsiteX334" fmla="*/ 2331840 w 6370596"/>
                <a:gd name="connsiteY334" fmla="*/ 585291 h 4579441"/>
                <a:gd name="connsiteX335" fmla="*/ 2293740 w 6370596"/>
                <a:gd name="connsiteY335" fmla="*/ 547191 h 4579441"/>
                <a:gd name="connsiteX336" fmla="*/ 2268340 w 6370596"/>
                <a:gd name="connsiteY336" fmla="*/ 496391 h 4579441"/>
                <a:gd name="connsiteX337" fmla="*/ 2249290 w 6370596"/>
                <a:gd name="connsiteY337" fmla="*/ 451941 h 4579441"/>
                <a:gd name="connsiteX338" fmla="*/ 2223890 w 6370596"/>
                <a:gd name="connsiteY338" fmla="*/ 350341 h 4579441"/>
                <a:gd name="connsiteX339" fmla="*/ 2211190 w 6370596"/>
                <a:gd name="connsiteY339" fmla="*/ 331291 h 4579441"/>
                <a:gd name="connsiteX340" fmla="*/ 2204840 w 6370596"/>
                <a:gd name="connsiteY340" fmla="*/ 312241 h 4579441"/>
                <a:gd name="connsiteX341" fmla="*/ 2179440 w 6370596"/>
                <a:gd name="connsiteY341" fmla="*/ 274141 h 4579441"/>
                <a:gd name="connsiteX342" fmla="*/ 2166740 w 6370596"/>
                <a:gd name="connsiteY342" fmla="*/ 255091 h 4579441"/>
                <a:gd name="connsiteX343" fmla="*/ 2147690 w 6370596"/>
                <a:gd name="connsiteY343" fmla="*/ 216991 h 4579441"/>
                <a:gd name="connsiteX344" fmla="*/ 2122290 w 6370596"/>
                <a:gd name="connsiteY344" fmla="*/ 134441 h 4579441"/>
                <a:gd name="connsiteX345" fmla="*/ 2096890 w 6370596"/>
                <a:gd name="connsiteY345" fmla="*/ 96341 h 4579441"/>
                <a:gd name="connsiteX346" fmla="*/ 2071490 w 6370596"/>
                <a:gd name="connsiteY346" fmla="*/ 89991 h 4579441"/>
                <a:gd name="connsiteX347" fmla="*/ 2046090 w 6370596"/>
                <a:gd name="connsiteY347" fmla="*/ 70941 h 4579441"/>
                <a:gd name="connsiteX348" fmla="*/ 2001640 w 6370596"/>
                <a:gd name="connsiteY348" fmla="*/ 58241 h 4579441"/>
                <a:gd name="connsiteX349" fmla="*/ 1982590 w 6370596"/>
                <a:gd name="connsiteY349" fmla="*/ 45541 h 4579441"/>
                <a:gd name="connsiteX350" fmla="*/ 1684140 w 6370596"/>
                <a:gd name="connsiteY350" fmla="*/ 26491 h 4579441"/>
                <a:gd name="connsiteX351" fmla="*/ 763390 w 6370596"/>
                <a:gd name="connsiteY351" fmla="*/ 13791 h 4579441"/>
                <a:gd name="connsiteX352" fmla="*/ 503040 w 6370596"/>
                <a:gd name="connsiteY352" fmla="*/ 1091 h 4579441"/>
                <a:gd name="connsiteX353" fmla="*/ 452240 w 6370596"/>
                <a:gd name="connsiteY353" fmla="*/ 20141 h 4579441"/>
                <a:gd name="connsiteX354" fmla="*/ 134740 w 6370596"/>
                <a:gd name="connsiteY354" fmla="*/ 20141 h 4579441"/>
                <a:gd name="connsiteX355" fmla="*/ 45840 w 6370596"/>
                <a:gd name="connsiteY355" fmla="*/ 64591 h 4579441"/>
                <a:gd name="connsiteX356" fmla="*/ 7740 w 6370596"/>
                <a:gd name="connsiteY356" fmla="*/ 223341 h 4579441"/>
                <a:gd name="connsiteX357" fmla="*/ 45840 w 6370596"/>
                <a:gd name="connsiteY357" fmla="*/ 267791 h 4579441"/>
                <a:gd name="connsiteX358" fmla="*/ 39490 w 6370596"/>
                <a:gd name="connsiteY358" fmla="*/ 343991 h 4579441"/>
                <a:gd name="connsiteX359" fmla="*/ 7740 w 6370596"/>
                <a:gd name="connsiteY359" fmla="*/ 369391 h 4579441"/>
                <a:gd name="connsiteX360" fmla="*/ 20440 w 6370596"/>
                <a:gd name="connsiteY360"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3970140 w 6370596"/>
                <a:gd name="connsiteY153" fmla="*/ 2477591 h 4579441"/>
                <a:gd name="connsiteX154" fmla="*/ 4008240 w 6370596"/>
                <a:gd name="connsiteY154" fmla="*/ 2464891 h 4579441"/>
                <a:gd name="connsiteX155" fmla="*/ 4109840 w 6370596"/>
                <a:gd name="connsiteY155" fmla="*/ 2471241 h 4579441"/>
                <a:gd name="connsiteX156" fmla="*/ 4147940 w 6370596"/>
                <a:gd name="connsiteY156" fmla="*/ 2496641 h 4579441"/>
                <a:gd name="connsiteX157" fmla="*/ 4186040 w 6370596"/>
                <a:gd name="connsiteY157" fmla="*/ 2515691 h 4579441"/>
                <a:gd name="connsiteX158" fmla="*/ 4205090 w 6370596"/>
                <a:gd name="connsiteY158" fmla="*/ 2534741 h 4579441"/>
                <a:gd name="connsiteX159" fmla="*/ 4249540 w 6370596"/>
                <a:gd name="connsiteY159" fmla="*/ 2566491 h 4579441"/>
                <a:gd name="connsiteX160" fmla="*/ 4274940 w 6370596"/>
                <a:gd name="connsiteY160" fmla="*/ 2610941 h 4579441"/>
                <a:gd name="connsiteX161" fmla="*/ 4293990 w 6370596"/>
                <a:gd name="connsiteY161" fmla="*/ 2629991 h 4579441"/>
                <a:gd name="connsiteX162" fmla="*/ 4306690 w 6370596"/>
                <a:gd name="connsiteY162" fmla="*/ 2649041 h 4579441"/>
                <a:gd name="connsiteX163" fmla="*/ 4351140 w 6370596"/>
                <a:gd name="connsiteY163" fmla="*/ 2687141 h 4579441"/>
                <a:gd name="connsiteX164" fmla="*/ 4363840 w 6370596"/>
                <a:gd name="connsiteY164" fmla="*/ 2706191 h 4579441"/>
                <a:gd name="connsiteX165" fmla="*/ 4382890 w 6370596"/>
                <a:gd name="connsiteY165" fmla="*/ 2731591 h 4579441"/>
                <a:gd name="connsiteX166" fmla="*/ 4401940 w 6370596"/>
                <a:gd name="connsiteY166" fmla="*/ 2750641 h 4579441"/>
                <a:gd name="connsiteX167" fmla="*/ 4427340 w 6370596"/>
                <a:gd name="connsiteY167" fmla="*/ 2795091 h 4579441"/>
                <a:gd name="connsiteX168" fmla="*/ 4465440 w 6370596"/>
                <a:gd name="connsiteY168" fmla="*/ 2852241 h 4579441"/>
                <a:gd name="connsiteX169" fmla="*/ 4478140 w 6370596"/>
                <a:gd name="connsiteY169" fmla="*/ 2871291 h 4579441"/>
                <a:gd name="connsiteX170" fmla="*/ 4490840 w 6370596"/>
                <a:gd name="connsiteY170" fmla="*/ 2890341 h 4579441"/>
                <a:gd name="connsiteX171" fmla="*/ 4509890 w 6370596"/>
                <a:gd name="connsiteY171" fmla="*/ 2909391 h 4579441"/>
                <a:gd name="connsiteX172" fmla="*/ 4535290 w 6370596"/>
                <a:gd name="connsiteY172" fmla="*/ 2947491 h 4579441"/>
                <a:gd name="connsiteX173" fmla="*/ 4547990 w 6370596"/>
                <a:gd name="connsiteY173" fmla="*/ 2966541 h 4579441"/>
                <a:gd name="connsiteX174" fmla="*/ 4573390 w 6370596"/>
                <a:gd name="connsiteY174" fmla="*/ 2991941 h 4579441"/>
                <a:gd name="connsiteX175" fmla="*/ 4586090 w 6370596"/>
                <a:gd name="connsiteY175" fmla="*/ 3010991 h 4579441"/>
                <a:gd name="connsiteX176" fmla="*/ 4605140 w 6370596"/>
                <a:gd name="connsiteY176" fmla="*/ 3030041 h 4579441"/>
                <a:gd name="connsiteX177" fmla="*/ 4649590 w 6370596"/>
                <a:gd name="connsiteY177" fmla="*/ 3087191 h 4579441"/>
                <a:gd name="connsiteX178" fmla="*/ 4668640 w 6370596"/>
                <a:gd name="connsiteY178" fmla="*/ 3112591 h 4579441"/>
                <a:gd name="connsiteX179" fmla="*/ 4681340 w 6370596"/>
                <a:gd name="connsiteY179" fmla="*/ 3131641 h 4579441"/>
                <a:gd name="connsiteX180" fmla="*/ 4700390 w 6370596"/>
                <a:gd name="connsiteY180" fmla="*/ 3137991 h 4579441"/>
                <a:gd name="connsiteX181" fmla="*/ 4732140 w 6370596"/>
                <a:gd name="connsiteY181" fmla="*/ 3036391 h 4579441"/>
                <a:gd name="connsiteX182" fmla="*/ 4744840 w 6370596"/>
                <a:gd name="connsiteY182" fmla="*/ 2985591 h 4579441"/>
                <a:gd name="connsiteX183" fmla="*/ 4763890 w 6370596"/>
                <a:gd name="connsiteY183" fmla="*/ 2934791 h 4579441"/>
                <a:gd name="connsiteX184" fmla="*/ 4776590 w 6370596"/>
                <a:gd name="connsiteY184" fmla="*/ 2883991 h 4579441"/>
                <a:gd name="connsiteX185" fmla="*/ 4782940 w 6370596"/>
                <a:gd name="connsiteY185" fmla="*/ 2864941 h 4579441"/>
                <a:gd name="connsiteX186" fmla="*/ 4801990 w 6370596"/>
                <a:gd name="connsiteY186" fmla="*/ 2839541 h 4579441"/>
                <a:gd name="connsiteX187" fmla="*/ 4808340 w 6370596"/>
                <a:gd name="connsiteY187" fmla="*/ 2820491 h 4579441"/>
                <a:gd name="connsiteX188" fmla="*/ 4846440 w 6370596"/>
                <a:gd name="connsiteY188" fmla="*/ 2763341 h 4579441"/>
                <a:gd name="connsiteX189" fmla="*/ 4859140 w 6370596"/>
                <a:gd name="connsiteY189" fmla="*/ 2744291 h 4579441"/>
                <a:gd name="connsiteX190" fmla="*/ 4878190 w 6370596"/>
                <a:gd name="connsiteY190" fmla="*/ 2731591 h 4579441"/>
                <a:gd name="connsiteX191" fmla="*/ 4922640 w 6370596"/>
                <a:gd name="connsiteY191" fmla="*/ 2693491 h 4579441"/>
                <a:gd name="connsiteX192" fmla="*/ 4960740 w 6370596"/>
                <a:gd name="connsiteY192" fmla="*/ 2680791 h 4579441"/>
                <a:gd name="connsiteX193" fmla="*/ 5005190 w 6370596"/>
                <a:gd name="connsiteY193" fmla="*/ 2668091 h 4579441"/>
                <a:gd name="connsiteX194" fmla="*/ 5049640 w 6370596"/>
                <a:gd name="connsiteY194" fmla="*/ 2661741 h 4579441"/>
                <a:gd name="connsiteX195" fmla="*/ 5119490 w 6370596"/>
                <a:gd name="connsiteY195" fmla="*/ 2668091 h 4579441"/>
                <a:gd name="connsiteX196" fmla="*/ 5138540 w 6370596"/>
                <a:gd name="connsiteY196" fmla="*/ 2680791 h 4579441"/>
                <a:gd name="connsiteX197" fmla="*/ 5157590 w 6370596"/>
                <a:gd name="connsiteY197" fmla="*/ 2687141 h 4579441"/>
                <a:gd name="connsiteX198" fmla="*/ 5202040 w 6370596"/>
                <a:gd name="connsiteY198" fmla="*/ 2706191 h 4579441"/>
                <a:gd name="connsiteX199" fmla="*/ 5240140 w 6370596"/>
                <a:gd name="connsiteY199" fmla="*/ 2718891 h 4579441"/>
                <a:gd name="connsiteX200" fmla="*/ 5259190 w 6370596"/>
                <a:gd name="connsiteY200" fmla="*/ 2725241 h 4579441"/>
                <a:gd name="connsiteX201" fmla="*/ 5290940 w 6370596"/>
                <a:gd name="connsiteY201" fmla="*/ 2737941 h 4579441"/>
                <a:gd name="connsiteX202" fmla="*/ 5316340 w 6370596"/>
                <a:gd name="connsiteY202" fmla="*/ 2744291 h 4579441"/>
                <a:gd name="connsiteX203" fmla="*/ 5354440 w 6370596"/>
                <a:gd name="connsiteY203" fmla="*/ 2756991 h 4579441"/>
                <a:gd name="connsiteX204" fmla="*/ 5398890 w 6370596"/>
                <a:gd name="connsiteY204" fmla="*/ 2769691 h 4579441"/>
                <a:gd name="connsiteX205" fmla="*/ 5494140 w 6370596"/>
                <a:gd name="connsiteY205" fmla="*/ 2763341 h 4579441"/>
                <a:gd name="connsiteX206" fmla="*/ 5513190 w 6370596"/>
                <a:gd name="connsiteY206" fmla="*/ 2744291 h 4579441"/>
                <a:gd name="connsiteX207" fmla="*/ 5500490 w 6370596"/>
                <a:gd name="connsiteY207" fmla="*/ 2699841 h 4579441"/>
                <a:gd name="connsiteX208" fmla="*/ 5494140 w 6370596"/>
                <a:gd name="connsiteY208" fmla="*/ 2668091 h 4579441"/>
                <a:gd name="connsiteX209" fmla="*/ 5456040 w 6370596"/>
                <a:gd name="connsiteY209" fmla="*/ 2649041 h 4579441"/>
                <a:gd name="connsiteX210" fmla="*/ 5449690 w 6370596"/>
                <a:gd name="connsiteY210" fmla="*/ 2623641 h 4579441"/>
                <a:gd name="connsiteX211" fmla="*/ 5462390 w 6370596"/>
                <a:gd name="connsiteY211" fmla="*/ 2509341 h 4579441"/>
                <a:gd name="connsiteX212" fmla="*/ 5475090 w 6370596"/>
                <a:gd name="connsiteY212" fmla="*/ 2483941 h 4579441"/>
                <a:gd name="connsiteX213" fmla="*/ 5513190 w 6370596"/>
                <a:gd name="connsiteY213" fmla="*/ 2458541 h 4579441"/>
                <a:gd name="connsiteX214" fmla="*/ 5513190 w 6370596"/>
                <a:gd name="connsiteY214" fmla="*/ 2356941 h 4579441"/>
                <a:gd name="connsiteX215" fmla="*/ 5532240 w 6370596"/>
                <a:gd name="connsiteY215" fmla="*/ 2331541 h 4579441"/>
                <a:gd name="connsiteX216" fmla="*/ 5551290 w 6370596"/>
                <a:gd name="connsiteY216" fmla="*/ 2293441 h 4579441"/>
                <a:gd name="connsiteX217" fmla="*/ 5576690 w 6370596"/>
                <a:gd name="connsiteY217" fmla="*/ 2287091 h 4579441"/>
                <a:gd name="connsiteX218" fmla="*/ 5684640 w 6370596"/>
                <a:gd name="connsiteY218" fmla="*/ 2280741 h 4579441"/>
                <a:gd name="connsiteX219" fmla="*/ 5767190 w 6370596"/>
                <a:gd name="connsiteY219" fmla="*/ 2261691 h 4579441"/>
                <a:gd name="connsiteX220" fmla="*/ 5786240 w 6370596"/>
                <a:gd name="connsiteY220" fmla="*/ 2255341 h 4579441"/>
                <a:gd name="connsiteX221" fmla="*/ 5951340 w 6370596"/>
                <a:gd name="connsiteY221" fmla="*/ 2261691 h 4579441"/>
                <a:gd name="connsiteX222" fmla="*/ 5989440 w 6370596"/>
                <a:gd name="connsiteY222" fmla="*/ 2280741 h 4579441"/>
                <a:gd name="connsiteX223" fmla="*/ 6021190 w 6370596"/>
                <a:gd name="connsiteY223" fmla="*/ 2287091 h 4579441"/>
                <a:gd name="connsiteX224" fmla="*/ 6129140 w 6370596"/>
                <a:gd name="connsiteY224" fmla="*/ 2299791 h 4579441"/>
                <a:gd name="connsiteX225" fmla="*/ 6287890 w 6370596"/>
                <a:gd name="connsiteY225" fmla="*/ 2293441 h 4579441"/>
                <a:gd name="connsiteX226" fmla="*/ 6306940 w 6370596"/>
                <a:gd name="connsiteY226" fmla="*/ 2280741 h 4579441"/>
                <a:gd name="connsiteX227" fmla="*/ 6332340 w 6370596"/>
                <a:gd name="connsiteY227" fmla="*/ 2274391 h 4579441"/>
                <a:gd name="connsiteX228" fmla="*/ 6370440 w 6370596"/>
                <a:gd name="connsiteY228" fmla="*/ 2236291 h 4579441"/>
                <a:gd name="connsiteX229" fmla="*/ 6351390 w 6370596"/>
                <a:gd name="connsiteY229" fmla="*/ 2229941 h 4579441"/>
                <a:gd name="connsiteX230" fmla="*/ 6325990 w 6370596"/>
                <a:gd name="connsiteY230" fmla="*/ 2217241 h 4579441"/>
                <a:gd name="connsiteX231" fmla="*/ 6306940 w 6370596"/>
                <a:gd name="connsiteY231" fmla="*/ 2102941 h 4579441"/>
                <a:gd name="connsiteX232" fmla="*/ 6300590 w 6370596"/>
                <a:gd name="connsiteY232" fmla="*/ 2033091 h 4579441"/>
                <a:gd name="connsiteX233" fmla="*/ 6281540 w 6370596"/>
                <a:gd name="connsiteY233" fmla="*/ 1969591 h 4579441"/>
                <a:gd name="connsiteX234" fmla="*/ 6268840 w 6370596"/>
                <a:gd name="connsiteY234" fmla="*/ 1937841 h 4579441"/>
                <a:gd name="connsiteX235" fmla="*/ 6262490 w 6370596"/>
                <a:gd name="connsiteY235" fmla="*/ 1918791 h 4579441"/>
                <a:gd name="connsiteX236" fmla="*/ 6249790 w 6370596"/>
                <a:gd name="connsiteY236" fmla="*/ 1899741 h 4579441"/>
                <a:gd name="connsiteX237" fmla="*/ 6243440 w 6370596"/>
                <a:gd name="connsiteY237" fmla="*/ 1874341 h 4579441"/>
                <a:gd name="connsiteX238" fmla="*/ 6224390 w 6370596"/>
                <a:gd name="connsiteY238" fmla="*/ 1829891 h 4579441"/>
                <a:gd name="connsiteX239" fmla="*/ 6218040 w 6370596"/>
                <a:gd name="connsiteY239" fmla="*/ 1753691 h 4579441"/>
                <a:gd name="connsiteX240" fmla="*/ 6192640 w 6370596"/>
                <a:gd name="connsiteY240" fmla="*/ 1696541 h 4579441"/>
                <a:gd name="connsiteX241" fmla="*/ 6179940 w 6370596"/>
                <a:gd name="connsiteY241" fmla="*/ 1671141 h 4579441"/>
                <a:gd name="connsiteX242" fmla="*/ 6154540 w 6370596"/>
                <a:gd name="connsiteY242" fmla="*/ 1633041 h 4579441"/>
                <a:gd name="connsiteX243" fmla="*/ 6141840 w 6370596"/>
                <a:gd name="connsiteY243" fmla="*/ 1594941 h 4579441"/>
                <a:gd name="connsiteX244" fmla="*/ 6135490 w 6370596"/>
                <a:gd name="connsiteY244" fmla="*/ 1575891 h 4579441"/>
                <a:gd name="connsiteX245" fmla="*/ 6129140 w 6370596"/>
                <a:gd name="connsiteY245" fmla="*/ 1550491 h 4579441"/>
                <a:gd name="connsiteX246" fmla="*/ 6116440 w 6370596"/>
                <a:gd name="connsiteY246" fmla="*/ 1531441 h 4579441"/>
                <a:gd name="connsiteX247" fmla="*/ 6097390 w 6370596"/>
                <a:gd name="connsiteY247" fmla="*/ 1486991 h 4579441"/>
                <a:gd name="connsiteX248" fmla="*/ 6059290 w 6370596"/>
                <a:gd name="connsiteY248" fmla="*/ 1474291 h 4579441"/>
                <a:gd name="connsiteX249" fmla="*/ 6002140 w 6370596"/>
                <a:gd name="connsiteY249" fmla="*/ 1461591 h 4579441"/>
                <a:gd name="connsiteX250" fmla="*/ 5964040 w 6370596"/>
                <a:gd name="connsiteY250" fmla="*/ 1448891 h 4579441"/>
                <a:gd name="connsiteX251" fmla="*/ 5944990 w 6370596"/>
                <a:gd name="connsiteY251" fmla="*/ 1442541 h 4579441"/>
                <a:gd name="connsiteX252" fmla="*/ 5887840 w 6370596"/>
                <a:gd name="connsiteY252" fmla="*/ 1429841 h 4579441"/>
                <a:gd name="connsiteX253" fmla="*/ 5868790 w 6370596"/>
                <a:gd name="connsiteY253" fmla="*/ 1423491 h 4579441"/>
                <a:gd name="connsiteX254" fmla="*/ 5563990 w 6370596"/>
                <a:gd name="connsiteY254" fmla="*/ 1436191 h 4579441"/>
                <a:gd name="connsiteX255" fmla="*/ 5506840 w 6370596"/>
                <a:gd name="connsiteY255" fmla="*/ 1448891 h 4579441"/>
                <a:gd name="connsiteX256" fmla="*/ 5468740 w 6370596"/>
                <a:gd name="connsiteY256" fmla="*/ 1461591 h 4579441"/>
                <a:gd name="connsiteX257" fmla="*/ 5449690 w 6370596"/>
                <a:gd name="connsiteY257" fmla="*/ 1467941 h 4579441"/>
                <a:gd name="connsiteX258" fmla="*/ 5430640 w 6370596"/>
                <a:gd name="connsiteY258" fmla="*/ 1480641 h 4579441"/>
                <a:gd name="connsiteX259" fmla="*/ 5373490 w 6370596"/>
                <a:gd name="connsiteY259" fmla="*/ 1493341 h 4579441"/>
                <a:gd name="connsiteX260" fmla="*/ 5309990 w 6370596"/>
                <a:gd name="connsiteY260" fmla="*/ 1506041 h 4579441"/>
                <a:gd name="connsiteX261" fmla="*/ 5202040 w 6370596"/>
                <a:gd name="connsiteY261" fmla="*/ 1525091 h 4579441"/>
                <a:gd name="connsiteX262" fmla="*/ 5030590 w 6370596"/>
                <a:gd name="connsiteY262" fmla="*/ 1512391 h 4579441"/>
                <a:gd name="connsiteX263" fmla="*/ 4967090 w 6370596"/>
                <a:gd name="connsiteY263" fmla="*/ 1493341 h 4579441"/>
                <a:gd name="connsiteX264" fmla="*/ 4948040 w 6370596"/>
                <a:gd name="connsiteY264" fmla="*/ 1486991 h 4579441"/>
                <a:gd name="connsiteX265" fmla="*/ 4922640 w 6370596"/>
                <a:gd name="connsiteY265" fmla="*/ 1480641 h 4579441"/>
                <a:gd name="connsiteX266" fmla="*/ 4903590 w 6370596"/>
                <a:gd name="connsiteY266" fmla="*/ 1474291 h 4579441"/>
                <a:gd name="connsiteX267" fmla="*/ 4833740 w 6370596"/>
                <a:gd name="connsiteY267" fmla="*/ 1467941 h 4579441"/>
                <a:gd name="connsiteX268" fmla="*/ 4795640 w 6370596"/>
                <a:gd name="connsiteY268" fmla="*/ 1455241 h 4579441"/>
                <a:gd name="connsiteX269" fmla="*/ 4522590 w 6370596"/>
                <a:gd name="connsiteY269" fmla="*/ 1442541 h 4579441"/>
                <a:gd name="connsiteX270" fmla="*/ 4490840 w 6370596"/>
                <a:gd name="connsiteY270" fmla="*/ 1436191 h 4579441"/>
                <a:gd name="connsiteX271" fmla="*/ 4452740 w 6370596"/>
                <a:gd name="connsiteY271" fmla="*/ 1423491 h 4579441"/>
                <a:gd name="connsiteX272" fmla="*/ 4395590 w 6370596"/>
                <a:gd name="connsiteY272" fmla="*/ 1417141 h 4579441"/>
                <a:gd name="connsiteX273" fmla="*/ 4357490 w 6370596"/>
                <a:gd name="connsiteY273" fmla="*/ 1391741 h 4579441"/>
                <a:gd name="connsiteX274" fmla="*/ 4319390 w 6370596"/>
                <a:gd name="connsiteY274" fmla="*/ 1379041 h 4579441"/>
                <a:gd name="connsiteX275" fmla="*/ 4281290 w 6370596"/>
                <a:gd name="connsiteY275" fmla="*/ 1366341 h 4579441"/>
                <a:gd name="connsiteX276" fmla="*/ 4243190 w 6370596"/>
                <a:gd name="connsiteY276" fmla="*/ 1353641 h 4579441"/>
                <a:gd name="connsiteX277" fmla="*/ 4211440 w 6370596"/>
                <a:gd name="connsiteY277" fmla="*/ 1347291 h 4579441"/>
                <a:gd name="connsiteX278" fmla="*/ 4192390 w 6370596"/>
                <a:gd name="connsiteY278" fmla="*/ 1334591 h 4579441"/>
                <a:gd name="connsiteX279" fmla="*/ 4154290 w 6370596"/>
                <a:gd name="connsiteY279" fmla="*/ 1321891 h 4579441"/>
                <a:gd name="connsiteX280" fmla="*/ 4135240 w 6370596"/>
                <a:gd name="connsiteY280" fmla="*/ 1315541 h 4579441"/>
                <a:gd name="connsiteX281" fmla="*/ 4103490 w 6370596"/>
                <a:gd name="connsiteY281" fmla="*/ 1296491 h 4579441"/>
                <a:gd name="connsiteX282" fmla="*/ 4059040 w 6370596"/>
                <a:gd name="connsiteY282" fmla="*/ 1283791 h 4579441"/>
                <a:gd name="connsiteX283" fmla="*/ 4033640 w 6370596"/>
                <a:gd name="connsiteY283" fmla="*/ 1271091 h 4579441"/>
                <a:gd name="connsiteX284" fmla="*/ 3982840 w 6370596"/>
                <a:gd name="connsiteY284" fmla="*/ 1258391 h 4579441"/>
                <a:gd name="connsiteX285" fmla="*/ 3919340 w 6370596"/>
                <a:gd name="connsiteY285" fmla="*/ 1220291 h 4579441"/>
                <a:gd name="connsiteX286" fmla="*/ 3900290 w 6370596"/>
                <a:gd name="connsiteY286" fmla="*/ 1213941 h 4579441"/>
                <a:gd name="connsiteX287" fmla="*/ 3709790 w 6370596"/>
                <a:gd name="connsiteY287" fmla="*/ 1207591 h 4579441"/>
                <a:gd name="connsiteX288" fmla="*/ 3627240 w 6370596"/>
                <a:gd name="connsiteY288" fmla="*/ 1213941 h 4579441"/>
                <a:gd name="connsiteX289" fmla="*/ 3589140 w 6370596"/>
                <a:gd name="connsiteY289" fmla="*/ 1232991 h 4579441"/>
                <a:gd name="connsiteX290" fmla="*/ 3551040 w 6370596"/>
                <a:gd name="connsiteY290" fmla="*/ 1245691 h 4579441"/>
                <a:gd name="connsiteX291" fmla="*/ 3531990 w 6370596"/>
                <a:gd name="connsiteY291" fmla="*/ 1258391 h 4579441"/>
                <a:gd name="connsiteX292" fmla="*/ 3512940 w 6370596"/>
                <a:gd name="connsiteY292" fmla="*/ 1264741 h 4579441"/>
                <a:gd name="connsiteX293" fmla="*/ 3474840 w 6370596"/>
                <a:gd name="connsiteY293" fmla="*/ 1290141 h 4579441"/>
                <a:gd name="connsiteX294" fmla="*/ 3455790 w 6370596"/>
                <a:gd name="connsiteY294" fmla="*/ 1302841 h 4579441"/>
                <a:gd name="connsiteX295" fmla="*/ 3411340 w 6370596"/>
                <a:gd name="connsiteY295" fmla="*/ 1366341 h 4579441"/>
                <a:gd name="connsiteX296" fmla="*/ 3398640 w 6370596"/>
                <a:gd name="connsiteY296" fmla="*/ 1385391 h 4579441"/>
                <a:gd name="connsiteX297" fmla="*/ 3354190 w 6370596"/>
                <a:gd name="connsiteY297" fmla="*/ 1417141 h 4579441"/>
                <a:gd name="connsiteX298" fmla="*/ 3335140 w 6370596"/>
                <a:gd name="connsiteY298" fmla="*/ 1423491 h 4579441"/>
                <a:gd name="connsiteX299" fmla="*/ 3309740 w 6370596"/>
                <a:gd name="connsiteY299" fmla="*/ 1436191 h 4579441"/>
                <a:gd name="connsiteX300" fmla="*/ 3271640 w 6370596"/>
                <a:gd name="connsiteY300" fmla="*/ 1448891 h 4579441"/>
                <a:gd name="connsiteX301" fmla="*/ 3252590 w 6370596"/>
                <a:gd name="connsiteY301" fmla="*/ 1455241 h 4579441"/>
                <a:gd name="connsiteX302" fmla="*/ 3176390 w 6370596"/>
                <a:gd name="connsiteY302" fmla="*/ 1429841 h 4579441"/>
                <a:gd name="connsiteX303" fmla="*/ 3157340 w 6370596"/>
                <a:gd name="connsiteY303" fmla="*/ 1410791 h 4579441"/>
                <a:gd name="connsiteX304" fmla="*/ 3138290 w 6370596"/>
                <a:gd name="connsiteY304" fmla="*/ 1372691 h 4579441"/>
                <a:gd name="connsiteX305" fmla="*/ 3131940 w 6370596"/>
                <a:gd name="connsiteY305" fmla="*/ 1353641 h 4579441"/>
                <a:gd name="connsiteX306" fmla="*/ 3119240 w 6370596"/>
                <a:gd name="connsiteY306" fmla="*/ 1334591 h 4579441"/>
                <a:gd name="connsiteX307" fmla="*/ 3112890 w 6370596"/>
                <a:gd name="connsiteY307" fmla="*/ 1315541 h 4579441"/>
                <a:gd name="connsiteX308" fmla="*/ 3100190 w 6370596"/>
                <a:gd name="connsiteY308" fmla="*/ 1296491 h 4579441"/>
                <a:gd name="connsiteX309" fmla="*/ 3087490 w 6370596"/>
                <a:gd name="connsiteY309" fmla="*/ 1271091 h 4579441"/>
                <a:gd name="connsiteX310" fmla="*/ 3068440 w 6370596"/>
                <a:gd name="connsiteY310" fmla="*/ 1252041 h 4579441"/>
                <a:gd name="connsiteX311" fmla="*/ 3030340 w 6370596"/>
                <a:gd name="connsiteY311" fmla="*/ 1232991 h 4579441"/>
                <a:gd name="connsiteX312" fmla="*/ 3011290 w 6370596"/>
                <a:gd name="connsiteY312" fmla="*/ 1213941 h 4579441"/>
                <a:gd name="connsiteX313" fmla="*/ 2985890 w 6370596"/>
                <a:gd name="connsiteY313" fmla="*/ 1194891 h 4579441"/>
                <a:gd name="connsiteX314" fmla="*/ 2966840 w 6370596"/>
                <a:gd name="connsiteY314" fmla="*/ 1169491 h 4579441"/>
                <a:gd name="connsiteX315" fmla="*/ 2941440 w 6370596"/>
                <a:gd name="connsiteY315" fmla="*/ 1144091 h 4579441"/>
                <a:gd name="connsiteX316" fmla="*/ 2896990 w 6370596"/>
                <a:gd name="connsiteY316" fmla="*/ 1086941 h 4579441"/>
                <a:gd name="connsiteX317" fmla="*/ 2865240 w 6370596"/>
                <a:gd name="connsiteY317" fmla="*/ 1048841 h 4579441"/>
                <a:gd name="connsiteX318" fmla="*/ 2839840 w 6370596"/>
                <a:gd name="connsiteY318" fmla="*/ 1029791 h 4579441"/>
                <a:gd name="connsiteX319" fmla="*/ 2801740 w 6370596"/>
                <a:gd name="connsiteY319" fmla="*/ 1004391 h 4579441"/>
                <a:gd name="connsiteX320" fmla="*/ 2757290 w 6370596"/>
                <a:gd name="connsiteY320" fmla="*/ 966291 h 4579441"/>
                <a:gd name="connsiteX321" fmla="*/ 2719190 w 6370596"/>
                <a:gd name="connsiteY321" fmla="*/ 928191 h 4579441"/>
                <a:gd name="connsiteX322" fmla="*/ 2700140 w 6370596"/>
                <a:gd name="connsiteY322" fmla="*/ 915491 h 4579441"/>
                <a:gd name="connsiteX323" fmla="*/ 2655690 w 6370596"/>
                <a:gd name="connsiteY323" fmla="*/ 871041 h 4579441"/>
                <a:gd name="connsiteX324" fmla="*/ 2630290 w 6370596"/>
                <a:gd name="connsiteY324" fmla="*/ 832941 h 4579441"/>
                <a:gd name="connsiteX325" fmla="*/ 2598540 w 6370596"/>
                <a:gd name="connsiteY325" fmla="*/ 801191 h 4579441"/>
                <a:gd name="connsiteX326" fmla="*/ 2585840 w 6370596"/>
                <a:gd name="connsiteY326" fmla="*/ 782141 h 4579441"/>
                <a:gd name="connsiteX327" fmla="*/ 2522340 w 6370596"/>
                <a:gd name="connsiteY327" fmla="*/ 744041 h 4579441"/>
                <a:gd name="connsiteX328" fmla="*/ 2503290 w 6370596"/>
                <a:gd name="connsiteY328" fmla="*/ 724991 h 4579441"/>
                <a:gd name="connsiteX329" fmla="*/ 2452490 w 6370596"/>
                <a:gd name="connsiteY329" fmla="*/ 693241 h 4579441"/>
                <a:gd name="connsiteX330" fmla="*/ 2395340 w 6370596"/>
                <a:gd name="connsiteY330" fmla="*/ 661491 h 4579441"/>
                <a:gd name="connsiteX331" fmla="*/ 2376290 w 6370596"/>
                <a:gd name="connsiteY331" fmla="*/ 642441 h 4579441"/>
                <a:gd name="connsiteX332" fmla="*/ 2350890 w 6370596"/>
                <a:gd name="connsiteY332" fmla="*/ 604341 h 4579441"/>
                <a:gd name="connsiteX333" fmla="*/ 2331840 w 6370596"/>
                <a:gd name="connsiteY333" fmla="*/ 585291 h 4579441"/>
                <a:gd name="connsiteX334" fmla="*/ 2293740 w 6370596"/>
                <a:gd name="connsiteY334" fmla="*/ 547191 h 4579441"/>
                <a:gd name="connsiteX335" fmla="*/ 2268340 w 6370596"/>
                <a:gd name="connsiteY335" fmla="*/ 496391 h 4579441"/>
                <a:gd name="connsiteX336" fmla="*/ 2249290 w 6370596"/>
                <a:gd name="connsiteY336" fmla="*/ 451941 h 4579441"/>
                <a:gd name="connsiteX337" fmla="*/ 2223890 w 6370596"/>
                <a:gd name="connsiteY337" fmla="*/ 350341 h 4579441"/>
                <a:gd name="connsiteX338" fmla="*/ 2211190 w 6370596"/>
                <a:gd name="connsiteY338" fmla="*/ 331291 h 4579441"/>
                <a:gd name="connsiteX339" fmla="*/ 2204840 w 6370596"/>
                <a:gd name="connsiteY339" fmla="*/ 312241 h 4579441"/>
                <a:gd name="connsiteX340" fmla="*/ 2179440 w 6370596"/>
                <a:gd name="connsiteY340" fmla="*/ 274141 h 4579441"/>
                <a:gd name="connsiteX341" fmla="*/ 2166740 w 6370596"/>
                <a:gd name="connsiteY341" fmla="*/ 255091 h 4579441"/>
                <a:gd name="connsiteX342" fmla="*/ 2147690 w 6370596"/>
                <a:gd name="connsiteY342" fmla="*/ 216991 h 4579441"/>
                <a:gd name="connsiteX343" fmla="*/ 2122290 w 6370596"/>
                <a:gd name="connsiteY343" fmla="*/ 134441 h 4579441"/>
                <a:gd name="connsiteX344" fmla="*/ 2096890 w 6370596"/>
                <a:gd name="connsiteY344" fmla="*/ 96341 h 4579441"/>
                <a:gd name="connsiteX345" fmla="*/ 2071490 w 6370596"/>
                <a:gd name="connsiteY345" fmla="*/ 89991 h 4579441"/>
                <a:gd name="connsiteX346" fmla="*/ 2046090 w 6370596"/>
                <a:gd name="connsiteY346" fmla="*/ 70941 h 4579441"/>
                <a:gd name="connsiteX347" fmla="*/ 2001640 w 6370596"/>
                <a:gd name="connsiteY347" fmla="*/ 58241 h 4579441"/>
                <a:gd name="connsiteX348" fmla="*/ 1982590 w 6370596"/>
                <a:gd name="connsiteY348" fmla="*/ 45541 h 4579441"/>
                <a:gd name="connsiteX349" fmla="*/ 1684140 w 6370596"/>
                <a:gd name="connsiteY349" fmla="*/ 26491 h 4579441"/>
                <a:gd name="connsiteX350" fmla="*/ 763390 w 6370596"/>
                <a:gd name="connsiteY350" fmla="*/ 13791 h 4579441"/>
                <a:gd name="connsiteX351" fmla="*/ 503040 w 6370596"/>
                <a:gd name="connsiteY351" fmla="*/ 1091 h 4579441"/>
                <a:gd name="connsiteX352" fmla="*/ 452240 w 6370596"/>
                <a:gd name="connsiteY352" fmla="*/ 20141 h 4579441"/>
                <a:gd name="connsiteX353" fmla="*/ 134740 w 6370596"/>
                <a:gd name="connsiteY353" fmla="*/ 20141 h 4579441"/>
                <a:gd name="connsiteX354" fmla="*/ 45840 w 6370596"/>
                <a:gd name="connsiteY354" fmla="*/ 64591 h 4579441"/>
                <a:gd name="connsiteX355" fmla="*/ 7740 w 6370596"/>
                <a:gd name="connsiteY355" fmla="*/ 223341 h 4579441"/>
                <a:gd name="connsiteX356" fmla="*/ 45840 w 6370596"/>
                <a:gd name="connsiteY356" fmla="*/ 267791 h 4579441"/>
                <a:gd name="connsiteX357" fmla="*/ 39490 w 6370596"/>
                <a:gd name="connsiteY357" fmla="*/ 343991 h 4579441"/>
                <a:gd name="connsiteX358" fmla="*/ 7740 w 6370596"/>
                <a:gd name="connsiteY358" fmla="*/ 369391 h 4579441"/>
                <a:gd name="connsiteX359" fmla="*/ 20440 w 6370596"/>
                <a:gd name="connsiteY359"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3970140 w 6370596"/>
                <a:gd name="connsiteY153" fmla="*/ 2477591 h 4579441"/>
                <a:gd name="connsiteX154" fmla="*/ 4008240 w 6370596"/>
                <a:gd name="connsiteY154" fmla="*/ 2464891 h 4579441"/>
                <a:gd name="connsiteX155" fmla="*/ 4109840 w 6370596"/>
                <a:gd name="connsiteY155" fmla="*/ 2471241 h 4579441"/>
                <a:gd name="connsiteX156" fmla="*/ 4147940 w 6370596"/>
                <a:gd name="connsiteY156" fmla="*/ 2496641 h 4579441"/>
                <a:gd name="connsiteX157" fmla="*/ 4186040 w 6370596"/>
                <a:gd name="connsiteY157" fmla="*/ 2515691 h 4579441"/>
                <a:gd name="connsiteX158" fmla="*/ 4205090 w 6370596"/>
                <a:gd name="connsiteY158" fmla="*/ 2534741 h 4579441"/>
                <a:gd name="connsiteX159" fmla="*/ 4249540 w 6370596"/>
                <a:gd name="connsiteY159" fmla="*/ 2566491 h 4579441"/>
                <a:gd name="connsiteX160" fmla="*/ 4274940 w 6370596"/>
                <a:gd name="connsiteY160" fmla="*/ 2610941 h 4579441"/>
                <a:gd name="connsiteX161" fmla="*/ 4293990 w 6370596"/>
                <a:gd name="connsiteY161" fmla="*/ 2629991 h 4579441"/>
                <a:gd name="connsiteX162" fmla="*/ 4306690 w 6370596"/>
                <a:gd name="connsiteY162" fmla="*/ 2649041 h 4579441"/>
                <a:gd name="connsiteX163" fmla="*/ 4351140 w 6370596"/>
                <a:gd name="connsiteY163" fmla="*/ 2687141 h 4579441"/>
                <a:gd name="connsiteX164" fmla="*/ 4363840 w 6370596"/>
                <a:gd name="connsiteY164" fmla="*/ 2706191 h 4579441"/>
                <a:gd name="connsiteX165" fmla="*/ 4382890 w 6370596"/>
                <a:gd name="connsiteY165" fmla="*/ 2731591 h 4579441"/>
                <a:gd name="connsiteX166" fmla="*/ 4401940 w 6370596"/>
                <a:gd name="connsiteY166" fmla="*/ 2750641 h 4579441"/>
                <a:gd name="connsiteX167" fmla="*/ 4427340 w 6370596"/>
                <a:gd name="connsiteY167" fmla="*/ 2795091 h 4579441"/>
                <a:gd name="connsiteX168" fmla="*/ 4465440 w 6370596"/>
                <a:gd name="connsiteY168" fmla="*/ 2852241 h 4579441"/>
                <a:gd name="connsiteX169" fmla="*/ 4478140 w 6370596"/>
                <a:gd name="connsiteY169" fmla="*/ 2871291 h 4579441"/>
                <a:gd name="connsiteX170" fmla="*/ 4490840 w 6370596"/>
                <a:gd name="connsiteY170" fmla="*/ 2890341 h 4579441"/>
                <a:gd name="connsiteX171" fmla="*/ 4535290 w 6370596"/>
                <a:gd name="connsiteY171" fmla="*/ 2947491 h 4579441"/>
                <a:gd name="connsiteX172" fmla="*/ 4547990 w 6370596"/>
                <a:gd name="connsiteY172" fmla="*/ 2966541 h 4579441"/>
                <a:gd name="connsiteX173" fmla="*/ 4573390 w 6370596"/>
                <a:gd name="connsiteY173" fmla="*/ 2991941 h 4579441"/>
                <a:gd name="connsiteX174" fmla="*/ 4586090 w 6370596"/>
                <a:gd name="connsiteY174" fmla="*/ 3010991 h 4579441"/>
                <a:gd name="connsiteX175" fmla="*/ 4605140 w 6370596"/>
                <a:gd name="connsiteY175" fmla="*/ 3030041 h 4579441"/>
                <a:gd name="connsiteX176" fmla="*/ 4649590 w 6370596"/>
                <a:gd name="connsiteY176" fmla="*/ 3087191 h 4579441"/>
                <a:gd name="connsiteX177" fmla="*/ 4668640 w 6370596"/>
                <a:gd name="connsiteY177" fmla="*/ 3112591 h 4579441"/>
                <a:gd name="connsiteX178" fmla="*/ 4681340 w 6370596"/>
                <a:gd name="connsiteY178" fmla="*/ 3131641 h 4579441"/>
                <a:gd name="connsiteX179" fmla="*/ 4700390 w 6370596"/>
                <a:gd name="connsiteY179" fmla="*/ 3137991 h 4579441"/>
                <a:gd name="connsiteX180" fmla="*/ 4732140 w 6370596"/>
                <a:gd name="connsiteY180" fmla="*/ 3036391 h 4579441"/>
                <a:gd name="connsiteX181" fmla="*/ 4744840 w 6370596"/>
                <a:gd name="connsiteY181" fmla="*/ 2985591 h 4579441"/>
                <a:gd name="connsiteX182" fmla="*/ 4763890 w 6370596"/>
                <a:gd name="connsiteY182" fmla="*/ 2934791 h 4579441"/>
                <a:gd name="connsiteX183" fmla="*/ 4776590 w 6370596"/>
                <a:gd name="connsiteY183" fmla="*/ 2883991 h 4579441"/>
                <a:gd name="connsiteX184" fmla="*/ 4782940 w 6370596"/>
                <a:gd name="connsiteY184" fmla="*/ 2864941 h 4579441"/>
                <a:gd name="connsiteX185" fmla="*/ 4801990 w 6370596"/>
                <a:gd name="connsiteY185" fmla="*/ 2839541 h 4579441"/>
                <a:gd name="connsiteX186" fmla="*/ 4808340 w 6370596"/>
                <a:gd name="connsiteY186" fmla="*/ 2820491 h 4579441"/>
                <a:gd name="connsiteX187" fmla="*/ 4846440 w 6370596"/>
                <a:gd name="connsiteY187" fmla="*/ 2763341 h 4579441"/>
                <a:gd name="connsiteX188" fmla="*/ 4859140 w 6370596"/>
                <a:gd name="connsiteY188" fmla="*/ 2744291 h 4579441"/>
                <a:gd name="connsiteX189" fmla="*/ 4878190 w 6370596"/>
                <a:gd name="connsiteY189" fmla="*/ 2731591 h 4579441"/>
                <a:gd name="connsiteX190" fmla="*/ 4922640 w 6370596"/>
                <a:gd name="connsiteY190" fmla="*/ 2693491 h 4579441"/>
                <a:gd name="connsiteX191" fmla="*/ 4960740 w 6370596"/>
                <a:gd name="connsiteY191" fmla="*/ 2680791 h 4579441"/>
                <a:gd name="connsiteX192" fmla="*/ 5005190 w 6370596"/>
                <a:gd name="connsiteY192" fmla="*/ 2668091 h 4579441"/>
                <a:gd name="connsiteX193" fmla="*/ 5049640 w 6370596"/>
                <a:gd name="connsiteY193" fmla="*/ 2661741 h 4579441"/>
                <a:gd name="connsiteX194" fmla="*/ 5119490 w 6370596"/>
                <a:gd name="connsiteY194" fmla="*/ 2668091 h 4579441"/>
                <a:gd name="connsiteX195" fmla="*/ 5138540 w 6370596"/>
                <a:gd name="connsiteY195" fmla="*/ 2680791 h 4579441"/>
                <a:gd name="connsiteX196" fmla="*/ 5157590 w 6370596"/>
                <a:gd name="connsiteY196" fmla="*/ 2687141 h 4579441"/>
                <a:gd name="connsiteX197" fmla="*/ 5202040 w 6370596"/>
                <a:gd name="connsiteY197" fmla="*/ 2706191 h 4579441"/>
                <a:gd name="connsiteX198" fmla="*/ 5240140 w 6370596"/>
                <a:gd name="connsiteY198" fmla="*/ 2718891 h 4579441"/>
                <a:gd name="connsiteX199" fmla="*/ 5259190 w 6370596"/>
                <a:gd name="connsiteY199" fmla="*/ 2725241 h 4579441"/>
                <a:gd name="connsiteX200" fmla="*/ 5290940 w 6370596"/>
                <a:gd name="connsiteY200" fmla="*/ 2737941 h 4579441"/>
                <a:gd name="connsiteX201" fmla="*/ 5316340 w 6370596"/>
                <a:gd name="connsiteY201" fmla="*/ 2744291 h 4579441"/>
                <a:gd name="connsiteX202" fmla="*/ 5354440 w 6370596"/>
                <a:gd name="connsiteY202" fmla="*/ 2756991 h 4579441"/>
                <a:gd name="connsiteX203" fmla="*/ 5398890 w 6370596"/>
                <a:gd name="connsiteY203" fmla="*/ 2769691 h 4579441"/>
                <a:gd name="connsiteX204" fmla="*/ 5494140 w 6370596"/>
                <a:gd name="connsiteY204" fmla="*/ 2763341 h 4579441"/>
                <a:gd name="connsiteX205" fmla="*/ 5513190 w 6370596"/>
                <a:gd name="connsiteY205" fmla="*/ 2744291 h 4579441"/>
                <a:gd name="connsiteX206" fmla="*/ 5500490 w 6370596"/>
                <a:gd name="connsiteY206" fmla="*/ 2699841 h 4579441"/>
                <a:gd name="connsiteX207" fmla="*/ 5494140 w 6370596"/>
                <a:gd name="connsiteY207" fmla="*/ 2668091 h 4579441"/>
                <a:gd name="connsiteX208" fmla="*/ 5456040 w 6370596"/>
                <a:gd name="connsiteY208" fmla="*/ 2649041 h 4579441"/>
                <a:gd name="connsiteX209" fmla="*/ 5449690 w 6370596"/>
                <a:gd name="connsiteY209" fmla="*/ 2623641 h 4579441"/>
                <a:gd name="connsiteX210" fmla="*/ 5462390 w 6370596"/>
                <a:gd name="connsiteY210" fmla="*/ 2509341 h 4579441"/>
                <a:gd name="connsiteX211" fmla="*/ 5475090 w 6370596"/>
                <a:gd name="connsiteY211" fmla="*/ 2483941 h 4579441"/>
                <a:gd name="connsiteX212" fmla="*/ 5513190 w 6370596"/>
                <a:gd name="connsiteY212" fmla="*/ 2458541 h 4579441"/>
                <a:gd name="connsiteX213" fmla="*/ 5513190 w 6370596"/>
                <a:gd name="connsiteY213" fmla="*/ 2356941 h 4579441"/>
                <a:gd name="connsiteX214" fmla="*/ 5532240 w 6370596"/>
                <a:gd name="connsiteY214" fmla="*/ 2331541 h 4579441"/>
                <a:gd name="connsiteX215" fmla="*/ 5551290 w 6370596"/>
                <a:gd name="connsiteY215" fmla="*/ 2293441 h 4579441"/>
                <a:gd name="connsiteX216" fmla="*/ 5576690 w 6370596"/>
                <a:gd name="connsiteY216" fmla="*/ 2287091 h 4579441"/>
                <a:gd name="connsiteX217" fmla="*/ 5684640 w 6370596"/>
                <a:gd name="connsiteY217" fmla="*/ 2280741 h 4579441"/>
                <a:gd name="connsiteX218" fmla="*/ 5767190 w 6370596"/>
                <a:gd name="connsiteY218" fmla="*/ 2261691 h 4579441"/>
                <a:gd name="connsiteX219" fmla="*/ 5786240 w 6370596"/>
                <a:gd name="connsiteY219" fmla="*/ 2255341 h 4579441"/>
                <a:gd name="connsiteX220" fmla="*/ 5951340 w 6370596"/>
                <a:gd name="connsiteY220" fmla="*/ 2261691 h 4579441"/>
                <a:gd name="connsiteX221" fmla="*/ 5989440 w 6370596"/>
                <a:gd name="connsiteY221" fmla="*/ 2280741 h 4579441"/>
                <a:gd name="connsiteX222" fmla="*/ 6021190 w 6370596"/>
                <a:gd name="connsiteY222" fmla="*/ 2287091 h 4579441"/>
                <a:gd name="connsiteX223" fmla="*/ 6129140 w 6370596"/>
                <a:gd name="connsiteY223" fmla="*/ 2299791 h 4579441"/>
                <a:gd name="connsiteX224" fmla="*/ 6287890 w 6370596"/>
                <a:gd name="connsiteY224" fmla="*/ 2293441 h 4579441"/>
                <a:gd name="connsiteX225" fmla="*/ 6306940 w 6370596"/>
                <a:gd name="connsiteY225" fmla="*/ 2280741 h 4579441"/>
                <a:gd name="connsiteX226" fmla="*/ 6332340 w 6370596"/>
                <a:gd name="connsiteY226" fmla="*/ 2274391 h 4579441"/>
                <a:gd name="connsiteX227" fmla="*/ 6370440 w 6370596"/>
                <a:gd name="connsiteY227" fmla="*/ 2236291 h 4579441"/>
                <a:gd name="connsiteX228" fmla="*/ 6351390 w 6370596"/>
                <a:gd name="connsiteY228" fmla="*/ 2229941 h 4579441"/>
                <a:gd name="connsiteX229" fmla="*/ 6325990 w 6370596"/>
                <a:gd name="connsiteY229" fmla="*/ 2217241 h 4579441"/>
                <a:gd name="connsiteX230" fmla="*/ 6306940 w 6370596"/>
                <a:gd name="connsiteY230" fmla="*/ 2102941 h 4579441"/>
                <a:gd name="connsiteX231" fmla="*/ 6300590 w 6370596"/>
                <a:gd name="connsiteY231" fmla="*/ 2033091 h 4579441"/>
                <a:gd name="connsiteX232" fmla="*/ 6281540 w 6370596"/>
                <a:gd name="connsiteY232" fmla="*/ 1969591 h 4579441"/>
                <a:gd name="connsiteX233" fmla="*/ 6268840 w 6370596"/>
                <a:gd name="connsiteY233" fmla="*/ 1937841 h 4579441"/>
                <a:gd name="connsiteX234" fmla="*/ 6262490 w 6370596"/>
                <a:gd name="connsiteY234" fmla="*/ 1918791 h 4579441"/>
                <a:gd name="connsiteX235" fmla="*/ 6249790 w 6370596"/>
                <a:gd name="connsiteY235" fmla="*/ 1899741 h 4579441"/>
                <a:gd name="connsiteX236" fmla="*/ 6243440 w 6370596"/>
                <a:gd name="connsiteY236" fmla="*/ 1874341 h 4579441"/>
                <a:gd name="connsiteX237" fmla="*/ 6224390 w 6370596"/>
                <a:gd name="connsiteY237" fmla="*/ 1829891 h 4579441"/>
                <a:gd name="connsiteX238" fmla="*/ 6218040 w 6370596"/>
                <a:gd name="connsiteY238" fmla="*/ 1753691 h 4579441"/>
                <a:gd name="connsiteX239" fmla="*/ 6192640 w 6370596"/>
                <a:gd name="connsiteY239" fmla="*/ 1696541 h 4579441"/>
                <a:gd name="connsiteX240" fmla="*/ 6179940 w 6370596"/>
                <a:gd name="connsiteY240" fmla="*/ 1671141 h 4579441"/>
                <a:gd name="connsiteX241" fmla="*/ 6154540 w 6370596"/>
                <a:gd name="connsiteY241" fmla="*/ 1633041 h 4579441"/>
                <a:gd name="connsiteX242" fmla="*/ 6141840 w 6370596"/>
                <a:gd name="connsiteY242" fmla="*/ 1594941 h 4579441"/>
                <a:gd name="connsiteX243" fmla="*/ 6135490 w 6370596"/>
                <a:gd name="connsiteY243" fmla="*/ 1575891 h 4579441"/>
                <a:gd name="connsiteX244" fmla="*/ 6129140 w 6370596"/>
                <a:gd name="connsiteY244" fmla="*/ 1550491 h 4579441"/>
                <a:gd name="connsiteX245" fmla="*/ 6116440 w 6370596"/>
                <a:gd name="connsiteY245" fmla="*/ 1531441 h 4579441"/>
                <a:gd name="connsiteX246" fmla="*/ 6097390 w 6370596"/>
                <a:gd name="connsiteY246" fmla="*/ 1486991 h 4579441"/>
                <a:gd name="connsiteX247" fmla="*/ 6059290 w 6370596"/>
                <a:gd name="connsiteY247" fmla="*/ 1474291 h 4579441"/>
                <a:gd name="connsiteX248" fmla="*/ 6002140 w 6370596"/>
                <a:gd name="connsiteY248" fmla="*/ 1461591 h 4579441"/>
                <a:gd name="connsiteX249" fmla="*/ 5964040 w 6370596"/>
                <a:gd name="connsiteY249" fmla="*/ 1448891 h 4579441"/>
                <a:gd name="connsiteX250" fmla="*/ 5944990 w 6370596"/>
                <a:gd name="connsiteY250" fmla="*/ 1442541 h 4579441"/>
                <a:gd name="connsiteX251" fmla="*/ 5887840 w 6370596"/>
                <a:gd name="connsiteY251" fmla="*/ 1429841 h 4579441"/>
                <a:gd name="connsiteX252" fmla="*/ 5868790 w 6370596"/>
                <a:gd name="connsiteY252" fmla="*/ 1423491 h 4579441"/>
                <a:gd name="connsiteX253" fmla="*/ 5563990 w 6370596"/>
                <a:gd name="connsiteY253" fmla="*/ 1436191 h 4579441"/>
                <a:gd name="connsiteX254" fmla="*/ 5506840 w 6370596"/>
                <a:gd name="connsiteY254" fmla="*/ 1448891 h 4579441"/>
                <a:gd name="connsiteX255" fmla="*/ 5468740 w 6370596"/>
                <a:gd name="connsiteY255" fmla="*/ 1461591 h 4579441"/>
                <a:gd name="connsiteX256" fmla="*/ 5449690 w 6370596"/>
                <a:gd name="connsiteY256" fmla="*/ 1467941 h 4579441"/>
                <a:gd name="connsiteX257" fmla="*/ 5430640 w 6370596"/>
                <a:gd name="connsiteY257" fmla="*/ 1480641 h 4579441"/>
                <a:gd name="connsiteX258" fmla="*/ 5373490 w 6370596"/>
                <a:gd name="connsiteY258" fmla="*/ 1493341 h 4579441"/>
                <a:gd name="connsiteX259" fmla="*/ 5309990 w 6370596"/>
                <a:gd name="connsiteY259" fmla="*/ 1506041 h 4579441"/>
                <a:gd name="connsiteX260" fmla="*/ 5202040 w 6370596"/>
                <a:gd name="connsiteY260" fmla="*/ 1525091 h 4579441"/>
                <a:gd name="connsiteX261" fmla="*/ 5030590 w 6370596"/>
                <a:gd name="connsiteY261" fmla="*/ 1512391 h 4579441"/>
                <a:gd name="connsiteX262" fmla="*/ 4967090 w 6370596"/>
                <a:gd name="connsiteY262" fmla="*/ 1493341 h 4579441"/>
                <a:gd name="connsiteX263" fmla="*/ 4948040 w 6370596"/>
                <a:gd name="connsiteY263" fmla="*/ 1486991 h 4579441"/>
                <a:gd name="connsiteX264" fmla="*/ 4922640 w 6370596"/>
                <a:gd name="connsiteY264" fmla="*/ 1480641 h 4579441"/>
                <a:gd name="connsiteX265" fmla="*/ 4903590 w 6370596"/>
                <a:gd name="connsiteY265" fmla="*/ 1474291 h 4579441"/>
                <a:gd name="connsiteX266" fmla="*/ 4833740 w 6370596"/>
                <a:gd name="connsiteY266" fmla="*/ 1467941 h 4579441"/>
                <a:gd name="connsiteX267" fmla="*/ 4795640 w 6370596"/>
                <a:gd name="connsiteY267" fmla="*/ 1455241 h 4579441"/>
                <a:gd name="connsiteX268" fmla="*/ 4522590 w 6370596"/>
                <a:gd name="connsiteY268" fmla="*/ 1442541 h 4579441"/>
                <a:gd name="connsiteX269" fmla="*/ 4490840 w 6370596"/>
                <a:gd name="connsiteY269" fmla="*/ 1436191 h 4579441"/>
                <a:gd name="connsiteX270" fmla="*/ 4452740 w 6370596"/>
                <a:gd name="connsiteY270" fmla="*/ 1423491 h 4579441"/>
                <a:gd name="connsiteX271" fmla="*/ 4395590 w 6370596"/>
                <a:gd name="connsiteY271" fmla="*/ 1417141 h 4579441"/>
                <a:gd name="connsiteX272" fmla="*/ 4357490 w 6370596"/>
                <a:gd name="connsiteY272" fmla="*/ 1391741 h 4579441"/>
                <a:gd name="connsiteX273" fmla="*/ 4319390 w 6370596"/>
                <a:gd name="connsiteY273" fmla="*/ 1379041 h 4579441"/>
                <a:gd name="connsiteX274" fmla="*/ 4281290 w 6370596"/>
                <a:gd name="connsiteY274" fmla="*/ 1366341 h 4579441"/>
                <a:gd name="connsiteX275" fmla="*/ 4243190 w 6370596"/>
                <a:gd name="connsiteY275" fmla="*/ 1353641 h 4579441"/>
                <a:gd name="connsiteX276" fmla="*/ 4211440 w 6370596"/>
                <a:gd name="connsiteY276" fmla="*/ 1347291 h 4579441"/>
                <a:gd name="connsiteX277" fmla="*/ 4192390 w 6370596"/>
                <a:gd name="connsiteY277" fmla="*/ 1334591 h 4579441"/>
                <a:gd name="connsiteX278" fmla="*/ 4154290 w 6370596"/>
                <a:gd name="connsiteY278" fmla="*/ 1321891 h 4579441"/>
                <a:gd name="connsiteX279" fmla="*/ 4135240 w 6370596"/>
                <a:gd name="connsiteY279" fmla="*/ 1315541 h 4579441"/>
                <a:gd name="connsiteX280" fmla="*/ 4103490 w 6370596"/>
                <a:gd name="connsiteY280" fmla="*/ 1296491 h 4579441"/>
                <a:gd name="connsiteX281" fmla="*/ 4059040 w 6370596"/>
                <a:gd name="connsiteY281" fmla="*/ 1283791 h 4579441"/>
                <a:gd name="connsiteX282" fmla="*/ 4033640 w 6370596"/>
                <a:gd name="connsiteY282" fmla="*/ 1271091 h 4579441"/>
                <a:gd name="connsiteX283" fmla="*/ 3982840 w 6370596"/>
                <a:gd name="connsiteY283" fmla="*/ 1258391 h 4579441"/>
                <a:gd name="connsiteX284" fmla="*/ 3919340 w 6370596"/>
                <a:gd name="connsiteY284" fmla="*/ 1220291 h 4579441"/>
                <a:gd name="connsiteX285" fmla="*/ 3900290 w 6370596"/>
                <a:gd name="connsiteY285" fmla="*/ 1213941 h 4579441"/>
                <a:gd name="connsiteX286" fmla="*/ 3709790 w 6370596"/>
                <a:gd name="connsiteY286" fmla="*/ 1207591 h 4579441"/>
                <a:gd name="connsiteX287" fmla="*/ 3627240 w 6370596"/>
                <a:gd name="connsiteY287" fmla="*/ 1213941 h 4579441"/>
                <a:gd name="connsiteX288" fmla="*/ 3589140 w 6370596"/>
                <a:gd name="connsiteY288" fmla="*/ 1232991 h 4579441"/>
                <a:gd name="connsiteX289" fmla="*/ 3551040 w 6370596"/>
                <a:gd name="connsiteY289" fmla="*/ 1245691 h 4579441"/>
                <a:gd name="connsiteX290" fmla="*/ 3531990 w 6370596"/>
                <a:gd name="connsiteY290" fmla="*/ 1258391 h 4579441"/>
                <a:gd name="connsiteX291" fmla="*/ 3512940 w 6370596"/>
                <a:gd name="connsiteY291" fmla="*/ 1264741 h 4579441"/>
                <a:gd name="connsiteX292" fmla="*/ 3474840 w 6370596"/>
                <a:gd name="connsiteY292" fmla="*/ 1290141 h 4579441"/>
                <a:gd name="connsiteX293" fmla="*/ 3455790 w 6370596"/>
                <a:gd name="connsiteY293" fmla="*/ 1302841 h 4579441"/>
                <a:gd name="connsiteX294" fmla="*/ 3411340 w 6370596"/>
                <a:gd name="connsiteY294" fmla="*/ 1366341 h 4579441"/>
                <a:gd name="connsiteX295" fmla="*/ 3398640 w 6370596"/>
                <a:gd name="connsiteY295" fmla="*/ 1385391 h 4579441"/>
                <a:gd name="connsiteX296" fmla="*/ 3354190 w 6370596"/>
                <a:gd name="connsiteY296" fmla="*/ 1417141 h 4579441"/>
                <a:gd name="connsiteX297" fmla="*/ 3335140 w 6370596"/>
                <a:gd name="connsiteY297" fmla="*/ 1423491 h 4579441"/>
                <a:gd name="connsiteX298" fmla="*/ 3309740 w 6370596"/>
                <a:gd name="connsiteY298" fmla="*/ 1436191 h 4579441"/>
                <a:gd name="connsiteX299" fmla="*/ 3271640 w 6370596"/>
                <a:gd name="connsiteY299" fmla="*/ 1448891 h 4579441"/>
                <a:gd name="connsiteX300" fmla="*/ 3252590 w 6370596"/>
                <a:gd name="connsiteY300" fmla="*/ 1455241 h 4579441"/>
                <a:gd name="connsiteX301" fmla="*/ 3176390 w 6370596"/>
                <a:gd name="connsiteY301" fmla="*/ 1429841 h 4579441"/>
                <a:gd name="connsiteX302" fmla="*/ 3157340 w 6370596"/>
                <a:gd name="connsiteY302" fmla="*/ 1410791 h 4579441"/>
                <a:gd name="connsiteX303" fmla="*/ 3138290 w 6370596"/>
                <a:gd name="connsiteY303" fmla="*/ 1372691 h 4579441"/>
                <a:gd name="connsiteX304" fmla="*/ 3131940 w 6370596"/>
                <a:gd name="connsiteY304" fmla="*/ 1353641 h 4579441"/>
                <a:gd name="connsiteX305" fmla="*/ 3119240 w 6370596"/>
                <a:gd name="connsiteY305" fmla="*/ 1334591 h 4579441"/>
                <a:gd name="connsiteX306" fmla="*/ 3112890 w 6370596"/>
                <a:gd name="connsiteY306" fmla="*/ 1315541 h 4579441"/>
                <a:gd name="connsiteX307" fmla="*/ 3100190 w 6370596"/>
                <a:gd name="connsiteY307" fmla="*/ 1296491 h 4579441"/>
                <a:gd name="connsiteX308" fmla="*/ 3087490 w 6370596"/>
                <a:gd name="connsiteY308" fmla="*/ 1271091 h 4579441"/>
                <a:gd name="connsiteX309" fmla="*/ 3068440 w 6370596"/>
                <a:gd name="connsiteY309" fmla="*/ 1252041 h 4579441"/>
                <a:gd name="connsiteX310" fmla="*/ 3030340 w 6370596"/>
                <a:gd name="connsiteY310" fmla="*/ 1232991 h 4579441"/>
                <a:gd name="connsiteX311" fmla="*/ 3011290 w 6370596"/>
                <a:gd name="connsiteY311" fmla="*/ 1213941 h 4579441"/>
                <a:gd name="connsiteX312" fmla="*/ 2985890 w 6370596"/>
                <a:gd name="connsiteY312" fmla="*/ 1194891 h 4579441"/>
                <a:gd name="connsiteX313" fmla="*/ 2966840 w 6370596"/>
                <a:gd name="connsiteY313" fmla="*/ 1169491 h 4579441"/>
                <a:gd name="connsiteX314" fmla="*/ 2941440 w 6370596"/>
                <a:gd name="connsiteY314" fmla="*/ 1144091 h 4579441"/>
                <a:gd name="connsiteX315" fmla="*/ 2896990 w 6370596"/>
                <a:gd name="connsiteY315" fmla="*/ 1086941 h 4579441"/>
                <a:gd name="connsiteX316" fmla="*/ 2865240 w 6370596"/>
                <a:gd name="connsiteY316" fmla="*/ 1048841 h 4579441"/>
                <a:gd name="connsiteX317" fmla="*/ 2839840 w 6370596"/>
                <a:gd name="connsiteY317" fmla="*/ 1029791 h 4579441"/>
                <a:gd name="connsiteX318" fmla="*/ 2801740 w 6370596"/>
                <a:gd name="connsiteY318" fmla="*/ 1004391 h 4579441"/>
                <a:gd name="connsiteX319" fmla="*/ 2757290 w 6370596"/>
                <a:gd name="connsiteY319" fmla="*/ 966291 h 4579441"/>
                <a:gd name="connsiteX320" fmla="*/ 2719190 w 6370596"/>
                <a:gd name="connsiteY320" fmla="*/ 928191 h 4579441"/>
                <a:gd name="connsiteX321" fmla="*/ 2700140 w 6370596"/>
                <a:gd name="connsiteY321" fmla="*/ 915491 h 4579441"/>
                <a:gd name="connsiteX322" fmla="*/ 2655690 w 6370596"/>
                <a:gd name="connsiteY322" fmla="*/ 871041 h 4579441"/>
                <a:gd name="connsiteX323" fmla="*/ 2630290 w 6370596"/>
                <a:gd name="connsiteY323" fmla="*/ 832941 h 4579441"/>
                <a:gd name="connsiteX324" fmla="*/ 2598540 w 6370596"/>
                <a:gd name="connsiteY324" fmla="*/ 801191 h 4579441"/>
                <a:gd name="connsiteX325" fmla="*/ 2585840 w 6370596"/>
                <a:gd name="connsiteY325" fmla="*/ 782141 h 4579441"/>
                <a:gd name="connsiteX326" fmla="*/ 2522340 w 6370596"/>
                <a:gd name="connsiteY326" fmla="*/ 744041 h 4579441"/>
                <a:gd name="connsiteX327" fmla="*/ 2503290 w 6370596"/>
                <a:gd name="connsiteY327" fmla="*/ 724991 h 4579441"/>
                <a:gd name="connsiteX328" fmla="*/ 2452490 w 6370596"/>
                <a:gd name="connsiteY328" fmla="*/ 693241 h 4579441"/>
                <a:gd name="connsiteX329" fmla="*/ 2395340 w 6370596"/>
                <a:gd name="connsiteY329" fmla="*/ 661491 h 4579441"/>
                <a:gd name="connsiteX330" fmla="*/ 2376290 w 6370596"/>
                <a:gd name="connsiteY330" fmla="*/ 642441 h 4579441"/>
                <a:gd name="connsiteX331" fmla="*/ 2350890 w 6370596"/>
                <a:gd name="connsiteY331" fmla="*/ 604341 h 4579441"/>
                <a:gd name="connsiteX332" fmla="*/ 2331840 w 6370596"/>
                <a:gd name="connsiteY332" fmla="*/ 585291 h 4579441"/>
                <a:gd name="connsiteX333" fmla="*/ 2293740 w 6370596"/>
                <a:gd name="connsiteY333" fmla="*/ 547191 h 4579441"/>
                <a:gd name="connsiteX334" fmla="*/ 2268340 w 6370596"/>
                <a:gd name="connsiteY334" fmla="*/ 496391 h 4579441"/>
                <a:gd name="connsiteX335" fmla="*/ 2249290 w 6370596"/>
                <a:gd name="connsiteY335" fmla="*/ 451941 h 4579441"/>
                <a:gd name="connsiteX336" fmla="*/ 2223890 w 6370596"/>
                <a:gd name="connsiteY336" fmla="*/ 350341 h 4579441"/>
                <a:gd name="connsiteX337" fmla="*/ 2211190 w 6370596"/>
                <a:gd name="connsiteY337" fmla="*/ 331291 h 4579441"/>
                <a:gd name="connsiteX338" fmla="*/ 2204840 w 6370596"/>
                <a:gd name="connsiteY338" fmla="*/ 312241 h 4579441"/>
                <a:gd name="connsiteX339" fmla="*/ 2179440 w 6370596"/>
                <a:gd name="connsiteY339" fmla="*/ 274141 h 4579441"/>
                <a:gd name="connsiteX340" fmla="*/ 2166740 w 6370596"/>
                <a:gd name="connsiteY340" fmla="*/ 255091 h 4579441"/>
                <a:gd name="connsiteX341" fmla="*/ 2147690 w 6370596"/>
                <a:gd name="connsiteY341" fmla="*/ 216991 h 4579441"/>
                <a:gd name="connsiteX342" fmla="*/ 2122290 w 6370596"/>
                <a:gd name="connsiteY342" fmla="*/ 134441 h 4579441"/>
                <a:gd name="connsiteX343" fmla="*/ 2096890 w 6370596"/>
                <a:gd name="connsiteY343" fmla="*/ 96341 h 4579441"/>
                <a:gd name="connsiteX344" fmla="*/ 2071490 w 6370596"/>
                <a:gd name="connsiteY344" fmla="*/ 89991 h 4579441"/>
                <a:gd name="connsiteX345" fmla="*/ 2046090 w 6370596"/>
                <a:gd name="connsiteY345" fmla="*/ 70941 h 4579441"/>
                <a:gd name="connsiteX346" fmla="*/ 2001640 w 6370596"/>
                <a:gd name="connsiteY346" fmla="*/ 58241 h 4579441"/>
                <a:gd name="connsiteX347" fmla="*/ 1982590 w 6370596"/>
                <a:gd name="connsiteY347" fmla="*/ 45541 h 4579441"/>
                <a:gd name="connsiteX348" fmla="*/ 1684140 w 6370596"/>
                <a:gd name="connsiteY348" fmla="*/ 26491 h 4579441"/>
                <a:gd name="connsiteX349" fmla="*/ 763390 w 6370596"/>
                <a:gd name="connsiteY349" fmla="*/ 13791 h 4579441"/>
                <a:gd name="connsiteX350" fmla="*/ 503040 w 6370596"/>
                <a:gd name="connsiteY350" fmla="*/ 1091 h 4579441"/>
                <a:gd name="connsiteX351" fmla="*/ 452240 w 6370596"/>
                <a:gd name="connsiteY351" fmla="*/ 20141 h 4579441"/>
                <a:gd name="connsiteX352" fmla="*/ 134740 w 6370596"/>
                <a:gd name="connsiteY352" fmla="*/ 20141 h 4579441"/>
                <a:gd name="connsiteX353" fmla="*/ 45840 w 6370596"/>
                <a:gd name="connsiteY353" fmla="*/ 64591 h 4579441"/>
                <a:gd name="connsiteX354" fmla="*/ 7740 w 6370596"/>
                <a:gd name="connsiteY354" fmla="*/ 223341 h 4579441"/>
                <a:gd name="connsiteX355" fmla="*/ 45840 w 6370596"/>
                <a:gd name="connsiteY355" fmla="*/ 267791 h 4579441"/>
                <a:gd name="connsiteX356" fmla="*/ 39490 w 6370596"/>
                <a:gd name="connsiteY356" fmla="*/ 343991 h 4579441"/>
                <a:gd name="connsiteX357" fmla="*/ 7740 w 6370596"/>
                <a:gd name="connsiteY357" fmla="*/ 369391 h 4579441"/>
                <a:gd name="connsiteX358" fmla="*/ 20440 w 6370596"/>
                <a:gd name="connsiteY358"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3970140 w 6370596"/>
                <a:gd name="connsiteY153" fmla="*/ 2477591 h 4579441"/>
                <a:gd name="connsiteX154" fmla="*/ 4008240 w 6370596"/>
                <a:gd name="connsiteY154" fmla="*/ 2464891 h 4579441"/>
                <a:gd name="connsiteX155" fmla="*/ 4109840 w 6370596"/>
                <a:gd name="connsiteY155" fmla="*/ 2471241 h 4579441"/>
                <a:gd name="connsiteX156" fmla="*/ 4147940 w 6370596"/>
                <a:gd name="connsiteY156" fmla="*/ 2496641 h 4579441"/>
                <a:gd name="connsiteX157" fmla="*/ 4186040 w 6370596"/>
                <a:gd name="connsiteY157" fmla="*/ 2515691 h 4579441"/>
                <a:gd name="connsiteX158" fmla="*/ 4205090 w 6370596"/>
                <a:gd name="connsiteY158" fmla="*/ 2534741 h 4579441"/>
                <a:gd name="connsiteX159" fmla="*/ 4249540 w 6370596"/>
                <a:gd name="connsiteY159" fmla="*/ 2566491 h 4579441"/>
                <a:gd name="connsiteX160" fmla="*/ 4274940 w 6370596"/>
                <a:gd name="connsiteY160" fmla="*/ 2610941 h 4579441"/>
                <a:gd name="connsiteX161" fmla="*/ 4293990 w 6370596"/>
                <a:gd name="connsiteY161" fmla="*/ 2629991 h 4579441"/>
                <a:gd name="connsiteX162" fmla="*/ 4306690 w 6370596"/>
                <a:gd name="connsiteY162" fmla="*/ 2649041 h 4579441"/>
                <a:gd name="connsiteX163" fmla="*/ 4351140 w 6370596"/>
                <a:gd name="connsiteY163" fmla="*/ 2687141 h 4579441"/>
                <a:gd name="connsiteX164" fmla="*/ 4363840 w 6370596"/>
                <a:gd name="connsiteY164" fmla="*/ 2706191 h 4579441"/>
                <a:gd name="connsiteX165" fmla="*/ 4382890 w 6370596"/>
                <a:gd name="connsiteY165" fmla="*/ 2731591 h 4579441"/>
                <a:gd name="connsiteX166" fmla="*/ 4401940 w 6370596"/>
                <a:gd name="connsiteY166" fmla="*/ 2750641 h 4579441"/>
                <a:gd name="connsiteX167" fmla="*/ 4427340 w 6370596"/>
                <a:gd name="connsiteY167" fmla="*/ 2795091 h 4579441"/>
                <a:gd name="connsiteX168" fmla="*/ 4465440 w 6370596"/>
                <a:gd name="connsiteY168" fmla="*/ 2852241 h 4579441"/>
                <a:gd name="connsiteX169" fmla="*/ 4478140 w 6370596"/>
                <a:gd name="connsiteY169" fmla="*/ 2871291 h 4579441"/>
                <a:gd name="connsiteX170" fmla="*/ 4535290 w 6370596"/>
                <a:gd name="connsiteY170" fmla="*/ 2947491 h 4579441"/>
                <a:gd name="connsiteX171" fmla="*/ 4547990 w 6370596"/>
                <a:gd name="connsiteY171" fmla="*/ 2966541 h 4579441"/>
                <a:gd name="connsiteX172" fmla="*/ 4573390 w 6370596"/>
                <a:gd name="connsiteY172" fmla="*/ 2991941 h 4579441"/>
                <a:gd name="connsiteX173" fmla="*/ 4586090 w 6370596"/>
                <a:gd name="connsiteY173" fmla="*/ 3010991 h 4579441"/>
                <a:gd name="connsiteX174" fmla="*/ 4605140 w 6370596"/>
                <a:gd name="connsiteY174" fmla="*/ 3030041 h 4579441"/>
                <a:gd name="connsiteX175" fmla="*/ 4649590 w 6370596"/>
                <a:gd name="connsiteY175" fmla="*/ 3087191 h 4579441"/>
                <a:gd name="connsiteX176" fmla="*/ 4668640 w 6370596"/>
                <a:gd name="connsiteY176" fmla="*/ 3112591 h 4579441"/>
                <a:gd name="connsiteX177" fmla="*/ 4681340 w 6370596"/>
                <a:gd name="connsiteY177" fmla="*/ 3131641 h 4579441"/>
                <a:gd name="connsiteX178" fmla="*/ 4700390 w 6370596"/>
                <a:gd name="connsiteY178" fmla="*/ 3137991 h 4579441"/>
                <a:gd name="connsiteX179" fmla="*/ 4732140 w 6370596"/>
                <a:gd name="connsiteY179" fmla="*/ 3036391 h 4579441"/>
                <a:gd name="connsiteX180" fmla="*/ 4744840 w 6370596"/>
                <a:gd name="connsiteY180" fmla="*/ 2985591 h 4579441"/>
                <a:gd name="connsiteX181" fmla="*/ 4763890 w 6370596"/>
                <a:gd name="connsiteY181" fmla="*/ 2934791 h 4579441"/>
                <a:gd name="connsiteX182" fmla="*/ 4776590 w 6370596"/>
                <a:gd name="connsiteY182" fmla="*/ 2883991 h 4579441"/>
                <a:gd name="connsiteX183" fmla="*/ 4782940 w 6370596"/>
                <a:gd name="connsiteY183" fmla="*/ 2864941 h 4579441"/>
                <a:gd name="connsiteX184" fmla="*/ 4801990 w 6370596"/>
                <a:gd name="connsiteY184" fmla="*/ 2839541 h 4579441"/>
                <a:gd name="connsiteX185" fmla="*/ 4808340 w 6370596"/>
                <a:gd name="connsiteY185" fmla="*/ 2820491 h 4579441"/>
                <a:gd name="connsiteX186" fmla="*/ 4846440 w 6370596"/>
                <a:gd name="connsiteY186" fmla="*/ 2763341 h 4579441"/>
                <a:gd name="connsiteX187" fmla="*/ 4859140 w 6370596"/>
                <a:gd name="connsiteY187" fmla="*/ 2744291 h 4579441"/>
                <a:gd name="connsiteX188" fmla="*/ 4878190 w 6370596"/>
                <a:gd name="connsiteY188" fmla="*/ 2731591 h 4579441"/>
                <a:gd name="connsiteX189" fmla="*/ 4922640 w 6370596"/>
                <a:gd name="connsiteY189" fmla="*/ 2693491 h 4579441"/>
                <a:gd name="connsiteX190" fmla="*/ 4960740 w 6370596"/>
                <a:gd name="connsiteY190" fmla="*/ 2680791 h 4579441"/>
                <a:gd name="connsiteX191" fmla="*/ 5005190 w 6370596"/>
                <a:gd name="connsiteY191" fmla="*/ 2668091 h 4579441"/>
                <a:gd name="connsiteX192" fmla="*/ 5049640 w 6370596"/>
                <a:gd name="connsiteY192" fmla="*/ 2661741 h 4579441"/>
                <a:gd name="connsiteX193" fmla="*/ 5119490 w 6370596"/>
                <a:gd name="connsiteY193" fmla="*/ 2668091 h 4579441"/>
                <a:gd name="connsiteX194" fmla="*/ 5138540 w 6370596"/>
                <a:gd name="connsiteY194" fmla="*/ 2680791 h 4579441"/>
                <a:gd name="connsiteX195" fmla="*/ 5157590 w 6370596"/>
                <a:gd name="connsiteY195" fmla="*/ 2687141 h 4579441"/>
                <a:gd name="connsiteX196" fmla="*/ 5202040 w 6370596"/>
                <a:gd name="connsiteY196" fmla="*/ 2706191 h 4579441"/>
                <a:gd name="connsiteX197" fmla="*/ 5240140 w 6370596"/>
                <a:gd name="connsiteY197" fmla="*/ 2718891 h 4579441"/>
                <a:gd name="connsiteX198" fmla="*/ 5259190 w 6370596"/>
                <a:gd name="connsiteY198" fmla="*/ 2725241 h 4579441"/>
                <a:gd name="connsiteX199" fmla="*/ 5290940 w 6370596"/>
                <a:gd name="connsiteY199" fmla="*/ 2737941 h 4579441"/>
                <a:gd name="connsiteX200" fmla="*/ 5316340 w 6370596"/>
                <a:gd name="connsiteY200" fmla="*/ 2744291 h 4579441"/>
                <a:gd name="connsiteX201" fmla="*/ 5354440 w 6370596"/>
                <a:gd name="connsiteY201" fmla="*/ 2756991 h 4579441"/>
                <a:gd name="connsiteX202" fmla="*/ 5398890 w 6370596"/>
                <a:gd name="connsiteY202" fmla="*/ 2769691 h 4579441"/>
                <a:gd name="connsiteX203" fmla="*/ 5494140 w 6370596"/>
                <a:gd name="connsiteY203" fmla="*/ 2763341 h 4579441"/>
                <a:gd name="connsiteX204" fmla="*/ 5513190 w 6370596"/>
                <a:gd name="connsiteY204" fmla="*/ 2744291 h 4579441"/>
                <a:gd name="connsiteX205" fmla="*/ 5500490 w 6370596"/>
                <a:gd name="connsiteY205" fmla="*/ 2699841 h 4579441"/>
                <a:gd name="connsiteX206" fmla="*/ 5494140 w 6370596"/>
                <a:gd name="connsiteY206" fmla="*/ 2668091 h 4579441"/>
                <a:gd name="connsiteX207" fmla="*/ 5456040 w 6370596"/>
                <a:gd name="connsiteY207" fmla="*/ 2649041 h 4579441"/>
                <a:gd name="connsiteX208" fmla="*/ 5449690 w 6370596"/>
                <a:gd name="connsiteY208" fmla="*/ 2623641 h 4579441"/>
                <a:gd name="connsiteX209" fmla="*/ 5462390 w 6370596"/>
                <a:gd name="connsiteY209" fmla="*/ 2509341 h 4579441"/>
                <a:gd name="connsiteX210" fmla="*/ 5475090 w 6370596"/>
                <a:gd name="connsiteY210" fmla="*/ 2483941 h 4579441"/>
                <a:gd name="connsiteX211" fmla="*/ 5513190 w 6370596"/>
                <a:gd name="connsiteY211" fmla="*/ 2458541 h 4579441"/>
                <a:gd name="connsiteX212" fmla="*/ 5513190 w 6370596"/>
                <a:gd name="connsiteY212" fmla="*/ 2356941 h 4579441"/>
                <a:gd name="connsiteX213" fmla="*/ 5532240 w 6370596"/>
                <a:gd name="connsiteY213" fmla="*/ 2331541 h 4579441"/>
                <a:gd name="connsiteX214" fmla="*/ 5551290 w 6370596"/>
                <a:gd name="connsiteY214" fmla="*/ 2293441 h 4579441"/>
                <a:gd name="connsiteX215" fmla="*/ 5576690 w 6370596"/>
                <a:gd name="connsiteY215" fmla="*/ 2287091 h 4579441"/>
                <a:gd name="connsiteX216" fmla="*/ 5684640 w 6370596"/>
                <a:gd name="connsiteY216" fmla="*/ 2280741 h 4579441"/>
                <a:gd name="connsiteX217" fmla="*/ 5767190 w 6370596"/>
                <a:gd name="connsiteY217" fmla="*/ 2261691 h 4579441"/>
                <a:gd name="connsiteX218" fmla="*/ 5786240 w 6370596"/>
                <a:gd name="connsiteY218" fmla="*/ 2255341 h 4579441"/>
                <a:gd name="connsiteX219" fmla="*/ 5951340 w 6370596"/>
                <a:gd name="connsiteY219" fmla="*/ 2261691 h 4579441"/>
                <a:gd name="connsiteX220" fmla="*/ 5989440 w 6370596"/>
                <a:gd name="connsiteY220" fmla="*/ 2280741 h 4579441"/>
                <a:gd name="connsiteX221" fmla="*/ 6021190 w 6370596"/>
                <a:gd name="connsiteY221" fmla="*/ 2287091 h 4579441"/>
                <a:gd name="connsiteX222" fmla="*/ 6129140 w 6370596"/>
                <a:gd name="connsiteY222" fmla="*/ 2299791 h 4579441"/>
                <a:gd name="connsiteX223" fmla="*/ 6287890 w 6370596"/>
                <a:gd name="connsiteY223" fmla="*/ 2293441 h 4579441"/>
                <a:gd name="connsiteX224" fmla="*/ 6306940 w 6370596"/>
                <a:gd name="connsiteY224" fmla="*/ 2280741 h 4579441"/>
                <a:gd name="connsiteX225" fmla="*/ 6332340 w 6370596"/>
                <a:gd name="connsiteY225" fmla="*/ 2274391 h 4579441"/>
                <a:gd name="connsiteX226" fmla="*/ 6370440 w 6370596"/>
                <a:gd name="connsiteY226" fmla="*/ 2236291 h 4579441"/>
                <a:gd name="connsiteX227" fmla="*/ 6351390 w 6370596"/>
                <a:gd name="connsiteY227" fmla="*/ 2229941 h 4579441"/>
                <a:gd name="connsiteX228" fmla="*/ 6325990 w 6370596"/>
                <a:gd name="connsiteY228" fmla="*/ 2217241 h 4579441"/>
                <a:gd name="connsiteX229" fmla="*/ 6306940 w 6370596"/>
                <a:gd name="connsiteY229" fmla="*/ 2102941 h 4579441"/>
                <a:gd name="connsiteX230" fmla="*/ 6300590 w 6370596"/>
                <a:gd name="connsiteY230" fmla="*/ 2033091 h 4579441"/>
                <a:gd name="connsiteX231" fmla="*/ 6281540 w 6370596"/>
                <a:gd name="connsiteY231" fmla="*/ 1969591 h 4579441"/>
                <a:gd name="connsiteX232" fmla="*/ 6268840 w 6370596"/>
                <a:gd name="connsiteY232" fmla="*/ 1937841 h 4579441"/>
                <a:gd name="connsiteX233" fmla="*/ 6262490 w 6370596"/>
                <a:gd name="connsiteY233" fmla="*/ 1918791 h 4579441"/>
                <a:gd name="connsiteX234" fmla="*/ 6249790 w 6370596"/>
                <a:gd name="connsiteY234" fmla="*/ 1899741 h 4579441"/>
                <a:gd name="connsiteX235" fmla="*/ 6243440 w 6370596"/>
                <a:gd name="connsiteY235" fmla="*/ 1874341 h 4579441"/>
                <a:gd name="connsiteX236" fmla="*/ 6224390 w 6370596"/>
                <a:gd name="connsiteY236" fmla="*/ 1829891 h 4579441"/>
                <a:gd name="connsiteX237" fmla="*/ 6218040 w 6370596"/>
                <a:gd name="connsiteY237" fmla="*/ 1753691 h 4579441"/>
                <a:gd name="connsiteX238" fmla="*/ 6192640 w 6370596"/>
                <a:gd name="connsiteY238" fmla="*/ 1696541 h 4579441"/>
                <a:gd name="connsiteX239" fmla="*/ 6179940 w 6370596"/>
                <a:gd name="connsiteY239" fmla="*/ 1671141 h 4579441"/>
                <a:gd name="connsiteX240" fmla="*/ 6154540 w 6370596"/>
                <a:gd name="connsiteY240" fmla="*/ 1633041 h 4579441"/>
                <a:gd name="connsiteX241" fmla="*/ 6141840 w 6370596"/>
                <a:gd name="connsiteY241" fmla="*/ 1594941 h 4579441"/>
                <a:gd name="connsiteX242" fmla="*/ 6135490 w 6370596"/>
                <a:gd name="connsiteY242" fmla="*/ 1575891 h 4579441"/>
                <a:gd name="connsiteX243" fmla="*/ 6129140 w 6370596"/>
                <a:gd name="connsiteY243" fmla="*/ 1550491 h 4579441"/>
                <a:gd name="connsiteX244" fmla="*/ 6116440 w 6370596"/>
                <a:gd name="connsiteY244" fmla="*/ 1531441 h 4579441"/>
                <a:gd name="connsiteX245" fmla="*/ 6097390 w 6370596"/>
                <a:gd name="connsiteY245" fmla="*/ 1486991 h 4579441"/>
                <a:gd name="connsiteX246" fmla="*/ 6059290 w 6370596"/>
                <a:gd name="connsiteY246" fmla="*/ 1474291 h 4579441"/>
                <a:gd name="connsiteX247" fmla="*/ 6002140 w 6370596"/>
                <a:gd name="connsiteY247" fmla="*/ 1461591 h 4579441"/>
                <a:gd name="connsiteX248" fmla="*/ 5964040 w 6370596"/>
                <a:gd name="connsiteY248" fmla="*/ 1448891 h 4579441"/>
                <a:gd name="connsiteX249" fmla="*/ 5944990 w 6370596"/>
                <a:gd name="connsiteY249" fmla="*/ 1442541 h 4579441"/>
                <a:gd name="connsiteX250" fmla="*/ 5887840 w 6370596"/>
                <a:gd name="connsiteY250" fmla="*/ 1429841 h 4579441"/>
                <a:gd name="connsiteX251" fmla="*/ 5868790 w 6370596"/>
                <a:gd name="connsiteY251" fmla="*/ 1423491 h 4579441"/>
                <a:gd name="connsiteX252" fmla="*/ 5563990 w 6370596"/>
                <a:gd name="connsiteY252" fmla="*/ 1436191 h 4579441"/>
                <a:gd name="connsiteX253" fmla="*/ 5506840 w 6370596"/>
                <a:gd name="connsiteY253" fmla="*/ 1448891 h 4579441"/>
                <a:gd name="connsiteX254" fmla="*/ 5468740 w 6370596"/>
                <a:gd name="connsiteY254" fmla="*/ 1461591 h 4579441"/>
                <a:gd name="connsiteX255" fmla="*/ 5449690 w 6370596"/>
                <a:gd name="connsiteY255" fmla="*/ 1467941 h 4579441"/>
                <a:gd name="connsiteX256" fmla="*/ 5430640 w 6370596"/>
                <a:gd name="connsiteY256" fmla="*/ 1480641 h 4579441"/>
                <a:gd name="connsiteX257" fmla="*/ 5373490 w 6370596"/>
                <a:gd name="connsiteY257" fmla="*/ 1493341 h 4579441"/>
                <a:gd name="connsiteX258" fmla="*/ 5309990 w 6370596"/>
                <a:gd name="connsiteY258" fmla="*/ 1506041 h 4579441"/>
                <a:gd name="connsiteX259" fmla="*/ 5202040 w 6370596"/>
                <a:gd name="connsiteY259" fmla="*/ 1525091 h 4579441"/>
                <a:gd name="connsiteX260" fmla="*/ 5030590 w 6370596"/>
                <a:gd name="connsiteY260" fmla="*/ 1512391 h 4579441"/>
                <a:gd name="connsiteX261" fmla="*/ 4967090 w 6370596"/>
                <a:gd name="connsiteY261" fmla="*/ 1493341 h 4579441"/>
                <a:gd name="connsiteX262" fmla="*/ 4948040 w 6370596"/>
                <a:gd name="connsiteY262" fmla="*/ 1486991 h 4579441"/>
                <a:gd name="connsiteX263" fmla="*/ 4922640 w 6370596"/>
                <a:gd name="connsiteY263" fmla="*/ 1480641 h 4579441"/>
                <a:gd name="connsiteX264" fmla="*/ 4903590 w 6370596"/>
                <a:gd name="connsiteY264" fmla="*/ 1474291 h 4579441"/>
                <a:gd name="connsiteX265" fmla="*/ 4833740 w 6370596"/>
                <a:gd name="connsiteY265" fmla="*/ 1467941 h 4579441"/>
                <a:gd name="connsiteX266" fmla="*/ 4795640 w 6370596"/>
                <a:gd name="connsiteY266" fmla="*/ 1455241 h 4579441"/>
                <a:gd name="connsiteX267" fmla="*/ 4522590 w 6370596"/>
                <a:gd name="connsiteY267" fmla="*/ 1442541 h 4579441"/>
                <a:gd name="connsiteX268" fmla="*/ 4490840 w 6370596"/>
                <a:gd name="connsiteY268" fmla="*/ 1436191 h 4579441"/>
                <a:gd name="connsiteX269" fmla="*/ 4452740 w 6370596"/>
                <a:gd name="connsiteY269" fmla="*/ 1423491 h 4579441"/>
                <a:gd name="connsiteX270" fmla="*/ 4395590 w 6370596"/>
                <a:gd name="connsiteY270" fmla="*/ 1417141 h 4579441"/>
                <a:gd name="connsiteX271" fmla="*/ 4357490 w 6370596"/>
                <a:gd name="connsiteY271" fmla="*/ 1391741 h 4579441"/>
                <a:gd name="connsiteX272" fmla="*/ 4319390 w 6370596"/>
                <a:gd name="connsiteY272" fmla="*/ 1379041 h 4579441"/>
                <a:gd name="connsiteX273" fmla="*/ 4281290 w 6370596"/>
                <a:gd name="connsiteY273" fmla="*/ 1366341 h 4579441"/>
                <a:gd name="connsiteX274" fmla="*/ 4243190 w 6370596"/>
                <a:gd name="connsiteY274" fmla="*/ 1353641 h 4579441"/>
                <a:gd name="connsiteX275" fmla="*/ 4211440 w 6370596"/>
                <a:gd name="connsiteY275" fmla="*/ 1347291 h 4579441"/>
                <a:gd name="connsiteX276" fmla="*/ 4192390 w 6370596"/>
                <a:gd name="connsiteY276" fmla="*/ 1334591 h 4579441"/>
                <a:gd name="connsiteX277" fmla="*/ 4154290 w 6370596"/>
                <a:gd name="connsiteY277" fmla="*/ 1321891 h 4579441"/>
                <a:gd name="connsiteX278" fmla="*/ 4135240 w 6370596"/>
                <a:gd name="connsiteY278" fmla="*/ 1315541 h 4579441"/>
                <a:gd name="connsiteX279" fmla="*/ 4103490 w 6370596"/>
                <a:gd name="connsiteY279" fmla="*/ 1296491 h 4579441"/>
                <a:gd name="connsiteX280" fmla="*/ 4059040 w 6370596"/>
                <a:gd name="connsiteY280" fmla="*/ 1283791 h 4579441"/>
                <a:gd name="connsiteX281" fmla="*/ 4033640 w 6370596"/>
                <a:gd name="connsiteY281" fmla="*/ 1271091 h 4579441"/>
                <a:gd name="connsiteX282" fmla="*/ 3982840 w 6370596"/>
                <a:gd name="connsiteY282" fmla="*/ 1258391 h 4579441"/>
                <a:gd name="connsiteX283" fmla="*/ 3919340 w 6370596"/>
                <a:gd name="connsiteY283" fmla="*/ 1220291 h 4579441"/>
                <a:gd name="connsiteX284" fmla="*/ 3900290 w 6370596"/>
                <a:gd name="connsiteY284" fmla="*/ 1213941 h 4579441"/>
                <a:gd name="connsiteX285" fmla="*/ 3709790 w 6370596"/>
                <a:gd name="connsiteY285" fmla="*/ 1207591 h 4579441"/>
                <a:gd name="connsiteX286" fmla="*/ 3627240 w 6370596"/>
                <a:gd name="connsiteY286" fmla="*/ 1213941 h 4579441"/>
                <a:gd name="connsiteX287" fmla="*/ 3589140 w 6370596"/>
                <a:gd name="connsiteY287" fmla="*/ 1232991 h 4579441"/>
                <a:gd name="connsiteX288" fmla="*/ 3551040 w 6370596"/>
                <a:gd name="connsiteY288" fmla="*/ 1245691 h 4579441"/>
                <a:gd name="connsiteX289" fmla="*/ 3531990 w 6370596"/>
                <a:gd name="connsiteY289" fmla="*/ 1258391 h 4579441"/>
                <a:gd name="connsiteX290" fmla="*/ 3512940 w 6370596"/>
                <a:gd name="connsiteY290" fmla="*/ 1264741 h 4579441"/>
                <a:gd name="connsiteX291" fmla="*/ 3474840 w 6370596"/>
                <a:gd name="connsiteY291" fmla="*/ 1290141 h 4579441"/>
                <a:gd name="connsiteX292" fmla="*/ 3455790 w 6370596"/>
                <a:gd name="connsiteY292" fmla="*/ 1302841 h 4579441"/>
                <a:gd name="connsiteX293" fmla="*/ 3411340 w 6370596"/>
                <a:gd name="connsiteY293" fmla="*/ 1366341 h 4579441"/>
                <a:gd name="connsiteX294" fmla="*/ 3398640 w 6370596"/>
                <a:gd name="connsiteY294" fmla="*/ 1385391 h 4579441"/>
                <a:gd name="connsiteX295" fmla="*/ 3354190 w 6370596"/>
                <a:gd name="connsiteY295" fmla="*/ 1417141 h 4579441"/>
                <a:gd name="connsiteX296" fmla="*/ 3335140 w 6370596"/>
                <a:gd name="connsiteY296" fmla="*/ 1423491 h 4579441"/>
                <a:gd name="connsiteX297" fmla="*/ 3309740 w 6370596"/>
                <a:gd name="connsiteY297" fmla="*/ 1436191 h 4579441"/>
                <a:gd name="connsiteX298" fmla="*/ 3271640 w 6370596"/>
                <a:gd name="connsiteY298" fmla="*/ 1448891 h 4579441"/>
                <a:gd name="connsiteX299" fmla="*/ 3252590 w 6370596"/>
                <a:gd name="connsiteY299" fmla="*/ 1455241 h 4579441"/>
                <a:gd name="connsiteX300" fmla="*/ 3176390 w 6370596"/>
                <a:gd name="connsiteY300" fmla="*/ 1429841 h 4579441"/>
                <a:gd name="connsiteX301" fmla="*/ 3157340 w 6370596"/>
                <a:gd name="connsiteY301" fmla="*/ 1410791 h 4579441"/>
                <a:gd name="connsiteX302" fmla="*/ 3138290 w 6370596"/>
                <a:gd name="connsiteY302" fmla="*/ 1372691 h 4579441"/>
                <a:gd name="connsiteX303" fmla="*/ 3131940 w 6370596"/>
                <a:gd name="connsiteY303" fmla="*/ 1353641 h 4579441"/>
                <a:gd name="connsiteX304" fmla="*/ 3119240 w 6370596"/>
                <a:gd name="connsiteY304" fmla="*/ 1334591 h 4579441"/>
                <a:gd name="connsiteX305" fmla="*/ 3112890 w 6370596"/>
                <a:gd name="connsiteY305" fmla="*/ 1315541 h 4579441"/>
                <a:gd name="connsiteX306" fmla="*/ 3100190 w 6370596"/>
                <a:gd name="connsiteY306" fmla="*/ 1296491 h 4579441"/>
                <a:gd name="connsiteX307" fmla="*/ 3087490 w 6370596"/>
                <a:gd name="connsiteY307" fmla="*/ 1271091 h 4579441"/>
                <a:gd name="connsiteX308" fmla="*/ 3068440 w 6370596"/>
                <a:gd name="connsiteY308" fmla="*/ 1252041 h 4579441"/>
                <a:gd name="connsiteX309" fmla="*/ 3030340 w 6370596"/>
                <a:gd name="connsiteY309" fmla="*/ 1232991 h 4579441"/>
                <a:gd name="connsiteX310" fmla="*/ 3011290 w 6370596"/>
                <a:gd name="connsiteY310" fmla="*/ 1213941 h 4579441"/>
                <a:gd name="connsiteX311" fmla="*/ 2985890 w 6370596"/>
                <a:gd name="connsiteY311" fmla="*/ 1194891 h 4579441"/>
                <a:gd name="connsiteX312" fmla="*/ 2966840 w 6370596"/>
                <a:gd name="connsiteY312" fmla="*/ 1169491 h 4579441"/>
                <a:gd name="connsiteX313" fmla="*/ 2941440 w 6370596"/>
                <a:gd name="connsiteY313" fmla="*/ 1144091 h 4579441"/>
                <a:gd name="connsiteX314" fmla="*/ 2896990 w 6370596"/>
                <a:gd name="connsiteY314" fmla="*/ 1086941 h 4579441"/>
                <a:gd name="connsiteX315" fmla="*/ 2865240 w 6370596"/>
                <a:gd name="connsiteY315" fmla="*/ 1048841 h 4579441"/>
                <a:gd name="connsiteX316" fmla="*/ 2839840 w 6370596"/>
                <a:gd name="connsiteY316" fmla="*/ 1029791 h 4579441"/>
                <a:gd name="connsiteX317" fmla="*/ 2801740 w 6370596"/>
                <a:gd name="connsiteY317" fmla="*/ 1004391 h 4579441"/>
                <a:gd name="connsiteX318" fmla="*/ 2757290 w 6370596"/>
                <a:gd name="connsiteY318" fmla="*/ 966291 h 4579441"/>
                <a:gd name="connsiteX319" fmla="*/ 2719190 w 6370596"/>
                <a:gd name="connsiteY319" fmla="*/ 928191 h 4579441"/>
                <a:gd name="connsiteX320" fmla="*/ 2700140 w 6370596"/>
                <a:gd name="connsiteY320" fmla="*/ 915491 h 4579441"/>
                <a:gd name="connsiteX321" fmla="*/ 2655690 w 6370596"/>
                <a:gd name="connsiteY321" fmla="*/ 871041 h 4579441"/>
                <a:gd name="connsiteX322" fmla="*/ 2630290 w 6370596"/>
                <a:gd name="connsiteY322" fmla="*/ 832941 h 4579441"/>
                <a:gd name="connsiteX323" fmla="*/ 2598540 w 6370596"/>
                <a:gd name="connsiteY323" fmla="*/ 801191 h 4579441"/>
                <a:gd name="connsiteX324" fmla="*/ 2585840 w 6370596"/>
                <a:gd name="connsiteY324" fmla="*/ 782141 h 4579441"/>
                <a:gd name="connsiteX325" fmla="*/ 2522340 w 6370596"/>
                <a:gd name="connsiteY325" fmla="*/ 744041 h 4579441"/>
                <a:gd name="connsiteX326" fmla="*/ 2503290 w 6370596"/>
                <a:gd name="connsiteY326" fmla="*/ 724991 h 4579441"/>
                <a:gd name="connsiteX327" fmla="*/ 2452490 w 6370596"/>
                <a:gd name="connsiteY327" fmla="*/ 693241 h 4579441"/>
                <a:gd name="connsiteX328" fmla="*/ 2395340 w 6370596"/>
                <a:gd name="connsiteY328" fmla="*/ 661491 h 4579441"/>
                <a:gd name="connsiteX329" fmla="*/ 2376290 w 6370596"/>
                <a:gd name="connsiteY329" fmla="*/ 642441 h 4579441"/>
                <a:gd name="connsiteX330" fmla="*/ 2350890 w 6370596"/>
                <a:gd name="connsiteY330" fmla="*/ 604341 h 4579441"/>
                <a:gd name="connsiteX331" fmla="*/ 2331840 w 6370596"/>
                <a:gd name="connsiteY331" fmla="*/ 585291 h 4579441"/>
                <a:gd name="connsiteX332" fmla="*/ 2293740 w 6370596"/>
                <a:gd name="connsiteY332" fmla="*/ 547191 h 4579441"/>
                <a:gd name="connsiteX333" fmla="*/ 2268340 w 6370596"/>
                <a:gd name="connsiteY333" fmla="*/ 496391 h 4579441"/>
                <a:gd name="connsiteX334" fmla="*/ 2249290 w 6370596"/>
                <a:gd name="connsiteY334" fmla="*/ 451941 h 4579441"/>
                <a:gd name="connsiteX335" fmla="*/ 2223890 w 6370596"/>
                <a:gd name="connsiteY335" fmla="*/ 350341 h 4579441"/>
                <a:gd name="connsiteX336" fmla="*/ 2211190 w 6370596"/>
                <a:gd name="connsiteY336" fmla="*/ 331291 h 4579441"/>
                <a:gd name="connsiteX337" fmla="*/ 2204840 w 6370596"/>
                <a:gd name="connsiteY337" fmla="*/ 312241 h 4579441"/>
                <a:gd name="connsiteX338" fmla="*/ 2179440 w 6370596"/>
                <a:gd name="connsiteY338" fmla="*/ 274141 h 4579441"/>
                <a:gd name="connsiteX339" fmla="*/ 2166740 w 6370596"/>
                <a:gd name="connsiteY339" fmla="*/ 255091 h 4579441"/>
                <a:gd name="connsiteX340" fmla="*/ 2147690 w 6370596"/>
                <a:gd name="connsiteY340" fmla="*/ 216991 h 4579441"/>
                <a:gd name="connsiteX341" fmla="*/ 2122290 w 6370596"/>
                <a:gd name="connsiteY341" fmla="*/ 134441 h 4579441"/>
                <a:gd name="connsiteX342" fmla="*/ 2096890 w 6370596"/>
                <a:gd name="connsiteY342" fmla="*/ 96341 h 4579441"/>
                <a:gd name="connsiteX343" fmla="*/ 2071490 w 6370596"/>
                <a:gd name="connsiteY343" fmla="*/ 89991 h 4579441"/>
                <a:gd name="connsiteX344" fmla="*/ 2046090 w 6370596"/>
                <a:gd name="connsiteY344" fmla="*/ 70941 h 4579441"/>
                <a:gd name="connsiteX345" fmla="*/ 2001640 w 6370596"/>
                <a:gd name="connsiteY345" fmla="*/ 58241 h 4579441"/>
                <a:gd name="connsiteX346" fmla="*/ 1982590 w 6370596"/>
                <a:gd name="connsiteY346" fmla="*/ 45541 h 4579441"/>
                <a:gd name="connsiteX347" fmla="*/ 1684140 w 6370596"/>
                <a:gd name="connsiteY347" fmla="*/ 26491 h 4579441"/>
                <a:gd name="connsiteX348" fmla="*/ 763390 w 6370596"/>
                <a:gd name="connsiteY348" fmla="*/ 13791 h 4579441"/>
                <a:gd name="connsiteX349" fmla="*/ 503040 w 6370596"/>
                <a:gd name="connsiteY349" fmla="*/ 1091 h 4579441"/>
                <a:gd name="connsiteX350" fmla="*/ 452240 w 6370596"/>
                <a:gd name="connsiteY350" fmla="*/ 20141 h 4579441"/>
                <a:gd name="connsiteX351" fmla="*/ 134740 w 6370596"/>
                <a:gd name="connsiteY351" fmla="*/ 20141 h 4579441"/>
                <a:gd name="connsiteX352" fmla="*/ 45840 w 6370596"/>
                <a:gd name="connsiteY352" fmla="*/ 64591 h 4579441"/>
                <a:gd name="connsiteX353" fmla="*/ 7740 w 6370596"/>
                <a:gd name="connsiteY353" fmla="*/ 223341 h 4579441"/>
                <a:gd name="connsiteX354" fmla="*/ 45840 w 6370596"/>
                <a:gd name="connsiteY354" fmla="*/ 267791 h 4579441"/>
                <a:gd name="connsiteX355" fmla="*/ 39490 w 6370596"/>
                <a:gd name="connsiteY355" fmla="*/ 343991 h 4579441"/>
                <a:gd name="connsiteX356" fmla="*/ 7740 w 6370596"/>
                <a:gd name="connsiteY356" fmla="*/ 369391 h 4579441"/>
                <a:gd name="connsiteX357" fmla="*/ 20440 w 6370596"/>
                <a:gd name="connsiteY35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3970140 w 6370596"/>
                <a:gd name="connsiteY153" fmla="*/ 2477591 h 4579441"/>
                <a:gd name="connsiteX154" fmla="*/ 4008240 w 6370596"/>
                <a:gd name="connsiteY154" fmla="*/ 2464891 h 4579441"/>
                <a:gd name="connsiteX155" fmla="*/ 4109840 w 6370596"/>
                <a:gd name="connsiteY155" fmla="*/ 2471241 h 4579441"/>
                <a:gd name="connsiteX156" fmla="*/ 4147940 w 6370596"/>
                <a:gd name="connsiteY156" fmla="*/ 2496641 h 4579441"/>
                <a:gd name="connsiteX157" fmla="*/ 4186040 w 6370596"/>
                <a:gd name="connsiteY157" fmla="*/ 2515691 h 4579441"/>
                <a:gd name="connsiteX158" fmla="*/ 4205090 w 6370596"/>
                <a:gd name="connsiteY158" fmla="*/ 2534741 h 4579441"/>
                <a:gd name="connsiteX159" fmla="*/ 4249540 w 6370596"/>
                <a:gd name="connsiteY159" fmla="*/ 2566491 h 4579441"/>
                <a:gd name="connsiteX160" fmla="*/ 4274940 w 6370596"/>
                <a:gd name="connsiteY160" fmla="*/ 2610941 h 4579441"/>
                <a:gd name="connsiteX161" fmla="*/ 4293990 w 6370596"/>
                <a:gd name="connsiteY161" fmla="*/ 2629991 h 4579441"/>
                <a:gd name="connsiteX162" fmla="*/ 4306690 w 6370596"/>
                <a:gd name="connsiteY162" fmla="*/ 2649041 h 4579441"/>
                <a:gd name="connsiteX163" fmla="*/ 4351140 w 6370596"/>
                <a:gd name="connsiteY163" fmla="*/ 2687141 h 4579441"/>
                <a:gd name="connsiteX164" fmla="*/ 4363840 w 6370596"/>
                <a:gd name="connsiteY164" fmla="*/ 2706191 h 4579441"/>
                <a:gd name="connsiteX165" fmla="*/ 4382890 w 6370596"/>
                <a:gd name="connsiteY165" fmla="*/ 2731591 h 4579441"/>
                <a:gd name="connsiteX166" fmla="*/ 4401940 w 6370596"/>
                <a:gd name="connsiteY166" fmla="*/ 2750641 h 4579441"/>
                <a:gd name="connsiteX167" fmla="*/ 4427340 w 6370596"/>
                <a:gd name="connsiteY167" fmla="*/ 2795091 h 4579441"/>
                <a:gd name="connsiteX168" fmla="*/ 4465440 w 6370596"/>
                <a:gd name="connsiteY168" fmla="*/ 2852241 h 4579441"/>
                <a:gd name="connsiteX169" fmla="*/ 4535290 w 6370596"/>
                <a:gd name="connsiteY169" fmla="*/ 2947491 h 4579441"/>
                <a:gd name="connsiteX170" fmla="*/ 4547990 w 6370596"/>
                <a:gd name="connsiteY170" fmla="*/ 2966541 h 4579441"/>
                <a:gd name="connsiteX171" fmla="*/ 4573390 w 6370596"/>
                <a:gd name="connsiteY171" fmla="*/ 2991941 h 4579441"/>
                <a:gd name="connsiteX172" fmla="*/ 4586090 w 6370596"/>
                <a:gd name="connsiteY172" fmla="*/ 3010991 h 4579441"/>
                <a:gd name="connsiteX173" fmla="*/ 4605140 w 6370596"/>
                <a:gd name="connsiteY173" fmla="*/ 3030041 h 4579441"/>
                <a:gd name="connsiteX174" fmla="*/ 4649590 w 6370596"/>
                <a:gd name="connsiteY174" fmla="*/ 3087191 h 4579441"/>
                <a:gd name="connsiteX175" fmla="*/ 4668640 w 6370596"/>
                <a:gd name="connsiteY175" fmla="*/ 3112591 h 4579441"/>
                <a:gd name="connsiteX176" fmla="*/ 4681340 w 6370596"/>
                <a:gd name="connsiteY176" fmla="*/ 3131641 h 4579441"/>
                <a:gd name="connsiteX177" fmla="*/ 4700390 w 6370596"/>
                <a:gd name="connsiteY177" fmla="*/ 3137991 h 4579441"/>
                <a:gd name="connsiteX178" fmla="*/ 4732140 w 6370596"/>
                <a:gd name="connsiteY178" fmla="*/ 3036391 h 4579441"/>
                <a:gd name="connsiteX179" fmla="*/ 4744840 w 6370596"/>
                <a:gd name="connsiteY179" fmla="*/ 2985591 h 4579441"/>
                <a:gd name="connsiteX180" fmla="*/ 4763890 w 6370596"/>
                <a:gd name="connsiteY180" fmla="*/ 2934791 h 4579441"/>
                <a:gd name="connsiteX181" fmla="*/ 4776590 w 6370596"/>
                <a:gd name="connsiteY181" fmla="*/ 2883991 h 4579441"/>
                <a:gd name="connsiteX182" fmla="*/ 4782940 w 6370596"/>
                <a:gd name="connsiteY182" fmla="*/ 2864941 h 4579441"/>
                <a:gd name="connsiteX183" fmla="*/ 4801990 w 6370596"/>
                <a:gd name="connsiteY183" fmla="*/ 2839541 h 4579441"/>
                <a:gd name="connsiteX184" fmla="*/ 4808340 w 6370596"/>
                <a:gd name="connsiteY184" fmla="*/ 2820491 h 4579441"/>
                <a:gd name="connsiteX185" fmla="*/ 4846440 w 6370596"/>
                <a:gd name="connsiteY185" fmla="*/ 2763341 h 4579441"/>
                <a:gd name="connsiteX186" fmla="*/ 4859140 w 6370596"/>
                <a:gd name="connsiteY186" fmla="*/ 2744291 h 4579441"/>
                <a:gd name="connsiteX187" fmla="*/ 4878190 w 6370596"/>
                <a:gd name="connsiteY187" fmla="*/ 2731591 h 4579441"/>
                <a:gd name="connsiteX188" fmla="*/ 4922640 w 6370596"/>
                <a:gd name="connsiteY188" fmla="*/ 2693491 h 4579441"/>
                <a:gd name="connsiteX189" fmla="*/ 4960740 w 6370596"/>
                <a:gd name="connsiteY189" fmla="*/ 2680791 h 4579441"/>
                <a:gd name="connsiteX190" fmla="*/ 5005190 w 6370596"/>
                <a:gd name="connsiteY190" fmla="*/ 2668091 h 4579441"/>
                <a:gd name="connsiteX191" fmla="*/ 5049640 w 6370596"/>
                <a:gd name="connsiteY191" fmla="*/ 2661741 h 4579441"/>
                <a:gd name="connsiteX192" fmla="*/ 5119490 w 6370596"/>
                <a:gd name="connsiteY192" fmla="*/ 2668091 h 4579441"/>
                <a:gd name="connsiteX193" fmla="*/ 5138540 w 6370596"/>
                <a:gd name="connsiteY193" fmla="*/ 2680791 h 4579441"/>
                <a:gd name="connsiteX194" fmla="*/ 5157590 w 6370596"/>
                <a:gd name="connsiteY194" fmla="*/ 2687141 h 4579441"/>
                <a:gd name="connsiteX195" fmla="*/ 5202040 w 6370596"/>
                <a:gd name="connsiteY195" fmla="*/ 2706191 h 4579441"/>
                <a:gd name="connsiteX196" fmla="*/ 5240140 w 6370596"/>
                <a:gd name="connsiteY196" fmla="*/ 2718891 h 4579441"/>
                <a:gd name="connsiteX197" fmla="*/ 5259190 w 6370596"/>
                <a:gd name="connsiteY197" fmla="*/ 2725241 h 4579441"/>
                <a:gd name="connsiteX198" fmla="*/ 5290940 w 6370596"/>
                <a:gd name="connsiteY198" fmla="*/ 2737941 h 4579441"/>
                <a:gd name="connsiteX199" fmla="*/ 5316340 w 6370596"/>
                <a:gd name="connsiteY199" fmla="*/ 2744291 h 4579441"/>
                <a:gd name="connsiteX200" fmla="*/ 5354440 w 6370596"/>
                <a:gd name="connsiteY200" fmla="*/ 2756991 h 4579441"/>
                <a:gd name="connsiteX201" fmla="*/ 5398890 w 6370596"/>
                <a:gd name="connsiteY201" fmla="*/ 2769691 h 4579441"/>
                <a:gd name="connsiteX202" fmla="*/ 5494140 w 6370596"/>
                <a:gd name="connsiteY202" fmla="*/ 2763341 h 4579441"/>
                <a:gd name="connsiteX203" fmla="*/ 5513190 w 6370596"/>
                <a:gd name="connsiteY203" fmla="*/ 2744291 h 4579441"/>
                <a:gd name="connsiteX204" fmla="*/ 5500490 w 6370596"/>
                <a:gd name="connsiteY204" fmla="*/ 2699841 h 4579441"/>
                <a:gd name="connsiteX205" fmla="*/ 5494140 w 6370596"/>
                <a:gd name="connsiteY205" fmla="*/ 2668091 h 4579441"/>
                <a:gd name="connsiteX206" fmla="*/ 5456040 w 6370596"/>
                <a:gd name="connsiteY206" fmla="*/ 2649041 h 4579441"/>
                <a:gd name="connsiteX207" fmla="*/ 5449690 w 6370596"/>
                <a:gd name="connsiteY207" fmla="*/ 2623641 h 4579441"/>
                <a:gd name="connsiteX208" fmla="*/ 5462390 w 6370596"/>
                <a:gd name="connsiteY208" fmla="*/ 2509341 h 4579441"/>
                <a:gd name="connsiteX209" fmla="*/ 5475090 w 6370596"/>
                <a:gd name="connsiteY209" fmla="*/ 2483941 h 4579441"/>
                <a:gd name="connsiteX210" fmla="*/ 5513190 w 6370596"/>
                <a:gd name="connsiteY210" fmla="*/ 2458541 h 4579441"/>
                <a:gd name="connsiteX211" fmla="*/ 5513190 w 6370596"/>
                <a:gd name="connsiteY211" fmla="*/ 2356941 h 4579441"/>
                <a:gd name="connsiteX212" fmla="*/ 5532240 w 6370596"/>
                <a:gd name="connsiteY212" fmla="*/ 2331541 h 4579441"/>
                <a:gd name="connsiteX213" fmla="*/ 5551290 w 6370596"/>
                <a:gd name="connsiteY213" fmla="*/ 2293441 h 4579441"/>
                <a:gd name="connsiteX214" fmla="*/ 5576690 w 6370596"/>
                <a:gd name="connsiteY214" fmla="*/ 2287091 h 4579441"/>
                <a:gd name="connsiteX215" fmla="*/ 5684640 w 6370596"/>
                <a:gd name="connsiteY215" fmla="*/ 2280741 h 4579441"/>
                <a:gd name="connsiteX216" fmla="*/ 5767190 w 6370596"/>
                <a:gd name="connsiteY216" fmla="*/ 2261691 h 4579441"/>
                <a:gd name="connsiteX217" fmla="*/ 5786240 w 6370596"/>
                <a:gd name="connsiteY217" fmla="*/ 2255341 h 4579441"/>
                <a:gd name="connsiteX218" fmla="*/ 5951340 w 6370596"/>
                <a:gd name="connsiteY218" fmla="*/ 2261691 h 4579441"/>
                <a:gd name="connsiteX219" fmla="*/ 5989440 w 6370596"/>
                <a:gd name="connsiteY219" fmla="*/ 2280741 h 4579441"/>
                <a:gd name="connsiteX220" fmla="*/ 6021190 w 6370596"/>
                <a:gd name="connsiteY220" fmla="*/ 2287091 h 4579441"/>
                <a:gd name="connsiteX221" fmla="*/ 6129140 w 6370596"/>
                <a:gd name="connsiteY221" fmla="*/ 2299791 h 4579441"/>
                <a:gd name="connsiteX222" fmla="*/ 6287890 w 6370596"/>
                <a:gd name="connsiteY222" fmla="*/ 2293441 h 4579441"/>
                <a:gd name="connsiteX223" fmla="*/ 6306940 w 6370596"/>
                <a:gd name="connsiteY223" fmla="*/ 2280741 h 4579441"/>
                <a:gd name="connsiteX224" fmla="*/ 6332340 w 6370596"/>
                <a:gd name="connsiteY224" fmla="*/ 2274391 h 4579441"/>
                <a:gd name="connsiteX225" fmla="*/ 6370440 w 6370596"/>
                <a:gd name="connsiteY225" fmla="*/ 2236291 h 4579441"/>
                <a:gd name="connsiteX226" fmla="*/ 6351390 w 6370596"/>
                <a:gd name="connsiteY226" fmla="*/ 2229941 h 4579441"/>
                <a:gd name="connsiteX227" fmla="*/ 6325990 w 6370596"/>
                <a:gd name="connsiteY227" fmla="*/ 2217241 h 4579441"/>
                <a:gd name="connsiteX228" fmla="*/ 6306940 w 6370596"/>
                <a:gd name="connsiteY228" fmla="*/ 2102941 h 4579441"/>
                <a:gd name="connsiteX229" fmla="*/ 6300590 w 6370596"/>
                <a:gd name="connsiteY229" fmla="*/ 2033091 h 4579441"/>
                <a:gd name="connsiteX230" fmla="*/ 6281540 w 6370596"/>
                <a:gd name="connsiteY230" fmla="*/ 1969591 h 4579441"/>
                <a:gd name="connsiteX231" fmla="*/ 6268840 w 6370596"/>
                <a:gd name="connsiteY231" fmla="*/ 1937841 h 4579441"/>
                <a:gd name="connsiteX232" fmla="*/ 6262490 w 6370596"/>
                <a:gd name="connsiteY232" fmla="*/ 1918791 h 4579441"/>
                <a:gd name="connsiteX233" fmla="*/ 6249790 w 6370596"/>
                <a:gd name="connsiteY233" fmla="*/ 1899741 h 4579441"/>
                <a:gd name="connsiteX234" fmla="*/ 6243440 w 6370596"/>
                <a:gd name="connsiteY234" fmla="*/ 1874341 h 4579441"/>
                <a:gd name="connsiteX235" fmla="*/ 6224390 w 6370596"/>
                <a:gd name="connsiteY235" fmla="*/ 1829891 h 4579441"/>
                <a:gd name="connsiteX236" fmla="*/ 6218040 w 6370596"/>
                <a:gd name="connsiteY236" fmla="*/ 1753691 h 4579441"/>
                <a:gd name="connsiteX237" fmla="*/ 6192640 w 6370596"/>
                <a:gd name="connsiteY237" fmla="*/ 1696541 h 4579441"/>
                <a:gd name="connsiteX238" fmla="*/ 6179940 w 6370596"/>
                <a:gd name="connsiteY238" fmla="*/ 1671141 h 4579441"/>
                <a:gd name="connsiteX239" fmla="*/ 6154540 w 6370596"/>
                <a:gd name="connsiteY239" fmla="*/ 1633041 h 4579441"/>
                <a:gd name="connsiteX240" fmla="*/ 6141840 w 6370596"/>
                <a:gd name="connsiteY240" fmla="*/ 1594941 h 4579441"/>
                <a:gd name="connsiteX241" fmla="*/ 6135490 w 6370596"/>
                <a:gd name="connsiteY241" fmla="*/ 1575891 h 4579441"/>
                <a:gd name="connsiteX242" fmla="*/ 6129140 w 6370596"/>
                <a:gd name="connsiteY242" fmla="*/ 1550491 h 4579441"/>
                <a:gd name="connsiteX243" fmla="*/ 6116440 w 6370596"/>
                <a:gd name="connsiteY243" fmla="*/ 1531441 h 4579441"/>
                <a:gd name="connsiteX244" fmla="*/ 6097390 w 6370596"/>
                <a:gd name="connsiteY244" fmla="*/ 1486991 h 4579441"/>
                <a:gd name="connsiteX245" fmla="*/ 6059290 w 6370596"/>
                <a:gd name="connsiteY245" fmla="*/ 1474291 h 4579441"/>
                <a:gd name="connsiteX246" fmla="*/ 6002140 w 6370596"/>
                <a:gd name="connsiteY246" fmla="*/ 1461591 h 4579441"/>
                <a:gd name="connsiteX247" fmla="*/ 5964040 w 6370596"/>
                <a:gd name="connsiteY247" fmla="*/ 1448891 h 4579441"/>
                <a:gd name="connsiteX248" fmla="*/ 5944990 w 6370596"/>
                <a:gd name="connsiteY248" fmla="*/ 1442541 h 4579441"/>
                <a:gd name="connsiteX249" fmla="*/ 5887840 w 6370596"/>
                <a:gd name="connsiteY249" fmla="*/ 1429841 h 4579441"/>
                <a:gd name="connsiteX250" fmla="*/ 5868790 w 6370596"/>
                <a:gd name="connsiteY250" fmla="*/ 1423491 h 4579441"/>
                <a:gd name="connsiteX251" fmla="*/ 5563990 w 6370596"/>
                <a:gd name="connsiteY251" fmla="*/ 1436191 h 4579441"/>
                <a:gd name="connsiteX252" fmla="*/ 5506840 w 6370596"/>
                <a:gd name="connsiteY252" fmla="*/ 1448891 h 4579441"/>
                <a:gd name="connsiteX253" fmla="*/ 5468740 w 6370596"/>
                <a:gd name="connsiteY253" fmla="*/ 1461591 h 4579441"/>
                <a:gd name="connsiteX254" fmla="*/ 5449690 w 6370596"/>
                <a:gd name="connsiteY254" fmla="*/ 1467941 h 4579441"/>
                <a:gd name="connsiteX255" fmla="*/ 5430640 w 6370596"/>
                <a:gd name="connsiteY255" fmla="*/ 1480641 h 4579441"/>
                <a:gd name="connsiteX256" fmla="*/ 5373490 w 6370596"/>
                <a:gd name="connsiteY256" fmla="*/ 1493341 h 4579441"/>
                <a:gd name="connsiteX257" fmla="*/ 5309990 w 6370596"/>
                <a:gd name="connsiteY257" fmla="*/ 1506041 h 4579441"/>
                <a:gd name="connsiteX258" fmla="*/ 5202040 w 6370596"/>
                <a:gd name="connsiteY258" fmla="*/ 1525091 h 4579441"/>
                <a:gd name="connsiteX259" fmla="*/ 5030590 w 6370596"/>
                <a:gd name="connsiteY259" fmla="*/ 1512391 h 4579441"/>
                <a:gd name="connsiteX260" fmla="*/ 4967090 w 6370596"/>
                <a:gd name="connsiteY260" fmla="*/ 1493341 h 4579441"/>
                <a:gd name="connsiteX261" fmla="*/ 4948040 w 6370596"/>
                <a:gd name="connsiteY261" fmla="*/ 1486991 h 4579441"/>
                <a:gd name="connsiteX262" fmla="*/ 4922640 w 6370596"/>
                <a:gd name="connsiteY262" fmla="*/ 1480641 h 4579441"/>
                <a:gd name="connsiteX263" fmla="*/ 4903590 w 6370596"/>
                <a:gd name="connsiteY263" fmla="*/ 1474291 h 4579441"/>
                <a:gd name="connsiteX264" fmla="*/ 4833740 w 6370596"/>
                <a:gd name="connsiteY264" fmla="*/ 1467941 h 4579441"/>
                <a:gd name="connsiteX265" fmla="*/ 4795640 w 6370596"/>
                <a:gd name="connsiteY265" fmla="*/ 1455241 h 4579441"/>
                <a:gd name="connsiteX266" fmla="*/ 4522590 w 6370596"/>
                <a:gd name="connsiteY266" fmla="*/ 1442541 h 4579441"/>
                <a:gd name="connsiteX267" fmla="*/ 4490840 w 6370596"/>
                <a:gd name="connsiteY267" fmla="*/ 1436191 h 4579441"/>
                <a:gd name="connsiteX268" fmla="*/ 4452740 w 6370596"/>
                <a:gd name="connsiteY268" fmla="*/ 1423491 h 4579441"/>
                <a:gd name="connsiteX269" fmla="*/ 4395590 w 6370596"/>
                <a:gd name="connsiteY269" fmla="*/ 1417141 h 4579441"/>
                <a:gd name="connsiteX270" fmla="*/ 4357490 w 6370596"/>
                <a:gd name="connsiteY270" fmla="*/ 1391741 h 4579441"/>
                <a:gd name="connsiteX271" fmla="*/ 4319390 w 6370596"/>
                <a:gd name="connsiteY271" fmla="*/ 1379041 h 4579441"/>
                <a:gd name="connsiteX272" fmla="*/ 4281290 w 6370596"/>
                <a:gd name="connsiteY272" fmla="*/ 1366341 h 4579441"/>
                <a:gd name="connsiteX273" fmla="*/ 4243190 w 6370596"/>
                <a:gd name="connsiteY273" fmla="*/ 1353641 h 4579441"/>
                <a:gd name="connsiteX274" fmla="*/ 4211440 w 6370596"/>
                <a:gd name="connsiteY274" fmla="*/ 1347291 h 4579441"/>
                <a:gd name="connsiteX275" fmla="*/ 4192390 w 6370596"/>
                <a:gd name="connsiteY275" fmla="*/ 1334591 h 4579441"/>
                <a:gd name="connsiteX276" fmla="*/ 4154290 w 6370596"/>
                <a:gd name="connsiteY276" fmla="*/ 1321891 h 4579441"/>
                <a:gd name="connsiteX277" fmla="*/ 4135240 w 6370596"/>
                <a:gd name="connsiteY277" fmla="*/ 1315541 h 4579441"/>
                <a:gd name="connsiteX278" fmla="*/ 4103490 w 6370596"/>
                <a:gd name="connsiteY278" fmla="*/ 1296491 h 4579441"/>
                <a:gd name="connsiteX279" fmla="*/ 4059040 w 6370596"/>
                <a:gd name="connsiteY279" fmla="*/ 1283791 h 4579441"/>
                <a:gd name="connsiteX280" fmla="*/ 4033640 w 6370596"/>
                <a:gd name="connsiteY280" fmla="*/ 1271091 h 4579441"/>
                <a:gd name="connsiteX281" fmla="*/ 3982840 w 6370596"/>
                <a:gd name="connsiteY281" fmla="*/ 1258391 h 4579441"/>
                <a:gd name="connsiteX282" fmla="*/ 3919340 w 6370596"/>
                <a:gd name="connsiteY282" fmla="*/ 1220291 h 4579441"/>
                <a:gd name="connsiteX283" fmla="*/ 3900290 w 6370596"/>
                <a:gd name="connsiteY283" fmla="*/ 1213941 h 4579441"/>
                <a:gd name="connsiteX284" fmla="*/ 3709790 w 6370596"/>
                <a:gd name="connsiteY284" fmla="*/ 1207591 h 4579441"/>
                <a:gd name="connsiteX285" fmla="*/ 3627240 w 6370596"/>
                <a:gd name="connsiteY285" fmla="*/ 1213941 h 4579441"/>
                <a:gd name="connsiteX286" fmla="*/ 3589140 w 6370596"/>
                <a:gd name="connsiteY286" fmla="*/ 1232991 h 4579441"/>
                <a:gd name="connsiteX287" fmla="*/ 3551040 w 6370596"/>
                <a:gd name="connsiteY287" fmla="*/ 1245691 h 4579441"/>
                <a:gd name="connsiteX288" fmla="*/ 3531990 w 6370596"/>
                <a:gd name="connsiteY288" fmla="*/ 1258391 h 4579441"/>
                <a:gd name="connsiteX289" fmla="*/ 3512940 w 6370596"/>
                <a:gd name="connsiteY289" fmla="*/ 1264741 h 4579441"/>
                <a:gd name="connsiteX290" fmla="*/ 3474840 w 6370596"/>
                <a:gd name="connsiteY290" fmla="*/ 1290141 h 4579441"/>
                <a:gd name="connsiteX291" fmla="*/ 3455790 w 6370596"/>
                <a:gd name="connsiteY291" fmla="*/ 1302841 h 4579441"/>
                <a:gd name="connsiteX292" fmla="*/ 3411340 w 6370596"/>
                <a:gd name="connsiteY292" fmla="*/ 1366341 h 4579441"/>
                <a:gd name="connsiteX293" fmla="*/ 3398640 w 6370596"/>
                <a:gd name="connsiteY293" fmla="*/ 1385391 h 4579441"/>
                <a:gd name="connsiteX294" fmla="*/ 3354190 w 6370596"/>
                <a:gd name="connsiteY294" fmla="*/ 1417141 h 4579441"/>
                <a:gd name="connsiteX295" fmla="*/ 3335140 w 6370596"/>
                <a:gd name="connsiteY295" fmla="*/ 1423491 h 4579441"/>
                <a:gd name="connsiteX296" fmla="*/ 3309740 w 6370596"/>
                <a:gd name="connsiteY296" fmla="*/ 1436191 h 4579441"/>
                <a:gd name="connsiteX297" fmla="*/ 3271640 w 6370596"/>
                <a:gd name="connsiteY297" fmla="*/ 1448891 h 4579441"/>
                <a:gd name="connsiteX298" fmla="*/ 3252590 w 6370596"/>
                <a:gd name="connsiteY298" fmla="*/ 1455241 h 4579441"/>
                <a:gd name="connsiteX299" fmla="*/ 3176390 w 6370596"/>
                <a:gd name="connsiteY299" fmla="*/ 1429841 h 4579441"/>
                <a:gd name="connsiteX300" fmla="*/ 3157340 w 6370596"/>
                <a:gd name="connsiteY300" fmla="*/ 1410791 h 4579441"/>
                <a:gd name="connsiteX301" fmla="*/ 3138290 w 6370596"/>
                <a:gd name="connsiteY301" fmla="*/ 1372691 h 4579441"/>
                <a:gd name="connsiteX302" fmla="*/ 3131940 w 6370596"/>
                <a:gd name="connsiteY302" fmla="*/ 1353641 h 4579441"/>
                <a:gd name="connsiteX303" fmla="*/ 3119240 w 6370596"/>
                <a:gd name="connsiteY303" fmla="*/ 1334591 h 4579441"/>
                <a:gd name="connsiteX304" fmla="*/ 3112890 w 6370596"/>
                <a:gd name="connsiteY304" fmla="*/ 1315541 h 4579441"/>
                <a:gd name="connsiteX305" fmla="*/ 3100190 w 6370596"/>
                <a:gd name="connsiteY305" fmla="*/ 1296491 h 4579441"/>
                <a:gd name="connsiteX306" fmla="*/ 3087490 w 6370596"/>
                <a:gd name="connsiteY306" fmla="*/ 1271091 h 4579441"/>
                <a:gd name="connsiteX307" fmla="*/ 3068440 w 6370596"/>
                <a:gd name="connsiteY307" fmla="*/ 1252041 h 4579441"/>
                <a:gd name="connsiteX308" fmla="*/ 3030340 w 6370596"/>
                <a:gd name="connsiteY308" fmla="*/ 1232991 h 4579441"/>
                <a:gd name="connsiteX309" fmla="*/ 3011290 w 6370596"/>
                <a:gd name="connsiteY309" fmla="*/ 1213941 h 4579441"/>
                <a:gd name="connsiteX310" fmla="*/ 2985890 w 6370596"/>
                <a:gd name="connsiteY310" fmla="*/ 1194891 h 4579441"/>
                <a:gd name="connsiteX311" fmla="*/ 2966840 w 6370596"/>
                <a:gd name="connsiteY311" fmla="*/ 1169491 h 4579441"/>
                <a:gd name="connsiteX312" fmla="*/ 2941440 w 6370596"/>
                <a:gd name="connsiteY312" fmla="*/ 1144091 h 4579441"/>
                <a:gd name="connsiteX313" fmla="*/ 2896990 w 6370596"/>
                <a:gd name="connsiteY313" fmla="*/ 1086941 h 4579441"/>
                <a:gd name="connsiteX314" fmla="*/ 2865240 w 6370596"/>
                <a:gd name="connsiteY314" fmla="*/ 1048841 h 4579441"/>
                <a:gd name="connsiteX315" fmla="*/ 2839840 w 6370596"/>
                <a:gd name="connsiteY315" fmla="*/ 1029791 h 4579441"/>
                <a:gd name="connsiteX316" fmla="*/ 2801740 w 6370596"/>
                <a:gd name="connsiteY316" fmla="*/ 1004391 h 4579441"/>
                <a:gd name="connsiteX317" fmla="*/ 2757290 w 6370596"/>
                <a:gd name="connsiteY317" fmla="*/ 966291 h 4579441"/>
                <a:gd name="connsiteX318" fmla="*/ 2719190 w 6370596"/>
                <a:gd name="connsiteY318" fmla="*/ 928191 h 4579441"/>
                <a:gd name="connsiteX319" fmla="*/ 2700140 w 6370596"/>
                <a:gd name="connsiteY319" fmla="*/ 915491 h 4579441"/>
                <a:gd name="connsiteX320" fmla="*/ 2655690 w 6370596"/>
                <a:gd name="connsiteY320" fmla="*/ 871041 h 4579441"/>
                <a:gd name="connsiteX321" fmla="*/ 2630290 w 6370596"/>
                <a:gd name="connsiteY321" fmla="*/ 832941 h 4579441"/>
                <a:gd name="connsiteX322" fmla="*/ 2598540 w 6370596"/>
                <a:gd name="connsiteY322" fmla="*/ 801191 h 4579441"/>
                <a:gd name="connsiteX323" fmla="*/ 2585840 w 6370596"/>
                <a:gd name="connsiteY323" fmla="*/ 782141 h 4579441"/>
                <a:gd name="connsiteX324" fmla="*/ 2522340 w 6370596"/>
                <a:gd name="connsiteY324" fmla="*/ 744041 h 4579441"/>
                <a:gd name="connsiteX325" fmla="*/ 2503290 w 6370596"/>
                <a:gd name="connsiteY325" fmla="*/ 724991 h 4579441"/>
                <a:gd name="connsiteX326" fmla="*/ 2452490 w 6370596"/>
                <a:gd name="connsiteY326" fmla="*/ 693241 h 4579441"/>
                <a:gd name="connsiteX327" fmla="*/ 2395340 w 6370596"/>
                <a:gd name="connsiteY327" fmla="*/ 661491 h 4579441"/>
                <a:gd name="connsiteX328" fmla="*/ 2376290 w 6370596"/>
                <a:gd name="connsiteY328" fmla="*/ 642441 h 4579441"/>
                <a:gd name="connsiteX329" fmla="*/ 2350890 w 6370596"/>
                <a:gd name="connsiteY329" fmla="*/ 604341 h 4579441"/>
                <a:gd name="connsiteX330" fmla="*/ 2331840 w 6370596"/>
                <a:gd name="connsiteY330" fmla="*/ 585291 h 4579441"/>
                <a:gd name="connsiteX331" fmla="*/ 2293740 w 6370596"/>
                <a:gd name="connsiteY331" fmla="*/ 547191 h 4579441"/>
                <a:gd name="connsiteX332" fmla="*/ 2268340 w 6370596"/>
                <a:gd name="connsiteY332" fmla="*/ 496391 h 4579441"/>
                <a:gd name="connsiteX333" fmla="*/ 2249290 w 6370596"/>
                <a:gd name="connsiteY333" fmla="*/ 451941 h 4579441"/>
                <a:gd name="connsiteX334" fmla="*/ 2223890 w 6370596"/>
                <a:gd name="connsiteY334" fmla="*/ 350341 h 4579441"/>
                <a:gd name="connsiteX335" fmla="*/ 2211190 w 6370596"/>
                <a:gd name="connsiteY335" fmla="*/ 331291 h 4579441"/>
                <a:gd name="connsiteX336" fmla="*/ 2204840 w 6370596"/>
                <a:gd name="connsiteY336" fmla="*/ 312241 h 4579441"/>
                <a:gd name="connsiteX337" fmla="*/ 2179440 w 6370596"/>
                <a:gd name="connsiteY337" fmla="*/ 274141 h 4579441"/>
                <a:gd name="connsiteX338" fmla="*/ 2166740 w 6370596"/>
                <a:gd name="connsiteY338" fmla="*/ 255091 h 4579441"/>
                <a:gd name="connsiteX339" fmla="*/ 2147690 w 6370596"/>
                <a:gd name="connsiteY339" fmla="*/ 216991 h 4579441"/>
                <a:gd name="connsiteX340" fmla="*/ 2122290 w 6370596"/>
                <a:gd name="connsiteY340" fmla="*/ 134441 h 4579441"/>
                <a:gd name="connsiteX341" fmla="*/ 2096890 w 6370596"/>
                <a:gd name="connsiteY341" fmla="*/ 96341 h 4579441"/>
                <a:gd name="connsiteX342" fmla="*/ 2071490 w 6370596"/>
                <a:gd name="connsiteY342" fmla="*/ 89991 h 4579441"/>
                <a:gd name="connsiteX343" fmla="*/ 2046090 w 6370596"/>
                <a:gd name="connsiteY343" fmla="*/ 70941 h 4579441"/>
                <a:gd name="connsiteX344" fmla="*/ 2001640 w 6370596"/>
                <a:gd name="connsiteY344" fmla="*/ 58241 h 4579441"/>
                <a:gd name="connsiteX345" fmla="*/ 1982590 w 6370596"/>
                <a:gd name="connsiteY345" fmla="*/ 45541 h 4579441"/>
                <a:gd name="connsiteX346" fmla="*/ 1684140 w 6370596"/>
                <a:gd name="connsiteY346" fmla="*/ 26491 h 4579441"/>
                <a:gd name="connsiteX347" fmla="*/ 763390 w 6370596"/>
                <a:gd name="connsiteY347" fmla="*/ 13791 h 4579441"/>
                <a:gd name="connsiteX348" fmla="*/ 503040 w 6370596"/>
                <a:gd name="connsiteY348" fmla="*/ 1091 h 4579441"/>
                <a:gd name="connsiteX349" fmla="*/ 452240 w 6370596"/>
                <a:gd name="connsiteY349" fmla="*/ 20141 h 4579441"/>
                <a:gd name="connsiteX350" fmla="*/ 134740 w 6370596"/>
                <a:gd name="connsiteY350" fmla="*/ 20141 h 4579441"/>
                <a:gd name="connsiteX351" fmla="*/ 45840 w 6370596"/>
                <a:gd name="connsiteY351" fmla="*/ 64591 h 4579441"/>
                <a:gd name="connsiteX352" fmla="*/ 7740 w 6370596"/>
                <a:gd name="connsiteY352" fmla="*/ 223341 h 4579441"/>
                <a:gd name="connsiteX353" fmla="*/ 45840 w 6370596"/>
                <a:gd name="connsiteY353" fmla="*/ 267791 h 4579441"/>
                <a:gd name="connsiteX354" fmla="*/ 39490 w 6370596"/>
                <a:gd name="connsiteY354" fmla="*/ 343991 h 4579441"/>
                <a:gd name="connsiteX355" fmla="*/ 7740 w 6370596"/>
                <a:gd name="connsiteY355" fmla="*/ 369391 h 4579441"/>
                <a:gd name="connsiteX356" fmla="*/ 20440 w 6370596"/>
                <a:gd name="connsiteY356"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3970140 w 6370596"/>
                <a:gd name="connsiteY153" fmla="*/ 2477591 h 4579441"/>
                <a:gd name="connsiteX154" fmla="*/ 4008240 w 6370596"/>
                <a:gd name="connsiteY154" fmla="*/ 2464891 h 4579441"/>
                <a:gd name="connsiteX155" fmla="*/ 4109840 w 6370596"/>
                <a:gd name="connsiteY155" fmla="*/ 2471241 h 4579441"/>
                <a:gd name="connsiteX156" fmla="*/ 4147940 w 6370596"/>
                <a:gd name="connsiteY156" fmla="*/ 2496641 h 4579441"/>
                <a:gd name="connsiteX157" fmla="*/ 4186040 w 6370596"/>
                <a:gd name="connsiteY157" fmla="*/ 2515691 h 4579441"/>
                <a:gd name="connsiteX158" fmla="*/ 4205090 w 6370596"/>
                <a:gd name="connsiteY158" fmla="*/ 2534741 h 4579441"/>
                <a:gd name="connsiteX159" fmla="*/ 4249540 w 6370596"/>
                <a:gd name="connsiteY159" fmla="*/ 2566491 h 4579441"/>
                <a:gd name="connsiteX160" fmla="*/ 4274940 w 6370596"/>
                <a:gd name="connsiteY160" fmla="*/ 2610941 h 4579441"/>
                <a:gd name="connsiteX161" fmla="*/ 4293990 w 6370596"/>
                <a:gd name="connsiteY161" fmla="*/ 2629991 h 4579441"/>
                <a:gd name="connsiteX162" fmla="*/ 4306690 w 6370596"/>
                <a:gd name="connsiteY162" fmla="*/ 2649041 h 4579441"/>
                <a:gd name="connsiteX163" fmla="*/ 4351140 w 6370596"/>
                <a:gd name="connsiteY163" fmla="*/ 2687141 h 4579441"/>
                <a:gd name="connsiteX164" fmla="*/ 4363840 w 6370596"/>
                <a:gd name="connsiteY164" fmla="*/ 2706191 h 4579441"/>
                <a:gd name="connsiteX165" fmla="*/ 4382890 w 6370596"/>
                <a:gd name="connsiteY165" fmla="*/ 2731591 h 4579441"/>
                <a:gd name="connsiteX166" fmla="*/ 4427340 w 6370596"/>
                <a:gd name="connsiteY166" fmla="*/ 2795091 h 4579441"/>
                <a:gd name="connsiteX167" fmla="*/ 4465440 w 6370596"/>
                <a:gd name="connsiteY167" fmla="*/ 2852241 h 4579441"/>
                <a:gd name="connsiteX168" fmla="*/ 4535290 w 6370596"/>
                <a:gd name="connsiteY168" fmla="*/ 2947491 h 4579441"/>
                <a:gd name="connsiteX169" fmla="*/ 4547990 w 6370596"/>
                <a:gd name="connsiteY169" fmla="*/ 2966541 h 4579441"/>
                <a:gd name="connsiteX170" fmla="*/ 4573390 w 6370596"/>
                <a:gd name="connsiteY170" fmla="*/ 2991941 h 4579441"/>
                <a:gd name="connsiteX171" fmla="*/ 4586090 w 6370596"/>
                <a:gd name="connsiteY171" fmla="*/ 3010991 h 4579441"/>
                <a:gd name="connsiteX172" fmla="*/ 4605140 w 6370596"/>
                <a:gd name="connsiteY172" fmla="*/ 3030041 h 4579441"/>
                <a:gd name="connsiteX173" fmla="*/ 4649590 w 6370596"/>
                <a:gd name="connsiteY173" fmla="*/ 3087191 h 4579441"/>
                <a:gd name="connsiteX174" fmla="*/ 4668640 w 6370596"/>
                <a:gd name="connsiteY174" fmla="*/ 3112591 h 4579441"/>
                <a:gd name="connsiteX175" fmla="*/ 4681340 w 6370596"/>
                <a:gd name="connsiteY175" fmla="*/ 3131641 h 4579441"/>
                <a:gd name="connsiteX176" fmla="*/ 4700390 w 6370596"/>
                <a:gd name="connsiteY176" fmla="*/ 3137991 h 4579441"/>
                <a:gd name="connsiteX177" fmla="*/ 4732140 w 6370596"/>
                <a:gd name="connsiteY177" fmla="*/ 3036391 h 4579441"/>
                <a:gd name="connsiteX178" fmla="*/ 4744840 w 6370596"/>
                <a:gd name="connsiteY178" fmla="*/ 2985591 h 4579441"/>
                <a:gd name="connsiteX179" fmla="*/ 4763890 w 6370596"/>
                <a:gd name="connsiteY179" fmla="*/ 2934791 h 4579441"/>
                <a:gd name="connsiteX180" fmla="*/ 4776590 w 6370596"/>
                <a:gd name="connsiteY180" fmla="*/ 2883991 h 4579441"/>
                <a:gd name="connsiteX181" fmla="*/ 4782940 w 6370596"/>
                <a:gd name="connsiteY181" fmla="*/ 2864941 h 4579441"/>
                <a:gd name="connsiteX182" fmla="*/ 4801990 w 6370596"/>
                <a:gd name="connsiteY182" fmla="*/ 2839541 h 4579441"/>
                <a:gd name="connsiteX183" fmla="*/ 4808340 w 6370596"/>
                <a:gd name="connsiteY183" fmla="*/ 2820491 h 4579441"/>
                <a:gd name="connsiteX184" fmla="*/ 4846440 w 6370596"/>
                <a:gd name="connsiteY184" fmla="*/ 2763341 h 4579441"/>
                <a:gd name="connsiteX185" fmla="*/ 4859140 w 6370596"/>
                <a:gd name="connsiteY185" fmla="*/ 2744291 h 4579441"/>
                <a:gd name="connsiteX186" fmla="*/ 4878190 w 6370596"/>
                <a:gd name="connsiteY186" fmla="*/ 2731591 h 4579441"/>
                <a:gd name="connsiteX187" fmla="*/ 4922640 w 6370596"/>
                <a:gd name="connsiteY187" fmla="*/ 2693491 h 4579441"/>
                <a:gd name="connsiteX188" fmla="*/ 4960740 w 6370596"/>
                <a:gd name="connsiteY188" fmla="*/ 2680791 h 4579441"/>
                <a:gd name="connsiteX189" fmla="*/ 5005190 w 6370596"/>
                <a:gd name="connsiteY189" fmla="*/ 2668091 h 4579441"/>
                <a:gd name="connsiteX190" fmla="*/ 5049640 w 6370596"/>
                <a:gd name="connsiteY190" fmla="*/ 2661741 h 4579441"/>
                <a:gd name="connsiteX191" fmla="*/ 5119490 w 6370596"/>
                <a:gd name="connsiteY191" fmla="*/ 2668091 h 4579441"/>
                <a:gd name="connsiteX192" fmla="*/ 5138540 w 6370596"/>
                <a:gd name="connsiteY192" fmla="*/ 2680791 h 4579441"/>
                <a:gd name="connsiteX193" fmla="*/ 5157590 w 6370596"/>
                <a:gd name="connsiteY193" fmla="*/ 2687141 h 4579441"/>
                <a:gd name="connsiteX194" fmla="*/ 5202040 w 6370596"/>
                <a:gd name="connsiteY194" fmla="*/ 2706191 h 4579441"/>
                <a:gd name="connsiteX195" fmla="*/ 5240140 w 6370596"/>
                <a:gd name="connsiteY195" fmla="*/ 2718891 h 4579441"/>
                <a:gd name="connsiteX196" fmla="*/ 5259190 w 6370596"/>
                <a:gd name="connsiteY196" fmla="*/ 2725241 h 4579441"/>
                <a:gd name="connsiteX197" fmla="*/ 5290940 w 6370596"/>
                <a:gd name="connsiteY197" fmla="*/ 2737941 h 4579441"/>
                <a:gd name="connsiteX198" fmla="*/ 5316340 w 6370596"/>
                <a:gd name="connsiteY198" fmla="*/ 2744291 h 4579441"/>
                <a:gd name="connsiteX199" fmla="*/ 5354440 w 6370596"/>
                <a:gd name="connsiteY199" fmla="*/ 2756991 h 4579441"/>
                <a:gd name="connsiteX200" fmla="*/ 5398890 w 6370596"/>
                <a:gd name="connsiteY200" fmla="*/ 2769691 h 4579441"/>
                <a:gd name="connsiteX201" fmla="*/ 5494140 w 6370596"/>
                <a:gd name="connsiteY201" fmla="*/ 2763341 h 4579441"/>
                <a:gd name="connsiteX202" fmla="*/ 5513190 w 6370596"/>
                <a:gd name="connsiteY202" fmla="*/ 2744291 h 4579441"/>
                <a:gd name="connsiteX203" fmla="*/ 5500490 w 6370596"/>
                <a:gd name="connsiteY203" fmla="*/ 2699841 h 4579441"/>
                <a:gd name="connsiteX204" fmla="*/ 5494140 w 6370596"/>
                <a:gd name="connsiteY204" fmla="*/ 2668091 h 4579441"/>
                <a:gd name="connsiteX205" fmla="*/ 5456040 w 6370596"/>
                <a:gd name="connsiteY205" fmla="*/ 2649041 h 4579441"/>
                <a:gd name="connsiteX206" fmla="*/ 5449690 w 6370596"/>
                <a:gd name="connsiteY206" fmla="*/ 2623641 h 4579441"/>
                <a:gd name="connsiteX207" fmla="*/ 5462390 w 6370596"/>
                <a:gd name="connsiteY207" fmla="*/ 2509341 h 4579441"/>
                <a:gd name="connsiteX208" fmla="*/ 5475090 w 6370596"/>
                <a:gd name="connsiteY208" fmla="*/ 2483941 h 4579441"/>
                <a:gd name="connsiteX209" fmla="*/ 5513190 w 6370596"/>
                <a:gd name="connsiteY209" fmla="*/ 2458541 h 4579441"/>
                <a:gd name="connsiteX210" fmla="*/ 5513190 w 6370596"/>
                <a:gd name="connsiteY210" fmla="*/ 2356941 h 4579441"/>
                <a:gd name="connsiteX211" fmla="*/ 5532240 w 6370596"/>
                <a:gd name="connsiteY211" fmla="*/ 2331541 h 4579441"/>
                <a:gd name="connsiteX212" fmla="*/ 5551290 w 6370596"/>
                <a:gd name="connsiteY212" fmla="*/ 2293441 h 4579441"/>
                <a:gd name="connsiteX213" fmla="*/ 5576690 w 6370596"/>
                <a:gd name="connsiteY213" fmla="*/ 2287091 h 4579441"/>
                <a:gd name="connsiteX214" fmla="*/ 5684640 w 6370596"/>
                <a:gd name="connsiteY214" fmla="*/ 2280741 h 4579441"/>
                <a:gd name="connsiteX215" fmla="*/ 5767190 w 6370596"/>
                <a:gd name="connsiteY215" fmla="*/ 2261691 h 4579441"/>
                <a:gd name="connsiteX216" fmla="*/ 5786240 w 6370596"/>
                <a:gd name="connsiteY216" fmla="*/ 2255341 h 4579441"/>
                <a:gd name="connsiteX217" fmla="*/ 5951340 w 6370596"/>
                <a:gd name="connsiteY217" fmla="*/ 2261691 h 4579441"/>
                <a:gd name="connsiteX218" fmla="*/ 5989440 w 6370596"/>
                <a:gd name="connsiteY218" fmla="*/ 2280741 h 4579441"/>
                <a:gd name="connsiteX219" fmla="*/ 6021190 w 6370596"/>
                <a:gd name="connsiteY219" fmla="*/ 2287091 h 4579441"/>
                <a:gd name="connsiteX220" fmla="*/ 6129140 w 6370596"/>
                <a:gd name="connsiteY220" fmla="*/ 2299791 h 4579441"/>
                <a:gd name="connsiteX221" fmla="*/ 6287890 w 6370596"/>
                <a:gd name="connsiteY221" fmla="*/ 2293441 h 4579441"/>
                <a:gd name="connsiteX222" fmla="*/ 6306940 w 6370596"/>
                <a:gd name="connsiteY222" fmla="*/ 2280741 h 4579441"/>
                <a:gd name="connsiteX223" fmla="*/ 6332340 w 6370596"/>
                <a:gd name="connsiteY223" fmla="*/ 2274391 h 4579441"/>
                <a:gd name="connsiteX224" fmla="*/ 6370440 w 6370596"/>
                <a:gd name="connsiteY224" fmla="*/ 2236291 h 4579441"/>
                <a:gd name="connsiteX225" fmla="*/ 6351390 w 6370596"/>
                <a:gd name="connsiteY225" fmla="*/ 2229941 h 4579441"/>
                <a:gd name="connsiteX226" fmla="*/ 6325990 w 6370596"/>
                <a:gd name="connsiteY226" fmla="*/ 2217241 h 4579441"/>
                <a:gd name="connsiteX227" fmla="*/ 6306940 w 6370596"/>
                <a:gd name="connsiteY227" fmla="*/ 2102941 h 4579441"/>
                <a:gd name="connsiteX228" fmla="*/ 6300590 w 6370596"/>
                <a:gd name="connsiteY228" fmla="*/ 2033091 h 4579441"/>
                <a:gd name="connsiteX229" fmla="*/ 6281540 w 6370596"/>
                <a:gd name="connsiteY229" fmla="*/ 1969591 h 4579441"/>
                <a:gd name="connsiteX230" fmla="*/ 6268840 w 6370596"/>
                <a:gd name="connsiteY230" fmla="*/ 1937841 h 4579441"/>
                <a:gd name="connsiteX231" fmla="*/ 6262490 w 6370596"/>
                <a:gd name="connsiteY231" fmla="*/ 1918791 h 4579441"/>
                <a:gd name="connsiteX232" fmla="*/ 6249790 w 6370596"/>
                <a:gd name="connsiteY232" fmla="*/ 1899741 h 4579441"/>
                <a:gd name="connsiteX233" fmla="*/ 6243440 w 6370596"/>
                <a:gd name="connsiteY233" fmla="*/ 1874341 h 4579441"/>
                <a:gd name="connsiteX234" fmla="*/ 6224390 w 6370596"/>
                <a:gd name="connsiteY234" fmla="*/ 1829891 h 4579441"/>
                <a:gd name="connsiteX235" fmla="*/ 6218040 w 6370596"/>
                <a:gd name="connsiteY235" fmla="*/ 1753691 h 4579441"/>
                <a:gd name="connsiteX236" fmla="*/ 6192640 w 6370596"/>
                <a:gd name="connsiteY236" fmla="*/ 1696541 h 4579441"/>
                <a:gd name="connsiteX237" fmla="*/ 6179940 w 6370596"/>
                <a:gd name="connsiteY237" fmla="*/ 1671141 h 4579441"/>
                <a:gd name="connsiteX238" fmla="*/ 6154540 w 6370596"/>
                <a:gd name="connsiteY238" fmla="*/ 1633041 h 4579441"/>
                <a:gd name="connsiteX239" fmla="*/ 6141840 w 6370596"/>
                <a:gd name="connsiteY239" fmla="*/ 1594941 h 4579441"/>
                <a:gd name="connsiteX240" fmla="*/ 6135490 w 6370596"/>
                <a:gd name="connsiteY240" fmla="*/ 1575891 h 4579441"/>
                <a:gd name="connsiteX241" fmla="*/ 6129140 w 6370596"/>
                <a:gd name="connsiteY241" fmla="*/ 1550491 h 4579441"/>
                <a:gd name="connsiteX242" fmla="*/ 6116440 w 6370596"/>
                <a:gd name="connsiteY242" fmla="*/ 1531441 h 4579441"/>
                <a:gd name="connsiteX243" fmla="*/ 6097390 w 6370596"/>
                <a:gd name="connsiteY243" fmla="*/ 1486991 h 4579441"/>
                <a:gd name="connsiteX244" fmla="*/ 6059290 w 6370596"/>
                <a:gd name="connsiteY244" fmla="*/ 1474291 h 4579441"/>
                <a:gd name="connsiteX245" fmla="*/ 6002140 w 6370596"/>
                <a:gd name="connsiteY245" fmla="*/ 1461591 h 4579441"/>
                <a:gd name="connsiteX246" fmla="*/ 5964040 w 6370596"/>
                <a:gd name="connsiteY246" fmla="*/ 1448891 h 4579441"/>
                <a:gd name="connsiteX247" fmla="*/ 5944990 w 6370596"/>
                <a:gd name="connsiteY247" fmla="*/ 1442541 h 4579441"/>
                <a:gd name="connsiteX248" fmla="*/ 5887840 w 6370596"/>
                <a:gd name="connsiteY248" fmla="*/ 1429841 h 4579441"/>
                <a:gd name="connsiteX249" fmla="*/ 5868790 w 6370596"/>
                <a:gd name="connsiteY249" fmla="*/ 1423491 h 4579441"/>
                <a:gd name="connsiteX250" fmla="*/ 5563990 w 6370596"/>
                <a:gd name="connsiteY250" fmla="*/ 1436191 h 4579441"/>
                <a:gd name="connsiteX251" fmla="*/ 5506840 w 6370596"/>
                <a:gd name="connsiteY251" fmla="*/ 1448891 h 4579441"/>
                <a:gd name="connsiteX252" fmla="*/ 5468740 w 6370596"/>
                <a:gd name="connsiteY252" fmla="*/ 1461591 h 4579441"/>
                <a:gd name="connsiteX253" fmla="*/ 5449690 w 6370596"/>
                <a:gd name="connsiteY253" fmla="*/ 1467941 h 4579441"/>
                <a:gd name="connsiteX254" fmla="*/ 5430640 w 6370596"/>
                <a:gd name="connsiteY254" fmla="*/ 1480641 h 4579441"/>
                <a:gd name="connsiteX255" fmla="*/ 5373490 w 6370596"/>
                <a:gd name="connsiteY255" fmla="*/ 1493341 h 4579441"/>
                <a:gd name="connsiteX256" fmla="*/ 5309990 w 6370596"/>
                <a:gd name="connsiteY256" fmla="*/ 1506041 h 4579441"/>
                <a:gd name="connsiteX257" fmla="*/ 5202040 w 6370596"/>
                <a:gd name="connsiteY257" fmla="*/ 1525091 h 4579441"/>
                <a:gd name="connsiteX258" fmla="*/ 5030590 w 6370596"/>
                <a:gd name="connsiteY258" fmla="*/ 1512391 h 4579441"/>
                <a:gd name="connsiteX259" fmla="*/ 4967090 w 6370596"/>
                <a:gd name="connsiteY259" fmla="*/ 1493341 h 4579441"/>
                <a:gd name="connsiteX260" fmla="*/ 4948040 w 6370596"/>
                <a:gd name="connsiteY260" fmla="*/ 1486991 h 4579441"/>
                <a:gd name="connsiteX261" fmla="*/ 4922640 w 6370596"/>
                <a:gd name="connsiteY261" fmla="*/ 1480641 h 4579441"/>
                <a:gd name="connsiteX262" fmla="*/ 4903590 w 6370596"/>
                <a:gd name="connsiteY262" fmla="*/ 1474291 h 4579441"/>
                <a:gd name="connsiteX263" fmla="*/ 4833740 w 6370596"/>
                <a:gd name="connsiteY263" fmla="*/ 1467941 h 4579441"/>
                <a:gd name="connsiteX264" fmla="*/ 4795640 w 6370596"/>
                <a:gd name="connsiteY264" fmla="*/ 1455241 h 4579441"/>
                <a:gd name="connsiteX265" fmla="*/ 4522590 w 6370596"/>
                <a:gd name="connsiteY265" fmla="*/ 1442541 h 4579441"/>
                <a:gd name="connsiteX266" fmla="*/ 4490840 w 6370596"/>
                <a:gd name="connsiteY266" fmla="*/ 1436191 h 4579441"/>
                <a:gd name="connsiteX267" fmla="*/ 4452740 w 6370596"/>
                <a:gd name="connsiteY267" fmla="*/ 1423491 h 4579441"/>
                <a:gd name="connsiteX268" fmla="*/ 4395590 w 6370596"/>
                <a:gd name="connsiteY268" fmla="*/ 1417141 h 4579441"/>
                <a:gd name="connsiteX269" fmla="*/ 4357490 w 6370596"/>
                <a:gd name="connsiteY269" fmla="*/ 1391741 h 4579441"/>
                <a:gd name="connsiteX270" fmla="*/ 4319390 w 6370596"/>
                <a:gd name="connsiteY270" fmla="*/ 1379041 h 4579441"/>
                <a:gd name="connsiteX271" fmla="*/ 4281290 w 6370596"/>
                <a:gd name="connsiteY271" fmla="*/ 1366341 h 4579441"/>
                <a:gd name="connsiteX272" fmla="*/ 4243190 w 6370596"/>
                <a:gd name="connsiteY272" fmla="*/ 1353641 h 4579441"/>
                <a:gd name="connsiteX273" fmla="*/ 4211440 w 6370596"/>
                <a:gd name="connsiteY273" fmla="*/ 1347291 h 4579441"/>
                <a:gd name="connsiteX274" fmla="*/ 4192390 w 6370596"/>
                <a:gd name="connsiteY274" fmla="*/ 1334591 h 4579441"/>
                <a:gd name="connsiteX275" fmla="*/ 4154290 w 6370596"/>
                <a:gd name="connsiteY275" fmla="*/ 1321891 h 4579441"/>
                <a:gd name="connsiteX276" fmla="*/ 4135240 w 6370596"/>
                <a:gd name="connsiteY276" fmla="*/ 1315541 h 4579441"/>
                <a:gd name="connsiteX277" fmla="*/ 4103490 w 6370596"/>
                <a:gd name="connsiteY277" fmla="*/ 1296491 h 4579441"/>
                <a:gd name="connsiteX278" fmla="*/ 4059040 w 6370596"/>
                <a:gd name="connsiteY278" fmla="*/ 1283791 h 4579441"/>
                <a:gd name="connsiteX279" fmla="*/ 4033640 w 6370596"/>
                <a:gd name="connsiteY279" fmla="*/ 1271091 h 4579441"/>
                <a:gd name="connsiteX280" fmla="*/ 3982840 w 6370596"/>
                <a:gd name="connsiteY280" fmla="*/ 1258391 h 4579441"/>
                <a:gd name="connsiteX281" fmla="*/ 3919340 w 6370596"/>
                <a:gd name="connsiteY281" fmla="*/ 1220291 h 4579441"/>
                <a:gd name="connsiteX282" fmla="*/ 3900290 w 6370596"/>
                <a:gd name="connsiteY282" fmla="*/ 1213941 h 4579441"/>
                <a:gd name="connsiteX283" fmla="*/ 3709790 w 6370596"/>
                <a:gd name="connsiteY283" fmla="*/ 1207591 h 4579441"/>
                <a:gd name="connsiteX284" fmla="*/ 3627240 w 6370596"/>
                <a:gd name="connsiteY284" fmla="*/ 1213941 h 4579441"/>
                <a:gd name="connsiteX285" fmla="*/ 3589140 w 6370596"/>
                <a:gd name="connsiteY285" fmla="*/ 1232991 h 4579441"/>
                <a:gd name="connsiteX286" fmla="*/ 3551040 w 6370596"/>
                <a:gd name="connsiteY286" fmla="*/ 1245691 h 4579441"/>
                <a:gd name="connsiteX287" fmla="*/ 3531990 w 6370596"/>
                <a:gd name="connsiteY287" fmla="*/ 1258391 h 4579441"/>
                <a:gd name="connsiteX288" fmla="*/ 3512940 w 6370596"/>
                <a:gd name="connsiteY288" fmla="*/ 1264741 h 4579441"/>
                <a:gd name="connsiteX289" fmla="*/ 3474840 w 6370596"/>
                <a:gd name="connsiteY289" fmla="*/ 1290141 h 4579441"/>
                <a:gd name="connsiteX290" fmla="*/ 3455790 w 6370596"/>
                <a:gd name="connsiteY290" fmla="*/ 1302841 h 4579441"/>
                <a:gd name="connsiteX291" fmla="*/ 3411340 w 6370596"/>
                <a:gd name="connsiteY291" fmla="*/ 1366341 h 4579441"/>
                <a:gd name="connsiteX292" fmla="*/ 3398640 w 6370596"/>
                <a:gd name="connsiteY292" fmla="*/ 1385391 h 4579441"/>
                <a:gd name="connsiteX293" fmla="*/ 3354190 w 6370596"/>
                <a:gd name="connsiteY293" fmla="*/ 1417141 h 4579441"/>
                <a:gd name="connsiteX294" fmla="*/ 3335140 w 6370596"/>
                <a:gd name="connsiteY294" fmla="*/ 1423491 h 4579441"/>
                <a:gd name="connsiteX295" fmla="*/ 3309740 w 6370596"/>
                <a:gd name="connsiteY295" fmla="*/ 1436191 h 4579441"/>
                <a:gd name="connsiteX296" fmla="*/ 3271640 w 6370596"/>
                <a:gd name="connsiteY296" fmla="*/ 1448891 h 4579441"/>
                <a:gd name="connsiteX297" fmla="*/ 3252590 w 6370596"/>
                <a:gd name="connsiteY297" fmla="*/ 1455241 h 4579441"/>
                <a:gd name="connsiteX298" fmla="*/ 3176390 w 6370596"/>
                <a:gd name="connsiteY298" fmla="*/ 1429841 h 4579441"/>
                <a:gd name="connsiteX299" fmla="*/ 3157340 w 6370596"/>
                <a:gd name="connsiteY299" fmla="*/ 1410791 h 4579441"/>
                <a:gd name="connsiteX300" fmla="*/ 3138290 w 6370596"/>
                <a:gd name="connsiteY300" fmla="*/ 1372691 h 4579441"/>
                <a:gd name="connsiteX301" fmla="*/ 3131940 w 6370596"/>
                <a:gd name="connsiteY301" fmla="*/ 1353641 h 4579441"/>
                <a:gd name="connsiteX302" fmla="*/ 3119240 w 6370596"/>
                <a:gd name="connsiteY302" fmla="*/ 1334591 h 4579441"/>
                <a:gd name="connsiteX303" fmla="*/ 3112890 w 6370596"/>
                <a:gd name="connsiteY303" fmla="*/ 1315541 h 4579441"/>
                <a:gd name="connsiteX304" fmla="*/ 3100190 w 6370596"/>
                <a:gd name="connsiteY304" fmla="*/ 1296491 h 4579441"/>
                <a:gd name="connsiteX305" fmla="*/ 3087490 w 6370596"/>
                <a:gd name="connsiteY305" fmla="*/ 1271091 h 4579441"/>
                <a:gd name="connsiteX306" fmla="*/ 3068440 w 6370596"/>
                <a:gd name="connsiteY306" fmla="*/ 1252041 h 4579441"/>
                <a:gd name="connsiteX307" fmla="*/ 3030340 w 6370596"/>
                <a:gd name="connsiteY307" fmla="*/ 1232991 h 4579441"/>
                <a:gd name="connsiteX308" fmla="*/ 3011290 w 6370596"/>
                <a:gd name="connsiteY308" fmla="*/ 1213941 h 4579441"/>
                <a:gd name="connsiteX309" fmla="*/ 2985890 w 6370596"/>
                <a:gd name="connsiteY309" fmla="*/ 1194891 h 4579441"/>
                <a:gd name="connsiteX310" fmla="*/ 2966840 w 6370596"/>
                <a:gd name="connsiteY310" fmla="*/ 1169491 h 4579441"/>
                <a:gd name="connsiteX311" fmla="*/ 2941440 w 6370596"/>
                <a:gd name="connsiteY311" fmla="*/ 1144091 h 4579441"/>
                <a:gd name="connsiteX312" fmla="*/ 2896990 w 6370596"/>
                <a:gd name="connsiteY312" fmla="*/ 1086941 h 4579441"/>
                <a:gd name="connsiteX313" fmla="*/ 2865240 w 6370596"/>
                <a:gd name="connsiteY313" fmla="*/ 1048841 h 4579441"/>
                <a:gd name="connsiteX314" fmla="*/ 2839840 w 6370596"/>
                <a:gd name="connsiteY314" fmla="*/ 1029791 h 4579441"/>
                <a:gd name="connsiteX315" fmla="*/ 2801740 w 6370596"/>
                <a:gd name="connsiteY315" fmla="*/ 1004391 h 4579441"/>
                <a:gd name="connsiteX316" fmla="*/ 2757290 w 6370596"/>
                <a:gd name="connsiteY316" fmla="*/ 966291 h 4579441"/>
                <a:gd name="connsiteX317" fmla="*/ 2719190 w 6370596"/>
                <a:gd name="connsiteY317" fmla="*/ 928191 h 4579441"/>
                <a:gd name="connsiteX318" fmla="*/ 2700140 w 6370596"/>
                <a:gd name="connsiteY318" fmla="*/ 915491 h 4579441"/>
                <a:gd name="connsiteX319" fmla="*/ 2655690 w 6370596"/>
                <a:gd name="connsiteY319" fmla="*/ 871041 h 4579441"/>
                <a:gd name="connsiteX320" fmla="*/ 2630290 w 6370596"/>
                <a:gd name="connsiteY320" fmla="*/ 832941 h 4579441"/>
                <a:gd name="connsiteX321" fmla="*/ 2598540 w 6370596"/>
                <a:gd name="connsiteY321" fmla="*/ 801191 h 4579441"/>
                <a:gd name="connsiteX322" fmla="*/ 2585840 w 6370596"/>
                <a:gd name="connsiteY322" fmla="*/ 782141 h 4579441"/>
                <a:gd name="connsiteX323" fmla="*/ 2522340 w 6370596"/>
                <a:gd name="connsiteY323" fmla="*/ 744041 h 4579441"/>
                <a:gd name="connsiteX324" fmla="*/ 2503290 w 6370596"/>
                <a:gd name="connsiteY324" fmla="*/ 724991 h 4579441"/>
                <a:gd name="connsiteX325" fmla="*/ 2452490 w 6370596"/>
                <a:gd name="connsiteY325" fmla="*/ 693241 h 4579441"/>
                <a:gd name="connsiteX326" fmla="*/ 2395340 w 6370596"/>
                <a:gd name="connsiteY326" fmla="*/ 661491 h 4579441"/>
                <a:gd name="connsiteX327" fmla="*/ 2376290 w 6370596"/>
                <a:gd name="connsiteY327" fmla="*/ 642441 h 4579441"/>
                <a:gd name="connsiteX328" fmla="*/ 2350890 w 6370596"/>
                <a:gd name="connsiteY328" fmla="*/ 604341 h 4579441"/>
                <a:gd name="connsiteX329" fmla="*/ 2331840 w 6370596"/>
                <a:gd name="connsiteY329" fmla="*/ 585291 h 4579441"/>
                <a:gd name="connsiteX330" fmla="*/ 2293740 w 6370596"/>
                <a:gd name="connsiteY330" fmla="*/ 547191 h 4579441"/>
                <a:gd name="connsiteX331" fmla="*/ 2268340 w 6370596"/>
                <a:gd name="connsiteY331" fmla="*/ 496391 h 4579441"/>
                <a:gd name="connsiteX332" fmla="*/ 2249290 w 6370596"/>
                <a:gd name="connsiteY332" fmla="*/ 451941 h 4579441"/>
                <a:gd name="connsiteX333" fmla="*/ 2223890 w 6370596"/>
                <a:gd name="connsiteY333" fmla="*/ 350341 h 4579441"/>
                <a:gd name="connsiteX334" fmla="*/ 2211190 w 6370596"/>
                <a:gd name="connsiteY334" fmla="*/ 331291 h 4579441"/>
                <a:gd name="connsiteX335" fmla="*/ 2204840 w 6370596"/>
                <a:gd name="connsiteY335" fmla="*/ 312241 h 4579441"/>
                <a:gd name="connsiteX336" fmla="*/ 2179440 w 6370596"/>
                <a:gd name="connsiteY336" fmla="*/ 274141 h 4579441"/>
                <a:gd name="connsiteX337" fmla="*/ 2166740 w 6370596"/>
                <a:gd name="connsiteY337" fmla="*/ 255091 h 4579441"/>
                <a:gd name="connsiteX338" fmla="*/ 2147690 w 6370596"/>
                <a:gd name="connsiteY338" fmla="*/ 216991 h 4579441"/>
                <a:gd name="connsiteX339" fmla="*/ 2122290 w 6370596"/>
                <a:gd name="connsiteY339" fmla="*/ 134441 h 4579441"/>
                <a:gd name="connsiteX340" fmla="*/ 2096890 w 6370596"/>
                <a:gd name="connsiteY340" fmla="*/ 96341 h 4579441"/>
                <a:gd name="connsiteX341" fmla="*/ 2071490 w 6370596"/>
                <a:gd name="connsiteY341" fmla="*/ 89991 h 4579441"/>
                <a:gd name="connsiteX342" fmla="*/ 2046090 w 6370596"/>
                <a:gd name="connsiteY342" fmla="*/ 70941 h 4579441"/>
                <a:gd name="connsiteX343" fmla="*/ 2001640 w 6370596"/>
                <a:gd name="connsiteY343" fmla="*/ 58241 h 4579441"/>
                <a:gd name="connsiteX344" fmla="*/ 1982590 w 6370596"/>
                <a:gd name="connsiteY344" fmla="*/ 45541 h 4579441"/>
                <a:gd name="connsiteX345" fmla="*/ 1684140 w 6370596"/>
                <a:gd name="connsiteY345" fmla="*/ 26491 h 4579441"/>
                <a:gd name="connsiteX346" fmla="*/ 763390 w 6370596"/>
                <a:gd name="connsiteY346" fmla="*/ 13791 h 4579441"/>
                <a:gd name="connsiteX347" fmla="*/ 503040 w 6370596"/>
                <a:gd name="connsiteY347" fmla="*/ 1091 h 4579441"/>
                <a:gd name="connsiteX348" fmla="*/ 452240 w 6370596"/>
                <a:gd name="connsiteY348" fmla="*/ 20141 h 4579441"/>
                <a:gd name="connsiteX349" fmla="*/ 134740 w 6370596"/>
                <a:gd name="connsiteY349" fmla="*/ 20141 h 4579441"/>
                <a:gd name="connsiteX350" fmla="*/ 45840 w 6370596"/>
                <a:gd name="connsiteY350" fmla="*/ 64591 h 4579441"/>
                <a:gd name="connsiteX351" fmla="*/ 7740 w 6370596"/>
                <a:gd name="connsiteY351" fmla="*/ 223341 h 4579441"/>
                <a:gd name="connsiteX352" fmla="*/ 45840 w 6370596"/>
                <a:gd name="connsiteY352" fmla="*/ 267791 h 4579441"/>
                <a:gd name="connsiteX353" fmla="*/ 39490 w 6370596"/>
                <a:gd name="connsiteY353" fmla="*/ 343991 h 4579441"/>
                <a:gd name="connsiteX354" fmla="*/ 7740 w 6370596"/>
                <a:gd name="connsiteY354" fmla="*/ 369391 h 4579441"/>
                <a:gd name="connsiteX355" fmla="*/ 20440 w 6370596"/>
                <a:gd name="connsiteY355"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3970140 w 6370596"/>
                <a:gd name="connsiteY153" fmla="*/ 2477591 h 4579441"/>
                <a:gd name="connsiteX154" fmla="*/ 4008240 w 6370596"/>
                <a:gd name="connsiteY154" fmla="*/ 2464891 h 4579441"/>
                <a:gd name="connsiteX155" fmla="*/ 4109840 w 6370596"/>
                <a:gd name="connsiteY155" fmla="*/ 2471241 h 4579441"/>
                <a:gd name="connsiteX156" fmla="*/ 4147940 w 6370596"/>
                <a:gd name="connsiteY156" fmla="*/ 2496641 h 4579441"/>
                <a:gd name="connsiteX157" fmla="*/ 4186040 w 6370596"/>
                <a:gd name="connsiteY157" fmla="*/ 2515691 h 4579441"/>
                <a:gd name="connsiteX158" fmla="*/ 4205090 w 6370596"/>
                <a:gd name="connsiteY158" fmla="*/ 2534741 h 4579441"/>
                <a:gd name="connsiteX159" fmla="*/ 4249540 w 6370596"/>
                <a:gd name="connsiteY159" fmla="*/ 2566491 h 4579441"/>
                <a:gd name="connsiteX160" fmla="*/ 4274940 w 6370596"/>
                <a:gd name="connsiteY160" fmla="*/ 2610941 h 4579441"/>
                <a:gd name="connsiteX161" fmla="*/ 4293990 w 6370596"/>
                <a:gd name="connsiteY161" fmla="*/ 2629991 h 4579441"/>
                <a:gd name="connsiteX162" fmla="*/ 4306690 w 6370596"/>
                <a:gd name="connsiteY162" fmla="*/ 2649041 h 4579441"/>
                <a:gd name="connsiteX163" fmla="*/ 4363840 w 6370596"/>
                <a:gd name="connsiteY163" fmla="*/ 2706191 h 4579441"/>
                <a:gd name="connsiteX164" fmla="*/ 4382890 w 6370596"/>
                <a:gd name="connsiteY164" fmla="*/ 2731591 h 4579441"/>
                <a:gd name="connsiteX165" fmla="*/ 4427340 w 6370596"/>
                <a:gd name="connsiteY165" fmla="*/ 2795091 h 4579441"/>
                <a:gd name="connsiteX166" fmla="*/ 4465440 w 6370596"/>
                <a:gd name="connsiteY166" fmla="*/ 2852241 h 4579441"/>
                <a:gd name="connsiteX167" fmla="*/ 4535290 w 6370596"/>
                <a:gd name="connsiteY167" fmla="*/ 2947491 h 4579441"/>
                <a:gd name="connsiteX168" fmla="*/ 4547990 w 6370596"/>
                <a:gd name="connsiteY168" fmla="*/ 2966541 h 4579441"/>
                <a:gd name="connsiteX169" fmla="*/ 4573390 w 6370596"/>
                <a:gd name="connsiteY169" fmla="*/ 2991941 h 4579441"/>
                <a:gd name="connsiteX170" fmla="*/ 4586090 w 6370596"/>
                <a:gd name="connsiteY170" fmla="*/ 3010991 h 4579441"/>
                <a:gd name="connsiteX171" fmla="*/ 4605140 w 6370596"/>
                <a:gd name="connsiteY171" fmla="*/ 3030041 h 4579441"/>
                <a:gd name="connsiteX172" fmla="*/ 4649590 w 6370596"/>
                <a:gd name="connsiteY172" fmla="*/ 3087191 h 4579441"/>
                <a:gd name="connsiteX173" fmla="*/ 4668640 w 6370596"/>
                <a:gd name="connsiteY173" fmla="*/ 3112591 h 4579441"/>
                <a:gd name="connsiteX174" fmla="*/ 4681340 w 6370596"/>
                <a:gd name="connsiteY174" fmla="*/ 3131641 h 4579441"/>
                <a:gd name="connsiteX175" fmla="*/ 4700390 w 6370596"/>
                <a:gd name="connsiteY175" fmla="*/ 3137991 h 4579441"/>
                <a:gd name="connsiteX176" fmla="*/ 4732140 w 6370596"/>
                <a:gd name="connsiteY176" fmla="*/ 3036391 h 4579441"/>
                <a:gd name="connsiteX177" fmla="*/ 4744840 w 6370596"/>
                <a:gd name="connsiteY177" fmla="*/ 2985591 h 4579441"/>
                <a:gd name="connsiteX178" fmla="*/ 4763890 w 6370596"/>
                <a:gd name="connsiteY178" fmla="*/ 2934791 h 4579441"/>
                <a:gd name="connsiteX179" fmla="*/ 4776590 w 6370596"/>
                <a:gd name="connsiteY179" fmla="*/ 2883991 h 4579441"/>
                <a:gd name="connsiteX180" fmla="*/ 4782940 w 6370596"/>
                <a:gd name="connsiteY180" fmla="*/ 2864941 h 4579441"/>
                <a:gd name="connsiteX181" fmla="*/ 4801990 w 6370596"/>
                <a:gd name="connsiteY181" fmla="*/ 2839541 h 4579441"/>
                <a:gd name="connsiteX182" fmla="*/ 4808340 w 6370596"/>
                <a:gd name="connsiteY182" fmla="*/ 2820491 h 4579441"/>
                <a:gd name="connsiteX183" fmla="*/ 4846440 w 6370596"/>
                <a:gd name="connsiteY183" fmla="*/ 2763341 h 4579441"/>
                <a:gd name="connsiteX184" fmla="*/ 4859140 w 6370596"/>
                <a:gd name="connsiteY184" fmla="*/ 2744291 h 4579441"/>
                <a:gd name="connsiteX185" fmla="*/ 4878190 w 6370596"/>
                <a:gd name="connsiteY185" fmla="*/ 2731591 h 4579441"/>
                <a:gd name="connsiteX186" fmla="*/ 4922640 w 6370596"/>
                <a:gd name="connsiteY186" fmla="*/ 2693491 h 4579441"/>
                <a:gd name="connsiteX187" fmla="*/ 4960740 w 6370596"/>
                <a:gd name="connsiteY187" fmla="*/ 2680791 h 4579441"/>
                <a:gd name="connsiteX188" fmla="*/ 5005190 w 6370596"/>
                <a:gd name="connsiteY188" fmla="*/ 2668091 h 4579441"/>
                <a:gd name="connsiteX189" fmla="*/ 5049640 w 6370596"/>
                <a:gd name="connsiteY189" fmla="*/ 2661741 h 4579441"/>
                <a:gd name="connsiteX190" fmla="*/ 5119490 w 6370596"/>
                <a:gd name="connsiteY190" fmla="*/ 2668091 h 4579441"/>
                <a:gd name="connsiteX191" fmla="*/ 5138540 w 6370596"/>
                <a:gd name="connsiteY191" fmla="*/ 2680791 h 4579441"/>
                <a:gd name="connsiteX192" fmla="*/ 5157590 w 6370596"/>
                <a:gd name="connsiteY192" fmla="*/ 2687141 h 4579441"/>
                <a:gd name="connsiteX193" fmla="*/ 5202040 w 6370596"/>
                <a:gd name="connsiteY193" fmla="*/ 2706191 h 4579441"/>
                <a:gd name="connsiteX194" fmla="*/ 5240140 w 6370596"/>
                <a:gd name="connsiteY194" fmla="*/ 2718891 h 4579441"/>
                <a:gd name="connsiteX195" fmla="*/ 5259190 w 6370596"/>
                <a:gd name="connsiteY195" fmla="*/ 2725241 h 4579441"/>
                <a:gd name="connsiteX196" fmla="*/ 5290940 w 6370596"/>
                <a:gd name="connsiteY196" fmla="*/ 2737941 h 4579441"/>
                <a:gd name="connsiteX197" fmla="*/ 5316340 w 6370596"/>
                <a:gd name="connsiteY197" fmla="*/ 2744291 h 4579441"/>
                <a:gd name="connsiteX198" fmla="*/ 5354440 w 6370596"/>
                <a:gd name="connsiteY198" fmla="*/ 2756991 h 4579441"/>
                <a:gd name="connsiteX199" fmla="*/ 5398890 w 6370596"/>
                <a:gd name="connsiteY199" fmla="*/ 2769691 h 4579441"/>
                <a:gd name="connsiteX200" fmla="*/ 5494140 w 6370596"/>
                <a:gd name="connsiteY200" fmla="*/ 2763341 h 4579441"/>
                <a:gd name="connsiteX201" fmla="*/ 5513190 w 6370596"/>
                <a:gd name="connsiteY201" fmla="*/ 2744291 h 4579441"/>
                <a:gd name="connsiteX202" fmla="*/ 5500490 w 6370596"/>
                <a:gd name="connsiteY202" fmla="*/ 2699841 h 4579441"/>
                <a:gd name="connsiteX203" fmla="*/ 5494140 w 6370596"/>
                <a:gd name="connsiteY203" fmla="*/ 2668091 h 4579441"/>
                <a:gd name="connsiteX204" fmla="*/ 5456040 w 6370596"/>
                <a:gd name="connsiteY204" fmla="*/ 2649041 h 4579441"/>
                <a:gd name="connsiteX205" fmla="*/ 5449690 w 6370596"/>
                <a:gd name="connsiteY205" fmla="*/ 2623641 h 4579441"/>
                <a:gd name="connsiteX206" fmla="*/ 5462390 w 6370596"/>
                <a:gd name="connsiteY206" fmla="*/ 2509341 h 4579441"/>
                <a:gd name="connsiteX207" fmla="*/ 5475090 w 6370596"/>
                <a:gd name="connsiteY207" fmla="*/ 2483941 h 4579441"/>
                <a:gd name="connsiteX208" fmla="*/ 5513190 w 6370596"/>
                <a:gd name="connsiteY208" fmla="*/ 2458541 h 4579441"/>
                <a:gd name="connsiteX209" fmla="*/ 5513190 w 6370596"/>
                <a:gd name="connsiteY209" fmla="*/ 2356941 h 4579441"/>
                <a:gd name="connsiteX210" fmla="*/ 5532240 w 6370596"/>
                <a:gd name="connsiteY210" fmla="*/ 2331541 h 4579441"/>
                <a:gd name="connsiteX211" fmla="*/ 5551290 w 6370596"/>
                <a:gd name="connsiteY211" fmla="*/ 2293441 h 4579441"/>
                <a:gd name="connsiteX212" fmla="*/ 5576690 w 6370596"/>
                <a:gd name="connsiteY212" fmla="*/ 2287091 h 4579441"/>
                <a:gd name="connsiteX213" fmla="*/ 5684640 w 6370596"/>
                <a:gd name="connsiteY213" fmla="*/ 2280741 h 4579441"/>
                <a:gd name="connsiteX214" fmla="*/ 5767190 w 6370596"/>
                <a:gd name="connsiteY214" fmla="*/ 2261691 h 4579441"/>
                <a:gd name="connsiteX215" fmla="*/ 5786240 w 6370596"/>
                <a:gd name="connsiteY215" fmla="*/ 2255341 h 4579441"/>
                <a:gd name="connsiteX216" fmla="*/ 5951340 w 6370596"/>
                <a:gd name="connsiteY216" fmla="*/ 2261691 h 4579441"/>
                <a:gd name="connsiteX217" fmla="*/ 5989440 w 6370596"/>
                <a:gd name="connsiteY217" fmla="*/ 2280741 h 4579441"/>
                <a:gd name="connsiteX218" fmla="*/ 6021190 w 6370596"/>
                <a:gd name="connsiteY218" fmla="*/ 2287091 h 4579441"/>
                <a:gd name="connsiteX219" fmla="*/ 6129140 w 6370596"/>
                <a:gd name="connsiteY219" fmla="*/ 2299791 h 4579441"/>
                <a:gd name="connsiteX220" fmla="*/ 6287890 w 6370596"/>
                <a:gd name="connsiteY220" fmla="*/ 2293441 h 4579441"/>
                <a:gd name="connsiteX221" fmla="*/ 6306940 w 6370596"/>
                <a:gd name="connsiteY221" fmla="*/ 2280741 h 4579441"/>
                <a:gd name="connsiteX222" fmla="*/ 6332340 w 6370596"/>
                <a:gd name="connsiteY222" fmla="*/ 2274391 h 4579441"/>
                <a:gd name="connsiteX223" fmla="*/ 6370440 w 6370596"/>
                <a:gd name="connsiteY223" fmla="*/ 2236291 h 4579441"/>
                <a:gd name="connsiteX224" fmla="*/ 6351390 w 6370596"/>
                <a:gd name="connsiteY224" fmla="*/ 2229941 h 4579441"/>
                <a:gd name="connsiteX225" fmla="*/ 6325990 w 6370596"/>
                <a:gd name="connsiteY225" fmla="*/ 2217241 h 4579441"/>
                <a:gd name="connsiteX226" fmla="*/ 6306940 w 6370596"/>
                <a:gd name="connsiteY226" fmla="*/ 2102941 h 4579441"/>
                <a:gd name="connsiteX227" fmla="*/ 6300590 w 6370596"/>
                <a:gd name="connsiteY227" fmla="*/ 2033091 h 4579441"/>
                <a:gd name="connsiteX228" fmla="*/ 6281540 w 6370596"/>
                <a:gd name="connsiteY228" fmla="*/ 1969591 h 4579441"/>
                <a:gd name="connsiteX229" fmla="*/ 6268840 w 6370596"/>
                <a:gd name="connsiteY229" fmla="*/ 1937841 h 4579441"/>
                <a:gd name="connsiteX230" fmla="*/ 6262490 w 6370596"/>
                <a:gd name="connsiteY230" fmla="*/ 1918791 h 4579441"/>
                <a:gd name="connsiteX231" fmla="*/ 6249790 w 6370596"/>
                <a:gd name="connsiteY231" fmla="*/ 1899741 h 4579441"/>
                <a:gd name="connsiteX232" fmla="*/ 6243440 w 6370596"/>
                <a:gd name="connsiteY232" fmla="*/ 1874341 h 4579441"/>
                <a:gd name="connsiteX233" fmla="*/ 6224390 w 6370596"/>
                <a:gd name="connsiteY233" fmla="*/ 1829891 h 4579441"/>
                <a:gd name="connsiteX234" fmla="*/ 6218040 w 6370596"/>
                <a:gd name="connsiteY234" fmla="*/ 1753691 h 4579441"/>
                <a:gd name="connsiteX235" fmla="*/ 6192640 w 6370596"/>
                <a:gd name="connsiteY235" fmla="*/ 1696541 h 4579441"/>
                <a:gd name="connsiteX236" fmla="*/ 6179940 w 6370596"/>
                <a:gd name="connsiteY236" fmla="*/ 1671141 h 4579441"/>
                <a:gd name="connsiteX237" fmla="*/ 6154540 w 6370596"/>
                <a:gd name="connsiteY237" fmla="*/ 1633041 h 4579441"/>
                <a:gd name="connsiteX238" fmla="*/ 6141840 w 6370596"/>
                <a:gd name="connsiteY238" fmla="*/ 1594941 h 4579441"/>
                <a:gd name="connsiteX239" fmla="*/ 6135490 w 6370596"/>
                <a:gd name="connsiteY239" fmla="*/ 1575891 h 4579441"/>
                <a:gd name="connsiteX240" fmla="*/ 6129140 w 6370596"/>
                <a:gd name="connsiteY240" fmla="*/ 1550491 h 4579441"/>
                <a:gd name="connsiteX241" fmla="*/ 6116440 w 6370596"/>
                <a:gd name="connsiteY241" fmla="*/ 1531441 h 4579441"/>
                <a:gd name="connsiteX242" fmla="*/ 6097390 w 6370596"/>
                <a:gd name="connsiteY242" fmla="*/ 1486991 h 4579441"/>
                <a:gd name="connsiteX243" fmla="*/ 6059290 w 6370596"/>
                <a:gd name="connsiteY243" fmla="*/ 1474291 h 4579441"/>
                <a:gd name="connsiteX244" fmla="*/ 6002140 w 6370596"/>
                <a:gd name="connsiteY244" fmla="*/ 1461591 h 4579441"/>
                <a:gd name="connsiteX245" fmla="*/ 5964040 w 6370596"/>
                <a:gd name="connsiteY245" fmla="*/ 1448891 h 4579441"/>
                <a:gd name="connsiteX246" fmla="*/ 5944990 w 6370596"/>
                <a:gd name="connsiteY246" fmla="*/ 1442541 h 4579441"/>
                <a:gd name="connsiteX247" fmla="*/ 5887840 w 6370596"/>
                <a:gd name="connsiteY247" fmla="*/ 1429841 h 4579441"/>
                <a:gd name="connsiteX248" fmla="*/ 5868790 w 6370596"/>
                <a:gd name="connsiteY248" fmla="*/ 1423491 h 4579441"/>
                <a:gd name="connsiteX249" fmla="*/ 5563990 w 6370596"/>
                <a:gd name="connsiteY249" fmla="*/ 1436191 h 4579441"/>
                <a:gd name="connsiteX250" fmla="*/ 5506840 w 6370596"/>
                <a:gd name="connsiteY250" fmla="*/ 1448891 h 4579441"/>
                <a:gd name="connsiteX251" fmla="*/ 5468740 w 6370596"/>
                <a:gd name="connsiteY251" fmla="*/ 1461591 h 4579441"/>
                <a:gd name="connsiteX252" fmla="*/ 5449690 w 6370596"/>
                <a:gd name="connsiteY252" fmla="*/ 1467941 h 4579441"/>
                <a:gd name="connsiteX253" fmla="*/ 5430640 w 6370596"/>
                <a:gd name="connsiteY253" fmla="*/ 1480641 h 4579441"/>
                <a:gd name="connsiteX254" fmla="*/ 5373490 w 6370596"/>
                <a:gd name="connsiteY254" fmla="*/ 1493341 h 4579441"/>
                <a:gd name="connsiteX255" fmla="*/ 5309990 w 6370596"/>
                <a:gd name="connsiteY255" fmla="*/ 1506041 h 4579441"/>
                <a:gd name="connsiteX256" fmla="*/ 5202040 w 6370596"/>
                <a:gd name="connsiteY256" fmla="*/ 1525091 h 4579441"/>
                <a:gd name="connsiteX257" fmla="*/ 5030590 w 6370596"/>
                <a:gd name="connsiteY257" fmla="*/ 1512391 h 4579441"/>
                <a:gd name="connsiteX258" fmla="*/ 4967090 w 6370596"/>
                <a:gd name="connsiteY258" fmla="*/ 1493341 h 4579441"/>
                <a:gd name="connsiteX259" fmla="*/ 4948040 w 6370596"/>
                <a:gd name="connsiteY259" fmla="*/ 1486991 h 4579441"/>
                <a:gd name="connsiteX260" fmla="*/ 4922640 w 6370596"/>
                <a:gd name="connsiteY260" fmla="*/ 1480641 h 4579441"/>
                <a:gd name="connsiteX261" fmla="*/ 4903590 w 6370596"/>
                <a:gd name="connsiteY261" fmla="*/ 1474291 h 4579441"/>
                <a:gd name="connsiteX262" fmla="*/ 4833740 w 6370596"/>
                <a:gd name="connsiteY262" fmla="*/ 1467941 h 4579441"/>
                <a:gd name="connsiteX263" fmla="*/ 4795640 w 6370596"/>
                <a:gd name="connsiteY263" fmla="*/ 1455241 h 4579441"/>
                <a:gd name="connsiteX264" fmla="*/ 4522590 w 6370596"/>
                <a:gd name="connsiteY264" fmla="*/ 1442541 h 4579441"/>
                <a:gd name="connsiteX265" fmla="*/ 4490840 w 6370596"/>
                <a:gd name="connsiteY265" fmla="*/ 1436191 h 4579441"/>
                <a:gd name="connsiteX266" fmla="*/ 4452740 w 6370596"/>
                <a:gd name="connsiteY266" fmla="*/ 1423491 h 4579441"/>
                <a:gd name="connsiteX267" fmla="*/ 4395590 w 6370596"/>
                <a:gd name="connsiteY267" fmla="*/ 1417141 h 4579441"/>
                <a:gd name="connsiteX268" fmla="*/ 4357490 w 6370596"/>
                <a:gd name="connsiteY268" fmla="*/ 1391741 h 4579441"/>
                <a:gd name="connsiteX269" fmla="*/ 4319390 w 6370596"/>
                <a:gd name="connsiteY269" fmla="*/ 1379041 h 4579441"/>
                <a:gd name="connsiteX270" fmla="*/ 4281290 w 6370596"/>
                <a:gd name="connsiteY270" fmla="*/ 1366341 h 4579441"/>
                <a:gd name="connsiteX271" fmla="*/ 4243190 w 6370596"/>
                <a:gd name="connsiteY271" fmla="*/ 1353641 h 4579441"/>
                <a:gd name="connsiteX272" fmla="*/ 4211440 w 6370596"/>
                <a:gd name="connsiteY272" fmla="*/ 1347291 h 4579441"/>
                <a:gd name="connsiteX273" fmla="*/ 4192390 w 6370596"/>
                <a:gd name="connsiteY273" fmla="*/ 1334591 h 4579441"/>
                <a:gd name="connsiteX274" fmla="*/ 4154290 w 6370596"/>
                <a:gd name="connsiteY274" fmla="*/ 1321891 h 4579441"/>
                <a:gd name="connsiteX275" fmla="*/ 4135240 w 6370596"/>
                <a:gd name="connsiteY275" fmla="*/ 1315541 h 4579441"/>
                <a:gd name="connsiteX276" fmla="*/ 4103490 w 6370596"/>
                <a:gd name="connsiteY276" fmla="*/ 1296491 h 4579441"/>
                <a:gd name="connsiteX277" fmla="*/ 4059040 w 6370596"/>
                <a:gd name="connsiteY277" fmla="*/ 1283791 h 4579441"/>
                <a:gd name="connsiteX278" fmla="*/ 4033640 w 6370596"/>
                <a:gd name="connsiteY278" fmla="*/ 1271091 h 4579441"/>
                <a:gd name="connsiteX279" fmla="*/ 3982840 w 6370596"/>
                <a:gd name="connsiteY279" fmla="*/ 1258391 h 4579441"/>
                <a:gd name="connsiteX280" fmla="*/ 3919340 w 6370596"/>
                <a:gd name="connsiteY280" fmla="*/ 1220291 h 4579441"/>
                <a:gd name="connsiteX281" fmla="*/ 3900290 w 6370596"/>
                <a:gd name="connsiteY281" fmla="*/ 1213941 h 4579441"/>
                <a:gd name="connsiteX282" fmla="*/ 3709790 w 6370596"/>
                <a:gd name="connsiteY282" fmla="*/ 1207591 h 4579441"/>
                <a:gd name="connsiteX283" fmla="*/ 3627240 w 6370596"/>
                <a:gd name="connsiteY283" fmla="*/ 1213941 h 4579441"/>
                <a:gd name="connsiteX284" fmla="*/ 3589140 w 6370596"/>
                <a:gd name="connsiteY284" fmla="*/ 1232991 h 4579441"/>
                <a:gd name="connsiteX285" fmla="*/ 3551040 w 6370596"/>
                <a:gd name="connsiteY285" fmla="*/ 1245691 h 4579441"/>
                <a:gd name="connsiteX286" fmla="*/ 3531990 w 6370596"/>
                <a:gd name="connsiteY286" fmla="*/ 1258391 h 4579441"/>
                <a:gd name="connsiteX287" fmla="*/ 3512940 w 6370596"/>
                <a:gd name="connsiteY287" fmla="*/ 1264741 h 4579441"/>
                <a:gd name="connsiteX288" fmla="*/ 3474840 w 6370596"/>
                <a:gd name="connsiteY288" fmla="*/ 1290141 h 4579441"/>
                <a:gd name="connsiteX289" fmla="*/ 3455790 w 6370596"/>
                <a:gd name="connsiteY289" fmla="*/ 1302841 h 4579441"/>
                <a:gd name="connsiteX290" fmla="*/ 3411340 w 6370596"/>
                <a:gd name="connsiteY290" fmla="*/ 1366341 h 4579441"/>
                <a:gd name="connsiteX291" fmla="*/ 3398640 w 6370596"/>
                <a:gd name="connsiteY291" fmla="*/ 1385391 h 4579441"/>
                <a:gd name="connsiteX292" fmla="*/ 3354190 w 6370596"/>
                <a:gd name="connsiteY292" fmla="*/ 1417141 h 4579441"/>
                <a:gd name="connsiteX293" fmla="*/ 3335140 w 6370596"/>
                <a:gd name="connsiteY293" fmla="*/ 1423491 h 4579441"/>
                <a:gd name="connsiteX294" fmla="*/ 3309740 w 6370596"/>
                <a:gd name="connsiteY294" fmla="*/ 1436191 h 4579441"/>
                <a:gd name="connsiteX295" fmla="*/ 3271640 w 6370596"/>
                <a:gd name="connsiteY295" fmla="*/ 1448891 h 4579441"/>
                <a:gd name="connsiteX296" fmla="*/ 3252590 w 6370596"/>
                <a:gd name="connsiteY296" fmla="*/ 1455241 h 4579441"/>
                <a:gd name="connsiteX297" fmla="*/ 3176390 w 6370596"/>
                <a:gd name="connsiteY297" fmla="*/ 1429841 h 4579441"/>
                <a:gd name="connsiteX298" fmla="*/ 3157340 w 6370596"/>
                <a:gd name="connsiteY298" fmla="*/ 1410791 h 4579441"/>
                <a:gd name="connsiteX299" fmla="*/ 3138290 w 6370596"/>
                <a:gd name="connsiteY299" fmla="*/ 1372691 h 4579441"/>
                <a:gd name="connsiteX300" fmla="*/ 3131940 w 6370596"/>
                <a:gd name="connsiteY300" fmla="*/ 1353641 h 4579441"/>
                <a:gd name="connsiteX301" fmla="*/ 3119240 w 6370596"/>
                <a:gd name="connsiteY301" fmla="*/ 1334591 h 4579441"/>
                <a:gd name="connsiteX302" fmla="*/ 3112890 w 6370596"/>
                <a:gd name="connsiteY302" fmla="*/ 1315541 h 4579441"/>
                <a:gd name="connsiteX303" fmla="*/ 3100190 w 6370596"/>
                <a:gd name="connsiteY303" fmla="*/ 1296491 h 4579441"/>
                <a:gd name="connsiteX304" fmla="*/ 3087490 w 6370596"/>
                <a:gd name="connsiteY304" fmla="*/ 1271091 h 4579441"/>
                <a:gd name="connsiteX305" fmla="*/ 3068440 w 6370596"/>
                <a:gd name="connsiteY305" fmla="*/ 1252041 h 4579441"/>
                <a:gd name="connsiteX306" fmla="*/ 3030340 w 6370596"/>
                <a:gd name="connsiteY306" fmla="*/ 1232991 h 4579441"/>
                <a:gd name="connsiteX307" fmla="*/ 3011290 w 6370596"/>
                <a:gd name="connsiteY307" fmla="*/ 1213941 h 4579441"/>
                <a:gd name="connsiteX308" fmla="*/ 2985890 w 6370596"/>
                <a:gd name="connsiteY308" fmla="*/ 1194891 h 4579441"/>
                <a:gd name="connsiteX309" fmla="*/ 2966840 w 6370596"/>
                <a:gd name="connsiteY309" fmla="*/ 1169491 h 4579441"/>
                <a:gd name="connsiteX310" fmla="*/ 2941440 w 6370596"/>
                <a:gd name="connsiteY310" fmla="*/ 1144091 h 4579441"/>
                <a:gd name="connsiteX311" fmla="*/ 2896990 w 6370596"/>
                <a:gd name="connsiteY311" fmla="*/ 1086941 h 4579441"/>
                <a:gd name="connsiteX312" fmla="*/ 2865240 w 6370596"/>
                <a:gd name="connsiteY312" fmla="*/ 1048841 h 4579441"/>
                <a:gd name="connsiteX313" fmla="*/ 2839840 w 6370596"/>
                <a:gd name="connsiteY313" fmla="*/ 1029791 h 4579441"/>
                <a:gd name="connsiteX314" fmla="*/ 2801740 w 6370596"/>
                <a:gd name="connsiteY314" fmla="*/ 1004391 h 4579441"/>
                <a:gd name="connsiteX315" fmla="*/ 2757290 w 6370596"/>
                <a:gd name="connsiteY315" fmla="*/ 966291 h 4579441"/>
                <a:gd name="connsiteX316" fmla="*/ 2719190 w 6370596"/>
                <a:gd name="connsiteY316" fmla="*/ 928191 h 4579441"/>
                <a:gd name="connsiteX317" fmla="*/ 2700140 w 6370596"/>
                <a:gd name="connsiteY317" fmla="*/ 915491 h 4579441"/>
                <a:gd name="connsiteX318" fmla="*/ 2655690 w 6370596"/>
                <a:gd name="connsiteY318" fmla="*/ 871041 h 4579441"/>
                <a:gd name="connsiteX319" fmla="*/ 2630290 w 6370596"/>
                <a:gd name="connsiteY319" fmla="*/ 832941 h 4579441"/>
                <a:gd name="connsiteX320" fmla="*/ 2598540 w 6370596"/>
                <a:gd name="connsiteY320" fmla="*/ 801191 h 4579441"/>
                <a:gd name="connsiteX321" fmla="*/ 2585840 w 6370596"/>
                <a:gd name="connsiteY321" fmla="*/ 782141 h 4579441"/>
                <a:gd name="connsiteX322" fmla="*/ 2522340 w 6370596"/>
                <a:gd name="connsiteY322" fmla="*/ 744041 h 4579441"/>
                <a:gd name="connsiteX323" fmla="*/ 2503290 w 6370596"/>
                <a:gd name="connsiteY323" fmla="*/ 724991 h 4579441"/>
                <a:gd name="connsiteX324" fmla="*/ 2452490 w 6370596"/>
                <a:gd name="connsiteY324" fmla="*/ 693241 h 4579441"/>
                <a:gd name="connsiteX325" fmla="*/ 2395340 w 6370596"/>
                <a:gd name="connsiteY325" fmla="*/ 661491 h 4579441"/>
                <a:gd name="connsiteX326" fmla="*/ 2376290 w 6370596"/>
                <a:gd name="connsiteY326" fmla="*/ 642441 h 4579441"/>
                <a:gd name="connsiteX327" fmla="*/ 2350890 w 6370596"/>
                <a:gd name="connsiteY327" fmla="*/ 604341 h 4579441"/>
                <a:gd name="connsiteX328" fmla="*/ 2331840 w 6370596"/>
                <a:gd name="connsiteY328" fmla="*/ 585291 h 4579441"/>
                <a:gd name="connsiteX329" fmla="*/ 2293740 w 6370596"/>
                <a:gd name="connsiteY329" fmla="*/ 547191 h 4579441"/>
                <a:gd name="connsiteX330" fmla="*/ 2268340 w 6370596"/>
                <a:gd name="connsiteY330" fmla="*/ 496391 h 4579441"/>
                <a:gd name="connsiteX331" fmla="*/ 2249290 w 6370596"/>
                <a:gd name="connsiteY331" fmla="*/ 451941 h 4579441"/>
                <a:gd name="connsiteX332" fmla="*/ 2223890 w 6370596"/>
                <a:gd name="connsiteY332" fmla="*/ 350341 h 4579441"/>
                <a:gd name="connsiteX333" fmla="*/ 2211190 w 6370596"/>
                <a:gd name="connsiteY333" fmla="*/ 331291 h 4579441"/>
                <a:gd name="connsiteX334" fmla="*/ 2204840 w 6370596"/>
                <a:gd name="connsiteY334" fmla="*/ 312241 h 4579441"/>
                <a:gd name="connsiteX335" fmla="*/ 2179440 w 6370596"/>
                <a:gd name="connsiteY335" fmla="*/ 274141 h 4579441"/>
                <a:gd name="connsiteX336" fmla="*/ 2166740 w 6370596"/>
                <a:gd name="connsiteY336" fmla="*/ 255091 h 4579441"/>
                <a:gd name="connsiteX337" fmla="*/ 2147690 w 6370596"/>
                <a:gd name="connsiteY337" fmla="*/ 216991 h 4579441"/>
                <a:gd name="connsiteX338" fmla="*/ 2122290 w 6370596"/>
                <a:gd name="connsiteY338" fmla="*/ 134441 h 4579441"/>
                <a:gd name="connsiteX339" fmla="*/ 2096890 w 6370596"/>
                <a:gd name="connsiteY339" fmla="*/ 96341 h 4579441"/>
                <a:gd name="connsiteX340" fmla="*/ 2071490 w 6370596"/>
                <a:gd name="connsiteY340" fmla="*/ 89991 h 4579441"/>
                <a:gd name="connsiteX341" fmla="*/ 2046090 w 6370596"/>
                <a:gd name="connsiteY341" fmla="*/ 70941 h 4579441"/>
                <a:gd name="connsiteX342" fmla="*/ 2001640 w 6370596"/>
                <a:gd name="connsiteY342" fmla="*/ 58241 h 4579441"/>
                <a:gd name="connsiteX343" fmla="*/ 1982590 w 6370596"/>
                <a:gd name="connsiteY343" fmla="*/ 45541 h 4579441"/>
                <a:gd name="connsiteX344" fmla="*/ 1684140 w 6370596"/>
                <a:gd name="connsiteY344" fmla="*/ 26491 h 4579441"/>
                <a:gd name="connsiteX345" fmla="*/ 763390 w 6370596"/>
                <a:gd name="connsiteY345" fmla="*/ 13791 h 4579441"/>
                <a:gd name="connsiteX346" fmla="*/ 503040 w 6370596"/>
                <a:gd name="connsiteY346" fmla="*/ 1091 h 4579441"/>
                <a:gd name="connsiteX347" fmla="*/ 452240 w 6370596"/>
                <a:gd name="connsiteY347" fmla="*/ 20141 h 4579441"/>
                <a:gd name="connsiteX348" fmla="*/ 134740 w 6370596"/>
                <a:gd name="connsiteY348" fmla="*/ 20141 h 4579441"/>
                <a:gd name="connsiteX349" fmla="*/ 45840 w 6370596"/>
                <a:gd name="connsiteY349" fmla="*/ 64591 h 4579441"/>
                <a:gd name="connsiteX350" fmla="*/ 7740 w 6370596"/>
                <a:gd name="connsiteY350" fmla="*/ 223341 h 4579441"/>
                <a:gd name="connsiteX351" fmla="*/ 45840 w 6370596"/>
                <a:gd name="connsiteY351" fmla="*/ 267791 h 4579441"/>
                <a:gd name="connsiteX352" fmla="*/ 39490 w 6370596"/>
                <a:gd name="connsiteY352" fmla="*/ 343991 h 4579441"/>
                <a:gd name="connsiteX353" fmla="*/ 7740 w 6370596"/>
                <a:gd name="connsiteY353" fmla="*/ 369391 h 4579441"/>
                <a:gd name="connsiteX354" fmla="*/ 20440 w 6370596"/>
                <a:gd name="connsiteY35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3970140 w 6370596"/>
                <a:gd name="connsiteY153" fmla="*/ 2477591 h 4579441"/>
                <a:gd name="connsiteX154" fmla="*/ 4008240 w 6370596"/>
                <a:gd name="connsiteY154" fmla="*/ 2464891 h 4579441"/>
                <a:gd name="connsiteX155" fmla="*/ 4109840 w 6370596"/>
                <a:gd name="connsiteY155" fmla="*/ 2471241 h 4579441"/>
                <a:gd name="connsiteX156" fmla="*/ 4147940 w 6370596"/>
                <a:gd name="connsiteY156" fmla="*/ 2496641 h 4579441"/>
                <a:gd name="connsiteX157" fmla="*/ 4186040 w 6370596"/>
                <a:gd name="connsiteY157" fmla="*/ 2515691 h 4579441"/>
                <a:gd name="connsiteX158" fmla="*/ 4205090 w 6370596"/>
                <a:gd name="connsiteY158" fmla="*/ 2534741 h 4579441"/>
                <a:gd name="connsiteX159" fmla="*/ 4249540 w 6370596"/>
                <a:gd name="connsiteY159" fmla="*/ 2566491 h 4579441"/>
                <a:gd name="connsiteX160" fmla="*/ 4274940 w 6370596"/>
                <a:gd name="connsiteY160" fmla="*/ 2610941 h 4579441"/>
                <a:gd name="connsiteX161" fmla="*/ 4293990 w 6370596"/>
                <a:gd name="connsiteY161" fmla="*/ 2629991 h 4579441"/>
                <a:gd name="connsiteX162" fmla="*/ 4363840 w 6370596"/>
                <a:gd name="connsiteY162" fmla="*/ 2706191 h 4579441"/>
                <a:gd name="connsiteX163" fmla="*/ 4382890 w 6370596"/>
                <a:gd name="connsiteY163" fmla="*/ 2731591 h 4579441"/>
                <a:gd name="connsiteX164" fmla="*/ 4427340 w 6370596"/>
                <a:gd name="connsiteY164" fmla="*/ 2795091 h 4579441"/>
                <a:gd name="connsiteX165" fmla="*/ 4465440 w 6370596"/>
                <a:gd name="connsiteY165" fmla="*/ 2852241 h 4579441"/>
                <a:gd name="connsiteX166" fmla="*/ 4535290 w 6370596"/>
                <a:gd name="connsiteY166" fmla="*/ 2947491 h 4579441"/>
                <a:gd name="connsiteX167" fmla="*/ 4547990 w 6370596"/>
                <a:gd name="connsiteY167" fmla="*/ 2966541 h 4579441"/>
                <a:gd name="connsiteX168" fmla="*/ 4573390 w 6370596"/>
                <a:gd name="connsiteY168" fmla="*/ 2991941 h 4579441"/>
                <a:gd name="connsiteX169" fmla="*/ 4586090 w 6370596"/>
                <a:gd name="connsiteY169" fmla="*/ 3010991 h 4579441"/>
                <a:gd name="connsiteX170" fmla="*/ 4605140 w 6370596"/>
                <a:gd name="connsiteY170" fmla="*/ 3030041 h 4579441"/>
                <a:gd name="connsiteX171" fmla="*/ 4649590 w 6370596"/>
                <a:gd name="connsiteY171" fmla="*/ 3087191 h 4579441"/>
                <a:gd name="connsiteX172" fmla="*/ 4668640 w 6370596"/>
                <a:gd name="connsiteY172" fmla="*/ 3112591 h 4579441"/>
                <a:gd name="connsiteX173" fmla="*/ 4681340 w 6370596"/>
                <a:gd name="connsiteY173" fmla="*/ 3131641 h 4579441"/>
                <a:gd name="connsiteX174" fmla="*/ 4700390 w 6370596"/>
                <a:gd name="connsiteY174" fmla="*/ 3137991 h 4579441"/>
                <a:gd name="connsiteX175" fmla="*/ 4732140 w 6370596"/>
                <a:gd name="connsiteY175" fmla="*/ 3036391 h 4579441"/>
                <a:gd name="connsiteX176" fmla="*/ 4744840 w 6370596"/>
                <a:gd name="connsiteY176" fmla="*/ 2985591 h 4579441"/>
                <a:gd name="connsiteX177" fmla="*/ 4763890 w 6370596"/>
                <a:gd name="connsiteY177" fmla="*/ 2934791 h 4579441"/>
                <a:gd name="connsiteX178" fmla="*/ 4776590 w 6370596"/>
                <a:gd name="connsiteY178" fmla="*/ 2883991 h 4579441"/>
                <a:gd name="connsiteX179" fmla="*/ 4782940 w 6370596"/>
                <a:gd name="connsiteY179" fmla="*/ 2864941 h 4579441"/>
                <a:gd name="connsiteX180" fmla="*/ 4801990 w 6370596"/>
                <a:gd name="connsiteY180" fmla="*/ 2839541 h 4579441"/>
                <a:gd name="connsiteX181" fmla="*/ 4808340 w 6370596"/>
                <a:gd name="connsiteY181" fmla="*/ 2820491 h 4579441"/>
                <a:gd name="connsiteX182" fmla="*/ 4846440 w 6370596"/>
                <a:gd name="connsiteY182" fmla="*/ 2763341 h 4579441"/>
                <a:gd name="connsiteX183" fmla="*/ 4859140 w 6370596"/>
                <a:gd name="connsiteY183" fmla="*/ 2744291 h 4579441"/>
                <a:gd name="connsiteX184" fmla="*/ 4878190 w 6370596"/>
                <a:gd name="connsiteY184" fmla="*/ 2731591 h 4579441"/>
                <a:gd name="connsiteX185" fmla="*/ 4922640 w 6370596"/>
                <a:gd name="connsiteY185" fmla="*/ 2693491 h 4579441"/>
                <a:gd name="connsiteX186" fmla="*/ 4960740 w 6370596"/>
                <a:gd name="connsiteY186" fmla="*/ 2680791 h 4579441"/>
                <a:gd name="connsiteX187" fmla="*/ 5005190 w 6370596"/>
                <a:gd name="connsiteY187" fmla="*/ 2668091 h 4579441"/>
                <a:gd name="connsiteX188" fmla="*/ 5049640 w 6370596"/>
                <a:gd name="connsiteY188" fmla="*/ 2661741 h 4579441"/>
                <a:gd name="connsiteX189" fmla="*/ 5119490 w 6370596"/>
                <a:gd name="connsiteY189" fmla="*/ 2668091 h 4579441"/>
                <a:gd name="connsiteX190" fmla="*/ 5138540 w 6370596"/>
                <a:gd name="connsiteY190" fmla="*/ 2680791 h 4579441"/>
                <a:gd name="connsiteX191" fmla="*/ 5157590 w 6370596"/>
                <a:gd name="connsiteY191" fmla="*/ 2687141 h 4579441"/>
                <a:gd name="connsiteX192" fmla="*/ 5202040 w 6370596"/>
                <a:gd name="connsiteY192" fmla="*/ 2706191 h 4579441"/>
                <a:gd name="connsiteX193" fmla="*/ 5240140 w 6370596"/>
                <a:gd name="connsiteY193" fmla="*/ 2718891 h 4579441"/>
                <a:gd name="connsiteX194" fmla="*/ 5259190 w 6370596"/>
                <a:gd name="connsiteY194" fmla="*/ 2725241 h 4579441"/>
                <a:gd name="connsiteX195" fmla="*/ 5290940 w 6370596"/>
                <a:gd name="connsiteY195" fmla="*/ 2737941 h 4579441"/>
                <a:gd name="connsiteX196" fmla="*/ 5316340 w 6370596"/>
                <a:gd name="connsiteY196" fmla="*/ 2744291 h 4579441"/>
                <a:gd name="connsiteX197" fmla="*/ 5354440 w 6370596"/>
                <a:gd name="connsiteY197" fmla="*/ 2756991 h 4579441"/>
                <a:gd name="connsiteX198" fmla="*/ 5398890 w 6370596"/>
                <a:gd name="connsiteY198" fmla="*/ 2769691 h 4579441"/>
                <a:gd name="connsiteX199" fmla="*/ 5494140 w 6370596"/>
                <a:gd name="connsiteY199" fmla="*/ 2763341 h 4579441"/>
                <a:gd name="connsiteX200" fmla="*/ 5513190 w 6370596"/>
                <a:gd name="connsiteY200" fmla="*/ 2744291 h 4579441"/>
                <a:gd name="connsiteX201" fmla="*/ 5500490 w 6370596"/>
                <a:gd name="connsiteY201" fmla="*/ 2699841 h 4579441"/>
                <a:gd name="connsiteX202" fmla="*/ 5494140 w 6370596"/>
                <a:gd name="connsiteY202" fmla="*/ 2668091 h 4579441"/>
                <a:gd name="connsiteX203" fmla="*/ 5456040 w 6370596"/>
                <a:gd name="connsiteY203" fmla="*/ 2649041 h 4579441"/>
                <a:gd name="connsiteX204" fmla="*/ 5449690 w 6370596"/>
                <a:gd name="connsiteY204" fmla="*/ 2623641 h 4579441"/>
                <a:gd name="connsiteX205" fmla="*/ 5462390 w 6370596"/>
                <a:gd name="connsiteY205" fmla="*/ 2509341 h 4579441"/>
                <a:gd name="connsiteX206" fmla="*/ 5475090 w 6370596"/>
                <a:gd name="connsiteY206" fmla="*/ 2483941 h 4579441"/>
                <a:gd name="connsiteX207" fmla="*/ 5513190 w 6370596"/>
                <a:gd name="connsiteY207" fmla="*/ 2458541 h 4579441"/>
                <a:gd name="connsiteX208" fmla="*/ 5513190 w 6370596"/>
                <a:gd name="connsiteY208" fmla="*/ 2356941 h 4579441"/>
                <a:gd name="connsiteX209" fmla="*/ 5532240 w 6370596"/>
                <a:gd name="connsiteY209" fmla="*/ 2331541 h 4579441"/>
                <a:gd name="connsiteX210" fmla="*/ 5551290 w 6370596"/>
                <a:gd name="connsiteY210" fmla="*/ 2293441 h 4579441"/>
                <a:gd name="connsiteX211" fmla="*/ 5576690 w 6370596"/>
                <a:gd name="connsiteY211" fmla="*/ 2287091 h 4579441"/>
                <a:gd name="connsiteX212" fmla="*/ 5684640 w 6370596"/>
                <a:gd name="connsiteY212" fmla="*/ 2280741 h 4579441"/>
                <a:gd name="connsiteX213" fmla="*/ 5767190 w 6370596"/>
                <a:gd name="connsiteY213" fmla="*/ 2261691 h 4579441"/>
                <a:gd name="connsiteX214" fmla="*/ 5786240 w 6370596"/>
                <a:gd name="connsiteY214" fmla="*/ 2255341 h 4579441"/>
                <a:gd name="connsiteX215" fmla="*/ 5951340 w 6370596"/>
                <a:gd name="connsiteY215" fmla="*/ 2261691 h 4579441"/>
                <a:gd name="connsiteX216" fmla="*/ 5989440 w 6370596"/>
                <a:gd name="connsiteY216" fmla="*/ 2280741 h 4579441"/>
                <a:gd name="connsiteX217" fmla="*/ 6021190 w 6370596"/>
                <a:gd name="connsiteY217" fmla="*/ 2287091 h 4579441"/>
                <a:gd name="connsiteX218" fmla="*/ 6129140 w 6370596"/>
                <a:gd name="connsiteY218" fmla="*/ 2299791 h 4579441"/>
                <a:gd name="connsiteX219" fmla="*/ 6287890 w 6370596"/>
                <a:gd name="connsiteY219" fmla="*/ 2293441 h 4579441"/>
                <a:gd name="connsiteX220" fmla="*/ 6306940 w 6370596"/>
                <a:gd name="connsiteY220" fmla="*/ 2280741 h 4579441"/>
                <a:gd name="connsiteX221" fmla="*/ 6332340 w 6370596"/>
                <a:gd name="connsiteY221" fmla="*/ 2274391 h 4579441"/>
                <a:gd name="connsiteX222" fmla="*/ 6370440 w 6370596"/>
                <a:gd name="connsiteY222" fmla="*/ 2236291 h 4579441"/>
                <a:gd name="connsiteX223" fmla="*/ 6351390 w 6370596"/>
                <a:gd name="connsiteY223" fmla="*/ 2229941 h 4579441"/>
                <a:gd name="connsiteX224" fmla="*/ 6325990 w 6370596"/>
                <a:gd name="connsiteY224" fmla="*/ 2217241 h 4579441"/>
                <a:gd name="connsiteX225" fmla="*/ 6306940 w 6370596"/>
                <a:gd name="connsiteY225" fmla="*/ 2102941 h 4579441"/>
                <a:gd name="connsiteX226" fmla="*/ 6300590 w 6370596"/>
                <a:gd name="connsiteY226" fmla="*/ 2033091 h 4579441"/>
                <a:gd name="connsiteX227" fmla="*/ 6281540 w 6370596"/>
                <a:gd name="connsiteY227" fmla="*/ 1969591 h 4579441"/>
                <a:gd name="connsiteX228" fmla="*/ 6268840 w 6370596"/>
                <a:gd name="connsiteY228" fmla="*/ 1937841 h 4579441"/>
                <a:gd name="connsiteX229" fmla="*/ 6262490 w 6370596"/>
                <a:gd name="connsiteY229" fmla="*/ 1918791 h 4579441"/>
                <a:gd name="connsiteX230" fmla="*/ 6249790 w 6370596"/>
                <a:gd name="connsiteY230" fmla="*/ 1899741 h 4579441"/>
                <a:gd name="connsiteX231" fmla="*/ 6243440 w 6370596"/>
                <a:gd name="connsiteY231" fmla="*/ 1874341 h 4579441"/>
                <a:gd name="connsiteX232" fmla="*/ 6224390 w 6370596"/>
                <a:gd name="connsiteY232" fmla="*/ 1829891 h 4579441"/>
                <a:gd name="connsiteX233" fmla="*/ 6218040 w 6370596"/>
                <a:gd name="connsiteY233" fmla="*/ 1753691 h 4579441"/>
                <a:gd name="connsiteX234" fmla="*/ 6192640 w 6370596"/>
                <a:gd name="connsiteY234" fmla="*/ 1696541 h 4579441"/>
                <a:gd name="connsiteX235" fmla="*/ 6179940 w 6370596"/>
                <a:gd name="connsiteY235" fmla="*/ 1671141 h 4579441"/>
                <a:gd name="connsiteX236" fmla="*/ 6154540 w 6370596"/>
                <a:gd name="connsiteY236" fmla="*/ 1633041 h 4579441"/>
                <a:gd name="connsiteX237" fmla="*/ 6141840 w 6370596"/>
                <a:gd name="connsiteY237" fmla="*/ 1594941 h 4579441"/>
                <a:gd name="connsiteX238" fmla="*/ 6135490 w 6370596"/>
                <a:gd name="connsiteY238" fmla="*/ 1575891 h 4579441"/>
                <a:gd name="connsiteX239" fmla="*/ 6129140 w 6370596"/>
                <a:gd name="connsiteY239" fmla="*/ 1550491 h 4579441"/>
                <a:gd name="connsiteX240" fmla="*/ 6116440 w 6370596"/>
                <a:gd name="connsiteY240" fmla="*/ 1531441 h 4579441"/>
                <a:gd name="connsiteX241" fmla="*/ 6097390 w 6370596"/>
                <a:gd name="connsiteY241" fmla="*/ 1486991 h 4579441"/>
                <a:gd name="connsiteX242" fmla="*/ 6059290 w 6370596"/>
                <a:gd name="connsiteY242" fmla="*/ 1474291 h 4579441"/>
                <a:gd name="connsiteX243" fmla="*/ 6002140 w 6370596"/>
                <a:gd name="connsiteY243" fmla="*/ 1461591 h 4579441"/>
                <a:gd name="connsiteX244" fmla="*/ 5964040 w 6370596"/>
                <a:gd name="connsiteY244" fmla="*/ 1448891 h 4579441"/>
                <a:gd name="connsiteX245" fmla="*/ 5944990 w 6370596"/>
                <a:gd name="connsiteY245" fmla="*/ 1442541 h 4579441"/>
                <a:gd name="connsiteX246" fmla="*/ 5887840 w 6370596"/>
                <a:gd name="connsiteY246" fmla="*/ 1429841 h 4579441"/>
                <a:gd name="connsiteX247" fmla="*/ 5868790 w 6370596"/>
                <a:gd name="connsiteY247" fmla="*/ 1423491 h 4579441"/>
                <a:gd name="connsiteX248" fmla="*/ 5563990 w 6370596"/>
                <a:gd name="connsiteY248" fmla="*/ 1436191 h 4579441"/>
                <a:gd name="connsiteX249" fmla="*/ 5506840 w 6370596"/>
                <a:gd name="connsiteY249" fmla="*/ 1448891 h 4579441"/>
                <a:gd name="connsiteX250" fmla="*/ 5468740 w 6370596"/>
                <a:gd name="connsiteY250" fmla="*/ 1461591 h 4579441"/>
                <a:gd name="connsiteX251" fmla="*/ 5449690 w 6370596"/>
                <a:gd name="connsiteY251" fmla="*/ 1467941 h 4579441"/>
                <a:gd name="connsiteX252" fmla="*/ 5430640 w 6370596"/>
                <a:gd name="connsiteY252" fmla="*/ 1480641 h 4579441"/>
                <a:gd name="connsiteX253" fmla="*/ 5373490 w 6370596"/>
                <a:gd name="connsiteY253" fmla="*/ 1493341 h 4579441"/>
                <a:gd name="connsiteX254" fmla="*/ 5309990 w 6370596"/>
                <a:gd name="connsiteY254" fmla="*/ 1506041 h 4579441"/>
                <a:gd name="connsiteX255" fmla="*/ 5202040 w 6370596"/>
                <a:gd name="connsiteY255" fmla="*/ 1525091 h 4579441"/>
                <a:gd name="connsiteX256" fmla="*/ 5030590 w 6370596"/>
                <a:gd name="connsiteY256" fmla="*/ 1512391 h 4579441"/>
                <a:gd name="connsiteX257" fmla="*/ 4967090 w 6370596"/>
                <a:gd name="connsiteY257" fmla="*/ 1493341 h 4579441"/>
                <a:gd name="connsiteX258" fmla="*/ 4948040 w 6370596"/>
                <a:gd name="connsiteY258" fmla="*/ 1486991 h 4579441"/>
                <a:gd name="connsiteX259" fmla="*/ 4922640 w 6370596"/>
                <a:gd name="connsiteY259" fmla="*/ 1480641 h 4579441"/>
                <a:gd name="connsiteX260" fmla="*/ 4903590 w 6370596"/>
                <a:gd name="connsiteY260" fmla="*/ 1474291 h 4579441"/>
                <a:gd name="connsiteX261" fmla="*/ 4833740 w 6370596"/>
                <a:gd name="connsiteY261" fmla="*/ 1467941 h 4579441"/>
                <a:gd name="connsiteX262" fmla="*/ 4795640 w 6370596"/>
                <a:gd name="connsiteY262" fmla="*/ 1455241 h 4579441"/>
                <a:gd name="connsiteX263" fmla="*/ 4522590 w 6370596"/>
                <a:gd name="connsiteY263" fmla="*/ 1442541 h 4579441"/>
                <a:gd name="connsiteX264" fmla="*/ 4490840 w 6370596"/>
                <a:gd name="connsiteY264" fmla="*/ 1436191 h 4579441"/>
                <a:gd name="connsiteX265" fmla="*/ 4452740 w 6370596"/>
                <a:gd name="connsiteY265" fmla="*/ 1423491 h 4579441"/>
                <a:gd name="connsiteX266" fmla="*/ 4395590 w 6370596"/>
                <a:gd name="connsiteY266" fmla="*/ 1417141 h 4579441"/>
                <a:gd name="connsiteX267" fmla="*/ 4357490 w 6370596"/>
                <a:gd name="connsiteY267" fmla="*/ 1391741 h 4579441"/>
                <a:gd name="connsiteX268" fmla="*/ 4319390 w 6370596"/>
                <a:gd name="connsiteY268" fmla="*/ 1379041 h 4579441"/>
                <a:gd name="connsiteX269" fmla="*/ 4281290 w 6370596"/>
                <a:gd name="connsiteY269" fmla="*/ 1366341 h 4579441"/>
                <a:gd name="connsiteX270" fmla="*/ 4243190 w 6370596"/>
                <a:gd name="connsiteY270" fmla="*/ 1353641 h 4579441"/>
                <a:gd name="connsiteX271" fmla="*/ 4211440 w 6370596"/>
                <a:gd name="connsiteY271" fmla="*/ 1347291 h 4579441"/>
                <a:gd name="connsiteX272" fmla="*/ 4192390 w 6370596"/>
                <a:gd name="connsiteY272" fmla="*/ 1334591 h 4579441"/>
                <a:gd name="connsiteX273" fmla="*/ 4154290 w 6370596"/>
                <a:gd name="connsiteY273" fmla="*/ 1321891 h 4579441"/>
                <a:gd name="connsiteX274" fmla="*/ 4135240 w 6370596"/>
                <a:gd name="connsiteY274" fmla="*/ 1315541 h 4579441"/>
                <a:gd name="connsiteX275" fmla="*/ 4103490 w 6370596"/>
                <a:gd name="connsiteY275" fmla="*/ 1296491 h 4579441"/>
                <a:gd name="connsiteX276" fmla="*/ 4059040 w 6370596"/>
                <a:gd name="connsiteY276" fmla="*/ 1283791 h 4579441"/>
                <a:gd name="connsiteX277" fmla="*/ 4033640 w 6370596"/>
                <a:gd name="connsiteY277" fmla="*/ 1271091 h 4579441"/>
                <a:gd name="connsiteX278" fmla="*/ 3982840 w 6370596"/>
                <a:gd name="connsiteY278" fmla="*/ 1258391 h 4579441"/>
                <a:gd name="connsiteX279" fmla="*/ 3919340 w 6370596"/>
                <a:gd name="connsiteY279" fmla="*/ 1220291 h 4579441"/>
                <a:gd name="connsiteX280" fmla="*/ 3900290 w 6370596"/>
                <a:gd name="connsiteY280" fmla="*/ 1213941 h 4579441"/>
                <a:gd name="connsiteX281" fmla="*/ 3709790 w 6370596"/>
                <a:gd name="connsiteY281" fmla="*/ 1207591 h 4579441"/>
                <a:gd name="connsiteX282" fmla="*/ 3627240 w 6370596"/>
                <a:gd name="connsiteY282" fmla="*/ 1213941 h 4579441"/>
                <a:gd name="connsiteX283" fmla="*/ 3589140 w 6370596"/>
                <a:gd name="connsiteY283" fmla="*/ 1232991 h 4579441"/>
                <a:gd name="connsiteX284" fmla="*/ 3551040 w 6370596"/>
                <a:gd name="connsiteY284" fmla="*/ 1245691 h 4579441"/>
                <a:gd name="connsiteX285" fmla="*/ 3531990 w 6370596"/>
                <a:gd name="connsiteY285" fmla="*/ 1258391 h 4579441"/>
                <a:gd name="connsiteX286" fmla="*/ 3512940 w 6370596"/>
                <a:gd name="connsiteY286" fmla="*/ 1264741 h 4579441"/>
                <a:gd name="connsiteX287" fmla="*/ 3474840 w 6370596"/>
                <a:gd name="connsiteY287" fmla="*/ 1290141 h 4579441"/>
                <a:gd name="connsiteX288" fmla="*/ 3455790 w 6370596"/>
                <a:gd name="connsiteY288" fmla="*/ 1302841 h 4579441"/>
                <a:gd name="connsiteX289" fmla="*/ 3411340 w 6370596"/>
                <a:gd name="connsiteY289" fmla="*/ 1366341 h 4579441"/>
                <a:gd name="connsiteX290" fmla="*/ 3398640 w 6370596"/>
                <a:gd name="connsiteY290" fmla="*/ 1385391 h 4579441"/>
                <a:gd name="connsiteX291" fmla="*/ 3354190 w 6370596"/>
                <a:gd name="connsiteY291" fmla="*/ 1417141 h 4579441"/>
                <a:gd name="connsiteX292" fmla="*/ 3335140 w 6370596"/>
                <a:gd name="connsiteY292" fmla="*/ 1423491 h 4579441"/>
                <a:gd name="connsiteX293" fmla="*/ 3309740 w 6370596"/>
                <a:gd name="connsiteY293" fmla="*/ 1436191 h 4579441"/>
                <a:gd name="connsiteX294" fmla="*/ 3271640 w 6370596"/>
                <a:gd name="connsiteY294" fmla="*/ 1448891 h 4579441"/>
                <a:gd name="connsiteX295" fmla="*/ 3252590 w 6370596"/>
                <a:gd name="connsiteY295" fmla="*/ 1455241 h 4579441"/>
                <a:gd name="connsiteX296" fmla="*/ 3176390 w 6370596"/>
                <a:gd name="connsiteY296" fmla="*/ 1429841 h 4579441"/>
                <a:gd name="connsiteX297" fmla="*/ 3157340 w 6370596"/>
                <a:gd name="connsiteY297" fmla="*/ 1410791 h 4579441"/>
                <a:gd name="connsiteX298" fmla="*/ 3138290 w 6370596"/>
                <a:gd name="connsiteY298" fmla="*/ 1372691 h 4579441"/>
                <a:gd name="connsiteX299" fmla="*/ 3131940 w 6370596"/>
                <a:gd name="connsiteY299" fmla="*/ 1353641 h 4579441"/>
                <a:gd name="connsiteX300" fmla="*/ 3119240 w 6370596"/>
                <a:gd name="connsiteY300" fmla="*/ 1334591 h 4579441"/>
                <a:gd name="connsiteX301" fmla="*/ 3112890 w 6370596"/>
                <a:gd name="connsiteY301" fmla="*/ 1315541 h 4579441"/>
                <a:gd name="connsiteX302" fmla="*/ 3100190 w 6370596"/>
                <a:gd name="connsiteY302" fmla="*/ 1296491 h 4579441"/>
                <a:gd name="connsiteX303" fmla="*/ 3087490 w 6370596"/>
                <a:gd name="connsiteY303" fmla="*/ 1271091 h 4579441"/>
                <a:gd name="connsiteX304" fmla="*/ 3068440 w 6370596"/>
                <a:gd name="connsiteY304" fmla="*/ 1252041 h 4579441"/>
                <a:gd name="connsiteX305" fmla="*/ 3030340 w 6370596"/>
                <a:gd name="connsiteY305" fmla="*/ 1232991 h 4579441"/>
                <a:gd name="connsiteX306" fmla="*/ 3011290 w 6370596"/>
                <a:gd name="connsiteY306" fmla="*/ 1213941 h 4579441"/>
                <a:gd name="connsiteX307" fmla="*/ 2985890 w 6370596"/>
                <a:gd name="connsiteY307" fmla="*/ 1194891 h 4579441"/>
                <a:gd name="connsiteX308" fmla="*/ 2966840 w 6370596"/>
                <a:gd name="connsiteY308" fmla="*/ 1169491 h 4579441"/>
                <a:gd name="connsiteX309" fmla="*/ 2941440 w 6370596"/>
                <a:gd name="connsiteY309" fmla="*/ 1144091 h 4579441"/>
                <a:gd name="connsiteX310" fmla="*/ 2896990 w 6370596"/>
                <a:gd name="connsiteY310" fmla="*/ 1086941 h 4579441"/>
                <a:gd name="connsiteX311" fmla="*/ 2865240 w 6370596"/>
                <a:gd name="connsiteY311" fmla="*/ 1048841 h 4579441"/>
                <a:gd name="connsiteX312" fmla="*/ 2839840 w 6370596"/>
                <a:gd name="connsiteY312" fmla="*/ 1029791 h 4579441"/>
                <a:gd name="connsiteX313" fmla="*/ 2801740 w 6370596"/>
                <a:gd name="connsiteY313" fmla="*/ 1004391 h 4579441"/>
                <a:gd name="connsiteX314" fmla="*/ 2757290 w 6370596"/>
                <a:gd name="connsiteY314" fmla="*/ 966291 h 4579441"/>
                <a:gd name="connsiteX315" fmla="*/ 2719190 w 6370596"/>
                <a:gd name="connsiteY315" fmla="*/ 928191 h 4579441"/>
                <a:gd name="connsiteX316" fmla="*/ 2700140 w 6370596"/>
                <a:gd name="connsiteY316" fmla="*/ 915491 h 4579441"/>
                <a:gd name="connsiteX317" fmla="*/ 2655690 w 6370596"/>
                <a:gd name="connsiteY317" fmla="*/ 871041 h 4579441"/>
                <a:gd name="connsiteX318" fmla="*/ 2630290 w 6370596"/>
                <a:gd name="connsiteY318" fmla="*/ 832941 h 4579441"/>
                <a:gd name="connsiteX319" fmla="*/ 2598540 w 6370596"/>
                <a:gd name="connsiteY319" fmla="*/ 801191 h 4579441"/>
                <a:gd name="connsiteX320" fmla="*/ 2585840 w 6370596"/>
                <a:gd name="connsiteY320" fmla="*/ 782141 h 4579441"/>
                <a:gd name="connsiteX321" fmla="*/ 2522340 w 6370596"/>
                <a:gd name="connsiteY321" fmla="*/ 744041 h 4579441"/>
                <a:gd name="connsiteX322" fmla="*/ 2503290 w 6370596"/>
                <a:gd name="connsiteY322" fmla="*/ 724991 h 4579441"/>
                <a:gd name="connsiteX323" fmla="*/ 2452490 w 6370596"/>
                <a:gd name="connsiteY323" fmla="*/ 693241 h 4579441"/>
                <a:gd name="connsiteX324" fmla="*/ 2395340 w 6370596"/>
                <a:gd name="connsiteY324" fmla="*/ 661491 h 4579441"/>
                <a:gd name="connsiteX325" fmla="*/ 2376290 w 6370596"/>
                <a:gd name="connsiteY325" fmla="*/ 642441 h 4579441"/>
                <a:gd name="connsiteX326" fmla="*/ 2350890 w 6370596"/>
                <a:gd name="connsiteY326" fmla="*/ 604341 h 4579441"/>
                <a:gd name="connsiteX327" fmla="*/ 2331840 w 6370596"/>
                <a:gd name="connsiteY327" fmla="*/ 585291 h 4579441"/>
                <a:gd name="connsiteX328" fmla="*/ 2293740 w 6370596"/>
                <a:gd name="connsiteY328" fmla="*/ 547191 h 4579441"/>
                <a:gd name="connsiteX329" fmla="*/ 2268340 w 6370596"/>
                <a:gd name="connsiteY329" fmla="*/ 496391 h 4579441"/>
                <a:gd name="connsiteX330" fmla="*/ 2249290 w 6370596"/>
                <a:gd name="connsiteY330" fmla="*/ 451941 h 4579441"/>
                <a:gd name="connsiteX331" fmla="*/ 2223890 w 6370596"/>
                <a:gd name="connsiteY331" fmla="*/ 350341 h 4579441"/>
                <a:gd name="connsiteX332" fmla="*/ 2211190 w 6370596"/>
                <a:gd name="connsiteY332" fmla="*/ 331291 h 4579441"/>
                <a:gd name="connsiteX333" fmla="*/ 2204840 w 6370596"/>
                <a:gd name="connsiteY333" fmla="*/ 312241 h 4579441"/>
                <a:gd name="connsiteX334" fmla="*/ 2179440 w 6370596"/>
                <a:gd name="connsiteY334" fmla="*/ 274141 h 4579441"/>
                <a:gd name="connsiteX335" fmla="*/ 2166740 w 6370596"/>
                <a:gd name="connsiteY335" fmla="*/ 255091 h 4579441"/>
                <a:gd name="connsiteX336" fmla="*/ 2147690 w 6370596"/>
                <a:gd name="connsiteY336" fmla="*/ 216991 h 4579441"/>
                <a:gd name="connsiteX337" fmla="*/ 2122290 w 6370596"/>
                <a:gd name="connsiteY337" fmla="*/ 134441 h 4579441"/>
                <a:gd name="connsiteX338" fmla="*/ 2096890 w 6370596"/>
                <a:gd name="connsiteY338" fmla="*/ 96341 h 4579441"/>
                <a:gd name="connsiteX339" fmla="*/ 2071490 w 6370596"/>
                <a:gd name="connsiteY339" fmla="*/ 89991 h 4579441"/>
                <a:gd name="connsiteX340" fmla="*/ 2046090 w 6370596"/>
                <a:gd name="connsiteY340" fmla="*/ 70941 h 4579441"/>
                <a:gd name="connsiteX341" fmla="*/ 2001640 w 6370596"/>
                <a:gd name="connsiteY341" fmla="*/ 58241 h 4579441"/>
                <a:gd name="connsiteX342" fmla="*/ 1982590 w 6370596"/>
                <a:gd name="connsiteY342" fmla="*/ 45541 h 4579441"/>
                <a:gd name="connsiteX343" fmla="*/ 1684140 w 6370596"/>
                <a:gd name="connsiteY343" fmla="*/ 26491 h 4579441"/>
                <a:gd name="connsiteX344" fmla="*/ 763390 w 6370596"/>
                <a:gd name="connsiteY344" fmla="*/ 13791 h 4579441"/>
                <a:gd name="connsiteX345" fmla="*/ 503040 w 6370596"/>
                <a:gd name="connsiteY345" fmla="*/ 1091 h 4579441"/>
                <a:gd name="connsiteX346" fmla="*/ 452240 w 6370596"/>
                <a:gd name="connsiteY346" fmla="*/ 20141 h 4579441"/>
                <a:gd name="connsiteX347" fmla="*/ 134740 w 6370596"/>
                <a:gd name="connsiteY347" fmla="*/ 20141 h 4579441"/>
                <a:gd name="connsiteX348" fmla="*/ 45840 w 6370596"/>
                <a:gd name="connsiteY348" fmla="*/ 64591 h 4579441"/>
                <a:gd name="connsiteX349" fmla="*/ 7740 w 6370596"/>
                <a:gd name="connsiteY349" fmla="*/ 223341 h 4579441"/>
                <a:gd name="connsiteX350" fmla="*/ 45840 w 6370596"/>
                <a:gd name="connsiteY350" fmla="*/ 267791 h 4579441"/>
                <a:gd name="connsiteX351" fmla="*/ 39490 w 6370596"/>
                <a:gd name="connsiteY351" fmla="*/ 343991 h 4579441"/>
                <a:gd name="connsiteX352" fmla="*/ 7740 w 6370596"/>
                <a:gd name="connsiteY352" fmla="*/ 369391 h 4579441"/>
                <a:gd name="connsiteX353" fmla="*/ 20440 w 6370596"/>
                <a:gd name="connsiteY353"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3970140 w 6370596"/>
                <a:gd name="connsiteY153" fmla="*/ 2477591 h 4579441"/>
                <a:gd name="connsiteX154" fmla="*/ 4008240 w 6370596"/>
                <a:gd name="connsiteY154" fmla="*/ 2464891 h 4579441"/>
                <a:gd name="connsiteX155" fmla="*/ 4109840 w 6370596"/>
                <a:gd name="connsiteY155" fmla="*/ 2471241 h 4579441"/>
                <a:gd name="connsiteX156" fmla="*/ 4147940 w 6370596"/>
                <a:gd name="connsiteY156" fmla="*/ 2496641 h 4579441"/>
                <a:gd name="connsiteX157" fmla="*/ 4186040 w 6370596"/>
                <a:gd name="connsiteY157" fmla="*/ 2515691 h 4579441"/>
                <a:gd name="connsiteX158" fmla="*/ 4249540 w 6370596"/>
                <a:gd name="connsiteY158" fmla="*/ 2566491 h 4579441"/>
                <a:gd name="connsiteX159" fmla="*/ 4274940 w 6370596"/>
                <a:gd name="connsiteY159" fmla="*/ 2610941 h 4579441"/>
                <a:gd name="connsiteX160" fmla="*/ 4293990 w 6370596"/>
                <a:gd name="connsiteY160" fmla="*/ 2629991 h 4579441"/>
                <a:gd name="connsiteX161" fmla="*/ 4363840 w 6370596"/>
                <a:gd name="connsiteY161" fmla="*/ 2706191 h 4579441"/>
                <a:gd name="connsiteX162" fmla="*/ 4382890 w 6370596"/>
                <a:gd name="connsiteY162" fmla="*/ 2731591 h 4579441"/>
                <a:gd name="connsiteX163" fmla="*/ 4427340 w 6370596"/>
                <a:gd name="connsiteY163" fmla="*/ 2795091 h 4579441"/>
                <a:gd name="connsiteX164" fmla="*/ 4465440 w 6370596"/>
                <a:gd name="connsiteY164" fmla="*/ 2852241 h 4579441"/>
                <a:gd name="connsiteX165" fmla="*/ 4535290 w 6370596"/>
                <a:gd name="connsiteY165" fmla="*/ 2947491 h 4579441"/>
                <a:gd name="connsiteX166" fmla="*/ 4547990 w 6370596"/>
                <a:gd name="connsiteY166" fmla="*/ 2966541 h 4579441"/>
                <a:gd name="connsiteX167" fmla="*/ 4573390 w 6370596"/>
                <a:gd name="connsiteY167" fmla="*/ 2991941 h 4579441"/>
                <a:gd name="connsiteX168" fmla="*/ 4586090 w 6370596"/>
                <a:gd name="connsiteY168" fmla="*/ 3010991 h 4579441"/>
                <a:gd name="connsiteX169" fmla="*/ 4605140 w 6370596"/>
                <a:gd name="connsiteY169" fmla="*/ 3030041 h 4579441"/>
                <a:gd name="connsiteX170" fmla="*/ 4649590 w 6370596"/>
                <a:gd name="connsiteY170" fmla="*/ 3087191 h 4579441"/>
                <a:gd name="connsiteX171" fmla="*/ 4668640 w 6370596"/>
                <a:gd name="connsiteY171" fmla="*/ 3112591 h 4579441"/>
                <a:gd name="connsiteX172" fmla="*/ 4681340 w 6370596"/>
                <a:gd name="connsiteY172" fmla="*/ 3131641 h 4579441"/>
                <a:gd name="connsiteX173" fmla="*/ 4700390 w 6370596"/>
                <a:gd name="connsiteY173" fmla="*/ 3137991 h 4579441"/>
                <a:gd name="connsiteX174" fmla="*/ 4732140 w 6370596"/>
                <a:gd name="connsiteY174" fmla="*/ 3036391 h 4579441"/>
                <a:gd name="connsiteX175" fmla="*/ 4744840 w 6370596"/>
                <a:gd name="connsiteY175" fmla="*/ 2985591 h 4579441"/>
                <a:gd name="connsiteX176" fmla="*/ 4763890 w 6370596"/>
                <a:gd name="connsiteY176" fmla="*/ 2934791 h 4579441"/>
                <a:gd name="connsiteX177" fmla="*/ 4776590 w 6370596"/>
                <a:gd name="connsiteY177" fmla="*/ 2883991 h 4579441"/>
                <a:gd name="connsiteX178" fmla="*/ 4782940 w 6370596"/>
                <a:gd name="connsiteY178" fmla="*/ 2864941 h 4579441"/>
                <a:gd name="connsiteX179" fmla="*/ 4801990 w 6370596"/>
                <a:gd name="connsiteY179" fmla="*/ 2839541 h 4579441"/>
                <a:gd name="connsiteX180" fmla="*/ 4808340 w 6370596"/>
                <a:gd name="connsiteY180" fmla="*/ 2820491 h 4579441"/>
                <a:gd name="connsiteX181" fmla="*/ 4846440 w 6370596"/>
                <a:gd name="connsiteY181" fmla="*/ 2763341 h 4579441"/>
                <a:gd name="connsiteX182" fmla="*/ 4859140 w 6370596"/>
                <a:gd name="connsiteY182" fmla="*/ 2744291 h 4579441"/>
                <a:gd name="connsiteX183" fmla="*/ 4878190 w 6370596"/>
                <a:gd name="connsiteY183" fmla="*/ 2731591 h 4579441"/>
                <a:gd name="connsiteX184" fmla="*/ 4922640 w 6370596"/>
                <a:gd name="connsiteY184" fmla="*/ 2693491 h 4579441"/>
                <a:gd name="connsiteX185" fmla="*/ 4960740 w 6370596"/>
                <a:gd name="connsiteY185" fmla="*/ 2680791 h 4579441"/>
                <a:gd name="connsiteX186" fmla="*/ 5005190 w 6370596"/>
                <a:gd name="connsiteY186" fmla="*/ 2668091 h 4579441"/>
                <a:gd name="connsiteX187" fmla="*/ 5049640 w 6370596"/>
                <a:gd name="connsiteY187" fmla="*/ 2661741 h 4579441"/>
                <a:gd name="connsiteX188" fmla="*/ 5119490 w 6370596"/>
                <a:gd name="connsiteY188" fmla="*/ 2668091 h 4579441"/>
                <a:gd name="connsiteX189" fmla="*/ 5138540 w 6370596"/>
                <a:gd name="connsiteY189" fmla="*/ 2680791 h 4579441"/>
                <a:gd name="connsiteX190" fmla="*/ 5157590 w 6370596"/>
                <a:gd name="connsiteY190" fmla="*/ 2687141 h 4579441"/>
                <a:gd name="connsiteX191" fmla="*/ 5202040 w 6370596"/>
                <a:gd name="connsiteY191" fmla="*/ 2706191 h 4579441"/>
                <a:gd name="connsiteX192" fmla="*/ 5240140 w 6370596"/>
                <a:gd name="connsiteY192" fmla="*/ 2718891 h 4579441"/>
                <a:gd name="connsiteX193" fmla="*/ 5259190 w 6370596"/>
                <a:gd name="connsiteY193" fmla="*/ 2725241 h 4579441"/>
                <a:gd name="connsiteX194" fmla="*/ 5290940 w 6370596"/>
                <a:gd name="connsiteY194" fmla="*/ 2737941 h 4579441"/>
                <a:gd name="connsiteX195" fmla="*/ 5316340 w 6370596"/>
                <a:gd name="connsiteY195" fmla="*/ 2744291 h 4579441"/>
                <a:gd name="connsiteX196" fmla="*/ 5354440 w 6370596"/>
                <a:gd name="connsiteY196" fmla="*/ 2756991 h 4579441"/>
                <a:gd name="connsiteX197" fmla="*/ 5398890 w 6370596"/>
                <a:gd name="connsiteY197" fmla="*/ 2769691 h 4579441"/>
                <a:gd name="connsiteX198" fmla="*/ 5494140 w 6370596"/>
                <a:gd name="connsiteY198" fmla="*/ 2763341 h 4579441"/>
                <a:gd name="connsiteX199" fmla="*/ 5513190 w 6370596"/>
                <a:gd name="connsiteY199" fmla="*/ 2744291 h 4579441"/>
                <a:gd name="connsiteX200" fmla="*/ 5500490 w 6370596"/>
                <a:gd name="connsiteY200" fmla="*/ 2699841 h 4579441"/>
                <a:gd name="connsiteX201" fmla="*/ 5494140 w 6370596"/>
                <a:gd name="connsiteY201" fmla="*/ 2668091 h 4579441"/>
                <a:gd name="connsiteX202" fmla="*/ 5456040 w 6370596"/>
                <a:gd name="connsiteY202" fmla="*/ 2649041 h 4579441"/>
                <a:gd name="connsiteX203" fmla="*/ 5449690 w 6370596"/>
                <a:gd name="connsiteY203" fmla="*/ 2623641 h 4579441"/>
                <a:gd name="connsiteX204" fmla="*/ 5462390 w 6370596"/>
                <a:gd name="connsiteY204" fmla="*/ 2509341 h 4579441"/>
                <a:gd name="connsiteX205" fmla="*/ 5475090 w 6370596"/>
                <a:gd name="connsiteY205" fmla="*/ 2483941 h 4579441"/>
                <a:gd name="connsiteX206" fmla="*/ 5513190 w 6370596"/>
                <a:gd name="connsiteY206" fmla="*/ 2458541 h 4579441"/>
                <a:gd name="connsiteX207" fmla="*/ 5513190 w 6370596"/>
                <a:gd name="connsiteY207" fmla="*/ 2356941 h 4579441"/>
                <a:gd name="connsiteX208" fmla="*/ 5532240 w 6370596"/>
                <a:gd name="connsiteY208" fmla="*/ 2331541 h 4579441"/>
                <a:gd name="connsiteX209" fmla="*/ 5551290 w 6370596"/>
                <a:gd name="connsiteY209" fmla="*/ 2293441 h 4579441"/>
                <a:gd name="connsiteX210" fmla="*/ 5576690 w 6370596"/>
                <a:gd name="connsiteY210" fmla="*/ 2287091 h 4579441"/>
                <a:gd name="connsiteX211" fmla="*/ 5684640 w 6370596"/>
                <a:gd name="connsiteY211" fmla="*/ 2280741 h 4579441"/>
                <a:gd name="connsiteX212" fmla="*/ 5767190 w 6370596"/>
                <a:gd name="connsiteY212" fmla="*/ 2261691 h 4579441"/>
                <a:gd name="connsiteX213" fmla="*/ 5786240 w 6370596"/>
                <a:gd name="connsiteY213" fmla="*/ 2255341 h 4579441"/>
                <a:gd name="connsiteX214" fmla="*/ 5951340 w 6370596"/>
                <a:gd name="connsiteY214" fmla="*/ 2261691 h 4579441"/>
                <a:gd name="connsiteX215" fmla="*/ 5989440 w 6370596"/>
                <a:gd name="connsiteY215" fmla="*/ 2280741 h 4579441"/>
                <a:gd name="connsiteX216" fmla="*/ 6021190 w 6370596"/>
                <a:gd name="connsiteY216" fmla="*/ 2287091 h 4579441"/>
                <a:gd name="connsiteX217" fmla="*/ 6129140 w 6370596"/>
                <a:gd name="connsiteY217" fmla="*/ 2299791 h 4579441"/>
                <a:gd name="connsiteX218" fmla="*/ 6287890 w 6370596"/>
                <a:gd name="connsiteY218" fmla="*/ 2293441 h 4579441"/>
                <a:gd name="connsiteX219" fmla="*/ 6306940 w 6370596"/>
                <a:gd name="connsiteY219" fmla="*/ 2280741 h 4579441"/>
                <a:gd name="connsiteX220" fmla="*/ 6332340 w 6370596"/>
                <a:gd name="connsiteY220" fmla="*/ 2274391 h 4579441"/>
                <a:gd name="connsiteX221" fmla="*/ 6370440 w 6370596"/>
                <a:gd name="connsiteY221" fmla="*/ 2236291 h 4579441"/>
                <a:gd name="connsiteX222" fmla="*/ 6351390 w 6370596"/>
                <a:gd name="connsiteY222" fmla="*/ 2229941 h 4579441"/>
                <a:gd name="connsiteX223" fmla="*/ 6325990 w 6370596"/>
                <a:gd name="connsiteY223" fmla="*/ 2217241 h 4579441"/>
                <a:gd name="connsiteX224" fmla="*/ 6306940 w 6370596"/>
                <a:gd name="connsiteY224" fmla="*/ 2102941 h 4579441"/>
                <a:gd name="connsiteX225" fmla="*/ 6300590 w 6370596"/>
                <a:gd name="connsiteY225" fmla="*/ 2033091 h 4579441"/>
                <a:gd name="connsiteX226" fmla="*/ 6281540 w 6370596"/>
                <a:gd name="connsiteY226" fmla="*/ 1969591 h 4579441"/>
                <a:gd name="connsiteX227" fmla="*/ 6268840 w 6370596"/>
                <a:gd name="connsiteY227" fmla="*/ 1937841 h 4579441"/>
                <a:gd name="connsiteX228" fmla="*/ 6262490 w 6370596"/>
                <a:gd name="connsiteY228" fmla="*/ 1918791 h 4579441"/>
                <a:gd name="connsiteX229" fmla="*/ 6249790 w 6370596"/>
                <a:gd name="connsiteY229" fmla="*/ 1899741 h 4579441"/>
                <a:gd name="connsiteX230" fmla="*/ 6243440 w 6370596"/>
                <a:gd name="connsiteY230" fmla="*/ 1874341 h 4579441"/>
                <a:gd name="connsiteX231" fmla="*/ 6224390 w 6370596"/>
                <a:gd name="connsiteY231" fmla="*/ 1829891 h 4579441"/>
                <a:gd name="connsiteX232" fmla="*/ 6218040 w 6370596"/>
                <a:gd name="connsiteY232" fmla="*/ 1753691 h 4579441"/>
                <a:gd name="connsiteX233" fmla="*/ 6192640 w 6370596"/>
                <a:gd name="connsiteY233" fmla="*/ 1696541 h 4579441"/>
                <a:gd name="connsiteX234" fmla="*/ 6179940 w 6370596"/>
                <a:gd name="connsiteY234" fmla="*/ 1671141 h 4579441"/>
                <a:gd name="connsiteX235" fmla="*/ 6154540 w 6370596"/>
                <a:gd name="connsiteY235" fmla="*/ 1633041 h 4579441"/>
                <a:gd name="connsiteX236" fmla="*/ 6141840 w 6370596"/>
                <a:gd name="connsiteY236" fmla="*/ 1594941 h 4579441"/>
                <a:gd name="connsiteX237" fmla="*/ 6135490 w 6370596"/>
                <a:gd name="connsiteY237" fmla="*/ 1575891 h 4579441"/>
                <a:gd name="connsiteX238" fmla="*/ 6129140 w 6370596"/>
                <a:gd name="connsiteY238" fmla="*/ 1550491 h 4579441"/>
                <a:gd name="connsiteX239" fmla="*/ 6116440 w 6370596"/>
                <a:gd name="connsiteY239" fmla="*/ 1531441 h 4579441"/>
                <a:gd name="connsiteX240" fmla="*/ 6097390 w 6370596"/>
                <a:gd name="connsiteY240" fmla="*/ 1486991 h 4579441"/>
                <a:gd name="connsiteX241" fmla="*/ 6059290 w 6370596"/>
                <a:gd name="connsiteY241" fmla="*/ 1474291 h 4579441"/>
                <a:gd name="connsiteX242" fmla="*/ 6002140 w 6370596"/>
                <a:gd name="connsiteY242" fmla="*/ 1461591 h 4579441"/>
                <a:gd name="connsiteX243" fmla="*/ 5964040 w 6370596"/>
                <a:gd name="connsiteY243" fmla="*/ 1448891 h 4579441"/>
                <a:gd name="connsiteX244" fmla="*/ 5944990 w 6370596"/>
                <a:gd name="connsiteY244" fmla="*/ 1442541 h 4579441"/>
                <a:gd name="connsiteX245" fmla="*/ 5887840 w 6370596"/>
                <a:gd name="connsiteY245" fmla="*/ 1429841 h 4579441"/>
                <a:gd name="connsiteX246" fmla="*/ 5868790 w 6370596"/>
                <a:gd name="connsiteY246" fmla="*/ 1423491 h 4579441"/>
                <a:gd name="connsiteX247" fmla="*/ 5563990 w 6370596"/>
                <a:gd name="connsiteY247" fmla="*/ 1436191 h 4579441"/>
                <a:gd name="connsiteX248" fmla="*/ 5506840 w 6370596"/>
                <a:gd name="connsiteY248" fmla="*/ 1448891 h 4579441"/>
                <a:gd name="connsiteX249" fmla="*/ 5468740 w 6370596"/>
                <a:gd name="connsiteY249" fmla="*/ 1461591 h 4579441"/>
                <a:gd name="connsiteX250" fmla="*/ 5449690 w 6370596"/>
                <a:gd name="connsiteY250" fmla="*/ 1467941 h 4579441"/>
                <a:gd name="connsiteX251" fmla="*/ 5430640 w 6370596"/>
                <a:gd name="connsiteY251" fmla="*/ 1480641 h 4579441"/>
                <a:gd name="connsiteX252" fmla="*/ 5373490 w 6370596"/>
                <a:gd name="connsiteY252" fmla="*/ 1493341 h 4579441"/>
                <a:gd name="connsiteX253" fmla="*/ 5309990 w 6370596"/>
                <a:gd name="connsiteY253" fmla="*/ 1506041 h 4579441"/>
                <a:gd name="connsiteX254" fmla="*/ 5202040 w 6370596"/>
                <a:gd name="connsiteY254" fmla="*/ 1525091 h 4579441"/>
                <a:gd name="connsiteX255" fmla="*/ 5030590 w 6370596"/>
                <a:gd name="connsiteY255" fmla="*/ 1512391 h 4579441"/>
                <a:gd name="connsiteX256" fmla="*/ 4967090 w 6370596"/>
                <a:gd name="connsiteY256" fmla="*/ 1493341 h 4579441"/>
                <a:gd name="connsiteX257" fmla="*/ 4948040 w 6370596"/>
                <a:gd name="connsiteY257" fmla="*/ 1486991 h 4579441"/>
                <a:gd name="connsiteX258" fmla="*/ 4922640 w 6370596"/>
                <a:gd name="connsiteY258" fmla="*/ 1480641 h 4579441"/>
                <a:gd name="connsiteX259" fmla="*/ 4903590 w 6370596"/>
                <a:gd name="connsiteY259" fmla="*/ 1474291 h 4579441"/>
                <a:gd name="connsiteX260" fmla="*/ 4833740 w 6370596"/>
                <a:gd name="connsiteY260" fmla="*/ 1467941 h 4579441"/>
                <a:gd name="connsiteX261" fmla="*/ 4795640 w 6370596"/>
                <a:gd name="connsiteY261" fmla="*/ 1455241 h 4579441"/>
                <a:gd name="connsiteX262" fmla="*/ 4522590 w 6370596"/>
                <a:gd name="connsiteY262" fmla="*/ 1442541 h 4579441"/>
                <a:gd name="connsiteX263" fmla="*/ 4490840 w 6370596"/>
                <a:gd name="connsiteY263" fmla="*/ 1436191 h 4579441"/>
                <a:gd name="connsiteX264" fmla="*/ 4452740 w 6370596"/>
                <a:gd name="connsiteY264" fmla="*/ 1423491 h 4579441"/>
                <a:gd name="connsiteX265" fmla="*/ 4395590 w 6370596"/>
                <a:gd name="connsiteY265" fmla="*/ 1417141 h 4579441"/>
                <a:gd name="connsiteX266" fmla="*/ 4357490 w 6370596"/>
                <a:gd name="connsiteY266" fmla="*/ 1391741 h 4579441"/>
                <a:gd name="connsiteX267" fmla="*/ 4319390 w 6370596"/>
                <a:gd name="connsiteY267" fmla="*/ 1379041 h 4579441"/>
                <a:gd name="connsiteX268" fmla="*/ 4281290 w 6370596"/>
                <a:gd name="connsiteY268" fmla="*/ 1366341 h 4579441"/>
                <a:gd name="connsiteX269" fmla="*/ 4243190 w 6370596"/>
                <a:gd name="connsiteY269" fmla="*/ 1353641 h 4579441"/>
                <a:gd name="connsiteX270" fmla="*/ 4211440 w 6370596"/>
                <a:gd name="connsiteY270" fmla="*/ 1347291 h 4579441"/>
                <a:gd name="connsiteX271" fmla="*/ 4192390 w 6370596"/>
                <a:gd name="connsiteY271" fmla="*/ 1334591 h 4579441"/>
                <a:gd name="connsiteX272" fmla="*/ 4154290 w 6370596"/>
                <a:gd name="connsiteY272" fmla="*/ 1321891 h 4579441"/>
                <a:gd name="connsiteX273" fmla="*/ 4135240 w 6370596"/>
                <a:gd name="connsiteY273" fmla="*/ 1315541 h 4579441"/>
                <a:gd name="connsiteX274" fmla="*/ 4103490 w 6370596"/>
                <a:gd name="connsiteY274" fmla="*/ 1296491 h 4579441"/>
                <a:gd name="connsiteX275" fmla="*/ 4059040 w 6370596"/>
                <a:gd name="connsiteY275" fmla="*/ 1283791 h 4579441"/>
                <a:gd name="connsiteX276" fmla="*/ 4033640 w 6370596"/>
                <a:gd name="connsiteY276" fmla="*/ 1271091 h 4579441"/>
                <a:gd name="connsiteX277" fmla="*/ 3982840 w 6370596"/>
                <a:gd name="connsiteY277" fmla="*/ 1258391 h 4579441"/>
                <a:gd name="connsiteX278" fmla="*/ 3919340 w 6370596"/>
                <a:gd name="connsiteY278" fmla="*/ 1220291 h 4579441"/>
                <a:gd name="connsiteX279" fmla="*/ 3900290 w 6370596"/>
                <a:gd name="connsiteY279" fmla="*/ 1213941 h 4579441"/>
                <a:gd name="connsiteX280" fmla="*/ 3709790 w 6370596"/>
                <a:gd name="connsiteY280" fmla="*/ 1207591 h 4579441"/>
                <a:gd name="connsiteX281" fmla="*/ 3627240 w 6370596"/>
                <a:gd name="connsiteY281" fmla="*/ 1213941 h 4579441"/>
                <a:gd name="connsiteX282" fmla="*/ 3589140 w 6370596"/>
                <a:gd name="connsiteY282" fmla="*/ 1232991 h 4579441"/>
                <a:gd name="connsiteX283" fmla="*/ 3551040 w 6370596"/>
                <a:gd name="connsiteY283" fmla="*/ 1245691 h 4579441"/>
                <a:gd name="connsiteX284" fmla="*/ 3531990 w 6370596"/>
                <a:gd name="connsiteY284" fmla="*/ 1258391 h 4579441"/>
                <a:gd name="connsiteX285" fmla="*/ 3512940 w 6370596"/>
                <a:gd name="connsiteY285" fmla="*/ 1264741 h 4579441"/>
                <a:gd name="connsiteX286" fmla="*/ 3474840 w 6370596"/>
                <a:gd name="connsiteY286" fmla="*/ 1290141 h 4579441"/>
                <a:gd name="connsiteX287" fmla="*/ 3455790 w 6370596"/>
                <a:gd name="connsiteY287" fmla="*/ 1302841 h 4579441"/>
                <a:gd name="connsiteX288" fmla="*/ 3411340 w 6370596"/>
                <a:gd name="connsiteY288" fmla="*/ 1366341 h 4579441"/>
                <a:gd name="connsiteX289" fmla="*/ 3398640 w 6370596"/>
                <a:gd name="connsiteY289" fmla="*/ 1385391 h 4579441"/>
                <a:gd name="connsiteX290" fmla="*/ 3354190 w 6370596"/>
                <a:gd name="connsiteY290" fmla="*/ 1417141 h 4579441"/>
                <a:gd name="connsiteX291" fmla="*/ 3335140 w 6370596"/>
                <a:gd name="connsiteY291" fmla="*/ 1423491 h 4579441"/>
                <a:gd name="connsiteX292" fmla="*/ 3309740 w 6370596"/>
                <a:gd name="connsiteY292" fmla="*/ 1436191 h 4579441"/>
                <a:gd name="connsiteX293" fmla="*/ 3271640 w 6370596"/>
                <a:gd name="connsiteY293" fmla="*/ 1448891 h 4579441"/>
                <a:gd name="connsiteX294" fmla="*/ 3252590 w 6370596"/>
                <a:gd name="connsiteY294" fmla="*/ 1455241 h 4579441"/>
                <a:gd name="connsiteX295" fmla="*/ 3176390 w 6370596"/>
                <a:gd name="connsiteY295" fmla="*/ 1429841 h 4579441"/>
                <a:gd name="connsiteX296" fmla="*/ 3157340 w 6370596"/>
                <a:gd name="connsiteY296" fmla="*/ 1410791 h 4579441"/>
                <a:gd name="connsiteX297" fmla="*/ 3138290 w 6370596"/>
                <a:gd name="connsiteY297" fmla="*/ 1372691 h 4579441"/>
                <a:gd name="connsiteX298" fmla="*/ 3131940 w 6370596"/>
                <a:gd name="connsiteY298" fmla="*/ 1353641 h 4579441"/>
                <a:gd name="connsiteX299" fmla="*/ 3119240 w 6370596"/>
                <a:gd name="connsiteY299" fmla="*/ 1334591 h 4579441"/>
                <a:gd name="connsiteX300" fmla="*/ 3112890 w 6370596"/>
                <a:gd name="connsiteY300" fmla="*/ 1315541 h 4579441"/>
                <a:gd name="connsiteX301" fmla="*/ 3100190 w 6370596"/>
                <a:gd name="connsiteY301" fmla="*/ 1296491 h 4579441"/>
                <a:gd name="connsiteX302" fmla="*/ 3087490 w 6370596"/>
                <a:gd name="connsiteY302" fmla="*/ 1271091 h 4579441"/>
                <a:gd name="connsiteX303" fmla="*/ 3068440 w 6370596"/>
                <a:gd name="connsiteY303" fmla="*/ 1252041 h 4579441"/>
                <a:gd name="connsiteX304" fmla="*/ 3030340 w 6370596"/>
                <a:gd name="connsiteY304" fmla="*/ 1232991 h 4579441"/>
                <a:gd name="connsiteX305" fmla="*/ 3011290 w 6370596"/>
                <a:gd name="connsiteY305" fmla="*/ 1213941 h 4579441"/>
                <a:gd name="connsiteX306" fmla="*/ 2985890 w 6370596"/>
                <a:gd name="connsiteY306" fmla="*/ 1194891 h 4579441"/>
                <a:gd name="connsiteX307" fmla="*/ 2966840 w 6370596"/>
                <a:gd name="connsiteY307" fmla="*/ 1169491 h 4579441"/>
                <a:gd name="connsiteX308" fmla="*/ 2941440 w 6370596"/>
                <a:gd name="connsiteY308" fmla="*/ 1144091 h 4579441"/>
                <a:gd name="connsiteX309" fmla="*/ 2896990 w 6370596"/>
                <a:gd name="connsiteY309" fmla="*/ 1086941 h 4579441"/>
                <a:gd name="connsiteX310" fmla="*/ 2865240 w 6370596"/>
                <a:gd name="connsiteY310" fmla="*/ 1048841 h 4579441"/>
                <a:gd name="connsiteX311" fmla="*/ 2839840 w 6370596"/>
                <a:gd name="connsiteY311" fmla="*/ 1029791 h 4579441"/>
                <a:gd name="connsiteX312" fmla="*/ 2801740 w 6370596"/>
                <a:gd name="connsiteY312" fmla="*/ 1004391 h 4579441"/>
                <a:gd name="connsiteX313" fmla="*/ 2757290 w 6370596"/>
                <a:gd name="connsiteY313" fmla="*/ 966291 h 4579441"/>
                <a:gd name="connsiteX314" fmla="*/ 2719190 w 6370596"/>
                <a:gd name="connsiteY314" fmla="*/ 928191 h 4579441"/>
                <a:gd name="connsiteX315" fmla="*/ 2700140 w 6370596"/>
                <a:gd name="connsiteY315" fmla="*/ 915491 h 4579441"/>
                <a:gd name="connsiteX316" fmla="*/ 2655690 w 6370596"/>
                <a:gd name="connsiteY316" fmla="*/ 871041 h 4579441"/>
                <a:gd name="connsiteX317" fmla="*/ 2630290 w 6370596"/>
                <a:gd name="connsiteY317" fmla="*/ 832941 h 4579441"/>
                <a:gd name="connsiteX318" fmla="*/ 2598540 w 6370596"/>
                <a:gd name="connsiteY318" fmla="*/ 801191 h 4579441"/>
                <a:gd name="connsiteX319" fmla="*/ 2585840 w 6370596"/>
                <a:gd name="connsiteY319" fmla="*/ 782141 h 4579441"/>
                <a:gd name="connsiteX320" fmla="*/ 2522340 w 6370596"/>
                <a:gd name="connsiteY320" fmla="*/ 744041 h 4579441"/>
                <a:gd name="connsiteX321" fmla="*/ 2503290 w 6370596"/>
                <a:gd name="connsiteY321" fmla="*/ 724991 h 4579441"/>
                <a:gd name="connsiteX322" fmla="*/ 2452490 w 6370596"/>
                <a:gd name="connsiteY322" fmla="*/ 693241 h 4579441"/>
                <a:gd name="connsiteX323" fmla="*/ 2395340 w 6370596"/>
                <a:gd name="connsiteY323" fmla="*/ 661491 h 4579441"/>
                <a:gd name="connsiteX324" fmla="*/ 2376290 w 6370596"/>
                <a:gd name="connsiteY324" fmla="*/ 642441 h 4579441"/>
                <a:gd name="connsiteX325" fmla="*/ 2350890 w 6370596"/>
                <a:gd name="connsiteY325" fmla="*/ 604341 h 4579441"/>
                <a:gd name="connsiteX326" fmla="*/ 2331840 w 6370596"/>
                <a:gd name="connsiteY326" fmla="*/ 585291 h 4579441"/>
                <a:gd name="connsiteX327" fmla="*/ 2293740 w 6370596"/>
                <a:gd name="connsiteY327" fmla="*/ 547191 h 4579441"/>
                <a:gd name="connsiteX328" fmla="*/ 2268340 w 6370596"/>
                <a:gd name="connsiteY328" fmla="*/ 496391 h 4579441"/>
                <a:gd name="connsiteX329" fmla="*/ 2249290 w 6370596"/>
                <a:gd name="connsiteY329" fmla="*/ 451941 h 4579441"/>
                <a:gd name="connsiteX330" fmla="*/ 2223890 w 6370596"/>
                <a:gd name="connsiteY330" fmla="*/ 350341 h 4579441"/>
                <a:gd name="connsiteX331" fmla="*/ 2211190 w 6370596"/>
                <a:gd name="connsiteY331" fmla="*/ 331291 h 4579441"/>
                <a:gd name="connsiteX332" fmla="*/ 2204840 w 6370596"/>
                <a:gd name="connsiteY332" fmla="*/ 312241 h 4579441"/>
                <a:gd name="connsiteX333" fmla="*/ 2179440 w 6370596"/>
                <a:gd name="connsiteY333" fmla="*/ 274141 h 4579441"/>
                <a:gd name="connsiteX334" fmla="*/ 2166740 w 6370596"/>
                <a:gd name="connsiteY334" fmla="*/ 255091 h 4579441"/>
                <a:gd name="connsiteX335" fmla="*/ 2147690 w 6370596"/>
                <a:gd name="connsiteY335" fmla="*/ 216991 h 4579441"/>
                <a:gd name="connsiteX336" fmla="*/ 2122290 w 6370596"/>
                <a:gd name="connsiteY336" fmla="*/ 134441 h 4579441"/>
                <a:gd name="connsiteX337" fmla="*/ 2096890 w 6370596"/>
                <a:gd name="connsiteY337" fmla="*/ 96341 h 4579441"/>
                <a:gd name="connsiteX338" fmla="*/ 2071490 w 6370596"/>
                <a:gd name="connsiteY338" fmla="*/ 89991 h 4579441"/>
                <a:gd name="connsiteX339" fmla="*/ 2046090 w 6370596"/>
                <a:gd name="connsiteY339" fmla="*/ 70941 h 4579441"/>
                <a:gd name="connsiteX340" fmla="*/ 2001640 w 6370596"/>
                <a:gd name="connsiteY340" fmla="*/ 58241 h 4579441"/>
                <a:gd name="connsiteX341" fmla="*/ 1982590 w 6370596"/>
                <a:gd name="connsiteY341" fmla="*/ 45541 h 4579441"/>
                <a:gd name="connsiteX342" fmla="*/ 1684140 w 6370596"/>
                <a:gd name="connsiteY342" fmla="*/ 26491 h 4579441"/>
                <a:gd name="connsiteX343" fmla="*/ 763390 w 6370596"/>
                <a:gd name="connsiteY343" fmla="*/ 13791 h 4579441"/>
                <a:gd name="connsiteX344" fmla="*/ 503040 w 6370596"/>
                <a:gd name="connsiteY344" fmla="*/ 1091 h 4579441"/>
                <a:gd name="connsiteX345" fmla="*/ 452240 w 6370596"/>
                <a:gd name="connsiteY345" fmla="*/ 20141 h 4579441"/>
                <a:gd name="connsiteX346" fmla="*/ 134740 w 6370596"/>
                <a:gd name="connsiteY346" fmla="*/ 20141 h 4579441"/>
                <a:gd name="connsiteX347" fmla="*/ 45840 w 6370596"/>
                <a:gd name="connsiteY347" fmla="*/ 64591 h 4579441"/>
                <a:gd name="connsiteX348" fmla="*/ 7740 w 6370596"/>
                <a:gd name="connsiteY348" fmla="*/ 223341 h 4579441"/>
                <a:gd name="connsiteX349" fmla="*/ 45840 w 6370596"/>
                <a:gd name="connsiteY349" fmla="*/ 267791 h 4579441"/>
                <a:gd name="connsiteX350" fmla="*/ 39490 w 6370596"/>
                <a:gd name="connsiteY350" fmla="*/ 343991 h 4579441"/>
                <a:gd name="connsiteX351" fmla="*/ 7740 w 6370596"/>
                <a:gd name="connsiteY351" fmla="*/ 369391 h 4579441"/>
                <a:gd name="connsiteX352" fmla="*/ 20440 w 6370596"/>
                <a:gd name="connsiteY35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3944740 w 6370596"/>
                <a:gd name="connsiteY152" fmla="*/ 2490291 h 4579441"/>
                <a:gd name="connsiteX153" fmla="*/ 4008240 w 6370596"/>
                <a:gd name="connsiteY153" fmla="*/ 2464891 h 4579441"/>
                <a:gd name="connsiteX154" fmla="*/ 4109840 w 6370596"/>
                <a:gd name="connsiteY154" fmla="*/ 2471241 h 4579441"/>
                <a:gd name="connsiteX155" fmla="*/ 4147940 w 6370596"/>
                <a:gd name="connsiteY155" fmla="*/ 2496641 h 4579441"/>
                <a:gd name="connsiteX156" fmla="*/ 4186040 w 6370596"/>
                <a:gd name="connsiteY156" fmla="*/ 2515691 h 4579441"/>
                <a:gd name="connsiteX157" fmla="*/ 4249540 w 6370596"/>
                <a:gd name="connsiteY157" fmla="*/ 2566491 h 4579441"/>
                <a:gd name="connsiteX158" fmla="*/ 4274940 w 6370596"/>
                <a:gd name="connsiteY158" fmla="*/ 2610941 h 4579441"/>
                <a:gd name="connsiteX159" fmla="*/ 4293990 w 6370596"/>
                <a:gd name="connsiteY159" fmla="*/ 2629991 h 4579441"/>
                <a:gd name="connsiteX160" fmla="*/ 4363840 w 6370596"/>
                <a:gd name="connsiteY160" fmla="*/ 2706191 h 4579441"/>
                <a:gd name="connsiteX161" fmla="*/ 4382890 w 6370596"/>
                <a:gd name="connsiteY161" fmla="*/ 2731591 h 4579441"/>
                <a:gd name="connsiteX162" fmla="*/ 4427340 w 6370596"/>
                <a:gd name="connsiteY162" fmla="*/ 2795091 h 4579441"/>
                <a:gd name="connsiteX163" fmla="*/ 4465440 w 6370596"/>
                <a:gd name="connsiteY163" fmla="*/ 2852241 h 4579441"/>
                <a:gd name="connsiteX164" fmla="*/ 4535290 w 6370596"/>
                <a:gd name="connsiteY164" fmla="*/ 2947491 h 4579441"/>
                <a:gd name="connsiteX165" fmla="*/ 4547990 w 6370596"/>
                <a:gd name="connsiteY165" fmla="*/ 2966541 h 4579441"/>
                <a:gd name="connsiteX166" fmla="*/ 4573390 w 6370596"/>
                <a:gd name="connsiteY166" fmla="*/ 2991941 h 4579441"/>
                <a:gd name="connsiteX167" fmla="*/ 4586090 w 6370596"/>
                <a:gd name="connsiteY167" fmla="*/ 3010991 h 4579441"/>
                <a:gd name="connsiteX168" fmla="*/ 4605140 w 6370596"/>
                <a:gd name="connsiteY168" fmla="*/ 3030041 h 4579441"/>
                <a:gd name="connsiteX169" fmla="*/ 4649590 w 6370596"/>
                <a:gd name="connsiteY169" fmla="*/ 3087191 h 4579441"/>
                <a:gd name="connsiteX170" fmla="*/ 4668640 w 6370596"/>
                <a:gd name="connsiteY170" fmla="*/ 3112591 h 4579441"/>
                <a:gd name="connsiteX171" fmla="*/ 4681340 w 6370596"/>
                <a:gd name="connsiteY171" fmla="*/ 3131641 h 4579441"/>
                <a:gd name="connsiteX172" fmla="*/ 4700390 w 6370596"/>
                <a:gd name="connsiteY172" fmla="*/ 3137991 h 4579441"/>
                <a:gd name="connsiteX173" fmla="*/ 4732140 w 6370596"/>
                <a:gd name="connsiteY173" fmla="*/ 3036391 h 4579441"/>
                <a:gd name="connsiteX174" fmla="*/ 4744840 w 6370596"/>
                <a:gd name="connsiteY174" fmla="*/ 2985591 h 4579441"/>
                <a:gd name="connsiteX175" fmla="*/ 4763890 w 6370596"/>
                <a:gd name="connsiteY175" fmla="*/ 2934791 h 4579441"/>
                <a:gd name="connsiteX176" fmla="*/ 4776590 w 6370596"/>
                <a:gd name="connsiteY176" fmla="*/ 2883991 h 4579441"/>
                <a:gd name="connsiteX177" fmla="*/ 4782940 w 6370596"/>
                <a:gd name="connsiteY177" fmla="*/ 2864941 h 4579441"/>
                <a:gd name="connsiteX178" fmla="*/ 4801990 w 6370596"/>
                <a:gd name="connsiteY178" fmla="*/ 2839541 h 4579441"/>
                <a:gd name="connsiteX179" fmla="*/ 4808340 w 6370596"/>
                <a:gd name="connsiteY179" fmla="*/ 2820491 h 4579441"/>
                <a:gd name="connsiteX180" fmla="*/ 4846440 w 6370596"/>
                <a:gd name="connsiteY180" fmla="*/ 2763341 h 4579441"/>
                <a:gd name="connsiteX181" fmla="*/ 4859140 w 6370596"/>
                <a:gd name="connsiteY181" fmla="*/ 2744291 h 4579441"/>
                <a:gd name="connsiteX182" fmla="*/ 4878190 w 6370596"/>
                <a:gd name="connsiteY182" fmla="*/ 2731591 h 4579441"/>
                <a:gd name="connsiteX183" fmla="*/ 4922640 w 6370596"/>
                <a:gd name="connsiteY183" fmla="*/ 2693491 h 4579441"/>
                <a:gd name="connsiteX184" fmla="*/ 4960740 w 6370596"/>
                <a:gd name="connsiteY184" fmla="*/ 2680791 h 4579441"/>
                <a:gd name="connsiteX185" fmla="*/ 5005190 w 6370596"/>
                <a:gd name="connsiteY185" fmla="*/ 2668091 h 4579441"/>
                <a:gd name="connsiteX186" fmla="*/ 5049640 w 6370596"/>
                <a:gd name="connsiteY186" fmla="*/ 2661741 h 4579441"/>
                <a:gd name="connsiteX187" fmla="*/ 5119490 w 6370596"/>
                <a:gd name="connsiteY187" fmla="*/ 2668091 h 4579441"/>
                <a:gd name="connsiteX188" fmla="*/ 5138540 w 6370596"/>
                <a:gd name="connsiteY188" fmla="*/ 2680791 h 4579441"/>
                <a:gd name="connsiteX189" fmla="*/ 5157590 w 6370596"/>
                <a:gd name="connsiteY189" fmla="*/ 2687141 h 4579441"/>
                <a:gd name="connsiteX190" fmla="*/ 5202040 w 6370596"/>
                <a:gd name="connsiteY190" fmla="*/ 2706191 h 4579441"/>
                <a:gd name="connsiteX191" fmla="*/ 5240140 w 6370596"/>
                <a:gd name="connsiteY191" fmla="*/ 2718891 h 4579441"/>
                <a:gd name="connsiteX192" fmla="*/ 5259190 w 6370596"/>
                <a:gd name="connsiteY192" fmla="*/ 2725241 h 4579441"/>
                <a:gd name="connsiteX193" fmla="*/ 5290940 w 6370596"/>
                <a:gd name="connsiteY193" fmla="*/ 2737941 h 4579441"/>
                <a:gd name="connsiteX194" fmla="*/ 5316340 w 6370596"/>
                <a:gd name="connsiteY194" fmla="*/ 2744291 h 4579441"/>
                <a:gd name="connsiteX195" fmla="*/ 5354440 w 6370596"/>
                <a:gd name="connsiteY195" fmla="*/ 2756991 h 4579441"/>
                <a:gd name="connsiteX196" fmla="*/ 5398890 w 6370596"/>
                <a:gd name="connsiteY196" fmla="*/ 2769691 h 4579441"/>
                <a:gd name="connsiteX197" fmla="*/ 5494140 w 6370596"/>
                <a:gd name="connsiteY197" fmla="*/ 2763341 h 4579441"/>
                <a:gd name="connsiteX198" fmla="*/ 5513190 w 6370596"/>
                <a:gd name="connsiteY198" fmla="*/ 2744291 h 4579441"/>
                <a:gd name="connsiteX199" fmla="*/ 5500490 w 6370596"/>
                <a:gd name="connsiteY199" fmla="*/ 2699841 h 4579441"/>
                <a:gd name="connsiteX200" fmla="*/ 5494140 w 6370596"/>
                <a:gd name="connsiteY200" fmla="*/ 2668091 h 4579441"/>
                <a:gd name="connsiteX201" fmla="*/ 5456040 w 6370596"/>
                <a:gd name="connsiteY201" fmla="*/ 2649041 h 4579441"/>
                <a:gd name="connsiteX202" fmla="*/ 5449690 w 6370596"/>
                <a:gd name="connsiteY202" fmla="*/ 2623641 h 4579441"/>
                <a:gd name="connsiteX203" fmla="*/ 5462390 w 6370596"/>
                <a:gd name="connsiteY203" fmla="*/ 2509341 h 4579441"/>
                <a:gd name="connsiteX204" fmla="*/ 5475090 w 6370596"/>
                <a:gd name="connsiteY204" fmla="*/ 2483941 h 4579441"/>
                <a:gd name="connsiteX205" fmla="*/ 5513190 w 6370596"/>
                <a:gd name="connsiteY205" fmla="*/ 2458541 h 4579441"/>
                <a:gd name="connsiteX206" fmla="*/ 5513190 w 6370596"/>
                <a:gd name="connsiteY206" fmla="*/ 2356941 h 4579441"/>
                <a:gd name="connsiteX207" fmla="*/ 5532240 w 6370596"/>
                <a:gd name="connsiteY207" fmla="*/ 2331541 h 4579441"/>
                <a:gd name="connsiteX208" fmla="*/ 5551290 w 6370596"/>
                <a:gd name="connsiteY208" fmla="*/ 2293441 h 4579441"/>
                <a:gd name="connsiteX209" fmla="*/ 5576690 w 6370596"/>
                <a:gd name="connsiteY209" fmla="*/ 2287091 h 4579441"/>
                <a:gd name="connsiteX210" fmla="*/ 5684640 w 6370596"/>
                <a:gd name="connsiteY210" fmla="*/ 2280741 h 4579441"/>
                <a:gd name="connsiteX211" fmla="*/ 5767190 w 6370596"/>
                <a:gd name="connsiteY211" fmla="*/ 2261691 h 4579441"/>
                <a:gd name="connsiteX212" fmla="*/ 5786240 w 6370596"/>
                <a:gd name="connsiteY212" fmla="*/ 2255341 h 4579441"/>
                <a:gd name="connsiteX213" fmla="*/ 5951340 w 6370596"/>
                <a:gd name="connsiteY213" fmla="*/ 2261691 h 4579441"/>
                <a:gd name="connsiteX214" fmla="*/ 5989440 w 6370596"/>
                <a:gd name="connsiteY214" fmla="*/ 2280741 h 4579441"/>
                <a:gd name="connsiteX215" fmla="*/ 6021190 w 6370596"/>
                <a:gd name="connsiteY215" fmla="*/ 2287091 h 4579441"/>
                <a:gd name="connsiteX216" fmla="*/ 6129140 w 6370596"/>
                <a:gd name="connsiteY216" fmla="*/ 2299791 h 4579441"/>
                <a:gd name="connsiteX217" fmla="*/ 6287890 w 6370596"/>
                <a:gd name="connsiteY217" fmla="*/ 2293441 h 4579441"/>
                <a:gd name="connsiteX218" fmla="*/ 6306940 w 6370596"/>
                <a:gd name="connsiteY218" fmla="*/ 2280741 h 4579441"/>
                <a:gd name="connsiteX219" fmla="*/ 6332340 w 6370596"/>
                <a:gd name="connsiteY219" fmla="*/ 2274391 h 4579441"/>
                <a:gd name="connsiteX220" fmla="*/ 6370440 w 6370596"/>
                <a:gd name="connsiteY220" fmla="*/ 2236291 h 4579441"/>
                <a:gd name="connsiteX221" fmla="*/ 6351390 w 6370596"/>
                <a:gd name="connsiteY221" fmla="*/ 2229941 h 4579441"/>
                <a:gd name="connsiteX222" fmla="*/ 6325990 w 6370596"/>
                <a:gd name="connsiteY222" fmla="*/ 2217241 h 4579441"/>
                <a:gd name="connsiteX223" fmla="*/ 6306940 w 6370596"/>
                <a:gd name="connsiteY223" fmla="*/ 2102941 h 4579441"/>
                <a:gd name="connsiteX224" fmla="*/ 6300590 w 6370596"/>
                <a:gd name="connsiteY224" fmla="*/ 2033091 h 4579441"/>
                <a:gd name="connsiteX225" fmla="*/ 6281540 w 6370596"/>
                <a:gd name="connsiteY225" fmla="*/ 1969591 h 4579441"/>
                <a:gd name="connsiteX226" fmla="*/ 6268840 w 6370596"/>
                <a:gd name="connsiteY226" fmla="*/ 1937841 h 4579441"/>
                <a:gd name="connsiteX227" fmla="*/ 6262490 w 6370596"/>
                <a:gd name="connsiteY227" fmla="*/ 1918791 h 4579441"/>
                <a:gd name="connsiteX228" fmla="*/ 6249790 w 6370596"/>
                <a:gd name="connsiteY228" fmla="*/ 1899741 h 4579441"/>
                <a:gd name="connsiteX229" fmla="*/ 6243440 w 6370596"/>
                <a:gd name="connsiteY229" fmla="*/ 1874341 h 4579441"/>
                <a:gd name="connsiteX230" fmla="*/ 6224390 w 6370596"/>
                <a:gd name="connsiteY230" fmla="*/ 1829891 h 4579441"/>
                <a:gd name="connsiteX231" fmla="*/ 6218040 w 6370596"/>
                <a:gd name="connsiteY231" fmla="*/ 1753691 h 4579441"/>
                <a:gd name="connsiteX232" fmla="*/ 6192640 w 6370596"/>
                <a:gd name="connsiteY232" fmla="*/ 1696541 h 4579441"/>
                <a:gd name="connsiteX233" fmla="*/ 6179940 w 6370596"/>
                <a:gd name="connsiteY233" fmla="*/ 1671141 h 4579441"/>
                <a:gd name="connsiteX234" fmla="*/ 6154540 w 6370596"/>
                <a:gd name="connsiteY234" fmla="*/ 1633041 h 4579441"/>
                <a:gd name="connsiteX235" fmla="*/ 6141840 w 6370596"/>
                <a:gd name="connsiteY235" fmla="*/ 1594941 h 4579441"/>
                <a:gd name="connsiteX236" fmla="*/ 6135490 w 6370596"/>
                <a:gd name="connsiteY236" fmla="*/ 1575891 h 4579441"/>
                <a:gd name="connsiteX237" fmla="*/ 6129140 w 6370596"/>
                <a:gd name="connsiteY237" fmla="*/ 1550491 h 4579441"/>
                <a:gd name="connsiteX238" fmla="*/ 6116440 w 6370596"/>
                <a:gd name="connsiteY238" fmla="*/ 1531441 h 4579441"/>
                <a:gd name="connsiteX239" fmla="*/ 6097390 w 6370596"/>
                <a:gd name="connsiteY239" fmla="*/ 1486991 h 4579441"/>
                <a:gd name="connsiteX240" fmla="*/ 6059290 w 6370596"/>
                <a:gd name="connsiteY240" fmla="*/ 1474291 h 4579441"/>
                <a:gd name="connsiteX241" fmla="*/ 6002140 w 6370596"/>
                <a:gd name="connsiteY241" fmla="*/ 1461591 h 4579441"/>
                <a:gd name="connsiteX242" fmla="*/ 5964040 w 6370596"/>
                <a:gd name="connsiteY242" fmla="*/ 1448891 h 4579441"/>
                <a:gd name="connsiteX243" fmla="*/ 5944990 w 6370596"/>
                <a:gd name="connsiteY243" fmla="*/ 1442541 h 4579441"/>
                <a:gd name="connsiteX244" fmla="*/ 5887840 w 6370596"/>
                <a:gd name="connsiteY244" fmla="*/ 1429841 h 4579441"/>
                <a:gd name="connsiteX245" fmla="*/ 5868790 w 6370596"/>
                <a:gd name="connsiteY245" fmla="*/ 1423491 h 4579441"/>
                <a:gd name="connsiteX246" fmla="*/ 5563990 w 6370596"/>
                <a:gd name="connsiteY246" fmla="*/ 1436191 h 4579441"/>
                <a:gd name="connsiteX247" fmla="*/ 5506840 w 6370596"/>
                <a:gd name="connsiteY247" fmla="*/ 1448891 h 4579441"/>
                <a:gd name="connsiteX248" fmla="*/ 5468740 w 6370596"/>
                <a:gd name="connsiteY248" fmla="*/ 1461591 h 4579441"/>
                <a:gd name="connsiteX249" fmla="*/ 5449690 w 6370596"/>
                <a:gd name="connsiteY249" fmla="*/ 1467941 h 4579441"/>
                <a:gd name="connsiteX250" fmla="*/ 5430640 w 6370596"/>
                <a:gd name="connsiteY250" fmla="*/ 1480641 h 4579441"/>
                <a:gd name="connsiteX251" fmla="*/ 5373490 w 6370596"/>
                <a:gd name="connsiteY251" fmla="*/ 1493341 h 4579441"/>
                <a:gd name="connsiteX252" fmla="*/ 5309990 w 6370596"/>
                <a:gd name="connsiteY252" fmla="*/ 1506041 h 4579441"/>
                <a:gd name="connsiteX253" fmla="*/ 5202040 w 6370596"/>
                <a:gd name="connsiteY253" fmla="*/ 1525091 h 4579441"/>
                <a:gd name="connsiteX254" fmla="*/ 5030590 w 6370596"/>
                <a:gd name="connsiteY254" fmla="*/ 1512391 h 4579441"/>
                <a:gd name="connsiteX255" fmla="*/ 4967090 w 6370596"/>
                <a:gd name="connsiteY255" fmla="*/ 1493341 h 4579441"/>
                <a:gd name="connsiteX256" fmla="*/ 4948040 w 6370596"/>
                <a:gd name="connsiteY256" fmla="*/ 1486991 h 4579441"/>
                <a:gd name="connsiteX257" fmla="*/ 4922640 w 6370596"/>
                <a:gd name="connsiteY257" fmla="*/ 1480641 h 4579441"/>
                <a:gd name="connsiteX258" fmla="*/ 4903590 w 6370596"/>
                <a:gd name="connsiteY258" fmla="*/ 1474291 h 4579441"/>
                <a:gd name="connsiteX259" fmla="*/ 4833740 w 6370596"/>
                <a:gd name="connsiteY259" fmla="*/ 1467941 h 4579441"/>
                <a:gd name="connsiteX260" fmla="*/ 4795640 w 6370596"/>
                <a:gd name="connsiteY260" fmla="*/ 1455241 h 4579441"/>
                <a:gd name="connsiteX261" fmla="*/ 4522590 w 6370596"/>
                <a:gd name="connsiteY261" fmla="*/ 1442541 h 4579441"/>
                <a:gd name="connsiteX262" fmla="*/ 4490840 w 6370596"/>
                <a:gd name="connsiteY262" fmla="*/ 1436191 h 4579441"/>
                <a:gd name="connsiteX263" fmla="*/ 4452740 w 6370596"/>
                <a:gd name="connsiteY263" fmla="*/ 1423491 h 4579441"/>
                <a:gd name="connsiteX264" fmla="*/ 4395590 w 6370596"/>
                <a:gd name="connsiteY264" fmla="*/ 1417141 h 4579441"/>
                <a:gd name="connsiteX265" fmla="*/ 4357490 w 6370596"/>
                <a:gd name="connsiteY265" fmla="*/ 1391741 h 4579441"/>
                <a:gd name="connsiteX266" fmla="*/ 4319390 w 6370596"/>
                <a:gd name="connsiteY266" fmla="*/ 1379041 h 4579441"/>
                <a:gd name="connsiteX267" fmla="*/ 4281290 w 6370596"/>
                <a:gd name="connsiteY267" fmla="*/ 1366341 h 4579441"/>
                <a:gd name="connsiteX268" fmla="*/ 4243190 w 6370596"/>
                <a:gd name="connsiteY268" fmla="*/ 1353641 h 4579441"/>
                <a:gd name="connsiteX269" fmla="*/ 4211440 w 6370596"/>
                <a:gd name="connsiteY269" fmla="*/ 1347291 h 4579441"/>
                <a:gd name="connsiteX270" fmla="*/ 4192390 w 6370596"/>
                <a:gd name="connsiteY270" fmla="*/ 1334591 h 4579441"/>
                <a:gd name="connsiteX271" fmla="*/ 4154290 w 6370596"/>
                <a:gd name="connsiteY271" fmla="*/ 1321891 h 4579441"/>
                <a:gd name="connsiteX272" fmla="*/ 4135240 w 6370596"/>
                <a:gd name="connsiteY272" fmla="*/ 1315541 h 4579441"/>
                <a:gd name="connsiteX273" fmla="*/ 4103490 w 6370596"/>
                <a:gd name="connsiteY273" fmla="*/ 1296491 h 4579441"/>
                <a:gd name="connsiteX274" fmla="*/ 4059040 w 6370596"/>
                <a:gd name="connsiteY274" fmla="*/ 1283791 h 4579441"/>
                <a:gd name="connsiteX275" fmla="*/ 4033640 w 6370596"/>
                <a:gd name="connsiteY275" fmla="*/ 1271091 h 4579441"/>
                <a:gd name="connsiteX276" fmla="*/ 3982840 w 6370596"/>
                <a:gd name="connsiteY276" fmla="*/ 1258391 h 4579441"/>
                <a:gd name="connsiteX277" fmla="*/ 3919340 w 6370596"/>
                <a:gd name="connsiteY277" fmla="*/ 1220291 h 4579441"/>
                <a:gd name="connsiteX278" fmla="*/ 3900290 w 6370596"/>
                <a:gd name="connsiteY278" fmla="*/ 1213941 h 4579441"/>
                <a:gd name="connsiteX279" fmla="*/ 3709790 w 6370596"/>
                <a:gd name="connsiteY279" fmla="*/ 1207591 h 4579441"/>
                <a:gd name="connsiteX280" fmla="*/ 3627240 w 6370596"/>
                <a:gd name="connsiteY280" fmla="*/ 1213941 h 4579441"/>
                <a:gd name="connsiteX281" fmla="*/ 3589140 w 6370596"/>
                <a:gd name="connsiteY281" fmla="*/ 1232991 h 4579441"/>
                <a:gd name="connsiteX282" fmla="*/ 3551040 w 6370596"/>
                <a:gd name="connsiteY282" fmla="*/ 1245691 h 4579441"/>
                <a:gd name="connsiteX283" fmla="*/ 3531990 w 6370596"/>
                <a:gd name="connsiteY283" fmla="*/ 1258391 h 4579441"/>
                <a:gd name="connsiteX284" fmla="*/ 3512940 w 6370596"/>
                <a:gd name="connsiteY284" fmla="*/ 1264741 h 4579441"/>
                <a:gd name="connsiteX285" fmla="*/ 3474840 w 6370596"/>
                <a:gd name="connsiteY285" fmla="*/ 1290141 h 4579441"/>
                <a:gd name="connsiteX286" fmla="*/ 3455790 w 6370596"/>
                <a:gd name="connsiteY286" fmla="*/ 1302841 h 4579441"/>
                <a:gd name="connsiteX287" fmla="*/ 3411340 w 6370596"/>
                <a:gd name="connsiteY287" fmla="*/ 1366341 h 4579441"/>
                <a:gd name="connsiteX288" fmla="*/ 3398640 w 6370596"/>
                <a:gd name="connsiteY288" fmla="*/ 1385391 h 4579441"/>
                <a:gd name="connsiteX289" fmla="*/ 3354190 w 6370596"/>
                <a:gd name="connsiteY289" fmla="*/ 1417141 h 4579441"/>
                <a:gd name="connsiteX290" fmla="*/ 3335140 w 6370596"/>
                <a:gd name="connsiteY290" fmla="*/ 1423491 h 4579441"/>
                <a:gd name="connsiteX291" fmla="*/ 3309740 w 6370596"/>
                <a:gd name="connsiteY291" fmla="*/ 1436191 h 4579441"/>
                <a:gd name="connsiteX292" fmla="*/ 3271640 w 6370596"/>
                <a:gd name="connsiteY292" fmla="*/ 1448891 h 4579441"/>
                <a:gd name="connsiteX293" fmla="*/ 3252590 w 6370596"/>
                <a:gd name="connsiteY293" fmla="*/ 1455241 h 4579441"/>
                <a:gd name="connsiteX294" fmla="*/ 3176390 w 6370596"/>
                <a:gd name="connsiteY294" fmla="*/ 1429841 h 4579441"/>
                <a:gd name="connsiteX295" fmla="*/ 3157340 w 6370596"/>
                <a:gd name="connsiteY295" fmla="*/ 1410791 h 4579441"/>
                <a:gd name="connsiteX296" fmla="*/ 3138290 w 6370596"/>
                <a:gd name="connsiteY296" fmla="*/ 1372691 h 4579441"/>
                <a:gd name="connsiteX297" fmla="*/ 3131940 w 6370596"/>
                <a:gd name="connsiteY297" fmla="*/ 1353641 h 4579441"/>
                <a:gd name="connsiteX298" fmla="*/ 3119240 w 6370596"/>
                <a:gd name="connsiteY298" fmla="*/ 1334591 h 4579441"/>
                <a:gd name="connsiteX299" fmla="*/ 3112890 w 6370596"/>
                <a:gd name="connsiteY299" fmla="*/ 1315541 h 4579441"/>
                <a:gd name="connsiteX300" fmla="*/ 3100190 w 6370596"/>
                <a:gd name="connsiteY300" fmla="*/ 1296491 h 4579441"/>
                <a:gd name="connsiteX301" fmla="*/ 3087490 w 6370596"/>
                <a:gd name="connsiteY301" fmla="*/ 1271091 h 4579441"/>
                <a:gd name="connsiteX302" fmla="*/ 3068440 w 6370596"/>
                <a:gd name="connsiteY302" fmla="*/ 1252041 h 4579441"/>
                <a:gd name="connsiteX303" fmla="*/ 3030340 w 6370596"/>
                <a:gd name="connsiteY303" fmla="*/ 1232991 h 4579441"/>
                <a:gd name="connsiteX304" fmla="*/ 3011290 w 6370596"/>
                <a:gd name="connsiteY304" fmla="*/ 1213941 h 4579441"/>
                <a:gd name="connsiteX305" fmla="*/ 2985890 w 6370596"/>
                <a:gd name="connsiteY305" fmla="*/ 1194891 h 4579441"/>
                <a:gd name="connsiteX306" fmla="*/ 2966840 w 6370596"/>
                <a:gd name="connsiteY306" fmla="*/ 1169491 h 4579441"/>
                <a:gd name="connsiteX307" fmla="*/ 2941440 w 6370596"/>
                <a:gd name="connsiteY307" fmla="*/ 1144091 h 4579441"/>
                <a:gd name="connsiteX308" fmla="*/ 2896990 w 6370596"/>
                <a:gd name="connsiteY308" fmla="*/ 1086941 h 4579441"/>
                <a:gd name="connsiteX309" fmla="*/ 2865240 w 6370596"/>
                <a:gd name="connsiteY309" fmla="*/ 1048841 h 4579441"/>
                <a:gd name="connsiteX310" fmla="*/ 2839840 w 6370596"/>
                <a:gd name="connsiteY310" fmla="*/ 1029791 h 4579441"/>
                <a:gd name="connsiteX311" fmla="*/ 2801740 w 6370596"/>
                <a:gd name="connsiteY311" fmla="*/ 1004391 h 4579441"/>
                <a:gd name="connsiteX312" fmla="*/ 2757290 w 6370596"/>
                <a:gd name="connsiteY312" fmla="*/ 966291 h 4579441"/>
                <a:gd name="connsiteX313" fmla="*/ 2719190 w 6370596"/>
                <a:gd name="connsiteY313" fmla="*/ 928191 h 4579441"/>
                <a:gd name="connsiteX314" fmla="*/ 2700140 w 6370596"/>
                <a:gd name="connsiteY314" fmla="*/ 915491 h 4579441"/>
                <a:gd name="connsiteX315" fmla="*/ 2655690 w 6370596"/>
                <a:gd name="connsiteY315" fmla="*/ 871041 h 4579441"/>
                <a:gd name="connsiteX316" fmla="*/ 2630290 w 6370596"/>
                <a:gd name="connsiteY316" fmla="*/ 832941 h 4579441"/>
                <a:gd name="connsiteX317" fmla="*/ 2598540 w 6370596"/>
                <a:gd name="connsiteY317" fmla="*/ 801191 h 4579441"/>
                <a:gd name="connsiteX318" fmla="*/ 2585840 w 6370596"/>
                <a:gd name="connsiteY318" fmla="*/ 782141 h 4579441"/>
                <a:gd name="connsiteX319" fmla="*/ 2522340 w 6370596"/>
                <a:gd name="connsiteY319" fmla="*/ 744041 h 4579441"/>
                <a:gd name="connsiteX320" fmla="*/ 2503290 w 6370596"/>
                <a:gd name="connsiteY320" fmla="*/ 724991 h 4579441"/>
                <a:gd name="connsiteX321" fmla="*/ 2452490 w 6370596"/>
                <a:gd name="connsiteY321" fmla="*/ 693241 h 4579441"/>
                <a:gd name="connsiteX322" fmla="*/ 2395340 w 6370596"/>
                <a:gd name="connsiteY322" fmla="*/ 661491 h 4579441"/>
                <a:gd name="connsiteX323" fmla="*/ 2376290 w 6370596"/>
                <a:gd name="connsiteY323" fmla="*/ 642441 h 4579441"/>
                <a:gd name="connsiteX324" fmla="*/ 2350890 w 6370596"/>
                <a:gd name="connsiteY324" fmla="*/ 604341 h 4579441"/>
                <a:gd name="connsiteX325" fmla="*/ 2331840 w 6370596"/>
                <a:gd name="connsiteY325" fmla="*/ 585291 h 4579441"/>
                <a:gd name="connsiteX326" fmla="*/ 2293740 w 6370596"/>
                <a:gd name="connsiteY326" fmla="*/ 547191 h 4579441"/>
                <a:gd name="connsiteX327" fmla="*/ 2268340 w 6370596"/>
                <a:gd name="connsiteY327" fmla="*/ 496391 h 4579441"/>
                <a:gd name="connsiteX328" fmla="*/ 2249290 w 6370596"/>
                <a:gd name="connsiteY328" fmla="*/ 451941 h 4579441"/>
                <a:gd name="connsiteX329" fmla="*/ 2223890 w 6370596"/>
                <a:gd name="connsiteY329" fmla="*/ 350341 h 4579441"/>
                <a:gd name="connsiteX330" fmla="*/ 2211190 w 6370596"/>
                <a:gd name="connsiteY330" fmla="*/ 331291 h 4579441"/>
                <a:gd name="connsiteX331" fmla="*/ 2204840 w 6370596"/>
                <a:gd name="connsiteY331" fmla="*/ 312241 h 4579441"/>
                <a:gd name="connsiteX332" fmla="*/ 2179440 w 6370596"/>
                <a:gd name="connsiteY332" fmla="*/ 274141 h 4579441"/>
                <a:gd name="connsiteX333" fmla="*/ 2166740 w 6370596"/>
                <a:gd name="connsiteY333" fmla="*/ 255091 h 4579441"/>
                <a:gd name="connsiteX334" fmla="*/ 2147690 w 6370596"/>
                <a:gd name="connsiteY334" fmla="*/ 216991 h 4579441"/>
                <a:gd name="connsiteX335" fmla="*/ 2122290 w 6370596"/>
                <a:gd name="connsiteY335" fmla="*/ 134441 h 4579441"/>
                <a:gd name="connsiteX336" fmla="*/ 2096890 w 6370596"/>
                <a:gd name="connsiteY336" fmla="*/ 96341 h 4579441"/>
                <a:gd name="connsiteX337" fmla="*/ 2071490 w 6370596"/>
                <a:gd name="connsiteY337" fmla="*/ 89991 h 4579441"/>
                <a:gd name="connsiteX338" fmla="*/ 2046090 w 6370596"/>
                <a:gd name="connsiteY338" fmla="*/ 70941 h 4579441"/>
                <a:gd name="connsiteX339" fmla="*/ 2001640 w 6370596"/>
                <a:gd name="connsiteY339" fmla="*/ 58241 h 4579441"/>
                <a:gd name="connsiteX340" fmla="*/ 1982590 w 6370596"/>
                <a:gd name="connsiteY340" fmla="*/ 45541 h 4579441"/>
                <a:gd name="connsiteX341" fmla="*/ 1684140 w 6370596"/>
                <a:gd name="connsiteY341" fmla="*/ 26491 h 4579441"/>
                <a:gd name="connsiteX342" fmla="*/ 763390 w 6370596"/>
                <a:gd name="connsiteY342" fmla="*/ 13791 h 4579441"/>
                <a:gd name="connsiteX343" fmla="*/ 503040 w 6370596"/>
                <a:gd name="connsiteY343" fmla="*/ 1091 h 4579441"/>
                <a:gd name="connsiteX344" fmla="*/ 452240 w 6370596"/>
                <a:gd name="connsiteY344" fmla="*/ 20141 h 4579441"/>
                <a:gd name="connsiteX345" fmla="*/ 134740 w 6370596"/>
                <a:gd name="connsiteY345" fmla="*/ 20141 h 4579441"/>
                <a:gd name="connsiteX346" fmla="*/ 45840 w 6370596"/>
                <a:gd name="connsiteY346" fmla="*/ 64591 h 4579441"/>
                <a:gd name="connsiteX347" fmla="*/ 7740 w 6370596"/>
                <a:gd name="connsiteY347" fmla="*/ 223341 h 4579441"/>
                <a:gd name="connsiteX348" fmla="*/ 45840 w 6370596"/>
                <a:gd name="connsiteY348" fmla="*/ 267791 h 4579441"/>
                <a:gd name="connsiteX349" fmla="*/ 39490 w 6370596"/>
                <a:gd name="connsiteY349" fmla="*/ 343991 h 4579441"/>
                <a:gd name="connsiteX350" fmla="*/ 7740 w 6370596"/>
                <a:gd name="connsiteY350" fmla="*/ 369391 h 4579441"/>
                <a:gd name="connsiteX351" fmla="*/ 20440 w 6370596"/>
                <a:gd name="connsiteY351"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785990 w 6370596"/>
                <a:gd name="connsiteY148" fmla="*/ 2604591 h 4579441"/>
                <a:gd name="connsiteX149" fmla="*/ 3843140 w 6370596"/>
                <a:gd name="connsiteY149" fmla="*/ 2560141 h 4579441"/>
                <a:gd name="connsiteX150" fmla="*/ 3881240 w 6370596"/>
                <a:gd name="connsiteY150" fmla="*/ 2528391 h 4579441"/>
                <a:gd name="connsiteX151" fmla="*/ 3925690 w 6370596"/>
                <a:gd name="connsiteY151" fmla="*/ 2496641 h 4579441"/>
                <a:gd name="connsiteX152" fmla="*/ 4008240 w 6370596"/>
                <a:gd name="connsiteY152" fmla="*/ 2464891 h 4579441"/>
                <a:gd name="connsiteX153" fmla="*/ 4109840 w 6370596"/>
                <a:gd name="connsiteY153" fmla="*/ 2471241 h 4579441"/>
                <a:gd name="connsiteX154" fmla="*/ 4147940 w 6370596"/>
                <a:gd name="connsiteY154" fmla="*/ 2496641 h 4579441"/>
                <a:gd name="connsiteX155" fmla="*/ 4186040 w 6370596"/>
                <a:gd name="connsiteY155" fmla="*/ 2515691 h 4579441"/>
                <a:gd name="connsiteX156" fmla="*/ 4249540 w 6370596"/>
                <a:gd name="connsiteY156" fmla="*/ 2566491 h 4579441"/>
                <a:gd name="connsiteX157" fmla="*/ 4274940 w 6370596"/>
                <a:gd name="connsiteY157" fmla="*/ 2610941 h 4579441"/>
                <a:gd name="connsiteX158" fmla="*/ 4293990 w 6370596"/>
                <a:gd name="connsiteY158" fmla="*/ 2629991 h 4579441"/>
                <a:gd name="connsiteX159" fmla="*/ 4363840 w 6370596"/>
                <a:gd name="connsiteY159" fmla="*/ 2706191 h 4579441"/>
                <a:gd name="connsiteX160" fmla="*/ 4382890 w 6370596"/>
                <a:gd name="connsiteY160" fmla="*/ 2731591 h 4579441"/>
                <a:gd name="connsiteX161" fmla="*/ 4427340 w 6370596"/>
                <a:gd name="connsiteY161" fmla="*/ 2795091 h 4579441"/>
                <a:gd name="connsiteX162" fmla="*/ 4465440 w 6370596"/>
                <a:gd name="connsiteY162" fmla="*/ 2852241 h 4579441"/>
                <a:gd name="connsiteX163" fmla="*/ 4535290 w 6370596"/>
                <a:gd name="connsiteY163" fmla="*/ 2947491 h 4579441"/>
                <a:gd name="connsiteX164" fmla="*/ 4547990 w 6370596"/>
                <a:gd name="connsiteY164" fmla="*/ 2966541 h 4579441"/>
                <a:gd name="connsiteX165" fmla="*/ 4573390 w 6370596"/>
                <a:gd name="connsiteY165" fmla="*/ 2991941 h 4579441"/>
                <a:gd name="connsiteX166" fmla="*/ 4586090 w 6370596"/>
                <a:gd name="connsiteY166" fmla="*/ 3010991 h 4579441"/>
                <a:gd name="connsiteX167" fmla="*/ 4605140 w 6370596"/>
                <a:gd name="connsiteY167" fmla="*/ 3030041 h 4579441"/>
                <a:gd name="connsiteX168" fmla="*/ 4649590 w 6370596"/>
                <a:gd name="connsiteY168" fmla="*/ 3087191 h 4579441"/>
                <a:gd name="connsiteX169" fmla="*/ 4668640 w 6370596"/>
                <a:gd name="connsiteY169" fmla="*/ 3112591 h 4579441"/>
                <a:gd name="connsiteX170" fmla="*/ 4681340 w 6370596"/>
                <a:gd name="connsiteY170" fmla="*/ 3131641 h 4579441"/>
                <a:gd name="connsiteX171" fmla="*/ 4700390 w 6370596"/>
                <a:gd name="connsiteY171" fmla="*/ 3137991 h 4579441"/>
                <a:gd name="connsiteX172" fmla="*/ 4732140 w 6370596"/>
                <a:gd name="connsiteY172" fmla="*/ 3036391 h 4579441"/>
                <a:gd name="connsiteX173" fmla="*/ 4744840 w 6370596"/>
                <a:gd name="connsiteY173" fmla="*/ 2985591 h 4579441"/>
                <a:gd name="connsiteX174" fmla="*/ 4763890 w 6370596"/>
                <a:gd name="connsiteY174" fmla="*/ 2934791 h 4579441"/>
                <a:gd name="connsiteX175" fmla="*/ 4776590 w 6370596"/>
                <a:gd name="connsiteY175" fmla="*/ 2883991 h 4579441"/>
                <a:gd name="connsiteX176" fmla="*/ 4782940 w 6370596"/>
                <a:gd name="connsiteY176" fmla="*/ 2864941 h 4579441"/>
                <a:gd name="connsiteX177" fmla="*/ 4801990 w 6370596"/>
                <a:gd name="connsiteY177" fmla="*/ 2839541 h 4579441"/>
                <a:gd name="connsiteX178" fmla="*/ 4808340 w 6370596"/>
                <a:gd name="connsiteY178" fmla="*/ 2820491 h 4579441"/>
                <a:gd name="connsiteX179" fmla="*/ 4846440 w 6370596"/>
                <a:gd name="connsiteY179" fmla="*/ 2763341 h 4579441"/>
                <a:gd name="connsiteX180" fmla="*/ 4859140 w 6370596"/>
                <a:gd name="connsiteY180" fmla="*/ 2744291 h 4579441"/>
                <a:gd name="connsiteX181" fmla="*/ 4878190 w 6370596"/>
                <a:gd name="connsiteY181" fmla="*/ 2731591 h 4579441"/>
                <a:gd name="connsiteX182" fmla="*/ 4922640 w 6370596"/>
                <a:gd name="connsiteY182" fmla="*/ 2693491 h 4579441"/>
                <a:gd name="connsiteX183" fmla="*/ 4960740 w 6370596"/>
                <a:gd name="connsiteY183" fmla="*/ 2680791 h 4579441"/>
                <a:gd name="connsiteX184" fmla="*/ 5005190 w 6370596"/>
                <a:gd name="connsiteY184" fmla="*/ 2668091 h 4579441"/>
                <a:gd name="connsiteX185" fmla="*/ 5049640 w 6370596"/>
                <a:gd name="connsiteY185" fmla="*/ 2661741 h 4579441"/>
                <a:gd name="connsiteX186" fmla="*/ 5119490 w 6370596"/>
                <a:gd name="connsiteY186" fmla="*/ 2668091 h 4579441"/>
                <a:gd name="connsiteX187" fmla="*/ 5138540 w 6370596"/>
                <a:gd name="connsiteY187" fmla="*/ 2680791 h 4579441"/>
                <a:gd name="connsiteX188" fmla="*/ 5157590 w 6370596"/>
                <a:gd name="connsiteY188" fmla="*/ 2687141 h 4579441"/>
                <a:gd name="connsiteX189" fmla="*/ 5202040 w 6370596"/>
                <a:gd name="connsiteY189" fmla="*/ 2706191 h 4579441"/>
                <a:gd name="connsiteX190" fmla="*/ 5240140 w 6370596"/>
                <a:gd name="connsiteY190" fmla="*/ 2718891 h 4579441"/>
                <a:gd name="connsiteX191" fmla="*/ 5259190 w 6370596"/>
                <a:gd name="connsiteY191" fmla="*/ 2725241 h 4579441"/>
                <a:gd name="connsiteX192" fmla="*/ 5290940 w 6370596"/>
                <a:gd name="connsiteY192" fmla="*/ 2737941 h 4579441"/>
                <a:gd name="connsiteX193" fmla="*/ 5316340 w 6370596"/>
                <a:gd name="connsiteY193" fmla="*/ 2744291 h 4579441"/>
                <a:gd name="connsiteX194" fmla="*/ 5354440 w 6370596"/>
                <a:gd name="connsiteY194" fmla="*/ 2756991 h 4579441"/>
                <a:gd name="connsiteX195" fmla="*/ 5398890 w 6370596"/>
                <a:gd name="connsiteY195" fmla="*/ 2769691 h 4579441"/>
                <a:gd name="connsiteX196" fmla="*/ 5494140 w 6370596"/>
                <a:gd name="connsiteY196" fmla="*/ 2763341 h 4579441"/>
                <a:gd name="connsiteX197" fmla="*/ 5513190 w 6370596"/>
                <a:gd name="connsiteY197" fmla="*/ 2744291 h 4579441"/>
                <a:gd name="connsiteX198" fmla="*/ 5500490 w 6370596"/>
                <a:gd name="connsiteY198" fmla="*/ 2699841 h 4579441"/>
                <a:gd name="connsiteX199" fmla="*/ 5494140 w 6370596"/>
                <a:gd name="connsiteY199" fmla="*/ 2668091 h 4579441"/>
                <a:gd name="connsiteX200" fmla="*/ 5456040 w 6370596"/>
                <a:gd name="connsiteY200" fmla="*/ 2649041 h 4579441"/>
                <a:gd name="connsiteX201" fmla="*/ 5449690 w 6370596"/>
                <a:gd name="connsiteY201" fmla="*/ 2623641 h 4579441"/>
                <a:gd name="connsiteX202" fmla="*/ 5462390 w 6370596"/>
                <a:gd name="connsiteY202" fmla="*/ 2509341 h 4579441"/>
                <a:gd name="connsiteX203" fmla="*/ 5475090 w 6370596"/>
                <a:gd name="connsiteY203" fmla="*/ 2483941 h 4579441"/>
                <a:gd name="connsiteX204" fmla="*/ 5513190 w 6370596"/>
                <a:gd name="connsiteY204" fmla="*/ 2458541 h 4579441"/>
                <a:gd name="connsiteX205" fmla="*/ 5513190 w 6370596"/>
                <a:gd name="connsiteY205" fmla="*/ 2356941 h 4579441"/>
                <a:gd name="connsiteX206" fmla="*/ 5532240 w 6370596"/>
                <a:gd name="connsiteY206" fmla="*/ 2331541 h 4579441"/>
                <a:gd name="connsiteX207" fmla="*/ 5551290 w 6370596"/>
                <a:gd name="connsiteY207" fmla="*/ 2293441 h 4579441"/>
                <a:gd name="connsiteX208" fmla="*/ 5576690 w 6370596"/>
                <a:gd name="connsiteY208" fmla="*/ 2287091 h 4579441"/>
                <a:gd name="connsiteX209" fmla="*/ 5684640 w 6370596"/>
                <a:gd name="connsiteY209" fmla="*/ 2280741 h 4579441"/>
                <a:gd name="connsiteX210" fmla="*/ 5767190 w 6370596"/>
                <a:gd name="connsiteY210" fmla="*/ 2261691 h 4579441"/>
                <a:gd name="connsiteX211" fmla="*/ 5786240 w 6370596"/>
                <a:gd name="connsiteY211" fmla="*/ 2255341 h 4579441"/>
                <a:gd name="connsiteX212" fmla="*/ 5951340 w 6370596"/>
                <a:gd name="connsiteY212" fmla="*/ 2261691 h 4579441"/>
                <a:gd name="connsiteX213" fmla="*/ 5989440 w 6370596"/>
                <a:gd name="connsiteY213" fmla="*/ 2280741 h 4579441"/>
                <a:gd name="connsiteX214" fmla="*/ 6021190 w 6370596"/>
                <a:gd name="connsiteY214" fmla="*/ 2287091 h 4579441"/>
                <a:gd name="connsiteX215" fmla="*/ 6129140 w 6370596"/>
                <a:gd name="connsiteY215" fmla="*/ 2299791 h 4579441"/>
                <a:gd name="connsiteX216" fmla="*/ 6287890 w 6370596"/>
                <a:gd name="connsiteY216" fmla="*/ 2293441 h 4579441"/>
                <a:gd name="connsiteX217" fmla="*/ 6306940 w 6370596"/>
                <a:gd name="connsiteY217" fmla="*/ 2280741 h 4579441"/>
                <a:gd name="connsiteX218" fmla="*/ 6332340 w 6370596"/>
                <a:gd name="connsiteY218" fmla="*/ 2274391 h 4579441"/>
                <a:gd name="connsiteX219" fmla="*/ 6370440 w 6370596"/>
                <a:gd name="connsiteY219" fmla="*/ 2236291 h 4579441"/>
                <a:gd name="connsiteX220" fmla="*/ 6351390 w 6370596"/>
                <a:gd name="connsiteY220" fmla="*/ 2229941 h 4579441"/>
                <a:gd name="connsiteX221" fmla="*/ 6325990 w 6370596"/>
                <a:gd name="connsiteY221" fmla="*/ 2217241 h 4579441"/>
                <a:gd name="connsiteX222" fmla="*/ 6306940 w 6370596"/>
                <a:gd name="connsiteY222" fmla="*/ 2102941 h 4579441"/>
                <a:gd name="connsiteX223" fmla="*/ 6300590 w 6370596"/>
                <a:gd name="connsiteY223" fmla="*/ 2033091 h 4579441"/>
                <a:gd name="connsiteX224" fmla="*/ 6281540 w 6370596"/>
                <a:gd name="connsiteY224" fmla="*/ 1969591 h 4579441"/>
                <a:gd name="connsiteX225" fmla="*/ 6268840 w 6370596"/>
                <a:gd name="connsiteY225" fmla="*/ 1937841 h 4579441"/>
                <a:gd name="connsiteX226" fmla="*/ 6262490 w 6370596"/>
                <a:gd name="connsiteY226" fmla="*/ 1918791 h 4579441"/>
                <a:gd name="connsiteX227" fmla="*/ 6249790 w 6370596"/>
                <a:gd name="connsiteY227" fmla="*/ 1899741 h 4579441"/>
                <a:gd name="connsiteX228" fmla="*/ 6243440 w 6370596"/>
                <a:gd name="connsiteY228" fmla="*/ 1874341 h 4579441"/>
                <a:gd name="connsiteX229" fmla="*/ 6224390 w 6370596"/>
                <a:gd name="connsiteY229" fmla="*/ 1829891 h 4579441"/>
                <a:gd name="connsiteX230" fmla="*/ 6218040 w 6370596"/>
                <a:gd name="connsiteY230" fmla="*/ 1753691 h 4579441"/>
                <a:gd name="connsiteX231" fmla="*/ 6192640 w 6370596"/>
                <a:gd name="connsiteY231" fmla="*/ 1696541 h 4579441"/>
                <a:gd name="connsiteX232" fmla="*/ 6179940 w 6370596"/>
                <a:gd name="connsiteY232" fmla="*/ 1671141 h 4579441"/>
                <a:gd name="connsiteX233" fmla="*/ 6154540 w 6370596"/>
                <a:gd name="connsiteY233" fmla="*/ 1633041 h 4579441"/>
                <a:gd name="connsiteX234" fmla="*/ 6141840 w 6370596"/>
                <a:gd name="connsiteY234" fmla="*/ 1594941 h 4579441"/>
                <a:gd name="connsiteX235" fmla="*/ 6135490 w 6370596"/>
                <a:gd name="connsiteY235" fmla="*/ 1575891 h 4579441"/>
                <a:gd name="connsiteX236" fmla="*/ 6129140 w 6370596"/>
                <a:gd name="connsiteY236" fmla="*/ 1550491 h 4579441"/>
                <a:gd name="connsiteX237" fmla="*/ 6116440 w 6370596"/>
                <a:gd name="connsiteY237" fmla="*/ 1531441 h 4579441"/>
                <a:gd name="connsiteX238" fmla="*/ 6097390 w 6370596"/>
                <a:gd name="connsiteY238" fmla="*/ 1486991 h 4579441"/>
                <a:gd name="connsiteX239" fmla="*/ 6059290 w 6370596"/>
                <a:gd name="connsiteY239" fmla="*/ 1474291 h 4579441"/>
                <a:gd name="connsiteX240" fmla="*/ 6002140 w 6370596"/>
                <a:gd name="connsiteY240" fmla="*/ 1461591 h 4579441"/>
                <a:gd name="connsiteX241" fmla="*/ 5964040 w 6370596"/>
                <a:gd name="connsiteY241" fmla="*/ 1448891 h 4579441"/>
                <a:gd name="connsiteX242" fmla="*/ 5944990 w 6370596"/>
                <a:gd name="connsiteY242" fmla="*/ 1442541 h 4579441"/>
                <a:gd name="connsiteX243" fmla="*/ 5887840 w 6370596"/>
                <a:gd name="connsiteY243" fmla="*/ 1429841 h 4579441"/>
                <a:gd name="connsiteX244" fmla="*/ 5868790 w 6370596"/>
                <a:gd name="connsiteY244" fmla="*/ 1423491 h 4579441"/>
                <a:gd name="connsiteX245" fmla="*/ 5563990 w 6370596"/>
                <a:gd name="connsiteY245" fmla="*/ 1436191 h 4579441"/>
                <a:gd name="connsiteX246" fmla="*/ 5506840 w 6370596"/>
                <a:gd name="connsiteY246" fmla="*/ 1448891 h 4579441"/>
                <a:gd name="connsiteX247" fmla="*/ 5468740 w 6370596"/>
                <a:gd name="connsiteY247" fmla="*/ 1461591 h 4579441"/>
                <a:gd name="connsiteX248" fmla="*/ 5449690 w 6370596"/>
                <a:gd name="connsiteY248" fmla="*/ 1467941 h 4579441"/>
                <a:gd name="connsiteX249" fmla="*/ 5430640 w 6370596"/>
                <a:gd name="connsiteY249" fmla="*/ 1480641 h 4579441"/>
                <a:gd name="connsiteX250" fmla="*/ 5373490 w 6370596"/>
                <a:gd name="connsiteY250" fmla="*/ 1493341 h 4579441"/>
                <a:gd name="connsiteX251" fmla="*/ 5309990 w 6370596"/>
                <a:gd name="connsiteY251" fmla="*/ 1506041 h 4579441"/>
                <a:gd name="connsiteX252" fmla="*/ 5202040 w 6370596"/>
                <a:gd name="connsiteY252" fmla="*/ 1525091 h 4579441"/>
                <a:gd name="connsiteX253" fmla="*/ 5030590 w 6370596"/>
                <a:gd name="connsiteY253" fmla="*/ 1512391 h 4579441"/>
                <a:gd name="connsiteX254" fmla="*/ 4967090 w 6370596"/>
                <a:gd name="connsiteY254" fmla="*/ 1493341 h 4579441"/>
                <a:gd name="connsiteX255" fmla="*/ 4948040 w 6370596"/>
                <a:gd name="connsiteY255" fmla="*/ 1486991 h 4579441"/>
                <a:gd name="connsiteX256" fmla="*/ 4922640 w 6370596"/>
                <a:gd name="connsiteY256" fmla="*/ 1480641 h 4579441"/>
                <a:gd name="connsiteX257" fmla="*/ 4903590 w 6370596"/>
                <a:gd name="connsiteY257" fmla="*/ 1474291 h 4579441"/>
                <a:gd name="connsiteX258" fmla="*/ 4833740 w 6370596"/>
                <a:gd name="connsiteY258" fmla="*/ 1467941 h 4579441"/>
                <a:gd name="connsiteX259" fmla="*/ 4795640 w 6370596"/>
                <a:gd name="connsiteY259" fmla="*/ 1455241 h 4579441"/>
                <a:gd name="connsiteX260" fmla="*/ 4522590 w 6370596"/>
                <a:gd name="connsiteY260" fmla="*/ 1442541 h 4579441"/>
                <a:gd name="connsiteX261" fmla="*/ 4490840 w 6370596"/>
                <a:gd name="connsiteY261" fmla="*/ 1436191 h 4579441"/>
                <a:gd name="connsiteX262" fmla="*/ 4452740 w 6370596"/>
                <a:gd name="connsiteY262" fmla="*/ 1423491 h 4579441"/>
                <a:gd name="connsiteX263" fmla="*/ 4395590 w 6370596"/>
                <a:gd name="connsiteY263" fmla="*/ 1417141 h 4579441"/>
                <a:gd name="connsiteX264" fmla="*/ 4357490 w 6370596"/>
                <a:gd name="connsiteY264" fmla="*/ 1391741 h 4579441"/>
                <a:gd name="connsiteX265" fmla="*/ 4319390 w 6370596"/>
                <a:gd name="connsiteY265" fmla="*/ 1379041 h 4579441"/>
                <a:gd name="connsiteX266" fmla="*/ 4281290 w 6370596"/>
                <a:gd name="connsiteY266" fmla="*/ 1366341 h 4579441"/>
                <a:gd name="connsiteX267" fmla="*/ 4243190 w 6370596"/>
                <a:gd name="connsiteY267" fmla="*/ 1353641 h 4579441"/>
                <a:gd name="connsiteX268" fmla="*/ 4211440 w 6370596"/>
                <a:gd name="connsiteY268" fmla="*/ 1347291 h 4579441"/>
                <a:gd name="connsiteX269" fmla="*/ 4192390 w 6370596"/>
                <a:gd name="connsiteY269" fmla="*/ 1334591 h 4579441"/>
                <a:gd name="connsiteX270" fmla="*/ 4154290 w 6370596"/>
                <a:gd name="connsiteY270" fmla="*/ 1321891 h 4579441"/>
                <a:gd name="connsiteX271" fmla="*/ 4135240 w 6370596"/>
                <a:gd name="connsiteY271" fmla="*/ 1315541 h 4579441"/>
                <a:gd name="connsiteX272" fmla="*/ 4103490 w 6370596"/>
                <a:gd name="connsiteY272" fmla="*/ 1296491 h 4579441"/>
                <a:gd name="connsiteX273" fmla="*/ 4059040 w 6370596"/>
                <a:gd name="connsiteY273" fmla="*/ 1283791 h 4579441"/>
                <a:gd name="connsiteX274" fmla="*/ 4033640 w 6370596"/>
                <a:gd name="connsiteY274" fmla="*/ 1271091 h 4579441"/>
                <a:gd name="connsiteX275" fmla="*/ 3982840 w 6370596"/>
                <a:gd name="connsiteY275" fmla="*/ 1258391 h 4579441"/>
                <a:gd name="connsiteX276" fmla="*/ 3919340 w 6370596"/>
                <a:gd name="connsiteY276" fmla="*/ 1220291 h 4579441"/>
                <a:gd name="connsiteX277" fmla="*/ 3900290 w 6370596"/>
                <a:gd name="connsiteY277" fmla="*/ 1213941 h 4579441"/>
                <a:gd name="connsiteX278" fmla="*/ 3709790 w 6370596"/>
                <a:gd name="connsiteY278" fmla="*/ 1207591 h 4579441"/>
                <a:gd name="connsiteX279" fmla="*/ 3627240 w 6370596"/>
                <a:gd name="connsiteY279" fmla="*/ 1213941 h 4579441"/>
                <a:gd name="connsiteX280" fmla="*/ 3589140 w 6370596"/>
                <a:gd name="connsiteY280" fmla="*/ 1232991 h 4579441"/>
                <a:gd name="connsiteX281" fmla="*/ 3551040 w 6370596"/>
                <a:gd name="connsiteY281" fmla="*/ 1245691 h 4579441"/>
                <a:gd name="connsiteX282" fmla="*/ 3531990 w 6370596"/>
                <a:gd name="connsiteY282" fmla="*/ 1258391 h 4579441"/>
                <a:gd name="connsiteX283" fmla="*/ 3512940 w 6370596"/>
                <a:gd name="connsiteY283" fmla="*/ 1264741 h 4579441"/>
                <a:gd name="connsiteX284" fmla="*/ 3474840 w 6370596"/>
                <a:gd name="connsiteY284" fmla="*/ 1290141 h 4579441"/>
                <a:gd name="connsiteX285" fmla="*/ 3455790 w 6370596"/>
                <a:gd name="connsiteY285" fmla="*/ 1302841 h 4579441"/>
                <a:gd name="connsiteX286" fmla="*/ 3411340 w 6370596"/>
                <a:gd name="connsiteY286" fmla="*/ 1366341 h 4579441"/>
                <a:gd name="connsiteX287" fmla="*/ 3398640 w 6370596"/>
                <a:gd name="connsiteY287" fmla="*/ 1385391 h 4579441"/>
                <a:gd name="connsiteX288" fmla="*/ 3354190 w 6370596"/>
                <a:gd name="connsiteY288" fmla="*/ 1417141 h 4579441"/>
                <a:gd name="connsiteX289" fmla="*/ 3335140 w 6370596"/>
                <a:gd name="connsiteY289" fmla="*/ 1423491 h 4579441"/>
                <a:gd name="connsiteX290" fmla="*/ 3309740 w 6370596"/>
                <a:gd name="connsiteY290" fmla="*/ 1436191 h 4579441"/>
                <a:gd name="connsiteX291" fmla="*/ 3271640 w 6370596"/>
                <a:gd name="connsiteY291" fmla="*/ 1448891 h 4579441"/>
                <a:gd name="connsiteX292" fmla="*/ 3252590 w 6370596"/>
                <a:gd name="connsiteY292" fmla="*/ 1455241 h 4579441"/>
                <a:gd name="connsiteX293" fmla="*/ 3176390 w 6370596"/>
                <a:gd name="connsiteY293" fmla="*/ 1429841 h 4579441"/>
                <a:gd name="connsiteX294" fmla="*/ 3157340 w 6370596"/>
                <a:gd name="connsiteY294" fmla="*/ 1410791 h 4579441"/>
                <a:gd name="connsiteX295" fmla="*/ 3138290 w 6370596"/>
                <a:gd name="connsiteY295" fmla="*/ 1372691 h 4579441"/>
                <a:gd name="connsiteX296" fmla="*/ 3131940 w 6370596"/>
                <a:gd name="connsiteY296" fmla="*/ 1353641 h 4579441"/>
                <a:gd name="connsiteX297" fmla="*/ 3119240 w 6370596"/>
                <a:gd name="connsiteY297" fmla="*/ 1334591 h 4579441"/>
                <a:gd name="connsiteX298" fmla="*/ 3112890 w 6370596"/>
                <a:gd name="connsiteY298" fmla="*/ 1315541 h 4579441"/>
                <a:gd name="connsiteX299" fmla="*/ 3100190 w 6370596"/>
                <a:gd name="connsiteY299" fmla="*/ 1296491 h 4579441"/>
                <a:gd name="connsiteX300" fmla="*/ 3087490 w 6370596"/>
                <a:gd name="connsiteY300" fmla="*/ 1271091 h 4579441"/>
                <a:gd name="connsiteX301" fmla="*/ 3068440 w 6370596"/>
                <a:gd name="connsiteY301" fmla="*/ 1252041 h 4579441"/>
                <a:gd name="connsiteX302" fmla="*/ 3030340 w 6370596"/>
                <a:gd name="connsiteY302" fmla="*/ 1232991 h 4579441"/>
                <a:gd name="connsiteX303" fmla="*/ 3011290 w 6370596"/>
                <a:gd name="connsiteY303" fmla="*/ 1213941 h 4579441"/>
                <a:gd name="connsiteX304" fmla="*/ 2985890 w 6370596"/>
                <a:gd name="connsiteY304" fmla="*/ 1194891 h 4579441"/>
                <a:gd name="connsiteX305" fmla="*/ 2966840 w 6370596"/>
                <a:gd name="connsiteY305" fmla="*/ 1169491 h 4579441"/>
                <a:gd name="connsiteX306" fmla="*/ 2941440 w 6370596"/>
                <a:gd name="connsiteY306" fmla="*/ 1144091 h 4579441"/>
                <a:gd name="connsiteX307" fmla="*/ 2896990 w 6370596"/>
                <a:gd name="connsiteY307" fmla="*/ 1086941 h 4579441"/>
                <a:gd name="connsiteX308" fmla="*/ 2865240 w 6370596"/>
                <a:gd name="connsiteY308" fmla="*/ 1048841 h 4579441"/>
                <a:gd name="connsiteX309" fmla="*/ 2839840 w 6370596"/>
                <a:gd name="connsiteY309" fmla="*/ 1029791 h 4579441"/>
                <a:gd name="connsiteX310" fmla="*/ 2801740 w 6370596"/>
                <a:gd name="connsiteY310" fmla="*/ 1004391 h 4579441"/>
                <a:gd name="connsiteX311" fmla="*/ 2757290 w 6370596"/>
                <a:gd name="connsiteY311" fmla="*/ 966291 h 4579441"/>
                <a:gd name="connsiteX312" fmla="*/ 2719190 w 6370596"/>
                <a:gd name="connsiteY312" fmla="*/ 928191 h 4579441"/>
                <a:gd name="connsiteX313" fmla="*/ 2700140 w 6370596"/>
                <a:gd name="connsiteY313" fmla="*/ 915491 h 4579441"/>
                <a:gd name="connsiteX314" fmla="*/ 2655690 w 6370596"/>
                <a:gd name="connsiteY314" fmla="*/ 871041 h 4579441"/>
                <a:gd name="connsiteX315" fmla="*/ 2630290 w 6370596"/>
                <a:gd name="connsiteY315" fmla="*/ 832941 h 4579441"/>
                <a:gd name="connsiteX316" fmla="*/ 2598540 w 6370596"/>
                <a:gd name="connsiteY316" fmla="*/ 801191 h 4579441"/>
                <a:gd name="connsiteX317" fmla="*/ 2585840 w 6370596"/>
                <a:gd name="connsiteY317" fmla="*/ 782141 h 4579441"/>
                <a:gd name="connsiteX318" fmla="*/ 2522340 w 6370596"/>
                <a:gd name="connsiteY318" fmla="*/ 744041 h 4579441"/>
                <a:gd name="connsiteX319" fmla="*/ 2503290 w 6370596"/>
                <a:gd name="connsiteY319" fmla="*/ 724991 h 4579441"/>
                <a:gd name="connsiteX320" fmla="*/ 2452490 w 6370596"/>
                <a:gd name="connsiteY320" fmla="*/ 693241 h 4579441"/>
                <a:gd name="connsiteX321" fmla="*/ 2395340 w 6370596"/>
                <a:gd name="connsiteY321" fmla="*/ 661491 h 4579441"/>
                <a:gd name="connsiteX322" fmla="*/ 2376290 w 6370596"/>
                <a:gd name="connsiteY322" fmla="*/ 642441 h 4579441"/>
                <a:gd name="connsiteX323" fmla="*/ 2350890 w 6370596"/>
                <a:gd name="connsiteY323" fmla="*/ 604341 h 4579441"/>
                <a:gd name="connsiteX324" fmla="*/ 2331840 w 6370596"/>
                <a:gd name="connsiteY324" fmla="*/ 585291 h 4579441"/>
                <a:gd name="connsiteX325" fmla="*/ 2293740 w 6370596"/>
                <a:gd name="connsiteY325" fmla="*/ 547191 h 4579441"/>
                <a:gd name="connsiteX326" fmla="*/ 2268340 w 6370596"/>
                <a:gd name="connsiteY326" fmla="*/ 496391 h 4579441"/>
                <a:gd name="connsiteX327" fmla="*/ 2249290 w 6370596"/>
                <a:gd name="connsiteY327" fmla="*/ 451941 h 4579441"/>
                <a:gd name="connsiteX328" fmla="*/ 2223890 w 6370596"/>
                <a:gd name="connsiteY328" fmla="*/ 350341 h 4579441"/>
                <a:gd name="connsiteX329" fmla="*/ 2211190 w 6370596"/>
                <a:gd name="connsiteY329" fmla="*/ 331291 h 4579441"/>
                <a:gd name="connsiteX330" fmla="*/ 2204840 w 6370596"/>
                <a:gd name="connsiteY330" fmla="*/ 312241 h 4579441"/>
                <a:gd name="connsiteX331" fmla="*/ 2179440 w 6370596"/>
                <a:gd name="connsiteY331" fmla="*/ 274141 h 4579441"/>
                <a:gd name="connsiteX332" fmla="*/ 2166740 w 6370596"/>
                <a:gd name="connsiteY332" fmla="*/ 255091 h 4579441"/>
                <a:gd name="connsiteX333" fmla="*/ 2147690 w 6370596"/>
                <a:gd name="connsiteY333" fmla="*/ 216991 h 4579441"/>
                <a:gd name="connsiteX334" fmla="*/ 2122290 w 6370596"/>
                <a:gd name="connsiteY334" fmla="*/ 134441 h 4579441"/>
                <a:gd name="connsiteX335" fmla="*/ 2096890 w 6370596"/>
                <a:gd name="connsiteY335" fmla="*/ 96341 h 4579441"/>
                <a:gd name="connsiteX336" fmla="*/ 2071490 w 6370596"/>
                <a:gd name="connsiteY336" fmla="*/ 89991 h 4579441"/>
                <a:gd name="connsiteX337" fmla="*/ 2046090 w 6370596"/>
                <a:gd name="connsiteY337" fmla="*/ 70941 h 4579441"/>
                <a:gd name="connsiteX338" fmla="*/ 2001640 w 6370596"/>
                <a:gd name="connsiteY338" fmla="*/ 58241 h 4579441"/>
                <a:gd name="connsiteX339" fmla="*/ 1982590 w 6370596"/>
                <a:gd name="connsiteY339" fmla="*/ 45541 h 4579441"/>
                <a:gd name="connsiteX340" fmla="*/ 1684140 w 6370596"/>
                <a:gd name="connsiteY340" fmla="*/ 26491 h 4579441"/>
                <a:gd name="connsiteX341" fmla="*/ 763390 w 6370596"/>
                <a:gd name="connsiteY341" fmla="*/ 13791 h 4579441"/>
                <a:gd name="connsiteX342" fmla="*/ 503040 w 6370596"/>
                <a:gd name="connsiteY342" fmla="*/ 1091 h 4579441"/>
                <a:gd name="connsiteX343" fmla="*/ 452240 w 6370596"/>
                <a:gd name="connsiteY343" fmla="*/ 20141 h 4579441"/>
                <a:gd name="connsiteX344" fmla="*/ 134740 w 6370596"/>
                <a:gd name="connsiteY344" fmla="*/ 20141 h 4579441"/>
                <a:gd name="connsiteX345" fmla="*/ 45840 w 6370596"/>
                <a:gd name="connsiteY345" fmla="*/ 64591 h 4579441"/>
                <a:gd name="connsiteX346" fmla="*/ 7740 w 6370596"/>
                <a:gd name="connsiteY346" fmla="*/ 223341 h 4579441"/>
                <a:gd name="connsiteX347" fmla="*/ 45840 w 6370596"/>
                <a:gd name="connsiteY347" fmla="*/ 267791 h 4579441"/>
                <a:gd name="connsiteX348" fmla="*/ 39490 w 6370596"/>
                <a:gd name="connsiteY348" fmla="*/ 343991 h 4579441"/>
                <a:gd name="connsiteX349" fmla="*/ 7740 w 6370596"/>
                <a:gd name="connsiteY349" fmla="*/ 369391 h 4579441"/>
                <a:gd name="connsiteX350" fmla="*/ 20440 w 6370596"/>
                <a:gd name="connsiteY350"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843140 w 6370596"/>
                <a:gd name="connsiteY148" fmla="*/ 2560141 h 4579441"/>
                <a:gd name="connsiteX149" fmla="*/ 3881240 w 6370596"/>
                <a:gd name="connsiteY149" fmla="*/ 2528391 h 4579441"/>
                <a:gd name="connsiteX150" fmla="*/ 3925690 w 6370596"/>
                <a:gd name="connsiteY150" fmla="*/ 2496641 h 4579441"/>
                <a:gd name="connsiteX151" fmla="*/ 4008240 w 6370596"/>
                <a:gd name="connsiteY151" fmla="*/ 2464891 h 4579441"/>
                <a:gd name="connsiteX152" fmla="*/ 4109840 w 6370596"/>
                <a:gd name="connsiteY152" fmla="*/ 2471241 h 4579441"/>
                <a:gd name="connsiteX153" fmla="*/ 4147940 w 6370596"/>
                <a:gd name="connsiteY153" fmla="*/ 2496641 h 4579441"/>
                <a:gd name="connsiteX154" fmla="*/ 4186040 w 6370596"/>
                <a:gd name="connsiteY154" fmla="*/ 2515691 h 4579441"/>
                <a:gd name="connsiteX155" fmla="*/ 4249540 w 6370596"/>
                <a:gd name="connsiteY155" fmla="*/ 2566491 h 4579441"/>
                <a:gd name="connsiteX156" fmla="*/ 4274940 w 6370596"/>
                <a:gd name="connsiteY156" fmla="*/ 2610941 h 4579441"/>
                <a:gd name="connsiteX157" fmla="*/ 4293990 w 6370596"/>
                <a:gd name="connsiteY157" fmla="*/ 2629991 h 4579441"/>
                <a:gd name="connsiteX158" fmla="*/ 4363840 w 6370596"/>
                <a:gd name="connsiteY158" fmla="*/ 2706191 h 4579441"/>
                <a:gd name="connsiteX159" fmla="*/ 4382890 w 6370596"/>
                <a:gd name="connsiteY159" fmla="*/ 2731591 h 4579441"/>
                <a:gd name="connsiteX160" fmla="*/ 4427340 w 6370596"/>
                <a:gd name="connsiteY160" fmla="*/ 2795091 h 4579441"/>
                <a:gd name="connsiteX161" fmla="*/ 4465440 w 6370596"/>
                <a:gd name="connsiteY161" fmla="*/ 2852241 h 4579441"/>
                <a:gd name="connsiteX162" fmla="*/ 4535290 w 6370596"/>
                <a:gd name="connsiteY162" fmla="*/ 2947491 h 4579441"/>
                <a:gd name="connsiteX163" fmla="*/ 4547990 w 6370596"/>
                <a:gd name="connsiteY163" fmla="*/ 2966541 h 4579441"/>
                <a:gd name="connsiteX164" fmla="*/ 4573390 w 6370596"/>
                <a:gd name="connsiteY164" fmla="*/ 2991941 h 4579441"/>
                <a:gd name="connsiteX165" fmla="*/ 4586090 w 6370596"/>
                <a:gd name="connsiteY165" fmla="*/ 3010991 h 4579441"/>
                <a:gd name="connsiteX166" fmla="*/ 4605140 w 6370596"/>
                <a:gd name="connsiteY166" fmla="*/ 3030041 h 4579441"/>
                <a:gd name="connsiteX167" fmla="*/ 4649590 w 6370596"/>
                <a:gd name="connsiteY167" fmla="*/ 3087191 h 4579441"/>
                <a:gd name="connsiteX168" fmla="*/ 4668640 w 6370596"/>
                <a:gd name="connsiteY168" fmla="*/ 3112591 h 4579441"/>
                <a:gd name="connsiteX169" fmla="*/ 4681340 w 6370596"/>
                <a:gd name="connsiteY169" fmla="*/ 3131641 h 4579441"/>
                <a:gd name="connsiteX170" fmla="*/ 4700390 w 6370596"/>
                <a:gd name="connsiteY170" fmla="*/ 3137991 h 4579441"/>
                <a:gd name="connsiteX171" fmla="*/ 4732140 w 6370596"/>
                <a:gd name="connsiteY171" fmla="*/ 3036391 h 4579441"/>
                <a:gd name="connsiteX172" fmla="*/ 4744840 w 6370596"/>
                <a:gd name="connsiteY172" fmla="*/ 2985591 h 4579441"/>
                <a:gd name="connsiteX173" fmla="*/ 4763890 w 6370596"/>
                <a:gd name="connsiteY173" fmla="*/ 2934791 h 4579441"/>
                <a:gd name="connsiteX174" fmla="*/ 4776590 w 6370596"/>
                <a:gd name="connsiteY174" fmla="*/ 2883991 h 4579441"/>
                <a:gd name="connsiteX175" fmla="*/ 4782940 w 6370596"/>
                <a:gd name="connsiteY175" fmla="*/ 2864941 h 4579441"/>
                <a:gd name="connsiteX176" fmla="*/ 4801990 w 6370596"/>
                <a:gd name="connsiteY176" fmla="*/ 2839541 h 4579441"/>
                <a:gd name="connsiteX177" fmla="*/ 4808340 w 6370596"/>
                <a:gd name="connsiteY177" fmla="*/ 2820491 h 4579441"/>
                <a:gd name="connsiteX178" fmla="*/ 4846440 w 6370596"/>
                <a:gd name="connsiteY178" fmla="*/ 2763341 h 4579441"/>
                <a:gd name="connsiteX179" fmla="*/ 4859140 w 6370596"/>
                <a:gd name="connsiteY179" fmla="*/ 2744291 h 4579441"/>
                <a:gd name="connsiteX180" fmla="*/ 4878190 w 6370596"/>
                <a:gd name="connsiteY180" fmla="*/ 2731591 h 4579441"/>
                <a:gd name="connsiteX181" fmla="*/ 4922640 w 6370596"/>
                <a:gd name="connsiteY181" fmla="*/ 2693491 h 4579441"/>
                <a:gd name="connsiteX182" fmla="*/ 4960740 w 6370596"/>
                <a:gd name="connsiteY182" fmla="*/ 2680791 h 4579441"/>
                <a:gd name="connsiteX183" fmla="*/ 5005190 w 6370596"/>
                <a:gd name="connsiteY183" fmla="*/ 2668091 h 4579441"/>
                <a:gd name="connsiteX184" fmla="*/ 5049640 w 6370596"/>
                <a:gd name="connsiteY184" fmla="*/ 2661741 h 4579441"/>
                <a:gd name="connsiteX185" fmla="*/ 5119490 w 6370596"/>
                <a:gd name="connsiteY185" fmla="*/ 2668091 h 4579441"/>
                <a:gd name="connsiteX186" fmla="*/ 5138540 w 6370596"/>
                <a:gd name="connsiteY186" fmla="*/ 2680791 h 4579441"/>
                <a:gd name="connsiteX187" fmla="*/ 5157590 w 6370596"/>
                <a:gd name="connsiteY187" fmla="*/ 2687141 h 4579441"/>
                <a:gd name="connsiteX188" fmla="*/ 5202040 w 6370596"/>
                <a:gd name="connsiteY188" fmla="*/ 2706191 h 4579441"/>
                <a:gd name="connsiteX189" fmla="*/ 5240140 w 6370596"/>
                <a:gd name="connsiteY189" fmla="*/ 2718891 h 4579441"/>
                <a:gd name="connsiteX190" fmla="*/ 5259190 w 6370596"/>
                <a:gd name="connsiteY190" fmla="*/ 2725241 h 4579441"/>
                <a:gd name="connsiteX191" fmla="*/ 5290940 w 6370596"/>
                <a:gd name="connsiteY191" fmla="*/ 2737941 h 4579441"/>
                <a:gd name="connsiteX192" fmla="*/ 5316340 w 6370596"/>
                <a:gd name="connsiteY192" fmla="*/ 2744291 h 4579441"/>
                <a:gd name="connsiteX193" fmla="*/ 5354440 w 6370596"/>
                <a:gd name="connsiteY193" fmla="*/ 2756991 h 4579441"/>
                <a:gd name="connsiteX194" fmla="*/ 5398890 w 6370596"/>
                <a:gd name="connsiteY194" fmla="*/ 2769691 h 4579441"/>
                <a:gd name="connsiteX195" fmla="*/ 5494140 w 6370596"/>
                <a:gd name="connsiteY195" fmla="*/ 2763341 h 4579441"/>
                <a:gd name="connsiteX196" fmla="*/ 5513190 w 6370596"/>
                <a:gd name="connsiteY196" fmla="*/ 2744291 h 4579441"/>
                <a:gd name="connsiteX197" fmla="*/ 5500490 w 6370596"/>
                <a:gd name="connsiteY197" fmla="*/ 2699841 h 4579441"/>
                <a:gd name="connsiteX198" fmla="*/ 5494140 w 6370596"/>
                <a:gd name="connsiteY198" fmla="*/ 2668091 h 4579441"/>
                <a:gd name="connsiteX199" fmla="*/ 5456040 w 6370596"/>
                <a:gd name="connsiteY199" fmla="*/ 2649041 h 4579441"/>
                <a:gd name="connsiteX200" fmla="*/ 5449690 w 6370596"/>
                <a:gd name="connsiteY200" fmla="*/ 2623641 h 4579441"/>
                <a:gd name="connsiteX201" fmla="*/ 5462390 w 6370596"/>
                <a:gd name="connsiteY201" fmla="*/ 2509341 h 4579441"/>
                <a:gd name="connsiteX202" fmla="*/ 5475090 w 6370596"/>
                <a:gd name="connsiteY202" fmla="*/ 2483941 h 4579441"/>
                <a:gd name="connsiteX203" fmla="*/ 5513190 w 6370596"/>
                <a:gd name="connsiteY203" fmla="*/ 2458541 h 4579441"/>
                <a:gd name="connsiteX204" fmla="*/ 5513190 w 6370596"/>
                <a:gd name="connsiteY204" fmla="*/ 2356941 h 4579441"/>
                <a:gd name="connsiteX205" fmla="*/ 5532240 w 6370596"/>
                <a:gd name="connsiteY205" fmla="*/ 2331541 h 4579441"/>
                <a:gd name="connsiteX206" fmla="*/ 5551290 w 6370596"/>
                <a:gd name="connsiteY206" fmla="*/ 2293441 h 4579441"/>
                <a:gd name="connsiteX207" fmla="*/ 5576690 w 6370596"/>
                <a:gd name="connsiteY207" fmla="*/ 2287091 h 4579441"/>
                <a:gd name="connsiteX208" fmla="*/ 5684640 w 6370596"/>
                <a:gd name="connsiteY208" fmla="*/ 2280741 h 4579441"/>
                <a:gd name="connsiteX209" fmla="*/ 5767190 w 6370596"/>
                <a:gd name="connsiteY209" fmla="*/ 2261691 h 4579441"/>
                <a:gd name="connsiteX210" fmla="*/ 5786240 w 6370596"/>
                <a:gd name="connsiteY210" fmla="*/ 2255341 h 4579441"/>
                <a:gd name="connsiteX211" fmla="*/ 5951340 w 6370596"/>
                <a:gd name="connsiteY211" fmla="*/ 2261691 h 4579441"/>
                <a:gd name="connsiteX212" fmla="*/ 5989440 w 6370596"/>
                <a:gd name="connsiteY212" fmla="*/ 2280741 h 4579441"/>
                <a:gd name="connsiteX213" fmla="*/ 6021190 w 6370596"/>
                <a:gd name="connsiteY213" fmla="*/ 2287091 h 4579441"/>
                <a:gd name="connsiteX214" fmla="*/ 6129140 w 6370596"/>
                <a:gd name="connsiteY214" fmla="*/ 2299791 h 4579441"/>
                <a:gd name="connsiteX215" fmla="*/ 6287890 w 6370596"/>
                <a:gd name="connsiteY215" fmla="*/ 2293441 h 4579441"/>
                <a:gd name="connsiteX216" fmla="*/ 6306940 w 6370596"/>
                <a:gd name="connsiteY216" fmla="*/ 2280741 h 4579441"/>
                <a:gd name="connsiteX217" fmla="*/ 6332340 w 6370596"/>
                <a:gd name="connsiteY217" fmla="*/ 2274391 h 4579441"/>
                <a:gd name="connsiteX218" fmla="*/ 6370440 w 6370596"/>
                <a:gd name="connsiteY218" fmla="*/ 2236291 h 4579441"/>
                <a:gd name="connsiteX219" fmla="*/ 6351390 w 6370596"/>
                <a:gd name="connsiteY219" fmla="*/ 2229941 h 4579441"/>
                <a:gd name="connsiteX220" fmla="*/ 6325990 w 6370596"/>
                <a:gd name="connsiteY220" fmla="*/ 2217241 h 4579441"/>
                <a:gd name="connsiteX221" fmla="*/ 6306940 w 6370596"/>
                <a:gd name="connsiteY221" fmla="*/ 2102941 h 4579441"/>
                <a:gd name="connsiteX222" fmla="*/ 6300590 w 6370596"/>
                <a:gd name="connsiteY222" fmla="*/ 2033091 h 4579441"/>
                <a:gd name="connsiteX223" fmla="*/ 6281540 w 6370596"/>
                <a:gd name="connsiteY223" fmla="*/ 1969591 h 4579441"/>
                <a:gd name="connsiteX224" fmla="*/ 6268840 w 6370596"/>
                <a:gd name="connsiteY224" fmla="*/ 1937841 h 4579441"/>
                <a:gd name="connsiteX225" fmla="*/ 6262490 w 6370596"/>
                <a:gd name="connsiteY225" fmla="*/ 1918791 h 4579441"/>
                <a:gd name="connsiteX226" fmla="*/ 6249790 w 6370596"/>
                <a:gd name="connsiteY226" fmla="*/ 1899741 h 4579441"/>
                <a:gd name="connsiteX227" fmla="*/ 6243440 w 6370596"/>
                <a:gd name="connsiteY227" fmla="*/ 1874341 h 4579441"/>
                <a:gd name="connsiteX228" fmla="*/ 6224390 w 6370596"/>
                <a:gd name="connsiteY228" fmla="*/ 1829891 h 4579441"/>
                <a:gd name="connsiteX229" fmla="*/ 6218040 w 6370596"/>
                <a:gd name="connsiteY229" fmla="*/ 1753691 h 4579441"/>
                <a:gd name="connsiteX230" fmla="*/ 6192640 w 6370596"/>
                <a:gd name="connsiteY230" fmla="*/ 1696541 h 4579441"/>
                <a:gd name="connsiteX231" fmla="*/ 6179940 w 6370596"/>
                <a:gd name="connsiteY231" fmla="*/ 1671141 h 4579441"/>
                <a:gd name="connsiteX232" fmla="*/ 6154540 w 6370596"/>
                <a:gd name="connsiteY232" fmla="*/ 1633041 h 4579441"/>
                <a:gd name="connsiteX233" fmla="*/ 6141840 w 6370596"/>
                <a:gd name="connsiteY233" fmla="*/ 1594941 h 4579441"/>
                <a:gd name="connsiteX234" fmla="*/ 6135490 w 6370596"/>
                <a:gd name="connsiteY234" fmla="*/ 1575891 h 4579441"/>
                <a:gd name="connsiteX235" fmla="*/ 6129140 w 6370596"/>
                <a:gd name="connsiteY235" fmla="*/ 1550491 h 4579441"/>
                <a:gd name="connsiteX236" fmla="*/ 6116440 w 6370596"/>
                <a:gd name="connsiteY236" fmla="*/ 1531441 h 4579441"/>
                <a:gd name="connsiteX237" fmla="*/ 6097390 w 6370596"/>
                <a:gd name="connsiteY237" fmla="*/ 1486991 h 4579441"/>
                <a:gd name="connsiteX238" fmla="*/ 6059290 w 6370596"/>
                <a:gd name="connsiteY238" fmla="*/ 1474291 h 4579441"/>
                <a:gd name="connsiteX239" fmla="*/ 6002140 w 6370596"/>
                <a:gd name="connsiteY239" fmla="*/ 1461591 h 4579441"/>
                <a:gd name="connsiteX240" fmla="*/ 5964040 w 6370596"/>
                <a:gd name="connsiteY240" fmla="*/ 1448891 h 4579441"/>
                <a:gd name="connsiteX241" fmla="*/ 5944990 w 6370596"/>
                <a:gd name="connsiteY241" fmla="*/ 1442541 h 4579441"/>
                <a:gd name="connsiteX242" fmla="*/ 5887840 w 6370596"/>
                <a:gd name="connsiteY242" fmla="*/ 1429841 h 4579441"/>
                <a:gd name="connsiteX243" fmla="*/ 5868790 w 6370596"/>
                <a:gd name="connsiteY243" fmla="*/ 1423491 h 4579441"/>
                <a:gd name="connsiteX244" fmla="*/ 5563990 w 6370596"/>
                <a:gd name="connsiteY244" fmla="*/ 1436191 h 4579441"/>
                <a:gd name="connsiteX245" fmla="*/ 5506840 w 6370596"/>
                <a:gd name="connsiteY245" fmla="*/ 1448891 h 4579441"/>
                <a:gd name="connsiteX246" fmla="*/ 5468740 w 6370596"/>
                <a:gd name="connsiteY246" fmla="*/ 1461591 h 4579441"/>
                <a:gd name="connsiteX247" fmla="*/ 5449690 w 6370596"/>
                <a:gd name="connsiteY247" fmla="*/ 1467941 h 4579441"/>
                <a:gd name="connsiteX248" fmla="*/ 5430640 w 6370596"/>
                <a:gd name="connsiteY248" fmla="*/ 1480641 h 4579441"/>
                <a:gd name="connsiteX249" fmla="*/ 5373490 w 6370596"/>
                <a:gd name="connsiteY249" fmla="*/ 1493341 h 4579441"/>
                <a:gd name="connsiteX250" fmla="*/ 5309990 w 6370596"/>
                <a:gd name="connsiteY250" fmla="*/ 1506041 h 4579441"/>
                <a:gd name="connsiteX251" fmla="*/ 5202040 w 6370596"/>
                <a:gd name="connsiteY251" fmla="*/ 1525091 h 4579441"/>
                <a:gd name="connsiteX252" fmla="*/ 5030590 w 6370596"/>
                <a:gd name="connsiteY252" fmla="*/ 1512391 h 4579441"/>
                <a:gd name="connsiteX253" fmla="*/ 4967090 w 6370596"/>
                <a:gd name="connsiteY253" fmla="*/ 1493341 h 4579441"/>
                <a:gd name="connsiteX254" fmla="*/ 4948040 w 6370596"/>
                <a:gd name="connsiteY254" fmla="*/ 1486991 h 4579441"/>
                <a:gd name="connsiteX255" fmla="*/ 4922640 w 6370596"/>
                <a:gd name="connsiteY255" fmla="*/ 1480641 h 4579441"/>
                <a:gd name="connsiteX256" fmla="*/ 4903590 w 6370596"/>
                <a:gd name="connsiteY256" fmla="*/ 1474291 h 4579441"/>
                <a:gd name="connsiteX257" fmla="*/ 4833740 w 6370596"/>
                <a:gd name="connsiteY257" fmla="*/ 1467941 h 4579441"/>
                <a:gd name="connsiteX258" fmla="*/ 4795640 w 6370596"/>
                <a:gd name="connsiteY258" fmla="*/ 1455241 h 4579441"/>
                <a:gd name="connsiteX259" fmla="*/ 4522590 w 6370596"/>
                <a:gd name="connsiteY259" fmla="*/ 1442541 h 4579441"/>
                <a:gd name="connsiteX260" fmla="*/ 4490840 w 6370596"/>
                <a:gd name="connsiteY260" fmla="*/ 1436191 h 4579441"/>
                <a:gd name="connsiteX261" fmla="*/ 4452740 w 6370596"/>
                <a:gd name="connsiteY261" fmla="*/ 1423491 h 4579441"/>
                <a:gd name="connsiteX262" fmla="*/ 4395590 w 6370596"/>
                <a:gd name="connsiteY262" fmla="*/ 1417141 h 4579441"/>
                <a:gd name="connsiteX263" fmla="*/ 4357490 w 6370596"/>
                <a:gd name="connsiteY263" fmla="*/ 1391741 h 4579441"/>
                <a:gd name="connsiteX264" fmla="*/ 4319390 w 6370596"/>
                <a:gd name="connsiteY264" fmla="*/ 1379041 h 4579441"/>
                <a:gd name="connsiteX265" fmla="*/ 4281290 w 6370596"/>
                <a:gd name="connsiteY265" fmla="*/ 1366341 h 4579441"/>
                <a:gd name="connsiteX266" fmla="*/ 4243190 w 6370596"/>
                <a:gd name="connsiteY266" fmla="*/ 1353641 h 4579441"/>
                <a:gd name="connsiteX267" fmla="*/ 4211440 w 6370596"/>
                <a:gd name="connsiteY267" fmla="*/ 1347291 h 4579441"/>
                <a:gd name="connsiteX268" fmla="*/ 4192390 w 6370596"/>
                <a:gd name="connsiteY268" fmla="*/ 1334591 h 4579441"/>
                <a:gd name="connsiteX269" fmla="*/ 4154290 w 6370596"/>
                <a:gd name="connsiteY269" fmla="*/ 1321891 h 4579441"/>
                <a:gd name="connsiteX270" fmla="*/ 4135240 w 6370596"/>
                <a:gd name="connsiteY270" fmla="*/ 1315541 h 4579441"/>
                <a:gd name="connsiteX271" fmla="*/ 4103490 w 6370596"/>
                <a:gd name="connsiteY271" fmla="*/ 1296491 h 4579441"/>
                <a:gd name="connsiteX272" fmla="*/ 4059040 w 6370596"/>
                <a:gd name="connsiteY272" fmla="*/ 1283791 h 4579441"/>
                <a:gd name="connsiteX273" fmla="*/ 4033640 w 6370596"/>
                <a:gd name="connsiteY273" fmla="*/ 1271091 h 4579441"/>
                <a:gd name="connsiteX274" fmla="*/ 3982840 w 6370596"/>
                <a:gd name="connsiteY274" fmla="*/ 1258391 h 4579441"/>
                <a:gd name="connsiteX275" fmla="*/ 3919340 w 6370596"/>
                <a:gd name="connsiteY275" fmla="*/ 1220291 h 4579441"/>
                <a:gd name="connsiteX276" fmla="*/ 3900290 w 6370596"/>
                <a:gd name="connsiteY276" fmla="*/ 1213941 h 4579441"/>
                <a:gd name="connsiteX277" fmla="*/ 3709790 w 6370596"/>
                <a:gd name="connsiteY277" fmla="*/ 1207591 h 4579441"/>
                <a:gd name="connsiteX278" fmla="*/ 3627240 w 6370596"/>
                <a:gd name="connsiteY278" fmla="*/ 1213941 h 4579441"/>
                <a:gd name="connsiteX279" fmla="*/ 3589140 w 6370596"/>
                <a:gd name="connsiteY279" fmla="*/ 1232991 h 4579441"/>
                <a:gd name="connsiteX280" fmla="*/ 3551040 w 6370596"/>
                <a:gd name="connsiteY280" fmla="*/ 1245691 h 4579441"/>
                <a:gd name="connsiteX281" fmla="*/ 3531990 w 6370596"/>
                <a:gd name="connsiteY281" fmla="*/ 1258391 h 4579441"/>
                <a:gd name="connsiteX282" fmla="*/ 3512940 w 6370596"/>
                <a:gd name="connsiteY282" fmla="*/ 1264741 h 4579441"/>
                <a:gd name="connsiteX283" fmla="*/ 3474840 w 6370596"/>
                <a:gd name="connsiteY283" fmla="*/ 1290141 h 4579441"/>
                <a:gd name="connsiteX284" fmla="*/ 3455790 w 6370596"/>
                <a:gd name="connsiteY284" fmla="*/ 1302841 h 4579441"/>
                <a:gd name="connsiteX285" fmla="*/ 3411340 w 6370596"/>
                <a:gd name="connsiteY285" fmla="*/ 1366341 h 4579441"/>
                <a:gd name="connsiteX286" fmla="*/ 3398640 w 6370596"/>
                <a:gd name="connsiteY286" fmla="*/ 1385391 h 4579441"/>
                <a:gd name="connsiteX287" fmla="*/ 3354190 w 6370596"/>
                <a:gd name="connsiteY287" fmla="*/ 1417141 h 4579441"/>
                <a:gd name="connsiteX288" fmla="*/ 3335140 w 6370596"/>
                <a:gd name="connsiteY288" fmla="*/ 1423491 h 4579441"/>
                <a:gd name="connsiteX289" fmla="*/ 3309740 w 6370596"/>
                <a:gd name="connsiteY289" fmla="*/ 1436191 h 4579441"/>
                <a:gd name="connsiteX290" fmla="*/ 3271640 w 6370596"/>
                <a:gd name="connsiteY290" fmla="*/ 1448891 h 4579441"/>
                <a:gd name="connsiteX291" fmla="*/ 3252590 w 6370596"/>
                <a:gd name="connsiteY291" fmla="*/ 1455241 h 4579441"/>
                <a:gd name="connsiteX292" fmla="*/ 3176390 w 6370596"/>
                <a:gd name="connsiteY292" fmla="*/ 1429841 h 4579441"/>
                <a:gd name="connsiteX293" fmla="*/ 3157340 w 6370596"/>
                <a:gd name="connsiteY293" fmla="*/ 1410791 h 4579441"/>
                <a:gd name="connsiteX294" fmla="*/ 3138290 w 6370596"/>
                <a:gd name="connsiteY294" fmla="*/ 1372691 h 4579441"/>
                <a:gd name="connsiteX295" fmla="*/ 3131940 w 6370596"/>
                <a:gd name="connsiteY295" fmla="*/ 1353641 h 4579441"/>
                <a:gd name="connsiteX296" fmla="*/ 3119240 w 6370596"/>
                <a:gd name="connsiteY296" fmla="*/ 1334591 h 4579441"/>
                <a:gd name="connsiteX297" fmla="*/ 3112890 w 6370596"/>
                <a:gd name="connsiteY297" fmla="*/ 1315541 h 4579441"/>
                <a:gd name="connsiteX298" fmla="*/ 3100190 w 6370596"/>
                <a:gd name="connsiteY298" fmla="*/ 1296491 h 4579441"/>
                <a:gd name="connsiteX299" fmla="*/ 3087490 w 6370596"/>
                <a:gd name="connsiteY299" fmla="*/ 1271091 h 4579441"/>
                <a:gd name="connsiteX300" fmla="*/ 3068440 w 6370596"/>
                <a:gd name="connsiteY300" fmla="*/ 1252041 h 4579441"/>
                <a:gd name="connsiteX301" fmla="*/ 3030340 w 6370596"/>
                <a:gd name="connsiteY301" fmla="*/ 1232991 h 4579441"/>
                <a:gd name="connsiteX302" fmla="*/ 3011290 w 6370596"/>
                <a:gd name="connsiteY302" fmla="*/ 1213941 h 4579441"/>
                <a:gd name="connsiteX303" fmla="*/ 2985890 w 6370596"/>
                <a:gd name="connsiteY303" fmla="*/ 1194891 h 4579441"/>
                <a:gd name="connsiteX304" fmla="*/ 2966840 w 6370596"/>
                <a:gd name="connsiteY304" fmla="*/ 1169491 h 4579441"/>
                <a:gd name="connsiteX305" fmla="*/ 2941440 w 6370596"/>
                <a:gd name="connsiteY305" fmla="*/ 1144091 h 4579441"/>
                <a:gd name="connsiteX306" fmla="*/ 2896990 w 6370596"/>
                <a:gd name="connsiteY306" fmla="*/ 1086941 h 4579441"/>
                <a:gd name="connsiteX307" fmla="*/ 2865240 w 6370596"/>
                <a:gd name="connsiteY307" fmla="*/ 1048841 h 4579441"/>
                <a:gd name="connsiteX308" fmla="*/ 2839840 w 6370596"/>
                <a:gd name="connsiteY308" fmla="*/ 1029791 h 4579441"/>
                <a:gd name="connsiteX309" fmla="*/ 2801740 w 6370596"/>
                <a:gd name="connsiteY309" fmla="*/ 1004391 h 4579441"/>
                <a:gd name="connsiteX310" fmla="*/ 2757290 w 6370596"/>
                <a:gd name="connsiteY310" fmla="*/ 966291 h 4579441"/>
                <a:gd name="connsiteX311" fmla="*/ 2719190 w 6370596"/>
                <a:gd name="connsiteY311" fmla="*/ 928191 h 4579441"/>
                <a:gd name="connsiteX312" fmla="*/ 2700140 w 6370596"/>
                <a:gd name="connsiteY312" fmla="*/ 915491 h 4579441"/>
                <a:gd name="connsiteX313" fmla="*/ 2655690 w 6370596"/>
                <a:gd name="connsiteY313" fmla="*/ 871041 h 4579441"/>
                <a:gd name="connsiteX314" fmla="*/ 2630290 w 6370596"/>
                <a:gd name="connsiteY314" fmla="*/ 832941 h 4579441"/>
                <a:gd name="connsiteX315" fmla="*/ 2598540 w 6370596"/>
                <a:gd name="connsiteY315" fmla="*/ 801191 h 4579441"/>
                <a:gd name="connsiteX316" fmla="*/ 2585840 w 6370596"/>
                <a:gd name="connsiteY316" fmla="*/ 782141 h 4579441"/>
                <a:gd name="connsiteX317" fmla="*/ 2522340 w 6370596"/>
                <a:gd name="connsiteY317" fmla="*/ 744041 h 4579441"/>
                <a:gd name="connsiteX318" fmla="*/ 2503290 w 6370596"/>
                <a:gd name="connsiteY318" fmla="*/ 724991 h 4579441"/>
                <a:gd name="connsiteX319" fmla="*/ 2452490 w 6370596"/>
                <a:gd name="connsiteY319" fmla="*/ 693241 h 4579441"/>
                <a:gd name="connsiteX320" fmla="*/ 2395340 w 6370596"/>
                <a:gd name="connsiteY320" fmla="*/ 661491 h 4579441"/>
                <a:gd name="connsiteX321" fmla="*/ 2376290 w 6370596"/>
                <a:gd name="connsiteY321" fmla="*/ 642441 h 4579441"/>
                <a:gd name="connsiteX322" fmla="*/ 2350890 w 6370596"/>
                <a:gd name="connsiteY322" fmla="*/ 604341 h 4579441"/>
                <a:gd name="connsiteX323" fmla="*/ 2331840 w 6370596"/>
                <a:gd name="connsiteY323" fmla="*/ 585291 h 4579441"/>
                <a:gd name="connsiteX324" fmla="*/ 2293740 w 6370596"/>
                <a:gd name="connsiteY324" fmla="*/ 547191 h 4579441"/>
                <a:gd name="connsiteX325" fmla="*/ 2268340 w 6370596"/>
                <a:gd name="connsiteY325" fmla="*/ 496391 h 4579441"/>
                <a:gd name="connsiteX326" fmla="*/ 2249290 w 6370596"/>
                <a:gd name="connsiteY326" fmla="*/ 451941 h 4579441"/>
                <a:gd name="connsiteX327" fmla="*/ 2223890 w 6370596"/>
                <a:gd name="connsiteY327" fmla="*/ 350341 h 4579441"/>
                <a:gd name="connsiteX328" fmla="*/ 2211190 w 6370596"/>
                <a:gd name="connsiteY328" fmla="*/ 331291 h 4579441"/>
                <a:gd name="connsiteX329" fmla="*/ 2204840 w 6370596"/>
                <a:gd name="connsiteY329" fmla="*/ 312241 h 4579441"/>
                <a:gd name="connsiteX330" fmla="*/ 2179440 w 6370596"/>
                <a:gd name="connsiteY330" fmla="*/ 274141 h 4579441"/>
                <a:gd name="connsiteX331" fmla="*/ 2166740 w 6370596"/>
                <a:gd name="connsiteY331" fmla="*/ 255091 h 4579441"/>
                <a:gd name="connsiteX332" fmla="*/ 2147690 w 6370596"/>
                <a:gd name="connsiteY332" fmla="*/ 216991 h 4579441"/>
                <a:gd name="connsiteX333" fmla="*/ 2122290 w 6370596"/>
                <a:gd name="connsiteY333" fmla="*/ 134441 h 4579441"/>
                <a:gd name="connsiteX334" fmla="*/ 2096890 w 6370596"/>
                <a:gd name="connsiteY334" fmla="*/ 96341 h 4579441"/>
                <a:gd name="connsiteX335" fmla="*/ 2071490 w 6370596"/>
                <a:gd name="connsiteY335" fmla="*/ 89991 h 4579441"/>
                <a:gd name="connsiteX336" fmla="*/ 2046090 w 6370596"/>
                <a:gd name="connsiteY336" fmla="*/ 70941 h 4579441"/>
                <a:gd name="connsiteX337" fmla="*/ 2001640 w 6370596"/>
                <a:gd name="connsiteY337" fmla="*/ 58241 h 4579441"/>
                <a:gd name="connsiteX338" fmla="*/ 1982590 w 6370596"/>
                <a:gd name="connsiteY338" fmla="*/ 45541 h 4579441"/>
                <a:gd name="connsiteX339" fmla="*/ 1684140 w 6370596"/>
                <a:gd name="connsiteY339" fmla="*/ 26491 h 4579441"/>
                <a:gd name="connsiteX340" fmla="*/ 763390 w 6370596"/>
                <a:gd name="connsiteY340" fmla="*/ 13791 h 4579441"/>
                <a:gd name="connsiteX341" fmla="*/ 503040 w 6370596"/>
                <a:gd name="connsiteY341" fmla="*/ 1091 h 4579441"/>
                <a:gd name="connsiteX342" fmla="*/ 452240 w 6370596"/>
                <a:gd name="connsiteY342" fmla="*/ 20141 h 4579441"/>
                <a:gd name="connsiteX343" fmla="*/ 134740 w 6370596"/>
                <a:gd name="connsiteY343" fmla="*/ 20141 h 4579441"/>
                <a:gd name="connsiteX344" fmla="*/ 45840 w 6370596"/>
                <a:gd name="connsiteY344" fmla="*/ 64591 h 4579441"/>
                <a:gd name="connsiteX345" fmla="*/ 7740 w 6370596"/>
                <a:gd name="connsiteY345" fmla="*/ 223341 h 4579441"/>
                <a:gd name="connsiteX346" fmla="*/ 45840 w 6370596"/>
                <a:gd name="connsiteY346" fmla="*/ 267791 h 4579441"/>
                <a:gd name="connsiteX347" fmla="*/ 39490 w 6370596"/>
                <a:gd name="connsiteY347" fmla="*/ 343991 h 4579441"/>
                <a:gd name="connsiteX348" fmla="*/ 7740 w 6370596"/>
                <a:gd name="connsiteY348" fmla="*/ 369391 h 4579441"/>
                <a:gd name="connsiteX349" fmla="*/ 20440 w 6370596"/>
                <a:gd name="connsiteY349"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65340 w 6370596"/>
                <a:gd name="connsiteY138" fmla="*/ 3042741 h 4579441"/>
                <a:gd name="connsiteX139" fmla="*/ 3671690 w 6370596"/>
                <a:gd name="connsiteY139" fmla="*/ 2979241 h 4579441"/>
                <a:gd name="connsiteX140" fmla="*/ 3678040 w 6370596"/>
                <a:gd name="connsiteY140" fmla="*/ 2960191 h 4579441"/>
                <a:gd name="connsiteX141" fmla="*/ 3690740 w 6370596"/>
                <a:gd name="connsiteY141" fmla="*/ 2877641 h 4579441"/>
                <a:gd name="connsiteX142" fmla="*/ 3684390 w 6370596"/>
                <a:gd name="connsiteY142" fmla="*/ 2833191 h 4579441"/>
                <a:gd name="connsiteX143" fmla="*/ 3671690 w 6370596"/>
                <a:gd name="connsiteY143" fmla="*/ 2814141 h 4579441"/>
                <a:gd name="connsiteX144" fmla="*/ 3665340 w 6370596"/>
                <a:gd name="connsiteY144" fmla="*/ 2788741 h 4579441"/>
                <a:gd name="connsiteX145" fmla="*/ 3671690 w 6370596"/>
                <a:gd name="connsiteY145" fmla="*/ 2706191 h 4579441"/>
                <a:gd name="connsiteX146" fmla="*/ 3684390 w 6370596"/>
                <a:gd name="connsiteY146" fmla="*/ 2687141 h 4579441"/>
                <a:gd name="connsiteX147" fmla="*/ 3722490 w 6370596"/>
                <a:gd name="connsiteY147" fmla="*/ 2649041 h 4579441"/>
                <a:gd name="connsiteX148" fmla="*/ 3843140 w 6370596"/>
                <a:gd name="connsiteY148" fmla="*/ 2560141 h 4579441"/>
                <a:gd name="connsiteX149" fmla="*/ 3925690 w 6370596"/>
                <a:gd name="connsiteY149" fmla="*/ 2496641 h 4579441"/>
                <a:gd name="connsiteX150" fmla="*/ 4008240 w 6370596"/>
                <a:gd name="connsiteY150" fmla="*/ 2464891 h 4579441"/>
                <a:gd name="connsiteX151" fmla="*/ 4109840 w 6370596"/>
                <a:gd name="connsiteY151" fmla="*/ 2471241 h 4579441"/>
                <a:gd name="connsiteX152" fmla="*/ 4147940 w 6370596"/>
                <a:gd name="connsiteY152" fmla="*/ 2496641 h 4579441"/>
                <a:gd name="connsiteX153" fmla="*/ 4186040 w 6370596"/>
                <a:gd name="connsiteY153" fmla="*/ 2515691 h 4579441"/>
                <a:gd name="connsiteX154" fmla="*/ 4249540 w 6370596"/>
                <a:gd name="connsiteY154" fmla="*/ 2566491 h 4579441"/>
                <a:gd name="connsiteX155" fmla="*/ 4274940 w 6370596"/>
                <a:gd name="connsiteY155" fmla="*/ 2610941 h 4579441"/>
                <a:gd name="connsiteX156" fmla="*/ 4293990 w 6370596"/>
                <a:gd name="connsiteY156" fmla="*/ 2629991 h 4579441"/>
                <a:gd name="connsiteX157" fmla="*/ 4363840 w 6370596"/>
                <a:gd name="connsiteY157" fmla="*/ 2706191 h 4579441"/>
                <a:gd name="connsiteX158" fmla="*/ 4382890 w 6370596"/>
                <a:gd name="connsiteY158" fmla="*/ 2731591 h 4579441"/>
                <a:gd name="connsiteX159" fmla="*/ 4427340 w 6370596"/>
                <a:gd name="connsiteY159" fmla="*/ 2795091 h 4579441"/>
                <a:gd name="connsiteX160" fmla="*/ 4465440 w 6370596"/>
                <a:gd name="connsiteY160" fmla="*/ 2852241 h 4579441"/>
                <a:gd name="connsiteX161" fmla="*/ 4535290 w 6370596"/>
                <a:gd name="connsiteY161" fmla="*/ 2947491 h 4579441"/>
                <a:gd name="connsiteX162" fmla="*/ 4547990 w 6370596"/>
                <a:gd name="connsiteY162" fmla="*/ 2966541 h 4579441"/>
                <a:gd name="connsiteX163" fmla="*/ 4573390 w 6370596"/>
                <a:gd name="connsiteY163" fmla="*/ 2991941 h 4579441"/>
                <a:gd name="connsiteX164" fmla="*/ 4586090 w 6370596"/>
                <a:gd name="connsiteY164" fmla="*/ 3010991 h 4579441"/>
                <a:gd name="connsiteX165" fmla="*/ 4605140 w 6370596"/>
                <a:gd name="connsiteY165" fmla="*/ 3030041 h 4579441"/>
                <a:gd name="connsiteX166" fmla="*/ 4649590 w 6370596"/>
                <a:gd name="connsiteY166" fmla="*/ 3087191 h 4579441"/>
                <a:gd name="connsiteX167" fmla="*/ 4668640 w 6370596"/>
                <a:gd name="connsiteY167" fmla="*/ 3112591 h 4579441"/>
                <a:gd name="connsiteX168" fmla="*/ 4681340 w 6370596"/>
                <a:gd name="connsiteY168" fmla="*/ 3131641 h 4579441"/>
                <a:gd name="connsiteX169" fmla="*/ 4700390 w 6370596"/>
                <a:gd name="connsiteY169" fmla="*/ 3137991 h 4579441"/>
                <a:gd name="connsiteX170" fmla="*/ 4732140 w 6370596"/>
                <a:gd name="connsiteY170" fmla="*/ 3036391 h 4579441"/>
                <a:gd name="connsiteX171" fmla="*/ 4744840 w 6370596"/>
                <a:gd name="connsiteY171" fmla="*/ 2985591 h 4579441"/>
                <a:gd name="connsiteX172" fmla="*/ 4763890 w 6370596"/>
                <a:gd name="connsiteY172" fmla="*/ 2934791 h 4579441"/>
                <a:gd name="connsiteX173" fmla="*/ 4776590 w 6370596"/>
                <a:gd name="connsiteY173" fmla="*/ 2883991 h 4579441"/>
                <a:gd name="connsiteX174" fmla="*/ 4782940 w 6370596"/>
                <a:gd name="connsiteY174" fmla="*/ 2864941 h 4579441"/>
                <a:gd name="connsiteX175" fmla="*/ 4801990 w 6370596"/>
                <a:gd name="connsiteY175" fmla="*/ 2839541 h 4579441"/>
                <a:gd name="connsiteX176" fmla="*/ 4808340 w 6370596"/>
                <a:gd name="connsiteY176" fmla="*/ 2820491 h 4579441"/>
                <a:gd name="connsiteX177" fmla="*/ 4846440 w 6370596"/>
                <a:gd name="connsiteY177" fmla="*/ 2763341 h 4579441"/>
                <a:gd name="connsiteX178" fmla="*/ 4859140 w 6370596"/>
                <a:gd name="connsiteY178" fmla="*/ 2744291 h 4579441"/>
                <a:gd name="connsiteX179" fmla="*/ 4878190 w 6370596"/>
                <a:gd name="connsiteY179" fmla="*/ 2731591 h 4579441"/>
                <a:gd name="connsiteX180" fmla="*/ 4922640 w 6370596"/>
                <a:gd name="connsiteY180" fmla="*/ 2693491 h 4579441"/>
                <a:gd name="connsiteX181" fmla="*/ 4960740 w 6370596"/>
                <a:gd name="connsiteY181" fmla="*/ 2680791 h 4579441"/>
                <a:gd name="connsiteX182" fmla="*/ 5005190 w 6370596"/>
                <a:gd name="connsiteY182" fmla="*/ 2668091 h 4579441"/>
                <a:gd name="connsiteX183" fmla="*/ 5049640 w 6370596"/>
                <a:gd name="connsiteY183" fmla="*/ 2661741 h 4579441"/>
                <a:gd name="connsiteX184" fmla="*/ 5119490 w 6370596"/>
                <a:gd name="connsiteY184" fmla="*/ 2668091 h 4579441"/>
                <a:gd name="connsiteX185" fmla="*/ 5138540 w 6370596"/>
                <a:gd name="connsiteY185" fmla="*/ 2680791 h 4579441"/>
                <a:gd name="connsiteX186" fmla="*/ 5157590 w 6370596"/>
                <a:gd name="connsiteY186" fmla="*/ 2687141 h 4579441"/>
                <a:gd name="connsiteX187" fmla="*/ 5202040 w 6370596"/>
                <a:gd name="connsiteY187" fmla="*/ 2706191 h 4579441"/>
                <a:gd name="connsiteX188" fmla="*/ 5240140 w 6370596"/>
                <a:gd name="connsiteY188" fmla="*/ 2718891 h 4579441"/>
                <a:gd name="connsiteX189" fmla="*/ 5259190 w 6370596"/>
                <a:gd name="connsiteY189" fmla="*/ 2725241 h 4579441"/>
                <a:gd name="connsiteX190" fmla="*/ 5290940 w 6370596"/>
                <a:gd name="connsiteY190" fmla="*/ 2737941 h 4579441"/>
                <a:gd name="connsiteX191" fmla="*/ 5316340 w 6370596"/>
                <a:gd name="connsiteY191" fmla="*/ 2744291 h 4579441"/>
                <a:gd name="connsiteX192" fmla="*/ 5354440 w 6370596"/>
                <a:gd name="connsiteY192" fmla="*/ 2756991 h 4579441"/>
                <a:gd name="connsiteX193" fmla="*/ 5398890 w 6370596"/>
                <a:gd name="connsiteY193" fmla="*/ 2769691 h 4579441"/>
                <a:gd name="connsiteX194" fmla="*/ 5494140 w 6370596"/>
                <a:gd name="connsiteY194" fmla="*/ 2763341 h 4579441"/>
                <a:gd name="connsiteX195" fmla="*/ 5513190 w 6370596"/>
                <a:gd name="connsiteY195" fmla="*/ 2744291 h 4579441"/>
                <a:gd name="connsiteX196" fmla="*/ 5500490 w 6370596"/>
                <a:gd name="connsiteY196" fmla="*/ 2699841 h 4579441"/>
                <a:gd name="connsiteX197" fmla="*/ 5494140 w 6370596"/>
                <a:gd name="connsiteY197" fmla="*/ 2668091 h 4579441"/>
                <a:gd name="connsiteX198" fmla="*/ 5456040 w 6370596"/>
                <a:gd name="connsiteY198" fmla="*/ 2649041 h 4579441"/>
                <a:gd name="connsiteX199" fmla="*/ 5449690 w 6370596"/>
                <a:gd name="connsiteY199" fmla="*/ 2623641 h 4579441"/>
                <a:gd name="connsiteX200" fmla="*/ 5462390 w 6370596"/>
                <a:gd name="connsiteY200" fmla="*/ 2509341 h 4579441"/>
                <a:gd name="connsiteX201" fmla="*/ 5475090 w 6370596"/>
                <a:gd name="connsiteY201" fmla="*/ 2483941 h 4579441"/>
                <a:gd name="connsiteX202" fmla="*/ 5513190 w 6370596"/>
                <a:gd name="connsiteY202" fmla="*/ 2458541 h 4579441"/>
                <a:gd name="connsiteX203" fmla="*/ 5513190 w 6370596"/>
                <a:gd name="connsiteY203" fmla="*/ 2356941 h 4579441"/>
                <a:gd name="connsiteX204" fmla="*/ 5532240 w 6370596"/>
                <a:gd name="connsiteY204" fmla="*/ 2331541 h 4579441"/>
                <a:gd name="connsiteX205" fmla="*/ 5551290 w 6370596"/>
                <a:gd name="connsiteY205" fmla="*/ 2293441 h 4579441"/>
                <a:gd name="connsiteX206" fmla="*/ 5576690 w 6370596"/>
                <a:gd name="connsiteY206" fmla="*/ 2287091 h 4579441"/>
                <a:gd name="connsiteX207" fmla="*/ 5684640 w 6370596"/>
                <a:gd name="connsiteY207" fmla="*/ 2280741 h 4579441"/>
                <a:gd name="connsiteX208" fmla="*/ 5767190 w 6370596"/>
                <a:gd name="connsiteY208" fmla="*/ 2261691 h 4579441"/>
                <a:gd name="connsiteX209" fmla="*/ 5786240 w 6370596"/>
                <a:gd name="connsiteY209" fmla="*/ 2255341 h 4579441"/>
                <a:gd name="connsiteX210" fmla="*/ 5951340 w 6370596"/>
                <a:gd name="connsiteY210" fmla="*/ 2261691 h 4579441"/>
                <a:gd name="connsiteX211" fmla="*/ 5989440 w 6370596"/>
                <a:gd name="connsiteY211" fmla="*/ 2280741 h 4579441"/>
                <a:gd name="connsiteX212" fmla="*/ 6021190 w 6370596"/>
                <a:gd name="connsiteY212" fmla="*/ 2287091 h 4579441"/>
                <a:gd name="connsiteX213" fmla="*/ 6129140 w 6370596"/>
                <a:gd name="connsiteY213" fmla="*/ 2299791 h 4579441"/>
                <a:gd name="connsiteX214" fmla="*/ 6287890 w 6370596"/>
                <a:gd name="connsiteY214" fmla="*/ 2293441 h 4579441"/>
                <a:gd name="connsiteX215" fmla="*/ 6306940 w 6370596"/>
                <a:gd name="connsiteY215" fmla="*/ 2280741 h 4579441"/>
                <a:gd name="connsiteX216" fmla="*/ 6332340 w 6370596"/>
                <a:gd name="connsiteY216" fmla="*/ 2274391 h 4579441"/>
                <a:gd name="connsiteX217" fmla="*/ 6370440 w 6370596"/>
                <a:gd name="connsiteY217" fmla="*/ 2236291 h 4579441"/>
                <a:gd name="connsiteX218" fmla="*/ 6351390 w 6370596"/>
                <a:gd name="connsiteY218" fmla="*/ 2229941 h 4579441"/>
                <a:gd name="connsiteX219" fmla="*/ 6325990 w 6370596"/>
                <a:gd name="connsiteY219" fmla="*/ 2217241 h 4579441"/>
                <a:gd name="connsiteX220" fmla="*/ 6306940 w 6370596"/>
                <a:gd name="connsiteY220" fmla="*/ 2102941 h 4579441"/>
                <a:gd name="connsiteX221" fmla="*/ 6300590 w 6370596"/>
                <a:gd name="connsiteY221" fmla="*/ 2033091 h 4579441"/>
                <a:gd name="connsiteX222" fmla="*/ 6281540 w 6370596"/>
                <a:gd name="connsiteY222" fmla="*/ 1969591 h 4579441"/>
                <a:gd name="connsiteX223" fmla="*/ 6268840 w 6370596"/>
                <a:gd name="connsiteY223" fmla="*/ 1937841 h 4579441"/>
                <a:gd name="connsiteX224" fmla="*/ 6262490 w 6370596"/>
                <a:gd name="connsiteY224" fmla="*/ 1918791 h 4579441"/>
                <a:gd name="connsiteX225" fmla="*/ 6249790 w 6370596"/>
                <a:gd name="connsiteY225" fmla="*/ 1899741 h 4579441"/>
                <a:gd name="connsiteX226" fmla="*/ 6243440 w 6370596"/>
                <a:gd name="connsiteY226" fmla="*/ 1874341 h 4579441"/>
                <a:gd name="connsiteX227" fmla="*/ 6224390 w 6370596"/>
                <a:gd name="connsiteY227" fmla="*/ 1829891 h 4579441"/>
                <a:gd name="connsiteX228" fmla="*/ 6218040 w 6370596"/>
                <a:gd name="connsiteY228" fmla="*/ 1753691 h 4579441"/>
                <a:gd name="connsiteX229" fmla="*/ 6192640 w 6370596"/>
                <a:gd name="connsiteY229" fmla="*/ 1696541 h 4579441"/>
                <a:gd name="connsiteX230" fmla="*/ 6179940 w 6370596"/>
                <a:gd name="connsiteY230" fmla="*/ 1671141 h 4579441"/>
                <a:gd name="connsiteX231" fmla="*/ 6154540 w 6370596"/>
                <a:gd name="connsiteY231" fmla="*/ 1633041 h 4579441"/>
                <a:gd name="connsiteX232" fmla="*/ 6141840 w 6370596"/>
                <a:gd name="connsiteY232" fmla="*/ 1594941 h 4579441"/>
                <a:gd name="connsiteX233" fmla="*/ 6135490 w 6370596"/>
                <a:gd name="connsiteY233" fmla="*/ 1575891 h 4579441"/>
                <a:gd name="connsiteX234" fmla="*/ 6129140 w 6370596"/>
                <a:gd name="connsiteY234" fmla="*/ 1550491 h 4579441"/>
                <a:gd name="connsiteX235" fmla="*/ 6116440 w 6370596"/>
                <a:gd name="connsiteY235" fmla="*/ 1531441 h 4579441"/>
                <a:gd name="connsiteX236" fmla="*/ 6097390 w 6370596"/>
                <a:gd name="connsiteY236" fmla="*/ 1486991 h 4579441"/>
                <a:gd name="connsiteX237" fmla="*/ 6059290 w 6370596"/>
                <a:gd name="connsiteY237" fmla="*/ 1474291 h 4579441"/>
                <a:gd name="connsiteX238" fmla="*/ 6002140 w 6370596"/>
                <a:gd name="connsiteY238" fmla="*/ 1461591 h 4579441"/>
                <a:gd name="connsiteX239" fmla="*/ 5964040 w 6370596"/>
                <a:gd name="connsiteY239" fmla="*/ 1448891 h 4579441"/>
                <a:gd name="connsiteX240" fmla="*/ 5944990 w 6370596"/>
                <a:gd name="connsiteY240" fmla="*/ 1442541 h 4579441"/>
                <a:gd name="connsiteX241" fmla="*/ 5887840 w 6370596"/>
                <a:gd name="connsiteY241" fmla="*/ 1429841 h 4579441"/>
                <a:gd name="connsiteX242" fmla="*/ 5868790 w 6370596"/>
                <a:gd name="connsiteY242" fmla="*/ 1423491 h 4579441"/>
                <a:gd name="connsiteX243" fmla="*/ 5563990 w 6370596"/>
                <a:gd name="connsiteY243" fmla="*/ 1436191 h 4579441"/>
                <a:gd name="connsiteX244" fmla="*/ 5506840 w 6370596"/>
                <a:gd name="connsiteY244" fmla="*/ 1448891 h 4579441"/>
                <a:gd name="connsiteX245" fmla="*/ 5468740 w 6370596"/>
                <a:gd name="connsiteY245" fmla="*/ 1461591 h 4579441"/>
                <a:gd name="connsiteX246" fmla="*/ 5449690 w 6370596"/>
                <a:gd name="connsiteY246" fmla="*/ 1467941 h 4579441"/>
                <a:gd name="connsiteX247" fmla="*/ 5430640 w 6370596"/>
                <a:gd name="connsiteY247" fmla="*/ 1480641 h 4579441"/>
                <a:gd name="connsiteX248" fmla="*/ 5373490 w 6370596"/>
                <a:gd name="connsiteY248" fmla="*/ 1493341 h 4579441"/>
                <a:gd name="connsiteX249" fmla="*/ 5309990 w 6370596"/>
                <a:gd name="connsiteY249" fmla="*/ 1506041 h 4579441"/>
                <a:gd name="connsiteX250" fmla="*/ 5202040 w 6370596"/>
                <a:gd name="connsiteY250" fmla="*/ 1525091 h 4579441"/>
                <a:gd name="connsiteX251" fmla="*/ 5030590 w 6370596"/>
                <a:gd name="connsiteY251" fmla="*/ 1512391 h 4579441"/>
                <a:gd name="connsiteX252" fmla="*/ 4967090 w 6370596"/>
                <a:gd name="connsiteY252" fmla="*/ 1493341 h 4579441"/>
                <a:gd name="connsiteX253" fmla="*/ 4948040 w 6370596"/>
                <a:gd name="connsiteY253" fmla="*/ 1486991 h 4579441"/>
                <a:gd name="connsiteX254" fmla="*/ 4922640 w 6370596"/>
                <a:gd name="connsiteY254" fmla="*/ 1480641 h 4579441"/>
                <a:gd name="connsiteX255" fmla="*/ 4903590 w 6370596"/>
                <a:gd name="connsiteY255" fmla="*/ 1474291 h 4579441"/>
                <a:gd name="connsiteX256" fmla="*/ 4833740 w 6370596"/>
                <a:gd name="connsiteY256" fmla="*/ 1467941 h 4579441"/>
                <a:gd name="connsiteX257" fmla="*/ 4795640 w 6370596"/>
                <a:gd name="connsiteY257" fmla="*/ 1455241 h 4579441"/>
                <a:gd name="connsiteX258" fmla="*/ 4522590 w 6370596"/>
                <a:gd name="connsiteY258" fmla="*/ 1442541 h 4579441"/>
                <a:gd name="connsiteX259" fmla="*/ 4490840 w 6370596"/>
                <a:gd name="connsiteY259" fmla="*/ 1436191 h 4579441"/>
                <a:gd name="connsiteX260" fmla="*/ 4452740 w 6370596"/>
                <a:gd name="connsiteY260" fmla="*/ 1423491 h 4579441"/>
                <a:gd name="connsiteX261" fmla="*/ 4395590 w 6370596"/>
                <a:gd name="connsiteY261" fmla="*/ 1417141 h 4579441"/>
                <a:gd name="connsiteX262" fmla="*/ 4357490 w 6370596"/>
                <a:gd name="connsiteY262" fmla="*/ 1391741 h 4579441"/>
                <a:gd name="connsiteX263" fmla="*/ 4319390 w 6370596"/>
                <a:gd name="connsiteY263" fmla="*/ 1379041 h 4579441"/>
                <a:gd name="connsiteX264" fmla="*/ 4281290 w 6370596"/>
                <a:gd name="connsiteY264" fmla="*/ 1366341 h 4579441"/>
                <a:gd name="connsiteX265" fmla="*/ 4243190 w 6370596"/>
                <a:gd name="connsiteY265" fmla="*/ 1353641 h 4579441"/>
                <a:gd name="connsiteX266" fmla="*/ 4211440 w 6370596"/>
                <a:gd name="connsiteY266" fmla="*/ 1347291 h 4579441"/>
                <a:gd name="connsiteX267" fmla="*/ 4192390 w 6370596"/>
                <a:gd name="connsiteY267" fmla="*/ 1334591 h 4579441"/>
                <a:gd name="connsiteX268" fmla="*/ 4154290 w 6370596"/>
                <a:gd name="connsiteY268" fmla="*/ 1321891 h 4579441"/>
                <a:gd name="connsiteX269" fmla="*/ 4135240 w 6370596"/>
                <a:gd name="connsiteY269" fmla="*/ 1315541 h 4579441"/>
                <a:gd name="connsiteX270" fmla="*/ 4103490 w 6370596"/>
                <a:gd name="connsiteY270" fmla="*/ 1296491 h 4579441"/>
                <a:gd name="connsiteX271" fmla="*/ 4059040 w 6370596"/>
                <a:gd name="connsiteY271" fmla="*/ 1283791 h 4579441"/>
                <a:gd name="connsiteX272" fmla="*/ 4033640 w 6370596"/>
                <a:gd name="connsiteY272" fmla="*/ 1271091 h 4579441"/>
                <a:gd name="connsiteX273" fmla="*/ 3982840 w 6370596"/>
                <a:gd name="connsiteY273" fmla="*/ 1258391 h 4579441"/>
                <a:gd name="connsiteX274" fmla="*/ 3919340 w 6370596"/>
                <a:gd name="connsiteY274" fmla="*/ 1220291 h 4579441"/>
                <a:gd name="connsiteX275" fmla="*/ 3900290 w 6370596"/>
                <a:gd name="connsiteY275" fmla="*/ 1213941 h 4579441"/>
                <a:gd name="connsiteX276" fmla="*/ 3709790 w 6370596"/>
                <a:gd name="connsiteY276" fmla="*/ 1207591 h 4579441"/>
                <a:gd name="connsiteX277" fmla="*/ 3627240 w 6370596"/>
                <a:gd name="connsiteY277" fmla="*/ 1213941 h 4579441"/>
                <a:gd name="connsiteX278" fmla="*/ 3589140 w 6370596"/>
                <a:gd name="connsiteY278" fmla="*/ 1232991 h 4579441"/>
                <a:gd name="connsiteX279" fmla="*/ 3551040 w 6370596"/>
                <a:gd name="connsiteY279" fmla="*/ 1245691 h 4579441"/>
                <a:gd name="connsiteX280" fmla="*/ 3531990 w 6370596"/>
                <a:gd name="connsiteY280" fmla="*/ 1258391 h 4579441"/>
                <a:gd name="connsiteX281" fmla="*/ 3512940 w 6370596"/>
                <a:gd name="connsiteY281" fmla="*/ 1264741 h 4579441"/>
                <a:gd name="connsiteX282" fmla="*/ 3474840 w 6370596"/>
                <a:gd name="connsiteY282" fmla="*/ 1290141 h 4579441"/>
                <a:gd name="connsiteX283" fmla="*/ 3455790 w 6370596"/>
                <a:gd name="connsiteY283" fmla="*/ 1302841 h 4579441"/>
                <a:gd name="connsiteX284" fmla="*/ 3411340 w 6370596"/>
                <a:gd name="connsiteY284" fmla="*/ 1366341 h 4579441"/>
                <a:gd name="connsiteX285" fmla="*/ 3398640 w 6370596"/>
                <a:gd name="connsiteY285" fmla="*/ 1385391 h 4579441"/>
                <a:gd name="connsiteX286" fmla="*/ 3354190 w 6370596"/>
                <a:gd name="connsiteY286" fmla="*/ 1417141 h 4579441"/>
                <a:gd name="connsiteX287" fmla="*/ 3335140 w 6370596"/>
                <a:gd name="connsiteY287" fmla="*/ 1423491 h 4579441"/>
                <a:gd name="connsiteX288" fmla="*/ 3309740 w 6370596"/>
                <a:gd name="connsiteY288" fmla="*/ 1436191 h 4579441"/>
                <a:gd name="connsiteX289" fmla="*/ 3271640 w 6370596"/>
                <a:gd name="connsiteY289" fmla="*/ 1448891 h 4579441"/>
                <a:gd name="connsiteX290" fmla="*/ 3252590 w 6370596"/>
                <a:gd name="connsiteY290" fmla="*/ 1455241 h 4579441"/>
                <a:gd name="connsiteX291" fmla="*/ 3176390 w 6370596"/>
                <a:gd name="connsiteY291" fmla="*/ 1429841 h 4579441"/>
                <a:gd name="connsiteX292" fmla="*/ 3157340 w 6370596"/>
                <a:gd name="connsiteY292" fmla="*/ 1410791 h 4579441"/>
                <a:gd name="connsiteX293" fmla="*/ 3138290 w 6370596"/>
                <a:gd name="connsiteY293" fmla="*/ 1372691 h 4579441"/>
                <a:gd name="connsiteX294" fmla="*/ 3131940 w 6370596"/>
                <a:gd name="connsiteY294" fmla="*/ 1353641 h 4579441"/>
                <a:gd name="connsiteX295" fmla="*/ 3119240 w 6370596"/>
                <a:gd name="connsiteY295" fmla="*/ 1334591 h 4579441"/>
                <a:gd name="connsiteX296" fmla="*/ 3112890 w 6370596"/>
                <a:gd name="connsiteY296" fmla="*/ 1315541 h 4579441"/>
                <a:gd name="connsiteX297" fmla="*/ 3100190 w 6370596"/>
                <a:gd name="connsiteY297" fmla="*/ 1296491 h 4579441"/>
                <a:gd name="connsiteX298" fmla="*/ 3087490 w 6370596"/>
                <a:gd name="connsiteY298" fmla="*/ 1271091 h 4579441"/>
                <a:gd name="connsiteX299" fmla="*/ 3068440 w 6370596"/>
                <a:gd name="connsiteY299" fmla="*/ 1252041 h 4579441"/>
                <a:gd name="connsiteX300" fmla="*/ 3030340 w 6370596"/>
                <a:gd name="connsiteY300" fmla="*/ 1232991 h 4579441"/>
                <a:gd name="connsiteX301" fmla="*/ 3011290 w 6370596"/>
                <a:gd name="connsiteY301" fmla="*/ 1213941 h 4579441"/>
                <a:gd name="connsiteX302" fmla="*/ 2985890 w 6370596"/>
                <a:gd name="connsiteY302" fmla="*/ 1194891 h 4579441"/>
                <a:gd name="connsiteX303" fmla="*/ 2966840 w 6370596"/>
                <a:gd name="connsiteY303" fmla="*/ 1169491 h 4579441"/>
                <a:gd name="connsiteX304" fmla="*/ 2941440 w 6370596"/>
                <a:gd name="connsiteY304" fmla="*/ 1144091 h 4579441"/>
                <a:gd name="connsiteX305" fmla="*/ 2896990 w 6370596"/>
                <a:gd name="connsiteY305" fmla="*/ 1086941 h 4579441"/>
                <a:gd name="connsiteX306" fmla="*/ 2865240 w 6370596"/>
                <a:gd name="connsiteY306" fmla="*/ 1048841 h 4579441"/>
                <a:gd name="connsiteX307" fmla="*/ 2839840 w 6370596"/>
                <a:gd name="connsiteY307" fmla="*/ 1029791 h 4579441"/>
                <a:gd name="connsiteX308" fmla="*/ 2801740 w 6370596"/>
                <a:gd name="connsiteY308" fmla="*/ 1004391 h 4579441"/>
                <a:gd name="connsiteX309" fmla="*/ 2757290 w 6370596"/>
                <a:gd name="connsiteY309" fmla="*/ 966291 h 4579441"/>
                <a:gd name="connsiteX310" fmla="*/ 2719190 w 6370596"/>
                <a:gd name="connsiteY310" fmla="*/ 928191 h 4579441"/>
                <a:gd name="connsiteX311" fmla="*/ 2700140 w 6370596"/>
                <a:gd name="connsiteY311" fmla="*/ 915491 h 4579441"/>
                <a:gd name="connsiteX312" fmla="*/ 2655690 w 6370596"/>
                <a:gd name="connsiteY312" fmla="*/ 871041 h 4579441"/>
                <a:gd name="connsiteX313" fmla="*/ 2630290 w 6370596"/>
                <a:gd name="connsiteY313" fmla="*/ 832941 h 4579441"/>
                <a:gd name="connsiteX314" fmla="*/ 2598540 w 6370596"/>
                <a:gd name="connsiteY314" fmla="*/ 801191 h 4579441"/>
                <a:gd name="connsiteX315" fmla="*/ 2585840 w 6370596"/>
                <a:gd name="connsiteY315" fmla="*/ 782141 h 4579441"/>
                <a:gd name="connsiteX316" fmla="*/ 2522340 w 6370596"/>
                <a:gd name="connsiteY316" fmla="*/ 744041 h 4579441"/>
                <a:gd name="connsiteX317" fmla="*/ 2503290 w 6370596"/>
                <a:gd name="connsiteY317" fmla="*/ 724991 h 4579441"/>
                <a:gd name="connsiteX318" fmla="*/ 2452490 w 6370596"/>
                <a:gd name="connsiteY318" fmla="*/ 693241 h 4579441"/>
                <a:gd name="connsiteX319" fmla="*/ 2395340 w 6370596"/>
                <a:gd name="connsiteY319" fmla="*/ 661491 h 4579441"/>
                <a:gd name="connsiteX320" fmla="*/ 2376290 w 6370596"/>
                <a:gd name="connsiteY320" fmla="*/ 642441 h 4579441"/>
                <a:gd name="connsiteX321" fmla="*/ 2350890 w 6370596"/>
                <a:gd name="connsiteY321" fmla="*/ 604341 h 4579441"/>
                <a:gd name="connsiteX322" fmla="*/ 2331840 w 6370596"/>
                <a:gd name="connsiteY322" fmla="*/ 585291 h 4579441"/>
                <a:gd name="connsiteX323" fmla="*/ 2293740 w 6370596"/>
                <a:gd name="connsiteY323" fmla="*/ 547191 h 4579441"/>
                <a:gd name="connsiteX324" fmla="*/ 2268340 w 6370596"/>
                <a:gd name="connsiteY324" fmla="*/ 496391 h 4579441"/>
                <a:gd name="connsiteX325" fmla="*/ 2249290 w 6370596"/>
                <a:gd name="connsiteY325" fmla="*/ 451941 h 4579441"/>
                <a:gd name="connsiteX326" fmla="*/ 2223890 w 6370596"/>
                <a:gd name="connsiteY326" fmla="*/ 350341 h 4579441"/>
                <a:gd name="connsiteX327" fmla="*/ 2211190 w 6370596"/>
                <a:gd name="connsiteY327" fmla="*/ 331291 h 4579441"/>
                <a:gd name="connsiteX328" fmla="*/ 2204840 w 6370596"/>
                <a:gd name="connsiteY328" fmla="*/ 312241 h 4579441"/>
                <a:gd name="connsiteX329" fmla="*/ 2179440 w 6370596"/>
                <a:gd name="connsiteY329" fmla="*/ 274141 h 4579441"/>
                <a:gd name="connsiteX330" fmla="*/ 2166740 w 6370596"/>
                <a:gd name="connsiteY330" fmla="*/ 255091 h 4579441"/>
                <a:gd name="connsiteX331" fmla="*/ 2147690 w 6370596"/>
                <a:gd name="connsiteY331" fmla="*/ 216991 h 4579441"/>
                <a:gd name="connsiteX332" fmla="*/ 2122290 w 6370596"/>
                <a:gd name="connsiteY332" fmla="*/ 134441 h 4579441"/>
                <a:gd name="connsiteX333" fmla="*/ 2096890 w 6370596"/>
                <a:gd name="connsiteY333" fmla="*/ 96341 h 4579441"/>
                <a:gd name="connsiteX334" fmla="*/ 2071490 w 6370596"/>
                <a:gd name="connsiteY334" fmla="*/ 89991 h 4579441"/>
                <a:gd name="connsiteX335" fmla="*/ 2046090 w 6370596"/>
                <a:gd name="connsiteY335" fmla="*/ 70941 h 4579441"/>
                <a:gd name="connsiteX336" fmla="*/ 2001640 w 6370596"/>
                <a:gd name="connsiteY336" fmla="*/ 58241 h 4579441"/>
                <a:gd name="connsiteX337" fmla="*/ 1982590 w 6370596"/>
                <a:gd name="connsiteY337" fmla="*/ 45541 h 4579441"/>
                <a:gd name="connsiteX338" fmla="*/ 1684140 w 6370596"/>
                <a:gd name="connsiteY338" fmla="*/ 26491 h 4579441"/>
                <a:gd name="connsiteX339" fmla="*/ 763390 w 6370596"/>
                <a:gd name="connsiteY339" fmla="*/ 13791 h 4579441"/>
                <a:gd name="connsiteX340" fmla="*/ 503040 w 6370596"/>
                <a:gd name="connsiteY340" fmla="*/ 1091 h 4579441"/>
                <a:gd name="connsiteX341" fmla="*/ 452240 w 6370596"/>
                <a:gd name="connsiteY341" fmla="*/ 20141 h 4579441"/>
                <a:gd name="connsiteX342" fmla="*/ 134740 w 6370596"/>
                <a:gd name="connsiteY342" fmla="*/ 20141 h 4579441"/>
                <a:gd name="connsiteX343" fmla="*/ 45840 w 6370596"/>
                <a:gd name="connsiteY343" fmla="*/ 64591 h 4579441"/>
                <a:gd name="connsiteX344" fmla="*/ 7740 w 6370596"/>
                <a:gd name="connsiteY344" fmla="*/ 223341 h 4579441"/>
                <a:gd name="connsiteX345" fmla="*/ 45840 w 6370596"/>
                <a:gd name="connsiteY345" fmla="*/ 267791 h 4579441"/>
                <a:gd name="connsiteX346" fmla="*/ 39490 w 6370596"/>
                <a:gd name="connsiteY346" fmla="*/ 343991 h 4579441"/>
                <a:gd name="connsiteX347" fmla="*/ 7740 w 6370596"/>
                <a:gd name="connsiteY347" fmla="*/ 369391 h 4579441"/>
                <a:gd name="connsiteX348" fmla="*/ 20440 w 6370596"/>
                <a:gd name="connsiteY348"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84390 w 6370596"/>
                <a:gd name="connsiteY137" fmla="*/ 3080841 h 4579441"/>
                <a:gd name="connsiteX138" fmla="*/ 3671690 w 6370596"/>
                <a:gd name="connsiteY138" fmla="*/ 2979241 h 4579441"/>
                <a:gd name="connsiteX139" fmla="*/ 3678040 w 6370596"/>
                <a:gd name="connsiteY139" fmla="*/ 2960191 h 4579441"/>
                <a:gd name="connsiteX140" fmla="*/ 3690740 w 6370596"/>
                <a:gd name="connsiteY140" fmla="*/ 2877641 h 4579441"/>
                <a:gd name="connsiteX141" fmla="*/ 3684390 w 6370596"/>
                <a:gd name="connsiteY141" fmla="*/ 2833191 h 4579441"/>
                <a:gd name="connsiteX142" fmla="*/ 3671690 w 6370596"/>
                <a:gd name="connsiteY142" fmla="*/ 2814141 h 4579441"/>
                <a:gd name="connsiteX143" fmla="*/ 3665340 w 6370596"/>
                <a:gd name="connsiteY143" fmla="*/ 2788741 h 4579441"/>
                <a:gd name="connsiteX144" fmla="*/ 3671690 w 6370596"/>
                <a:gd name="connsiteY144" fmla="*/ 2706191 h 4579441"/>
                <a:gd name="connsiteX145" fmla="*/ 3684390 w 6370596"/>
                <a:gd name="connsiteY145" fmla="*/ 2687141 h 4579441"/>
                <a:gd name="connsiteX146" fmla="*/ 3722490 w 6370596"/>
                <a:gd name="connsiteY146" fmla="*/ 2649041 h 4579441"/>
                <a:gd name="connsiteX147" fmla="*/ 3843140 w 6370596"/>
                <a:gd name="connsiteY147" fmla="*/ 2560141 h 4579441"/>
                <a:gd name="connsiteX148" fmla="*/ 3925690 w 6370596"/>
                <a:gd name="connsiteY148" fmla="*/ 2496641 h 4579441"/>
                <a:gd name="connsiteX149" fmla="*/ 4008240 w 6370596"/>
                <a:gd name="connsiteY149" fmla="*/ 2464891 h 4579441"/>
                <a:gd name="connsiteX150" fmla="*/ 4109840 w 6370596"/>
                <a:gd name="connsiteY150" fmla="*/ 2471241 h 4579441"/>
                <a:gd name="connsiteX151" fmla="*/ 4147940 w 6370596"/>
                <a:gd name="connsiteY151" fmla="*/ 2496641 h 4579441"/>
                <a:gd name="connsiteX152" fmla="*/ 4186040 w 6370596"/>
                <a:gd name="connsiteY152" fmla="*/ 2515691 h 4579441"/>
                <a:gd name="connsiteX153" fmla="*/ 4249540 w 6370596"/>
                <a:gd name="connsiteY153" fmla="*/ 2566491 h 4579441"/>
                <a:gd name="connsiteX154" fmla="*/ 4274940 w 6370596"/>
                <a:gd name="connsiteY154" fmla="*/ 2610941 h 4579441"/>
                <a:gd name="connsiteX155" fmla="*/ 4293990 w 6370596"/>
                <a:gd name="connsiteY155" fmla="*/ 2629991 h 4579441"/>
                <a:gd name="connsiteX156" fmla="*/ 4363840 w 6370596"/>
                <a:gd name="connsiteY156" fmla="*/ 2706191 h 4579441"/>
                <a:gd name="connsiteX157" fmla="*/ 4382890 w 6370596"/>
                <a:gd name="connsiteY157" fmla="*/ 2731591 h 4579441"/>
                <a:gd name="connsiteX158" fmla="*/ 4427340 w 6370596"/>
                <a:gd name="connsiteY158" fmla="*/ 2795091 h 4579441"/>
                <a:gd name="connsiteX159" fmla="*/ 4465440 w 6370596"/>
                <a:gd name="connsiteY159" fmla="*/ 2852241 h 4579441"/>
                <a:gd name="connsiteX160" fmla="*/ 4535290 w 6370596"/>
                <a:gd name="connsiteY160" fmla="*/ 2947491 h 4579441"/>
                <a:gd name="connsiteX161" fmla="*/ 4547990 w 6370596"/>
                <a:gd name="connsiteY161" fmla="*/ 2966541 h 4579441"/>
                <a:gd name="connsiteX162" fmla="*/ 4573390 w 6370596"/>
                <a:gd name="connsiteY162" fmla="*/ 2991941 h 4579441"/>
                <a:gd name="connsiteX163" fmla="*/ 4586090 w 6370596"/>
                <a:gd name="connsiteY163" fmla="*/ 3010991 h 4579441"/>
                <a:gd name="connsiteX164" fmla="*/ 4605140 w 6370596"/>
                <a:gd name="connsiteY164" fmla="*/ 3030041 h 4579441"/>
                <a:gd name="connsiteX165" fmla="*/ 4649590 w 6370596"/>
                <a:gd name="connsiteY165" fmla="*/ 3087191 h 4579441"/>
                <a:gd name="connsiteX166" fmla="*/ 4668640 w 6370596"/>
                <a:gd name="connsiteY166" fmla="*/ 3112591 h 4579441"/>
                <a:gd name="connsiteX167" fmla="*/ 4681340 w 6370596"/>
                <a:gd name="connsiteY167" fmla="*/ 3131641 h 4579441"/>
                <a:gd name="connsiteX168" fmla="*/ 4700390 w 6370596"/>
                <a:gd name="connsiteY168" fmla="*/ 3137991 h 4579441"/>
                <a:gd name="connsiteX169" fmla="*/ 4732140 w 6370596"/>
                <a:gd name="connsiteY169" fmla="*/ 3036391 h 4579441"/>
                <a:gd name="connsiteX170" fmla="*/ 4744840 w 6370596"/>
                <a:gd name="connsiteY170" fmla="*/ 2985591 h 4579441"/>
                <a:gd name="connsiteX171" fmla="*/ 4763890 w 6370596"/>
                <a:gd name="connsiteY171" fmla="*/ 2934791 h 4579441"/>
                <a:gd name="connsiteX172" fmla="*/ 4776590 w 6370596"/>
                <a:gd name="connsiteY172" fmla="*/ 2883991 h 4579441"/>
                <a:gd name="connsiteX173" fmla="*/ 4782940 w 6370596"/>
                <a:gd name="connsiteY173" fmla="*/ 2864941 h 4579441"/>
                <a:gd name="connsiteX174" fmla="*/ 4801990 w 6370596"/>
                <a:gd name="connsiteY174" fmla="*/ 2839541 h 4579441"/>
                <a:gd name="connsiteX175" fmla="*/ 4808340 w 6370596"/>
                <a:gd name="connsiteY175" fmla="*/ 2820491 h 4579441"/>
                <a:gd name="connsiteX176" fmla="*/ 4846440 w 6370596"/>
                <a:gd name="connsiteY176" fmla="*/ 2763341 h 4579441"/>
                <a:gd name="connsiteX177" fmla="*/ 4859140 w 6370596"/>
                <a:gd name="connsiteY177" fmla="*/ 2744291 h 4579441"/>
                <a:gd name="connsiteX178" fmla="*/ 4878190 w 6370596"/>
                <a:gd name="connsiteY178" fmla="*/ 2731591 h 4579441"/>
                <a:gd name="connsiteX179" fmla="*/ 4922640 w 6370596"/>
                <a:gd name="connsiteY179" fmla="*/ 2693491 h 4579441"/>
                <a:gd name="connsiteX180" fmla="*/ 4960740 w 6370596"/>
                <a:gd name="connsiteY180" fmla="*/ 2680791 h 4579441"/>
                <a:gd name="connsiteX181" fmla="*/ 5005190 w 6370596"/>
                <a:gd name="connsiteY181" fmla="*/ 2668091 h 4579441"/>
                <a:gd name="connsiteX182" fmla="*/ 5049640 w 6370596"/>
                <a:gd name="connsiteY182" fmla="*/ 2661741 h 4579441"/>
                <a:gd name="connsiteX183" fmla="*/ 5119490 w 6370596"/>
                <a:gd name="connsiteY183" fmla="*/ 2668091 h 4579441"/>
                <a:gd name="connsiteX184" fmla="*/ 5138540 w 6370596"/>
                <a:gd name="connsiteY184" fmla="*/ 2680791 h 4579441"/>
                <a:gd name="connsiteX185" fmla="*/ 5157590 w 6370596"/>
                <a:gd name="connsiteY185" fmla="*/ 2687141 h 4579441"/>
                <a:gd name="connsiteX186" fmla="*/ 5202040 w 6370596"/>
                <a:gd name="connsiteY186" fmla="*/ 2706191 h 4579441"/>
                <a:gd name="connsiteX187" fmla="*/ 5240140 w 6370596"/>
                <a:gd name="connsiteY187" fmla="*/ 2718891 h 4579441"/>
                <a:gd name="connsiteX188" fmla="*/ 5259190 w 6370596"/>
                <a:gd name="connsiteY188" fmla="*/ 2725241 h 4579441"/>
                <a:gd name="connsiteX189" fmla="*/ 5290940 w 6370596"/>
                <a:gd name="connsiteY189" fmla="*/ 2737941 h 4579441"/>
                <a:gd name="connsiteX190" fmla="*/ 5316340 w 6370596"/>
                <a:gd name="connsiteY190" fmla="*/ 2744291 h 4579441"/>
                <a:gd name="connsiteX191" fmla="*/ 5354440 w 6370596"/>
                <a:gd name="connsiteY191" fmla="*/ 2756991 h 4579441"/>
                <a:gd name="connsiteX192" fmla="*/ 5398890 w 6370596"/>
                <a:gd name="connsiteY192" fmla="*/ 2769691 h 4579441"/>
                <a:gd name="connsiteX193" fmla="*/ 5494140 w 6370596"/>
                <a:gd name="connsiteY193" fmla="*/ 2763341 h 4579441"/>
                <a:gd name="connsiteX194" fmla="*/ 5513190 w 6370596"/>
                <a:gd name="connsiteY194" fmla="*/ 2744291 h 4579441"/>
                <a:gd name="connsiteX195" fmla="*/ 5500490 w 6370596"/>
                <a:gd name="connsiteY195" fmla="*/ 2699841 h 4579441"/>
                <a:gd name="connsiteX196" fmla="*/ 5494140 w 6370596"/>
                <a:gd name="connsiteY196" fmla="*/ 2668091 h 4579441"/>
                <a:gd name="connsiteX197" fmla="*/ 5456040 w 6370596"/>
                <a:gd name="connsiteY197" fmla="*/ 2649041 h 4579441"/>
                <a:gd name="connsiteX198" fmla="*/ 5449690 w 6370596"/>
                <a:gd name="connsiteY198" fmla="*/ 2623641 h 4579441"/>
                <a:gd name="connsiteX199" fmla="*/ 5462390 w 6370596"/>
                <a:gd name="connsiteY199" fmla="*/ 2509341 h 4579441"/>
                <a:gd name="connsiteX200" fmla="*/ 5475090 w 6370596"/>
                <a:gd name="connsiteY200" fmla="*/ 2483941 h 4579441"/>
                <a:gd name="connsiteX201" fmla="*/ 5513190 w 6370596"/>
                <a:gd name="connsiteY201" fmla="*/ 2458541 h 4579441"/>
                <a:gd name="connsiteX202" fmla="*/ 5513190 w 6370596"/>
                <a:gd name="connsiteY202" fmla="*/ 2356941 h 4579441"/>
                <a:gd name="connsiteX203" fmla="*/ 5532240 w 6370596"/>
                <a:gd name="connsiteY203" fmla="*/ 2331541 h 4579441"/>
                <a:gd name="connsiteX204" fmla="*/ 5551290 w 6370596"/>
                <a:gd name="connsiteY204" fmla="*/ 2293441 h 4579441"/>
                <a:gd name="connsiteX205" fmla="*/ 5576690 w 6370596"/>
                <a:gd name="connsiteY205" fmla="*/ 2287091 h 4579441"/>
                <a:gd name="connsiteX206" fmla="*/ 5684640 w 6370596"/>
                <a:gd name="connsiteY206" fmla="*/ 2280741 h 4579441"/>
                <a:gd name="connsiteX207" fmla="*/ 5767190 w 6370596"/>
                <a:gd name="connsiteY207" fmla="*/ 2261691 h 4579441"/>
                <a:gd name="connsiteX208" fmla="*/ 5786240 w 6370596"/>
                <a:gd name="connsiteY208" fmla="*/ 2255341 h 4579441"/>
                <a:gd name="connsiteX209" fmla="*/ 5951340 w 6370596"/>
                <a:gd name="connsiteY209" fmla="*/ 2261691 h 4579441"/>
                <a:gd name="connsiteX210" fmla="*/ 5989440 w 6370596"/>
                <a:gd name="connsiteY210" fmla="*/ 2280741 h 4579441"/>
                <a:gd name="connsiteX211" fmla="*/ 6021190 w 6370596"/>
                <a:gd name="connsiteY211" fmla="*/ 2287091 h 4579441"/>
                <a:gd name="connsiteX212" fmla="*/ 6129140 w 6370596"/>
                <a:gd name="connsiteY212" fmla="*/ 2299791 h 4579441"/>
                <a:gd name="connsiteX213" fmla="*/ 6287890 w 6370596"/>
                <a:gd name="connsiteY213" fmla="*/ 2293441 h 4579441"/>
                <a:gd name="connsiteX214" fmla="*/ 6306940 w 6370596"/>
                <a:gd name="connsiteY214" fmla="*/ 2280741 h 4579441"/>
                <a:gd name="connsiteX215" fmla="*/ 6332340 w 6370596"/>
                <a:gd name="connsiteY215" fmla="*/ 2274391 h 4579441"/>
                <a:gd name="connsiteX216" fmla="*/ 6370440 w 6370596"/>
                <a:gd name="connsiteY216" fmla="*/ 2236291 h 4579441"/>
                <a:gd name="connsiteX217" fmla="*/ 6351390 w 6370596"/>
                <a:gd name="connsiteY217" fmla="*/ 2229941 h 4579441"/>
                <a:gd name="connsiteX218" fmla="*/ 6325990 w 6370596"/>
                <a:gd name="connsiteY218" fmla="*/ 2217241 h 4579441"/>
                <a:gd name="connsiteX219" fmla="*/ 6306940 w 6370596"/>
                <a:gd name="connsiteY219" fmla="*/ 2102941 h 4579441"/>
                <a:gd name="connsiteX220" fmla="*/ 6300590 w 6370596"/>
                <a:gd name="connsiteY220" fmla="*/ 2033091 h 4579441"/>
                <a:gd name="connsiteX221" fmla="*/ 6281540 w 6370596"/>
                <a:gd name="connsiteY221" fmla="*/ 1969591 h 4579441"/>
                <a:gd name="connsiteX222" fmla="*/ 6268840 w 6370596"/>
                <a:gd name="connsiteY222" fmla="*/ 1937841 h 4579441"/>
                <a:gd name="connsiteX223" fmla="*/ 6262490 w 6370596"/>
                <a:gd name="connsiteY223" fmla="*/ 1918791 h 4579441"/>
                <a:gd name="connsiteX224" fmla="*/ 6249790 w 6370596"/>
                <a:gd name="connsiteY224" fmla="*/ 1899741 h 4579441"/>
                <a:gd name="connsiteX225" fmla="*/ 6243440 w 6370596"/>
                <a:gd name="connsiteY225" fmla="*/ 1874341 h 4579441"/>
                <a:gd name="connsiteX226" fmla="*/ 6224390 w 6370596"/>
                <a:gd name="connsiteY226" fmla="*/ 1829891 h 4579441"/>
                <a:gd name="connsiteX227" fmla="*/ 6218040 w 6370596"/>
                <a:gd name="connsiteY227" fmla="*/ 1753691 h 4579441"/>
                <a:gd name="connsiteX228" fmla="*/ 6192640 w 6370596"/>
                <a:gd name="connsiteY228" fmla="*/ 1696541 h 4579441"/>
                <a:gd name="connsiteX229" fmla="*/ 6179940 w 6370596"/>
                <a:gd name="connsiteY229" fmla="*/ 1671141 h 4579441"/>
                <a:gd name="connsiteX230" fmla="*/ 6154540 w 6370596"/>
                <a:gd name="connsiteY230" fmla="*/ 1633041 h 4579441"/>
                <a:gd name="connsiteX231" fmla="*/ 6141840 w 6370596"/>
                <a:gd name="connsiteY231" fmla="*/ 1594941 h 4579441"/>
                <a:gd name="connsiteX232" fmla="*/ 6135490 w 6370596"/>
                <a:gd name="connsiteY232" fmla="*/ 1575891 h 4579441"/>
                <a:gd name="connsiteX233" fmla="*/ 6129140 w 6370596"/>
                <a:gd name="connsiteY233" fmla="*/ 1550491 h 4579441"/>
                <a:gd name="connsiteX234" fmla="*/ 6116440 w 6370596"/>
                <a:gd name="connsiteY234" fmla="*/ 1531441 h 4579441"/>
                <a:gd name="connsiteX235" fmla="*/ 6097390 w 6370596"/>
                <a:gd name="connsiteY235" fmla="*/ 1486991 h 4579441"/>
                <a:gd name="connsiteX236" fmla="*/ 6059290 w 6370596"/>
                <a:gd name="connsiteY236" fmla="*/ 1474291 h 4579441"/>
                <a:gd name="connsiteX237" fmla="*/ 6002140 w 6370596"/>
                <a:gd name="connsiteY237" fmla="*/ 1461591 h 4579441"/>
                <a:gd name="connsiteX238" fmla="*/ 5964040 w 6370596"/>
                <a:gd name="connsiteY238" fmla="*/ 1448891 h 4579441"/>
                <a:gd name="connsiteX239" fmla="*/ 5944990 w 6370596"/>
                <a:gd name="connsiteY239" fmla="*/ 1442541 h 4579441"/>
                <a:gd name="connsiteX240" fmla="*/ 5887840 w 6370596"/>
                <a:gd name="connsiteY240" fmla="*/ 1429841 h 4579441"/>
                <a:gd name="connsiteX241" fmla="*/ 5868790 w 6370596"/>
                <a:gd name="connsiteY241" fmla="*/ 1423491 h 4579441"/>
                <a:gd name="connsiteX242" fmla="*/ 5563990 w 6370596"/>
                <a:gd name="connsiteY242" fmla="*/ 1436191 h 4579441"/>
                <a:gd name="connsiteX243" fmla="*/ 5506840 w 6370596"/>
                <a:gd name="connsiteY243" fmla="*/ 1448891 h 4579441"/>
                <a:gd name="connsiteX244" fmla="*/ 5468740 w 6370596"/>
                <a:gd name="connsiteY244" fmla="*/ 1461591 h 4579441"/>
                <a:gd name="connsiteX245" fmla="*/ 5449690 w 6370596"/>
                <a:gd name="connsiteY245" fmla="*/ 1467941 h 4579441"/>
                <a:gd name="connsiteX246" fmla="*/ 5430640 w 6370596"/>
                <a:gd name="connsiteY246" fmla="*/ 1480641 h 4579441"/>
                <a:gd name="connsiteX247" fmla="*/ 5373490 w 6370596"/>
                <a:gd name="connsiteY247" fmla="*/ 1493341 h 4579441"/>
                <a:gd name="connsiteX248" fmla="*/ 5309990 w 6370596"/>
                <a:gd name="connsiteY248" fmla="*/ 1506041 h 4579441"/>
                <a:gd name="connsiteX249" fmla="*/ 5202040 w 6370596"/>
                <a:gd name="connsiteY249" fmla="*/ 1525091 h 4579441"/>
                <a:gd name="connsiteX250" fmla="*/ 5030590 w 6370596"/>
                <a:gd name="connsiteY250" fmla="*/ 1512391 h 4579441"/>
                <a:gd name="connsiteX251" fmla="*/ 4967090 w 6370596"/>
                <a:gd name="connsiteY251" fmla="*/ 1493341 h 4579441"/>
                <a:gd name="connsiteX252" fmla="*/ 4948040 w 6370596"/>
                <a:gd name="connsiteY252" fmla="*/ 1486991 h 4579441"/>
                <a:gd name="connsiteX253" fmla="*/ 4922640 w 6370596"/>
                <a:gd name="connsiteY253" fmla="*/ 1480641 h 4579441"/>
                <a:gd name="connsiteX254" fmla="*/ 4903590 w 6370596"/>
                <a:gd name="connsiteY254" fmla="*/ 1474291 h 4579441"/>
                <a:gd name="connsiteX255" fmla="*/ 4833740 w 6370596"/>
                <a:gd name="connsiteY255" fmla="*/ 1467941 h 4579441"/>
                <a:gd name="connsiteX256" fmla="*/ 4795640 w 6370596"/>
                <a:gd name="connsiteY256" fmla="*/ 1455241 h 4579441"/>
                <a:gd name="connsiteX257" fmla="*/ 4522590 w 6370596"/>
                <a:gd name="connsiteY257" fmla="*/ 1442541 h 4579441"/>
                <a:gd name="connsiteX258" fmla="*/ 4490840 w 6370596"/>
                <a:gd name="connsiteY258" fmla="*/ 1436191 h 4579441"/>
                <a:gd name="connsiteX259" fmla="*/ 4452740 w 6370596"/>
                <a:gd name="connsiteY259" fmla="*/ 1423491 h 4579441"/>
                <a:gd name="connsiteX260" fmla="*/ 4395590 w 6370596"/>
                <a:gd name="connsiteY260" fmla="*/ 1417141 h 4579441"/>
                <a:gd name="connsiteX261" fmla="*/ 4357490 w 6370596"/>
                <a:gd name="connsiteY261" fmla="*/ 1391741 h 4579441"/>
                <a:gd name="connsiteX262" fmla="*/ 4319390 w 6370596"/>
                <a:gd name="connsiteY262" fmla="*/ 1379041 h 4579441"/>
                <a:gd name="connsiteX263" fmla="*/ 4281290 w 6370596"/>
                <a:gd name="connsiteY263" fmla="*/ 1366341 h 4579441"/>
                <a:gd name="connsiteX264" fmla="*/ 4243190 w 6370596"/>
                <a:gd name="connsiteY264" fmla="*/ 1353641 h 4579441"/>
                <a:gd name="connsiteX265" fmla="*/ 4211440 w 6370596"/>
                <a:gd name="connsiteY265" fmla="*/ 1347291 h 4579441"/>
                <a:gd name="connsiteX266" fmla="*/ 4192390 w 6370596"/>
                <a:gd name="connsiteY266" fmla="*/ 1334591 h 4579441"/>
                <a:gd name="connsiteX267" fmla="*/ 4154290 w 6370596"/>
                <a:gd name="connsiteY267" fmla="*/ 1321891 h 4579441"/>
                <a:gd name="connsiteX268" fmla="*/ 4135240 w 6370596"/>
                <a:gd name="connsiteY268" fmla="*/ 1315541 h 4579441"/>
                <a:gd name="connsiteX269" fmla="*/ 4103490 w 6370596"/>
                <a:gd name="connsiteY269" fmla="*/ 1296491 h 4579441"/>
                <a:gd name="connsiteX270" fmla="*/ 4059040 w 6370596"/>
                <a:gd name="connsiteY270" fmla="*/ 1283791 h 4579441"/>
                <a:gd name="connsiteX271" fmla="*/ 4033640 w 6370596"/>
                <a:gd name="connsiteY271" fmla="*/ 1271091 h 4579441"/>
                <a:gd name="connsiteX272" fmla="*/ 3982840 w 6370596"/>
                <a:gd name="connsiteY272" fmla="*/ 1258391 h 4579441"/>
                <a:gd name="connsiteX273" fmla="*/ 3919340 w 6370596"/>
                <a:gd name="connsiteY273" fmla="*/ 1220291 h 4579441"/>
                <a:gd name="connsiteX274" fmla="*/ 3900290 w 6370596"/>
                <a:gd name="connsiteY274" fmla="*/ 1213941 h 4579441"/>
                <a:gd name="connsiteX275" fmla="*/ 3709790 w 6370596"/>
                <a:gd name="connsiteY275" fmla="*/ 1207591 h 4579441"/>
                <a:gd name="connsiteX276" fmla="*/ 3627240 w 6370596"/>
                <a:gd name="connsiteY276" fmla="*/ 1213941 h 4579441"/>
                <a:gd name="connsiteX277" fmla="*/ 3589140 w 6370596"/>
                <a:gd name="connsiteY277" fmla="*/ 1232991 h 4579441"/>
                <a:gd name="connsiteX278" fmla="*/ 3551040 w 6370596"/>
                <a:gd name="connsiteY278" fmla="*/ 1245691 h 4579441"/>
                <a:gd name="connsiteX279" fmla="*/ 3531990 w 6370596"/>
                <a:gd name="connsiteY279" fmla="*/ 1258391 h 4579441"/>
                <a:gd name="connsiteX280" fmla="*/ 3512940 w 6370596"/>
                <a:gd name="connsiteY280" fmla="*/ 1264741 h 4579441"/>
                <a:gd name="connsiteX281" fmla="*/ 3474840 w 6370596"/>
                <a:gd name="connsiteY281" fmla="*/ 1290141 h 4579441"/>
                <a:gd name="connsiteX282" fmla="*/ 3455790 w 6370596"/>
                <a:gd name="connsiteY282" fmla="*/ 1302841 h 4579441"/>
                <a:gd name="connsiteX283" fmla="*/ 3411340 w 6370596"/>
                <a:gd name="connsiteY283" fmla="*/ 1366341 h 4579441"/>
                <a:gd name="connsiteX284" fmla="*/ 3398640 w 6370596"/>
                <a:gd name="connsiteY284" fmla="*/ 1385391 h 4579441"/>
                <a:gd name="connsiteX285" fmla="*/ 3354190 w 6370596"/>
                <a:gd name="connsiteY285" fmla="*/ 1417141 h 4579441"/>
                <a:gd name="connsiteX286" fmla="*/ 3335140 w 6370596"/>
                <a:gd name="connsiteY286" fmla="*/ 1423491 h 4579441"/>
                <a:gd name="connsiteX287" fmla="*/ 3309740 w 6370596"/>
                <a:gd name="connsiteY287" fmla="*/ 1436191 h 4579441"/>
                <a:gd name="connsiteX288" fmla="*/ 3271640 w 6370596"/>
                <a:gd name="connsiteY288" fmla="*/ 1448891 h 4579441"/>
                <a:gd name="connsiteX289" fmla="*/ 3252590 w 6370596"/>
                <a:gd name="connsiteY289" fmla="*/ 1455241 h 4579441"/>
                <a:gd name="connsiteX290" fmla="*/ 3176390 w 6370596"/>
                <a:gd name="connsiteY290" fmla="*/ 1429841 h 4579441"/>
                <a:gd name="connsiteX291" fmla="*/ 3157340 w 6370596"/>
                <a:gd name="connsiteY291" fmla="*/ 1410791 h 4579441"/>
                <a:gd name="connsiteX292" fmla="*/ 3138290 w 6370596"/>
                <a:gd name="connsiteY292" fmla="*/ 1372691 h 4579441"/>
                <a:gd name="connsiteX293" fmla="*/ 3131940 w 6370596"/>
                <a:gd name="connsiteY293" fmla="*/ 1353641 h 4579441"/>
                <a:gd name="connsiteX294" fmla="*/ 3119240 w 6370596"/>
                <a:gd name="connsiteY294" fmla="*/ 1334591 h 4579441"/>
                <a:gd name="connsiteX295" fmla="*/ 3112890 w 6370596"/>
                <a:gd name="connsiteY295" fmla="*/ 1315541 h 4579441"/>
                <a:gd name="connsiteX296" fmla="*/ 3100190 w 6370596"/>
                <a:gd name="connsiteY296" fmla="*/ 1296491 h 4579441"/>
                <a:gd name="connsiteX297" fmla="*/ 3087490 w 6370596"/>
                <a:gd name="connsiteY297" fmla="*/ 1271091 h 4579441"/>
                <a:gd name="connsiteX298" fmla="*/ 3068440 w 6370596"/>
                <a:gd name="connsiteY298" fmla="*/ 1252041 h 4579441"/>
                <a:gd name="connsiteX299" fmla="*/ 3030340 w 6370596"/>
                <a:gd name="connsiteY299" fmla="*/ 1232991 h 4579441"/>
                <a:gd name="connsiteX300" fmla="*/ 3011290 w 6370596"/>
                <a:gd name="connsiteY300" fmla="*/ 1213941 h 4579441"/>
                <a:gd name="connsiteX301" fmla="*/ 2985890 w 6370596"/>
                <a:gd name="connsiteY301" fmla="*/ 1194891 h 4579441"/>
                <a:gd name="connsiteX302" fmla="*/ 2966840 w 6370596"/>
                <a:gd name="connsiteY302" fmla="*/ 1169491 h 4579441"/>
                <a:gd name="connsiteX303" fmla="*/ 2941440 w 6370596"/>
                <a:gd name="connsiteY303" fmla="*/ 1144091 h 4579441"/>
                <a:gd name="connsiteX304" fmla="*/ 2896990 w 6370596"/>
                <a:gd name="connsiteY304" fmla="*/ 1086941 h 4579441"/>
                <a:gd name="connsiteX305" fmla="*/ 2865240 w 6370596"/>
                <a:gd name="connsiteY305" fmla="*/ 1048841 h 4579441"/>
                <a:gd name="connsiteX306" fmla="*/ 2839840 w 6370596"/>
                <a:gd name="connsiteY306" fmla="*/ 1029791 h 4579441"/>
                <a:gd name="connsiteX307" fmla="*/ 2801740 w 6370596"/>
                <a:gd name="connsiteY307" fmla="*/ 1004391 h 4579441"/>
                <a:gd name="connsiteX308" fmla="*/ 2757290 w 6370596"/>
                <a:gd name="connsiteY308" fmla="*/ 966291 h 4579441"/>
                <a:gd name="connsiteX309" fmla="*/ 2719190 w 6370596"/>
                <a:gd name="connsiteY309" fmla="*/ 928191 h 4579441"/>
                <a:gd name="connsiteX310" fmla="*/ 2700140 w 6370596"/>
                <a:gd name="connsiteY310" fmla="*/ 915491 h 4579441"/>
                <a:gd name="connsiteX311" fmla="*/ 2655690 w 6370596"/>
                <a:gd name="connsiteY311" fmla="*/ 871041 h 4579441"/>
                <a:gd name="connsiteX312" fmla="*/ 2630290 w 6370596"/>
                <a:gd name="connsiteY312" fmla="*/ 832941 h 4579441"/>
                <a:gd name="connsiteX313" fmla="*/ 2598540 w 6370596"/>
                <a:gd name="connsiteY313" fmla="*/ 801191 h 4579441"/>
                <a:gd name="connsiteX314" fmla="*/ 2585840 w 6370596"/>
                <a:gd name="connsiteY314" fmla="*/ 782141 h 4579441"/>
                <a:gd name="connsiteX315" fmla="*/ 2522340 w 6370596"/>
                <a:gd name="connsiteY315" fmla="*/ 744041 h 4579441"/>
                <a:gd name="connsiteX316" fmla="*/ 2503290 w 6370596"/>
                <a:gd name="connsiteY316" fmla="*/ 724991 h 4579441"/>
                <a:gd name="connsiteX317" fmla="*/ 2452490 w 6370596"/>
                <a:gd name="connsiteY317" fmla="*/ 693241 h 4579441"/>
                <a:gd name="connsiteX318" fmla="*/ 2395340 w 6370596"/>
                <a:gd name="connsiteY318" fmla="*/ 661491 h 4579441"/>
                <a:gd name="connsiteX319" fmla="*/ 2376290 w 6370596"/>
                <a:gd name="connsiteY319" fmla="*/ 642441 h 4579441"/>
                <a:gd name="connsiteX320" fmla="*/ 2350890 w 6370596"/>
                <a:gd name="connsiteY320" fmla="*/ 604341 h 4579441"/>
                <a:gd name="connsiteX321" fmla="*/ 2331840 w 6370596"/>
                <a:gd name="connsiteY321" fmla="*/ 585291 h 4579441"/>
                <a:gd name="connsiteX322" fmla="*/ 2293740 w 6370596"/>
                <a:gd name="connsiteY322" fmla="*/ 547191 h 4579441"/>
                <a:gd name="connsiteX323" fmla="*/ 2268340 w 6370596"/>
                <a:gd name="connsiteY323" fmla="*/ 496391 h 4579441"/>
                <a:gd name="connsiteX324" fmla="*/ 2249290 w 6370596"/>
                <a:gd name="connsiteY324" fmla="*/ 451941 h 4579441"/>
                <a:gd name="connsiteX325" fmla="*/ 2223890 w 6370596"/>
                <a:gd name="connsiteY325" fmla="*/ 350341 h 4579441"/>
                <a:gd name="connsiteX326" fmla="*/ 2211190 w 6370596"/>
                <a:gd name="connsiteY326" fmla="*/ 331291 h 4579441"/>
                <a:gd name="connsiteX327" fmla="*/ 2204840 w 6370596"/>
                <a:gd name="connsiteY327" fmla="*/ 312241 h 4579441"/>
                <a:gd name="connsiteX328" fmla="*/ 2179440 w 6370596"/>
                <a:gd name="connsiteY328" fmla="*/ 274141 h 4579441"/>
                <a:gd name="connsiteX329" fmla="*/ 2166740 w 6370596"/>
                <a:gd name="connsiteY329" fmla="*/ 255091 h 4579441"/>
                <a:gd name="connsiteX330" fmla="*/ 2147690 w 6370596"/>
                <a:gd name="connsiteY330" fmla="*/ 216991 h 4579441"/>
                <a:gd name="connsiteX331" fmla="*/ 2122290 w 6370596"/>
                <a:gd name="connsiteY331" fmla="*/ 134441 h 4579441"/>
                <a:gd name="connsiteX332" fmla="*/ 2096890 w 6370596"/>
                <a:gd name="connsiteY332" fmla="*/ 96341 h 4579441"/>
                <a:gd name="connsiteX333" fmla="*/ 2071490 w 6370596"/>
                <a:gd name="connsiteY333" fmla="*/ 89991 h 4579441"/>
                <a:gd name="connsiteX334" fmla="*/ 2046090 w 6370596"/>
                <a:gd name="connsiteY334" fmla="*/ 70941 h 4579441"/>
                <a:gd name="connsiteX335" fmla="*/ 2001640 w 6370596"/>
                <a:gd name="connsiteY335" fmla="*/ 58241 h 4579441"/>
                <a:gd name="connsiteX336" fmla="*/ 1982590 w 6370596"/>
                <a:gd name="connsiteY336" fmla="*/ 45541 h 4579441"/>
                <a:gd name="connsiteX337" fmla="*/ 1684140 w 6370596"/>
                <a:gd name="connsiteY337" fmla="*/ 26491 h 4579441"/>
                <a:gd name="connsiteX338" fmla="*/ 763390 w 6370596"/>
                <a:gd name="connsiteY338" fmla="*/ 13791 h 4579441"/>
                <a:gd name="connsiteX339" fmla="*/ 503040 w 6370596"/>
                <a:gd name="connsiteY339" fmla="*/ 1091 h 4579441"/>
                <a:gd name="connsiteX340" fmla="*/ 452240 w 6370596"/>
                <a:gd name="connsiteY340" fmla="*/ 20141 h 4579441"/>
                <a:gd name="connsiteX341" fmla="*/ 134740 w 6370596"/>
                <a:gd name="connsiteY341" fmla="*/ 20141 h 4579441"/>
                <a:gd name="connsiteX342" fmla="*/ 45840 w 6370596"/>
                <a:gd name="connsiteY342" fmla="*/ 64591 h 4579441"/>
                <a:gd name="connsiteX343" fmla="*/ 7740 w 6370596"/>
                <a:gd name="connsiteY343" fmla="*/ 223341 h 4579441"/>
                <a:gd name="connsiteX344" fmla="*/ 45840 w 6370596"/>
                <a:gd name="connsiteY344" fmla="*/ 267791 h 4579441"/>
                <a:gd name="connsiteX345" fmla="*/ 39490 w 6370596"/>
                <a:gd name="connsiteY345" fmla="*/ 343991 h 4579441"/>
                <a:gd name="connsiteX346" fmla="*/ 7740 w 6370596"/>
                <a:gd name="connsiteY346" fmla="*/ 369391 h 4579441"/>
                <a:gd name="connsiteX347" fmla="*/ 20440 w 6370596"/>
                <a:gd name="connsiteY34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90740 w 6370596"/>
                <a:gd name="connsiteY136" fmla="*/ 3099891 h 4579441"/>
                <a:gd name="connsiteX137" fmla="*/ 3671690 w 6370596"/>
                <a:gd name="connsiteY137" fmla="*/ 2979241 h 4579441"/>
                <a:gd name="connsiteX138" fmla="*/ 3678040 w 6370596"/>
                <a:gd name="connsiteY138" fmla="*/ 2960191 h 4579441"/>
                <a:gd name="connsiteX139" fmla="*/ 3690740 w 6370596"/>
                <a:gd name="connsiteY139" fmla="*/ 2877641 h 4579441"/>
                <a:gd name="connsiteX140" fmla="*/ 3684390 w 6370596"/>
                <a:gd name="connsiteY140" fmla="*/ 2833191 h 4579441"/>
                <a:gd name="connsiteX141" fmla="*/ 3671690 w 6370596"/>
                <a:gd name="connsiteY141" fmla="*/ 2814141 h 4579441"/>
                <a:gd name="connsiteX142" fmla="*/ 3665340 w 6370596"/>
                <a:gd name="connsiteY142" fmla="*/ 2788741 h 4579441"/>
                <a:gd name="connsiteX143" fmla="*/ 3671690 w 6370596"/>
                <a:gd name="connsiteY143" fmla="*/ 2706191 h 4579441"/>
                <a:gd name="connsiteX144" fmla="*/ 3684390 w 6370596"/>
                <a:gd name="connsiteY144" fmla="*/ 2687141 h 4579441"/>
                <a:gd name="connsiteX145" fmla="*/ 3722490 w 6370596"/>
                <a:gd name="connsiteY145" fmla="*/ 2649041 h 4579441"/>
                <a:gd name="connsiteX146" fmla="*/ 3843140 w 6370596"/>
                <a:gd name="connsiteY146" fmla="*/ 2560141 h 4579441"/>
                <a:gd name="connsiteX147" fmla="*/ 3925690 w 6370596"/>
                <a:gd name="connsiteY147" fmla="*/ 2496641 h 4579441"/>
                <a:gd name="connsiteX148" fmla="*/ 4008240 w 6370596"/>
                <a:gd name="connsiteY148" fmla="*/ 2464891 h 4579441"/>
                <a:gd name="connsiteX149" fmla="*/ 4109840 w 6370596"/>
                <a:gd name="connsiteY149" fmla="*/ 2471241 h 4579441"/>
                <a:gd name="connsiteX150" fmla="*/ 4147940 w 6370596"/>
                <a:gd name="connsiteY150" fmla="*/ 2496641 h 4579441"/>
                <a:gd name="connsiteX151" fmla="*/ 4186040 w 6370596"/>
                <a:gd name="connsiteY151" fmla="*/ 2515691 h 4579441"/>
                <a:gd name="connsiteX152" fmla="*/ 4249540 w 6370596"/>
                <a:gd name="connsiteY152" fmla="*/ 2566491 h 4579441"/>
                <a:gd name="connsiteX153" fmla="*/ 4274940 w 6370596"/>
                <a:gd name="connsiteY153" fmla="*/ 2610941 h 4579441"/>
                <a:gd name="connsiteX154" fmla="*/ 4293990 w 6370596"/>
                <a:gd name="connsiteY154" fmla="*/ 2629991 h 4579441"/>
                <a:gd name="connsiteX155" fmla="*/ 4363840 w 6370596"/>
                <a:gd name="connsiteY155" fmla="*/ 2706191 h 4579441"/>
                <a:gd name="connsiteX156" fmla="*/ 4382890 w 6370596"/>
                <a:gd name="connsiteY156" fmla="*/ 2731591 h 4579441"/>
                <a:gd name="connsiteX157" fmla="*/ 4427340 w 6370596"/>
                <a:gd name="connsiteY157" fmla="*/ 2795091 h 4579441"/>
                <a:gd name="connsiteX158" fmla="*/ 4465440 w 6370596"/>
                <a:gd name="connsiteY158" fmla="*/ 2852241 h 4579441"/>
                <a:gd name="connsiteX159" fmla="*/ 4535290 w 6370596"/>
                <a:gd name="connsiteY159" fmla="*/ 2947491 h 4579441"/>
                <a:gd name="connsiteX160" fmla="*/ 4547990 w 6370596"/>
                <a:gd name="connsiteY160" fmla="*/ 2966541 h 4579441"/>
                <a:gd name="connsiteX161" fmla="*/ 4573390 w 6370596"/>
                <a:gd name="connsiteY161" fmla="*/ 2991941 h 4579441"/>
                <a:gd name="connsiteX162" fmla="*/ 4586090 w 6370596"/>
                <a:gd name="connsiteY162" fmla="*/ 3010991 h 4579441"/>
                <a:gd name="connsiteX163" fmla="*/ 4605140 w 6370596"/>
                <a:gd name="connsiteY163" fmla="*/ 3030041 h 4579441"/>
                <a:gd name="connsiteX164" fmla="*/ 4649590 w 6370596"/>
                <a:gd name="connsiteY164" fmla="*/ 3087191 h 4579441"/>
                <a:gd name="connsiteX165" fmla="*/ 4668640 w 6370596"/>
                <a:gd name="connsiteY165" fmla="*/ 3112591 h 4579441"/>
                <a:gd name="connsiteX166" fmla="*/ 4681340 w 6370596"/>
                <a:gd name="connsiteY166" fmla="*/ 3131641 h 4579441"/>
                <a:gd name="connsiteX167" fmla="*/ 4700390 w 6370596"/>
                <a:gd name="connsiteY167" fmla="*/ 3137991 h 4579441"/>
                <a:gd name="connsiteX168" fmla="*/ 4732140 w 6370596"/>
                <a:gd name="connsiteY168" fmla="*/ 3036391 h 4579441"/>
                <a:gd name="connsiteX169" fmla="*/ 4744840 w 6370596"/>
                <a:gd name="connsiteY169" fmla="*/ 2985591 h 4579441"/>
                <a:gd name="connsiteX170" fmla="*/ 4763890 w 6370596"/>
                <a:gd name="connsiteY170" fmla="*/ 2934791 h 4579441"/>
                <a:gd name="connsiteX171" fmla="*/ 4776590 w 6370596"/>
                <a:gd name="connsiteY171" fmla="*/ 2883991 h 4579441"/>
                <a:gd name="connsiteX172" fmla="*/ 4782940 w 6370596"/>
                <a:gd name="connsiteY172" fmla="*/ 2864941 h 4579441"/>
                <a:gd name="connsiteX173" fmla="*/ 4801990 w 6370596"/>
                <a:gd name="connsiteY173" fmla="*/ 2839541 h 4579441"/>
                <a:gd name="connsiteX174" fmla="*/ 4808340 w 6370596"/>
                <a:gd name="connsiteY174" fmla="*/ 2820491 h 4579441"/>
                <a:gd name="connsiteX175" fmla="*/ 4846440 w 6370596"/>
                <a:gd name="connsiteY175" fmla="*/ 2763341 h 4579441"/>
                <a:gd name="connsiteX176" fmla="*/ 4859140 w 6370596"/>
                <a:gd name="connsiteY176" fmla="*/ 2744291 h 4579441"/>
                <a:gd name="connsiteX177" fmla="*/ 4878190 w 6370596"/>
                <a:gd name="connsiteY177" fmla="*/ 2731591 h 4579441"/>
                <a:gd name="connsiteX178" fmla="*/ 4922640 w 6370596"/>
                <a:gd name="connsiteY178" fmla="*/ 2693491 h 4579441"/>
                <a:gd name="connsiteX179" fmla="*/ 4960740 w 6370596"/>
                <a:gd name="connsiteY179" fmla="*/ 2680791 h 4579441"/>
                <a:gd name="connsiteX180" fmla="*/ 5005190 w 6370596"/>
                <a:gd name="connsiteY180" fmla="*/ 2668091 h 4579441"/>
                <a:gd name="connsiteX181" fmla="*/ 5049640 w 6370596"/>
                <a:gd name="connsiteY181" fmla="*/ 2661741 h 4579441"/>
                <a:gd name="connsiteX182" fmla="*/ 5119490 w 6370596"/>
                <a:gd name="connsiteY182" fmla="*/ 2668091 h 4579441"/>
                <a:gd name="connsiteX183" fmla="*/ 5138540 w 6370596"/>
                <a:gd name="connsiteY183" fmla="*/ 2680791 h 4579441"/>
                <a:gd name="connsiteX184" fmla="*/ 5157590 w 6370596"/>
                <a:gd name="connsiteY184" fmla="*/ 2687141 h 4579441"/>
                <a:gd name="connsiteX185" fmla="*/ 5202040 w 6370596"/>
                <a:gd name="connsiteY185" fmla="*/ 2706191 h 4579441"/>
                <a:gd name="connsiteX186" fmla="*/ 5240140 w 6370596"/>
                <a:gd name="connsiteY186" fmla="*/ 2718891 h 4579441"/>
                <a:gd name="connsiteX187" fmla="*/ 5259190 w 6370596"/>
                <a:gd name="connsiteY187" fmla="*/ 2725241 h 4579441"/>
                <a:gd name="connsiteX188" fmla="*/ 5290940 w 6370596"/>
                <a:gd name="connsiteY188" fmla="*/ 2737941 h 4579441"/>
                <a:gd name="connsiteX189" fmla="*/ 5316340 w 6370596"/>
                <a:gd name="connsiteY189" fmla="*/ 2744291 h 4579441"/>
                <a:gd name="connsiteX190" fmla="*/ 5354440 w 6370596"/>
                <a:gd name="connsiteY190" fmla="*/ 2756991 h 4579441"/>
                <a:gd name="connsiteX191" fmla="*/ 5398890 w 6370596"/>
                <a:gd name="connsiteY191" fmla="*/ 2769691 h 4579441"/>
                <a:gd name="connsiteX192" fmla="*/ 5494140 w 6370596"/>
                <a:gd name="connsiteY192" fmla="*/ 2763341 h 4579441"/>
                <a:gd name="connsiteX193" fmla="*/ 5513190 w 6370596"/>
                <a:gd name="connsiteY193" fmla="*/ 2744291 h 4579441"/>
                <a:gd name="connsiteX194" fmla="*/ 5500490 w 6370596"/>
                <a:gd name="connsiteY194" fmla="*/ 2699841 h 4579441"/>
                <a:gd name="connsiteX195" fmla="*/ 5494140 w 6370596"/>
                <a:gd name="connsiteY195" fmla="*/ 2668091 h 4579441"/>
                <a:gd name="connsiteX196" fmla="*/ 5456040 w 6370596"/>
                <a:gd name="connsiteY196" fmla="*/ 2649041 h 4579441"/>
                <a:gd name="connsiteX197" fmla="*/ 5449690 w 6370596"/>
                <a:gd name="connsiteY197" fmla="*/ 2623641 h 4579441"/>
                <a:gd name="connsiteX198" fmla="*/ 5462390 w 6370596"/>
                <a:gd name="connsiteY198" fmla="*/ 2509341 h 4579441"/>
                <a:gd name="connsiteX199" fmla="*/ 5475090 w 6370596"/>
                <a:gd name="connsiteY199" fmla="*/ 2483941 h 4579441"/>
                <a:gd name="connsiteX200" fmla="*/ 5513190 w 6370596"/>
                <a:gd name="connsiteY200" fmla="*/ 2458541 h 4579441"/>
                <a:gd name="connsiteX201" fmla="*/ 5513190 w 6370596"/>
                <a:gd name="connsiteY201" fmla="*/ 2356941 h 4579441"/>
                <a:gd name="connsiteX202" fmla="*/ 5532240 w 6370596"/>
                <a:gd name="connsiteY202" fmla="*/ 2331541 h 4579441"/>
                <a:gd name="connsiteX203" fmla="*/ 5551290 w 6370596"/>
                <a:gd name="connsiteY203" fmla="*/ 2293441 h 4579441"/>
                <a:gd name="connsiteX204" fmla="*/ 5576690 w 6370596"/>
                <a:gd name="connsiteY204" fmla="*/ 2287091 h 4579441"/>
                <a:gd name="connsiteX205" fmla="*/ 5684640 w 6370596"/>
                <a:gd name="connsiteY205" fmla="*/ 2280741 h 4579441"/>
                <a:gd name="connsiteX206" fmla="*/ 5767190 w 6370596"/>
                <a:gd name="connsiteY206" fmla="*/ 2261691 h 4579441"/>
                <a:gd name="connsiteX207" fmla="*/ 5786240 w 6370596"/>
                <a:gd name="connsiteY207" fmla="*/ 2255341 h 4579441"/>
                <a:gd name="connsiteX208" fmla="*/ 5951340 w 6370596"/>
                <a:gd name="connsiteY208" fmla="*/ 2261691 h 4579441"/>
                <a:gd name="connsiteX209" fmla="*/ 5989440 w 6370596"/>
                <a:gd name="connsiteY209" fmla="*/ 2280741 h 4579441"/>
                <a:gd name="connsiteX210" fmla="*/ 6021190 w 6370596"/>
                <a:gd name="connsiteY210" fmla="*/ 2287091 h 4579441"/>
                <a:gd name="connsiteX211" fmla="*/ 6129140 w 6370596"/>
                <a:gd name="connsiteY211" fmla="*/ 2299791 h 4579441"/>
                <a:gd name="connsiteX212" fmla="*/ 6287890 w 6370596"/>
                <a:gd name="connsiteY212" fmla="*/ 2293441 h 4579441"/>
                <a:gd name="connsiteX213" fmla="*/ 6306940 w 6370596"/>
                <a:gd name="connsiteY213" fmla="*/ 2280741 h 4579441"/>
                <a:gd name="connsiteX214" fmla="*/ 6332340 w 6370596"/>
                <a:gd name="connsiteY214" fmla="*/ 2274391 h 4579441"/>
                <a:gd name="connsiteX215" fmla="*/ 6370440 w 6370596"/>
                <a:gd name="connsiteY215" fmla="*/ 2236291 h 4579441"/>
                <a:gd name="connsiteX216" fmla="*/ 6351390 w 6370596"/>
                <a:gd name="connsiteY216" fmla="*/ 2229941 h 4579441"/>
                <a:gd name="connsiteX217" fmla="*/ 6325990 w 6370596"/>
                <a:gd name="connsiteY217" fmla="*/ 2217241 h 4579441"/>
                <a:gd name="connsiteX218" fmla="*/ 6306940 w 6370596"/>
                <a:gd name="connsiteY218" fmla="*/ 2102941 h 4579441"/>
                <a:gd name="connsiteX219" fmla="*/ 6300590 w 6370596"/>
                <a:gd name="connsiteY219" fmla="*/ 2033091 h 4579441"/>
                <a:gd name="connsiteX220" fmla="*/ 6281540 w 6370596"/>
                <a:gd name="connsiteY220" fmla="*/ 1969591 h 4579441"/>
                <a:gd name="connsiteX221" fmla="*/ 6268840 w 6370596"/>
                <a:gd name="connsiteY221" fmla="*/ 1937841 h 4579441"/>
                <a:gd name="connsiteX222" fmla="*/ 6262490 w 6370596"/>
                <a:gd name="connsiteY222" fmla="*/ 1918791 h 4579441"/>
                <a:gd name="connsiteX223" fmla="*/ 6249790 w 6370596"/>
                <a:gd name="connsiteY223" fmla="*/ 1899741 h 4579441"/>
                <a:gd name="connsiteX224" fmla="*/ 6243440 w 6370596"/>
                <a:gd name="connsiteY224" fmla="*/ 1874341 h 4579441"/>
                <a:gd name="connsiteX225" fmla="*/ 6224390 w 6370596"/>
                <a:gd name="connsiteY225" fmla="*/ 1829891 h 4579441"/>
                <a:gd name="connsiteX226" fmla="*/ 6218040 w 6370596"/>
                <a:gd name="connsiteY226" fmla="*/ 1753691 h 4579441"/>
                <a:gd name="connsiteX227" fmla="*/ 6192640 w 6370596"/>
                <a:gd name="connsiteY227" fmla="*/ 1696541 h 4579441"/>
                <a:gd name="connsiteX228" fmla="*/ 6179940 w 6370596"/>
                <a:gd name="connsiteY228" fmla="*/ 1671141 h 4579441"/>
                <a:gd name="connsiteX229" fmla="*/ 6154540 w 6370596"/>
                <a:gd name="connsiteY229" fmla="*/ 1633041 h 4579441"/>
                <a:gd name="connsiteX230" fmla="*/ 6141840 w 6370596"/>
                <a:gd name="connsiteY230" fmla="*/ 1594941 h 4579441"/>
                <a:gd name="connsiteX231" fmla="*/ 6135490 w 6370596"/>
                <a:gd name="connsiteY231" fmla="*/ 1575891 h 4579441"/>
                <a:gd name="connsiteX232" fmla="*/ 6129140 w 6370596"/>
                <a:gd name="connsiteY232" fmla="*/ 1550491 h 4579441"/>
                <a:gd name="connsiteX233" fmla="*/ 6116440 w 6370596"/>
                <a:gd name="connsiteY233" fmla="*/ 1531441 h 4579441"/>
                <a:gd name="connsiteX234" fmla="*/ 6097390 w 6370596"/>
                <a:gd name="connsiteY234" fmla="*/ 1486991 h 4579441"/>
                <a:gd name="connsiteX235" fmla="*/ 6059290 w 6370596"/>
                <a:gd name="connsiteY235" fmla="*/ 1474291 h 4579441"/>
                <a:gd name="connsiteX236" fmla="*/ 6002140 w 6370596"/>
                <a:gd name="connsiteY236" fmla="*/ 1461591 h 4579441"/>
                <a:gd name="connsiteX237" fmla="*/ 5964040 w 6370596"/>
                <a:gd name="connsiteY237" fmla="*/ 1448891 h 4579441"/>
                <a:gd name="connsiteX238" fmla="*/ 5944990 w 6370596"/>
                <a:gd name="connsiteY238" fmla="*/ 1442541 h 4579441"/>
                <a:gd name="connsiteX239" fmla="*/ 5887840 w 6370596"/>
                <a:gd name="connsiteY239" fmla="*/ 1429841 h 4579441"/>
                <a:gd name="connsiteX240" fmla="*/ 5868790 w 6370596"/>
                <a:gd name="connsiteY240" fmla="*/ 1423491 h 4579441"/>
                <a:gd name="connsiteX241" fmla="*/ 5563990 w 6370596"/>
                <a:gd name="connsiteY241" fmla="*/ 1436191 h 4579441"/>
                <a:gd name="connsiteX242" fmla="*/ 5506840 w 6370596"/>
                <a:gd name="connsiteY242" fmla="*/ 1448891 h 4579441"/>
                <a:gd name="connsiteX243" fmla="*/ 5468740 w 6370596"/>
                <a:gd name="connsiteY243" fmla="*/ 1461591 h 4579441"/>
                <a:gd name="connsiteX244" fmla="*/ 5449690 w 6370596"/>
                <a:gd name="connsiteY244" fmla="*/ 1467941 h 4579441"/>
                <a:gd name="connsiteX245" fmla="*/ 5430640 w 6370596"/>
                <a:gd name="connsiteY245" fmla="*/ 1480641 h 4579441"/>
                <a:gd name="connsiteX246" fmla="*/ 5373490 w 6370596"/>
                <a:gd name="connsiteY246" fmla="*/ 1493341 h 4579441"/>
                <a:gd name="connsiteX247" fmla="*/ 5309990 w 6370596"/>
                <a:gd name="connsiteY247" fmla="*/ 1506041 h 4579441"/>
                <a:gd name="connsiteX248" fmla="*/ 5202040 w 6370596"/>
                <a:gd name="connsiteY248" fmla="*/ 1525091 h 4579441"/>
                <a:gd name="connsiteX249" fmla="*/ 5030590 w 6370596"/>
                <a:gd name="connsiteY249" fmla="*/ 1512391 h 4579441"/>
                <a:gd name="connsiteX250" fmla="*/ 4967090 w 6370596"/>
                <a:gd name="connsiteY250" fmla="*/ 1493341 h 4579441"/>
                <a:gd name="connsiteX251" fmla="*/ 4948040 w 6370596"/>
                <a:gd name="connsiteY251" fmla="*/ 1486991 h 4579441"/>
                <a:gd name="connsiteX252" fmla="*/ 4922640 w 6370596"/>
                <a:gd name="connsiteY252" fmla="*/ 1480641 h 4579441"/>
                <a:gd name="connsiteX253" fmla="*/ 4903590 w 6370596"/>
                <a:gd name="connsiteY253" fmla="*/ 1474291 h 4579441"/>
                <a:gd name="connsiteX254" fmla="*/ 4833740 w 6370596"/>
                <a:gd name="connsiteY254" fmla="*/ 1467941 h 4579441"/>
                <a:gd name="connsiteX255" fmla="*/ 4795640 w 6370596"/>
                <a:gd name="connsiteY255" fmla="*/ 1455241 h 4579441"/>
                <a:gd name="connsiteX256" fmla="*/ 4522590 w 6370596"/>
                <a:gd name="connsiteY256" fmla="*/ 1442541 h 4579441"/>
                <a:gd name="connsiteX257" fmla="*/ 4490840 w 6370596"/>
                <a:gd name="connsiteY257" fmla="*/ 1436191 h 4579441"/>
                <a:gd name="connsiteX258" fmla="*/ 4452740 w 6370596"/>
                <a:gd name="connsiteY258" fmla="*/ 1423491 h 4579441"/>
                <a:gd name="connsiteX259" fmla="*/ 4395590 w 6370596"/>
                <a:gd name="connsiteY259" fmla="*/ 1417141 h 4579441"/>
                <a:gd name="connsiteX260" fmla="*/ 4357490 w 6370596"/>
                <a:gd name="connsiteY260" fmla="*/ 1391741 h 4579441"/>
                <a:gd name="connsiteX261" fmla="*/ 4319390 w 6370596"/>
                <a:gd name="connsiteY261" fmla="*/ 1379041 h 4579441"/>
                <a:gd name="connsiteX262" fmla="*/ 4281290 w 6370596"/>
                <a:gd name="connsiteY262" fmla="*/ 1366341 h 4579441"/>
                <a:gd name="connsiteX263" fmla="*/ 4243190 w 6370596"/>
                <a:gd name="connsiteY263" fmla="*/ 1353641 h 4579441"/>
                <a:gd name="connsiteX264" fmla="*/ 4211440 w 6370596"/>
                <a:gd name="connsiteY264" fmla="*/ 1347291 h 4579441"/>
                <a:gd name="connsiteX265" fmla="*/ 4192390 w 6370596"/>
                <a:gd name="connsiteY265" fmla="*/ 1334591 h 4579441"/>
                <a:gd name="connsiteX266" fmla="*/ 4154290 w 6370596"/>
                <a:gd name="connsiteY266" fmla="*/ 1321891 h 4579441"/>
                <a:gd name="connsiteX267" fmla="*/ 4135240 w 6370596"/>
                <a:gd name="connsiteY267" fmla="*/ 1315541 h 4579441"/>
                <a:gd name="connsiteX268" fmla="*/ 4103490 w 6370596"/>
                <a:gd name="connsiteY268" fmla="*/ 1296491 h 4579441"/>
                <a:gd name="connsiteX269" fmla="*/ 4059040 w 6370596"/>
                <a:gd name="connsiteY269" fmla="*/ 1283791 h 4579441"/>
                <a:gd name="connsiteX270" fmla="*/ 4033640 w 6370596"/>
                <a:gd name="connsiteY270" fmla="*/ 1271091 h 4579441"/>
                <a:gd name="connsiteX271" fmla="*/ 3982840 w 6370596"/>
                <a:gd name="connsiteY271" fmla="*/ 1258391 h 4579441"/>
                <a:gd name="connsiteX272" fmla="*/ 3919340 w 6370596"/>
                <a:gd name="connsiteY272" fmla="*/ 1220291 h 4579441"/>
                <a:gd name="connsiteX273" fmla="*/ 3900290 w 6370596"/>
                <a:gd name="connsiteY273" fmla="*/ 1213941 h 4579441"/>
                <a:gd name="connsiteX274" fmla="*/ 3709790 w 6370596"/>
                <a:gd name="connsiteY274" fmla="*/ 1207591 h 4579441"/>
                <a:gd name="connsiteX275" fmla="*/ 3627240 w 6370596"/>
                <a:gd name="connsiteY275" fmla="*/ 1213941 h 4579441"/>
                <a:gd name="connsiteX276" fmla="*/ 3589140 w 6370596"/>
                <a:gd name="connsiteY276" fmla="*/ 1232991 h 4579441"/>
                <a:gd name="connsiteX277" fmla="*/ 3551040 w 6370596"/>
                <a:gd name="connsiteY277" fmla="*/ 1245691 h 4579441"/>
                <a:gd name="connsiteX278" fmla="*/ 3531990 w 6370596"/>
                <a:gd name="connsiteY278" fmla="*/ 1258391 h 4579441"/>
                <a:gd name="connsiteX279" fmla="*/ 3512940 w 6370596"/>
                <a:gd name="connsiteY279" fmla="*/ 1264741 h 4579441"/>
                <a:gd name="connsiteX280" fmla="*/ 3474840 w 6370596"/>
                <a:gd name="connsiteY280" fmla="*/ 1290141 h 4579441"/>
                <a:gd name="connsiteX281" fmla="*/ 3455790 w 6370596"/>
                <a:gd name="connsiteY281" fmla="*/ 1302841 h 4579441"/>
                <a:gd name="connsiteX282" fmla="*/ 3411340 w 6370596"/>
                <a:gd name="connsiteY282" fmla="*/ 1366341 h 4579441"/>
                <a:gd name="connsiteX283" fmla="*/ 3398640 w 6370596"/>
                <a:gd name="connsiteY283" fmla="*/ 1385391 h 4579441"/>
                <a:gd name="connsiteX284" fmla="*/ 3354190 w 6370596"/>
                <a:gd name="connsiteY284" fmla="*/ 1417141 h 4579441"/>
                <a:gd name="connsiteX285" fmla="*/ 3335140 w 6370596"/>
                <a:gd name="connsiteY285" fmla="*/ 1423491 h 4579441"/>
                <a:gd name="connsiteX286" fmla="*/ 3309740 w 6370596"/>
                <a:gd name="connsiteY286" fmla="*/ 1436191 h 4579441"/>
                <a:gd name="connsiteX287" fmla="*/ 3271640 w 6370596"/>
                <a:gd name="connsiteY287" fmla="*/ 1448891 h 4579441"/>
                <a:gd name="connsiteX288" fmla="*/ 3252590 w 6370596"/>
                <a:gd name="connsiteY288" fmla="*/ 1455241 h 4579441"/>
                <a:gd name="connsiteX289" fmla="*/ 3176390 w 6370596"/>
                <a:gd name="connsiteY289" fmla="*/ 1429841 h 4579441"/>
                <a:gd name="connsiteX290" fmla="*/ 3157340 w 6370596"/>
                <a:gd name="connsiteY290" fmla="*/ 1410791 h 4579441"/>
                <a:gd name="connsiteX291" fmla="*/ 3138290 w 6370596"/>
                <a:gd name="connsiteY291" fmla="*/ 1372691 h 4579441"/>
                <a:gd name="connsiteX292" fmla="*/ 3131940 w 6370596"/>
                <a:gd name="connsiteY292" fmla="*/ 1353641 h 4579441"/>
                <a:gd name="connsiteX293" fmla="*/ 3119240 w 6370596"/>
                <a:gd name="connsiteY293" fmla="*/ 1334591 h 4579441"/>
                <a:gd name="connsiteX294" fmla="*/ 3112890 w 6370596"/>
                <a:gd name="connsiteY294" fmla="*/ 1315541 h 4579441"/>
                <a:gd name="connsiteX295" fmla="*/ 3100190 w 6370596"/>
                <a:gd name="connsiteY295" fmla="*/ 1296491 h 4579441"/>
                <a:gd name="connsiteX296" fmla="*/ 3087490 w 6370596"/>
                <a:gd name="connsiteY296" fmla="*/ 1271091 h 4579441"/>
                <a:gd name="connsiteX297" fmla="*/ 3068440 w 6370596"/>
                <a:gd name="connsiteY297" fmla="*/ 1252041 h 4579441"/>
                <a:gd name="connsiteX298" fmla="*/ 3030340 w 6370596"/>
                <a:gd name="connsiteY298" fmla="*/ 1232991 h 4579441"/>
                <a:gd name="connsiteX299" fmla="*/ 3011290 w 6370596"/>
                <a:gd name="connsiteY299" fmla="*/ 1213941 h 4579441"/>
                <a:gd name="connsiteX300" fmla="*/ 2985890 w 6370596"/>
                <a:gd name="connsiteY300" fmla="*/ 1194891 h 4579441"/>
                <a:gd name="connsiteX301" fmla="*/ 2966840 w 6370596"/>
                <a:gd name="connsiteY301" fmla="*/ 1169491 h 4579441"/>
                <a:gd name="connsiteX302" fmla="*/ 2941440 w 6370596"/>
                <a:gd name="connsiteY302" fmla="*/ 1144091 h 4579441"/>
                <a:gd name="connsiteX303" fmla="*/ 2896990 w 6370596"/>
                <a:gd name="connsiteY303" fmla="*/ 1086941 h 4579441"/>
                <a:gd name="connsiteX304" fmla="*/ 2865240 w 6370596"/>
                <a:gd name="connsiteY304" fmla="*/ 1048841 h 4579441"/>
                <a:gd name="connsiteX305" fmla="*/ 2839840 w 6370596"/>
                <a:gd name="connsiteY305" fmla="*/ 1029791 h 4579441"/>
                <a:gd name="connsiteX306" fmla="*/ 2801740 w 6370596"/>
                <a:gd name="connsiteY306" fmla="*/ 1004391 h 4579441"/>
                <a:gd name="connsiteX307" fmla="*/ 2757290 w 6370596"/>
                <a:gd name="connsiteY307" fmla="*/ 966291 h 4579441"/>
                <a:gd name="connsiteX308" fmla="*/ 2719190 w 6370596"/>
                <a:gd name="connsiteY308" fmla="*/ 928191 h 4579441"/>
                <a:gd name="connsiteX309" fmla="*/ 2700140 w 6370596"/>
                <a:gd name="connsiteY309" fmla="*/ 915491 h 4579441"/>
                <a:gd name="connsiteX310" fmla="*/ 2655690 w 6370596"/>
                <a:gd name="connsiteY310" fmla="*/ 871041 h 4579441"/>
                <a:gd name="connsiteX311" fmla="*/ 2630290 w 6370596"/>
                <a:gd name="connsiteY311" fmla="*/ 832941 h 4579441"/>
                <a:gd name="connsiteX312" fmla="*/ 2598540 w 6370596"/>
                <a:gd name="connsiteY312" fmla="*/ 801191 h 4579441"/>
                <a:gd name="connsiteX313" fmla="*/ 2585840 w 6370596"/>
                <a:gd name="connsiteY313" fmla="*/ 782141 h 4579441"/>
                <a:gd name="connsiteX314" fmla="*/ 2522340 w 6370596"/>
                <a:gd name="connsiteY314" fmla="*/ 744041 h 4579441"/>
                <a:gd name="connsiteX315" fmla="*/ 2503290 w 6370596"/>
                <a:gd name="connsiteY315" fmla="*/ 724991 h 4579441"/>
                <a:gd name="connsiteX316" fmla="*/ 2452490 w 6370596"/>
                <a:gd name="connsiteY316" fmla="*/ 693241 h 4579441"/>
                <a:gd name="connsiteX317" fmla="*/ 2395340 w 6370596"/>
                <a:gd name="connsiteY317" fmla="*/ 661491 h 4579441"/>
                <a:gd name="connsiteX318" fmla="*/ 2376290 w 6370596"/>
                <a:gd name="connsiteY318" fmla="*/ 642441 h 4579441"/>
                <a:gd name="connsiteX319" fmla="*/ 2350890 w 6370596"/>
                <a:gd name="connsiteY319" fmla="*/ 604341 h 4579441"/>
                <a:gd name="connsiteX320" fmla="*/ 2331840 w 6370596"/>
                <a:gd name="connsiteY320" fmla="*/ 585291 h 4579441"/>
                <a:gd name="connsiteX321" fmla="*/ 2293740 w 6370596"/>
                <a:gd name="connsiteY321" fmla="*/ 547191 h 4579441"/>
                <a:gd name="connsiteX322" fmla="*/ 2268340 w 6370596"/>
                <a:gd name="connsiteY322" fmla="*/ 496391 h 4579441"/>
                <a:gd name="connsiteX323" fmla="*/ 2249290 w 6370596"/>
                <a:gd name="connsiteY323" fmla="*/ 451941 h 4579441"/>
                <a:gd name="connsiteX324" fmla="*/ 2223890 w 6370596"/>
                <a:gd name="connsiteY324" fmla="*/ 350341 h 4579441"/>
                <a:gd name="connsiteX325" fmla="*/ 2211190 w 6370596"/>
                <a:gd name="connsiteY325" fmla="*/ 331291 h 4579441"/>
                <a:gd name="connsiteX326" fmla="*/ 2204840 w 6370596"/>
                <a:gd name="connsiteY326" fmla="*/ 312241 h 4579441"/>
                <a:gd name="connsiteX327" fmla="*/ 2179440 w 6370596"/>
                <a:gd name="connsiteY327" fmla="*/ 274141 h 4579441"/>
                <a:gd name="connsiteX328" fmla="*/ 2166740 w 6370596"/>
                <a:gd name="connsiteY328" fmla="*/ 255091 h 4579441"/>
                <a:gd name="connsiteX329" fmla="*/ 2147690 w 6370596"/>
                <a:gd name="connsiteY329" fmla="*/ 216991 h 4579441"/>
                <a:gd name="connsiteX330" fmla="*/ 2122290 w 6370596"/>
                <a:gd name="connsiteY330" fmla="*/ 134441 h 4579441"/>
                <a:gd name="connsiteX331" fmla="*/ 2096890 w 6370596"/>
                <a:gd name="connsiteY331" fmla="*/ 96341 h 4579441"/>
                <a:gd name="connsiteX332" fmla="*/ 2071490 w 6370596"/>
                <a:gd name="connsiteY332" fmla="*/ 89991 h 4579441"/>
                <a:gd name="connsiteX333" fmla="*/ 2046090 w 6370596"/>
                <a:gd name="connsiteY333" fmla="*/ 70941 h 4579441"/>
                <a:gd name="connsiteX334" fmla="*/ 2001640 w 6370596"/>
                <a:gd name="connsiteY334" fmla="*/ 58241 h 4579441"/>
                <a:gd name="connsiteX335" fmla="*/ 1982590 w 6370596"/>
                <a:gd name="connsiteY335" fmla="*/ 45541 h 4579441"/>
                <a:gd name="connsiteX336" fmla="*/ 1684140 w 6370596"/>
                <a:gd name="connsiteY336" fmla="*/ 26491 h 4579441"/>
                <a:gd name="connsiteX337" fmla="*/ 763390 w 6370596"/>
                <a:gd name="connsiteY337" fmla="*/ 13791 h 4579441"/>
                <a:gd name="connsiteX338" fmla="*/ 503040 w 6370596"/>
                <a:gd name="connsiteY338" fmla="*/ 1091 h 4579441"/>
                <a:gd name="connsiteX339" fmla="*/ 452240 w 6370596"/>
                <a:gd name="connsiteY339" fmla="*/ 20141 h 4579441"/>
                <a:gd name="connsiteX340" fmla="*/ 134740 w 6370596"/>
                <a:gd name="connsiteY340" fmla="*/ 20141 h 4579441"/>
                <a:gd name="connsiteX341" fmla="*/ 45840 w 6370596"/>
                <a:gd name="connsiteY341" fmla="*/ 64591 h 4579441"/>
                <a:gd name="connsiteX342" fmla="*/ 7740 w 6370596"/>
                <a:gd name="connsiteY342" fmla="*/ 223341 h 4579441"/>
                <a:gd name="connsiteX343" fmla="*/ 45840 w 6370596"/>
                <a:gd name="connsiteY343" fmla="*/ 267791 h 4579441"/>
                <a:gd name="connsiteX344" fmla="*/ 39490 w 6370596"/>
                <a:gd name="connsiteY344" fmla="*/ 343991 h 4579441"/>
                <a:gd name="connsiteX345" fmla="*/ 7740 w 6370596"/>
                <a:gd name="connsiteY345" fmla="*/ 369391 h 4579441"/>
                <a:gd name="connsiteX346" fmla="*/ 20440 w 6370596"/>
                <a:gd name="connsiteY346"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709790 w 6370596"/>
                <a:gd name="connsiteY135" fmla="*/ 3112591 h 4579441"/>
                <a:gd name="connsiteX136" fmla="*/ 3671690 w 6370596"/>
                <a:gd name="connsiteY136" fmla="*/ 2979241 h 4579441"/>
                <a:gd name="connsiteX137" fmla="*/ 3678040 w 6370596"/>
                <a:gd name="connsiteY137" fmla="*/ 2960191 h 4579441"/>
                <a:gd name="connsiteX138" fmla="*/ 3690740 w 6370596"/>
                <a:gd name="connsiteY138" fmla="*/ 2877641 h 4579441"/>
                <a:gd name="connsiteX139" fmla="*/ 3684390 w 6370596"/>
                <a:gd name="connsiteY139" fmla="*/ 2833191 h 4579441"/>
                <a:gd name="connsiteX140" fmla="*/ 3671690 w 6370596"/>
                <a:gd name="connsiteY140" fmla="*/ 2814141 h 4579441"/>
                <a:gd name="connsiteX141" fmla="*/ 3665340 w 6370596"/>
                <a:gd name="connsiteY141" fmla="*/ 2788741 h 4579441"/>
                <a:gd name="connsiteX142" fmla="*/ 3671690 w 6370596"/>
                <a:gd name="connsiteY142" fmla="*/ 2706191 h 4579441"/>
                <a:gd name="connsiteX143" fmla="*/ 3684390 w 6370596"/>
                <a:gd name="connsiteY143" fmla="*/ 2687141 h 4579441"/>
                <a:gd name="connsiteX144" fmla="*/ 3722490 w 6370596"/>
                <a:gd name="connsiteY144" fmla="*/ 2649041 h 4579441"/>
                <a:gd name="connsiteX145" fmla="*/ 3843140 w 6370596"/>
                <a:gd name="connsiteY145" fmla="*/ 2560141 h 4579441"/>
                <a:gd name="connsiteX146" fmla="*/ 3925690 w 6370596"/>
                <a:gd name="connsiteY146" fmla="*/ 2496641 h 4579441"/>
                <a:gd name="connsiteX147" fmla="*/ 4008240 w 6370596"/>
                <a:gd name="connsiteY147" fmla="*/ 2464891 h 4579441"/>
                <a:gd name="connsiteX148" fmla="*/ 4109840 w 6370596"/>
                <a:gd name="connsiteY148" fmla="*/ 2471241 h 4579441"/>
                <a:gd name="connsiteX149" fmla="*/ 4147940 w 6370596"/>
                <a:gd name="connsiteY149" fmla="*/ 2496641 h 4579441"/>
                <a:gd name="connsiteX150" fmla="*/ 4186040 w 6370596"/>
                <a:gd name="connsiteY150" fmla="*/ 2515691 h 4579441"/>
                <a:gd name="connsiteX151" fmla="*/ 4249540 w 6370596"/>
                <a:gd name="connsiteY151" fmla="*/ 2566491 h 4579441"/>
                <a:gd name="connsiteX152" fmla="*/ 4274940 w 6370596"/>
                <a:gd name="connsiteY152" fmla="*/ 2610941 h 4579441"/>
                <a:gd name="connsiteX153" fmla="*/ 4293990 w 6370596"/>
                <a:gd name="connsiteY153" fmla="*/ 2629991 h 4579441"/>
                <a:gd name="connsiteX154" fmla="*/ 4363840 w 6370596"/>
                <a:gd name="connsiteY154" fmla="*/ 2706191 h 4579441"/>
                <a:gd name="connsiteX155" fmla="*/ 4382890 w 6370596"/>
                <a:gd name="connsiteY155" fmla="*/ 2731591 h 4579441"/>
                <a:gd name="connsiteX156" fmla="*/ 4427340 w 6370596"/>
                <a:gd name="connsiteY156" fmla="*/ 2795091 h 4579441"/>
                <a:gd name="connsiteX157" fmla="*/ 4465440 w 6370596"/>
                <a:gd name="connsiteY157" fmla="*/ 2852241 h 4579441"/>
                <a:gd name="connsiteX158" fmla="*/ 4535290 w 6370596"/>
                <a:gd name="connsiteY158" fmla="*/ 2947491 h 4579441"/>
                <a:gd name="connsiteX159" fmla="*/ 4547990 w 6370596"/>
                <a:gd name="connsiteY159" fmla="*/ 2966541 h 4579441"/>
                <a:gd name="connsiteX160" fmla="*/ 4573390 w 6370596"/>
                <a:gd name="connsiteY160" fmla="*/ 2991941 h 4579441"/>
                <a:gd name="connsiteX161" fmla="*/ 4586090 w 6370596"/>
                <a:gd name="connsiteY161" fmla="*/ 3010991 h 4579441"/>
                <a:gd name="connsiteX162" fmla="*/ 4605140 w 6370596"/>
                <a:gd name="connsiteY162" fmla="*/ 3030041 h 4579441"/>
                <a:gd name="connsiteX163" fmla="*/ 4649590 w 6370596"/>
                <a:gd name="connsiteY163" fmla="*/ 3087191 h 4579441"/>
                <a:gd name="connsiteX164" fmla="*/ 4668640 w 6370596"/>
                <a:gd name="connsiteY164" fmla="*/ 3112591 h 4579441"/>
                <a:gd name="connsiteX165" fmla="*/ 4681340 w 6370596"/>
                <a:gd name="connsiteY165" fmla="*/ 3131641 h 4579441"/>
                <a:gd name="connsiteX166" fmla="*/ 4700390 w 6370596"/>
                <a:gd name="connsiteY166" fmla="*/ 3137991 h 4579441"/>
                <a:gd name="connsiteX167" fmla="*/ 4732140 w 6370596"/>
                <a:gd name="connsiteY167" fmla="*/ 3036391 h 4579441"/>
                <a:gd name="connsiteX168" fmla="*/ 4744840 w 6370596"/>
                <a:gd name="connsiteY168" fmla="*/ 2985591 h 4579441"/>
                <a:gd name="connsiteX169" fmla="*/ 4763890 w 6370596"/>
                <a:gd name="connsiteY169" fmla="*/ 2934791 h 4579441"/>
                <a:gd name="connsiteX170" fmla="*/ 4776590 w 6370596"/>
                <a:gd name="connsiteY170" fmla="*/ 2883991 h 4579441"/>
                <a:gd name="connsiteX171" fmla="*/ 4782940 w 6370596"/>
                <a:gd name="connsiteY171" fmla="*/ 2864941 h 4579441"/>
                <a:gd name="connsiteX172" fmla="*/ 4801990 w 6370596"/>
                <a:gd name="connsiteY172" fmla="*/ 2839541 h 4579441"/>
                <a:gd name="connsiteX173" fmla="*/ 4808340 w 6370596"/>
                <a:gd name="connsiteY173" fmla="*/ 2820491 h 4579441"/>
                <a:gd name="connsiteX174" fmla="*/ 4846440 w 6370596"/>
                <a:gd name="connsiteY174" fmla="*/ 2763341 h 4579441"/>
                <a:gd name="connsiteX175" fmla="*/ 4859140 w 6370596"/>
                <a:gd name="connsiteY175" fmla="*/ 2744291 h 4579441"/>
                <a:gd name="connsiteX176" fmla="*/ 4878190 w 6370596"/>
                <a:gd name="connsiteY176" fmla="*/ 2731591 h 4579441"/>
                <a:gd name="connsiteX177" fmla="*/ 4922640 w 6370596"/>
                <a:gd name="connsiteY177" fmla="*/ 2693491 h 4579441"/>
                <a:gd name="connsiteX178" fmla="*/ 4960740 w 6370596"/>
                <a:gd name="connsiteY178" fmla="*/ 2680791 h 4579441"/>
                <a:gd name="connsiteX179" fmla="*/ 5005190 w 6370596"/>
                <a:gd name="connsiteY179" fmla="*/ 2668091 h 4579441"/>
                <a:gd name="connsiteX180" fmla="*/ 5049640 w 6370596"/>
                <a:gd name="connsiteY180" fmla="*/ 2661741 h 4579441"/>
                <a:gd name="connsiteX181" fmla="*/ 5119490 w 6370596"/>
                <a:gd name="connsiteY181" fmla="*/ 2668091 h 4579441"/>
                <a:gd name="connsiteX182" fmla="*/ 5138540 w 6370596"/>
                <a:gd name="connsiteY182" fmla="*/ 2680791 h 4579441"/>
                <a:gd name="connsiteX183" fmla="*/ 5157590 w 6370596"/>
                <a:gd name="connsiteY183" fmla="*/ 2687141 h 4579441"/>
                <a:gd name="connsiteX184" fmla="*/ 5202040 w 6370596"/>
                <a:gd name="connsiteY184" fmla="*/ 2706191 h 4579441"/>
                <a:gd name="connsiteX185" fmla="*/ 5240140 w 6370596"/>
                <a:gd name="connsiteY185" fmla="*/ 2718891 h 4579441"/>
                <a:gd name="connsiteX186" fmla="*/ 5259190 w 6370596"/>
                <a:gd name="connsiteY186" fmla="*/ 2725241 h 4579441"/>
                <a:gd name="connsiteX187" fmla="*/ 5290940 w 6370596"/>
                <a:gd name="connsiteY187" fmla="*/ 2737941 h 4579441"/>
                <a:gd name="connsiteX188" fmla="*/ 5316340 w 6370596"/>
                <a:gd name="connsiteY188" fmla="*/ 2744291 h 4579441"/>
                <a:gd name="connsiteX189" fmla="*/ 5354440 w 6370596"/>
                <a:gd name="connsiteY189" fmla="*/ 2756991 h 4579441"/>
                <a:gd name="connsiteX190" fmla="*/ 5398890 w 6370596"/>
                <a:gd name="connsiteY190" fmla="*/ 2769691 h 4579441"/>
                <a:gd name="connsiteX191" fmla="*/ 5494140 w 6370596"/>
                <a:gd name="connsiteY191" fmla="*/ 2763341 h 4579441"/>
                <a:gd name="connsiteX192" fmla="*/ 5513190 w 6370596"/>
                <a:gd name="connsiteY192" fmla="*/ 2744291 h 4579441"/>
                <a:gd name="connsiteX193" fmla="*/ 5500490 w 6370596"/>
                <a:gd name="connsiteY193" fmla="*/ 2699841 h 4579441"/>
                <a:gd name="connsiteX194" fmla="*/ 5494140 w 6370596"/>
                <a:gd name="connsiteY194" fmla="*/ 2668091 h 4579441"/>
                <a:gd name="connsiteX195" fmla="*/ 5456040 w 6370596"/>
                <a:gd name="connsiteY195" fmla="*/ 2649041 h 4579441"/>
                <a:gd name="connsiteX196" fmla="*/ 5449690 w 6370596"/>
                <a:gd name="connsiteY196" fmla="*/ 2623641 h 4579441"/>
                <a:gd name="connsiteX197" fmla="*/ 5462390 w 6370596"/>
                <a:gd name="connsiteY197" fmla="*/ 2509341 h 4579441"/>
                <a:gd name="connsiteX198" fmla="*/ 5475090 w 6370596"/>
                <a:gd name="connsiteY198" fmla="*/ 2483941 h 4579441"/>
                <a:gd name="connsiteX199" fmla="*/ 5513190 w 6370596"/>
                <a:gd name="connsiteY199" fmla="*/ 2458541 h 4579441"/>
                <a:gd name="connsiteX200" fmla="*/ 5513190 w 6370596"/>
                <a:gd name="connsiteY200" fmla="*/ 2356941 h 4579441"/>
                <a:gd name="connsiteX201" fmla="*/ 5532240 w 6370596"/>
                <a:gd name="connsiteY201" fmla="*/ 2331541 h 4579441"/>
                <a:gd name="connsiteX202" fmla="*/ 5551290 w 6370596"/>
                <a:gd name="connsiteY202" fmla="*/ 2293441 h 4579441"/>
                <a:gd name="connsiteX203" fmla="*/ 5576690 w 6370596"/>
                <a:gd name="connsiteY203" fmla="*/ 2287091 h 4579441"/>
                <a:gd name="connsiteX204" fmla="*/ 5684640 w 6370596"/>
                <a:gd name="connsiteY204" fmla="*/ 2280741 h 4579441"/>
                <a:gd name="connsiteX205" fmla="*/ 5767190 w 6370596"/>
                <a:gd name="connsiteY205" fmla="*/ 2261691 h 4579441"/>
                <a:gd name="connsiteX206" fmla="*/ 5786240 w 6370596"/>
                <a:gd name="connsiteY206" fmla="*/ 2255341 h 4579441"/>
                <a:gd name="connsiteX207" fmla="*/ 5951340 w 6370596"/>
                <a:gd name="connsiteY207" fmla="*/ 2261691 h 4579441"/>
                <a:gd name="connsiteX208" fmla="*/ 5989440 w 6370596"/>
                <a:gd name="connsiteY208" fmla="*/ 2280741 h 4579441"/>
                <a:gd name="connsiteX209" fmla="*/ 6021190 w 6370596"/>
                <a:gd name="connsiteY209" fmla="*/ 2287091 h 4579441"/>
                <a:gd name="connsiteX210" fmla="*/ 6129140 w 6370596"/>
                <a:gd name="connsiteY210" fmla="*/ 2299791 h 4579441"/>
                <a:gd name="connsiteX211" fmla="*/ 6287890 w 6370596"/>
                <a:gd name="connsiteY211" fmla="*/ 2293441 h 4579441"/>
                <a:gd name="connsiteX212" fmla="*/ 6306940 w 6370596"/>
                <a:gd name="connsiteY212" fmla="*/ 2280741 h 4579441"/>
                <a:gd name="connsiteX213" fmla="*/ 6332340 w 6370596"/>
                <a:gd name="connsiteY213" fmla="*/ 2274391 h 4579441"/>
                <a:gd name="connsiteX214" fmla="*/ 6370440 w 6370596"/>
                <a:gd name="connsiteY214" fmla="*/ 2236291 h 4579441"/>
                <a:gd name="connsiteX215" fmla="*/ 6351390 w 6370596"/>
                <a:gd name="connsiteY215" fmla="*/ 2229941 h 4579441"/>
                <a:gd name="connsiteX216" fmla="*/ 6325990 w 6370596"/>
                <a:gd name="connsiteY216" fmla="*/ 2217241 h 4579441"/>
                <a:gd name="connsiteX217" fmla="*/ 6306940 w 6370596"/>
                <a:gd name="connsiteY217" fmla="*/ 2102941 h 4579441"/>
                <a:gd name="connsiteX218" fmla="*/ 6300590 w 6370596"/>
                <a:gd name="connsiteY218" fmla="*/ 2033091 h 4579441"/>
                <a:gd name="connsiteX219" fmla="*/ 6281540 w 6370596"/>
                <a:gd name="connsiteY219" fmla="*/ 1969591 h 4579441"/>
                <a:gd name="connsiteX220" fmla="*/ 6268840 w 6370596"/>
                <a:gd name="connsiteY220" fmla="*/ 1937841 h 4579441"/>
                <a:gd name="connsiteX221" fmla="*/ 6262490 w 6370596"/>
                <a:gd name="connsiteY221" fmla="*/ 1918791 h 4579441"/>
                <a:gd name="connsiteX222" fmla="*/ 6249790 w 6370596"/>
                <a:gd name="connsiteY222" fmla="*/ 1899741 h 4579441"/>
                <a:gd name="connsiteX223" fmla="*/ 6243440 w 6370596"/>
                <a:gd name="connsiteY223" fmla="*/ 1874341 h 4579441"/>
                <a:gd name="connsiteX224" fmla="*/ 6224390 w 6370596"/>
                <a:gd name="connsiteY224" fmla="*/ 1829891 h 4579441"/>
                <a:gd name="connsiteX225" fmla="*/ 6218040 w 6370596"/>
                <a:gd name="connsiteY225" fmla="*/ 1753691 h 4579441"/>
                <a:gd name="connsiteX226" fmla="*/ 6192640 w 6370596"/>
                <a:gd name="connsiteY226" fmla="*/ 1696541 h 4579441"/>
                <a:gd name="connsiteX227" fmla="*/ 6179940 w 6370596"/>
                <a:gd name="connsiteY227" fmla="*/ 1671141 h 4579441"/>
                <a:gd name="connsiteX228" fmla="*/ 6154540 w 6370596"/>
                <a:gd name="connsiteY228" fmla="*/ 1633041 h 4579441"/>
                <a:gd name="connsiteX229" fmla="*/ 6141840 w 6370596"/>
                <a:gd name="connsiteY229" fmla="*/ 1594941 h 4579441"/>
                <a:gd name="connsiteX230" fmla="*/ 6135490 w 6370596"/>
                <a:gd name="connsiteY230" fmla="*/ 1575891 h 4579441"/>
                <a:gd name="connsiteX231" fmla="*/ 6129140 w 6370596"/>
                <a:gd name="connsiteY231" fmla="*/ 1550491 h 4579441"/>
                <a:gd name="connsiteX232" fmla="*/ 6116440 w 6370596"/>
                <a:gd name="connsiteY232" fmla="*/ 1531441 h 4579441"/>
                <a:gd name="connsiteX233" fmla="*/ 6097390 w 6370596"/>
                <a:gd name="connsiteY233" fmla="*/ 1486991 h 4579441"/>
                <a:gd name="connsiteX234" fmla="*/ 6059290 w 6370596"/>
                <a:gd name="connsiteY234" fmla="*/ 1474291 h 4579441"/>
                <a:gd name="connsiteX235" fmla="*/ 6002140 w 6370596"/>
                <a:gd name="connsiteY235" fmla="*/ 1461591 h 4579441"/>
                <a:gd name="connsiteX236" fmla="*/ 5964040 w 6370596"/>
                <a:gd name="connsiteY236" fmla="*/ 1448891 h 4579441"/>
                <a:gd name="connsiteX237" fmla="*/ 5944990 w 6370596"/>
                <a:gd name="connsiteY237" fmla="*/ 1442541 h 4579441"/>
                <a:gd name="connsiteX238" fmla="*/ 5887840 w 6370596"/>
                <a:gd name="connsiteY238" fmla="*/ 1429841 h 4579441"/>
                <a:gd name="connsiteX239" fmla="*/ 5868790 w 6370596"/>
                <a:gd name="connsiteY239" fmla="*/ 1423491 h 4579441"/>
                <a:gd name="connsiteX240" fmla="*/ 5563990 w 6370596"/>
                <a:gd name="connsiteY240" fmla="*/ 1436191 h 4579441"/>
                <a:gd name="connsiteX241" fmla="*/ 5506840 w 6370596"/>
                <a:gd name="connsiteY241" fmla="*/ 1448891 h 4579441"/>
                <a:gd name="connsiteX242" fmla="*/ 5468740 w 6370596"/>
                <a:gd name="connsiteY242" fmla="*/ 1461591 h 4579441"/>
                <a:gd name="connsiteX243" fmla="*/ 5449690 w 6370596"/>
                <a:gd name="connsiteY243" fmla="*/ 1467941 h 4579441"/>
                <a:gd name="connsiteX244" fmla="*/ 5430640 w 6370596"/>
                <a:gd name="connsiteY244" fmla="*/ 1480641 h 4579441"/>
                <a:gd name="connsiteX245" fmla="*/ 5373490 w 6370596"/>
                <a:gd name="connsiteY245" fmla="*/ 1493341 h 4579441"/>
                <a:gd name="connsiteX246" fmla="*/ 5309990 w 6370596"/>
                <a:gd name="connsiteY246" fmla="*/ 1506041 h 4579441"/>
                <a:gd name="connsiteX247" fmla="*/ 5202040 w 6370596"/>
                <a:gd name="connsiteY247" fmla="*/ 1525091 h 4579441"/>
                <a:gd name="connsiteX248" fmla="*/ 5030590 w 6370596"/>
                <a:gd name="connsiteY248" fmla="*/ 1512391 h 4579441"/>
                <a:gd name="connsiteX249" fmla="*/ 4967090 w 6370596"/>
                <a:gd name="connsiteY249" fmla="*/ 1493341 h 4579441"/>
                <a:gd name="connsiteX250" fmla="*/ 4948040 w 6370596"/>
                <a:gd name="connsiteY250" fmla="*/ 1486991 h 4579441"/>
                <a:gd name="connsiteX251" fmla="*/ 4922640 w 6370596"/>
                <a:gd name="connsiteY251" fmla="*/ 1480641 h 4579441"/>
                <a:gd name="connsiteX252" fmla="*/ 4903590 w 6370596"/>
                <a:gd name="connsiteY252" fmla="*/ 1474291 h 4579441"/>
                <a:gd name="connsiteX253" fmla="*/ 4833740 w 6370596"/>
                <a:gd name="connsiteY253" fmla="*/ 1467941 h 4579441"/>
                <a:gd name="connsiteX254" fmla="*/ 4795640 w 6370596"/>
                <a:gd name="connsiteY254" fmla="*/ 1455241 h 4579441"/>
                <a:gd name="connsiteX255" fmla="*/ 4522590 w 6370596"/>
                <a:gd name="connsiteY255" fmla="*/ 1442541 h 4579441"/>
                <a:gd name="connsiteX256" fmla="*/ 4490840 w 6370596"/>
                <a:gd name="connsiteY256" fmla="*/ 1436191 h 4579441"/>
                <a:gd name="connsiteX257" fmla="*/ 4452740 w 6370596"/>
                <a:gd name="connsiteY257" fmla="*/ 1423491 h 4579441"/>
                <a:gd name="connsiteX258" fmla="*/ 4395590 w 6370596"/>
                <a:gd name="connsiteY258" fmla="*/ 1417141 h 4579441"/>
                <a:gd name="connsiteX259" fmla="*/ 4357490 w 6370596"/>
                <a:gd name="connsiteY259" fmla="*/ 1391741 h 4579441"/>
                <a:gd name="connsiteX260" fmla="*/ 4319390 w 6370596"/>
                <a:gd name="connsiteY260" fmla="*/ 1379041 h 4579441"/>
                <a:gd name="connsiteX261" fmla="*/ 4281290 w 6370596"/>
                <a:gd name="connsiteY261" fmla="*/ 1366341 h 4579441"/>
                <a:gd name="connsiteX262" fmla="*/ 4243190 w 6370596"/>
                <a:gd name="connsiteY262" fmla="*/ 1353641 h 4579441"/>
                <a:gd name="connsiteX263" fmla="*/ 4211440 w 6370596"/>
                <a:gd name="connsiteY263" fmla="*/ 1347291 h 4579441"/>
                <a:gd name="connsiteX264" fmla="*/ 4192390 w 6370596"/>
                <a:gd name="connsiteY264" fmla="*/ 1334591 h 4579441"/>
                <a:gd name="connsiteX265" fmla="*/ 4154290 w 6370596"/>
                <a:gd name="connsiteY265" fmla="*/ 1321891 h 4579441"/>
                <a:gd name="connsiteX266" fmla="*/ 4135240 w 6370596"/>
                <a:gd name="connsiteY266" fmla="*/ 1315541 h 4579441"/>
                <a:gd name="connsiteX267" fmla="*/ 4103490 w 6370596"/>
                <a:gd name="connsiteY267" fmla="*/ 1296491 h 4579441"/>
                <a:gd name="connsiteX268" fmla="*/ 4059040 w 6370596"/>
                <a:gd name="connsiteY268" fmla="*/ 1283791 h 4579441"/>
                <a:gd name="connsiteX269" fmla="*/ 4033640 w 6370596"/>
                <a:gd name="connsiteY269" fmla="*/ 1271091 h 4579441"/>
                <a:gd name="connsiteX270" fmla="*/ 3982840 w 6370596"/>
                <a:gd name="connsiteY270" fmla="*/ 1258391 h 4579441"/>
                <a:gd name="connsiteX271" fmla="*/ 3919340 w 6370596"/>
                <a:gd name="connsiteY271" fmla="*/ 1220291 h 4579441"/>
                <a:gd name="connsiteX272" fmla="*/ 3900290 w 6370596"/>
                <a:gd name="connsiteY272" fmla="*/ 1213941 h 4579441"/>
                <a:gd name="connsiteX273" fmla="*/ 3709790 w 6370596"/>
                <a:gd name="connsiteY273" fmla="*/ 1207591 h 4579441"/>
                <a:gd name="connsiteX274" fmla="*/ 3627240 w 6370596"/>
                <a:gd name="connsiteY274" fmla="*/ 1213941 h 4579441"/>
                <a:gd name="connsiteX275" fmla="*/ 3589140 w 6370596"/>
                <a:gd name="connsiteY275" fmla="*/ 1232991 h 4579441"/>
                <a:gd name="connsiteX276" fmla="*/ 3551040 w 6370596"/>
                <a:gd name="connsiteY276" fmla="*/ 1245691 h 4579441"/>
                <a:gd name="connsiteX277" fmla="*/ 3531990 w 6370596"/>
                <a:gd name="connsiteY277" fmla="*/ 1258391 h 4579441"/>
                <a:gd name="connsiteX278" fmla="*/ 3512940 w 6370596"/>
                <a:gd name="connsiteY278" fmla="*/ 1264741 h 4579441"/>
                <a:gd name="connsiteX279" fmla="*/ 3474840 w 6370596"/>
                <a:gd name="connsiteY279" fmla="*/ 1290141 h 4579441"/>
                <a:gd name="connsiteX280" fmla="*/ 3455790 w 6370596"/>
                <a:gd name="connsiteY280" fmla="*/ 1302841 h 4579441"/>
                <a:gd name="connsiteX281" fmla="*/ 3411340 w 6370596"/>
                <a:gd name="connsiteY281" fmla="*/ 1366341 h 4579441"/>
                <a:gd name="connsiteX282" fmla="*/ 3398640 w 6370596"/>
                <a:gd name="connsiteY282" fmla="*/ 1385391 h 4579441"/>
                <a:gd name="connsiteX283" fmla="*/ 3354190 w 6370596"/>
                <a:gd name="connsiteY283" fmla="*/ 1417141 h 4579441"/>
                <a:gd name="connsiteX284" fmla="*/ 3335140 w 6370596"/>
                <a:gd name="connsiteY284" fmla="*/ 1423491 h 4579441"/>
                <a:gd name="connsiteX285" fmla="*/ 3309740 w 6370596"/>
                <a:gd name="connsiteY285" fmla="*/ 1436191 h 4579441"/>
                <a:gd name="connsiteX286" fmla="*/ 3271640 w 6370596"/>
                <a:gd name="connsiteY286" fmla="*/ 1448891 h 4579441"/>
                <a:gd name="connsiteX287" fmla="*/ 3252590 w 6370596"/>
                <a:gd name="connsiteY287" fmla="*/ 1455241 h 4579441"/>
                <a:gd name="connsiteX288" fmla="*/ 3176390 w 6370596"/>
                <a:gd name="connsiteY288" fmla="*/ 1429841 h 4579441"/>
                <a:gd name="connsiteX289" fmla="*/ 3157340 w 6370596"/>
                <a:gd name="connsiteY289" fmla="*/ 1410791 h 4579441"/>
                <a:gd name="connsiteX290" fmla="*/ 3138290 w 6370596"/>
                <a:gd name="connsiteY290" fmla="*/ 1372691 h 4579441"/>
                <a:gd name="connsiteX291" fmla="*/ 3131940 w 6370596"/>
                <a:gd name="connsiteY291" fmla="*/ 1353641 h 4579441"/>
                <a:gd name="connsiteX292" fmla="*/ 3119240 w 6370596"/>
                <a:gd name="connsiteY292" fmla="*/ 1334591 h 4579441"/>
                <a:gd name="connsiteX293" fmla="*/ 3112890 w 6370596"/>
                <a:gd name="connsiteY293" fmla="*/ 1315541 h 4579441"/>
                <a:gd name="connsiteX294" fmla="*/ 3100190 w 6370596"/>
                <a:gd name="connsiteY294" fmla="*/ 1296491 h 4579441"/>
                <a:gd name="connsiteX295" fmla="*/ 3087490 w 6370596"/>
                <a:gd name="connsiteY295" fmla="*/ 1271091 h 4579441"/>
                <a:gd name="connsiteX296" fmla="*/ 3068440 w 6370596"/>
                <a:gd name="connsiteY296" fmla="*/ 1252041 h 4579441"/>
                <a:gd name="connsiteX297" fmla="*/ 3030340 w 6370596"/>
                <a:gd name="connsiteY297" fmla="*/ 1232991 h 4579441"/>
                <a:gd name="connsiteX298" fmla="*/ 3011290 w 6370596"/>
                <a:gd name="connsiteY298" fmla="*/ 1213941 h 4579441"/>
                <a:gd name="connsiteX299" fmla="*/ 2985890 w 6370596"/>
                <a:gd name="connsiteY299" fmla="*/ 1194891 h 4579441"/>
                <a:gd name="connsiteX300" fmla="*/ 2966840 w 6370596"/>
                <a:gd name="connsiteY300" fmla="*/ 1169491 h 4579441"/>
                <a:gd name="connsiteX301" fmla="*/ 2941440 w 6370596"/>
                <a:gd name="connsiteY301" fmla="*/ 1144091 h 4579441"/>
                <a:gd name="connsiteX302" fmla="*/ 2896990 w 6370596"/>
                <a:gd name="connsiteY302" fmla="*/ 1086941 h 4579441"/>
                <a:gd name="connsiteX303" fmla="*/ 2865240 w 6370596"/>
                <a:gd name="connsiteY303" fmla="*/ 1048841 h 4579441"/>
                <a:gd name="connsiteX304" fmla="*/ 2839840 w 6370596"/>
                <a:gd name="connsiteY304" fmla="*/ 1029791 h 4579441"/>
                <a:gd name="connsiteX305" fmla="*/ 2801740 w 6370596"/>
                <a:gd name="connsiteY305" fmla="*/ 1004391 h 4579441"/>
                <a:gd name="connsiteX306" fmla="*/ 2757290 w 6370596"/>
                <a:gd name="connsiteY306" fmla="*/ 966291 h 4579441"/>
                <a:gd name="connsiteX307" fmla="*/ 2719190 w 6370596"/>
                <a:gd name="connsiteY307" fmla="*/ 928191 h 4579441"/>
                <a:gd name="connsiteX308" fmla="*/ 2700140 w 6370596"/>
                <a:gd name="connsiteY308" fmla="*/ 915491 h 4579441"/>
                <a:gd name="connsiteX309" fmla="*/ 2655690 w 6370596"/>
                <a:gd name="connsiteY309" fmla="*/ 871041 h 4579441"/>
                <a:gd name="connsiteX310" fmla="*/ 2630290 w 6370596"/>
                <a:gd name="connsiteY310" fmla="*/ 832941 h 4579441"/>
                <a:gd name="connsiteX311" fmla="*/ 2598540 w 6370596"/>
                <a:gd name="connsiteY311" fmla="*/ 801191 h 4579441"/>
                <a:gd name="connsiteX312" fmla="*/ 2585840 w 6370596"/>
                <a:gd name="connsiteY312" fmla="*/ 782141 h 4579441"/>
                <a:gd name="connsiteX313" fmla="*/ 2522340 w 6370596"/>
                <a:gd name="connsiteY313" fmla="*/ 744041 h 4579441"/>
                <a:gd name="connsiteX314" fmla="*/ 2503290 w 6370596"/>
                <a:gd name="connsiteY314" fmla="*/ 724991 h 4579441"/>
                <a:gd name="connsiteX315" fmla="*/ 2452490 w 6370596"/>
                <a:gd name="connsiteY315" fmla="*/ 693241 h 4579441"/>
                <a:gd name="connsiteX316" fmla="*/ 2395340 w 6370596"/>
                <a:gd name="connsiteY316" fmla="*/ 661491 h 4579441"/>
                <a:gd name="connsiteX317" fmla="*/ 2376290 w 6370596"/>
                <a:gd name="connsiteY317" fmla="*/ 642441 h 4579441"/>
                <a:gd name="connsiteX318" fmla="*/ 2350890 w 6370596"/>
                <a:gd name="connsiteY318" fmla="*/ 604341 h 4579441"/>
                <a:gd name="connsiteX319" fmla="*/ 2331840 w 6370596"/>
                <a:gd name="connsiteY319" fmla="*/ 585291 h 4579441"/>
                <a:gd name="connsiteX320" fmla="*/ 2293740 w 6370596"/>
                <a:gd name="connsiteY320" fmla="*/ 547191 h 4579441"/>
                <a:gd name="connsiteX321" fmla="*/ 2268340 w 6370596"/>
                <a:gd name="connsiteY321" fmla="*/ 496391 h 4579441"/>
                <a:gd name="connsiteX322" fmla="*/ 2249290 w 6370596"/>
                <a:gd name="connsiteY322" fmla="*/ 451941 h 4579441"/>
                <a:gd name="connsiteX323" fmla="*/ 2223890 w 6370596"/>
                <a:gd name="connsiteY323" fmla="*/ 350341 h 4579441"/>
                <a:gd name="connsiteX324" fmla="*/ 2211190 w 6370596"/>
                <a:gd name="connsiteY324" fmla="*/ 331291 h 4579441"/>
                <a:gd name="connsiteX325" fmla="*/ 2204840 w 6370596"/>
                <a:gd name="connsiteY325" fmla="*/ 312241 h 4579441"/>
                <a:gd name="connsiteX326" fmla="*/ 2179440 w 6370596"/>
                <a:gd name="connsiteY326" fmla="*/ 274141 h 4579441"/>
                <a:gd name="connsiteX327" fmla="*/ 2166740 w 6370596"/>
                <a:gd name="connsiteY327" fmla="*/ 255091 h 4579441"/>
                <a:gd name="connsiteX328" fmla="*/ 2147690 w 6370596"/>
                <a:gd name="connsiteY328" fmla="*/ 216991 h 4579441"/>
                <a:gd name="connsiteX329" fmla="*/ 2122290 w 6370596"/>
                <a:gd name="connsiteY329" fmla="*/ 134441 h 4579441"/>
                <a:gd name="connsiteX330" fmla="*/ 2096890 w 6370596"/>
                <a:gd name="connsiteY330" fmla="*/ 96341 h 4579441"/>
                <a:gd name="connsiteX331" fmla="*/ 2071490 w 6370596"/>
                <a:gd name="connsiteY331" fmla="*/ 89991 h 4579441"/>
                <a:gd name="connsiteX332" fmla="*/ 2046090 w 6370596"/>
                <a:gd name="connsiteY332" fmla="*/ 70941 h 4579441"/>
                <a:gd name="connsiteX333" fmla="*/ 2001640 w 6370596"/>
                <a:gd name="connsiteY333" fmla="*/ 58241 h 4579441"/>
                <a:gd name="connsiteX334" fmla="*/ 1982590 w 6370596"/>
                <a:gd name="connsiteY334" fmla="*/ 45541 h 4579441"/>
                <a:gd name="connsiteX335" fmla="*/ 1684140 w 6370596"/>
                <a:gd name="connsiteY335" fmla="*/ 26491 h 4579441"/>
                <a:gd name="connsiteX336" fmla="*/ 763390 w 6370596"/>
                <a:gd name="connsiteY336" fmla="*/ 13791 h 4579441"/>
                <a:gd name="connsiteX337" fmla="*/ 503040 w 6370596"/>
                <a:gd name="connsiteY337" fmla="*/ 1091 h 4579441"/>
                <a:gd name="connsiteX338" fmla="*/ 452240 w 6370596"/>
                <a:gd name="connsiteY338" fmla="*/ 20141 h 4579441"/>
                <a:gd name="connsiteX339" fmla="*/ 134740 w 6370596"/>
                <a:gd name="connsiteY339" fmla="*/ 20141 h 4579441"/>
                <a:gd name="connsiteX340" fmla="*/ 45840 w 6370596"/>
                <a:gd name="connsiteY340" fmla="*/ 64591 h 4579441"/>
                <a:gd name="connsiteX341" fmla="*/ 7740 w 6370596"/>
                <a:gd name="connsiteY341" fmla="*/ 223341 h 4579441"/>
                <a:gd name="connsiteX342" fmla="*/ 45840 w 6370596"/>
                <a:gd name="connsiteY342" fmla="*/ 267791 h 4579441"/>
                <a:gd name="connsiteX343" fmla="*/ 39490 w 6370596"/>
                <a:gd name="connsiteY343" fmla="*/ 343991 h 4579441"/>
                <a:gd name="connsiteX344" fmla="*/ 7740 w 6370596"/>
                <a:gd name="connsiteY344" fmla="*/ 369391 h 4579441"/>
                <a:gd name="connsiteX345" fmla="*/ 20440 w 6370596"/>
                <a:gd name="connsiteY345"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54240 w 6370596"/>
                <a:gd name="connsiteY134" fmla="*/ 3131641 h 4579441"/>
                <a:gd name="connsiteX135" fmla="*/ 3671690 w 6370596"/>
                <a:gd name="connsiteY135" fmla="*/ 2979241 h 4579441"/>
                <a:gd name="connsiteX136" fmla="*/ 3678040 w 6370596"/>
                <a:gd name="connsiteY136" fmla="*/ 2960191 h 4579441"/>
                <a:gd name="connsiteX137" fmla="*/ 3690740 w 6370596"/>
                <a:gd name="connsiteY137" fmla="*/ 2877641 h 4579441"/>
                <a:gd name="connsiteX138" fmla="*/ 3684390 w 6370596"/>
                <a:gd name="connsiteY138" fmla="*/ 2833191 h 4579441"/>
                <a:gd name="connsiteX139" fmla="*/ 3671690 w 6370596"/>
                <a:gd name="connsiteY139" fmla="*/ 2814141 h 4579441"/>
                <a:gd name="connsiteX140" fmla="*/ 3665340 w 6370596"/>
                <a:gd name="connsiteY140" fmla="*/ 2788741 h 4579441"/>
                <a:gd name="connsiteX141" fmla="*/ 3671690 w 6370596"/>
                <a:gd name="connsiteY141" fmla="*/ 2706191 h 4579441"/>
                <a:gd name="connsiteX142" fmla="*/ 3684390 w 6370596"/>
                <a:gd name="connsiteY142" fmla="*/ 2687141 h 4579441"/>
                <a:gd name="connsiteX143" fmla="*/ 3722490 w 6370596"/>
                <a:gd name="connsiteY143" fmla="*/ 2649041 h 4579441"/>
                <a:gd name="connsiteX144" fmla="*/ 3843140 w 6370596"/>
                <a:gd name="connsiteY144" fmla="*/ 2560141 h 4579441"/>
                <a:gd name="connsiteX145" fmla="*/ 3925690 w 6370596"/>
                <a:gd name="connsiteY145" fmla="*/ 2496641 h 4579441"/>
                <a:gd name="connsiteX146" fmla="*/ 4008240 w 6370596"/>
                <a:gd name="connsiteY146" fmla="*/ 2464891 h 4579441"/>
                <a:gd name="connsiteX147" fmla="*/ 4109840 w 6370596"/>
                <a:gd name="connsiteY147" fmla="*/ 2471241 h 4579441"/>
                <a:gd name="connsiteX148" fmla="*/ 4147940 w 6370596"/>
                <a:gd name="connsiteY148" fmla="*/ 2496641 h 4579441"/>
                <a:gd name="connsiteX149" fmla="*/ 4186040 w 6370596"/>
                <a:gd name="connsiteY149" fmla="*/ 2515691 h 4579441"/>
                <a:gd name="connsiteX150" fmla="*/ 4249540 w 6370596"/>
                <a:gd name="connsiteY150" fmla="*/ 2566491 h 4579441"/>
                <a:gd name="connsiteX151" fmla="*/ 4274940 w 6370596"/>
                <a:gd name="connsiteY151" fmla="*/ 2610941 h 4579441"/>
                <a:gd name="connsiteX152" fmla="*/ 4293990 w 6370596"/>
                <a:gd name="connsiteY152" fmla="*/ 2629991 h 4579441"/>
                <a:gd name="connsiteX153" fmla="*/ 4363840 w 6370596"/>
                <a:gd name="connsiteY153" fmla="*/ 2706191 h 4579441"/>
                <a:gd name="connsiteX154" fmla="*/ 4382890 w 6370596"/>
                <a:gd name="connsiteY154" fmla="*/ 2731591 h 4579441"/>
                <a:gd name="connsiteX155" fmla="*/ 4427340 w 6370596"/>
                <a:gd name="connsiteY155" fmla="*/ 2795091 h 4579441"/>
                <a:gd name="connsiteX156" fmla="*/ 4465440 w 6370596"/>
                <a:gd name="connsiteY156" fmla="*/ 2852241 h 4579441"/>
                <a:gd name="connsiteX157" fmla="*/ 4535290 w 6370596"/>
                <a:gd name="connsiteY157" fmla="*/ 2947491 h 4579441"/>
                <a:gd name="connsiteX158" fmla="*/ 4547990 w 6370596"/>
                <a:gd name="connsiteY158" fmla="*/ 2966541 h 4579441"/>
                <a:gd name="connsiteX159" fmla="*/ 4573390 w 6370596"/>
                <a:gd name="connsiteY159" fmla="*/ 2991941 h 4579441"/>
                <a:gd name="connsiteX160" fmla="*/ 4586090 w 6370596"/>
                <a:gd name="connsiteY160" fmla="*/ 3010991 h 4579441"/>
                <a:gd name="connsiteX161" fmla="*/ 4605140 w 6370596"/>
                <a:gd name="connsiteY161" fmla="*/ 3030041 h 4579441"/>
                <a:gd name="connsiteX162" fmla="*/ 4649590 w 6370596"/>
                <a:gd name="connsiteY162" fmla="*/ 3087191 h 4579441"/>
                <a:gd name="connsiteX163" fmla="*/ 4668640 w 6370596"/>
                <a:gd name="connsiteY163" fmla="*/ 3112591 h 4579441"/>
                <a:gd name="connsiteX164" fmla="*/ 4681340 w 6370596"/>
                <a:gd name="connsiteY164" fmla="*/ 3131641 h 4579441"/>
                <a:gd name="connsiteX165" fmla="*/ 4700390 w 6370596"/>
                <a:gd name="connsiteY165" fmla="*/ 3137991 h 4579441"/>
                <a:gd name="connsiteX166" fmla="*/ 4732140 w 6370596"/>
                <a:gd name="connsiteY166" fmla="*/ 3036391 h 4579441"/>
                <a:gd name="connsiteX167" fmla="*/ 4744840 w 6370596"/>
                <a:gd name="connsiteY167" fmla="*/ 2985591 h 4579441"/>
                <a:gd name="connsiteX168" fmla="*/ 4763890 w 6370596"/>
                <a:gd name="connsiteY168" fmla="*/ 2934791 h 4579441"/>
                <a:gd name="connsiteX169" fmla="*/ 4776590 w 6370596"/>
                <a:gd name="connsiteY169" fmla="*/ 2883991 h 4579441"/>
                <a:gd name="connsiteX170" fmla="*/ 4782940 w 6370596"/>
                <a:gd name="connsiteY170" fmla="*/ 2864941 h 4579441"/>
                <a:gd name="connsiteX171" fmla="*/ 4801990 w 6370596"/>
                <a:gd name="connsiteY171" fmla="*/ 2839541 h 4579441"/>
                <a:gd name="connsiteX172" fmla="*/ 4808340 w 6370596"/>
                <a:gd name="connsiteY172" fmla="*/ 2820491 h 4579441"/>
                <a:gd name="connsiteX173" fmla="*/ 4846440 w 6370596"/>
                <a:gd name="connsiteY173" fmla="*/ 2763341 h 4579441"/>
                <a:gd name="connsiteX174" fmla="*/ 4859140 w 6370596"/>
                <a:gd name="connsiteY174" fmla="*/ 2744291 h 4579441"/>
                <a:gd name="connsiteX175" fmla="*/ 4878190 w 6370596"/>
                <a:gd name="connsiteY175" fmla="*/ 2731591 h 4579441"/>
                <a:gd name="connsiteX176" fmla="*/ 4922640 w 6370596"/>
                <a:gd name="connsiteY176" fmla="*/ 2693491 h 4579441"/>
                <a:gd name="connsiteX177" fmla="*/ 4960740 w 6370596"/>
                <a:gd name="connsiteY177" fmla="*/ 2680791 h 4579441"/>
                <a:gd name="connsiteX178" fmla="*/ 5005190 w 6370596"/>
                <a:gd name="connsiteY178" fmla="*/ 2668091 h 4579441"/>
                <a:gd name="connsiteX179" fmla="*/ 5049640 w 6370596"/>
                <a:gd name="connsiteY179" fmla="*/ 2661741 h 4579441"/>
                <a:gd name="connsiteX180" fmla="*/ 5119490 w 6370596"/>
                <a:gd name="connsiteY180" fmla="*/ 2668091 h 4579441"/>
                <a:gd name="connsiteX181" fmla="*/ 5138540 w 6370596"/>
                <a:gd name="connsiteY181" fmla="*/ 2680791 h 4579441"/>
                <a:gd name="connsiteX182" fmla="*/ 5157590 w 6370596"/>
                <a:gd name="connsiteY182" fmla="*/ 2687141 h 4579441"/>
                <a:gd name="connsiteX183" fmla="*/ 5202040 w 6370596"/>
                <a:gd name="connsiteY183" fmla="*/ 2706191 h 4579441"/>
                <a:gd name="connsiteX184" fmla="*/ 5240140 w 6370596"/>
                <a:gd name="connsiteY184" fmla="*/ 2718891 h 4579441"/>
                <a:gd name="connsiteX185" fmla="*/ 5259190 w 6370596"/>
                <a:gd name="connsiteY185" fmla="*/ 2725241 h 4579441"/>
                <a:gd name="connsiteX186" fmla="*/ 5290940 w 6370596"/>
                <a:gd name="connsiteY186" fmla="*/ 2737941 h 4579441"/>
                <a:gd name="connsiteX187" fmla="*/ 5316340 w 6370596"/>
                <a:gd name="connsiteY187" fmla="*/ 2744291 h 4579441"/>
                <a:gd name="connsiteX188" fmla="*/ 5354440 w 6370596"/>
                <a:gd name="connsiteY188" fmla="*/ 2756991 h 4579441"/>
                <a:gd name="connsiteX189" fmla="*/ 5398890 w 6370596"/>
                <a:gd name="connsiteY189" fmla="*/ 2769691 h 4579441"/>
                <a:gd name="connsiteX190" fmla="*/ 5494140 w 6370596"/>
                <a:gd name="connsiteY190" fmla="*/ 2763341 h 4579441"/>
                <a:gd name="connsiteX191" fmla="*/ 5513190 w 6370596"/>
                <a:gd name="connsiteY191" fmla="*/ 2744291 h 4579441"/>
                <a:gd name="connsiteX192" fmla="*/ 5500490 w 6370596"/>
                <a:gd name="connsiteY192" fmla="*/ 2699841 h 4579441"/>
                <a:gd name="connsiteX193" fmla="*/ 5494140 w 6370596"/>
                <a:gd name="connsiteY193" fmla="*/ 2668091 h 4579441"/>
                <a:gd name="connsiteX194" fmla="*/ 5456040 w 6370596"/>
                <a:gd name="connsiteY194" fmla="*/ 2649041 h 4579441"/>
                <a:gd name="connsiteX195" fmla="*/ 5449690 w 6370596"/>
                <a:gd name="connsiteY195" fmla="*/ 2623641 h 4579441"/>
                <a:gd name="connsiteX196" fmla="*/ 5462390 w 6370596"/>
                <a:gd name="connsiteY196" fmla="*/ 2509341 h 4579441"/>
                <a:gd name="connsiteX197" fmla="*/ 5475090 w 6370596"/>
                <a:gd name="connsiteY197" fmla="*/ 2483941 h 4579441"/>
                <a:gd name="connsiteX198" fmla="*/ 5513190 w 6370596"/>
                <a:gd name="connsiteY198" fmla="*/ 2458541 h 4579441"/>
                <a:gd name="connsiteX199" fmla="*/ 5513190 w 6370596"/>
                <a:gd name="connsiteY199" fmla="*/ 2356941 h 4579441"/>
                <a:gd name="connsiteX200" fmla="*/ 5532240 w 6370596"/>
                <a:gd name="connsiteY200" fmla="*/ 2331541 h 4579441"/>
                <a:gd name="connsiteX201" fmla="*/ 5551290 w 6370596"/>
                <a:gd name="connsiteY201" fmla="*/ 2293441 h 4579441"/>
                <a:gd name="connsiteX202" fmla="*/ 5576690 w 6370596"/>
                <a:gd name="connsiteY202" fmla="*/ 2287091 h 4579441"/>
                <a:gd name="connsiteX203" fmla="*/ 5684640 w 6370596"/>
                <a:gd name="connsiteY203" fmla="*/ 2280741 h 4579441"/>
                <a:gd name="connsiteX204" fmla="*/ 5767190 w 6370596"/>
                <a:gd name="connsiteY204" fmla="*/ 2261691 h 4579441"/>
                <a:gd name="connsiteX205" fmla="*/ 5786240 w 6370596"/>
                <a:gd name="connsiteY205" fmla="*/ 2255341 h 4579441"/>
                <a:gd name="connsiteX206" fmla="*/ 5951340 w 6370596"/>
                <a:gd name="connsiteY206" fmla="*/ 2261691 h 4579441"/>
                <a:gd name="connsiteX207" fmla="*/ 5989440 w 6370596"/>
                <a:gd name="connsiteY207" fmla="*/ 2280741 h 4579441"/>
                <a:gd name="connsiteX208" fmla="*/ 6021190 w 6370596"/>
                <a:gd name="connsiteY208" fmla="*/ 2287091 h 4579441"/>
                <a:gd name="connsiteX209" fmla="*/ 6129140 w 6370596"/>
                <a:gd name="connsiteY209" fmla="*/ 2299791 h 4579441"/>
                <a:gd name="connsiteX210" fmla="*/ 6287890 w 6370596"/>
                <a:gd name="connsiteY210" fmla="*/ 2293441 h 4579441"/>
                <a:gd name="connsiteX211" fmla="*/ 6306940 w 6370596"/>
                <a:gd name="connsiteY211" fmla="*/ 2280741 h 4579441"/>
                <a:gd name="connsiteX212" fmla="*/ 6332340 w 6370596"/>
                <a:gd name="connsiteY212" fmla="*/ 2274391 h 4579441"/>
                <a:gd name="connsiteX213" fmla="*/ 6370440 w 6370596"/>
                <a:gd name="connsiteY213" fmla="*/ 2236291 h 4579441"/>
                <a:gd name="connsiteX214" fmla="*/ 6351390 w 6370596"/>
                <a:gd name="connsiteY214" fmla="*/ 2229941 h 4579441"/>
                <a:gd name="connsiteX215" fmla="*/ 6325990 w 6370596"/>
                <a:gd name="connsiteY215" fmla="*/ 2217241 h 4579441"/>
                <a:gd name="connsiteX216" fmla="*/ 6306940 w 6370596"/>
                <a:gd name="connsiteY216" fmla="*/ 2102941 h 4579441"/>
                <a:gd name="connsiteX217" fmla="*/ 6300590 w 6370596"/>
                <a:gd name="connsiteY217" fmla="*/ 2033091 h 4579441"/>
                <a:gd name="connsiteX218" fmla="*/ 6281540 w 6370596"/>
                <a:gd name="connsiteY218" fmla="*/ 1969591 h 4579441"/>
                <a:gd name="connsiteX219" fmla="*/ 6268840 w 6370596"/>
                <a:gd name="connsiteY219" fmla="*/ 1937841 h 4579441"/>
                <a:gd name="connsiteX220" fmla="*/ 6262490 w 6370596"/>
                <a:gd name="connsiteY220" fmla="*/ 1918791 h 4579441"/>
                <a:gd name="connsiteX221" fmla="*/ 6249790 w 6370596"/>
                <a:gd name="connsiteY221" fmla="*/ 1899741 h 4579441"/>
                <a:gd name="connsiteX222" fmla="*/ 6243440 w 6370596"/>
                <a:gd name="connsiteY222" fmla="*/ 1874341 h 4579441"/>
                <a:gd name="connsiteX223" fmla="*/ 6224390 w 6370596"/>
                <a:gd name="connsiteY223" fmla="*/ 1829891 h 4579441"/>
                <a:gd name="connsiteX224" fmla="*/ 6218040 w 6370596"/>
                <a:gd name="connsiteY224" fmla="*/ 1753691 h 4579441"/>
                <a:gd name="connsiteX225" fmla="*/ 6192640 w 6370596"/>
                <a:gd name="connsiteY225" fmla="*/ 1696541 h 4579441"/>
                <a:gd name="connsiteX226" fmla="*/ 6179940 w 6370596"/>
                <a:gd name="connsiteY226" fmla="*/ 1671141 h 4579441"/>
                <a:gd name="connsiteX227" fmla="*/ 6154540 w 6370596"/>
                <a:gd name="connsiteY227" fmla="*/ 1633041 h 4579441"/>
                <a:gd name="connsiteX228" fmla="*/ 6141840 w 6370596"/>
                <a:gd name="connsiteY228" fmla="*/ 1594941 h 4579441"/>
                <a:gd name="connsiteX229" fmla="*/ 6135490 w 6370596"/>
                <a:gd name="connsiteY229" fmla="*/ 1575891 h 4579441"/>
                <a:gd name="connsiteX230" fmla="*/ 6129140 w 6370596"/>
                <a:gd name="connsiteY230" fmla="*/ 1550491 h 4579441"/>
                <a:gd name="connsiteX231" fmla="*/ 6116440 w 6370596"/>
                <a:gd name="connsiteY231" fmla="*/ 1531441 h 4579441"/>
                <a:gd name="connsiteX232" fmla="*/ 6097390 w 6370596"/>
                <a:gd name="connsiteY232" fmla="*/ 1486991 h 4579441"/>
                <a:gd name="connsiteX233" fmla="*/ 6059290 w 6370596"/>
                <a:gd name="connsiteY233" fmla="*/ 1474291 h 4579441"/>
                <a:gd name="connsiteX234" fmla="*/ 6002140 w 6370596"/>
                <a:gd name="connsiteY234" fmla="*/ 1461591 h 4579441"/>
                <a:gd name="connsiteX235" fmla="*/ 5964040 w 6370596"/>
                <a:gd name="connsiteY235" fmla="*/ 1448891 h 4579441"/>
                <a:gd name="connsiteX236" fmla="*/ 5944990 w 6370596"/>
                <a:gd name="connsiteY236" fmla="*/ 1442541 h 4579441"/>
                <a:gd name="connsiteX237" fmla="*/ 5887840 w 6370596"/>
                <a:gd name="connsiteY237" fmla="*/ 1429841 h 4579441"/>
                <a:gd name="connsiteX238" fmla="*/ 5868790 w 6370596"/>
                <a:gd name="connsiteY238" fmla="*/ 1423491 h 4579441"/>
                <a:gd name="connsiteX239" fmla="*/ 5563990 w 6370596"/>
                <a:gd name="connsiteY239" fmla="*/ 1436191 h 4579441"/>
                <a:gd name="connsiteX240" fmla="*/ 5506840 w 6370596"/>
                <a:gd name="connsiteY240" fmla="*/ 1448891 h 4579441"/>
                <a:gd name="connsiteX241" fmla="*/ 5468740 w 6370596"/>
                <a:gd name="connsiteY241" fmla="*/ 1461591 h 4579441"/>
                <a:gd name="connsiteX242" fmla="*/ 5449690 w 6370596"/>
                <a:gd name="connsiteY242" fmla="*/ 1467941 h 4579441"/>
                <a:gd name="connsiteX243" fmla="*/ 5430640 w 6370596"/>
                <a:gd name="connsiteY243" fmla="*/ 1480641 h 4579441"/>
                <a:gd name="connsiteX244" fmla="*/ 5373490 w 6370596"/>
                <a:gd name="connsiteY244" fmla="*/ 1493341 h 4579441"/>
                <a:gd name="connsiteX245" fmla="*/ 5309990 w 6370596"/>
                <a:gd name="connsiteY245" fmla="*/ 1506041 h 4579441"/>
                <a:gd name="connsiteX246" fmla="*/ 5202040 w 6370596"/>
                <a:gd name="connsiteY246" fmla="*/ 1525091 h 4579441"/>
                <a:gd name="connsiteX247" fmla="*/ 5030590 w 6370596"/>
                <a:gd name="connsiteY247" fmla="*/ 1512391 h 4579441"/>
                <a:gd name="connsiteX248" fmla="*/ 4967090 w 6370596"/>
                <a:gd name="connsiteY248" fmla="*/ 1493341 h 4579441"/>
                <a:gd name="connsiteX249" fmla="*/ 4948040 w 6370596"/>
                <a:gd name="connsiteY249" fmla="*/ 1486991 h 4579441"/>
                <a:gd name="connsiteX250" fmla="*/ 4922640 w 6370596"/>
                <a:gd name="connsiteY250" fmla="*/ 1480641 h 4579441"/>
                <a:gd name="connsiteX251" fmla="*/ 4903590 w 6370596"/>
                <a:gd name="connsiteY251" fmla="*/ 1474291 h 4579441"/>
                <a:gd name="connsiteX252" fmla="*/ 4833740 w 6370596"/>
                <a:gd name="connsiteY252" fmla="*/ 1467941 h 4579441"/>
                <a:gd name="connsiteX253" fmla="*/ 4795640 w 6370596"/>
                <a:gd name="connsiteY253" fmla="*/ 1455241 h 4579441"/>
                <a:gd name="connsiteX254" fmla="*/ 4522590 w 6370596"/>
                <a:gd name="connsiteY254" fmla="*/ 1442541 h 4579441"/>
                <a:gd name="connsiteX255" fmla="*/ 4490840 w 6370596"/>
                <a:gd name="connsiteY255" fmla="*/ 1436191 h 4579441"/>
                <a:gd name="connsiteX256" fmla="*/ 4452740 w 6370596"/>
                <a:gd name="connsiteY256" fmla="*/ 1423491 h 4579441"/>
                <a:gd name="connsiteX257" fmla="*/ 4395590 w 6370596"/>
                <a:gd name="connsiteY257" fmla="*/ 1417141 h 4579441"/>
                <a:gd name="connsiteX258" fmla="*/ 4357490 w 6370596"/>
                <a:gd name="connsiteY258" fmla="*/ 1391741 h 4579441"/>
                <a:gd name="connsiteX259" fmla="*/ 4319390 w 6370596"/>
                <a:gd name="connsiteY259" fmla="*/ 1379041 h 4579441"/>
                <a:gd name="connsiteX260" fmla="*/ 4281290 w 6370596"/>
                <a:gd name="connsiteY260" fmla="*/ 1366341 h 4579441"/>
                <a:gd name="connsiteX261" fmla="*/ 4243190 w 6370596"/>
                <a:gd name="connsiteY261" fmla="*/ 1353641 h 4579441"/>
                <a:gd name="connsiteX262" fmla="*/ 4211440 w 6370596"/>
                <a:gd name="connsiteY262" fmla="*/ 1347291 h 4579441"/>
                <a:gd name="connsiteX263" fmla="*/ 4192390 w 6370596"/>
                <a:gd name="connsiteY263" fmla="*/ 1334591 h 4579441"/>
                <a:gd name="connsiteX264" fmla="*/ 4154290 w 6370596"/>
                <a:gd name="connsiteY264" fmla="*/ 1321891 h 4579441"/>
                <a:gd name="connsiteX265" fmla="*/ 4135240 w 6370596"/>
                <a:gd name="connsiteY265" fmla="*/ 1315541 h 4579441"/>
                <a:gd name="connsiteX266" fmla="*/ 4103490 w 6370596"/>
                <a:gd name="connsiteY266" fmla="*/ 1296491 h 4579441"/>
                <a:gd name="connsiteX267" fmla="*/ 4059040 w 6370596"/>
                <a:gd name="connsiteY267" fmla="*/ 1283791 h 4579441"/>
                <a:gd name="connsiteX268" fmla="*/ 4033640 w 6370596"/>
                <a:gd name="connsiteY268" fmla="*/ 1271091 h 4579441"/>
                <a:gd name="connsiteX269" fmla="*/ 3982840 w 6370596"/>
                <a:gd name="connsiteY269" fmla="*/ 1258391 h 4579441"/>
                <a:gd name="connsiteX270" fmla="*/ 3919340 w 6370596"/>
                <a:gd name="connsiteY270" fmla="*/ 1220291 h 4579441"/>
                <a:gd name="connsiteX271" fmla="*/ 3900290 w 6370596"/>
                <a:gd name="connsiteY271" fmla="*/ 1213941 h 4579441"/>
                <a:gd name="connsiteX272" fmla="*/ 3709790 w 6370596"/>
                <a:gd name="connsiteY272" fmla="*/ 1207591 h 4579441"/>
                <a:gd name="connsiteX273" fmla="*/ 3627240 w 6370596"/>
                <a:gd name="connsiteY273" fmla="*/ 1213941 h 4579441"/>
                <a:gd name="connsiteX274" fmla="*/ 3589140 w 6370596"/>
                <a:gd name="connsiteY274" fmla="*/ 1232991 h 4579441"/>
                <a:gd name="connsiteX275" fmla="*/ 3551040 w 6370596"/>
                <a:gd name="connsiteY275" fmla="*/ 1245691 h 4579441"/>
                <a:gd name="connsiteX276" fmla="*/ 3531990 w 6370596"/>
                <a:gd name="connsiteY276" fmla="*/ 1258391 h 4579441"/>
                <a:gd name="connsiteX277" fmla="*/ 3512940 w 6370596"/>
                <a:gd name="connsiteY277" fmla="*/ 1264741 h 4579441"/>
                <a:gd name="connsiteX278" fmla="*/ 3474840 w 6370596"/>
                <a:gd name="connsiteY278" fmla="*/ 1290141 h 4579441"/>
                <a:gd name="connsiteX279" fmla="*/ 3455790 w 6370596"/>
                <a:gd name="connsiteY279" fmla="*/ 1302841 h 4579441"/>
                <a:gd name="connsiteX280" fmla="*/ 3411340 w 6370596"/>
                <a:gd name="connsiteY280" fmla="*/ 1366341 h 4579441"/>
                <a:gd name="connsiteX281" fmla="*/ 3398640 w 6370596"/>
                <a:gd name="connsiteY281" fmla="*/ 1385391 h 4579441"/>
                <a:gd name="connsiteX282" fmla="*/ 3354190 w 6370596"/>
                <a:gd name="connsiteY282" fmla="*/ 1417141 h 4579441"/>
                <a:gd name="connsiteX283" fmla="*/ 3335140 w 6370596"/>
                <a:gd name="connsiteY283" fmla="*/ 1423491 h 4579441"/>
                <a:gd name="connsiteX284" fmla="*/ 3309740 w 6370596"/>
                <a:gd name="connsiteY284" fmla="*/ 1436191 h 4579441"/>
                <a:gd name="connsiteX285" fmla="*/ 3271640 w 6370596"/>
                <a:gd name="connsiteY285" fmla="*/ 1448891 h 4579441"/>
                <a:gd name="connsiteX286" fmla="*/ 3252590 w 6370596"/>
                <a:gd name="connsiteY286" fmla="*/ 1455241 h 4579441"/>
                <a:gd name="connsiteX287" fmla="*/ 3176390 w 6370596"/>
                <a:gd name="connsiteY287" fmla="*/ 1429841 h 4579441"/>
                <a:gd name="connsiteX288" fmla="*/ 3157340 w 6370596"/>
                <a:gd name="connsiteY288" fmla="*/ 1410791 h 4579441"/>
                <a:gd name="connsiteX289" fmla="*/ 3138290 w 6370596"/>
                <a:gd name="connsiteY289" fmla="*/ 1372691 h 4579441"/>
                <a:gd name="connsiteX290" fmla="*/ 3131940 w 6370596"/>
                <a:gd name="connsiteY290" fmla="*/ 1353641 h 4579441"/>
                <a:gd name="connsiteX291" fmla="*/ 3119240 w 6370596"/>
                <a:gd name="connsiteY291" fmla="*/ 1334591 h 4579441"/>
                <a:gd name="connsiteX292" fmla="*/ 3112890 w 6370596"/>
                <a:gd name="connsiteY292" fmla="*/ 1315541 h 4579441"/>
                <a:gd name="connsiteX293" fmla="*/ 3100190 w 6370596"/>
                <a:gd name="connsiteY293" fmla="*/ 1296491 h 4579441"/>
                <a:gd name="connsiteX294" fmla="*/ 3087490 w 6370596"/>
                <a:gd name="connsiteY294" fmla="*/ 1271091 h 4579441"/>
                <a:gd name="connsiteX295" fmla="*/ 3068440 w 6370596"/>
                <a:gd name="connsiteY295" fmla="*/ 1252041 h 4579441"/>
                <a:gd name="connsiteX296" fmla="*/ 3030340 w 6370596"/>
                <a:gd name="connsiteY296" fmla="*/ 1232991 h 4579441"/>
                <a:gd name="connsiteX297" fmla="*/ 3011290 w 6370596"/>
                <a:gd name="connsiteY297" fmla="*/ 1213941 h 4579441"/>
                <a:gd name="connsiteX298" fmla="*/ 2985890 w 6370596"/>
                <a:gd name="connsiteY298" fmla="*/ 1194891 h 4579441"/>
                <a:gd name="connsiteX299" fmla="*/ 2966840 w 6370596"/>
                <a:gd name="connsiteY299" fmla="*/ 1169491 h 4579441"/>
                <a:gd name="connsiteX300" fmla="*/ 2941440 w 6370596"/>
                <a:gd name="connsiteY300" fmla="*/ 1144091 h 4579441"/>
                <a:gd name="connsiteX301" fmla="*/ 2896990 w 6370596"/>
                <a:gd name="connsiteY301" fmla="*/ 1086941 h 4579441"/>
                <a:gd name="connsiteX302" fmla="*/ 2865240 w 6370596"/>
                <a:gd name="connsiteY302" fmla="*/ 1048841 h 4579441"/>
                <a:gd name="connsiteX303" fmla="*/ 2839840 w 6370596"/>
                <a:gd name="connsiteY303" fmla="*/ 1029791 h 4579441"/>
                <a:gd name="connsiteX304" fmla="*/ 2801740 w 6370596"/>
                <a:gd name="connsiteY304" fmla="*/ 1004391 h 4579441"/>
                <a:gd name="connsiteX305" fmla="*/ 2757290 w 6370596"/>
                <a:gd name="connsiteY305" fmla="*/ 966291 h 4579441"/>
                <a:gd name="connsiteX306" fmla="*/ 2719190 w 6370596"/>
                <a:gd name="connsiteY306" fmla="*/ 928191 h 4579441"/>
                <a:gd name="connsiteX307" fmla="*/ 2700140 w 6370596"/>
                <a:gd name="connsiteY307" fmla="*/ 915491 h 4579441"/>
                <a:gd name="connsiteX308" fmla="*/ 2655690 w 6370596"/>
                <a:gd name="connsiteY308" fmla="*/ 871041 h 4579441"/>
                <a:gd name="connsiteX309" fmla="*/ 2630290 w 6370596"/>
                <a:gd name="connsiteY309" fmla="*/ 832941 h 4579441"/>
                <a:gd name="connsiteX310" fmla="*/ 2598540 w 6370596"/>
                <a:gd name="connsiteY310" fmla="*/ 801191 h 4579441"/>
                <a:gd name="connsiteX311" fmla="*/ 2585840 w 6370596"/>
                <a:gd name="connsiteY311" fmla="*/ 782141 h 4579441"/>
                <a:gd name="connsiteX312" fmla="*/ 2522340 w 6370596"/>
                <a:gd name="connsiteY312" fmla="*/ 744041 h 4579441"/>
                <a:gd name="connsiteX313" fmla="*/ 2503290 w 6370596"/>
                <a:gd name="connsiteY313" fmla="*/ 724991 h 4579441"/>
                <a:gd name="connsiteX314" fmla="*/ 2452490 w 6370596"/>
                <a:gd name="connsiteY314" fmla="*/ 693241 h 4579441"/>
                <a:gd name="connsiteX315" fmla="*/ 2395340 w 6370596"/>
                <a:gd name="connsiteY315" fmla="*/ 661491 h 4579441"/>
                <a:gd name="connsiteX316" fmla="*/ 2376290 w 6370596"/>
                <a:gd name="connsiteY316" fmla="*/ 642441 h 4579441"/>
                <a:gd name="connsiteX317" fmla="*/ 2350890 w 6370596"/>
                <a:gd name="connsiteY317" fmla="*/ 604341 h 4579441"/>
                <a:gd name="connsiteX318" fmla="*/ 2331840 w 6370596"/>
                <a:gd name="connsiteY318" fmla="*/ 585291 h 4579441"/>
                <a:gd name="connsiteX319" fmla="*/ 2293740 w 6370596"/>
                <a:gd name="connsiteY319" fmla="*/ 547191 h 4579441"/>
                <a:gd name="connsiteX320" fmla="*/ 2268340 w 6370596"/>
                <a:gd name="connsiteY320" fmla="*/ 496391 h 4579441"/>
                <a:gd name="connsiteX321" fmla="*/ 2249290 w 6370596"/>
                <a:gd name="connsiteY321" fmla="*/ 451941 h 4579441"/>
                <a:gd name="connsiteX322" fmla="*/ 2223890 w 6370596"/>
                <a:gd name="connsiteY322" fmla="*/ 350341 h 4579441"/>
                <a:gd name="connsiteX323" fmla="*/ 2211190 w 6370596"/>
                <a:gd name="connsiteY323" fmla="*/ 331291 h 4579441"/>
                <a:gd name="connsiteX324" fmla="*/ 2204840 w 6370596"/>
                <a:gd name="connsiteY324" fmla="*/ 312241 h 4579441"/>
                <a:gd name="connsiteX325" fmla="*/ 2179440 w 6370596"/>
                <a:gd name="connsiteY325" fmla="*/ 274141 h 4579441"/>
                <a:gd name="connsiteX326" fmla="*/ 2166740 w 6370596"/>
                <a:gd name="connsiteY326" fmla="*/ 255091 h 4579441"/>
                <a:gd name="connsiteX327" fmla="*/ 2147690 w 6370596"/>
                <a:gd name="connsiteY327" fmla="*/ 216991 h 4579441"/>
                <a:gd name="connsiteX328" fmla="*/ 2122290 w 6370596"/>
                <a:gd name="connsiteY328" fmla="*/ 134441 h 4579441"/>
                <a:gd name="connsiteX329" fmla="*/ 2096890 w 6370596"/>
                <a:gd name="connsiteY329" fmla="*/ 96341 h 4579441"/>
                <a:gd name="connsiteX330" fmla="*/ 2071490 w 6370596"/>
                <a:gd name="connsiteY330" fmla="*/ 89991 h 4579441"/>
                <a:gd name="connsiteX331" fmla="*/ 2046090 w 6370596"/>
                <a:gd name="connsiteY331" fmla="*/ 70941 h 4579441"/>
                <a:gd name="connsiteX332" fmla="*/ 2001640 w 6370596"/>
                <a:gd name="connsiteY332" fmla="*/ 58241 h 4579441"/>
                <a:gd name="connsiteX333" fmla="*/ 1982590 w 6370596"/>
                <a:gd name="connsiteY333" fmla="*/ 45541 h 4579441"/>
                <a:gd name="connsiteX334" fmla="*/ 1684140 w 6370596"/>
                <a:gd name="connsiteY334" fmla="*/ 26491 h 4579441"/>
                <a:gd name="connsiteX335" fmla="*/ 763390 w 6370596"/>
                <a:gd name="connsiteY335" fmla="*/ 13791 h 4579441"/>
                <a:gd name="connsiteX336" fmla="*/ 503040 w 6370596"/>
                <a:gd name="connsiteY336" fmla="*/ 1091 h 4579441"/>
                <a:gd name="connsiteX337" fmla="*/ 452240 w 6370596"/>
                <a:gd name="connsiteY337" fmla="*/ 20141 h 4579441"/>
                <a:gd name="connsiteX338" fmla="*/ 134740 w 6370596"/>
                <a:gd name="connsiteY338" fmla="*/ 20141 h 4579441"/>
                <a:gd name="connsiteX339" fmla="*/ 45840 w 6370596"/>
                <a:gd name="connsiteY339" fmla="*/ 64591 h 4579441"/>
                <a:gd name="connsiteX340" fmla="*/ 7740 w 6370596"/>
                <a:gd name="connsiteY340" fmla="*/ 223341 h 4579441"/>
                <a:gd name="connsiteX341" fmla="*/ 45840 w 6370596"/>
                <a:gd name="connsiteY341" fmla="*/ 267791 h 4579441"/>
                <a:gd name="connsiteX342" fmla="*/ 39490 w 6370596"/>
                <a:gd name="connsiteY342" fmla="*/ 343991 h 4579441"/>
                <a:gd name="connsiteX343" fmla="*/ 7740 w 6370596"/>
                <a:gd name="connsiteY343" fmla="*/ 369391 h 4579441"/>
                <a:gd name="connsiteX344" fmla="*/ 20440 w 6370596"/>
                <a:gd name="connsiteY34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779640 w 6370596"/>
                <a:gd name="connsiteY132" fmla="*/ 3226891 h 4579441"/>
                <a:gd name="connsiteX133" fmla="*/ 3773290 w 6370596"/>
                <a:gd name="connsiteY133" fmla="*/ 3144341 h 4579441"/>
                <a:gd name="connsiteX134" fmla="*/ 3728840 w 6370596"/>
                <a:gd name="connsiteY134" fmla="*/ 3087191 h 4579441"/>
                <a:gd name="connsiteX135" fmla="*/ 3671690 w 6370596"/>
                <a:gd name="connsiteY135" fmla="*/ 2979241 h 4579441"/>
                <a:gd name="connsiteX136" fmla="*/ 3678040 w 6370596"/>
                <a:gd name="connsiteY136" fmla="*/ 2960191 h 4579441"/>
                <a:gd name="connsiteX137" fmla="*/ 3690740 w 6370596"/>
                <a:gd name="connsiteY137" fmla="*/ 2877641 h 4579441"/>
                <a:gd name="connsiteX138" fmla="*/ 3684390 w 6370596"/>
                <a:gd name="connsiteY138" fmla="*/ 2833191 h 4579441"/>
                <a:gd name="connsiteX139" fmla="*/ 3671690 w 6370596"/>
                <a:gd name="connsiteY139" fmla="*/ 2814141 h 4579441"/>
                <a:gd name="connsiteX140" fmla="*/ 3665340 w 6370596"/>
                <a:gd name="connsiteY140" fmla="*/ 2788741 h 4579441"/>
                <a:gd name="connsiteX141" fmla="*/ 3671690 w 6370596"/>
                <a:gd name="connsiteY141" fmla="*/ 2706191 h 4579441"/>
                <a:gd name="connsiteX142" fmla="*/ 3684390 w 6370596"/>
                <a:gd name="connsiteY142" fmla="*/ 2687141 h 4579441"/>
                <a:gd name="connsiteX143" fmla="*/ 3722490 w 6370596"/>
                <a:gd name="connsiteY143" fmla="*/ 2649041 h 4579441"/>
                <a:gd name="connsiteX144" fmla="*/ 3843140 w 6370596"/>
                <a:gd name="connsiteY144" fmla="*/ 2560141 h 4579441"/>
                <a:gd name="connsiteX145" fmla="*/ 3925690 w 6370596"/>
                <a:gd name="connsiteY145" fmla="*/ 2496641 h 4579441"/>
                <a:gd name="connsiteX146" fmla="*/ 4008240 w 6370596"/>
                <a:gd name="connsiteY146" fmla="*/ 2464891 h 4579441"/>
                <a:gd name="connsiteX147" fmla="*/ 4109840 w 6370596"/>
                <a:gd name="connsiteY147" fmla="*/ 2471241 h 4579441"/>
                <a:gd name="connsiteX148" fmla="*/ 4147940 w 6370596"/>
                <a:gd name="connsiteY148" fmla="*/ 2496641 h 4579441"/>
                <a:gd name="connsiteX149" fmla="*/ 4186040 w 6370596"/>
                <a:gd name="connsiteY149" fmla="*/ 2515691 h 4579441"/>
                <a:gd name="connsiteX150" fmla="*/ 4249540 w 6370596"/>
                <a:gd name="connsiteY150" fmla="*/ 2566491 h 4579441"/>
                <a:gd name="connsiteX151" fmla="*/ 4274940 w 6370596"/>
                <a:gd name="connsiteY151" fmla="*/ 2610941 h 4579441"/>
                <a:gd name="connsiteX152" fmla="*/ 4293990 w 6370596"/>
                <a:gd name="connsiteY152" fmla="*/ 2629991 h 4579441"/>
                <a:gd name="connsiteX153" fmla="*/ 4363840 w 6370596"/>
                <a:gd name="connsiteY153" fmla="*/ 2706191 h 4579441"/>
                <a:gd name="connsiteX154" fmla="*/ 4382890 w 6370596"/>
                <a:gd name="connsiteY154" fmla="*/ 2731591 h 4579441"/>
                <a:gd name="connsiteX155" fmla="*/ 4427340 w 6370596"/>
                <a:gd name="connsiteY155" fmla="*/ 2795091 h 4579441"/>
                <a:gd name="connsiteX156" fmla="*/ 4465440 w 6370596"/>
                <a:gd name="connsiteY156" fmla="*/ 2852241 h 4579441"/>
                <a:gd name="connsiteX157" fmla="*/ 4535290 w 6370596"/>
                <a:gd name="connsiteY157" fmla="*/ 2947491 h 4579441"/>
                <a:gd name="connsiteX158" fmla="*/ 4547990 w 6370596"/>
                <a:gd name="connsiteY158" fmla="*/ 2966541 h 4579441"/>
                <a:gd name="connsiteX159" fmla="*/ 4573390 w 6370596"/>
                <a:gd name="connsiteY159" fmla="*/ 2991941 h 4579441"/>
                <a:gd name="connsiteX160" fmla="*/ 4586090 w 6370596"/>
                <a:gd name="connsiteY160" fmla="*/ 3010991 h 4579441"/>
                <a:gd name="connsiteX161" fmla="*/ 4605140 w 6370596"/>
                <a:gd name="connsiteY161" fmla="*/ 3030041 h 4579441"/>
                <a:gd name="connsiteX162" fmla="*/ 4649590 w 6370596"/>
                <a:gd name="connsiteY162" fmla="*/ 3087191 h 4579441"/>
                <a:gd name="connsiteX163" fmla="*/ 4668640 w 6370596"/>
                <a:gd name="connsiteY163" fmla="*/ 3112591 h 4579441"/>
                <a:gd name="connsiteX164" fmla="*/ 4681340 w 6370596"/>
                <a:gd name="connsiteY164" fmla="*/ 3131641 h 4579441"/>
                <a:gd name="connsiteX165" fmla="*/ 4700390 w 6370596"/>
                <a:gd name="connsiteY165" fmla="*/ 3137991 h 4579441"/>
                <a:gd name="connsiteX166" fmla="*/ 4732140 w 6370596"/>
                <a:gd name="connsiteY166" fmla="*/ 3036391 h 4579441"/>
                <a:gd name="connsiteX167" fmla="*/ 4744840 w 6370596"/>
                <a:gd name="connsiteY167" fmla="*/ 2985591 h 4579441"/>
                <a:gd name="connsiteX168" fmla="*/ 4763890 w 6370596"/>
                <a:gd name="connsiteY168" fmla="*/ 2934791 h 4579441"/>
                <a:gd name="connsiteX169" fmla="*/ 4776590 w 6370596"/>
                <a:gd name="connsiteY169" fmla="*/ 2883991 h 4579441"/>
                <a:gd name="connsiteX170" fmla="*/ 4782940 w 6370596"/>
                <a:gd name="connsiteY170" fmla="*/ 2864941 h 4579441"/>
                <a:gd name="connsiteX171" fmla="*/ 4801990 w 6370596"/>
                <a:gd name="connsiteY171" fmla="*/ 2839541 h 4579441"/>
                <a:gd name="connsiteX172" fmla="*/ 4808340 w 6370596"/>
                <a:gd name="connsiteY172" fmla="*/ 2820491 h 4579441"/>
                <a:gd name="connsiteX173" fmla="*/ 4846440 w 6370596"/>
                <a:gd name="connsiteY173" fmla="*/ 2763341 h 4579441"/>
                <a:gd name="connsiteX174" fmla="*/ 4859140 w 6370596"/>
                <a:gd name="connsiteY174" fmla="*/ 2744291 h 4579441"/>
                <a:gd name="connsiteX175" fmla="*/ 4878190 w 6370596"/>
                <a:gd name="connsiteY175" fmla="*/ 2731591 h 4579441"/>
                <a:gd name="connsiteX176" fmla="*/ 4922640 w 6370596"/>
                <a:gd name="connsiteY176" fmla="*/ 2693491 h 4579441"/>
                <a:gd name="connsiteX177" fmla="*/ 4960740 w 6370596"/>
                <a:gd name="connsiteY177" fmla="*/ 2680791 h 4579441"/>
                <a:gd name="connsiteX178" fmla="*/ 5005190 w 6370596"/>
                <a:gd name="connsiteY178" fmla="*/ 2668091 h 4579441"/>
                <a:gd name="connsiteX179" fmla="*/ 5049640 w 6370596"/>
                <a:gd name="connsiteY179" fmla="*/ 2661741 h 4579441"/>
                <a:gd name="connsiteX180" fmla="*/ 5119490 w 6370596"/>
                <a:gd name="connsiteY180" fmla="*/ 2668091 h 4579441"/>
                <a:gd name="connsiteX181" fmla="*/ 5138540 w 6370596"/>
                <a:gd name="connsiteY181" fmla="*/ 2680791 h 4579441"/>
                <a:gd name="connsiteX182" fmla="*/ 5157590 w 6370596"/>
                <a:gd name="connsiteY182" fmla="*/ 2687141 h 4579441"/>
                <a:gd name="connsiteX183" fmla="*/ 5202040 w 6370596"/>
                <a:gd name="connsiteY183" fmla="*/ 2706191 h 4579441"/>
                <a:gd name="connsiteX184" fmla="*/ 5240140 w 6370596"/>
                <a:gd name="connsiteY184" fmla="*/ 2718891 h 4579441"/>
                <a:gd name="connsiteX185" fmla="*/ 5259190 w 6370596"/>
                <a:gd name="connsiteY185" fmla="*/ 2725241 h 4579441"/>
                <a:gd name="connsiteX186" fmla="*/ 5290940 w 6370596"/>
                <a:gd name="connsiteY186" fmla="*/ 2737941 h 4579441"/>
                <a:gd name="connsiteX187" fmla="*/ 5316340 w 6370596"/>
                <a:gd name="connsiteY187" fmla="*/ 2744291 h 4579441"/>
                <a:gd name="connsiteX188" fmla="*/ 5354440 w 6370596"/>
                <a:gd name="connsiteY188" fmla="*/ 2756991 h 4579441"/>
                <a:gd name="connsiteX189" fmla="*/ 5398890 w 6370596"/>
                <a:gd name="connsiteY189" fmla="*/ 2769691 h 4579441"/>
                <a:gd name="connsiteX190" fmla="*/ 5494140 w 6370596"/>
                <a:gd name="connsiteY190" fmla="*/ 2763341 h 4579441"/>
                <a:gd name="connsiteX191" fmla="*/ 5513190 w 6370596"/>
                <a:gd name="connsiteY191" fmla="*/ 2744291 h 4579441"/>
                <a:gd name="connsiteX192" fmla="*/ 5500490 w 6370596"/>
                <a:gd name="connsiteY192" fmla="*/ 2699841 h 4579441"/>
                <a:gd name="connsiteX193" fmla="*/ 5494140 w 6370596"/>
                <a:gd name="connsiteY193" fmla="*/ 2668091 h 4579441"/>
                <a:gd name="connsiteX194" fmla="*/ 5456040 w 6370596"/>
                <a:gd name="connsiteY194" fmla="*/ 2649041 h 4579441"/>
                <a:gd name="connsiteX195" fmla="*/ 5449690 w 6370596"/>
                <a:gd name="connsiteY195" fmla="*/ 2623641 h 4579441"/>
                <a:gd name="connsiteX196" fmla="*/ 5462390 w 6370596"/>
                <a:gd name="connsiteY196" fmla="*/ 2509341 h 4579441"/>
                <a:gd name="connsiteX197" fmla="*/ 5475090 w 6370596"/>
                <a:gd name="connsiteY197" fmla="*/ 2483941 h 4579441"/>
                <a:gd name="connsiteX198" fmla="*/ 5513190 w 6370596"/>
                <a:gd name="connsiteY198" fmla="*/ 2458541 h 4579441"/>
                <a:gd name="connsiteX199" fmla="*/ 5513190 w 6370596"/>
                <a:gd name="connsiteY199" fmla="*/ 2356941 h 4579441"/>
                <a:gd name="connsiteX200" fmla="*/ 5532240 w 6370596"/>
                <a:gd name="connsiteY200" fmla="*/ 2331541 h 4579441"/>
                <a:gd name="connsiteX201" fmla="*/ 5551290 w 6370596"/>
                <a:gd name="connsiteY201" fmla="*/ 2293441 h 4579441"/>
                <a:gd name="connsiteX202" fmla="*/ 5576690 w 6370596"/>
                <a:gd name="connsiteY202" fmla="*/ 2287091 h 4579441"/>
                <a:gd name="connsiteX203" fmla="*/ 5684640 w 6370596"/>
                <a:gd name="connsiteY203" fmla="*/ 2280741 h 4579441"/>
                <a:gd name="connsiteX204" fmla="*/ 5767190 w 6370596"/>
                <a:gd name="connsiteY204" fmla="*/ 2261691 h 4579441"/>
                <a:gd name="connsiteX205" fmla="*/ 5786240 w 6370596"/>
                <a:gd name="connsiteY205" fmla="*/ 2255341 h 4579441"/>
                <a:gd name="connsiteX206" fmla="*/ 5951340 w 6370596"/>
                <a:gd name="connsiteY206" fmla="*/ 2261691 h 4579441"/>
                <a:gd name="connsiteX207" fmla="*/ 5989440 w 6370596"/>
                <a:gd name="connsiteY207" fmla="*/ 2280741 h 4579441"/>
                <a:gd name="connsiteX208" fmla="*/ 6021190 w 6370596"/>
                <a:gd name="connsiteY208" fmla="*/ 2287091 h 4579441"/>
                <a:gd name="connsiteX209" fmla="*/ 6129140 w 6370596"/>
                <a:gd name="connsiteY209" fmla="*/ 2299791 h 4579441"/>
                <a:gd name="connsiteX210" fmla="*/ 6287890 w 6370596"/>
                <a:gd name="connsiteY210" fmla="*/ 2293441 h 4579441"/>
                <a:gd name="connsiteX211" fmla="*/ 6306940 w 6370596"/>
                <a:gd name="connsiteY211" fmla="*/ 2280741 h 4579441"/>
                <a:gd name="connsiteX212" fmla="*/ 6332340 w 6370596"/>
                <a:gd name="connsiteY212" fmla="*/ 2274391 h 4579441"/>
                <a:gd name="connsiteX213" fmla="*/ 6370440 w 6370596"/>
                <a:gd name="connsiteY213" fmla="*/ 2236291 h 4579441"/>
                <a:gd name="connsiteX214" fmla="*/ 6351390 w 6370596"/>
                <a:gd name="connsiteY214" fmla="*/ 2229941 h 4579441"/>
                <a:gd name="connsiteX215" fmla="*/ 6325990 w 6370596"/>
                <a:gd name="connsiteY215" fmla="*/ 2217241 h 4579441"/>
                <a:gd name="connsiteX216" fmla="*/ 6306940 w 6370596"/>
                <a:gd name="connsiteY216" fmla="*/ 2102941 h 4579441"/>
                <a:gd name="connsiteX217" fmla="*/ 6300590 w 6370596"/>
                <a:gd name="connsiteY217" fmla="*/ 2033091 h 4579441"/>
                <a:gd name="connsiteX218" fmla="*/ 6281540 w 6370596"/>
                <a:gd name="connsiteY218" fmla="*/ 1969591 h 4579441"/>
                <a:gd name="connsiteX219" fmla="*/ 6268840 w 6370596"/>
                <a:gd name="connsiteY219" fmla="*/ 1937841 h 4579441"/>
                <a:gd name="connsiteX220" fmla="*/ 6262490 w 6370596"/>
                <a:gd name="connsiteY220" fmla="*/ 1918791 h 4579441"/>
                <a:gd name="connsiteX221" fmla="*/ 6249790 w 6370596"/>
                <a:gd name="connsiteY221" fmla="*/ 1899741 h 4579441"/>
                <a:gd name="connsiteX222" fmla="*/ 6243440 w 6370596"/>
                <a:gd name="connsiteY222" fmla="*/ 1874341 h 4579441"/>
                <a:gd name="connsiteX223" fmla="*/ 6224390 w 6370596"/>
                <a:gd name="connsiteY223" fmla="*/ 1829891 h 4579441"/>
                <a:gd name="connsiteX224" fmla="*/ 6218040 w 6370596"/>
                <a:gd name="connsiteY224" fmla="*/ 1753691 h 4579441"/>
                <a:gd name="connsiteX225" fmla="*/ 6192640 w 6370596"/>
                <a:gd name="connsiteY225" fmla="*/ 1696541 h 4579441"/>
                <a:gd name="connsiteX226" fmla="*/ 6179940 w 6370596"/>
                <a:gd name="connsiteY226" fmla="*/ 1671141 h 4579441"/>
                <a:gd name="connsiteX227" fmla="*/ 6154540 w 6370596"/>
                <a:gd name="connsiteY227" fmla="*/ 1633041 h 4579441"/>
                <a:gd name="connsiteX228" fmla="*/ 6141840 w 6370596"/>
                <a:gd name="connsiteY228" fmla="*/ 1594941 h 4579441"/>
                <a:gd name="connsiteX229" fmla="*/ 6135490 w 6370596"/>
                <a:gd name="connsiteY229" fmla="*/ 1575891 h 4579441"/>
                <a:gd name="connsiteX230" fmla="*/ 6129140 w 6370596"/>
                <a:gd name="connsiteY230" fmla="*/ 1550491 h 4579441"/>
                <a:gd name="connsiteX231" fmla="*/ 6116440 w 6370596"/>
                <a:gd name="connsiteY231" fmla="*/ 1531441 h 4579441"/>
                <a:gd name="connsiteX232" fmla="*/ 6097390 w 6370596"/>
                <a:gd name="connsiteY232" fmla="*/ 1486991 h 4579441"/>
                <a:gd name="connsiteX233" fmla="*/ 6059290 w 6370596"/>
                <a:gd name="connsiteY233" fmla="*/ 1474291 h 4579441"/>
                <a:gd name="connsiteX234" fmla="*/ 6002140 w 6370596"/>
                <a:gd name="connsiteY234" fmla="*/ 1461591 h 4579441"/>
                <a:gd name="connsiteX235" fmla="*/ 5964040 w 6370596"/>
                <a:gd name="connsiteY235" fmla="*/ 1448891 h 4579441"/>
                <a:gd name="connsiteX236" fmla="*/ 5944990 w 6370596"/>
                <a:gd name="connsiteY236" fmla="*/ 1442541 h 4579441"/>
                <a:gd name="connsiteX237" fmla="*/ 5887840 w 6370596"/>
                <a:gd name="connsiteY237" fmla="*/ 1429841 h 4579441"/>
                <a:gd name="connsiteX238" fmla="*/ 5868790 w 6370596"/>
                <a:gd name="connsiteY238" fmla="*/ 1423491 h 4579441"/>
                <a:gd name="connsiteX239" fmla="*/ 5563990 w 6370596"/>
                <a:gd name="connsiteY239" fmla="*/ 1436191 h 4579441"/>
                <a:gd name="connsiteX240" fmla="*/ 5506840 w 6370596"/>
                <a:gd name="connsiteY240" fmla="*/ 1448891 h 4579441"/>
                <a:gd name="connsiteX241" fmla="*/ 5468740 w 6370596"/>
                <a:gd name="connsiteY241" fmla="*/ 1461591 h 4579441"/>
                <a:gd name="connsiteX242" fmla="*/ 5449690 w 6370596"/>
                <a:gd name="connsiteY242" fmla="*/ 1467941 h 4579441"/>
                <a:gd name="connsiteX243" fmla="*/ 5430640 w 6370596"/>
                <a:gd name="connsiteY243" fmla="*/ 1480641 h 4579441"/>
                <a:gd name="connsiteX244" fmla="*/ 5373490 w 6370596"/>
                <a:gd name="connsiteY244" fmla="*/ 1493341 h 4579441"/>
                <a:gd name="connsiteX245" fmla="*/ 5309990 w 6370596"/>
                <a:gd name="connsiteY245" fmla="*/ 1506041 h 4579441"/>
                <a:gd name="connsiteX246" fmla="*/ 5202040 w 6370596"/>
                <a:gd name="connsiteY246" fmla="*/ 1525091 h 4579441"/>
                <a:gd name="connsiteX247" fmla="*/ 5030590 w 6370596"/>
                <a:gd name="connsiteY247" fmla="*/ 1512391 h 4579441"/>
                <a:gd name="connsiteX248" fmla="*/ 4967090 w 6370596"/>
                <a:gd name="connsiteY248" fmla="*/ 1493341 h 4579441"/>
                <a:gd name="connsiteX249" fmla="*/ 4948040 w 6370596"/>
                <a:gd name="connsiteY249" fmla="*/ 1486991 h 4579441"/>
                <a:gd name="connsiteX250" fmla="*/ 4922640 w 6370596"/>
                <a:gd name="connsiteY250" fmla="*/ 1480641 h 4579441"/>
                <a:gd name="connsiteX251" fmla="*/ 4903590 w 6370596"/>
                <a:gd name="connsiteY251" fmla="*/ 1474291 h 4579441"/>
                <a:gd name="connsiteX252" fmla="*/ 4833740 w 6370596"/>
                <a:gd name="connsiteY252" fmla="*/ 1467941 h 4579441"/>
                <a:gd name="connsiteX253" fmla="*/ 4795640 w 6370596"/>
                <a:gd name="connsiteY253" fmla="*/ 1455241 h 4579441"/>
                <a:gd name="connsiteX254" fmla="*/ 4522590 w 6370596"/>
                <a:gd name="connsiteY254" fmla="*/ 1442541 h 4579441"/>
                <a:gd name="connsiteX255" fmla="*/ 4490840 w 6370596"/>
                <a:gd name="connsiteY255" fmla="*/ 1436191 h 4579441"/>
                <a:gd name="connsiteX256" fmla="*/ 4452740 w 6370596"/>
                <a:gd name="connsiteY256" fmla="*/ 1423491 h 4579441"/>
                <a:gd name="connsiteX257" fmla="*/ 4395590 w 6370596"/>
                <a:gd name="connsiteY257" fmla="*/ 1417141 h 4579441"/>
                <a:gd name="connsiteX258" fmla="*/ 4357490 w 6370596"/>
                <a:gd name="connsiteY258" fmla="*/ 1391741 h 4579441"/>
                <a:gd name="connsiteX259" fmla="*/ 4319390 w 6370596"/>
                <a:gd name="connsiteY259" fmla="*/ 1379041 h 4579441"/>
                <a:gd name="connsiteX260" fmla="*/ 4281290 w 6370596"/>
                <a:gd name="connsiteY260" fmla="*/ 1366341 h 4579441"/>
                <a:gd name="connsiteX261" fmla="*/ 4243190 w 6370596"/>
                <a:gd name="connsiteY261" fmla="*/ 1353641 h 4579441"/>
                <a:gd name="connsiteX262" fmla="*/ 4211440 w 6370596"/>
                <a:gd name="connsiteY262" fmla="*/ 1347291 h 4579441"/>
                <a:gd name="connsiteX263" fmla="*/ 4192390 w 6370596"/>
                <a:gd name="connsiteY263" fmla="*/ 1334591 h 4579441"/>
                <a:gd name="connsiteX264" fmla="*/ 4154290 w 6370596"/>
                <a:gd name="connsiteY264" fmla="*/ 1321891 h 4579441"/>
                <a:gd name="connsiteX265" fmla="*/ 4135240 w 6370596"/>
                <a:gd name="connsiteY265" fmla="*/ 1315541 h 4579441"/>
                <a:gd name="connsiteX266" fmla="*/ 4103490 w 6370596"/>
                <a:gd name="connsiteY266" fmla="*/ 1296491 h 4579441"/>
                <a:gd name="connsiteX267" fmla="*/ 4059040 w 6370596"/>
                <a:gd name="connsiteY267" fmla="*/ 1283791 h 4579441"/>
                <a:gd name="connsiteX268" fmla="*/ 4033640 w 6370596"/>
                <a:gd name="connsiteY268" fmla="*/ 1271091 h 4579441"/>
                <a:gd name="connsiteX269" fmla="*/ 3982840 w 6370596"/>
                <a:gd name="connsiteY269" fmla="*/ 1258391 h 4579441"/>
                <a:gd name="connsiteX270" fmla="*/ 3919340 w 6370596"/>
                <a:gd name="connsiteY270" fmla="*/ 1220291 h 4579441"/>
                <a:gd name="connsiteX271" fmla="*/ 3900290 w 6370596"/>
                <a:gd name="connsiteY271" fmla="*/ 1213941 h 4579441"/>
                <a:gd name="connsiteX272" fmla="*/ 3709790 w 6370596"/>
                <a:gd name="connsiteY272" fmla="*/ 1207591 h 4579441"/>
                <a:gd name="connsiteX273" fmla="*/ 3627240 w 6370596"/>
                <a:gd name="connsiteY273" fmla="*/ 1213941 h 4579441"/>
                <a:gd name="connsiteX274" fmla="*/ 3589140 w 6370596"/>
                <a:gd name="connsiteY274" fmla="*/ 1232991 h 4579441"/>
                <a:gd name="connsiteX275" fmla="*/ 3551040 w 6370596"/>
                <a:gd name="connsiteY275" fmla="*/ 1245691 h 4579441"/>
                <a:gd name="connsiteX276" fmla="*/ 3531990 w 6370596"/>
                <a:gd name="connsiteY276" fmla="*/ 1258391 h 4579441"/>
                <a:gd name="connsiteX277" fmla="*/ 3512940 w 6370596"/>
                <a:gd name="connsiteY277" fmla="*/ 1264741 h 4579441"/>
                <a:gd name="connsiteX278" fmla="*/ 3474840 w 6370596"/>
                <a:gd name="connsiteY278" fmla="*/ 1290141 h 4579441"/>
                <a:gd name="connsiteX279" fmla="*/ 3455790 w 6370596"/>
                <a:gd name="connsiteY279" fmla="*/ 1302841 h 4579441"/>
                <a:gd name="connsiteX280" fmla="*/ 3411340 w 6370596"/>
                <a:gd name="connsiteY280" fmla="*/ 1366341 h 4579441"/>
                <a:gd name="connsiteX281" fmla="*/ 3398640 w 6370596"/>
                <a:gd name="connsiteY281" fmla="*/ 1385391 h 4579441"/>
                <a:gd name="connsiteX282" fmla="*/ 3354190 w 6370596"/>
                <a:gd name="connsiteY282" fmla="*/ 1417141 h 4579441"/>
                <a:gd name="connsiteX283" fmla="*/ 3335140 w 6370596"/>
                <a:gd name="connsiteY283" fmla="*/ 1423491 h 4579441"/>
                <a:gd name="connsiteX284" fmla="*/ 3309740 w 6370596"/>
                <a:gd name="connsiteY284" fmla="*/ 1436191 h 4579441"/>
                <a:gd name="connsiteX285" fmla="*/ 3271640 w 6370596"/>
                <a:gd name="connsiteY285" fmla="*/ 1448891 h 4579441"/>
                <a:gd name="connsiteX286" fmla="*/ 3252590 w 6370596"/>
                <a:gd name="connsiteY286" fmla="*/ 1455241 h 4579441"/>
                <a:gd name="connsiteX287" fmla="*/ 3176390 w 6370596"/>
                <a:gd name="connsiteY287" fmla="*/ 1429841 h 4579441"/>
                <a:gd name="connsiteX288" fmla="*/ 3157340 w 6370596"/>
                <a:gd name="connsiteY288" fmla="*/ 1410791 h 4579441"/>
                <a:gd name="connsiteX289" fmla="*/ 3138290 w 6370596"/>
                <a:gd name="connsiteY289" fmla="*/ 1372691 h 4579441"/>
                <a:gd name="connsiteX290" fmla="*/ 3131940 w 6370596"/>
                <a:gd name="connsiteY290" fmla="*/ 1353641 h 4579441"/>
                <a:gd name="connsiteX291" fmla="*/ 3119240 w 6370596"/>
                <a:gd name="connsiteY291" fmla="*/ 1334591 h 4579441"/>
                <a:gd name="connsiteX292" fmla="*/ 3112890 w 6370596"/>
                <a:gd name="connsiteY292" fmla="*/ 1315541 h 4579441"/>
                <a:gd name="connsiteX293" fmla="*/ 3100190 w 6370596"/>
                <a:gd name="connsiteY293" fmla="*/ 1296491 h 4579441"/>
                <a:gd name="connsiteX294" fmla="*/ 3087490 w 6370596"/>
                <a:gd name="connsiteY294" fmla="*/ 1271091 h 4579441"/>
                <a:gd name="connsiteX295" fmla="*/ 3068440 w 6370596"/>
                <a:gd name="connsiteY295" fmla="*/ 1252041 h 4579441"/>
                <a:gd name="connsiteX296" fmla="*/ 3030340 w 6370596"/>
                <a:gd name="connsiteY296" fmla="*/ 1232991 h 4579441"/>
                <a:gd name="connsiteX297" fmla="*/ 3011290 w 6370596"/>
                <a:gd name="connsiteY297" fmla="*/ 1213941 h 4579441"/>
                <a:gd name="connsiteX298" fmla="*/ 2985890 w 6370596"/>
                <a:gd name="connsiteY298" fmla="*/ 1194891 h 4579441"/>
                <a:gd name="connsiteX299" fmla="*/ 2966840 w 6370596"/>
                <a:gd name="connsiteY299" fmla="*/ 1169491 h 4579441"/>
                <a:gd name="connsiteX300" fmla="*/ 2941440 w 6370596"/>
                <a:gd name="connsiteY300" fmla="*/ 1144091 h 4579441"/>
                <a:gd name="connsiteX301" fmla="*/ 2896990 w 6370596"/>
                <a:gd name="connsiteY301" fmla="*/ 1086941 h 4579441"/>
                <a:gd name="connsiteX302" fmla="*/ 2865240 w 6370596"/>
                <a:gd name="connsiteY302" fmla="*/ 1048841 h 4579441"/>
                <a:gd name="connsiteX303" fmla="*/ 2839840 w 6370596"/>
                <a:gd name="connsiteY303" fmla="*/ 1029791 h 4579441"/>
                <a:gd name="connsiteX304" fmla="*/ 2801740 w 6370596"/>
                <a:gd name="connsiteY304" fmla="*/ 1004391 h 4579441"/>
                <a:gd name="connsiteX305" fmla="*/ 2757290 w 6370596"/>
                <a:gd name="connsiteY305" fmla="*/ 966291 h 4579441"/>
                <a:gd name="connsiteX306" fmla="*/ 2719190 w 6370596"/>
                <a:gd name="connsiteY306" fmla="*/ 928191 h 4579441"/>
                <a:gd name="connsiteX307" fmla="*/ 2700140 w 6370596"/>
                <a:gd name="connsiteY307" fmla="*/ 915491 h 4579441"/>
                <a:gd name="connsiteX308" fmla="*/ 2655690 w 6370596"/>
                <a:gd name="connsiteY308" fmla="*/ 871041 h 4579441"/>
                <a:gd name="connsiteX309" fmla="*/ 2630290 w 6370596"/>
                <a:gd name="connsiteY309" fmla="*/ 832941 h 4579441"/>
                <a:gd name="connsiteX310" fmla="*/ 2598540 w 6370596"/>
                <a:gd name="connsiteY310" fmla="*/ 801191 h 4579441"/>
                <a:gd name="connsiteX311" fmla="*/ 2585840 w 6370596"/>
                <a:gd name="connsiteY311" fmla="*/ 782141 h 4579441"/>
                <a:gd name="connsiteX312" fmla="*/ 2522340 w 6370596"/>
                <a:gd name="connsiteY312" fmla="*/ 744041 h 4579441"/>
                <a:gd name="connsiteX313" fmla="*/ 2503290 w 6370596"/>
                <a:gd name="connsiteY313" fmla="*/ 724991 h 4579441"/>
                <a:gd name="connsiteX314" fmla="*/ 2452490 w 6370596"/>
                <a:gd name="connsiteY314" fmla="*/ 693241 h 4579441"/>
                <a:gd name="connsiteX315" fmla="*/ 2395340 w 6370596"/>
                <a:gd name="connsiteY315" fmla="*/ 661491 h 4579441"/>
                <a:gd name="connsiteX316" fmla="*/ 2376290 w 6370596"/>
                <a:gd name="connsiteY316" fmla="*/ 642441 h 4579441"/>
                <a:gd name="connsiteX317" fmla="*/ 2350890 w 6370596"/>
                <a:gd name="connsiteY317" fmla="*/ 604341 h 4579441"/>
                <a:gd name="connsiteX318" fmla="*/ 2331840 w 6370596"/>
                <a:gd name="connsiteY318" fmla="*/ 585291 h 4579441"/>
                <a:gd name="connsiteX319" fmla="*/ 2293740 w 6370596"/>
                <a:gd name="connsiteY319" fmla="*/ 547191 h 4579441"/>
                <a:gd name="connsiteX320" fmla="*/ 2268340 w 6370596"/>
                <a:gd name="connsiteY320" fmla="*/ 496391 h 4579441"/>
                <a:gd name="connsiteX321" fmla="*/ 2249290 w 6370596"/>
                <a:gd name="connsiteY321" fmla="*/ 451941 h 4579441"/>
                <a:gd name="connsiteX322" fmla="*/ 2223890 w 6370596"/>
                <a:gd name="connsiteY322" fmla="*/ 350341 h 4579441"/>
                <a:gd name="connsiteX323" fmla="*/ 2211190 w 6370596"/>
                <a:gd name="connsiteY323" fmla="*/ 331291 h 4579441"/>
                <a:gd name="connsiteX324" fmla="*/ 2204840 w 6370596"/>
                <a:gd name="connsiteY324" fmla="*/ 312241 h 4579441"/>
                <a:gd name="connsiteX325" fmla="*/ 2179440 w 6370596"/>
                <a:gd name="connsiteY325" fmla="*/ 274141 h 4579441"/>
                <a:gd name="connsiteX326" fmla="*/ 2166740 w 6370596"/>
                <a:gd name="connsiteY326" fmla="*/ 255091 h 4579441"/>
                <a:gd name="connsiteX327" fmla="*/ 2147690 w 6370596"/>
                <a:gd name="connsiteY327" fmla="*/ 216991 h 4579441"/>
                <a:gd name="connsiteX328" fmla="*/ 2122290 w 6370596"/>
                <a:gd name="connsiteY328" fmla="*/ 134441 h 4579441"/>
                <a:gd name="connsiteX329" fmla="*/ 2096890 w 6370596"/>
                <a:gd name="connsiteY329" fmla="*/ 96341 h 4579441"/>
                <a:gd name="connsiteX330" fmla="*/ 2071490 w 6370596"/>
                <a:gd name="connsiteY330" fmla="*/ 89991 h 4579441"/>
                <a:gd name="connsiteX331" fmla="*/ 2046090 w 6370596"/>
                <a:gd name="connsiteY331" fmla="*/ 70941 h 4579441"/>
                <a:gd name="connsiteX332" fmla="*/ 2001640 w 6370596"/>
                <a:gd name="connsiteY332" fmla="*/ 58241 h 4579441"/>
                <a:gd name="connsiteX333" fmla="*/ 1982590 w 6370596"/>
                <a:gd name="connsiteY333" fmla="*/ 45541 h 4579441"/>
                <a:gd name="connsiteX334" fmla="*/ 1684140 w 6370596"/>
                <a:gd name="connsiteY334" fmla="*/ 26491 h 4579441"/>
                <a:gd name="connsiteX335" fmla="*/ 763390 w 6370596"/>
                <a:gd name="connsiteY335" fmla="*/ 13791 h 4579441"/>
                <a:gd name="connsiteX336" fmla="*/ 503040 w 6370596"/>
                <a:gd name="connsiteY336" fmla="*/ 1091 h 4579441"/>
                <a:gd name="connsiteX337" fmla="*/ 452240 w 6370596"/>
                <a:gd name="connsiteY337" fmla="*/ 20141 h 4579441"/>
                <a:gd name="connsiteX338" fmla="*/ 134740 w 6370596"/>
                <a:gd name="connsiteY338" fmla="*/ 20141 h 4579441"/>
                <a:gd name="connsiteX339" fmla="*/ 45840 w 6370596"/>
                <a:gd name="connsiteY339" fmla="*/ 64591 h 4579441"/>
                <a:gd name="connsiteX340" fmla="*/ 7740 w 6370596"/>
                <a:gd name="connsiteY340" fmla="*/ 223341 h 4579441"/>
                <a:gd name="connsiteX341" fmla="*/ 45840 w 6370596"/>
                <a:gd name="connsiteY341" fmla="*/ 267791 h 4579441"/>
                <a:gd name="connsiteX342" fmla="*/ 39490 w 6370596"/>
                <a:gd name="connsiteY342" fmla="*/ 343991 h 4579441"/>
                <a:gd name="connsiteX343" fmla="*/ 7740 w 6370596"/>
                <a:gd name="connsiteY343" fmla="*/ 369391 h 4579441"/>
                <a:gd name="connsiteX344" fmla="*/ 20440 w 6370596"/>
                <a:gd name="connsiteY34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27240 w 6370596"/>
                <a:gd name="connsiteY128" fmla="*/ 3309441 h 4579441"/>
                <a:gd name="connsiteX129" fmla="*/ 3697090 w 6370596"/>
                <a:gd name="connsiteY129" fmla="*/ 3296741 h 4579441"/>
                <a:gd name="connsiteX130" fmla="*/ 3741540 w 6370596"/>
                <a:gd name="connsiteY130" fmla="*/ 3284041 h 4579441"/>
                <a:gd name="connsiteX131" fmla="*/ 3760590 w 6370596"/>
                <a:gd name="connsiteY131" fmla="*/ 3271341 h 4579441"/>
                <a:gd name="connsiteX132" fmla="*/ 3805040 w 6370596"/>
                <a:gd name="connsiteY132" fmla="*/ 3220541 h 4579441"/>
                <a:gd name="connsiteX133" fmla="*/ 3773290 w 6370596"/>
                <a:gd name="connsiteY133" fmla="*/ 3144341 h 4579441"/>
                <a:gd name="connsiteX134" fmla="*/ 3728840 w 6370596"/>
                <a:gd name="connsiteY134" fmla="*/ 3087191 h 4579441"/>
                <a:gd name="connsiteX135" fmla="*/ 3671690 w 6370596"/>
                <a:gd name="connsiteY135" fmla="*/ 2979241 h 4579441"/>
                <a:gd name="connsiteX136" fmla="*/ 3678040 w 6370596"/>
                <a:gd name="connsiteY136" fmla="*/ 2960191 h 4579441"/>
                <a:gd name="connsiteX137" fmla="*/ 3690740 w 6370596"/>
                <a:gd name="connsiteY137" fmla="*/ 2877641 h 4579441"/>
                <a:gd name="connsiteX138" fmla="*/ 3684390 w 6370596"/>
                <a:gd name="connsiteY138" fmla="*/ 2833191 h 4579441"/>
                <a:gd name="connsiteX139" fmla="*/ 3671690 w 6370596"/>
                <a:gd name="connsiteY139" fmla="*/ 2814141 h 4579441"/>
                <a:gd name="connsiteX140" fmla="*/ 3665340 w 6370596"/>
                <a:gd name="connsiteY140" fmla="*/ 2788741 h 4579441"/>
                <a:gd name="connsiteX141" fmla="*/ 3671690 w 6370596"/>
                <a:gd name="connsiteY141" fmla="*/ 2706191 h 4579441"/>
                <a:gd name="connsiteX142" fmla="*/ 3684390 w 6370596"/>
                <a:gd name="connsiteY142" fmla="*/ 2687141 h 4579441"/>
                <a:gd name="connsiteX143" fmla="*/ 3722490 w 6370596"/>
                <a:gd name="connsiteY143" fmla="*/ 2649041 h 4579441"/>
                <a:gd name="connsiteX144" fmla="*/ 3843140 w 6370596"/>
                <a:gd name="connsiteY144" fmla="*/ 2560141 h 4579441"/>
                <a:gd name="connsiteX145" fmla="*/ 3925690 w 6370596"/>
                <a:gd name="connsiteY145" fmla="*/ 2496641 h 4579441"/>
                <a:gd name="connsiteX146" fmla="*/ 4008240 w 6370596"/>
                <a:gd name="connsiteY146" fmla="*/ 2464891 h 4579441"/>
                <a:gd name="connsiteX147" fmla="*/ 4109840 w 6370596"/>
                <a:gd name="connsiteY147" fmla="*/ 2471241 h 4579441"/>
                <a:gd name="connsiteX148" fmla="*/ 4147940 w 6370596"/>
                <a:gd name="connsiteY148" fmla="*/ 2496641 h 4579441"/>
                <a:gd name="connsiteX149" fmla="*/ 4186040 w 6370596"/>
                <a:gd name="connsiteY149" fmla="*/ 2515691 h 4579441"/>
                <a:gd name="connsiteX150" fmla="*/ 4249540 w 6370596"/>
                <a:gd name="connsiteY150" fmla="*/ 2566491 h 4579441"/>
                <a:gd name="connsiteX151" fmla="*/ 4274940 w 6370596"/>
                <a:gd name="connsiteY151" fmla="*/ 2610941 h 4579441"/>
                <a:gd name="connsiteX152" fmla="*/ 4293990 w 6370596"/>
                <a:gd name="connsiteY152" fmla="*/ 2629991 h 4579441"/>
                <a:gd name="connsiteX153" fmla="*/ 4363840 w 6370596"/>
                <a:gd name="connsiteY153" fmla="*/ 2706191 h 4579441"/>
                <a:gd name="connsiteX154" fmla="*/ 4382890 w 6370596"/>
                <a:gd name="connsiteY154" fmla="*/ 2731591 h 4579441"/>
                <a:gd name="connsiteX155" fmla="*/ 4427340 w 6370596"/>
                <a:gd name="connsiteY155" fmla="*/ 2795091 h 4579441"/>
                <a:gd name="connsiteX156" fmla="*/ 4465440 w 6370596"/>
                <a:gd name="connsiteY156" fmla="*/ 2852241 h 4579441"/>
                <a:gd name="connsiteX157" fmla="*/ 4535290 w 6370596"/>
                <a:gd name="connsiteY157" fmla="*/ 2947491 h 4579441"/>
                <a:gd name="connsiteX158" fmla="*/ 4547990 w 6370596"/>
                <a:gd name="connsiteY158" fmla="*/ 2966541 h 4579441"/>
                <a:gd name="connsiteX159" fmla="*/ 4573390 w 6370596"/>
                <a:gd name="connsiteY159" fmla="*/ 2991941 h 4579441"/>
                <a:gd name="connsiteX160" fmla="*/ 4586090 w 6370596"/>
                <a:gd name="connsiteY160" fmla="*/ 3010991 h 4579441"/>
                <a:gd name="connsiteX161" fmla="*/ 4605140 w 6370596"/>
                <a:gd name="connsiteY161" fmla="*/ 3030041 h 4579441"/>
                <a:gd name="connsiteX162" fmla="*/ 4649590 w 6370596"/>
                <a:gd name="connsiteY162" fmla="*/ 3087191 h 4579441"/>
                <a:gd name="connsiteX163" fmla="*/ 4668640 w 6370596"/>
                <a:gd name="connsiteY163" fmla="*/ 3112591 h 4579441"/>
                <a:gd name="connsiteX164" fmla="*/ 4681340 w 6370596"/>
                <a:gd name="connsiteY164" fmla="*/ 3131641 h 4579441"/>
                <a:gd name="connsiteX165" fmla="*/ 4700390 w 6370596"/>
                <a:gd name="connsiteY165" fmla="*/ 3137991 h 4579441"/>
                <a:gd name="connsiteX166" fmla="*/ 4732140 w 6370596"/>
                <a:gd name="connsiteY166" fmla="*/ 3036391 h 4579441"/>
                <a:gd name="connsiteX167" fmla="*/ 4744840 w 6370596"/>
                <a:gd name="connsiteY167" fmla="*/ 2985591 h 4579441"/>
                <a:gd name="connsiteX168" fmla="*/ 4763890 w 6370596"/>
                <a:gd name="connsiteY168" fmla="*/ 2934791 h 4579441"/>
                <a:gd name="connsiteX169" fmla="*/ 4776590 w 6370596"/>
                <a:gd name="connsiteY169" fmla="*/ 2883991 h 4579441"/>
                <a:gd name="connsiteX170" fmla="*/ 4782940 w 6370596"/>
                <a:gd name="connsiteY170" fmla="*/ 2864941 h 4579441"/>
                <a:gd name="connsiteX171" fmla="*/ 4801990 w 6370596"/>
                <a:gd name="connsiteY171" fmla="*/ 2839541 h 4579441"/>
                <a:gd name="connsiteX172" fmla="*/ 4808340 w 6370596"/>
                <a:gd name="connsiteY172" fmla="*/ 2820491 h 4579441"/>
                <a:gd name="connsiteX173" fmla="*/ 4846440 w 6370596"/>
                <a:gd name="connsiteY173" fmla="*/ 2763341 h 4579441"/>
                <a:gd name="connsiteX174" fmla="*/ 4859140 w 6370596"/>
                <a:gd name="connsiteY174" fmla="*/ 2744291 h 4579441"/>
                <a:gd name="connsiteX175" fmla="*/ 4878190 w 6370596"/>
                <a:gd name="connsiteY175" fmla="*/ 2731591 h 4579441"/>
                <a:gd name="connsiteX176" fmla="*/ 4922640 w 6370596"/>
                <a:gd name="connsiteY176" fmla="*/ 2693491 h 4579441"/>
                <a:gd name="connsiteX177" fmla="*/ 4960740 w 6370596"/>
                <a:gd name="connsiteY177" fmla="*/ 2680791 h 4579441"/>
                <a:gd name="connsiteX178" fmla="*/ 5005190 w 6370596"/>
                <a:gd name="connsiteY178" fmla="*/ 2668091 h 4579441"/>
                <a:gd name="connsiteX179" fmla="*/ 5049640 w 6370596"/>
                <a:gd name="connsiteY179" fmla="*/ 2661741 h 4579441"/>
                <a:gd name="connsiteX180" fmla="*/ 5119490 w 6370596"/>
                <a:gd name="connsiteY180" fmla="*/ 2668091 h 4579441"/>
                <a:gd name="connsiteX181" fmla="*/ 5138540 w 6370596"/>
                <a:gd name="connsiteY181" fmla="*/ 2680791 h 4579441"/>
                <a:gd name="connsiteX182" fmla="*/ 5157590 w 6370596"/>
                <a:gd name="connsiteY182" fmla="*/ 2687141 h 4579441"/>
                <a:gd name="connsiteX183" fmla="*/ 5202040 w 6370596"/>
                <a:gd name="connsiteY183" fmla="*/ 2706191 h 4579441"/>
                <a:gd name="connsiteX184" fmla="*/ 5240140 w 6370596"/>
                <a:gd name="connsiteY184" fmla="*/ 2718891 h 4579441"/>
                <a:gd name="connsiteX185" fmla="*/ 5259190 w 6370596"/>
                <a:gd name="connsiteY185" fmla="*/ 2725241 h 4579441"/>
                <a:gd name="connsiteX186" fmla="*/ 5290940 w 6370596"/>
                <a:gd name="connsiteY186" fmla="*/ 2737941 h 4579441"/>
                <a:gd name="connsiteX187" fmla="*/ 5316340 w 6370596"/>
                <a:gd name="connsiteY187" fmla="*/ 2744291 h 4579441"/>
                <a:gd name="connsiteX188" fmla="*/ 5354440 w 6370596"/>
                <a:gd name="connsiteY188" fmla="*/ 2756991 h 4579441"/>
                <a:gd name="connsiteX189" fmla="*/ 5398890 w 6370596"/>
                <a:gd name="connsiteY189" fmla="*/ 2769691 h 4579441"/>
                <a:gd name="connsiteX190" fmla="*/ 5494140 w 6370596"/>
                <a:gd name="connsiteY190" fmla="*/ 2763341 h 4579441"/>
                <a:gd name="connsiteX191" fmla="*/ 5513190 w 6370596"/>
                <a:gd name="connsiteY191" fmla="*/ 2744291 h 4579441"/>
                <a:gd name="connsiteX192" fmla="*/ 5500490 w 6370596"/>
                <a:gd name="connsiteY192" fmla="*/ 2699841 h 4579441"/>
                <a:gd name="connsiteX193" fmla="*/ 5494140 w 6370596"/>
                <a:gd name="connsiteY193" fmla="*/ 2668091 h 4579441"/>
                <a:gd name="connsiteX194" fmla="*/ 5456040 w 6370596"/>
                <a:gd name="connsiteY194" fmla="*/ 2649041 h 4579441"/>
                <a:gd name="connsiteX195" fmla="*/ 5449690 w 6370596"/>
                <a:gd name="connsiteY195" fmla="*/ 2623641 h 4579441"/>
                <a:gd name="connsiteX196" fmla="*/ 5462390 w 6370596"/>
                <a:gd name="connsiteY196" fmla="*/ 2509341 h 4579441"/>
                <a:gd name="connsiteX197" fmla="*/ 5475090 w 6370596"/>
                <a:gd name="connsiteY197" fmla="*/ 2483941 h 4579441"/>
                <a:gd name="connsiteX198" fmla="*/ 5513190 w 6370596"/>
                <a:gd name="connsiteY198" fmla="*/ 2458541 h 4579441"/>
                <a:gd name="connsiteX199" fmla="*/ 5513190 w 6370596"/>
                <a:gd name="connsiteY199" fmla="*/ 2356941 h 4579441"/>
                <a:gd name="connsiteX200" fmla="*/ 5532240 w 6370596"/>
                <a:gd name="connsiteY200" fmla="*/ 2331541 h 4579441"/>
                <a:gd name="connsiteX201" fmla="*/ 5551290 w 6370596"/>
                <a:gd name="connsiteY201" fmla="*/ 2293441 h 4579441"/>
                <a:gd name="connsiteX202" fmla="*/ 5576690 w 6370596"/>
                <a:gd name="connsiteY202" fmla="*/ 2287091 h 4579441"/>
                <a:gd name="connsiteX203" fmla="*/ 5684640 w 6370596"/>
                <a:gd name="connsiteY203" fmla="*/ 2280741 h 4579441"/>
                <a:gd name="connsiteX204" fmla="*/ 5767190 w 6370596"/>
                <a:gd name="connsiteY204" fmla="*/ 2261691 h 4579441"/>
                <a:gd name="connsiteX205" fmla="*/ 5786240 w 6370596"/>
                <a:gd name="connsiteY205" fmla="*/ 2255341 h 4579441"/>
                <a:gd name="connsiteX206" fmla="*/ 5951340 w 6370596"/>
                <a:gd name="connsiteY206" fmla="*/ 2261691 h 4579441"/>
                <a:gd name="connsiteX207" fmla="*/ 5989440 w 6370596"/>
                <a:gd name="connsiteY207" fmla="*/ 2280741 h 4579441"/>
                <a:gd name="connsiteX208" fmla="*/ 6021190 w 6370596"/>
                <a:gd name="connsiteY208" fmla="*/ 2287091 h 4579441"/>
                <a:gd name="connsiteX209" fmla="*/ 6129140 w 6370596"/>
                <a:gd name="connsiteY209" fmla="*/ 2299791 h 4579441"/>
                <a:gd name="connsiteX210" fmla="*/ 6287890 w 6370596"/>
                <a:gd name="connsiteY210" fmla="*/ 2293441 h 4579441"/>
                <a:gd name="connsiteX211" fmla="*/ 6306940 w 6370596"/>
                <a:gd name="connsiteY211" fmla="*/ 2280741 h 4579441"/>
                <a:gd name="connsiteX212" fmla="*/ 6332340 w 6370596"/>
                <a:gd name="connsiteY212" fmla="*/ 2274391 h 4579441"/>
                <a:gd name="connsiteX213" fmla="*/ 6370440 w 6370596"/>
                <a:gd name="connsiteY213" fmla="*/ 2236291 h 4579441"/>
                <a:gd name="connsiteX214" fmla="*/ 6351390 w 6370596"/>
                <a:gd name="connsiteY214" fmla="*/ 2229941 h 4579441"/>
                <a:gd name="connsiteX215" fmla="*/ 6325990 w 6370596"/>
                <a:gd name="connsiteY215" fmla="*/ 2217241 h 4579441"/>
                <a:gd name="connsiteX216" fmla="*/ 6306940 w 6370596"/>
                <a:gd name="connsiteY216" fmla="*/ 2102941 h 4579441"/>
                <a:gd name="connsiteX217" fmla="*/ 6300590 w 6370596"/>
                <a:gd name="connsiteY217" fmla="*/ 2033091 h 4579441"/>
                <a:gd name="connsiteX218" fmla="*/ 6281540 w 6370596"/>
                <a:gd name="connsiteY218" fmla="*/ 1969591 h 4579441"/>
                <a:gd name="connsiteX219" fmla="*/ 6268840 w 6370596"/>
                <a:gd name="connsiteY219" fmla="*/ 1937841 h 4579441"/>
                <a:gd name="connsiteX220" fmla="*/ 6262490 w 6370596"/>
                <a:gd name="connsiteY220" fmla="*/ 1918791 h 4579441"/>
                <a:gd name="connsiteX221" fmla="*/ 6249790 w 6370596"/>
                <a:gd name="connsiteY221" fmla="*/ 1899741 h 4579441"/>
                <a:gd name="connsiteX222" fmla="*/ 6243440 w 6370596"/>
                <a:gd name="connsiteY222" fmla="*/ 1874341 h 4579441"/>
                <a:gd name="connsiteX223" fmla="*/ 6224390 w 6370596"/>
                <a:gd name="connsiteY223" fmla="*/ 1829891 h 4579441"/>
                <a:gd name="connsiteX224" fmla="*/ 6218040 w 6370596"/>
                <a:gd name="connsiteY224" fmla="*/ 1753691 h 4579441"/>
                <a:gd name="connsiteX225" fmla="*/ 6192640 w 6370596"/>
                <a:gd name="connsiteY225" fmla="*/ 1696541 h 4579441"/>
                <a:gd name="connsiteX226" fmla="*/ 6179940 w 6370596"/>
                <a:gd name="connsiteY226" fmla="*/ 1671141 h 4579441"/>
                <a:gd name="connsiteX227" fmla="*/ 6154540 w 6370596"/>
                <a:gd name="connsiteY227" fmla="*/ 1633041 h 4579441"/>
                <a:gd name="connsiteX228" fmla="*/ 6141840 w 6370596"/>
                <a:gd name="connsiteY228" fmla="*/ 1594941 h 4579441"/>
                <a:gd name="connsiteX229" fmla="*/ 6135490 w 6370596"/>
                <a:gd name="connsiteY229" fmla="*/ 1575891 h 4579441"/>
                <a:gd name="connsiteX230" fmla="*/ 6129140 w 6370596"/>
                <a:gd name="connsiteY230" fmla="*/ 1550491 h 4579441"/>
                <a:gd name="connsiteX231" fmla="*/ 6116440 w 6370596"/>
                <a:gd name="connsiteY231" fmla="*/ 1531441 h 4579441"/>
                <a:gd name="connsiteX232" fmla="*/ 6097390 w 6370596"/>
                <a:gd name="connsiteY232" fmla="*/ 1486991 h 4579441"/>
                <a:gd name="connsiteX233" fmla="*/ 6059290 w 6370596"/>
                <a:gd name="connsiteY233" fmla="*/ 1474291 h 4579441"/>
                <a:gd name="connsiteX234" fmla="*/ 6002140 w 6370596"/>
                <a:gd name="connsiteY234" fmla="*/ 1461591 h 4579441"/>
                <a:gd name="connsiteX235" fmla="*/ 5964040 w 6370596"/>
                <a:gd name="connsiteY235" fmla="*/ 1448891 h 4579441"/>
                <a:gd name="connsiteX236" fmla="*/ 5944990 w 6370596"/>
                <a:gd name="connsiteY236" fmla="*/ 1442541 h 4579441"/>
                <a:gd name="connsiteX237" fmla="*/ 5887840 w 6370596"/>
                <a:gd name="connsiteY237" fmla="*/ 1429841 h 4579441"/>
                <a:gd name="connsiteX238" fmla="*/ 5868790 w 6370596"/>
                <a:gd name="connsiteY238" fmla="*/ 1423491 h 4579441"/>
                <a:gd name="connsiteX239" fmla="*/ 5563990 w 6370596"/>
                <a:gd name="connsiteY239" fmla="*/ 1436191 h 4579441"/>
                <a:gd name="connsiteX240" fmla="*/ 5506840 w 6370596"/>
                <a:gd name="connsiteY240" fmla="*/ 1448891 h 4579441"/>
                <a:gd name="connsiteX241" fmla="*/ 5468740 w 6370596"/>
                <a:gd name="connsiteY241" fmla="*/ 1461591 h 4579441"/>
                <a:gd name="connsiteX242" fmla="*/ 5449690 w 6370596"/>
                <a:gd name="connsiteY242" fmla="*/ 1467941 h 4579441"/>
                <a:gd name="connsiteX243" fmla="*/ 5430640 w 6370596"/>
                <a:gd name="connsiteY243" fmla="*/ 1480641 h 4579441"/>
                <a:gd name="connsiteX244" fmla="*/ 5373490 w 6370596"/>
                <a:gd name="connsiteY244" fmla="*/ 1493341 h 4579441"/>
                <a:gd name="connsiteX245" fmla="*/ 5309990 w 6370596"/>
                <a:gd name="connsiteY245" fmla="*/ 1506041 h 4579441"/>
                <a:gd name="connsiteX246" fmla="*/ 5202040 w 6370596"/>
                <a:gd name="connsiteY246" fmla="*/ 1525091 h 4579441"/>
                <a:gd name="connsiteX247" fmla="*/ 5030590 w 6370596"/>
                <a:gd name="connsiteY247" fmla="*/ 1512391 h 4579441"/>
                <a:gd name="connsiteX248" fmla="*/ 4967090 w 6370596"/>
                <a:gd name="connsiteY248" fmla="*/ 1493341 h 4579441"/>
                <a:gd name="connsiteX249" fmla="*/ 4948040 w 6370596"/>
                <a:gd name="connsiteY249" fmla="*/ 1486991 h 4579441"/>
                <a:gd name="connsiteX250" fmla="*/ 4922640 w 6370596"/>
                <a:gd name="connsiteY250" fmla="*/ 1480641 h 4579441"/>
                <a:gd name="connsiteX251" fmla="*/ 4903590 w 6370596"/>
                <a:gd name="connsiteY251" fmla="*/ 1474291 h 4579441"/>
                <a:gd name="connsiteX252" fmla="*/ 4833740 w 6370596"/>
                <a:gd name="connsiteY252" fmla="*/ 1467941 h 4579441"/>
                <a:gd name="connsiteX253" fmla="*/ 4795640 w 6370596"/>
                <a:gd name="connsiteY253" fmla="*/ 1455241 h 4579441"/>
                <a:gd name="connsiteX254" fmla="*/ 4522590 w 6370596"/>
                <a:gd name="connsiteY254" fmla="*/ 1442541 h 4579441"/>
                <a:gd name="connsiteX255" fmla="*/ 4490840 w 6370596"/>
                <a:gd name="connsiteY255" fmla="*/ 1436191 h 4579441"/>
                <a:gd name="connsiteX256" fmla="*/ 4452740 w 6370596"/>
                <a:gd name="connsiteY256" fmla="*/ 1423491 h 4579441"/>
                <a:gd name="connsiteX257" fmla="*/ 4395590 w 6370596"/>
                <a:gd name="connsiteY257" fmla="*/ 1417141 h 4579441"/>
                <a:gd name="connsiteX258" fmla="*/ 4357490 w 6370596"/>
                <a:gd name="connsiteY258" fmla="*/ 1391741 h 4579441"/>
                <a:gd name="connsiteX259" fmla="*/ 4319390 w 6370596"/>
                <a:gd name="connsiteY259" fmla="*/ 1379041 h 4579441"/>
                <a:gd name="connsiteX260" fmla="*/ 4281290 w 6370596"/>
                <a:gd name="connsiteY260" fmla="*/ 1366341 h 4579441"/>
                <a:gd name="connsiteX261" fmla="*/ 4243190 w 6370596"/>
                <a:gd name="connsiteY261" fmla="*/ 1353641 h 4579441"/>
                <a:gd name="connsiteX262" fmla="*/ 4211440 w 6370596"/>
                <a:gd name="connsiteY262" fmla="*/ 1347291 h 4579441"/>
                <a:gd name="connsiteX263" fmla="*/ 4192390 w 6370596"/>
                <a:gd name="connsiteY263" fmla="*/ 1334591 h 4579441"/>
                <a:gd name="connsiteX264" fmla="*/ 4154290 w 6370596"/>
                <a:gd name="connsiteY264" fmla="*/ 1321891 h 4579441"/>
                <a:gd name="connsiteX265" fmla="*/ 4135240 w 6370596"/>
                <a:gd name="connsiteY265" fmla="*/ 1315541 h 4579441"/>
                <a:gd name="connsiteX266" fmla="*/ 4103490 w 6370596"/>
                <a:gd name="connsiteY266" fmla="*/ 1296491 h 4579441"/>
                <a:gd name="connsiteX267" fmla="*/ 4059040 w 6370596"/>
                <a:gd name="connsiteY267" fmla="*/ 1283791 h 4579441"/>
                <a:gd name="connsiteX268" fmla="*/ 4033640 w 6370596"/>
                <a:gd name="connsiteY268" fmla="*/ 1271091 h 4579441"/>
                <a:gd name="connsiteX269" fmla="*/ 3982840 w 6370596"/>
                <a:gd name="connsiteY269" fmla="*/ 1258391 h 4579441"/>
                <a:gd name="connsiteX270" fmla="*/ 3919340 w 6370596"/>
                <a:gd name="connsiteY270" fmla="*/ 1220291 h 4579441"/>
                <a:gd name="connsiteX271" fmla="*/ 3900290 w 6370596"/>
                <a:gd name="connsiteY271" fmla="*/ 1213941 h 4579441"/>
                <a:gd name="connsiteX272" fmla="*/ 3709790 w 6370596"/>
                <a:gd name="connsiteY272" fmla="*/ 1207591 h 4579441"/>
                <a:gd name="connsiteX273" fmla="*/ 3627240 w 6370596"/>
                <a:gd name="connsiteY273" fmla="*/ 1213941 h 4579441"/>
                <a:gd name="connsiteX274" fmla="*/ 3589140 w 6370596"/>
                <a:gd name="connsiteY274" fmla="*/ 1232991 h 4579441"/>
                <a:gd name="connsiteX275" fmla="*/ 3551040 w 6370596"/>
                <a:gd name="connsiteY275" fmla="*/ 1245691 h 4579441"/>
                <a:gd name="connsiteX276" fmla="*/ 3531990 w 6370596"/>
                <a:gd name="connsiteY276" fmla="*/ 1258391 h 4579441"/>
                <a:gd name="connsiteX277" fmla="*/ 3512940 w 6370596"/>
                <a:gd name="connsiteY277" fmla="*/ 1264741 h 4579441"/>
                <a:gd name="connsiteX278" fmla="*/ 3474840 w 6370596"/>
                <a:gd name="connsiteY278" fmla="*/ 1290141 h 4579441"/>
                <a:gd name="connsiteX279" fmla="*/ 3455790 w 6370596"/>
                <a:gd name="connsiteY279" fmla="*/ 1302841 h 4579441"/>
                <a:gd name="connsiteX280" fmla="*/ 3411340 w 6370596"/>
                <a:gd name="connsiteY280" fmla="*/ 1366341 h 4579441"/>
                <a:gd name="connsiteX281" fmla="*/ 3398640 w 6370596"/>
                <a:gd name="connsiteY281" fmla="*/ 1385391 h 4579441"/>
                <a:gd name="connsiteX282" fmla="*/ 3354190 w 6370596"/>
                <a:gd name="connsiteY282" fmla="*/ 1417141 h 4579441"/>
                <a:gd name="connsiteX283" fmla="*/ 3335140 w 6370596"/>
                <a:gd name="connsiteY283" fmla="*/ 1423491 h 4579441"/>
                <a:gd name="connsiteX284" fmla="*/ 3309740 w 6370596"/>
                <a:gd name="connsiteY284" fmla="*/ 1436191 h 4579441"/>
                <a:gd name="connsiteX285" fmla="*/ 3271640 w 6370596"/>
                <a:gd name="connsiteY285" fmla="*/ 1448891 h 4579441"/>
                <a:gd name="connsiteX286" fmla="*/ 3252590 w 6370596"/>
                <a:gd name="connsiteY286" fmla="*/ 1455241 h 4579441"/>
                <a:gd name="connsiteX287" fmla="*/ 3176390 w 6370596"/>
                <a:gd name="connsiteY287" fmla="*/ 1429841 h 4579441"/>
                <a:gd name="connsiteX288" fmla="*/ 3157340 w 6370596"/>
                <a:gd name="connsiteY288" fmla="*/ 1410791 h 4579441"/>
                <a:gd name="connsiteX289" fmla="*/ 3138290 w 6370596"/>
                <a:gd name="connsiteY289" fmla="*/ 1372691 h 4579441"/>
                <a:gd name="connsiteX290" fmla="*/ 3131940 w 6370596"/>
                <a:gd name="connsiteY290" fmla="*/ 1353641 h 4579441"/>
                <a:gd name="connsiteX291" fmla="*/ 3119240 w 6370596"/>
                <a:gd name="connsiteY291" fmla="*/ 1334591 h 4579441"/>
                <a:gd name="connsiteX292" fmla="*/ 3112890 w 6370596"/>
                <a:gd name="connsiteY292" fmla="*/ 1315541 h 4579441"/>
                <a:gd name="connsiteX293" fmla="*/ 3100190 w 6370596"/>
                <a:gd name="connsiteY293" fmla="*/ 1296491 h 4579441"/>
                <a:gd name="connsiteX294" fmla="*/ 3087490 w 6370596"/>
                <a:gd name="connsiteY294" fmla="*/ 1271091 h 4579441"/>
                <a:gd name="connsiteX295" fmla="*/ 3068440 w 6370596"/>
                <a:gd name="connsiteY295" fmla="*/ 1252041 h 4579441"/>
                <a:gd name="connsiteX296" fmla="*/ 3030340 w 6370596"/>
                <a:gd name="connsiteY296" fmla="*/ 1232991 h 4579441"/>
                <a:gd name="connsiteX297" fmla="*/ 3011290 w 6370596"/>
                <a:gd name="connsiteY297" fmla="*/ 1213941 h 4579441"/>
                <a:gd name="connsiteX298" fmla="*/ 2985890 w 6370596"/>
                <a:gd name="connsiteY298" fmla="*/ 1194891 h 4579441"/>
                <a:gd name="connsiteX299" fmla="*/ 2966840 w 6370596"/>
                <a:gd name="connsiteY299" fmla="*/ 1169491 h 4579441"/>
                <a:gd name="connsiteX300" fmla="*/ 2941440 w 6370596"/>
                <a:gd name="connsiteY300" fmla="*/ 1144091 h 4579441"/>
                <a:gd name="connsiteX301" fmla="*/ 2896990 w 6370596"/>
                <a:gd name="connsiteY301" fmla="*/ 1086941 h 4579441"/>
                <a:gd name="connsiteX302" fmla="*/ 2865240 w 6370596"/>
                <a:gd name="connsiteY302" fmla="*/ 1048841 h 4579441"/>
                <a:gd name="connsiteX303" fmla="*/ 2839840 w 6370596"/>
                <a:gd name="connsiteY303" fmla="*/ 1029791 h 4579441"/>
                <a:gd name="connsiteX304" fmla="*/ 2801740 w 6370596"/>
                <a:gd name="connsiteY304" fmla="*/ 1004391 h 4579441"/>
                <a:gd name="connsiteX305" fmla="*/ 2757290 w 6370596"/>
                <a:gd name="connsiteY305" fmla="*/ 966291 h 4579441"/>
                <a:gd name="connsiteX306" fmla="*/ 2719190 w 6370596"/>
                <a:gd name="connsiteY306" fmla="*/ 928191 h 4579441"/>
                <a:gd name="connsiteX307" fmla="*/ 2700140 w 6370596"/>
                <a:gd name="connsiteY307" fmla="*/ 915491 h 4579441"/>
                <a:gd name="connsiteX308" fmla="*/ 2655690 w 6370596"/>
                <a:gd name="connsiteY308" fmla="*/ 871041 h 4579441"/>
                <a:gd name="connsiteX309" fmla="*/ 2630290 w 6370596"/>
                <a:gd name="connsiteY309" fmla="*/ 832941 h 4579441"/>
                <a:gd name="connsiteX310" fmla="*/ 2598540 w 6370596"/>
                <a:gd name="connsiteY310" fmla="*/ 801191 h 4579441"/>
                <a:gd name="connsiteX311" fmla="*/ 2585840 w 6370596"/>
                <a:gd name="connsiteY311" fmla="*/ 782141 h 4579441"/>
                <a:gd name="connsiteX312" fmla="*/ 2522340 w 6370596"/>
                <a:gd name="connsiteY312" fmla="*/ 744041 h 4579441"/>
                <a:gd name="connsiteX313" fmla="*/ 2503290 w 6370596"/>
                <a:gd name="connsiteY313" fmla="*/ 724991 h 4579441"/>
                <a:gd name="connsiteX314" fmla="*/ 2452490 w 6370596"/>
                <a:gd name="connsiteY314" fmla="*/ 693241 h 4579441"/>
                <a:gd name="connsiteX315" fmla="*/ 2395340 w 6370596"/>
                <a:gd name="connsiteY315" fmla="*/ 661491 h 4579441"/>
                <a:gd name="connsiteX316" fmla="*/ 2376290 w 6370596"/>
                <a:gd name="connsiteY316" fmla="*/ 642441 h 4579441"/>
                <a:gd name="connsiteX317" fmla="*/ 2350890 w 6370596"/>
                <a:gd name="connsiteY317" fmla="*/ 604341 h 4579441"/>
                <a:gd name="connsiteX318" fmla="*/ 2331840 w 6370596"/>
                <a:gd name="connsiteY318" fmla="*/ 585291 h 4579441"/>
                <a:gd name="connsiteX319" fmla="*/ 2293740 w 6370596"/>
                <a:gd name="connsiteY319" fmla="*/ 547191 h 4579441"/>
                <a:gd name="connsiteX320" fmla="*/ 2268340 w 6370596"/>
                <a:gd name="connsiteY320" fmla="*/ 496391 h 4579441"/>
                <a:gd name="connsiteX321" fmla="*/ 2249290 w 6370596"/>
                <a:gd name="connsiteY321" fmla="*/ 451941 h 4579441"/>
                <a:gd name="connsiteX322" fmla="*/ 2223890 w 6370596"/>
                <a:gd name="connsiteY322" fmla="*/ 350341 h 4579441"/>
                <a:gd name="connsiteX323" fmla="*/ 2211190 w 6370596"/>
                <a:gd name="connsiteY323" fmla="*/ 331291 h 4579441"/>
                <a:gd name="connsiteX324" fmla="*/ 2204840 w 6370596"/>
                <a:gd name="connsiteY324" fmla="*/ 312241 h 4579441"/>
                <a:gd name="connsiteX325" fmla="*/ 2179440 w 6370596"/>
                <a:gd name="connsiteY325" fmla="*/ 274141 h 4579441"/>
                <a:gd name="connsiteX326" fmla="*/ 2166740 w 6370596"/>
                <a:gd name="connsiteY326" fmla="*/ 255091 h 4579441"/>
                <a:gd name="connsiteX327" fmla="*/ 2147690 w 6370596"/>
                <a:gd name="connsiteY327" fmla="*/ 216991 h 4579441"/>
                <a:gd name="connsiteX328" fmla="*/ 2122290 w 6370596"/>
                <a:gd name="connsiteY328" fmla="*/ 134441 h 4579441"/>
                <a:gd name="connsiteX329" fmla="*/ 2096890 w 6370596"/>
                <a:gd name="connsiteY329" fmla="*/ 96341 h 4579441"/>
                <a:gd name="connsiteX330" fmla="*/ 2071490 w 6370596"/>
                <a:gd name="connsiteY330" fmla="*/ 89991 h 4579441"/>
                <a:gd name="connsiteX331" fmla="*/ 2046090 w 6370596"/>
                <a:gd name="connsiteY331" fmla="*/ 70941 h 4579441"/>
                <a:gd name="connsiteX332" fmla="*/ 2001640 w 6370596"/>
                <a:gd name="connsiteY332" fmla="*/ 58241 h 4579441"/>
                <a:gd name="connsiteX333" fmla="*/ 1982590 w 6370596"/>
                <a:gd name="connsiteY333" fmla="*/ 45541 h 4579441"/>
                <a:gd name="connsiteX334" fmla="*/ 1684140 w 6370596"/>
                <a:gd name="connsiteY334" fmla="*/ 26491 h 4579441"/>
                <a:gd name="connsiteX335" fmla="*/ 763390 w 6370596"/>
                <a:gd name="connsiteY335" fmla="*/ 13791 h 4579441"/>
                <a:gd name="connsiteX336" fmla="*/ 503040 w 6370596"/>
                <a:gd name="connsiteY336" fmla="*/ 1091 h 4579441"/>
                <a:gd name="connsiteX337" fmla="*/ 452240 w 6370596"/>
                <a:gd name="connsiteY337" fmla="*/ 20141 h 4579441"/>
                <a:gd name="connsiteX338" fmla="*/ 134740 w 6370596"/>
                <a:gd name="connsiteY338" fmla="*/ 20141 h 4579441"/>
                <a:gd name="connsiteX339" fmla="*/ 45840 w 6370596"/>
                <a:gd name="connsiteY339" fmla="*/ 64591 h 4579441"/>
                <a:gd name="connsiteX340" fmla="*/ 7740 w 6370596"/>
                <a:gd name="connsiteY340" fmla="*/ 223341 h 4579441"/>
                <a:gd name="connsiteX341" fmla="*/ 45840 w 6370596"/>
                <a:gd name="connsiteY341" fmla="*/ 267791 h 4579441"/>
                <a:gd name="connsiteX342" fmla="*/ 39490 w 6370596"/>
                <a:gd name="connsiteY342" fmla="*/ 343991 h 4579441"/>
                <a:gd name="connsiteX343" fmla="*/ 7740 w 6370596"/>
                <a:gd name="connsiteY343" fmla="*/ 369391 h 4579441"/>
                <a:gd name="connsiteX344" fmla="*/ 20440 w 6370596"/>
                <a:gd name="connsiteY34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582790 w 6370596"/>
                <a:gd name="connsiteY126" fmla="*/ 3328491 h 4579441"/>
                <a:gd name="connsiteX127" fmla="*/ 3608190 w 6370596"/>
                <a:gd name="connsiteY127" fmla="*/ 3322141 h 4579441"/>
                <a:gd name="connsiteX128" fmla="*/ 3697090 w 6370596"/>
                <a:gd name="connsiteY128" fmla="*/ 3296741 h 4579441"/>
                <a:gd name="connsiteX129" fmla="*/ 3741540 w 6370596"/>
                <a:gd name="connsiteY129" fmla="*/ 3284041 h 4579441"/>
                <a:gd name="connsiteX130" fmla="*/ 3760590 w 6370596"/>
                <a:gd name="connsiteY130" fmla="*/ 3271341 h 4579441"/>
                <a:gd name="connsiteX131" fmla="*/ 3805040 w 6370596"/>
                <a:gd name="connsiteY131" fmla="*/ 3220541 h 4579441"/>
                <a:gd name="connsiteX132" fmla="*/ 3773290 w 6370596"/>
                <a:gd name="connsiteY132" fmla="*/ 3144341 h 4579441"/>
                <a:gd name="connsiteX133" fmla="*/ 3728840 w 6370596"/>
                <a:gd name="connsiteY133" fmla="*/ 3087191 h 4579441"/>
                <a:gd name="connsiteX134" fmla="*/ 3671690 w 6370596"/>
                <a:gd name="connsiteY134" fmla="*/ 2979241 h 4579441"/>
                <a:gd name="connsiteX135" fmla="*/ 3678040 w 6370596"/>
                <a:gd name="connsiteY135" fmla="*/ 2960191 h 4579441"/>
                <a:gd name="connsiteX136" fmla="*/ 3690740 w 6370596"/>
                <a:gd name="connsiteY136" fmla="*/ 2877641 h 4579441"/>
                <a:gd name="connsiteX137" fmla="*/ 3684390 w 6370596"/>
                <a:gd name="connsiteY137" fmla="*/ 2833191 h 4579441"/>
                <a:gd name="connsiteX138" fmla="*/ 3671690 w 6370596"/>
                <a:gd name="connsiteY138" fmla="*/ 2814141 h 4579441"/>
                <a:gd name="connsiteX139" fmla="*/ 3665340 w 6370596"/>
                <a:gd name="connsiteY139" fmla="*/ 2788741 h 4579441"/>
                <a:gd name="connsiteX140" fmla="*/ 3671690 w 6370596"/>
                <a:gd name="connsiteY140" fmla="*/ 2706191 h 4579441"/>
                <a:gd name="connsiteX141" fmla="*/ 3684390 w 6370596"/>
                <a:gd name="connsiteY141" fmla="*/ 2687141 h 4579441"/>
                <a:gd name="connsiteX142" fmla="*/ 3722490 w 6370596"/>
                <a:gd name="connsiteY142" fmla="*/ 2649041 h 4579441"/>
                <a:gd name="connsiteX143" fmla="*/ 3843140 w 6370596"/>
                <a:gd name="connsiteY143" fmla="*/ 2560141 h 4579441"/>
                <a:gd name="connsiteX144" fmla="*/ 3925690 w 6370596"/>
                <a:gd name="connsiteY144" fmla="*/ 2496641 h 4579441"/>
                <a:gd name="connsiteX145" fmla="*/ 4008240 w 6370596"/>
                <a:gd name="connsiteY145" fmla="*/ 2464891 h 4579441"/>
                <a:gd name="connsiteX146" fmla="*/ 4109840 w 6370596"/>
                <a:gd name="connsiteY146" fmla="*/ 2471241 h 4579441"/>
                <a:gd name="connsiteX147" fmla="*/ 4147940 w 6370596"/>
                <a:gd name="connsiteY147" fmla="*/ 2496641 h 4579441"/>
                <a:gd name="connsiteX148" fmla="*/ 4186040 w 6370596"/>
                <a:gd name="connsiteY148" fmla="*/ 2515691 h 4579441"/>
                <a:gd name="connsiteX149" fmla="*/ 4249540 w 6370596"/>
                <a:gd name="connsiteY149" fmla="*/ 2566491 h 4579441"/>
                <a:gd name="connsiteX150" fmla="*/ 4274940 w 6370596"/>
                <a:gd name="connsiteY150" fmla="*/ 2610941 h 4579441"/>
                <a:gd name="connsiteX151" fmla="*/ 4293990 w 6370596"/>
                <a:gd name="connsiteY151" fmla="*/ 2629991 h 4579441"/>
                <a:gd name="connsiteX152" fmla="*/ 4363840 w 6370596"/>
                <a:gd name="connsiteY152" fmla="*/ 2706191 h 4579441"/>
                <a:gd name="connsiteX153" fmla="*/ 4382890 w 6370596"/>
                <a:gd name="connsiteY153" fmla="*/ 2731591 h 4579441"/>
                <a:gd name="connsiteX154" fmla="*/ 4427340 w 6370596"/>
                <a:gd name="connsiteY154" fmla="*/ 2795091 h 4579441"/>
                <a:gd name="connsiteX155" fmla="*/ 4465440 w 6370596"/>
                <a:gd name="connsiteY155" fmla="*/ 2852241 h 4579441"/>
                <a:gd name="connsiteX156" fmla="*/ 4535290 w 6370596"/>
                <a:gd name="connsiteY156" fmla="*/ 2947491 h 4579441"/>
                <a:gd name="connsiteX157" fmla="*/ 4547990 w 6370596"/>
                <a:gd name="connsiteY157" fmla="*/ 2966541 h 4579441"/>
                <a:gd name="connsiteX158" fmla="*/ 4573390 w 6370596"/>
                <a:gd name="connsiteY158" fmla="*/ 2991941 h 4579441"/>
                <a:gd name="connsiteX159" fmla="*/ 4586090 w 6370596"/>
                <a:gd name="connsiteY159" fmla="*/ 3010991 h 4579441"/>
                <a:gd name="connsiteX160" fmla="*/ 4605140 w 6370596"/>
                <a:gd name="connsiteY160" fmla="*/ 3030041 h 4579441"/>
                <a:gd name="connsiteX161" fmla="*/ 4649590 w 6370596"/>
                <a:gd name="connsiteY161" fmla="*/ 3087191 h 4579441"/>
                <a:gd name="connsiteX162" fmla="*/ 4668640 w 6370596"/>
                <a:gd name="connsiteY162" fmla="*/ 3112591 h 4579441"/>
                <a:gd name="connsiteX163" fmla="*/ 4681340 w 6370596"/>
                <a:gd name="connsiteY163" fmla="*/ 3131641 h 4579441"/>
                <a:gd name="connsiteX164" fmla="*/ 4700390 w 6370596"/>
                <a:gd name="connsiteY164" fmla="*/ 3137991 h 4579441"/>
                <a:gd name="connsiteX165" fmla="*/ 4732140 w 6370596"/>
                <a:gd name="connsiteY165" fmla="*/ 3036391 h 4579441"/>
                <a:gd name="connsiteX166" fmla="*/ 4744840 w 6370596"/>
                <a:gd name="connsiteY166" fmla="*/ 2985591 h 4579441"/>
                <a:gd name="connsiteX167" fmla="*/ 4763890 w 6370596"/>
                <a:gd name="connsiteY167" fmla="*/ 2934791 h 4579441"/>
                <a:gd name="connsiteX168" fmla="*/ 4776590 w 6370596"/>
                <a:gd name="connsiteY168" fmla="*/ 2883991 h 4579441"/>
                <a:gd name="connsiteX169" fmla="*/ 4782940 w 6370596"/>
                <a:gd name="connsiteY169" fmla="*/ 2864941 h 4579441"/>
                <a:gd name="connsiteX170" fmla="*/ 4801990 w 6370596"/>
                <a:gd name="connsiteY170" fmla="*/ 2839541 h 4579441"/>
                <a:gd name="connsiteX171" fmla="*/ 4808340 w 6370596"/>
                <a:gd name="connsiteY171" fmla="*/ 2820491 h 4579441"/>
                <a:gd name="connsiteX172" fmla="*/ 4846440 w 6370596"/>
                <a:gd name="connsiteY172" fmla="*/ 2763341 h 4579441"/>
                <a:gd name="connsiteX173" fmla="*/ 4859140 w 6370596"/>
                <a:gd name="connsiteY173" fmla="*/ 2744291 h 4579441"/>
                <a:gd name="connsiteX174" fmla="*/ 4878190 w 6370596"/>
                <a:gd name="connsiteY174" fmla="*/ 2731591 h 4579441"/>
                <a:gd name="connsiteX175" fmla="*/ 4922640 w 6370596"/>
                <a:gd name="connsiteY175" fmla="*/ 2693491 h 4579441"/>
                <a:gd name="connsiteX176" fmla="*/ 4960740 w 6370596"/>
                <a:gd name="connsiteY176" fmla="*/ 2680791 h 4579441"/>
                <a:gd name="connsiteX177" fmla="*/ 5005190 w 6370596"/>
                <a:gd name="connsiteY177" fmla="*/ 2668091 h 4579441"/>
                <a:gd name="connsiteX178" fmla="*/ 5049640 w 6370596"/>
                <a:gd name="connsiteY178" fmla="*/ 2661741 h 4579441"/>
                <a:gd name="connsiteX179" fmla="*/ 5119490 w 6370596"/>
                <a:gd name="connsiteY179" fmla="*/ 2668091 h 4579441"/>
                <a:gd name="connsiteX180" fmla="*/ 5138540 w 6370596"/>
                <a:gd name="connsiteY180" fmla="*/ 2680791 h 4579441"/>
                <a:gd name="connsiteX181" fmla="*/ 5157590 w 6370596"/>
                <a:gd name="connsiteY181" fmla="*/ 2687141 h 4579441"/>
                <a:gd name="connsiteX182" fmla="*/ 5202040 w 6370596"/>
                <a:gd name="connsiteY182" fmla="*/ 2706191 h 4579441"/>
                <a:gd name="connsiteX183" fmla="*/ 5240140 w 6370596"/>
                <a:gd name="connsiteY183" fmla="*/ 2718891 h 4579441"/>
                <a:gd name="connsiteX184" fmla="*/ 5259190 w 6370596"/>
                <a:gd name="connsiteY184" fmla="*/ 2725241 h 4579441"/>
                <a:gd name="connsiteX185" fmla="*/ 5290940 w 6370596"/>
                <a:gd name="connsiteY185" fmla="*/ 2737941 h 4579441"/>
                <a:gd name="connsiteX186" fmla="*/ 5316340 w 6370596"/>
                <a:gd name="connsiteY186" fmla="*/ 2744291 h 4579441"/>
                <a:gd name="connsiteX187" fmla="*/ 5354440 w 6370596"/>
                <a:gd name="connsiteY187" fmla="*/ 2756991 h 4579441"/>
                <a:gd name="connsiteX188" fmla="*/ 5398890 w 6370596"/>
                <a:gd name="connsiteY188" fmla="*/ 2769691 h 4579441"/>
                <a:gd name="connsiteX189" fmla="*/ 5494140 w 6370596"/>
                <a:gd name="connsiteY189" fmla="*/ 2763341 h 4579441"/>
                <a:gd name="connsiteX190" fmla="*/ 5513190 w 6370596"/>
                <a:gd name="connsiteY190" fmla="*/ 2744291 h 4579441"/>
                <a:gd name="connsiteX191" fmla="*/ 5500490 w 6370596"/>
                <a:gd name="connsiteY191" fmla="*/ 2699841 h 4579441"/>
                <a:gd name="connsiteX192" fmla="*/ 5494140 w 6370596"/>
                <a:gd name="connsiteY192" fmla="*/ 2668091 h 4579441"/>
                <a:gd name="connsiteX193" fmla="*/ 5456040 w 6370596"/>
                <a:gd name="connsiteY193" fmla="*/ 2649041 h 4579441"/>
                <a:gd name="connsiteX194" fmla="*/ 5449690 w 6370596"/>
                <a:gd name="connsiteY194" fmla="*/ 2623641 h 4579441"/>
                <a:gd name="connsiteX195" fmla="*/ 5462390 w 6370596"/>
                <a:gd name="connsiteY195" fmla="*/ 2509341 h 4579441"/>
                <a:gd name="connsiteX196" fmla="*/ 5475090 w 6370596"/>
                <a:gd name="connsiteY196" fmla="*/ 2483941 h 4579441"/>
                <a:gd name="connsiteX197" fmla="*/ 5513190 w 6370596"/>
                <a:gd name="connsiteY197" fmla="*/ 2458541 h 4579441"/>
                <a:gd name="connsiteX198" fmla="*/ 5513190 w 6370596"/>
                <a:gd name="connsiteY198" fmla="*/ 2356941 h 4579441"/>
                <a:gd name="connsiteX199" fmla="*/ 5532240 w 6370596"/>
                <a:gd name="connsiteY199" fmla="*/ 2331541 h 4579441"/>
                <a:gd name="connsiteX200" fmla="*/ 5551290 w 6370596"/>
                <a:gd name="connsiteY200" fmla="*/ 2293441 h 4579441"/>
                <a:gd name="connsiteX201" fmla="*/ 5576690 w 6370596"/>
                <a:gd name="connsiteY201" fmla="*/ 2287091 h 4579441"/>
                <a:gd name="connsiteX202" fmla="*/ 5684640 w 6370596"/>
                <a:gd name="connsiteY202" fmla="*/ 2280741 h 4579441"/>
                <a:gd name="connsiteX203" fmla="*/ 5767190 w 6370596"/>
                <a:gd name="connsiteY203" fmla="*/ 2261691 h 4579441"/>
                <a:gd name="connsiteX204" fmla="*/ 5786240 w 6370596"/>
                <a:gd name="connsiteY204" fmla="*/ 2255341 h 4579441"/>
                <a:gd name="connsiteX205" fmla="*/ 5951340 w 6370596"/>
                <a:gd name="connsiteY205" fmla="*/ 2261691 h 4579441"/>
                <a:gd name="connsiteX206" fmla="*/ 5989440 w 6370596"/>
                <a:gd name="connsiteY206" fmla="*/ 2280741 h 4579441"/>
                <a:gd name="connsiteX207" fmla="*/ 6021190 w 6370596"/>
                <a:gd name="connsiteY207" fmla="*/ 2287091 h 4579441"/>
                <a:gd name="connsiteX208" fmla="*/ 6129140 w 6370596"/>
                <a:gd name="connsiteY208" fmla="*/ 2299791 h 4579441"/>
                <a:gd name="connsiteX209" fmla="*/ 6287890 w 6370596"/>
                <a:gd name="connsiteY209" fmla="*/ 2293441 h 4579441"/>
                <a:gd name="connsiteX210" fmla="*/ 6306940 w 6370596"/>
                <a:gd name="connsiteY210" fmla="*/ 2280741 h 4579441"/>
                <a:gd name="connsiteX211" fmla="*/ 6332340 w 6370596"/>
                <a:gd name="connsiteY211" fmla="*/ 2274391 h 4579441"/>
                <a:gd name="connsiteX212" fmla="*/ 6370440 w 6370596"/>
                <a:gd name="connsiteY212" fmla="*/ 2236291 h 4579441"/>
                <a:gd name="connsiteX213" fmla="*/ 6351390 w 6370596"/>
                <a:gd name="connsiteY213" fmla="*/ 2229941 h 4579441"/>
                <a:gd name="connsiteX214" fmla="*/ 6325990 w 6370596"/>
                <a:gd name="connsiteY214" fmla="*/ 2217241 h 4579441"/>
                <a:gd name="connsiteX215" fmla="*/ 6306940 w 6370596"/>
                <a:gd name="connsiteY215" fmla="*/ 2102941 h 4579441"/>
                <a:gd name="connsiteX216" fmla="*/ 6300590 w 6370596"/>
                <a:gd name="connsiteY216" fmla="*/ 2033091 h 4579441"/>
                <a:gd name="connsiteX217" fmla="*/ 6281540 w 6370596"/>
                <a:gd name="connsiteY217" fmla="*/ 1969591 h 4579441"/>
                <a:gd name="connsiteX218" fmla="*/ 6268840 w 6370596"/>
                <a:gd name="connsiteY218" fmla="*/ 1937841 h 4579441"/>
                <a:gd name="connsiteX219" fmla="*/ 6262490 w 6370596"/>
                <a:gd name="connsiteY219" fmla="*/ 1918791 h 4579441"/>
                <a:gd name="connsiteX220" fmla="*/ 6249790 w 6370596"/>
                <a:gd name="connsiteY220" fmla="*/ 1899741 h 4579441"/>
                <a:gd name="connsiteX221" fmla="*/ 6243440 w 6370596"/>
                <a:gd name="connsiteY221" fmla="*/ 1874341 h 4579441"/>
                <a:gd name="connsiteX222" fmla="*/ 6224390 w 6370596"/>
                <a:gd name="connsiteY222" fmla="*/ 1829891 h 4579441"/>
                <a:gd name="connsiteX223" fmla="*/ 6218040 w 6370596"/>
                <a:gd name="connsiteY223" fmla="*/ 1753691 h 4579441"/>
                <a:gd name="connsiteX224" fmla="*/ 6192640 w 6370596"/>
                <a:gd name="connsiteY224" fmla="*/ 1696541 h 4579441"/>
                <a:gd name="connsiteX225" fmla="*/ 6179940 w 6370596"/>
                <a:gd name="connsiteY225" fmla="*/ 1671141 h 4579441"/>
                <a:gd name="connsiteX226" fmla="*/ 6154540 w 6370596"/>
                <a:gd name="connsiteY226" fmla="*/ 1633041 h 4579441"/>
                <a:gd name="connsiteX227" fmla="*/ 6141840 w 6370596"/>
                <a:gd name="connsiteY227" fmla="*/ 1594941 h 4579441"/>
                <a:gd name="connsiteX228" fmla="*/ 6135490 w 6370596"/>
                <a:gd name="connsiteY228" fmla="*/ 1575891 h 4579441"/>
                <a:gd name="connsiteX229" fmla="*/ 6129140 w 6370596"/>
                <a:gd name="connsiteY229" fmla="*/ 1550491 h 4579441"/>
                <a:gd name="connsiteX230" fmla="*/ 6116440 w 6370596"/>
                <a:gd name="connsiteY230" fmla="*/ 1531441 h 4579441"/>
                <a:gd name="connsiteX231" fmla="*/ 6097390 w 6370596"/>
                <a:gd name="connsiteY231" fmla="*/ 1486991 h 4579441"/>
                <a:gd name="connsiteX232" fmla="*/ 6059290 w 6370596"/>
                <a:gd name="connsiteY232" fmla="*/ 1474291 h 4579441"/>
                <a:gd name="connsiteX233" fmla="*/ 6002140 w 6370596"/>
                <a:gd name="connsiteY233" fmla="*/ 1461591 h 4579441"/>
                <a:gd name="connsiteX234" fmla="*/ 5964040 w 6370596"/>
                <a:gd name="connsiteY234" fmla="*/ 1448891 h 4579441"/>
                <a:gd name="connsiteX235" fmla="*/ 5944990 w 6370596"/>
                <a:gd name="connsiteY235" fmla="*/ 1442541 h 4579441"/>
                <a:gd name="connsiteX236" fmla="*/ 5887840 w 6370596"/>
                <a:gd name="connsiteY236" fmla="*/ 1429841 h 4579441"/>
                <a:gd name="connsiteX237" fmla="*/ 5868790 w 6370596"/>
                <a:gd name="connsiteY237" fmla="*/ 1423491 h 4579441"/>
                <a:gd name="connsiteX238" fmla="*/ 5563990 w 6370596"/>
                <a:gd name="connsiteY238" fmla="*/ 1436191 h 4579441"/>
                <a:gd name="connsiteX239" fmla="*/ 5506840 w 6370596"/>
                <a:gd name="connsiteY239" fmla="*/ 1448891 h 4579441"/>
                <a:gd name="connsiteX240" fmla="*/ 5468740 w 6370596"/>
                <a:gd name="connsiteY240" fmla="*/ 1461591 h 4579441"/>
                <a:gd name="connsiteX241" fmla="*/ 5449690 w 6370596"/>
                <a:gd name="connsiteY241" fmla="*/ 1467941 h 4579441"/>
                <a:gd name="connsiteX242" fmla="*/ 5430640 w 6370596"/>
                <a:gd name="connsiteY242" fmla="*/ 1480641 h 4579441"/>
                <a:gd name="connsiteX243" fmla="*/ 5373490 w 6370596"/>
                <a:gd name="connsiteY243" fmla="*/ 1493341 h 4579441"/>
                <a:gd name="connsiteX244" fmla="*/ 5309990 w 6370596"/>
                <a:gd name="connsiteY244" fmla="*/ 1506041 h 4579441"/>
                <a:gd name="connsiteX245" fmla="*/ 5202040 w 6370596"/>
                <a:gd name="connsiteY245" fmla="*/ 1525091 h 4579441"/>
                <a:gd name="connsiteX246" fmla="*/ 5030590 w 6370596"/>
                <a:gd name="connsiteY246" fmla="*/ 1512391 h 4579441"/>
                <a:gd name="connsiteX247" fmla="*/ 4967090 w 6370596"/>
                <a:gd name="connsiteY247" fmla="*/ 1493341 h 4579441"/>
                <a:gd name="connsiteX248" fmla="*/ 4948040 w 6370596"/>
                <a:gd name="connsiteY248" fmla="*/ 1486991 h 4579441"/>
                <a:gd name="connsiteX249" fmla="*/ 4922640 w 6370596"/>
                <a:gd name="connsiteY249" fmla="*/ 1480641 h 4579441"/>
                <a:gd name="connsiteX250" fmla="*/ 4903590 w 6370596"/>
                <a:gd name="connsiteY250" fmla="*/ 1474291 h 4579441"/>
                <a:gd name="connsiteX251" fmla="*/ 4833740 w 6370596"/>
                <a:gd name="connsiteY251" fmla="*/ 1467941 h 4579441"/>
                <a:gd name="connsiteX252" fmla="*/ 4795640 w 6370596"/>
                <a:gd name="connsiteY252" fmla="*/ 1455241 h 4579441"/>
                <a:gd name="connsiteX253" fmla="*/ 4522590 w 6370596"/>
                <a:gd name="connsiteY253" fmla="*/ 1442541 h 4579441"/>
                <a:gd name="connsiteX254" fmla="*/ 4490840 w 6370596"/>
                <a:gd name="connsiteY254" fmla="*/ 1436191 h 4579441"/>
                <a:gd name="connsiteX255" fmla="*/ 4452740 w 6370596"/>
                <a:gd name="connsiteY255" fmla="*/ 1423491 h 4579441"/>
                <a:gd name="connsiteX256" fmla="*/ 4395590 w 6370596"/>
                <a:gd name="connsiteY256" fmla="*/ 1417141 h 4579441"/>
                <a:gd name="connsiteX257" fmla="*/ 4357490 w 6370596"/>
                <a:gd name="connsiteY257" fmla="*/ 1391741 h 4579441"/>
                <a:gd name="connsiteX258" fmla="*/ 4319390 w 6370596"/>
                <a:gd name="connsiteY258" fmla="*/ 1379041 h 4579441"/>
                <a:gd name="connsiteX259" fmla="*/ 4281290 w 6370596"/>
                <a:gd name="connsiteY259" fmla="*/ 1366341 h 4579441"/>
                <a:gd name="connsiteX260" fmla="*/ 4243190 w 6370596"/>
                <a:gd name="connsiteY260" fmla="*/ 1353641 h 4579441"/>
                <a:gd name="connsiteX261" fmla="*/ 4211440 w 6370596"/>
                <a:gd name="connsiteY261" fmla="*/ 1347291 h 4579441"/>
                <a:gd name="connsiteX262" fmla="*/ 4192390 w 6370596"/>
                <a:gd name="connsiteY262" fmla="*/ 1334591 h 4579441"/>
                <a:gd name="connsiteX263" fmla="*/ 4154290 w 6370596"/>
                <a:gd name="connsiteY263" fmla="*/ 1321891 h 4579441"/>
                <a:gd name="connsiteX264" fmla="*/ 4135240 w 6370596"/>
                <a:gd name="connsiteY264" fmla="*/ 1315541 h 4579441"/>
                <a:gd name="connsiteX265" fmla="*/ 4103490 w 6370596"/>
                <a:gd name="connsiteY265" fmla="*/ 1296491 h 4579441"/>
                <a:gd name="connsiteX266" fmla="*/ 4059040 w 6370596"/>
                <a:gd name="connsiteY266" fmla="*/ 1283791 h 4579441"/>
                <a:gd name="connsiteX267" fmla="*/ 4033640 w 6370596"/>
                <a:gd name="connsiteY267" fmla="*/ 1271091 h 4579441"/>
                <a:gd name="connsiteX268" fmla="*/ 3982840 w 6370596"/>
                <a:gd name="connsiteY268" fmla="*/ 1258391 h 4579441"/>
                <a:gd name="connsiteX269" fmla="*/ 3919340 w 6370596"/>
                <a:gd name="connsiteY269" fmla="*/ 1220291 h 4579441"/>
                <a:gd name="connsiteX270" fmla="*/ 3900290 w 6370596"/>
                <a:gd name="connsiteY270" fmla="*/ 1213941 h 4579441"/>
                <a:gd name="connsiteX271" fmla="*/ 3709790 w 6370596"/>
                <a:gd name="connsiteY271" fmla="*/ 1207591 h 4579441"/>
                <a:gd name="connsiteX272" fmla="*/ 3627240 w 6370596"/>
                <a:gd name="connsiteY272" fmla="*/ 1213941 h 4579441"/>
                <a:gd name="connsiteX273" fmla="*/ 3589140 w 6370596"/>
                <a:gd name="connsiteY273" fmla="*/ 1232991 h 4579441"/>
                <a:gd name="connsiteX274" fmla="*/ 3551040 w 6370596"/>
                <a:gd name="connsiteY274" fmla="*/ 1245691 h 4579441"/>
                <a:gd name="connsiteX275" fmla="*/ 3531990 w 6370596"/>
                <a:gd name="connsiteY275" fmla="*/ 1258391 h 4579441"/>
                <a:gd name="connsiteX276" fmla="*/ 3512940 w 6370596"/>
                <a:gd name="connsiteY276" fmla="*/ 1264741 h 4579441"/>
                <a:gd name="connsiteX277" fmla="*/ 3474840 w 6370596"/>
                <a:gd name="connsiteY277" fmla="*/ 1290141 h 4579441"/>
                <a:gd name="connsiteX278" fmla="*/ 3455790 w 6370596"/>
                <a:gd name="connsiteY278" fmla="*/ 1302841 h 4579441"/>
                <a:gd name="connsiteX279" fmla="*/ 3411340 w 6370596"/>
                <a:gd name="connsiteY279" fmla="*/ 1366341 h 4579441"/>
                <a:gd name="connsiteX280" fmla="*/ 3398640 w 6370596"/>
                <a:gd name="connsiteY280" fmla="*/ 1385391 h 4579441"/>
                <a:gd name="connsiteX281" fmla="*/ 3354190 w 6370596"/>
                <a:gd name="connsiteY281" fmla="*/ 1417141 h 4579441"/>
                <a:gd name="connsiteX282" fmla="*/ 3335140 w 6370596"/>
                <a:gd name="connsiteY282" fmla="*/ 1423491 h 4579441"/>
                <a:gd name="connsiteX283" fmla="*/ 3309740 w 6370596"/>
                <a:gd name="connsiteY283" fmla="*/ 1436191 h 4579441"/>
                <a:gd name="connsiteX284" fmla="*/ 3271640 w 6370596"/>
                <a:gd name="connsiteY284" fmla="*/ 1448891 h 4579441"/>
                <a:gd name="connsiteX285" fmla="*/ 3252590 w 6370596"/>
                <a:gd name="connsiteY285" fmla="*/ 1455241 h 4579441"/>
                <a:gd name="connsiteX286" fmla="*/ 3176390 w 6370596"/>
                <a:gd name="connsiteY286" fmla="*/ 1429841 h 4579441"/>
                <a:gd name="connsiteX287" fmla="*/ 3157340 w 6370596"/>
                <a:gd name="connsiteY287" fmla="*/ 1410791 h 4579441"/>
                <a:gd name="connsiteX288" fmla="*/ 3138290 w 6370596"/>
                <a:gd name="connsiteY288" fmla="*/ 1372691 h 4579441"/>
                <a:gd name="connsiteX289" fmla="*/ 3131940 w 6370596"/>
                <a:gd name="connsiteY289" fmla="*/ 1353641 h 4579441"/>
                <a:gd name="connsiteX290" fmla="*/ 3119240 w 6370596"/>
                <a:gd name="connsiteY290" fmla="*/ 1334591 h 4579441"/>
                <a:gd name="connsiteX291" fmla="*/ 3112890 w 6370596"/>
                <a:gd name="connsiteY291" fmla="*/ 1315541 h 4579441"/>
                <a:gd name="connsiteX292" fmla="*/ 3100190 w 6370596"/>
                <a:gd name="connsiteY292" fmla="*/ 1296491 h 4579441"/>
                <a:gd name="connsiteX293" fmla="*/ 3087490 w 6370596"/>
                <a:gd name="connsiteY293" fmla="*/ 1271091 h 4579441"/>
                <a:gd name="connsiteX294" fmla="*/ 3068440 w 6370596"/>
                <a:gd name="connsiteY294" fmla="*/ 1252041 h 4579441"/>
                <a:gd name="connsiteX295" fmla="*/ 3030340 w 6370596"/>
                <a:gd name="connsiteY295" fmla="*/ 1232991 h 4579441"/>
                <a:gd name="connsiteX296" fmla="*/ 3011290 w 6370596"/>
                <a:gd name="connsiteY296" fmla="*/ 1213941 h 4579441"/>
                <a:gd name="connsiteX297" fmla="*/ 2985890 w 6370596"/>
                <a:gd name="connsiteY297" fmla="*/ 1194891 h 4579441"/>
                <a:gd name="connsiteX298" fmla="*/ 2966840 w 6370596"/>
                <a:gd name="connsiteY298" fmla="*/ 1169491 h 4579441"/>
                <a:gd name="connsiteX299" fmla="*/ 2941440 w 6370596"/>
                <a:gd name="connsiteY299" fmla="*/ 1144091 h 4579441"/>
                <a:gd name="connsiteX300" fmla="*/ 2896990 w 6370596"/>
                <a:gd name="connsiteY300" fmla="*/ 1086941 h 4579441"/>
                <a:gd name="connsiteX301" fmla="*/ 2865240 w 6370596"/>
                <a:gd name="connsiteY301" fmla="*/ 1048841 h 4579441"/>
                <a:gd name="connsiteX302" fmla="*/ 2839840 w 6370596"/>
                <a:gd name="connsiteY302" fmla="*/ 1029791 h 4579441"/>
                <a:gd name="connsiteX303" fmla="*/ 2801740 w 6370596"/>
                <a:gd name="connsiteY303" fmla="*/ 1004391 h 4579441"/>
                <a:gd name="connsiteX304" fmla="*/ 2757290 w 6370596"/>
                <a:gd name="connsiteY304" fmla="*/ 966291 h 4579441"/>
                <a:gd name="connsiteX305" fmla="*/ 2719190 w 6370596"/>
                <a:gd name="connsiteY305" fmla="*/ 928191 h 4579441"/>
                <a:gd name="connsiteX306" fmla="*/ 2700140 w 6370596"/>
                <a:gd name="connsiteY306" fmla="*/ 915491 h 4579441"/>
                <a:gd name="connsiteX307" fmla="*/ 2655690 w 6370596"/>
                <a:gd name="connsiteY307" fmla="*/ 871041 h 4579441"/>
                <a:gd name="connsiteX308" fmla="*/ 2630290 w 6370596"/>
                <a:gd name="connsiteY308" fmla="*/ 832941 h 4579441"/>
                <a:gd name="connsiteX309" fmla="*/ 2598540 w 6370596"/>
                <a:gd name="connsiteY309" fmla="*/ 801191 h 4579441"/>
                <a:gd name="connsiteX310" fmla="*/ 2585840 w 6370596"/>
                <a:gd name="connsiteY310" fmla="*/ 782141 h 4579441"/>
                <a:gd name="connsiteX311" fmla="*/ 2522340 w 6370596"/>
                <a:gd name="connsiteY311" fmla="*/ 744041 h 4579441"/>
                <a:gd name="connsiteX312" fmla="*/ 2503290 w 6370596"/>
                <a:gd name="connsiteY312" fmla="*/ 724991 h 4579441"/>
                <a:gd name="connsiteX313" fmla="*/ 2452490 w 6370596"/>
                <a:gd name="connsiteY313" fmla="*/ 693241 h 4579441"/>
                <a:gd name="connsiteX314" fmla="*/ 2395340 w 6370596"/>
                <a:gd name="connsiteY314" fmla="*/ 661491 h 4579441"/>
                <a:gd name="connsiteX315" fmla="*/ 2376290 w 6370596"/>
                <a:gd name="connsiteY315" fmla="*/ 642441 h 4579441"/>
                <a:gd name="connsiteX316" fmla="*/ 2350890 w 6370596"/>
                <a:gd name="connsiteY316" fmla="*/ 604341 h 4579441"/>
                <a:gd name="connsiteX317" fmla="*/ 2331840 w 6370596"/>
                <a:gd name="connsiteY317" fmla="*/ 585291 h 4579441"/>
                <a:gd name="connsiteX318" fmla="*/ 2293740 w 6370596"/>
                <a:gd name="connsiteY318" fmla="*/ 547191 h 4579441"/>
                <a:gd name="connsiteX319" fmla="*/ 2268340 w 6370596"/>
                <a:gd name="connsiteY319" fmla="*/ 496391 h 4579441"/>
                <a:gd name="connsiteX320" fmla="*/ 2249290 w 6370596"/>
                <a:gd name="connsiteY320" fmla="*/ 451941 h 4579441"/>
                <a:gd name="connsiteX321" fmla="*/ 2223890 w 6370596"/>
                <a:gd name="connsiteY321" fmla="*/ 350341 h 4579441"/>
                <a:gd name="connsiteX322" fmla="*/ 2211190 w 6370596"/>
                <a:gd name="connsiteY322" fmla="*/ 331291 h 4579441"/>
                <a:gd name="connsiteX323" fmla="*/ 2204840 w 6370596"/>
                <a:gd name="connsiteY323" fmla="*/ 312241 h 4579441"/>
                <a:gd name="connsiteX324" fmla="*/ 2179440 w 6370596"/>
                <a:gd name="connsiteY324" fmla="*/ 274141 h 4579441"/>
                <a:gd name="connsiteX325" fmla="*/ 2166740 w 6370596"/>
                <a:gd name="connsiteY325" fmla="*/ 255091 h 4579441"/>
                <a:gd name="connsiteX326" fmla="*/ 2147690 w 6370596"/>
                <a:gd name="connsiteY326" fmla="*/ 216991 h 4579441"/>
                <a:gd name="connsiteX327" fmla="*/ 2122290 w 6370596"/>
                <a:gd name="connsiteY327" fmla="*/ 134441 h 4579441"/>
                <a:gd name="connsiteX328" fmla="*/ 2096890 w 6370596"/>
                <a:gd name="connsiteY328" fmla="*/ 96341 h 4579441"/>
                <a:gd name="connsiteX329" fmla="*/ 2071490 w 6370596"/>
                <a:gd name="connsiteY329" fmla="*/ 89991 h 4579441"/>
                <a:gd name="connsiteX330" fmla="*/ 2046090 w 6370596"/>
                <a:gd name="connsiteY330" fmla="*/ 70941 h 4579441"/>
                <a:gd name="connsiteX331" fmla="*/ 2001640 w 6370596"/>
                <a:gd name="connsiteY331" fmla="*/ 58241 h 4579441"/>
                <a:gd name="connsiteX332" fmla="*/ 1982590 w 6370596"/>
                <a:gd name="connsiteY332" fmla="*/ 45541 h 4579441"/>
                <a:gd name="connsiteX333" fmla="*/ 1684140 w 6370596"/>
                <a:gd name="connsiteY333" fmla="*/ 26491 h 4579441"/>
                <a:gd name="connsiteX334" fmla="*/ 763390 w 6370596"/>
                <a:gd name="connsiteY334" fmla="*/ 13791 h 4579441"/>
                <a:gd name="connsiteX335" fmla="*/ 503040 w 6370596"/>
                <a:gd name="connsiteY335" fmla="*/ 1091 h 4579441"/>
                <a:gd name="connsiteX336" fmla="*/ 452240 w 6370596"/>
                <a:gd name="connsiteY336" fmla="*/ 20141 h 4579441"/>
                <a:gd name="connsiteX337" fmla="*/ 134740 w 6370596"/>
                <a:gd name="connsiteY337" fmla="*/ 20141 h 4579441"/>
                <a:gd name="connsiteX338" fmla="*/ 45840 w 6370596"/>
                <a:gd name="connsiteY338" fmla="*/ 64591 h 4579441"/>
                <a:gd name="connsiteX339" fmla="*/ 7740 w 6370596"/>
                <a:gd name="connsiteY339" fmla="*/ 223341 h 4579441"/>
                <a:gd name="connsiteX340" fmla="*/ 45840 w 6370596"/>
                <a:gd name="connsiteY340" fmla="*/ 267791 h 4579441"/>
                <a:gd name="connsiteX341" fmla="*/ 39490 w 6370596"/>
                <a:gd name="connsiteY341" fmla="*/ 343991 h 4579441"/>
                <a:gd name="connsiteX342" fmla="*/ 7740 w 6370596"/>
                <a:gd name="connsiteY342" fmla="*/ 369391 h 4579441"/>
                <a:gd name="connsiteX343" fmla="*/ 20440 w 6370596"/>
                <a:gd name="connsiteY343"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38340 w 6370596"/>
                <a:gd name="connsiteY124" fmla="*/ 3366591 h 4579441"/>
                <a:gd name="connsiteX125" fmla="*/ 3557390 w 6370596"/>
                <a:gd name="connsiteY125" fmla="*/ 3353891 h 4579441"/>
                <a:gd name="connsiteX126" fmla="*/ 3608190 w 6370596"/>
                <a:gd name="connsiteY126" fmla="*/ 3322141 h 4579441"/>
                <a:gd name="connsiteX127" fmla="*/ 3697090 w 6370596"/>
                <a:gd name="connsiteY127" fmla="*/ 3296741 h 4579441"/>
                <a:gd name="connsiteX128" fmla="*/ 3741540 w 6370596"/>
                <a:gd name="connsiteY128" fmla="*/ 3284041 h 4579441"/>
                <a:gd name="connsiteX129" fmla="*/ 3760590 w 6370596"/>
                <a:gd name="connsiteY129" fmla="*/ 3271341 h 4579441"/>
                <a:gd name="connsiteX130" fmla="*/ 3805040 w 6370596"/>
                <a:gd name="connsiteY130" fmla="*/ 3220541 h 4579441"/>
                <a:gd name="connsiteX131" fmla="*/ 3773290 w 6370596"/>
                <a:gd name="connsiteY131" fmla="*/ 3144341 h 4579441"/>
                <a:gd name="connsiteX132" fmla="*/ 3728840 w 6370596"/>
                <a:gd name="connsiteY132" fmla="*/ 3087191 h 4579441"/>
                <a:gd name="connsiteX133" fmla="*/ 3671690 w 6370596"/>
                <a:gd name="connsiteY133" fmla="*/ 2979241 h 4579441"/>
                <a:gd name="connsiteX134" fmla="*/ 3678040 w 6370596"/>
                <a:gd name="connsiteY134" fmla="*/ 2960191 h 4579441"/>
                <a:gd name="connsiteX135" fmla="*/ 3690740 w 6370596"/>
                <a:gd name="connsiteY135" fmla="*/ 2877641 h 4579441"/>
                <a:gd name="connsiteX136" fmla="*/ 3684390 w 6370596"/>
                <a:gd name="connsiteY136" fmla="*/ 2833191 h 4579441"/>
                <a:gd name="connsiteX137" fmla="*/ 3671690 w 6370596"/>
                <a:gd name="connsiteY137" fmla="*/ 2814141 h 4579441"/>
                <a:gd name="connsiteX138" fmla="*/ 3665340 w 6370596"/>
                <a:gd name="connsiteY138" fmla="*/ 2788741 h 4579441"/>
                <a:gd name="connsiteX139" fmla="*/ 3671690 w 6370596"/>
                <a:gd name="connsiteY139" fmla="*/ 2706191 h 4579441"/>
                <a:gd name="connsiteX140" fmla="*/ 3684390 w 6370596"/>
                <a:gd name="connsiteY140" fmla="*/ 2687141 h 4579441"/>
                <a:gd name="connsiteX141" fmla="*/ 3722490 w 6370596"/>
                <a:gd name="connsiteY141" fmla="*/ 2649041 h 4579441"/>
                <a:gd name="connsiteX142" fmla="*/ 3843140 w 6370596"/>
                <a:gd name="connsiteY142" fmla="*/ 2560141 h 4579441"/>
                <a:gd name="connsiteX143" fmla="*/ 3925690 w 6370596"/>
                <a:gd name="connsiteY143" fmla="*/ 2496641 h 4579441"/>
                <a:gd name="connsiteX144" fmla="*/ 4008240 w 6370596"/>
                <a:gd name="connsiteY144" fmla="*/ 2464891 h 4579441"/>
                <a:gd name="connsiteX145" fmla="*/ 4109840 w 6370596"/>
                <a:gd name="connsiteY145" fmla="*/ 2471241 h 4579441"/>
                <a:gd name="connsiteX146" fmla="*/ 4147940 w 6370596"/>
                <a:gd name="connsiteY146" fmla="*/ 2496641 h 4579441"/>
                <a:gd name="connsiteX147" fmla="*/ 4186040 w 6370596"/>
                <a:gd name="connsiteY147" fmla="*/ 2515691 h 4579441"/>
                <a:gd name="connsiteX148" fmla="*/ 4249540 w 6370596"/>
                <a:gd name="connsiteY148" fmla="*/ 2566491 h 4579441"/>
                <a:gd name="connsiteX149" fmla="*/ 4274940 w 6370596"/>
                <a:gd name="connsiteY149" fmla="*/ 2610941 h 4579441"/>
                <a:gd name="connsiteX150" fmla="*/ 4293990 w 6370596"/>
                <a:gd name="connsiteY150" fmla="*/ 2629991 h 4579441"/>
                <a:gd name="connsiteX151" fmla="*/ 4363840 w 6370596"/>
                <a:gd name="connsiteY151" fmla="*/ 2706191 h 4579441"/>
                <a:gd name="connsiteX152" fmla="*/ 4382890 w 6370596"/>
                <a:gd name="connsiteY152" fmla="*/ 2731591 h 4579441"/>
                <a:gd name="connsiteX153" fmla="*/ 4427340 w 6370596"/>
                <a:gd name="connsiteY153" fmla="*/ 2795091 h 4579441"/>
                <a:gd name="connsiteX154" fmla="*/ 4465440 w 6370596"/>
                <a:gd name="connsiteY154" fmla="*/ 2852241 h 4579441"/>
                <a:gd name="connsiteX155" fmla="*/ 4535290 w 6370596"/>
                <a:gd name="connsiteY155" fmla="*/ 2947491 h 4579441"/>
                <a:gd name="connsiteX156" fmla="*/ 4547990 w 6370596"/>
                <a:gd name="connsiteY156" fmla="*/ 2966541 h 4579441"/>
                <a:gd name="connsiteX157" fmla="*/ 4573390 w 6370596"/>
                <a:gd name="connsiteY157" fmla="*/ 2991941 h 4579441"/>
                <a:gd name="connsiteX158" fmla="*/ 4586090 w 6370596"/>
                <a:gd name="connsiteY158" fmla="*/ 3010991 h 4579441"/>
                <a:gd name="connsiteX159" fmla="*/ 4605140 w 6370596"/>
                <a:gd name="connsiteY159" fmla="*/ 3030041 h 4579441"/>
                <a:gd name="connsiteX160" fmla="*/ 4649590 w 6370596"/>
                <a:gd name="connsiteY160" fmla="*/ 3087191 h 4579441"/>
                <a:gd name="connsiteX161" fmla="*/ 4668640 w 6370596"/>
                <a:gd name="connsiteY161" fmla="*/ 3112591 h 4579441"/>
                <a:gd name="connsiteX162" fmla="*/ 4681340 w 6370596"/>
                <a:gd name="connsiteY162" fmla="*/ 3131641 h 4579441"/>
                <a:gd name="connsiteX163" fmla="*/ 4700390 w 6370596"/>
                <a:gd name="connsiteY163" fmla="*/ 3137991 h 4579441"/>
                <a:gd name="connsiteX164" fmla="*/ 4732140 w 6370596"/>
                <a:gd name="connsiteY164" fmla="*/ 3036391 h 4579441"/>
                <a:gd name="connsiteX165" fmla="*/ 4744840 w 6370596"/>
                <a:gd name="connsiteY165" fmla="*/ 2985591 h 4579441"/>
                <a:gd name="connsiteX166" fmla="*/ 4763890 w 6370596"/>
                <a:gd name="connsiteY166" fmla="*/ 2934791 h 4579441"/>
                <a:gd name="connsiteX167" fmla="*/ 4776590 w 6370596"/>
                <a:gd name="connsiteY167" fmla="*/ 2883991 h 4579441"/>
                <a:gd name="connsiteX168" fmla="*/ 4782940 w 6370596"/>
                <a:gd name="connsiteY168" fmla="*/ 2864941 h 4579441"/>
                <a:gd name="connsiteX169" fmla="*/ 4801990 w 6370596"/>
                <a:gd name="connsiteY169" fmla="*/ 2839541 h 4579441"/>
                <a:gd name="connsiteX170" fmla="*/ 4808340 w 6370596"/>
                <a:gd name="connsiteY170" fmla="*/ 2820491 h 4579441"/>
                <a:gd name="connsiteX171" fmla="*/ 4846440 w 6370596"/>
                <a:gd name="connsiteY171" fmla="*/ 2763341 h 4579441"/>
                <a:gd name="connsiteX172" fmla="*/ 4859140 w 6370596"/>
                <a:gd name="connsiteY172" fmla="*/ 2744291 h 4579441"/>
                <a:gd name="connsiteX173" fmla="*/ 4878190 w 6370596"/>
                <a:gd name="connsiteY173" fmla="*/ 2731591 h 4579441"/>
                <a:gd name="connsiteX174" fmla="*/ 4922640 w 6370596"/>
                <a:gd name="connsiteY174" fmla="*/ 2693491 h 4579441"/>
                <a:gd name="connsiteX175" fmla="*/ 4960740 w 6370596"/>
                <a:gd name="connsiteY175" fmla="*/ 2680791 h 4579441"/>
                <a:gd name="connsiteX176" fmla="*/ 5005190 w 6370596"/>
                <a:gd name="connsiteY176" fmla="*/ 2668091 h 4579441"/>
                <a:gd name="connsiteX177" fmla="*/ 5049640 w 6370596"/>
                <a:gd name="connsiteY177" fmla="*/ 2661741 h 4579441"/>
                <a:gd name="connsiteX178" fmla="*/ 5119490 w 6370596"/>
                <a:gd name="connsiteY178" fmla="*/ 2668091 h 4579441"/>
                <a:gd name="connsiteX179" fmla="*/ 5138540 w 6370596"/>
                <a:gd name="connsiteY179" fmla="*/ 2680791 h 4579441"/>
                <a:gd name="connsiteX180" fmla="*/ 5157590 w 6370596"/>
                <a:gd name="connsiteY180" fmla="*/ 2687141 h 4579441"/>
                <a:gd name="connsiteX181" fmla="*/ 5202040 w 6370596"/>
                <a:gd name="connsiteY181" fmla="*/ 2706191 h 4579441"/>
                <a:gd name="connsiteX182" fmla="*/ 5240140 w 6370596"/>
                <a:gd name="connsiteY182" fmla="*/ 2718891 h 4579441"/>
                <a:gd name="connsiteX183" fmla="*/ 5259190 w 6370596"/>
                <a:gd name="connsiteY183" fmla="*/ 2725241 h 4579441"/>
                <a:gd name="connsiteX184" fmla="*/ 5290940 w 6370596"/>
                <a:gd name="connsiteY184" fmla="*/ 2737941 h 4579441"/>
                <a:gd name="connsiteX185" fmla="*/ 5316340 w 6370596"/>
                <a:gd name="connsiteY185" fmla="*/ 2744291 h 4579441"/>
                <a:gd name="connsiteX186" fmla="*/ 5354440 w 6370596"/>
                <a:gd name="connsiteY186" fmla="*/ 2756991 h 4579441"/>
                <a:gd name="connsiteX187" fmla="*/ 5398890 w 6370596"/>
                <a:gd name="connsiteY187" fmla="*/ 2769691 h 4579441"/>
                <a:gd name="connsiteX188" fmla="*/ 5494140 w 6370596"/>
                <a:gd name="connsiteY188" fmla="*/ 2763341 h 4579441"/>
                <a:gd name="connsiteX189" fmla="*/ 5513190 w 6370596"/>
                <a:gd name="connsiteY189" fmla="*/ 2744291 h 4579441"/>
                <a:gd name="connsiteX190" fmla="*/ 5500490 w 6370596"/>
                <a:gd name="connsiteY190" fmla="*/ 2699841 h 4579441"/>
                <a:gd name="connsiteX191" fmla="*/ 5494140 w 6370596"/>
                <a:gd name="connsiteY191" fmla="*/ 2668091 h 4579441"/>
                <a:gd name="connsiteX192" fmla="*/ 5456040 w 6370596"/>
                <a:gd name="connsiteY192" fmla="*/ 2649041 h 4579441"/>
                <a:gd name="connsiteX193" fmla="*/ 5449690 w 6370596"/>
                <a:gd name="connsiteY193" fmla="*/ 2623641 h 4579441"/>
                <a:gd name="connsiteX194" fmla="*/ 5462390 w 6370596"/>
                <a:gd name="connsiteY194" fmla="*/ 2509341 h 4579441"/>
                <a:gd name="connsiteX195" fmla="*/ 5475090 w 6370596"/>
                <a:gd name="connsiteY195" fmla="*/ 2483941 h 4579441"/>
                <a:gd name="connsiteX196" fmla="*/ 5513190 w 6370596"/>
                <a:gd name="connsiteY196" fmla="*/ 2458541 h 4579441"/>
                <a:gd name="connsiteX197" fmla="*/ 5513190 w 6370596"/>
                <a:gd name="connsiteY197" fmla="*/ 2356941 h 4579441"/>
                <a:gd name="connsiteX198" fmla="*/ 5532240 w 6370596"/>
                <a:gd name="connsiteY198" fmla="*/ 2331541 h 4579441"/>
                <a:gd name="connsiteX199" fmla="*/ 5551290 w 6370596"/>
                <a:gd name="connsiteY199" fmla="*/ 2293441 h 4579441"/>
                <a:gd name="connsiteX200" fmla="*/ 5576690 w 6370596"/>
                <a:gd name="connsiteY200" fmla="*/ 2287091 h 4579441"/>
                <a:gd name="connsiteX201" fmla="*/ 5684640 w 6370596"/>
                <a:gd name="connsiteY201" fmla="*/ 2280741 h 4579441"/>
                <a:gd name="connsiteX202" fmla="*/ 5767190 w 6370596"/>
                <a:gd name="connsiteY202" fmla="*/ 2261691 h 4579441"/>
                <a:gd name="connsiteX203" fmla="*/ 5786240 w 6370596"/>
                <a:gd name="connsiteY203" fmla="*/ 2255341 h 4579441"/>
                <a:gd name="connsiteX204" fmla="*/ 5951340 w 6370596"/>
                <a:gd name="connsiteY204" fmla="*/ 2261691 h 4579441"/>
                <a:gd name="connsiteX205" fmla="*/ 5989440 w 6370596"/>
                <a:gd name="connsiteY205" fmla="*/ 2280741 h 4579441"/>
                <a:gd name="connsiteX206" fmla="*/ 6021190 w 6370596"/>
                <a:gd name="connsiteY206" fmla="*/ 2287091 h 4579441"/>
                <a:gd name="connsiteX207" fmla="*/ 6129140 w 6370596"/>
                <a:gd name="connsiteY207" fmla="*/ 2299791 h 4579441"/>
                <a:gd name="connsiteX208" fmla="*/ 6287890 w 6370596"/>
                <a:gd name="connsiteY208" fmla="*/ 2293441 h 4579441"/>
                <a:gd name="connsiteX209" fmla="*/ 6306940 w 6370596"/>
                <a:gd name="connsiteY209" fmla="*/ 2280741 h 4579441"/>
                <a:gd name="connsiteX210" fmla="*/ 6332340 w 6370596"/>
                <a:gd name="connsiteY210" fmla="*/ 2274391 h 4579441"/>
                <a:gd name="connsiteX211" fmla="*/ 6370440 w 6370596"/>
                <a:gd name="connsiteY211" fmla="*/ 2236291 h 4579441"/>
                <a:gd name="connsiteX212" fmla="*/ 6351390 w 6370596"/>
                <a:gd name="connsiteY212" fmla="*/ 2229941 h 4579441"/>
                <a:gd name="connsiteX213" fmla="*/ 6325990 w 6370596"/>
                <a:gd name="connsiteY213" fmla="*/ 2217241 h 4579441"/>
                <a:gd name="connsiteX214" fmla="*/ 6306940 w 6370596"/>
                <a:gd name="connsiteY214" fmla="*/ 2102941 h 4579441"/>
                <a:gd name="connsiteX215" fmla="*/ 6300590 w 6370596"/>
                <a:gd name="connsiteY215" fmla="*/ 2033091 h 4579441"/>
                <a:gd name="connsiteX216" fmla="*/ 6281540 w 6370596"/>
                <a:gd name="connsiteY216" fmla="*/ 1969591 h 4579441"/>
                <a:gd name="connsiteX217" fmla="*/ 6268840 w 6370596"/>
                <a:gd name="connsiteY217" fmla="*/ 1937841 h 4579441"/>
                <a:gd name="connsiteX218" fmla="*/ 6262490 w 6370596"/>
                <a:gd name="connsiteY218" fmla="*/ 1918791 h 4579441"/>
                <a:gd name="connsiteX219" fmla="*/ 6249790 w 6370596"/>
                <a:gd name="connsiteY219" fmla="*/ 1899741 h 4579441"/>
                <a:gd name="connsiteX220" fmla="*/ 6243440 w 6370596"/>
                <a:gd name="connsiteY220" fmla="*/ 1874341 h 4579441"/>
                <a:gd name="connsiteX221" fmla="*/ 6224390 w 6370596"/>
                <a:gd name="connsiteY221" fmla="*/ 1829891 h 4579441"/>
                <a:gd name="connsiteX222" fmla="*/ 6218040 w 6370596"/>
                <a:gd name="connsiteY222" fmla="*/ 1753691 h 4579441"/>
                <a:gd name="connsiteX223" fmla="*/ 6192640 w 6370596"/>
                <a:gd name="connsiteY223" fmla="*/ 1696541 h 4579441"/>
                <a:gd name="connsiteX224" fmla="*/ 6179940 w 6370596"/>
                <a:gd name="connsiteY224" fmla="*/ 1671141 h 4579441"/>
                <a:gd name="connsiteX225" fmla="*/ 6154540 w 6370596"/>
                <a:gd name="connsiteY225" fmla="*/ 1633041 h 4579441"/>
                <a:gd name="connsiteX226" fmla="*/ 6141840 w 6370596"/>
                <a:gd name="connsiteY226" fmla="*/ 1594941 h 4579441"/>
                <a:gd name="connsiteX227" fmla="*/ 6135490 w 6370596"/>
                <a:gd name="connsiteY227" fmla="*/ 1575891 h 4579441"/>
                <a:gd name="connsiteX228" fmla="*/ 6129140 w 6370596"/>
                <a:gd name="connsiteY228" fmla="*/ 1550491 h 4579441"/>
                <a:gd name="connsiteX229" fmla="*/ 6116440 w 6370596"/>
                <a:gd name="connsiteY229" fmla="*/ 1531441 h 4579441"/>
                <a:gd name="connsiteX230" fmla="*/ 6097390 w 6370596"/>
                <a:gd name="connsiteY230" fmla="*/ 1486991 h 4579441"/>
                <a:gd name="connsiteX231" fmla="*/ 6059290 w 6370596"/>
                <a:gd name="connsiteY231" fmla="*/ 1474291 h 4579441"/>
                <a:gd name="connsiteX232" fmla="*/ 6002140 w 6370596"/>
                <a:gd name="connsiteY232" fmla="*/ 1461591 h 4579441"/>
                <a:gd name="connsiteX233" fmla="*/ 5964040 w 6370596"/>
                <a:gd name="connsiteY233" fmla="*/ 1448891 h 4579441"/>
                <a:gd name="connsiteX234" fmla="*/ 5944990 w 6370596"/>
                <a:gd name="connsiteY234" fmla="*/ 1442541 h 4579441"/>
                <a:gd name="connsiteX235" fmla="*/ 5887840 w 6370596"/>
                <a:gd name="connsiteY235" fmla="*/ 1429841 h 4579441"/>
                <a:gd name="connsiteX236" fmla="*/ 5868790 w 6370596"/>
                <a:gd name="connsiteY236" fmla="*/ 1423491 h 4579441"/>
                <a:gd name="connsiteX237" fmla="*/ 5563990 w 6370596"/>
                <a:gd name="connsiteY237" fmla="*/ 1436191 h 4579441"/>
                <a:gd name="connsiteX238" fmla="*/ 5506840 w 6370596"/>
                <a:gd name="connsiteY238" fmla="*/ 1448891 h 4579441"/>
                <a:gd name="connsiteX239" fmla="*/ 5468740 w 6370596"/>
                <a:gd name="connsiteY239" fmla="*/ 1461591 h 4579441"/>
                <a:gd name="connsiteX240" fmla="*/ 5449690 w 6370596"/>
                <a:gd name="connsiteY240" fmla="*/ 1467941 h 4579441"/>
                <a:gd name="connsiteX241" fmla="*/ 5430640 w 6370596"/>
                <a:gd name="connsiteY241" fmla="*/ 1480641 h 4579441"/>
                <a:gd name="connsiteX242" fmla="*/ 5373490 w 6370596"/>
                <a:gd name="connsiteY242" fmla="*/ 1493341 h 4579441"/>
                <a:gd name="connsiteX243" fmla="*/ 5309990 w 6370596"/>
                <a:gd name="connsiteY243" fmla="*/ 1506041 h 4579441"/>
                <a:gd name="connsiteX244" fmla="*/ 5202040 w 6370596"/>
                <a:gd name="connsiteY244" fmla="*/ 1525091 h 4579441"/>
                <a:gd name="connsiteX245" fmla="*/ 5030590 w 6370596"/>
                <a:gd name="connsiteY245" fmla="*/ 1512391 h 4579441"/>
                <a:gd name="connsiteX246" fmla="*/ 4967090 w 6370596"/>
                <a:gd name="connsiteY246" fmla="*/ 1493341 h 4579441"/>
                <a:gd name="connsiteX247" fmla="*/ 4948040 w 6370596"/>
                <a:gd name="connsiteY247" fmla="*/ 1486991 h 4579441"/>
                <a:gd name="connsiteX248" fmla="*/ 4922640 w 6370596"/>
                <a:gd name="connsiteY248" fmla="*/ 1480641 h 4579441"/>
                <a:gd name="connsiteX249" fmla="*/ 4903590 w 6370596"/>
                <a:gd name="connsiteY249" fmla="*/ 1474291 h 4579441"/>
                <a:gd name="connsiteX250" fmla="*/ 4833740 w 6370596"/>
                <a:gd name="connsiteY250" fmla="*/ 1467941 h 4579441"/>
                <a:gd name="connsiteX251" fmla="*/ 4795640 w 6370596"/>
                <a:gd name="connsiteY251" fmla="*/ 1455241 h 4579441"/>
                <a:gd name="connsiteX252" fmla="*/ 4522590 w 6370596"/>
                <a:gd name="connsiteY252" fmla="*/ 1442541 h 4579441"/>
                <a:gd name="connsiteX253" fmla="*/ 4490840 w 6370596"/>
                <a:gd name="connsiteY253" fmla="*/ 1436191 h 4579441"/>
                <a:gd name="connsiteX254" fmla="*/ 4452740 w 6370596"/>
                <a:gd name="connsiteY254" fmla="*/ 1423491 h 4579441"/>
                <a:gd name="connsiteX255" fmla="*/ 4395590 w 6370596"/>
                <a:gd name="connsiteY255" fmla="*/ 1417141 h 4579441"/>
                <a:gd name="connsiteX256" fmla="*/ 4357490 w 6370596"/>
                <a:gd name="connsiteY256" fmla="*/ 1391741 h 4579441"/>
                <a:gd name="connsiteX257" fmla="*/ 4319390 w 6370596"/>
                <a:gd name="connsiteY257" fmla="*/ 1379041 h 4579441"/>
                <a:gd name="connsiteX258" fmla="*/ 4281290 w 6370596"/>
                <a:gd name="connsiteY258" fmla="*/ 1366341 h 4579441"/>
                <a:gd name="connsiteX259" fmla="*/ 4243190 w 6370596"/>
                <a:gd name="connsiteY259" fmla="*/ 1353641 h 4579441"/>
                <a:gd name="connsiteX260" fmla="*/ 4211440 w 6370596"/>
                <a:gd name="connsiteY260" fmla="*/ 1347291 h 4579441"/>
                <a:gd name="connsiteX261" fmla="*/ 4192390 w 6370596"/>
                <a:gd name="connsiteY261" fmla="*/ 1334591 h 4579441"/>
                <a:gd name="connsiteX262" fmla="*/ 4154290 w 6370596"/>
                <a:gd name="connsiteY262" fmla="*/ 1321891 h 4579441"/>
                <a:gd name="connsiteX263" fmla="*/ 4135240 w 6370596"/>
                <a:gd name="connsiteY263" fmla="*/ 1315541 h 4579441"/>
                <a:gd name="connsiteX264" fmla="*/ 4103490 w 6370596"/>
                <a:gd name="connsiteY264" fmla="*/ 1296491 h 4579441"/>
                <a:gd name="connsiteX265" fmla="*/ 4059040 w 6370596"/>
                <a:gd name="connsiteY265" fmla="*/ 1283791 h 4579441"/>
                <a:gd name="connsiteX266" fmla="*/ 4033640 w 6370596"/>
                <a:gd name="connsiteY266" fmla="*/ 1271091 h 4579441"/>
                <a:gd name="connsiteX267" fmla="*/ 3982840 w 6370596"/>
                <a:gd name="connsiteY267" fmla="*/ 1258391 h 4579441"/>
                <a:gd name="connsiteX268" fmla="*/ 3919340 w 6370596"/>
                <a:gd name="connsiteY268" fmla="*/ 1220291 h 4579441"/>
                <a:gd name="connsiteX269" fmla="*/ 3900290 w 6370596"/>
                <a:gd name="connsiteY269" fmla="*/ 1213941 h 4579441"/>
                <a:gd name="connsiteX270" fmla="*/ 3709790 w 6370596"/>
                <a:gd name="connsiteY270" fmla="*/ 1207591 h 4579441"/>
                <a:gd name="connsiteX271" fmla="*/ 3627240 w 6370596"/>
                <a:gd name="connsiteY271" fmla="*/ 1213941 h 4579441"/>
                <a:gd name="connsiteX272" fmla="*/ 3589140 w 6370596"/>
                <a:gd name="connsiteY272" fmla="*/ 1232991 h 4579441"/>
                <a:gd name="connsiteX273" fmla="*/ 3551040 w 6370596"/>
                <a:gd name="connsiteY273" fmla="*/ 1245691 h 4579441"/>
                <a:gd name="connsiteX274" fmla="*/ 3531990 w 6370596"/>
                <a:gd name="connsiteY274" fmla="*/ 1258391 h 4579441"/>
                <a:gd name="connsiteX275" fmla="*/ 3512940 w 6370596"/>
                <a:gd name="connsiteY275" fmla="*/ 1264741 h 4579441"/>
                <a:gd name="connsiteX276" fmla="*/ 3474840 w 6370596"/>
                <a:gd name="connsiteY276" fmla="*/ 1290141 h 4579441"/>
                <a:gd name="connsiteX277" fmla="*/ 3455790 w 6370596"/>
                <a:gd name="connsiteY277" fmla="*/ 1302841 h 4579441"/>
                <a:gd name="connsiteX278" fmla="*/ 3411340 w 6370596"/>
                <a:gd name="connsiteY278" fmla="*/ 1366341 h 4579441"/>
                <a:gd name="connsiteX279" fmla="*/ 3398640 w 6370596"/>
                <a:gd name="connsiteY279" fmla="*/ 1385391 h 4579441"/>
                <a:gd name="connsiteX280" fmla="*/ 3354190 w 6370596"/>
                <a:gd name="connsiteY280" fmla="*/ 1417141 h 4579441"/>
                <a:gd name="connsiteX281" fmla="*/ 3335140 w 6370596"/>
                <a:gd name="connsiteY281" fmla="*/ 1423491 h 4579441"/>
                <a:gd name="connsiteX282" fmla="*/ 3309740 w 6370596"/>
                <a:gd name="connsiteY282" fmla="*/ 1436191 h 4579441"/>
                <a:gd name="connsiteX283" fmla="*/ 3271640 w 6370596"/>
                <a:gd name="connsiteY283" fmla="*/ 1448891 h 4579441"/>
                <a:gd name="connsiteX284" fmla="*/ 3252590 w 6370596"/>
                <a:gd name="connsiteY284" fmla="*/ 1455241 h 4579441"/>
                <a:gd name="connsiteX285" fmla="*/ 3176390 w 6370596"/>
                <a:gd name="connsiteY285" fmla="*/ 1429841 h 4579441"/>
                <a:gd name="connsiteX286" fmla="*/ 3157340 w 6370596"/>
                <a:gd name="connsiteY286" fmla="*/ 1410791 h 4579441"/>
                <a:gd name="connsiteX287" fmla="*/ 3138290 w 6370596"/>
                <a:gd name="connsiteY287" fmla="*/ 1372691 h 4579441"/>
                <a:gd name="connsiteX288" fmla="*/ 3131940 w 6370596"/>
                <a:gd name="connsiteY288" fmla="*/ 1353641 h 4579441"/>
                <a:gd name="connsiteX289" fmla="*/ 3119240 w 6370596"/>
                <a:gd name="connsiteY289" fmla="*/ 1334591 h 4579441"/>
                <a:gd name="connsiteX290" fmla="*/ 3112890 w 6370596"/>
                <a:gd name="connsiteY290" fmla="*/ 1315541 h 4579441"/>
                <a:gd name="connsiteX291" fmla="*/ 3100190 w 6370596"/>
                <a:gd name="connsiteY291" fmla="*/ 1296491 h 4579441"/>
                <a:gd name="connsiteX292" fmla="*/ 3087490 w 6370596"/>
                <a:gd name="connsiteY292" fmla="*/ 1271091 h 4579441"/>
                <a:gd name="connsiteX293" fmla="*/ 3068440 w 6370596"/>
                <a:gd name="connsiteY293" fmla="*/ 1252041 h 4579441"/>
                <a:gd name="connsiteX294" fmla="*/ 3030340 w 6370596"/>
                <a:gd name="connsiteY294" fmla="*/ 1232991 h 4579441"/>
                <a:gd name="connsiteX295" fmla="*/ 3011290 w 6370596"/>
                <a:gd name="connsiteY295" fmla="*/ 1213941 h 4579441"/>
                <a:gd name="connsiteX296" fmla="*/ 2985890 w 6370596"/>
                <a:gd name="connsiteY296" fmla="*/ 1194891 h 4579441"/>
                <a:gd name="connsiteX297" fmla="*/ 2966840 w 6370596"/>
                <a:gd name="connsiteY297" fmla="*/ 1169491 h 4579441"/>
                <a:gd name="connsiteX298" fmla="*/ 2941440 w 6370596"/>
                <a:gd name="connsiteY298" fmla="*/ 1144091 h 4579441"/>
                <a:gd name="connsiteX299" fmla="*/ 2896990 w 6370596"/>
                <a:gd name="connsiteY299" fmla="*/ 1086941 h 4579441"/>
                <a:gd name="connsiteX300" fmla="*/ 2865240 w 6370596"/>
                <a:gd name="connsiteY300" fmla="*/ 1048841 h 4579441"/>
                <a:gd name="connsiteX301" fmla="*/ 2839840 w 6370596"/>
                <a:gd name="connsiteY301" fmla="*/ 1029791 h 4579441"/>
                <a:gd name="connsiteX302" fmla="*/ 2801740 w 6370596"/>
                <a:gd name="connsiteY302" fmla="*/ 1004391 h 4579441"/>
                <a:gd name="connsiteX303" fmla="*/ 2757290 w 6370596"/>
                <a:gd name="connsiteY303" fmla="*/ 966291 h 4579441"/>
                <a:gd name="connsiteX304" fmla="*/ 2719190 w 6370596"/>
                <a:gd name="connsiteY304" fmla="*/ 928191 h 4579441"/>
                <a:gd name="connsiteX305" fmla="*/ 2700140 w 6370596"/>
                <a:gd name="connsiteY305" fmla="*/ 915491 h 4579441"/>
                <a:gd name="connsiteX306" fmla="*/ 2655690 w 6370596"/>
                <a:gd name="connsiteY306" fmla="*/ 871041 h 4579441"/>
                <a:gd name="connsiteX307" fmla="*/ 2630290 w 6370596"/>
                <a:gd name="connsiteY307" fmla="*/ 832941 h 4579441"/>
                <a:gd name="connsiteX308" fmla="*/ 2598540 w 6370596"/>
                <a:gd name="connsiteY308" fmla="*/ 801191 h 4579441"/>
                <a:gd name="connsiteX309" fmla="*/ 2585840 w 6370596"/>
                <a:gd name="connsiteY309" fmla="*/ 782141 h 4579441"/>
                <a:gd name="connsiteX310" fmla="*/ 2522340 w 6370596"/>
                <a:gd name="connsiteY310" fmla="*/ 744041 h 4579441"/>
                <a:gd name="connsiteX311" fmla="*/ 2503290 w 6370596"/>
                <a:gd name="connsiteY311" fmla="*/ 724991 h 4579441"/>
                <a:gd name="connsiteX312" fmla="*/ 2452490 w 6370596"/>
                <a:gd name="connsiteY312" fmla="*/ 693241 h 4579441"/>
                <a:gd name="connsiteX313" fmla="*/ 2395340 w 6370596"/>
                <a:gd name="connsiteY313" fmla="*/ 661491 h 4579441"/>
                <a:gd name="connsiteX314" fmla="*/ 2376290 w 6370596"/>
                <a:gd name="connsiteY314" fmla="*/ 642441 h 4579441"/>
                <a:gd name="connsiteX315" fmla="*/ 2350890 w 6370596"/>
                <a:gd name="connsiteY315" fmla="*/ 604341 h 4579441"/>
                <a:gd name="connsiteX316" fmla="*/ 2331840 w 6370596"/>
                <a:gd name="connsiteY316" fmla="*/ 585291 h 4579441"/>
                <a:gd name="connsiteX317" fmla="*/ 2293740 w 6370596"/>
                <a:gd name="connsiteY317" fmla="*/ 547191 h 4579441"/>
                <a:gd name="connsiteX318" fmla="*/ 2268340 w 6370596"/>
                <a:gd name="connsiteY318" fmla="*/ 496391 h 4579441"/>
                <a:gd name="connsiteX319" fmla="*/ 2249290 w 6370596"/>
                <a:gd name="connsiteY319" fmla="*/ 451941 h 4579441"/>
                <a:gd name="connsiteX320" fmla="*/ 2223890 w 6370596"/>
                <a:gd name="connsiteY320" fmla="*/ 350341 h 4579441"/>
                <a:gd name="connsiteX321" fmla="*/ 2211190 w 6370596"/>
                <a:gd name="connsiteY321" fmla="*/ 331291 h 4579441"/>
                <a:gd name="connsiteX322" fmla="*/ 2204840 w 6370596"/>
                <a:gd name="connsiteY322" fmla="*/ 312241 h 4579441"/>
                <a:gd name="connsiteX323" fmla="*/ 2179440 w 6370596"/>
                <a:gd name="connsiteY323" fmla="*/ 274141 h 4579441"/>
                <a:gd name="connsiteX324" fmla="*/ 2166740 w 6370596"/>
                <a:gd name="connsiteY324" fmla="*/ 255091 h 4579441"/>
                <a:gd name="connsiteX325" fmla="*/ 2147690 w 6370596"/>
                <a:gd name="connsiteY325" fmla="*/ 216991 h 4579441"/>
                <a:gd name="connsiteX326" fmla="*/ 2122290 w 6370596"/>
                <a:gd name="connsiteY326" fmla="*/ 134441 h 4579441"/>
                <a:gd name="connsiteX327" fmla="*/ 2096890 w 6370596"/>
                <a:gd name="connsiteY327" fmla="*/ 96341 h 4579441"/>
                <a:gd name="connsiteX328" fmla="*/ 2071490 w 6370596"/>
                <a:gd name="connsiteY328" fmla="*/ 89991 h 4579441"/>
                <a:gd name="connsiteX329" fmla="*/ 2046090 w 6370596"/>
                <a:gd name="connsiteY329" fmla="*/ 70941 h 4579441"/>
                <a:gd name="connsiteX330" fmla="*/ 2001640 w 6370596"/>
                <a:gd name="connsiteY330" fmla="*/ 58241 h 4579441"/>
                <a:gd name="connsiteX331" fmla="*/ 1982590 w 6370596"/>
                <a:gd name="connsiteY331" fmla="*/ 45541 h 4579441"/>
                <a:gd name="connsiteX332" fmla="*/ 1684140 w 6370596"/>
                <a:gd name="connsiteY332" fmla="*/ 26491 h 4579441"/>
                <a:gd name="connsiteX333" fmla="*/ 763390 w 6370596"/>
                <a:gd name="connsiteY333" fmla="*/ 13791 h 4579441"/>
                <a:gd name="connsiteX334" fmla="*/ 503040 w 6370596"/>
                <a:gd name="connsiteY334" fmla="*/ 1091 h 4579441"/>
                <a:gd name="connsiteX335" fmla="*/ 452240 w 6370596"/>
                <a:gd name="connsiteY335" fmla="*/ 20141 h 4579441"/>
                <a:gd name="connsiteX336" fmla="*/ 134740 w 6370596"/>
                <a:gd name="connsiteY336" fmla="*/ 20141 h 4579441"/>
                <a:gd name="connsiteX337" fmla="*/ 45840 w 6370596"/>
                <a:gd name="connsiteY337" fmla="*/ 64591 h 4579441"/>
                <a:gd name="connsiteX338" fmla="*/ 7740 w 6370596"/>
                <a:gd name="connsiteY338" fmla="*/ 223341 h 4579441"/>
                <a:gd name="connsiteX339" fmla="*/ 45840 w 6370596"/>
                <a:gd name="connsiteY339" fmla="*/ 267791 h 4579441"/>
                <a:gd name="connsiteX340" fmla="*/ 39490 w 6370596"/>
                <a:gd name="connsiteY340" fmla="*/ 343991 h 4579441"/>
                <a:gd name="connsiteX341" fmla="*/ 7740 w 6370596"/>
                <a:gd name="connsiteY341" fmla="*/ 369391 h 4579441"/>
                <a:gd name="connsiteX342" fmla="*/ 20440 w 6370596"/>
                <a:gd name="connsiteY34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30390 w 6370596"/>
                <a:gd name="connsiteY120" fmla="*/ 3468191 h 4579441"/>
                <a:gd name="connsiteX121" fmla="*/ 3449440 w 6370596"/>
                <a:gd name="connsiteY121" fmla="*/ 3461841 h 4579441"/>
                <a:gd name="connsiteX122" fmla="*/ 3474840 w 6370596"/>
                <a:gd name="connsiteY122" fmla="*/ 3398341 h 4579441"/>
                <a:gd name="connsiteX123" fmla="*/ 3512940 w 6370596"/>
                <a:gd name="connsiteY123" fmla="*/ 3379291 h 4579441"/>
                <a:gd name="connsiteX124" fmla="*/ 3557390 w 6370596"/>
                <a:gd name="connsiteY124" fmla="*/ 3353891 h 4579441"/>
                <a:gd name="connsiteX125" fmla="*/ 3608190 w 6370596"/>
                <a:gd name="connsiteY125" fmla="*/ 3322141 h 4579441"/>
                <a:gd name="connsiteX126" fmla="*/ 3697090 w 6370596"/>
                <a:gd name="connsiteY126" fmla="*/ 3296741 h 4579441"/>
                <a:gd name="connsiteX127" fmla="*/ 3741540 w 6370596"/>
                <a:gd name="connsiteY127" fmla="*/ 3284041 h 4579441"/>
                <a:gd name="connsiteX128" fmla="*/ 3760590 w 6370596"/>
                <a:gd name="connsiteY128" fmla="*/ 3271341 h 4579441"/>
                <a:gd name="connsiteX129" fmla="*/ 3805040 w 6370596"/>
                <a:gd name="connsiteY129" fmla="*/ 3220541 h 4579441"/>
                <a:gd name="connsiteX130" fmla="*/ 3773290 w 6370596"/>
                <a:gd name="connsiteY130" fmla="*/ 3144341 h 4579441"/>
                <a:gd name="connsiteX131" fmla="*/ 3728840 w 6370596"/>
                <a:gd name="connsiteY131" fmla="*/ 3087191 h 4579441"/>
                <a:gd name="connsiteX132" fmla="*/ 3671690 w 6370596"/>
                <a:gd name="connsiteY132" fmla="*/ 2979241 h 4579441"/>
                <a:gd name="connsiteX133" fmla="*/ 3678040 w 6370596"/>
                <a:gd name="connsiteY133" fmla="*/ 2960191 h 4579441"/>
                <a:gd name="connsiteX134" fmla="*/ 3690740 w 6370596"/>
                <a:gd name="connsiteY134" fmla="*/ 2877641 h 4579441"/>
                <a:gd name="connsiteX135" fmla="*/ 3684390 w 6370596"/>
                <a:gd name="connsiteY135" fmla="*/ 2833191 h 4579441"/>
                <a:gd name="connsiteX136" fmla="*/ 3671690 w 6370596"/>
                <a:gd name="connsiteY136" fmla="*/ 2814141 h 4579441"/>
                <a:gd name="connsiteX137" fmla="*/ 3665340 w 6370596"/>
                <a:gd name="connsiteY137" fmla="*/ 2788741 h 4579441"/>
                <a:gd name="connsiteX138" fmla="*/ 3671690 w 6370596"/>
                <a:gd name="connsiteY138" fmla="*/ 2706191 h 4579441"/>
                <a:gd name="connsiteX139" fmla="*/ 3684390 w 6370596"/>
                <a:gd name="connsiteY139" fmla="*/ 2687141 h 4579441"/>
                <a:gd name="connsiteX140" fmla="*/ 3722490 w 6370596"/>
                <a:gd name="connsiteY140" fmla="*/ 2649041 h 4579441"/>
                <a:gd name="connsiteX141" fmla="*/ 3843140 w 6370596"/>
                <a:gd name="connsiteY141" fmla="*/ 2560141 h 4579441"/>
                <a:gd name="connsiteX142" fmla="*/ 3925690 w 6370596"/>
                <a:gd name="connsiteY142" fmla="*/ 2496641 h 4579441"/>
                <a:gd name="connsiteX143" fmla="*/ 4008240 w 6370596"/>
                <a:gd name="connsiteY143" fmla="*/ 2464891 h 4579441"/>
                <a:gd name="connsiteX144" fmla="*/ 4109840 w 6370596"/>
                <a:gd name="connsiteY144" fmla="*/ 2471241 h 4579441"/>
                <a:gd name="connsiteX145" fmla="*/ 4147940 w 6370596"/>
                <a:gd name="connsiteY145" fmla="*/ 2496641 h 4579441"/>
                <a:gd name="connsiteX146" fmla="*/ 4186040 w 6370596"/>
                <a:gd name="connsiteY146" fmla="*/ 2515691 h 4579441"/>
                <a:gd name="connsiteX147" fmla="*/ 4249540 w 6370596"/>
                <a:gd name="connsiteY147" fmla="*/ 2566491 h 4579441"/>
                <a:gd name="connsiteX148" fmla="*/ 4274940 w 6370596"/>
                <a:gd name="connsiteY148" fmla="*/ 2610941 h 4579441"/>
                <a:gd name="connsiteX149" fmla="*/ 4293990 w 6370596"/>
                <a:gd name="connsiteY149" fmla="*/ 2629991 h 4579441"/>
                <a:gd name="connsiteX150" fmla="*/ 4363840 w 6370596"/>
                <a:gd name="connsiteY150" fmla="*/ 2706191 h 4579441"/>
                <a:gd name="connsiteX151" fmla="*/ 4382890 w 6370596"/>
                <a:gd name="connsiteY151" fmla="*/ 2731591 h 4579441"/>
                <a:gd name="connsiteX152" fmla="*/ 4427340 w 6370596"/>
                <a:gd name="connsiteY152" fmla="*/ 2795091 h 4579441"/>
                <a:gd name="connsiteX153" fmla="*/ 4465440 w 6370596"/>
                <a:gd name="connsiteY153" fmla="*/ 2852241 h 4579441"/>
                <a:gd name="connsiteX154" fmla="*/ 4535290 w 6370596"/>
                <a:gd name="connsiteY154" fmla="*/ 2947491 h 4579441"/>
                <a:gd name="connsiteX155" fmla="*/ 4547990 w 6370596"/>
                <a:gd name="connsiteY155" fmla="*/ 2966541 h 4579441"/>
                <a:gd name="connsiteX156" fmla="*/ 4573390 w 6370596"/>
                <a:gd name="connsiteY156" fmla="*/ 2991941 h 4579441"/>
                <a:gd name="connsiteX157" fmla="*/ 4586090 w 6370596"/>
                <a:gd name="connsiteY157" fmla="*/ 3010991 h 4579441"/>
                <a:gd name="connsiteX158" fmla="*/ 4605140 w 6370596"/>
                <a:gd name="connsiteY158" fmla="*/ 3030041 h 4579441"/>
                <a:gd name="connsiteX159" fmla="*/ 4649590 w 6370596"/>
                <a:gd name="connsiteY159" fmla="*/ 3087191 h 4579441"/>
                <a:gd name="connsiteX160" fmla="*/ 4668640 w 6370596"/>
                <a:gd name="connsiteY160" fmla="*/ 3112591 h 4579441"/>
                <a:gd name="connsiteX161" fmla="*/ 4681340 w 6370596"/>
                <a:gd name="connsiteY161" fmla="*/ 3131641 h 4579441"/>
                <a:gd name="connsiteX162" fmla="*/ 4700390 w 6370596"/>
                <a:gd name="connsiteY162" fmla="*/ 3137991 h 4579441"/>
                <a:gd name="connsiteX163" fmla="*/ 4732140 w 6370596"/>
                <a:gd name="connsiteY163" fmla="*/ 3036391 h 4579441"/>
                <a:gd name="connsiteX164" fmla="*/ 4744840 w 6370596"/>
                <a:gd name="connsiteY164" fmla="*/ 2985591 h 4579441"/>
                <a:gd name="connsiteX165" fmla="*/ 4763890 w 6370596"/>
                <a:gd name="connsiteY165" fmla="*/ 2934791 h 4579441"/>
                <a:gd name="connsiteX166" fmla="*/ 4776590 w 6370596"/>
                <a:gd name="connsiteY166" fmla="*/ 2883991 h 4579441"/>
                <a:gd name="connsiteX167" fmla="*/ 4782940 w 6370596"/>
                <a:gd name="connsiteY167" fmla="*/ 2864941 h 4579441"/>
                <a:gd name="connsiteX168" fmla="*/ 4801990 w 6370596"/>
                <a:gd name="connsiteY168" fmla="*/ 2839541 h 4579441"/>
                <a:gd name="connsiteX169" fmla="*/ 4808340 w 6370596"/>
                <a:gd name="connsiteY169" fmla="*/ 2820491 h 4579441"/>
                <a:gd name="connsiteX170" fmla="*/ 4846440 w 6370596"/>
                <a:gd name="connsiteY170" fmla="*/ 2763341 h 4579441"/>
                <a:gd name="connsiteX171" fmla="*/ 4859140 w 6370596"/>
                <a:gd name="connsiteY171" fmla="*/ 2744291 h 4579441"/>
                <a:gd name="connsiteX172" fmla="*/ 4878190 w 6370596"/>
                <a:gd name="connsiteY172" fmla="*/ 2731591 h 4579441"/>
                <a:gd name="connsiteX173" fmla="*/ 4922640 w 6370596"/>
                <a:gd name="connsiteY173" fmla="*/ 2693491 h 4579441"/>
                <a:gd name="connsiteX174" fmla="*/ 4960740 w 6370596"/>
                <a:gd name="connsiteY174" fmla="*/ 2680791 h 4579441"/>
                <a:gd name="connsiteX175" fmla="*/ 5005190 w 6370596"/>
                <a:gd name="connsiteY175" fmla="*/ 2668091 h 4579441"/>
                <a:gd name="connsiteX176" fmla="*/ 5049640 w 6370596"/>
                <a:gd name="connsiteY176" fmla="*/ 2661741 h 4579441"/>
                <a:gd name="connsiteX177" fmla="*/ 5119490 w 6370596"/>
                <a:gd name="connsiteY177" fmla="*/ 2668091 h 4579441"/>
                <a:gd name="connsiteX178" fmla="*/ 5138540 w 6370596"/>
                <a:gd name="connsiteY178" fmla="*/ 2680791 h 4579441"/>
                <a:gd name="connsiteX179" fmla="*/ 5157590 w 6370596"/>
                <a:gd name="connsiteY179" fmla="*/ 2687141 h 4579441"/>
                <a:gd name="connsiteX180" fmla="*/ 5202040 w 6370596"/>
                <a:gd name="connsiteY180" fmla="*/ 2706191 h 4579441"/>
                <a:gd name="connsiteX181" fmla="*/ 5240140 w 6370596"/>
                <a:gd name="connsiteY181" fmla="*/ 2718891 h 4579441"/>
                <a:gd name="connsiteX182" fmla="*/ 5259190 w 6370596"/>
                <a:gd name="connsiteY182" fmla="*/ 2725241 h 4579441"/>
                <a:gd name="connsiteX183" fmla="*/ 5290940 w 6370596"/>
                <a:gd name="connsiteY183" fmla="*/ 2737941 h 4579441"/>
                <a:gd name="connsiteX184" fmla="*/ 5316340 w 6370596"/>
                <a:gd name="connsiteY184" fmla="*/ 2744291 h 4579441"/>
                <a:gd name="connsiteX185" fmla="*/ 5354440 w 6370596"/>
                <a:gd name="connsiteY185" fmla="*/ 2756991 h 4579441"/>
                <a:gd name="connsiteX186" fmla="*/ 5398890 w 6370596"/>
                <a:gd name="connsiteY186" fmla="*/ 2769691 h 4579441"/>
                <a:gd name="connsiteX187" fmla="*/ 5494140 w 6370596"/>
                <a:gd name="connsiteY187" fmla="*/ 2763341 h 4579441"/>
                <a:gd name="connsiteX188" fmla="*/ 5513190 w 6370596"/>
                <a:gd name="connsiteY188" fmla="*/ 2744291 h 4579441"/>
                <a:gd name="connsiteX189" fmla="*/ 5500490 w 6370596"/>
                <a:gd name="connsiteY189" fmla="*/ 2699841 h 4579441"/>
                <a:gd name="connsiteX190" fmla="*/ 5494140 w 6370596"/>
                <a:gd name="connsiteY190" fmla="*/ 2668091 h 4579441"/>
                <a:gd name="connsiteX191" fmla="*/ 5456040 w 6370596"/>
                <a:gd name="connsiteY191" fmla="*/ 2649041 h 4579441"/>
                <a:gd name="connsiteX192" fmla="*/ 5449690 w 6370596"/>
                <a:gd name="connsiteY192" fmla="*/ 2623641 h 4579441"/>
                <a:gd name="connsiteX193" fmla="*/ 5462390 w 6370596"/>
                <a:gd name="connsiteY193" fmla="*/ 2509341 h 4579441"/>
                <a:gd name="connsiteX194" fmla="*/ 5475090 w 6370596"/>
                <a:gd name="connsiteY194" fmla="*/ 2483941 h 4579441"/>
                <a:gd name="connsiteX195" fmla="*/ 5513190 w 6370596"/>
                <a:gd name="connsiteY195" fmla="*/ 2458541 h 4579441"/>
                <a:gd name="connsiteX196" fmla="*/ 5513190 w 6370596"/>
                <a:gd name="connsiteY196" fmla="*/ 2356941 h 4579441"/>
                <a:gd name="connsiteX197" fmla="*/ 5532240 w 6370596"/>
                <a:gd name="connsiteY197" fmla="*/ 2331541 h 4579441"/>
                <a:gd name="connsiteX198" fmla="*/ 5551290 w 6370596"/>
                <a:gd name="connsiteY198" fmla="*/ 2293441 h 4579441"/>
                <a:gd name="connsiteX199" fmla="*/ 5576690 w 6370596"/>
                <a:gd name="connsiteY199" fmla="*/ 2287091 h 4579441"/>
                <a:gd name="connsiteX200" fmla="*/ 5684640 w 6370596"/>
                <a:gd name="connsiteY200" fmla="*/ 2280741 h 4579441"/>
                <a:gd name="connsiteX201" fmla="*/ 5767190 w 6370596"/>
                <a:gd name="connsiteY201" fmla="*/ 2261691 h 4579441"/>
                <a:gd name="connsiteX202" fmla="*/ 5786240 w 6370596"/>
                <a:gd name="connsiteY202" fmla="*/ 2255341 h 4579441"/>
                <a:gd name="connsiteX203" fmla="*/ 5951340 w 6370596"/>
                <a:gd name="connsiteY203" fmla="*/ 2261691 h 4579441"/>
                <a:gd name="connsiteX204" fmla="*/ 5989440 w 6370596"/>
                <a:gd name="connsiteY204" fmla="*/ 2280741 h 4579441"/>
                <a:gd name="connsiteX205" fmla="*/ 6021190 w 6370596"/>
                <a:gd name="connsiteY205" fmla="*/ 2287091 h 4579441"/>
                <a:gd name="connsiteX206" fmla="*/ 6129140 w 6370596"/>
                <a:gd name="connsiteY206" fmla="*/ 2299791 h 4579441"/>
                <a:gd name="connsiteX207" fmla="*/ 6287890 w 6370596"/>
                <a:gd name="connsiteY207" fmla="*/ 2293441 h 4579441"/>
                <a:gd name="connsiteX208" fmla="*/ 6306940 w 6370596"/>
                <a:gd name="connsiteY208" fmla="*/ 2280741 h 4579441"/>
                <a:gd name="connsiteX209" fmla="*/ 6332340 w 6370596"/>
                <a:gd name="connsiteY209" fmla="*/ 2274391 h 4579441"/>
                <a:gd name="connsiteX210" fmla="*/ 6370440 w 6370596"/>
                <a:gd name="connsiteY210" fmla="*/ 2236291 h 4579441"/>
                <a:gd name="connsiteX211" fmla="*/ 6351390 w 6370596"/>
                <a:gd name="connsiteY211" fmla="*/ 2229941 h 4579441"/>
                <a:gd name="connsiteX212" fmla="*/ 6325990 w 6370596"/>
                <a:gd name="connsiteY212" fmla="*/ 2217241 h 4579441"/>
                <a:gd name="connsiteX213" fmla="*/ 6306940 w 6370596"/>
                <a:gd name="connsiteY213" fmla="*/ 2102941 h 4579441"/>
                <a:gd name="connsiteX214" fmla="*/ 6300590 w 6370596"/>
                <a:gd name="connsiteY214" fmla="*/ 2033091 h 4579441"/>
                <a:gd name="connsiteX215" fmla="*/ 6281540 w 6370596"/>
                <a:gd name="connsiteY215" fmla="*/ 1969591 h 4579441"/>
                <a:gd name="connsiteX216" fmla="*/ 6268840 w 6370596"/>
                <a:gd name="connsiteY216" fmla="*/ 1937841 h 4579441"/>
                <a:gd name="connsiteX217" fmla="*/ 6262490 w 6370596"/>
                <a:gd name="connsiteY217" fmla="*/ 1918791 h 4579441"/>
                <a:gd name="connsiteX218" fmla="*/ 6249790 w 6370596"/>
                <a:gd name="connsiteY218" fmla="*/ 1899741 h 4579441"/>
                <a:gd name="connsiteX219" fmla="*/ 6243440 w 6370596"/>
                <a:gd name="connsiteY219" fmla="*/ 1874341 h 4579441"/>
                <a:gd name="connsiteX220" fmla="*/ 6224390 w 6370596"/>
                <a:gd name="connsiteY220" fmla="*/ 1829891 h 4579441"/>
                <a:gd name="connsiteX221" fmla="*/ 6218040 w 6370596"/>
                <a:gd name="connsiteY221" fmla="*/ 1753691 h 4579441"/>
                <a:gd name="connsiteX222" fmla="*/ 6192640 w 6370596"/>
                <a:gd name="connsiteY222" fmla="*/ 1696541 h 4579441"/>
                <a:gd name="connsiteX223" fmla="*/ 6179940 w 6370596"/>
                <a:gd name="connsiteY223" fmla="*/ 1671141 h 4579441"/>
                <a:gd name="connsiteX224" fmla="*/ 6154540 w 6370596"/>
                <a:gd name="connsiteY224" fmla="*/ 1633041 h 4579441"/>
                <a:gd name="connsiteX225" fmla="*/ 6141840 w 6370596"/>
                <a:gd name="connsiteY225" fmla="*/ 1594941 h 4579441"/>
                <a:gd name="connsiteX226" fmla="*/ 6135490 w 6370596"/>
                <a:gd name="connsiteY226" fmla="*/ 1575891 h 4579441"/>
                <a:gd name="connsiteX227" fmla="*/ 6129140 w 6370596"/>
                <a:gd name="connsiteY227" fmla="*/ 1550491 h 4579441"/>
                <a:gd name="connsiteX228" fmla="*/ 6116440 w 6370596"/>
                <a:gd name="connsiteY228" fmla="*/ 1531441 h 4579441"/>
                <a:gd name="connsiteX229" fmla="*/ 6097390 w 6370596"/>
                <a:gd name="connsiteY229" fmla="*/ 1486991 h 4579441"/>
                <a:gd name="connsiteX230" fmla="*/ 6059290 w 6370596"/>
                <a:gd name="connsiteY230" fmla="*/ 1474291 h 4579441"/>
                <a:gd name="connsiteX231" fmla="*/ 6002140 w 6370596"/>
                <a:gd name="connsiteY231" fmla="*/ 1461591 h 4579441"/>
                <a:gd name="connsiteX232" fmla="*/ 5964040 w 6370596"/>
                <a:gd name="connsiteY232" fmla="*/ 1448891 h 4579441"/>
                <a:gd name="connsiteX233" fmla="*/ 5944990 w 6370596"/>
                <a:gd name="connsiteY233" fmla="*/ 1442541 h 4579441"/>
                <a:gd name="connsiteX234" fmla="*/ 5887840 w 6370596"/>
                <a:gd name="connsiteY234" fmla="*/ 1429841 h 4579441"/>
                <a:gd name="connsiteX235" fmla="*/ 5868790 w 6370596"/>
                <a:gd name="connsiteY235" fmla="*/ 1423491 h 4579441"/>
                <a:gd name="connsiteX236" fmla="*/ 5563990 w 6370596"/>
                <a:gd name="connsiteY236" fmla="*/ 1436191 h 4579441"/>
                <a:gd name="connsiteX237" fmla="*/ 5506840 w 6370596"/>
                <a:gd name="connsiteY237" fmla="*/ 1448891 h 4579441"/>
                <a:gd name="connsiteX238" fmla="*/ 5468740 w 6370596"/>
                <a:gd name="connsiteY238" fmla="*/ 1461591 h 4579441"/>
                <a:gd name="connsiteX239" fmla="*/ 5449690 w 6370596"/>
                <a:gd name="connsiteY239" fmla="*/ 1467941 h 4579441"/>
                <a:gd name="connsiteX240" fmla="*/ 5430640 w 6370596"/>
                <a:gd name="connsiteY240" fmla="*/ 1480641 h 4579441"/>
                <a:gd name="connsiteX241" fmla="*/ 5373490 w 6370596"/>
                <a:gd name="connsiteY241" fmla="*/ 1493341 h 4579441"/>
                <a:gd name="connsiteX242" fmla="*/ 5309990 w 6370596"/>
                <a:gd name="connsiteY242" fmla="*/ 1506041 h 4579441"/>
                <a:gd name="connsiteX243" fmla="*/ 5202040 w 6370596"/>
                <a:gd name="connsiteY243" fmla="*/ 1525091 h 4579441"/>
                <a:gd name="connsiteX244" fmla="*/ 5030590 w 6370596"/>
                <a:gd name="connsiteY244" fmla="*/ 1512391 h 4579441"/>
                <a:gd name="connsiteX245" fmla="*/ 4967090 w 6370596"/>
                <a:gd name="connsiteY245" fmla="*/ 1493341 h 4579441"/>
                <a:gd name="connsiteX246" fmla="*/ 4948040 w 6370596"/>
                <a:gd name="connsiteY246" fmla="*/ 1486991 h 4579441"/>
                <a:gd name="connsiteX247" fmla="*/ 4922640 w 6370596"/>
                <a:gd name="connsiteY247" fmla="*/ 1480641 h 4579441"/>
                <a:gd name="connsiteX248" fmla="*/ 4903590 w 6370596"/>
                <a:gd name="connsiteY248" fmla="*/ 1474291 h 4579441"/>
                <a:gd name="connsiteX249" fmla="*/ 4833740 w 6370596"/>
                <a:gd name="connsiteY249" fmla="*/ 1467941 h 4579441"/>
                <a:gd name="connsiteX250" fmla="*/ 4795640 w 6370596"/>
                <a:gd name="connsiteY250" fmla="*/ 1455241 h 4579441"/>
                <a:gd name="connsiteX251" fmla="*/ 4522590 w 6370596"/>
                <a:gd name="connsiteY251" fmla="*/ 1442541 h 4579441"/>
                <a:gd name="connsiteX252" fmla="*/ 4490840 w 6370596"/>
                <a:gd name="connsiteY252" fmla="*/ 1436191 h 4579441"/>
                <a:gd name="connsiteX253" fmla="*/ 4452740 w 6370596"/>
                <a:gd name="connsiteY253" fmla="*/ 1423491 h 4579441"/>
                <a:gd name="connsiteX254" fmla="*/ 4395590 w 6370596"/>
                <a:gd name="connsiteY254" fmla="*/ 1417141 h 4579441"/>
                <a:gd name="connsiteX255" fmla="*/ 4357490 w 6370596"/>
                <a:gd name="connsiteY255" fmla="*/ 1391741 h 4579441"/>
                <a:gd name="connsiteX256" fmla="*/ 4319390 w 6370596"/>
                <a:gd name="connsiteY256" fmla="*/ 1379041 h 4579441"/>
                <a:gd name="connsiteX257" fmla="*/ 4281290 w 6370596"/>
                <a:gd name="connsiteY257" fmla="*/ 1366341 h 4579441"/>
                <a:gd name="connsiteX258" fmla="*/ 4243190 w 6370596"/>
                <a:gd name="connsiteY258" fmla="*/ 1353641 h 4579441"/>
                <a:gd name="connsiteX259" fmla="*/ 4211440 w 6370596"/>
                <a:gd name="connsiteY259" fmla="*/ 1347291 h 4579441"/>
                <a:gd name="connsiteX260" fmla="*/ 4192390 w 6370596"/>
                <a:gd name="connsiteY260" fmla="*/ 1334591 h 4579441"/>
                <a:gd name="connsiteX261" fmla="*/ 4154290 w 6370596"/>
                <a:gd name="connsiteY261" fmla="*/ 1321891 h 4579441"/>
                <a:gd name="connsiteX262" fmla="*/ 4135240 w 6370596"/>
                <a:gd name="connsiteY262" fmla="*/ 1315541 h 4579441"/>
                <a:gd name="connsiteX263" fmla="*/ 4103490 w 6370596"/>
                <a:gd name="connsiteY263" fmla="*/ 1296491 h 4579441"/>
                <a:gd name="connsiteX264" fmla="*/ 4059040 w 6370596"/>
                <a:gd name="connsiteY264" fmla="*/ 1283791 h 4579441"/>
                <a:gd name="connsiteX265" fmla="*/ 4033640 w 6370596"/>
                <a:gd name="connsiteY265" fmla="*/ 1271091 h 4579441"/>
                <a:gd name="connsiteX266" fmla="*/ 3982840 w 6370596"/>
                <a:gd name="connsiteY266" fmla="*/ 1258391 h 4579441"/>
                <a:gd name="connsiteX267" fmla="*/ 3919340 w 6370596"/>
                <a:gd name="connsiteY267" fmla="*/ 1220291 h 4579441"/>
                <a:gd name="connsiteX268" fmla="*/ 3900290 w 6370596"/>
                <a:gd name="connsiteY268" fmla="*/ 1213941 h 4579441"/>
                <a:gd name="connsiteX269" fmla="*/ 3709790 w 6370596"/>
                <a:gd name="connsiteY269" fmla="*/ 1207591 h 4579441"/>
                <a:gd name="connsiteX270" fmla="*/ 3627240 w 6370596"/>
                <a:gd name="connsiteY270" fmla="*/ 1213941 h 4579441"/>
                <a:gd name="connsiteX271" fmla="*/ 3589140 w 6370596"/>
                <a:gd name="connsiteY271" fmla="*/ 1232991 h 4579441"/>
                <a:gd name="connsiteX272" fmla="*/ 3551040 w 6370596"/>
                <a:gd name="connsiteY272" fmla="*/ 1245691 h 4579441"/>
                <a:gd name="connsiteX273" fmla="*/ 3531990 w 6370596"/>
                <a:gd name="connsiteY273" fmla="*/ 1258391 h 4579441"/>
                <a:gd name="connsiteX274" fmla="*/ 3512940 w 6370596"/>
                <a:gd name="connsiteY274" fmla="*/ 1264741 h 4579441"/>
                <a:gd name="connsiteX275" fmla="*/ 3474840 w 6370596"/>
                <a:gd name="connsiteY275" fmla="*/ 1290141 h 4579441"/>
                <a:gd name="connsiteX276" fmla="*/ 3455790 w 6370596"/>
                <a:gd name="connsiteY276" fmla="*/ 1302841 h 4579441"/>
                <a:gd name="connsiteX277" fmla="*/ 3411340 w 6370596"/>
                <a:gd name="connsiteY277" fmla="*/ 1366341 h 4579441"/>
                <a:gd name="connsiteX278" fmla="*/ 3398640 w 6370596"/>
                <a:gd name="connsiteY278" fmla="*/ 1385391 h 4579441"/>
                <a:gd name="connsiteX279" fmla="*/ 3354190 w 6370596"/>
                <a:gd name="connsiteY279" fmla="*/ 1417141 h 4579441"/>
                <a:gd name="connsiteX280" fmla="*/ 3335140 w 6370596"/>
                <a:gd name="connsiteY280" fmla="*/ 1423491 h 4579441"/>
                <a:gd name="connsiteX281" fmla="*/ 3309740 w 6370596"/>
                <a:gd name="connsiteY281" fmla="*/ 1436191 h 4579441"/>
                <a:gd name="connsiteX282" fmla="*/ 3271640 w 6370596"/>
                <a:gd name="connsiteY282" fmla="*/ 1448891 h 4579441"/>
                <a:gd name="connsiteX283" fmla="*/ 3252590 w 6370596"/>
                <a:gd name="connsiteY283" fmla="*/ 1455241 h 4579441"/>
                <a:gd name="connsiteX284" fmla="*/ 3176390 w 6370596"/>
                <a:gd name="connsiteY284" fmla="*/ 1429841 h 4579441"/>
                <a:gd name="connsiteX285" fmla="*/ 3157340 w 6370596"/>
                <a:gd name="connsiteY285" fmla="*/ 1410791 h 4579441"/>
                <a:gd name="connsiteX286" fmla="*/ 3138290 w 6370596"/>
                <a:gd name="connsiteY286" fmla="*/ 1372691 h 4579441"/>
                <a:gd name="connsiteX287" fmla="*/ 3131940 w 6370596"/>
                <a:gd name="connsiteY287" fmla="*/ 1353641 h 4579441"/>
                <a:gd name="connsiteX288" fmla="*/ 3119240 w 6370596"/>
                <a:gd name="connsiteY288" fmla="*/ 1334591 h 4579441"/>
                <a:gd name="connsiteX289" fmla="*/ 3112890 w 6370596"/>
                <a:gd name="connsiteY289" fmla="*/ 1315541 h 4579441"/>
                <a:gd name="connsiteX290" fmla="*/ 3100190 w 6370596"/>
                <a:gd name="connsiteY290" fmla="*/ 1296491 h 4579441"/>
                <a:gd name="connsiteX291" fmla="*/ 3087490 w 6370596"/>
                <a:gd name="connsiteY291" fmla="*/ 1271091 h 4579441"/>
                <a:gd name="connsiteX292" fmla="*/ 3068440 w 6370596"/>
                <a:gd name="connsiteY292" fmla="*/ 1252041 h 4579441"/>
                <a:gd name="connsiteX293" fmla="*/ 3030340 w 6370596"/>
                <a:gd name="connsiteY293" fmla="*/ 1232991 h 4579441"/>
                <a:gd name="connsiteX294" fmla="*/ 3011290 w 6370596"/>
                <a:gd name="connsiteY294" fmla="*/ 1213941 h 4579441"/>
                <a:gd name="connsiteX295" fmla="*/ 2985890 w 6370596"/>
                <a:gd name="connsiteY295" fmla="*/ 1194891 h 4579441"/>
                <a:gd name="connsiteX296" fmla="*/ 2966840 w 6370596"/>
                <a:gd name="connsiteY296" fmla="*/ 1169491 h 4579441"/>
                <a:gd name="connsiteX297" fmla="*/ 2941440 w 6370596"/>
                <a:gd name="connsiteY297" fmla="*/ 1144091 h 4579441"/>
                <a:gd name="connsiteX298" fmla="*/ 2896990 w 6370596"/>
                <a:gd name="connsiteY298" fmla="*/ 1086941 h 4579441"/>
                <a:gd name="connsiteX299" fmla="*/ 2865240 w 6370596"/>
                <a:gd name="connsiteY299" fmla="*/ 1048841 h 4579441"/>
                <a:gd name="connsiteX300" fmla="*/ 2839840 w 6370596"/>
                <a:gd name="connsiteY300" fmla="*/ 1029791 h 4579441"/>
                <a:gd name="connsiteX301" fmla="*/ 2801740 w 6370596"/>
                <a:gd name="connsiteY301" fmla="*/ 1004391 h 4579441"/>
                <a:gd name="connsiteX302" fmla="*/ 2757290 w 6370596"/>
                <a:gd name="connsiteY302" fmla="*/ 966291 h 4579441"/>
                <a:gd name="connsiteX303" fmla="*/ 2719190 w 6370596"/>
                <a:gd name="connsiteY303" fmla="*/ 928191 h 4579441"/>
                <a:gd name="connsiteX304" fmla="*/ 2700140 w 6370596"/>
                <a:gd name="connsiteY304" fmla="*/ 915491 h 4579441"/>
                <a:gd name="connsiteX305" fmla="*/ 2655690 w 6370596"/>
                <a:gd name="connsiteY305" fmla="*/ 871041 h 4579441"/>
                <a:gd name="connsiteX306" fmla="*/ 2630290 w 6370596"/>
                <a:gd name="connsiteY306" fmla="*/ 832941 h 4579441"/>
                <a:gd name="connsiteX307" fmla="*/ 2598540 w 6370596"/>
                <a:gd name="connsiteY307" fmla="*/ 801191 h 4579441"/>
                <a:gd name="connsiteX308" fmla="*/ 2585840 w 6370596"/>
                <a:gd name="connsiteY308" fmla="*/ 782141 h 4579441"/>
                <a:gd name="connsiteX309" fmla="*/ 2522340 w 6370596"/>
                <a:gd name="connsiteY309" fmla="*/ 744041 h 4579441"/>
                <a:gd name="connsiteX310" fmla="*/ 2503290 w 6370596"/>
                <a:gd name="connsiteY310" fmla="*/ 724991 h 4579441"/>
                <a:gd name="connsiteX311" fmla="*/ 2452490 w 6370596"/>
                <a:gd name="connsiteY311" fmla="*/ 693241 h 4579441"/>
                <a:gd name="connsiteX312" fmla="*/ 2395340 w 6370596"/>
                <a:gd name="connsiteY312" fmla="*/ 661491 h 4579441"/>
                <a:gd name="connsiteX313" fmla="*/ 2376290 w 6370596"/>
                <a:gd name="connsiteY313" fmla="*/ 642441 h 4579441"/>
                <a:gd name="connsiteX314" fmla="*/ 2350890 w 6370596"/>
                <a:gd name="connsiteY314" fmla="*/ 604341 h 4579441"/>
                <a:gd name="connsiteX315" fmla="*/ 2331840 w 6370596"/>
                <a:gd name="connsiteY315" fmla="*/ 585291 h 4579441"/>
                <a:gd name="connsiteX316" fmla="*/ 2293740 w 6370596"/>
                <a:gd name="connsiteY316" fmla="*/ 547191 h 4579441"/>
                <a:gd name="connsiteX317" fmla="*/ 2268340 w 6370596"/>
                <a:gd name="connsiteY317" fmla="*/ 496391 h 4579441"/>
                <a:gd name="connsiteX318" fmla="*/ 2249290 w 6370596"/>
                <a:gd name="connsiteY318" fmla="*/ 451941 h 4579441"/>
                <a:gd name="connsiteX319" fmla="*/ 2223890 w 6370596"/>
                <a:gd name="connsiteY319" fmla="*/ 350341 h 4579441"/>
                <a:gd name="connsiteX320" fmla="*/ 2211190 w 6370596"/>
                <a:gd name="connsiteY320" fmla="*/ 331291 h 4579441"/>
                <a:gd name="connsiteX321" fmla="*/ 2204840 w 6370596"/>
                <a:gd name="connsiteY321" fmla="*/ 312241 h 4579441"/>
                <a:gd name="connsiteX322" fmla="*/ 2179440 w 6370596"/>
                <a:gd name="connsiteY322" fmla="*/ 274141 h 4579441"/>
                <a:gd name="connsiteX323" fmla="*/ 2166740 w 6370596"/>
                <a:gd name="connsiteY323" fmla="*/ 255091 h 4579441"/>
                <a:gd name="connsiteX324" fmla="*/ 2147690 w 6370596"/>
                <a:gd name="connsiteY324" fmla="*/ 216991 h 4579441"/>
                <a:gd name="connsiteX325" fmla="*/ 2122290 w 6370596"/>
                <a:gd name="connsiteY325" fmla="*/ 134441 h 4579441"/>
                <a:gd name="connsiteX326" fmla="*/ 2096890 w 6370596"/>
                <a:gd name="connsiteY326" fmla="*/ 96341 h 4579441"/>
                <a:gd name="connsiteX327" fmla="*/ 2071490 w 6370596"/>
                <a:gd name="connsiteY327" fmla="*/ 89991 h 4579441"/>
                <a:gd name="connsiteX328" fmla="*/ 2046090 w 6370596"/>
                <a:gd name="connsiteY328" fmla="*/ 70941 h 4579441"/>
                <a:gd name="connsiteX329" fmla="*/ 2001640 w 6370596"/>
                <a:gd name="connsiteY329" fmla="*/ 58241 h 4579441"/>
                <a:gd name="connsiteX330" fmla="*/ 1982590 w 6370596"/>
                <a:gd name="connsiteY330" fmla="*/ 45541 h 4579441"/>
                <a:gd name="connsiteX331" fmla="*/ 1684140 w 6370596"/>
                <a:gd name="connsiteY331" fmla="*/ 26491 h 4579441"/>
                <a:gd name="connsiteX332" fmla="*/ 763390 w 6370596"/>
                <a:gd name="connsiteY332" fmla="*/ 13791 h 4579441"/>
                <a:gd name="connsiteX333" fmla="*/ 503040 w 6370596"/>
                <a:gd name="connsiteY333" fmla="*/ 1091 h 4579441"/>
                <a:gd name="connsiteX334" fmla="*/ 452240 w 6370596"/>
                <a:gd name="connsiteY334" fmla="*/ 20141 h 4579441"/>
                <a:gd name="connsiteX335" fmla="*/ 134740 w 6370596"/>
                <a:gd name="connsiteY335" fmla="*/ 20141 h 4579441"/>
                <a:gd name="connsiteX336" fmla="*/ 45840 w 6370596"/>
                <a:gd name="connsiteY336" fmla="*/ 64591 h 4579441"/>
                <a:gd name="connsiteX337" fmla="*/ 7740 w 6370596"/>
                <a:gd name="connsiteY337" fmla="*/ 223341 h 4579441"/>
                <a:gd name="connsiteX338" fmla="*/ 45840 w 6370596"/>
                <a:gd name="connsiteY338" fmla="*/ 267791 h 4579441"/>
                <a:gd name="connsiteX339" fmla="*/ 39490 w 6370596"/>
                <a:gd name="connsiteY339" fmla="*/ 343991 h 4579441"/>
                <a:gd name="connsiteX340" fmla="*/ 7740 w 6370596"/>
                <a:gd name="connsiteY340" fmla="*/ 369391 h 4579441"/>
                <a:gd name="connsiteX341" fmla="*/ 20440 w 6370596"/>
                <a:gd name="connsiteY341"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28790 w 6370596"/>
                <a:gd name="connsiteY116" fmla="*/ 3512641 h 4579441"/>
                <a:gd name="connsiteX117" fmla="*/ 3347840 w 6370596"/>
                <a:gd name="connsiteY117" fmla="*/ 3506291 h 4579441"/>
                <a:gd name="connsiteX118" fmla="*/ 3373240 w 6370596"/>
                <a:gd name="connsiteY118" fmla="*/ 3493591 h 4579441"/>
                <a:gd name="connsiteX119" fmla="*/ 3404990 w 6370596"/>
                <a:gd name="connsiteY119" fmla="*/ 3474541 h 4579441"/>
                <a:gd name="connsiteX120" fmla="*/ 3449440 w 6370596"/>
                <a:gd name="connsiteY120" fmla="*/ 3461841 h 4579441"/>
                <a:gd name="connsiteX121" fmla="*/ 3474840 w 6370596"/>
                <a:gd name="connsiteY121" fmla="*/ 3398341 h 4579441"/>
                <a:gd name="connsiteX122" fmla="*/ 3512940 w 6370596"/>
                <a:gd name="connsiteY122" fmla="*/ 3379291 h 4579441"/>
                <a:gd name="connsiteX123" fmla="*/ 3557390 w 6370596"/>
                <a:gd name="connsiteY123" fmla="*/ 3353891 h 4579441"/>
                <a:gd name="connsiteX124" fmla="*/ 3608190 w 6370596"/>
                <a:gd name="connsiteY124" fmla="*/ 3322141 h 4579441"/>
                <a:gd name="connsiteX125" fmla="*/ 3697090 w 6370596"/>
                <a:gd name="connsiteY125" fmla="*/ 3296741 h 4579441"/>
                <a:gd name="connsiteX126" fmla="*/ 3741540 w 6370596"/>
                <a:gd name="connsiteY126" fmla="*/ 3284041 h 4579441"/>
                <a:gd name="connsiteX127" fmla="*/ 3760590 w 6370596"/>
                <a:gd name="connsiteY127" fmla="*/ 3271341 h 4579441"/>
                <a:gd name="connsiteX128" fmla="*/ 3805040 w 6370596"/>
                <a:gd name="connsiteY128" fmla="*/ 3220541 h 4579441"/>
                <a:gd name="connsiteX129" fmla="*/ 3773290 w 6370596"/>
                <a:gd name="connsiteY129" fmla="*/ 3144341 h 4579441"/>
                <a:gd name="connsiteX130" fmla="*/ 3728840 w 6370596"/>
                <a:gd name="connsiteY130" fmla="*/ 3087191 h 4579441"/>
                <a:gd name="connsiteX131" fmla="*/ 3671690 w 6370596"/>
                <a:gd name="connsiteY131" fmla="*/ 2979241 h 4579441"/>
                <a:gd name="connsiteX132" fmla="*/ 3678040 w 6370596"/>
                <a:gd name="connsiteY132" fmla="*/ 2960191 h 4579441"/>
                <a:gd name="connsiteX133" fmla="*/ 3690740 w 6370596"/>
                <a:gd name="connsiteY133" fmla="*/ 2877641 h 4579441"/>
                <a:gd name="connsiteX134" fmla="*/ 3684390 w 6370596"/>
                <a:gd name="connsiteY134" fmla="*/ 2833191 h 4579441"/>
                <a:gd name="connsiteX135" fmla="*/ 3671690 w 6370596"/>
                <a:gd name="connsiteY135" fmla="*/ 2814141 h 4579441"/>
                <a:gd name="connsiteX136" fmla="*/ 3665340 w 6370596"/>
                <a:gd name="connsiteY136" fmla="*/ 2788741 h 4579441"/>
                <a:gd name="connsiteX137" fmla="*/ 3671690 w 6370596"/>
                <a:gd name="connsiteY137" fmla="*/ 2706191 h 4579441"/>
                <a:gd name="connsiteX138" fmla="*/ 3684390 w 6370596"/>
                <a:gd name="connsiteY138" fmla="*/ 2687141 h 4579441"/>
                <a:gd name="connsiteX139" fmla="*/ 3722490 w 6370596"/>
                <a:gd name="connsiteY139" fmla="*/ 2649041 h 4579441"/>
                <a:gd name="connsiteX140" fmla="*/ 3843140 w 6370596"/>
                <a:gd name="connsiteY140" fmla="*/ 2560141 h 4579441"/>
                <a:gd name="connsiteX141" fmla="*/ 3925690 w 6370596"/>
                <a:gd name="connsiteY141" fmla="*/ 2496641 h 4579441"/>
                <a:gd name="connsiteX142" fmla="*/ 4008240 w 6370596"/>
                <a:gd name="connsiteY142" fmla="*/ 2464891 h 4579441"/>
                <a:gd name="connsiteX143" fmla="*/ 4109840 w 6370596"/>
                <a:gd name="connsiteY143" fmla="*/ 2471241 h 4579441"/>
                <a:gd name="connsiteX144" fmla="*/ 4147940 w 6370596"/>
                <a:gd name="connsiteY144" fmla="*/ 2496641 h 4579441"/>
                <a:gd name="connsiteX145" fmla="*/ 4186040 w 6370596"/>
                <a:gd name="connsiteY145" fmla="*/ 2515691 h 4579441"/>
                <a:gd name="connsiteX146" fmla="*/ 4249540 w 6370596"/>
                <a:gd name="connsiteY146" fmla="*/ 2566491 h 4579441"/>
                <a:gd name="connsiteX147" fmla="*/ 4274940 w 6370596"/>
                <a:gd name="connsiteY147" fmla="*/ 2610941 h 4579441"/>
                <a:gd name="connsiteX148" fmla="*/ 4293990 w 6370596"/>
                <a:gd name="connsiteY148" fmla="*/ 2629991 h 4579441"/>
                <a:gd name="connsiteX149" fmla="*/ 4363840 w 6370596"/>
                <a:gd name="connsiteY149" fmla="*/ 2706191 h 4579441"/>
                <a:gd name="connsiteX150" fmla="*/ 4382890 w 6370596"/>
                <a:gd name="connsiteY150" fmla="*/ 2731591 h 4579441"/>
                <a:gd name="connsiteX151" fmla="*/ 4427340 w 6370596"/>
                <a:gd name="connsiteY151" fmla="*/ 2795091 h 4579441"/>
                <a:gd name="connsiteX152" fmla="*/ 4465440 w 6370596"/>
                <a:gd name="connsiteY152" fmla="*/ 2852241 h 4579441"/>
                <a:gd name="connsiteX153" fmla="*/ 4535290 w 6370596"/>
                <a:gd name="connsiteY153" fmla="*/ 2947491 h 4579441"/>
                <a:gd name="connsiteX154" fmla="*/ 4547990 w 6370596"/>
                <a:gd name="connsiteY154" fmla="*/ 2966541 h 4579441"/>
                <a:gd name="connsiteX155" fmla="*/ 4573390 w 6370596"/>
                <a:gd name="connsiteY155" fmla="*/ 2991941 h 4579441"/>
                <a:gd name="connsiteX156" fmla="*/ 4586090 w 6370596"/>
                <a:gd name="connsiteY156" fmla="*/ 3010991 h 4579441"/>
                <a:gd name="connsiteX157" fmla="*/ 4605140 w 6370596"/>
                <a:gd name="connsiteY157" fmla="*/ 3030041 h 4579441"/>
                <a:gd name="connsiteX158" fmla="*/ 4649590 w 6370596"/>
                <a:gd name="connsiteY158" fmla="*/ 3087191 h 4579441"/>
                <a:gd name="connsiteX159" fmla="*/ 4668640 w 6370596"/>
                <a:gd name="connsiteY159" fmla="*/ 3112591 h 4579441"/>
                <a:gd name="connsiteX160" fmla="*/ 4681340 w 6370596"/>
                <a:gd name="connsiteY160" fmla="*/ 3131641 h 4579441"/>
                <a:gd name="connsiteX161" fmla="*/ 4700390 w 6370596"/>
                <a:gd name="connsiteY161" fmla="*/ 3137991 h 4579441"/>
                <a:gd name="connsiteX162" fmla="*/ 4732140 w 6370596"/>
                <a:gd name="connsiteY162" fmla="*/ 3036391 h 4579441"/>
                <a:gd name="connsiteX163" fmla="*/ 4744840 w 6370596"/>
                <a:gd name="connsiteY163" fmla="*/ 2985591 h 4579441"/>
                <a:gd name="connsiteX164" fmla="*/ 4763890 w 6370596"/>
                <a:gd name="connsiteY164" fmla="*/ 2934791 h 4579441"/>
                <a:gd name="connsiteX165" fmla="*/ 4776590 w 6370596"/>
                <a:gd name="connsiteY165" fmla="*/ 2883991 h 4579441"/>
                <a:gd name="connsiteX166" fmla="*/ 4782940 w 6370596"/>
                <a:gd name="connsiteY166" fmla="*/ 2864941 h 4579441"/>
                <a:gd name="connsiteX167" fmla="*/ 4801990 w 6370596"/>
                <a:gd name="connsiteY167" fmla="*/ 2839541 h 4579441"/>
                <a:gd name="connsiteX168" fmla="*/ 4808340 w 6370596"/>
                <a:gd name="connsiteY168" fmla="*/ 2820491 h 4579441"/>
                <a:gd name="connsiteX169" fmla="*/ 4846440 w 6370596"/>
                <a:gd name="connsiteY169" fmla="*/ 2763341 h 4579441"/>
                <a:gd name="connsiteX170" fmla="*/ 4859140 w 6370596"/>
                <a:gd name="connsiteY170" fmla="*/ 2744291 h 4579441"/>
                <a:gd name="connsiteX171" fmla="*/ 4878190 w 6370596"/>
                <a:gd name="connsiteY171" fmla="*/ 2731591 h 4579441"/>
                <a:gd name="connsiteX172" fmla="*/ 4922640 w 6370596"/>
                <a:gd name="connsiteY172" fmla="*/ 2693491 h 4579441"/>
                <a:gd name="connsiteX173" fmla="*/ 4960740 w 6370596"/>
                <a:gd name="connsiteY173" fmla="*/ 2680791 h 4579441"/>
                <a:gd name="connsiteX174" fmla="*/ 5005190 w 6370596"/>
                <a:gd name="connsiteY174" fmla="*/ 2668091 h 4579441"/>
                <a:gd name="connsiteX175" fmla="*/ 5049640 w 6370596"/>
                <a:gd name="connsiteY175" fmla="*/ 2661741 h 4579441"/>
                <a:gd name="connsiteX176" fmla="*/ 5119490 w 6370596"/>
                <a:gd name="connsiteY176" fmla="*/ 2668091 h 4579441"/>
                <a:gd name="connsiteX177" fmla="*/ 5138540 w 6370596"/>
                <a:gd name="connsiteY177" fmla="*/ 2680791 h 4579441"/>
                <a:gd name="connsiteX178" fmla="*/ 5157590 w 6370596"/>
                <a:gd name="connsiteY178" fmla="*/ 2687141 h 4579441"/>
                <a:gd name="connsiteX179" fmla="*/ 5202040 w 6370596"/>
                <a:gd name="connsiteY179" fmla="*/ 2706191 h 4579441"/>
                <a:gd name="connsiteX180" fmla="*/ 5240140 w 6370596"/>
                <a:gd name="connsiteY180" fmla="*/ 2718891 h 4579441"/>
                <a:gd name="connsiteX181" fmla="*/ 5259190 w 6370596"/>
                <a:gd name="connsiteY181" fmla="*/ 2725241 h 4579441"/>
                <a:gd name="connsiteX182" fmla="*/ 5290940 w 6370596"/>
                <a:gd name="connsiteY182" fmla="*/ 2737941 h 4579441"/>
                <a:gd name="connsiteX183" fmla="*/ 5316340 w 6370596"/>
                <a:gd name="connsiteY183" fmla="*/ 2744291 h 4579441"/>
                <a:gd name="connsiteX184" fmla="*/ 5354440 w 6370596"/>
                <a:gd name="connsiteY184" fmla="*/ 2756991 h 4579441"/>
                <a:gd name="connsiteX185" fmla="*/ 5398890 w 6370596"/>
                <a:gd name="connsiteY185" fmla="*/ 2769691 h 4579441"/>
                <a:gd name="connsiteX186" fmla="*/ 5494140 w 6370596"/>
                <a:gd name="connsiteY186" fmla="*/ 2763341 h 4579441"/>
                <a:gd name="connsiteX187" fmla="*/ 5513190 w 6370596"/>
                <a:gd name="connsiteY187" fmla="*/ 2744291 h 4579441"/>
                <a:gd name="connsiteX188" fmla="*/ 5500490 w 6370596"/>
                <a:gd name="connsiteY188" fmla="*/ 2699841 h 4579441"/>
                <a:gd name="connsiteX189" fmla="*/ 5494140 w 6370596"/>
                <a:gd name="connsiteY189" fmla="*/ 2668091 h 4579441"/>
                <a:gd name="connsiteX190" fmla="*/ 5456040 w 6370596"/>
                <a:gd name="connsiteY190" fmla="*/ 2649041 h 4579441"/>
                <a:gd name="connsiteX191" fmla="*/ 5449690 w 6370596"/>
                <a:gd name="connsiteY191" fmla="*/ 2623641 h 4579441"/>
                <a:gd name="connsiteX192" fmla="*/ 5462390 w 6370596"/>
                <a:gd name="connsiteY192" fmla="*/ 2509341 h 4579441"/>
                <a:gd name="connsiteX193" fmla="*/ 5475090 w 6370596"/>
                <a:gd name="connsiteY193" fmla="*/ 2483941 h 4579441"/>
                <a:gd name="connsiteX194" fmla="*/ 5513190 w 6370596"/>
                <a:gd name="connsiteY194" fmla="*/ 2458541 h 4579441"/>
                <a:gd name="connsiteX195" fmla="*/ 5513190 w 6370596"/>
                <a:gd name="connsiteY195" fmla="*/ 2356941 h 4579441"/>
                <a:gd name="connsiteX196" fmla="*/ 5532240 w 6370596"/>
                <a:gd name="connsiteY196" fmla="*/ 2331541 h 4579441"/>
                <a:gd name="connsiteX197" fmla="*/ 5551290 w 6370596"/>
                <a:gd name="connsiteY197" fmla="*/ 2293441 h 4579441"/>
                <a:gd name="connsiteX198" fmla="*/ 5576690 w 6370596"/>
                <a:gd name="connsiteY198" fmla="*/ 2287091 h 4579441"/>
                <a:gd name="connsiteX199" fmla="*/ 5684640 w 6370596"/>
                <a:gd name="connsiteY199" fmla="*/ 2280741 h 4579441"/>
                <a:gd name="connsiteX200" fmla="*/ 5767190 w 6370596"/>
                <a:gd name="connsiteY200" fmla="*/ 2261691 h 4579441"/>
                <a:gd name="connsiteX201" fmla="*/ 5786240 w 6370596"/>
                <a:gd name="connsiteY201" fmla="*/ 2255341 h 4579441"/>
                <a:gd name="connsiteX202" fmla="*/ 5951340 w 6370596"/>
                <a:gd name="connsiteY202" fmla="*/ 2261691 h 4579441"/>
                <a:gd name="connsiteX203" fmla="*/ 5989440 w 6370596"/>
                <a:gd name="connsiteY203" fmla="*/ 2280741 h 4579441"/>
                <a:gd name="connsiteX204" fmla="*/ 6021190 w 6370596"/>
                <a:gd name="connsiteY204" fmla="*/ 2287091 h 4579441"/>
                <a:gd name="connsiteX205" fmla="*/ 6129140 w 6370596"/>
                <a:gd name="connsiteY205" fmla="*/ 2299791 h 4579441"/>
                <a:gd name="connsiteX206" fmla="*/ 6287890 w 6370596"/>
                <a:gd name="connsiteY206" fmla="*/ 2293441 h 4579441"/>
                <a:gd name="connsiteX207" fmla="*/ 6306940 w 6370596"/>
                <a:gd name="connsiteY207" fmla="*/ 2280741 h 4579441"/>
                <a:gd name="connsiteX208" fmla="*/ 6332340 w 6370596"/>
                <a:gd name="connsiteY208" fmla="*/ 2274391 h 4579441"/>
                <a:gd name="connsiteX209" fmla="*/ 6370440 w 6370596"/>
                <a:gd name="connsiteY209" fmla="*/ 2236291 h 4579441"/>
                <a:gd name="connsiteX210" fmla="*/ 6351390 w 6370596"/>
                <a:gd name="connsiteY210" fmla="*/ 2229941 h 4579441"/>
                <a:gd name="connsiteX211" fmla="*/ 6325990 w 6370596"/>
                <a:gd name="connsiteY211" fmla="*/ 2217241 h 4579441"/>
                <a:gd name="connsiteX212" fmla="*/ 6306940 w 6370596"/>
                <a:gd name="connsiteY212" fmla="*/ 2102941 h 4579441"/>
                <a:gd name="connsiteX213" fmla="*/ 6300590 w 6370596"/>
                <a:gd name="connsiteY213" fmla="*/ 2033091 h 4579441"/>
                <a:gd name="connsiteX214" fmla="*/ 6281540 w 6370596"/>
                <a:gd name="connsiteY214" fmla="*/ 1969591 h 4579441"/>
                <a:gd name="connsiteX215" fmla="*/ 6268840 w 6370596"/>
                <a:gd name="connsiteY215" fmla="*/ 1937841 h 4579441"/>
                <a:gd name="connsiteX216" fmla="*/ 6262490 w 6370596"/>
                <a:gd name="connsiteY216" fmla="*/ 1918791 h 4579441"/>
                <a:gd name="connsiteX217" fmla="*/ 6249790 w 6370596"/>
                <a:gd name="connsiteY217" fmla="*/ 1899741 h 4579441"/>
                <a:gd name="connsiteX218" fmla="*/ 6243440 w 6370596"/>
                <a:gd name="connsiteY218" fmla="*/ 1874341 h 4579441"/>
                <a:gd name="connsiteX219" fmla="*/ 6224390 w 6370596"/>
                <a:gd name="connsiteY219" fmla="*/ 1829891 h 4579441"/>
                <a:gd name="connsiteX220" fmla="*/ 6218040 w 6370596"/>
                <a:gd name="connsiteY220" fmla="*/ 1753691 h 4579441"/>
                <a:gd name="connsiteX221" fmla="*/ 6192640 w 6370596"/>
                <a:gd name="connsiteY221" fmla="*/ 1696541 h 4579441"/>
                <a:gd name="connsiteX222" fmla="*/ 6179940 w 6370596"/>
                <a:gd name="connsiteY222" fmla="*/ 1671141 h 4579441"/>
                <a:gd name="connsiteX223" fmla="*/ 6154540 w 6370596"/>
                <a:gd name="connsiteY223" fmla="*/ 1633041 h 4579441"/>
                <a:gd name="connsiteX224" fmla="*/ 6141840 w 6370596"/>
                <a:gd name="connsiteY224" fmla="*/ 1594941 h 4579441"/>
                <a:gd name="connsiteX225" fmla="*/ 6135490 w 6370596"/>
                <a:gd name="connsiteY225" fmla="*/ 1575891 h 4579441"/>
                <a:gd name="connsiteX226" fmla="*/ 6129140 w 6370596"/>
                <a:gd name="connsiteY226" fmla="*/ 1550491 h 4579441"/>
                <a:gd name="connsiteX227" fmla="*/ 6116440 w 6370596"/>
                <a:gd name="connsiteY227" fmla="*/ 1531441 h 4579441"/>
                <a:gd name="connsiteX228" fmla="*/ 6097390 w 6370596"/>
                <a:gd name="connsiteY228" fmla="*/ 1486991 h 4579441"/>
                <a:gd name="connsiteX229" fmla="*/ 6059290 w 6370596"/>
                <a:gd name="connsiteY229" fmla="*/ 1474291 h 4579441"/>
                <a:gd name="connsiteX230" fmla="*/ 6002140 w 6370596"/>
                <a:gd name="connsiteY230" fmla="*/ 1461591 h 4579441"/>
                <a:gd name="connsiteX231" fmla="*/ 5964040 w 6370596"/>
                <a:gd name="connsiteY231" fmla="*/ 1448891 h 4579441"/>
                <a:gd name="connsiteX232" fmla="*/ 5944990 w 6370596"/>
                <a:gd name="connsiteY232" fmla="*/ 1442541 h 4579441"/>
                <a:gd name="connsiteX233" fmla="*/ 5887840 w 6370596"/>
                <a:gd name="connsiteY233" fmla="*/ 1429841 h 4579441"/>
                <a:gd name="connsiteX234" fmla="*/ 5868790 w 6370596"/>
                <a:gd name="connsiteY234" fmla="*/ 1423491 h 4579441"/>
                <a:gd name="connsiteX235" fmla="*/ 5563990 w 6370596"/>
                <a:gd name="connsiteY235" fmla="*/ 1436191 h 4579441"/>
                <a:gd name="connsiteX236" fmla="*/ 5506840 w 6370596"/>
                <a:gd name="connsiteY236" fmla="*/ 1448891 h 4579441"/>
                <a:gd name="connsiteX237" fmla="*/ 5468740 w 6370596"/>
                <a:gd name="connsiteY237" fmla="*/ 1461591 h 4579441"/>
                <a:gd name="connsiteX238" fmla="*/ 5449690 w 6370596"/>
                <a:gd name="connsiteY238" fmla="*/ 1467941 h 4579441"/>
                <a:gd name="connsiteX239" fmla="*/ 5430640 w 6370596"/>
                <a:gd name="connsiteY239" fmla="*/ 1480641 h 4579441"/>
                <a:gd name="connsiteX240" fmla="*/ 5373490 w 6370596"/>
                <a:gd name="connsiteY240" fmla="*/ 1493341 h 4579441"/>
                <a:gd name="connsiteX241" fmla="*/ 5309990 w 6370596"/>
                <a:gd name="connsiteY241" fmla="*/ 1506041 h 4579441"/>
                <a:gd name="connsiteX242" fmla="*/ 5202040 w 6370596"/>
                <a:gd name="connsiteY242" fmla="*/ 1525091 h 4579441"/>
                <a:gd name="connsiteX243" fmla="*/ 5030590 w 6370596"/>
                <a:gd name="connsiteY243" fmla="*/ 1512391 h 4579441"/>
                <a:gd name="connsiteX244" fmla="*/ 4967090 w 6370596"/>
                <a:gd name="connsiteY244" fmla="*/ 1493341 h 4579441"/>
                <a:gd name="connsiteX245" fmla="*/ 4948040 w 6370596"/>
                <a:gd name="connsiteY245" fmla="*/ 1486991 h 4579441"/>
                <a:gd name="connsiteX246" fmla="*/ 4922640 w 6370596"/>
                <a:gd name="connsiteY246" fmla="*/ 1480641 h 4579441"/>
                <a:gd name="connsiteX247" fmla="*/ 4903590 w 6370596"/>
                <a:gd name="connsiteY247" fmla="*/ 1474291 h 4579441"/>
                <a:gd name="connsiteX248" fmla="*/ 4833740 w 6370596"/>
                <a:gd name="connsiteY248" fmla="*/ 1467941 h 4579441"/>
                <a:gd name="connsiteX249" fmla="*/ 4795640 w 6370596"/>
                <a:gd name="connsiteY249" fmla="*/ 1455241 h 4579441"/>
                <a:gd name="connsiteX250" fmla="*/ 4522590 w 6370596"/>
                <a:gd name="connsiteY250" fmla="*/ 1442541 h 4579441"/>
                <a:gd name="connsiteX251" fmla="*/ 4490840 w 6370596"/>
                <a:gd name="connsiteY251" fmla="*/ 1436191 h 4579441"/>
                <a:gd name="connsiteX252" fmla="*/ 4452740 w 6370596"/>
                <a:gd name="connsiteY252" fmla="*/ 1423491 h 4579441"/>
                <a:gd name="connsiteX253" fmla="*/ 4395590 w 6370596"/>
                <a:gd name="connsiteY253" fmla="*/ 1417141 h 4579441"/>
                <a:gd name="connsiteX254" fmla="*/ 4357490 w 6370596"/>
                <a:gd name="connsiteY254" fmla="*/ 1391741 h 4579441"/>
                <a:gd name="connsiteX255" fmla="*/ 4319390 w 6370596"/>
                <a:gd name="connsiteY255" fmla="*/ 1379041 h 4579441"/>
                <a:gd name="connsiteX256" fmla="*/ 4281290 w 6370596"/>
                <a:gd name="connsiteY256" fmla="*/ 1366341 h 4579441"/>
                <a:gd name="connsiteX257" fmla="*/ 4243190 w 6370596"/>
                <a:gd name="connsiteY257" fmla="*/ 1353641 h 4579441"/>
                <a:gd name="connsiteX258" fmla="*/ 4211440 w 6370596"/>
                <a:gd name="connsiteY258" fmla="*/ 1347291 h 4579441"/>
                <a:gd name="connsiteX259" fmla="*/ 4192390 w 6370596"/>
                <a:gd name="connsiteY259" fmla="*/ 1334591 h 4579441"/>
                <a:gd name="connsiteX260" fmla="*/ 4154290 w 6370596"/>
                <a:gd name="connsiteY260" fmla="*/ 1321891 h 4579441"/>
                <a:gd name="connsiteX261" fmla="*/ 4135240 w 6370596"/>
                <a:gd name="connsiteY261" fmla="*/ 1315541 h 4579441"/>
                <a:gd name="connsiteX262" fmla="*/ 4103490 w 6370596"/>
                <a:gd name="connsiteY262" fmla="*/ 1296491 h 4579441"/>
                <a:gd name="connsiteX263" fmla="*/ 4059040 w 6370596"/>
                <a:gd name="connsiteY263" fmla="*/ 1283791 h 4579441"/>
                <a:gd name="connsiteX264" fmla="*/ 4033640 w 6370596"/>
                <a:gd name="connsiteY264" fmla="*/ 1271091 h 4579441"/>
                <a:gd name="connsiteX265" fmla="*/ 3982840 w 6370596"/>
                <a:gd name="connsiteY265" fmla="*/ 1258391 h 4579441"/>
                <a:gd name="connsiteX266" fmla="*/ 3919340 w 6370596"/>
                <a:gd name="connsiteY266" fmla="*/ 1220291 h 4579441"/>
                <a:gd name="connsiteX267" fmla="*/ 3900290 w 6370596"/>
                <a:gd name="connsiteY267" fmla="*/ 1213941 h 4579441"/>
                <a:gd name="connsiteX268" fmla="*/ 3709790 w 6370596"/>
                <a:gd name="connsiteY268" fmla="*/ 1207591 h 4579441"/>
                <a:gd name="connsiteX269" fmla="*/ 3627240 w 6370596"/>
                <a:gd name="connsiteY269" fmla="*/ 1213941 h 4579441"/>
                <a:gd name="connsiteX270" fmla="*/ 3589140 w 6370596"/>
                <a:gd name="connsiteY270" fmla="*/ 1232991 h 4579441"/>
                <a:gd name="connsiteX271" fmla="*/ 3551040 w 6370596"/>
                <a:gd name="connsiteY271" fmla="*/ 1245691 h 4579441"/>
                <a:gd name="connsiteX272" fmla="*/ 3531990 w 6370596"/>
                <a:gd name="connsiteY272" fmla="*/ 1258391 h 4579441"/>
                <a:gd name="connsiteX273" fmla="*/ 3512940 w 6370596"/>
                <a:gd name="connsiteY273" fmla="*/ 1264741 h 4579441"/>
                <a:gd name="connsiteX274" fmla="*/ 3474840 w 6370596"/>
                <a:gd name="connsiteY274" fmla="*/ 1290141 h 4579441"/>
                <a:gd name="connsiteX275" fmla="*/ 3455790 w 6370596"/>
                <a:gd name="connsiteY275" fmla="*/ 1302841 h 4579441"/>
                <a:gd name="connsiteX276" fmla="*/ 3411340 w 6370596"/>
                <a:gd name="connsiteY276" fmla="*/ 1366341 h 4579441"/>
                <a:gd name="connsiteX277" fmla="*/ 3398640 w 6370596"/>
                <a:gd name="connsiteY277" fmla="*/ 1385391 h 4579441"/>
                <a:gd name="connsiteX278" fmla="*/ 3354190 w 6370596"/>
                <a:gd name="connsiteY278" fmla="*/ 1417141 h 4579441"/>
                <a:gd name="connsiteX279" fmla="*/ 3335140 w 6370596"/>
                <a:gd name="connsiteY279" fmla="*/ 1423491 h 4579441"/>
                <a:gd name="connsiteX280" fmla="*/ 3309740 w 6370596"/>
                <a:gd name="connsiteY280" fmla="*/ 1436191 h 4579441"/>
                <a:gd name="connsiteX281" fmla="*/ 3271640 w 6370596"/>
                <a:gd name="connsiteY281" fmla="*/ 1448891 h 4579441"/>
                <a:gd name="connsiteX282" fmla="*/ 3252590 w 6370596"/>
                <a:gd name="connsiteY282" fmla="*/ 1455241 h 4579441"/>
                <a:gd name="connsiteX283" fmla="*/ 3176390 w 6370596"/>
                <a:gd name="connsiteY283" fmla="*/ 1429841 h 4579441"/>
                <a:gd name="connsiteX284" fmla="*/ 3157340 w 6370596"/>
                <a:gd name="connsiteY284" fmla="*/ 1410791 h 4579441"/>
                <a:gd name="connsiteX285" fmla="*/ 3138290 w 6370596"/>
                <a:gd name="connsiteY285" fmla="*/ 1372691 h 4579441"/>
                <a:gd name="connsiteX286" fmla="*/ 3131940 w 6370596"/>
                <a:gd name="connsiteY286" fmla="*/ 1353641 h 4579441"/>
                <a:gd name="connsiteX287" fmla="*/ 3119240 w 6370596"/>
                <a:gd name="connsiteY287" fmla="*/ 1334591 h 4579441"/>
                <a:gd name="connsiteX288" fmla="*/ 3112890 w 6370596"/>
                <a:gd name="connsiteY288" fmla="*/ 1315541 h 4579441"/>
                <a:gd name="connsiteX289" fmla="*/ 3100190 w 6370596"/>
                <a:gd name="connsiteY289" fmla="*/ 1296491 h 4579441"/>
                <a:gd name="connsiteX290" fmla="*/ 3087490 w 6370596"/>
                <a:gd name="connsiteY290" fmla="*/ 1271091 h 4579441"/>
                <a:gd name="connsiteX291" fmla="*/ 3068440 w 6370596"/>
                <a:gd name="connsiteY291" fmla="*/ 1252041 h 4579441"/>
                <a:gd name="connsiteX292" fmla="*/ 3030340 w 6370596"/>
                <a:gd name="connsiteY292" fmla="*/ 1232991 h 4579441"/>
                <a:gd name="connsiteX293" fmla="*/ 3011290 w 6370596"/>
                <a:gd name="connsiteY293" fmla="*/ 1213941 h 4579441"/>
                <a:gd name="connsiteX294" fmla="*/ 2985890 w 6370596"/>
                <a:gd name="connsiteY294" fmla="*/ 1194891 h 4579441"/>
                <a:gd name="connsiteX295" fmla="*/ 2966840 w 6370596"/>
                <a:gd name="connsiteY295" fmla="*/ 1169491 h 4579441"/>
                <a:gd name="connsiteX296" fmla="*/ 2941440 w 6370596"/>
                <a:gd name="connsiteY296" fmla="*/ 1144091 h 4579441"/>
                <a:gd name="connsiteX297" fmla="*/ 2896990 w 6370596"/>
                <a:gd name="connsiteY297" fmla="*/ 1086941 h 4579441"/>
                <a:gd name="connsiteX298" fmla="*/ 2865240 w 6370596"/>
                <a:gd name="connsiteY298" fmla="*/ 1048841 h 4579441"/>
                <a:gd name="connsiteX299" fmla="*/ 2839840 w 6370596"/>
                <a:gd name="connsiteY299" fmla="*/ 1029791 h 4579441"/>
                <a:gd name="connsiteX300" fmla="*/ 2801740 w 6370596"/>
                <a:gd name="connsiteY300" fmla="*/ 1004391 h 4579441"/>
                <a:gd name="connsiteX301" fmla="*/ 2757290 w 6370596"/>
                <a:gd name="connsiteY301" fmla="*/ 966291 h 4579441"/>
                <a:gd name="connsiteX302" fmla="*/ 2719190 w 6370596"/>
                <a:gd name="connsiteY302" fmla="*/ 928191 h 4579441"/>
                <a:gd name="connsiteX303" fmla="*/ 2700140 w 6370596"/>
                <a:gd name="connsiteY303" fmla="*/ 915491 h 4579441"/>
                <a:gd name="connsiteX304" fmla="*/ 2655690 w 6370596"/>
                <a:gd name="connsiteY304" fmla="*/ 871041 h 4579441"/>
                <a:gd name="connsiteX305" fmla="*/ 2630290 w 6370596"/>
                <a:gd name="connsiteY305" fmla="*/ 832941 h 4579441"/>
                <a:gd name="connsiteX306" fmla="*/ 2598540 w 6370596"/>
                <a:gd name="connsiteY306" fmla="*/ 801191 h 4579441"/>
                <a:gd name="connsiteX307" fmla="*/ 2585840 w 6370596"/>
                <a:gd name="connsiteY307" fmla="*/ 782141 h 4579441"/>
                <a:gd name="connsiteX308" fmla="*/ 2522340 w 6370596"/>
                <a:gd name="connsiteY308" fmla="*/ 744041 h 4579441"/>
                <a:gd name="connsiteX309" fmla="*/ 2503290 w 6370596"/>
                <a:gd name="connsiteY309" fmla="*/ 724991 h 4579441"/>
                <a:gd name="connsiteX310" fmla="*/ 2452490 w 6370596"/>
                <a:gd name="connsiteY310" fmla="*/ 693241 h 4579441"/>
                <a:gd name="connsiteX311" fmla="*/ 2395340 w 6370596"/>
                <a:gd name="connsiteY311" fmla="*/ 661491 h 4579441"/>
                <a:gd name="connsiteX312" fmla="*/ 2376290 w 6370596"/>
                <a:gd name="connsiteY312" fmla="*/ 642441 h 4579441"/>
                <a:gd name="connsiteX313" fmla="*/ 2350890 w 6370596"/>
                <a:gd name="connsiteY313" fmla="*/ 604341 h 4579441"/>
                <a:gd name="connsiteX314" fmla="*/ 2331840 w 6370596"/>
                <a:gd name="connsiteY314" fmla="*/ 585291 h 4579441"/>
                <a:gd name="connsiteX315" fmla="*/ 2293740 w 6370596"/>
                <a:gd name="connsiteY315" fmla="*/ 547191 h 4579441"/>
                <a:gd name="connsiteX316" fmla="*/ 2268340 w 6370596"/>
                <a:gd name="connsiteY316" fmla="*/ 496391 h 4579441"/>
                <a:gd name="connsiteX317" fmla="*/ 2249290 w 6370596"/>
                <a:gd name="connsiteY317" fmla="*/ 451941 h 4579441"/>
                <a:gd name="connsiteX318" fmla="*/ 2223890 w 6370596"/>
                <a:gd name="connsiteY318" fmla="*/ 350341 h 4579441"/>
                <a:gd name="connsiteX319" fmla="*/ 2211190 w 6370596"/>
                <a:gd name="connsiteY319" fmla="*/ 331291 h 4579441"/>
                <a:gd name="connsiteX320" fmla="*/ 2204840 w 6370596"/>
                <a:gd name="connsiteY320" fmla="*/ 312241 h 4579441"/>
                <a:gd name="connsiteX321" fmla="*/ 2179440 w 6370596"/>
                <a:gd name="connsiteY321" fmla="*/ 274141 h 4579441"/>
                <a:gd name="connsiteX322" fmla="*/ 2166740 w 6370596"/>
                <a:gd name="connsiteY322" fmla="*/ 255091 h 4579441"/>
                <a:gd name="connsiteX323" fmla="*/ 2147690 w 6370596"/>
                <a:gd name="connsiteY323" fmla="*/ 216991 h 4579441"/>
                <a:gd name="connsiteX324" fmla="*/ 2122290 w 6370596"/>
                <a:gd name="connsiteY324" fmla="*/ 134441 h 4579441"/>
                <a:gd name="connsiteX325" fmla="*/ 2096890 w 6370596"/>
                <a:gd name="connsiteY325" fmla="*/ 96341 h 4579441"/>
                <a:gd name="connsiteX326" fmla="*/ 2071490 w 6370596"/>
                <a:gd name="connsiteY326" fmla="*/ 89991 h 4579441"/>
                <a:gd name="connsiteX327" fmla="*/ 2046090 w 6370596"/>
                <a:gd name="connsiteY327" fmla="*/ 70941 h 4579441"/>
                <a:gd name="connsiteX328" fmla="*/ 2001640 w 6370596"/>
                <a:gd name="connsiteY328" fmla="*/ 58241 h 4579441"/>
                <a:gd name="connsiteX329" fmla="*/ 1982590 w 6370596"/>
                <a:gd name="connsiteY329" fmla="*/ 45541 h 4579441"/>
                <a:gd name="connsiteX330" fmla="*/ 1684140 w 6370596"/>
                <a:gd name="connsiteY330" fmla="*/ 26491 h 4579441"/>
                <a:gd name="connsiteX331" fmla="*/ 763390 w 6370596"/>
                <a:gd name="connsiteY331" fmla="*/ 13791 h 4579441"/>
                <a:gd name="connsiteX332" fmla="*/ 503040 w 6370596"/>
                <a:gd name="connsiteY332" fmla="*/ 1091 h 4579441"/>
                <a:gd name="connsiteX333" fmla="*/ 452240 w 6370596"/>
                <a:gd name="connsiteY333" fmla="*/ 20141 h 4579441"/>
                <a:gd name="connsiteX334" fmla="*/ 134740 w 6370596"/>
                <a:gd name="connsiteY334" fmla="*/ 20141 h 4579441"/>
                <a:gd name="connsiteX335" fmla="*/ 45840 w 6370596"/>
                <a:gd name="connsiteY335" fmla="*/ 64591 h 4579441"/>
                <a:gd name="connsiteX336" fmla="*/ 7740 w 6370596"/>
                <a:gd name="connsiteY336" fmla="*/ 223341 h 4579441"/>
                <a:gd name="connsiteX337" fmla="*/ 45840 w 6370596"/>
                <a:gd name="connsiteY337" fmla="*/ 267791 h 4579441"/>
                <a:gd name="connsiteX338" fmla="*/ 39490 w 6370596"/>
                <a:gd name="connsiteY338" fmla="*/ 343991 h 4579441"/>
                <a:gd name="connsiteX339" fmla="*/ 7740 w 6370596"/>
                <a:gd name="connsiteY339" fmla="*/ 369391 h 4579441"/>
                <a:gd name="connsiteX340" fmla="*/ 20440 w 6370596"/>
                <a:gd name="connsiteY340"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47840 w 6370596"/>
                <a:gd name="connsiteY116" fmla="*/ 3506291 h 4579441"/>
                <a:gd name="connsiteX117" fmla="*/ 3373240 w 6370596"/>
                <a:gd name="connsiteY117" fmla="*/ 3493591 h 4579441"/>
                <a:gd name="connsiteX118" fmla="*/ 3404990 w 6370596"/>
                <a:gd name="connsiteY118" fmla="*/ 3474541 h 4579441"/>
                <a:gd name="connsiteX119" fmla="*/ 3449440 w 6370596"/>
                <a:gd name="connsiteY119" fmla="*/ 3461841 h 4579441"/>
                <a:gd name="connsiteX120" fmla="*/ 3474840 w 6370596"/>
                <a:gd name="connsiteY120" fmla="*/ 3398341 h 4579441"/>
                <a:gd name="connsiteX121" fmla="*/ 3512940 w 6370596"/>
                <a:gd name="connsiteY121" fmla="*/ 3379291 h 4579441"/>
                <a:gd name="connsiteX122" fmla="*/ 3557390 w 6370596"/>
                <a:gd name="connsiteY122" fmla="*/ 3353891 h 4579441"/>
                <a:gd name="connsiteX123" fmla="*/ 3608190 w 6370596"/>
                <a:gd name="connsiteY123" fmla="*/ 3322141 h 4579441"/>
                <a:gd name="connsiteX124" fmla="*/ 3697090 w 6370596"/>
                <a:gd name="connsiteY124" fmla="*/ 3296741 h 4579441"/>
                <a:gd name="connsiteX125" fmla="*/ 3741540 w 6370596"/>
                <a:gd name="connsiteY125" fmla="*/ 3284041 h 4579441"/>
                <a:gd name="connsiteX126" fmla="*/ 3760590 w 6370596"/>
                <a:gd name="connsiteY126" fmla="*/ 3271341 h 4579441"/>
                <a:gd name="connsiteX127" fmla="*/ 3805040 w 6370596"/>
                <a:gd name="connsiteY127" fmla="*/ 3220541 h 4579441"/>
                <a:gd name="connsiteX128" fmla="*/ 3773290 w 6370596"/>
                <a:gd name="connsiteY128" fmla="*/ 3144341 h 4579441"/>
                <a:gd name="connsiteX129" fmla="*/ 3728840 w 6370596"/>
                <a:gd name="connsiteY129" fmla="*/ 3087191 h 4579441"/>
                <a:gd name="connsiteX130" fmla="*/ 3671690 w 6370596"/>
                <a:gd name="connsiteY130" fmla="*/ 2979241 h 4579441"/>
                <a:gd name="connsiteX131" fmla="*/ 3678040 w 6370596"/>
                <a:gd name="connsiteY131" fmla="*/ 2960191 h 4579441"/>
                <a:gd name="connsiteX132" fmla="*/ 3690740 w 6370596"/>
                <a:gd name="connsiteY132" fmla="*/ 2877641 h 4579441"/>
                <a:gd name="connsiteX133" fmla="*/ 3684390 w 6370596"/>
                <a:gd name="connsiteY133" fmla="*/ 2833191 h 4579441"/>
                <a:gd name="connsiteX134" fmla="*/ 3671690 w 6370596"/>
                <a:gd name="connsiteY134" fmla="*/ 2814141 h 4579441"/>
                <a:gd name="connsiteX135" fmla="*/ 3665340 w 6370596"/>
                <a:gd name="connsiteY135" fmla="*/ 2788741 h 4579441"/>
                <a:gd name="connsiteX136" fmla="*/ 3671690 w 6370596"/>
                <a:gd name="connsiteY136" fmla="*/ 2706191 h 4579441"/>
                <a:gd name="connsiteX137" fmla="*/ 3684390 w 6370596"/>
                <a:gd name="connsiteY137" fmla="*/ 2687141 h 4579441"/>
                <a:gd name="connsiteX138" fmla="*/ 3722490 w 6370596"/>
                <a:gd name="connsiteY138" fmla="*/ 2649041 h 4579441"/>
                <a:gd name="connsiteX139" fmla="*/ 3843140 w 6370596"/>
                <a:gd name="connsiteY139" fmla="*/ 2560141 h 4579441"/>
                <a:gd name="connsiteX140" fmla="*/ 3925690 w 6370596"/>
                <a:gd name="connsiteY140" fmla="*/ 2496641 h 4579441"/>
                <a:gd name="connsiteX141" fmla="*/ 4008240 w 6370596"/>
                <a:gd name="connsiteY141" fmla="*/ 2464891 h 4579441"/>
                <a:gd name="connsiteX142" fmla="*/ 4109840 w 6370596"/>
                <a:gd name="connsiteY142" fmla="*/ 2471241 h 4579441"/>
                <a:gd name="connsiteX143" fmla="*/ 4147940 w 6370596"/>
                <a:gd name="connsiteY143" fmla="*/ 2496641 h 4579441"/>
                <a:gd name="connsiteX144" fmla="*/ 4186040 w 6370596"/>
                <a:gd name="connsiteY144" fmla="*/ 2515691 h 4579441"/>
                <a:gd name="connsiteX145" fmla="*/ 4249540 w 6370596"/>
                <a:gd name="connsiteY145" fmla="*/ 2566491 h 4579441"/>
                <a:gd name="connsiteX146" fmla="*/ 4274940 w 6370596"/>
                <a:gd name="connsiteY146" fmla="*/ 2610941 h 4579441"/>
                <a:gd name="connsiteX147" fmla="*/ 4293990 w 6370596"/>
                <a:gd name="connsiteY147" fmla="*/ 2629991 h 4579441"/>
                <a:gd name="connsiteX148" fmla="*/ 4363840 w 6370596"/>
                <a:gd name="connsiteY148" fmla="*/ 2706191 h 4579441"/>
                <a:gd name="connsiteX149" fmla="*/ 4382890 w 6370596"/>
                <a:gd name="connsiteY149" fmla="*/ 2731591 h 4579441"/>
                <a:gd name="connsiteX150" fmla="*/ 4427340 w 6370596"/>
                <a:gd name="connsiteY150" fmla="*/ 2795091 h 4579441"/>
                <a:gd name="connsiteX151" fmla="*/ 4465440 w 6370596"/>
                <a:gd name="connsiteY151" fmla="*/ 2852241 h 4579441"/>
                <a:gd name="connsiteX152" fmla="*/ 4535290 w 6370596"/>
                <a:gd name="connsiteY152" fmla="*/ 2947491 h 4579441"/>
                <a:gd name="connsiteX153" fmla="*/ 4547990 w 6370596"/>
                <a:gd name="connsiteY153" fmla="*/ 2966541 h 4579441"/>
                <a:gd name="connsiteX154" fmla="*/ 4573390 w 6370596"/>
                <a:gd name="connsiteY154" fmla="*/ 2991941 h 4579441"/>
                <a:gd name="connsiteX155" fmla="*/ 4586090 w 6370596"/>
                <a:gd name="connsiteY155" fmla="*/ 3010991 h 4579441"/>
                <a:gd name="connsiteX156" fmla="*/ 4605140 w 6370596"/>
                <a:gd name="connsiteY156" fmla="*/ 3030041 h 4579441"/>
                <a:gd name="connsiteX157" fmla="*/ 4649590 w 6370596"/>
                <a:gd name="connsiteY157" fmla="*/ 3087191 h 4579441"/>
                <a:gd name="connsiteX158" fmla="*/ 4668640 w 6370596"/>
                <a:gd name="connsiteY158" fmla="*/ 3112591 h 4579441"/>
                <a:gd name="connsiteX159" fmla="*/ 4681340 w 6370596"/>
                <a:gd name="connsiteY159" fmla="*/ 3131641 h 4579441"/>
                <a:gd name="connsiteX160" fmla="*/ 4700390 w 6370596"/>
                <a:gd name="connsiteY160" fmla="*/ 3137991 h 4579441"/>
                <a:gd name="connsiteX161" fmla="*/ 4732140 w 6370596"/>
                <a:gd name="connsiteY161" fmla="*/ 3036391 h 4579441"/>
                <a:gd name="connsiteX162" fmla="*/ 4744840 w 6370596"/>
                <a:gd name="connsiteY162" fmla="*/ 2985591 h 4579441"/>
                <a:gd name="connsiteX163" fmla="*/ 4763890 w 6370596"/>
                <a:gd name="connsiteY163" fmla="*/ 2934791 h 4579441"/>
                <a:gd name="connsiteX164" fmla="*/ 4776590 w 6370596"/>
                <a:gd name="connsiteY164" fmla="*/ 2883991 h 4579441"/>
                <a:gd name="connsiteX165" fmla="*/ 4782940 w 6370596"/>
                <a:gd name="connsiteY165" fmla="*/ 2864941 h 4579441"/>
                <a:gd name="connsiteX166" fmla="*/ 4801990 w 6370596"/>
                <a:gd name="connsiteY166" fmla="*/ 2839541 h 4579441"/>
                <a:gd name="connsiteX167" fmla="*/ 4808340 w 6370596"/>
                <a:gd name="connsiteY167" fmla="*/ 2820491 h 4579441"/>
                <a:gd name="connsiteX168" fmla="*/ 4846440 w 6370596"/>
                <a:gd name="connsiteY168" fmla="*/ 2763341 h 4579441"/>
                <a:gd name="connsiteX169" fmla="*/ 4859140 w 6370596"/>
                <a:gd name="connsiteY169" fmla="*/ 2744291 h 4579441"/>
                <a:gd name="connsiteX170" fmla="*/ 4878190 w 6370596"/>
                <a:gd name="connsiteY170" fmla="*/ 2731591 h 4579441"/>
                <a:gd name="connsiteX171" fmla="*/ 4922640 w 6370596"/>
                <a:gd name="connsiteY171" fmla="*/ 2693491 h 4579441"/>
                <a:gd name="connsiteX172" fmla="*/ 4960740 w 6370596"/>
                <a:gd name="connsiteY172" fmla="*/ 2680791 h 4579441"/>
                <a:gd name="connsiteX173" fmla="*/ 5005190 w 6370596"/>
                <a:gd name="connsiteY173" fmla="*/ 2668091 h 4579441"/>
                <a:gd name="connsiteX174" fmla="*/ 5049640 w 6370596"/>
                <a:gd name="connsiteY174" fmla="*/ 2661741 h 4579441"/>
                <a:gd name="connsiteX175" fmla="*/ 5119490 w 6370596"/>
                <a:gd name="connsiteY175" fmla="*/ 2668091 h 4579441"/>
                <a:gd name="connsiteX176" fmla="*/ 5138540 w 6370596"/>
                <a:gd name="connsiteY176" fmla="*/ 2680791 h 4579441"/>
                <a:gd name="connsiteX177" fmla="*/ 5157590 w 6370596"/>
                <a:gd name="connsiteY177" fmla="*/ 2687141 h 4579441"/>
                <a:gd name="connsiteX178" fmla="*/ 5202040 w 6370596"/>
                <a:gd name="connsiteY178" fmla="*/ 2706191 h 4579441"/>
                <a:gd name="connsiteX179" fmla="*/ 5240140 w 6370596"/>
                <a:gd name="connsiteY179" fmla="*/ 2718891 h 4579441"/>
                <a:gd name="connsiteX180" fmla="*/ 5259190 w 6370596"/>
                <a:gd name="connsiteY180" fmla="*/ 2725241 h 4579441"/>
                <a:gd name="connsiteX181" fmla="*/ 5290940 w 6370596"/>
                <a:gd name="connsiteY181" fmla="*/ 2737941 h 4579441"/>
                <a:gd name="connsiteX182" fmla="*/ 5316340 w 6370596"/>
                <a:gd name="connsiteY182" fmla="*/ 2744291 h 4579441"/>
                <a:gd name="connsiteX183" fmla="*/ 5354440 w 6370596"/>
                <a:gd name="connsiteY183" fmla="*/ 2756991 h 4579441"/>
                <a:gd name="connsiteX184" fmla="*/ 5398890 w 6370596"/>
                <a:gd name="connsiteY184" fmla="*/ 2769691 h 4579441"/>
                <a:gd name="connsiteX185" fmla="*/ 5494140 w 6370596"/>
                <a:gd name="connsiteY185" fmla="*/ 2763341 h 4579441"/>
                <a:gd name="connsiteX186" fmla="*/ 5513190 w 6370596"/>
                <a:gd name="connsiteY186" fmla="*/ 2744291 h 4579441"/>
                <a:gd name="connsiteX187" fmla="*/ 5500490 w 6370596"/>
                <a:gd name="connsiteY187" fmla="*/ 2699841 h 4579441"/>
                <a:gd name="connsiteX188" fmla="*/ 5494140 w 6370596"/>
                <a:gd name="connsiteY188" fmla="*/ 2668091 h 4579441"/>
                <a:gd name="connsiteX189" fmla="*/ 5456040 w 6370596"/>
                <a:gd name="connsiteY189" fmla="*/ 2649041 h 4579441"/>
                <a:gd name="connsiteX190" fmla="*/ 5449690 w 6370596"/>
                <a:gd name="connsiteY190" fmla="*/ 2623641 h 4579441"/>
                <a:gd name="connsiteX191" fmla="*/ 5462390 w 6370596"/>
                <a:gd name="connsiteY191" fmla="*/ 2509341 h 4579441"/>
                <a:gd name="connsiteX192" fmla="*/ 5475090 w 6370596"/>
                <a:gd name="connsiteY192" fmla="*/ 2483941 h 4579441"/>
                <a:gd name="connsiteX193" fmla="*/ 5513190 w 6370596"/>
                <a:gd name="connsiteY193" fmla="*/ 2458541 h 4579441"/>
                <a:gd name="connsiteX194" fmla="*/ 5513190 w 6370596"/>
                <a:gd name="connsiteY194" fmla="*/ 2356941 h 4579441"/>
                <a:gd name="connsiteX195" fmla="*/ 5532240 w 6370596"/>
                <a:gd name="connsiteY195" fmla="*/ 2331541 h 4579441"/>
                <a:gd name="connsiteX196" fmla="*/ 5551290 w 6370596"/>
                <a:gd name="connsiteY196" fmla="*/ 2293441 h 4579441"/>
                <a:gd name="connsiteX197" fmla="*/ 5576690 w 6370596"/>
                <a:gd name="connsiteY197" fmla="*/ 2287091 h 4579441"/>
                <a:gd name="connsiteX198" fmla="*/ 5684640 w 6370596"/>
                <a:gd name="connsiteY198" fmla="*/ 2280741 h 4579441"/>
                <a:gd name="connsiteX199" fmla="*/ 5767190 w 6370596"/>
                <a:gd name="connsiteY199" fmla="*/ 2261691 h 4579441"/>
                <a:gd name="connsiteX200" fmla="*/ 5786240 w 6370596"/>
                <a:gd name="connsiteY200" fmla="*/ 2255341 h 4579441"/>
                <a:gd name="connsiteX201" fmla="*/ 5951340 w 6370596"/>
                <a:gd name="connsiteY201" fmla="*/ 2261691 h 4579441"/>
                <a:gd name="connsiteX202" fmla="*/ 5989440 w 6370596"/>
                <a:gd name="connsiteY202" fmla="*/ 2280741 h 4579441"/>
                <a:gd name="connsiteX203" fmla="*/ 6021190 w 6370596"/>
                <a:gd name="connsiteY203" fmla="*/ 2287091 h 4579441"/>
                <a:gd name="connsiteX204" fmla="*/ 6129140 w 6370596"/>
                <a:gd name="connsiteY204" fmla="*/ 2299791 h 4579441"/>
                <a:gd name="connsiteX205" fmla="*/ 6287890 w 6370596"/>
                <a:gd name="connsiteY205" fmla="*/ 2293441 h 4579441"/>
                <a:gd name="connsiteX206" fmla="*/ 6306940 w 6370596"/>
                <a:gd name="connsiteY206" fmla="*/ 2280741 h 4579441"/>
                <a:gd name="connsiteX207" fmla="*/ 6332340 w 6370596"/>
                <a:gd name="connsiteY207" fmla="*/ 2274391 h 4579441"/>
                <a:gd name="connsiteX208" fmla="*/ 6370440 w 6370596"/>
                <a:gd name="connsiteY208" fmla="*/ 2236291 h 4579441"/>
                <a:gd name="connsiteX209" fmla="*/ 6351390 w 6370596"/>
                <a:gd name="connsiteY209" fmla="*/ 2229941 h 4579441"/>
                <a:gd name="connsiteX210" fmla="*/ 6325990 w 6370596"/>
                <a:gd name="connsiteY210" fmla="*/ 2217241 h 4579441"/>
                <a:gd name="connsiteX211" fmla="*/ 6306940 w 6370596"/>
                <a:gd name="connsiteY211" fmla="*/ 2102941 h 4579441"/>
                <a:gd name="connsiteX212" fmla="*/ 6300590 w 6370596"/>
                <a:gd name="connsiteY212" fmla="*/ 2033091 h 4579441"/>
                <a:gd name="connsiteX213" fmla="*/ 6281540 w 6370596"/>
                <a:gd name="connsiteY213" fmla="*/ 1969591 h 4579441"/>
                <a:gd name="connsiteX214" fmla="*/ 6268840 w 6370596"/>
                <a:gd name="connsiteY214" fmla="*/ 1937841 h 4579441"/>
                <a:gd name="connsiteX215" fmla="*/ 6262490 w 6370596"/>
                <a:gd name="connsiteY215" fmla="*/ 1918791 h 4579441"/>
                <a:gd name="connsiteX216" fmla="*/ 6249790 w 6370596"/>
                <a:gd name="connsiteY216" fmla="*/ 1899741 h 4579441"/>
                <a:gd name="connsiteX217" fmla="*/ 6243440 w 6370596"/>
                <a:gd name="connsiteY217" fmla="*/ 1874341 h 4579441"/>
                <a:gd name="connsiteX218" fmla="*/ 6224390 w 6370596"/>
                <a:gd name="connsiteY218" fmla="*/ 1829891 h 4579441"/>
                <a:gd name="connsiteX219" fmla="*/ 6218040 w 6370596"/>
                <a:gd name="connsiteY219" fmla="*/ 1753691 h 4579441"/>
                <a:gd name="connsiteX220" fmla="*/ 6192640 w 6370596"/>
                <a:gd name="connsiteY220" fmla="*/ 1696541 h 4579441"/>
                <a:gd name="connsiteX221" fmla="*/ 6179940 w 6370596"/>
                <a:gd name="connsiteY221" fmla="*/ 1671141 h 4579441"/>
                <a:gd name="connsiteX222" fmla="*/ 6154540 w 6370596"/>
                <a:gd name="connsiteY222" fmla="*/ 1633041 h 4579441"/>
                <a:gd name="connsiteX223" fmla="*/ 6141840 w 6370596"/>
                <a:gd name="connsiteY223" fmla="*/ 1594941 h 4579441"/>
                <a:gd name="connsiteX224" fmla="*/ 6135490 w 6370596"/>
                <a:gd name="connsiteY224" fmla="*/ 1575891 h 4579441"/>
                <a:gd name="connsiteX225" fmla="*/ 6129140 w 6370596"/>
                <a:gd name="connsiteY225" fmla="*/ 1550491 h 4579441"/>
                <a:gd name="connsiteX226" fmla="*/ 6116440 w 6370596"/>
                <a:gd name="connsiteY226" fmla="*/ 1531441 h 4579441"/>
                <a:gd name="connsiteX227" fmla="*/ 6097390 w 6370596"/>
                <a:gd name="connsiteY227" fmla="*/ 1486991 h 4579441"/>
                <a:gd name="connsiteX228" fmla="*/ 6059290 w 6370596"/>
                <a:gd name="connsiteY228" fmla="*/ 1474291 h 4579441"/>
                <a:gd name="connsiteX229" fmla="*/ 6002140 w 6370596"/>
                <a:gd name="connsiteY229" fmla="*/ 1461591 h 4579441"/>
                <a:gd name="connsiteX230" fmla="*/ 5964040 w 6370596"/>
                <a:gd name="connsiteY230" fmla="*/ 1448891 h 4579441"/>
                <a:gd name="connsiteX231" fmla="*/ 5944990 w 6370596"/>
                <a:gd name="connsiteY231" fmla="*/ 1442541 h 4579441"/>
                <a:gd name="connsiteX232" fmla="*/ 5887840 w 6370596"/>
                <a:gd name="connsiteY232" fmla="*/ 1429841 h 4579441"/>
                <a:gd name="connsiteX233" fmla="*/ 5868790 w 6370596"/>
                <a:gd name="connsiteY233" fmla="*/ 1423491 h 4579441"/>
                <a:gd name="connsiteX234" fmla="*/ 5563990 w 6370596"/>
                <a:gd name="connsiteY234" fmla="*/ 1436191 h 4579441"/>
                <a:gd name="connsiteX235" fmla="*/ 5506840 w 6370596"/>
                <a:gd name="connsiteY235" fmla="*/ 1448891 h 4579441"/>
                <a:gd name="connsiteX236" fmla="*/ 5468740 w 6370596"/>
                <a:gd name="connsiteY236" fmla="*/ 1461591 h 4579441"/>
                <a:gd name="connsiteX237" fmla="*/ 5449690 w 6370596"/>
                <a:gd name="connsiteY237" fmla="*/ 1467941 h 4579441"/>
                <a:gd name="connsiteX238" fmla="*/ 5430640 w 6370596"/>
                <a:gd name="connsiteY238" fmla="*/ 1480641 h 4579441"/>
                <a:gd name="connsiteX239" fmla="*/ 5373490 w 6370596"/>
                <a:gd name="connsiteY239" fmla="*/ 1493341 h 4579441"/>
                <a:gd name="connsiteX240" fmla="*/ 5309990 w 6370596"/>
                <a:gd name="connsiteY240" fmla="*/ 1506041 h 4579441"/>
                <a:gd name="connsiteX241" fmla="*/ 5202040 w 6370596"/>
                <a:gd name="connsiteY241" fmla="*/ 1525091 h 4579441"/>
                <a:gd name="connsiteX242" fmla="*/ 5030590 w 6370596"/>
                <a:gd name="connsiteY242" fmla="*/ 1512391 h 4579441"/>
                <a:gd name="connsiteX243" fmla="*/ 4967090 w 6370596"/>
                <a:gd name="connsiteY243" fmla="*/ 1493341 h 4579441"/>
                <a:gd name="connsiteX244" fmla="*/ 4948040 w 6370596"/>
                <a:gd name="connsiteY244" fmla="*/ 1486991 h 4579441"/>
                <a:gd name="connsiteX245" fmla="*/ 4922640 w 6370596"/>
                <a:gd name="connsiteY245" fmla="*/ 1480641 h 4579441"/>
                <a:gd name="connsiteX246" fmla="*/ 4903590 w 6370596"/>
                <a:gd name="connsiteY246" fmla="*/ 1474291 h 4579441"/>
                <a:gd name="connsiteX247" fmla="*/ 4833740 w 6370596"/>
                <a:gd name="connsiteY247" fmla="*/ 1467941 h 4579441"/>
                <a:gd name="connsiteX248" fmla="*/ 4795640 w 6370596"/>
                <a:gd name="connsiteY248" fmla="*/ 1455241 h 4579441"/>
                <a:gd name="connsiteX249" fmla="*/ 4522590 w 6370596"/>
                <a:gd name="connsiteY249" fmla="*/ 1442541 h 4579441"/>
                <a:gd name="connsiteX250" fmla="*/ 4490840 w 6370596"/>
                <a:gd name="connsiteY250" fmla="*/ 1436191 h 4579441"/>
                <a:gd name="connsiteX251" fmla="*/ 4452740 w 6370596"/>
                <a:gd name="connsiteY251" fmla="*/ 1423491 h 4579441"/>
                <a:gd name="connsiteX252" fmla="*/ 4395590 w 6370596"/>
                <a:gd name="connsiteY252" fmla="*/ 1417141 h 4579441"/>
                <a:gd name="connsiteX253" fmla="*/ 4357490 w 6370596"/>
                <a:gd name="connsiteY253" fmla="*/ 1391741 h 4579441"/>
                <a:gd name="connsiteX254" fmla="*/ 4319390 w 6370596"/>
                <a:gd name="connsiteY254" fmla="*/ 1379041 h 4579441"/>
                <a:gd name="connsiteX255" fmla="*/ 4281290 w 6370596"/>
                <a:gd name="connsiteY255" fmla="*/ 1366341 h 4579441"/>
                <a:gd name="connsiteX256" fmla="*/ 4243190 w 6370596"/>
                <a:gd name="connsiteY256" fmla="*/ 1353641 h 4579441"/>
                <a:gd name="connsiteX257" fmla="*/ 4211440 w 6370596"/>
                <a:gd name="connsiteY257" fmla="*/ 1347291 h 4579441"/>
                <a:gd name="connsiteX258" fmla="*/ 4192390 w 6370596"/>
                <a:gd name="connsiteY258" fmla="*/ 1334591 h 4579441"/>
                <a:gd name="connsiteX259" fmla="*/ 4154290 w 6370596"/>
                <a:gd name="connsiteY259" fmla="*/ 1321891 h 4579441"/>
                <a:gd name="connsiteX260" fmla="*/ 4135240 w 6370596"/>
                <a:gd name="connsiteY260" fmla="*/ 1315541 h 4579441"/>
                <a:gd name="connsiteX261" fmla="*/ 4103490 w 6370596"/>
                <a:gd name="connsiteY261" fmla="*/ 1296491 h 4579441"/>
                <a:gd name="connsiteX262" fmla="*/ 4059040 w 6370596"/>
                <a:gd name="connsiteY262" fmla="*/ 1283791 h 4579441"/>
                <a:gd name="connsiteX263" fmla="*/ 4033640 w 6370596"/>
                <a:gd name="connsiteY263" fmla="*/ 1271091 h 4579441"/>
                <a:gd name="connsiteX264" fmla="*/ 3982840 w 6370596"/>
                <a:gd name="connsiteY264" fmla="*/ 1258391 h 4579441"/>
                <a:gd name="connsiteX265" fmla="*/ 3919340 w 6370596"/>
                <a:gd name="connsiteY265" fmla="*/ 1220291 h 4579441"/>
                <a:gd name="connsiteX266" fmla="*/ 3900290 w 6370596"/>
                <a:gd name="connsiteY266" fmla="*/ 1213941 h 4579441"/>
                <a:gd name="connsiteX267" fmla="*/ 3709790 w 6370596"/>
                <a:gd name="connsiteY267" fmla="*/ 1207591 h 4579441"/>
                <a:gd name="connsiteX268" fmla="*/ 3627240 w 6370596"/>
                <a:gd name="connsiteY268" fmla="*/ 1213941 h 4579441"/>
                <a:gd name="connsiteX269" fmla="*/ 3589140 w 6370596"/>
                <a:gd name="connsiteY269" fmla="*/ 1232991 h 4579441"/>
                <a:gd name="connsiteX270" fmla="*/ 3551040 w 6370596"/>
                <a:gd name="connsiteY270" fmla="*/ 1245691 h 4579441"/>
                <a:gd name="connsiteX271" fmla="*/ 3531990 w 6370596"/>
                <a:gd name="connsiteY271" fmla="*/ 1258391 h 4579441"/>
                <a:gd name="connsiteX272" fmla="*/ 3512940 w 6370596"/>
                <a:gd name="connsiteY272" fmla="*/ 1264741 h 4579441"/>
                <a:gd name="connsiteX273" fmla="*/ 3474840 w 6370596"/>
                <a:gd name="connsiteY273" fmla="*/ 1290141 h 4579441"/>
                <a:gd name="connsiteX274" fmla="*/ 3455790 w 6370596"/>
                <a:gd name="connsiteY274" fmla="*/ 1302841 h 4579441"/>
                <a:gd name="connsiteX275" fmla="*/ 3411340 w 6370596"/>
                <a:gd name="connsiteY275" fmla="*/ 1366341 h 4579441"/>
                <a:gd name="connsiteX276" fmla="*/ 3398640 w 6370596"/>
                <a:gd name="connsiteY276" fmla="*/ 1385391 h 4579441"/>
                <a:gd name="connsiteX277" fmla="*/ 3354190 w 6370596"/>
                <a:gd name="connsiteY277" fmla="*/ 1417141 h 4579441"/>
                <a:gd name="connsiteX278" fmla="*/ 3335140 w 6370596"/>
                <a:gd name="connsiteY278" fmla="*/ 1423491 h 4579441"/>
                <a:gd name="connsiteX279" fmla="*/ 3309740 w 6370596"/>
                <a:gd name="connsiteY279" fmla="*/ 1436191 h 4579441"/>
                <a:gd name="connsiteX280" fmla="*/ 3271640 w 6370596"/>
                <a:gd name="connsiteY280" fmla="*/ 1448891 h 4579441"/>
                <a:gd name="connsiteX281" fmla="*/ 3252590 w 6370596"/>
                <a:gd name="connsiteY281" fmla="*/ 1455241 h 4579441"/>
                <a:gd name="connsiteX282" fmla="*/ 3176390 w 6370596"/>
                <a:gd name="connsiteY282" fmla="*/ 1429841 h 4579441"/>
                <a:gd name="connsiteX283" fmla="*/ 3157340 w 6370596"/>
                <a:gd name="connsiteY283" fmla="*/ 1410791 h 4579441"/>
                <a:gd name="connsiteX284" fmla="*/ 3138290 w 6370596"/>
                <a:gd name="connsiteY284" fmla="*/ 1372691 h 4579441"/>
                <a:gd name="connsiteX285" fmla="*/ 3131940 w 6370596"/>
                <a:gd name="connsiteY285" fmla="*/ 1353641 h 4579441"/>
                <a:gd name="connsiteX286" fmla="*/ 3119240 w 6370596"/>
                <a:gd name="connsiteY286" fmla="*/ 1334591 h 4579441"/>
                <a:gd name="connsiteX287" fmla="*/ 3112890 w 6370596"/>
                <a:gd name="connsiteY287" fmla="*/ 1315541 h 4579441"/>
                <a:gd name="connsiteX288" fmla="*/ 3100190 w 6370596"/>
                <a:gd name="connsiteY288" fmla="*/ 1296491 h 4579441"/>
                <a:gd name="connsiteX289" fmla="*/ 3087490 w 6370596"/>
                <a:gd name="connsiteY289" fmla="*/ 1271091 h 4579441"/>
                <a:gd name="connsiteX290" fmla="*/ 3068440 w 6370596"/>
                <a:gd name="connsiteY290" fmla="*/ 1252041 h 4579441"/>
                <a:gd name="connsiteX291" fmla="*/ 3030340 w 6370596"/>
                <a:gd name="connsiteY291" fmla="*/ 1232991 h 4579441"/>
                <a:gd name="connsiteX292" fmla="*/ 3011290 w 6370596"/>
                <a:gd name="connsiteY292" fmla="*/ 1213941 h 4579441"/>
                <a:gd name="connsiteX293" fmla="*/ 2985890 w 6370596"/>
                <a:gd name="connsiteY293" fmla="*/ 1194891 h 4579441"/>
                <a:gd name="connsiteX294" fmla="*/ 2966840 w 6370596"/>
                <a:gd name="connsiteY294" fmla="*/ 1169491 h 4579441"/>
                <a:gd name="connsiteX295" fmla="*/ 2941440 w 6370596"/>
                <a:gd name="connsiteY295" fmla="*/ 1144091 h 4579441"/>
                <a:gd name="connsiteX296" fmla="*/ 2896990 w 6370596"/>
                <a:gd name="connsiteY296" fmla="*/ 1086941 h 4579441"/>
                <a:gd name="connsiteX297" fmla="*/ 2865240 w 6370596"/>
                <a:gd name="connsiteY297" fmla="*/ 1048841 h 4579441"/>
                <a:gd name="connsiteX298" fmla="*/ 2839840 w 6370596"/>
                <a:gd name="connsiteY298" fmla="*/ 1029791 h 4579441"/>
                <a:gd name="connsiteX299" fmla="*/ 2801740 w 6370596"/>
                <a:gd name="connsiteY299" fmla="*/ 1004391 h 4579441"/>
                <a:gd name="connsiteX300" fmla="*/ 2757290 w 6370596"/>
                <a:gd name="connsiteY300" fmla="*/ 966291 h 4579441"/>
                <a:gd name="connsiteX301" fmla="*/ 2719190 w 6370596"/>
                <a:gd name="connsiteY301" fmla="*/ 928191 h 4579441"/>
                <a:gd name="connsiteX302" fmla="*/ 2700140 w 6370596"/>
                <a:gd name="connsiteY302" fmla="*/ 915491 h 4579441"/>
                <a:gd name="connsiteX303" fmla="*/ 2655690 w 6370596"/>
                <a:gd name="connsiteY303" fmla="*/ 871041 h 4579441"/>
                <a:gd name="connsiteX304" fmla="*/ 2630290 w 6370596"/>
                <a:gd name="connsiteY304" fmla="*/ 832941 h 4579441"/>
                <a:gd name="connsiteX305" fmla="*/ 2598540 w 6370596"/>
                <a:gd name="connsiteY305" fmla="*/ 801191 h 4579441"/>
                <a:gd name="connsiteX306" fmla="*/ 2585840 w 6370596"/>
                <a:gd name="connsiteY306" fmla="*/ 782141 h 4579441"/>
                <a:gd name="connsiteX307" fmla="*/ 2522340 w 6370596"/>
                <a:gd name="connsiteY307" fmla="*/ 744041 h 4579441"/>
                <a:gd name="connsiteX308" fmla="*/ 2503290 w 6370596"/>
                <a:gd name="connsiteY308" fmla="*/ 724991 h 4579441"/>
                <a:gd name="connsiteX309" fmla="*/ 2452490 w 6370596"/>
                <a:gd name="connsiteY309" fmla="*/ 693241 h 4579441"/>
                <a:gd name="connsiteX310" fmla="*/ 2395340 w 6370596"/>
                <a:gd name="connsiteY310" fmla="*/ 661491 h 4579441"/>
                <a:gd name="connsiteX311" fmla="*/ 2376290 w 6370596"/>
                <a:gd name="connsiteY311" fmla="*/ 642441 h 4579441"/>
                <a:gd name="connsiteX312" fmla="*/ 2350890 w 6370596"/>
                <a:gd name="connsiteY312" fmla="*/ 604341 h 4579441"/>
                <a:gd name="connsiteX313" fmla="*/ 2331840 w 6370596"/>
                <a:gd name="connsiteY313" fmla="*/ 585291 h 4579441"/>
                <a:gd name="connsiteX314" fmla="*/ 2293740 w 6370596"/>
                <a:gd name="connsiteY314" fmla="*/ 547191 h 4579441"/>
                <a:gd name="connsiteX315" fmla="*/ 2268340 w 6370596"/>
                <a:gd name="connsiteY315" fmla="*/ 496391 h 4579441"/>
                <a:gd name="connsiteX316" fmla="*/ 2249290 w 6370596"/>
                <a:gd name="connsiteY316" fmla="*/ 451941 h 4579441"/>
                <a:gd name="connsiteX317" fmla="*/ 2223890 w 6370596"/>
                <a:gd name="connsiteY317" fmla="*/ 350341 h 4579441"/>
                <a:gd name="connsiteX318" fmla="*/ 2211190 w 6370596"/>
                <a:gd name="connsiteY318" fmla="*/ 331291 h 4579441"/>
                <a:gd name="connsiteX319" fmla="*/ 2204840 w 6370596"/>
                <a:gd name="connsiteY319" fmla="*/ 312241 h 4579441"/>
                <a:gd name="connsiteX320" fmla="*/ 2179440 w 6370596"/>
                <a:gd name="connsiteY320" fmla="*/ 274141 h 4579441"/>
                <a:gd name="connsiteX321" fmla="*/ 2166740 w 6370596"/>
                <a:gd name="connsiteY321" fmla="*/ 255091 h 4579441"/>
                <a:gd name="connsiteX322" fmla="*/ 2147690 w 6370596"/>
                <a:gd name="connsiteY322" fmla="*/ 216991 h 4579441"/>
                <a:gd name="connsiteX323" fmla="*/ 2122290 w 6370596"/>
                <a:gd name="connsiteY323" fmla="*/ 134441 h 4579441"/>
                <a:gd name="connsiteX324" fmla="*/ 2096890 w 6370596"/>
                <a:gd name="connsiteY324" fmla="*/ 96341 h 4579441"/>
                <a:gd name="connsiteX325" fmla="*/ 2071490 w 6370596"/>
                <a:gd name="connsiteY325" fmla="*/ 89991 h 4579441"/>
                <a:gd name="connsiteX326" fmla="*/ 2046090 w 6370596"/>
                <a:gd name="connsiteY326" fmla="*/ 70941 h 4579441"/>
                <a:gd name="connsiteX327" fmla="*/ 2001640 w 6370596"/>
                <a:gd name="connsiteY327" fmla="*/ 58241 h 4579441"/>
                <a:gd name="connsiteX328" fmla="*/ 1982590 w 6370596"/>
                <a:gd name="connsiteY328" fmla="*/ 45541 h 4579441"/>
                <a:gd name="connsiteX329" fmla="*/ 1684140 w 6370596"/>
                <a:gd name="connsiteY329" fmla="*/ 26491 h 4579441"/>
                <a:gd name="connsiteX330" fmla="*/ 763390 w 6370596"/>
                <a:gd name="connsiteY330" fmla="*/ 13791 h 4579441"/>
                <a:gd name="connsiteX331" fmla="*/ 503040 w 6370596"/>
                <a:gd name="connsiteY331" fmla="*/ 1091 h 4579441"/>
                <a:gd name="connsiteX332" fmla="*/ 452240 w 6370596"/>
                <a:gd name="connsiteY332" fmla="*/ 20141 h 4579441"/>
                <a:gd name="connsiteX333" fmla="*/ 134740 w 6370596"/>
                <a:gd name="connsiteY333" fmla="*/ 20141 h 4579441"/>
                <a:gd name="connsiteX334" fmla="*/ 45840 w 6370596"/>
                <a:gd name="connsiteY334" fmla="*/ 64591 h 4579441"/>
                <a:gd name="connsiteX335" fmla="*/ 7740 w 6370596"/>
                <a:gd name="connsiteY335" fmla="*/ 223341 h 4579441"/>
                <a:gd name="connsiteX336" fmla="*/ 45840 w 6370596"/>
                <a:gd name="connsiteY336" fmla="*/ 267791 h 4579441"/>
                <a:gd name="connsiteX337" fmla="*/ 39490 w 6370596"/>
                <a:gd name="connsiteY337" fmla="*/ 343991 h 4579441"/>
                <a:gd name="connsiteX338" fmla="*/ 7740 w 6370596"/>
                <a:gd name="connsiteY338" fmla="*/ 369391 h 4579441"/>
                <a:gd name="connsiteX339" fmla="*/ 20440 w 6370596"/>
                <a:gd name="connsiteY339"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347840 w 6370596"/>
                <a:gd name="connsiteY116" fmla="*/ 3506291 h 4579441"/>
                <a:gd name="connsiteX117" fmla="*/ 3404990 w 6370596"/>
                <a:gd name="connsiteY117" fmla="*/ 3474541 h 4579441"/>
                <a:gd name="connsiteX118" fmla="*/ 3449440 w 6370596"/>
                <a:gd name="connsiteY118" fmla="*/ 3461841 h 4579441"/>
                <a:gd name="connsiteX119" fmla="*/ 3474840 w 6370596"/>
                <a:gd name="connsiteY119" fmla="*/ 3398341 h 4579441"/>
                <a:gd name="connsiteX120" fmla="*/ 3512940 w 6370596"/>
                <a:gd name="connsiteY120" fmla="*/ 3379291 h 4579441"/>
                <a:gd name="connsiteX121" fmla="*/ 3557390 w 6370596"/>
                <a:gd name="connsiteY121" fmla="*/ 3353891 h 4579441"/>
                <a:gd name="connsiteX122" fmla="*/ 3608190 w 6370596"/>
                <a:gd name="connsiteY122" fmla="*/ 3322141 h 4579441"/>
                <a:gd name="connsiteX123" fmla="*/ 3697090 w 6370596"/>
                <a:gd name="connsiteY123" fmla="*/ 3296741 h 4579441"/>
                <a:gd name="connsiteX124" fmla="*/ 3741540 w 6370596"/>
                <a:gd name="connsiteY124" fmla="*/ 3284041 h 4579441"/>
                <a:gd name="connsiteX125" fmla="*/ 3760590 w 6370596"/>
                <a:gd name="connsiteY125" fmla="*/ 3271341 h 4579441"/>
                <a:gd name="connsiteX126" fmla="*/ 3805040 w 6370596"/>
                <a:gd name="connsiteY126" fmla="*/ 3220541 h 4579441"/>
                <a:gd name="connsiteX127" fmla="*/ 3773290 w 6370596"/>
                <a:gd name="connsiteY127" fmla="*/ 3144341 h 4579441"/>
                <a:gd name="connsiteX128" fmla="*/ 3728840 w 6370596"/>
                <a:gd name="connsiteY128" fmla="*/ 3087191 h 4579441"/>
                <a:gd name="connsiteX129" fmla="*/ 3671690 w 6370596"/>
                <a:gd name="connsiteY129" fmla="*/ 2979241 h 4579441"/>
                <a:gd name="connsiteX130" fmla="*/ 3678040 w 6370596"/>
                <a:gd name="connsiteY130" fmla="*/ 2960191 h 4579441"/>
                <a:gd name="connsiteX131" fmla="*/ 3690740 w 6370596"/>
                <a:gd name="connsiteY131" fmla="*/ 2877641 h 4579441"/>
                <a:gd name="connsiteX132" fmla="*/ 3684390 w 6370596"/>
                <a:gd name="connsiteY132" fmla="*/ 2833191 h 4579441"/>
                <a:gd name="connsiteX133" fmla="*/ 3671690 w 6370596"/>
                <a:gd name="connsiteY133" fmla="*/ 2814141 h 4579441"/>
                <a:gd name="connsiteX134" fmla="*/ 3665340 w 6370596"/>
                <a:gd name="connsiteY134" fmla="*/ 2788741 h 4579441"/>
                <a:gd name="connsiteX135" fmla="*/ 3671690 w 6370596"/>
                <a:gd name="connsiteY135" fmla="*/ 2706191 h 4579441"/>
                <a:gd name="connsiteX136" fmla="*/ 3684390 w 6370596"/>
                <a:gd name="connsiteY136" fmla="*/ 2687141 h 4579441"/>
                <a:gd name="connsiteX137" fmla="*/ 3722490 w 6370596"/>
                <a:gd name="connsiteY137" fmla="*/ 2649041 h 4579441"/>
                <a:gd name="connsiteX138" fmla="*/ 3843140 w 6370596"/>
                <a:gd name="connsiteY138" fmla="*/ 2560141 h 4579441"/>
                <a:gd name="connsiteX139" fmla="*/ 3925690 w 6370596"/>
                <a:gd name="connsiteY139" fmla="*/ 2496641 h 4579441"/>
                <a:gd name="connsiteX140" fmla="*/ 4008240 w 6370596"/>
                <a:gd name="connsiteY140" fmla="*/ 2464891 h 4579441"/>
                <a:gd name="connsiteX141" fmla="*/ 4109840 w 6370596"/>
                <a:gd name="connsiteY141" fmla="*/ 2471241 h 4579441"/>
                <a:gd name="connsiteX142" fmla="*/ 4147940 w 6370596"/>
                <a:gd name="connsiteY142" fmla="*/ 2496641 h 4579441"/>
                <a:gd name="connsiteX143" fmla="*/ 4186040 w 6370596"/>
                <a:gd name="connsiteY143" fmla="*/ 2515691 h 4579441"/>
                <a:gd name="connsiteX144" fmla="*/ 4249540 w 6370596"/>
                <a:gd name="connsiteY144" fmla="*/ 2566491 h 4579441"/>
                <a:gd name="connsiteX145" fmla="*/ 4274940 w 6370596"/>
                <a:gd name="connsiteY145" fmla="*/ 2610941 h 4579441"/>
                <a:gd name="connsiteX146" fmla="*/ 4293990 w 6370596"/>
                <a:gd name="connsiteY146" fmla="*/ 2629991 h 4579441"/>
                <a:gd name="connsiteX147" fmla="*/ 4363840 w 6370596"/>
                <a:gd name="connsiteY147" fmla="*/ 2706191 h 4579441"/>
                <a:gd name="connsiteX148" fmla="*/ 4382890 w 6370596"/>
                <a:gd name="connsiteY148" fmla="*/ 2731591 h 4579441"/>
                <a:gd name="connsiteX149" fmla="*/ 4427340 w 6370596"/>
                <a:gd name="connsiteY149" fmla="*/ 2795091 h 4579441"/>
                <a:gd name="connsiteX150" fmla="*/ 4465440 w 6370596"/>
                <a:gd name="connsiteY150" fmla="*/ 2852241 h 4579441"/>
                <a:gd name="connsiteX151" fmla="*/ 4535290 w 6370596"/>
                <a:gd name="connsiteY151" fmla="*/ 2947491 h 4579441"/>
                <a:gd name="connsiteX152" fmla="*/ 4547990 w 6370596"/>
                <a:gd name="connsiteY152" fmla="*/ 2966541 h 4579441"/>
                <a:gd name="connsiteX153" fmla="*/ 4573390 w 6370596"/>
                <a:gd name="connsiteY153" fmla="*/ 2991941 h 4579441"/>
                <a:gd name="connsiteX154" fmla="*/ 4586090 w 6370596"/>
                <a:gd name="connsiteY154" fmla="*/ 3010991 h 4579441"/>
                <a:gd name="connsiteX155" fmla="*/ 4605140 w 6370596"/>
                <a:gd name="connsiteY155" fmla="*/ 3030041 h 4579441"/>
                <a:gd name="connsiteX156" fmla="*/ 4649590 w 6370596"/>
                <a:gd name="connsiteY156" fmla="*/ 3087191 h 4579441"/>
                <a:gd name="connsiteX157" fmla="*/ 4668640 w 6370596"/>
                <a:gd name="connsiteY157" fmla="*/ 3112591 h 4579441"/>
                <a:gd name="connsiteX158" fmla="*/ 4681340 w 6370596"/>
                <a:gd name="connsiteY158" fmla="*/ 3131641 h 4579441"/>
                <a:gd name="connsiteX159" fmla="*/ 4700390 w 6370596"/>
                <a:gd name="connsiteY159" fmla="*/ 3137991 h 4579441"/>
                <a:gd name="connsiteX160" fmla="*/ 4732140 w 6370596"/>
                <a:gd name="connsiteY160" fmla="*/ 3036391 h 4579441"/>
                <a:gd name="connsiteX161" fmla="*/ 4744840 w 6370596"/>
                <a:gd name="connsiteY161" fmla="*/ 2985591 h 4579441"/>
                <a:gd name="connsiteX162" fmla="*/ 4763890 w 6370596"/>
                <a:gd name="connsiteY162" fmla="*/ 2934791 h 4579441"/>
                <a:gd name="connsiteX163" fmla="*/ 4776590 w 6370596"/>
                <a:gd name="connsiteY163" fmla="*/ 2883991 h 4579441"/>
                <a:gd name="connsiteX164" fmla="*/ 4782940 w 6370596"/>
                <a:gd name="connsiteY164" fmla="*/ 2864941 h 4579441"/>
                <a:gd name="connsiteX165" fmla="*/ 4801990 w 6370596"/>
                <a:gd name="connsiteY165" fmla="*/ 2839541 h 4579441"/>
                <a:gd name="connsiteX166" fmla="*/ 4808340 w 6370596"/>
                <a:gd name="connsiteY166" fmla="*/ 2820491 h 4579441"/>
                <a:gd name="connsiteX167" fmla="*/ 4846440 w 6370596"/>
                <a:gd name="connsiteY167" fmla="*/ 2763341 h 4579441"/>
                <a:gd name="connsiteX168" fmla="*/ 4859140 w 6370596"/>
                <a:gd name="connsiteY168" fmla="*/ 2744291 h 4579441"/>
                <a:gd name="connsiteX169" fmla="*/ 4878190 w 6370596"/>
                <a:gd name="connsiteY169" fmla="*/ 2731591 h 4579441"/>
                <a:gd name="connsiteX170" fmla="*/ 4922640 w 6370596"/>
                <a:gd name="connsiteY170" fmla="*/ 2693491 h 4579441"/>
                <a:gd name="connsiteX171" fmla="*/ 4960740 w 6370596"/>
                <a:gd name="connsiteY171" fmla="*/ 2680791 h 4579441"/>
                <a:gd name="connsiteX172" fmla="*/ 5005190 w 6370596"/>
                <a:gd name="connsiteY172" fmla="*/ 2668091 h 4579441"/>
                <a:gd name="connsiteX173" fmla="*/ 5049640 w 6370596"/>
                <a:gd name="connsiteY173" fmla="*/ 2661741 h 4579441"/>
                <a:gd name="connsiteX174" fmla="*/ 5119490 w 6370596"/>
                <a:gd name="connsiteY174" fmla="*/ 2668091 h 4579441"/>
                <a:gd name="connsiteX175" fmla="*/ 5138540 w 6370596"/>
                <a:gd name="connsiteY175" fmla="*/ 2680791 h 4579441"/>
                <a:gd name="connsiteX176" fmla="*/ 5157590 w 6370596"/>
                <a:gd name="connsiteY176" fmla="*/ 2687141 h 4579441"/>
                <a:gd name="connsiteX177" fmla="*/ 5202040 w 6370596"/>
                <a:gd name="connsiteY177" fmla="*/ 2706191 h 4579441"/>
                <a:gd name="connsiteX178" fmla="*/ 5240140 w 6370596"/>
                <a:gd name="connsiteY178" fmla="*/ 2718891 h 4579441"/>
                <a:gd name="connsiteX179" fmla="*/ 5259190 w 6370596"/>
                <a:gd name="connsiteY179" fmla="*/ 2725241 h 4579441"/>
                <a:gd name="connsiteX180" fmla="*/ 5290940 w 6370596"/>
                <a:gd name="connsiteY180" fmla="*/ 2737941 h 4579441"/>
                <a:gd name="connsiteX181" fmla="*/ 5316340 w 6370596"/>
                <a:gd name="connsiteY181" fmla="*/ 2744291 h 4579441"/>
                <a:gd name="connsiteX182" fmla="*/ 5354440 w 6370596"/>
                <a:gd name="connsiteY182" fmla="*/ 2756991 h 4579441"/>
                <a:gd name="connsiteX183" fmla="*/ 5398890 w 6370596"/>
                <a:gd name="connsiteY183" fmla="*/ 2769691 h 4579441"/>
                <a:gd name="connsiteX184" fmla="*/ 5494140 w 6370596"/>
                <a:gd name="connsiteY184" fmla="*/ 2763341 h 4579441"/>
                <a:gd name="connsiteX185" fmla="*/ 5513190 w 6370596"/>
                <a:gd name="connsiteY185" fmla="*/ 2744291 h 4579441"/>
                <a:gd name="connsiteX186" fmla="*/ 5500490 w 6370596"/>
                <a:gd name="connsiteY186" fmla="*/ 2699841 h 4579441"/>
                <a:gd name="connsiteX187" fmla="*/ 5494140 w 6370596"/>
                <a:gd name="connsiteY187" fmla="*/ 2668091 h 4579441"/>
                <a:gd name="connsiteX188" fmla="*/ 5456040 w 6370596"/>
                <a:gd name="connsiteY188" fmla="*/ 2649041 h 4579441"/>
                <a:gd name="connsiteX189" fmla="*/ 5449690 w 6370596"/>
                <a:gd name="connsiteY189" fmla="*/ 2623641 h 4579441"/>
                <a:gd name="connsiteX190" fmla="*/ 5462390 w 6370596"/>
                <a:gd name="connsiteY190" fmla="*/ 2509341 h 4579441"/>
                <a:gd name="connsiteX191" fmla="*/ 5475090 w 6370596"/>
                <a:gd name="connsiteY191" fmla="*/ 2483941 h 4579441"/>
                <a:gd name="connsiteX192" fmla="*/ 5513190 w 6370596"/>
                <a:gd name="connsiteY192" fmla="*/ 2458541 h 4579441"/>
                <a:gd name="connsiteX193" fmla="*/ 5513190 w 6370596"/>
                <a:gd name="connsiteY193" fmla="*/ 2356941 h 4579441"/>
                <a:gd name="connsiteX194" fmla="*/ 5532240 w 6370596"/>
                <a:gd name="connsiteY194" fmla="*/ 2331541 h 4579441"/>
                <a:gd name="connsiteX195" fmla="*/ 5551290 w 6370596"/>
                <a:gd name="connsiteY195" fmla="*/ 2293441 h 4579441"/>
                <a:gd name="connsiteX196" fmla="*/ 5576690 w 6370596"/>
                <a:gd name="connsiteY196" fmla="*/ 2287091 h 4579441"/>
                <a:gd name="connsiteX197" fmla="*/ 5684640 w 6370596"/>
                <a:gd name="connsiteY197" fmla="*/ 2280741 h 4579441"/>
                <a:gd name="connsiteX198" fmla="*/ 5767190 w 6370596"/>
                <a:gd name="connsiteY198" fmla="*/ 2261691 h 4579441"/>
                <a:gd name="connsiteX199" fmla="*/ 5786240 w 6370596"/>
                <a:gd name="connsiteY199" fmla="*/ 2255341 h 4579441"/>
                <a:gd name="connsiteX200" fmla="*/ 5951340 w 6370596"/>
                <a:gd name="connsiteY200" fmla="*/ 2261691 h 4579441"/>
                <a:gd name="connsiteX201" fmla="*/ 5989440 w 6370596"/>
                <a:gd name="connsiteY201" fmla="*/ 2280741 h 4579441"/>
                <a:gd name="connsiteX202" fmla="*/ 6021190 w 6370596"/>
                <a:gd name="connsiteY202" fmla="*/ 2287091 h 4579441"/>
                <a:gd name="connsiteX203" fmla="*/ 6129140 w 6370596"/>
                <a:gd name="connsiteY203" fmla="*/ 2299791 h 4579441"/>
                <a:gd name="connsiteX204" fmla="*/ 6287890 w 6370596"/>
                <a:gd name="connsiteY204" fmla="*/ 2293441 h 4579441"/>
                <a:gd name="connsiteX205" fmla="*/ 6306940 w 6370596"/>
                <a:gd name="connsiteY205" fmla="*/ 2280741 h 4579441"/>
                <a:gd name="connsiteX206" fmla="*/ 6332340 w 6370596"/>
                <a:gd name="connsiteY206" fmla="*/ 2274391 h 4579441"/>
                <a:gd name="connsiteX207" fmla="*/ 6370440 w 6370596"/>
                <a:gd name="connsiteY207" fmla="*/ 2236291 h 4579441"/>
                <a:gd name="connsiteX208" fmla="*/ 6351390 w 6370596"/>
                <a:gd name="connsiteY208" fmla="*/ 2229941 h 4579441"/>
                <a:gd name="connsiteX209" fmla="*/ 6325990 w 6370596"/>
                <a:gd name="connsiteY209" fmla="*/ 2217241 h 4579441"/>
                <a:gd name="connsiteX210" fmla="*/ 6306940 w 6370596"/>
                <a:gd name="connsiteY210" fmla="*/ 2102941 h 4579441"/>
                <a:gd name="connsiteX211" fmla="*/ 6300590 w 6370596"/>
                <a:gd name="connsiteY211" fmla="*/ 2033091 h 4579441"/>
                <a:gd name="connsiteX212" fmla="*/ 6281540 w 6370596"/>
                <a:gd name="connsiteY212" fmla="*/ 1969591 h 4579441"/>
                <a:gd name="connsiteX213" fmla="*/ 6268840 w 6370596"/>
                <a:gd name="connsiteY213" fmla="*/ 1937841 h 4579441"/>
                <a:gd name="connsiteX214" fmla="*/ 6262490 w 6370596"/>
                <a:gd name="connsiteY214" fmla="*/ 1918791 h 4579441"/>
                <a:gd name="connsiteX215" fmla="*/ 6249790 w 6370596"/>
                <a:gd name="connsiteY215" fmla="*/ 1899741 h 4579441"/>
                <a:gd name="connsiteX216" fmla="*/ 6243440 w 6370596"/>
                <a:gd name="connsiteY216" fmla="*/ 1874341 h 4579441"/>
                <a:gd name="connsiteX217" fmla="*/ 6224390 w 6370596"/>
                <a:gd name="connsiteY217" fmla="*/ 1829891 h 4579441"/>
                <a:gd name="connsiteX218" fmla="*/ 6218040 w 6370596"/>
                <a:gd name="connsiteY218" fmla="*/ 1753691 h 4579441"/>
                <a:gd name="connsiteX219" fmla="*/ 6192640 w 6370596"/>
                <a:gd name="connsiteY219" fmla="*/ 1696541 h 4579441"/>
                <a:gd name="connsiteX220" fmla="*/ 6179940 w 6370596"/>
                <a:gd name="connsiteY220" fmla="*/ 1671141 h 4579441"/>
                <a:gd name="connsiteX221" fmla="*/ 6154540 w 6370596"/>
                <a:gd name="connsiteY221" fmla="*/ 1633041 h 4579441"/>
                <a:gd name="connsiteX222" fmla="*/ 6141840 w 6370596"/>
                <a:gd name="connsiteY222" fmla="*/ 1594941 h 4579441"/>
                <a:gd name="connsiteX223" fmla="*/ 6135490 w 6370596"/>
                <a:gd name="connsiteY223" fmla="*/ 1575891 h 4579441"/>
                <a:gd name="connsiteX224" fmla="*/ 6129140 w 6370596"/>
                <a:gd name="connsiteY224" fmla="*/ 1550491 h 4579441"/>
                <a:gd name="connsiteX225" fmla="*/ 6116440 w 6370596"/>
                <a:gd name="connsiteY225" fmla="*/ 1531441 h 4579441"/>
                <a:gd name="connsiteX226" fmla="*/ 6097390 w 6370596"/>
                <a:gd name="connsiteY226" fmla="*/ 1486991 h 4579441"/>
                <a:gd name="connsiteX227" fmla="*/ 6059290 w 6370596"/>
                <a:gd name="connsiteY227" fmla="*/ 1474291 h 4579441"/>
                <a:gd name="connsiteX228" fmla="*/ 6002140 w 6370596"/>
                <a:gd name="connsiteY228" fmla="*/ 1461591 h 4579441"/>
                <a:gd name="connsiteX229" fmla="*/ 5964040 w 6370596"/>
                <a:gd name="connsiteY229" fmla="*/ 1448891 h 4579441"/>
                <a:gd name="connsiteX230" fmla="*/ 5944990 w 6370596"/>
                <a:gd name="connsiteY230" fmla="*/ 1442541 h 4579441"/>
                <a:gd name="connsiteX231" fmla="*/ 5887840 w 6370596"/>
                <a:gd name="connsiteY231" fmla="*/ 1429841 h 4579441"/>
                <a:gd name="connsiteX232" fmla="*/ 5868790 w 6370596"/>
                <a:gd name="connsiteY232" fmla="*/ 1423491 h 4579441"/>
                <a:gd name="connsiteX233" fmla="*/ 5563990 w 6370596"/>
                <a:gd name="connsiteY233" fmla="*/ 1436191 h 4579441"/>
                <a:gd name="connsiteX234" fmla="*/ 5506840 w 6370596"/>
                <a:gd name="connsiteY234" fmla="*/ 1448891 h 4579441"/>
                <a:gd name="connsiteX235" fmla="*/ 5468740 w 6370596"/>
                <a:gd name="connsiteY235" fmla="*/ 1461591 h 4579441"/>
                <a:gd name="connsiteX236" fmla="*/ 5449690 w 6370596"/>
                <a:gd name="connsiteY236" fmla="*/ 1467941 h 4579441"/>
                <a:gd name="connsiteX237" fmla="*/ 5430640 w 6370596"/>
                <a:gd name="connsiteY237" fmla="*/ 1480641 h 4579441"/>
                <a:gd name="connsiteX238" fmla="*/ 5373490 w 6370596"/>
                <a:gd name="connsiteY238" fmla="*/ 1493341 h 4579441"/>
                <a:gd name="connsiteX239" fmla="*/ 5309990 w 6370596"/>
                <a:gd name="connsiteY239" fmla="*/ 1506041 h 4579441"/>
                <a:gd name="connsiteX240" fmla="*/ 5202040 w 6370596"/>
                <a:gd name="connsiteY240" fmla="*/ 1525091 h 4579441"/>
                <a:gd name="connsiteX241" fmla="*/ 5030590 w 6370596"/>
                <a:gd name="connsiteY241" fmla="*/ 1512391 h 4579441"/>
                <a:gd name="connsiteX242" fmla="*/ 4967090 w 6370596"/>
                <a:gd name="connsiteY242" fmla="*/ 1493341 h 4579441"/>
                <a:gd name="connsiteX243" fmla="*/ 4948040 w 6370596"/>
                <a:gd name="connsiteY243" fmla="*/ 1486991 h 4579441"/>
                <a:gd name="connsiteX244" fmla="*/ 4922640 w 6370596"/>
                <a:gd name="connsiteY244" fmla="*/ 1480641 h 4579441"/>
                <a:gd name="connsiteX245" fmla="*/ 4903590 w 6370596"/>
                <a:gd name="connsiteY245" fmla="*/ 1474291 h 4579441"/>
                <a:gd name="connsiteX246" fmla="*/ 4833740 w 6370596"/>
                <a:gd name="connsiteY246" fmla="*/ 1467941 h 4579441"/>
                <a:gd name="connsiteX247" fmla="*/ 4795640 w 6370596"/>
                <a:gd name="connsiteY247" fmla="*/ 1455241 h 4579441"/>
                <a:gd name="connsiteX248" fmla="*/ 4522590 w 6370596"/>
                <a:gd name="connsiteY248" fmla="*/ 1442541 h 4579441"/>
                <a:gd name="connsiteX249" fmla="*/ 4490840 w 6370596"/>
                <a:gd name="connsiteY249" fmla="*/ 1436191 h 4579441"/>
                <a:gd name="connsiteX250" fmla="*/ 4452740 w 6370596"/>
                <a:gd name="connsiteY250" fmla="*/ 1423491 h 4579441"/>
                <a:gd name="connsiteX251" fmla="*/ 4395590 w 6370596"/>
                <a:gd name="connsiteY251" fmla="*/ 1417141 h 4579441"/>
                <a:gd name="connsiteX252" fmla="*/ 4357490 w 6370596"/>
                <a:gd name="connsiteY252" fmla="*/ 1391741 h 4579441"/>
                <a:gd name="connsiteX253" fmla="*/ 4319390 w 6370596"/>
                <a:gd name="connsiteY253" fmla="*/ 1379041 h 4579441"/>
                <a:gd name="connsiteX254" fmla="*/ 4281290 w 6370596"/>
                <a:gd name="connsiteY254" fmla="*/ 1366341 h 4579441"/>
                <a:gd name="connsiteX255" fmla="*/ 4243190 w 6370596"/>
                <a:gd name="connsiteY255" fmla="*/ 1353641 h 4579441"/>
                <a:gd name="connsiteX256" fmla="*/ 4211440 w 6370596"/>
                <a:gd name="connsiteY256" fmla="*/ 1347291 h 4579441"/>
                <a:gd name="connsiteX257" fmla="*/ 4192390 w 6370596"/>
                <a:gd name="connsiteY257" fmla="*/ 1334591 h 4579441"/>
                <a:gd name="connsiteX258" fmla="*/ 4154290 w 6370596"/>
                <a:gd name="connsiteY258" fmla="*/ 1321891 h 4579441"/>
                <a:gd name="connsiteX259" fmla="*/ 4135240 w 6370596"/>
                <a:gd name="connsiteY259" fmla="*/ 1315541 h 4579441"/>
                <a:gd name="connsiteX260" fmla="*/ 4103490 w 6370596"/>
                <a:gd name="connsiteY260" fmla="*/ 1296491 h 4579441"/>
                <a:gd name="connsiteX261" fmla="*/ 4059040 w 6370596"/>
                <a:gd name="connsiteY261" fmla="*/ 1283791 h 4579441"/>
                <a:gd name="connsiteX262" fmla="*/ 4033640 w 6370596"/>
                <a:gd name="connsiteY262" fmla="*/ 1271091 h 4579441"/>
                <a:gd name="connsiteX263" fmla="*/ 3982840 w 6370596"/>
                <a:gd name="connsiteY263" fmla="*/ 1258391 h 4579441"/>
                <a:gd name="connsiteX264" fmla="*/ 3919340 w 6370596"/>
                <a:gd name="connsiteY264" fmla="*/ 1220291 h 4579441"/>
                <a:gd name="connsiteX265" fmla="*/ 3900290 w 6370596"/>
                <a:gd name="connsiteY265" fmla="*/ 1213941 h 4579441"/>
                <a:gd name="connsiteX266" fmla="*/ 3709790 w 6370596"/>
                <a:gd name="connsiteY266" fmla="*/ 1207591 h 4579441"/>
                <a:gd name="connsiteX267" fmla="*/ 3627240 w 6370596"/>
                <a:gd name="connsiteY267" fmla="*/ 1213941 h 4579441"/>
                <a:gd name="connsiteX268" fmla="*/ 3589140 w 6370596"/>
                <a:gd name="connsiteY268" fmla="*/ 1232991 h 4579441"/>
                <a:gd name="connsiteX269" fmla="*/ 3551040 w 6370596"/>
                <a:gd name="connsiteY269" fmla="*/ 1245691 h 4579441"/>
                <a:gd name="connsiteX270" fmla="*/ 3531990 w 6370596"/>
                <a:gd name="connsiteY270" fmla="*/ 1258391 h 4579441"/>
                <a:gd name="connsiteX271" fmla="*/ 3512940 w 6370596"/>
                <a:gd name="connsiteY271" fmla="*/ 1264741 h 4579441"/>
                <a:gd name="connsiteX272" fmla="*/ 3474840 w 6370596"/>
                <a:gd name="connsiteY272" fmla="*/ 1290141 h 4579441"/>
                <a:gd name="connsiteX273" fmla="*/ 3455790 w 6370596"/>
                <a:gd name="connsiteY273" fmla="*/ 1302841 h 4579441"/>
                <a:gd name="connsiteX274" fmla="*/ 3411340 w 6370596"/>
                <a:gd name="connsiteY274" fmla="*/ 1366341 h 4579441"/>
                <a:gd name="connsiteX275" fmla="*/ 3398640 w 6370596"/>
                <a:gd name="connsiteY275" fmla="*/ 1385391 h 4579441"/>
                <a:gd name="connsiteX276" fmla="*/ 3354190 w 6370596"/>
                <a:gd name="connsiteY276" fmla="*/ 1417141 h 4579441"/>
                <a:gd name="connsiteX277" fmla="*/ 3335140 w 6370596"/>
                <a:gd name="connsiteY277" fmla="*/ 1423491 h 4579441"/>
                <a:gd name="connsiteX278" fmla="*/ 3309740 w 6370596"/>
                <a:gd name="connsiteY278" fmla="*/ 1436191 h 4579441"/>
                <a:gd name="connsiteX279" fmla="*/ 3271640 w 6370596"/>
                <a:gd name="connsiteY279" fmla="*/ 1448891 h 4579441"/>
                <a:gd name="connsiteX280" fmla="*/ 3252590 w 6370596"/>
                <a:gd name="connsiteY280" fmla="*/ 1455241 h 4579441"/>
                <a:gd name="connsiteX281" fmla="*/ 3176390 w 6370596"/>
                <a:gd name="connsiteY281" fmla="*/ 1429841 h 4579441"/>
                <a:gd name="connsiteX282" fmla="*/ 3157340 w 6370596"/>
                <a:gd name="connsiteY282" fmla="*/ 1410791 h 4579441"/>
                <a:gd name="connsiteX283" fmla="*/ 3138290 w 6370596"/>
                <a:gd name="connsiteY283" fmla="*/ 1372691 h 4579441"/>
                <a:gd name="connsiteX284" fmla="*/ 3131940 w 6370596"/>
                <a:gd name="connsiteY284" fmla="*/ 1353641 h 4579441"/>
                <a:gd name="connsiteX285" fmla="*/ 3119240 w 6370596"/>
                <a:gd name="connsiteY285" fmla="*/ 1334591 h 4579441"/>
                <a:gd name="connsiteX286" fmla="*/ 3112890 w 6370596"/>
                <a:gd name="connsiteY286" fmla="*/ 1315541 h 4579441"/>
                <a:gd name="connsiteX287" fmla="*/ 3100190 w 6370596"/>
                <a:gd name="connsiteY287" fmla="*/ 1296491 h 4579441"/>
                <a:gd name="connsiteX288" fmla="*/ 3087490 w 6370596"/>
                <a:gd name="connsiteY288" fmla="*/ 1271091 h 4579441"/>
                <a:gd name="connsiteX289" fmla="*/ 3068440 w 6370596"/>
                <a:gd name="connsiteY289" fmla="*/ 1252041 h 4579441"/>
                <a:gd name="connsiteX290" fmla="*/ 3030340 w 6370596"/>
                <a:gd name="connsiteY290" fmla="*/ 1232991 h 4579441"/>
                <a:gd name="connsiteX291" fmla="*/ 3011290 w 6370596"/>
                <a:gd name="connsiteY291" fmla="*/ 1213941 h 4579441"/>
                <a:gd name="connsiteX292" fmla="*/ 2985890 w 6370596"/>
                <a:gd name="connsiteY292" fmla="*/ 1194891 h 4579441"/>
                <a:gd name="connsiteX293" fmla="*/ 2966840 w 6370596"/>
                <a:gd name="connsiteY293" fmla="*/ 1169491 h 4579441"/>
                <a:gd name="connsiteX294" fmla="*/ 2941440 w 6370596"/>
                <a:gd name="connsiteY294" fmla="*/ 1144091 h 4579441"/>
                <a:gd name="connsiteX295" fmla="*/ 2896990 w 6370596"/>
                <a:gd name="connsiteY295" fmla="*/ 1086941 h 4579441"/>
                <a:gd name="connsiteX296" fmla="*/ 2865240 w 6370596"/>
                <a:gd name="connsiteY296" fmla="*/ 1048841 h 4579441"/>
                <a:gd name="connsiteX297" fmla="*/ 2839840 w 6370596"/>
                <a:gd name="connsiteY297" fmla="*/ 1029791 h 4579441"/>
                <a:gd name="connsiteX298" fmla="*/ 2801740 w 6370596"/>
                <a:gd name="connsiteY298" fmla="*/ 1004391 h 4579441"/>
                <a:gd name="connsiteX299" fmla="*/ 2757290 w 6370596"/>
                <a:gd name="connsiteY299" fmla="*/ 966291 h 4579441"/>
                <a:gd name="connsiteX300" fmla="*/ 2719190 w 6370596"/>
                <a:gd name="connsiteY300" fmla="*/ 928191 h 4579441"/>
                <a:gd name="connsiteX301" fmla="*/ 2700140 w 6370596"/>
                <a:gd name="connsiteY301" fmla="*/ 915491 h 4579441"/>
                <a:gd name="connsiteX302" fmla="*/ 2655690 w 6370596"/>
                <a:gd name="connsiteY302" fmla="*/ 871041 h 4579441"/>
                <a:gd name="connsiteX303" fmla="*/ 2630290 w 6370596"/>
                <a:gd name="connsiteY303" fmla="*/ 832941 h 4579441"/>
                <a:gd name="connsiteX304" fmla="*/ 2598540 w 6370596"/>
                <a:gd name="connsiteY304" fmla="*/ 801191 h 4579441"/>
                <a:gd name="connsiteX305" fmla="*/ 2585840 w 6370596"/>
                <a:gd name="connsiteY305" fmla="*/ 782141 h 4579441"/>
                <a:gd name="connsiteX306" fmla="*/ 2522340 w 6370596"/>
                <a:gd name="connsiteY306" fmla="*/ 744041 h 4579441"/>
                <a:gd name="connsiteX307" fmla="*/ 2503290 w 6370596"/>
                <a:gd name="connsiteY307" fmla="*/ 724991 h 4579441"/>
                <a:gd name="connsiteX308" fmla="*/ 2452490 w 6370596"/>
                <a:gd name="connsiteY308" fmla="*/ 693241 h 4579441"/>
                <a:gd name="connsiteX309" fmla="*/ 2395340 w 6370596"/>
                <a:gd name="connsiteY309" fmla="*/ 661491 h 4579441"/>
                <a:gd name="connsiteX310" fmla="*/ 2376290 w 6370596"/>
                <a:gd name="connsiteY310" fmla="*/ 642441 h 4579441"/>
                <a:gd name="connsiteX311" fmla="*/ 2350890 w 6370596"/>
                <a:gd name="connsiteY311" fmla="*/ 604341 h 4579441"/>
                <a:gd name="connsiteX312" fmla="*/ 2331840 w 6370596"/>
                <a:gd name="connsiteY312" fmla="*/ 585291 h 4579441"/>
                <a:gd name="connsiteX313" fmla="*/ 2293740 w 6370596"/>
                <a:gd name="connsiteY313" fmla="*/ 547191 h 4579441"/>
                <a:gd name="connsiteX314" fmla="*/ 2268340 w 6370596"/>
                <a:gd name="connsiteY314" fmla="*/ 496391 h 4579441"/>
                <a:gd name="connsiteX315" fmla="*/ 2249290 w 6370596"/>
                <a:gd name="connsiteY315" fmla="*/ 451941 h 4579441"/>
                <a:gd name="connsiteX316" fmla="*/ 2223890 w 6370596"/>
                <a:gd name="connsiteY316" fmla="*/ 350341 h 4579441"/>
                <a:gd name="connsiteX317" fmla="*/ 2211190 w 6370596"/>
                <a:gd name="connsiteY317" fmla="*/ 331291 h 4579441"/>
                <a:gd name="connsiteX318" fmla="*/ 2204840 w 6370596"/>
                <a:gd name="connsiteY318" fmla="*/ 312241 h 4579441"/>
                <a:gd name="connsiteX319" fmla="*/ 2179440 w 6370596"/>
                <a:gd name="connsiteY319" fmla="*/ 274141 h 4579441"/>
                <a:gd name="connsiteX320" fmla="*/ 2166740 w 6370596"/>
                <a:gd name="connsiteY320" fmla="*/ 255091 h 4579441"/>
                <a:gd name="connsiteX321" fmla="*/ 2147690 w 6370596"/>
                <a:gd name="connsiteY321" fmla="*/ 216991 h 4579441"/>
                <a:gd name="connsiteX322" fmla="*/ 2122290 w 6370596"/>
                <a:gd name="connsiteY322" fmla="*/ 134441 h 4579441"/>
                <a:gd name="connsiteX323" fmla="*/ 2096890 w 6370596"/>
                <a:gd name="connsiteY323" fmla="*/ 96341 h 4579441"/>
                <a:gd name="connsiteX324" fmla="*/ 2071490 w 6370596"/>
                <a:gd name="connsiteY324" fmla="*/ 89991 h 4579441"/>
                <a:gd name="connsiteX325" fmla="*/ 2046090 w 6370596"/>
                <a:gd name="connsiteY325" fmla="*/ 70941 h 4579441"/>
                <a:gd name="connsiteX326" fmla="*/ 2001640 w 6370596"/>
                <a:gd name="connsiteY326" fmla="*/ 58241 h 4579441"/>
                <a:gd name="connsiteX327" fmla="*/ 1982590 w 6370596"/>
                <a:gd name="connsiteY327" fmla="*/ 45541 h 4579441"/>
                <a:gd name="connsiteX328" fmla="*/ 1684140 w 6370596"/>
                <a:gd name="connsiteY328" fmla="*/ 26491 h 4579441"/>
                <a:gd name="connsiteX329" fmla="*/ 763390 w 6370596"/>
                <a:gd name="connsiteY329" fmla="*/ 13791 h 4579441"/>
                <a:gd name="connsiteX330" fmla="*/ 503040 w 6370596"/>
                <a:gd name="connsiteY330" fmla="*/ 1091 h 4579441"/>
                <a:gd name="connsiteX331" fmla="*/ 452240 w 6370596"/>
                <a:gd name="connsiteY331" fmla="*/ 20141 h 4579441"/>
                <a:gd name="connsiteX332" fmla="*/ 134740 w 6370596"/>
                <a:gd name="connsiteY332" fmla="*/ 20141 h 4579441"/>
                <a:gd name="connsiteX333" fmla="*/ 45840 w 6370596"/>
                <a:gd name="connsiteY333" fmla="*/ 64591 h 4579441"/>
                <a:gd name="connsiteX334" fmla="*/ 7740 w 6370596"/>
                <a:gd name="connsiteY334" fmla="*/ 223341 h 4579441"/>
                <a:gd name="connsiteX335" fmla="*/ 45840 w 6370596"/>
                <a:gd name="connsiteY335" fmla="*/ 267791 h 4579441"/>
                <a:gd name="connsiteX336" fmla="*/ 39490 w 6370596"/>
                <a:gd name="connsiteY336" fmla="*/ 343991 h 4579441"/>
                <a:gd name="connsiteX337" fmla="*/ 7740 w 6370596"/>
                <a:gd name="connsiteY337" fmla="*/ 369391 h 4579441"/>
                <a:gd name="connsiteX338" fmla="*/ 20440 w 6370596"/>
                <a:gd name="connsiteY338"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021190 w 6370596"/>
                <a:gd name="connsiteY201" fmla="*/ 2287091 h 4579441"/>
                <a:gd name="connsiteX202" fmla="*/ 6129140 w 6370596"/>
                <a:gd name="connsiteY202" fmla="*/ 2299791 h 4579441"/>
                <a:gd name="connsiteX203" fmla="*/ 6287890 w 6370596"/>
                <a:gd name="connsiteY203" fmla="*/ 2293441 h 4579441"/>
                <a:gd name="connsiteX204" fmla="*/ 6306940 w 6370596"/>
                <a:gd name="connsiteY204" fmla="*/ 2280741 h 4579441"/>
                <a:gd name="connsiteX205" fmla="*/ 6332340 w 6370596"/>
                <a:gd name="connsiteY205" fmla="*/ 2274391 h 4579441"/>
                <a:gd name="connsiteX206" fmla="*/ 6370440 w 6370596"/>
                <a:gd name="connsiteY206" fmla="*/ 2236291 h 4579441"/>
                <a:gd name="connsiteX207" fmla="*/ 6351390 w 6370596"/>
                <a:gd name="connsiteY207" fmla="*/ 2229941 h 4579441"/>
                <a:gd name="connsiteX208" fmla="*/ 6325990 w 6370596"/>
                <a:gd name="connsiteY208" fmla="*/ 2217241 h 4579441"/>
                <a:gd name="connsiteX209" fmla="*/ 6306940 w 6370596"/>
                <a:gd name="connsiteY209" fmla="*/ 2102941 h 4579441"/>
                <a:gd name="connsiteX210" fmla="*/ 6300590 w 6370596"/>
                <a:gd name="connsiteY210" fmla="*/ 2033091 h 4579441"/>
                <a:gd name="connsiteX211" fmla="*/ 6281540 w 6370596"/>
                <a:gd name="connsiteY211" fmla="*/ 1969591 h 4579441"/>
                <a:gd name="connsiteX212" fmla="*/ 6268840 w 6370596"/>
                <a:gd name="connsiteY212" fmla="*/ 1937841 h 4579441"/>
                <a:gd name="connsiteX213" fmla="*/ 6262490 w 6370596"/>
                <a:gd name="connsiteY213" fmla="*/ 1918791 h 4579441"/>
                <a:gd name="connsiteX214" fmla="*/ 6249790 w 6370596"/>
                <a:gd name="connsiteY214" fmla="*/ 1899741 h 4579441"/>
                <a:gd name="connsiteX215" fmla="*/ 6243440 w 6370596"/>
                <a:gd name="connsiteY215" fmla="*/ 1874341 h 4579441"/>
                <a:gd name="connsiteX216" fmla="*/ 6224390 w 6370596"/>
                <a:gd name="connsiteY216" fmla="*/ 1829891 h 4579441"/>
                <a:gd name="connsiteX217" fmla="*/ 6218040 w 6370596"/>
                <a:gd name="connsiteY217" fmla="*/ 1753691 h 4579441"/>
                <a:gd name="connsiteX218" fmla="*/ 6192640 w 6370596"/>
                <a:gd name="connsiteY218" fmla="*/ 1696541 h 4579441"/>
                <a:gd name="connsiteX219" fmla="*/ 6179940 w 6370596"/>
                <a:gd name="connsiteY219" fmla="*/ 1671141 h 4579441"/>
                <a:gd name="connsiteX220" fmla="*/ 6154540 w 6370596"/>
                <a:gd name="connsiteY220" fmla="*/ 1633041 h 4579441"/>
                <a:gd name="connsiteX221" fmla="*/ 6141840 w 6370596"/>
                <a:gd name="connsiteY221" fmla="*/ 1594941 h 4579441"/>
                <a:gd name="connsiteX222" fmla="*/ 6135490 w 6370596"/>
                <a:gd name="connsiteY222" fmla="*/ 1575891 h 4579441"/>
                <a:gd name="connsiteX223" fmla="*/ 6129140 w 6370596"/>
                <a:gd name="connsiteY223" fmla="*/ 1550491 h 4579441"/>
                <a:gd name="connsiteX224" fmla="*/ 6116440 w 6370596"/>
                <a:gd name="connsiteY224" fmla="*/ 1531441 h 4579441"/>
                <a:gd name="connsiteX225" fmla="*/ 6097390 w 6370596"/>
                <a:gd name="connsiteY225" fmla="*/ 1486991 h 4579441"/>
                <a:gd name="connsiteX226" fmla="*/ 6059290 w 6370596"/>
                <a:gd name="connsiteY226" fmla="*/ 1474291 h 4579441"/>
                <a:gd name="connsiteX227" fmla="*/ 6002140 w 6370596"/>
                <a:gd name="connsiteY227" fmla="*/ 1461591 h 4579441"/>
                <a:gd name="connsiteX228" fmla="*/ 5964040 w 6370596"/>
                <a:gd name="connsiteY228" fmla="*/ 1448891 h 4579441"/>
                <a:gd name="connsiteX229" fmla="*/ 5944990 w 6370596"/>
                <a:gd name="connsiteY229" fmla="*/ 1442541 h 4579441"/>
                <a:gd name="connsiteX230" fmla="*/ 5887840 w 6370596"/>
                <a:gd name="connsiteY230" fmla="*/ 1429841 h 4579441"/>
                <a:gd name="connsiteX231" fmla="*/ 5868790 w 6370596"/>
                <a:gd name="connsiteY231" fmla="*/ 1423491 h 4579441"/>
                <a:gd name="connsiteX232" fmla="*/ 5563990 w 6370596"/>
                <a:gd name="connsiteY232" fmla="*/ 1436191 h 4579441"/>
                <a:gd name="connsiteX233" fmla="*/ 5506840 w 6370596"/>
                <a:gd name="connsiteY233" fmla="*/ 1448891 h 4579441"/>
                <a:gd name="connsiteX234" fmla="*/ 5468740 w 6370596"/>
                <a:gd name="connsiteY234" fmla="*/ 1461591 h 4579441"/>
                <a:gd name="connsiteX235" fmla="*/ 5449690 w 6370596"/>
                <a:gd name="connsiteY235" fmla="*/ 1467941 h 4579441"/>
                <a:gd name="connsiteX236" fmla="*/ 5430640 w 6370596"/>
                <a:gd name="connsiteY236" fmla="*/ 1480641 h 4579441"/>
                <a:gd name="connsiteX237" fmla="*/ 5373490 w 6370596"/>
                <a:gd name="connsiteY237" fmla="*/ 1493341 h 4579441"/>
                <a:gd name="connsiteX238" fmla="*/ 5309990 w 6370596"/>
                <a:gd name="connsiteY238" fmla="*/ 1506041 h 4579441"/>
                <a:gd name="connsiteX239" fmla="*/ 5202040 w 6370596"/>
                <a:gd name="connsiteY239" fmla="*/ 1525091 h 4579441"/>
                <a:gd name="connsiteX240" fmla="*/ 5030590 w 6370596"/>
                <a:gd name="connsiteY240" fmla="*/ 1512391 h 4579441"/>
                <a:gd name="connsiteX241" fmla="*/ 4967090 w 6370596"/>
                <a:gd name="connsiteY241" fmla="*/ 1493341 h 4579441"/>
                <a:gd name="connsiteX242" fmla="*/ 4948040 w 6370596"/>
                <a:gd name="connsiteY242" fmla="*/ 1486991 h 4579441"/>
                <a:gd name="connsiteX243" fmla="*/ 4922640 w 6370596"/>
                <a:gd name="connsiteY243" fmla="*/ 1480641 h 4579441"/>
                <a:gd name="connsiteX244" fmla="*/ 4903590 w 6370596"/>
                <a:gd name="connsiteY244" fmla="*/ 1474291 h 4579441"/>
                <a:gd name="connsiteX245" fmla="*/ 4833740 w 6370596"/>
                <a:gd name="connsiteY245" fmla="*/ 1467941 h 4579441"/>
                <a:gd name="connsiteX246" fmla="*/ 4795640 w 6370596"/>
                <a:gd name="connsiteY246" fmla="*/ 1455241 h 4579441"/>
                <a:gd name="connsiteX247" fmla="*/ 4522590 w 6370596"/>
                <a:gd name="connsiteY247" fmla="*/ 1442541 h 4579441"/>
                <a:gd name="connsiteX248" fmla="*/ 4490840 w 6370596"/>
                <a:gd name="connsiteY248" fmla="*/ 1436191 h 4579441"/>
                <a:gd name="connsiteX249" fmla="*/ 4452740 w 6370596"/>
                <a:gd name="connsiteY249" fmla="*/ 1423491 h 4579441"/>
                <a:gd name="connsiteX250" fmla="*/ 4395590 w 6370596"/>
                <a:gd name="connsiteY250" fmla="*/ 1417141 h 4579441"/>
                <a:gd name="connsiteX251" fmla="*/ 4357490 w 6370596"/>
                <a:gd name="connsiteY251" fmla="*/ 1391741 h 4579441"/>
                <a:gd name="connsiteX252" fmla="*/ 4319390 w 6370596"/>
                <a:gd name="connsiteY252" fmla="*/ 1379041 h 4579441"/>
                <a:gd name="connsiteX253" fmla="*/ 4281290 w 6370596"/>
                <a:gd name="connsiteY253" fmla="*/ 1366341 h 4579441"/>
                <a:gd name="connsiteX254" fmla="*/ 4243190 w 6370596"/>
                <a:gd name="connsiteY254" fmla="*/ 1353641 h 4579441"/>
                <a:gd name="connsiteX255" fmla="*/ 4211440 w 6370596"/>
                <a:gd name="connsiteY255" fmla="*/ 1347291 h 4579441"/>
                <a:gd name="connsiteX256" fmla="*/ 4192390 w 6370596"/>
                <a:gd name="connsiteY256" fmla="*/ 1334591 h 4579441"/>
                <a:gd name="connsiteX257" fmla="*/ 4154290 w 6370596"/>
                <a:gd name="connsiteY257" fmla="*/ 1321891 h 4579441"/>
                <a:gd name="connsiteX258" fmla="*/ 4135240 w 6370596"/>
                <a:gd name="connsiteY258" fmla="*/ 1315541 h 4579441"/>
                <a:gd name="connsiteX259" fmla="*/ 4103490 w 6370596"/>
                <a:gd name="connsiteY259" fmla="*/ 1296491 h 4579441"/>
                <a:gd name="connsiteX260" fmla="*/ 4059040 w 6370596"/>
                <a:gd name="connsiteY260" fmla="*/ 1283791 h 4579441"/>
                <a:gd name="connsiteX261" fmla="*/ 4033640 w 6370596"/>
                <a:gd name="connsiteY261" fmla="*/ 1271091 h 4579441"/>
                <a:gd name="connsiteX262" fmla="*/ 3982840 w 6370596"/>
                <a:gd name="connsiteY262" fmla="*/ 1258391 h 4579441"/>
                <a:gd name="connsiteX263" fmla="*/ 3919340 w 6370596"/>
                <a:gd name="connsiteY263" fmla="*/ 1220291 h 4579441"/>
                <a:gd name="connsiteX264" fmla="*/ 3900290 w 6370596"/>
                <a:gd name="connsiteY264" fmla="*/ 1213941 h 4579441"/>
                <a:gd name="connsiteX265" fmla="*/ 3709790 w 6370596"/>
                <a:gd name="connsiteY265" fmla="*/ 1207591 h 4579441"/>
                <a:gd name="connsiteX266" fmla="*/ 3627240 w 6370596"/>
                <a:gd name="connsiteY266" fmla="*/ 1213941 h 4579441"/>
                <a:gd name="connsiteX267" fmla="*/ 3589140 w 6370596"/>
                <a:gd name="connsiteY267" fmla="*/ 1232991 h 4579441"/>
                <a:gd name="connsiteX268" fmla="*/ 3551040 w 6370596"/>
                <a:gd name="connsiteY268" fmla="*/ 1245691 h 4579441"/>
                <a:gd name="connsiteX269" fmla="*/ 3531990 w 6370596"/>
                <a:gd name="connsiteY269" fmla="*/ 1258391 h 4579441"/>
                <a:gd name="connsiteX270" fmla="*/ 3512940 w 6370596"/>
                <a:gd name="connsiteY270" fmla="*/ 1264741 h 4579441"/>
                <a:gd name="connsiteX271" fmla="*/ 3474840 w 6370596"/>
                <a:gd name="connsiteY271" fmla="*/ 1290141 h 4579441"/>
                <a:gd name="connsiteX272" fmla="*/ 3455790 w 6370596"/>
                <a:gd name="connsiteY272" fmla="*/ 1302841 h 4579441"/>
                <a:gd name="connsiteX273" fmla="*/ 3411340 w 6370596"/>
                <a:gd name="connsiteY273" fmla="*/ 1366341 h 4579441"/>
                <a:gd name="connsiteX274" fmla="*/ 3398640 w 6370596"/>
                <a:gd name="connsiteY274" fmla="*/ 1385391 h 4579441"/>
                <a:gd name="connsiteX275" fmla="*/ 3354190 w 6370596"/>
                <a:gd name="connsiteY275" fmla="*/ 1417141 h 4579441"/>
                <a:gd name="connsiteX276" fmla="*/ 3335140 w 6370596"/>
                <a:gd name="connsiteY276" fmla="*/ 1423491 h 4579441"/>
                <a:gd name="connsiteX277" fmla="*/ 3309740 w 6370596"/>
                <a:gd name="connsiteY277" fmla="*/ 1436191 h 4579441"/>
                <a:gd name="connsiteX278" fmla="*/ 3271640 w 6370596"/>
                <a:gd name="connsiteY278" fmla="*/ 1448891 h 4579441"/>
                <a:gd name="connsiteX279" fmla="*/ 3252590 w 6370596"/>
                <a:gd name="connsiteY279" fmla="*/ 1455241 h 4579441"/>
                <a:gd name="connsiteX280" fmla="*/ 3176390 w 6370596"/>
                <a:gd name="connsiteY280" fmla="*/ 1429841 h 4579441"/>
                <a:gd name="connsiteX281" fmla="*/ 3157340 w 6370596"/>
                <a:gd name="connsiteY281" fmla="*/ 1410791 h 4579441"/>
                <a:gd name="connsiteX282" fmla="*/ 3138290 w 6370596"/>
                <a:gd name="connsiteY282" fmla="*/ 1372691 h 4579441"/>
                <a:gd name="connsiteX283" fmla="*/ 3131940 w 6370596"/>
                <a:gd name="connsiteY283" fmla="*/ 1353641 h 4579441"/>
                <a:gd name="connsiteX284" fmla="*/ 3119240 w 6370596"/>
                <a:gd name="connsiteY284" fmla="*/ 1334591 h 4579441"/>
                <a:gd name="connsiteX285" fmla="*/ 3112890 w 6370596"/>
                <a:gd name="connsiteY285" fmla="*/ 1315541 h 4579441"/>
                <a:gd name="connsiteX286" fmla="*/ 3100190 w 6370596"/>
                <a:gd name="connsiteY286" fmla="*/ 1296491 h 4579441"/>
                <a:gd name="connsiteX287" fmla="*/ 3087490 w 6370596"/>
                <a:gd name="connsiteY287" fmla="*/ 1271091 h 4579441"/>
                <a:gd name="connsiteX288" fmla="*/ 3068440 w 6370596"/>
                <a:gd name="connsiteY288" fmla="*/ 1252041 h 4579441"/>
                <a:gd name="connsiteX289" fmla="*/ 3030340 w 6370596"/>
                <a:gd name="connsiteY289" fmla="*/ 1232991 h 4579441"/>
                <a:gd name="connsiteX290" fmla="*/ 3011290 w 6370596"/>
                <a:gd name="connsiteY290" fmla="*/ 1213941 h 4579441"/>
                <a:gd name="connsiteX291" fmla="*/ 2985890 w 6370596"/>
                <a:gd name="connsiteY291" fmla="*/ 1194891 h 4579441"/>
                <a:gd name="connsiteX292" fmla="*/ 2966840 w 6370596"/>
                <a:gd name="connsiteY292" fmla="*/ 1169491 h 4579441"/>
                <a:gd name="connsiteX293" fmla="*/ 2941440 w 6370596"/>
                <a:gd name="connsiteY293" fmla="*/ 1144091 h 4579441"/>
                <a:gd name="connsiteX294" fmla="*/ 2896990 w 6370596"/>
                <a:gd name="connsiteY294" fmla="*/ 1086941 h 4579441"/>
                <a:gd name="connsiteX295" fmla="*/ 2865240 w 6370596"/>
                <a:gd name="connsiteY295" fmla="*/ 1048841 h 4579441"/>
                <a:gd name="connsiteX296" fmla="*/ 2839840 w 6370596"/>
                <a:gd name="connsiteY296" fmla="*/ 1029791 h 4579441"/>
                <a:gd name="connsiteX297" fmla="*/ 2801740 w 6370596"/>
                <a:gd name="connsiteY297" fmla="*/ 1004391 h 4579441"/>
                <a:gd name="connsiteX298" fmla="*/ 2757290 w 6370596"/>
                <a:gd name="connsiteY298" fmla="*/ 966291 h 4579441"/>
                <a:gd name="connsiteX299" fmla="*/ 2719190 w 6370596"/>
                <a:gd name="connsiteY299" fmla="*/ 928191 h 4579441"/>
                <a:gd name="connsiteX300" fmla="*/ 2700140 w 6370596"/>
                <a:gd name="connsiteY300" fmla="*/ 915491 h 4579441"/>
                <a:gd name="connsiteX301" fmla="*/ 2655690 w 6370596"/>
                <a:gd name="connsiteY301" fmla="*/ 871041 h 4579441"/>
                <a:gd name="connsiteX302" fmla="*/ 2630290 w 6370596"/>
                <a:gd name="connsiteY302" fmla="*/ 832941 h 4579441"/>
                <a:gd name="connsiteX303" fmla="*/ 2598540 w 6370596"/>
                <a:gd name="connsiteY303" fmla="*/ 801191 h 4579441"/>
                <a:gd name="connsiteX304" fmla="*/ 2585840 w 6370596"/>
                <a:gd name="connsiteY304" fmla="*/ 782141 h 4579441"/>
                <a:gd name="connsiteX305" fmla="*/ 2522340 w 6370596"/>
                <a:gd name="connsiteY305" fmla="*/ 744041 h 4579441"/>
                <a:gd name="connsiteX306" fmla="*/ 2503290 w 6370596"/>
                <a:gd name="connsiteY306" fmla="*/ 724991 h 4579441"/>
                <a:gd name="connsiteX307" fmla="*/ 2452490 w 6370596"/>
                <a:gd name="connsiteY307" fmla="*/ 693241 h 4579441"/>
                <a:gd name="connsiteX308" fmla="*/ 2395340 w 6370596"/>
                <a:gd name="connsiteY308" fmla="*/ 661491 h 4579441"/>
                <a:gd name="connsiteX309" fmla="*/ 2376290 w 6370596"/>
                <a:gd name="connsiteY309" fmla="*/ 642441 h 4579441"/>
                <a:gd name="connsiteX310" fmla="*/ 2350890 w 6370596"/>
                <a:gd name="connsiteY310" fmla="*/ 604341 h 4579441"/>
                <a:gd name="connsiteX311" fmla="*/ 2331840 w 6370596"/>
                <a:gd name="connsiteY311" fmla="*/ 585291 h 4579441"/>
                <a:gd name="connsiteX312" fmla="*/ 2293740 w 6370596"/>
                <a:gd name="connsiteY312" fmla="*/ 547191 h 4579441"/>
                <a:gd name="connsiteX313" fmla="*/ 2268340 w 6370596"/>
                <a:gd name="connsiteY313" fmla="*/ 496391 h 4579441"/>
                <a:gd name="connsiteX314" fmla="*/ 2249290 w 6370596"/>
                <a:gd name="connsiteY314" fmla="*/ 451941 h 4579441"/>
                <a:gd name="connsiteX315" fmla="*/ 2223890 w 6370596"/>
                <a:gd name="connsiteY315" fmla="*/ 350341 h 4579441"/>
                <a:gd name="connsiteX316" fmla="*/ 2211190 w 6370596"/>
                <a:gd name="connsiteY316" fmla="*/ 331291 h 4579441"/>
                <a:gd name="connsiteX317" fmla="*/ 2204840 w 6370596"/>
                <a:gd name="connsiteY317" fmla="*/ 312241 h 4579441"/>
                <a:gd name="connsiteX318" fmla="*/ 2179440 w 6370596"/>
                <a:gd name="connsiteY318" fmla="*/ 274141 h 4579441"/>
                <a:gd name="connsiteX319" fmla="*/ 2166740 w 6370596"/>
                <a:gd name="connsiteY319" fmla="*/ 255091 h 4579441"/>
                <a:gd name="connsiteX320" fmla="*/ 2147690 w 6370596"/>
                <a:gd name="connsiteY320" fmla="*/ 216991 h 4579441"/>
                <a:gd name="connsiteX321" fmla="*/ 2122290 w 6370596"/>
                <a:gd name="connsiteY321" fmla="*/ 134441 h 4579441"/>
                <a:gd name="connsiteX322" fmla="*/ 2096890 w 6370596"/>
                <a:gd name="connsiteY322" fmla="*/ 96341 h 4579441"/>
                <a:gd name="connsiteX323" fmla="*/ 2071490 w 6370596"/>
                <a:gd name="connsiteY323" fmla="*/ 89991 h 4579441"/>
                <a:gd name="connsiteX324" fmla="*/ 2046090 w 6370596"/>
                <a:gd name="connsiteY324" fmla="*/ 70941 h 4579441"/>
                <a:gd name="connsiteX325" fmla="*/ 2001640 w 6370596"/>
                <a:gd name="connsiteY325" fmla="*/ 58241 h 4579441"/>
                <a:gd name="connsiteX326" fmla="*/ 1982590 w 6370596"/>
                <a:gd name="connsiteY326" fmla="*/ 45541 h 4579441"/>
                <a:gd name="connsiteX327" fmla="*/ 1684140 w 6370596"/>
                <a:gd name="connsiteY327" fmla="*/ 26491 h 4579441"/>
                <a:gd name="connsiteX328" fmla="*/ 763390 w 6370596"/>
                <a:gd name="connsiteY328" fmla="*/ 13791 h 4579441"/>
                <a:gd name="connsiteX329" fmla="*/ 503040 w 6370596"/>
                <a:gd name="connsiteY329" fmla="*/ 1091 h 4579441"/>
                <a:gd name="connsiteX330" fmla="*/ 452240 w 6370596"/>
                <a:gd name="connsiteY330" fmla="*/ 20141 h 4579441"/>
                <a:gd name="connsiteX331" fmla="*/ 134740 w 6370596"/>
                <a:gd name="connsiteY331" fmla="*/ 20141 h 4579441"/>
                <a:gd name="connsiteX332" fmla="*/ 45840 w 6370596"/>
                <a:gd name="connsiteY332" fmla="*/ 64591 h 4579441"/>
                <a:gd name="connsiteX333" fmla="*/ 7740 w 6370596"/>
                <a:gd name="connsiteY333" fmla="*/ 223341 h 4579441"/>
                <a:gd name="connsiteX334" fmla="*/ 45840 w 6370596"/>
                <a:gd name="connsiteY334" fmla="*/ 267791 h 4579441"/>
                <a:gd name="connsiteX335" fmla="*/ 39490 w 6370596"/>
                <a:gd name="connsiteY335" fmla="*/ 343991 h 4579441"/>
                <a:gd name="connsiteX336" fmla="*/ 7740 w 6370596"/>
                <a:gd name="connsiteY336" fmla="*/ 369391 h 4579441"/>
                <a:gd name="connsiteX337" fmla="*/ 20440 w 6370596"/>
                <a:gd name="connsiteY33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11340 w 6370596"/>
                <a:gd name="connsiteY272" fmla="*/ 1366341 h 4579441"/>
                <a:gd name="connsiteX273" fmla="*/ 3398640 w 6370596"/>
                <a:gd name="connsiteY273" fmla="*/ 1385391 h 4579441"/>
                <a:gd name="connsiteX274" fmla="*/ 3354190 w 6370596"/>
                <a:gd name="connsiteY274" fmla="*/ 1417141 h 4579441"/>
                <a:gd name="connsiteX275" fmla="*/ 3335140 w 6370596"/>
                <a:gd name="connsiteY275" fmla="*/ 1423491 h 4579441"/>
                <a:gd name="connsiteX276" fmla="*/ 3309740 w 6370596"/>
                <a:gd name="connsiteY276" fmla="*/ 1436191 h 4579441"/>
                <a:gd name="connsiteX277" fmla="*/ 3271640 w 6370596"/>
                <a:gd name="connsiteY277" fmla="*/ 1448891 h 4579441"/>
                <a:gd name="connsiteX278" fmla="*/ 3252590 w 6370596"/>
                <a:gd name="connsiteY278" fmla="*/ 1455241 h 4579441"/>
                <a:gd name="connsiteX279" fmla="*/ 3176390 w 6370596"/>
                <a:gd name="connsiteY279" fmla="*/ 1429841 h 4579441"/>
                <a:gd name="connsiteX280" fmla="*/ 3157340 w 6370596"/>
                <a:gd name="connsiteY280" fmla="*/ 1410791 h 4579441"/>
                <a:gd name="connsiteX281" fmla="*/ 3138290 w 6370596"/>
                <a:gd name="connsiteY281" fmla="*/ 1372691 h 4579441"/>
                <a:gd name="connsiteX282" fmla="*/ 3131940 w 6370596"/>
                <a:gd name="connsiteY282" fmla="*/ 1353641 h 4579441"/>
                <a:gd name="connsiteX283" fmla="*/ 3119240 w 6370596"/>
                <a:gd name="connsiteY283" fmla="*/ 1334591 h 4579441"/>
                <a:gd name="connsiteX284" fmla="*/ 3112890 w 6370596"/>
                <a:gd name="connsiteY284" fmla="*/ 1315541 h 4579441"/>
                <a:gd name="connsiteX285" fmla="*/ 3100190 w 6370596"/>
                <a:gd name="connsiteY285" fmla="*/ 1296491 h 4579441"/>
                <a:gd name="connsiteX286" fmla="*/ 3087490 w 6370596"/>
                <a:gd name="connsiteY286" fmla="*/ 1271091 h 4579441"/>
                <a:gd name="connsiteX287" fmla="*/ 3068440 w 6370596"/>
                <a:gd name="connsiteY287" fmla="*/ 1252041 h 4579441"/>
                <a:gd name="connsiteX288" fmla="*/ 3030340 w 6370596"/>
                <a:gd name="connsiteY288" fmla="*/ 1232991 h 4579441"/>
                <a:gd name="connsiteX289" fmla="*/ 3011290 w 6370596"/>
                <a:gd name="connsiteY289" fmla="*/ 1213941 h 4579441"/>
                <a:gd name="connsiteX290" fmla="*/ 2985890 w 6370596"/>
                <a:gd name="connsiteY290" fmla="*/ 1194891 h 4579441"/>
                <a:gd name="connsiteX291" fmla="*/ 2966840 w 6370596"/>
                <a:gd name="connsiteY291" fmla="*/ 1169491 h 4579441"/>
                <a:gd name="connsiteX292" fmla="*/ 2941440 w 6370596"/>
                <a:gd name="connsiteY292" fmla="*/ 1144091 h 4579441"/>
                <a:gd name="connsiteX293" fmla="*/ 2896990 w 6370596"/>
                <a:gd name="connsiteY293" fmla="*/ 1086941 h 4579441"/>
                <a:gd name="connsiteX294" fmla="*/ 2865240 w 6370596"/>
                <a:gd name="connsiteY294" fmla="*/ 1048841 h 4579441"/>
                <a:gd name="connsiteX295" fmla="*/ 2839840 w 6370596"/>
                <a:gd name="connsiteY295" fmla="*/ 1029791 h 4579441"/>
                <a:gd name="connsiteX296" fmla="*/ 2801740 w 6370596"/>
                <a:gd name="connsiteY296" fmla="*/ 1004391 h 4579441"/>
                <a:gd name="connsiteX297" fmla="*/ 2757290 w 6370596"/>
                <a:gd name="connsiteY297" fmla="*/ 966291 h 4579441"/>
                <a:gd name="connsiteX298" fmla="*/ 2719190 w 6370596"/>
                <a:gd name="connsiteY298" fmla="*/ 928191 h 4579441"/>
                <a:gd name="connsiteX299" fmla="*/ 2700140 w 6370596"/>
                <a:gd name="connsiteY299" fmla="*/ 915491 h 4579441"/>
                <a:gd name="connsiteX300" fmla="*/ 2655690 w 6370596"/>
                <a:gd name="connsiteY300" fmla="*/ 871041 h 4579441"/>
                <a:gd name="connsiteX301" fmla="*/ 2630290 w 6370596"/>
                <a:gd name="connsiteY301" fmla="*/ 832941 h 4579441"/>
                <a:gd name="connsiteX302" fmla="*/ 2598540 w 6370596"/>
                <a:gd name="connsiteY302" fmla="*/ 801191 h 4579441"/>
                <a:gd name="connsiteX303" fmla="*/ 2585840 w 6370596"/>
                <a:gd name="connsiteY303" fmla="*/ 782141 h 4579441"/>
                <a:gd name="connsiteX304" fmla="*/ 2522340 w 6370596"/>
                <a:gd name="connsiteY304" fmla="*/ 744041 h 4579441"/>
                <a:gd name="connsiteX305" fmla="*/ 2503290 w 6370596"/>
                <a:gd name="connsiteY305" fmla="*/ 724991 h 4579441"/>
                <a:gd name="connsiteX306" fmla="*/ 2452490 w 6370596"/>
                <a:gd name="connsiteY306" fmla="*/ 693241 h 4579441"/>
                <a:gd name="connsiteX307" fmla="*/ 2395340 w 6370596"/>
                <a:gd name="connsiteY307" fmla="*/ 661491 h 4579441"/>
                <a:gd name="connsiteX308" fmla="*/ 2376290 w 6370596"/>
                <a:gd name="connsiteY308" fmla="*/ 642441 h 4579441"/>
                <a:gd name="connsiteX309" fmla="*/ 2350890 w 6370596"/>
                <a:gd name="connsiteY309" fmla="*/ 604341 h 4579441"/>
                <a:gd name="connsiteX310" fmla="*/ 2331840 w 6370596"/>
                <a:gd name="connsiteY310" fmla="*/ 585291 h 4579441"/>
                <a:gd name="connsiteX311" fmla="*/ 2293740 w 6370596"/>
                <a:gd name="connsiteY311" fmla="*/ 547191 h 4579441"/>
                <a:gd name="connsiteX312" fmla="*/ 2268340 w 6370596"/>
                <a:gd name="connsiteY312" fmla="*/ 496391 h 4579441"/>
                <a:gd name="connsiteX313" fmla="*/ 2249290 w 6370596"/>
                <a:gd name="connsiteY313" fmla="*/ 451941 h 4579441"/>
                <a:gd name="connsiteX314" fmla="*/ 2223890 w 6370596"/>
                <a:gd name="connsiteY314" fmla="*/ 350341 h 4579441"/>
                <a:gd name="connsiteX315" fmla="*/ 2211190 w 6370596"/>
                <a:gd name="connsiteY315" fmla="*/ 331291 h 4579441"/>
                <a:gd name="connsiteX316" fmla="*/ 2204840 w 6370596"/>
                <a:gd name="connsiteY316" fmla="*/ 312241 h 4579441"/>
                <a:gd name="connsiteX317" fmla="*/ 2179440 w 6370596"/>
                <a:gd name="connsiteY317" fmla="*/ 274141 h 4579441"/>
                <a:gd name="connsiteX318" fmla="*/ 2166740 w 6370596"/>
                <a:gd name="connsiteY318" fmla="*/ 255091 h 4579441"/>
                <a:gd name="connsiteX319" fmla="*/ 2147690 w 6370596"/>
                <a:gd name="connsiteY319" fmla="*/ 216991 h 4579441"/>
                <a:gd name="connsiteX320" fmla="*/ 2122290 w 6370596"/>
                <a:gd name="connsiteY320" fmla="*/ 134441 h 4579441"/>
                <a:gd name="connsiteX321" fmla="*/ 2096890 w 6370596"/>
                <a:gd name="connsiteY321" fmla="*/ 96341 h 4579441"/>
                <a:gd name="connsiteX322" fmla="*/ 2071490 w 6370596"/>
                <a:gd name="connsiteY322" fmla="*/ 89991 h 4579441"/>
                <a:gd name="connsiteX323" fmla="*/ 2046090 w 6370596"/>
                <a:gd name="connsiteY323" fmla="*/ 70941 h 4579441"/>
                <a:gd name="connsiteX324" fmla="*/ 2001640 w 6370596"/>
                <a:gd name="connsiteY324" fmla="*/ 58241 h 4579441"/>
                <a:gd name="connsiteX325" fmla="*/ 1982590 w 6370596"/>
                <a:gd name="connsiteY325" fmla="*/ 45541 h 4579441"/>
                <a:gd name="connsiteX326" fmla="*/ 1684140 w 6370596"/>
                <a:gd name="connsiteY326" fmla="*/ 26491 h 4579441"/>
                <a:gd name="connsiteX327" fmla="*/ 763390 w 6370596"/>
                <a:gd name="connsiteY327" fmla="*/ 13791 h 4579441"/>
                <a:gd name="connsiteX328" fmla="*/ 503040 w 6370596"/>
                <a:gd name="connsiteY328" fmla="*/ 1091 h 4579441"/>
                <a:gd name="connsiteX329" fmla="*/ 452240 w 6370596"/>
                <a:gd name="connsiteY329" fmla="*/ 20141 h 4579441"/>
                <a:gd name="connsiteX330" fmla="*/ 134740 w 6370596"/>
                <a:gd name="connsiteY330" fmla="*/ 20141 h 4579441"/>
                <a:gd name="connsiteX331" fmla="*/ 45840 w 6370596"/>
                <a:gd name="connsiteY331" fmla="*/ 64591 h 4579441"/>
                <a:gd name="connsiteX332" fmla="*/ 7740 w 6370596"/>
                <a:gd name="connsiteY332" fmla="*/ 223341 h 4579441"/>
                <a:gd name="connsiteX333" fmla="*/ 45840 w 6370596"/>
                <a:gd name="connsiteY333" fmla="*/ 267791 h 4579441"/>
                <a:gd name="connsiteX334" fmla="*/ 39490 w 6370596"/>
                <a:gd name="connsiteY334" fmla="*/ 343991 h 4579441"/>
                <a:gd name="connsiteX335" fmla="*/ 7740 w 6370596"/>
                <a:gd name="connsiteY335" fmla="*/ 369391 h 4579441"/>
                <a:gd name="connsiteX336" fmla="*/ 20440 w 6370596"/>
                <a:gd name="connsiteY336"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11340 w 6370596"/>
                <a:gd name="connsiteY272" fmla="*/ 1366341 h 4579441"/>
                <a:gd name="connsiteX273" fmla="*/ 3398640 w 6370596"/>
                <a:gd name="connsiteY273" fmla="*/ 1385391 h 4579441"/>
                <a:gd name="connsiteX274" fmla="*/ 3354190 w 6370596"/>
                <a:gd name="connsiteY274" fmla="*/ 1417141 h 4579441"/>
                <a:gd name="connsiteX275" fmla="*/ 3335140 w 6370596"/>
                <a:gd name="connsiteY275" fmla="*/ 1423491 h 4579441"/>
                <a:gd name="connsiteX276" fmla="*/ 3309740 w 6370596"/>
                <a:gd name="connsiteY276" fmla="*/ 1436191 h 4579441"/>
                <a:gd name="connsiteX277" fmla="*/ 3271640 w 6370596"/>
                <a:gd name="connsiteY277" fmla="*/ 1448891 h 4579441"/>
                <a:gd name="connsiteX278" fmla="*/ 3252590 w 6370596"/>
                <a:gd name="connsiteY278" fmla="*/ 1455241 h 4579441"/>
                <a:gd name="connsiteX279" fmla="*/ 3176390 w 6370596"/>
                <a:gd name="connsiteY279" fmla="*/ 1429841 h 4579441"/>
                <a:gd name="connsiteX280" fmla="*/ 3157340 w 6370596"/>
                <a:gd name="connsiteY280" fmla="*/ 1410791 h 4579441"/>
                <a:gd name="connsiteX281" fmla="*/ 3138290 w 6370596"/>
                <a:gd name="connsiteY281" fmla="*/ 1372691 h 4579441"/>
                <a:gd name="connsiteX282" fmla="*/ 3131940 w 6370596"/>
                <a:gd name="connsiteY282" fmla="*/ 1353641 h 4579441"/>
                <a:gd name="connsiteX283" fmla="*/ 3119240 w 6370596"/>
                <a:gd name="connsiteY283" fmla="*/ 1334591 h 4579441"/>
                <a:gd name="connsiteX284" fmla="*/ 3112890 w 6370596"/>
                <a:gd name="connsiteY284" fmla="*/ 1315541 h 4579441"/>
                <a:gd name="connsiteX285" fmla="*/ 3100190 w 6370596"/>
                <a:gd name="connsiteY285" fmla="*/ 1296491 h 4579441"/>
                <a:gd name="connsiteX286" fmla="*/ 3087490 w 6370596"/>
                <a:gd name="connsiteY286" fmla="*/ 1271091 h 4579441"/>
                <a:gd name="connsiteX287" fmla="*/ 3068440 w 6370596"/>
                <a:gd name="connsiteY287" fmla="*/ 1252041 h 4579441"/>
                <a:gd name="connsiteX288" fmla="*/ 3030340 w 6370596"/>
                <a:gd name="connsiteY288" fmla="*/ 1232991 h 4579441"/>
                <a:gd name="connsiteX289" fmla="*/ 3011290 w 6370596"/>
                <a:gd name="connsiteY289" fmla="*/ 1213941 h 4579441"/>
                <a:gd name="connsiteX290" fmla="*/ 2985890 w 6370596"/>
                <a:gd name="connsiteY290" fmla="*/ 1194891 h 4579441"/>
                <a:gd name="connsiteX291" fmla="*/ 2966840 w 6370596"/>
                <a:gd name="connsiteY291" fmla="*/ 1169491 h 4579441"/>
                <a:gd name="connsiteX292" fmla="*/ 2941440 w 6370596"/>
                <a:gd name="connsiteY292" fmla="*/ 1144091 h 4579441"/>
                <a:gd name="connsiteX293" fmla="*/ 2896990 w 6370596"/>
                <a:gd name="connsiteY293" fmla="*/ 1086941 h 4579441"/>
                <a:gd name="connsiteX294" fmla="*/ 2865240 w 6370596"/>
                <a:gd name="connsiteY294" fmla="*/ 1048841 h 4579441"/>
                <a:gd name="connsiteX295" fmla="*/ 2839840 w 6370596"/>
                <a:gd name="connsiteY295" fmla="*/ 1029791 h 4579441"/>
                <a:gd name="connsiteX296" fmla="*/ 2801740 w 6370596"/>
                <a:gd name="connsiteY296" fmla="*/ 1004391 h 4579441"/>
                <a:gd name="connsiteX297" fmla="*/ 2757290 w 6370596"/>
                <a:gd name="connsiteY297" fmla="*/ 966291 h 4579441"/>
                <a:gd name="connsiteX298" fmla="*/ 2719190 w 6370596"/>
                <a:gd name="connsiteY298" fmla="*/ 928191 h 4579441"/>
                <a:gd name="connsiteX299" fmla="*/ 2700140 w 6370596"/>
                <a:gd name="connsiteY299" fmla="*/ 915491 h 4579441"/>
                <a:gd name="connsiteX300" fmla="*/ 2655690 w 6370596"/>
                <a:gd name="connsiteY300" fmla="*/ 871041 h 4579441"/>
                <a:gd name="connsiteX301" fmla="*/ 2630290 w 6370596"/>
                <a:gd name="connsiteY301" fmla="*/ 832941 h 4579441"/>
                <a:gd name="connsiteX302" fmla="*/ 2598540 w 6370596"/>
                <a:gd name="connsiteY302" fmla="*/ 801191 h 4579441"/>
                <a:gd name="connsiteX303" fmla="*/ 2585840 w 6370596"/>
                <a:gd name="connsiteY303" fmla="*/ 782141 h 4579441"/>
                <a:gd name="connsiteX304" fmla="*/ 2522340 w 6370596"/>
                <a:gd name="connsiteY304" fmla="*/ 744041 h 4579441"/>
                <a:gd name="connsiteX305" fmla="*/ 2503290 w 6370596"/>
                <a:gd name="connsiteY305" fmla="*/ 724991 h 4579441"/>
                <a:gd name="connsiteX306" fmla="*/ 2452490 w 6370596"/>
                <a:gd name="connsiteY306" fmla="*/ 693241 h 4579441"/>
                <a:gd name="connsiteX307" fmla="*/ 2395340 w 6370596"/>
                <a:gd name="connsiteY307" fmla="*/ 661491 h 4579441"/>
                <a:gd name="connsiteX308" fmla="*/ 2376290 w 6370596"/>
                <a:gd name="connsiteY308" fmla="*/ 642441 h 4579441"/>
                <a:gd name="connsiteX309" fmla="*/ 2350890 w 6370596"/>
                <a:gd name="connsiteY309" fmla="*/ 604341 h 4579441"/>
                <a:gd name="connsiteX310" fmla="*/ 2331840 w 6370596"/>
                <a:gd name="connsiteY310" fmla="*/ 585291 h 4579441"/>
                <a:gd name="connsiteX311" fmla="*/ 2293740 w 6370596"/>
                <a:gd name="connsiteY311" fmla="*/ 547191 h 4579441"/>
                <a:gd name="connsiteX312" fmla="*/ 2268340 w 6370596"/>
                <a:gd name="connsiteY312" fmla="*/ 496391 h 4579441"/>
                <a:gd name="connsiteX313" fmla="*/ 2249290 w 6370596"/>
                <a:gd name="connsiteY313" fmla="*/ 451941 h 4579441"/>
                <a:gd name="connsiteX314" fmla="*/ 2223890 w 6370596"/>
                <a:gd name="connsiteY314" fmla="*/ 350341 h 4579441"/>
                <a:gd name="connsiteX315" fmla="*/ 2211190 w 6370596"/>
                <a:gd name="connsiteY315" fmla="*/ 331291 h 4579441"/>
                <a:gd name="connsiteX316" fmla="*/ 2204840 w 6370596"/>
                <a:gd name="connsiteY316" fmla="*/ 312241 h 4579441"/>
                <a:gd name="connsiteX317" fmla="*/ 2179440 w 6370596"/>
                <a:gd name="connsiteY317" fmla="*/ 274141 h 4579441"/>
                <a:gd name="connsiteX318" fmla="*/ 2166740 w 6370596"/>
                <a:gd name="connsiteY318" fmla="*/ 255091 h 4579441"/>
                <a:gd name="connsiteX319" fmla="*/ 2147690 w 6370596"/>
                <a:gd name="connsiteY319" fmla="*/ 216991 h 4579441"/>
                <a:gd name="connsiteX320" fmla="*/ 2122290 w 6370596"/>
                <a:gd name="connsiteY320" fmla="*/ 134441 h 4579441"/>
                <a:gd name="connsiteX321" fmla="*/ 2096890 w 6370596"/>
                <a:gd name="connsiteY321" fmla="*/ 96341 h 4579441"/>
                <a:gd name="connsiteX322" fmla="*/ 2071490 w 6370596"/>
                <a:gd name="connsiteY322" fmla="*/ 89991 h 4579441"/>
                <a:gd name="connsiteX323" fmla="*/ 2046090 w 6370596"/>
                <a:gd name="connsiteY323" fmla="*/ 70941 h 4579441"/>
                <a:gd name="connsiteX324" fmla="*/ 2001640 w 6370596"/>
                <a:gd name="connsiteY324" fmla="*/ 58241 h 4579441"/>
                <a:gd name="connsiteX325" fmla="*/ 1982590 w 6370596"/>
                <a:gd name="connsiteY325" fmla="*/ 45541 h 4579441"/>
                <a:gd name="connsiteX326" fmla="*/ 1684140 w 6370596"/>
                <a:gd name="connsiteY326" fmla="*/ 26491 h 4579441"/>
                <a:gd name="connsiteX327" fmla="*/ 763390 w 6370596"/>
                <a:gd name="connsiteY327" fmla="*/ 13791 h 4579441"/>
                <a:gd name="connsiteX328" fmla="*/ 503040 w 6370596"/>
                <a:gd name="connsiteY328" fmla="*/ 1091 h 4579441"/>
                <a:gd name="connsiteX329" fmla="*/ 452240 w 6370596"/>
                <a:gd name="connsiteY329" fmla="*/ 20141 h 4579441"/>
                <a:gd name="connsiteX330" fmla="*/ 134740 w 6370596"/>
                <a:gd name="connsiteY330" fmla="*/ 20141 h 4579441"/>
                <a:gd name="connsiteX331" fmla="*/ 45840 w 6370596"/>
                <a:gd name="connsiteY331" fmla="*/ 64591 h 4579441"/>
                <a:gd name="connsiteX332" fmla="*/ 7740 w 6370596"/>
                <a:gd name="connsiteY332" fmla="*/ 223341 h 4579441"/>
                <a:gd name="connsiteX333" fmla="*/ 45840 w 6370596"/>
                <a:gd name="connsiteY333" fmla="*/ 267791 h 4579441"/>
                <a:gd name="connsiteX334" fmla="*/ 7740 w 6370596"/>
                <a:gd name="connsiteY334" fmla="*/ 369391 h 4579441"/>
                <a:gd name="connsiteX335" fmla="*/ 20440 w 6370596"/>
                <a:gd name="connsiteY335"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11340 w 6370596"/>
                <a:gd name="connsiteY272" fmla="*/ 1366341 h 4579441"/>
                <a:gd name="connsiteX273" fmla="*/ 3398640 w 6370596"/>
                <a:gd name="connsiteY273" fmla="*/ 1385391 h 4579441"/>
                <a:gd name="connsiteX274" fmla="*/ 3354190 w 6370596"/>
                <a:gd name="connsiteY274" fmla="*/ 1417141 h 4579441"/>
                <a:gd name="connsiteX275" fmla="*/ 3335140 w 6370596"/>
                <a:gd name="connsiteY275" fmla="*/ 1423491 h 4579441"/>
                <a:gd name="connsiteX276" fmla="*/ 3309740 w 6370596"/>
                <a:gd name="connsiteY276" fmla="*/ 1436191 h 4579441"/>
                <a:gd name="connsiteX277" fmla="*/ 3271640 w 6370596"/>
                <a:gd name="connsiteY277" fmla="*/ 1448891 h 4579441"/>
                <a:gd name="connsiteX278" fmla="*/ 3252590 w 6370596"/>
                <a:gd name="connsiteY278" fmla="*/ 1455241 h 4579441"/>
                <a:gd name="connsiteX279" fmla="*/ 3176390 w 6370596"/>
                <a:gd name="connsiteY279" fmla="*/ 1429841 h 4579441"/>
                <a:gd name="connsiteX280" fmla="*/ 3157340 w 6370596"/>
                <a:gd name="connsiteY280" fmla="*/ 1410791 h 4579441"/>
                <a:gd name="connsiteX281" fmla="*/ 3138290 w 6370596"/>
                <a:gd name="connsiteY281" fmla="*/ 1372691 h 4579441"/>
                <a:gd name="connsiteX282" fmla="*/ 3131940 w 6370596"/>
                <a:gd name="connsiteY282" fmla="*/ 1353641 h 4579441"/>
                <a:gd name="connsiteX283" fmla="*/ 3119240 w 6370596"/>
                <a:gd name="connsiteY283" fmla="*/ 1334591 h 4579441"/>
                <a:gd name="connsiteX284" fmla="*/ 3112890 w 6370596"/>
                <a:gd name="connsiteY284" fmla="*/ 1315541 h 4579441"/>
                <a:gd name="connsiteX285" fmla="*/ 3100190 w 6370596"/>
                <a:gd name="connsiteY285" fmla="*/ 1296491 h 4579441"/>
                <a:gd name="connsiteX286" fmla="*/ 3087490 w 6370596"/>
                <a:gd name="connsiteY286" fmla="*/ 1271091 h 4579441"/>
                <a:gd name="connsiteX287" fmla="*/ 3068440 w 6370596"/>
                <a:gd name="connsiteY287" fmla="*/ 1252041 h 4579441"/>
                <a:gd name="connsiteX288" fmla="*/ 3030340 w 6370596"/>
                <a:gd name="connsiteY288" fmla="*/ 1232991 h 4579441"/>
                <a:gd name="connsiteX289" fmla="*/ 3011290 w 6370596"/>
                <a:gd name="connsiteY289" fmla="*/ 1213941 h 4579441"/>
                <a:gd name="connsiteX290" fmla="*/ 2985890 w 6370596"/>
                <a:gd name="connsiteY290" fmla="*/ 1194891 h 4579441"/>
                <a:gd name="connsiteX291" fmla="*/ 2966840 w 6370596"/>
                <a:gd name="connsiteY291" fmla="*/ 1169491 h 4579441"/>
                <a:gd name="connsiteX292" fmla="*/ 2941440 w 6370596"/>
                <a:gd name="connsiteY292" fmla="*/ 1144091 h 4579441"/>
                <a:gd name="connsiteX293" fmla="*/ 2896990 w 6370596"/>
                <a:gd name="connsiteY293" fmla="*/ 1086941 h 4579441"/>
                <a:gd name="connsiteX294" fmla="*/ 2865240 w 6370596"/>
                <a:gd name="connsiteY294" fmla="*/ 1048841 h 4579441"/>
                <a:gd name="connsiteX295" fmla="*/ 2839840 w 6370596"/>
                <a:gd name="connsiteY295" fmla="*/ 1029791 h 4579441"/>
                <a:gd name="connsiteX296" fmla="*/ 2801740 w 6370596"/>
                <a:gd name="connsiteY296" fmla="*/ 1004391 h 4579441"/>
                <a:gd name="connsiteX297" fmla="*/ 2757290 w 6370596"/>
                <a:gd name="connsiteY297" fmla="*/ 966291 h 4579441"/>
                <a:gd name="connsiteX298" fmla="*/ 2719190 w 6370596"/>
                <a:gd name="connsiteY298" fmla="*/ 928191 h 4579441"/>
                <a:gd name="connsiteX299" fmla="*/ 2700140 w 6370596"/>
                <a:gd name="connsiteY299" fmla="*/ 915491 h 4579441"/>
                <a:gd name="connsiteX300" fmla="*/ 2655690 w 6370596"/>
                <a:gd name="connsiteY300" fmla="*/ 871041 h 4579441"/>
                <a:gd name="connsiteX301" fmla="*/ 2630290 w 6370596"/>
                <a:gd name="connsiteY301" fmla="*/ 832941 h 4579441"/>
                <a:gd name="connsiteX302" fmla="*/ 2598540 w 6370596"/>
                <a:gd name="connsiteY302" fmla="*/ 801191 h 4579441"/>
                <a:gd name="connsiteX303" fmla="*/ 2585840 w 6370596"/>
                <a:gd name="connsiteY303" fmla="*/ 782141 h 4579441"/>
                <a:gd name="connsiteX304" fmla="*/ 2522340 w 6370596"/>
                <a:gd name="connsiteY304" fmla="*/ 744041 h 4579441"/>
                <a:gd name="connsiteX305" fmla="*/ 2503290 w 6370596"/>
                <a:gd name="connsiteY305" fmla="*/ 724991 h 4579441"/>
                <a:gd name="connsiteX306" fmla="*/ 2452490 w 6370596"/>
                <a:gd name="connsiteY306" fmla="*/ 693241 h 4579441"/>
                <a:gd name="connsiteX307" fmla="*/ 2395340 w 6370596"/>
                <a:gd name="connsiteY307" fmla="*/ 661491 h 4579441"/>
                <a:gd name="connsiteX308" fmla="*/ 2376290 w 6370596"/>
                <a:gd name="connsiteY308" fmla="*/ 642441 h 4579441"/>
                <a:gd name="connsiteX309" fmla="*/ 2350890 w 6370596"/>
                <a:gd name="connsiteY309" fmla="*/ 604341 h 4579441"/>
                <a:gd name="connsiteX310" fmla="*/ 2331840 w 6370596"/>
                <a:gd name="connsiteY310" fmla="*/ 585291 h 4579441"/>
                <a:gd name="connsiteX311" fmla="*/ 2293740 w 6370596"/>
                <a:gd name="connsiteY311" fmla="*/ 547191 h 4579441"/>
                <a:gd name="connsiteX312" fmla="*/ 2268340 w 6370596"/>
                <a:gd name="connsiteY312" fmla="*/ 496391 h 4579441"/>
                <a:gd name="connsiteX313" fmla="*/ 2249290 w 6370596"/>
                <a:gd name="connsiteY313" fmla="*/ 451941 h 4579441"/>
                <a:gd name="connsiteX314" fmla="*/ 2223890 w 6370596"/>
                <a:gd name="connsiteY314" fmla="*/ 350341 h 4579441"/>
                <a:gd name="connsiteX315" fmla="*/ 2211190 w 6370596"/>
                <a:gd name="connsiteY315" fmla="*/ 331291 h 4579441"/>
                <a:gd name="connsiteX316" fmla="*/ 2204840 w 6370596"/>
                <a:gd name="connsiteY316" fmla="*/ 312241 h 4579441"/>
                <a:gd name="connsiteX317" fmla="*/ 2179440 w 6370596"/>
                <a:gd name="connsiteY317" fmla="*/ 274141 h 4579441"/>
                <a:gd name="connsiteX318" fmla="*/ 2166740 w 6370596"/>
                <a:gd name="connsiteY318" fmla="*/ 255091 h 4579441"/>
                <a:gd name="connsiteX319" fmla="*/ 2147690 w 6370596"/>
                <a:gd name="connsiteY319" fmla="*/ 216991 h 4579441"/>
                <a:gd name="connsiteX320" fmla="*/ 2122290 w 6370596"/>
                <a:gd name="connsiteY320" fmla="*/ 134441 h 4579441"/>
                <a:gd name="connsiteX321" fmla="*/ 2096890 w 6370596"/>
                <a:gd name="connsiteY321" fmla="*/ 96341 h 4579441"/>
                <a:gd name="connsiteX322" fmla="*/ 2071490 w 6370596"/>
                <a:gd name="connsiteY322" fmla="*/ 89991 h 4579441"/>
                <a:gd name="connsiteX323" fmla="*/ 2046090 w 6370596"/>
                <a:gd name="connsiteY323" fmla="*/ 70941 h 4579441"/>
                <a:gd name="connsiteX324" fmla="*/ 2001640 w 6370596"/>
                <a:gd name="connsiteY324" fmla="*/ 58241 h 4579441"/>
                <a:gd name="connsiteX325" fmla="*/ 1982590 w 6370596"/>
                <a:gd name="connsiteY325" fmla="*/ 45541 h 4579441"/>
                <a:gd name="connsiteX326" fmla="*/ 1684140 w 6370596"/>
                <a:gd name="connsiteY326" fmla="*/ 26491 h 4579441"/>
                <a:gd name="connsiteX327" fmla="*/ 763390 w 6370596"/>
                <a:gd name="connsiteY327" fmla="*/ 13791 h 4579441"/>
                <a:gd name="connsiteX328" fmla="*/ 503040 w 6370596"/>
                <a:gd name="connsiteY328" fmla="*/ 1091 h 4579441"/>
                <a:gd name="connsiteX329" fmla="*/ 452240 w 6370596"/>
                <a:gd name="connsiteY329" fmla="*/ 20141 h 4579441"/>
                <a:gd name="connsiteX330" fmla="*/ 134740 w 6370596"/>
                <a:gd name="connsiteY330" fmla="*/ 20141 h 4579441"/>
                <a:gd name="connsiteX331" fmla="*/ 45840 w 6370596"/>
                <a:gd name="connsiteY331" fmla="*/ 64591 h 4579441"/>
                <a:gd name="connsiteX332" fmla="*/ 7740 w 6370596"/>
                <a:gd name="connsiteY332" fmla="*/ 223341 h 4579441"/>
                <a:gd name="connsiteX333" fmla="*/ 7740 w 6370596"/>
                <a:gd name="connsiteY333" fmla="*/ 369391 h 4579441"/>
                <a:gd name="connsiteX334" fmla="*/ 20440 w 6370596"/>
                <a:gd name="connsiteY33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11340 w 6370596"/>
                <a:gd name="connsiteY272" fmla="*/ 1366341 h 4579441"/>
                <a:gd name="connsiteX273" fmla="*/ 3398640 w 6370596"/>
                <a:gd name="connsiteY273" fmla="*/ 1385391 h 4579441"/>
                <a:gd name="connsiteX274" fmla="*/ 3354190 w 6370596"/>
                <a:gd name="connsiteY274" fmla="*/ 1417141 h 4579441"/>
                <a:gd name="connsiteX275" fmla="*/ 3335140 w 6370596"/>
                <a:gd name="connsiteY275" fmla="*/ 1423491 h 4579441"/>
                <a:gd name="connsiteX276" fmla="*/ 3309740 w 6370596"/>
                <a:gd name="connsiteY276" fmla="*/ 1436191 h 4579441"/>
                <a:gd name="connsiteX277" fmla="*/ 3271640 w 6370596"/>
                <a:gd name="connsiteY277" fmla="*/ 1448891 h 4579441"/>
                <a:gd name="connsiteX278" fmla="*/ 3252590 w 6370596"/>
                <a:gd name="connsiteY278" fmla="*/ 1455241 h 4579441"/>
                <a:gd name="connsiteX279" fmla="*/ 3176390 w 6370596"/>
                <a:gd name="connsiteY279" fmla="*/ 1429841 h 4579441"/>
                <a:gd name="connsiteX280" fmla="*/ 3157340 w 6370596"/>
                <a:gd name="connsiteY280" fmla="*/ 1410791 h 4579441"/>
                <a:gd name="connsiteX281" fmla="*/ 3138290 w 6370596"/>
                <a:gd name="connsiteY281" fmla="*/ 1372691 h 4579441"/>
                <a:gd name="connsiteX282" fmla="*/ 3131940 w 6370596"/>
                <a:gd name="connsiteY282" fmla="*/ 1353641 h 4579441"/>
                <a:gd name="connsiteX283" fmla="*/ 3119240 w 6370596"/>
                <a:gd name="connsiteY283" fmla="*/ 1334591 h 4579441"/>
                <a:gd name="connsiteX284" fmla="*/ 3112890 w 6370596"/>
                <a:gd name="connsiteY284" fmla="*/ 1315541 h 4579441"/>
                <a:gd name="connsiteX285" fmla="*/ 3100190 w 6370596"/>
                <a:gd name="connsiteY285" fmla="*/ 1296491 h 4579441"/>
                <a:gd name="connsiteX286" fmla="*/ 3087490 w 6370596"/>
                <a:gd name="connsiteY286" fmla="*/ 1271091 h 4579441"/>
                <a:gd name="connsiteX287" fmla="*/ 3068440 w 6370596"/>
                <a:gd name="connsiteY287" fmla="*/ 1252041 h 4579441"/>
                <a:gd name="connsiteX288" fmla="*/ 3030340 w 6370596"/>
                <a:gd name="connsiteY288" fmla="*/ 1232991 h 4579441"/>
                <a:gd name="connsiteX289" fmla="*/ 3011290 w 6370596"/>
                <a:gd name="connsiteY289" fmla="*/ 1213941 h 4579441"/>
                <a:gd name="connsiteX290" fmla="*/ 2985890 w 6370596"/>
                <a:gd name="connsiteY290" fmla="*/ 1194891 h 4579441"/>
                <a:gd name="connsiteX291" fmla="*/ 2966840 w 6370596"/>
                <a:gd name="connsiteY291" fmla="*/ 1169491 h 4579441"/>
                <a:gd name="connsiteX292" fmla="*/ 2941440 w 6370596"/>
                <a:gd name="connsiteY292" fmla="*/ 1144091 h 4579441"/>
                <a:gd name="connsiteX293" fmla="*/ 2896990 w 6370596"/>
                <a:gd name="connsiteY293" fmla="*/ 1086941 h 4579441"/>
                <a:gd name="connsiteX294" fmla="*/ 2865240 w 6370596"/>
                <a:gd name="connsiteY294" fmla="*/ 1048841 h 4579441"/>
                <a:gd name="connsiteX295" fmla="*/ 2839840 w 6370596"/>
                <a:gd name="connsiteY295" fmla="*/ 1029791 h 4579441"/>
                <a:gd name="connsiteX296" fmla="*/ 2801740 w 6370596"/>
                <a:gd name="connsiteY296" fmla="*/ 1004391 h 4579441"/>
                <a:gd name="connsiteX297" fmla="*/ 2757290 w 6370596"/>
                <a:gd name="connsiteY297" fmla="*/ 966291 h 4579441"/>
                <a:gd name="connsiteX298" fmla="*/ 2719190 w 6370596"/>
                <a:gd name="connsiteY298" fmla="*/ 928191 h 4579441"/>
                <a:gd name="connsiteX299" fmla="*/ 2700140 w 6370596"/>
                <a:gd name="connsiteY299" fmla="*/ 915491 h 4579441"/>
                <a:gd name="connsiteX300" fmla="*/ 2655690 w 6370596"/>
                <a:gd name="connsiteY300" fmla="*/ 871041 h 4579441"/>
                <a:gd name="connsiteX301" fmla="*/ 2630290 w 6370596"/>
                <a:gd name="connsiteY301" fmla="*/ 832941 h 4579441"/>
                <a:gd name="connsiteX302" fmla="*/ 2598540 w 6370596"/>
                <a:gd name="connsiteY302" fmla="*/ 801191 h 4579441"/>
                <a:gd name="connsiteX303" fmla="*/ 2585840 w 6370596"/>
                <a:gd name="connsiteY303" fmla="*/ 782141 h 4579441"/>
                <a:gd name="connsiteX304" fmla="*/ 2522340 w 6370596"/>
                <a:gd name="connsiteY304" fmla="*/ 744041 h 4579441"/>
                <a:gd name="connsiteX305" fmla="*/ 2503290 w 6370596"/>
                <a:gd name="connsiteY305" fmla="*/ 724991 h 4579441"/>
                <a:gd name="connsiteX306" fmla="*/ 2452490 w 6370596"/>
                <a:gd name="connsiteY306" fmla="*/ 693241 h 4579441"/>
                <a:gd name="connsiteX307" fmla="*/ 2395340 w 6370596"/>
                <a:gd name="connsiteY307" fmla="*/ 661491 h 4579441"/>
                <a:gd name="connsiteX308" fmla="*/ 2376290 w 6370596"/>
                <a:gd name="connsiteY308" fmla="*/ 642441 h 4579441"/>
                <a:gd name="connsiteX309" fmla="*/ 2350890 w 6370596"/>
                <a:gd name="connsiteY309" fmla="*/ 604341 h 4579441"/>
                <a:gd name="connsiteX310" fmla="*/ 2331840 w 6370596"/>
                <a:gd name="connsiteY310" fmla="*/ 585291 h 4579441"/>
                <a:gd name="connsiteX311" fmla="*/ 2293740 w 6370596"/>
                <a:gd name="connsiteY311" fmla="*/ 547191 h 4579441"/>
                <a:gd name="connsiteX312" fmla="*/ 2268340 w 6370596"/>
                <a:gd name="connsiteY312" fmla="*/ 496391 h 4579441"/>
                <a:gd name="connsiteX313" fmla="*/ 2249290 w 6370596"/>
                <a:gd name="connsiteY313" fmla="*/ 451941 h 4579441"/>
                <a:gd name="connsiteX314" fmla="*/ 2223890 w 6370596"/>
                <a:gd name="connsiteY314" fmla="*/ 350341 h 4579441"/>
                <a:gd name="connsiteX315" fmla="*/ 2211190 w 6370596"/>
                <a:gd name="connsiteY315" fmla="*/ 331291 h 4579441"/>
                <a:gd name="connsiteX316" fmla="*/ 2204840 w 6370596"/>
                <a:gd name="connsiteY316" fmla="*/ 312241 h 4579441"/>
                <a:gd name="connsiteX317" fmla="*/ 2179440 w 6370596"/>
                <a:gd name="connsiteY317" fmla="*/ 274141 h 4579441"/>
                <a:gd name="connsiteX318" fmla="*/ 2166740 w 6370596"/>
                <a:gd name="connsiteY318" fmla="*/ 255091 h 4579441"/>
                <a:gd name="connsiteX319" fmla="*/ 2147690 w 6370596"/>
                <a:gd name="connsiteY319" fmla="*/ 216991 h 4579441"/>
                <a:gd name="connsiteX320" fmla="*/ 2122290 w 6370596"/>
                <a:gd name="connsiteY320" fmla="*/ 134441 h 4579441"/>
                <a:gd name="connsiteX321" fmla="*/ 2096890 w 6370596"/>
                <a:gd name="connsiteY321" fmla="*/ 96341 h 4579441"/>
                <a:gd name="connsiteX322" fmla="*/ 2071490 w 6370596"/>
                <a:gd name="connsiteY322" fmla="*/ 89991 h 4579441"/>
                <a:gd name="connsiteX323" fmla="*/ 2046090 w 6370596"/>
                <a:gd name="connsiteY323" fmla="*/ 70941 h 4579441"/>
                <a:gd name="connsiteX324" fmla="*/ 2001640 w 6370596"/>
                <a:gd name="connsiteY324" fmla="*/ 58241 h 4579441"/>
                <a:gd name="connsiteX325" fmla="*/ 1982590 w 6370596"/>
                <a:gd name="connsiteY325" fmla="*/ 45541 h 4579441"/>
                <a:gd name="connsiteX326" fmla="*/ 1684140 w 6370596"/>
                <a:gd name="connsiteY326" fmla="*/ 26491 h 4579441"/>
                <a:gd name="connsiteX327" fmla="*/ 763390 w 6370596"/>
                <a:gd name="connsiteY327" fmla="*/ 13791 h 4579441"/>
                <a:gd name="connsiteX328" fmla="*/ 503040 w 6370596"/>
                <a:gd name="connsiteY328" fmla="*/ 1091 h 4579441"/>
                <a:gd name="connsiteX329" fmla="*/ 452240 w 6370596"/>
                <a:gd name="connsiteY329" fmla="*/ 20141 h 4579441"/>
                <a:gd name="connsiteX330" fmla="*/ 134740 w 6370596"/>
                <a:gd name="connsiteY330" fmla="*/ 20141 h 4579441"/>
                <a:gd name="connsiteX331" fmla="*/ 45840 w 6370596"/>
                <a:gd name="connsiteY331" fmla="*/ 64591 h 4579441"/>
                <a:gd name="connsiteX332" fmla="*/ 26790 w 6370596"/>
                <a:gd name="connsiteY332" fmla="*/ 229691 h 4579441"/>
                <a:gd name="connsiteX333" fmla="*/ 7740 w 6370596"/>
                <a:gd name="connsiteY333" fmla="*/ 369391 h 4579441"/>
                <a:gd name="connsiteX334" fmla="*/ 20440 w 6370596"/>
                <a:gd name="connsiteY33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11340 w 6370596"/>
                <a:gd name="connsiteY272" fmla="*/ 1366341 h 4579441"/>
                <a:gd name="connsiteX273" fmla="*/ 3398640 w 6370596"/>
                <a:gd name="connsiteY273" fmla="*/ 1385391 h 4579441"/>
                <a:gd name="connsiteX274" fmla="*/ 3335140 w 6370596"/>
                <a:gd name="connsiteY274" fmla="*/ 1423491 h 4579441"/>
                <a:gd name="connsiteX275" fmla="*/ 3309740 w 6370596"/>
                <a:gd name="connsiteY275" fmla="*/ 1436191 h 4579441"/>
                <a:gd name="connsiteX276" fmla="*/ 3271640 w 6370596"/>
                <a:gd name="connsiteY276" fmla="*/ 1448891 h 4579441"/>
                <a:gd name="connsiteX277" fmla="*/ 3252590 w 6370596"/>
                <a:gd name="connsiteY277" fmla="*/ 1455241 h 4579441"/>
                <a:gd name="connsiteX278" fmla="*/ 3176390 w 6370596"/>
                <a:gd name="connsiteY278" fmla="*/ 1429841 h 4579441"/>
                <a:gd name="connsiteX279" fmla="*/ 3157340 w 6370596"/>
                <a:gd name="connsiteY279" fmla="*/ 1410791 h 4579441"/>
                <a:gd name="connsiteX280" fmla="*/ 3138290 w 6370596"/>
                <a:gd name="connsiteY280" fmla="*/ 1372691 h 4579441"/>
                <a:gd name="connsiteX281" fmla="*/ 3131940 w 6370596"/>
                <a:gd name="connsiteY281" fmla="*/ 1353641 h 4579441"/>
                <a:gd name="connsiteX282" fmla="*/ 3119240 w 6370596"/>
                <a:gd name="connsiteY282" fmla="*/ 1334591 h 4579441"/>
                <a:gd name="connsiteX283" fmla="*/ 3112890 w 6370596"/>
                <a:gd name="connsiteY283" fmla="*/ 1315541 h 4579441"/>
                <a:gd name="connsiteX284" fmla="*/ 3100190 w 6370596"/>
                <a:gd name="connsiteY284" fmla="*/ 1296491 h 4579441"/>
                <a:gd name="connsiteX285" fmla="*/ 3087490 w 6370596"/>
                <a:gd name="connsiteY285" fmla="*/ 1271091 h 4579441"/>
                <a:gd name="connsiteX286" fmla="*/ 3068440 w 6370596"/>
                <a:gd name="connsiteY286" fmla="*/ 1252041 h 4579441"/>
                <a:gd name="connsiteX287" fmla="*/ 3030340 w 6370596"/>
                <a:gd name="connsiteY287" fmla="*/ 1232991 h 4579441"/>
                <a:gd name="connsiteX288" fmla="*/ 3011290 w 6370596"/>
                <a:gd name="connsiteY288" fmla="*/ 1213941 h 4579441"/>
                <a:gd name="connsiteX289" fmla="*/ 2985890 w 6370596"/>
                <a:gd name="connsiteY289" fmla="*/ 1194891 h 4579441"/>
                <a:gd name="connsiteX290" fmla="*/ 2966840 w 6370596"/>
                <a:gd name="connsiteY290" fmla="*/ 1169491 h 4579441"/>
                <a:gd name="connsiteX291" fmla="*/ 2941440 w 6370596"/>
                <a:gd name="connsiteY291" fmla="*/ 1144091 h 4579441"/>
                <a:gd name="connsiteX292" fmla="*/ 2896990 w 6370596"/>
                <a:gd name="connsiteY292" fmla="*/ 1086941 h 4579441"/>
                <a:gd name="connsiteX293" fmla="*/ 2865240 w 6370596"/>
                <a:gd name="connsiteY293" fmla="*/ 1048841 h 4579441"/>
                <a:gd name="connsiteX294" fmla="*/ 2839840 w 6370596"/>
                <a:gd name="connsiteY294" fmla="*/ 1029791 h 4579441"/>
                <a:gd name="connsiteX295" fmla="*/ 2801740 w 6370596"/>
                <a:gd name="connsiteY295" fmla="*/ 1004391 h 4579441"/>
                <a:gd name="connsiteX296" fmla="*/ 2757290 w 6370596"/>
                <a:gd name="connsiteY296" fmla="*/ 966291 h 4579441"/>
                <a:gd name="connsiteX297" fmla="*/ 2719190 w 6370596"/>
                <a:gd name="connsiteY297" fmla="*/ 928191 h 4579441"/>
                <a:gd name="connsiteX298" fmla="*/ 2700140 w 6370596"/>
                <a:gd name="connsiteY298" fmla="*/ 915491 h 4579441"/>
                <a:gd name="connsiteX299" fmla="*/ 2655690 w 6370596"/>
                <a:gd name="connsiteY299" fmla="*/ 871041 h 4579441"/>
                <a:gd name="connsiteX300" fmla="*/ 2630290 w 6370596"/>
                <a:gd name="connsiteY300" fmla="*/ 832941 h 4579441"/>
                <a:gd name="connsiteX301" fmla="*/ 2598540 w 6370596"/>
                <a:gd name="connsiteY301" fmla="*/ 801191 h 4579441"/>
                <a:gd name="connsiteX302" fmla="*/ 2585840 w 6370596"/>
                <a:gd name="connsiteY302" fmla="*/ 782141 h 4579441"/>
                <a:gd name="connsiteX303" fmla="*/ 2522340 w 6370596"/>
                <a:gd name="connsiteY303" fmla="*/ 744041 h 4579441"/>
                <a:gd name="connsiteX304" fmla="*/ 2503290 w 6370596"/>
                <a:gd name="connsiteY304" fmla="*/ 724991 h 4579441"/>
                <a:gd name="connsiteX305" fmla="*/ 2452490 w 6370596"/>
                <a:gd name="connsiteY305" fmla="*/ 693241 h 4579441"/>
                <a:gd name="connsiteX306" fmla="*/ 2395340 w 6370596"/>
                <a:gd name="connsiteY306" fmla="*/ 661491 h 4579441"/>
                <a:gd name="connsiteX307" fmla="*/ 2376290 w 6370596"/>
                <a:gd name="connsiteY307" fmla="*/ 642441 h 4579441"/>
                <a:gd name="connsiteX308" fmla="*/ 2350890 w 6370596"/>
                <a:gd name="connsiteY308" fmla="*/ 604341 h 4579441"/>
                <a:gd name="connsiteX309" fmla="*/ 2331840 w 6370596"/>
                <a:gd name="connsiteY309" fmla="*/ 585291 h 4579441"/>
                <a:gd name="connsiteX310" fmla="*/ 2293740 w 6370596"/>
                <a:gd name="connsiteY310" fmla="*/ 547191 h 4579441"/>
                <a:gd name="connsiteX311" fmla="*/ 2268340 w 6370596"/>
                <a:gd name="connsiteY311" fmla="*/ 496391 h 4579441"/>
                <a:gd name="connsiteX312" fmla="*/ 2249290 w 6370596"/>
                <a:gd name="connsiteY312" fmla="*/ 451941 h 4579441"/>
                <a:gd name="connsiteX313" fmla="*/ 2223890 w 6370596"/>
                <a:gd name="connsiteY313" fmla="*/ 350341 h 4579441"/>
                <a:gd name="connsiteX314" fmla="*/ 2211190 w 6370596"/>
                <a:gd name="connsiteY314" fmla="*/ 331291 h 4579441"/>
                <a:gd name="connsiteX315" fmla="*/ 2204840 w 6370596"/>
                <a:gd name="connsiteY315" fmla="*/ 312241 h 4579441"/>
                <a:gd name="connsiteX316" fmla="*/ 2179440 w 6370596"/>
                <a:gd name="connsiteY316" fmla="*/ 274141 h 4579441"/>
                <a:gd name="connsiteX317" fmla="*/ 2166740 w 6370596"/>
                <a:gd name="connsiteY317" fmla="*/ 255091 h 4579441"/>
                <a:gd name="connsiteX318" fmla="*/ 2147690 w 6370596"/>
                <a:gd name="connsiteY318" fmla="*/ 216991 h 4579441"/>
                <a:gd name="connsiteX319" fmla="*/ 2122290 w 6370596"/>
                <a:gd name="connsiteY319" fmla="*/ 134441 h 4579441"/>
                <a:gd name="connsiteX320" fmla="*/ 2096890 w 6370596"/>
                <a:gd name="connsiteY320" fmla="*/ 96341 h 4579441"/>
                <a:gd name="connsiteX321" fmla="*/ 2071490 w 6370596"/>
                <a:gd name="connsiteY321" fmla="*/ 89991 h 4579441"/>
                <a:gd name="connsiteX322" fmla="*/ 2046090 w 6370596"/>
                <a:gd name="connsiteY322" fmla="*/ 70941 h 4579441"/>
                <a:gd name="connsiteX323" fmla="*/ 2001640 w 6370596"/>
                <a:gd name="connsiteY323" fmla="*/ 58241 h 4579441"/>
                <a:gd name="connsiteX324" fmla="*/ 1982590 w 6370596"/>
                <a:gd name="connsiteY324" fmla="*/ 45541 h 4579441"/>
                <a:gd name="connsiteX325" fmla="*/ 1684140 w 6370596"/>
                <a:gd name="connsiteY325" fmla="*/ 26491 h 4579441"/>
                <a:gd name="connsiteX326" fmla="*/ 763390 w 6370596"/>
                <a:gd name="connsiteY326" fmla="*/ 13791 h 4579441"/>
                <a:gd name="connsiteX327" fmla="*/ 503040 w 6370596"/>
                <a:gd name="connsiteY327" fmla="*/ 1091 h 4579441"/>
                <a:gd name="connsiteX328" fmla="*/ 452240 w 6370596"/>
                <a:gd name="connsiteY328" fmla="*/ 20141 h 4579441"/>
                <a:gd name="connsiteX329" fmla="*/ 134740 w 6370596"/>
                <a:gd name="connsiteY329" fmla="*/ 20141 h 4579441"/>
                <a:gd name="connsiteX330" fmla="*/ 45840 w 6370596"/>
                <a:gd name="connsiteY330" fmla="*/ 64591 h 4579441"/>
                <a:gd name="connsiteX331" fmla="*/ 26790 w 6370596"/>
                <a:gd name="connsiteY331" fmla="*/ 229691 h 4579441"/>
                <a:gd name="connsiteX332" fmla="*/ 7740 w 6370596"/>
                <a:gd name="connsiteY332" fmla="*/ 369391 h 4579441"/>
                <a:gd name="connsiteX333" fmla="*/ 20440 w 6370596"/>
                <a:gd name="connsiteY333"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11340 w 6370596"/>
                <a:gd name="connsiteY272" fmla="*/ 1366341 h 4579441"/>
                <a:gd name="connsiteX273" fmla="*/ 3398640 w 6370596"/>
                <a:gd name="connsiteY273" fmla="*/ 1385391 h 4579441"/>
                <a:gd name="connsiteX274" fmla="*/ 3335140 w 6370596"/>
                <a:gd name="connsiteY274" fmla="*/ 1423491 h 4579441"/>
                <a:gd name="connsiteX275" fmla="*/ 3271640 w 6370596"/>
                <a:gd name="connsiteY275" fmla="*/ 1448891 h 4579441"/>
                <a:gd name="connsiteX276" fmla="*/ 3252590 w 6370596"/>
                <a:gd name="connsiteY276" fmla="*/ 1455241 h 4579441"/>
                <a:gd name="connsiteX277" fmla="*/ 3176390 w 6370596"/>
                <a:gd name="connsiteY277" fmla="*/ 1429841 h 4579441"/>
                <a:gd name="connsiteX278" fmla="*/ 3157340 w 6370596"/>
                <a:gd name="connsiteY278" fmla="*/ 1410791 h 4579441"/>
                <a:gd name="connsiteX279" fmla="*/ 3138290 w 6370596"/>
                <a:gd name="connsiteY279" fmla="*/ 1372691 h 4579441"/>
                <a:gd name="connsiteX280" fmla="*/ 3131940 w 6370596"/>
                <a:gd name="connsiteY280" fmla="*/ 1353641 h 4579441"/>
                <a:gd name="connsiteX281" fmla="*/ 3119240 w 6370596"/>
                <a:gd name="connsiteY281" fmla="*/ 1334591 h 4579441"/>
                <a:gd name="connsiteX282" fmla="*/ 3112890 w 6370596"/>
                <a:gd name="connsiteY282" fmla="*/ 1315541 h 4579441"/>
                <a:gd name="connsiteX283" fmla="*/ 3100190 w 6370596"/>
                <a:gd name="connsiteY283" fmla="*/ 1296491 h 4579441"/>
                <a:gd name="connsiteX284" fmla="*/ 3087490 w 6370596"/>
                <a:gd name="connsiteY284" fmla="*/ 1271091 h 4579441"/>
                <a:gd name="connsiteX285" fmla="*/ 3068440 w 6370596"/>
                <a:gd name="connsiteY285" fmla="*/ 1252041 h 4579441"/>
                <a:gd name="connsiteX286" fmla="*/ 3030340 w 6370596"/>
                <a:gd name="connsiteY286" fmla="*/ 1232991 h 4579441"/>
                <a:gd name="connsiteX287" fmla="*/ 3011290 w 6370596"/>
                <a:gd name="connsiteY287" fmla="*/ 1213941 h 4579441"/>
                <a:gd name="connsiteX288" fmla="*/ 2985890 w 6370596"/>
                <a:gd name="connsiteY288" fmla="*/ 1194891 h 4579441"/>
                <a:gd name="connsiteX289" fmla="*/ 2966840 w 6370596"/>
                <a:gd name="connsiteY289" fmla="*/ 1169491 h 4579441"/>
                <a:gd name="connsiteX290" fmla="*/ 2941440 w 6370596"/>
                <a:gd name="connsiteY290" fmla="*/ 1144091 h 4579441"/>
                <a:gd name="connsiteX291" fmla="*/ 2896990 w 6370596"/>
                <a:gd name="connsiteY291" fmla="*/ 1086941 h 4579441"/>
                <a:gd name="connsiteX292" fmla="*/ 2865240 w 6370596"/>
                <a:gd name="connsiteY292" fmla="*/ 1048841 h 4579441"/>
                <a:gd name="connsiteX293" fmla="*/ 2839840 w 6370596"/>
                <a:gd name="connsiteY293" fmla="*/ 1029791 h 4579441"/>
                <a:gd name="connsiteX294" fmla="*/ 2801740 w 6370596"/>
                <a:gd name="connsiteY294" fmla="*/ 1004391 h 4579441"/>
                <a:gd name="connsiteX295" fmla="*/ 2757290 w 6370596"/>
                <a:gd name="connsiteY295" fmla="*/ 966291 h 4579441"/>
                <a:gd name="connsiteX296" fmla="*/ 2719190 w 6370596"/>
                <a:gd name="connsiteY296" fmla="*/ 928191 h 4579441"/>
                <a:gd name="connsiteX297" fmla="*/ 2700140 w 6370596"/>
                <a:gd name="connsiteY297" fmla="*/ 915491 h 4579441"/>
                <a:gd name="connsiteX298" fmla="*/ 2655690 w 6370596"/>
                <a:gd name="connsiteY298" fmla="*/ 871041 h 4579441"/>
                <a:gd name="connsiteX299" fmla="*/ 2630290 w 6370596"/>
                <a:gd name="connsiteY299" fmla="*/ 832941 h 4579441"/>
                <a:gd name="connsiteX300" fmla="*/ 2598540 w 6370596"/>
                <a:gd name="connsiteY300" fmla="*/ 801191 h 4579441"/>
                <a:gd name="connsiteX301" fmla="*/ 2585840 w 6370596"/>
                <a:gd name="connsiteY301" fmla="*/ 782141 h 4579441"/>
                <a:gd name="connsiteX302" fmla="*/ 2522340 w 6370596"/>
                <a:gd name="connsiteY302" fmla="*/ 744041 h 4579441"/>
                <a:gd name="connsiteX303" fmla="*/ 2503290 w 6370596"/>
                <a:gd name="connsiteY303" fmla="*/ 724991 h 4579441"/>
                <a:gd name="connsiteX304" fmla="*/ 2452490 w 6370596"/>
                <a:gd name="connsiteY304" fmla="*/ 693241 h 4579441"/>
                <a:gd name="connsiteX305" fmla="*/ 2395340 w 6370596"/>
                <a:gd name="connsiteY305" fmla="*/ 661491 h 4579441"/>
                <a:gd name="connsiteX306" fmla="*/ 2376290 w 6370596"/>
                <a:gd name="connsiteY306" fmla="*/ 642441 h 4579441"/>
                <a:gd name="connsiteX307" fmla="*/ 2350890 w 6370596"/>
                <a:gd name="connsiteY307" fmla="*/ 604341 h 4579441"/>
                <a:gd name="connsiteX308" fmla="*/ 2331840 w 6370596"/>
                <a:gd name="connsiteY308" fmla="*/ 585291 h 4579441"/>
                <a:gd name="connsiteX309" fmla="*/ 2293740 w 6370596"/>
                <a:gd name="connsiteY309" fmla="*/ 547191 h 4579441"/>
                <a:gd name="connsiteX310" fmla="*/ 2268340 w 6370596"/>
                <a:gd name="connsiteY310" fmla="*/ 496391 h 4579441"/>
                <a:gd name="connsiteX311" fmla="*/ 2249290 w 6370596"/>
                <a:gd name="connsiteY311" fmla="*/ 451941 h 4579441"/>
                <a:gd name="connsiteX312" fmla="*/ 2223890 w 6370596"/>
                <a:gd name="connsiteY312" fmla="*/ 350341 h 4579441"/>
                <a:gd name="connsiteX313" fmla="*/ 2211190 w 6370596"/>
                <a:gd name="connsiteY313" fmla="*/ 331291 h 4579441"/>
                <a:gd name="connsiteX314" fmla="*/ 2204840 w 6370596"/>
                <a:gd name="connsiteY314" fmla="*/ 312241 h 4579441"/>
                <a:gd name="connsiteX315" fmla="*/ 2179440 w 6370596"/>
                <a:gd name="connsiteY315" fmla="*/ 274141 h 4579441"/>
                <a:gd name="connsiteX316" fmla="*/ 2166740 w 6370596"/>
                <a:gd name="connsiteY316" fmla="*/ 255091 h 4579441"/>
                <a:gd name="connsiteX317" fmla="*/ 2147690 w 6370596"/>
                <a:gd name="connsiteY317" fmla="*/ 216991 h 4579441"/>
                <a:gd name="connsiteX318" fmla="*/ 2122290 w 6370596"/>
                <a:gd name="connsiteY318" fmla="*/ 134441 h 4579441"/>
                <a:gd name="connsiteX319" fmla="*/ 2096890 w 6370596"/>
                <a:gd name="connsiteY319" fmla="*/ 96341 h 4579441"/>
                <a:gd name="connsiteX320" fmla="*/ 2071490 w 6370596"/>
                <a:gd name="connsiteY320" fmla="*/ 89991 h 4579441"/>
                <a:gd name="connsiteX321" fmla="*/ 2046090 w 6370596"/>
                <a:gd name="connsiteY321" fmla="*/ 70941 h 4579441"/>
                <a:gd name="connsiteX322" fmla="*/ 2001640 w 6370596"/>
                <a:gd name="connsiteY322" fmla="*/ 58241 h 4579441"/>
                <a:gd name="connsiteX323" fmla="*/ 1982590 w 6370596"/>
                <a:gd name="connsiteY323" fmla="*/ 45541 h 4579441"/>
                <a:gd name="connsiteX324" fmla="*/ 1684140 w 6370596"/>
                <a:gd name="connsiteY324" fmla="*/ 26491 h 4579441"/>
                <a:gd name="connsiteX325" fmla="*/ 763390 w 6370596"/>
                <a:gd name="connsiteY325" fmla="*/ 13791 h 4579441"/>
                <a:gd name="connsiteX326" fmla="*/ 503040 w 6370596"/>
                <a:gd name="connsiteY326" fmla="*/ 1091 h 4579441"/>
                <a:gd name="connsiteX327" fmla="*/ 452240 w 6370596"/>
                <a:gd name="connsiteY327" fmla="*/ 20141 h 4579441"/>
                <a:gd name="connsiteX328" fmla="*/ 134740 w 6370596"/>
                <a:gd name="connsiteY328" fmla="*/ 20141 h 4579441"/>
                <a:gd name="connsiteX329" fmla="*/ 45840 w 6370596"/>
                <a:gd name="connsiteY329" fmla="*/ 64591 h 4579441"/>
                <a:gd name="connsiteX330" fmla="*/ 26790 w 6370596"/>
                <a:gd name="connsiteY330" fmla="*/ 229691 h 4579441"/>
                <a:gd name="connsiteX331" fmla="*/ 7740 w 6370596"/>
                <a:gd name="connsiteY331" fmla="*/ 369391 h 4579441"/>
                <a:gd name="connsiteX332" fmla="*/ 20440 w 6370596"/>
                <a:gd name="connsiteY33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11340 w 6370596"/>
                <a:gd name="connsiteY272" fmla="*/ 1366341 h 4579441"/>
                <a:gd name="connsiteX273" fmla="*/ 3335140 w 6370596"/>
                <a:gd name="connsiteY273" fmla="*/ 1423491 h 4579441"/>
                <a:gd name="connsiteX274" fmla="*/ 3271640 w 6370596"/>
                <a:gd name="connsiteY274" fmla="*/ 1448891 h 4579441"/>
                <a:gd name="connsiteX275" fmla="*/ 3252590 w 6370596"/>
                <a:gd name="connsiteY275" fmla="*/ 1455241 h 4579441"/>
                <a:gd name="connsiteX276" fmla="*/ 3176390 w 6370596"/>
                <a:gd name="connsiteY276" fmla="*/ 1429841 h 4579441"/>
                <a:gd name="connsiteX277" fmla="*/ 3157340 w 6370596"/>
                <a:gd name="connsiteY277" fmla="*/ 1410791 h 4579441"/>
                <a:gd name="connsiteX278" fmla="*/ 3138290 w 6370596"/>
                <a:gd name="connsiteY278" fmla="*/ 1372691 h 4579441"/>
                <a:gd name="connsiteX279" fmla="*/ 3131940 w 6370596"/>
                <a:gd name="connsiteY279" fmla="*/ 1353641 h 4579441"/>
                <a:gd name="connsiteX280" fmla="*/ 3119240 w 6370596"/>
                <a:gd name="connsiteY280" fmla="*/ 1334591 h 4579441"/>
                <a:gd name="connsiteX281" fmla="*/ 3112890 w 6370596"/>
                <a:gd name="connsiteY281" fmla="*/ 1315541 h 4579441"/>
                <a:gd name="connsiteX282" fmla="*/ 3100190 w 6370596"/>
                <a:gd name="connsiteY282" fmla="*/ 1296491 h 4579441"/>
                <a:gd name="connsiteX283" fmla="*/ 3087490 w 6370596"/>
                <a:gd name="connsiteY283" fmla="*/ 1271091 h 4579441"/>
                <a:gd name="connsiteX284" fmla="*/ 3068440 w 6370596"/>
                <a:gd name="connsiteY284" fmla="*/ 1252041 h 4579441"/>
                <a:gd name="connsiteX285" fmla="*/ 3030340 w 6370596"/>
                <a:gd name="connsiteY285" fmla="*/ 1232991 h 4579441"/>
                <a:gd name="connsiteX286" fmla="*/ 3011290 w 6370596"/>
                <a:gd name="connsiteY286" fmla="*/ 1213941 h 4579441"/>
                <a:gd name="connsiteX287" fmla="*/ 2985890 w 6370596"/>
                <a:gd name="connsiteY287" fmla="*/ 1194891 h 4579441"/>
                <a:gd name="connsiteX288" fmla="*/ 2966840 w 6370596"/>
                <a:gd name="connsiteY288" fmla="*/ 1169491 h 4579441"/>
                <a:gd name="connsiteX289" fmla="*/ 2941440 w 6370596"/>
                <a:gd name="connsiteY289" fmla="*/ 1144091 h 4579441"/>
                <a:gd name="connsiteX290" fmla="*/ 2896990 w 6370596"/>
                <a:gd name="connsiteY290" fmla="*/ 1086941 h 4579441"/>
                <a:gd name="connsiteX291" fmla="*/ 2865240 w 6370596"/>
                <a:gd name="connsiteY291" fmla="*/ 1048841 h 4579441"/>
                <a:gd name="connsiteX292" fmla="*/ 2839840 w 6370596"/>
                <a:gd name="connsiteY292" fmla="*/ 1029791 h 4579441"/>
                <a:gd name="connsiteX293" fmla="*/ 2801740 w 6370596"/>
                <a:gd name="connsiteY293" fmla="*/ 1004391 h 4579441"/>
                <a:gd name="connsiteX294" fmla="*/ 2757290 w 6370596"/>
                <a:gd name="connsiteY294" fmla="*/ 966291 h 4579441"/>
                <a:gd name="connsiteX295" fmla="*/ 2719190 w 6370596"/>
                <a:gd name="connsiteY295" fmla="*/ 928191 h 4579441"/>
                <a:gd name="connsiteX296" fmla="*/ 2700140 w 6370596"/>
                <a:gd name="connsiteY296" fmla="*/ 915491 h 4579441"/>
                <a:gd name="connsiteX297" fmla="*/ 2655690 w 6370596"/>
                <a:gd name="connsiteY297" fmla="*/ 871041 h 4579441"/>
                <a:gd name="connsiteX298" fmla="*/ 2630290 w 6370596"/>
                <a:gd name="connsiteY298" fmla="*/ 832941 h 4579441"/>
                <a:gd name="connsiteX299" fmla="*/ 2598540 w 6370596"/>
                <a:gd name="connsiteY299" fmla="*/ 801191 h 4579441"/>
                <a:gd name="connsiteX300" fmla="*/ 2585840 w 6370596"/>
                <a:gd name="connsiteY300" fmla="*/ 782141 h 4579441"/>
                <a:gd name="connsiteX301" fmla="*/ 2522340 w 6370596"/>
                <a:gd name="connsiteY301" fmla="*/ 744041 h 4579441"/>
                <a:gd name="connsiteX302" fmla="*/ 2503290 w 6370596"/>
                <a:gd name="connsiteY302" fmla="*/ 724991 h 4579441"/>
                <a:gd name="connsiteX303" fmla="*/ 2452490 w 6370596"/>
                <a:gd name="connsiteY303" fmla="*/ 693241 h 4579441"/>
                <a:gd name="connsiteX304" fmla="*/ 2395340 w 6370596"/>
                <a:gd name="connsiteY304" fmla="*/ 661491 h 4579441"/>
                <a:gd name="connsiteX305" fmla="*/ 2376290 w 6370596"/>
                <a:gd name="connsiteY305" fmla="*/ 642441 h 4579441"/>
                <a:gd name="connsiteX306" fmla="*/ 2350890 w 6370596"/>
                <a:gd name="connsiteY306" fmla="*/ 604341 h 4579441"/>
                <a:gd name="connsiteX307" fmla="*/ 2331840 w 6370596"/>
                <a:gd name="connsiteY307" fmla="*/ 585291 h 4579441"/>
                <a:gd name="connsiteX308" fmla="*/ 2293740 w 6370596"/>
                <a:gd name="connsiteY308" fmla="*/ 547191 h 4579441"/>
                <a:gd name="connsiteX309" fmla="*/ 2268340 w 6370596"/>
                <a:gd name="connsiteY309" fmla="*/ 496391 h 4579441"/>
                <a:gd name="connsiteX310" fmla="*/ 2249290 w 6370596"/>
                <a:gd name="connsiteY310" fmla="*/ 451941 h 4579441"/>
                <a:gd name="connsiteX311" fmla="*/ 2223890 w 6370596"/>
                <a:gd name="connsiteY311" fmla="*/ 350341 h 4579441"/>
                <a:gd name="connsiteX312" fmla="*/ 2211190 w 6370596"/>
                <a:gd name="connsiteY312" fmla="*/ 331291 h 4579441"/>
                <a:gd name="connsiteX313" fmla="*/ 2204840 w 6370596"/>
                <a:gd name="connsiteY313" fmla="*/ 312241 h 4579441"/>
                <a:gd name="connsiteX314" fmla="*/ 2179440 w 6370596"/>
                <a:gd name="connsiteY314" fmla="*/ 274141 h 4579441"/>
                <a:gd name="connsiteX315" fmla="*/ 2166740 w 6370596"/>
                <a:gd name="connsiteY315" fmla="*/ 255091 h 4579441"/>
                <a:gd name="connsiteX316" fmla="*/ 2147690 w 6370596"/>
                <a:gd name="connsiteY316" fmla="*/ 216991 h 4579441"/>
                <a:gd name="connsiteX317" fmla="*/ 2122290 w 6370596"/>
                <a:gd name="connsiteY317" fmla="*/ 134441 h 4579441"/>
                <a:gd name="connsiteX318" fmla="*/ 2096890 w 6370596"/>
                <a:gd name="connsiteY318" fmla="*/ 96341 h 4579441"/>
                <a:gd name="connsiteX319" fmla="*/ 2071490 w 6370596"/>
                <a:gd name="connsiteY319" fmla="*/ 89991 h 4579441"/>
                <a:gd name="connsiteX320" fmla="*/ 2046090 w 6370596"/>
                <a:gd name="connsiteY320" fmla="*/ 70941 h 4579441"/>
                <a:gd name="connsiteX321" fmla="*/ 2001640 w 6370596"/>
                <a:gd name="connsiteY321" fmla="*/ 58241 h 4579441"/>
                <a:gd name="connsiteX322" fmla="*/ 1982590 w 6370596"/>
                <a:gd name="connsiteY322" fmla="*/ 45541 h 4579441"/>
                <a:gd name="connsiteX323" fmla="*/ 1684140 w 6370596"/>
                <a:gd name="connsiteY323" fmla="*/ 26491 h 4579441"/>
                <a:gd name="connsiteX324" fmla="*/ 763390 w 6370596"/>
                <a:gd name="connsiteY324" fmla="*/ 13791 h 4579441"/>
                <a:gd name="connsiteX325" fmla="*/ 503040 w 6370596"/>
                <a:gd name="connsiteY325" fmla="*/ 1091 h 4579441"/>
                <a:gd name="connsiteX326" fmla="*/ 452240 w 6370596"/>
                <a:gd name="connsiteY326" fmla="*/ 20141 h 4579441"/>
                <a:gd name="connsiteX327" fmla="*/ 134740 w 6370596"/>
                <a:gd name="connsiteY327" fmla="*/ 20141 h 4579441"/>
                <a:gd name="connsiteX328" fmla="*/ 45840 w 6370596"/>
                <a:gd name="connsiteY328" fmla="*/ 64591 h 4579441"/>
                <a:gd name="connsiteX329" fmla="*/ 26790 w 6370596"/>
                <a:gd name="connsiteY329" fmla="*/ 229691 h 4579441"/>
                <a:gd name="connsiteX330" fmla="*/ 7740 w 6370596"/>
                <a:gd name="connsiteY330" fmla="*/ 369391 h 4579441"/>
                <a:gd name="connsiteX331" fmla="*/ 20440 w 6370596"/>
                <a:gd name="connsiteY331"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55790 w 6370596"/>
                <a:gd name="connsiteY272" fmla="*/ 1455241 h 4579441"/>
                <a:gd name="connsiteX273" fmla="*/ 3335140 w 6370596"/>
                <a:gd name="connsiteY273" fmla="*/ 1423491 h 4579441"/>
                <a:gd name="connsiteX274" fmla="*/ 3271640 w 6370596"/>
                <a:gd name="connsiteY274" fmla="*/ 1448891 h 4579441"/>
                <a:gd name="connsiteX275" fmla="*/ 3252590 w 6370596"/>
                <a:gd name="connsiteY275" fmla="*/ 1455241 h 4579441"/>
                <a:gd name="connsiteX276" fmla="*/ 3176390 w 6370596"/>
                <a:gd name="connsiteY276" fmla="*/ 1429841 h 4579441"/>
                <a:gd name="connsiteX277" fmla="*/ 3157340 w 6370596"/>
                <a:gd name="connsiteY277" fmla="*/ 1410791 h 4579441"/>
                <a:gd name="connsiteX278" fmla="*/ 3138290 w 6370596"/>
                <a:gd name="connsiteY278" fmla="*/ 1372691 h 4579441"/>
                <a:gd name="connsiteX279" fmla="*/ 3131940 w 6370596"/>
                <a:gd name="connsiteY279" fmla="*/ 1353641 h 4579441"/>
                <a:gd name="connsiteX280" fmla="*/ 3119240 w 6370596"/>
                <a:gd name="connsiteY280" fmla="*/ 1334591 h 4579441"/>
                <a:gd name="connsiteX281" fmla="*/ 3112890 w 6370596"/>
                <a:gd name="connsiteY281" fmla="*/ 1315541 h 4579441"/>
                <a:gd name="connsiteX282" fmla="*/ 3100190 w 6370596"/>
                <a:gd name="connsiteY282" fmla="*/ 1296491 h 4579441"/>
                <a:gd name="connsiteX283" fmla="*/ 3087490 w 6370596"/>
                <a:gd name="connsiteY283" fmla="*/ 1271091 h 4579441"/>
                <a:gd name="connsiteX284" fmla="*/ 3068440 w 6370596"/>
                <a:gd name="connsiteY284" fmla="*/ 1252041 h 4579441"/>
                <a:gd name="connsiteX285" fmla="*/ 3030340 w 6370596"/>
                <a:gd name="connsiteY285" fmla="*/ 1232991 h 4579441"/>
                <a:gd name="connsiteX286" fmla="*/ 3011290 w 6370596"/>
                <a:gd name="connsiteY286" fmla="*/ 1213941 h 4579441"/>
                <a:gd name="connsiteX287" fmla="*/ 2985890 w 6370596"/>
                <a:gd name="connsiteY287" fmla="*/ 1194891 h 4579441"/>
                <a:gd name="connsiteX288" fmla="*/ 2966840 w 6370596"/>
                <a:gd name="connsiteY288" fmla="*/ 1169491 h 4579441"/>
                <a:gd name="connsiteX289" fmla="*/ 2941440 w 6370596"/>
                <a:gd name="connsiteY289" fmla="*/ 1144091 h 4579441"/>
                <a:gd name="connsiteX290" fmla="*/ 2896990 w 6370596"/>
                <a:gd name="connsiteY290" fmla="*/ 1086941 h 4579441"/>
                <a:gd name="connsiteX291" fmla="*/ 2865240 w 6370596"/>
                <a:gd name="connsiteY291" fmla="*/ 1048841 h 4579441"/>
                <a:gd name="connsiteX292" fmla="*/ 2839840 w 6370596"/>
                <a:gd name="connsiteY292" fmla="*/ 1029791 h 4579441"/>
                <a:gd name="connsiteX293" fmla="*/ 2801740 w 6370596"/>
                <a:gd name="connsiteY293" fmla="*/ 1004391 h 4579441"/>
                <a:gd name="connsiteX294" fmla="*/ 2757290 w 6370596"/>
                <a:gd name="connsiteY294" fmla="*/ 966291 h 4579441"/>
                <a:gd name="connsiteX295" fmla="*/ 2719190 w 6370596"/>
                <a:gd name="connsiteY295" fmla="*/ 928191 h 4579441"/>
                <a:gd name="connsiteX296" fmla="*/ 2700140 w 6370596"/>
                <a:gd name="connsiteY296" fmla="*/ 915491 h 4579441"/>
                <a:gd name="connsiteX297" fmla="*/ 2655690 w 6370596"/>
                <a:gd name="connsiteY297" fmla="*/ 871041 h 4579441"/>
                <a:gd name="connsiteX298" fmla="*/ 2630290 w 6370596"/>
                <a:gd name="connsiteY298" fmla="*/ 832941 h 4579441"/>
                <a:gd name="connsiteX299" fmla="*/ 2598540 w 6370596"/>
                <a:gd name="connsiteY299" fmla="*/ 801191 h 4579441"/>
                <a:gd name="connsiteX300" fmla="*/ 2585840 w 6370596"/>
                <a:gd name="connsiteY300" fmla="*/ 782141 h 4579441"/>
                <a:gd name="connsiteX301" fmla="*/ 2522340 w 6370596"/>
                <a:gd name="connsiteY301" fmla="*/ 744041 h 4579441"/>
                <a:gd name="connsiteX302" fmla="*/ 2503290 w 6370596"/>
                <a:gd name="connsiteY302" fmla="*/ 724991 h 4579441"/>
                <a:gd name="connsiteX303" fmla="*/ 2452490 w 6370596"/>
                <a:gd name="connsiteY303" fmla="*/ 693241 h 4579441"/>
                <a:gd name="connsiteX304" fmla="*/ 2395340 w 6370596"/>
                <a:gd name="connsiteY304" fmla="*/ 661491 h 4579441"/>
                <a:gd name="connsiteX305" fmla="*/ 2376290 w 6370596"/>
                <a:gd name="connsiteY305" fmla="*/ 642441 h 4579441"/>
                <a:gd name="connsiteX306" fmla="*/ 2350890 w 6370596"/>
                <a:gd name="connsiteY306" fmla="*/ 604341 h 4579441"/>
                <a:gd name="connsiteX307" fmla="*/ 2331840 w 6370596"/>
                <a:gd name="connsiteY307" fmla="*/ 585291 h 4579441"/>
                <a:gd name="connsiteX308" fmla="*/ 2293740 w 6370596"/>
                <a:gd name="connsiteY308" fmla="*/ 547191 h 4579441"/>
                <a:gd name="connsiteX309" fmla="*/ 2268340 w 6370596"/>
                <a:gd name="connsiteY309" fmla="*/ 496391 h 4579441"/>
                <a:gd name="connsiteX310" fmla="*/ 2249290 w 6370596"/>
                <a:gd name="connsiteY310" fmla="*/ 451941 h 4579441"/>
                <a:gd name="connsiteX311" fmla="*/ 2223890 w 6370596"/>
                <a:gd name="connsiteY311" fmla="*/ 350341 h 4579441"/>
                <a:gd name="connsiteX312" fmla="*/ 2211190 w 6370596"/>
                <a:gd name="connsiteY312" fmla="*/ 331291 h 4579441"/>
                <a:gd name="connsiteX313" fmla="*/ 2204840 w 6370596"/>
                <a:gd name="connsiteY313" fmla="*/ 312241 h 4579441"/>
                <a:gd name="connsiteX314" fmla="*/ 2179440 w 6370596"/>
                <a:gd name="connsiteY314" fmla="*/ 274141 h 4579441"/>
                <a:gd name="connsiteX315" fmla="*/ 2166740 w 6370596"/>
                <a:gd name="connsiteY315" fmla="*/ 255091 h 4579441"/>
                <a:gd name="connsiteX316" fmla="*/ 2147690 w 6370596"/>
                <a:gd name="connsiteY316" fmla="*/ 216991 h 4579441"/>
                <a:gd name="connsiteX317" fmla="*/ 2122290 w 6370596"/>
                <a:gd name="connsiteY317" fmla="*/ 134441 h 4579441"/>
                <a:gd name="connsiteX318" fmla="*/ 2096890 w 6370596"/>
                <a:gd name="connsiteY318" fmla="*/ 96341 h 4579441"/>
                <a:gd name="connsiteX319" fmla="*/ 2071490 w 6370596"/>
                <a:gd name="connsiteY319" fmla="*/ 89991 h 4579441"/>
                <a:gd name="connsiteX320" fmla="*/ 2046090 w 6370596"/>
                <a:gd name="connsiteY320" fmla="*/ 70941 h 4579441"/>
                <a:gd name="connsiteX321" fmla="*/ 2001640 w 6370596"/>
                <a:gd name="connsiteY321" fmla="*/ 58241 h 4579441"/>
                <a:gd name="connsiteX322" fmla="*/ 1982590 w 6370596"/>
                <a:gd name="connsiteY322" fmla="*/ 45541 h 4579441"/>
                <a:gd name="connsiteX323" fmla="*/ 1684140 w 6370596"/>
                <a:gd name="connsiteY323" fmla="*/ 26491 h 4579441"/>
                <a:gd name="connsiteX324" fmla="*/ 763390 w 6370596"/>
                <a:gd name="connsiteY324" fmla="*/ 13791 h 4579441"/>
                <a:gd name="connsiteX325" fmla="*/ 503040 w 6370596"/>
                <a:gd name="connsiteY325" fmla="*/ 1091 h 4579441"/>
                <a:gd name="connsiteX326" fmla="*/ 452240 w 6370596"/>
                <a:gd name="connsiteY326" fmla="*/ 20141 h 4579441"/>
                <a:gd name="connsiteX327" fmla="*/ 134740 w 6370596"/>
                <a:gd name="connsiteY327" fmla="*/ 20141 h 4579441"/>
                <a:gd name="connsiteX328" fmla="*/ 45840 w 6370596"/>
                <a:gd name="connsiteY328" fmla="*/ 64591 h 4579441"/>
                <a:gd name="connsiteX329" fmla="*/ 26790 w 6370596"/>
                <a:gd name="connsiteY329" fmla="*/ 229691 h 4579441"/>
                <a:gd name="connsiteX330" fmla="*/ 7740 w 6370596"/>
                <a:gd name="connsiteY330" fmla="*/ 369391 h 4579441"/>
                <a:gd name="connsiteX331" fmla="*/ 20440 w 6370596"/>
                <a:gd name="connsiteY331"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55790 w 6370596"/>
                <a:gd name="connsiteY272" fmla="*/ 1455241 h 4579441"/>
                <a:gd name="connsiteX273" fmla="*/ 3366890 w 6370596"/>
                <a:gd name="connsiteY273" fmla="*/ 1506041 h 4579441"/>
                <a:gd name="connsiteX274" fmla="*/ 3271640 w 6370596"/>
                <a:gd name="connsiteY274" fmla="*/ 1448891 h 4579441"/>
                <a:gd name="connsiteX275" fmla="*/ 3252590 w 6370596"/>
                <a:gd name="connsiteY275" fmla="*/ 1455241 h 4579441"/>
                <a:gd name="connsiteX276" fmla="*/ 3176390 w 6370596"/>
                <a:gd name="connsiteY276" fmla="*/ 1429841 h 4579441"/>
                <a:gd name="connsiteX277" fmla="*/ 3157340 w 6370596"/>
                <a:gd name="connsiteY277" fmla="*/ 1410791 h 4579441"/>
                <a:gd name="connsiteX278" fmla="*/ 3138290 w 6370596"/>
                <a:gd name="connsiteY278" fmla="*/ 1372691 h 4579441"/>
                <a:gd name="connsiteX279" fmla="*/ 3131940 w 6370596"/>
                <a:gd name="connsiteY279" fmla="*/ 1353641 h 4579441"/>
                <a:gd name="connsiteX280" fmla="*/ 3119240 w 6370596"/>
                <a:gd name="connsiteY280" fmla="*/ 1334591 h 4579441"/>
                <a:gd name="connsiteX281" fmla="*/ 3112890 w 6370596"/>
                <a:gd name="connsiteY281" fmla="*/ 1315541 h 4579441"/>
                <a:gd name="connsiteX282" fmla="*/ 3100190 w 6370596"/>
                <a:gd name="connsiteY282" fmla="*/ 1296491 h 4579441"/>
                <a:gd name="connsiteX283" fmla="*/ 3087490 w 6370596"/>
                <a:gd name="connsiteY283" fmla="*/ 1271091 h 4579441"/>
                <a:gd name="connsiteX284" fmla="*/ 3068440 w 6370596"/>
                <a:gd name="connsiteY284" fmla="*/ 1252041 h 4579441"/>
                <a:gd name="connsiteX285" fmla="*/ 3030340 w 6370596"/>
                <a:gd name="connsiteY285" fmla="*/ 1232991 h 4579441"/>
                <a:gd name="connsiteX286" fmla="*/ 3011290 w 6370596"/>
                <a:gd name="connsiteY286" fmla="*/ 1213941 h 4579441"/>
                <a:gd name="connsiteX287" fmla="*/ 2985890 w 6370596"/>
                <a:gd name="connsiteY287" fmla="*/ 1194891 h 4579441"/>
                <a:gd name="connsiteX288" fmla="*/ 2966840 w 6370596"/>
                <a:gd name="connsiteY288" fmla="*/ 1169491 h 4579441"/>
                <a:gd name="connsiteX289" fmla="*/ 2941440 w 6370596"/>
                <a:gd name="connsiteY289" fmla="*/ 1144091 h 4579441"/>
                <a:gd name="connsiteX290" fmla="*/ 2896990 w 6370596"/>
                <a:gd name="connsiteY290" fmla="*/ 1086941 h 4579441"/>
                <a:gd name="connsiteX291" fmla="*/ 2865240 w 6370596"/>
                <a:gd name="connsiteY291" fmla="*/ 1048841 h 4579441"/>
                <a:gd name="connsiteX292" fmla="*/ 2839840 w 6370596"/>
                <a:gd name="connsiteY292" fmla="*/ 1029791 h 4579441"/>
                <a:gd name="connsiteX293" fmla="*/ 2801740 w 6370596"/>
                <a:gd name="connsiteY293" fmla="*/ 1004391 h 4579441"/>
                <a:gd name="connsiteX294" fmla="*/ 2757290 w 6370596"/>
                <a:gd name="connsiteY294" fmla="*/ 966291 h 4579441"/>
                <a:gd name="connsiteX295" fmla="*/ 2719190 w 6370596"/>
                <a:gd name="connsiteY295" fmla="*/ 928191 h 4579441"/>
                <a:gd name="connsiteX296" fmla="*/ 2700140 w 6370596"/>
                <a:gd name="connsiteY296" fmla="*/ 915491 h 4579441"/>
                <a:gd name="connsiteX297" fmla="*/ 2655690 w 6370596"/>
                <a:gd name="connsiteY297" fmla="*/ 871041 h 4579441"/>
                <a:gd name="connsiteX298" fmla="*/ 2630290 w 6370596"/>
                <a:gd name="connsiteY298" fmla="*/ 832941 h 4579441"/>
                <a:gd name="connsiteX299" fmla="*/ 2598540 w 6370596"/>
                <a:gd name="connsiteY299" fmla="*/ 801191 h 4579441"/>
                <a:gd name="connsiteX300" fmla="*/ 2585840 w 6370596"/>
                <a:gd name="connsiteY300" fmla="*/ 782141 h 4579441"/>
                <a:gd name="connsiteX301" fmla="*/ 2522340 w 6370596"/>
                <a:gd name="connsiteY301" fmla="*/ 744041 h 4579441"/>
                <a:gd name="connsiteX302" fmla="*/ 2503290 w 6370596"/>
                <a:gd name="connsiteY302" fmla="*/ 724991 h 4579441"/>
                <a:gd name="connsiteX303" fmla="*/ 2452490 w 6370596"/>
                <a:gd name="connsiteY303" fmla="*/ 693241 h 4579441"/>
                <a:gd name="connsiteX304" fmla="*/ 2395340 w 6370596"/>
                <a:gd name="connsiteY304" fmla="*/ 661491 h 4579441"/>
                <a:gd name="connsiteX305" fmla="*/ 2376290 w 6370596"/>
                <a:gd name="connsiteY305" fmla="*/ 642441 h 4579441"/>
                <a:gd name="connsiteX306" fmla="*/ 2350890 w 6370596"/>
                <a:gd name="connsiteY306" fmla="*/ 604341 h 4579441"/>
                <a:gd name="connsiteX307" fmla="*/ 2331840 w 6370596"/>
                <a:gd name="connsiteY307" fmla="*/ 585291 h 4579441"/>
                <a:gd name="connsiteX308" fmla="*/ 2293740 w 6370596"/>
                <a:gd name="connsiteY308" fmla="*/ 547191 h 4579441"/>
                <a:gd name="connsiteX309" fmla="*/ 2268340 w 6370596"/>
                <a:gd name="connsiteY309" fmla="*/ 496391 h 4579441"/>
                <a:gd name="connsiteX310" fmla="*/ 2249290 w 6370596"/>
                <a:gd name="connsiteY310" fmla="*/ 451941 h 4579441"/>
                <a:gd name="connsiteX311" fmla="*/ 2223890 w 6370596"/>
                <a:gd name="connsiteY311" fmla="*/ 350341 h 4579441"/>
                <a:gd name="connsiteX312" fmla="*/ 2211190 w 6370596"/>
                <a:gd name="connsiteY312" fmla="*/ 331291 h 4579441"/>
                <a:gd name="connsiteX313" fmla="*/ 2204840 w 6370596"/>
                <a:gd name="connsiteY313" fmla="*/ 312241 h 4579441"/>
                <a:gd name="connsiteX314" fmla="*/ 2179440 w 6370596"/>
                <a:gd name="connsiteY314" fmla="*/ 274141 h 4579441"/>
                <a:gd name="connsiteX315" fmla="*/ 2166740 w 6370596"/>
                <a:gd name="connsiteY315" fmla="*/ 255091 h 4579441"/>
                <a:gd name="connsiteX316" fmla="*/ 2147690 w 6370596"/>
                <a:gd name="connsiteY316" fmla="*/ 216991 h 4579441"/>
                <a:gd name="connsiteX317" fmla="*/ 2122290 w 6370596"/>
                <a:gd name="connsiteY317" fmla="*/ 134441 h 4579441"/>
                <a:gd name="connsiteX318" fmla="*/ 2096890 w 6370596"/>
                <a:gd name="connsiteY318" fmla="*/ 96341 h 4579441"/>
                <a:gd name="connsiteX319" fmla="*/ 2071490 w 6370596"/>
                <a:gd name="connsiteY319" fmla="*/ 89991 h 4579441"/>
                <a:gd name="connsiteX320" fmla="*/ 2046090 w 6370596"/>
                <a:gd name="connsiteY320" fmla="*/ 70941 h 4579441"/>
                <a:gd name="connsiteX321" fmla="*/ 2001640 w 6370596"/>
                <a:gd name="connsiteY321" fmla="*/ 58241 h 4579441"/>
                <a:gd name="connsiteX322" fmla="*/ 1982590 w 6370596"/>
                <a:gd name="connsiteY322" fmla="*/ 45541 h 4579441"/>
                <a:gd name="connsiteX323" fmla="*/ 1684140 w 6370596"/>
                <a:gd name="connsiteY323" fmla="*/ 26491 h 4579441"/>
                <a:gd name="connsiteX324" fmla="*/ 763390 w 6370596"/>
                <a:gd name="connsiteY324" fmla="*/ 13791 h 4579441"/>
                <a:gd name="connsiteX325" fmla="*/ 503040 w 6370596"/>
                <a:gd name="connsiteY325" fmla="*/ 1091 h 4579441"/>
                <a:gd name="connsiteX326" fmla="*/ 452240 w 6370596"/>
                <a:gd name="connsiteY326" fmla="*/ 20141 h 4579441"/>
                <a:gd name="connsiteX327" fmla="*/ 134740 w 6370596"/>
                <a:gd name="connsiteY327" fmla="*/ 20141 h 4579441"/>
                <a:gd name="connsiteX328" fmla="*/ 45840 w 6370596"/>
                <a:gd name="connsiteY328" fmla="*/ 64591 h 4579441"/>
                <a:gd name="connsiteX329" fmla="*/ 26790 w 6370596"/>
                <a:gd name="connsiteY329" fmla="*/ 229691 h 4579441"/>
                <a:gd name="connsiteX330" fmla="*/ 7740 w 6370596"/>
                <a:gd name="connsiteY330" fmla="*/ 369391 h 4579441"/>
                <a:gd name="connsiteX331" fmla="*/ 20440 w 6370596"/>
                <a:gd name="connsiteY331"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55790 w 6370596"/>
                <a:gd name="connsiteY272" fmla="*/ 1455241 h 4579441"/>
                <a:gd name="connsiteX273" fmla="*/ 3366890 w 6370596"/>
                <a:gd name="connsiteY273" fmla="*/ 1506041 h 4579441"/>
                <a:gd name="connsiteX274" fmla="*/ 3271640 w 6370596"/>
                <a:gd name="connsiteY274" fmla="*/ 1448891 h 4579441"/>
                <a:gd name="connsiteX275" fmla="*/ 3252590 w 6370596"/>
                <a:gd name="connsiteY275" fmla="*/ 1455241 h 4579441"/>
                <a:gd name="connsiteX276" fmla="*/ 3176390 w 6370596"/>
                <a:gd name="connsiteY276" fmla="*/ 1429841 h 4579441"/>
                <a:gd name="connsiteX277" fmla="*/ 3157340 w 6370596"/>
                <a:gd name="connsiteY277" fmla="*/ 1410791 h 4579441"/>
                <a:gd name="connsiteX278" fmla="*/ 3138290 w 6370596"/>
                <a:gd name="connsiteY278" fmla="*/ 1372691 h 4579441"/>
                <a:gd name="connsiteX279" fmla="*/ 3131940 w 6370596"/>
                <a:gd name="connsiteY279" fmla="*/ 1353641 h 4579441"/>
                <a:gd name="connsiteX280" fmla="*/ 3119240 w 6370596"/>
                <a:gd name="connsiteY280" fmla="*/ 1334591 h 4579441"/>
                <a:gd name="connsiteX281" fmla="*/ 3112890 w 6370596"/>
                <a:gd name="connsiteY281" fmla="*/ 1315541 h 4579441"/>
                <a:gd name="connsiteX282" fmla="*/ 3100190 w 6370596"/>
                <a:gd name="connsiteY282" fmla="*/ 1296491 h 4579441"/>
                <a:gd name="connsiteX283" fmla="*/ 3087490 w 6370596"/>
                <a:gd name="connsiteY283" fmla="*/ 1271091 h 4579441"/>
                <a:gd name="connsiteX284" fmla="*/ 3068440 w 6370596"/>
                <a:gd name="connsiteY284" fmla="*/ 1252041 h 4579441"/>
                <a:gd name="connsiteX285" fmla="*/ 3030340 w 6370596"/>
                <a:gd name="connsiteY285" fmla="*/ 1232991 h 4579441"/>
                <a:gd name="connsiteX286" fmla="*/ 3011290 w 6370596"/>
                <a:gd name="connsiteY286" fmla="*/ 1213941 h 4579441"/>
                <a:gd name="connsiteX287" fmla="*/ 2985890 w 6370596"/>
                <a:gd name="connsiteY287" fmla="*/ 1194891 h 4579441"/>
                <a:gd name="connsiteX288" fmla="*/ 2966840 w 6370596"/>
                <a:gd name="connsiteY288" fmla="*/ 1169491 h 4579441"/>
                <a:gd name="connsiteX289" fmla="*/ 2941440 w 6370596"/>
                <a:gd name="connsiteY289" fmla="*/ 1144091 h 4579441"/>
                <a:gd name="connsiteX290" fmla="*/ 2896990 w 6370596"/>
                <a:gd name="connsiteY290" fmla="*/ 1086941 h 4579441"/>
                <a:gd name="connsiteX291" fmla="*/ 2865240 w 6370596"/>
                <a:gd name="connsiteY291" fmla="*/ 1048841 h 4579441"/>
                <a:gd name="connsiteX292" fmla="*/ 2839840 w 6370596"/>
                <a:gd name="connsiteY292" fmla="*/ 1029791 h 4579441"/>
                <a:gd name="connsiteX293" fmla="*/ 2801740 w 6370596"/>
                <a:gd name="connsiteY293" fmla="*/ 1004391 h 4579441"/>
                <a:gd name="connsiteX294" fmla="*/ 2757290 w 6370596"/>
                <a:gd name="connsiteY294" fmla="*/ 966291 h 4579441"/>
                <a:gd name="connsiteX295" fmla="*/ 2719190 w 6370596"/>
                <a:gd name="connsiteY295" fmla="*/ 928191 h 4579441"/>
                <a:gd name="connsiteX296" fmla="*/ 2700140 w 6370596"/>
                <a:gd name="connsiteY296" fmla="*/ 915491 h 4579441"/>
                <a:gd name="connsiteX297" fmla="*/ 2655690 w 6370596"/>
                <a:gd name="connsiteY297" fmla="*/ 871041 h 4579441"/>
                <a:gd name="connsiteX298" fmla="*/ 2630290 w 6370596"/>
                <a:gd name="connsiteY298" fmla="*/ 832941 h 4579441"/>
                <a:gd name="connsiteX299" fmla="*/ 2598540 w 6370596"/>
                <a:gd name="connsiteY299" fmla="*/ 801191 h 4579441"/>
                <a:gd name="connsiteX300" fmla="*/ 2585840 w 6370596"/>
                <a:gd name="connsiteY300" fmla="*/ 782141 h 4579441"/>
                <a:gd name="connsiteX301" fmla="*/ 2522340 w 6370596"/>
                <a:gd name="connsiteY301" fmla="*/ 744041 h 4579441"/>
                <a:gd name="connsiteX302" fmla="*/ 2503290 w 6370596"/>
                <a:gd name="connsiteY302" fmla="*/ 724991 h 4579441"/>
                <a:gd name="connsiteX303" fmla="*/ 2452490 w 6370596"/>
                <a:gd name="connsiteY303" fmla="*/ 693241 h 4579441"/>
                <a:gd name="connsiteX304" fmla="*/ 2376290 w 6370596"/>
                <a:gd name="connsiteY304" fmla="*/ 642441 h 4579441"/>
                <a:gd name="connsiteX305" fmla="*/ 2350890 w 6370596"/>
                <a:gd name="connsiteY305" fmla="*/ 604341 h 4579441"/>
                <a:gd name="connsiteX306" fmla="*/ 2331840 w 6370596"/>
                <a:gd name="connsiteY306" fmla="*/ 585291 h 4579441"/>
                <a:gd name="connsiteX307" fmla="*/ 2293740 w 6370596"/>
                <a:gd name="connsiteY307" fmla="*/ 547191 h 4579441"/>
                <a:gd name="connsiteX308" fmla="*/ 2268340 w 6370596"/>
                <a:gd name="connsiteY308" fmla="*/ 496391 h 4579441"/>
                <a:gd name="connsiteX309" fmla="*/ 2249290 w 6370596"/>
                <a:gd name="connsiteY309" fmla="*/ 451941 h 4579441"/>
                <a:gd name="connsiteX310" fmla="*/ 2223890 w 6370596"/>
                <a:gd name="connsiteY310" fmla="*/ 350341 h 4579441"/>
                <a:gd name="connsiteX311" fmla="*/ 2211190 w 6370596"/>
                <a:gd name="connsiteY311" fmla="*/ 331291 h 4579441"/>
                <a:gd name="connsiteX312" fmla="*/ 2204840 w 6370596"/>
                <a:gd name="connsiteY312" fmla="*/ 312241 h 4579441"/>
                <a:gd name="connsiteX313" fmla="*/ 2179440 w 6370596"/>
                <a:gd name="connsiteY313" fmla="*/ 274141 h 4579441"/>
                <a:gd name="connsiteX314" fmla="*/ 2166740 w 6370596"/>
                <a:gd name="connsiteY314" fmla="*/ 255091 h 4579441"/>
                <a:gd name="connsiteX315" fmla="*/ 2147690 w 6370596"/>
                <a:gd name="connsiteY315" fmla="*/ 216991 h 4579441"/>
                <a:gd name="connsiteX316" fmla="*/ 2122290 w 6370596"/>
                <a:gd name="connsiteY316" fmla="*/ 134441 h 4579441"/>
                <a:gd name="connsiteX317" fmla="*/ 2096890 w 6370596"/>
                <a:gd name="connsiteY317" fmla="*/ 96341 h 4579441"/>
                <a:gd name="connsiteX318" fmla="*/ 2071490 w 6370596"/>
                <a:gd name="connsiteY318" fmla="*/ 89991 h 4579441"/>
                <a:gd name="connsiteX319" fmla="*/ 2046090 w 6370596"/>
                <a:gd name="connsiteY319" fmla="*/ 70941 h 4579441"/>
                <a:gd name="connsiteX320" fmla="*/ 2001640 w 6370596"/>
                <a:gd name="connsiteY320" fmla="*/ 58241 h 4579441"/>
                <a:gd name="connsiteX321" fmla="*/ 1982590 w 6370596"/>
                <a:gd name="connsiteY321" fmla="*/ 45541 h 4579441"/>
                <a:gd name="connsiteX322" fmla="*/ 1684140 w 6370596"/>
                <a:gd name="connsiteY322" fmla="*/ 26491 h 4579441"/>
                <a:gd name="connsiteX323" fmla="*/ 763390 w 6370596"/>
                <a:gd name="connsiteY323" fmla="*/ 13791 h 4579441"/>
                <a:gd name="connsiteX324" fmla="*/ 503040 w 6370596"/>
                <a:gd name="connsiteY324" fmla="*/ 1091 h 4579441"/>
                <a:gd name="connsiteX325" fmla="*/ 452240 w 6370596"/>
                <a:gd name="connsiteY325" fmla="*/ 20141 h 4579441"/>
                <a:gd name="connsiteX326" fmla="*/ 134740 w 6370596"/>
                <a:gd name="connsiteY326" fmla="*/ 20141 h 4579441"/>
                <a:gd name="connsiteX327" fmla="*/ 45840 w 6370596"/>
                <a:gd name="connsiteY327" fmla="*/ 64591 h 4579441"/>
                <a:gd name="connsiteX328" fmla="*/ 26790 w 6370596"/>
                <a:gd name="connsiteY328" fmla="*/ 229691 h 4579441"/>
                <a:gd name="connsiteX329" fmla="*/ 7740 w 6370596"/>
                <a:gd name="connsiteY329" fmla="*/ 369391 h 4579441"/>
                <a:gd name="connsiteX330" fmla="*/ 20440 w 6370596"/>
                <a:gd name="connsiteY330"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55790 w 6370596"/>
                <a:gd name="connsiteY272" fmla="*/ 1455241 h 4579441"/>
                <a:gd name="connsiteX273" fmla="*/ 3366890 w 6370596"/>
                <a:gd name="connsiteY273" fmla="*/ 1506041 h 4579441"/>
                <a:gd name="connsiteX274" fmla="*/ 3271640 w 6370596"/>
                <a:gd name="connsiteY274" fmla="*/ 1448891 h 4579441"/>
                <a:gd name="connsiteX275" fmla="*/ 3252590 w 6370596"/>
                <a:gd name="connsiteY275" fmla="*/ 1455241 h 4579441"/>
                <a:gd name="connsiteX276" fmla="*/ 3176390 w 6370596"/>
                <a:gd name="connsiteY276" fmla="*/ 1429841 h 4579441"/>
                <a:gd name="connsiteX277" fmla="*/ 3157340 w 6370596"/>
                <a:gd name="connsiteY277" fmla="*/ 1410791 h 4579441"/>
                <a:gd name="connsiteX278" fmla="*/ 3138290 w 6370596"/>
                <a:gd name="connsiteY278" fmla="*/ 1372691 h 4579441"/>
                <a:gd name="connsiteX279" fmla="*/ 3131940 w 6370596"/>
                <a:gd name="connsiteY279" fmla="*/ 1353641 h 4579441"/>
                <a:gd name="connsiteX280" fmla="*/ 3119240 w 6370596"/>
                <a:gd name="connsiteY280" fmla="*/ 1334591 h 4579441"/>
                <a:gd name="connsiteX281" fmla="*/ 3112890 w 6370596"/>
                <a:gd name="connsiteY281" fmla="*/ 1315541 h 4579441"/>
                <a:gd name="connsiteX282" fmla="*/ 3100190 w 6370596"/>
                <a:gd name="connsiteY282" fmla="*/ 1296491 h 4579441"/>
                <a:gd name="connsiteX283" fmla="*/ 3087490 w 6370596"/>
                <a:gd name="connsiteY283" fmla="*/ 1271091 h 4579441"/>
                <a:gd name="connsiteX284" fmla="*/ 3068440 w 6370596"/>
                <a:gd name="connsiteY284" fmla="*/ 1252041 h 4579441"/>
                <a:gd name="connsiteX285" fmla="*/ 3030340 w 6370596"/>
                <a:gd name="connsiteY285" fmla="*/ 1232991 h 4579441"/>
                <a:gd name="connsiteX286" fmla="*/ 3011290 w 6370596"/>
                <a:gd name="connsiteY286" fmla="*/ 1213941 h 4579441"/>
                <a:gd name="connsiteX287" fmla="*/ 2985890 w 6370596"/>
                <a:gd name="connsiteY287" fmla="*/ 1194891 h 4579441"/>
                <a:gd name="connsiteX288" fmla="*/ 2966840 w 6370596"/>
                <a:gd name="connsiteY288" fmla="*/ 1169491 h 4579441"/>
                <a:gd name="connsiteX289" fmla="*/ 2941440 w 6370596"/>
                <a:gd name="connsiteY289" fmla="*/ 1144091 h 4579441"/>
                <a:gd name="connsiteX290" fmla="*/ 2896990 w 6370596"/>
                <a:gd name="connsiteY290" fmla="*/ 1086941 h 4579441"/>
                <a:gd name="connsiteX291" fmla="*/ 2865240 w 6370596"/>
                <a:gd name="connsiteY291" fmla="*/ 1048841 h 4579441"/>
                <a:gd name="connsiteX292" fmla="*/ 2839840 w 6370596"/>
                <a:gd name="connsiteY292" fmla="*/ 1029791 h 4579441"/>
                <a:gd name="connsiteX293" fmla="*/ 2801740 w 6370596"/>
                <a:gd name="connsiteY293" fmla="*/ 1004391 h 4579441"/>
                <a:gd name="connsiteX294" fmla="*/ 2757290 w 6370596"/>
                <a:gd name="connsiteY294" fmla="*/ 966291 h 4579441"/>
                <a:gd name="connsiteX295" fmla="*/ 2719190 w 6370596"/>
                <a:gd name="connsiteY295" fmla="*/ 928191 h 4579441"/>
                <a:gd name="connsiteX296" fmla="*/ 2700140 w 6370596"/>
                <a:gd name="connsiteY296" fmla="*/ 915491 h 4579441"/>
                <a:gd name="connsiteX297" fmla="*/ 2655690 w 6370596"/>
                <a:gd name="connsiteY297" fmla="*/ 871041 h 4579441"/>
                <a:gd name="connsiteX298" fmla="*/ 2630290 w 6370596"/>
                <a:gd name="connsiteY298" fmla="*/ 832941 h 4579441"/>
                <a:gd name="connsiteX299" fmla="*/ 2598540 w 6370596"/>
                <a:gd name="connsiteY299" fmla="*/ 801191 h 4579441"/>
                <a:gd name="connsiteX300" fmla="*/ 2585840 w 6370596"/>
                <a:gd name="connsiteY300" fmla="*/ 782141 h 4579441"/>
                <a:gd name="connsiteX301" fmla="*/ 2522340 w 6370596"/>
                <a:gd name="connsiteY301" fmla="*/ 744041 h 4579441"/>
                <a:gd name="connsiteX302" fmla="*/ 2503290 w 6370596"/>
                <a:gd name="connsiteY302" fmla="*/ 724991 h 4579441"/>
                <a:gd name="connsiteX303" fmla="*/ 2452490 w 6370596"/>
                <a:gd name="connsiteY303" fmla="*/ 693241 h 4579441"/>
                <a:gd name="connsiteX304" fmla="*/ 2376290 w 6370596"/>
                <a:gd name="connsiteY304" fmla="*/ 642441 h 4579441"/>
                <a:gd name="connsiteX305" fmla="*/ 2331840 w 6370596"/>
                <a:gd name="connsiteY305" fmla="*/ 585291 h 4579441"/>
                <a:gd name="connsiteX306" fmla="*/ 2293740 w 6370596"/>
                <a:gd name="connsiteY306" fmla="*/ 547191 h 4579441"/>
                <a:gd name="connsiteX307" fmla="*/ 2268340 w 6370596"/>
                <a:gd name="connsiteY307" fmla="*/ 496391 h 4579441"/>
                <a:gd name="connsiteX308" fmla="*/ 2249290 w 6370596"/>
                <a:gd name="connsiteY308" fmla="*/ 451941 h 4579441"/>
                <a:gd name="connsiteX309" fmla="*/ 2223890 w 6370596"/>
                <a:gd name="connsiteY309" fmla="*/ 350341 h 4579441"/>
                <a:gd name="connsiteX310" fmla="*/ 2211190 w 6370596"/>
                <a:gd name="connsiteY310" fmla="*/ 331291 h 4579441"/>
                <a:gd name="connsiteX311" fmla="*/ 2204840 w 6370596"/>
                <a:gd name="connsiteY311" fmla="*/ 312241 h 4579441"/>
                <a:gd name="connsiteX312" fmla="*/ 2179440 w 6370596"/>
                <a:gd name="connsiteY312" fmla="*/ 274141 h 4579441"/>
                <a:gd name="connsiteX313" fmla="*/ 2166740 w 6370596"/>
                <a:gd name="connsiteY313" fmla="*/ 255091 h 4579441"/>
                <a:gd name="connsiteX314" fmla="*/ 2147690 w 6370596"/>
                <a:gd name="connsiteY314" fmla="*/ 216991 h 4579441"/>
                <a:gd name="connsiteX315" fmla="*/ 2122290 w 6370596"/>
                <a:gd name="connsiteY315" fmla="*/ 134441 h 4579441"/>
                <a:gd name="connsiteX316" fmla="*/ 2096890 w 6370596"/>
                <a:gd name="connsiteY316" fmla="*/ 96341 h 4579441"/>
                <a:gd name="connsiteX317" fmla="*/ 2071490 w 6370596"/>
                <a:gd name="connsiteY317" fmla="*/ 89991 h 4579441"/>
                <a:gd name="connsiteX318" fmla="*/ 2046090 w 6370596"/>
                <a:gd name="connsiteY318" fmla="*/ 70941 h 4579441"/>
                <a:gd name="connsiteX319" fmla="*/ 2001640 w 6370596"/>
                <a:gd name="connsiteY319" fmla="*/ 58241 h 4579441"/>
                <a:gd name="connsiteX320" fmla="*/ 1982590 w 6370596"/>
                <a:gd name="connsiteY320" fmla="*/ 45541 h 4579441"/>
                <a:gd name="connsiteX321" fmla="*/ 1684140 w 6370596"/>
                <a:gd name="connsiteY321" fmla="*/ 26491 h 4579441"/>
                <a:gd name="connsiteX322" fmla="*/ 763390 w 6370596"/>
                <a:gd name="connsiteY322" fmla="*/ 13791 h 4579441"/>
                <a:gd name="connsiteX323" fmla="*/ 503040 w 6370596"/>
                <a:gd name="connsiteY323" fmla="*/ 1091 h 4579441"/>
                <a:gd name="connsiteX324" fmla="*/ 452240 w 6370596"/>
                <a:gd name="connsiteY324" fmla="*/ 20141 h 4579441"/>
                <a:gd name="connsiteX325" fmla="*/ 134740 w 6370596"/>
                <a:gd name="connsiteY325" fmla="*/ 20141 h 4579441"/>
                <a:gd name="connsiteX326" fmla="*/ 45840 w 6370596"/>
                <a:gd name="connsiteY326" fmla="*/ 64591 h 4579441"/>
                <a:gd name="connsiteX327" fmla="*/ 26790 w 6370596"/>
                <a:gd name="connsiteY327" fmla="*/ 229691 h 4579441"/>
                <a:gd name="connsiteX328" fmla="*/ 7740 w 6370596"/>
                <a:gd name="connsiteY328" fmla="*/ 369391 h 4579441"/>
                <a:gd name="connsiteX329" fmla="*/ 20440 w 6370596"/>
                <a:gd name="connsiteY329"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55790 w 6370596"/>
                <a:gd name="connsiteY272" fmla="*/ 1455241 h 4579441"/>
                <a:gd name="connsiteX273" fmla="*/ 3366890 w 6370596"/>
                <a:gd name="connsiteY273" fmla="*/ 1506041 h 4579441"/>
                <a:gd name="connsiteX274" fmla="*/ 3271640 w 6370596"/>
                <a:gd name="connsiteY274" fmla="*/ 1448891 h 4579441"/>
                <a:gd name="connsiteX275" fmla="*/ 3252590 w 6370596"/>
                <a:gd name="connsiteY275" fmla="*/ 1455241 h 4579441"/>
                <a:gd name="connsiteX276" fmla="*/ 3176390 w 6370596"/>
                <a:gd name="connsiteY276" fmla="*/ 1429841 h 4579441"/>
                <a:gd name="connsiteX277" fmla="*/ 3157340 w 6370596"/>
                <a:gd name="connsiteY277" fmla="*/ 1410791 h 4579441"/>
                <a:gd name="connsiteX278" fmla="*/ 3138290 w 6370596"/>
                <a:gd name="connsiteY278" fmla="*/ 1372691 h 4579441"/>
                <a:gd name="connsiteX279" fmla="*/ 3131940 w 6370596"/>
                <a:gd name="connsiteY279" fmla="*/ 1353641 h 4579441"/>
                <a:gd name="connsiteX280" fmla="*/ 3119240 w 6370596"/>
                <a:gd name="connsiteY280" fmla="*/ 1334591 h 4579441"/>
                <a:gd name="connsiteX281" fmla="*/ 3112890 w 6370596"/>
                <a:gd name="connsiteY281" fmla="*/ 1315541 h 4579441"/>
                <a:gd name="connsiteX282" fmla="*/ 3100190 w 6370596"/>
                <a:gd name="connsiteY282" fmla="*/ 1296491 h 4579441"/>
                <a:gd name="connsiteX283" fmla="*/ 3087490 w 6370596"/>
                <a:gd name="connsiteY283" fmla="*/ 1271091 h 4579441"/>
                <a:gd name="connsiteX284" fmla="*/ 3068440 w 6370596"/>
                <a:gd name="connsiteY284" fmla="*/ 1252041 h 4579441"/>
                <a:gd name="connsiteX285" fmla="*/ 3030340 w 6370596"/>
                <a:gd name="connsiteY285" fmla="*/ 1232991 h 4579441"/>
                <a:gd name="connsiteX286" fmla="*/ 3011290 w 6370596"/>
                <a:gd name="connsiteY286" fmla="*/ 1213941 h 4579441"/>
                <a:gd name="connsiteX287" fmla="*/ 2985890 w 6370596"/>
                <a:gd name="connsiteY287" fmla="*/ 1194891 h 4579441"/>
                <a:gd name="connsiteX288" fmla="*/ 2966840 w 6370596"/>
                <a:gd name="connsiteY288" fmla="*/ 1169491 h 4579441"/>
                <a:gd name="connsiteX289" fmla="*/ 2941440 w 6370596"/>
                <a:gd name="connsiteY289" fmla="*/ 1144091 h 4579441"/>
                <a:gd name="connsiteX290" fmla="*/ 2896990 w 6370596"/>
                <a:gd name="connsiteY290" fmla="*/ 1086941 h 4579441"/>
                <a:gd name="connsiteX291" fmla="*/ 2865240 w 6370596"/>
                <a:gd name="connsiteY291" fmla="*/ 1048841 h 4579441"/>
                <a:gd name="connsiteX292" fmla="*/ 2839840 w 6370596"/>
                <a:gd name="connsiteY292" fmla="*/ 1029791 h 4579441"/>
                <a:gd name="connsiteX293" fmla="*/ 2801740 w 6370596"/>
                <a:gd name="connsiteY293" fmla="*/ 1004391 h 4579441"/>
                <a:gd name="connsiteX294" fmla="*/ 2757290 w 6370596"/>
                <a:gd name="connsiteY294" fmla="*/ 966291 h 4579441"/>
                <a:gd name="connsiteX295" fmla="*/ 2719190 w 6370596"/>
                <a:gd name="connsiteY295" fmla="*/ 928191 h 4579441"/>
                <a:gd name="connsiteX296" fmla="*/ 2700140 w 6370596"/>
                <a:gd name="connsiteY296" fmla="*/ 915491 h 4579441"/>
                <a:gd name="connsiteX297" fmla="*/ 2655690 w 6370596"/>
                <a:gd name="connsiteY297" fmla="*/ 871041 h 4579441"/>
                <a:gd name="connsiteX298" fmla="*/ 2630290 w 6370596"/>
                <a:gd name="connsiteY298" fmla="*/ 832941 h 4579441"/>
                <a:gd name="connsiteX299" fmla="*/ 2598540 w 6370596"/>
                <a:gd name="connsiteY299" fmla="*/ 801191 h 4579441"/>
                <a:gd name="connsiteX300" fmla="*/ 2585840 w 6370596"/>
                <a:gd name="connsiteY300" fmla="*/ 782141 h 4579441"/>
                <a:gd name="connsiteX301" fmla="*/ 2522340 w 6370596"/>
                <a:gd name="connsiteY301" fmla="*/ 744041 h 4579441"/>
                <a:gd name="connsiteX302" fmla="*/ 2503290 w 6370596"/>
                <a:gd name="connsiteY302" fmla="*/ 724991 h 4579441"/>
                <a:gd name="connsiteX303" fmla="*/ 2452490 w 6370596"/>
                <a:gd name="connsiteY303" fmla="*/ 693241 h 4579441"/>
                <a:gd name="connsiteX304" fmla="*/ 2376290 w 6370596"/>
                <a:gd name="connsiteY304" fmla="*/ 642441 h 4579441"/>
                <a:gd name="connsiteX305" fmla="*/ 2331840 w 6370596"/>
                <a:gd name="connsiteY305" fmla="*/ 585291 h 4579441"/>
                <a:gd name="connsiteX306" fmla="*/ 2293740 w 6370596"/>
                <a:gd name="connsiteY306" fmla="*/ 547191 h 4579441"/>
                <a:gd name="connsiteX307" fmla="*/ 2268340 w 6370596"/>
                <a:gd name="connsiteY307" fmla="*/ 496391 h 4579441"/>
                <a:gd name="connsiteX308" fmla="*/ 2223890 w 6370596"/>
                <a:gd name="connsiteY308" fmla="*/ 350341 h 4579441"/>
                <a:gd name="connsiteX309" fmla="*/ 2211190 w 6370596"/>
                <a:gd name="connsiteY309" fmla="*/ 331291 h 4579441"/>
                <a:gd name="connsiteX310" fmla="*/ 2204840 w 6370596"/>
                <a:gd name="connsiteY310" fmla="*/ 312241 h 4579441"/>
                <a:gd name="connsiteX311" fmla="*/ 2179440 w 6370596"/>
                <a:gd name="connsiteY311" fmla="*/ 274141 h 4579441"/>
                <a:gd name="connsiteX312" fmla="*/ 2166740 w 6370596"/>
                <a:gd name="connsiteY312" fmla="*/ 255091 h 4579441"/>
                <a:gd name="connsiteX313" fmla="*/ 2147690 w 6370596"/>
                <a:gd name="connsiteY313" fmla="*/ 216991 h 4579441"/>
                <a:gd name="connsiteX314" fmla="*/ 2122290 w 6370596"/>
                <a:gd name="connsiteY314" fmla="*/ 134441 h 4579441"/>
                <a:gd name="connsiteX315" fmla="*/ 2096890 w 6370596"/>
                <a:gd name="connsiteY315" fmla="*/ 96341 h 4579441"/>
                <a:gd name="connsiteX316" fmla="*/ 2071490 w 6370596"/>
                <a:gd name="connsiteY316" fmla="*/ 89991 h 4579441"/>
                <a:gd name="connsiteX317" fmla="*/ 2046090 w 6370596"/>
                <a:gd name="connsiteY317" fmla="*/ 70941 h 4579441"/>
                <a:gd name="connsiteX318" fmla="*/ 2001640 w 6370596"/>
                <a:gd name="connsiteY318" fmla="*/ 58241 h 4579441"/>
                <a:gd name="connsiteX319" fmla="*/ 1982590 w 6370596"/>
                <a:gd name="connsiteY319" fmla="*/ 45541 h 4579441"/>
                <a:gd name="connsiteX320" fmla="*/ 1684140 w 6370596"/>
                <a:gd name="connsiteY320" fmla="*/ 26491 h 4579441"/>
                <a:gd name="connsiteX321" fmla="*/ 763390 w 6370596"/>
                <a:gd name="connsiteY321" fmla="*/ 13791 h 4579441"/>
                <a:gd name="connsiteX322" fmla="*/ 503040 w 6370596"/>
                <a:gd name="connsiteY322" fmla="*/ 1091 h 4579441"/>
                <a:gd name="connsiteX323" fmla="*/ 452240 w 6370596"/>
                <a:gd name="connsiteY323" fmla="*/ 20141 h 4579441"/>
                <a:gd name="connsiteX324" fmla="*/ 134740 w 6370596"/>
                <a:gd name="connsiteY324" fmla="*/ 20141 h 4579441"/>
                <a:gd name="connsiteX325" fmla="*/ 45840 w 6370596"/>
                <a:gd name="connsiteY325" fmla="*/ 64591 h 4579441"/>
                <a:gd name="connsiteX326" fmla="*/ 26790 w 6370596"/>
                <a:gd name="connsiteY326" fmla="*/ 229691 h 4579441"/>
                <a:gd name="connsiteX327" fmla="*/ 7740 w 6370596"/>
                <a:gd name="connsiteY327" fmla="*/ 369391 h 4579441"/>
                <a:gd name="connsiteX328" fmla="*/ 20440 w 6370596"/>
                <a:gd name="connsiteY328"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55790 w 6370596"/>
                <a:gd name="connsiteY272" fmla="*/ 1455241 h 4579441"/>
                <a:gd name="connsiteX273" fmla="*/ 3366890 w 6370596"/>
                <a:gd name="connsiteY273" fmla="*/ 1506041 h 4579441"/>
                <a:gd name="connsiteX274" fmla="*/ 3271640 w 6370596"/>
                <a:gd name="connsiteY274" fmla="*/ 1448891 h 4579441"/>
                <a:gd name="connsiteX275" fmla="*/ 3252590 w 6370596"/>
                <a:gd name="connsiteY275" fmla="*/ 1455241 h 4579441"/>
                <a:gd name="connsiteX276" fmla="*/ 3176390 w 6370596"/>
                <a:gd name="connsiteY276" fmla="*/ 1429841 h 4579441"/>
                <a:gd name="connsiteX277" fmla="*/ 3157340 w 6370596"/>
                <a:gd name="connsiteY277" fmla="*/ 1410791 h 4579441"/>
                <a:gd name="connsiteX278" fmla="*/ 3138290 w 6370596"/>
                <a:gd name="connsiteY278" fmla="*/ 1372691 h 4579441"/>
                <a:gd name="connsiteX279" fmla="*/ 3131940 w 6370596"/>
                <a:gd name="connsiteY279" fmla="*/ 1353641 h 4579441"/>
                <a:gd name="connsiteX280" fmla="*/ 3119240 w 6370596"/>
                <a:gd name="connsiteY280" fmla="*/ 1334591 h 4579441"/>
                <a:gd name="connsiteX281" fmla="*/ 3112890 w 6370596"/>
                <a:gd name="connsiteY281" fmla="*/ 1315541 h 4579441"/>
                <a:gd name="connsiteX282" fmla="*/ 3100190 w 6370596"/>
                <a:gd name="connsiteY282" fmla="*/ 1296491 h 4579441"/>
                <a:gd name="connsiteX283" fmla="*/ 3087490 w 6370596"/>
                <a:gd name="connsiteY283" fmla="*/ 1271091 h 4579441"/>
                <a:gd name="connsiteX284" fmla="*/ 3068440 w 6370596"/>
                <a:gd name="connsiteY284" fmla="*/ 1252041 h 4579441"/>
                <a:gd name="connsiteX285" fmla="*/ 3030340 w 6370596"/>
                <a:gd name="connsiteY285" fmla="*/ 1232991 h 4579441"/>
                <a:gd name="connsiteX286" fmla="*/ 3011290 w 6370596"/>
                <a:gd name="connsiteY286" fmla="*/ 1213941 h 4579441"/>
                <a:gd name="connsiteX287" fmla="*/ 2985890 w 6370596"/>
                <a:gd name="connsiteY287" fmla="*/ 1194891 h 4579441"/>
                <a:gd name="connsiteX288" fmla="*/ 2966840 w 6370596"/>
                <a:gd name="connsiteY288" fmla="*/ 1169491 h 4579441"/>
                <a:gd name="connsiteX289" fmla="*/ 2941440 w 6370596"/>
                <a:gd name="connsiteY289" fmla="*/ 1144091 h 4579441"/>
                <a:gd name="connsiteX290" fmla="*/ 2896990 w 6370596"/>
                <a:gd name="connsiteY290" fmla="*/ 1086941 h 4579441"/>
                <a:gd name="connsiteX291" fmla="*/ 2865240 w 6370596"/>
                <a:gd name="connsiteY291" fmla="*/ 1048841 h 4579441"/>
                <a:gd name="connsiteX292" fmla="*/ 2839840 w 6370596"/>
                <a:gd name="connsiteY292" fmla="*/ 1029791 h 4579441"/>
                <a:gd name="connsiteX293" fmla="*/ 2801740 w 6370596"/>
                <a:gd name="connsiteY293" fmla="*/ 1004391 h 4579441"/>
                <a:gd name="connsiteX294" fmla="*/ 2757290 w 6370596"/>
                <a:gd name="connsiteY294" fmla="*/ 966291 h 4579441"/>
                <a:gd name="connsiteX295" fmla="*/ 2719190 w 6370596"/>
                <a:gd name="connsiteY295" fmla="*/ 928191 h 4579441"/>
                <a:gd name="connsiteX296" fmla="*/ 2700140 w 6370596"/>
                <a:gd name="connsiteY296" fmla="*/ 915491 h 4579441"/>
                <a:gd name="connsiteX297" fmla="*/ 2655690 w 6370596"/>
                <a:gd name="connsiteY297" fmla="*/ 871041 h 4579441"/>
                <a:gd name="connsiteX298" fmla="*/ 2630290 w 6370596"/>
                <a:gd name="connsiteY298" fmla="*/ 832941 h 4579441"/>
                <a:gd name="connsiteX299" fmla="*/ 2598540 w 6370596"/>
                <a:gd name="connsiteY299" fmla="*/ 801191 h 4579441"/>
                <a:gd name="connsiteX300" fmla="*/ 2585840 w 6370596"/>
                <a:gd name="connsiteY300" fmla="*/ 782141 h 4579441"/>
                <a:gd name="connsiteX301" fmla="*/ 2522340 w 6370596"/>
                <a:gd name="connsiteY301" fmla="*/ 744041 h 4579441"/>
                <a:gd name="connsiteX302" fmla="*/ 2503290 w 6370596"/>
                <a:gd name="connsiteY302" fmla="*/ 724991 h 4579441"/>
                <a:gd name="connsiteX303" fmla="*/ 2452490 w 6370596"/>
                <a:gd name="connsiteY303" fmla="*/ 693241 h 4579441"/>
                <a:gd name="connsiteX304" fmla="*/ 2376290 w 6370596"/>
                <a:gd name="connsiteY304" fmla="*/ 642441 h 4579441"/>
                <a:gd name="connsiteX305" fmla="*/ 2331840 w 6370596"/>
                <a:gd name="connsiteY305" fmla="*/ 585291 h 4579441"/>
                <a:gd name="connsiteX306" fmla="*/ 2293740 w 6370596"/>
                <a:gd name="connsiteY306" fmla="*/ 547191 h 4579441"/>
                <a:gd name="connsiteX307" fmla="*/ 2268340 w 6370596"/>
                <a:gd name="connsiteY307" fmla="*/ 496391 h 4579441"/>
                <a:gd name="connsiteX308" fmla="*/ 2223890 w 6370596"/>
                <a:gd name="connsiteY308" fmla="*/ 350341 h 4579441"/>
                <a:gd name="connsiteX309" fmla="*/ 2211190 w 6370596"/>
                <a:gd name="connsiteY309" fmla="*/ 331291 h 4579441"/>
                <a:gd name="connsiteX310" fmla="*/ 2204840 w 6370596"/>
                <a:gd name="connsiteY310" fmla="*/ 312241 h 4579441"/>
                <a:gd name="connsiteX311" fmla="*/ 2179440 w 6370596"/>
                <a:gd name="connsiteY311" fmla="*/ 274141 h 4579441"/>
                <a:gd name="connsiteX312" fmla="*/ 2147690 w 6370596"/>
                <a:gd name="connsiteY312" fmla="*/ 216991 h 4579441"/>
                <a:gd name="connsiteX313" fmla="*/ 2122290 w 6370596"/>
                <a:gd name="connsiteY313" fmla="*/ 134441 h 4579441"/>
                <a:gd name="connsiteX314" fmla="*/ 2096890 w 6370596"/>
                <a:gd name="connsiteY314" fmla="*/ 96341 h 4579441"/>
                <a:gd name="connsiteX315" fmla="*/ 2071490 w 6370596"/>
                <a:gd name="connsiteY315" fmla="*/ 89991 h 4579441"/>
                <a:gd name="connsiteX316" fmla="*/ 2046090 w 6370596"/>
                <a:gd name="connsiteY316" fmla="*/ 70941 h 4579441"/>
                <a:gd name="connsiteX317" fmla="*/ 2001640 w 6370596"/>
                <a:gd name="connsiteY317" fmla="*/ 58241 h 4579441"/>
                <a:gd name="connsiteX318" fmla="*/ 1982590 w 6370596"/>
                <a:gd name="connsiteY318" fmla="*/ 45541 h 4579441"/>
                <a:gd name="connsiteX319" fmla="*/ 1684140 w 6370596"/>
                <a:gd name="connsiteY319" fmla="*/ 26491 h 4579441"/>
                <a:gd name="connsiteX320" fmla="*/ 763390 w 6370596"/>
                <a:gd name="connsiteY320" fmla="*/ 13791 h 4579441"/>
                <a:gd name="connsiteX321" fmla="*/ 503040 w 6370596"/>
                <a:gd name="connsiteY321" fmla="*/ 1091 h 4579441"/>
                <a:gd name="connsiteX322" fmla="*/ 452240 w 6370596"/>
                <a:gd name="connsiteY322" fmla="*/ 20141 h 4579441"/>
                <a:gd name="connsiteX323" fmla="*/ 134740 w 6370596"/>
                <a:gd name="connsiteY323" fmla="*/ 20141 h 4579441"/>
                <a:gd name="connsiteX324" fmla="*/ 45840 w 6370596"/>
                <a:gd name="connsiteY324" fmla="*/ 64591 h 4579441"/>
                <a:gd name="connsiteX325" fmla="*/ 26790 w 6370596"/>
                <a:gd name="connsiteY325" fmla="*/ 229691 h 4579441"/>
                <a:gd name="connsiteX326" fmla="*/ 7740 w 6370596"/>
                <a:gd name="connsiteY326" fmla="*/ 369391 h 4579441"/>
                <a:gd name="connsiteX327" fmla="*/ 20440 w 6370596"/>
                <a:gd name="connsiteY32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55790 w 6370596"/>
                <a:gd name="connsiteY272" fmla="*/ 1455241 h 4579441"/>
                <a:gd name="connsiteX273" fmla="*/ 3366890 w 6370596"/>
                <a:gd name="connsiteY273" fmla="*/ 1506041 h 4579441"/>
                <a:gd name="connsiteX274" fmla="*/ 3271640 w 6370596"/>
                <a:gd name="connsiteY274" fmla="*/ 1448891 h 4579441"/>
                <a:gd name="connsiteX275" fmla="*/ 3252590 w 6370596"/>
                <a:gd name="connsiteY275" fmla="*/ 1455241 h 4579441"/>
                <a:gd name="connsiteX276" fmla="*/ 3176390 w 6370596"/>
                <a:gd name="connsiteY276" fmla="*/ 1429841 h 4579441"/>
                <a:gd name="connsiteX277" fmla="*/ 3157340 w 6370596"/>
                <a:gd name="connsiteY277" fmla="*/ 1410791 h 4579441"/>
                <a:gd name="connsiteX278" fmla="*/ 3138290 w 6370596"/>
                <a:gd name="connsiteY278" fmla="*/ 1372691 h 4579441"/>
                <a:gd name="connsiteX279" fmla="*/ 3131940 w 6370596"/>
                <a:gd name="connsiteY279" fmla="*/ 1353641 h 4579441"/>
                <a:gd name="connsiteX280" fmla="*/ 3119240 w 6370596"/>
                <a:gd name="connsiteY280" fmla="*/ 1334591 h 4579441"/>
                <a:gd name="connsiteX281" fmla="*/ 3112890 w 6370596"/>
                <a:gd name="connsiteY281" fmla="*/ 1315541 h 4579441"/>
                <a:gd name="connsiteX282" fmla="*/ 3100190 w 6370596"/>
                <a:gd name="connsiteY282" fmla="*/ 1296491 h 4579441"/>
                <a:gd name="connsiteX283" fmla="*/ 3087490 w 6370596"/>
                <a:gd name="connsiteY283" fmla="*/ 1271091 h 4579441"/>
                <a:gd name="connsiteX284" fmla="*/ 3068440 w 6370596"/>
                <a:gd name="connsiteY284" fmla="*/ 1252041 h 4579441"/>
                <a:gd name="connsiteX285" fmla="*/ 3030340 w 6370596"/>
                <a:gd name="connsiteY285" fmla="*/ 1232991 h 4579441"/>
                <a:gd name="connsiteX286" fmla="*/ 3011290 w 6370596"/>
                <a:gd name="connsiteY286" fmla="*/ 1213941 h 4579441"/>
                <a:gd name="connsiteX287" fmla="*/ 2985890 w 6370596"/>
                <a:gd name="connsiteY287" fmla="*/ 1194891 h 4579441"/>
                <a:gd name="connsiteX288" fmla="*/ 2966840 w 6370596"/>
                <a:gd name="connsiteY288" fmla="*/ 1169491 h 4579441"/>
                <a:gd name="connsiteX289" fmla="*/ 2941440 w 6370596"/>
                <a:gd name="connsiteY289" fmla="*/ 1144091 h 4579441"/>
                <a:gd name="connsiteX290" fmla="*/ 2896990 w 6370596"/>
                <a:gd name="connsiteY290" fmla="*/ 1086941 h 4579441"/>
                <a:gd name="connsiteX291" fmla="*/ 2865240 w 6370596"/>
                <a:gd name="connsiteY291" fmla="*/ 1048841 h 4579441"/>
                <a:gd name="connsiteX292" fmla="*/ 2839840 w 6370596"/>
                <a:gd name="connsiteY292" fmla="*/ 1029791 h 4579441"/>
                <a:gd name="connsiteX293" fmla="*/ 2801740 w 6370596"/>
                <a:gd name="connsiteY293" fmla="*/ 1004391 h 4579441"/>
                <a:gd name="connsiteX294" fmla="*/ 2757290 w 6370596"/>
                <a:gd name="connsiteY294" fmla="*/ 966291 h 4579441"/>
                <a:gd name="connsiteX295" fmla="*/ 2719190 w 6370596"/>
                <a:gd name="connsiteY295" fmla="*/ 928191 h 4579441"/>
                <a:gd name="connsiteX296" fmla="*/ 2700140 w 6370596"/>
                <a:gd name="connsiteY296" fmla="*/ 915491 h 4579441"/>
                <a:gd name="connsiteX297" fmla="*/ 2655690 w 6370596"/>
                <a:gd name="connsiteY297" fmla="*/ 871041 h 4579441"/>
                <a:gd name="connsiteX298" fmla="*/ 2630290 w 6370596"/>
                <a:gd name="connsiteY298" fmla="*/ 832941 h 4579441"/>
                <a:gd name="connsiteX299" fmla="*/ 2598540 w 6370596"/>
                <a:gd name="connsiteY299" fmla="*/ 801191 h 4579441"/>
                <a:gd name="connsiteX300" fmla="*/ 2585840 w 6370596"/>
                <a:gd name="connsiteY300" fmla="*/ 782141 h 4579441"/>
                <a:gd name="connsiteX301" fmla="*/ 2522340 w 6370596"/>
                <a:gd name="connsiteY301" fmla="*/ 744041 h 4579441"/>
                <a:gd name="connsiteX302" fmla="*/ 2503290 w 6370596"/>
                <a:gd name="connsiteY302" fmla="*/ 724991 h 4579441"/>
                <a:gd name="connsiteX303" fmla="*/ 2452490 w 6370596"/>
                <a:gd name="connsiteY303" fmla="*/ 693241 h 4579441"/>
                <a:gd name="connsiteX304" fmla="*/ 2376290 w 6370596"/>
                <a:gd name="connsiteY304" fmla="*/ 642441 h 4579441"/>
                <a:gd name="connsiteX305" fmla="*/ 2331840 w 6370596"/>
                <a:gd name="connsiteY305" fmla="*/ 585291 h 4579441"/>
                <a:gd name="connsiteX306" fmla="*/ 2293740 w 6370596"/>
                <a:gd name="connsiteY306" fmla="*/ 547191 h 4579441"/>
                <a:gd name="connsiteX307" fmla="*/ 2268340 w 6370596"/>
                <a:gd name="connsiteY307" fmla="*/ 496391 h 4579441"/>
                <a:gd name="connsiteX308" fmla="*/ 2223890 w 6370596"/>
                <a:gd name="connsiteY308" fmla="*/ 350341 h 4579441"/>
                <a:gd name="connsiteX309" fmla="*/ 2211190 w 6370596"/>
                <a:gd name="connsiteY309" fmla="*/ 331291 h 4579441"/>
                <a:gd name="connsiteX310" fmla="*/ 2204840 w 6370596"/>
                <a:gd name="connsiteY310" fmla="*/ 312241 h 4579441"/>
                <a:gd name="connsiteX311" fmla="*/ 2179440 w 6370596"/>
                <a:gd name="connsiteY311" fmla="*/ 274141 h 4579441"/>
                <a:gd name="connsiteX312" fmla="*/ 2122290 w 6370596"/>
                <a:gd name="connsiteY312" fmla="*/ 134441 h 4579441"/>
                <a:gd name="connsiteX313" fmla="*/ 2096890 w 6370596"/>
                <a:gd name="connsiteY313" fmla="*/ 96341 h 4579441"/>
                <a:gd name="connsiteX314" fmla="*/ 2071490 w 6370596"/>
                <a:gd name="connsiteY314" fmla="*/ 89991 h 4579441"/>
                <a:gd name="connsiteX315" fmla="*/ 2046090 w 6370596"/>
                <a:gd name="connsiteY315" fmla="*/ 70941 h 4579441"/>
                <a:gd name="connsiteX316" fmla="*/ 2001640 w 6370596"/>
                <a:gd name="connsiteY316" fmla="*/ 58241 h 4579441"/>
                <a:gd name="connsiteX317" fmla="*/ 1982590 w 6370596"/>
                <a:gd name="connsiteY317" fmla="*/ 45541 h 4579441"/>
                <a:gd name="connsiteX318" fmla="*/ 1684140 w 6370596"/>
                <a:gd name="connsiteY318" fmla="*/ 26491 h 4579441"/>
                <a:gd name="connsiteX319" fmla="*/ 763390 w 6370596"/>
                <a:gd name="connsiteY319" fmla="*/ 13791 h 4579441"/>
                <a:gd name="connsiteX320" fmla="*/ 503040 w 6370596"/>
                <a:gd name="connsiteY320" fmla="*/ 1091 h 4579441"/>
                <a:gd name="connsiteX321" fmla="*/ 452240 w 6370596"/>
                <a:gd name="connsiteY321" fmla="*/ 20141 h 4579441"/>
                <a:gd name="connsiteX322" fmla="*/ 134740 w 6370596"/>
                <a:gd name="connsiteY322" fmla="*/ 20141 h 4579441"/>
                <a:gd name="connsiteX323" fmla="*/ 45840 w 6370596"/>
                <a:gd name="connsiteY323" fmla="*/ 64591 h 4579441"/>
                <a:gd name="connsiteX324" fmla="*/ 26790 w 6370596"/>
                <a:gd name="connsiteY324" fmla="*/ 229691 h 4579441"/>
                <a:gd name="connsiteX325" fmla="*/ 7740 w 6370596"/>
                <a:gd name="connsiteY325" fmla="*/ 369391 h 4579441"/>
                <a:gd name="connsiteX326" fmla="*/ 20440 w 6370596"/>
                <a:gd name="connsiteY326"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160140 w 6370596"/>
                <a:gd name="connsiteY14" fmla="*/ 3741241 h 4579441"/>
                <a:gd name="connsiteX15" fmla="*/ 210940 w 6370596"/>
                <a:gd name="connsiteY15" fmla="*/ 3766641 h 4579441"/>
                <a:gd name="connsiteX16" fmla="*/ 249040 w 6370596"/>
                <a:gd name="connsiteY16" fmla="*/ 3798391 h 4579441"/>
                <a:gd name="connsiteX17" fmla="*/ 287140 w 6370596"/>
                <a:gd name="connsiteY17" fmla="*/ 3823791 h 4579441"/>
                <a:gd name="connsiteX18" fmla="*/ 306190 w 6370596"/>
                <a:gd name="connsiteY18" fmla="*/ 3836491 h 4579441"/>
                <a:gd name="connsiteX19" fmla="*/ 318890 w 6370596"/>
                <a:gd name="connsiteY19" fmla="*/ 3855541 h 4579441"/>
                <a:gd name="connsiteX20" fmla="*/ 331590 w 6370596"/>
                <a:gd name="connsiteY20" fmla="*/ 3893641 h 4579441"/>
                <a:gd name="connsiteX21" fmla="*/ 350640 w 6370596"/>
                <a:gd name="connsiteY21" fmla="*/ 3906341 h 4579441"/>
                <a:gd name="connsiteX22" fmla="*/ 363340 w 6370596"/>
                <a:gd name="connsiteY22" fmla="*/ 3925391 h 4579441"/>
                <a:gd name="connsiteX23" fmla="*/ 382390 w 6370596"/>
                <a:gd name="connsiteY23" fmla="*/ 3963491 h 4579441"/>
                <a:gd name="connsiteX24" fmla="*/ 388740 w 6370596"/>
                <a:gd name="connsiteY24" fmla="*/ 3988891 h 4579441"/>
                <a:gd name="connsiteX25" fmla="*/ 407790 w 6370596"/>
                <a:gd name="connsiteY25" fmla="*/ 4039691 h 4579441"/>
                <a:gd name="connsiteX26" fmla="*/ 433190 w 6370596"/>
                <a:gd name="connsiteY26" fmla="*/ 4115891 h 4579441"/>
                <a:gd name="connsiteX27" fmla="*/ 458590 w 6370596"/>
                <a:gd name="connsiteY27" fmla="*/ 4128591 h 4579441"/>
                <a:gd name="connsiteX28" fmla="*/ 496690 w 6370596"/>
                <a:gd name="connsiteY28" fmla="*/ 4147641 h 4579441"/>
                <a:gd name="connsiteX29" fmla="*/ 515740 w 6370596"/>
                <a:gd name="connsiteY29" fmla="*/ 4115891 h 4579441"/>
                <a:gd name="connsiteX30" fmla="*/ 522090 w 6370596"/>
                <a:gd name="connsiteY30" fmla="*/ 4090491 h 4579441"/>
                <a:gd name="connsiteX31" fmla="*/ 610990 w 6370596"/>
                <a:gd name="connsiteY31" fmla="*/ 4096841 h 4579441"/>
                <a:gd name="connsiteX32" fmla="*/ 649090 w 6370596"/>
                <a:gd name="connsiteY32" fmla="*/ 4103191 h 4579441"/>
                <a:gd name="connsiteX33" fmla="*/ 655440 w 6370596"/>
                <a:gd name="connsiteY33" fmla="*/ 4026991 h 4579441"/>
                <a:gd name="connsiteX34" fmla="*/ 661790 w 6370596"/>
                <a:gd name="connsiteY34" fmla="*/ 4001591 h 4579441"/>
                <a:gd name="connsiteX35" fmla="*/ 718940 w 6370596"/>
                <a:gd name="connsiteY35" fmla="*/ 3969841 h 4579441"/>
                <a:gd name="connsiteX36" fmla="*/ 782440 w 6370596"/>
                <a:gd name="connsiteY36" fmla="*/ 3963491 h 4579441"/>
                <a:gd name="connsiteX37" fmla="*/ 801490 w 6370596"/>
                <a:gd name="connsiteY37" fmla="*/ 3957141 h 4579441"/>
                <a:gd name="connsiteX38" fmla="*/ 864990 w 6370596"/>
                <a:gd name="connsiteY38" fmla="*/ 3963491 h 4579441"/>
                <a:gd name="connsiteX39" fmla="*/ 915790 w 6370596"/>
                <a:gd name="connsiteY39" fmla="*/ 3988891 h 4579441"/>
                <a:gd name="connsiteX40" fmla="*/ 941190 w 6370596"/>
                <a:gd name="connsiteY40" fmla="*/ 3995241 h 4579441"/>
                <a:gd name="connsiteX41" fmla="*/ 979290 w 6370596"/>
                <a:gd name="connsiteY41" fmla="*/ 4026991 h 4579441"/>
                <a:gd name="connsiteX42" fmla="*/ 998340 w 6370596"/>
                <a:gd name="connsiteY42" fmla="*/ 4039691 h 4579441"/>
                <a:gd name="connsiteX43" fmla="*/ 1017390 w 6370596"/>
                <a:gd name="connsiteY43" fmla="*/ 4058741 h 4579441"/>
                <a:gd name="connsiteX44" fmla="*/ 1087240 w 6370596"/>
                <a:gd name="connsiteY44" fmla="*/ 4090491 h 4579441"/>
                <a:gd name="connsiteX45" fmla="*/ 1157090 w 6370596"/>
                <a:gd name="connsiteY45" fmla="*/ 4084141 h 4579441"/>
                <a:gd name="connsiteX46" fmla="*/ 1176140 w 6370596"/>
                <a:gd name="connsiteY46" fmla="*/ 4077791 h 4579441"/>
                <a:gd name="connsiteX47" fmla="*/ 1271390 w 6370596"/>
                <a:gd name="connsiteY47" fmla="*/ 4084141 h 4579441"/>
                <a:gd name="connsiteX48" fmla="*/ 1366640 w 6370596"/>
                <a:gd name="connsiteY48" fmla="*/ 4096841 h 4579441"/>
                <a:gd name="connsiteX49" fmla="*/ 1411090 w 6370596"/>
                <a:gd name="connsiteY49" fmla="*/ 4122241 h 4579441"/>
                <a:gd name="connsiteX50" fmla="*/ 1430140 w 6370596"/>
                <a:gd name="connsiteY50" fmla="*/ 4141291 h 4579441"/>
                <a:gd name="connsiteX51" fmla="*/ 1468240 w 6370596"/>
                <a:gd name="connsiteY51" fmla="*/ 4166691 h 4579441"/>
                <a:gd name="connsiteX52" fmla="*/ 1512690 w 6370596"/>
                <a:gd name="connsiteY52" fmla="*/ 4192091 h 4579441"/>
                <a:gd name="connsiteX53" fmla="*/ 1569840 w 6370596"/>
                <a:gd name="connsiteY53" fmla="*/ 4217491 h 4579441"/>
                <a:gd name="connsiteX54" fmla="*/ 1595240 w 6370596"/>
                <a:gd name="connsiteY54" fmla="*/ 4230191 h 4579441"/>
                <a:gd name="connsiteX55" fmla="*/ 1614290 w 6370596"/>
                <a:gd name="connsiteY55" fmla="*/ 4242891 h 4579441"/>
                <a:gd name="connsiteX56" fmla="*/ 1652390 w 6370596"/>
                <a:gd name="connsiteY56" fmla="*/ 4255591 h 4579441"/>
                <a:gd name="connsiteX57" fmla="*/ 1709540 w 6370596"/>
                <a:gd name="connsiteY57" fmla="*/ 4300041 h 4579441"/>
                <a:gd name="connsiteX58" fmla="*/ 1728590 w 6370596"/>
                <a:gd name="connsiteY58" fmla="*/ 4306391 h 4579441"/>
                <a:gd name="connsiteX59" fmla="*/ 1753990 w 6370596"/>
                <a:gd name="connsiteY59" fmla="*/ 4325441 h 4579441"/>
                <a:gd name="connsiteX60" fmla="*/ 1798440 w 6370596"/>
                <a:gd name="connsiteY60" fmla="*/ 4344491 h 4579441"/>
                <a:gd name="connsiteX61" fmla="*/ 1823840 w 6370596"/>
                <a:gd name="connsiteY61" fmla="*/ 4357191 h 4579441"/>
                <a:gd name="connsiteX62" fmla="*/ 1861940 w 6370596"/>
                <a:gd name="connsiteY62" fmla="*/ 4369891 h 4579441"/>
                <a:gd name="connsiteX63" fmla="*/ 1880990 w 6370596"/>
                <a:gd name="connsiteY63" fmla="*/ 4382591 h 4579441"/>
                <a:gd name="connsiteX64" fmla="*/ 1919090 w 6370596"/>
                <a:gd name="connsiteY64" fmla="*/ 4395291 h 4579441"/>
                <a:gd name="connsiteX65" fmla="*/ 1963540 w 6370596"/>
                <a:gd name="connsiteY65" fmla="*/ 4414341 h 4579441"/>
                <a:gd name="connsiteX66" fmla="*/ 1988940 w 6370596"/>
                <a:gd name="connsiteY66" fmla="*/ 4433391 h 4579441"/>
                <a:gd name="connsiteX67" fmla="*/ 2027040 w 6370596"/>
                <a:gd name="connsiteY67" fmla="*/ 4458791 h 4579441"/>
                <a:gd name="connsiteX68" fmla="*/ 2071490 w 6370596"/>
                <a:gd name="connsiteY68" fmla="*/ 4496891 h 4579441"/>
                <a:gd name="connsiteX69" fmla="*/ 2090540 w 6370596"/>
                <a:gd name="connsiteY69" fmla="*/ 4503241 h 4579441"/>
                <a:gd name="connsiteX70" fmla="*/ 2109590 w 6370596"/>
                <a:gd name="connsiteY70" fmla="*/ 4515941 h 4579441"/>
                <a:gd name="connsiteX71" fmla="*/ 2134990 w 6370596"/>
                <a:gd name="connsiteY71" fmla="*/ 4522291 h 4579441"/>
                <a:gd name="connsiteX72" fmla="*/ 2198490 w 6370596"/>
                <a:gd name="connsiteY72" fmla="*/ 4541341 h 4579441"/>
                <a:gd name="connsiteX73" fmla="*/ 2261990 w 6370596"/>
                <a:gd name="connsiteY73" fmla="*/ 4547691 h 4579441"/>
                <a:gd name="connsiteX74" fmla="*/ 2300090 w 6370596"/>
                <a:gd name="connsiteY74" fmla="*/ 4560391 h 4579441"/>
                <a:gd name="connsiteX75" fmla="*/ 2325490 w 6370596"/>
                <a:gd name="connsiteY75" fmla="*/ 4566741 h 4579441"/>
                <a:gd name="connsiteX76" fmla="*/ 2363590 w 6370596"/>
                <a:gd name="connsiteY76" fmla="*/ 4579441 h 4579441"/>
                <a:gd name="connsiteX77" fmla="*/ 2388990 w 6370596"/>
                <a:gd name="connsiteY77" fmla="*/ 4573091 h 4579441"/>
                <a:gd name="connsiteX78" fmla="*/ 2401690 w 6370596"/>
                <a:gd name="connsiteY78" fmla="*/ 4547691 h 4579441"/>
                <a:gd name="connsiteX79" fmla="*/ 2433440 w 6370596"/>
                <a:gd name="connsiteY79" fmla="*/ 4515941 h 4579441"/>
                <a:gd name="connsiteX80" fmla="*/ 2458840 w 6370596"/>
                <a:gd name="connsiteY80" fmla="*/ 4477841 h 4579441"/>
                <a:gd name="connsiteX81" fmla="*/ 2471540 w 6370596"/>
                <a:gd name="connsiteY81" fmla="*/ 4458791 h 4579441"/>
                <a:gd name="connsiteX82" fmla="*/ 2490590 w 6370596"/>
                <a:gd name="connsiteY82" fmla="*/ 4433391 h 4579441"/>
                <a:gd name="connsiteX83" fmla="*/ 2503290 w 6370596"/>
                <a:gd name="connsiteY83" fmla="*/ 4414341 h 4579441"/>
                <a:gd name="connsiteX84" fmla="*/ 2522340 w 6370596"/>
                <a:gd name="connsiteY84" fmla="*/ 4388941 h 4579441"/>
                <a:gd name="connsiteX85" fmla="*/ 2535040 w 6370596"/>
                <a:gd name="connsiteY85" fmla="*/ 4369891 h 4579441"/>
                <a:gd name="connsiteX86" fmla="*/ 2554090 w 6370596"/>
                <a:gd name="connsiteY86" fmla="*/ 4363541 h 4579441"/>
                <a:gd name="connsiteX87" fmla="*/ 2611240 w 6370596"/>
                <a:gd name="connsiteY87" fmla="*/ 4312741 h 4579441"/>
                <a:gd name="connsiteX88" fmla="*/ 2630290 w 6370596"/>
                <a:gd name="connsiteY88" fmla="*/ 4306391 h 4579441"/>
                <a:gd name="connsiteX89" fmla="*/ 2674740 w 6370596"/>
                <a:gd name="connsiteY89" fmla="*/ 4280991 h 4579441"/>
                <a:gd name="connsiteX90" fmla="*/ 2700140 w 6370596"/>
                <a:gd name="connsiteY90" fmla="*/ 4268291 h 4579441"/>
                <a:gd name="connsiteX91" fmla="*/ 2738240 w 6370596"/>
                <a:gd name="connsiteY91" fmla="*/ 4230191 h 4579441"/>
                <a:gd name="connsiteX92" fmla="*/ 2776340 w 6370596"/>
                <a:gd name="connsiteY92" fmla="*/ 4198441 h 4579441"/>
                <a:gd name="connsiteX93" fmla="*/ 2827140 w 6370596"/>
                <a:gd name="connsiteY93" fmla="*/ 4166691 h 4579441"/>
                <a:gd name="connsiteX94" fmla="*/ 2858890 w 6370596"/>
                <a:gd name="connsiteY94" fmla="*/ 4134941 h 4579441"/>
                <a:gd name="connsiteX95" fmla="*/ 2890640 w 6370596"/>
                <a:gd name="connsiteY95" fmla="*/ 4103191 h 4579441"/>
                <a:gd name="connsiteX96" fmla="*/ 2903340 w 6370596"/>
                <a:gd name="connsiteY96" fmla="*/ 4077791 h 4579441"/>
                <a:gd name="connsiteX97" fmla="*/ 2992240 w 6370596"/>
                <a:gd name="connsiteY97" fmla="*/ 4014291 h 4579441"/>
                <a:gd name="connsiteX98" fmla="*/ 3023990 w 6370596"/>
                <a:gd name="connsiteY98" fmla="*/ 3995241 h 4579441"/>
                <a:gd name="connsiteX99" fmla="*/ 3093840 w 6370596"/>
                <a:gd name="connsiteY99" fmla="*/ 3963491 h 4579441"/>
                <a:gd name="connsiteX100" fmla="*/ 3112890 w 6370596"/>
                <a:gd name="connsiteY100" fmla="*/ 3950791 h 4579441"/>
                <a:gd name="connsiteX101" fmla="*/ 3150990 w 6370596"/>
                <a:gd name="connsiteY101" fmla="*/ 3938091 h 4579441"/>
                <a:gd name="connsiteX102" fmla="*/ 3208140 w 6370596"/>
                <a:gd name="connsiteY102" fmla="*/ 3906341 h 4579441"/>
                <a:gd name="connsiteX103" fmla="*/ 3246240 w 6370596"/>
                <a:gd name="connsiteY103" fmla="*/ 3887291 h 4579441"/>
                <a:gd name="connsiteX104" fmla="*/ 3258940 w 6370596"/>
                <a:gd name="connsiteY104" fmla="*/ 3868241 h 4579441"/>
                <a:gd name="connsiteX105" fmla="*/ 3284340 w 6370596"/>
                <a:gd name="connsiteY105" fmla="*/ 3849191 h 4579441"/>
                <a:gd name="connsiteX106" fmla="*/ 3277990 w 6370596"/>
                <a:gd name="connsiteY106" fmla="*/ 3734891 h 4579441"/>
                <a:gd name="connsiteX107" fmla="*/ 3239890 w 6370596"/>
                <a:gd name="connsiteY107" fmla="*/ 3728541 h 4579441"/>
                <a:gd name="connsiteX108" fmla="*/ 3112890 w 6370596"/>
                <a:gd name="connsiteY108" fmla="*/ 3715841 h 4579441"/>
                <a:gd name="connsiteX109" fmla="*/ 3119240 w 6370596"/>
                <a:gd name="connsiteY109" fmla="*/ 3690441 h 4579441"/>
                <a:gd name="connsiteX110" fmla="*/ 3138290 w 6370596"/>
                <a:gd name="connsiteY110" fmla="*/ 3677741 h 4579441"/>
                <a:gd name="connsiteX111" fmla="*/ 3163690 w 6370596"/>
                <a:gd name="connsiteY111" fmla="*/ 3658691 h 4579441"/>
                <a:gd name="connsiteX112" fmla="*/ 3201790 w 6370596"/>
                <a:gd name="connsiteY112" fmla="*/ 3639641 h 4579441"/>
                <a:gd name="connsiteX113" fmla="*/ 3271640 w 6370596"/>
                <a:gd name="connsiteY113" fmla="*/ 3569791 h 4579441"/>
                <a:gd name="connsiteX114" fmla="*/ 3290690 w 6370596"/>
                <a:gd name="connsiteY114" fmla="*/ 3544391 h 4579441"/>
                <a:gd name="connsiteX115" fmla="*/ 3309740 w 6370596"/>
                <a:gd name="connsiteY115" fmla="*/ 3531691 h 4579441"/>
                <a:gd name="connsiteX116" fmla="*/ 3404990 w 6370596"/>
                <a:gd name="connsiteY116" fmla="*/ 3474541 h 4579441"/>
                <a:gd name="connsiteX117" fmla="*/ 3449440 w 6370596"/>
                <a:gd name="connsiteY117" fmla="*/ 3461841 h 4579441"/>
                <a:gd name="connsiteX118" fmla="*/ 3474840 w 6370596"/>
                <a:gd name="connsiteY118" fmla="*/ 3398341 h 4579441"/>
                <a:gd name="connsiteX119" fmla="*/ 3512940 w 6370596"/>
                <a:gd name="connsiteY119" fmla="*/ 3379291 h 4579441"/>
                <a:gd name="connsiteX120" fmla="*/ 3557390 w 6370596"/>
                <a:gd name="connsiteY120" fmla="*/ 3353891 h 4579441"/>
                <a:gd name="connsiteX121" fmla="*/ 3608190 w 6370596"/>
                <a:gd name="connsiteY121" fmla="*/ 3322141 h 4579441"/>
                <a:gd name="connsiteX122" fmla="*/ 3697090 w 6370596"/>
                <a:gd name="connsiteY122" fmla="*/ 3296741 h 4579441"/>
                <a:gd name="connsiteX123" fmla="*/ 3741540 w 6370596"/>
                <a:gd name="connsiteY123" fmla="*/ 3284041 h 4579441"/>
                <a:gd name="connsiteX124" fmla="*/ 3760590 w 6370596"/>
                <a:gd name="connsiteY124" fmla="*/ 3271341 h 4579441"/>
                <a:gd name="connsiteX125" fmla="*/ 3805040 w 6370596"/>
                <a:gd name="connsiteY125" fmla="*/ 3220541 h 4579441"/>
                <a:gd name="connsiteX126" fmla="*/ 3773290 w 6370596"/>
                <a:gd name="connsiteY126" fmla="*/ 3144341 h 4579441"/>
                <a:gd name="connsiteX127" fmla="*/ 3728840 w 6370596"/>
                <a:gd name="connsiteY127" fmla="*/ 3087191 h 4579441"/>
                <a:gd name="connsiteX128" fmla="*/ 3671690 w 6370596"/>
                <a:gd name="connsiteY128" fmla="*/ 2979241 h 4579441"/>
                <a:gd name="connsiteX129" fmla="*/ 3678040 w 6370596"/>
                <a:gd name="connsiteY129" fmla="*/ 2960191 h 4579441"/>
                <a:gd name="connsiteX130" fmla="*/ 3690740 w 6370596"/>
                <a:gd name="connsiteY130" fmla="*/ 2877641 h 4579441"/>
                <a:gd name="connsiteX131" fmla="*/ 3684390 w 6370596"/>
                <a:gd name="connsiteY131" fmla="*/ 2833191 h 4579441"/>
                <a:gd name="connsiteX132" fmla="*/ 3671690 w 6370596"/>
                <a:gd name="connsiteY132" fmla="*/ 2814141 h 4579441"/>
                <a:gd name="connsiteX133" fmla="*/ 3665340 w 6370596"/>
                <a:gd name="connsiteY133" fmla="*/ 2788741 h 4579441"/>
                <a:gd name="connsiteX134" fmla="*/ 3671690 w 6370596"/>
                <a:gd name="connsiteY134" fmla="*/ 2706191 h 4579441"/>
                <a:gd name="connsiteX135" fmla="*/ 3684390 w 6370596"/>
                <a:gd name="connsiteY135" fmla="*/ 2687141 h 4579441"/>
                <a:gd name="connsiteX136" fmla="*/ 3722490 w 6370596"/>
                <a:gd name="connsiteY136" fmla="*/ 2649041 h 4579441"/>
                <a:gd name="connsiteX137" fmla="*/ 3843140 w 6370596"/>
                <a:gd name="connsiteY137" fmla="*/ 2560141 h 4579441"/>
                <a:gd name="connsiteX138" fmla="*/ 3925690 w 6370596"/>
                <a:gd name="connsiteY138" fmla="*/ 2496641 h 4579441"/>
                <a:gd name="connsiteX139" fmla="*/ 4008240 w 6370596"/>
                <a:gd name="connsiteY139" fmla="*/ 2464891 h 4579441"/>
                <a:gd name="connsiteX140" fmla="*/ 4109840 w 6370596"/>
                <a:gd name="connsiteY140" fmla="*/ 2471241 h 4579441"/>
                <a:gd name="connsiteX141" fmla="*/ 4147940 w 6370596"/>
                <a:gd name="connsiteY141" fmla="*/ 2496641 h 4579441"/>
                <a:gd name="connsiteX142" fmla="*/ 4186040 w 6370596"/>
                <a:gd name="connsiteY142" fmla="*/ 2515691 h 4579441"/>
                <a:gd name="connsiteX143" fmla="*/ 4249540 w 6370596"/>
                <a:gd name="connsiteY143" fmla="*/ 2566491 h 4579441"/>
                <a:gd name="connsiteX144" fmla="*/ 4274940 w 6370596"/>
                <a:gd name="connsiteY144" fmla="*/ 2610941 h 4579441"/>
                <a:gd name="connsiteX145" fmla="*/ 4293990 w 6370596"/>
                <a:gd name="connsiteY145" fmla="*/ 2629991 h 4579441"/>
                <a:gd name="connsiteX146" fmla="*/ 4363840 w 6370596"/>
                <a:gd name="connsiteY146" fmla="*/ 2706191 h 4579441"/>
                <a:gd name="connsiteX147" fmla="*/ 4382890 w 6370596"/>
                <a:gd name="connsiteY147" fmla="*/ 2731591 h 4579441"/>
                <a:gd name="connsiteX148" fmla="*/ 4427340 w 6370596"/>
                <a:gd name="connsiteY148" fmla="*/ 2795091 h 4579441"/>
                <a:gd name="connsiteX149" fmla="*/ 4465440 w 6370596"/>
                <a:gd name="connsiteY149" fmla="*/ 2852241 h 4579441"/>
                <a:gd name="connsiteX150" fmla="*/ 4535290 w 6370596"/>
                <a:gd name="connsiteY150" fmla="*/ 2947491 h 4579441"/>
                <a:gd name="connsiteX151" fmla="*/ 4547990 w 6370596"/>
                <a:gd name="connsiteY151" fmla="*/ 2966541 h 4579441"/>
                <a:gd name="connsiteX152" fmla="*/ 4573390 w 6370596"/>
                <a:gd name="connsiteY152" fmla="*/ 2991941 h 4579441"/>
                <a:gd name="connsiteX153" fmla="*/ 4586090 w 6370596"/>
                <a:gd name="connsiteY153" fmla="*/ 3010991 h 4579441"/>
                <a:gd name="connsiteX154" fmla="*/ 4605140 w 6370596"/>
                <a:gd name="connsiteY154" fmla="*/ 3030041 h 4579441"/>
                <a:gd name="connsiteX155" fmla="*/ 4649590 w 6370596"/>
                <a:gd name="connsiteY155" fmla="*/ 3087191 h 4579441"/>
                <a:gd name="connsiteX156" fmla="*/ 4668640 w 6370596"/>
                <a:gd name="connsiteY156" fmla="*/ 3112591 h 4579441"/>
                <a:gd name="connsiteX157" fmla="*/ 4681340 w 6370596"/>
                <a:gd name="connsiteY157" fmla="*/ 3131641 h 4579441"/>
                <a:gd name="connsiteX158" fmla="*/ 4700390 w 6370596"/>
                <a:gd name="connsiteY158" fmla="*/ 3137991 h 4579441"/>
                <a:gd name="connsiteX159" fmla="*/ 4732140 w 6370596"/>
                <a:gd name="connsiteY159" fmla="*/ 3036391 h 4579441"/>
                <a:gd name="connsiteX160" fmla="*/ 4744840 w 6370596"/>
                <a:gd name="connsiteY160" fmla="*/ 2985591 h 4579441"/>
                <a:gd name="connsiteX161" fmla="*/ 4763890 w 6370596"/>
                <a:gd name="connsiteY161" fmla="*/ 2934791 h 4579441"/>
                <a:gd name="connsiteX162" fmla="*/ 4776590 w 6370596"/>
                <a:gd name="connsiteY162" fmla="*/ 2883991 h 4579441"/>
                <a:gd name="connsiteX163" fmla="*/ 4782940 w 6370596"/>
                <a:gd name="connsiteY163" fmla="*/ 2864941 h 4579441"/>
                <a:gd name="connsiteX164" fmla="*/ 4801990 w 6370596"/>
                <a:gd name="connsiteY164" fmla="*/ 2839541 h 4579441"/>
                <a:gd name="connsiteX165" fmla="*/ 4808340 w 6370596"/>
                <a:gd name="connsiteY165" fmla="*/ 2820491 h 4579441"/>
                <a:gd name="connsiteX166" fmla="*/ 4846440 w 6370596"/>
                <a:gd name="connsiteY166" fmla="*/ 2763341 h 4579441"/>
                <a:gd name="connsiteX167" fmla="*/ 4859140 w 6370596"/>
                <a:gd name="connsiteY167" fmla="*/ 2744291 h 4579441"/>
                <a:gd name="connsiteX168" fmla="*/ 4878190 w 6370596"/>
                <a:gd name="connsiteY168" fmla="*/ 2731591 h 4579441"/>
                <a:gd name="connsiteX169" fmla="*/ 4922640 w 6370596"/>
                <a:gd name="connsiteY169" fmla="*/ 2693491 h 4579441"/>
                <a:gd name="connsiteX170" fmla="*/ 4960740 w 6370596"/>
                <a:gd name="connsiteY170" fmla="*/ 2680791 h 4579441"/>
                <a:gd name="connsiteX171" fmla="*/ 5005190 w 6370596"/>
                <a:gd name="connsiteY171" fmla="*/ 2668091 h 4579441"/>
                <a:gd name="connsiteX172" fmla="*/ 5049640 w 6370596"/>
                <a:gd name="connsiteY172" fmla="*/ 2661741 h 4579441"/>
                <a:gd name="connsiteX173" fmla="*/ 5119490 w 6370596"/>
                <a:gd name="connsiteY173" fmla="*/ 2668091 h 4579441"/>
                <a:gd name="connsiteX174" fmla="*/ 5138540 w 6370596"/>
                <a:gd name="connsiteY174" fmla="*/ 2680791 h 4579441"/>
                <a:gd name="connsiteX175" fmla="*/ 5157590 w 6370596"/>
                <a:gd name="connsiteY175" fmla="*/ 2687141 h 4579441"/>
                <a:gd name="connsiteX176" fmla="*/ 5202040 w 6370596"/>
                <a:gd name="connsiteY176" fmla="*/ 2706191 h 4579441"/>
                <a:gd name="connsiteX177" fmla="*/ 5240140 w 6370596"/>
                <a:gd name="connsiteY177" fmla="*/ 2718891 h 4579441"/>
                <a:gd name="connsiteX178" fmla="*/ 5259190 w 6370596"/>
                <a:gd name="connsiteY178" fmla="*/ 2725241 h 4579441"/>
                <a:gd name="connsiteX179" fmla="*/ 5290940 w 6370596"/>
                <a:gd name="connsiteY179" fmla="*/ 2737941 h 4579441"/>
                <a:gd name="connsiteX180" fmla="*/ 5316340 w 6370596"/>
                <a:gd name="connsiteY180" fmla="*/ 2744291 h 4579441"/>
                <a:gd name="connsiteX181" fmla="*/ 5354440 w 6370596"/>
                <a:gd name="connsiteY181" fmla="*/ 2756991 h 4579441"/>
                <a:gd name="connsiteX182" fmla="*/ 5398890 w 6370596"/>
                <a:gd name="connsiteY182" fmla="*/ 2769691 h 4579441"/>
                <a:gd name="connsiteX183" fmla="*/ 5494140 w 6370596"/>
                <a:gd name="connsiteY183" fmla="*/ 2763341 h 4579441"/>
                <a:gd name="connsiteX184" fmla="*/ 5513190 w 6370596"/>
                <a:gd name="connsiteY184" fmla="*/ 2744291 h 4579441"/>
                <a:gd name="connsiteX185" fmla="*/ 5500490 w 6370596"/>
                <a:gd name="connsiteY185" fmla="*/ 2699841 h 4579441"/>
                <a:gd name="connsiteX186" fmla="*/ 5494140 w 6370596"/>
                <a:gd name="connsiteY186" fmla="*/ 2668091 h 4579441"/>
                <a:gd name="connsiteX187" fmla="*/ 5456040 w 6370596"/>
                <a:gd name="connsiteY187" fmla="*/ 2649041 h 4579441"/>
                <a:gd name="connsiteX188" fmla="*/ 5449690 w 6370596"/>
                <a:gd name="connsiteY188" fmla="*/ 2623641 h 4579441"/>
                <a:gd name="connsiteX189" fmla="*/ 5462390 w 6370596"/>
                <a:gd name="connsiteY189" fmla="*/ 2509341 h 4579441"/>
                <a:gd name="connsiteX190" fmla="*/ 5475090 w 6370596"/>
                <a:gd name="connsiteY190" fmla="*/ 2483941 h 4579441"/>
                <a:gd name="connsiteX191" fmla="*/ 5513190 w 6370596"/>
                <a:gd name="connsiteY191" fmla="*/ 2458541 h 4579441"/>
                <a:gd name="connsiteX192" fmla="*/ 5513190 w 6370596"/>
                <a:gd name="connsiteY192" fmla="*/ 2356941 h 4579441"/>
                <a:gd name="connsiteX193" fmla="*/ 5532240 w 6370596"/>
                <a:gd name="connsiteY193" fmla="*/ 2331541 h 4579441"/>
                <a:gd name="connsiteX194" fmla="*/ 5551290 w 6370596"/>
                <a:gd name="connsiteY194" fmla="*/ 2293441 h 4579441"/>
                <a:gd name="connsiteX195" fmla="*/ 5576690 w 6370596"/>
                <a:gd name="connsiteY195" fmla="*/ 2287091 h 4579441"/>
                <a:gd name="connsiteX196" fmla="*/ 5684640 w 6370596"/>
                <a:gd name="connsiteY196" fmla="*/ 2280741 h 4579441"/>
                <a:gd name="connsiteX197" fmla="*/ 5767190 w 6370596"/>
                <a:gd name="connsiteY197" fmla="*/ 2261691 h 4579441"/>
                <a:gd name="connsiteX198" fmla="*/ 5786240 w 6370596"/>
                <a:gd name="connsiteY198" fmla="*/ 2255341 h 4579441"/>
                <a:gd name="connsiteX199" fmla="*/ 5951340 w 6370596"/>
                <a:gd name="connsiteY199" fmla="*/ 2261691 h 4579441"/>
                <a:gd name="connsiteX200" fmla="*/ 5989440 w 6370596"/>
                <a:gd name="connsiteY200" fmla="*/ 2280741 h 4579441"/>
                <a:gd name="connsiteX201" fmla="*/ 6129140 w 6370596"/>
                <a:gd name="connsiteY201" fmla="*/ 2299791 h 4579441"/>
                <a:gd name="connsiteX202" fmla="*/ 6287890 w 6370596"/>
                <a:gd name="connsiteY202" fmla="*/ 2293441 h 4579441"/>
                <a:gd name="connsiteX203" fmla="*/ 6306940 w 6370596"/>
                <a:gd name="connsiteY203" fmla="*/ 2280741 h 4579441"/>
                <a:gd name="connsiteX204" fmla="*/ 6332340 w 6370596"/>
                <a:gd name="connsiteY204" fmla="*/ 2274391 h 4579441"/>
                <a:gd name="connsiteX205" fmla="*/ 6370440 w 6370596"/>
                <a:gd name="connsiteY205" fmla="*/ 2236291 h 4579441"/>
                <a:gd name="connsiteX206" fmla="*/ 6351390 w 6370596"/>
                <a:gd name="connsiteY206" fmla="*/ 2229941 h 4579441"/>
                <a:gd name="connsiteX207" fmla="*/ 6325990 w 6370596"/>
                <a:gd name="connsiteY207" fmla="*/ 2217241 h 4579441"/>
                <a:gd name="connsiteX208" fmla="*/ 6306940 w 6370596"/>
                <a:gd name="connsiteY208" fmla="*/ 2102941 h 4579441"/>
                <a:gd name="connsiteX209" fmla="*/ 6300590 w 6370596"/>
                <a:gd name="connsiteY209" fmla="*/ 2033091 h 4579441"/>
                <a:gd name="connsiteX210" fmla="*/ 6281540 w 6370596"/>
                <a:gd name="connsiteY210" fmla="*/ 1969591 h 4579441"/>
                <a:gd name="connsiteX211" fmla="*/ 6268840 w 6370596"/>
                <a:gd name="connsiteY211" fmla="*/ 1937841 h 4579441"/>
                <a:gd name="connsiteX212" fmla="*/ 6262490 w 6370596"/>
                <a:gd name="connsiteY212" fmla="*/ 1918791 h 4579441"/>
                <a:gd name="connsiteX213" fmla="*/ 6249790 w 6370596"/>
                <a:gd name="connsiteY213" fmla="*/ 1899741 h 4579441"/>
                <a:gd name="connsiteX214" fmla="*/ 6243440 w 6370596"/>
                <a:gd name="connsiteY214" fmla="*/ 1874341 h 4579441"/>
                <a:gd name="connsiteX215" fmla="*/ 6224390 w 6370596"/>
                <a:gd name="connsiteY215" fmla="*/ 1829891 h 4579441"/>
                <a:gd name="connsiteX216" fmla="*/ 6218040 w 6370596"/>
                <a:gd name="connsiteY216" fmla="*/ 1753691 h 4579441"/>
                <a:gd name="connsiteX217" fmla="*/ 6192640 w 6370596"/>
                <a:gd name="connsiteY217" fmla="*/ 1696541 h 4579441"/>
                <a:gd name="connsiteX218" fmla="*/ 6179940 w 6370596"/>
                <a:gd name="connsiteY218" fmla="*/ 1671141 h 4579441"/>
                <a:gd name="connsiteX219" fmla="*/ 6154540 w 6370596"/>
                <a:gd name="connsiteY219" fmla="*/ 1633041 h 4579441"/>
                <a:gd name="connsiteX220" fmla="*/ 6141840 w 6370596"/>
                <a:gd name="connsiteY220" fmla="*/ 1594941 h 4579441"/>
                <a:gd name="connsiteX221" fmla="*/ 6135490 w 6370596"/>
                <a:gd name="connsiteY221" fmla="*/ 1575891 h 4579441"/>
                <a:gd name="connsiteX222" fmla="*/ 6129140 w 6370596"/>
                <a:gd name="connsiteY222" fmla="*/ 1550491 h 4579441"/>
                <a:gd name="connsiteX223" fmla="*/ 6116440 w 6370596"/>
                <a:gd name="connsiteY223" fmla="*/ 1531441 h 4579441"/>
                <a:gd name="connsiteX224" fmla="*/ 6097390 w 6370596"/>
                <a:gd name="connsiteY224" fmla="*/ 1486991 h 4579441"/>
                <a:gd name="connsiteX225" fmla="*/ 6059290 w 6370596"/>
                <a:gd name="connsiteY225" fmla="*/ 1474291 h 4579441"/>
                <a:gd name="connsiteX226" fmla="*/ 6002140 w 6370596"/>
                <a:gd name="connsiteY226" fmla="*/ 1461591 h 4579441"/>
                <a:gd name="connsiteX227" fmla="*/ 5964040 w 6370596"/>
                <a:gd name="connsiteY227" fmla="*/ 1448891 h 4579441"/>
                <a:gd name="connsiteX228" fmla="*/ 5944990 w 6370596"/>
                <a:gd name="connsiteY228" fmla="*/ 1442541 h 4579441"/>
                <a:gd name="connsiteX229" fmla="*/ 5887840 w 6370596"/>
                <a:gd name="connsiteY229" fmla="*/ 1429841 h 4579441"/>
                <a:gd name="connsiteX230" fmla="*/ 5868790 w 6370596"/>
                <a:gd name="connsiteY230" fmla="*/ 1423491 h 4579441"/>
                <a:gd name="connsiteX231" fmla="*/ 5563990 w 6370596"/>
                <a:gd name="connsiteY231" fmla="*/ 1436191 h 4579441"/>
                <a:gd name="connsiteX232" fmla="*/ 5506840 w 6370596"/>
                <a:gd name="connsiteY232" fmla="*/ 1448891 h 4579441"/>
                <a:gd name="connsiteX233" fmla="*/ 5468740 w 6370596"/>
                <a:gd name="connsiteY233" fmla="*/ 1461591 h 4579441"/>
                <a:gd name="connsiteX234" fmla="*/ 5449690 w 6370596"/>
                <a:gd name="connsiteY234" fmla="*/ 1467941 h 4579441"/>
                <a:gd name="connsiteX235" fmla="*/ 5430640 w 6370596"/>
                <a:gd name="connsiteY235" fmla="*/ 1480641 h 4579441"/>
                <a:gd name="connsiteX236" fmla="*/ 5373490 w 6370596"/>
                <a:gd name="connsiteY236" fmla="*/ 1493341 h 4579441"/>
                <a:gd name="connsiteX237" fmla="*/ 5309990 w 6370596"/>
                <a:gd name="connsiteY237" fmla="*/ 1506041 h 4579441"/>
                <a:gd name="connsiteX238" fmla="*/ 5202040 w 6370596"/>
                <a:gd name="connsiteY238" fmla="*/ 1525091 h 4579441"/>
                <a:gd name="connsiteX239" fmla="*/ 5030590 w 6370596"/>
                <a:gd name="connsiteY239" fmla="*/ 1512391 h 4579441"/>
                <a:gd name="connsiteX240" fmla="*/ 4967090 w 6370596"/>
                <a:gd name="connsiteY240" fmla="*/ 1493341 h 4579441"/>
                <a:gd name="connsiteX241" fmla="*/ 4948040 w 6370596"/>
                <a:gd name="connsiteY241" fmla="*/ 1486991 h 4579441"/>
                <a:gd name="connsiteX242" fmla="*/ 4922640 w 6370596"/>
                <a:gd name="connsiteY242" fmla="*/ 1480641 h 4579441"/>
                <a:gd name="connsiteX243" fmla="*/ 4903590 w 6370596"/>
                <a:gd name="connsiteY243" fmla="*/ 1474291 h 4579441"/>
                <a:gd name="connsiteX244" fmla="*/ 4833740 w 6370596"/>
                <a:gd name="connsiteY244" fmla="*/ 1467941 h 4579441"/>
                <a:gd name="connsiteX245" fmla="*/ 4795640 w 6370596"/>
                <a:gd name="connsiteY245" fmla="*/ 1455241 h 4579441"/>
                <a:gd name="connsiteX246" fmla="*/ 4522590 w 6370596"/>
                <a:gd name="connsiteY246" fmla="*/ 1442541 h 4579441"/>
                <a:gd name="connsiteX247" fmla="*/ 4490840 w 6370596"/>
                <a:gd name="connsiteY247" fmla="*/ 1436191 h 4579441"/>
                <a:gd name="connsiteX248" fmla="*/ 4452740 w 6370596"/>
                <a:gd name="connsiteY248" fmla="*/ 1423491 h 4579441"/>
                <a:gd name="connsiteX249" fmla="*/ 4395590 w 6370596"/>
                <a:gd name="connsiteY249" fmla="*/ 1417141 h 4579441"/>
                <a:gd name="connsiteX250" fmla="*/ 4357490 w 6370596"/>
                <a:gd name="connsiteY250" fmla="*/ 1391741 h 4579441"/>
                <a:gd name="connsiteX251" fmla="*/ 4319390 w 6370596"/>
                <a:gd name="connsiteY251" fmla="*/ 1379041 h 4579441"/>
                <a:gd name="connsiteX252" fmla="*/ 4281290 w 6370596"/>
                <a:gd name="connsiteY252" fmla="*/ 1366341 h 4579441"/>
                <a:gd name="connsiteX253" fmla="*/ 4243190 w 6370596"/>
                <a:gd name="connsiteY253" fmla="*/ 1353641 h 4579441"/>
                <a:gd name="connsiteX254" fmla="*/ 4211440 w 6370596"/>
                <a:gd name="connsiteY254" fmla="*/ 1347291 h 4579441"/>
                <a:gd name="connsiteX255" fmla="*/ 4192390 w 6370596"/>
                <a:gd name="connsiteY255" fmla="*/ 1334591 h 4579441"/>
                <a:gd name="connsiteX256" fmla="*/ 4154290 w 6370596"/>
                <a:gd name="connsiteY256" fmla="*/ 1321891 h 4579441"/>
                <a:gd name="connsiteX257" fmla="*/ 4135240 w 6370596"/>
                <a:gd name="connsiteY257" fmla="*/ 1315541 h 4579441"/>
                <a:gd name="connsiteX258" fmla="*/ 4103490 w 6370596"/>
                <a:gd name="connsiteY258" fmla="*/ 1296491 h 4579441"/>
                <a:gd name="connsiteX259" fmla="*/ 4059040 w 6370596"/>
                <a:gd name="connsiteY259" fmla="*/ 1283791 h 4579441"/>
                <a:gd name="connsiteX260" fmla="*/ 4033640 w 6370596"/>
                <a:gd name="connsiteY260" fmla="*/ 1271091 h 4579441"/>
                <a:gd name="connsiteX261" fmla="*/ 3982840 w 6370596"/>
                <a:gd name="connsiteY261" fmla="*/ 1258391 h 4579441"/>
                <a:gd name="connsiteX262" fmla="*/ 3919340 w 6370596"/>
                <a:gd name="connsiteY262" fmla="*/ 1220291 h 4579441"/>
                <a:gd name="connsiteX263" fmla="*/ 3900290 w 6370596"/>
                <a:gd name="connsiteY263" fmla="*/ 1213941 h 4579441"/>
                <a:gd name="connsiteX264" fmla="*/ 3709790 w 6370596"/>
                <a:gd name="connsiteY264" fmla="*/ 1207591 h 4579441"/>
                <a:gd name="connsiteX265" fmla="*/ 3627240 w 6370596"/>
                <a:gd name="connsiteY265" fmla="*/ 1213941 h 4579441"/>
                <a:gd name="connsiteX266" fmla="*/ 3589140 w 6370596"/>
                <a:gd name="connsiteY266" fmla="*/ 1232991 h 4579441"/>
                <a:gd name="connsiteX267" fmla="*/ 3551040 w 6370596"/>
                <a:gd name="connsiteY267" fmla="*/ 1245691 h 4579441"/>
                <a:gd name="connsiteX268" fmla="*/ 3531990 w 6370596"/>
                <a:gd name="connsiteY268" fmla="*/ 1258391 h 4579441"/>
                <a:gd name="connsiteX269" fmla="*/ 3512940 w 6370596"/>
                <a:gd name="connsiteY269" fmla="*/ 1264741 h 4579441"/>
                <a:gd name="connsiteX270" fmla="*/ 3474840 w 6370596"/>
                <a:gd name="connsiteY270" fmla="*/ 1290141 h 4579441"/>
                <a:gd name="connsiteX271" fmla="*/ 3455790 w 6370596"/>
                <a:gd name="connsiteY271" fmla="*/ 1302841 h 4579441"/>
                <a:gd name="connsiteX272" fmla="*/ 3455790 w 6370596"/>
                <a:gd name="connsiteY272" fmla="*/ 1455241 h 4579441"/>
                <a:gd name="connsiteX273" fmla="*/ 3366890 w 6370596"/>
                <a:gd name="connsiteY273" fmla="*/ 1506041 h 4579441"/>
                <a:gd name="connsiteX274" fmla="*/ 3271640 w 6370596"/>
                <a:gd name="connsiteY274" fmla="*/ 1448891 h 4579441"/>
                <a:gd name="connsiteX275" fmla="*/ 3252590 w 6370596"/>
                <a:gd name="connsiteY275" fmla="*/ 1455241 h 4579441"/>
                <a:gd name="connsiteX276" fmla="*/ 3176390 w 6370596"/>
                <a:gd name="connsiteY276" fmla="*/ 1429841 h 4579441"/>
                <a:gd name="connsiteX277" fmla="*/ 3157340 w 6370596"/>
                <a:gd name="connsiteY277" fmla="*/ 1410791 h 4579441"/>
                <a:gd name="connsiteX278" fmla="*/ 3138290 w 6370596"/>
                <a:gd name="connsiteY278" fmla="*/ 1372691 h 4579441"/>
                <a:gd name="connsiteX279" fmla="*/ 3131940 w 6370596"/>
                <a:gd name="connsiteY279" fmla="*/ 1353641 h 4579441"/>
                <a:gd name="connsiteX280" fmla="*/ 3119240 w 6370596"/>
                <a:gd name="connsiteY280" fmla="*/ 1334591 h 4579441"/>
                <a:gd name="connsiteX281" fmla="*/ 3112890 w 6370596"/>
                <a:gd name="connsiteY281" fmla="*/ 1315541 h 4579441"/>
                <a:gd name="connsiteX282" fmla="*/ 3100190 w 6370596"/>
                <a:gd name="connsiteY282" fmla="*/ 1296491 h 4579441"/>
                <a:gd name="connsiteX283" fmla="*/ 3087490 w 6370596"/>
                <a:gd name="connsiteY283" fmla="*/ 1271091 h 4579441"/>
                <a:gd name="connsiteX284" fmla="*/ 3068440 w 6370596"/>
                <a:gd name="connsiteY284" fmla="*/ 1252041 h 4579441"/>
                <a:gd name="connsiteX285" fmla="*/ 3030340 w 6370596"/>
                <a:gd name="connsiteY285" fmla="*/ 1232991 h 4579441"/>
                <a:gd name="connsiteX286" fmla="*/ 3011290 w 6370596"/>
                <a:gd name="connsiteY286" fmla="*/ 1213941 h 4579441"/>
                <a:gd name="connsiteX287" fmla="*/ 2985890 w 6370596"/>
                <a:gd name="connsiteY287" fmla="*/ 1194891 h 4579441"/>
                <a:gd name="connsiteX288" fmla="*/ 2966840 w 6370596"/>
                <a:gd name="connsiteY288" fmla="*/ 1169491 h 4579441"/>
                <a:gd name="connsiteX289" fmla="*/ 2941440 w 6370596"/>
                <a:gd name="connsiteY289" fmla="*/ 1144091 h 4579441"/>
                <a:gd name="connsiteX290" fmla="*/ 2896990 w 6370596"/>
                <a:gd name="connsiteY290" fmla="*/ 1086941 h 4579441"/>
                <a:gd name="connsiteX291" fmla="*/ 2865240 w 6370596"/>
                <a:gd name="connsiteY291" fmla="*/ 1048841 h 4579441"/>
                <a:gd name="connsiteX292" fmla="*/ 2839840 w 6370596"/>
                <a:gd name="connsiteY292" fmla="*/ 1029791 h 4579441"/>
                <a:gd name="connsiteX293" fmla="*/ 2801740 w 6370596"/>
                <a:gd name="connsiteY293" fmla="*/ 1004391 h 4579441"/>
                <a:gd name="connsiteX294" fmla="*/ 2757290 w 6370596"/>
                <a:gd name="connsiteY294" fmla="*/ 966291 h 4579441"/>
                <a:gd name="connsiteX295" fmla="*/ 2719190 w 6370596"/>
                <a:gd name="connsiteY295" fmla="*/ 928191 h 4579441"/>
                <a:gd name="connsiteX296" fmla="*/ 2700140 w 6370596"/>
                <a:gd name="connsiteY296" fmla="*/ 915491 h 4579441"/>
                <a:gd name="connsiteX297" fmla="*/ 2655690 w 6370596"/>
                <a:gd name="connsiteY297" fmla="*/ 871041 h 4579441"/>
                <a:gd name="connsiteX298" fmla="*/ 2630290 w 6370596"/>
                <a:gd name="connsiteY298" fmla="*/ 832941 h 4579441"/>
                <a:gd name="connsiteX299" fmla="*/ 2598540 w 6370596"/>
                <a:gd name="connsiteY299" fmla="*/ 801191 h 4579441"/>
                <a:gd name="connsiteX300" fmla="*/ 2585840 w 6370596"/>
                <a:gd name="connsiteY300" fmla="*/ 782141 h 4579441"/>
                <a:gd name="connsiteX301" fmla="*/ 2522340 w 6370596"/>
                <a:gd name="connsiteY301" fmla="*/ 744041 h 4579441"/>
                <a:gd name="connsiteX302" fmla="*/ 2503290 w 6370596"/>
                <a:gd name="connsiteY302" fmla="*/ 724991 h 4579441"/>
                <a:gd name="connsiteX303" fmla="*/ 2452490 w 6370596"/>
                <a:gd name="connsiteY303" fmla="*/ 693241 h 4579441"/>
                <a:gd name="connsiteX304" fmla="*/ 2376290 w 6370596"/>
                <a:gd name="connsiteY304" fmla="*/ 642441 h 4579441"/>
                <a:gd name="connsiteX305" fmla="*/ 2331840 w 6370596"/>
                <a:gd name="connsiteY305" fmla="*/ 585291 h 4579441"/>
                <a:gd name="connsiteX306" fmla="*/ 2293740 w 6370596"/>
                <a:gd name="connsiteY306" fmla="*/ 547191 h 4579441"/>
                <a:gd name="connsiteX307" fmla="*/ 2268340 w 6370596"/>
                <a:gd name="connsiteY307" fmla="*/ 496391 h 4579441"/>
                <a:gd name="connsiteX308" fmla="*/ 2223890 w 6370596"/>
                <a:gd name="connsiteY308" fmla="*/ 350341 h 4579441"/>
                <a:gd name="connsiteX309" fmla="*/ 2211190 w 6370596"/>
                <a:gd name="connsiteY309" fmla="*/ 331291 h 4579441"/>
                <a:gd name="connsiteX310" fmla="*/ 2204840 w 6370596"/>
                <a:gd name="connsiteY310" fmla="*/ 312241 h 4579441"/>
                <a:gd name="connsiteX311" fmla="*/ 2179440 w 6370596"/>
                <a:gd name="connsiteY311" fmla="*/ 274141 h 4579441"/>
                <a:gd name="connsiteX312" fmla="*/ 2122290 w 6370596"/>
                <a:gd name="connsiteY312" fmla="*/ 134441 h 4579441"/>
                <a:gd name="connsiteX313" fmla="*/ 2096890 w 6370596"/>
                <a:gd name="connsiteY313" fmla="*/ 96341 h 4579441"/>
                <a:gd name="connsiteX314" fmla="*/ 2071490 w 6370596"/>
                <a:gd name="connsiteY314" fmla="*/ 89991 h 4579441"/>
                <a:gd name="connsiteX315" fmla="*/ 2001640 w 6370596"/>
                <a:gd name="connsiteY315" fmla="*/ 58241 h 4579441"/>
                <a:gd name="connsiteX316" fmla="*/ 1982590 w 6370596"/>
                <a:gd name="connsiteY316" fmla="*/ 45541 h 4579441"/>
                <a:gd name="connsiteX317" fmla="*/ 1684140 w 6370596"/>
                <a:gd name="connsiteY317" fmla="*/ 26491 h 4579441"/>
                <a:gd name="connsiteX318" fmla="*/ 763390 w 6370596"/>
                <a:gd name="connsiteY318" fmla="*/ 13791 h 4579441"/>
                <a:gd name="connsiteX319" fmla="*/ 503040 w 6370596"/>
                <a:gd name="connsiteY319" fmla="*/ 1091 h 4579441"/>
                <a:gd name="connsiteX320" fmla="*/ 452240 w 6370596"/>
                <a:gd name="connsiteY320" fmla="*/ 20141 h 4579441"/>
                <a:gd name="connsiteX321" fmla="*/ 134740 w 6370596"/>
                <a:gd name="connsiteY321" fmla="*/ 20141 h 4579441"/>
                <a:gd name="connsiteX322" fmla="*/ 45840 w 6370596"/>
                <a:gd name="connsiteY322" fmla="*/ 64591 h 4579441"/>
                <a:gd name="connsiteX323" fmla="*/ 26790 w 6370596"/>
                <a:gd name="connsiteY323" fmla="*/ 229691 h 4579441"/>
                <a:gd name="connsiteX324" fmla="*/ 7740 w 6370596"/>
                <a:gd name="connsiteY324" fmla="*/ 369391 h 4579441"/>
                <a:gd name="connsiteX325" fmla="*/ 20440 w 6370596"/>
                <a:gd name="connsiteY325"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49040 w 6370596"/>
                <a:gd name="connsiteY15" fmla="*/ 3798391 h 4579441"/>
                <a:gd name="connsiteX16" fmla="*/ 287140 w 6370596"/>
                <a:gd name="connsiteY16" fmla="*/ 3823791 h 4579441"/>
                <a:gd name="connsiteX17" fmla="*/ 306190 w 6370596"/>
                <a:gd name="connsiteY17" fmla="*/ 3836491 h 4579441"/>
                <a:gd name="connsiteX18" fmla="*/ 318890 w 6370596"/>
                <a:gd name="connsiteY18" fmla="*/ 3855541 h 4579441"/>
                <a:gd name="connsiteX19" fmla="*/ 331590 w 6370596"/>
                <a:gd name="connsiteY19" fmla="*/ 3893641 h 4579441"/>
                <a:gd name="connsiteX20" fmla="*/ 350640 w 6370596"/>
                <a:gd name="connsiteY20" fmla="*/ 3906341 h 4579441"/>
                <a:gd name="connsiteX21" fmla="*/ 363340 w 6370596"/>
                <a:gd name="connsiteY21" fmla="*/ 3925391 h 4579441"/>
                <a:gd name="connsiteX22" fmla="*/ 382390 w 6370596"/>
                <a:gd name="connsiteY22" fmla="*/ 3963491 h 4579441"/>
                <a:gd name="connsiteX23" fmla="*/ 388740 w 6370596"/>
                <a:gd name="connsiteY23" fmla="*/ 3988891 h 4579441"/>
                <a:gd name="connsiteX24" fmla="*/ 407790 w 6370596"/>
                <a:gd name="connsiteY24" fmla="*/ 4039691 h 4579441"/>
                <a:gd name="connsiteX25" fmla="*/ 433190 w 6370596"/>
                <a:gd name="connsiteY25" fmla="*/ 4115891 h 4579441"/>
                <a:gd name="connsiteX26" fmla="*/ 458590 w 6370596"/>
                <a:gd name="connsiteY26" fmla="*/ 4128591 h 4579441"/>
                <a:gd name="connsiteX27" fmla="*/ 496690 w 6370596"/>
                <a:gd name="connsiteY27" fmla="*/ 4147641 h 4579441"/>
                <a:gd name="connsiteX28" fmla="*/ 515740 w 6370596"/>
                <a:gd name="connsiteY28" fmla="*/ 4115891 h 4579441"/>
                <a:gd name="connsiteX29" fmla="*/ 522090 w 6370596"/>
                <a:gd name="connsiteY29" fmla="*/ 4090491 h 4579441"/>
                <a:gd name="connsiteX30" fmla="*/ 610990 w 6370596"/>
                <a:gd name="connsiteY30" fmla="*/ 4096841 h 4579441"/>
                <a:gd name="connsiteX31" fmla="*/ 649090 w 6370596"/>
                <a:gd name="connsiteY31" fmla="*/ 4103191 h 4579441"/>
                <a:gd name="connsiteX32" fmla="*/ 655440 w 6370596"/>
                <a:gd name="connsiteY32" fmla="*/ 4026991 h 4579441"/>
                <a:gd name="connsiteX33" fmla="*/ 661790 w 6370596"/>
                <a:gd name="connsiteY33" fmla="*/ 4001591 h 4579441"/>
                <a:gd name="connsiteX34" fmla="*/ 718940 w 6370596"/>
                <a:gd name="connsiteY34" fmla="*/ 3969841 h 4579441"/>
                <a:gd name="connsiteX35" fmla="*/ 782440 w 6370596"/>
                <a:gd name="connsiteY35" fmla="*/ 3963491 h 4579441"/>
                <a:gd name="connsiteX36" fmla="*/ 801490 w 6370596"/>
                <a:gd name="connsiteY36" fmla="*/ 3957141 h 4579441"/>
                <a:gd name="connsiteX37" fmla="*/ 864990 w 6370596"/>
                <a:gd name="connsiteY37" fmla="*/ 3963491 h 4579441"/>
                <a:gd name="connsiteX38" fmla="*/ 915790 w 6370596"/>
                <a:gd name="connsiteY38" fmla="*/ 3988891 h 4579441"/>
                <a:gd name="connsiteX39" fmla="*/ 941190 w 6370596"/>
                <a:gd name="connsiteY39" fmla="*/ 3995241 h 4579441"/>
                <a:gd name="connsiteX40" fmla="*/ 979290 w 6370596"/>
                <a:gd name="connsiteY40" fmla="*/ 4026991 h 4579441"/>
                <a:gd name="connsiteX41" fmla="*/ 998340 w 6370596"/>
                <a:gd name="connsiteY41" fmla="*/ 4039691 h 4579441"/>
                <a:gd name="connsiteX42" fmla="*/ 1017390 w 6370596"/>
                <a:gd name="connsiteY42" fmla="*/ 4058741 h 4579441"/>
                <a:gd name="connsiteX43" fmla="*/ 1087240 w 6370596"/>
                <a:gd name="connsiteY43" fmla="*/ 4090491 h 4579441"/>
                <a:gd name="connsiteX44" fmla="*/ 1157090 w 6370596"/>
                <a:gd name="connsiteY44" fmla="*/ 4084141 h 4579441"/>
                <a:gd name="connsiteX45" fmla="*/ 1176140 w 6370596"/>
                <a:gd name="connsiteY45" fmla="*/ 4077791 h 4579441"/>
                <a:gd name="connsiteX46" fmla="*/ 1271390 w 6370596"/>
                <a:gd name="connsiteY46" fmla="*/ 4084141 h 4579441"/>
                <a:gd name="connsiteX47" fmla="*/ 1366640 w 6370596"/>
                <a:gd name="connsiteY47" fmla="*/ 4096841 h 4579441"/>
                <a:gd name="connsiteX48" fmla="*/ 1411090 w 6370596"/>
                <a:gd name="connsiteY48" fmla="*/ 4122241 h 4579441"/>
                <a:gd name="connsiteX49" fmla="*/ 1430140 w 6370596"/>
                <a:gd name="connsiteY49" fmla="*/ 4141291 h 4579441"/>
                <a:gd name="connsiteX50" fmla="*/ 1468240 w 6370596"/>
                <a:gd name="connsiteY50" fmla="*/ 4166691 h 4579441"/>
                <a:gd name="connsiteX51" fmla="*/ 1512690 w 6370596"/>
                <a:gd name="connsiteY51" fmla="*/ 4192091 h 4579441"/>
                <a:gd name="connsiteX52" fmla="*/ 1569840 w 6370596"/>
                <a:gd name="connsiteY52" fmla="*/ 4217491 h 4579441"/>
                <a:gd name="connsiteX53" fmla="*/ 1595240 w 6370596"/>
                <a:gd name="connsiteY53" fmla="*/ 4230191 h 4579441"/>
                <a:gd name="connsiteX54" fmla="*/ 1614290 w 6370596"/>
                <a:gd name="connsiteY54" fmla="*/ 4242891 h 4579441"/>
                <a:gd name="connsiteX55" fmla="*/ 1652390 w 6370596"/>
                <a:gd name="connsiteY55" fmla="*/ 4255591 h 4579441"/>
                <a:gd name="connsiteX56" fmla="*/ 1709540 w 6370596"/>
                <a:gd name="connsiteY56" fmla="*/ 4300041 h 4579441"/>
                <a:gd name="connsiteX57" fmla="*/ 1728590 w 6370596"/>
                <a:gd name="connsiteY57" fmla="*/ 4306391 h 4579441"/>
                <a:gd name="connsiteX58" fmla="*/ 1753990 w 6370596"/>
                <a:gd name="connsiteY58" fmla="*/ 4325441 h 4579441"/>
                <a:gd name="connsiteX59" fmla="*/ 1798440 w 6370596"/>
                <a:gd name="connsiteY59" fmla="*/ 4344491 h 4579441"/>
                <a:gd name="connsiteX60" fmla="*/ 1823840 w 6370596"/>
                <a:gd name="connsiteY60" fmla="*/ 4357191 h 4579441"/>
                <a:gd name="connsiteX61" fmla="*/ 1861940 w 6370596"/>
                <a:gd name="connsiteY61" fmla="*/ 4369891 h 4579441"/>
                <a:gd name="connsiteX62" fmla="*/ 1880990 w 6370596"/>
                <a:gd name="connsiteY62" fmla="*/ 4382591 h 4579441"/>
                <a:gd name="connsiteX63" fmla="*/ 1919090 w 6370596"/>
                <a:gd name="connsiteY63" fmla="*/ 4395291 h 4579441"/>
                <a:gd name="connsiteX64" fmla="*/ 1963540 w 6370596"/>
                <a:gd name="connsiteY64" fmla="*/ 4414341 h 4579441"/>
                <a:gd name="connsiteX65" fmla="*/ 1988940 w 6370596"/>
                <a:gd name="connsiteY65" fmla="*/ 4433391 h 4579441"/>
                <a:gd name="connsiteX66" fmla="*/ 2027040 w 6370596"/>
                <a:gd name="connsiteY66" fmla="*/ 4458791 h 4579441"/>
                <a:gd name="connsiteX67" fmla="*/ 2071490 w 6370596"/>
                <a:gd name="connsiteY67" fmla="*/ 4496891 h 4579441"/>
                <a:gd name="connsiteX68" fmla="*/ 2090540 w 6370596"/>
                <a:gd name="connsiteY68" fmla="*/ 4503241 h 4579441"/>
                <a:gd name="connsiteX69" fmla="*/ 2109590 w 6370596"/>
                <a:gd name="connsiteY69" fmla="*/ 4515941 h 4579441"/>
                <a:gd name="connsiteX70" fmla="*/ 2134990 w 6370596"/>
                <a:gd name="connsiteY70" fmla="*/ 4522291 h 4579441"/>
                <a:gd name="connsiteX71" fmla="*/ 2198490 w 6370596"/>
                <a:gd name="connsiteY71" fmla="*/ 4541341 h 4579441"/>
                <a:gd name="connsiteX72" fmla="*/ 2261990 w 6370596"/>
                <a:gd name="connsiteY72" fmla="*/ 4547691 h 4579441"/>
                <a:gd name="connsiteX73" fmla="*/ 2300090 w 6370596"/>
                <a:gd name="connsiteY73" fmla="*/ 4560391 h 4579441"/>
                <a:gd name="connsiteX74" fmla="*/ 2325490 w 6370596"/>
                <a:gd name="connsiteY74" fmla="*/ 4566741 h 4579441"/>
                <a:gd name="connsiteX75" fmla="*/ 2363590 w 6370596"/>
                <a:gd name="connsiteY75" fmla="*/ 4579441 h 4579441"/>
                <a:gd name="connsiteX76" fmla="*/ 2388990 w 6370596"/>
                <a:gd name="connsiteY76" fmla="*/ 4573091 h 4579441"/>
                <a:gd name="connsiteX77" fmla="*/ 2401690 w 6370596"/>
                <a:gd name="connsiteY77" fmla="*/ 4547691 h 4579441"/>
                <a:gd name="connsiteX78" fmla="*/ 2433440 w 6370596"/>
                <a:gd name="connsiteY78" fmla="*/ 4515941 h 4579441"/>
                <a:gd name="connsiteX79" fmla="*/ 2458840 w 6370596"/>
                <a:gd name="connsiteY79" fmla="*/ 4477841 h 4579441"/>
                <a:gd name="connsiteX80" fmla="*/ 2471540 w 6370596"/>
                <a:gd name="connsiteY80" fmla="*/ 4458791 h 4579441"/>
                <a:gd name="connsiteX81" fmla="*/ 2490590 w 6370596"/>
                <a:gd name="connsiteY81" fmla="*/ 4433391 h 4579441"/>
                <a:gd name="connsiteX82" fmla="*/ 2503290 w 6370596"/>
                <a:gd name="connsiteY82" fmla="*/ 4414341 h 4579441"/>
                <a:gd name="connsiteX83" fmla="*/ 2522340 w 6370596"/>
                <a:gd name="connsiteY83" fmla="*/ 4388941 h 4579441"/>
                <a:gd name="connsiteX84" fmla="*/ 2535040 w 6370596"/>
                <a:gd name="connsiteY84" fmla="*/ 4369891 h 4579441"/>
                <a:gd name="connsiteX85" fmla="*/ 2554090 w 6370596"/>
                <a:gd name="connsiteY85" fmla="*/ 4363541 h 4579441"/>
                <a:gd name="connsiteX86" fmla="*/ 2611240 w 6370596"/>
                <a:gd name="connsiteY86" fmla="*/ 4312741 h 4579441"/>
                <a:gd name="connsiteX87" fmla="*/ 2630290 w 6370596"/>
                <a:gd name="connsiteY87" fmla="*/ 4306391 h 4579441"/>
                <a:gd name="connsiteX88" fmla="*/ 2674740 w 6370596"/>
                <a:gd name="connsiteY88" fmla="*/ 4280991 h 4579441"/>
                <a:gd name="connsiteX89" fmla="*/ 2700140 w 6370596"/>
                <a:gd name="connsiteY89" fmla="*/ 4268291 h 4579441"/>
                <a:gd name="connsiteX90" fmla="*/ 2738240 w 6370596"/>
                <a:gd name="connsiteY90" fmla="*/ 4230191 h 4579441"/>
                <a:gd name="connsiteX91" fmla="*/ 2776340 w 6370596"/>
                <a:gd name="connsiteY91" fmla="*/ 4198441 h 4579441"/>
                <a:gd name="connsiteX92" fmla="*/ 2827140 w 6370596"/>
                <a:gd name="connsiteY92" fmla="*/ 4166691 h 4579441"/>
                <a:gd name="connsiteX93" fmla="*/ 2858890 w 6370596"/>
                <a:gd name="connsiteY93" fmla="*/ 4134941 h 4579441"/>
                <a:gd name="connsiteX94" fmla="*/ 2890640 w 6370596"/>
                <a:gd name="connsiteY94" fmla="*/ 4103191 h 4579441"/>
                <a:gd name="connsiteX95" fmla="*/ 2903340 w 6370596"/>
                <a:gd name="connsiteY95" fmla="*/ 4077791 h 4579441"/>
                <a:gd name="connsiteX96" fmla="*/ 2992240 w 6370596"/>
                <a:gd name="connsiteY96" fmla="*/ 4014291 h 4579441"/>
                <a:gd name="connsiteX97" fmla="*/ 3023990 w 6370596"/>
                <a:gd name="connsiteY97" fmla="*/ 3995241 h 4579441"/>
                <a:gd name="connsiteX98" fmla="*/ 3093840 w 6370596"/>
                <a:gd name="connsiteY98" fmla="*/ 3963491 h 4579441"/>
                <a:gd name="connsiteX99" fmla="*/ 3112890 w 6370596"/>
                <a:gd name="connsiteY99" fmla="*/ 3950791 h 4579441"/>
                <a:gd name="connsiteX100" fmla="*/ 3150990 w 6370596"/>
                <a:gd name="connsiteY100" fmla="*/ 3938091 h 4579441"/>
                <a:gd name="connsiteX101" fmla="*/ 3208140 w 6370596"/>
                <a:gd name="connsiteY101" fmla="*/ 3906341 h 4579441"/>
                <a:gd name="connsiteX102" fmla="*/ 3246240 w 6370596"/>
                <a:gd name="connsiteY102" fmla="*/ 3887291 h 4579441"/>
                <a:gd name="connsiteX103" fmla="*/ 3258940 w 6370596"/>
                <a:gd name="connsiteY103" fmla="*/ 3868241 h 4579441"/>
                <a:gd name="connsiteX104" fmla="*/ 3284340 w 6370596"/>
                <a:gd name="connsiteY104" fmla="*/ 3849191 h 4579441"/>
                <a:gd name="connsiteX105" fmla="*/ 3277990 w 6370596"/>
                <a:gd name="connsiteY105" fmla="*/ 3734891 h 4579441"/>
                <a:gd name="connsiteX106" fmla="*/ 3239890 w 6370596"/>
                <a:gd name="connsiteY106" fmla="*/ 3728541 h 4579441"/>
                <a:gd name="connsiteX107" fmla="*/ 3112890 w 6370596"/>
                <a:gd name="connsiteY107" fmla="*/ 3715841 h 4579441"/>
                <a:gd name="connsiteX108" fmla="*/ 3119240 w 6370596"/>
                <a:gd name="connsiteY108" fmla="*/ 3690441 h 4579441"/>
                <a:gd name="connsiteX109" fmla="*/ 3138290 w 6370596"/>
                <a:gd name="connsiteY109" fmla="*/ 3677741 h 4579441"/>
                <a:gd name="connsiteX110" fmla="*/ 3163690 w 6370596"/>
                <a:gd name="connsiteY110" fmla="*/ 3658691 h 4579441"/>
                <a:gd name="connsiteX111" fmla="*/ 3201790 w 6370596"/>
                <a:gd name="connsiteY111" fmla="*/ 3639641 h 4579441"/>
                <a:gd name="connsiteX112" fmla="*/ 3271640 w 6370596"/>
                <a:gd name="connsiteY112" fmla="*/ 3569791 h 4579441"/>
                <a:gd name="connsiteX113" fmla="*/ 3290690 w 6370596"/>
                <a:gd name="connsiteY113" fmla="*/ 3544391 h 4579441"/>
                <a:gd name="connsiteX114" fmla="*/ 3309740 w 6370596"/>
                <a:gd name="connsiteY114" fmla="*/ 3531691 h 4579441"/>
                <a:gd name="connsiteX115" fmla="*/ 3404990 w 6370596"/>
                <a:gd name="connsiteY115" fmla="*/ 3474541 h 4579441"/>
                <a:gd name="connsiteX116" fmla="*/ 3449440 w 6370596"/>
                <a:gd name="connsiteY116" fmla="*/ 3461841 h 4579441"/>
                <a:gd name="connsiteX117" fmla="*/ 3474840 w 6370596"/>
                <a:gd name="connsiteY117" fmla="*/ 3398341 h 4579441"/>
                <a:gd name="connsiteX118" fmla="*/ 3512940 w 6370596"/>
                <a:gd name="connsiteY118" fmla="*/ 3379291 h 4579441"/>
                <a:gd name="connsiteX119" fmla="*/ 3557390 w 6370596"/>
                <a:gd name="connsiteY119" fmla="*/ 3353891 h 4579441"/>
                <a:gd name="connsiteX120" fmla="*/ 3608190 w 6370596"/>
                <a:gd name="connsiteY120" fmla="*/ 3322141 h 4579441"/>
                <a:gd name="connsiteX121" fmla="*/ 3697090 w 6370596"/>
                <a:gd name="connsiteY121" fmla="*/ 3296741 h 4579441"/>
                <a:gd name="connsiteX122" fmla="*/ 3741540 w 6370596"/>
                <a:gd name="connsiteY122" fmla="*/ 3284041 h 4579441"/>
                <a:gd name="connsiteX123" fmla="*/ 3760590 w 6370596"/>
                <a:gd name="connsiteY123" fmla="*/ 3271341 h 4579441"/>
                <a:gd name="connsiteX124" fmla="*/ 3805040 w 6370596"/>
                <a:gd name="connsiteY124" fmla="*/ 3220541 h 4579441"/>
                <a:gd name="connsiteX125" fmla="*/ 3773290 w 6370596"/>
                <a:gd name="connsiteY125" fmla="*/ 3144341 h 4579441"/>
                <a:gd name="connsiteX126" fmla="*/ 3728840 w 6370596"/>
                <a:gd name="connsiteY126" fmla="*/ 3087191 h 4579441"/>
                <a:gd name="connsiteX127" fmla="*/ 3671690 w 6370596"/>
                <a:gd name="connsiteY127" fmla="*/ 2979241 h 4579441"/>
                <a:gd name="connsiteX128" fmla="*/ 3678040 w 6370596"/>
                <a:gd name="connsiteY128" fmla="*/ 2960191 h 4579441"/>
                <a:gd name="connsiteX129" fmla="*/ 3690740 w 6370596"/>
                <a:gd name="connsiteY129" fmla="*/ 2877641 h 4579441"/>
                <a:gd name="connsiteX130" fmla="*/ 3684390 w 6370596"/>
                <a:gd name="connsiteY130" fmla="*/ 2833191 h 4579441"/>
                <a:gd name="connsiteX131" fmla="*/ 3671690 w 6370596"/>
                <a:gd name="connsiteY131" fmla="*/ 2814141 h 4579441"/>
                <a:gd name="connsiteX132" fmla="*/ 3665340 w 6370596"/>
                <a:gd name="connsiteY132" fmla="*/ 2788741 h 4579441"/>
                <a:gd name="connsiteX133" fmla="*/ 3671690 w 6370596"/>
                <a:gd name="connsiteY133" fmla="*/ 2706191 h 4579441"/>
                <a:gd name="connsiteX134" fmla="*/ 3684390 w 6370596"/>
                <a:gd name="connsiteY134" fmla="*/ 2687141 h 4579441"/>
                <a:gd name="connsiteX135" fmla="*/ 3722490 w 6370596"/>
                <a:gd name="connsiteY135" fmla="*/ 2649041 h 4579441"/>
                <a:gd name="connsiteX136" fmla="*/ 3843140 w 6370596"/>
                <a:gd name="connsiteY136" fmla="*/ 2560141 h 4579441"/>
                <a:gd name="connsiteX137" fmla="*/ 3925690 w 6370596"/>
                <a:gd name="connsiteY137" fmla="*/ 2496641 h 4579441"/>
                <a:gd name="connsiteX138" fmla="*/ 4008240 w 6370596"/>
                <a:gd name="connsiteY138" fmla="*/ 2464891 h 4579441"/>
                <a:gd name="connsiteX139" fmla="*/ 4109840 w 6370596"/>
                <a:gd name="connsiteY139" fmla="*/ 2471241 h 4579441"/>
                <a:gd name="connsiteX140" fmla="*/ 4147940 w 6370596"/>
                <a:gd name="connsiteY140" fmla="*/ 2496641 h 4579441"/>
                <a:gd name="connsiteX141" fmla="*/ 4186040 w 6370596"/>
                <a:gd name="connsiteY141" fmla="*/ 2515691 h 4579441"/>
                <a:gd name="connsiteX142" fmla="*/ 4249540 w 6370596"/>
                <a:gd name="connsiteY142" fmla="*/ 2566491 h 4579441"/>
                <a:gd name="connsiteX143" fmla="*/ 4274940 w 6370596"/>
                <a:gd name="connsiteY143" fmla="*/ 2610941 h 4579441"/>
                <a:gd name="connsiteX144" fmla="*/ 4293990 w 6370596"/>
                <a:gd name="connsiteY144" fmla="*/ 2629991 h 4579441"/>
                <a:gd name="connsiteX145" fmla="*/ 4363840 w 6370596"/>
                <a:gd name="connsiteY145" fmla="*/ 2706191 h 4579441"/>
                <a:gd name="connsiteX146" fmla="*/ 4382890 w 6370596"/>
                <a:gd name="connsiteY146" fmla="*/ 2731591 h 4579441"/>
                <a:gd name="connsiteX147" fmla="*/ 4427340 w 6370596"/>
                <a:gd name="connsiteY147" fmla="*/ 2795091 h 4579441"/>
                <a:gd name="connsiteX148" fmla="*/ 4465440 w 6370596"/>
                <a:gd name="connsiteY148" fmla="*/ 2852241 h 4579441"/>
                <a:gd name="connsiteX149" fmla="*/ 4535290 w 6370596"/>
                <a:gd name="connsiteY149" fmla="*/ 2947491 h 4579441"/>
                <a:gd name="connsiteX150" fmla="*/ 4547990 w 6370596"/>
                <a:gd name="connsiteY150" fmla="*/ 2966541 h 4579441"/>
                <a:gd name="connsiteX151" fmla="*/ 4573390 w 6370596"/>
                <a:gd name="connsiteY151" fmla="*/ 2991941 h 4579441"/>
                <a:gd name="connsiteX152" fmla="*/ 4586090 w 6370596"/>
                <a:gd name="connsiteY152" fmla="*/ 3010991 h 4579441"/>
                <a:gd name="connsiteX153" fmla="*/ 4605140 w 6370596"/>
                <a:gd name="connsiteY153" fmla="*/ 3030041 h 4579441"/>
                <a:gd name="connsiteX154" fmla="*/ 4649590 w 6370596"/>
                <a:gd name="connsiteY154" fmla="*/ 3087191 h 4579441"/>
                <a:gd name="connsiteX155" fmla="*/ 4668640 w 6370596"/>
                <a:gd name="connsiteY155" fmla="*/ 3112591 h 4579441"/>
                <a:gd name="connsiteX156" fmla="*/ 4681340 w 6370596"/>
                <a:gd name="connsiteY156" fmla="*/ 3131641 h 4579441"/>
                <a:gd name="connsiteX157" fmla="*/ 4700390 w 6370596"/>
                <a:gd name="connsiteY157" fmla="*/ 3137991 h 4579441"/>
                <a:gd name="connsiteX158" fmla="*/ 4732140 w 6370596"/>
                <a:gd name="connsiteY158" fmla="*/ 3036391 h 4579441"/>
                <a:gd name="connsiteX159" fmla="*/ 4744840 w 6370596"/>
                <a:gd name="connsiteY159" fmla="*/ 2985591 h 4579441"/>
                <a:gd name="connsiteX160" fmla="*/ 4763890 w 6370596"/>
                <a:gd name="connsiteY160" fmla="*/ 2934791 h 4579441"/>
                <a:gd name="connsiteX161" fmla="*/ 4776590 w 6370596"/>
                <a:gd name="connsiteY161" fmla="*/ 2883991 h 4579441"/>
                <a:gd name="connsiteX162" fmla="*/ 4782940 w 6370596"/>
                <a:gd name="connsiteY162" fmla="*/ 2864941 h 4579441"/>
                <a:gd name="connsiteX163" fmla="*/ 4801990 w 6370596"/>
                <a:gd name="connsiteY163" fmla="*/ 2839541 h 4579441"/>
                <a:gd name="connsiteX164" fmla="*/ 4808340 w 6370596"/>
                <a:gd name="connsiteY164" fmla="*/ 2820491 h 4579441"/>
                <a:gd name="connsiteX165" fmla="*/ 4846440 w 6370596"/>
                <a:gd name="connsiteY165" fmla="*/ 2763341 h 4579441"/>
                <a:gd name="connsiteX166" fmla="*/ 4859140 w 6370596"/>
                <a:gd name="connsiteY166" fmla="*/ 2744291 h 4579441"/>
                <a:gd name="connsiteX167" fmla="*/ 4878190 w 6370596"/>
                <a:gd name="connsiteY167" fmla="*/ 2731591 h 4579441"/>
                <a:gd name="connsiteX168" fmla="*/ 4922640 w 6370596"/>
                <a:gd name="connsiteY168" fmla="*/ 2693491 h 4579441"/>
                <a:gd name="connsiteX169" fmla="*/ 4960740 w 6370596"/>
                <a:gd name="connsiteY169" fmla="*/ 2680791 h 4579441"/>
                <a:gd name="connsiteX170" fmla="*/ 5005190 w 6370596"/>
                <a:gd name="connsiteY170" fmla="*/ 2668091 h 4579441"/>
                <a:gd name="connsiteX171" fmla="*/ 5049640 w 6370596"/>
                <a:gd name="connsiteY171" fmla="*/ 2661741 h 4579441"/>
                <a:gd name="connsiteX172" fmla="*/ 5119490 w 6370596"/>
                <a:gd name="connsiteY172" fmla="*/ 2668091 h 4579441"/>
                <a:gd name="connsiteX173" fmla="*/ 5138540 w 6370596"/>
                <a:gd name="connsiteY173" fmla="*/ 2680791 h 4579441"/>
                <a:gd name="connsiteX174" fmla="*/ 5157590 w 6370596"/>
                <a:gd name="connsiteY174" fmla="*/ 2687141 h 4579441"/>
                <a:gd name="connsiteX175" fmla="*/ 5202040 w 6370596"/>
                <a:gd name="connsiteY175" fmla="*/ 2706191 h 4579441"/>
                <a:gd name="connsiteX176" fmla="*/ 5240140 w 6370596"/>
                <a:gd name="connsiteY176" fmla="*/ 2718891 h 4579441"/>
                <a:gd name="connsiteX177" fmla="*/ 5259190 w 6370596"/>
                <a:gd name="connsiteY177" fmla="*/ 2725241 h 4579441"/>
                <a:gd name="connsiteX178" fmla="*/ 5290940 w 6370596"/>
                <a:gd name="connsiteY178" fmla="*/ 2737941 h 4579441"/>
                <a:gd name="connsiteX179" fmla="*/ 5316340 w 6370596"/>
                <a:gd name="connsiteY179" fmla="*/ 2744291 h 4579441"/>
                <a:gd name="connsiteX180" fmla="*/ 5354440 w 6370596"/>
                <a:gd name="connsiteY180" fmla="*/ 2756991 h 4579441"/>
                <a:gd name="connsiteX181" fmla="*/ 5398890 w 6370596"/>
                <a:gd name="connsiteY181" fmla="*/ 2769691 h 4579441"/>
                <a:gd name="connsiteX182" fmla="*/ 5494140 w 6370596"/>
                <a:gd name="connsiteY182" fmla="*/ 2763341 h 4579441"/>
                <a:gd name="connsiteX183" fmla="*/ 5513190 w 6370596"/>
                <a:gd name="connsiteY183" fmla="*/ 2744291 h 4579441"/>
                <a:gd name="connsiteX184" fmla="*/ 5500490 w 6370596"/>
                <a:gd name="connsiteY184" fmla="*/ 2699841 h 4579441"/>
                <a:gd name="connsiteX185" fmla="*/ 5494140 w 6370596"/>
                <a:gd name="connsiteY185" fmla="*/ 2668091 h 4579441"/>
                <a:gd name="connsiteX186" fmla="*/ 5456040 w 6370596"/>
                <a:gd name="connsiteY186" fmla="*/ 2649041 h 4579441"/>
                <a:gd name="connsiteX187" fmla="*/ 5449690 w 6370596"/>
                <a:gd name="connsiteY187" fmla="*/ 2623641 h 4579441"/>
                <a:gd name="connsiteX188" fmla="*/ 5462390 w 6370596"/>
                <a:gd name="connsiteY188" fmla="*/ 2509341 h 4579441"/>
                <a:gd name="connsiteX189" fmla="*/ 5475090 w 6370596"/>
                <a:gd name="connsiteY189" fmla="*/ 2483941 h 4579441"/>
                <a:gd name="connsiteX190" fmla="*/ 5513190 w 6370596"/>
                <a:gd name="connsiteY190" fmla="*/ 2458541 h 4579441"/>
                <a:gd name="connsiteX191" fmla="*/ 5513190 w 6370596"/>
                <a:gd name="connsiteY191" fmla="*/ 2356941 h 4579441"/>
                <a:gd name="connsiteX192" fmla="*/ 5532240 w 6370596"/>
                <a:gd name="connsiteY192" fmla="*/ 2331541 h 4579441"/>
                <a:gd name="connsiteX193" fmla="*/ 5551290 w 6370596"/>
                <a:gd name="connsiteY193" fmla="*/ 2293441 h 4579441"/>
                <a:gd name="connsiteX194" fmla="*/ 5576690 w 6370596"/>
                <a:gd name="connsiteY194" fmla="*/ 2287091 h 4579441"/>
                <a:gd name="connsiteX195" fmla="*/ 5684640 w 6370596"/>
                <a:gd name="connsiteY195" fmla="*/ 2280741 h 4579441"/>
                <a:gd name="connsiteX196" fmla="*/ 5767190 w 6370596"/>
                <a:gd name="connsiteY196" fmla="*/ 2261691 h 4579441"/>
                <a:gd name="connsiteX197" fmla="*/ 5786240 w 6370596"/>
                <a:gd name="connsiteY197" fmla="*/ 2255341 h 4579441"/>
                <a:gd name="connsiteX198" fmla="*/ 5951340 w 6370596"/>
                <a:gd name="connsiteY198" fmla="*/ 2261691 h 4579441"/>
                <a:gd name="connsiteX199" fmla="*/ 5989440 w 6370596"/>
                <a:gd name="connsiteY199" fmla="*/ 2280741 h 4579441"/>
                <a:gd name="connsiteX200" fmla="*/ 6129140 w 6370596"/>
                <a:gd name="connsiteY200" fmla="*/ 2299791 h 4579441"/>
                <a:gd name="connsiteX201" fmla="*/ 6287890 w 6370596"/>
                <a:gd name="connsiteY201" fmla="*/ 2293441 h 4579441"/>
                <a:gd name="connsiteX202" fmla="*/ 6306940 w 6370596"/>
                <a:gd name="connsiteY202" fmla="*/ 2280741 h 4579441"/>
                <a:gd name="connsiteX203" fmla="*/ 6332340 w 6370596"/>
                <a:gd name="connsiteY203" fmla="*/ 2274391 h 4579441"/>
                <a:gd name="connsiteX204" fmla="*/ 6370440 w 6370596"/>
                <a:gd name="connsiteY204" fmla="*/ 2236291 h 4579441"/>
                <a:gd name="connsiteX205" fmla="*/ 6351390 w 6370596"/>
                <a:gd name="connsiteY205" fmla="*/ 2229941 h 4579441"/>
                <a:gd name="connsiteX206" fmla="*/ 6325990 w 6370596"/>
                <a:gd name="connsiteY206" fmla="*/ 2217241 h 4579441"/>
                <a:gd name="connsiteX207" fmla="*/ 6306940 w 6370596"/>
                <a:gd name="connsiteY207" fmla="*/ 2102941 h 4579441"/>
                <a:gd name="connsiteX208" fmla="*/ 6300590 w 6370596"/>
                <a:gd name="connsiteY208" fmla="*/ 2033091 h 4579441"/>
                <a:gd name="connsiteX209" fmla="*/ 6281540 w 6370596"/>
                <a:gd name="connsiteY209" fmla="*/ 1969591 h 4579441"/>
                <a:gd name="connsiteX210" fmla="*/ 6268840 w 6370596"/>
                <a:gd name="connsiteY210" fmla="*/ 1937841 h 4579441"/>
                <a:gd name="connsiteX211" fmla="*/ 6262490 w 6370596"/>
                <a:gd name="connsiteY211" fmla="*/ 1918791 h 4579441"/>
                <a:gd name="connsiteX212" fmla="*/ 6249790 w 6370596"/>
                <a:gd name="connsiteY212" fmla="*/ 1899741 h 4579441"/>
                <a:gd name="connsiteX213" fmla="*/ 6243440 w 6370596"/>
                <a:gd name="connsiteY213" fmla="*/ 1874341 h 4579441"/>
                <a:gd name="connsiteX214" fmla="*/ 6224390 w 6370596"/>
                <a:gd name="connsiteY214" fmla="*/ 1829891 h 4579441"/>
                <a:gd name="connsiteX215" fmla="*/ 6218040 w 6370596"/>
                <a:gd name="connsiteY215" fmla="*/ 1753691 h 4579441"/>
                <a:gd name="connsiteX216" fmla="*/ 6192640 w 6370596"/>
                <a:gd name="connsiteY216" fmla="*/ 1696541 h 4579441"/>
                <a:gd name="connsiteX217" fmla="*/ 6179940 w 6370596"/>
                <a:gd name="connsiteY217" fmla="*/ 1671141 h 4579441"/>
                <a:gd name="connsiteX218" fmla="*/ 6154540 w 6370596"/>
                <a:gd name="connsiteY218" fmla="*/ 1633041 h 4579441"/>
                <a:gd name="connsiteX219" fmla="*/ 6141840 w 6370596"/>
                <a:gd name="connsiteY219" fmla="*/ 1594941 h 4579441"/>
                <a:gd name="connsiteX220" fmla="*/ 6135490 w 6370596"/>
                <a:gd name="connsiteY220" fmla="*/ 1575891 h 4579441"/>
                <a:gd name="connsiteX221" fmla="*/ 6129140 w 6370596"/>
                <a:gd name="connsiteY221" fmla="*/ 1550491 h 4579441"/>
                <a:gd name="connsiteX222" fmla="*/ 6116440 w 6370596"/>
                <a:gd name="connsiteY222" fmla="*/ 1531441 h 4579441"/>
                <a:gd name="connsiteX223" fmla="*/ 6097390 w 6370596"/>
                <a:gd name="connsiteY223" fmla="*/ 1486991 h 4579441"/>
                <a:gd name="connsiteX224" fmla="*/ 6059290 w 6370596"/>
                <a:gd name="connsiteY224" fmla="*/ 1474291 h 4579441"/>
                <a:gd name="connsiteX225" fmla="*/ 6002140 w 6370596"/>
                <a:gd name="connsiteY225" fmla="*/ 1461591 h 4579441"/>
                <a:gd name="connsiteX226" fmla="*/ 5964040 w 6370596"/>
                <a:gd name="connsiteY226" fmla="*/ 1448891 h 4579441"/>
                <a:gd name="connsiteX227" fmla="*/ 5944990 w 6370596"/>
                <a:gd name="connsiteY227" fmla="*/ 1442541 h 4579441"/>
                <a:gd name="connsiteX228" fmla="*/ 5887840 w 6370596"/>
                <a:gd name="connsiteY228" fmla="*/ 1429841 h 4579441"/>
                <a:gd name="connsiteX229" fmla="*/ 5868790 w 6370596"/>
                <a:gd name="connsiteY229" fmla="*/ 1423491 h 4579441"/>
                <a:gd name="connsiteX230" fmla="*/ 5563990 w 6370596"/>
                <a:gd name="connsiteY230" fmla="*/ 1436191 h 4579441"/>
                <a:gd name="connsiteX231" fmla="*/ 5506840 w 6370596"/>
                <a:gd name="connsiteY231" fmla="*/ 1448891 h 4579441"/>
                <a:gd name="connsiteX232" fmla="*/ 5468740 w 6370596"/>
                <a:gd name="connsiteY232" fmla="*/ 1461591 h 4579441"/>
                <a:gd name="connsiteX233" fmla="*/ 5449690 w 6370596"/>
                <a:gd name="connsiteY233" fmla="*/ 1467941 h 4579441"/>
                <a:gd name="connsiteX234" fmla="*/ 5430640 w 6370596"/>
                <a:gd name="connsiteY234" fmla="*/ 1480641 h 4579441"/>
                <a:gd name="connsiteX235" fmla="*/ 5373490 w 6370596"/>
                <a:gd name="connsiteY235" fmla="*/ 1493341 h 4579441"/>
                <a:gd name="connsiteX236" fmla="*/ 5309990 w 6370596"/>
                <a:gd name="connsiteY236" fmla="*/ 1506041 h 4579441"/>
                <a:gd name="connsiteX237" fmla="*/ 5202040 w 6370596"/>
                <a:gd name="connsiteY237" fmla="*/ 1525091 h 4579441"/>
                <a:gd name="connsiteX238" fmla="*/ 5030590 w 6370596"/>
                <a:gd name="connsiteY238" fmla="*/ 1512391 h 4579441"/>
                <a:gd name="connsiteX239" fmla="*/ 4967090 w 6370596"/>
                <a:gd name="connsiteY239" fmla="*/ 1493341 h 4579441"/>
                <a:gd name="connsiteX240" fmla="*/ 4948040 w 6370596"/>
                <a:gd name="connsiteY240" fmla="*/ 1486991 h 4579441"/>
                <a:gd name="connsiteX241" fmla="*/ 4922640 w 6370596"/>
                <a:gd name="connsiteY241" fmla="*/ 1480641 h 4579441"/>
                <a:gd name="connsiteX242" fmla="*/ 4903590 w 6370596"/>
                <a:gd name="connsiteY242" fmla="*/ 1474291 h 4579441"/>
                <a:gd name="connsiteX243" fmla="*/ 4833740 w 6370596"/>
                <a:gd name="connsiteY243" fmla="*/ 1467941 h 4579441"/>
                <a:gd name="connsiteX244" fmla="*/ 4795640 w 6370596"/>
                <a:gd name="connsiteY244" fmla="*/ 1455241 h 4579441"/>
                <a:gd name="connsiteX245" fmla="*/ 4522590 w 6370596"/>
                <a:gd name="connsiteY245" fmla="*/ 1442541 h 4579441"/>
                <a:gd name="connsiteX246" fmla="*/ 4490840 w 6370596"/>
                <a:gd name="connsiteY246" fmla="*/ 1436191 h 4579441"/>
                <a:gd name="connsiteX247" fmla="*/ 4452740 w 6370596"/>
                <a:gd name="connsiteY247" fmla="*/ 1423491 h 4579441"/>
                <a:gd name="connsiteX248" fmla="*/ 4395590 w 6370596"/>
                <a:gd name="connsiteY248" fmla="*/ 1417141 h 4579441"/>
                <a:gd name="connsiteX249" fmla="*/ 4357490 w 6370596"/>
                <a:gd name="connsiteY249" fmla="*/ 1391741 h 4579441"/>
                <a:gd name="connsiteX250" fmla="*/ 4319390 w 6370596"/>
                <a:gd name="connsiteY250" fmla="*/ 1379041 h 4579441"/>
                <a:gd name="connsiteX251" fmla="*/ 4281290 w 6370596"/>
                <a:gd name="connsiteY251" fmla="*/ 1366341 h 4579441"/>
                <a:gd name="connsiteX252" fmla="*/ 4243190 w 6370596"/>
                <a:gd name="connsiteY252" fmla="*/ 1353641 h 4579441"/>
                <a:gd name="connsiteX253" fmla="*/ 4211440 w 6370596"/>
                <a:gd name="connsiteY253" fmla="*/ 1347291 h 4579441"/>
                <a:gd name="connsiteX254" fmla="*/ 4192390 w 6370596"/>
                <a:gd name="connsiteY254" fmla="*/ 1334591 h 4579441"/>
                <a:gd name="connsiteX255" fmla="*/ 4154290 w 6370596"/>
                <a:gd name="connsiteY255" fmla="*/ 1321891 h 4579441"/>
                <a:gd name="connsiteX256" fmla="*/ 4135240 w 6370596"/>
                <a:gd name="connsiteY256" fmla="*/ 1315541 h 4579441"/>
                <a:gd name="connsiteX257" fmla="*/ 4103490 w 6370596"/>
                <a:gd name="connsiteY257" fmla="*/ 1296491 h 4579441"/>
                <a:gd name="connsiteX258" fmla="*/ 4059040 w 6370596"/>
                <a:gd name="connsiteY258" fmla="*/ 1283791 h 4579441"/>
                <a:gd name="connsiteX259" fmla="*/ 4033640 w 6370596"/>
                <a:gd name="connsiteY259" fmla="*/ 1271091 h 4579441"/>
                <a:gd name="connsiteX260" fmla="*/ 3982840 w 6370596"/>
                <a:gd name="connsiteY260" fmla="*/ 1258391 h 4579441"/>
                <a:gd name="connsiteX261" fmla="*/ 3919340 w 6370596"/>
                <a:gd name="connsiteY261" fmla="*/ 1220291 h 4579441"/>
                <a:gd name="connsiteX262" fmla="*/ 3900290 w 6370596"/>
                <a:gd name="connsiteY262" fmla="*/ 1213941 h 4579441"/>
                <a:gd name="connsiteX263" fmla="*/ 3709790 w 6370596"/>
                <a:gd name="connsiteY263" fmla="*/ 1207591 h 4579441"/>
                <a:gd name="connsiteX264" fmla="*/ 3627240 w 6370596"/>
                <a:gd name="connsiteY264" fmla="*/ 1213941 h 4579441"/>
                <a:gd name="connsiteX265" fmla="*/ 3589140 w 6370596"/>
                <a:gd name="connsiteY265" fmla="*/ 1232991 h 4579441"/>
                <a:gd name="connsiteX266" fmla="*/ 3551040 w 6370596"/>
                <a:gd name="connsiteY266" fmla="*/ 1245691 h 4579441"/>
                <a:gd name="connsiteX267" fmla="*/ 3531990 w 6370596"/>
                <a:gd name="connsiteY267" fmla="*/ 1258391 h 4579441"/>
                <a:gd name="connsiteX268" fmla="*/ 3512940 w 6370596"/>
                <a:gd name="connsiteY268" fmla="*/ 1264741 h 4579441"/>
                <a:gd name="connsiteX269" fmla="*/ 3474840 w 6370596"/>
                <a:gd name="connsiteY269" fmla="*/ 1290141 h 4579441"/>
                <a:gd name="connsiteX270" fmla="*/ 3455790 w 6370596"/>
                <a:gd name="connsiteY270" fmla="*/ 1302841 h 4579441"/>
                <a:gd name="connsiteX271" fmla="*/ 3455790 w 6370596"/>
                <a:gd name="connsiteY271" fmla="*/ 1455241 h 4579441"/>
                <a:gd name="connsiteX272" fmla="*/ 3366890 w 6370596"/>
                <a:gd name="connsiteY272" fmla="*/ 1506041 h 4579441"/>
                <a:gd name="connsiteX273" fmla="*/ 3271640 w 6370596"/>
                <a:gd name="connsiteY273" fmla="*/ 1448891 h 4579441"/>
                <a:gd name="connsiteX274" fmla="*/ 3252590 w 6370596"/>
                <a:gd name="connsiteY274" fmla="*/ 1455241 h 4579441"/>
                <a:gd name="connsiteX275" fmla="*/ 3176390 w 6370596"/>
                <a:gd name="connsiteY275" fmla="*/ 1429841 h 4579441"/>
                <a:gd name="connsiteX276" fmla="*/ 3157340 w 6370596"/>
                <a:gd name="connsiteY276" fmla="*/ 1410791 h 4579441"/>
                <a:gd name="connsiteX277" fmla="*/ 3138290 w 6370596"/>
                <a:gd name="connsiteY277" fmla="*/ 1372691 h 4579441"/>
                <a:gd name="connsiteX278" fmla="*/ 3131940 w 6370596"/>
                <a:gd name="connsiteY278" fmla="*/ 1353641 h 4579441"/>
                <a:gd name="connsiteX279" fmla="*/ 3119240 w 6370596"/>
                <a:gd name="connsiteY279" fmla="*/ 1334591 h 4579441"/>
                <a:gd name="connsiteX280" fmla="*/ 3112890 w 6370596"/>
                <a:gd name="connsiteY280" fmla="*/ 1315541 h 4579441"/>
                <a:gd name="connsiteX281" fmla="*/ 3100190 w 6370596"/>
                <a:gd name="connsiteY281" fmla="*/ 1296491 h 4579441"/>
                <a:gd name="connsiteX282" fmla="*/ 3087490 w 6370596"/>
                <a:gd name="connsiteY282" fmla="*/ 1271091 h 4579441"/>
                <a:gd name="connsiteX283" fmla="*/ 3068440 w 6370596"/>
                <a:gd name="connsiteY283" fmla="*/ 1252041 h 4579441"/>
                <a:gd name="connsiteX284" fmla="*/ 3030340 w 6370596"/>
                <a:gd name="connsiteY284" fmla="*/ 1232991 h 4579441"/>
                <a:gd name="connsiteX285" fmla="*/ 3011290 w 6370596"/>
                <a:gd name="connsiteY285" fmla="*/ 1213941 h 4579441"/>
                <a:gd name="connsiteX286" fmla="*/ 2985890 w 6370596"/>
                <a:gd name="connsiteY286" fmla="*/ 1194891 h 4579441"/>
                <a:gd name="connsiteX287" fmla="*/ 2966840 w 6370596"/>
                <a:gd name="connsiteY287" fmla="*/ 1169491 h 4579441"/>
                <a:gd name="connsiteX288" fmla="*/ 2941440 w 6370596"/>
                <a:gd name="connsiteY288" fmla="*/ 1144091 h 4579441"/>
                <a:gd name="connsiteX289" fmla="*/ 2896990 w 6370596"/>
                <a:gd name="connsiteY289" fmla="*/ 1086941 h 4579441"/>
                <a:gd name="connsiteX290" fmla="*/ 2865240 w 6370596"/>
                <a:gd name="connsiteY290" fmla="*/ 1048841 h 4579441"/>
                <a:gd name="connsiteX291" fmla="*/ 2839840 w 6370596"/>
                <a:gd name="connsiteY291" fmla="*/ 1029791 h 4579441"/>
                <a:gd name="connsiteX292" fmla="*/ 2801740 w 6370596"/>
                <a:gd name="connsiteY292" fmla="*/ 1004391 h 4579441"/>
                <a:gd name="connsiteX293" fmla="*/ 2757290 w 6370596"/>
                <a:gd name="connsiteY293" fmla="*/ 966291 h 4579441"/>
                <a:gd name="connsiteX294" fmla="*/ 2719190 w 6370596"/>
                <a:gd name="connsiteY294" fmla="*/ 928191 h 4579441"/>
                <a:gd name="connsiteX295" fmla="*/ 2700140 w 6370596"/>
                <a:gd name="connsiteY295" fmla="*/ 915491 h 4579441"/>
                <a:gd name="connsiteX296" fmla="*/ 2655690 w 6370596"/>
                <a:gd name="connsiteY296" fmla="*/ 871041 h 4579441"/>
                <a:gd name="connsiteX297" fmla="*/ 2630290 w 6370596"/>
                <a:gd name="connsiteY297" fmla="*/ 832941 h 4579441"/>
                <a:gd name="connsiteX298" fmla="*/ 2598540 w 6370596"/>
                <a:gd name="connsiteY298" fmla="*/ 801191 h 4579441"/>
                <a:gd name="connsiteX299" fmla="*/ 2585840 w 6370596"/>
                <a:gd name="connsiteY299" fmla="*/ 782141 h 4579441"/>
                <a:gd name="connsiteX300" fmla="*/ 2522340 w 6370596"/>
                <a:gd name="connsiteY300" fmla="*/ 744041 h 4579441"/>
                <a:gd name="connsiteX301" fmla="*/ 2503290 w 6370596"/>
                <a:gd name="connsiteY301" fmla="*/ 724991 h 4579441"/>
                <a:gd name="connsiteX302" fmla="*/ 2452490 w 6370596"/>
                <a:gd name="connsiteY302" fmla="*/ 693241 h 4579441"/>
                <a:gd name="connsiteX303" fmla="*/ 2376290 w 6370596"/>
                <a:gd name="connsiteY303" fmla="*/ 642441 h 4579441"/>
                <a:gd name="connsiteX304" fmla="*/ 2331840 w 6370596"/>
                <a:gd name="connsiteY304" fmla="*/ 585291 h 4579441"/>
                <a:gd name="connsiteX305" fmla="*/ 2293740 w 6370596"/>
                <a:gd name="connsiteY305" fmla="*/ 547191 h 4579441"/>
                <a:gd name="connsiteX306" fmla="*/ 2268340 w 6370596"/>
                <a:gd name="connsiteY306" fmla="*/ 496391 h 4579441"/>
                <a:gd name="connsiteX307" fmla="*/ 2223890 w 6370596"/>
                <a:gd name="connsiteY307" fmla="*/ 350341 h 4579441"/>
                <a:gd name="connsiteX308" fmla="*/ 2211190 w 6370596"/>
                <a:gd name="connsiteY308" fmla="*/ 331291 h 4579441"/>
                <a:gd name="connsiteX309" fmla="*/ 2204840 w 6370596"/>
                <a:gd name="connsiteY309" fmla="*/ 312241 h 4579441"/>
                <a:gd name="connsiteX310" fmla="*/ 2179440 w 6370596"/>
                <a:gd name="connsiteY310" fmla="*/ 274141 h 4579441"/>
                <a:gd name="connsiteX311" fmla="*/ 2122290 w 6370596"/>
                <a:gd name="connsiteY311" fmla="*/ 134441 h 4579441"/>
                <a:gd name="connsiteX312" fmla="*/ 2096890 w 6370596"/>
                <a:gd name="connsiteY312" fmla="*/ 96341 h 4579441"/>
                <a:gd name="connsiteX313" fmla="*/ 2071490 w 6370596"/>
                <a:gd name="connsiteY313" fmla="*/ 89991 h 4579441"/>
                <a:gd name="connsiteX314" fmla="*/ 2001640 w 6370596"/>
                <a:gd name="connsiteY314" fmla="*/ 58241 h 4579441"/>
                <a:gd name="connsiteX315" fmla="*/ 1982590 w 6370596"/>
                <a:gd name="connsiteY315" fmla="*/ 45541 h 4579441"/>
                <a:gd name="connsiteX316" fmla="*/ 1684140 w 6370596"/>
                <a:gd name="connsiteY316" fmla="*/ 26491 h 4579441"/>
                <a:gd name="connsiteX317" fmla="*/ 763390 w 6370596"/>
                <a:gd name="connsiteY317" fmla="*/ 13791 h 4579441"/>
                <a:gd name="connsiteX318" fmla="*/ 503040 w 6370596"/>
                <a:gd name="connsiteY318" fmla="*/ 1091 h 4579441"/>
                <a:gd name="connsiteX319" fmla="*/ 452240 w 6370596"/>
                <a:gd name="connsiteY319" fmla="*/ 20141 h 4579441"/>
                <a:gd name="connsiteX320" fmla="*/ 134740 w 6370596"/>
                <a:gd name="connsiteY320" fmla="*/ 20141 h 4579441"/>
                <a:gd name="connsiteX321" fmla="*/ 45840 w 6370596"/>
                <a:gd name="connsiteY321" fmla="*/ 64591 h 4579441"/>
                <a:gd name="connsiteX322" fmla="*/ 26790 w 6370596"/>
                <a:gd name="connsiteY322" fmla="*/ 229691 h 4579441"/>
                <a:gd name="connsiteX323" fmla="*/ 7740 w 6370596"/>
                <a:gd name="connsiteY323" fmla="*/ 369391 h 4579441"/>
                <a:gd name="connsiteX324" fmla="*/ 20440 w 6370596"/>
                <a:gd name="connsiteY32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50640 w 6370596"/>
                <a:gd name="connsiteY19" fmla="*/ 3906341 h 4579441"/>
                <a:gd name="connsiteX20" fmla="*/ 363340 w 6370596"/>
                <a:gd name="connsiteY20" fmla="*/ 3925391 h 4579441"/>
                <a:gd name="connsiteX21" fmla="*/ 382390 w 6370596"/>
                <a:gd name="connsiteY21" fmla="*/ 3963491 h 4579441"/>
                <a:gd name="connsiteX22" fmla="*/ 388740 w 6370596"/>
                <a:gd name="connsiteY22" fmla="*/ 3988891 h 4579441"/>
                <a:gd name="connsiteX23" fmla="*/ 407790 w 6370596"/>
                <a:gd name="connsiteY23" fmla="*/ 4039691 h 4579441"/>
                <a:gd name="connsiteX24" fmla="*/ 433190 w 6370596"/>
                <a:gd name="connsiteY24" fmla="*/ 4115891 h 4579441"/>
                <a:gd name="connsiteX25" fmla="*/ 458590 w 6370596"/>
                <a:gd name="connsiteY25" fmla="*/ 4128591 h 4579441"/>
                <a:gd name="connsiteX26" fmla="*/ 496690 w 6370596"/>
                <a:gd name="connsiteY26" fmla="*/ 4147641 h 4579441"/>
                <a:gd name="connsiteX27" fmla="*/ 515740 w 6370596"/>
                <a:gd name="connsiteY27" fmla="*/ 4115891 h 4579441"/>
                <a:gd name="connsiteX28" fmla="*/ 522090 w 6370596"/>
                <a:gd name="connsiteY28" fmla="*/ 4090491 h 4579441"/>
                <a:gd name="connsiteX29" fmla="*/ 610990 w 6370596"/>
                <a:gd name="connsiteY29" fmla="*/ 4096841 h 4579441"/>
                <a:gd name="connsiteX30" fmla="*/ 649090 w 6370596"/>
                <a:gd name="connsiteY30" fmla="*/ 4103191 h 4579441"/>
                <a:gd name="connsiteX31" fmla="*/ 655440 w 6370596"/>
                <a:gd name="connsiteY31" fmla="*/ 4026991 h 4579441"/>
                <a:gd name="connsiteX32" fmla="*/ 661790 w 6370596"/>
                <a:gd name="connsiteY32" fmla="*/ 4001591 h 4579441"/>
                <a:gd name="connsiteX33" fmla="*/ 718940 w 6370596"/>
                <a:gd name="connsiteY33" fmla="*/ 3969841 h 4579441"/>
                <a:gd name="connsiteX34" fmla="*/ 782440 w 6370596"/>
                <a:gd name="connsiteY34" fmla="*/ 3963491 h 4579441"/>
                <a:gd name="connsiteX35" fmla="*/ 801490 w 6370596"/>
                <a:gd name="connsiteY35" fmla="*/ 3957141 h 4579441"/>
                <a:gd name="connsiteX36" fmla="*/ 864990 w 6370596"/>
                <a:gd name="connsiteY36" fmla="*/ 3963491 h 4579441"/>
                <a:gd name="connsiteX37" fmla="*/ 915790 w 6370596"/>
                <a:gd name="connsiteY37" fmla="*/ 3988891 h 4579441"/>
                <a:gd name="connsiteX38" fmla="*/ 941190 w 6370596"/>
                <a:gd name="connsiteY38" fmla="*/ 3995241 h 4579441"/>
                <a:gd name="connsiteX39" fmla="*/ 979290 w 6370596"/>
                <a:gd name="connsiteY39" fmla="*/ 4026991 h 4579441"/>
                <a:gd name="connsiteX40" fmla="*/ 998340 w 6370596"/>
                <a:gd name="connsiteY40" fmla="*/ 4039691 h 4579441"/>
                <a:gd name="connsiteX41" fmla="*/ 1017390 w 6370596"/>
                <a:gd name="connsiteY41" fmla="*/ 4058741 h 4579441"/>
                <a:gd name="connsiteX42" fmla="*/ 1087240 w 6370596"/>
                <a:gd name="connsiteY42" fmla="*/ 4090491 h 4579441"/>
                <a:gd name="connsiteX43" fmla="*/ 1157090 w 6370596"/>
                <a:gd name="connsiteY43" fmla="*/ 4084141 h 4579441"/>
                <a:gd name="connsiteX44" fmla="*/ 1176140 w 6370596"/>
                <a:gd name="connsiteY44" fmla="*/ 4077791 h 4579441"/>
                <a:gd name="connsiteX45" fmla="*/ 1271390 w 6370596"/>
                <a:gd name="connsiteY45" fmla="*/ 4084141 h 4579441"/>
                <a:gd name="connsiteX46" fmla="*/ 1366640 w 6370596"/>
                <a:gd name="connsiteY46" fmla="*/ 4096841 h 4579441"/>
                <a:gd name="connsiteX47" fmla="*/ 1411090 w 6370596"/>
                <a:gd name="connsiteY47" fmla="*/ 4122241 h 4579441"/>
                <a:gd name="connsiteX48" fmla="*/ 1430140 w 6370596"/>
                <a:gd name="connsiteY48" fmla="*/ 4141291 h 4579441"/>
                <a:gd name="connsiteX49" fmla="*/ 1468240 w 6370596"/>
                <a:gd name="connsiteY49" fmla="*/ 4166691 h 4579441"/>
                <a:gd name="connsiteX50" fmla="*/ 1512690 w 6370596"/>
                <a:gd name="connsiteY50" fmla="*/ 4192091 h 4579441"/>
                <a:gd name="connsiteX51" fmla="*/ 1569840 w 6370596"/>
                <a:gd name="connsiteY51" fmla="*/ 4217491 h 4579441"/>
                <a:gd name="connsiteX52" fmla="*/ 1595240 w 6370596"/>
                <a:gd name="connsiteY52" fmla="*/ 4230191 h 4579441"/>
                <a:gd name="connsiteX53" fmla="*/ 1614290 w 6370596"/>
                <a:gd name="connsiteY53" fmla="*/ 4242891 h 4579441"/>
                <a:gd name="connsiteX54" fmla="*/ 1652390 w 6370596"/>
                <a:gd name="connsiteY54" fmla="*/ 4255591 h 4579441"/>
                <a:gd name="connsiteX55" fmla="*/ 1709540 w 6370596"/>
                <a:gd name="connsiteY55" fmla="*/ 4300041 h 4579441"/>
                <a:gd name="connsiteX56" fmla="*/ 1728590 w 6370596"/>
                <a:gd name="connsiteY56" fmla="*/ 4306391 h 4579441"/>
                <a:gd name="connsiteX57" fmla="*/ 1753990 w 6370596"/>
                <a:gd name="connsiteY57" fmla="*/ 4325441 h 4579441"/>
                <a:gd name="connsiteX58" fmla="*/ 1798440 w 6370596"/>
                <a:gd name="connsiteY58" fmla="*/ 4344491 h 4579441"/>
                <a:gd name="connsiteX59" fmla="*/ 1823840 w 6370596"/>
                <a:gd name="connsiteY59" fmla="*/ 4357191 h 4579441"/>
                <a:gd name="connsiteX60" fmla="*/ 1861940 w 6370596"/>
                <a:gd name="connsiteY60" fmla="*/ 4369891 h 4579441"/>
                <a:gd name="connsiteX61" fmla="*/ 1880990 w 6370596"/>
                <a:gd name="connsiteY61" fmla="*/ 4382591 h 4579441"/>
                <a:gd name="connsiteX62" fmla="*/ 1919090 w 6370596"/>
                <a:gd name="connsiteY62" fmla="*/ 4395291 h 4579441"/>
                <a:gd name="connsiteX63" fmla="*/ 1963540 w 6370596"/>
                <a:gd name="connsiteY63" fmla="*/ 4414341 h 4579441"/>
                <a:gd name="connsiteX64" fmla="*/ 1988940 w 6370596"/>
                <a:gd name="connsiteY64" fmla="*/ 4433391 h 4579441"/>
                <a:gd name="connsiteX65" fmla="*/ 2027040 w 6370596"/>
                <a:gd name="connsiteY65" fmla="*/ 4458791 h 4579441"/>
                <a:gd name="connsiteX66" fmla="*/ 2071490 w 6370596"/>
                <a:gd name="connsiteY66" fmla="*/ 4496891 h 4579441"/>
                <a:gd name="connsiteX67" fmla="*/ 2090540 w 6370596"/>
                <a:gd name="connsiteY67" fmla="*/ 4503241 h 4579441"/>
                <a:gd name="connsiteX68" fmla="*/ 2109590 w 6370596"/>
                <a:gd name="connsiteY68" fmla="*/ 4515941 h 4579441"/>
                <a:gd name="connsiteX69" fmla="*/ 2134990 w 6370596"/>
                <a:gd name="connsiteY69" fmla="*/ 4522291 h 4579441"/>
                <a:gd name="connsiteX70" fmla="*/ 2198490 w 6370596"/>
                <a:gd name="connsiteY70" fmla="*/ 4541341 h 4579441"/>
                <a:gd name="connsiteX71" fmla="*/ 2261990 w 6370596"/>
                <a:gd name="connsiteY71" fmla="*/ 4547691 h 4579441"/>
                <a:gd name="connsiteX72" fmla="*/ 2300090 w 6370596"/>
                <a:gd name="connsiteY72" fmla="*/ 4560391 h 4579441"/>
                <a:gd name="connsiteX73" fmla="*/ 2325490 w 6370596"/>
                <a:gd name="connsiteY73" fmla="*/ 4566741 h 4579441"/>
                <a:gd name="connsiteX74" fmla="*/ 2363590 w 6370596"/>
                <a:gd name="connsiteY74" fmla="*/ 4579441 h 4579441"/>
                <a:gd name="connsiteX75" fmla="*/ 2388990 w 6370596"/>
                <a:gd name="connsiteY75" fmla="*/ 4573091 h 4579441"/>
                <a:gd name="connsiteX76" fmla="*/ 2401690 w 6370596"/>
                <a:gd name="connsiteY76" fmla="*/ 4547691 h 4579441"/>
                <a:gd name="connsiteX77" fmla="*/ 2433440 w 6370596"/>
                <a:gd name="connsiteY77" fmla="*/ 4515941 h 4579441"/>
                <a:gd name="connsiteX78" fmla="*/ 2458840 w 6370596"/>
                <a:gd name="connsiteY78" fmla="*/ 4477841 h 4579441"/>
                <a:gd name="connsiteX79" fmla="*/ 2471540 w 6370596"/>
                <a:gd name="connsiteY79" fmla="*/ 4458791 h 4579441"/>
                <a:gd name="connsiteX80" fmla="*/ 2490590 w 6370596"/>
                <a:gd name="connsiteY80" fmla="*/ 4433391 h 4579441"/>
                <a:gd name="connsiteX81" fmla="*/ 2503290 w 6370596"/>
                <a:gd name="connsiteY81" fmla="*/ 4414341 h 4579441"/>
                <a:gd name="connsiteX82" fmla="*/ 2522340 w 6370596"/>
                <a:gd name="connsiteY82" fmla="*/ 4388941 h 4579441"/>
                <a:gd name="connsiteX83" fmla="*/ 2535040 w 6370596"/>
                <a:gd name="connsiteY83" fmla="*/ 4369891 h 4579441"/>
                <a:gd name="connsiteX84" fmla="*/ 2554090 w 6370596"/>
                <a:gd name="connsiteY84" fmla="*/ 4363541 h 4579441"/>
                <a:gd name="connsiteX85" fmla="*/ 2611240 w 6370596"/>
                <a:gd name="connsiteY85" fmla="*/ 4312741 h 4579441"/>
                <a:gd name="connsiteX86" fmla="*/ 2630290 w 6370596"/>
                <a:gd name="connsiteY86" fmla="*/ 4306391 h 4579441"/>
                <a:gd name="connsiteX87" fmla="*/ 2674740 w 6370596"/>
                <a:gd name="connsiteY87" fmla="*/ 4280991 h 4579441"/>
                <a:gd name="connsiteX88" fmla="*/ 2700140 w 6370596"/>
                <a:gd name="connsiteY88" fmla="*/ 4268291 h 4579441"/>
                <a:gd name="connsiteX89" fmla="*/ 2738240 w 6370596"/>
                <a:gd name="connsiteY89" fmla="*/ 4230191 h 4579441"/>
                <a:gd name="connsiteX90" fmla="*/ 2776340 w 6370596"/>
                <a:gd name="connsiteY90" fmla="*/ 4198441 h 4579441"/>
                <a:gd name="connsiteX91" fmla="*/ 2827140 w 6370596"/>
                <a:gd name="connsiteY91" fmla="*/ 4166691 h 4579441"/>
                <a:gd name="connsiteX92" fmla="*/ 2858890 w 6370596"/>
                <a:gd name="connsiteY92" fmla="*/ 4134941 h 4579441"/>
                <a:gd name="connsiteX93" fmla="*/ 2890640 w 6370596"/>
                <a:gd name="connsiteY93" fmla="*/ 4103191 h 4579441"/>
                <a:gd name="connsiteX94" fmla="*/ 2903340 w 6370596"/>
                <a:gd name="connsiteY94" fmla="*/ 4077791 h 4579441"/>
                <a:gd name="connsiteX95" fmla="*/ 2992240 w 6370596"/>
                <a:gd name="connsiteY95" fmla="*/ 4014291 h 4579441"/>
                <a:gd name="connsiteX96" fmla="*/ 3023990 w 6370596"/>
                <a:gd name="connsiteY96" fmla="*/ 3995241 h 4579441"/>
                <a:gd name="connsiteX97" fmla="*/ 3093840 w 6370596"/>
                <a:gd name="connsiteY97" fmla="*/ 3963491 h 4579441"/>
                <a:gd name="connsiteX98" fmla="*/ 3112890 w 6370596"/>
                <a:gd name="connsiteY98" fmla="*/ 3950791 h 4579441"/>
                <a:gd name="connsiteX99" fmla="*/ 3150990 w 6370596"/>
                <a:gd name="connsiteY99" fmla="*/ 3938091 h 4579441"/>
                <a:gd name="connsiteX100" fmla="*/ 3208140 w 6370596"/>
                <a:gd name="connsiteY100" fmla="*/ 3906341 h 4579441"/>
                <a:gd name="connsiteX101" fmla="*/ 3246240 w 6370596"/>
                <a:gd name="connsiteY101" fmla="*/ 3887291 h 4579441"/>
                <a:gd name="connsiteX102" fmla="*/ 3258940 w 6370596"/>
                <a:gd name="connsiteY102" fmla="*/ 3868241 h 4579441"/>
                <a:gd name="connsiteX103" fmla="*/ 3284340 w 6370596"/>
                <a:gd name="connsiteY103" fmla="*/ 3849191 h 4579441"/>
                <a:gd name="connsiteX104" fmla="*/ 3277990 w 6370596"/>
                <a:gd name="connsiteY104" fmla="*/ 3734891 h 4579441"/>
                <a:gd name="connsiteX105" fmla="*/ 3239890 w 6370596"/>
                <a:gd name="connsiteY105" fmla="*/ 3728541 h 4579441"/>
                <a:gd name="connsiteX106" fmla="*/ 3112890 w 6370596"/>
                <a:gd name="connsiteY106" fmla="*/ 3715841 h 4579441"/>
                <a:gd name="connsiteX107" fmla="*/ 3119240 w 6370596"/>
                <a:gd name="connsiteY107" fmla="*/ 3690441 h 4579441"/>
                <a:gd name="connsiteX108" fmla="*/ 3138290 w 6370596"/>
                <a:gd name="connsiteY108" fmla="*/ 3677741 h 4579441"/>
                <a:gd name="connsiteX109" fmla="*/ 3163690 w 6370596"/>
                <a:gd name="connsiteY109" fmla="*/ 3658691 h 4579441"/>
                <a:gd name="connsiteX110" fmla="*/ 3201790 w 6370596"/>
                <a:gd name="connsiteY110" fmla="*/ 3639641 h 4579441"/>
                <a:gd name="connsiteX111" fmla="*/ 3271640 w 6370596"/>
                <a:gd name="connsiteY111" fmla="*/ 3569791 h 4579441"/>
                <a:gd name="connsiteX112" fmla="*/ 3290690 w 6370596"/>
                <a:gd name="connsiteY112" fmla="*/ 3544391 h 4579441"/>
                <a:gd name="connsiteX113" fmla="*/ 3309740 w 6370596"/>
                <a:gd name="connsiteY113" fmla="*/ 3531691 h 4579441"/>
                <a:gd name="connsiteX114" fmla="*/ 3404990 w 6370596"/>
                <a:gd name="connsiteY114" fmla="*/ 3474541 h 4579441"/>
                <a:gd name="connsiteX115" fmla="*/ 3449440 w 6370596"/>
                <a:gd name="connsiteY115" fmla="*/ 3461841 h 4579441"/>
                <a:gd name="connsiteX116" fmla="*/ 3474840 w 6370596"/>
                <a:gd name="connsiteY116" fmla="*/ 3398341 h 4579441"/>
                <a:gd name="connsiteX117" fmla="*/ 3512940 w 6370596"/>
                <a:gd name="connsiteY117" fmla="*/ 3379291 h 4579441"/>
                <a:gd name="connsiteX118" fmla="*/ 3557390 w 6370596"/>
                <a:gd name="connsiteY118" fmla="*/ 3353891 h 4579441"/>
                <a:gd name="connsiteX119" fmla="*/ 3608190 w 6370596"/>
                <a:gd name="connsiteY119" fmla="*/ 3322141 h 4579441"/>
                <a:gd name="connsiteX120" fmla="*/ 3697090 w 6370596"/>
                <a:gd name="connsiteY120" fmla="*/ 3296741 h 4579441"/>
                <a:gd name="connsiteX121" fmla="*/ 3741540 w 6370596"/>
                <a:gd name="connsiteY121" fmla="*/ 3284041 h 4579441"/>
                <a:gd name="connsiteX122" fmla="*/ 3760590 w 6370596"/>
                <a:gd name="connsiteY122" fmla="*/ 3271341 h 4579441"/>
                <a:gd name="connsiteX123" fmla="*/ 3805040 w 6370596"/>
                <a:gd name="connsiteY123" fmla="*/ 3220541 h 4579441"/>
                <a:gd name="connsiteX124" fmla="*/ 3773290 w 6370596"/>
                <a:gd name="connsiteY124" fmla="*/ 3144341 h 4579441"/>
                <a:gd name="connsiteX125" fmla="*/ 3728840 w 6370596"/>
                <a:gd name="connsiteY125" fmla="*/ 3087191 h 4579441"/>
                <a:gd name="connsiteX126" fmla="*/ 3671690 w 6370596"/>
                <a:gd name="connsiteY126" fmla="*/ 2979241 h 4579441"/>
                <a:gd name="connsiteX127" fmla="*/ 3678040 w 6370596"/>
                <a:gd name="connsiteY127" fmla="*/ 2960191 h 4579441"/>
                <a:gd name="connsiteX128" fmla="*/ 3690740 w 6370596"/>
                <a:gd name="connsiteY128" fmla="*/ 2877641 h 4579441"/>
                <a:gd name="connsiteX129" fmla="*/ 3684390 w 6370596"/>
                <a:gd name="connsiteY129" fmla="*/ 2833191 h 4579441"/>
                <a:gd name="connsiteX130" fmla="*/ 3671690 w 6370596"/>
                <a:gd name="connsiteY130" fmla="*/ 2814141 h 4579441"/>
                <a:gd name="connsiteX131" fmla="*/ 3665340 w 6370596"/>
                <a:gd name="connsiteY131" fmla="*/ 2788741 h 4579441"/>
                <a:gd name="connsiteX132" fmla="*/ 3671690 w 6370596"/>
                <a:gd name="connsiteY132" fmla="*/ 2706191 h 4579441"/>
                <a:gd name="connsiteX133" fmla="*/ 3684390 w 6370596"/>
                <a:gd name="connsiteY133" fmla="*/ 2687141 h 4579441"/>
                <a:gd name="connsiteX134" fmla="*/ 3722490 w 6370596"/>
                <a:gd name="connsiteY134" fmla="*/ 2649041 h 4579441"/>
                <a:gd name="connsiteX135" fmla="*/ 3843140 w 6370596"/>
                <a:gd name="connsiteY135" fmla="*/ 2560141 h 4579441"/>
                <a:gd name="connsiteX136" fmla="*/ 3925690 w 6370596"/>
                <a:gd name="connsiteY136" fmla="*/ 2496641 h 4579441"/>
                <a:gd name="connsiteX137" fmla="*/ 4008240 w 6370596"/>
                <a:gd name="connsiteY137" fmla="*/ 2464891 h 4579441"/>
                <a:gd name="connsiteX138" fmla="*/ 4109840 w 6370596"/>
                <a:gd name="connsiteY138" fmla="*/ 2471241 h 4579441"/>
                <a:gd name="connsiteX139" fmla="*/ 4147940 w 6370596"/>
                <a:gd name="connsiteY139" fmla="*/ 2496641 h 4579441"/>
                <a:gd name="connsiteX140" fmla="*/ 4186040 w 6370596"/>
                <a:gd name="connsiteY140" fmla="*/ 2515691 h 4579441"/>
                <a:gd name="connsiteX141" fmla="*/ 4249540 w 6370596"/>
                <a:gd name="connsiteY141" fmla="*/ 2566491 h 4579441"/>
                <a:gd name="connsiteX142" fmla="*/ 4274940 w 6370596"/>
                <a:gd name="connsiteY142" fmla="*/ 2610941 h 4579441"/>
                <a:gd name="connsiteX143" fmla="*/ 4293990 w 6370596"/>
                <a:gd name="connsiteY143" fmla="*/ 2629991 h 4579441"/>
                <a:gd name="connsiteX144" fmla="*/ 4363840 w 6370596"/>
                <a:gd name="connsiteY144" fmla="*/ 2706191 h 4579441"/>
                <a:gd name="connsiteX145" fmla="*/ 4382890 w 6370596"/>
                <a:gd name="connsiteY145" fmla="*/ 2731591 h 4579441"/>
                <a:gd name="connsiteX146" fmla="*/ 4427340 w 6370596"/>
                <a:gd name="connsiteY146" fmla="*/ 2795091 h 4579441"/>
                <a:gd name="connsiteX147" fmla="*/ 4465440 w 6370596"/>
                <a:gd name="connsiteY147" fmla="*/ 2852241 h 4579441"/>
                <a:gd name="connsiteX148" fmla="*/ 4535290 w 6370596"/>
                <a:gd name="connsiteY148" fmla="*/ 2947491 h 4579441"/>
                <a:gd name="connsiteX149" fmla="*/ 4547990 w 6370596"/>
                <a:gd name="connsiteY149" fmla="*/ 2966541 h 4579441"/>
                <a:gd name="connsiteX150" fmla="*/ 4573390 w 6370596"/>
                <a:gd name="connsiteY150" fmla="*/ 2991941 h 4579441"/>
                <a:gd name="connsiteX151" fmla="*/ 4586090 w 6370596"/>
                <a:gd name="connsiteY151" fmla="*/ 3010991 h 4579441"/>
                <a:gd name="connsiteX152" fmla="*/ 4605140 w 6370596"/>
                <a:gd name="connsiteY152" fmla="*/ 3030041 h 4579441"/>
                <a:gd name="connsiteX153" fmla="*/ 4649590 w 6370596"/>
                <a:gd name="connsiteY153" fmla="*/ 3087191 h 4579441"/>
                <a:gd name="connsiteX154" fmla="*/ 4668640 w 6370596"/>
                <a:gd name="connsiteY154" fmla="*/ 3112591 h 4579441"/>
                <a:gd name="connsiteX155" fmla="*/ 4681340 w 6370596"/>
                <a:gd name="connsiteY155" fmla="*/ 3131641 h 4579441"/>
                <a:gd name="connsiteX156" fmla="*/ 4700390 w 6370596"/>
                <a:gd name="connsiteY156" fmla="*/ 3137991 h 4579441"/>
                <a:gd name="connsiteX157" fmla="*/ 4732140 w 6370596"/>
                <a:gd name="connsiteY157" fmla="*/ 3036391 h 4579441"/>
                <a:gd name="connsiteX158" fmla="*/ 4744840 w 6370596"/>
                <a:gd name="connsiteY158" fmla="*/ 2985591 h 4579441"/>
                <a:gd name="connsiteX159" fmla="*/ 4763890 w 6370596"/>
                <a:gd name="connsiteY159" fmla="*/ 2934791 h 4579441"/>
                <a:gd name="connsiteX160" fmla="*/ 4776590 w 6370596"/>
                <a:gd name="connsiteY160" fmla="*/ 2883991 h 4579441"/>
                <a:gd name="connsiteX161" fmla="*/ 4782940 w 6370596"/>
                <a:gd name="connsiteY161" fmla="*/ 2864941 h 4579441"/>
                <a:gd name="connsiteX162" fmla="*/ 4801990 w 6370596"/>
                <a:gd name="connsiteY162" fmla="*/ 2839541 h 4579441"/>
                <a:gd name="connsiteX163" fmla="*/ 4808340 w 6370596"/>
                <a:gd name="connsiteY163" fmla="*/ 2820491 h 4579441"/>
                <a:gd name="connsiteX164" fmla="*/ 4846440 w 6370596"/>
                <a:gd name="connsiteY164" fmla="*/ 2763341 h 4579441"/>
                <a:gd name="connsiteX165" fmla="*/ 4859140 w 6370596"/>
                <a:gd name="connsiteY165" fmla="*/ 2744291 h 4579441"/>
                <a:gd name="connsiteX166" fmla="*/ 4878190 w 6370596"/>
                <a:gd name="connsiteY166" fmla="*/ 2731591 h 4579441"/>
                <a:gd name="connsiteX167" fmla="*/ 4922640 w 6370596"/>
                <a:gd name="connsiteY167" fmla="*/ 2693491 h 4579441"/>
                <a:gd name="connsiteX168" fmla="*/ 4960740 w 6370596"/>
                <a:gd name="connsiteY168" fmla="*/ 2680791 h 4579441"/>
                <a:gd name="connsiteX169" fmla="*/ 5005190 w 6370596"/>
                <a:gd name="connsiteY169" fmla="*/ 2668091 h 4579441"/>
                <a:gd name="connsiteX170" fmla="*/ 5049640 w 6370596"/>
                <a:gd name="connsiteY170" fmla="*/ 2661741 h 4579441"/>
                <a:gd name="connsiteX171" fmla="*/ 5119490 w 6370596"/>
                <a:gd name="connsiteY171" fmla="*/ 2668091 h 4579441"/>
                <a:gd name="connsiteX172" fmla="*/ 5138540 w 6370596"/>
                <a:gd name="connsiteY172" fmla="*/ 2680791 h 4579441"/>
                <a:gd name="connsiteX173" fmla="*/ 5157590 w 6370596"/>
                <a:gd name="connsiteY173" fmla="*/ 2687141 h 4579441"/>
                <a:gd name="connsiteX174" fmla="*/ 5202040 w 6370596"/>
                <a:gd name="connsiteY174" fmla="*/ 2706191 h 4579441"/>
                <a:gd name="connsiteX175" fmla="*/ 5240140 w 6370596"/>
                <a:gd name="connsiteY175" fmla="*/ 2718891 h 4579441"/>
                <a:gd name="connsiteX176" fmla="*/ 5259190 w 6370596"/>
                <a:gd name="connsiteY176" fmla="*/ 2725241 h 4579441"/>
                <a:gd name="connsiteX177" fmla="*/ 5290940 w 6370596"/>
                <a:gd name="connsiteY177" fmla="*/ 2737941 h 4579441"/>
                <a:gd name="connsiteX178" fmla="*/ 5316340 w 6370596"/>
                <a:gd name="connsiteY178" fmla="*/ 2744291 h 4579441"/>
                <a:gd name="connsiteX179" fmla="*/ 5354440 w 6370596"/>
                <a:gd name="connsiteY179" fmla="*/ 2756991 h 4579441"/>
                <a:gd name="connsiteX180" fmla="*/ 5398890 w 6370596"/>
                <a:gd name="connsiteY180" fmla="*/ 2769691 h 4579441"/>
                <a:gd name="connsiteX181" fmla="*/ 5494140 w 6370596"/>
                <a:gd name="connsiteY181" fmla="*/ 2763341 h 4579441"/>
                <a:gd name="connsiteX182" fmla="*/ 5513190 w 6370596"/>
                <a:gd name="connsiteY182" fmla="*/ 2744291 h 4579441"/>
                <a:gd name="connsiteX183" fmla="*/ 5500490 w 6370596"/>
                <a:gd name="connsiteY183" fmla="*/ 2699841 h 4579441"/>
                <a:gd name="connsiteX184" fmla="*/ 5494140 w 6370596"/>
                <a:gd name="connsiteY184" fmla="*/ 2668091 h 4579441"/>
                <a:gd name="connsiteX185" fmla="*/ 5456040 w 6370596"/>
                <a:gd name="connsiteY185" fmla="*/ 2649041 h 4579441"/>
                <a:gd name="connsiteX186" fmla="*/ 5449690 w 6370596"/>
                <a:gd name="connsiteY186" fmla="*/ 2623641 h 4579441"/>
                <a:gd name="connsiteX187" fmla="*/ 5462390 w 6370596"/>
                <a:gd name="connsiteY187" fmla="*/ 2509341 h 4579441"/>
                <a:gd name="connsiteX188" fmla="*/ 5475090 w 6370596"/>
                <a:gd name="connsiteY188" fmla="*/ 2483941 h 4579441"/>
                <a:gd name="connsiteX189" fmla="*/ 5513190 w 6370596"/>
                <a:gd name="connsiteY189" fmla="*/ 2458541 h 4579441"/>
                <a:gd name="connsiteX190" fmla="*/ 5513190 w 6370596"/>
                <a:gd name="connsiteY190" fmla="*/ 2356941 h 4579441"/>
                <a:gd name="connsiteX191" fmla="*/ 5532240 w 6370596"/>
                <a:gd name="connsiteY191" fmla="*/ 2331541 h 4579441"/>
                <a:gd name="connsiteX192" fmla="*/ 5551290 w 6370596"/>
                <a:gd name="connsiteY192" fmla="*/ 2293441 h 4579441"/>
                <a:gd name="connsiteX193" fmla="*/ 5576690 w 6370596"/>
                <a:gd name="connsiteY193" fmla="*/ 2287091 h 4579441"/>
                <a:gd name="connsiteX194" fmla="*/ 5684640 w 6370596"/>
                <a:gd name="connsiteY194" fmla="*/ 2280741 h 4579441"/>
                <a:gd name="connsiteX195" fmla="*/ 5767190 w 6370596"/>
                <a:gd name="connsiteY195" fmla="*/ 2261691 h 4579441"/>
                <a:gd name="connsiteX196" fmla="*/ 5786240 w 6370596"/>
                <a:gd name="connsiteY196" fmla="*/ 2255341 h 4579441"/>
                <a:gd name="connsiteX197" fmla="*/ 5951340 w 6370596"/>
                <a:gd name="connsiteY197" fmla="*/ 2261691 h 4579441"/>
                <a:gd name="connsiteX198" fmla="*/ 5989440 w 6370596"/>
                <a:gd name="connsiteY198" fmla="*/ 2280741 h 4579441"/>
                <a:gd name="connsiteX199" fmla="*/ 6129140 w 6370596"/>
                <a:gd name="connsiteY199" fmla="*/ 2299791 h 4579441"/>
                <a:gd name="connsiteX200" fmla="*/ 6287890 w 6370596"/>
                <a:gd name="connsiteY200" fmla="*/ 2293441 h 4579441"/>
                <a:gd name="connsiteX201" fmla="*/ 6306940 w 6370596"/>
                <a:gd name="connsiteY201" fmla="*/ 2280741 h 4579441"/>
                <a:gd name="connsiteX202" fmla="*/ 6332340 w 6370596"/>
                <a:gd name="connsiteY202" fmla="*/ 2274391 h 4579441"/>
                <a:gd name="connsiteX203" fmla="*/ 6370440 w 6370596"/>
                <a:gd name="connsiteY203" fmla="*/ 2236291 h 4579441"/>
                <a:gd name="connsiteX204" fmla="*/ 6351390 w 6370596"/>
                <a:gd name="connsiteY204" fmla="*/ 2229941 h 4579441"/>
                <a:gd name="connsiteX205" fmla="*/ 6325990 w 6370596"/>
                <a:gd name="connsiteY205" fmla="*/ 2217241 h 4579441"/>
                <a:gd name="connsiteX206" fmla="*/ 6306940 w 6370596"/>
                <a:gd name="connsiteY206" fmla="*/ 2102941 h 4579441"/>
                <a:gd name="connsiteX207" fmla="*/ 6300590 w 6370596"/>
                <a:gd name="connsiteY207" fmla="*/ 2033091 h 4579441"/>
                <a:gd name="connsiteX208" fmla="*/ 6281540 w 6370596"/>
                <a:gd name="connsiteY208" fmla="*/ 1969591 h 4579441"/>
                <a:gd name="connsiteX209" fmla="*/ 6268840 w 6370596"/>
                <a:gd name="connsiteY209" fmla="*/ 1937841 h 4579441"/>
                <a:gd name="connsiteX210" fmla="*/ 6262490 w 6370596"/>
                <a:gd name="connsiteY210" fmla="*/ 1918791 h 4579441"/>
                <a:gd name="connsiteX211" fmla="*/ 6249790 w 6370596"/>
                <a:gd name="connsiteY211" fmla="*/ 1899741 h 4579441"/>
                <a:gd name="connsiteX212" fmla="*/ 6243440 w 6370596"/>
                <a:gd name="connsiteY212" fmla="*/ 1874341 h 4579441"/>
                <a:gd name="connsiteX213" fmla="*/ 6224390 w 6370596"/>
                <a:gd name="connsiteY213" fmla="*/ 1829891 h 4579441"/>
                <a:gd name="connsiteX214" fmla="*/ 6218040 w 6370596"/>
                <a:gd name="connsiteY214" fmla="*/ 1753691 h 4579441"/>
                <a:gd name="connsiteX215" fmla="*/ 6192640 w 6370596"/>
                <a:gd name="connsiteY215" fmla="*/ 1696541 h 4579441"/>
                <a:gd name="connsiteX216" fmla="*/ 6179940 w 6370596"/>
                <a:gd name="connsiteY216" fmla="*/ 1671141 h 4579441"/>
                <a:gd name="connsiteX217" fmla="*/ 6154540 w 6370596"/>
                <a:gd name="connsiteY217" fmla="*/ 1633041 h 4579441"/>
                <a:gd name="connsiteX218" fmla="*/ 6141840 w 6370596"/>
                <a:gd name="connsiteY218" fmla="*/ 1594941 h 4579441"/>
                <a:gd name="connsiteX219" fmla="*/ 6135490 w 6370596"/>
                <a:gd name="connsiteY219" fmla="*/ 1575891 h 4579441"/>
                <a:gd name="connsiteX220" fmla="*/ 6129140 w 6370596"/>
                <a:gd name="connsiteY220" fmla="*/ 1550491 h 4579441"/>
                <a:gd name="connsiteX221" fmla="*/ 6116440 w 6370596"/>
                <a:gd name="connsiteY221" fmla="*/ 1531441 h 4579441"/>
                <a:gd name="connsiteX222" fmla="*/ 6097390 w 6370596"/>
                <a:gd name="connsiteY222" fmla="*/ 1486991 h 4579441"/>
                <a:gd name="connsiteX223" fmla="*/ 6059290 w 6370596"/>
                <a:gd name="connsiteY223" fmla="*/ 1474291 h 4579441"/>
                <a:gd name="connsiteX224" fmla="*/ 6002140 w 6370596"/>
                <a:gd name="connsiteY224" fmla="*/ 1461591 h 4579441"/>
                <a:gd name="connsiteX225" fmla="*/ 5964040 w 6370596"/>
                <a:gd name="connsiteY225" fmla="*/ 1448891 h 4579441"/>
                <a:gd name="connsiteX226" fmla="*/ 5944990 w 6370596"/>
                <a:gd name="connsiteY226" fmla="*/ 1442541 h 4579441"/>
                <a:gd name="connsiteX227" fmla="*/ 5887840 w 6370596"/>
                <a:gd name="connsiteY227" fmla="*/ 1429841 h 4579441"/>
                <a:gd name="connsiteX228" fmla="*/ 5868790 w 6370596"/>
                <a:gd name="connsiteY228" fmla="*/ 1423491 h 4579441"/>
                <a:gd name="connsiteX229" fmla="*/ 5563990 w 6370596"/>
                <a:gd name="connsiteY229" fmla="*/ 1436191 h 4579441"/>
                <a:gd name="connsiteX230" fmla="*/ 5506840 w 6370596"/>
                <a:gd name="connsiteY230" fmla="*/ 1448891 h 4579441"/>
                <a:gd name="connsiteX231" fmla="*/ 5468740 w 6370596"/>
                <a:gd name="connsiteY231" fmla="*/ 1461591 h 4579441"/>
                <a:gd name="connsiteX232" fmla="*/ 5449690 w 6370596"/>
                <a:gd name="connsiteY232" fmla="*/ 1467941 h 4579441"/>
                <a:gd name="connsiteX233" fmla="*/ 5430640 w 6370596"/>
                <a:gd name="connsiteY233" fmla="*/ 1480641 h 4579441"/>
                <a:gd name="connsiteX234" fmla="*/ 5373490 w 6370596"/>
                <a:gd name="connsiteY234" fmla="*/ 1493341 h 4579441"/>
                <a:gd name="connsiteX235" fmla="*/ 5309990 w 6370596"/>
                <a:gd name="connsiteY235" fmla="*/ 1506041 h 4579441"/>
                <a:gd name="connsiteX236" fmla="*/ 5202040 w 6370596"/>
                <a:gd name="connsiteY236" fmla="*/ 1525091 h 4579441"/>
                <a:gd name="connsiteX237" fmla="*/ 5030590 w 6370596"/>
                <a:gd name="connsiteY237" fmla="*/ 1512391 h 4579441"/>
                <a:gd name="connsiteX238" fmla="*/ 4967090 w 6370596"/>
                <a:gd name="connsiteY238" fmla="*/ 1493341 h 4579441"/>
                <a:gd name="connsiteX239" fmla="*/ 4948040 w 6370596"/>
                <a:gd name="connsiteY239" fmla="*/ 1486991 h 4579441"/>
                <a:gd name="connsiteX240" fmla="*/ 4922640 w 6370596"/>
                <a:gd name="connsiteY240" fmla="*/ 1480641 h 4579441"/>
                <a:gd name="connsiteX241" fmla="*/ 4903590 w 6370596"/>
                <a:gd name="connsiteY241" fmla="*/ 1474291 h 4579441"/>
                <a:gd name="connsiteX242" fmla="*/ 4833740 w 6370596"/>
                <a:gd name="connsiteY242" fmla="*/ 1467941 h 4579441"/>
                <a:gd name="connsiteX243" fmla="*/ 4795640 w 6370596"/>
                <a:gd name="connsiteY243" fmla="*/ 1455241 h 4579441"/>
                <a:gd name="connsiteX244" fmla="*/ 4522590 w 6370596"/>
                <a:gd name="connsiteY244" fmla="*/ 1442541 h 4579441"/>
                <a:gd name="connsiteX245" fmla="*/ 4490840 w 6370596"/>
                <a:gd name="connsiteY245" fmla="*/ 1436191 h 4579441"/>
                <a:gd name="connsiteX246" fmla="*/ 4452740 w 6370596"/>
                <a:gd name="connsiteY246" fmla="*/ 1423491 h 4579441"/>
                <a:gd name="connsiteX247" fmla="*/ 4395590 w 6370596"/>
                <a:gd name="connsiteY247" fmla="*/ 1417141 h 4579441"/>
                <a:gd name="connsiteX248" fmla="*/ 4357490 w 6370596"/>
                <a:gd name="connsiteY248" fmla="*/ 1391741 h 4579441"/>
                <a:gd name="connsiteX249" fmla="*/ 4319390 w 6370596"/>
                <a:gd name="connsiteY249" fmla="*/ 1379041 h 4579441"/>
                <a:gd name="connsiteX250" fmla="*/ 4281290 w 6370596"/>
                <a:gd name="connsiteY250" fmla="*/ 1366341 h 4579441"/>
                <a:gd name="connsiteX251" fmla="*/ 4243190 w 6370596"/>
                <a:gd name="connsiteY251" fmla="*/ 1353641 h 4579441"/>
                <a:gd name="connsiteX252" fmla="*/ 4211440 w 6370596"/>
                <a:gd name="connsiteY252" fmla="*/ 1347291 h 4579441"/>
                <a:gd name="connsiteX253" fmla="*/ 4192390 w 6370596"/>
                <a:gd name="connsiteY253" fmla="*/ 1334591 h 4579441"/>
                <a:gd name="connsiteX254" fmla="*/ 4154290 w 6370596"/>
                <a:gd name="connsiteY254" fmla="*/ 1321891 h 4579441"/>
                <a:gd name="connsiteX255" fmla="*/ 4135240 w 6370596"/>
                <a:gd name="connsiteY255" fmla="*/ 1315541 h 4579441"/>
                <a:gd name="connsiteX256" fmla="*/ 4103490 w 6370596"/>
                <a:gd name="connsiteY256" fmla="*/ 1296491 h 4579441"/>
                <a:gd name="connsiteX257" fmla="*/ 4059040 w 6370596"/>
                <a:gd name="connsiteY257" fmla="*/ 1283791 h 4579441"/>
                <a:gd name="connsiteX258" fmla="*/ 4033640 w 6370596"/>
                <a:gd name="connsiteY258" fmla="*/ 1271091 h 4579441"/>
                <a:gd name="connsiteX259" fmla="*/ 3982840 w 6370596"/>
                <a:gd name="connsiteY259" fmla="*/ 1258391 h 4579441"/>
                <a:gd name="connsiteX260" fmla="*/ 3919340 w 6370596"/>
                <a:gd name="connsiteY260" fmla="*/ 1220291 h 4579441"/>
                <a:gd name="connsiteX261" fmla="*/ 3900290 w 6370596"/>
                <a:gd name="connsiteY261" fmla="*/ 1213941 h 4579441"/>
                <a:gd name="connsiteX262" fmla="*/ 3709790 w 6370596"/>
                <a:gd name="connsiteY262" fmla="*/ 1207591 h 4579441"/>
                <a:gd name="connsiteX263" fmla="*/ 3627240 w 6370596"/>
                <a:gd name="connsiteY263" fmla="*/ 1213941 h 4579441"/>
                <a:gd name="connsiteX264" fmla="*/ 3589140 w 6370596"/>
                <a:gd name="connsiteY264" fmla="*/ 1232991 h 4579441"/>
                <a:gd name="connsiteX265" fmla="*/ 3551040 w 6370596"/>
                <a:gd name="connsiteY265" fmla="*/ 1245691 h 4579441"/>
                <a:gd name="connsiteX266" fmla="*/ 3531990 w 6370596"/>
                <a:gd name="connsiteY266" fmla="*/ 1258391 h 4579441"/>
                <a:gd name="connsiteX267" fmla="*/ 3512940 w 6370596"/>
                <a:gd name="connsiteY267" fmla="*/ 1264741 h 4579441"/>
                <a:gd name="connsiteX268" fmla="*/ 3474840 w 6370596"/>
                <a:gd name="connsiteY268" fmla="*/ 1290141 h 4579441"/>
                <a:gd name="connsiteX269" fmla="*/ 3455790 w 6370596"/>
                <a:gd name="connsiteY269" fmla="*/ 1302841 h 4579441"/>
                <a:gd name="connsiteX270" fmla="*/ 3455790 w 6370596"/>
                <a:gd name="connsiteY270" fmla="*/ 1455241 h 4579441"/>
                <a:gd name="connsiteX271" fmla="*/ 3366890 w 6370596"/>
                <a:gd name="connsiteY271" fmla="*/ 1506041 h 4579441"/>
                <a:gd name="connsiteX272" fmla="*/ 3271640 w 6370596"/>
                <a:gd name="connsiteY272" fmla="*/ 1448891 h 4579441"/>
                <a:gd name="connsiteX273" fmla="*/ 3252590 w 6370596"/>
                <a:gd name="connsiteY273" fmla="*/ 1455241 h 4579441"/>
                <a:gd name="connsiteX274" fmla="*/ 3176390 w 6370596"/>
                <a:gd name="connsiteY274" fmla="*/ 1429841 h 4579441"/>
                <a:gd name="connsiteX275" fmla="*/ 3157340 w 6370596"/>
                <a:gd name="connsiteY275" fmla="*/ 1410791 h 4579441"/>
                <a:gd name="connsiteX276" fmla="*/ 3138290 w 6370596"/>
                <a:gd name="connsiteY276" fmla="*/ 1372691 h 4579441"/>
                <a:gd name="connsiteX277" fmla="*/ 3131940 w 6370596"/>
                <a:gd name="connsiteY277" fmla="*/ 1353641 h 4579441"/>
                <a:gd name="connsiteX278" fmla="*/ 3119240 w 6370596"/>
                <a:gd name="connsiteY278" fmla="*/ 1334591 h 4579441"/>
                <a:gd name="connsiteX279" fmla="*/ 3112890 w 6370596"/>
                <a:gd name="connsiteY279" fmla="*/ 1315541 h 4579441"/>
                <a:gd name="connsiteX280" fmla="*/ 3100190 w 6370596"/>
                <a:gd name="connsiteY280" fmla="*/ 1296491 h 4579441"/>
                <a:gd name="connsiteX281" fmla="*/ 3087490 w 6370596"/>
                <a:gd name="connsiteY281" fmla="*/ 1271091 h 4579441"/>
                <a:gd name="connsiteX282" fmla="*/ 3068440 w 6370596"/>
                <a:gd name="connsiteY282" fmla="*/ 1252041 h 4579441"/>
                <a:gd name="connsiteX283" fmla="*/ 3030340 w 6370596"/>
                <a:gd name="connsiteY283" fmla="*/ 1232991 h 4579441"/>
                <a:gd name="connsiteX284" fmla="*/ 3011290 w 6370596"/>
                <a:gd name="connsiteY284" fmla="*/ 1213941 h 4579441"/>
                <a:gd name="connsiteX285" fmla="*/ 2985890 w 6370596"/>
                <a:gd name="connsiteY285" fmla="*/ 1194891 h 4579441"/>
                <a:gd name="connsiteX286" fmla="*/ 2966840 w 6370596"/>
                <a:gd name="connsiteY286" fmla="*/ 1169491 h 4579441"/>
                <a:gd name="connsiteX287" fmla="*/ 2941440 w 6370596"/>
                <a:gd name="connsiteY287" fmla="*/ 1144091 h 4579441"/>
                <a:gd name="connsiteX288" fmla="*/ 2896990 w 6370596"/>
                <a:gd name="connsiteY288" fmla="*/ 1086941 h 4579441"/>
                <a:gd name="connsiteX289" fmla="*/ 2865240 w 6370596"/>
                <a:gd name="connsiteY289" fmla="*/ 1048841 h 4579441"/>
                <a:gd name="connsiteX290" fmla="*/ 2839840 w 6370596"/>
                <a:gd name="connsiteY290" fmla="*/ 1029791 h 4579441"/>
                <a:gd name="connsiteX291" fmla="*/ 2801740 w 6370596"/>
                <a:gd name="connsiteY291" fmla="*/ 1004391 h 4579441"/>
                <a:gd name="connsiteX292" fmla="*/ 2757290 w 6370596"/>
                <a:gd name="connsiteY292" fmla="*/ 966291 h 4579441"/>
                <a:gd name="connsiteX293" fmla="*/ 2719190 w 6370596"/>
                <a:gd name="connsiteY293" fmla="*/ 928191 h 4579441"/>
                <a:gd name="connsiteX294" fmla="*/ 2700140 w 6370596"/>
                <a:gd name="connsiteY294" fmla="*/ 915491 h 4579441"/>
                <a:gd name="connsiteX295" fmla="*/ 2655690 w 6370596"/>
                <a:gd name="connsiteY295" fmla="*/ 871041 h 4579441"/>
                <a:gd name="connsiteX296" fmla="*/ 2630290 w 6370596"/>
                <a:gd name="connsiteY296" fmla="*/ 832941 h 4579441"/>
                <a:gd name="connsiteX297" fmla="*/ 2598540 w 6370596"/>
                <a:gd name="connsiteY297" fmla="*/ 801191 h 4579441"/>
                <a:gd name="connsiteX298" fmla="*/ 2585840 w 6370596"/>
                <a:gd name="connsiteY298" fmla="*/ 782141 h 4579441"/>
                <a:gd name="connsiteX299" fmla="*/ 2522340 w 6370596"/>
                <a:gd name="connsiteY299" fmla="*/ 744041 h 4579441"/>
                <a:gd name="connsiteX300" fmla="*/ 2503290 w 6370596"/>
                <a:gd name="connsiteY300" fmla="*/ 724991 h 4579441"/>
                <a:gd name="connsiteX301" fmla="*/ 2452490 w 6370596"/>
                <a:gd name="connsiteY301" fmla="*/ 693241 h 4579441"/>
                <a:gd name="connsiteX302" fmla="*/ 2376290 w 6370596"/>
                <a:gd name="connsiteY302" fmla="*/ 642441 h 4579441"/>
                <a:gd name="connsiteX303" fmla="*/ 2331840 w 6370596"/>
                <a:gd name="connsiteY303" fmla="*/ 585291 h 4579441"/>
                <a:gd name="connsiteX304" fmla="*/ 2293740 w 6370596"/>
                <a:gd name="connsiteY304" fmla="*/ 547191 h 4579441"/>
                <a:gd name="connsiteX305" fmla="*/ 2268340 w 6370596"/>
                <a:gd name="connsiteY305" fmla="*/ 496391 h 4579441"/>
                <a:gd name="connsiteX306" fmla="*/ 2223890 w 6370596"/>
                <a:gd name="connsiteY306" fmla="*/ 350341 h 4579441"/>
                <a:gd name="connsiteX307" fmla="*/ 2211190 w 6370596"/>
                <a:gd name="connsiteY307" fmla="*/ 331291 h 4579441"/>
                <a:gd name="connsiteX308" fmla="*/ 2204840 w 6370596"/>
                <a:gd name="connsiteY308" fmla="*/ 312241 h 4579441"/>
                <a:gd name="connsiteX309" fmla="*/ 2179440 w 6370596"/>
                <a:gd name="connsiteY309" fmla="*/ 274141 h 4579441"/>
                <a:gd name="connsiteX310" fmla="*/ 2122290 w 6370596"/>
                <a:gd name="connsiteY310" fmla="*/ 134441 h 4579441"/>
                <a:gd name="connsiteX311" fmla="*/ 2096890 w 6370596"/>
                <a:gd name="connsiteY311" fmla="*/ 96341 h 4579441"/>
                <a:gd name="connsiteX312" fmla="*/ 2071490 w 6370596"/>
                <a:gd name="connsiteY312" fmla="*/ 89991 h 4579441"/>
                <a:gd name="connsiteX313" fmla="*/ 2001640 w 6370596"/>
                <a:gd name="connsiteY313" fmla="*/ 58241 h 4579441"/>
                <a:gd name="connsiteX314" fmla="*/ 1982590 w 6370596"/>
                <a:gd name="connsiteY314" fmla="*/ 45541 h 4579441"/>
                <a:gd name="connsiteX315" fmla="*/ 1684140 w 6370596"/>
                <a:gd name="connsiteY315" fmla="*/ 26491 h 4579441"/>
                <a:gd name="connsiteX316" fmla="*/ 763390 w 6370596"/>
                <a:gd name="connsiteY316" fmla="*/ 13791 h 4579441"/>
                <a:gd name="connsiteX317" fmla="*/ 503040 w 6370596"/>
                <a:gd name="connsiteY317" fmla="*/ 1091 h 4579441"/>
                <a:gd name="connsiteX318" fmla="*/ 452240 w 6370596"/>
                <a:gd name="connsiteY318" fmla="*/ 20141 h 4579441"/>
                <a:gd name="connsiteX319" fmla="*/ 134740 w 6370596"/>
                <a:gd name="connsiteY319" fmla="*/ 20141 h 4579441"/>
                <a:gd name="connsiteX320" fmla="*/ 45840 w 6370596"/>
                <a:gd name="connsiteY320" fmla="*/ 64591 h 4579441"/>
                <a:gd name="connsiteX321" fmla="*/ 26790 w 6370596"/>
                <a:gd name="connsiteY321" fmla="*/ 229691 h 4579441"/>
                <a:gd name="connsiteX322" fmla="*/ 7740 w 6370596"/>
                <a:gd name="connsiteY322" fmla="*/ 369391 h 4579441"/>
                <a:gd name="connsiteX323" fmla="*/ 20440 w 6370596"/>
                <a:gd name="connsiteY323"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07790 w 6370596"/>
                <a:gd name="connsiteY22" fmla="*/ 4039691 h 4579441"/>
                <a:gd name="connsiteX23" fmla="*/ 433190 w 6370596"/>
                <a:gd name="connsiteY23" fmla="*/ 4115891 h 4579441"/>
                <a:gd name="connsiteX24" fmla="*/ 458590 w 6370596"/>
                <a:gd name="connsiteY24" fmla="*/ 4128591 h 4579441"/>
                <a:gd name="connsiteX25" fmla="*/ 496690 w 6370596"/>
                <a:gd name="connsiteY25" fmla="*/ 4147641 h 4579441"/>
                <a:gd name="connsiteX26" fmla="*/ 515740 w 6370596"/>
                <a:gd name="connsiteY26" fmla="*/ 4115891 h 4579441"/>
                <a:gd name="connsiteX27" fmla="*/ 522090 w 6370596"/>
                <a:gd name="connsiteY27" fmla="*/ 4090491 h 4579441"/>
                <a:gd name="connsiteX28" fmla="*/ 610990 w 6370596"/>
                <a:gd name="connsiteY28" fmla="*/ 4096841 h 4579441"/>
                <a:gd name="connsiteX29" fmla="*/ 649090 w 6370596"/>
                <a:gd name="connsiteY29" fmla="*/ 4103191 h 4579441"/>
                <a:gd name="connsiteX30" fmla="*/ 655440 w 6370596"/>
                <a:gd name="connsiteY30" fmla="*/ 4026991 h 4579441"/>
                <a:gd name="connsiteX31" fmla="*/ 661790 w 6370596"/>
                <a:gd name="connsiteY31" fmla="*/ 4001591 h 4579441"/>
                <a:gd name="connsiteX32" fmla="*/ 718940 w 6370596"/>
                <a:gd name="connsiteY32" fmla="*/ 3969841 h 4579441"/>
                <a:gd name="connsiteX33" fmla="*/ 782440 w 6370596"/>
                <a:gd name="connsiteY33" fmla="*/ 3963491 h 4579441"/>
                <a:gd name="connsiteX34" fmla="*/ 801490 w 6370596"/>
                <a:gd name="connsiteY34" fmla="*/ 3957141 h 4579441"/>
                <a:gd name="connsiteX35" fmla="*/ 864990 w 6370596"/>
                <a:gd name="connsiteY35" fmla="*/ 3963491 h 4579441"/>
                <a:gd name="connsiteX36" fmla="*/ 915790 w 6370596"/>
                <a:gd name="connsiteY36" fmla="*/ 3988891 h 4579441"/>
                <a:gd name="connsiteX37" fmla="*/ 941190 w 6370596"/>
                <a:gd name="connsiteY37" fmla="*/ 3995241 h 4579441"/>
                <a:gd name="connsiteX38" fmla="*/ 979290 w 6370596"/>
                <a:gd name="connsiteY38" fmla="*/ 4026991 h 4579441"/>
                <a:gd name="connsiteX39" fmla="*/ 998340 w 6370596"/>
                <a:gd name="connsiteY39" fmla="*/ 4039691 h 4579441"/>
                <a:gd name="connsiteX40" fmla="*/ 1017390 w 6370596"/>
                <a:gd name="connsiteY40" fmla="*/ 4058741 h 4579441"/>
                <a:gd name="connsiteX41" fmla="*/ 1087240 w 6370596"/>
                <a:gd name="connsiteY41" fmla="*/ 4090491 h 4579441"/>
                <a:gd name="connsiteX42" fmla="*/ 1157090 w 6370596"/>
                <a:gd name="connsiteY42" fmla="*/ 4084141 h 4579441"/>
                <a:gd name="connsiteX43" fmla="*/ 1176140 w 6370596"/>
                <a:gd name="connsiteY43" fmla="*/ 4077791 h 4579441"/>
                <a:gd name="connsiteX44" fmla="*/ 1271390 w 6370596"/>
                <a:gd name="connsiteY44" fmla="*/ 4084141 h 4579441"/>
                <a:gd name="connsiteX45" fmla="*/ 1366640 w 6370596"/>
                <a:gd name="connsiteY45" fmla="*/ 4096841 h 4579441"/>
                <a:gd name="connsiteX46" fmla="*/ 1411090 w 6370596"/>
                <a:gd name="connsiteY46" fmla="*/ 4122241 h 4579441"/>
                <a:gd name="connsiteX47" fmla="*/ 1430140 w 6370596"/>
                <a:gd name="connsiteY47" fmla="*/ 4141291 h 4579441"/>
                <a:gd name="connsiteX48" fmla="*/ 1468240 w 6370596"/>
                <a:gd name="connsiteY48" fmla="*/ 4166691 h 4579441"/>
                <a:gd name="connsiteX49" fmla="*/ 1512690 w 6370596"/>
                <a:gd name="connsiteY49" fmla="*/ 4192091 h 4579441"/>
                <a:gd name="connsiteX50" fmla="*/ 1569840 w 6370596"/>
                <a:gd name="connsiteY50" fmla="*/ 4217491 h 4579441"/>
                <a:gd name="connsiteX51" fmla="*/ 1595240 w 6370596"/>
                <a:gd name="connsiteY51" fmla="*/ 4230191 h 4579441"/>
                <a:gd name="connsiteX52" fmla="*/ 1614290 w 6370596"/>
                <a:gd name="connsiteY52" fmla="*/ 4242891 h 4579441"/>
                <a:gd name="connsiteX53" fmla="*/ 1652390 w 6370596"/>
                <a:gd name="connsiteY53" fmla="*/ 4255591 h 4579441"/>
                <a:gd name="connsiteX54" fmla="*/ 1709540 w 6370596"/>
                <a:gd name="connsiteY54" fmla="*/ 4300041 h 4579441"/>
                <a:gd name="connsiteX55" fmla="*/ 1728590 w 6370596"/>
                <a:gd name="connsiteY55" fmla="*/ 4306391 h 4579441"/>
                <a:gd name="connsiteX56" fmla="*/ 1753990 w 6370596"/>
                <a:gd name="connsiteY56" fmla="*/ 4325441 h 4579441"/>
                <a:gd name="connsiteX57" fmla="*/ 1798440 w 6370596"/>
                <a:gd name="connsiteY57" fmla="*/ 4344491 h 4579441"/>
                <a:gd name="connsiteX58" fmla="*/ 1823840 w 6370596"/>
                <a:gd name="connsiteY58" fmla="*/ 4357191 h 4579441"/>
                <a:gd name="connsiteX59" fmla="*/ 1861940 w 6370596"/>
                <a:gd name="connsiteY59" fmla="*/ 4369891 h 4579441"/>
                <a:gd name="connsiteX60" fmla="*/ 1880990 w 6370596"/>
                <a:gd name="connsiteY60" fmla="*/ 4382591 h 4579441"/>
                <a:gd name="connsiteX61" fmla="*/ 1919090 w 6370596"/>
                <a:gd name="connsiteY61" fmla="*/ 4395291 h 4579441"/>
                <a:gd name="connsiteX62" fmla="*/ 1963540 w 6370596"/>
                <a:gd name="connsiteY62" fmla="*/ 4414341 h 4579441"/>
                <a:gd name="connsiteX63" fmla="*/ 1988940 w 6370596"/>
                <a:gd name="connsiteY63" fmla="*/ 4433391 h 4579441"/>
                <a:gd name="connsiteX64" fmla="*/ 2027040 w 6370596"/>
                <a:gd name="connsiteY64" fmla="*/ 4458791 h 4579441"/>
                <a:gd name="connsiteX65" fmla="*/ 2071490 w 6370596"/>
                <a:gd name="connsiteY65" fmla="*/ 4496891 h 4579441"/>
                <a:gd name="connsiteX66" fmla="*/ 2090540 w 6370596"/>
                <a:gd name="connsiteY66" fmla="*/ 4503241 h 4579441"/>
                <a:gd name="connsiteX67" fmla="*/ 2109590 w 6370596"/>
                <a:gd name="connsiteY67" fmla="*/ 4515941 h 4579441"/>
                <a:gd name="connsiteX68" fmla="*/ 2134990 w 6370596"/>
                <a:gd name="connsiteY68" fmla="*/ 4522291 h 4579441"/>
                <a:gd name="connsiteX69" fmla="*/ 2198490 w 6370596"/>
                <a:gd name="connsiteY69" fmla="*/ 4541341 h 4579441"/>
                <a:gd name="connsiteX70" fmla="*/ 2261990 w 6370596"/>
                <a:gd name="connsiteY70" fmla="*/ 4547691 h 4579441"/>
                <a:gd name="connsiteX71" fmla="*/ 2300090 w 6370596"/>
                <a:gd name="connsiteY71" fmla="*/ 4560391 h 4579441"/>
                <a:gd name="connsiteX72" fmla="*/ 2325490 w 6370596"/>
                <a:gd name="connsiteY72" fmla="*/ 4566741 h 4579441"/>
                <a:gd name="connsiteX73" fmla="*/ 2363590 w 6370596"/>
                <a:gd name="connsiteY73" fmla="*/ 4579441 h 4579441"/>
                <a:gd name="connsiteX74" fmla="*/ 2388990 w 6370596"/>
                <a:gd name="connsiteY74" fmla="*/ 4573091 h 4579441"/>
                <a:gd name="connsiteX75" fmla="*/ 2401690 w 6370596"/>
                <a:gd name="connsiteY75" fmla="*/ 4547691 h 4579441"/>
                <a:gd name="connsiteX76" fmla="*/ 2433440 w 6370596"/>
                <a:gd name="connsiteY76" fmla="*/ 4515941 h 4579441"/>
                <a:gd name="connsiteX77" fmla="*/ 2458840 w 6370596"/>
                <a:gd name="connsiteY77" fmla="*/ 4477841 h 4579441"/>
                <a:gd name="connsiteX78" fmla="*/ 2471540 w 6370596"/>
                <a:gd name="connsiteY78" fmla="*/ 4458791 h 4579441"/>
                <a:gd name="connsiteX79" fmla="*/ 2490590 w 6370596"/>
                <a:gd name="connsiteY79" fmla="*/ 4433391 h 4579441"/>
                <a:gd name="connsiteX80" fmla="*/ 2503290 w 6370596"/>
                <a:gd name="connsiteY80" fmla="*/ 4414341 h 4579441"/>
                <a:gd name="connsiteX81" fmla="*/ 2522340 w 6370596"/>
                <a:gd name="connsiteY81" fmla="*/ 4388941 h 4579441"/>
                <a:gd name="connsiteX82" fmla="*/ 2535040 w 6370596"/>
                <a:gd name="connsiteY82" fmla="*/ 4369891 h 4579441"/>
                <a:gd name="connsiteX83" fmla="*/ 2554090 w 6370596"/>
                <a:gd name="connsiteY83" fmla="*/ 4363541 h 4579441"/>
                <a:gd name="connsiteX84" fmla="*/ 2611240 w 6370596"/>
                <a:gd name="connsiteY84" fmla="*/ 4312741 h 4579441"/>
                <a:gd name="connsiteX85" fmla="*/ 2630290 w 6370596"/>
                <a:gd name="connsiteY85" fmla="*/ 4306391 h 4579441"/>
                <a:gd name="connsiteX86" fmla="*/ 2674740 w 6370596"/>
                <a:gd name="connsiteY86" fmla="*/ 4280991 h 4579441"/>
                <a:gd name="connsiteX87" fmla="*/ 2700140 w 6370596"/>
                <a:gd name="connsiteY87" fmla="*/ 4268291 h 4579441"/>
                <a:gd name="connsiteX88" fmla="*/ 2738240 w 6370596"/>
                <a:gd name="connsiteY88" fmla="*/ 4230191 h 4579441"/>
                <a:gd name="connsiteX89" fmla="*/ 2776340 w 6370596"/>
                <a:gd name="connsiteY89" fmla="*/ 4198441 h 4579441"/>
                <a:gd name="connsiteX90" fmla="*/ 2827140 w 6370596"/>
                <a:gd name="connsiteY90" fmla="*/ 4166691 h 4579441"/>
                <a:gd name="connsiteX91" fmla="*/ 2858890 w 6370596"/>
                <a:gd name="connsiteY91" fmla="*/ 4134941 h 4579441"/>
                <a:gd name="connsiteX92" fmla="*/ 2890640 w 6370596"/>
                <a:gd name="connsiteY92" fmla="*/ 4103191 h 4579441"/>
                <a:gd name="connsiteX93" fmla="*/ 2903340 w 6370596"/>
                <a:gd name="connsiteY93" fmla="*/ 4077791 h 4579441"/>
                <a:gd name="connsiteX94" fmla="*/ 2992240 w 6370596"/>
                <a:gd name="connsiteY94" fmla="*/ 4014291 h 4579441"/>
                <a:gd name="connsiteX95" fmla="*/ 3023990 w 6370596"/>
                <a:gd name="connsiteY95" fmla="*/ 3995241 h 4579441"/>
                <a:gd name="connsiteX96" fmla="*/ 3093840 w 6370596"/>
                <a:gd name="connsiteY96" fmla="*/ 3963491 h 4579441"/>
                <a:gd name="connsiteX97" fmla="*/ 3112890 w 6370596"/>
                <a:gd name="connsiteY97" fmla="*/ 3950791 h 4579441"/>
                <a:gd name="connsiteX98" fmla="*/ 3150990 w 6370596"/>
                <a:gd name="connsiteY98" fmla="*/ 3938091 h 4579441"/>
                <a:gd name="connsiteX99" fmla="*/ 3208140 w 6370596"/>
                <a:gd name="connsiteY99" fmla="*/ 3906341 h 4579441"/>
                <a:gd name="connsiteX100" fmla="*/ 3246240 w 6370596"/>
                <a:gd name="connsiteY100" fmla="*/ 3887291 h 4579441"/>
                <a:gd name="connsiteX101" fmla="*/ 3258940 w 6370596"/>
                <a:gd name="connsiteY101" fmla="*/ 3868241 h 4579441"/>
                <a:gd name="connsiteX102" fmla="*/ 3284340 w 6370596"/>
                <a:gd name="connsiteY102" fmla="*/ 3849191 h 4579441"/>
                <a:gd name="connsiteX103" fmla="*/ 3277990 w 6370596"/>
                <a:gd name="connsiteY103" fmla="*/ 3734891 h 4579441"/>
                <a:gd name="connsiteX104" fmla="*/ 3239890 w 6370596"/>
                <a:gd name="connsiteY104" fmla="*/ 3728541 h 4579441"/>
                <a:gd name="connsiteX105" fmla="*/ 3112890 w 6370596"/>
                <a:gd name="connsiteY105" fmla="*/ 3715841 h 4579441"/>
                <a:gd name="connsiteX106" fmla="*/ 3119240 w 6370596"/>
                <a:gd name="connsiteY106" fmla="*/ 3690441 h 4579441"/>
                <a:gd name="connsiteX107" fmla="*/ 3138290 w 6370596"/>
                <a:gd name="connsiteY107" fmla="*/ 3677741 h 4579441"/>
                <a:gd name="connsiteX108" fmla="*/ 3163690 w 6370596"/>
                <a:gd name="connsiteY108" fmla="*/ 3658691 h 4579441"/>
                <a:gd name="connsiteX109" fmla="*/ 3201790 w 6370596"/>
                <a:gd name="connsiteY109" fmla="*/ 3639641 h 4579441"/>
                <a:gd name="connsiteX110" fmla="*/ 3271640 w 6370596"/>
                <a:gd name="connsiteY110" fmla="*/ 3569791 h 4579441"/>
                <a:gd name="connsiteX111" fmla="*/ 3290690 w 6370596"/>
                <a:gd name="connsiteY111" fmla="*/ 3544391 h 4579441"/>
                <a:gd name="connsiteX112" fmla="*/ 3309740 w 6370596"/>
                <a:gd name="connsiteY112" fmla="*/ 3531691 h 4579441"/>
                <a:gd name="connsiteX113" fmla="*/ 3404990 w 6370596"/>
                <a:gd name="connsiteY113" fmla="*/ 3474541 h 4579441"/>
                <a:gd name="connsiteX114" fmla="*/ 3449440 w 6370596"/>
                <a:gd name="connsiteY114" fmla="*/ 3461841 h 4579441"/>
                <a:gd name="connsiteX115" fmla="*/ 3474840 w 6370596"/>
                <a:gd name="connsiteY115" fmla="*/ 3398341 h 4579441"/>
                <a:gd name="connsiteX116" fmla="*/ 3512940 w 6370596"/>
                <a:gd name="connsiteY116" fmla="*/ 3379291 h 4579441"/>
                <a:gd name="connsiteX117" fmla="*/ 3557390 w 6370596"/>
                <a:gd name="connsiteY117" fmla="*/ 3353891 h 4579441"/>
                <a:gd name="connsiteX118" fmla="*/ 3608190 w 6370596"/>
                <a:gd name="connsiteY118" fmla="*/ 3322141 h 4579441"/>
                <a:gd name="connsiteX119" fmla="*/ 3697090 w 6370596"/>
                <a:gd name="connsiteY119" fmla="*/ 3296741 h 4579441"/>
                <a:gd name="connsiteX120" fmla="*/ 3741540 w 6370596"/>
                <a:gd name="connsiteY120" fmla="*/ 3284041 h 4579441"/>
                <a:gd name="connsiteX121" fmla="*/ 3760590 w 6370596"/>
                <a:gd name="connsiteY121" fmla="*/ 3271341 h 4579441"/>
                <a:gd name="connsiteX122" fmla="*/ 3805040 w 6370596"/>
                <a:gd name="connsiteY122" fmla="*/ 3220541 h 4579441"/>
                <a:gd name="connsiteX123" fmla="*/ 3773290 w 6370596"/>
                <a:gd name="connsiteY123" fmla="*/ 3144341 h 4579441"/>
                <a:gd name="connsiteX124" fmla="*/ 3728840 w 6370596"/>
                <a:gd name="connsiteY124" fmla="*/ 3087191 h 4579441"/>
                <a:gd name="connsiteX125" fmla="*/ 3671690 w 6370596"/>
                <a:gd name="connsiteY125" fmla="*/ 2979241 h 4579441"/>
                <a:gd name="connsiteX126" fmla="*/ 3678040 w 6370596"/>
                <a:gd name="connsiteY126" fmla="*/ 2960191 h 4579441"/>
                <a:gd name="connsiteX127" fmla="*/ 3690740 w 6370596"/>
                <a:gd name="connsiteY127" fmla="*/ 2877641 h 4579441"/>
                <a:gd name="connsiteX128" fmla="*/ 3684390 w 6370596"/>
                <a:gd name="connsiteY128" fmla="*/ 2833191 h 4579441"/>
                <a:gd name="connsiteX129" fmla="*/ 3671690 w 6370596"/>
                <a:gd name="connsiteY129" fmla="*/ 2814141 h 4579441"/>
                <a:gd name="connsiteX130" fmla="*/ 3665340 w 6370596"/>
                <a:gd name="connsiteY130" fmla="*/ 2788741 h 4579441"/>
                <a:gd name="connsiteX131" fmla="*/ 3671690 w 6370596"/>
                <a:gd name="connsiteY131" fmla="*/ 2706191 h 4579441"/>
                <a:gd name="connsiteX132" fmla="*/ 3684390 w 6370596"/>
                <a:gd name="connsiteY132" fmla="*/ 2687141 h 4579441"/>
                <a:gd name="connsiteX133" fmla="*/ 3722490 w 6370596"/>
                <a:gd name="connsiteY133" fmla="*/ 2649041 h 4579441"/>
                <a:gd name="connsiteX134" fmla="*/ 3843140 w 6370596"/>
                <a:gd name="connsiteY134" fmla="*/ 2560141 h 4579441"/>
                <a:gd name="connsiteX135" fmla="*/ 3925690 w 6370596"/>
                <a:gd name="connsiteY135" fmla="*/ 2496641 h 4579441"/>
                <a:gd name="connsiteX136" fmla="*/ 4008240 w 6370596"/>
                <a:gd name="connsiteY136" fmla="*/ 2464891 h 4579441"/>
                <a:gd name="connsiteX137" fmla="*/ 4109840 w 6370596"/>
                <a:gd name="connsiteY137" fmla="*/ 2471241 h 4579441"/>
                <a:gd name="connsiteX138" fmla="*/ 4147940 w 6370596"/>
                <a:gd name="connsiteY138" fmla="*/ 2496641 h 4579441"/>
                <a:gd name="connsiteX139" fmla="*/ 4186040 w 6370596"/>
                <a:gd name="connsiteY139" fmla="*/ 2515691 h 4579441"/>
                <a:gd name="connsiteX140" fmla="*/ 4249540 w 6370596"/>
                <a:gd name="connsiteY140" fmla="*/ 2566491 h 4579441"/>
                <a:gd name="connsiteX141" fmla="*/ 4274940 w 6370596"/>
                <a:gd name="connsiteY141" fmla="*/ 2610941 h 4579441"/>
                <a:gd name="connsiteX142" fmla="*/ 4293990 w 6370596"/>
                <a:gd name="connsiteY142" fmla="*/ 2629991 h 4579441"/>
                <a:gd name="connsiteX143" fmla="*/ 4363840 w 6370596"/>
                <a:gd name="connsiteY143" fmla="*/ 2706191 h 4579441"/>
                <a:gd name="connsiteX144" fmla="*/ 4382890 w 6370596"/>
                <a:gd name="connsiteY144" fmla="*/ 2731591 h 4579441"/>
                <a:gd name="connsiteX145" fmla="*/ 4427340 w 6370596"/>
                <a:gd name="connsiteY145" fmla="*/ 2795091 h 4579441"/>
                <a:gd name="connsiteX146" fmla="*/ 4465440 w 6370596"/>
                <a:gd name="connsiteY146" fmla="*/ 2852241 h 4579441"/>
                <a:gd name="connsiteX147" fmla="*/ 4535290 w 6370596"/>
                <a:gd name="connsiteY147" fmla="*/ 2947491 h 4579441"/>
                <a:gd name="connsiteX148" fmla="*/ 4547990 w 6370596"/>
                <a:gd name="connsiteY148" fmla="*/ 2966541 h 4579441"/>
                <a:gd name="connsiteX149" fmla="*/ 4573390 w 6370596"/>
                <a:gd name="connsiteY149" fmla="*/ 2991941 h 4579441"/>
                <a:gd name="connsiteX150" fmla="*/ 4586090 w 6370596"/>
                <a:gd name="connsiteY150" fmla="*/ 3010991 h 4579441"/>
                <a:gd name="connsiteX151" fmla="*/ 4605140 w 6370596"/>
                <a:gd name="connsiteY151" fmla="*/ 3030041 h 4579441"/>
                <a:gd name="connsiteX152" fmla="*/ 4649590 w 6370596"/>
                <a:gd name="connsiteY152" fmla="*/ 3087191 h 4579441"/>
                <a:gd name="connsiteX153" fmla="*/ 4668640 w 6370596"/>
                <a:gd name="connsiteY153" fmla="*/ 3112591 h 4579441"/>
                <a:gd name="connsiteX154" fmla="*/ 4681340 w 6370596"/>
                <a:gd name="connsiteY154" fmla="*/ 3131641 h 4579441"/>
                <a:gd name="connsiteX155" fmla="*/ 4700390 w 6370596"/>
                <a:gd name="connsiteY155" fmla="*/ 3137991 h 4579441"/>
                <a:gd name="connsiteX156" fmla="*/ 4732140 w 6370596"/>
                <a:gd name="connsiteY156" fmla="*/ 3036391 h 4579441"/>
                <a:gd name="connsiteX157" fmla="*/ 4744840 w 6370596"/>
                <a:gd name="connsiteY157" fmla="*/ 2985591 h 4579441"/>
                <a:gd name="connsiteX158" fmla="*/ 4763890 w 6370596"/>
                <a:gd name="connsiteY158" fmla="*/ 2934791 h 4579441"/>
                <a:gd name="connsiteX159" fmla="*/ 4776590 w 6370596"/>
                <a:gd name="connsiteY159" fmla="*/ 2883991 h 4579441"/>
                <a:gd name="connsiteX160" fmla="*/ 4782940 w 6370596"/>
                <a:gd name="connsiteY160" fmla="*/ 2864941 h 4579441"/>
                <a:gd name="connsiteX161" fmla="*/ 4801990 w 6370596"/>
                <a:gd name="connsiteY161" fmla="*/ 2839541 h 4579441"/>
                <a:gd name="connsiteX162" fmla="*/ 4808340 w 6370596"/>
                <a:gd name="connsiteY162" fmla="*/ 2820491 h 4579441"/>
                <a:gd name="connsiteX163" fmla="*/ 4846440 w 6370596"/>
                <a:gd name="connsiteY163" fmla="*/ 2763341 h 4579441"/>
                <a:gd name="connsiteX164" fmla="*/ 4859140 w 6370596"/>
                <a:gd name="connsiteY164" fmla="*/ 2744291 h 4579441"/>
                <a:gd name="connsiteX165" fmla="*/ 4878190 w 6370596"/>
                <a:gd name="connsiteY165" fmla="*/ 2731591 h 4579441"/>
                <a:gd name="connsiteX166" fmla="*/ 4922640 w 6370596"/>
                <a:gd name="connsiteY166" fmla="*/ 2693491 h 4579441"/>
                <a:gd name="connsiteX167" fmla="*/ 4960740 w 6370596"/>
                <a:gd name="connsiteY167" fmla="*/ 2680791 h 4579441"/>
                <a:gd name="connsiteX168" fmla="*/ 5005190 w 6370596"/>
                <a:gd name="connsiteY168" fmla="*/ 2668091 h 4579441"/>
                <a:gd name="connsiteX169" fmla="*/ 5049640 w 6370596"/>
                <a:gd name="connsiteY169" fmla="*/ 2661741 h 4579441"/>
                <a:gd name="connsiteX170" fmla="*/ 5119490 w 6370596"/>
                <a:gd name="connsiteY170" fmla="*/ 2668091 h 4579441"/>
                <a:gd name="connsiteX171" fmla="*/ 5138540 w 6370596"/>
                <a:gd name="connsiteY171" fmla="*/ 2680791 h 4579441"/>
                <a:gd name="connsiteX172" fmla="*/ 5157590 w 6370596"/>
                <a:gd name="connsiteY172" fmla="*/ 2687141 h 4579441"/>
                <a:gd name="connsiteX173" fmla="*/ 5202040 w 6370596"/>
                <a:gd name="connsiteY173" fmla="*/ 2706191 h 4579441"/>
                <a:gd name="connsiteX174" fmla="*/ 5240140 w 6370596"/>
                <a:gd name="connsiteY174" fmla="*/ 2718891 h 4579441"/>
                <a:gd name="connsiteX175" fmla="*/ 5259190 w 6370596"/>
                <a:gd name="connsiteY175" fmla="*/ 2725241 h 4579441"/>
                <a:gd name="connsiteX176" fmla="*/ 5290940 w 6370596"/>
                <a:gd name="connsiteY176" fmla="*/ 2737941 h 4579441"/>
                <a:gd name="connsiteX177" fmla="*/ 5316340 w 6370596"/>
                <a:gd name="connsiteY177" fmla="*/ 2744291 h 4579441"/>
                <a:gd name="connsiteX178" fmla="*/ 5354440 w 6370596"/>
                <a:gd name="connsiteY178" fmla="*/ 2756991 h 4579441"/>
                <a:gd name="connsiteX179" fmla="*/ 5398890 w 6370596"/>
                <a:gd name="connsiteY179" fmla="*/ 2769691 h 4579441"/>
                <a:gd name="connsiteX180" fmla="*/ 5494140 w 6370596"/>
                <a:gd name="connsiteY180" fmla="*/ 2763341 h 4579441"/>
                <a:gd name="connsiteX181" fmla="*/ 5513190 w 6370596"/>
                <a:gd name="connsiteY181" fmla="*/ 2744291 h 4579441"/>
                <a:gd name="connsiteX182" fmla="*/ 5500490 w 6370596"/>
                <a:gd name="connsiteY182" fmla="*/ 2699841 h 4579441"/>
                <a:gd name="connsiteX183" fmla="*/ 5494140 w 6370596"/>
                <a:gd name="connsiteY183" fmla="*/ 2668091 h 4579441"/>
                <a:gd name="connsiteX184" fmla="*/ 5456040 w 6370596"/>
                <a:gd name="connsiteY184" fmla="*/ 2649041 h 4579441"/>
                <a:gd name="connsiteX185" fmla="*/ 5449690 w 6370596"/>
                <a:gd name="connsiteY185" fmla="*/ 2623641 h 4579441"/>
                <a:gd name="connsiteX186" fmla="*/ 5462390 w 6370596"/>
                <a:gd name="connsiteY186" fmla="*/ 2509341 h 4579441"/>
                <a:gd name="connsiteX187" fmla="*/ 5475090 w 6370596"/>
                <a:gd name="connsiteY187" fmla="*/ 2483941 h 4579441"/>
                <a:gd name="connsiteX188" fmla="*/ 5513190 w 6370596"/>
                <a:gd name="connsiteY188" fmla="*/ 2458541 h 4579441"/>
                <a:gd name="connsiteX189" fmla="*/ 5513190 w 6370596"/>
                <a:gd name="connsiteY189" fmla="*/ 2356941 h 4579441"/>
                <a:gd name="connsiteX190" fmla="*/ 5532240 w 6370596"/>
                <a:gd name="connsiteY190" fmla="*/ 2331541 h 4579441"/>
                <a:gd name="connsiteX191" fmla="*/ 5551290 w 6370596"/>
                <a:gd name="connsiteY191" fmla="*/ 2293441 h 4579441"/>
                <a:gd name="connsiteX192" fmla="*/ 5576690 w 6370596"/>
                <a:gd name="connsiteY192" fmla="*/ 2287091 h 4579441"/>
                <a:gd name="connsiteX193" fmla="*/ 5684640 w 6370596"/>
                <a:gd name="connsiteY193" fmla="*/ 2280741 h 4579441"/>
                <a:gd name="connsiteX194" fmla="*/ 5767190 w 6370596"/>
                <a:gd name="connsiteY194" fmla="*/ 2261691 h 4579441"/>
                <a:gd name="connsiteX195" fmla="*/ 5786240 w 6370596"/>
                <a:gd name="connsiteY195" fmla="*/ 2255341 h 4579441"/>
                <a:gd name="connsiteX196" fmla="*/ 5951340 w 6370596"/>
                <a:gd name="connsiteY196" fmla="*/ 2261691 h 4579441"/>
                <a:gd name="connsiteX197" fmla="*/ 5989440 w 6370596"/>
                <a:gd name="connsiteY197" fmla="*/ 2280741 h 4579441"/>
                <a:gd name="connsiteX198" fmla="*/ 6129140 w 6370596"/>
                <a:gd name="connsiteY198" fmla="*/ 2299791 h 4579441"/>
                <a:gd name="connsiteX199" fmla="*/ 6287890 w 6370596"/>
                <a:gd name="connsiteY199" fmla="*/ 2293441 h 4579441"/>
                <a:gd name="connsiteX200" fmla="*/ 6306940 w 6370596"/>
                <a:gd name="connsiteY200" fmla="*/ 2280741 h 4579441"/>
                <a:gd name="connsiteX201" fmla="*/ 6332340 w 6370596"/>
                <a:gd name="connsiteY201" fmla="*/ 2274391 h 4579441"/>
                <a:gd name="connsiteX202" fmla="*/ 6370440 w 6370596"/>
                <a:gd name="connsiteY202" fmla="*/ 2236291 h 4579441"/>
                <a:gd name="connsiteX203" fmla="*/ 6351390 w 6370596"/>
                <a:gd name="connsiteY203" fmla="*/ 2229941 h 4579441"/>
                <a:gd name="connsiteX204" fmla="*/ 6325990 w 6370596"/>
                <a:gd name="connsiteY204" fmla="*/ 2217241 h 4579441"/>
                <a:gd name="connsiteX205" fmla="*/ 6306940 w 6370596"/>
                <a:gd name="connsiteY205" fmla="*/ 2102941 h 4579441"/>
                <a:gd name="connsiteX206" fmla="*/ 6300590 w 6370596"/>
                <a:gd name="connsiteY206" fmla="*/ 2033091 h 4579441"/>
                <a:gd name="connsiteX207" fmla="*/ 6281540 w 6370596"/>
                <a:gd name="connsiteY207" fmla="*/ 1969591 h 4579441"/>
                <a:gd name="connsiteX208" fmla="*/ 6268840 w 6370596"/>
                <a:gd name="connsiteY208" fmla="*/ 1937841 h 4579441"/>
                <a:gd name="connsiteX209" fmla="*/ 6262490 w 6370596"/>
                <a:gd name="connsiteY209" fmla="*/ 1918791 h 4579441"/>
                <a:gd name="connsiteX210" fmla="*/ 6249790 w 6370596"/>
                <a:gd name="connsiteY210" fmla="*/ 1899741 h 4579441"/>
                <a:gd name="connsiteX211" fmla="*/ 6243440 w 6370596"/>
                <a:gd name="connsiteY211" fmla="*/ 1874341 h 4579441"/>
                <a:gd name="connsiteX212" fmla="*/ 6224390 w 6370596"/>
                <a:gd name="connsiteY212" fmla="*/ 1829891 h 4579441"/>
                <a:gd name="connsiteX213" fmla="*/ 6218040 w 6370596"/>
                <a:gd name="connsiteY213" fmla="*/ 1753691 h 4579441"/>
                <a:gd name="connsiteX214" fmla="*/ 6192640 w 6370596"/>
                <a:gd name="connsiteY214" fmla="*/ 1696541 h 4579441"/>
                <a:gd name="connsiteX215" fmla="*/ 6179940 w 6370596"/>
                <a:gd name="connsiteY215" fmla="*/ 1671141 h 4579441"/>
                <a:gd name="connsiteX216" fmla="*/ 6154540 w 6370596"/>
                <a:gd name="connsiteY216" fmla="*/ 1633041 h 4579441"/>
                <a:gd name="connsiteX217" fmla="*/ 6141840 w 6370596"/>
                <a:gd name="connsiteY217" fmla="*/ 1594941 h 4579441"/>
                <a:gd name="connsiteX218" fmla="*/ 6135490 w 6370596"/>
                <a:gd name="connsiteY218" fmla="*/ 1575891 h 4579441"/>
                <a:gd name="connsiteX219" fmla="*/ 6129140 w 6370596"/>
                <a:gd name="connsiteY219" fmla="*/ 1550491 h 4579441"/>
                <a:gd name="connsiteX220" fmla="*/ 6116440 w 6370596"/>
                <a:gd name="connsiteY220" fmla="*/ 1531441 h 4579441"/>
                <a:gd name="connsiteX221" fmla="*/ 6097390 w 6370596"/>
                <a:gd name="connsiteY221" fmla="*/ 1486991 h 4579441"/>
                <a:gd name="connsiteX222" fmla="*/ 6059290 w 6370596"/>
                <a:gd name="connsiteY222" fmla="*/ 1474291 h 4579441"/>
                <a:gd name="connsiteX223" fmla="*/ 6002140 w 6370596"/>
                <a:gd name="connsiteY223" fmla="*/ 1461591 h 4579441"/>
                <a:gd name="connsiteX224" fmla="*/ 5964040 w 6370596"/>
                <a:gd name="connsiteY224" fmla="*/ 1448891 h 4579441"/>
                <a:gd name="connsiteX225" fmla="*/ 5944990 w 6370596"/>
                <a:gd name="connsiteY225" fmla="*/ 1442541 h 4579441"/>
                <a:gd name="connsiteX226" fmla="*/ 5887840 w 6370596"/>
                <a:gd name="connsiteY226" fmla="*/ 1429841 h 4579441"/>
                <a:gd name="connsiteX227" fmla="*/ 5868790 w 6370596"/>
                <a:gd name="connsiteY227" fmla="*/ 1423491 h 4579441"/>
                <a:gd name="connsiteX228" fmla="*/ 5563990 w 6370596"/>
                <a:gd name="connsiteY228" fmla="*/ 1436191 h 4579441"/>
                <a:gd name="connsiteX229" fmla="*/ 5506840 w 6370596"/>
                <a:gd name="connsiteY229" fmla="*/ 1448891 h 4579441"/>
                <a:gd name="connsiteX230" fmla="*/ 5468740 w 6370596"/>
                <a:gd name="connsiteY230" fmla="*/ 1461591 h 4579441"/>
                <a:gd name="connsiteX231" fmla="*/ 5449690 w 6370596"/>
                <a:gd name="connsiteY231" fmla="*/ 1467941 h 4579441"/>
                <a:gd name="connsiteX232" fmla="*/ 5430640 w 6370596"/>
                <a:gd name="connsiteY232" fmla="*/ 1480641 h 4579441"/>
                <a:gd name="connsiteX233" fmla="*/ 5373490 w 6370596"/>
                <a:gd name="connsiteY233" fmla="*/ 1493341 h 4579441"/>
                <a:gd name="connsiteX234" fmla="*/ 5309990 w 6370596"/>
                <a:gd name="connsiteY234" fmla="*/ 1506041 h 4579441"/>
                <a:gd name="connsiteX235" fmla="*/ 5202040 w 6370596"/>
                <a:gd name="connsiteY235" fmla="*/ 1525091 h 4579441"/>
                <a:gd name="connsiteX236" fmla="*/ 5030590 w 6370596"/>
                <a:gd name="connsiteY236" fmla="*/ 1512391 h 4579441"/>
                <a:gd name="connsiteX237" fmla="*/ 4967090 w 6370596"/>
                <a:gd name="connsiteY237" fmla="*/ 1493341 h 4579441"/>
                <a:gd name="connsiteX238" fmla="*/ 4948040 w 6370596"/>
                <a:gd name="connsiteY238" fmla="*/ 1486991 h 4579441"/>
                <a:gd name="connsiteX239" fmla="*/ 4922640 w 6370596"/>
                <a:gd name="connsiteY239" fmla="*/ 1480641 h 4579441"/>
                <a:gd name="connsiteX240" fmla="*/ 4903590 w 6370596"/>
                <a:gd name="connsiteY240" fmla="*/ 1474291 h 4579441"/>
                <a:gd name="connsiteX241" fmla="*/ 4833740 w 6370596"/>
                <a:gd name="connsiteY241" fmla="*/ 1467941 h 4579441"/>
                <a:gd name="connsiteX242" fmla="*/ 4795640 w 6370596"/>
                <a:gd name="connsiteY242" fmla="*/ 1455241 h 4579441"/>
                <a:gd name="connsiteX243" fmla="*/ 4522590 w 6370596"/>
                <a:gd name="connsiteY243" fmla="*/ 1442541 h 4579441"/>
                <a:gd name="connsiteX244" fmla="*/ 4490840 w 6370596"/>
                <a:gd name="connsiteY244" fmla="*/ 1436191 h 4579441"/>
                <a:gd name="connsiteX245" fmla="*/ 4452740 w 6370596"/>
                <a:gd name="connsiteY245" fmla="*/ 1423491 h 4579441"/>
                <a:gd name="connsiteX246" fmla="*/ 4395590 w 6370596"/>
                <a:gd name="connsiteY246" fmla="*/ 1417141 h 4579441"/>
                <a:gd name="connsiteX247" fmla="*/ 4357490 w 6370596"/>
                <a:gd name="connsiteY247" fmla="*/ 1391741 h 4579441"/>
                <a:gd name="connsiteX248" fmla="*/ 4319390 w 6370596"/>
                <a:gd name="connsiteY248" fmla="*/ 1379041 h 4579441"/>
                <a:gd name="connsiteX249" fmla="*/ 4281290 w 6370596"/>
                <a:gd name="connsiteY249" fmla="*/ 1366341 h 4579441"/>
                <a:gd name="connsiteX250" fmla="*/ 4243190 w 6370596"/>
                <a:gd name="connsiteY250" fmla="*/ 1353641 h 4579441"/>
                <a:gd name="connsiteX251" fmla="*/ 4211440 w 6370596"/>
                <a:gd name="connsiteY251" fmla="*/ 1347291 h 4579441"/>
                <a:gd name="connsiteX252" fmla="*/ 4192390 w 6370596"/>
                <a:gd name="connsiteY252" fmla="*/ 1334591 h 4579441"/>
                <a:gd name="connsiteX253" fmla="*/ 4154290 w 6370596"/>
                <a:gd name="connsiteY253" fmla="*/ 1321891 h 4579441"/>
                <a:gd name="connsiteX254" fmla="*/ 4135240 w 6370596"/>
                <a:gd name="connsiteY254" fmla="*/ 1315541 h 4579441"/>
                <a:gd name="connsiteX255" fmla="*/ 4103490 w 6370596"/>
                <a:gd name="connsiteY255" fmla="*/ 1296491 h 4579441"/>
                <a:gd name="connsiteX256" fmla="*/ 4059040 w 6370596"/>
                <a:gd name="connsiteY256" fmla="*/ 1283791 h 4579441"/>
                <a:gd name="connsiteX257" fmla="*/ 4033640 w 6370596"/>
                <a:gd name="connsiteY257" fmla="*/ 1271091 h 4579441"/>
                <a:gd name="connsiteX258" fmla="*/ 3982840 w 6370596"/>
                <a:gd name="connsiteY258" fmla="*/ 1258391 h 4579441"/>
                <a:gd name="connsiteX259" fmla="*/ 3919340 w 6370596"/>
                <a:gd name="connsiteY259" fmla="*/ 1220291 h 4579441"/>
                <a:gd name="connsiteX260" fmla="*/ 3900290 w 6370596"/>
                <a:gd name="connsiteY260" fmla="*/ 1213941 h 4579441"/>
                <a:gd name="connsiteX261" fmla="*/ 3709790 w 6370596"/>
                <a:gd name="connsiteY261" fmla="*/ 1207591 h 4579441"/>
                <a:gd name="connsiteX262" fmla="*/ 3627240 w 6370596"/>
                <a:gd name="connsiteY262" fmla="*/ 1213941 h 4579441"/>
                <a:gd name="connsiteX263" fmla="*/ 3589140 w 6370596"/>
                <a:gd name="connsiteY263" fmla="*/ 1232991 h 4579441"/>
                <a:gd name="connsiteX264" fmla="*/ 3551040 w 6370596"/>
                <a:gd name="connsiteY264" fmla="*/ 1245691 h 4579441"/>
                <a:gd name="connsiteX265" fmla="*/ 3531990 w 6370596"/>
                <a:gd name="connsiteY265" fmla="*/ 1258391 h 4579441"/>
                <a:gd name="connsiteX266" fmla="*/ 3512940 w 6370596"/>
                <a:gd name="connsiteY266" fmla="*/ 1264741 h 4579441"/>
                <a:gd name="connsiteX267" fmla="*/ 3474840 w 6370596"/>
                <a:gd name="connsiteY267" fmla="*/ 1290141 h 4579441"/>
                <a:gd name="connsiteX268" fmla="*/ 3455790 w 6370596"/>
                <a:gd name="connsiteY268" fmla="*/ 1302841 h 4579441"/>
                <a:gd name="connsiteX269" fmla="*/ 3455790 w 6370596"/>
                <a:gd name="connsiteY269" fmla="*/ 1455241 h 4579441"/>
                <a:gd name="connsiteX270" fmla="*/ 3366890 w 6370596"/>
                <a:gd name="connsiteY270" fmla="*/ 1506041 h 4579441"/>
                <a:gd name="connsiteX271" fmla="*/ 3271640 w 6370596"/>
                <a:gd name="connsiteY271" fmla="*/ 1448891 h 4579441"/>
                <a:gd name="connsiteX272" fmla="*/ 3252590 w 6370596"/>
                <a:gd name="connsiteY272" fmla="*/ 1455241 h 4579441"/>
                <a:gd name="connsiteX273" fmla="*/ 3176390 w 6370596"/>
                <a:gd name="connsiteY273" fmla="*/ 1429841 h 4579441"/>
                <a:gd name="connsiteX274" fmla="*/ 3157340 w 6370596"/>
                <a:gd name="connsiteY274" fmla="*/ 1410791 h 4579441"/>
                <a:gd name="connsiteX275" fmla="*/ 3138290 w 6370596"/>
                <a:gd name="connsiteY275" fmla="*/ 1372691 h 4579441"/>
                <a:gd name="connsiteX276" fmla="*/ 3131940 w 6370596"/>
                <a:gd name="connsiteY276" fmla="*/ 1353641 h 4579441"/>
                <a:gd name="connsiteX277" fmla="*/ 3119240 w 6370596"/>
                <a:gd name="connsiteY277" fmla="*/ 1334591 h 4579441"/>
                <a:gd name="connsiteX278" fmla="*/ 3112890 w 6370596"/>
                <a:gd name="connsiteY278" fmla="*/ 1315541 h 4579441"/>
                <a:gd name="connsiteX279" fmla="*/ 3100190 w 6370596"/>
                <a:gd name="connsiteY279" fmla="*/ 1296491 h 4579441"/>
                <a:gd name="connsiteX280" fmla="*/ 3087490 w 6370596"/>
                <a:gd name="connsiteY280" fmla="*/ 1271091 h 4579441"/>
                <a:gd name="connsiteX281" fmla="*/ 3068440 w 6370596"/>
                <a:gd name="connsiteY281" fmla="*/ 1252041 h 4579441"/>
                <a:gd name="connsiteX282" fmla="*/ 3030340 w 6370596"/>
                <a:gd name="connsiteY282" fmla="*/ 1232991 h 4579441"/>
                <a:gd name="connsiteX283" fmla="*/ 3011290 w 6370596"/>
                <a:gd name="connsiteY283" fmla="*/ 1213941 h 4579441"/>
                <a:gd name="connsiteX284" fmla="*/ 2985890 w 6370596"/>
                <a:gd name="connsiteY284" fmla="*/ 1194891 h 4579441"/>
                <a:gd name="connsiteX285" fmla="*/ 2966840 w 6370596"/>
                <a:gd name="connsiteY285" fmla="*/ 1169491 h 4579441"/>
                <a:gd name="connsiteX286" fmla="*/ 2941440 w 6370596"/>
                <a:gd name="connsiteY286" fmla="*/ 1144091 h 4579441"/>
                <a:gd name="connsiteX287" fmla="*/ 2896990 w 6370596"/>
                <a:gd name="connsiteY287" fmla="*/ 1086941 h 4579441"/>
                <a:gd name="connsiteX288" fmla="*/ 2865240 w 6370596"/>
                <a:gd name="connsiteY288" fmla="*/ 1048841 h 4579441"/>
                <a:gd name="connsiteX289" fmla="*/ 2839840 w 6370596"/>
                <a:gd name="connsiteY289" fmla="*/ 1029791 h 4579441"/>
                <a:gd name="connsiteX290" fmla="*/ 2801740 w 6370596"/>
                <a:gd name="connsiteY290" fmla="*/ 1004391 h 4579441"/>
                <a:gd name="connsiteX291" fmla="*/ 2757290 w 6370596"/>
                <a:gd name="connsiteY291" fmla="*/ 966291 h 4579441"/>
                <a:gd name="connsiteX292" fmla="*/ 2719190 w 6370596"/>
                <a:gd name="connsiteY292" fmla="*/ 928191 h 4579441"/>
                <a:gd name="connsiteX293" fmla="*/ 2700140 w 6370596"/>
                <a:gd name="connsiteY293" fmla="*/ 915491 h 4579441"/>
                <a:gd name="connsiteX294" fmla="*/ 2655690 w 6370596"/>
                <a:gd name="connsiteY294" fmla="*/ 871041 h 4579441"/>
                <a:gd name="connsiteX295" fmla="*/ 2630290 w 6370596"/>
                <a:gd name="connsiteY295" fmla="*/ 832941 h 4579441"/>
                <a:gd name="connsiteX296" fmla="*/ 2598540 w 6370596"/>
                <a:gd name="connsiteY296" fmla="*/ 801191 h 4579441"/>
                <a:gd name="connsiteX297" fmla="*/ 2585840 w 6370596"/>
                <a:gd name="connsiteY297" fmla="*/ 782141 h 4579441"/>
                <a:gd name="connsiteX298" fmla="*/ 2522340 w 6370596"/>
                <a:gd name="connsiteY298" fmla="*/ 744041 h 4579441"/>
                <a:gd name="connsiteX299" fmla="*/ 2503290 w 6370596"/>
                <a:gd name="connsiteY299" fmla="*/ 724991 h 4579441"/>
                <a:gd name="connsiteX300" fmla="*/ 2452490 w 6370596"/>
                <a:gd name="connsiteY300" fmla="*/ 693241 h 4579441"/>
                <a:gd name="connsiteX301" fmla="*/ 2376290 w 6370596"/>
                <a:gd name="connsiteY301" fmla="*/ 642441 h 4579441"/>
                <a:gd name="connsiteX302" fmla="*/ 2331840 w 6370596"/>
                <a:gd name="connsiteY302" fmla="*/ 585291 h 4579441"/>
                <a:gd name="connsiteX303" fmla="*/ 2293740 w 6370596"/>
                <a:gd name="connsiteY303" fmla="*/ 547191 h 4579441"/>
                <a:gd name="connsiteX304" fmla="*/ 2268340 w 6370596"/>
                <a:gd name="connsiteY304" fmla="*/ 496391 h 4579441"/>
                <a:gd name="connsiteX305" fmla="*/ 2223890 w 6370596"/>
                <a:gd name="connsiteY305" fmla="*/ 350341 h 4579441"/>
                <a:gd name="connsiteX306" fmla="*/ 2211190 w 6370596"/>
                <a:gd name="connsiteY306" fmla="*/ 331291 h 4579441"/>
                <a:gd name="connsiteX307" fmla="*/ 2204840 w 6370596"/>
                <a:gd name="connsiteY307" fmla="*/ 312241 h 4579441"/>
                <a:gd name="connsiteX308" fmla="*/ 2179440 w 6370596"/>
                <a:gd name="connsiteY308" fmla="*/ 274141 h 4579441"/>
                <a:gd name="connsiteX309" fmla="*/ 2122290 w 6370596"/>
                <a:gd name="connsiteY309" fmla="*/ 134441 h 4579441"/>
                <a:gd name="connsiteX310" fmla="*/ 2096890 w 6370596"/>
                <a:gd name="connsiteY310" fmla="*/ 96341 h 4579441"/>
                <a:gd name="connsiteX311" fmla="*/ 2071490 w 6370596"/>
                <a:gd name="connsiteY311" fmla="*/ 89991 h 4579441"/>
                <a:gd name="connsiteX312" fmla="*/ 2001640 w 6370596"/>
                <a:gd name="connsiteY312" fmla="*/ 58241 h 4579441"/>
                <a:gd name="connsiteX313" fmla="*/ 1982590 w 6370596"/>
                <a:gd name="connsiteY313" fmla="*/ 45541 h 4579441"/>
                <a:gd name="connsiteX314" fmla="*/ 1684140 w 6370596"/>
                <a:gd name="connsiteY314" fmla="*/ 26491 h 4579441"/>
                <a:gd name="connsiteX315" fmla="*/ 763390 w 6370596"/>
                <a:gd name="connsiteY315" fmla="*/ 13791 h 4579441"/>
                <a:gd name="connsiteX316" fmla="*/ 503040 w 6370596"/>
                <a:gd name="connsiteY316" fmla="*/ 1091 h 4579441"/>
                <a:gd name="connsiteX317" fmla="*/ 452240 w 6370596"/>
                <a:gd name="connsiteY317" fmla="*/ 20141 h 4579441"/>
                <a:gd name="connsiteX318" fmla="*/ 134740 w 6370596"/>
                <a:gd name="connsiteY318" fmla="*/ 20141 h 4579441"/>
                <a:gd name="connsiteX319" fmla="*/ 45840 w 6370596"/>
                <a:gd name="connsiteY319" fmla="*/ 64591 h 4579441"/>
                <a:gd name="connsiteX320" fmla="*/ 26790 w 6370596"/>
                <a:gd name="connsiteY320" fmla="*/ 229691 h 4579441"/>
                <a:gd name="connsiteX321" fmla="*/ 7740 w 6370596"/>
                <a:gd name="connsiteY321" fmla="*/ 369391 h 4579441"/>
                <a:gd name="connsiteX322" fmla="*/ 20440 w 6370596"/>
                <a:gd name="connsiteY32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115891 h 4579441"/>
                <a:gd name="connsiteX23" fmla="*/ 458590 w 6370596"/>
                <a:gd name="connsiteY23" fmla="*/ 4128591 h 4579441"/>
                <a:gd name="connsiteX24" fmla="*/ 496690 w 6370596"/>
                <a:gd name="connsiteY24" fmla="*/ 4147641 h 4579441"/>
                <a:gd name="connsiteX25" fmla="*/ 515740 w 6370596"/>
                <a:gd name="connsiteY25" fmla="*/ 4115891 h 4579441"/>
                <a:gd name="connsiteX26" fmla="*/ 522090 w 6370596"/>
                <a:gd name="connsiteY26" fmla="*/ 4090491 h 4579441"/>
                <a:gd name="connsiteX27" fmla="*/ 610990 w 6370596"/>
                <a:gd name="connsiteY27" fmla="*/ 4096841 h 4579441"/>
                <a:gd name="connsiteX28" fmla="*/ 649090 w 6370596"/>
                <a:gd name="connsiteY28" fmla="*/ 4103191 h 4579441"/>
                <a:gd name="connsiteX29" fmla="*/ 655440 w 6370596"/>
                <a:gd name="connsiteY29" fmla="*/ 4026991 h 4579441"/>
                <a:gd name="connsiteX30" fmla="*/ 661790 w 6370596"/>
                <a:gd name="connsiteY30" fmla="*/ 4001591 h 4579441"/>
                <a:gd name="connsiteX31" fmla="*/ 718940 w 6370596"/>
                <a:gd name="connsiteY31" fmla="*/ 3969841 h 4579441"/>
                <a:gd name="connsiteX32" fmla="*/ 782440 w 6370596"/>
                <a:gd name="connsiteY32" fmla="*/ 3963491 h 4579441"/>
                <a:gd name="connsiteX33" fmla="*/ 801490 w 6370596"/>
                <a:gd name="connsiteY33" fmla="*/ 3957141 h 4579441"/>
                <a:gd name="connsiteX34" fmla="*/ 864990 w 6370596"/>
                <a:gd name="connsiteY34" fmla="*/ 3963491 h 4579441"/>
                <a:gd name="connsiteX35" fmla="*/ 915790 w 6370596"/>
                <a:gd name="connsiteY35" fmla="*/ 3988891 h 4579441"/>
                <a:gd name="connsiteX36" fmla="*/ 941190 w 6370596"/>
                <a:gd name="connsiteY36" fmla="*/ 3995241 h 4579441"/>
                <a:gd name="connsiteX37" fmla="*/ 979290 w 6370596"/>
                <a:gd name="connsiteY37" fmla="*/ 4026991 h 4579441"/>
                <a:gd name="connsiteX38" fmla="*/ 998340 w 6370596"/>
                <a:gd name="connsiteY38" fmla="*/ 4039691 h 4579441"/>
                <a:gd name="connsiteX39" fmla="*/ 1017390 w 6370596"/>
                <a:gd name="connsiteY39" fmla="*/ 4058741 h 4579441"/>
                <a:gd name="connsiteX40" fmla="*/ 1087240 w 6370596"/>
                <a:gd name="connsiteY40" fmla="*/ 4090491 h 4579441"/>
                <a:gd name="connsiteX41" fmla="*/ 1157090 w 6370596"/>
                <a:gd name="connsiteY41" fmla="*/ 4084141 h 4579441"/>
                <a:gd name="connsiteX42" fmla="*/ 1176140 w 6370596"/>
                <a:gd name="connsiteY42" fmla="*/ 4077791 h 4579441"/>
                <a:gd name="connsiteX43" fmla="*/ 1271390 w 6370596"/>
                <a:gd name="connsiteY43" fmla="*/ 4084141 h 4579441"/>
                <a:gd name="connsiteX44" fmla="*/ 1366640 w 6370596"/>
                <a:gd name="connsiteY44" fmla="*/ 4096841 h 4579441"/>
                <a:gd name="connsiteX45" fmla="*/ 1411090 w 6370596"/>
                <a:gd name="connsiteY45" fmla="*/ 4122241 h 4579441"/>
                <a:gd name="connsiteX46" fmla="*/ 1430140 w 6370596"/>
                <a:gd name="connsiteY46" fmla="*/ 4141291 h 4579441"/>
                <a:gd name="connsiteX47" fmla="*/ 1468240 w 6370596"/>
                <a:gd name="connsiteY47" fmla="*/ 4166691 h 4579441"/>
                <a:gd name="connsiteX48" fmla="*/ 1512690 w 6370596"/>
                <a:gd name="connsiteY48" fmla="*/ 4192091 h 4579441"/>
                <a:gd name="connsiteX49" fmla="*/ 1569840 w 6370596"/>
                <a:gd name="connsiteY49" fmla="*/ 4217491 h 4579441"/>
                <a:gd name="connsiteX50" fmla="*/ 1595240 w 6370596"/>
                <a:gd name="connsiteY50" fmla="*/ 4230191 h 4579441"/>
                <a:gd name="connsiteX51" fmla="*/ 1614290 w 6370596"/>
                <a:gd name="connsiteY51" fmla="*/ 4242891 h 4579441"/>
                <a:gd name="connsiteX52" fmla="*/ 1652390 w 6370596"/>
                <a:gd name="connsiteY52" fmla="*/ 4255591 h 4579441"/>
                <a:gd name="connsiteX53" fmla="*/ 1709540 w 6370596"/>
                <a:gd name="connsiteY53" fmla="*/ 4300041 h 4579441"/>
                <a:gd name="connsiteX54" fmla="*/ 1728590 w 6370596"/>
                <a:gd name="connsiteY54" fmla="*/ 4306391 h 4579441"/>
                <a:gd name="connsiteX55" fmla="*/ 1753990 w 6370596"/>
                <a:gd name="connsiteY55" fmla="*/ 4325441 h 4579441"/>
                <a:gd name="connsiteX56" fmla="*/ 1798440 w 6370596"/>
                <a:gd name="connsiteY56" fmla="*/ 4344491 h 4579441"/>
                <a:gd name="connsiteX57" fmla="*/ 1823840 w 6370596"/>
                <a:gd name="connsiteY57" fmla="*/ 4357191 h 4579441"/>
                <a:gd name="connsiteX58" fmla="*/ 1861940 w 6370596"/>
                <a:gd name="connsiteY58" fmla="*/ 4369891 h 4579441"/>
                <a:gd name="connsiteX59" fmla="*/ 1880990 w 6370596"/>
                <a:gd name="connsiteY59" fmla="*/ 4382591 h 4579441"/>
                <a:gd name="connsiteX60" fmla="*/ 1919090 w 6370596"/>
                <a:gd name="connsiteY60" fmla="*/ 4395291 h 4579441"/>
                <a:gd name="connsiteX61" fmla="*/ 1963540 w 6370596"/>
                <a:gd name="connsiteY61" fmla="*/ 4414341 h 4579441"/>
                <a:gd name="connsiteX62" fmla="*/ 1988940 w 6370596"/>
                <a:gd name="connsiteY62" fmla="*/ 4433391 h 4579441"/>
                <a:gd name="connsiteX63" fmla="*/ 2027040 w 6370596"/>
                <a:gd name="connsiteY63" fmla="*/ 4458791 h 4579441"/>
                <a:gd name="connsiteX64" fmla="*/ 2071490 w 6370596"/>
                <a:gd name="connsiteY64" fmla="*/ 4496891 h 4579441"/>
                <a:gd name="connsiteX65" fmla="*/ 2090540 w 6370596"/>
                <a:gd name="connsiteY65" fmla="*/ 4503241 h 4579441"/>
                <a:gd name="connsiteX66" fmla="*/ 2109590 w 6370596"/>
                <a:gd name="connsiteY66" fmla="*/ 4515941 h 4579441"/>
                <a:gd name="connsiteX67" fmla="*/ 2134990 w 6370596"/>
                <a:gd name="connsiteY67" fmla="*/ 4522291 h 4579441"/>
                <a:gd name="connsiteX68" fmla="*/ 2198490 w 6370596"/>
                <a:gd name="connsiteY68" fmla="*/ 4541341 h 4579441"/>
                <a:gd name="connsiteX69" fmla="*/ 2261990 w 6370596"/>
                <a:gd name="connsiteY69" fmla="*/ 4547691 h 4579441"/>
                <a:gd name="connsiteX70" fmla="*/ 2300090 w 6370596"/>
                <a:gd name="connsiteY70" fmla="*/ 4560391 h 4579441"/>
                <a:gd name="connsiteX71" fmla="*/ 2325490 w 6370596"/>
                <a:gd name="connsiteY71" fmla="*/ 4566741 h 4579441"/>
                <a:gd name="connsiteX72" fmla="*/ 2363590 w 6370596"/>
                <a:gd name="connsiteY72" fmla="*/ 4579441 h 4579441"/>
                <a:gd name="connsiteX73" fmla="*/ 2388990 w 6370596"/>
                <a:gd name="connsiteY73" fmla="*/ 4573091 h 4579441"/>
                <a:gd name="connsiteX74" fmla="*/ 2401690 w 6370596"/>
                <a:gd name="connsiteY74" fmla="*/ 4547691 h 4579441"/>
                <a:gd name="connsiteX75" fmla="*/ 2433440 w 6370596"/>
                <a:gd name="connsiteY75" fmla="*/ 4515941 h 4579441"/>
                <a:gd name="connsiteX76" fmla="*/ 2458840 w 6370596"/>
                <a:gd name="connsiteY76" fmla="*/ 4477841 h 4579441"/>
                <a:gd name="connsiteX77" fmla="*/ 2471540 w 6370596"/>
                <a:gd name="connsiteY77" fmla="*/ 4458791 h 4579441"/>
                <a:gd name="connsiteX78" fmla="*/ 2490590 w 6370596"/>
                <a:gd name="connsiteY78" fmla="*/ 4433391 h 4579441"/>
                <a:gd name="connsiteX79" fmla="*/ 2503290 w 6370596"/>
                <a:gd name="connsiteY79" fmla="*/ 4414341 h 4579441"/>
                <a:gd name="connsiteX80" fmla="*/ 2522340 w 6370596"/>
                <a:gd name="connsiteY80" fmla="*/ 4388941 h 4579441"/>
                <a:gd name="connsiteX81" fmla="*/ 2535040 w 6370596"/>
                <a:gd name="connsiteY81" fmla="*/ 4369891 h 4579441"/>
                <a:gd name="connsiteX82" fmla="*/ 2554090 w 6370596"/>
                <a:gd name="connsiteY82" fmla="*/ 4363541 h 4579441"/>
                <a:gd name="connsiteX83" fmla="*/ 2611240 w 6370596"/>
                <a:gd name="connsiteY83" fmla="*/ 4312741 h 4579441"/>
                <a:gd name="connsiteX84" fmla="*/ 2630290 w 6370596"/>
                <a:gd name="connsiteY84" fmla="*/ 4306391 h 4579441"/>
                <a:gd name="connsiteX85" fmla="*/ 2674740 w 6370596"/>
                <a:gd name="connsiteY85" fmla="*/ 4280991 h 4579441"/>
                <a:gd name="connsiteX86" fmla="*/ 2700140 w 6370596"/>
                <a:gd name="connsiteY86" fmla="*/ 4268291 h 4579441"/>
                <a:gd name="connsiteX87" fmla="*/ 2738240 w 6370596"/>
                <a:gd name="connsiteY87" fmla="*/ 4230191 h 4579441"/>
                <a:gd name="connsiteX88" fmla="*/ 2776340 w 6370596"/>
                <a:gd name="connsiteY88" fmla="*/ 4198441 h 4579441"/>
                <a:gd name="connsiteX89" fmla="*/ 2827140 w 6370596"/>
                <a:gd name="connsiteY89" fmla="*/ 4166691 h 4579441"/>
                <a:gd name="connsiteX90" fmla="*/ 2858890 w 6370596"/>
                <a:gd name="connsiteY90" fmla="*/ 4134941 h 4579441"/>
                <a:gd name="connsiteX91" fmla="*/ 2890640 w 6370596"/>
                <a:gd name="connsiteY91" fmla="*/ 4103191 h 4579441"/>
                <a:gd name="connsiteX92" fmla="*/ 2903340 w 6370596"/>
                <a:gd name="connsiteY92" fmla="*/ 4077791 h 4579441"/>
                <a:gd name="connsiteX93" fmla="*/ 2992240 w 6370596"/>
                <a:gd name="connsiteY93" fmla="*/ 4014291 h 4579441"/>
                <a:gd name="connsiteX94" fmla="*/ 3023990 w 6370596"/>
                <a:gd name="connsiteY94" fmla="*/ 3995241 h 4579441"/>
                <a:gd name="connsiteX95" fmla="*/ 3093840 w 6370596"/>
                <a:gd name="connsiteY95" fmla="*/ 3963491 h 4579441"/>
                <a:gd name="connsiteX96" fmla="*/ 3112890 w 6370596"/>
                <a:gd name="connsiteY96" fmla="*/ 3950791 h 4579441"/>
                <a:gd name="connsiteX97" fmla="*/ 3150990 w 6370596"/>
                <a:gd name="connsiteY97" fmla="*/ 3938091 h 4579441"/>
                <a:gd name="connsiteX98" fmla="*/ 3208140 w 6370596"/>
                <a:gd name="connsiteY98" fmla="*/ 3906341 h 4579441"/>
                <a:gd name="connsiteX99" fmla="*/ 3246240 w 6370596"/>
                <a:gd name="connsiteY99" fmla="*/ 3887291 h 4579441"/>
                <a:gd name="connsiteX100" fmla="*/ 3258940 w 6370596"/>
                <a:gd name="connsiteY100" fmla="*/ 3868241 h 4579441"/>
                <a:gd name="connsiteX101" fmla="*/ 3284340 w 6370596"/>
                <a:gd name="connsiteY101" fmla="*/ 3849191 h 4579441"/>
                <a:gd name="connsiteX102" fmla="*/ 3277990 w 6370596"/>
                <a:gd name="connsiteY102" fmla="*/ 3734891 h 4579441"/>
                <a:gd name="connsiteX103" fmla="*/ 3239890 w 6370596"/>
                <a:gd name="connsiteY103" fmla="*/ 3728541 h 4579441"/>
                <a:gd name="connsiteX104" fmla="*/ 3112890 w 6370596"/>
                <a:gd name="connsiteY104" fmla="*/ 3715841 h 4579441"/>
                <a:gd name="connsiteX105" fmla="*/ 3119240 w 6370596"/>
                <a:gd name="connsiteY105" fmla="*/ 3690441 h 4579441"/>
                <a:gd name="connsiteX106" fmla="*/ 3138290 w 6370596"/>
                <a:gd name="connsiteY106" fmla="*/ 3677741 h 4579441"/>
                <a:gd name="connsiteX107" fmla="*/ 3163690 w 6370596"/>
                <a:gd name="connsiteY107" fmla="*/ 3658691 h 4579441"/>
                <a:gd name="connsiteX108" fmla="*/ 3201790 w 6370596"/>
                <a:gd name="connsiteY108" fmla="*/ 3639641 h 4579441"/>
                <a:gd name="connsiteX109" fmla="*/ 3271640 w 6370596"/>
                <a:gd name="connsiteY109" fmla="*/ 3569791 h 4579441"/>
                <a:gd name="connsiteX110" fmla="*/ 3290690 w 6370596"/>
                <a:gd name="connsiteY110" fmla="*/ 3544391 h 4579441"/>
                <a:gd name="connsiteX111" fmla="*/ 3309740 w 6370596"/>
                <a:gd name="connsiteY111" fmla="*/ 3531691 h 4579441"/>
                <a:gd name="connsiteX112" fmla="*/ 3404990 w 6370596"/>
                <a:gd name="connsiteY112" fmla="*/ 3474541 h 4579441"/>
                <a:gd name="connsiteX113" fmla="*/ 3449440 w 6370596"/>
                <a:gd name="connsiteY113" fmla="*/ 3461841 h 4579441"/>
                <a:gd name="connsiteX114" fmla="*/ 3474840 w 6370596"/>
                <a:gd name="connsiteY114" fmla="*/ 3398341 h 4579441"/>
                <a:gd name="connsiteX115" fmla="*/ 3512940 w 6370596"/>
                <a:gd name="connsiteY115" fmla="*/ 3379291 h 4579441"/>
                <a:gd name="connsiteX116" fmla="*/ 3557390 w 6370596"/>
                <a:gd name="connsiteY116" fmla="*/ 3353891 h 4579441"/>
                <a:gd name="connsiteX117" fmla="*/ 3608190 w 6370596"/>
                <a:gd name="connsiteY117" fmla="*/ 3322141 h 4579441"/>
                <a:gd name="connsiteX118" fmla="*/ 3697090 w 6370596"/>
                <a:gd name="connsiteY118" fmla="*/ 3296741 h 4579441"/>
                <a:gd name="connsiteX119" fmla="*/ 3741540 w 6370596"/>
                <a:gd name="connsiteY119" fmla="*/ 3284041 h 4579441"/>
                <a:gd name="connsiteX120" fmla="*/ 3760590 w 6370596"/>
                <a:gd name="connsiteY120" fmla="*/ 3271341 h 4579441"/>
                <a:gd name="connsiteX121" fmla="*/ 3805040 w 6370596"/>
                <a:gd name="connsiteY121" fmla="*/ 3220541 h 4579441"/>
                <a:gd name="connsiteX122" fmla="*/ 3773290 w 6370596"/>
                <a:gd name="connsiteY122" fmla="*/ 3144341 h 4579441"/>
                <a:gd name="connsiteX123" fmla="*/ 3728840 w 6370596"/>
                <a:gd name="connsiteY123" fmla="*/ 3087191 h 4579441"/>
                <a:gd name="connsiteX124" fmla="*/ 3671690 w 6370596"/>
                <a:gd name="connsiteY124" fmla="*/ 2979241 h 4579441"/>
                <a:gd name="connsiteX125" fmla="*/ 3678040 w 6370596"/>
                <a:gd name="connsiteY125" fmla="*/ 2960191 h 4579441"/>
                <a:gd name="connsiteX126" fmla="*/ 3690740 w 6370596"/>
                <a:gd name="connsiteY126" fmla="*/ 2877641 h 4579441"/>
                <a:gd name="connsiteX127" fmla="*/ 3684390 w 6370596"/>
                <a:gd name="connsiteY127" fmla="*/ 2833191 h 4579441"/>
                <a:gd name="connsiteX128" fmla="*/ 3671690 w 6370596"/>
                <a:gd name="connsiteY128" fmla="*/ 2814141 h 4579441"/>
                <a:gd name="connsiteX129" fmla="*/ 3665340 w 6370596"/>
                <a:gd name="connsiteY129" fmla="*/ 2788741 h 4579441"/>
                <a:gd name="connsiteX130" fmla="*/ 3671690 w 6370596"/>
                <a:gd name="connsiteY130" fmla="*/ 2706191 h 4579441"/>
                <a:gd name="connsiteX131" fmla="*/ 3684390 w 6370596"/>
                <a:gd name="connsiteY131" fmla="*/ 2687141 h 4579441"/>
                <a:gd name="connsiteX132" fmla="*/ 3722490 w 6370596"/>
                <a:gd name="connsiteY132" fmla="*/ 2649041 h 4579441"/>
                <a:gd name="connsiteX133" fmla="*/ 3843140 w 6370596"/>
                <a:gd name="connsiteY133" fmla="*/ 2560141 h 4579441"/>
                <a:gd name="connsiteX134" fmla="*/ 3925690 w 6370596"/>
                <a:gd name="connsiteY134" fmla="*/ 2496641 h 4579441"/>
                <a:gd name="connsiteX135" fmla="*/ 4008240 w 6370596"/>
                <a:gd name="connsiteY135" fmla="*/ 2464891 h 4579441"/>
                <a:gd name="connsiteX136" fmla="*/ 4109840 w 6370596"/>
                <a:gd name="connsiteY136" fmla="*/ 2471241 h 4579441"/>
                <a:gd name="connsiteX137" fmla="*/ 4147940 w 6370596"/>
                <a:gd name="connsiteY137" fmla="*/ 2496641 h 4579441"/>
                <a:gd name="connsiteX138" fmla="*/ 4186040 w 6370596"/>
                <a:gd name="connsiteY138" fmla="*/ 2515691 h 4579441"/>
                <a:gd name="connsiteX139" fmla="*/ 4249540 w 6370596"/>
                <a:gd name="connsiteY139" fmla="*/ 2566491 h 4579441"/>
                <a:gd name="connsiteX140" fmla="*/ 4274940 w 6370596"/>
                <a:gd name="connsiteY140" fmla="*/ 2610941 h 4579441"/>
                <a:gd name="connsiteX141" fmla="*/ 4293990 w 6370596"/>
                <a:gd name="connsiteY141" fmla="*/ 2629991 h 4579441"/>
                <a:gd name="connsiteX142" fmla="*/ 4363840 w 6370596"/>
                <a:gd name="connsiteY142" fmla="*/ 2706191 h 4579441"/>
                <a:gd name="connsiteX143" fmla="*/ 4382890 w 6370596"/>
                <a:gd name="connsiteY143" fmla="*/ 2731591 h 4579441"/>
                <a:gd name="connsiteX144" fmla="*/ 4427340 w 6370596"/>
                <a:gd name="connsiteY144" fmla="*/ 2795091 h 4579441"/>
                <a:gd name="connsiteX145" fmla="*/ 4465440 w 6370596"/>
                <a:gd name="connsiteY145" fmla="*/ 2852241 h 4579441"/>
                <a:gd name="connsiteX146" fmla="*/ 4535290 w 6370596"/>
                <a:gd name="connsiteY146" fmla="*/ 2947491 h 4579441"/>
                <a:gd name="connsiteX147" fmla="*/ 4547990 w 6370596"/>
                <a:gd name="connsiteY147" fmla="*/ 2966541 h 4579441"/>
                <a:gd name="connsiteX148" fmla="*/ 4573390 w 6370596"/>
                <a:gd name="connsiteY148" fmla="*/ 2991941 h 4579441"/>
                <a:gd name="connsiteX149" fmla="*/ 4586090 w 6370596"/>
                <a:gd name="connsiteY149" fmla="*/ 3010991 h 4579441"/>
                <a:gd name="connsiteX150" fmla="*/ 4605140 w 6370596"/>
                <a:gd name="connsiteY150" fmla="*/ 3030041 h 4579441"/>
                <a:gd name="connsiteX151" fmla="*/ 4649590 w 6370596"/>
                <a:gd name="connsiteY151" fmla="*/ 3087191 h 4579441"/>
                <a:gd name="connsiteX152" fmla="*/ 4668640 w 6370596"/>
                <a:gd name="connsiteY152" fmla="*/ 3112591 h 4579441"/>
                <a:gd name="connsiteX153" fmla="*/ 4681340 w 6370596"/>
                <a:gd name="connsiteY153" fmla="*/ 3131641 h 4579441"/>
                <a:gd name="connsiteX154" fmla="*/ 4700390 w 6370596"/>
                <a:gd name="connsiteY154" fmla="*/ 3137991 h 4579441"/>
                <a:gd name="connsiteX155" fmla="*/ 4732140 w 6370596"/>
                <a:gd name="connsiteY155" fmla="*/ 3036391 h 4579441"/>
                <a:gd name="connsiteX156" fmla="*/ 4744840 w 6370596"/>
                <a:gd name="connsiteY156" fmla="*/ 2985591 h 4579441"/>
                <a:gd name="connsiteX157" fmla="*/ 4763890 w 6370596"/>
                <a:gd name="connsiteY157" fmla="*/ 2934791 h 4579441"/>
                <a:gd name="connsiteX158" fmla="*/ 4776590 w 6370596"/>
                <a:gd name="connsiteY158" fmla="*/ 2883991 h 4579441"/>
                <a:gd name="connsiteX159" fmla="*/ 4782940 w 6370596"/>
                <a:gd name="connsiteY159" fmla="*/ 2864941 h 4579441"/>
                <a:gd name="connsiteX160" fmla="*/ 4801990 w 6370596"/>
                <a:gd name="connsiteY160" fmla="*/ 2839541 h 4579441"/>
                <a:gd name="connsiteX161" fmla="*/ 4808340 w 6370596"/>
                <a:gd name="connsiteY161" fmla="*/ 2820491 h 4579441"/>
                <a:gd name="connsiteX162" fmla="*/ 4846440 w 6370596"/>
                <a:gd name="connsiteY162" fmla="*/ 2763341 h 4579441"/>
                <a:gd name="connsiteX163" fmla="*/ 4859140 w 6370596"/>
                <a:gd name="connsiteY163" fmla="*/ 2744291 h 4579441"/>
                <a:gd name="connsiteX164" fmla="*/ 4878190 w 6370596"/>
                <a:gd name="connsiteY164" fmla="*/ 2731591 h 4579441"/>
                <a:gd name="connsiteX165" fmla="*/ 4922640 w 6370596"/>
                <a:gd name="connsiteY165" fmla="*/ 2693491 h 4579441"/>
                <a:gd name="connsiteX166" fmla="*/ 4960740 w 6370596"/>
                <a:gd name="connsiteY166" fmla="*/ 2680791 h 4579441"/>
                <a:gd name="connsiteX167" fmla="*/ 5005190 w 6370596"/>
                <a:gd name="connsiteY167" fmla="*/ 2668091 h 4579441"/>
                <a:gd name="connsiteX168" fmla="*/ 5049640 w 6370596"/>
                <a:gd name="connsiteY168" fmla="*/ 2661741 h 4579441"/>
                <a:gd name="connsiteX169" fmla="*/ 5119490 w 6370596"/>
                <a:gd name="connsiteY169" fmla="*/ 2668091 h 4579441"/>
                <a:gd name="connsiteX170" fmla="*/ 5138540 w 6370596"/>
                <a:gd name="connsiteY170" fmla="*/ 2680791 h 4579441"/>
                <a:gd name="connsiteX171" fmla="*/ 5157590 w 6370596"/>
                <a:gd name="connsiteY171" fmla="*/ 2687141 h 4579441"/>
                <a:gd name="connsiteX172" fmla="*/ 5202040 w 6370596"/>
                <a:gd name="connsiteY172" fmla="*/ 2706191 h 4579441"/>
                <a:gd name="connsiteX173" fmla="*/ 5240140 w 6370596"/>
                <a:gd name="connsiteY173" fmla="*/ 2718891 h 4579441"/>
                <a:gd name="connsiteX174" fmla="*/ 5259190 w 6370596"/>
                <a:gd name="connsiteY174" fmla="*/ 2725241 h 4579441"/>
                <a:gd name="connsiteX175" fmla="*/ 5290940 w 6370596"/>
                <a:gd name="connsiteY175" fmla="*/ 2737941 h 4579441"/>
                <a:gd name="connsiteX176" fmla="*/ 5316340 w 6370596"/>
                <a:gd name="connsiteY176" fmla="*/ 2744291 h 4579441"/>
                <a:gd name="connsiteX177" fmla="*/ 5354440 w 6370596"/>
                <a:gd name="connsiteY177" fmla="*/ 2756991 h 4579441"/>
                <a:gd name="connsiteX178" fmla="*/ 5398890 w 6370596"/>
                <a:gd name="connsiteY178" fmla="*/ 2769691 h 4579441"/>
                <a:gd name="connsiteX179" fmla="*/ 5494140 w 6370596"/>
                <a:gd name="connsiteY179" fmla="*/ 2763341 h 4579441"/>
                <a:gd name="connsiteX180" fmla="*/ 5513190 w 6370596"/>
                <a:gd name="connsiteY180" fmla="*/ 2744291 h 4579441"/>
                <a:gd name="connsiteX181" fmla="*/ 5500490 w 6370596"/>
                <a:gd name="connsiteY181" fmla="*/ 2699841 h 4579441"/>
                <a:gd name="connsiteX182" fmla="*/ 5494140 w 6370596"/>
                <a:gd name="connsiteY182" fmla="*/ 2668091 h 4579441"/>
                <a:gd name="connsiteX183" fmla="*/ 5456040 w 6370596"/>
                <a:gd name="connsiteY183" fmla="*/ 2649041 h 4579441"/>
                <a:gd name="connsiteX184" fmla="*/ 5449690 w 6370596"/>
                <a:gd name="connsiteY184" fmla="*/ 2623641 h 4579441"/>
                <a:gd name="connsiteX185" fmla="*/ 5462390 w 6370596"/>
                <a:gd name="connsiteY185" fmla="*/ 2509341 h 4579441"/>
                <a:gd name="connsiteX186" fmla="*/ 5475090 w 6370596"/>
                <a:gd name="connsiteY186" fmla="*/ 2483941 h 4579441"/>
                <a:gd name="connsiteX187" fmla="*/ 5513190 w 6370596"/>
                <a:gd name="connsiteY187" fmla="*/ 2458541 h 4579441"/>
                <a:gd name="connsiteX188" fmla="*/ 5513190 w 6370596"/>
                <a:gd name="connsiteY188" fmla="*/ 2356941 h 4579441"/>
                <a:gd name="connsiteX189" fmla="*/ 5532240 w 6370596"/>
                <a:gd name="connsiteY189" fmla="*/ 2331541 h 4579441"/>
                <a:gd name="connsiteX190" fmla="*/ 5551290 w 6370596"/>
                <a:gd name="connsiteY190" fmla="*/ 2293441 h 4579441"/>
                <a:gd name="connsiteX191" fmla="*/ 5576690 w 6370596"/>
                <a:gd name="connsiteY191" fmla="*/ 2287091 h 4579441"/>
                <a:gd name="connsiteX192" fmla="*/ 5684640 w 6370596"/>
                <a:gd name="connsiteY192" fmla="*/ 2280741 h 4579441"/>
                <a:gd name="connsiteX193" fmla="*/ 5767190 w 6370596"/>
                <a:gd name="connsiteY193" fmla="*/ 2261691 h 4579441"/>
                <a:gd name="connsiteX194" fmla="*/ 5786240 w 6370596"/>
                <a:gd name="connsiteY194" fmla="*/ 2255341 h 4579441"/>
                <a:gd name="connsiteX195" fmla="*/ 5951340 w 6370596"/>
                <a:gd name="connsiteY195" fmla="*/ 2261691 h 4579441"/>
                <a:gd name="connsiteX196" fmla="*/ 5989440 w 6370596"/>
                <a:gd name="connsiteY196" fmla="*/ 2280741 h 4579441"/>
                <a:gd name="connsiteX197" fmla="*/ 6129140 w 6370596"/>
                <a:gd name="connsiteY197" fmla="*/ 2299791 h 4579441"/>
                <a:gd name="connsiteX198" fmla="*/ 6287890 w 6370596"/>
                <a:gd name="connsiteY198" fmla="*/ 2293441 h 4579441"/>
                <a:gd name="connsiteX199" fmla="*/ 6306940 w 6370596"/>
                <a:gd name="connsiteY199" fmla="*/ 2280741 h 4579441"/>
                <a:gd name="connsiteX200" fmla="*/ 6332340 w 6370596"/>
                <a:gd name="connsiteY200" fmla="*/ 2274391 h 4579441"/>
                <a:gd name="connsiteX201" fmla="*/ 6370440 w 6370596"/>
                <a:gd name="connsiteY201" fmla="*/ 2236291 h 4579441"/>
                <a:gd name="connsiteX202" fmla="*/ 6351390 w 6370596"/>
                <a:gd name="connsiteY202" fmla="*/ 2229941 h 4579441"/>
                <a:gd name="connsiteX203" fmla="*/ 6325990 w 6370596"/>
                <a:gd name="connsiteY203" fmla="*/ 2217241 h 4579441"/>
                <a:gd name="connsiteX204" fmla="*/ 6306940 w 6370596"/>
                <a:gd name="connsiteY204" fmla="*/ 2102941 h 4579441"/>
                <a:gd name="connsiteX205" fmla="*/ 6300590 w 6370596"/>
                <a:gd name="connsiteY205" fmla="*/ 2033091 h 4579441"/>
                <a:gd name="connsiteX206" fmla="*/ 6281540 w 6370596"/>
                <a:gd name="connsiteY206" fmla="*/ 1969591 h 4579441"/>
                <a:gd name="connsiteX207" fmla="*/ 6268840 w 6370596"/>
                <a:gd name="connsiteY207" fmla="*/ 1937841 h 4579441"/>
                <a:gd name="connsiteX208" fmla="*/ 6262490 w 6370596"/>
                <a:gd name="connsiteY208" fmla="*/ 1918791 h 4579441"/>
                <a:gd name="connsiteX209" fmla="*/ 6249790 w 6370596"/>
                <a:gd name="connsiteY209" fmla="*/ 1899741 h 4579441"/>
                <a:gd name="connsiteX210" fmla="*/ 6243440 w 6370596"/>
                <a:gd name="connsiteY210" fmla="*/ 1874341 h 4579441"/>
                <a:gd name="connsiteX211" fmla="*/ 6224390 w 6370596"/>
                <a:gd name="connsiteY211" fmla="*/ 1829891 h 4579441"/>
                <a:gd name="connsiteX212" fmla="*/ 6218040 w 6370596"/>
                <a:gd name="connsiteY212" fmla="*/ 1753691 h 4579441"/>
                <a:gd name="connsiteX213" fmla="*/ 6192640 w 6370596"/>
                <a:gd name="connsiteY213" fmla="*/ 1696541 h 4579441"/>
                <a:gd name="connsiteX214" fmla="*/ 6179940 w 6370596"/>
                <a:gd name="connsiteY214" fmla="*/ 1671141 h 4579441"/>
                <a:gd name="connsiteX215" fmla="*/ 6154540 w 6370596"/>
                <a:gd name="connsiteY215" fmla="*/ 1633041 h 4579441"/>
                <a:gd name="connsiteX216" fmla="*/ 6141840 w 6370596"/>
                <a:gd name="connsiteY216" fmla="*/ 1594941 h 4579441"/>
                <a:gd name="connsiteX217" fmla="*/ 6135490 w 6370596"/>
                <a:gd name="connsiteY217" fmla="*/ 1575891 h 4579441"/>
                <a:gd name="connsiteX218" fmla="*/ 6129140 w 6370596"/>
                <a:gd name="connsiteY218" fmla="*/ 1550491 h 4579441"/>
                <a:gd name="connsiteX219" fmla="*/ 6116440 w 6370596"/>
                <a:gd name="connsiteY219" fmla="*/ 1531441 h 4579441"/>
                <a:gd name="connsiteX220" fmla="*/ 6097390 w 6370596"/>
                <a:gd name="connsiteY220" fmla="*/ 1486991 h 4579441"/>
                <a:gd name="connsiteX221" fmla="*/ 6059290 w 6370596"/>
                <a:gd name="connsiteY221" fmla="*/ 1474291 h 4579441"/>
                <a:gd name="connsiteX222" fmla="*/ 6002140 w 6370596"/>
                <a:gd name="connsiteY222" fmla="*/ 1461591 h 4579441"/>
                <a:gd name="connsiteX223" fmla="*/ 5964040 w 6370596"/>
                <a:gd name="connsiteY223" fmla="*/ 1448891 h 4579441"/>
                <a:gd name="connsiteX224" fmla="*/ 5944990 w 6370596"/>
                <a:gd name="connsiteY224" fmla="*/ 1442541 h 4579441"/>
                <a:gd name="connsiteX225" fmla="*/ 5887840 w 6370596"/>
                <a:gd name="connsiteY225" fmla="*/ 1429841 h 4579441"/>
                <a:gd name="connsiteX226" fmla="*/ 5868790 w 6370596"/>
                <a:gd name="connsiteY226" fmla="*/ 1423491 h 4579441"/>
                <a:gd name="connsiteX227" fmla="*/ 5563990 w 6370596"/>
                <a:gd name="connsiteY227" fmla="*/ 1436191 h 4579441"/>
                <a:gd name="connsiteX228" fmla="*/ 5506840 w 6370596"/>
                <a:gd name="connsiteY228" fmla="*/ 1448891 h 4579441"/>
                <a:gd name="connsiteX229" fmla="*/ 5468740 w 6370596"/>
                <a:gd name="connsiteY229" fmla="*/ 1461591 h 4579441"/>
                <a:gd name="connsiteX230" fmla="*/ 5449690 w 6370596"/>
                <a:gd name="connsiteY230" fmla="*/ 1467941 h 4579441"/>
                <a:gd name="connsiteX231" fmla="*/ 5430640 w 6370596"/>
                <a:gd name="connsiteY231" fmla="*/ 1480641 h 4579441"/>
                <a:gd name="connsiteX232" fmla="*/ 5373490 w 6370596"/>
                <a:gd name="connsiteY232" fmla="*/ 1493341 h 4579441"/>
                <a:gd name="connsiteX233" fmla="*/ 5309990 w 6370596"/>
                <a:gd name="connsiteY233" fmla="*/ 1506041 h 4579441"/>
                <a:gd name="connsiteX234" fmla="*/ 5202040 w 6370596"/>
                <a:gd name="connsiteY234" fmla="*/ 1525091 h 4579441"/>
                <a:gd name="connsiteX235" fmla="*/ 5030590 w 6370596"/>
                <a:gd name="connsiteY235" fmla="*/ 1512391 h 4579441"/>
                <a:gd name="connsiteX236" fmla="*/ 4967090 w 6370596"/>
                <a:gd name="connsiteY236" fmla="*/ 1493341 h 4579441"/>
                <a:gd name="connsiteX237" fmla="*/ 4948040 w 6370596"/>
                <a:gd name="connsiteY237" fmla="*/ 1486991 h 4579441"/>
                <a:gd name="connsiteX238" fmla="*/ 4922640 w 6370596"/>
                <a:gd name="connsiteY238" fmla="*/ 1480641 h 4579441"/>
                <a:gd name="connsiteX239" fmla="*/ 4903590 w 6370596"/>
                <a:gd name="connsiteY239" fmla="*/ 1474291 h 4579441"/>
                <a:gd name="connsiteX240" fmla="*/ 4833740 w 6370596"/>
                <a:gd name="connsiteY240" fmla="*/ 1467941 h 4579441"/>
                <a:gd name="connsiteX241" fmla="*/ 4795640 w 6370596"/>
                <a:gd name="connsiteY241" fmla="*/ 1455241 h 4579441"/>
                <a:gd name="connsiteX242" fmla="*/ 4522590 w 6370596"/>
                <a:gd name="connsiteY242" fmla="*/ 1442541 h 4579441"/>
                <a:gd name="connsiteX243" fmla="*/ 4490840 w 6370596"/>
                <a:gd name="connsiteY243" fmla="*/ 1436191 h 4579441"/>
                <a:gd name="connsiteX244" fmla="*/ 4452740 w 6370596"/>
                <a:gd name="connsiteY244" fmla="*/ 1423491 h 4579441"/>
                <a:gd name="connsiteX245" fmla="*/ 4395590 w 6370596"/>
                <a:gd name="connsiteY245" fmla="*/ 1417141 h 4579441"/>
                <a:gd name="connsiteX246" fmla="*/ 4357490 w 6370596"/>
                <a:gd name="connsiteY246" fmla="*/ 1391741 h 4579441"/>
                <a:gd name="connsiteX247" fmla="*/ 4319390 w 6370596"/>
                <a:gd name="connsiteY247" fmla="*/ 1379041 h 4579441"/>
                <a:gd name="connsiteX248" fmla="*/ 4281290 w 6370596"/>
                <a:gd name="connsiteY248" fmla="*/ 1366341 h 4579441"/>
                <a:gd name="connsiteX249" fmla="*/ 4243190 w 6370596"/>
                <a:gd name="connsiteY249" fmla="*/ 1353641 h 4579441"/>
                <a:gd name="connsiteX250" fmla="*/ 4211440 w 6370596"/>
                <a:gd name="connsiteY250" fmla="*/ 1347291 h 4579441"/>
                <a:gd name="connsiteX251" fmla="*/ 4192390 w 6370596"/>
                <a:gd name="connsiteY251" fmla="*/ 1334591 h 4579441"/>
                <a:gd name="connsiteX252" fmla="*/ 4154290 w 6370596"/>
                <a:gd name="connsiteY252" fmla="*/ 1321891 h 4579441"/>
                <a:gd name="connsiteX253" fmla="*/ 4135240 w 6370596"/>
                <a:gd name="connsiteY253" fmla="*/ 1315541 h 4579441"/>
                <a:gd name="connsiteX254" fmla="*/ 4103490 w 6370596"/>
                <a:gd name="connsiteY254" fmla="*/ 1296491 h 4579441"/>
                <a:gd name="connsiteX255" fmla="*/ 4059040 w 6370596"/>
                <a:gd name="connsiteY255" fmla="*/ 1283791 h 4579441"/>
                <a:gd name="connsiteX256" fmla="*/ 4033640 w 6370596"/>
                <a:gd name="connsiteY256" fmla="*/ 1271091 h 4579441"/>
                <a:gd name="connsiteX257" fmla="*/ 3982840 w 6370596"/>
                <a:gd name="connsiteY257" fmla="*/ 1258391 h 4579441"/>
                <a:gd name="connsiteX258" fmla="*/ 3919340 w 6370596"/>
                <a:gd name="connsiteY258" fmla="*/ 1220291 h 4579441"/>
                <a:gd name="connsiteX259" fmla="*/ 3900290 w 6370596"/>
                <a:gd name="connsiteY259" fmla="*/ 1213941 h 4579441"/>
                <a:gd name="connsiteX260" fmla="*/ 3709790 w 6370596"/>
                <a:gd name="connsiteY260" fmla="*/ 1207591 h 4579441"/>
                <a:gd name="connsiteX261" fmla="*/ 3627240 w 6370596"/>
                <a:gd name="connsiteY261" fmla="*/ 1213941 h 4579441"/>
                <a:gd name="connsiteX262" fmla="*/ 3589140 w 6370596"/>
                <a:gd name="connsiteY262" fmla="*/ 1232991 h 4579441"/>
                <a:gd name="connsiteX263" fmla="*/ 3551040 w 6370596"/>
                <a:gd name="connsiteY263" fmla="*/ 1245691 h 4579441"/>
                <a:gd name="connsiteX264" fmla="*/ 3531990 w 6370596"/>
                <a:gd name="connsiteY264" fmla="*/ 1258391 h 4579441"/>
                <a:gd name="connsiteX265" fmla="*/ 3512940 w 6370596"/>
                <a:gd name="connsiteY265" fmla="*/ 1264741 h 4579441"/>
                <a:gd name="connsiteX266" fmla="*/ 3474840 w 6370596"/>
                <a:gd name="connsiteY266" fmla="*/ 1290141 h 4579441"/>
                <a:gd name="connsiteX267" fmla="*/ 3455790 w 6370596"/>
                <a:gd name="connsiteY267" fmla="*/ 1302841 h 4579441"/>
                <a:gd name="connsiteX268" fmla="*/ 3455790 w 6370596"/>
                <a:gd name="connsiteY268" fmla="*/ 1455241 h 4579441"/>
                <a:gd name="connsiteX269" fmla="*/ 3366890 w 6370596"/>
                <a:gd name="connsiteY269" fmla="*/ 1506041 h 4579441"/>
                <a:gd name="connsiteX270" fmla="*/ 3271640 w 6370596"/>
                <a:gd name="connsiteY270" fmla="*/ 1448891 h 4579441"/>
                <a:gd name="connsiteX271" fmla="*/ 3252590 w 6370596"/>
                <a:gd name="connsiteY271" fmla="*/ 1455241 h 4579441"/>
                <a:gd name="connsiteX272" fmla="*/ 3176390 w 6370596"/>
                <a:gd name="connsiteY272" fmla="*/ 1429841 h 4579441"/>
                <a:gd name="connsiteX273" fmla="*/ 3157340 w 6370596"/>
                <a:gd name="connsiteY273" fmla="*/ 1410791 h 4579441"/>
                <a:gd name="connsiteX274" fmla="*/ 3138290 w 6370596"/>
                <a:gd name="connsiteY274" fmla="*/ 1372691 h 4579441"/>
                <a:gd name="connsiteX275" fmla="*/ 3131940 w 6370596"/>
                <a:gd name="connsiteY275" fmla="*/ 1353641 h 4579441"/>
                <a:gd name="connsiteX276" fmla="*/ 3119240 w 6370596"/>
                <a:gd name="connsiteY276" fmla="*/ 1334591 h 4579441"/>
                <a:gd name="connsiteX277" fmla="*/ 3112890 w 6370596"/>
                <a:gd name="connsiteY277" fmla="*/ 1315541 h 4579441"/>
                <a:gd name="connsiteX278" fmla="*/ 3100190 w 6370596"/>
                <a:gd name="connsiteY278" fmla="*/ 1296491 h 4579441"/>
                <a:gd name="connsiteX279" fmla="*/ 3087490 w 6370596"/>
                <a:gd name="connsiteY279" fmla="*/ 1271091 h 4579441"/>
                <a:gd name="connsiteX280" fmla="*/ 3068440 w 6370596"/>
                <a:gd name="connsiteY280" fmla="*/ 1252041 h 4579441"/>
                <a:gd name="connsiteX281" fmla="*/ 3030340 w 6370596"/>
                <a:gd name="connsiteY281" fmla="*/ 1232991 h 4579441"/>
                <a:gd name="connsiteX282" fmla="*/ 3011290 w 6370596"/>
                <a:gd name="connsiteY282" fmla="*/ 1213941 h 4579441"/>
                <a:gd name="connsiteX283" fmla="*/ 2985890 w 6370596"/>
                <a:gd name="connsiteY283" fmla="*/ 1194891 h 4579441"/>
                <a:gd name="connsiteX284" fmla="*/ 2966840 w 6370596"/>
                <a:gd name="connsiteY284" fmla="*/ 1169491 h 4579441"/>
                <a:gd name="connsiteX285" fmla="*/ 2941440 w 6370596"/>
                <a:gd name="connsiteY285" fmla="*/ 1144091 h 4579441"/>
                <a:gd name="connsiteX286" fmla="*/ 2896990 w 6370596"/>
                <a:gd name="connsiteY286" fmla="*/ 1086941 h 4579441"/>
                <a:gd name="connsiteX287" fmla="*/ 2865240 w 6370596"/>
                <a:gd name="connsiteY287" fmla="*/ 1048841 h 4579441"/>
                <a:gd name="connsiteX288" fmla="*/ 2839840 w 6370596"/>
                <a:gd name="connsiteY288" fmla="*/ 1029791 h 4579441"/>
                <a:gd name="connsiteX289" fmla="*/ 2801740 w 6370596"/>
                <a:gd name="connsiteY289" fmla="*/ 1004391 h 4579441"/>
                <a:gd name="connsiteX290" fmla="*/ 2757290 w 6370596"/>
                <a:gd name="connsiteY290" fmla="*/ 966291 h 4579441"/>
                <a:gd name="connsiteX291" fmla="*/ 2719190 w 6370596"/>
                <a:gd name="connsiteY291" fmla="*/ 928191 h 4579441"/>
                <a:gd name="connsiteX292" fmla="*/ 2700140 w 6370596"/>
                <a:gd name="connsiteY292" fmla="*/ 915491 h 4579441"/>
                <a:gd name="connsiteX293" fmla="*/ 2655690 w 6370596"/>
                <a:gd name="connsiteY293" fmla="*/ 871041 h 4579441"/>
                <a:gd name="connsiteX294" fmla="*/ 2630290 w 6370596"/>
                <a:gd name="connsiteY294" fmla="*/ 832941 h 4579441"/>
                <a:gd name="connsiteX295" fmla="*/ 2598540 w 6370596"/>
                <a:gd name="connsiteY295" fmla="*/ 801191 h 4579441"/>
                <a:gd name="connsiteX296" fmla="*/ 2585840 w 6370596"/>
                <a:gd name="connsiteY296" fmla="*/ 782141 h 4579441"/>
                <a:gd name="connsiteX297" fmla="*/ 2522340 w 6370596"/>
                <a:gd name="connsiteY297" fmla="*/ 744041 h 4579441"/>
                <a:gd name="connsiteX298" fmla="*/ 2503290 w 6370596"/>
                <a:gd name="connsiteY298" fmla="*/ 724991 h 4579441"/>
                <a:gd name="connsiteX299" fmla="*/ 2452490 w 6370596"/>
                <a:gd name="connsiteY299" fmla="*/ 693241 h 4579441"/>
                <a:gd name="connsiteX300" fmla="*/ 2376290 w 6370596"/>
                <a:gd name="connsiteY300" fmla="*/ 642441 h 4579441"/>
                <a:gd name="connsiteX301" fmla="*/ 2331840 w 6370596"/>
                <a:gd name="connsiteY301" fmla="*/ 585291 h 4579441"/>
                <a:gd name="connsiteX302" fmla="*/ 2293740 w 6370596"/>
                <a:gd name="connsiteY302" fmla="*/ 547191 h 4579441"/>
                <a:gd name="connsiteX303" fmla="*/ 2268340 w 6370596"/>
                <a:gd name="connsiteY303" fmla="*/ 496391 h 4579441"/>
                <a:gd name="connsiteX304" fmla="*/ 2223890 w 6370596"/>
                <a:gd name="connsiteY304" fmla="*/ 350341 h 4579441"/>
                <a:gd name="connsiteX305" fmla="*/ 2211190 w 6370596"/>
                <a:gd name="connsiteY305" fmla="*/ 331291 h 4579441"/>
                <a:gd name="connsiteX306" fmla="*/ 2204840 w 6370596"/>
                <a:gd name="connsiteY306" fmla="*/ 312241 h 4579441"/>
                <a:gd name="connsiteX307" fmla="*/ 2179440 w 6370596"/>
                <a:gd name="connsiteY307" fmla="*/ 274141 h 4579441"/>
                <a:gd name="connsiteX308" fmla="*/ 2122290 w 6370596"/>
                <a:gd name="connsiteY308" fmla="*/ 134441 h 4579441"/>
                <a:gd name="connsiteX309" fmla="*/ 2096890 w 6370596"/>
                <a:gd name="connsiteY309" fmla="*/ 96341 h 4579441"/>
                <a:gd name="connsiteX310" fmla="*/ 2071490 w 6370596"/>
                <a:gd name="connsiteY310" fmla="*/ 89991 h 4579441"/>
                <a:gd name="connsiteX311" fmla="*/ 2001640 w 6370596"/>
                <a:gd name="connsiteY311" fmla="*/ 58241 h 4579441"/>
                <a:gd name="connsiteX312" fmla="*/ 1982590 w 6370596"/>
                <a:gd name="connsiteY312" fmla="*/ 45541 h 4579441"/>
                <a:gd name="connsiteX313" fmla="*/ 1684140 w 6370596"/>
                <a:gd name="connsiteY313" fmla="*/ 26491 h 4579441"/>
                <a:gd name="connsiteX314" fmla="*/ 763390 w 6370596"/>
                <a:gd name="connsiteY314" fmla="*/ 13791 h 4579441"/>
                <a:gd name="connsiteX315" fmla="*/ 503040 w 6370596"/>
                <a:gd name="connsiteY315" fmla="*/ 1091 h 4579441"/>
                <a:gd name="connsiteX316" fmla="*/ 452240 w 6370596"/>
                <a:gd name="connsiteY316" fmla="*/ 20141 h 4579441"/>
                <a:gd name="connsiteX317" fmla="*/ 134740 w 6370596"/>
                <a:gd name="connsiteY317" fmla="*/ 20141 h 4579441"/>
                <a:gd name="connsiteX318" fmla="*/ 45840 w 6370596"/>
                <a:gd name="connsiteY318" fmla="*/ 64591 h 4579441"/>
                <a:gd name="connsiteX319" fmla="*/ 26790 w 6370596"/>
                <a:gd name="connsiteY319" fmla="*/ 229691 h 4579441"/>
                <a:gd name="connsiteX320" fmla="*/ 7740 w 6370596"/>
                <a:gd name="connsiteY320" fmla="*/ 369391 h 4579441"/>
                <a:gd name="connsiteX321" fmla="*/ 20440 w 6370596"/>
                <a:gd name="connsiteY321"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115891 h 4579441"/>
                <a:gd name="connsiteX23" fmla="*/ 458590 w 6370596"/>
                <a:gd name="connsiteY23" fmla="*/ 4128591 h 4579441"/>
                <a:gd name="connsiteX24" fmla="*/ 496690 w 6370596"/>
                <a:gd name="connsiteY24" fmla="*/ 4147641 h 4579441"/>
                <a:gd name="connsiteX25" fmla="*/ 515740 w 6370596"/>
                <a:gd name="connsiteY25" fmla="*/ 4115891 h 4579441"/>
                <a:gd name="connsiteX26" fmla="*/ 610990 w 6370596"/>
                <a:gd name="connsiteY26" fmla="*/ 4096841 h 4579441"/>
                <a:gd name="connsiteX27" fmla="*/ 649090 w 6370596"/>
                <a:gd name="connsiteY27" fmla="*/ 4103191 h 4579441"/>
                <a:gd name="connsiteX28" fmla="*/ 655440 w 6370596"/>
                <a:gd name="connsiteY28" fmla="*/ 4026991 h 4579441"/>
                <a:gd name="connsiteX29" fmla="*/ 661790 w 6370596"/>
                <a:gd name="connsiteY29" fmla="*/ 4001591 h 4579441"/>
                <a:gd name="connsiteX30" fmla="*/ 718940 w 6370596"/>
                <a:gd name="connsiteY30" fmla="*/ 3969841 h 4579441"/>
                <a:gd name="connsiteX31" fmla="*/ 782440 w 6370596"/>
                <a:gd name="connsiteY31" fmla="*/ 3963491 h 4579441"/>
                <a:gd name="connsiteX32" fmla="*/ 801490 w 6370596"/>
                <a:gd name="connsiteY32" fmla="*/ 3957141 h 4579441"/>
                <a:gd name="connsiteX33" fmla="*/ 864990 w 6370596"/>
                <a:gd name="connsiteY33" fmla="*/ 3963491 h 4579441"/>
                <a:gd name="connsiteX34" fmla="*/ 915790 w 6370596"/>
                <a:gd name="connsiteY34" fmla="*/ 3988891 h 4579441"/>
                <a:gd name="connsiteX35" fmla="*/ 941190 w 6370596"/>
                <a:gd name="connsiteY35" fmla="*/ 3995241 h 4579441"/>
                <a:gd name="connsiteX36" fmla="*/ 979290 w 6370596"/>
                <a:gd name="connsiteY36" fmla="*/ 4026991 h 4579441"/>
                <a:gd name="connsiteX37" fmla="*/ 998340 w 6370596"/>
                <a:gd name="connsiteY37" fmla="*/ 4039691 h 4579441"/>
                <a:gd name="connsiteX38" fmla="*/ 1017390 w 6370596"/>
                <a:gd name="connsiteY38" fmla="*/ 4058741 h 4579441"/>
                <a:gd name="connsiteX39" fmla="*/ 1087240 w 6370596"/>
                <a:gd name="connsiteY39" fmla="*/ 4090491 h 4579441"/>
                <a:gd name="connsiteX40" fmla="*/ 1157090 w 6370596"/>
                <a:gd name="connsiteY40" fmla="*/ 4084141 h 4579441"/>
                <a:gd name="connsiteX41" fmla="*/ 1176140 w 6370596"/>
                <a:gd name="connsiteY41" fmla="*/ 4077791 h 4579441"/>
                <a:gd name="connsiteX42" fmla="*/ 1271390 w 6370596"/>
                <a:gd name="connsiteY42" fmla="*/ 4084141 h 4579441"/>
                <a:gd name="connsiteX43" fmla="*/ 1366640 w 6370596"/>
                <a:gd name="connsiteY43" fmla="*/ 4096841 h 4579441"/>
                <a:gd name="connsiteX44" fmla="*/ 1411090 w 6370596"/>
                <a:gd name="connsiteY44" fmla="*/ 4122241 h 4579441"/>
                <a:gd name="connsiteX45" fmla="*/ 1430140 w 6370596"/>
                <a:gd name="connsiteY45" fmla="*/ 4141291 h 4579441"/>
                <a:gd name="connsiteX46" fmla="*/ 1468240 w 6370596"/>
                <a:gd name="connsiteY46" fmla="*/ 4166691 h 4579441"/>
                <a:gd name="connsiteX47" fmla="*/ 1512690 w 6370596"/>
                <a:gd name="connsiteY47" fmla="*/ 4192091 h 4579441"/>
                <a:gd name="connsiteX48" fmla="*/ 1569840 w 6370596"/>
                <a:gd name="connsiteY48" fmla="*/ 4217491 h 4579441"/>
                <a:gd name="connsiteX49" fmla="*/ 1595240 w 6370596"/>
                <a:gd name="connsiteY49" fmla="*/ 4230191 h 4579441"/>
                <a:gd name="connsiteX50" fmla="*/ 1614290 w 6370596"/>
                <a:gd name="connsiteY50" fmla="*/ 4242891 h 4579441"/>
                <a:gd name="connsiteX51" fmla="*/ 1652390 w 6370596"/>
                <a:gd name="connsiteY51" fmla="*/ 4255591 h 4579441"/>
                <a:gd name="connsiteX52" fmla="*/ 1709540 w 6370596"/>
                <a:gd name="connsiteY52" fmla="*/ 4300041 h 4579441"/>
                <a:gd name="connsiteX53" fmla="*/ 1728590 w 6370596"/>
                <a:gd name="connsiteY53" fmla="*/ 4306391 h 4579441"/>
                <a:gd name="connsiteX54" fmla="*/ 1753990 w 6370596"/>
                <a:gd name="connsiteY54" fmla="*/ 4325441 h 4579441"/>
                <a:gd name="connsiteX55" fmla="*/ 1798440 w 6370596"/>
                <a:gd name="connsiteY55" fmla="*/ 4344491 h 4579441"/>
                <a:gd name="connsiteX56" fmla="*/ 1823840 w 6370596"/>
                <a:gd name="connsiteY56" fmla="*/ 4357191 h 4579441"/>
                <a:gd name="connsiteX57" fmla="*/ 1861940 w 6370596"/>
                <a:gd name="connsiteY57" fmla="*/ 4369891 h 4579441"/>
                <a:gd name="connsiteX58" fmla="*/ 1880990 w 6370596"/>
                <a:gd name="connsiteY58" fmla="*/ 4382591 h 4579441"/>
                <a:gd name="connsiteX59" fmla="*/ 1919090 w 6370596"/>
                <a:gd name="connsiteY59" fmla="*/ 4395291 h 4579441"/>
                <a:gd name="connsiteX60" fmla="*/ 1963540 w 6370596"/>
                <a:gd name="connsiteY60" fmla="*/ 4414341 h 4579441"/>
                <a:gd name="connsiteX61" fmla="*/ 1988940 w 6370596"/>
                <a:gd name="connsiteY61" fmla="*/ 4433391 h 4579441"/>
                <a:gd name="connsiteX62" fmla="*/ 2027040 w 6370596"/>
                <a:gd name="connsiteY62" fmla="*/ 4458791 h 4579441"/>
                <a:gd name="connsiteX63" fmla="*/ 2071490 w 6370596"/>
                <a:gd name="connsiteY63" fmla="*/ 4496891 h 4579441"/>
                <a:gd name="connsiteX64" fmla="*/ 2090540 w 6370596"/>
                <a:gd name="connsiteY64" fmla="*/ 4503241 h 4579441"/>
                <a:gd name="connsiteX65" fmla="*/ 2109590 w 6370596"/>
                <a:gd name="connsiteY65" fmla="*/ 4515941 h 4579441"/>
                <a:gd name="connsiteX66" fmla="*/ 2134990 w 6370596"/>
                <a:gd name="connsiteY66" fmla="*/ 4522291 h 4579441"/>
                <a:gd name="connsiteX67" fmla="*/ 2198490 w 6370596"/>
                <a:gd name="connsiteY67" fmla="*/ 4541341 h 4579441"/>
                <a:gd name="connsiteX68" fmla="*/ 2261990 w 6370596"/>
                <a:gd name="connsiteY68" fmla="*/ 4547691 h 4579441"/>
                <a:gd name="connsiteX69" fmla="*/ 2300090 w 6370596"/>
                <a:gd name="connsiteY69" fmla="*/ 4560391 h 4579441"/>
                <a:gd name="connsiteX70" fmla="*/ 2325490 w 6370596"/>
                <a:gd name="connsiteY70" fmla="*/ 4566741 h 4579441"/>
                <a:gd name="connsiteX71" fmla="*/ 2363590 w 6370596"/>
                <a:gd name="connsiteY71" fmla="*/ 4579441 h 4579441"/>
                <a:gd name="connsiteX72" fmla="*/ 2388990 w 6370596"/>
                <a:gd name="connsiteY72" fmla="*/ 4573091 h 4579441"/>
                <a:gd name="connsiteX73" fmla="*/ 2401690 w 6370596"/>
                <a:gd name="connsiteY73" fmla="*/ 4547691 h 4579441"/>
                <a:gd name="connsiteX74" fmla="*/ 2433440 w 6370596"/>
                <a:gd name="connsiteY74" fmla="*/ 4515941 h 4579441"/>
                <a:gd name="connsiteX75" fmla="*/ 2458840 w 6370596"/>
                <a:gd name="connsiteY75" fmla="*/ 4477841 h 4579441"/>
                <a:gd name="connsiteX76" fmla="*/ 2471540 w 6370596"/>
                <a:gd name="connsiteY76" fmla="*/ 4458791 h 4579441"/>
                <a:gd name="connsiteX77" fmla="*/ 2490590 w 6370596"/>
                <a:gd name="connsiteY77" fmla="*/ 4433391 h 4579441"/>
                <a:gd name="connsiteX78" fmla="*/ 2503290 w 6370596"/>
                <a:gd name="connsiteY78" fmla="*/ 4414341 h 4579441"/>
                <a:gd name="connsiteX79" fmla="*/ 2522340 w 6370596"/>
                <a:gd name="connsiteY79" fmla="*/ 4388941 h 4579441"/>
                <a:gd name="connsiteX80" fmla="*/ 2535040 w 6370596"/>
                <a:gd name="connsiteY80" fmla="*/ 4369891 h 4579441"/>
                <a:gd name="connsiteX81" fmla="*/ 2554090 w 6370596"/>
                <a:gd name="connsiteY81" fmla="*/ 4363541 h 4579441"/>
                <a:gd name="connsiteX82" fmla="*/ 2611240 w 6370596"/>
                <a:gd name="connsiteY82" fmla="*/ 4312741 h 4579441"/>
                <a:gd name="connsiteX83" fmla="*/ 2630290 w 6370596"/>
                <a:gd name="connsiteY83" fmla="*/ 4306391 h 4579441"/>
                <a:gd name="connsiteX84" fmla="*/ 2674740 w 6370596"/>
                <a:gd name="connsiteY84" fmla="*/ 4280991 h 4579441"/>
                <a:gd name="connsiteX85" fmla="*/ 2700140 w 6370596"/>
                <a:gd name="connsiteY85" fmla="*/ 4268291 h 4579441"/>
                <a:gd name="connsiteX86" fmla="*/ 2738240 w 6370596"/>
                <a:gd name="connsiteY86" fmla="*/ 4230191 h 4579441"/>
                <a:gd name="connsiteX87" fmla="*/ 2776340 w 6370596"/>
                <a:gd name="connsiteY87" fmla="*/ 4198441 h 4579441"/>
                <a:gd name="connsiteX88" fmla="*/ 2827140 w 6370596"/>
                <a:gd name="connsiteY88" fmla="*/ 4166691 h 4579441"/>
                <a:gd name="connsiteX89" fmla="*/ 2858890 w 6370596"/>
                <a:gd name="connsiteY89" fmla="*/ 4134941 h 4579441"/>
                <a:gd name="connsiteX90" fmla="*/ 2890640 w 6370596"/>
                <a:gd name="connsiteY90" fmla="*/ 4103191 h 4579441"/>
                <a:gd name="connsiteX91" fmla="*/ 2903340 w 6370596"/>
                <a:gd name="connsiteY91" fmla="*/ 4077791 h 4579441"/>
                <a:gd name="connsiteX92" fmla="*/ 2992240 w 6370596"/>
                <a:gd name="connsiteY92" fmla="*/ 4014291 h 4579441"/>
                <a:gd name="connsiteX93" fmla="*/ 3023990 w 6370596"/>
                <a:gd name="connsiteY93" fmla="*/ 3995241 h 4579441"/>
                <a:gd name="connsiteX94" fmla="*/ 3093840 w 6370596"/>
                <a:gd name="connsiteY94" fmla="*/ 3963491 h 4579441"/>
                <a:gd name="connsiteX95" fmla="*/ 3112890 w 6370596"/>
                <a:gd name="connsiteY95" fmla="*/ 3950791 h 4579441"/>
                <a:gd name="connsiteX96" fmla="*/ 3150990 w 6370596"/>
                <a:gd name="connsiteY96" fmla="*/ 3938091 h 4579441"/>
                <a:gd name="connsiteX97" fmla="*/ 3208140 w 6370596"/>
                <a:gd name="connsiteY97" fmla="*/ 3906341 h 4579441"/>
                <a:gd name="connsiteX98" fmla="*/ 3246240 w 6370596"/>
                <a:gd name="connsiteY98" fmla="*/ 3887291 h 4579441"/>
                <a:gd name="connsiteX99" fmla="*/ 3258940 w 6370596"/>
                <a:gd name="connsiteY99" fmla="*/ 3868241 h 4579441"/>
                <a:gd name="connsiteX100" fmla="*/ 3284340 w 6370596"/>
                <a:gd name="connsiteY100" fmla="*/ 3849191 h 4579441"/>
                <a:gd name="connsiteX101" fmla="*/ 3277990 w 6370596"/>
                <a:gd name="connsiteY101" fmla="*/ 3734891 h 4579441"/>
                <a:gd name="connsiteX102" fmla="*/ 3239890 w 6370596"/>
                <a:gd name="connsiteY102" fmla="*/ 3728541 h 4579441"/>
                <a:gd name="connsiteX103" fmla="*/ 3112890 w 6370596"/>
                <a:gd name="connsiteY103" fmla="*/ 3715841 h 4579441"/>
                <a:gd name="connsiteX104" fmla="*/ 3119240 w 6370596"/>
                <a:gd name="connsiteY104" fmla="*/ 3690441 h 4579441"/>
                <a:gd name="connsiteX105" fmla="*/ 3138290 w 6370596"/>
                <a:gd name="connsiteY105" fmla="*/ 3677741 h 4579441"/>
                <a:gd name="connsiteX106" fmla="*/ 3163690 w 6370596"/>
                <a:gd name="connsiteY106" fmla="*/ 3658691 h 4579441"/>
                <a:gd name="connsiteX107" fmla="*/ 3201790 w 6370596"/>
                <a:gd name="connsiteY107" fmla="*/ 3639641 h 4579441"/>
                <a:gd name="connsiteX108" fmla="*/ 3271640 w 6370596"/>
                <a:gd name="connsiteY108" fmla="*/ 3569791 h 4579441"/>
                <a:gd name="connsiteX109" fmla="*/ 3290690 w 6370596"/>
                <a:gd name="connsiteY109" fmla="*/ 3544391 h 4579441"/>
                <a:gd name="connsiteX110" fmla="*/ 3309740 w 6370596"/>
                <a:gd name="connsiteY110" fmla="*/ 3531691 h 4579441"/>
                <a:gd name="connsiteX111" fmla="*/ 3404990 w 6370596"/>
                <a:gd name="connsiteY111" fmla="*/ 3474541 h 4579441"/>
                <a:gd name="connsiteX112" fmla="*/ 3449440 w 6370596"/>
                <a:gd name="connsiteY112" fmla="*/ 3461841 h 4579441"/>
                <a:gd name="connsiteX113" fmla="*/ 3474840 w 6370596"/>
                <a:gd name="connsiteY113" fmla="*/ 3398341 h 4579441"/>
                <a:gd name="connsiteX114" fmla="*/ 3512940 w 6370596"/>
                <a:gd name="connsiteY114" fmla="*/ 3379291 h 4579441"/>
                <a:gd name="connsiteX115" fmla="*/ 3557390 w 6370596"/>
                <a:gd name="connsiteY115" fmla="*/ 3353891 h 4579441"/>
                <a:gd name="connsiteX116" fmla="*/ 3608190 w 6370596"/>
                <a:gd name="connsiteY116" fmla="*/ 3322141 h 4579441"/>
                <a:gd name="connsiteX117" fmla="*/ 3697090 w 6370596"/>
                <a:gd name="connsiteY117" fmla="*/ 3296741 h 4579441"/>
                <a:gd name="connsiteX118" fmla="*/ 3741540 w 6370596"/>
                <a:gd name="connsiteY118" fmla="*/ 3284041 h 4579441"/>
                <a:gd name="connsiteX119" fmla="*/ 3760590 w 6370596"/>
                <a:gd name="connsiteY119" fmla="*/ 3271341 h 4579441"/>
                <a:gd name="connsiteX120" fmla="*/ 3805040 w 6370596"/>
                <a:gd name="connsiteY120" fmla="*/ 3220541 h 4579441"/>
                <a:gd name="connsiteX121" fmla="*/ 3773290 w 6370596"/>
                <a:gd name="connsiteY121" fmla="*/ 3144341 h 4579441"/>
                <a:gd name="connsiteX122" fmla="*/ 3728840 w 6370596"/>
                <a:gd name="connsiteY122" fmla="*/ 3087191 h 4579441"/>
                <a:gd name="connsiteX123" fmla="*/ 3671690 w 6370596"/>
                <a:gd name="connsiteY123" fmla="*/ 2979241 h 4579441"/>
                <a:gd name="connsiteX124" fmla="*/ 3678040 w 6370596"/>
                <a:gd name="connsiteY124" fmla="*/ 2960191 h 4579441"/>
                <a:gd name="connsiteX125" fmla="*/ 3690740 w 6370596"/>
                <a:gd name="connsiteY125" fmla="*/ 2877641 h 4579441"/>
                <a:gd name="connsiteX126" fmla="*/ 3684390 w 6370596"/>
                <a:gd name="connsiteY126" fmla="*/ 2833191 h 4579441"/>
                <a:gd name="connsiteX127" fmla="*/ 3671690 w 6370596"/>
                <a:gd name="connsiteY127" fmla="*/ 2814141 h 4579441"/>
                <a:gd name="connsiteX128" fmla="*/ 3665340 w 6370596"/>
                <a:gd name="connsiteY128" fmla="*/ 2788741 h 4579441"/>
                <a:gd name="connsiteX129" fmla="*/ 3671690 w 6370596"/>
                <a:gd name="connsiteY129" fmla="*/ 2706191 h 4579441"/>
                <a:gd name="connsiteX130" fmla="*/ 3684390 w 6370596"/>
                <a:gd name="connsiteY130" fmla="*/ 2687141 h 4579441"/>
                <a:gd name="connsiteX131" fmla="*/ 3722490 w 6370596"/>
                <a:gd name="connsiteY131" fmla="*/ 2649041 h 4579441"/>
                <a:gd name="connsiteX132" fmla="*/ 3843140 w 6370596"/>
                <a:gd name="connsiteY132" fmla="*/ 2560141 h 4579441"/>
                <a:gd name="connsiteX133" fmla="*/ 3925690 w 6370596"/>
                <a:gd name="connsiteY133" fmla="*/ 2496641 h 4579441"/>
                <a:gd name="connsiteX134" fmla="*/ 4008240 w 6370596"/>
                <a:gd name="connsiteY134" fmla="*/ 2464891 h 4579441"/>
                <a:gd name="connsiteX135" fmla="*/ 4109840 w 6370596"/>
                <a:gd name="connsiteY135" fmla="*/ 2471241 h 4579441"/>
                <a:gd name="connsiteX136" fmla="*/ 4147940 w 6370596"/>
                <a:gd name="connsiteY136" fmla="*/ 2496641 h 4579441"/>
                <a:gd name="connsiteX137" fmla="*/ 4186040 w 6370596"/>
                <a:gd name="connsiteY137" fmla="*/ 2515691 h 4579441"/>
                <a:gd name="connsiteX138" fmla="*/ 4249540 w 6370596"/>
                <a:gd name="connsiteY138" fmla="*/ 2566491 h 4579441"/>
                <a:gd name="connsiteX139" fmla="*/ 4274940 w 6370596"/>
                <a:gd name="connsiteY139" fmla="*/ 2610941 h 4579441"/>
                <a:gd name="connsiteX140" fmla="*/ 4293990 w 6370596"/>
                <a:gd name="connsiteY140" fmla="*/ 2629991 h 4579441"/>
                <a:gd name="connsiteX141" fmla="*/ 4363840 w 6370596"/>
                <a:gd name="connsiteY141" fmla="*/ 2706191 h 4579441"/>
                <a:gd name="connsiteX142" fmla="*/ 4382890 w 6370596"/>
                <a:gd name="connsiteY142" fmla="*/ 2731591 h 4579441"/>
                <a:gd name="connsiteX143" fmla="*/ 4427340 w 6370596"/>
                <a:gd name="connsiteY143" fmla="*/ 2795091 h 4579441"/>
                <a:gd name="connsiteX144" fmla="*/ 4465440 w 6370596"/>
                <a:gd name="connsiteY144" fmla="*/ 2852241 h 4579441"/>
                <a:gd name="connsiteX145" fmla="*/ 4535290 w 6370596"/>
                <a:gd name="connsiteY145" fmla="*/ 2947491 h 4579441"/>
                <a:gd name="connsiteX146" fmla="*/ 4547990 w 6370596"/>
                <a:gd name="connsiteY146" fmla="*/ 2966541 h 4579441"/>
                <a:gd name="connsiteX147" fmla="*/ 4573390 w 6370596"/>
                <a:gd name="connsiteY147" fmla="*/ 2991941 h 4579441"/>
                <a:gd name="connsiteX148" fmla="*/ 4586090 w 6370596"/>
                <a:gd name="connsiteY148" fmla="*/ 3010991 h 4579441"/>
                <a:gd name="connsiteX149" fmla="*/ 4605140 w 6370596"/>
                <a:gd name="connsiteY149" fmla="*/ 3030041 h 4579441"/>
                <a:gd name="connsiteX150" fmla="*/ 4649590 w 6370596"/>
                <a:gd name="connsiteY150" fmla="*/ 3087191 h 4579441"/>
                <a:gd name="connsiteX151" fmla="*/ 4668640 w 6370596"/>
                <a:gd name="connsiteY151" fmla="*/ 3112591 h 4579441"/>
                <a:gd name="connsiteX152" fmla="*/ 4681340 w 6370596"/>
                <a:gd name="connsiteY152" fmla="*/ 3131641 h 4579441"/>
                <a:gd name="connsiteX153" fmla="*/ 4700390 w 6370596"/>
                <a:gd name="connsiteY153" fmla="*/ 3137991 h 4579441"/>
                <a:gd name="connsiteX154" fmla="*/ 4732140 w 6370596"/>
                <a:gd name="connsiteY154" fmla="*/ 3036391 h 4579441"/>
                <a:gd name="connsiteX155" fmla="*/ 4744840 w 6370596"/>
                <a:gd name="connsiteY155" fmla="*/ 2985591 h 4579441"/>
                <a:gd name="connsiteX156" fmla="*/ 4763890 w 6370596"/>
                <a:gd name="connsiteY156" fmla="*/ 2934791 h 4579441"/>
                <a:gd name="connsiteX157" fmla="*/ 4776590 w 6370596"/>
                <a:gd name="connsiteY157" fmla="*/ 2883991 h 4579441"/>
                <a:gd name="connsiteX158" fmla="*/ 4782940 w 6370596"/>
                <a:gd name="connsiteY158" fmla="*/ 2864941 h 4579441"/>
                <a:gd name="connsiteX159" fmla="*/ 4801990 w 6370596"/>
                <a:gd name="connsiteY159" fmla="*/ 2839541 h 4579441"/>
                <a:gd name="connsiteX160" fmla="*/ 4808340 w 6370596"/>
                <a:gd name="connsiteY160" fmla="*/ 2820491 h 4579441"/>
                <a:gd name="connsiteX161" fmla="*/ 4846440 w 6370596"/>
                <a:gd name="connsiteY161" fmla="*/ 2763341 h 4579441"/>
                <a:gd name="connsiteX162" fmla="*/ 4859140 w 6370596"/>
                <a:gd name="connsiteY162" fmla="*/ 2744291 h 4579441"/>
                <a:gd name="connsiteX163" fmla="*/ 4878190 w 6370596"/>
                <a:gd name="connsiteY163" fmla="*/ 2731591 h 4579441"/>
                <a:gd name="connsiteX164" fmla="*/ 4922640 w 6370596"/>
                <a:gd name="connsiteY164" fmla="*/ 2693491 h 4579441"/>
                <a:gd name="connsiteX165" fmla="*/ 4960740 w 6370596"/>
                <a:gd name="connsiteY165" fmla="*/ 2680791 h 4579441"/>
                <a:gd name="connsiteX166" fmla="*/ 5005190 w 6370596"/>
                <a:gd name="connsiteY166" fmla="*/ 2668091 h 4579441"/>
                <a:gd name="connsiteX167" fmla="*/ 5049640 w 6370596"/>
                <a:gd name="connsiteY167" fmla="*/ 2661741 h 4579441"/>
                <a:gd name="connsiteX168" fmla="*/ 5119490 w 6370596"/>
                <a:gd name="connsiteY168" fmla="*/ 2668091 h 4579441"/>
                <a:gd name="connsiteX169" fmla="*/ 5138540 w 6370596"/>
                <a:gd name="connsiteY169" fmla="*/ 2680791 h 4579441"/>
                <a:gd name="connsiteX170" fmla="*/ 5157590 w 6370596"/>
                <a:gd name="connsiteY170" fmla="*/ 2687141 h 4579441"/>
                <a:gd name="connsiteX171" fmla="*/ 5202040 w 6370596"/>
                <a:gd name="connsiteY171" fmla="*/ 2706191 h 4579441"/>
                <a:gd name="connsiteX172" fmla="*/ 5240140 w 6370596"/>
                <a:gd name="connsiteY172" fmla="*/ 2718891 h 4579441"/>
                <a:gd name="connsiteX173" fmla="*/ 5259190 w 6370596"/>
                <a:gd name="connsiteY173" fmla="*/ 2725241 h 4579441"/>
                <a:gd name="connsiteX174" fmla="*/ 5290940 w 6370596"/>
                <a:gd name="connsiteY174" fmla="*/ 2737941 h 4579441"/>
                <a:gd name="connsiteX175" fmla="*/ 5316340 w 6370596"/>
                <a:gd name="connsiteY175" fmla="*/ 2744291 h 4579441"/>
                <a:gd name="connsiteX176" fmla="*/ 5354440 w 6370596"/>
                <a:gd name="connsiteY176" fmla="*/ 2756991 h 4579441"/>
                <a:gd name="connsiteX177" fmla="*/ 5398890 w 6370596"/>
                <a:gd name="connsiteY177" fmla="*/ 2769691 h 4579441"/>
                <a:gd name="connsiteX178" fmla="*/ 5494140 w 6370596"/>
                <a:gd name="connsiteY178" fmla="*/ 2763341 h 4579441"/>
                <a:gd name="connsiteX179" fmla="*/ 5513190 w 6370596"/>
                <a:gd name="connsiteY179" fmla="*/ 2744291 h 4579441"/>
                <a:gd name="connsiteX180" fmla="*/ 5500490 w 6370596"/>
                <a:gd name="connsiteY180" fmla="*/ 2699841 h 4579441"/>
                <a:gd name="connsiteX181" fmla="*/ 5494140 w 6370596"/>
                <a:gd name="connsiteY181" fmla="*/ 2668091 h 4579441"/>
                <a:gd name="connsiteX182" fmla="*/ 5456040 w 6370596"/>
                <a:gd name="connsiteY182" fmla="*/ 2649041 h 4579441"/>
                <a:gd name="connsiteX183" fmla="*/ 5449690 w 6370596"/>
                <a:gd name="connsiteY183" fmla="*/ 2623641 h 4579441"/>
                <a:gd name="connsiteX184" fmla="*/ 5462390 w 6370596"/>
                <a:gd name="connsiteY184" fmla="*/ 2509341 h 4579441"/>
                <a:gd name="connsiteX185" fmla="*/ 5475090 w 6370596"/>
                <a:gd name="connsiteY185" fmla="*/ 2483941 h 4579441"/>
                <a:gd name="connsiteX186" fmla="*/ 5513190 w 6370596"/>
                <a:gd name="connsiteY186" fmla="*/ 2458541 h 4579441"/>
                <a:gd name="connsiteX187" fmla="*/ 5513190 w 6370596"/>
                <a:gd name="connsiteY187" fmla="*/ 2356941 h 4579441"/>
                <a:gd name="connsiteX188" fmla="*/ 5532240 w 6370596"/>
                <a:gd name="connsiteY188" fmla="*/ 2331541 h 4579441"/>
                <a:gd name="connsiteX189" fmla="*/ 5551290 w 6370596"/>
                <a:gd name="connsiteY189" fmla="*/ 2293441 h 4579441"/>
                <a:gd name="connsiteX190" fmla="*/ 5576690 w 6370596"/>
                <a:gd name="connsiteY190" fmla="*/ 2287091 h 4579441"/>
                <a:gd name="connsiteX191" fmla="*/ 5684640 w 6370596"/>
                <a:gd name="connsiteY191" fmla="*/ 2280741 h 4579441"/>
                <a:gd name="connsiteX192" fmla="*/ 5767190 w 6370596"/>
                <a:gd name="connsiteY192" fmla="*/ 2261691 h 4579441"/>
                <a:gd name="connsiteX193" fmla="*/ 5786240 w 6370596"/>
                <a:gd name="connsiteY193" fmla="*/ 2255341 h 4579441"/>
                <a:gd name="connsiteX194" fmla="*/ 5951340 w 6370596"/>
                <a:gd name="connsiteY194" fmla="*/ 2261691 h 4579441"/>
                <a:gd name="connsiteX195" fmla="*/ 5989440 w 6370596"/>
                <a:gd name="connsiteY195" fmla="*/ 2280741 h 4579441"/>
                <a:gd name="connsiteX196" fmla="*/ 6129140 w 6370596"/>
                <a:gd name="connsiteY196" fmla="*/ 2299791 h 4579441"/>
                <a:gd name="connsiteX197" fmla="*/ 6287890 w 6370596"/>
                <a:gd name="connsiteY197" fmla="*/ 2293441 h 4579441"/>
                <a:gd name="connsiteX198" fmla="*/ 6306940 w 6370596"/>
                <a:gd name="connsiteY198" fmla="*/ 2280741 h 4579441"/>
                <a:gd name="connsiteX199" fmla="*/ 6332340 w 6370596"/>
                <a:gd name="connsiteY199" fmla="*/ 2274391 h 4579441"/>
                <a:gd name="connsiteX200" fmla="*/ 6370440 w 6370596"/>
                <a:gd name="connsiteY200" fmla="*/ 2236291 h 4579441"/>
                <a:gd name="connsiteX201" fmla="*/ 6351390 w 6370596"/>
                <a:gd name="connsiteY201" fmla="*/ 2229941 h 4579441"/>
                <a:gd name="connsiteX202" fmla="*/ 6325990 w 6370596"/>
                <a:gd name="connsiteY202" fmla="*/ 2217241 h 4579441"/>
                <a:gd name="connsiteX203" fmla="*/ 6306940 w 6370596"/>
                <a:gd name="connsiteY203" fmla="*/ 2102941 h 4579441"/>
                <a:gd name="connsiteX204" fmla="*/ 6300590 w 6370596"/>
                <a:gd name="connsiteY204" fmla="*/ 2033091 h 4579441"/>
                <a:gd name="connsiteX205" fmla="*/ 6281540 w 6370596"/>
                <a:gd name="connsiteY205" fmla="*/ 1969591 h 4579441"/>
                <a:gd name="connsiteX206" fmla="*/ 6268840 w 6370596"/>
                <a:gd name="connsiteY206" fmla="*/ 1937841 h 4579441"/>
                <a:gd name="connsiteX207" fmla="*/ 6262490 w 6370596"/>
                <a:gd name="connsiteY207" fmla="*/ 1918791 h 4579441"/>
                <a:gd name="connsiteX208" fmla="*/ 6249790 w 6370596"/>
                <a:gd name="connsiteY208" fmla="*/ 1899741 h 4579441"/>
                <a:gd name="connsiteX209" fmla="*/ 6243440 w 6370596"/>
                <a:gd name="connsiteY209" fmla="*/ 1874341 h 4579441"/>
                <a:gd name="connsiteX210" fmla="*/ 6224390 w 6370596"/>
                <a:gd name="connsiteY210" fmla="*/ 1829891 h 4579441"/>
                <a:gd name="connsiteX211" fmla="*/ 6218040 w 6370596"/>
                <a:gd name="connsiteY211" fmla="*/ 1753691 h 4579441"/>
                <a:gd name="connsiteX212" fmla="*/ 6192640 w 6370596"/>
                <a:gd name="connsiteY212" fmla="*/ 1696541 h 4579441"/>
                <a:gd name="connsiteX213" fmla="*/ 6179940 w 6370596"/>
                <a:gd name="connsiteY213" fmla="*/ 1671141 h 4579441"/>
                <a:gd name="connsiteX214" fmla="*/ 6154540 w 6370596"/>
                <a:gd name="connsiteY214" fmla="*/ 1633041 h 4579441"/>
                <a:gd name="connsiteX215" fmla="*/ 6141840 w 6370596"/>
                <a:gd name="connsiteY215" fmla="*/ 1594941 h 4579441"/>
                <a:gd name="connsiteX216" fmla="*/ 6135490 w 6370596"/>
                <a:gd name="connsiteY216" fmla="*/ 1575891 h 4579441"/>
                <a:gd name="connsiteX217" fmla="*/ 6129140 w 6370596"/>
                <a:gd name="connsiteY217" fmla="*/ 1550491 h 4579441"/>
                <a:gd name="connsiteX218" fmla="*/ 6116440 w 6370596"/>
                <a:gd name="connsiteY218" fmla="*/ 1531441 h 4579441"/>
                <a:gd name="connsiteX219" fmla="*/ 6097390 w 6370596"/>
                <a:gd name="connsiteY219" fmla="*/ 1486991 h 4579441"/>
                <a:gd name="connsiteX220" fmla="*/ 6059290 w 6370596"/>
                <a:gd name="connsiteY220" fmla="*/ 1474291 h 4579441"/>
                <a:gd name="connsiteX221" fmla="*/ 6002140 w 6370596"/>
                <a:gd name="connsiteY221" fmla="*/ 1461591 h 4579441"/>
                <a:gd name="connsiteX222" fmla="*/ 5964040 w 6370596"/>
                <a:gd name="connsiteY222" fmla="*/ 1448891 h 4579441"/>
                <a:gd name="connsiteX223" fmla="*/ 5944990 w 6370596"/>
                <a:gd name="connsiteY223" fmla="*/ 1442541 h 4579441"/>
                <a:gd name="connsiteX224" fmla="*/ 5887840 w 6370596"/>
                <a:gd name="connsiteY224" fmla="*/ 1429841 h 4579441"/>
                <a:gd name="connsiteX225" fmla="*/ 5868790 w 6370596"/>
                <a:gd name="connsiteY225" fmla="*/ 1423491 h 4579441"/>
                <a:gd name="connsiteX226" fmla="*/ 5563990 w 6370596"/>
                <a:gd name="connsiteY226" fmla="*/ 1436191 h 4579441"/>
                <a:gd name="connsiteX227" fmla="*/ 5506840 w 6370596"/>
                <a:gd name="connsiteY227" fmla="*/ 1448891 h 4579441"/>
                <a:gd name="connsiteX228" fmla="*/ 5468740 w 6370596"/>
                <a:gd name="connsiteY228" fmla="*/ 1461591 h 4579441"/>
                <a:gd name="connsiteX229" fmla="*/ 5449690 w 6370596"/>
                <a:gd name="connsiteY229" fmla="*/ 1467941 h 4579441"/>
                <a:gd name="connsiteX230" fmla="*/ 5430640 w 6370596"/>
                <a:gd name="connsiteY230" fmla="*/ 1480641 h 4579441"/>
                <a:gd name="connsiteX231" fmla="*/ 5373490 w 6370596"/>
                <a:gd name="connsiteY231" fmla="*/ 1493341 h 4579441"/>
                <a:gd name="connsiteX232" fmla="*/ 5309990 w 6370596"/>
                <a:gd name="connsiteY232" fmla="*/ 1506041 h 4579441"/>
                <a:gd name="connsiteX233" fmla="*/ 5202040 w 6370596"/>
                <a:gd name="connsiteY233" fmla="*/ 1525091 h 4579441"/>
                <a:gd name="connsiteX234" fmla="*/ 5030590 w 6370596"/>
                <a:gd name="connsiteY234" fmla="*/ 1512391 h 4579441"/>
                <a:gd name="connsiteX235" fmla="*/ 4967090 w 6370596"/>
                <a:gd name="connsiteY235" fmla="*/ 1493341 h 4579441"/>
                <a:gd name="connsiteX236" fmla="*/ 4948040 w 6370596"/>
                <a:gd name="connsiteY236" fmla="*/ 1486991 h 4579441"/>
                <a:gd name="connsiteX237" fmla="*/ 4922640 w 6370596"/>
                <a:gd name="connsiteY237" fmla="*/ 1480641 h 4579441"/>
                <a:gd name="connsiteX238" fmla="*/ 4903590 w 6370596"/>
                <a:gd name="connsiteY238" fmla="*/ 1474291 h 4579441"/>
                <a:gd name="connsiteX239" fmla="*/ 4833740 w 6370596"/>
                <a:gd name="connsiteY239" fmla="*/ 1467941 h 4579441"/>
                <a:gd name="connsiteX240" fmla="*/ 4795640 w 6370596"/>
                <a:gd name="connsiteY240" fmla="*/ 1455241 h 4579441"/>
                <a:gd name="connsiteX241" fmla="*/ 4522590 w 6370596"/>
                <a:gd name="connsiteY241" fmla="*/ 1442541 h 4579441"/>
                <a:gd name="connsiteX242" fmla="*/ 4490840 w 6370596"/>
                <a:gd name="connsiteY242" fmla="*/ 1436191 h 4579441"/>
                <a:gd name="connsiteX243" fmla="*/ 4452740 w 6370596"/>
                <a:gd name="connsiteY243" fmla="*/ 1423491 h 4579441"/>
                <a:gd name="connsiteX244" fmla="*/ 4395590 w 6370596"/>
                <a:gd name="connsiteY244" fmla="*/ 1417141 h 4579441"/>
                <a:gd name="connsiteX245" fmla="*/ 4357490 w 6370596"/>
                <a:gd name="connsiteY245" fmla="*/ 1391741 h 4579441"/>
                <a:gd name="connsiteX246" fmla="*/ 4319390 w 6370596"/>
                <a:gd name="connsiteY246" fmla="*/ 1379041 h 4579441"/>
                <a:gd name="connsiteX247" fmla="*/ 4281290 w 6370596"/>
                <a:gd name="connsiteY247" fmla="*/ 1366341 h 4579441"/>
                <a:gd name="connsiteX248" fmla="*/ 4243190 w 6370596"/>
                <a:gd name="connsiteY248" fmla="*/ 1353641 h 4579441"/>
                <a:gd name="connsiteX249" fmla="*/ 4211440 w 6370596"/>
                <a:gd name="connsiteY249" fmla="*/ 1347291 h 4579441"/>
                <a:gd name="connsiteX250" fmla="*/ 4192390 w 6370596"/>
                <a:gd name="connsiteY250" fmla="*/ 1334591 h 4579441"/>
                <a:gd name="connsiteX251" fmla="*/ 4154290 w 6370596"/>
                <a:gd name="connsiteY251" fmla="*/ 1321891 h 4579441"/>
                <a:gd name="connsiteX252" fmla="*/ 4135240 w 6370596"/>
                <a:gd name="connsiteY252" fmla="*/ 1315541 h 4579441"/>
                <a:gd name="connsiteX253" fmla="*/ 4103490 w 6370596"/>
                <a:gd name="connsiteY253" fmla="*/ 1296491 h 4579441"/>
                <a:gd name="connsiteX254" fmla="*/ 4059040 w 6370596"/>
                <a:gd name="connsiteY254" fmla="*/ 1283791 h 4579441"/>
                <a:gd name="connsiteX255" fmla="*/ 4033640 w 6370596"/>
                <a:gd name="connsiteY255" fmla="*/ 1271091 h 4579441"/>
                <a:gd name="connsiteX256" fmla="*/ 3982840 w 6370596"/>
                <a:gd name="connsiteY256" fmla="*/ 1258391 h 4579441"/>
                <a:gd name="connsiteX257" fmla="*/ 3919340 w 6370596"/>
                <a:gd name="connsiteY257" fmla="*/ 1220291 h 4579441"/>
                <a:gd name="connsiteX258" fmla="*/ 3900290 w 6370596"/>
                <a:gd name="connsiteY258" fmla="*/ 1213941 h 4579441"/>
                <a:gd name="connsiteX259" fmla="*/ 3709790 w 6370596"/>
                <a:gd name="connsiteY259" fmla="*/ 1207591 h 4579441"/>
                <a:gd name="connsiteX260" fmla="*/ 3627240 w 6370596"/>
                <a:gd name="connsiteY260" fmla="*/ 1213941 h 4579441"/>
                <a:gd name="connsiteX261" fmla="*/ 3589140 w 6370596"/>
                <a:gd name="connsiteY261" fmla="*/ 1232991 h 4579441"/>
                <a:gd name="connsiteX262" fmla="*/ 3551040 w 6370596"/>
                <a:gd name="connsiteY262" fmla="*/ 1245691 h 4579441"/>
                <a:gd name="connsiteX263" fmla="*/ 3531990 w 6370596"/>
                <a:gd name="connsiteY263" fmla="*/ 1258391 h 4579441"/>
                <a:gd name="connsiteX264" fmla="*/ 3512940 w 6370596"/>
                <a:gd name="connsiteY264" fmla="*/ 1264741 h 4579441"/>
                <a:gd name="connsiteX265" fmla="*/ 3474840 w 6370596"/>
                <a:gd name="connsiteY265" fmla="*/ 1290141 h 4579441"/>
                <a:gd name="connsiteX266" fmla="*/ 3455790 w 6370596"/>
                <a:gd name="connsiteY266" fmla="*/ 1302841 h 4579441"/>
                <a:gd name="connsiteX267" fmla="*/ 3455790 w 6370596"/>
                <a:gd name="connsiteY267" fmla="*/ 1455241 h 4579441"/>
                <a:gd name="connsiteX268" fmla="*/ 3366890 w 6370596"/>
                <a:gd name="connsiteY268" fmla="*/ 1506041 h 4579441"/>
                <a:gd name="connsiteX269" fmla="*/ 3271640 w 6370596"/>
                <a:gd name="connsiteY269" fmla="*/ 1448891 h 4579441"/>
                <a:gd name="connsiteX270" fmla="*/ 3252590 w 6370596"/>
                <a:gd name="connsiteY270" fmla="*/ 1455241 h 4579441"/>
                <a:gd name="connsiteX271" fmla="*/ 3176390 w 6370596"/>
                <a:gd name="connsiteY271" fmla="*/ 1429841 h 4579441"/>
                <a:gd name="connsiteX272" fmla="*/ 3157340 w 6370596"/>
                <a:gd name="connsiteY272" fmla="*/ 1410791 h 4579441"/>
                <a:gd name="connsiteX273" fmla="*/ 3138290 w 6370596"/>
                <a:gd name="connsiteY273" fmla="*/ 1372691 h 4579441"/>
                <a:gd name="connsiteX274" fmla="*/ 3131940 w 6370596"/>
                <a:gd name="connsiteY274" fmla="*/ 1353641 h 4579441"/>
                <a:gd name="connsiteX275" fmla="*/ 3119240 w 6370596"/>
                <a:gd name="connsiteY275" fmla="*/ 1334591 h 4579441"/>
                <a:gd name="connsiteX276" fmla="*/ 3112890 w 6370596"/>
                <a:gd name="connsiteY276" fmla="*/ 1315541 h 4579441"/>
                <a:gd name="connsiteX277" fmla="*/ 3100190 w 6370596"/>
                <a:gd name="connsiteY277" fmla="*/ 1296491 h 4579441"/>
                <a:gd name="connsiteX278" fmla="*/ 3087490 w 6370596"/>
                <a:gd name="connsiteY278" fmla="*/ 1271091 h 4579441"/>
                <a:gd name="connsiteX279" fmla="*/ 3068440 w 6370596"/>
                <a:gd name="connsiteY279" fmla="*/ 1252041 h 4579441"/>
                <a:gd name="connsiteX280" fmla="*/ 3030340 w 6370596"/>
                <a:gd name="connsiteY280" fmla="*/ 1232991 h 4579441"/>
                <a:gd name="connsiteX281" fmla="*/ 3011290 w 6370596"/>
                <a:gd name="connsiteY281" fmla="*/ 1213941 h 4579441"/>
                <a:gd name="connsiteX282" fmla="*/ 2985890 w 6370596"/>
                <a:gd name="connsiteY282" fmla="*/ 1194891 h 4579441"/>
                <a:gd name="connsiteX283" fmla="*/ 2966840 w 6370596"/>
                <a:gd name="connsiteY283" fmla="*/ 1169491 h 4579441"/>
                <a:gd name="connsiteX284" fmla="*/ 2941440 w 6370596"/>
                <a:gd name="connsiteY284" fmla="*/ 1144091 h 4579441"/>
                <a:gd name="connsiteX285" fmla="*/ 2896990 w 6370596"/>
                <a:gd name="connsiteY285" fmla="*/ 1086941 h 4579441"/>
                <a:gd name="connsiteX286" fmla="*/ 2865240 w 6370596"/>
                <a:gd name="connsiteY286" fmla="*/ 1048841 h 4579441"/>
                <a:gd name="connsiteX287" fmla="*/ 2839840 w 6370596"/>
                <a:gd name="connsiteY287" fmla="*/ 1029791 h 4579441"/>
                <a:gd name="connsiteX288" fmla="*/ 2801740 w 6370596"/>
                <a:gd name="connsiteY288" fmla="*/ 1004391 h 4579441"/>
                <a:gd name="connsiteX289" fmla="*/ 2757290 w 6370596"/>
                <a:gd name="connsiteY289" fmla="*/ 966291 h 4579441"/>
                <a:gd name="connsiteX290" fmla="*/ 2719190 w 6370596"/>
                <a:gd name="connsiteY290" fmla="*/ 928191 h 4579441"/>
                <a:gd name="connsiteX291" fmla="*/ 2700140 w 6370596"/>
                <a:gd name="connsiteY291" fmla="*/ 915491 h 4579441"/>
                <a:gd name="connsiteX292" fmla="*/ 2655690 w 6370596"/>
                <a:gd name="connsiteY292" fmla="*/ 871041 h 4579441"/>
                <a:gd name="connsiteX293" fmla="*/ 2630290 w 6370596"/>
                <a:gd name="connsiteY293" fmla="*/ 832941 h 4579441"/>
                <a:gd name="connsiteX294" fmla="*/ 2598540 w 6370596"/>
                <a:gd name="connsiteY294" fmla="*/ 801191 h 4579441"/>
                <a:gd name="connsiteX295" fmla="*/ 2585840 w 6370596"/>
                <a:gd name="connsiteY295" fmla="*/ 782141 h 4579441"/>
                <a:gd name="connsiteX296" fmla="*/ 2522340 w 6370596"/>
                <a:gd name="connsiteY296" fmla="*/ 744041 h 4579441"/>
                <a:gd name="connsiteX297" fmla="*/ 2503290 w 6370596"/>
                <a:gd name="connsiteY297" fmla="*/ 724991 h 4579441"/>
                <a:gd name="connsiteX298" fmla="*/ 2452490 w 6370596"/>
                <a:gd name="connsiteY298" fmla="*/ 693241 h 4579441"/>
                <a:gd name="connsiteX299" fmla="*/ 2376290 w 6370596"/>
                <a:gd name="connsiteY299" fmla="*/ 642441 h 4579441"/>
                <a:gd name="connsiteX300" fmla="*/ 2331840 w 6370596"/>
                <a:gd name="connsiteY300" fmla="*/ 585291 h 4579441"/>
                <a:gd name="connsiteX301" fmla="*/ 2293740 w 6370596"/>
                <a:gd name="connsiteY301" fmla="*/ 547191 h 4579441"/>
                <a:gd name="connsiteX302" fmla="*/ 2268340 w 6370596"/>
                <a:gd name="connsiteY302" fmla="*/ 496391 h 4579441"/>
                <a:gd name="connsiteX303" fmla="*/ 2223890 w 6370596"/>
                <a:gd name="connsiteY303" fmla="*/ 350341 h 4579441"/>
                <a:gd name="connsiteX304" fmla="*/ 2211190 w 6370596"/>
                <a:gd name="connsiteY304" fmla="*/ 331291 h 4579441"/>
                <a:gd name="connsiteX305" fmla="*/ 2204840 w 6370596"/>
                <a:gd name="connsiteY305" fmla="*/ 312241 h 4579441"/>
                <a:gd name="connsiteX306" fmla="*/ 2179440 w 6370596"/>
                <a:gd name="connsiteY306" fmla="*/ 274141 h 4579441"/>
                <a:gd name="connsiteX307" fmla="*/ 2122290 w 6370596"/>
                <a:gd name="connsiteY307" fmla="*/ 134441 h 4579441"/>
                <a:gd name="connsiteX308" fmla="*/ 2096890 w 6370596"/>
                <a:gd name="connsiteY308" fmla="*/ 96341 h 4579441"/>
                <a:gd name="connsiteX309" fmla="*/ 2071490 w 6370596"/>
                <a:gd name="connsiteY309" fmla="*/ 89991 h 4579441"/>
                <a:gd name="connsiteX310" fmla="*/ 2001640 w 6370596"/>
                <a:gd name="connsiteY310" fmla="*/ 58241 h 4579441"/>
                <a:gd name="connsiteX311" fmla="*/ 1982590 w 6370596"/>
                <a:gd name="connsiteY311" fmla="*/ 45541 h 4579441"/>
                <a:gd name="connsiteX312" fmla="*/ 1684140 w 6370596"/>
                <a:gd name="connsiteY312" fmla="*/ 26491 h 4579441"/>
                <a:gd name="connsiteX313" fmla="*/ 763390 w 6370596"/>
                <a:gd name="connsiteY313" fmla="*/ 13791 h 4579441"/>
                <a:gd name="connsiteX314" fmla="*/ 503040 w 6370596"/>
                <a:gd name="connsiteY314" fmla="*/ 1091 h 4579441"/>
                <a:gd name="connsiteX315" fmla="*/ 452240 w 6370596"/>
                <a:gd name="connsiteY315" fmla="*/ 20141 h 4579441"/>
                <a:gd name="connsiteX316" fmla="*/ 134740 w 6370596"/>
                <a:gd name="connsiteY316" fmla="*/ 20141 h 4579441"/>
                <a:gd name="connsiteX317" fmla="*/ 45840 w 6370596"/>
                <a:gd name="connsiteY317" fmla="*/ 64591 h 4579441"/>
                <a:gd name="connsiteX318" fmla="*/ 26790 w 6370596"/>
                <a:gd name="connsiteY318" fmla="*/ 229691 h 4579441"/>
                <a:gd name="connsiteX319" fmla="*/ 7740 w 6370596"/>
                <a:gd name="connsiteY319" fmla="*/ 369391 h 4579441"/>
                <a:gd name="connsiteX320" fmla="*/ 20440 w 6370596"/>
                <a:gd name="connsiteY320"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115891 h 4579441"/>
                <a:gd name="connsiteX23" fmla="*/ 458590 w 6370596"/>
                <a:gd name="connsiteY23" fmla="*/ 4128591 h 4579441"/>
                <a:gd name="connsiteX24" fmla="*/ 515740 w 6370596"/>
                <a:gd name="connsiteY24" fmla="*/ 4115891 h 4579441"/>
                <a:gd name="connsiteX25" fmla="*/ 610990 w 6370596"/>
                <a:gd name="connsiteY25" fmla="*/ 4096841 h 4579441"/>
                <a:gd name="connsiteX26" fmla="*/ 649090 w 6370596"/>
                <a:gd name="connsiteY26" fmla="*/ 4103191 h 4579441"/>
                <a:gd name="connsiteX27" fmla="*/ 655440 w 6370596"/>
                <a:gd name="connsiteY27" fmla="*/ 4026991 h 4579441"/>
                <a:gd name="connsiteX28" fmla="*/ 661790 w 6370596"/>
                <a:gd name="connsiteY28" fmla="*/ 4001591 h 4579441"/>
                <a:gd name="connsiteX29" fmla="*/ 718940 w 6370596"/>
                <a:gd name="connsiteY29" fmla="*/ 3969841 h 4579441"/>
                <a:gd name="connsiteX30" fmla="*/ 782440 w 6370596"/>
                <a:gd name="connsiteY30" fmla="*/ 3963491 h 4579441"/>
                <a:gd name="connsiteX31" fmla="*/ 801490 w 6370596"/>
                <a:gd name="connsiteY31" fmla="*/ 3957141 h 4579441"/>
                <a:gd name="connsiteX32" fmla="*/ 864990 w 6370596"/>
                <a:gd name="connsiteY32" fmla="*/ 3963491 h 4579441"/>
                <a:gd name="connsiteX33" fmla="*/ 915790 w 6370596"/>
                <a:gd name="connsiteY33" fmla="*/ 3988891 h 4579441"/>
                <a:gd name="connsiteX34" fmla="*/ 941190 w 6370596"/>
                <a:gd name="connsiteY34" fmla="*/ 3995241 h 4579441"/>
                <a:gd name="connsiteX35" fmla="*/ 979290 w 6370596"/>
                <a:gd name="connsiteY35" fmla="*/ 4026991 h 4579441"/>
                <a:gd name="connsiteX36" fmla="*/ 998340 w 6370596"/>
                <a:gd name="connsiteY36" fmla="*/ 4039691 h 4579441"/>
                <a:gd name="connsiteX37" fmla="*/ 1017390 w 6370596"/>
                <a:gd name="connsiteY37" fmla="*/ 4058741 h 4579441"/>
                <a:gd name="connsiteX38" fmla="*/ 1087240 w 6370596"/>
                <a:gd name="connsiteY38" fmla="*/ 4090491 h 4579441"/>
                <a:gd name="connsiteX39" fmla="*/ 1157090 w 6370596"/>
                <a:gd name="connsiteY39" fmla="*/ 4084141 h 4579441"/>
                <a:gd name="connsiteX40" fmla="*/ 1176140 w 6370596"/>
                <a:gd name="connsiteY40" fmla="*/ 4077791 h 4579441"/>
                <a:gd name="connsiteX41" fmla="*/ 1271390 w 6370596"/>
                <a:gd name="connsiteY41" fmla="*/ 4084141 h 4579441"/>
                <a:gd name="connsiteX42" fmla="*/ 1366640 w 6370596"/>
                <a:gd name="connsiteY42" fmla="*/ 4096841 h 4579441"/>
                <a:gd name="connsiteX43" fmla="*/ 1411090 w 6370596"/>
                <a:gd name="connsiteY43" fmla="*/ 4122241 h 4579441"/>
                <a:gd name="connsiteX44" fmla="*/ 1430140 w 6370596"/>
                <a:gd name="connsiteY44" fmla="*/ 4141291 h 4579441"/>
                <a:gd name="connsiteX45" fmla="*/ 1468240 w 6370596"/>
                <a:gd name="connsiteY45" fmla="*/ 4166691 h 4579441"/>
                <a:gd name="connsiteX46" fmla="*/ 1512690 w 6370596"/>
                <a:gd name="connsiteY46" fmla="*/ 4192091 h 4579441"/>
                <a:gd name="connsiteX47" fmla="*/ 1569840 w 6370596"/>
                <a:gd name="connsiteY47" fmla="*/ 4217491 h 4579441"/>
                <a:gd name="connsiteX48" fmla="*/ 1595240 w 6370596"/>
                <a:gd name="connsiteY48" fmla="*/ 4230191 h 4579441"/>
                <a:gd name="connsiteX49" fmla="*/ 1614290 w 6370596"/>
                <a:gd name="connsiteY49" fmla="*/ 4242891 h 4579441"/>
                <a:gd name="connsiteX50" fmla="*/ 1652390 w 6370596"/>
                <a:gd name="connsiteY50" fmla="*/ 4255591 h 4579441"/>
                <a:gd name="connsiteX51" fmla="*/ 1709540 w 6370596"/>
                <a:gd name="connsiteY51" fmla="*/ 4300041 h 4579441"/>
                <a:gd name="connsiteX52" fmla="*/ 1728590 w 6370596"/>
                <a:gd name="connsiteY52" fmla="*/ 4306391 h 4579441"/>
                <a:gd name="connsiteX53" fmla="*/ 1753990 w 6370596"/>
                <a:gd name="connsiteY53" fmla="*/ 4325441 h 4579441"/>
                <a:gd name="connsiteX54" fmla="*/ 1798440 w 6370596"/>
                <a:gd name="connsiteY54" fmla="*/ 4344491 h 4579441"/>
                <a:gd name="connsiteX55" fmla="*/ 1823840 w 6370596"/>
                <a:gd name="connsiteY55" fmla="*/ 4357191 h 4579441"/>
                <a:gd name="connsiteX56" fmla="*/ 1861940 w 6370596"/>
                <a:gd name="connsiteY56" fmla="*/ 4369891 h 4579441"/>
                <a:gd name="connsiteX57" fmla="*/ 1880990 w 6370596"/>
                <a:gd name="connsiteY57" fmla="*/ 4382591 h 4579441"/>
                <a:gd name="connsiteX58" fmla="*/ 1919090 w 6370596"/>
                <a:gd name="connsiteY58" fmla="*/ 4395291 h 4579441"/>
                <a:gd name="connsiteX59" fmla="*/ 1963540 w 6370596"/>
                <a:gd name="connsiteY59" fmla="*/ 4414341 h 4579441"/>
                <a:gd name="connsiteX60" fmla="*/ 1988940 w 6370596"/>
                <a:gd name="connsiteY60" fmla="*/ 4433391 h 4579441"/>
                <a:gd name="connsiteX61" fmla="*/ 2027040 w 6370596"/>
                <a:gd name="connsiteY61" fmla="*/ 4458791 h 4579441"/>
                <a:gd name="connsiteX62" fmla="*/ 2071490 w 6370596"/>
                <a:gd name="connsiteY62" fmla="*/ 4496891 h 4579441"/>
                <a:gd name="connsiteX63" fmla="*/ 2090540 w 6370596"/>
                <a:gd name="connsiteY63" fmla="*/ 4503241 h 4579441"/>
                <a:gd name="connsiteX64" fmla="*/ 2109590 w 6370596"/>
                <a:gd name="connsiteY64" fmla="*/ 4515941 h 4579441"/>
                <a:gd name="connsiteX65" fmla="*/ 2134990 w 6370596"/>
                <a:gd name="connsiteY65" fmla="*/ 4522291 h 4579441"/>
                <a:gd name="connsiteX66" fmla="*/ 2198490 w 6370596"/>
                <a:gd name="connsiteY66" fmla="*/ 4541341 h 4579441"/>
                <a:gd name="connsiteX67" fmla="*/ 2261990 w 6370596"/>
                <a:gd name="connsiteY67" fmla="*/ 4547691 h 4579441"/>
                <a:gd name="connsiteX68" fmla="*/ 2300090 w 6370596"/>
                <a:gd name="connsiteY68" fmla="*/ 4560391 h 4579441"/>
                <a:gd name="connsiteX69" fmla="*/ 2325490 w 6370596"/>
                <a:gd name="connsiteY69" fmla="*/ 4566741 h 4579441"/>
                <a:gd name="connsiteX70" fmla="*/ 2363590 w 6370596"/>
                <a:gd name="connsiteY70" fmla="*/ 4579441 h 4579441"/>
                <a:gd name="connsiteX71" fmla="*/ 2388990 w 6370596"/>
                <a:gd name="connsiteY71" fmla="*/ 4573091 h 4579441"/>
                <a:gd name="connsiteX72" fmla="*/ 2401690 w 6370596"/>
                <a:gd name="connsiteY72" fmla="*/ 4547691 h 4579441"/>
                <a:gd name="connsiteX73" fmla="*/ 2433440 w 6370596"/>
                <a:gd name="connsiteY73" fmla="*/ 4515941 h 4579441"/>
                <a:gd name="connsiteX74" fmla="*/ 2458840 w 6370596"/>
                <a:gd name="connsiteY74" fmla="*/ 4477841 h 4579441"/>
                <a:gd name="connsiteX75" fmla="*/ 2471540 w 6370596"/>
                <a:gd name="connsiteY75" fmla="*/ 4458791 h 4579441"/>
                <a:gd name="connsiteX76" fmla="*/ 2490590 w 6370596"/>
                <a:gd name="connsiteY76" fmla="*/ 4433391 h 4579441"/>
                <a:gd name="connsiteX77" fmla="*/ 2503290 w 6370596"/>
                <a:gd name="connsiteY77" fmla="*/ 4414341 h 4579441"/>
                <a:gd name="connsiteX78" fmla="*/ 2522340 w 6370596"/>
                <a:gd name="connsiteY78" fmla="*/ 4388941 h 4579441"/>
                <a:gd name="connsiteX79" fmla="*/ 2535040 w 6370596"/>
                <a:gd name="connsiteY79" fmla="*/ 4369891 h 4579441"/>
                <a:gd name="connsiteX80" fmla="*/ 2554090 w 6370596"/>
                <a:gd name="connsiteY80" fmla="*/ 4363541 h 4579441"/>
                <a:gd name="connsiteX81" fmla="*/ 2611240 w 6370596"/>
                <a:gd name="connsiteY81" fmla="*/ 4312741 h 4579441"/>
                <a:gd name="connsiteX82" fmla="*/ 2630290 w 6370596"/>
                <a:gd name="connsiteY82" fmla="*/ 4306391 h 4579441"/>
                <a:gd name="connsiteX83" fmla="*/ 2674740 w 6370596"/>
                <a:gd name="connsiteY83" fmla="*/ 4280991 h 4579441"/>
                <a:gd name="connsiteX84" fmla="*/ 2700140 w 6370596"/>
                <a:gd name="connsiteY84" fmla="*/ 4268291 h 4579441"/>
                <a:gd name="connsiteX85" fmla="*/ 2738240 w 6370596"/>
                <a:gd name="connsiteY85" fmla="*/ 4230191 h 4579441"/>
                <a:gd name="connsiteX86" fmla="*/ 2776340 w 6370596"/>
                <a:gd name="connsiteY86" fmla="*/ 4198441 h 4579441"/>
                <a:gd name="connsiteX87" fmla="*/ 2827140 w 6370596"/>
                <a:gd name="connsiteY87" fmla="*/ 4166691 h 4579441"/>
                <a:gd name="connsiteX88" fmla="*/ 2858890 w 6370596"/>
                <a:gd name="connsiteY88" fmla="*/ 4134941 h 4579441"/>
                <a:gd name="connsiteX89" fmla="*/ 2890640 w 6370596"/>
                <a:gd name="connsiteY89" fmla="*/ 4103191 h 4579441"/>
                <a:gd name="connsiteX90" fmla="*/ 2903340 w 6370596"/>
                <a:gd name="connsiteY90" fmla="*/ 4077791 h 4579441"/>
                <a:gd name="connsiteX91" fmla="*/ 2992240 w 6370596"/>
                <a:gd name="connsiteY91" fmla="*/ 4014291 h 4579441"/>
                <a:gd name="connsiteX92" fmla="*/ 3023990 w 6370596"/>
                <a:gd name="connsiteY92" fmla="*/ 3995241 h 4579441"/>
                <a:gd name="connsiteX93" fmla="*/ 3093840 w 6370596"/>
                <a:gd name="connsiteY93" fmla="*/ 3963491 h 4579441"/>
                <a:gd name="connsiteX94" fmla="*/ 3112890 w 6370596"/>
                <a:gd name="connsiteY94" fmla="*/ 3950791 h 4579441"/>
                <a:gd name="connsiteX95" fmla="*/ 3150990 w 6370596"/>
                <a:gd name="connsiteY95" fmla="*/ 3938091 h 4579441"/>
                <a:gd name="connsiteX96" fmla="*/ 3208140 w 6370596"/>
                <a:gd name="connsiteY96" fmla="*/ 3906341 h 4579441"/>
                <a:gd name="connsiteX97" fmla="*/ 3246240 w 6370596"/>
                <a:gd name="connsiteY97" fmla="*/ 3887291 h 4579441"/>
                <a:gd name="connsiteX98" fmla="*/ 3258940 w 6370596"/>
                <a:gd name="connsiteY98" fmla="*/ 3868241 h 4579441"/>
                <a:gd name="connsiteX99" fmla="*/ 3284340 w 6370596"/>
                <a:gd name="connsiteY99" fmla="*/ 3849191 h 4579441"/>
                <a:gd name="connsiteX100" fmla="*/ 3277990 w 6370596"/>
                <a:gd name="connsiteY100" fmla="*/ 3734891 h 4579441"/>
                <a:gd name="connsiteX101" fmla="*/ 3239890 w 6370596"/>
                <a:gd name="connsiteY101" fmla="*/ 3728541 h 4579441"/>
                <a:gd name="connsiteX102" fmla="*/ 3112890 w 6370596"/>
                <a:gd name="connsiteY102" fmla="*/ 3715841 h 4579441"/>
                <a:gd name="connsiteX103" fmla="*/ 3119240 w 6370596"/>
                <a:gd name="connsiteY103" fmla="*/ 3690441 h 4579441"/>
                <a:gd name="connsiteX104" fmla="*/ 3138290 w 6370596"/>
                <a:gd name="connsiteY104" fmla="*/ 3677741 h 4579441"/>
                <a:gd name="connsiteX105" fmla="*/ 3163690 w 6370596"/>
                <a:gd name="connsiteY105" fmla="*/ 3658691 h 4579441"/>
                <a:gd name="connsiteX106" fmla="*/ 3201790 w 6370596"/>
                <a:gd name="connsiteY106" fmla="*/ 3639641 h 4579441"/>
                <a:gd name="connsiteX107" fmla="*/ 3271640 w 6370596"/>
                <a:gd name="connsiteY107" fmla="*/ 3569791 h 4579441"/>
                <a:gd name="connsiteX108" fmla="*/ 3290690 w 6370596"/>
                <a:gd name="connsiteY108" fmla="*/ 3544391 h 4579441"/>
                <a:gd name="connsiteX109" fmla="*/ 3309740 w 6370596"/>
                <a:gd name="connsiteY109" fmla="*/ 3531691 h 4579441"/>
                <a:gd name="connsiteX110" fmla="*/ 3404990 w 6370596"/>
                <a:gd name="connsiteY110" fmla="*/ 3474541 h 4579441"/>
                <a:gd name="connsiteX111" fmla="*/ 3449440 w 6370596"/>
                <a:gd name="connsiteY111" fmla="*/ 3461841 h 4579441"/>
                <a:gd name="connsiteX112" fmla="*/ 3474840 w 6370596"/>
                <a:gd name="connsiteY112" fmla="*/ 3398341 h 4579441"/>
                <a:gd name="connsiteX113" fmla="*/ 3512940 w 6370596"/>
                <a:gd name="connsiteY113" fmla="*/ 3379291 h 4579441"/>
                <a:gd name="connsiteX114" fmla="*/ 3557390 w 6370596"/>
                <a:gd name="connsiteY114" fmla="*/ 3353891 h 4579441"/>
                <a:gd name="connsiteX115" fmla="*/ 3608190 w 6370596"/>
                <a:gd name="connsiteY115" fmla="*/ 3322141 h 4579441"/>
                <a:gd name="connsiteX116" fmla="*/ 3697090 w 6370596"/>
                <a:gd name="connsiteY116" fmla="*/ 3296741 h 4579441"/>
                <a:gd name="connsiteX117" fmla="*/ 3741540 w 6370596"/>
                <a:gd name="connsiteY117" fmla="*/ 3284041 h 4579441"/>
                <a:gd name="connsiteX118" fmla="*/ 3760590 w 6370596"/>
                <a:gd name="connsiteY118" fmla="*/ 3271341 h 4579441"/>
                <a:gd name="connsiteX119" fmla="*/ 3805040 w 6370596"/>
                <a:gd name="connsiteY119" fmla="*/ 3220541 h 4579441"/>
                <a:gd name="connsiteX120" fmla="*/ 3773290 w 6370596"/>
                <a:gd name="connsiteY120" fmla="*/ 3144341 h 4579441"/>
                <a:gd name="connsiteX121" fmla="*/ 3728840 w 6370596"/>
                <a:gd name="connsiteY121" fmla="*/ 3087191 h 4579441"/>
                <a:gd name="connsiteX122" fmla="*/ 3671690 w 6370596"/>
                <a:gd name="connsiteY122" fmla="*/ 2979241 h 4579441"/>
                <a:gd name="connsiteX123" fmla="*/ 3678040 w 6370596"/>
                <a:gd name="connsiteY123" fmla="*/ 2960191 h 4579441"/>
                <a:gd name="connsiteX124" fmla="*/ 3690740 w 6370596"/>
                <a:gd name="connsiteY124" fmla="*/ 2877641 h 4579441"/>
                <a:gd name="connsiteX125" fmla="*/ 3684390 w 6370596"/>
                <a:gd name="connsiteY125" fmla="*/ 2833191 h 4579441"/>
                <a:gd name="connsiteX126" fmla="*/ 3671690 w 6370596"/>
                <a:gd name="connsiteY126" fmla="*/ 2814141 h 4579441"/>
                <a:gd name="connsiteX127" fmla="*/ 3665340 w 6370596"/>
                <a:gd name="connsiteY127" fmla="*/ 2788741 h 4579441"/>
                <a:gd name="connsiteX128" fmla="*/ 3671690 w 6370596"/>
                <a:gd name="connsiteY128" fmla="*/ 2706191 h 4579441"/>
                <a:gd name="connsiteX129" fmla="*/ 3684390 w 6370596"/>
                <a:gd name="connsiteY129" fmla="*/ 2687141 h 4579441"/>
                <a:gd name="connsiteX130" fmla="*/ 3722490 w 6370596"/>
                <a:gd name="connsiteY130" fmla="*/ 2649041 h 4579441"/>
                <a:gd name="connsiteX131" fmla="*/ 3843140 w 6370596"/>
                <a:gd name="connsiteY131" fmla="*/ 2560141 h 4579441"/>
                <a:gd name="connsiteX132" fmla="*/ 3925690 w 6370596"/>
                <a:gd name="connsiteY132" fmla="*/ 2496641 h 4579441"/>
                <a:gd name="connsiteX133" fmla="*/ 4008240 w 6370596"/>
                <a:gd name="connsiteY133" fmla="*/ 2464891 h 4579441"/>
                <a:gd name="connsiteX134" fmla="*/ 4109840 w 6370596"/>
                <a:gd name="connsiteY134" fmla="*/ 2471241 h 4579441"/>
                <a:gd name="connsiteX135" fmla="*/ 4147940 w 6370596"/>
                <a:gd name="connsiteY135" fmla="*/ 2496641 h 4579441"/>
                <a:gd name="connsiteX136" fmla="*/ 4186040 w 6370596"/>
                <a:gd name="connsiteY136" fmla="*/ 2515691 h 4579441"/>
                <a:gd name="connsiteX137" fmla="*/ 4249540 w 6370596"/>
                <a:gd name="connsiteY137" fmla="*/ 2566491 h 4579441"/>
                <a:gd name="connsiteX138" fmla="*/ 4274940 w 6370596"/>
                <a:gd name="connsiteY138" fmla="*/ 2610941 h 4579441"/>
                <a:gd name="connsiteX139" fmla="*/ 4293990 w 6370596"/>
                <a:gd name="connsiteY139" fmla="*/ 2629991 h 4579441"/>
                <a:gd name="connsiteX140" fmla="*/ 4363840 w 6370596"/>
                <a:gd name="connsiteY140" fmla="*/ 2706191 h 4579441"/>
                <a:gd name="connsiteX141" fmla="*/ 4382890 w 6370596"/>
                <a:gd name="connsiteY141" fmla="*/ 2731591 h 4579441"/>
                <a:gd name="connsiteX142" fmla="*/ 4427340 w 6370596"/>
                <a:gd name="connsiteY142" fmla="*/ 2795091 h 4579441"/>
                <a:gd name="connsiteX143" fmla="*/ 4465440 w 6370596"/>
                <a:gd name="connsiteY143" fmla="*/ 2852241 h 4579441"/>
                <a:gd name="connsiteX144" fmla="*/ 4535290 w 6370596"/>
                <a:gd name="connsiteY144" fmla="*/ 2947491 h 4579441"/>
                <a:gd name="connsiteX145" fmla="*/ 4547990 w 6370596"/>
                <a:gd name="connsiteY145" fmla="*/ 2966541 h 4579441"/>
                <a:gd name="connsiteX146" fmla="*/ 4573390 w 6370596"/>
                <a:gd name="connsiteY146" fmla="*/ 2991941 h 4579441"/>
                <a:gd name="connsiteX147" fmla="*/ 4586090 w 6370596"/>
                <a:gd name="connsiteY147" fmla="*/ 3010991 h 4579441"/>
                <a:gd name="connsiteX148" fmla="*/ 4605140 w 6370596"/>
                <a:gd name="connsiteY148" fmla="*/ 3030041 h 4579441"/>
                <a:gd name="connsiteX149" fmla="*/ 4649590 w 6370596"/>
                <a:gd name="connsiteY149" fmla="*/ 3087191 h 4579441"/>
                <a:gd name="connsiteX150" fmla="*/ 4668640 w 6370596"/>
                <a:gd name="connsiteY150" fmla="*/ 3112591 h 4579441"/>
                <a:gd name="connsiteX151" fmla="*/ 4681340 w 6370596"/>
                <a:gd name="connsiteY151" fmla="*/ 3131641 h 4579441"/>
                <a:gd name="connsiteX152" fmla="*/ 4700390 w 6370596"/>
                <a:gd name="connsiteY152" fmla="*/ 3137991 h 4579441"/>
                <a:gd name="connsiteX153" fmla="*/ 4732140 w 6370596"/>
                <a:gd name="connsiteY153" fmla="*/ 3036391 h 4579441"/>
                <a:gd name="connsiteX154" fmla="*/ 4744840 w 6370596"/>
                <a:gd name="connsiteY154" fmla="*/ 2985591 h 4579441"/>
                <a:gd name="connsiteX155" fmla="*/ 4763890 w 6370596"/>
                <a:gd name="connsiteY155" fmla="*/ 2934791 h 4579441"/>
                <a:gd name="connsiteX156" fmla="*/ 4776590 w 6370596"/>
                <a:gd name="connsiteY156" fmla="*/ 2883991 h 4579441"/>
                <a:gd name="connsiteX157" fmla="*/ 4782940 w 6370596"/>
                <a:gd name="connsiteY157" fmla="*/ 2864941 h 4579441"/>
                <a:gd name="connsiteX158" fmla="*/ 4801990 w 6370596"/>
                <a:gd name="connsiteY158" fmla="*/ 2839541 h 4579441"/>
                <a:gd name="connsiteX159" fmla="*/ 4808340 w 6370596"/>
                <a:gd name="connsiteY159" fmla="*/ 2820491 h 4579441"/>
                <a:gd name="connsiteX160" fmla="*/ 4846440 w 6370596"/>
                <a:gd name="connsiteY160" fmla="*/ 2763341 h 4579441"/>
                <a:gd name="connsiteX161" fmla="*/ 4859140 w 6370596"/>
                <a:gd name="connsiteY161" fmla="*/ 2744291 h 4579441"/>
                <a:gd name="connsiteX162" fmla="*/ 4878190 w 6370596"/>
                <a:gd name="connsiteY162" fmla="*/ 2731591 h 4579441"/>
                <a:gd name="connsiteX163" fmla="*/ 4922640 w 6370596"/>
                <a:gd name="connsiteY163" fmla="*/ 2693491 h 4579441"/>
                <a:gd name="connsiteX164" fmla="*/ 4960740 w 6370596"/>
                <a:gd name="connsiteY164" fmla="*/ 2680791 h 4579441"/>
                <a:gd name="connsiteX165" fmla="*/ 5005190 w 6370596"/>
                <a:gd name="connsiteY165" fmla="*/ 2668091 h 4579441"/>
                <a:gd name="connsiteX166" fmla="*/ 5049640 w 6370596"/>
                <a:gd name="connsiteY166" fmla="*/ 2661741 h 4579441"/>
                <a:gd name="connsiteX167" fmla="*/ 5119490 w 6370596"/>
                <a:gd name="connsiteY167" fmla="*/ 2668091 h 4579441"/>
                <a:gd name="connsiteX168" fmla="*/ 5138540 w 6370596"/>
                <a:gd name="connsiteY168" fmla="*/ 2680791 h 4579441"/>
                <a:gd name="connsiteX169" fmla="*/ 5157590 w 6370596"/>
                <a:gd name="connsiteY169" fmla="*/ 2687141 h 4579441"/>
                <a:gd name="connsiteX170" fmla="*/ 5202040 w 6370596"/>
                <a:gd name="connsiteY170" fmla="*/ 2706191 h 4579441"/>
                <a:gd name="connsiteX171" fmla="*/ 5240140 w 6370596"/>
                <a:gd name="connsiteY171" fmla="*/ 2718891 h 4579441"/>
                <a:gd name="connsiteX172" fmla="*/ 5259190 w 6370596"/>
                <a:gd name="connsiteY172" fmla="*/ 2725241 h 4579441"/>
                <a:gd name="connsiteX173" fmla="*/ 5290940 w 6370596"/>
                <a:gd name="connsiteY173" fmla="*/ 2737941 h 4579441"/>
                <a:gd name="connsiteX174" fmla="*/ 5316340 w 6370596"/>
                <a:gd name="connsiteY174" fmla="*/ 2744291 h 4579441"/>
                <a:gd name="connsiteX175" fmla="*/ 5354440 w 6370596"/>
                <a:gd name="connsiteY175" fmla="*/ 2756991 h 4579441"/>
                <a:gd name="connsiteX176" fmla="*/ 5398890 w 6370596"/>
                <a:gd name="connsiteY176" fmla="*/ 2769691 h 4579441"/>
                <a:gd name="connsiteX177" fmla="*/ 5494140 w 6370596"/>
                <a:gd name="connsiteY177" fmla="*/ 2763341 h 4579441"/>
                <a:gd name="connsiteX178" fmla="*/ 5513190 w 6370596"/>
                <a:gd name="connsiteY178" fmla="*/ 2744291 h 4579441"/>
                <a:gd name="connsiteX179" fmla="*/ 5500490 w 6370596"/>
                <a:gd name="connsiteY179" fmla="*/ 2699841 h 4579441"/>
                <a:gd name="connsiteX180" fmla="*/ 5494140 w 6370596"/>
                <a:gd name="connsiteY180" fmla="*/ 2668091 h 4579441"/>
                <a:gd name="connsiteX181" fmla="*/ 5456040 w 6370596"/>
                <a:gd name="connsiteY181" fmla="*/ 2649041 h 4579441"/>
                <a:gd name="connsiteX182" fmla="*/ 5449690 w 6370596"/>
                <a:gd name="connsiteY182" fmla="*/ 2623641 h 4579441"/>
                <a:gd name="connsiteX183" fmla="*/ 5462390 w 6370596"/>
                <a:gd name="connsiteY183" fmla="*/ 2509341 h 4579441"/>
                <a:gd name="connsiteX184" fmla="*/ 5475090 w 6370596"/>
                <a:gd name="connsiteY184" fmla="*/ 2483941 h 4579441"/>
                <a:gd name="connsiteX185" fmla="*/ 5513190 w 6370596"/>
                <a:gd name="connsiteY185" fmla="*/ 2458541 h 4579441"/>
                <a:gd name="connsiteX186" fmla="*/ 5513190 w 6370596"/>
                <a:gd name="connsiteY186" fmla="*/ 2356941 h 4579441"/>
                <a:gd name="connsiteX187" fmla="*/ 5532240 w 6370596"/>
                <a:gd name="connsiteY187" fmla="*/ 2331541 h 4579441"/>
                <a:gd name="connsiteX188" fmla="*/ 5551290 w 6370596"/>
                <a:gd name="connsiteY188" fmla="*/ 2293441 h 4579441"/>
                <a:gd name="connsiteX189" fmla="*/ 5576690 w 6370596"/>
                <a:gd name="connsiteY189" fmla="*/ 2287091 h 4579441"/>
                <a:gd name="connsiteX190" fmla="*/ 5684640 w 6370596"/>
                <a:gd name="connsiteY190" fmla="*/ 2280741 h 4579441"/>
                <a:gd name="connsiteX191" fmla="*/ 5767190 w 6370596"/>
                <a:gd name="connsiteY191" fmla="*/ 2261691 h 4579441"/>
                <a:gd name="connsiteX192" fmla="*/ 5786240 w 6370596"/>
                <a:gd name="connsiteY192" fmla="*/ 2255341 h 4579441"/>
                <a:gd name="connsiteX193" fmla="*/ 5951340 w 6370596"/>
                <a:gd name="connsiteY193" fmla="*/ 2261691 h 4579441"/>
                <a:gd name="connsiteX194" fmla="*/ 5989440 w 6370596"/>
                <a:gd name="connsiteY194" fmla="*/ 2280741 h 4579441"/>
                <a:gd name="connsiteX195" fmla="*/ 6129140 w 6370596"/>
                <a:gd name="connsiteY195" fmla="*/ 2299791 h 4579441"/>
                <a:gd name="connsiteX196" fmla="*/ 6287890 w 6370596"/>
                <a:gd name="connsiteY196" fmla="*/ 2293441 h 4579441"/>
                <a:gd name="connsiteX197" fmla="*/ 6306940 w 6370596"/>
                <a:gd name="connsiteY197" fmla="*/ 2280741 h 4579441"/>
                <a:gd name="connsiteX198" fmla="*/ 6332340 w 6370596"/>
                <a:gd name="connsiteY198" fmla="*/ 2274391 h 4579441"/>
                <a:gd name="connsiteX199" fmla="*/ 6370440 w 6370596"/>
                <a:gd name="connsiteY199" fmla="*/ 2236291 h 4579441"/>
                <a:gd name="connsiteX200" fmla="*/ 6351390 w 6370596"/>
                <a:gd name="connsiteY200" fmla="*/ 2229941 h 4579441"/>
                <a:gd name="connsiteX201" fmla="*/ 6325990 w 6370596"/>
                <a:gd name="connsiteY201" fmla="*/ 2217241 h 4579441"/>
                <a:gd name="connsiteX202" fmla="*/ 6306940 w 6370596"/>
                <a:gd name="connsiteY202" fmla="*/ 2102941 h 4579441"/>
                <a:gd name="connsiteX203" fmla="*/ 6300590 w 6370596"/>
                <a:gd name="connsiteY203" fmla="*/ 2033091 h 4579441"/>
                <a:gd name="connsiteX204" fmla="*/ 6281540 w 6370596"/>
                <a:gd name="connsiteY204" fmla="*/ 1969591 h 4579441"/>
                <a:gd name="connsiteX205" fmla="*/ 6268840 w 6370596"/>
                <a:gd name="connsiteY205" fmla="*/ 1937841 h 4579441"/>
                <a:gd name="connsiteX206" fmla="*/ 6262490 w 6370596"/>
                <a:gd name="connsiteY206" fmla="*/ 1918791 h 4579441"/>
                <a:gd name="connsiteX207" fmla="*/ 6249790 w 6370596"/>
                <a:gd name="connsiteY207" fmla="*/ 1899741 h 4579441"/>
                <a:gd name="connsiteX208" fmla="*/ 6243440 w 6370596"/>
                <a:gd name="connsiteY208" fmla="*/ 1874341 h 4579441"/>
                <a:gd name="connsiteX209" fmla="*/ 6224390 w 6370596"/>
                <a:gd name="connsiteY209" fmla="*/ 1829891 h 4579441"/>
                <a:gd name="connsiteX210" fmla="*/ 6218040 w 6370596"/>
                <a:gd name="connsiteY210" fmla="*/ 1753691 h 4579441"/>
                <a:gd name="connsiteX211" fmla="*/ 6192640 w 6370596"/>
                <a:gd name="connsiteY211" fmla="*/ 1696541 h 4579441"/>
                <a:gd name="connsiteX212" fmla="*/ 6179940 w 6370596"/>
                <a:gd name="connsiteY212" fmla="*/ 1671141 h 4579441"/>
                <a:gd name="connsiteX213" fmla="*/ 6154540 w 6370596"/>
                <a:gd name="connsiteY213" fmla="*/ 1633041 h 4579441"/>
                <a:gd name="connsiteX214" fmla="*/ 6141840 w 6370596"/>
                <a:gd name="connsiteY214" fmla="*/ 1594941 h 4579441"/>
                <a:gd name="connsiteX215" fmla="*/ 6135490 w 6370596"/>
                <a:gd name="connsiteY215" fmla="*/ 1575891 h 4579441"/>
                <a:gd name="connsiteX216" fmla="*/ 6129140 w 6370596"/>
                <a:gd name="connsiteY216" fmla="*/ 1550491 h 4579441"/>
                <a:gd name="connsiteX217" fmla="*/ 6116440 w 6370596"/>
                <a:gd name="connsiteY217" fmla="*/ 1531441 h 4579441"/>
                <a:gd name="connsiteX218" fmla="*/ 6097390 w 6370596"/>
                <a:gd name="connsiteY218" fmla="*/ 1486991 h 4579441"/>
                <a:gd name="connsiteX219" fmla="*/ 6059290 w 6370596"/>
                <a:gd name="connsiteY219" fmla="*/ 1474291 h 4579441"/>
                <a:gd name="connsiteX220" fmla="*/ 6002140 w 6370596"/>
                <a:gd name="connsiteY220" fmla="*/ 1461591 h 4579441"/>
                <a:gd name="connsiteX221" fmla="*/ 5964040 w 6370596"/>
                <a:gd name="connsiteY221" fmla="*/ 1448891 h 4579441"/>
                <a:gd name="connsiteX222" fmla="*/ 5944990 w 6370596"/>
                <a:gd name="connsiteY222" fmla="*/ 1442541 h 4579441"/>
                <a:gd name="connsiteX223" fmla="*/ 5887840 w 6370596"/>
                <a:gd name="connsiteY223" fmla="*/ 1429841 h 4579441"/>
                <a:gd name="connsiteX224" fmla="*/ 5868790 w 6370596"/>
                <a:gd name="connsiteY224" fmla="*/ 1423491 h 4579441"/>
                <a:gd name="connsiteX225" fmla="*/ 5563990 w 6370596"/>
                <a:gd name="connsiteY225" fmla="*/ 1436191 h 4579441"/>
                <a:gd name="connsiteX226" fmla="*/ 5506840 w 6370596"/>
                <a:gd name="connsiteY226" fmla="*/ 1448891 h 4579441"/>
                <a:gd name="connsiteX227" fmla="*/ 5468740 w 6370596"/>
                <a:gd name="connsiteY227" fmla="*/ 1461591 h 4579441"/>
                <a:gd name="connsiteX228" fmla="*/ 5449690 w 6370596"/>
                <a:gd name="connsiteY228" fmla="*/ 1467941 h 4579441"/>
                <a:gd name="connsiteX229" fmla="*/ 5430640 w 6370596"/>
                <a:gd name="connsiteY229" fmla="*/ 1480641 h 4579441"/>
                <a:gd name="connsiteX230" fmla="*/ 5373490 w 6370596"/>
                <a:gd name="connsiteY230" fmla="*/ 1493341 h 4579441"/>
                <a:gd name="connsiteX231" fmla="*/ 5309990 w 6370596"/>
                <a:gd name="connsiteY231" fmla="*/ 1506041 h 4579441"/>
                <a:gd name="connsiteX232" fmla="*/ 5202040 w 6370596"/>
                <a:gd name="connsiteY232" fmla="*/ 1525091 h 4579441"/>
                <a:gd name="connsiteX233" fmla="*/ 5030590 w 6370596"/>
                <a:gd name="connsiteY233" fmla="*/ 1512391 h 4579441"/>
                <a:gd name="connsiteX234" fmla="*/ 4967090 w 6370596"/>
                <a:gd name="connsiteY234" fmla="*/ 1493341 h 4579441"/>
                <a:gd name="connsiteX235" fmla="*/ 4948040 w 6370596"/>
                <a:gd name="connsiteY235" fmla="*/ 1486991 h 4579441"/>
                <a:gd name="connsiteX236" fmla="*/ 4922640 w 6370596"/>
                <a:gd name="connsiteY236" fmla="*/ 1480641 h 4579441"/>
                <a:gd name="connsiteX237" fmla="*/ 4903590 w 6370596"/>
                <a:gd name="connsiteY237" fmla="*/ 1474291 h 4579441"/>
                <a:gd name="connsiteX238" fmla="*/ 4833740 w 6370596"/>
                <a:gd name="connsiteY238" fmla="*/ 1467941 h 4579441"/>
                <a:gd name="connsiteX239" fmla="*/ 4795640 w 6370596"/>
                <a:gd name="connsiteY239" fmla="*/ 1455241 h 4579441"/>
                <a:gd name="connsiteX240" fmla="*/ 4522590 w 6370596"/>
                <a:gd name="connsiteY240" fmla="*/ 1442541 h 4579441"/>
                <a:gd name="connsiteX241" fmla="*/ 4490840 w 6370596"/>
                <a:gd name="connsiteY241" fmla="*/ 1436191 h 4579441"/>
                <a:gd name="connsiteX242" fmla="*/ 4452740 w 6370596"/>
                <a:gd name="connsiteY242" fmla="*/ 1423491 h 4579441"/>
                <a:gd name="connsiteX243" fmla="*/ 4395590 w 6370596"/>
                <a:gd name="connsiteY243" fmla="*/ 1417141 h 4579441"/>
                <a:gd name="connsiteX244" fmla="*/ 4357490 w 6370596"/>
                <a:gd name="connsiteY244" fmla="*/ 1391741 h 4579441"/>
                <a:gd name="connsiteX245" fmla="*/ 4319390 w 6370596"/>
                <a:gd name="connsiteY245" fmla="*/ 1379041 h 4579441"/>
                <a:gd name="connsiteX246" fmla="*/ 4281290 w 6370596"/>
                <a:gd name="connsiteY246" fmla="*/ 1366341 h 4579441"/>
                <a:gd name="connsiteX247" fmla="*/ 4243190 w 6370596"/>
                <a:gd name="connsiteY247" fmla="*/ 1353641 h 4579441"/>
                <a:gd name="connsiteX248" fmla="*/ 4211440 w 6370596"/>
                <a:gd name="connsiteY248" fmla="*/ 1347291 h 4579441"/>
                <a:gd name="connsiteX249" fmla="*/ 4192390 w 6370596"/>
                <a:gd name="connsiteY249" fmla="*/ 1334591 h 4579441"/>
                <a:gd name="connsiteX250" fmla="*/ 4154290 w 6370596"/>
                <a:gd name="connsiteY250" fmla="*/ 1321891 h 4579441"/>
                <a:gd name="connsiteX251" fmla="*/ 4135240 w 6370596"/>
                <a:gd name="connsiteY251" fmla="*/ 1315541 h 4579441"/>
                <a:gd name="connsiteX252" fmla="*/ 4103490 w 6370596"/>
                <a:gd name="connsiteY252" fmla="*/ 1296491 h 4579441"/>
                <a:gd name="connsiteX253" fmla="*/ 4059040 w 6370596"/>
                <a:gd name="connsiteY253" fmla="*/ 1283791 h 4579441"/>
                <a:gd name="connsiteX254" fmla="*/ 4033640 w 6370596"/>
                <a:gd name="connsiteY254" fmla="*/ 1271091 h 4579441"/>
                <a:gd name="connsiteX255" fmla="*/ 3982840 w 6370596"/>
                <a:gd name="connsiteY255" fmla="*/ 1258391 h 4579441"/>
                <a:gd name="connsiteX256" fmla="*/ 3919340 w 6370596"/>
                <a:gd name="connsiteY256" fmla="*/ 1220291 h 4579441"/>
                <a:gd name="connsiteX257" fmla="*/ 3900290 w 6370596"/>
                <a:gd name="connsiteY257" fmla="*/ 1213941 h 4579441"/>
                <a:gd name="connsiteX258" fmla="*/ 3709790 w 6370596"/>
                <a:gd name="connsiteY258" fmla="*/ 1207591 h 4579441"/>
                <a:gd name="connsiteX259" fmla="*/ 3627240 w 6370596"/>
                <a:gd name="connsiteY259" fmla="*/ 1213941 h 4579441"/>
                <a:gd name="connsiteX260" fmla="*/ 3589140 w 6370596"/>
                <a:gd name="connsiteY260" fmla="*/ 1232991 h 4579441"/>
                <a:gd name="connsiteX261" fmla="*/ 3551040 w 6370596"/>
                <a:gd name="connsiteY261" fmla="*/ 1245691 h 4579441"/>
                <a:gd name="connsiteX262" fmla="*/ 3531990 w 6370596"/>
                <a:gd name="connsiteY262" fmla="*/ 1258391 h 4579441"/>
                <a:gd name="connsiteX263" fmla="*/ 3512940 w 6370596"/>
                <a:gd name="connsiteY263" fmla="*/ 1264741 h 4579441"/>
                <a:gd name="connsiteX264" fmla="*/ 3474840 w 6370596"/>
                <a:gd name="connsiteY264" fmla="*/ 1290141 h 4579441"/>
                <a:gd name="connsiteX265" fmla="*/ 3455790 w 6370596"/>
                <a:gd name="connsiteY265" fmla="*/ 1302841 h 4579441"/>
                <a:gd name="connsiteX266" fmla="*/ 3455790 w 6370596"/>
                <a:gd name="connsiteY266" fmla="*/ 1455241 h 4579441"/>
                <a:gd name="connsiteX267" fmla="*/ 3366890 w 6370596"/>
                <a:gd name="connsiteY267" fmla="*/ 1506041 h 4579441"/>
                <a:gd name="connsiteX268" fmla="*/ 3271640 w 6370596"/>
                <a:gd name="connsiteY268" fmla="*/ 1448891 h 4579441"/>
                <a:gd name="connsiteX269" fmla="*/ 3252590 w 6370596"/>
                <a:gd name="connsiteY269" fmla="*/ 1455241 h 4579441"/>
                <a:gd name="connsiteX270" fmla="*/ 3176390 w 6370596"/>
                <a:gd name="connsiteY270" fmla="*/ 1429841 h 4579441"/>
                <a:gd name="connsiteX271" fmla="*/ 3157340 w 6370596"/>
                <a:gd name="connsiteY271" fmla="*/ 1410791 h 4579441"/>
                <a:gd name="connsiteX272" fmla="*/ 3138290 w 6370596"/>
                <a:gd name="connsiteY272" fmla="*/ 1372691 h 4579441"/>
                <a:gd name="connsiteX273" fmla="*/ 3131940 w 6370596"/>
                <a:gd name="connsiteY273" fmla="*/ 1353641 h 4579441"/>
                <a:gd name="connsiteX274" fmla="*/ 3119240 w 6370596"/>
                <a:gd name="connsiteY274" fmla="*/ 1334591 h 4579441"/>
                <a:gd name="connsiteX275" fmla="*/ 3112890 w 6370596"/>
                <a:gd name="connsiteY275" fmla="*/ 1315541 h 4579441"/>
                <a:gd name="connsiteX276" fmla="*/ 3100190 w 6370596"/>
                <a:gd name="connsiteY276" fmla="*/ 1296491 h 4579441"/>
                <a:gd name="connsiteX277" fmla="*/ 3087490 w 6370596"/>
                <a:gd name="connsiteY277" fmla="*/ 1271091 h 4579441"/>
                <a:gd name="connsiteX278" fmla="*/ 3068440 w 6370596"/>
                <a:gd name="connsiteY278" fmla="*/ 1252041 h 4579441"/>
                <a:gd name="connsiteX279" fmla="*/ 3030340 w 6370596"/>
                <a:gd name="connsiteY279" fmla="*/ 1232991 h 4579441"/>
                <a:gd name="connsiteX280" fmla="*/ 3011290 w 6370596"/>
                <a:gd name="connsiteY280" fmla="*/ 1213941 h 4579441"/>
                <a:gd name="connsiteX281" fmla="*/ 2985890 w 6370596"/>
                <a:gd name="connsiteY281" fmla="*/ 1194891 h 4579441"/>
                <a:gd name="connsiteX282" fmla="*/ 2966840 w 6370596"/>
                <a:gd name="connsiteY282" fmla="*/ 1169491 h 4579441"/>
                <a:gd name="connsiteX283" fmla="*/ 2941440 w 6370596"/>
                <a:gd name="connsiteY283" fmla="*/ 1144091 h 4579441"/>
                <a:gd name="connsiteX284" fmla="*/ 2896990 w 6370596"/>
                <a:gd name="connsiteY284" fmla="*/ 1086941 h 4579441"/>
                <a:gd name="connsiteX285" fmla="*/ 2865240 w 6370596"/>
                <a:gd name="connsiteY285" fmla="*/ 1048841 h 4579441"/>
                <a:gd name="connsiteX286" fmla="*/ 2839840 w 6370596"/>
                <a:gd name="connsiteY286" fmla="*/ 1029791 h 4579441"/>
                <a:gd name="connsiteX287" fmla="*/ 2801740 w 6370596"/>
                <a:gd name="connsiteY287" fmla="*/ 1004391 h 4579441"/>
                <a:gd name="connsiteX288" fmla="*/ 2757290 w 6370596"/>
                <a:gd name="connsiteY288" fmla="*/ 966291 h 4579441"/>
                <a:gd name="connsiteX289" fmla="*/ 2719190 w 6370596"/>
                <a:gd name="connsiteY289" fmla="*/ 928191 h 4579441"/>
                <a:gd name="connsiteX290" fmla="*/ 2700140 w 6370596"/>
                <a:gd name="connsiteY290" fmla="*/ 915491 h 4579441"/>
                <a:gd name="connsiteX291" fmla="*/ 2655690 w 6370596"/>
                <a:gd name="connsiteY291" fmla="*/ 871041 h 4579441"/>
                <a:gd name="connsiteX292" fmla="*/ 2630290 w 6370596"/>
                <a:gd name="connsiteY292" fmla="*/ 832941 h 4579441"/>
                <a:gd name="connsiteX293" fmla="*/ 2598540 w 6370596"/>
                <a:gd name="connsiteY293" fmla="*/ 801191 h 4579441"/>
                <a:gd name="connsiteX294" fmla="*/ 2585840 w 6370596"/>
                <a:gd name="connsiteY294" fmla="*/ 782141 h 4579441"/>
                <a:gd name="connsiteX295" fmla="*/ 2522340 w 6370596"/>
                <a:gd name="connsiteY295" fmla="*/ 744041 h 4579441"/>
                <a:gd name="connsiteX296" fmla="*/ 2503290 w 6370596"/>
                <a:gd name="connsiteY296" fmla="*/ 724991 h 4579441"/>
                <a:gd name="connsiteX297" fmla="*/ 2452490 w 6370596"/>
                <a:gd name="connsiteY297" fmla="*/ 693241 h 4579441"/>
                <a:gd name="connsiteX298" fmla="*/ 2376290 w 6370596"/>
                <a:gd name="connsiteY298" fmla="*/ 642441 h 4579441"/>
                <a:gd name="connsiteX299" fmla="*/ 2331840 w 6370596"/>
                <a:gd name="connsiteY299" fmla="*/ 585291 h 4579441"/>
                <a:gd name="connsiteX300" fmla="*/ 2293740 w 6370596"/>
                <a:gd name="connsiteY300" fmla="*/ 547191 h 4579441"/>
                <a:gd name="connsiteX301" fmla="*/ 2268340 w 6370596"/>
                <a:gd name="connsiteY301" fmla="*/ 496391 h 4579441"/>
                <a:gd name="connsiteX302" fmla="*/ 2223890 w 6370596"/>
                <a:gd name="connsiteY302" fmla="*/ 350341 h 4579441"/>
                <a:gd name="connsiteX303" fmla="*/ 2211190 w 6370596"/>
                <a:gd name="connsiteY303" fmla="*/ 331291 h 4579441"/>
                <a:gd name="connsiteX304" fmla="*/ 2204840 w 6370596"/>
                <a:gd name="connsiteY304" fmla="*/ 312241 h 4579441"/>
                <a:gd name="connsiteX305" fmla="*/ 2179440 w 6370596"/>
                <a:gd name="connsiteY305" fmla="*/ 274141 h 4579441"/>
                <a:gd name="connsiteX306" fmla="*/ 2122290 w 6370596"/>
                <a:gd name="connsiteY306" fmla="*/ 134441 h 4579441"/>
                <a:gd name="connsiteX307" fmla="*/ 2096890 w 6370596"/>
                <a:gd name="connsiteY307" fmla="*/ 96341 h 4579441"/>
                <a:gd name="connsiteX308" fmla="*/ 2071490 w 6370596"/>
                <a:gd name="connsiteY308" fmla="*/ 89991 h 4579441"/>
                <a:gd name="connsiteX309" fmla="*/ 2001640 w 6370596"/>
                <a:gd name="connsiteY309" fmla="*/ 58241 h 4579441"/>
                <a:gd name="connsiteX310" fmla="*/ 1982590 w 6370596"/>
                <a:gd name="connsiteY310" fmla="*/ 45541 h 4579441"/>
                <a:gd name="connsiteX311" fmla="*/ 1684140 w 6370596"/>
                <a:gd name="connsiteY311" fmla="*/ 26491 h 4579441"/>
                <a:gd name="connsiteX312" fmla="*/ 763390 w 6370596"/>
                <a:gd name="connsiteY312" fmla="*/ 13791 h 4579441"/>
                <a:gd name="connsiteX313" fmla="*/ 503040 w 6370596"/>
                <a:gd name="connsiteY313" fmla="*/ 1091 h 4579441"/>
                <a:gd name="connsiteX314" fmla="*/ 452240 w 6370596"/>
                <a:gd name="connsiteY314" fmla="*/ 20141 h 4579441"/>
                <a:gd name="connsiteX315" fmla="*/ 134740 w 6370596"/>
                <a:gd name="connsiteY315" fmla="*/ 20141 h 4579441"/>
                <a:gd name="connsiteX316" fmla="*/ 45840 w 6370596"/>
                <a:gd name="connsiteY316" fmla="*/ 64591 h 4579441"/>
                <a:gd name="connsiteX317" fmla="*/ 26790 w 6370596"/>
                <a:gd name="connsiteY317" fmla="*/ 229691 h 4579441"/>
                <a:gd name="connsiteX318" fmla="*/ 7740 w 6370596"/>
                <a:gd name="connsiteY318" fmla="*/ 369391 h 4579441"/>
                <a:gd name="connsiteX319" fmla="*/ 20440 w 6370596"/>
                <a:gd name="connsiteY319"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115891 h 4579441"/>
                <a:gd name="connsiteX23" fmla="*/ 458590 w 6370596"/>
                <a:gd name="connsiteY23" fmla="*/ 4128591 h 4579441"/>
                <a:gd name="connsiteX24" fmla="*/ 503040 w 6370596"/>
                <a:gd name="connsiteY24" fmla="*/ 4065091 h 4579441"/>
                <a:gd name="connsiteX25" fmla="*/ 610990 w 6370596"/>
                <a:gd name="connsiteY25" fmla="*/ 4096841 h 4579441"/>
                <a:gd name="connsiteX26" fmla="*/ 649090 w 6370596"/>
                <a:gd name="connsiteY26" fmla="*/ 4103191 h 4579441"/>
                <a:gd name="connsiteX27" fmla="*/ 655440 w 6370596"/>
                <a:gd name="connsiteY27" fmla="*/ 4026991 h 4579441"/>
                <a:gd name="connsiteX28" fmla="*/ 661790 w 6370596"/>
                <a:gd name="connsiteY28" fmla="*/ 4001591 h 4579441"/>
                <a:gd name="connsiteX29" fmla="*/ 718940 w 6370596"/>
                <a:gd name="connsiteY29" fmla="*/ 3969841 h 4579441"/>
                <a:gd name="connsiteX30" fmla="*/ 782440 w 6370596"/>
                <a:gd name="connsiteY30" fmla="*/ 3963491 h 4579441"/>
                <a:gd name="connsiteX31" fmla="*/ 801490 w 6370596"/>
                <a:gd name="connsiteY31" fmla="*/ 3957141 h 4579441"/>
                <a:gd name="connsiteX32" fmla="*/ 864990 w 6370596"/>
                <a:gd name="connsiteY32" fmla="*/ 3963491 h 4579441"/>
                <a:gd name="connsiteX33" fmla="*/ 915790 w 6370596"/>
                <a:gd name="connsiteY33" fmla="*/ 3988891 h 4579441"/>
                <a:gd name="connsiteX34" fmla="*/ 941190 w 6370596"/>
                <a:gd name="connsiteY34" fmla="*/ 3995241 h 4579441"/>
                <a:gd name="connsiteX35" fmla="*/ 979290 w 6370596"/>
                <a:gd name="connsiteY35" fmla="*/ 4026991 h 4579441"/>
                <a:gd name="connsiteX36" fmla="*/ 998340 w 6370596"/>
                <a:gd name="connsiteY36" fmla="*/ 4039691 h 4579441"/>
                <a:gd name="connsiteX37" fmla="*/ 1017390 w 6370596"/>
                <a:gd name="connsiteY37" fmla="*/ 4058741 h 4579441"/>
                <a:gd name="connsiteX38" fmla="*/ 1087240 w 6370596"/>
                <a:gd name="connsiteY38" fmla="*/ 4090491 h 4579441"/>
                <a:gd name="connsiteX39" fmla="*/ 1157090 w 6370596"/>
                <a:gd name="connsiteY39" fmla="*/ 4084141 h 4579441"/>
                <a:gd name="connsiteX40" fmla="*/ 1176140 w 6370596"/>
                <a:gd name="connsiteY40" fmla="*/ 4077791 h 4579441"/>
                <a:gd name="connsiteX41" fmla="*/ 1271390 w 6370596"/>
                <a:gd name="connsiteY41" fmla="*/ 4084141 h 4579441"/>
                <a:gd name="connsiteX42" fmla="*/ 1366640 w 6370596"/>
                <a:gd name="connsiteY42" fmla="*/ 4096841 h 4579441"/>
                <a:gd name="connsiteX43" fmla="*/ 1411090 w 6370596"/>
                <a:gd name="connsiteY43" fmla="*/ 4122241 h 4579441"/>
                <a:gd name="connsiteX44" fmla="*/ 1430140 w 6370596"/>
                <a:gd name="connsiteY44" fmla="*/ 4141291 h 4579441"/>
                <a:gd name="connsiteX45" fmla="*/ 1468240 w 6370596"/>
                <a:gd name="connsiteY45" fmla="*/ 4166691 h 4579441"/>
                <a:gd name="connsiteX46" fmla="*/ 1512690 w 6370596"/>
                <a:gd name="connsiteY46" fmla="*/ 4192091 h 4579441"/>
                <a:gd name="connsiteX47" fmla="*/ 1569840 w 6370596"/>
                <a:gd name="connsiteY47" fmla="*/ 4217491 h 4579441"/>
                <a:gd name="connsiteX48" fmla="*/ 1595240 w 6370596"/>
                <a:gd name="connsiteY48" fmla="*/ 4230191 h 4579441"/>
                <a:gd name="connsiteX49" fmla="*/ 1614290 w 6370596"/>
                <a:gd name="connsiteY49" fmla="*/ 4242891 h 4579441"/>
                <a:gd name="connsiteX50" fmla="*/ 1652390 w 6370596"/>
                <a:gd name="connsiteY50" fmla="*/ 4255591 h 4579441"/>
                <a:gd name="connsiteX51" fmla="*/ 1709540 w 6370596"/>
                <a:gd name="connsiteY51" fmla="*/ 4300041 h 4579441"/>
                <a:gd name="connsiteX52" fmla="*/ 1728590 w 6370596"/>
                <a:gd name="connsiteY52" fmla="*/ 4306391 h 4579441"/>
                <a:gd name="connsiteX53" fmla="*/ 1753990 w 6370596"/>
                <a:gd name="connsiteY53" fmla="*/ 4325441 h 4579441"/>
                <a:gd name="connsiteX54" fmla="*/ 1798440 w 6370596"/>
                <a:gd name="connsiteY54" fmla="*/ 4344491 h 4579441"/>
                <a:gd name="connsiteX55" fmla="*/ 1823840 w 6370596"/>
                <a:gd name="connsiteY55" fmla="*/ 4357191 h 4579441"/>
                <a:gd name="connsiteX56" fmla="*/ 1861940 w 6370596"/>
                <a:gd name="connsiteY56" fmla="*/ 4369891 h 4579441"/>
                <a:gd name="connsiteX57" fmla="*/ 1880990 w 6370596"/>
                <a:gd name="connsiteY57" fmla="*/ 4382591 h 4579441"/>
                <a:gd name="connsiteX58" fmla="*/ 1919090 w 6370596"/>
                <a:gd name="connsiteY58" fmla="*/ 4395291 h 4579441"/>
                <a:gd name="connsiteX59" fmla="*/ 1963540 w 6370596"/>
                <a:gd name="connsiteY59" fmla="*/ 4414341 h 4579441"/>
                <a:gd name="connsiteX60" fmla="*/ 1988940 w 6370596"/>
                <a:gd name="connsiteY60" fmla="*/ 4433391 h 4579441"/>
                <a:gd name="connsiteX61" fmla="*/ 2027040 w 6370596"/>
                <a:gd name="connsiteY61" fmla="*/ 4458791 h 4579441"/>
                <a:gd name="connsiteX62" fmla="*/ 2071490 w 6370596"/>
                <a:gd name="connsiteY62" fmla="*/ 4496891 h 4579441"/>
                <a:gd name="connsiteX63" fmla="*/ 2090540 w 6370596"/>
                <a:gd name="connsiteY63" fmla="*/ 4503241 h 4579441"/>
                <a:gd name="connsiteX64" fmla="*/ 2109590 w 6370596"/>
                <a:gd name="connsiteY64" fmla="*/ 4515941 h 4579441"/>
                <a:gd name="connsiteX65" fmla="*/ 2134990 w 6370596"/>
                <a:gd name="connsiteY65" fmla="*/ 4522291 h 4579441"/>
                <a:gd name="connsiteX66" fmla="*/ 2198490 w 6370596"/>
                <a:gd name="connsiteY66" fmla="*/ 4541341 h 4579441"/>
                <a:gd name="connsiteX67" fmla="*/ 2261990 w 6370596"/>
                <a:gd name="connsiteY67" fmla="*/ 4547691 h 4579441"/>
                <a:gd name="connsiteX68" fmla="*/ 2300090 w 6370596"/>
                <a:gd name="connsiteY68" fmla="*/ 4560391 h 4579441"/>
                <a:gd name="connsiteX69" fmla="*/ 2325490 w 6370596"/>
                <a:gd name="connsiteY69" fmla="*/ 4566741 h 4579441"/>
                <a:gd name="connsiteX70" fmla="*/ 2363590 w 6370596"/>
                <a:gd name="connsiteY70" fmla="*/ 4579441 h 4579441"/>
                <a:gd name="connsiteX71" fmla="*/ 2388990 w 6370596"/>
                <a:gd name="connsiteY71" fmla="*/ 4573091 h 4579441"/>
                <a:gd name="connsiteX72" fmla="*/ 2401690 w 6370596"/>
                <a:gd name="connsiteY72" fmla="*/ 4547691 h 4579441"/>
                <a:gd name="connsiteX73" fmla="*/ 2433440 w 6370596"/>
                <a:gd name="connsiteY73" fmla="*/ 4515941 h 4579441"/>
                <a:gd name="connsiteX74" fmla="*/ 2458840 w 6370596"/>
                <a:gd name="connsiteY74" fmla="*/ 4477841 h 4579441"/>
                <a:gd name="connsiteX75" fmla="*/ 2471540 w 6370596"/>
                <a:gd name="connsiteY75" fmla="*/ 4458791 h 4579441"/>
                <a:gd name="connsiteX76" fmla="*/ 2490590 w 6370596"/>
                <a:gd name="connsiteY76" fmla="*/ 4433391 h 4579441"/>
                <a:gd name="connsiteX77" fmla="*/ 2503290 w 6370596"/>
                <a:gd name="connsiteY77" fmla="*/ 4414341 h 4579441"/>
                <a:gd name="connsiteX78" fmla="*/ 2522340 w 6370596"/>
                <a:gd name="connsiteY78" fmla="*/ 4388941 h 4579441"/>
                <a:gd name="connsiteX79" fmla="*/ 2535040 w 6370596"/>
                <a:gd name="connsiteY79" fmla="*/ 4369891 h 4579441"/>
                <a:gd name="connsiteX80" fmla="*/ 2554090 w 6370596"/>
                <a:gd name="connsiteY80" fmla="*/ 4363541 h 4579441"/>
                <a:gd name="connsiteX81" fmla="*/ 2611240 w 6370596"/>
                <a:gd name="connsiteY81" fmla="*/ 4312741 h 4579441"/>
                <a:gd name="connsiteX82" fmla="*/ 2630290 w 6370596"/>
                <a:gd name="connsiteY82" fmla="*/ 4306391 h 4579441"/>
                <a:gd name="connsiteX83" fmla="*/ 2674740 w 6370596"/>
                <a:gd name="connsiteY83" fmla="*/ 4280991 h 4579441"/>
                <a:gd name="connsiteX84" fmla="*/ 2700140 w 6370596"/>
                <a:gd name="connsiteY84" fmla="*/ 4268291 h 4579441"/>
                <a:gd name="connsiteX85" fmla="*/ 2738240 w 6370596"/>
                <a:gd name="connsiteY85" fmla="*/ 4230191 h 4579441"/>
                <a:gd name="connsiteX86" fmla="*/ 2776340 w 6370596"/>
                <a:gd name="connsiteY86" fmla="*/ 4198441 h 4579441"/>
                <a:gd name="connsiteX87" fmla="*/ 2827140 w 6370596"/>
                <a:gd name="connsiteY87" fmla="*/ 4166691 h 4579441"/>
                <a:gd name="connsiteX88" fmla="*/ 2858890 w 6370596"/>
                <a:gd name="connsiteY88" fmla="*/ 4134941 h 4579441"/>
                <a:gd name="connsiteX89" fmla="*/ 2890640 w 6370596"/>
                <a:gd name="connsiteY89" fmla="*/ 4103191 h 4579441"/>
                <a:gd name="connsiteX90" fmla="*/ 2903340 w 6370596"/>
                <a:gd name="connsiteY90" fmla="*/ 4077791 h 4579441"/>
                <a:gd name="connsiteX91" fmla="*/ 2992240 w 6370596"/>
                <a:gd name="connsiteY91" fmla="*/ 4014291 h 4579441"/>
                <a:gd name="connsiteX92" fmla="*/ 3023990 w 6370596"/>
                <a:gd name="connsiteY92" fmla="*/ 3995241 h 4579441"/>
                <a:gd name="connsiteX93" fmla="*/ 3093840 w 6370596"/>
                <a:gd name="connsiteY93" fmla="*/ 3963491 h 4579441"/>
                <a:gd name="connsiteX94" fmla="*/ 3112890 w 6370596"/>
                <a:gd name="connsiteY94" fmla="*/ 3950791 h 4579441"/>
                <a:gd name="connsiteX95" fmla="*/ 3150990 w 6370596"/>
                <a:gd name="connsiteY95" fmla="*/ 3938091 h 4579441"/>
                <a:gd name="connsiteX96" fmla="*/ 3208140 w 6370596"/>
                <a:gd name="connsiteY96" fmla="*/ 3906341 h 4579441"/>
                <a:gd name="connsiteX97" fmla="*/ 3246240 w 6370596"/>
                <a:gd name="connsiteY97" fmla="*/ 3887291 h 4579441"/>
                <a:gd name="connsiteX98" fmla="*/ 3258940 w 6370596"/>
                <a:gd name="connsiteY98" fmla="*/ 3868241 h 4579441"/>
                <a:gd name="connsiteX99" fmla="*/ 3284340 w 6370596"/>
                <a:gd name="connsiteY99" fmla="*/ 3849191 h 4579441"/>
                <a:gd name="connsiteX100" fmla="*/ 3277990 w 6370596"/>
                <a:gd name="connsiteY100" fmla="*/ 3734891 h 4579441"/>
                <a:gd name="connsiteX101" fmla="*/ 3239890 w 6370596"/>
                <a:gd name="connsiteY101" fmla="*/ 3728541 h 4579441"/>
                <a:gd name="connsiteX102" fmla="*/ 3112890 w 6370596"/>
                <a:gd name="connsiteY102" fmla="*/ 3715841 h 4579441"/>
                <a:gd name="connsiteX103" fmla="*/ 3119240 w 6370596"/>
                <a:gd name="connsiteY103" fmla="*/ 3690441 h 4579441"/>
                <a:gd name="connsiteX104" fmla="*/ 3138290 w 6370596"/>
                <a:gd name="connsiteY104" fmla="*/ 3677741 h 4579441"/>
                <a:gd name="connsiteX105" fmla="*/ 3163690 w 6370596"/>
                <a:gd name="connsiteY105" fmla="*/ 3658691 h 4579441"/>
                <a:gd name="connsiteX106" fmla="*/ 3201790 w 6370596"/>
                <a:gd name="connsiteY106" fmla="*/ 3639641 h 4579441"/>
                <a:gd name="connsiteX107" fmla="*/ 3271640 w 6370596"/>
                <a:gd name="connsiteY107" fmla="*/ 3569791 h 4579441"/>
                <a:gd name="connsiteX108" fmla="*/ 3290690 w 6370596"/>
                <a:gd name="connsiteY108" fmla="*/ 3544391 h 4579441"/>
                <a:gd name="connsiteX109" fmla="*/ 3309740 w 6370596"/>
                <a:gd name="connsiteY109" fmla="*/ 3531691 h 4579441"/>
                <a:gd name="connsiteX110" fmla="*/ 3404990 w 6370596"/>
                <a:gd name="connsiteY110" fmla="*/ 3474541 h 4579441"/>
                <a:gd name="connsiteX111" fmla="*/ 3449440 w 6370596"/>
                <a:gd name="connsiteY111" fmla="*/ 3461841 h 4579441"/>
                <a:gd name="connsiteX112" fmla="*/ 3474840 w 6370596"/>
                <a:gd name="connsiteY112" fmla="*/ 3398341 h 4579441"/>
                <a:gd name="connsiteX113" fmla="*/ 3512940 w 6370596"/>
                <a:gd name="connsiteY113" fmla="*/ 3379291 h 4579441"/>
                <a:gd name="connsiteX114" fmla="*/ 3557390 w 6370596"/>
                <a:gd name="connsiteY114" fmla="*/ 3353891 h 4579441"/>
                <a:gd name="connsiteX115" fmla="*/ 3608190 w 6370596"/>
                <a:gd name="connsiteY115" fmla="*/ 3322141 h 4579441"/>
                <a:gd name="connsiteX116" fmla="*/ 3697090 w 6370596"/>
                <a:gd name="connsiteY116" fmla="*/ 3296741 h 4579441"/>
                <a:gd name="connsiteX117" fmla="*/ 3741540 w 6370596"/>
                <a:gd name="connsiteY117" fmla="*/ 3284041 h 4579441"/>
                <a:gd name="connsiteX118" fmla="*/ 3760590 w 6370596"/>
                <a:gd name="connsiteY118" fmla="*/ 3271341 h 4579441"/>
                <a:gd name="connsiteX119" fmla="*/ 3805040 w 6370596"/>
                <a:gd name="connsiteY119" fmla="*/ 3220541 h 4579441"/>
                <a:gd name="connsiteX120" fmla="*/ 3773290 w 6370596"/>
                <a:gd name="connsiteY120" fmla="*/ 3144341 h 4579441"/>
                <a:gd name="connsiteX121" fmla="*/ 3728840 w 6370596"/>
                <a:gd name="connsiteY121" fmla="*/ 3087191 h 4579441"/>
                <a:gd name="connsiteX122" fmla="*/ 3671690 w 6370596"/>
                <a:gd name="connsiteY122" fmla="*/ 2979241 h 4579441"/>
                <a:gd name="connsiteX123" fmla="*/ 3678040 w 6370596"/>
                <a:gd name="connsiteY123" fmla="*/ 2960191 h 4579441"/>
                <a:gd name="connsiteX124" fmla="*/ 3690740 w 6370596"/>
                <a:gd name="connsiteY124" fmla="*/ 2877641 h 4579441"/>
                <a:gd name="connsiteX125" fmla="*/ 3684390 w 6370596"/>
                <a:gd name="connsiteY125" fmla="*/ 2833191 h 4579441"/>
                <a:gd name="connsiteX126" fmla="*/ 3671690 w 6370596"/>
                <a:gd name="connsiteY126" fmla="*/ 2814141 h 4579441"/>
                <a:gd name="connsiteX127" fmla="*/ 3665340 w 6370596"/>
                <a:gd name="connsiteY127" fmla="*/ 2788741 h 4579441"/>
                <a:gd name="connsiteX128" fmla="*/ 3671690 w 6370596"/>
                <a:gd name="connsiteY128" fmla="*/ 2706191 h 4579441"/>
                <a:gd name="connsiteX129" fmla="*/ 3684390 w 6370596"/>
                <a:gd name="connsiteY129" fmla="*/ 2687141 h 4579441"/>
                <a:gd name="connsiteX130" fmla="*/ 3722490 w 6370596"/>
                <a:gd name="connsiteY130" fmla="*/ 2649041 h 4579441"/>
                <a:gd name="connsiteX131" fmla="*/ 3843140 w 6370596"/>
                <a:gd name="connsiteY131" fmla="*/ 2560141 h 4579441"/>
                <a:gd name="connsiteX132" fmla="*/ 3925690 w 6370596"/>
                <a:gd name="connsiteY132" fmla="*/ 2496641 h 4579441"/>
                <a:gd name="connsiteX133" fmla="*/ 4008240 w 6370596"/>
                <a:gd name="connsiteY133" fmla="*/ 2464891 h 4579441"/>
                <a:gd name="connsiteX134" fmla="*/ 4109840 w 6370596"/>
                <a:gd name="connsiteY134" fmla="*/ 2471241 h 4579441"/>
                <a:gd name="connsiteX135" fmla="*/ 4147940 w 6370596"/>
                <a:gd name="connsiteY135" fmla="*/ 2496641 h 4579441"/>
                <a:gd name="connsiteX136" fmla="*/ 4186040 w 6370596"/>
                <a:gd name="connsiteY136" fmla="*/ 2515691 h 4579441"/>
                <a:gd name="connsiteX137" fmla="*/ 4249540 w 6370596"/>
                <a:gd name="connsiteY137" fmla="*/ 2566491 h 4579441"/>
                <a:gd name="connsiteX138" fmla="*/ 4274940 w 6370596"/>
                <a:gd name="connsiteY138" fmla="*/ 2610941 h 4579441"/>
                <a:gd name="connsiteX139" fmla="*/ 4293990 w 6370596"/>
                <a:gd name="connsiteY139" fmla="*/ 2629991 h 4579441"/>
                <a:gd name="connsiteX140" fmla="*/ 4363840 w 6370596"/>
                <a:gd name="connsiteY140" fmla="*/ 2706191 h 4579441"/>
                <a:gd name="connsiteX141" fmla="*/ 4382890 w 6370596"/>
                <a:gd name="connsiteY141" fmla="*/ 2731591 h 4579441"/>
                <a:gd name="connsiteX142" fmla="*/ 4427340 w 6370596"/>
                <a:gd name="connsiteY142" fmla="*/ 2795091 h 4579441"/>
                <a:gd name="connsiteX143" fmla="*/ 4465440 w 6370596"/>
                <a:gd name="connsiteY143" fmla="*/ 2852241 h 4579441"/>
                <a:gd name="connsiteX144" fmla="*/ 4535290 w 6370596"/>
                <a:gd name="connsiteY144" fmla="*/ 2947491 h 4579441"/>
                <a:gd name="connsiteX145" fmla="*/ 4547990 w 6370596"/>
                <a:gd name="connsiteY145" fmla="*/ 2966541 h 4579441"/>
                <a:gd name="connsiteX146" fmla="*/ 4573390 w 6370596"/>
                <a:gd name="connsiteY146" fmla="*/ 2991941 h 4579441"/>
                <a:gd name="connsiteX147" fmla="*/ 4586090 w 6370596"/>
                <a:gd name="connsiteY147" fmla="*/ 3010991 h 4579441"/>
                <a:gd name="connsiteX148" fmla="*/ 4605140 w 6370596"/>
                <a:gd name="connsiteY148" fmla="*/ 3030041 h 4579441"/>
                <a:gd name="connsiteX149" fmla="*/ 4649590 w 6370596"/>
                <a:gd name="connsiteY149" fmla="*/ 3087191 h 4579441"/>
                <a:gd name="connsiteX150" fmla="*/ 4668640 w 6370596"/>
                <a:gd name="connsiteY150" fmla="*/ 3112591 h 4579441"/>
                <a:gd name="connsiteX151" fmla="*/ 4681340 w 6370596"/>
                <a:gd name="connsiteY151" fmla="*/ 3131641 h 4579441"/>
                <a:gd name="connsiteX152" fmla="*/ 4700390 w 6370596"/>
                <a:gd name="connsiteY152" fmla="*/ 3137991 h 4579441"/>
                <a:gd name="connsiteX153" fmla="*/ 4732140 w 6370596"/>
                <a:gd name="connsiteY153" fmla="*/ 3036391 h 4579441"/>
                <a:gd name="connsiteX154" fmla="*/ 4744840 w 6370596"/>
                <a:gd name="connsiteY154" fmla="*/ 2985591 h 4579441"/>
                <a:gd name="connsiteX155" fmla="*/ 4763890 w 6370596"/>
                <a:gd name="connsiteY155" fmla="*/ 2934791 h 4579441"/>
                <a:gd name="connsiteX156" fmla="*/ 4776590 w 6370596"/>
                <a:gd name="connsiteY156" fmla="*/ 2883991 h 4579441"/>
                <a:gd name="connsiteX157" fmla="*/ 4782940 w 6370596"/>
                <a:gd name="connsiteY157" fmla="*/ 2864941 h 4579441"/>
                <a:gd name="connsiteX158" fmla="*/ 4801990 w 6370596"/>
                <a:gd name="connsiteY158" fmla="*/ 2839541 h 4579441"/>
                <a:gd name="connsiteX159" fmla="*/ 4808340 w 6370596"/>
                <a:gd name="connsiteY159" fmla="*/ 2820491 h 4579441"/>
                <a:gd name="connsiteX160" fmla="*/ 4846440 w 6370596"/>
                <a:gd name="connsiteY160" fmla="*/ 2763341 h 4579441"/>
                <a:gd name="connsiteX161" fmla="*/ 4859140 w 6370596"/>
                <a:gd name="connsiteY161" fmla="*/ 2744291 h 4579441"/>
                <a:gd name="connsiteX162" fmla="*/ 4878190 w 6370596"/>
                <a:gd name="connsiteY162" fmla="*/ 2731591 h 4579441"/>
                <a:gd name="connsiteX163" fmla="*/ 4922640 w 6370596"/>
                <a:gd name="connsiteY163" fmla="*/ 2693491 h 4579441"/>
                <a:gd name="connsiteX164" fmla="*/ 4960740 w 6370596"/>
                <a:gd name="connsiteY164" fmla="*/ 2680791 h 4579441"/>
                <a:gd name="connsiteX165" fmla="*/ 5005190 w 6370596"/>
                <a:gd name="connsiteY165" fmla="*/ 2668091 h 4579441"/>
                <a:gd name="connsiteX166" fmla="*/ 5049640 w 6370596"/>
                <a:gd name="connsiteY166" fmla="*/ 2661741 h 4579441"/>
                <a:gd name="connsiteX167" fmla="*/ 5119490 w 6370596"/>
                <a:gd name="connsiteY167" fmla="*/ 2668091 h 4579441"/>
                <a:gd name="connsiteX168" fmla="*/ 5138540 w 6370596"/>
                <a:gd name="connsiteY168" fmla="*/ 2680791 h 4579441"/>
                <a:gd name="connsiteX169" fmla="*/ 5157590 w 6370596"/>
                <a:gd name="connsiteY169" fmla="*/ 2687141 h 4579441"/>
                <a:gd name="connsiteX170" fmla="*/ 5202040 w 6370596"/>
                <a:gd name="connsiteY170" fmla="*/ 2706191 h 4579441"/>
                <a:gd name="connsiteX171" fmla="*/ 5240140 w 6370596"/>
                <a:gd name="connsiteY171" fmla="*/ 2718891 h 4579441"/>
                <a:gd name="connsiteX172" fmla="*/ 5259190 w 6370596"/>
                <a:gd name="connsiteY172" fmla="*/ 2725241 h 4579441"/>
                <a:gd name="connsiteX173" fmla="*/ 5290940 w 6370596"/>
                <a:gd name="connsiteY173" fmla="*/ 2737941 h 4579441"/>
                <a:gd name="connsiteX174" fmla="*/ 5316340 w 6370596"/>
                <a:gd name="connsiteY174" fmla="*/ 2744291 h 4579441"/>
                <a:gd name="connsiteX175" fmla="*/ 5354440 w 6370596"/>
                <a:gd name="connsiteY175" fmla="*/ 2756991 h 4579441"/>
                <a:gd name="connsiteX176" fmla="*/ 5398890 w 6370596"/>
                <a:gd name="connsiteY176" fmla="*/ 2769691 h 4579441"/>
                <a:gd name="connsiteX177" fmla="*/ 5494140 w 6370596"/>
                <a:gd name="connsiteY177" fmla="*/ 2763341 h 4579441"/>
                <a:gd name="connsiteX178" fmla="*/ 5513190 w 6370596"/>
                <a:gd name="connsiteY178" fmla="*/ 2744291 h 4579441"/>
                <a:gd name="connsiteX179" fmla="*/ 5500490 w 6370596"/>
                <a:gd name="connsiteY179" fmla="*/ 2699841 h 4579441"/>
                <a:gd name="connsiteX180" fmla="*/ 5494140 w 6370596"/>
                <a:gd name="connsiteY180" fmla="*/ 2668091 h 4579441"/>
                <a:gd name="connsiteX181" fmla="*/ 5456040 w 6370596"/>
                <a:gd name="connsiteY181" fmla="*/ 2649041 h 4579441"/>
                <a:gd name="connsiteX182" fmla="*/ 5449690 w 6370596"/>
                <a:gd name="connsiteY182" fmla="*/ 2623641 h 4579441"/>
                <a:gd name="connsiteX183" fmla="*/ 5462390 w 6370596"/>
                <a:gd name="connsiteY183" fmla="*/ 2509341 h 4579441"/>
                <a:gd name="connsiteX184" fmla="*/ 5475090 w 6370596"/>
                <a:gd name="connsiteY184" fmla="*/ 2483941 h 4579441"/>
                <a:gd name="connsiteX185" fmla="*/ 5513190 w 6370596"/>
                <a:gd name="connsiteY185" fmla="*/ 2458541 h 4579441"/>
                <a:gd name="connsiteX186" fmla="*/ 5513190 w 6370596"/>
                <a:gd name="connsiteY186" fmla="*/ 2356941 h 4579441"/>
                <a:gd name="connsiteX187" fmla="*/ 5532240 w 6370596"/>
                <a:gd name="connsiteY187" fmla="*/ 2331541 h 4579441"/>
                <a:gd name="connsiteX188" fmla="*/ 5551290 w 6370596"/>
                <a:gd name="connsiteY188" fmla="*/ 2293441 h 4579441"/>
                <a:gd name="connsiteX189" fmla="*/ 5576690 w 6370596"/>
                <a:gd name="connsiteY189" fmla="*/ 2287091 h 4579441"/>
                <a:gd name="connsiteX190" fmla="*/ 5684640 w 6370596"/>
                <a:gd name="connsiteY190" fmla="*/ 2280741 h 4579441"/>
                <a:gd name="connsiteX191" fmla="*/ 5767190 w 6370596"/>
                <a:gd name="connsiteY191" fmla="*/ 2261691 h 4579441"/>
                <a:gd name="connsiteX192" fmla="*/ 5786240 w 6370596"/>
                <a:gd name="connsiteY192" fmla="*/ 2255341 h 4579441"/>
                <a:gd name="connsiteX193" fmla="*/ 5951340 w 6370596"/>
                <a:gd name="connsiteY193" fmla="*/ 2261691 h 4579441"/>
                <a:gd name="connsiteX194" fmla="*/ 5989440 w 6370596"/>
                <a:gd name="connsiteY194" fmla="*/ 2280741 h 4579441"/>
                <a:gd name="connsiteX195" fmla="*/ 6129140 w 6370596"/>
                <a:gd name="connsiteY195" fmla="*/ 2299791 h 4579441"/>
                <a:gd name="connsiteX196" fmla="*/ 6287890 w 6370596"/>
                <a:gd name="connsiteY196" fmla="*/ 2293441 h 4579441"/>
                <a:gd name="connsiteX197" fmla="*/ 6306940 w 6370596"/>
                <a:gd name="connsiteY197" fmla="*/ 2280741 h 4579441"/>
                <a:gd name="connsiteX198" fmla="*/ 6332340 w 6370596"/>
                <a:gd name="connsiteY198" fmla="*/ 2274391 h 4579441"/>
                <a:gd name="connsiteX199" fmla="*/ 6370440 w 6370596"/>
                <a:gd name="connsiteY199" fmla="*/ 2236291 h 4579441"/>
                <a:gd name="connsiteX200" fmla="*/ 6351390 w 6370596"/>
                <a:gd name="connsiteY200" fmla="*/ 2229941 h 4579441"/>
                <a:gd name="connsiteX201" fmla="*/ 6325990 w 6370596"/>
                <a:gd name="connsiteY201" fmla="*/ 2217241 h 4579441"/>
                <a:gd name="connsiteX202" fmla="*/ 6306940 w 6370596"/>
                <a:gd name="connsiteY202" fmla="*/ 2102941 h 4579441"/>
                <a:gd name="connsiteX203" fmla="*/ 6300590 w 6370596"/>
                <a:gd name="connsiteY203" fmla="*/ 2033091 h 4579441"/>
                <a:gd name="connsiteX204" fmla="*/ 6281540 w 6370596"/>
                <a:gd name="connsiteY204" fmla="*/ 1969591 h 4579441"/>
                <a:gd name="connsiteX205" fmla="*/ 6268840 w 6370596"/>
                <a:gd name="connsiteY205" fmla="*/ 1937841 h 4579441"/>
                <a:gd name="connsiteX206" fmla="*/ 6262490 w 6370596"/>
                <a:gd name="connsiteY206" fmla="*/ 1918791 h 4579441"/>
                <a:gd name="connsiteX207" fmla="*/ 6249790 w 6370596"/>
                <a:gd name="connsiteY207" fmla="*/ 1899741 h 4579441"/>
                <a:gd name="connsiteX208" fmla="*/ 6243440 w 6370596"/>
                <a:gd name="connsiteY208" fmla="*/ 1874341 h 4579441"/>
                <a:gd name="connsiteX209" fmla="*/ 6224390 w 6370596"/>
                <a:gd name="connsiteY209" fmla="*/ 1829891 h 4579441"/>
                <a:gd name="connsiteX210" fmla="*/ 6218040 w 6370596"/>
                <a:gd name="connsiteY210" fmla="*/ 1753691 h 4579441"/>
                <a:gd name="connsiteX211" fmla="*/ 6192640 w 6370596"/>
                <a:gd name="connsiteY211" fmla="*/ 1696541 h 4579441"/>
                <a:gd name="connsiteX212" fmla="*/ 6179940 w 6370596"/>
                <a:gd name="connsiteY212" fmla="*/ 1671141 h 4579441"/>
                <a:gd name="connsiteX213" fmla="*/ 6154540 w 6370596"/>
                <a:gd name="connsiteY213" fmla="*/ 1633041 h 4579441"/>
                <a:gd name="connsiteX214" fmla="*/ 6141840 w 6370596"/>
                <a:gd name="connsiteY214" fmla="*/ 1594941 h 4579441"/>
                <a:gd name="connsiteX215" fmla="*/ 6135490 w 6370596"/>
                <a:gd name="connsiteY215" fmla="*/ 1575891 h 4579441"/>
                <a:gd name="connsiteX216" fmla="*/ 6129140 w 6370596"/>
                <a:gd name="connsiteY216" fmla="*/ 1550491 h 4579441"/>
                <a:gd name="connsiteX217" fmla="*/ 6116440 w 6370596"/>
                <a:gd name="connsiteY217" fmla="*/ 1531441 h 4579441"/>
                <a:gd name="connsiteX218" fmla="*/ 6097390 w 6370596"/>
                <a:gd name="connsiteY218" fmla="*/ 1486991 h 4579441"/>
                <a:gd name="connsiteX219" fmla="*/ 6059290 w 6370596"/>
                <a:gd name="connsiteY219" fmla="*/ 1474291 h 4579441"/>
                <a:gd name="connsiteX220" fmla="*/ 6002140 w 6370596"/>
                <a:gd name="connsiteY220" fmla="*/ 1461591 h 4579441"/>
                <a:gd name="connsiteX221" fmla="*/ 5964040 w 6370596"/>
                <a:gd name="connsiteY221" fmla="*/ 1448891 h 4579441"/>
                <a:gd name="connsiteX222" fmla="*/ 5944990 w 6370596"/>
                <a:gd name="connsiteY222" fmla="*/ 1442541 h 4579441"/>
                <a:gd name="connsiteX223" fmla="*/ 5887840 w 6370596"/>
                <a:gd name="connsiteY223" fmla="*/ 1429841 h 4579441"/>
                <a:gd name="connsiteX224" fmla="*/ 5868790 w 6370596"/>
                <a:gd name="connsiteY224" fmla="*/ 1423491 h 4579441"/>
                <a:gd name="connsiteX225" fmla="*/ 5563990 w 6370596"/>
                <a:gd name="connsiteY225" fmla="*/ 1436191 h 4579441"/>
                <a:gd name="connsiteX226" fmla="*/ 5506840 w 6370596"/>
                <a:gd name="connsiteY226" fmla="*/ 1448891 h 4579441"/>
                <a:gd name="connsiteX227" fmla="*/ 5468740 w 6370596"/>
                <a:gd name="connsiteY227" fmla="*/ 1461591 h 4579441"/>
                <a:gd name="connsiteX228" fmla="*/ 5449690 w 6370596"/>
                <a:gd name="connsiteY228" fmla="*/ 1467941 h 4579441"/>
                <a:gd name="connsiteX229" fmla="*/ 5430640 w 6370596"/>
                <a:gd name="connsiteY229" fmla="*/ 1480641 h 4579441"/>
                <a:gd name="connsiteX230" fmla="*/ 5373490 w 6370596"/>
                <a:gd name="connsiteY230" fmla="*/ 1493341 h 4579441"/>
                <a:gd name="connsiteX231" fmla="*/ 5309990 w 6370596"/>
                <a:gd name="connsiteY231" fmla="*/ 1506041 h 4579441"/>
                <a:gd name="connsiteX232" fmla="*/ 5202040 w 6370596"/>
                <a:gd name="connsiteY232" fmla="*/ 1525091 h 4579441"/>
                <a:gd name="connsiteX233" fmla="*/ 5030590 w 6370596"/>
                <a:gd name="connsiteY233" fmla="*/ 1512391 h 4579441"/>
                <a:gd name="connsiteX234" fmla="*/ 4967090 w 6370596"/>
                <a:gd name="connsiteY234" fmla="*/ 1493341 h 4579441"/>
                <a:gd name="connsiteX235" fmla="*/ 4948040 w 6370596"/>
                <a:gd name="connsiteY235" fmla="*/ 1486991 h 4579441"/>
                <a:gd name="connsiteX236" fmla="*/ 4922640 w 6370596"/>
                <a:gd name="connsiteY236" fmla="*/ 1480641 h 4579441"/>
                <a:gd name="connsiteX237" fmla="*/ 4903590 w 6370596"/>
                <a:gd name="connsiteY237" fmla="*/ 1474291 h 4579441"/>
                <a:gd name="connsiteX238" fmla="*/ 4833740 w 6370596"/>
                <a:gd name="connsiteY238" fmla="*/ 1467941 h 4579441"/>
                <a:gd name="connsiteX239" fmla="*/ 4795640 w 6370596"/>
                <a:gd name="connsiteY239" fmla="*/ 1455241 h 4579441"/>
                <a:gd name="connsiteX240" fmla="*/ 4522590 w 6370596"/>
                <a:gd name="connsiteY240" fmla="*/ 1442541 h 4579441"/>
                <a:gd name="connsiteX241" fmla="*/ 4490840 w 6370596"/>
                <a:gd name="connsiteY241" fmla="*/ 1436191 h 4579441"/>
                <a:gd name="connsiteX242" fmla="*/ 4452740 w 6370596"/>
                <a:gd name="connsiteY242" fmla="*/ 1423491 h 4579441"/>
                <a:gd name="connsiteX243" fmla="*/ 4395590 w 6370596"/>
                <a:gd name="connsiteY243" fmla="*/ 1417141 h 4579441"/>
                <a:gd name="connsiteX244" fmla="*/ 4357490 w 6370596"/>
                <a:gd name="connsiteY244" fmla="*/ 1391741 h 4579441"/>
                <a:gd name="connsiteX245" fmla="*/ 4319390 w 6370596"/>
                <a:gd name="connsiteY245" fmla="*/ 1379041 h 4579441"/>
                <a:gd name="connsiteX246" fmla="*/ 4281290 w 6370596"/>
                <a:gd name="connsiteY246" fmla="*/ 1366341 h 4579441"/>
                <a:gd name="connsiteX247" fmla="*/ 4243190 w 6370596"/>
                <a:gd name="connsiteY247" fmla="*/ 1353641 h 4579441"/>
                <a:gd name="connsiteX248" fmla="*/ 4211440 w 6370596"/>
                <a:gd name="connsiteY248" fmla="*/ 1347291 h 4579441"/>
                <a:gd name="connsiteX249" fmla="*/ 4192390 w 6370596"/>
                <a:gd name="connsiteY249" fmla="*/ 1334591 h 4579441"/>
                <a:gd name="connsiteX250" fmla="*/ 4154290 w 6370596"/>
                <a:gd name="connsiteY250" fmla="*/ 1321891 h 4579441"/>
                <a:gd name="connsiteX251" fmla="*/ 4135240 w 6370596"/>
                <a:gd name="connsiteY251" fmla="*/ 1315541 h 4579441"/>
                <a:gd name="connsiteX252" fmla="*/ 4103490 w 6370596"/>
                <a:gd name="connsiteY252" fmla="*/ 1296491 h 4579441"/>
                <a:gd name="connsiteX253" fmla="*/ 4059040 w 6370596"/>
                <a:gd name="connsiteY253" fmla="*/ 1283791 h 4579441"/>
                <a:gd name="connsiteX254" fmla="*/ 4033640 w 6370596"/>
                <a:gd name="connsiteY254" fmla="*/ 1271091 h 4579441"/>
                <a:gd name="connsiteX255" fmla="*/ 3982840 w 6370596"/>
                <a:gd name="connsiteY255" fmla="*/ 1258391 h 4579441"/>
                <a:gd name="connsiteX256" fmla="*/ 3919340 w 6370596"/>
                <a:gd name="connsiteY256" fmla="*/ 1220291 h 4579441"/>
                <a:gd name="connsiteX257" fmla="*/ 3900290 w 6370596"/>
                <a:gd name="connsiteY257" fmla="*/ 1213941 h 4579441"/>
                <a:gd name="connsiteX258" fmla="*/ 3709790 w 6370596"/>
                <a:gd name="connsiteY258" fmla="*/ 1207591 h 4579441"/>
                <a:gd name="connsiteX259" fmla="*/ 3627240 w 6370596"/>
                <a:gd name="connsiteY259" fmla="*/ 1213941 h 4579441"/>
                <a:gd name="connsiteX260" fmla="*/ 3589140 w 6370596"/>
                <a:gd name="connsiteY260" fmla="*/ 1232991 h 4579441"/>
                <a:gd name="connsiteX261" fmla="*/ 3551040 w 6370596"/>
                <a:gd name="connsiteY261" fmla="*/ 1245691 h 4579441"/>
                <a:gd name="connsiteX262" fmla="*/ 3531990 w 6370596"/>
                <a:gd name="connsiteY262" fmla="*/ 1258391 h 4579441"/>
                <a:gd name="connsiteX263" fmla="*/ 3512940 w 6370596"/>
                <a:gd name="connsiteY263" fmla="*/ 1264741 h 4579441"/>
                <a:gd name="connsiteX264" fmla="*/ 3474840 w 6370596"/>
                <a:gd name="connsiteY264" fmla="*/ 1290141 h 4579441"/>
                <a:gd name="connsiteX265" fmla="*/ 3455790 w 6370596"/>
                <a:gd name="connsiteY265" fmla="*/ 1302841 h 4579441"/>
                <a:gd name="connsiteX266" fmla="*/ 3455790 w 6370596"/>
                <a:gd name="connsiteY266" fmla="*/ 1455241 h 4579441"/>
                <a:gd name="connsiteX267" fmla="*/ 3366890 w 6370596"/>
                <a:gd name="connsiteY267" fmla="*/ 1506041 h 4579441"/>
                <a:gd name="connsiteX268" fmla="*/ 3271640 w 6370596"/>
                <a:gd name="connsiteY268" fmla="*/ 1448891 h 4579441"/>
                <a:gd name="connsiteX269" fmla="*/ 3252590 w 6370596"/>
                <a:gd name="connsiteY269" fmla="*/ 1455241 h 4579441"/>
                <a:gd name="connsiteX270" fmla="*/ 3176390 w 6370596"/>
                <a:gd name="connsiteY270" fmla="*/ 1429841 h 4579441"/>
                <a:gd name="connsiteX271" fmla="*/ 3157340 w 6370596"/>
                <a:gd name="connsiteY271" fmla="*/ 1410791 h 4579441"/>
                <a:gd name="connsiteX272" fmla="*/ 3138290 w 6370596"/>
                <a:gd name="connsiteY272" fmla="*/ 1372691 h 4579441"/>
                <a:gd name="connsiteX273" fmla="*/ 3131940 w 6370596"/>
                <a:gd name="connsiteY273" fmla="*/ 1353641 h 4579441"/>
                <a:gd name="connsiteX274" fmla="*/ 3119240 w 6370596"/>
                <a:gd name="connsiteY274" fmla="*/ 1334591 h 4579441"/>
                <a:gd name="connsiteX275" fmla="*/ 3112890 w 6370596"/>
                <a:gd name="connsiteY275" fmla="*/ 1315541 h 4579441"/>
                <a:gd name="connsiteX276" fmla="*/ 3100190 w 6370596"/>
                <a:gd name="connsiteY276" fmla="*/ 1296491 h 4579441"/>
                <a:gd name="connsiteX277" fmla="*/ 3087490 w 6370596"/>
                <a:gd name="connsiteY277" fmla="*/ 1271091 h 4579441"/>
                <a:gd name="connsiteX278" fmla="*/ 3068440 w 6370596"/>
                <a:gd name="connsiteY278" fmla="*/ 1252041 h 4579441"/>
                <a:gd name="connsiteX279" fmla="*/ 3030340 w 6370596"/>
                <a:gd name="connsiteY279" fmla="*/ 1232991 h 4579441"/>
                <a:gd name="connsiteX280" fmla="*/ 3011290 w 6370596"/>
                <a:gd name="connsiteY280" fmla="*/ 1213941 h 4579441"/>
                <a:gd name="connsiteX281" fmla="*/ 2985890 w 6370596"/>
                <a:gd name="connsiteY281" fmla="*/ 1194891 h 4579441"/>
                <a:gd name="connsiteX282" fmla="*/ 2966840 w 6370596"/>
                <a:gd name="connsiteY282" fmla="*/ 1169491 h 4579441"/>
                <a:gd name="connsiteX283" fmla="*/ 2941440 w 6370596"/>
                <a:gd name="connsiteY283" fmla="*/ 1144091 h 4579441"/>
                <a:gd name="connsiteX284" fmla="*/ 2896990 w 6370596"/>
                <a:gd name="connsiteY284" fmla="*/ 1086941 h 4579441"/>
                <a:gd name="connsiteX285" fmla="*/ 2865240 w 6370596"/>
                <a:gd name="connsiteY285" fmla="*/ 1048841 h 4579441"/>
                <a:gd name="connsiteX286" fmla="*/ 2839840 w 6370596"/>
                <a:gd name="connsiteY286" fmla="*/ 1029791 h 4579441"/>
                <a:gd name="connsiteX287" fmla="*/ 2801740 w 6370596"/>
                <a:gd name="connsiteY287" fmla="*/ 1004391 h 4579441"/>
                <a:gd name="connsiteX288" fmla="*/ 2757290 w 6370596"/>
                <a:gd name="connsiteY288" fmla="*/ 966291 h 4579441"/>
                <a:gd name="connsiteX289" fmla="*/ 2719190 w 6370596"/>
                <a:gd name="connsiteY289" fmla="*/ 928191 h 4579441"/>
                <a:gd name="connsiteX290" fmla="*/ 2700140 w 6370596"/>
                <a:gd name="connsiteY290" fmla="*/ 915491 h 4579441"/>
                <a:gd name="connsiteX291" fmla="*/ 2655690 w 6370596"/>
                <a:gd name="connsiteY291" fmla="*/ 871041 h 4579441"/>
                <a:gd name="connsiteX292" fmla="*/ 2630290 w 6370596"/>
                <a:gd name="connsiteY292" fmla="*/ 832941 h 4579441"/>
                <a:gd name="connsiteX293" fmla="*/ 2598540 w 6370596"/>
                <a:gd name="connsiteY293" fmla="*/ 801191 h 4579441"/>
                <a:gd name="connsiteX294" fmla="*/ 2585840 w 6370596"/>
                <a:gd name="connsiteY294" fmla="*/ 782141 h 4579441"/>
                <a:gd name="connsiteX295" fmla="*/ 2522340 w 6370596"/>
                <a:gd name="connsiteY295" fmla="*/ 744041 h 4579441"/>
                <a:gd name="connsiteX296" fmla="*/ 2503290 w 6370596"/>
                <a:gd name="connsiteY296" fmla="*/ 724991 h 4579441"/>
                <a:gd name="connsiteX297" fmla="*/ 2452490 w 6370596"/>
                <a:gd name="connsiteY297" fmla="*/ 693241 h 4579441"/>
                <a:gd name="connsiteX298" fmla="*/ 2376290 w 6370596"/>
                <a:gd name="connsiteY298" fmla="*/ 642441 h 4579441"/>
                <a:gd name="connsiteX299" fmla="*/ 2331840 w 6370596"/>
                <a:gd name="connsiteY299" fmla="*/ 585291 h 4579441"/>
                <a:gd name="connsiteX300" fmla="*/ 2293740 w 6370596"/>
                <a:gd name="connsiteY300" fmla="*/ 547191 h 4579441"/>
                <a:gd name="connsiteX301" fmla="*/ 2268340 w 6370596"/>
                <a:gd name="connsiteY301" fmla="*/ 496391 h 4579441"/>
                <a:gd name="connsiteX302" fmla="*/ 2223890 w 6370596"/>
                <a:gd name="connsiteY302" fmla="*/ 350341 h 4579441"/>
                <a:gd name="connsiteX303" fmla="*/ 2211190 w 6370596"/>
                <a:gd name="connsiteY303" fmla="*/ 331291 h 4579441"/>
                <a:gd name="connsiteX304" fmla="*/ 2204840 w 6370596"/>
                <a:gd name="connsiteY304" fmla="*/ 312241 h 4579441"/>
                <a:gd name="connsiteX305" fmla="*/ 2179440 w 6370596"/>
                <a:gd name="connsiteY305" fmla="*/ 274141 h 4579441"/>
                <a:gd name="connsiteX306" fmla="*/ 2122290 w 6370596"/>
                <a:gd name="connsiteY306" fmla="*/ 134441 h 4579441"/>
                <a:gd name="connsiteX307" fmla="*/ 2096890 w 6370596"/>
                <a:gd name="connsiteY307" fmla="*/ 96341 h 4579441"/>
                <a:gd name="connsiteX308" fmla="*/ 2071490 w 6370596"/>
                <a:gd name="connsiteY308" fmla="*/ 89991 h 4579441"/>
                <a:gd name="connsiteX309" fmla="*/ 2001640 w 6370596"/>
                <a:gd name="connsiteY309" fmla="*/ 58241 h 4579441"/>
                <a:gd name="connsiteX310" fmla="*/ 1982590 w 6370596"/>
                <a:gd name="connsiteY310" fmla="*/ 45541 h 4579441"/>
                <a:gd name="connsiteX311" fmla="*/ 1684140 w 6370596"/>
                <a:gd name="connsiteY311" fmla="*/ 26491 h 4579441"/>
                <a:gd name="connsiteX312" fmla="*/ 763390 w 6370596"/>
                <a:gd name="connsiteY312" fmla="*/ 13791 h 4579441"/>
                <a:gd name="connsiteX313" fmla="*/ 503040 w 6370596"/>
                <a:gd name="connsiteY313" fmla="*/ 1091 h 4579441"/>
                <a:gd name="connsiteX314" fmla="*/ 452240 w 6370596"/>
                <a:gd name="connsiteY314" fmla="*/ 20141 h 4579441"/>
                <a:gd name="connsiteX315" fmla="*/ 134740 w 6370596"/>
                <a:gd name="connsiteY315" fmla="*/ 20141 h 4579441"/>
                <a:gd name="connsiteX316" fmla="*/ 45840 w 6370596"/>
                <a:gd name="connsiteY316" fmla="*/ 64591 h 4579441"/>
                <a:gd name="connsiteX317" fmla="*/ 26790 w 6370596"/>
                <a:gd name="connsiteY317" fmla="*/ 229691 h 4579441"/>
                <a:gd name="connsiteX318" fmla="*/ 7740 w 6370596"/>
                <a:gd name="connsiteY318" fmla="*/ 369391 h 4579441"/>
                <a:gd name="connsiteX319" fmla="*/ 20440 w 6370596"/>
                <a:gd name="connsiteY319"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115891 h 4579441"/>
                <a:gd name="connsiteX23" fmla="*/ 503040 w 6370596"/>
                <a:gd name="connsiteY23" fmla="*/ 4065091 h 4579441"/>
                <a:gd name="connsiteX24" fmla="*/ 610990 w 6370596"/>
                <a:gd name="connsiteY24" fmla="*/ 4096841 h 4579441"/>
                <a:gd name="connsiteX25" fmla="*/ 649090 w 6370596"/>
                <a:gd name="connsiteY25" fmla="*/ 4103191 h 4579441"/>
                <a:gd name="connsiteX26" fmla="*/ 655440 w 6370596"/>
                <a:gd name="connsiteY26" fmla="*/ 4026991 h 4579441"/>
                <a:gd name="connsiteX27" fmla="*/ 661790 w 6370596"/>
                <a:gd name="connsiteY27" fmla="*/ 4001591 h 4579441"/>
                <a:gd name="connsiteX28" fmla="*/ 718940 w 6370596"/>
                <a:gd name="connsiteY28" fmla="*/ 3969841 h 4579441"/>
                <a:gd name="connsiteX29" fmla="*/ 782440 w 6370596"/>
                <a:gd name="connsiteY29" fmla="*/ 3963491 h 4579441"/>
                <a:gd name="connsiteX30" fmla="*/ 801490 w 6370596"/>
                <a:gd name="connsiteY30" fmla="*/ 3957141 h 4579441"/>
                <a:gd name="connsiteX31" fmla="*/ 864990 w 6370596"/>
                <a:gd name="connsiteY31" fmla="*/ 3963491 h 4579441"/>
                <a:gd name="connsiteX32" fmla="*/ 915790 w 6370596"/>
                <a:gd name="connsiteY32" fmla="*/ 3988891 h 4579441"/>
                <a:gd name="connsiteX33" fmla="*/ 941190 w 6370596"/>
                <a:gd name="connsiteY33" fmla="*/ 3995241 h 4579441"/>
                <a:gd name="connsiteX34" fmla="*/ 979290 w 6370596"/>
                <a:gd name="connsiteY34" fmla="*/ 4026991 h 4579441"/>
                <a:gd name="connsiteX35" fmla="*/ 998340 w 6370596"/>
                <a:gd name="connsiteY35" fmla="*/ 4039691 h 4579441"/>
                <a:gd name="connsiteX36" fmla="*/ 1017390 w 6370596"/>
                <a:gd name="connsiteY36" fmla="*/ 4058741 h 4579441"/>
                <a:gd name="connsiteX37" fmla="*/ 1087240 w 6370596"/>
                <a:gd name="connsiteY37" fmla="*/ 4090491 h 4579441"/>
                <a:gd name="connsiteX38" fmla="*/ 1157090 w 6370596"/>
                <a:gd name="connsiteY38" fmla="*/ 4084141 h 4579441"/>
                <a:gd name="connsiteX39" fmla="*/ 1176140 w 6370596"/>
                <a:gd name="connsiteY39" fmla="*/ 4077791 h 4579441"/>
                <a:gd name="connsiteX40" fmla="*/ 1271390 w 6370596"/>
                <a:gd name="connsiteY40" fmla="*/ 4084141 h 4579441"/>
                <a:gd name="connsiteX41" fmla="*/ 1366640 w 6370596"/>
                <a:gd name="connsiteY41" fmla="*/ 4096841 h 4579441"/>
                <a:gd name="connsiteX42" fmla="*/ 1411090 w 6370596"/>
                <a:gd name="connsiteY42" fmla="*/ 4122241 h 4579441"/>
                <a:gd name="connsiteX43" fmla="*/ 1430140 w 6370596"/>
                <a:gd name="connsiteY43" fmla="*/ 4141291 h 4579441"/>
                <a:gd name="connsiteX44" fmla="*/ 1468240 w 6370596"/>
                <a:gd name="connsiteY44" fmla="*/ 4166691 h 4579441"/>
                <a:gd name="connsiteX45" fmla="*/ 1512690 w 6370596"/>
                <a:gd name="connsiteY45" fmla="*/ 4192091 h 4579441"/>
                <a:gd name="connsiteX46" fmla="*/ 1569840 w 6370596"/>
                <a:gd name="connsiteY46" fmla="*/ 4217491 h 4579441"/>
                <a:gd name="connsiteX47" fmla="*/ 1595240 w 6370596"/>
                <a:gd name="connsiteY47" fmla="*/ 4230191 h 4579441"/>
                <a:gd name="connsiteX48" fmla="*/ 1614290 w 6370596"/>
                <a:gd name="connsiteY48" fmla="*/ 4242891 h 4579441"/>
                <a:gd name="connsiteX49" fmla="*/ 1652390 w 6370596"/>
                <a:gd name="connsiteY49" fmla="*/ 4255591 h 4579441"/>
                <a:gd name="connsiteX50" fmla="*/ 1709540 w 6370596"/>
                <a:gd name="connsiteY50" fmla="*/ 4300041 h 4579441"/>
                <a:gd name="connsiteX51" fmla="*/ 1728590 w 6370596"/>
                <a:gd name="connsiteY51" fmla="*/ 4306391 h 4579441"/>
                <a:gd name="connsiteX52" fmla="*/ 1753990 w 6370596"/>
                <a:gd name="connsiteY52" fmla="*/ 4325441 h 4579441"/>
                <a:gd name="connsiteX53" fmla="*/ 1798440 w 6370596"/>
                <a:gd name="connsiteY53" fmla="*/ 4344491 h 4579441"/>
                <a:gd name="connsiteX54" fmla="*/ 1823840 w 6370596"/>
                <a:gd name="connsiteY54" fmla="*/ 4357191 h 4579441"/>
                <a:gd name="connsiteX55" fmla="*/ 1861940 w 6370596"/>
                <a:gd name="connsiteY55" fmla="*/ 4369891 h 4579441"/>
                <a:gd name="connsiteX56" fmla="*/ 1880990 w 6370596"/>
                <a:gd name="connsiteY56" fmla="*/ 4382591 h 4579441"/>
                <a:gd name="connsiteX57" fmla="*/ 1919090 w 6370596"/>
                <a:gd name="connsiteY57" fmla="*/ 4395291 h 4579441"/>
                <a:gd name="connsiteX58" fmla="*/ 1963540 w 6370596"/>
                <a:gd name="connsiteY58" fmla="*/ 4414341 h 4579441"/>
                <a:gd name="connsiteX59" fmla="*/ 1988940 w 6370596"/>
                <a:gd name="connsiteY59" fmla="*/ 4433391 h 4579441"/>
                <a:gd name="connsiteX60" fmla="*/ 2027040 w 6370596"/>
                <a:gd name="connsiteY60" fmla="*/ 4458791 h 4579441"/>
                <a:gd name="connsiteX61" fmla="*/ 2071490 w 6370596"/>
                <a:gd name="connsiteY61" fmla="*/ 4496891 h 4579441"/>
                <a:gd name="connsiteX62" fmla="*/ 2090540 w 6370596"/>
                <a:gd name="connsiteY62" fmla="*/ 4503241 h 4579441"/>
                <a:gd name="connsiteX63" fmla="*/ 2109590 w 6370596"/>
                <a:gd name="connsiteY63" fmla="*/ 4515941 h 4579441"/>
                <a:gd name="connsiteX64" fmla="*/ 2134990 w 6370596"/>
                <a:gd name="connsiteY64" fmla="*/ 4522291 h 4579441"/>
                <a:gd name="connsiteX65" fmla="*/ 2198490 w 6370596"/>
                <a:gd name="connsiteY65" fmla="*/ 4541341 h 4579441"/>
                <a:gd name="connsiteX66" fmla="*/ 2261990 w 6370596"/>
                <a:gd name="connsiteY66" fmla="*/ 4547691 h 4579441"/>
                <a:gd name="connsiteX67" fmla="*/ 2300090 w 6370596"/>
                <a:gd name="connsiteY67" fmla="*/ 4560391 h 4579441"/>
                <a:gd name="connsiteX68" fmla="*/ 2325490 w 6370596"/>
                <a:gd name="connsiteY68" fmla="*/ 4566741 h 4579441"/>
                <a:gd name="connsiteX69" fmla="*/ 2363590 w 6370596"/>
                <a:gd name="connsiteY69" fmla="*/ 4579441 h 4579441"/>
                <a:gd name="connsiteX70" fmla="*/ 2388990 w 6370596"/>
                <a:gd name="connsiteY70" fmla="*/ 4573091 h 4579441"/>
                <a:gd name="connsiteX71" fmla="*/ 2401690 w 6370596"/>
                <a:gd name="connsiteY71" fmla="*/ 4547691 h 4579441"/>
                <a:gd name="connsiteX72" fmla="*/ 2433440 w 6370596"/>
                <a:gd name="connsiteY72" fmla="*/ 4515941 h 4579441"/>
                <a:gd name="connsiteX73" fmla="*/ 2458840 w 6370596"/>
                <a:gd name="connsiteY73" fmla="*/ 4477841 h 4579441"/>
                <a:gd name="connsiteX74" fmla="*/ 2471540 w 6370596"/>
                <a:gd name="connsiteY74" fmla="*/ 4458791 h 4579441"/>
                <a:gd name="connsiteX75" fmla="*/ 2490590 w 6370596"/>
                <a:gd name="connsiteY75" fmla="*/ 4433391 h 4579441"/>
                <a:gd name="connsiteX76" fmla="*/ 2503290 w 6370596"/>
                <a:gd name="connsiteY76" fmla="*/ 4414341 h 4579441"/>
                <a:gd name="connsiteX77" fmla="*/ 2522340 w 6370596"/>
                <a:gd name="connsiteY77" fmla="*/ 4388941 h 4579441"/>
                <a:gd name="connsiteX78" fmla="*/ 2535040 w 6370596"/>
                <a:gd name="connsiteY78" fmla="*/ 4369891 h 4579441"/>
                <a:gd name="connsiteX79" fmla="*/ 2554090 w 6370596"/>
                <a:gd name="connsiteY79" fmla="*/ 4363541 h 4579441"/>
                <a:gd name="connsiteX80" fmla="*/ 2611240 w 6370596"/>
                <a:gd name="connsiteY80" fmla="*/ 4312741 h 4579441"/>
                <a:gd name="connsiteX81" fmla="*/ 2630290 w 6370596"/>
                <a:gd name="connsiteY81" fmla="*/ 4306391 h 4579441"/>
                <a:gd name="connsiteX82" fmla="*/ 2674740 w 6370596"/>
                <a:gd name="connsiteY82" fmla="*/ 4280991 h 4579441"/>
                <a:gd name="connsiteX83" fmla="*/ 2700140 w 6370596"/>
                <a:gd name="connsiteY83" fmla="*/ 4268291 h 4579441"/>
                <a:gd name="connsiteX84" fmla="*/ 2738240 w 6370596"/>
                <a:gd name="connsiteY84" fmla="*/ 4230191 h 4579441"/>
                <a:gd name="connsiteX85" fmla="*/ 2776340 w 6370596"/>
                <a:gd name="connsiteY85" fmla="*/ 4198441 h 4579441"/>
                <a:gd name="connsiteX86" fmla="*/ 2827140 w 6370596"/>
                <a:gd name="connsiteY86" fmla="*/ 4166691 h 4579441"/>
                <a:gd name="connsiteX87" fmla="*/ 2858890 w 6370596"/>
                <a:gd name="connsiteY87" fmla="*/ 4134941 h 4579441"/>
                <a:gd name="connsiteX88" fmla="*/ 2890640 w 6370596"/>
                <a:gd name="connsiteY88" fmla="*/ 4103191 h 4579441"/>
                <a:gd name="connsiteX89" fmla="*/ 2903340 w 6370596"/>
                <a:gd name="connsiteY89" fmla="*/ 4077791 h 4579441"/>
                <a:gd name="connsiteX90" fmla="*/ 2992240 w 6370596"/>
                <a:gd name="connsiteY90" fmla="*/ 4014291 h 4579441"/>
                <a:gd name="connsiteX91" fmla="*/ 3023990 w 6370596"/>
                <a:gd name="connsiteY91" fmla="*/ 3995241 h 4579441"/>
                <a:gd name="connsiteX92" fmla="*/ 3093840 w 6370596"/>
                <a:gd name="connsiteY92" fmla="*/ 3963491 h 4579441"/>
                <a:gd name="connsiteX93" fmla="*/ 3112890 w 6370596"/>
                <a:gd name="connsiteY93" fmla="*/ 3950791 h 4579441"/>
                <a:gd name="connsiteX94" fmla="*/ 3150990 w 6370596"/>
                <a:gd name="connsiteY94" fmla="*/ 3938091 h 4579441"/>
                <a:gd name="connsiteX95" fmla="*/ 3208140 w 6370596"/>
                <a:gd name="connsiteY95" fmla="*/ 3906341 h 4579441"/>
                <a:gd name="connsiteX96" fmla="*/ 3246240 w 6370596"/>
                <a:gd name="connsiteY96" fmla="*/ 3887291 h 4579441"/>
                <a:gd name="connsiteX97" fmla="*/ 3258940 w 6370596"/>
                <a:gd name="connsiteY97" fmla="*/ 3868241 h 4579441"/>
                <a:gd name="connsiteX98" fmla="*/ 3284340 w 6370596"/>
                <a:gd name="connsiteY98" fmla="*/ 3849191 h 4579441"/>
                <a:gd name="connsiteX99" fmla="*/ 3277990 w 6370596"/>
                <a:gd name="connsiteY99" fmla="*/ 3734891 h 4579441"/>
                <a:gd name="connsiteX100" fmla="*/ 3239890 w 6370596"/>
                <a:gd name="connsiteY100" fmla="*/ 3728541 h 4579441"/>
                <a:gd name="connsiteX101" fmla="*/ 3112890 w 6370596"/>
                <a:gd name="connsiteY101" fmla="*/ 3715841 h 4579441"/>
                <a:gd name="connsiteX102" fmla="*/ 3119240 w 6370596"/>
                <a:gd name="connsiteY102" fmla="*/ 3690441 h 4579441"/>
                <a:gd name="connsiteX103" fmla="*/ 3138290 w 6370596"/>
                <a:gd name="connsiteY103" fmla="*/ 3677741 h 4579441"/>
                <a:gd name="connsiteX104" fmla="*/ 3163690 w 6370596"/>
                <a:gd name="connsiteY104" fmla="*/ 3658691 h 4579441"/>
                <a:gd name="connsiteX105" fmla="*/ 3201790 w 6370596"/>
                <a:gd name="connsiteY105" fmla="*/ 3639641 h 4579441"/>
                <a:gd name="connsiteX106" fmla="*/ 3271640 w 6370596"/>
                <a:gd name="connsiteY106" fmla="*/ 3569791 h 4579441"/>
                <a:gd name="connsiteX107" fmla="*/ 3290690 w 6370596"/>
                <a:gd name="connsiteY107" fmla="*/ 3544391 h 4579441"/>
                <a:gd name="connsiteX108" fmla="*/ 3309740 w 6370596"/>
                <a:gd name="connsiteY108" fmla="*/ 3531691 h 4579441"/>
                <a:gd name="connsiteX109" fmla="*/ 3404990 w 6370596"/>
                <a:gd name="connsiteY109" fmla="*/ 3474541 h 4579441"/>
                <a:gd name="connsiteX110" fmla="*/ 3449440 w 6370596"/>
                <a:gd name="connsiteY110" fmla="*/ 3461841 h 4579441"/>
                <a:gd name="connsiteX111" fmla="*/ 3474840 w 6370596"/>
                <a:gd name="connsiteY111" fmla="*/ 3398341 h 4579441"/>
                <a:gd name="connsiteX112" fmla="*/ 3512940 w 6370596"/>
                <a:gd name="connsiteY112" fmla="*/ 3379291 h 4579441"/>
                <a:gd name="connsiteX113" fmla="*/ 3557390 w 6370596"/>
                <a:gd name="connsiteY113" fmla="*/ 3353891 h 4579441"/>
                <a:gd name="connsiteX114" fmla="*/ 3608190 w 6370596"/>
                <a:gd name="connsiteY114" fmla="*/ 3322141 h 4579441"/>
                <a:gd name="connsiteX115" fmla="*/ 3697090 w 6370596"/>
                <a:gd name="connsiteY115" fmla="*/ 3296741 h 4579441"/>
                <a:gd name="connsiteX116" fmla="*/ 3741540 w 6370596"/>
                <a:gd name="connsiteY116" fmla="*/ 3284041 h 4579441"/>
                <a:gd name="connsiteX117" fmla="*/ 3760590 w 6370596"/>
                <a:gd name="connsiteY117" fmla="*/ 3271341 h 4579441"/>
                <a:gd name="connsiteX118" fmla="*/ 3805040 w 6370596"/>
                <a:gd name="connsiteY118" fmla="*/ 3220541 h 4579441"/>
                <a:gd name="connsiteX119" fmla="*/ 3773290 w 6370596"/>
                <a:gd name="connsiteY119" fmla="*/ 3144341 h 4579441"/>
                <a:gd name="connsiteX120" fmla="*/ 3728840 w 6370596"/>
                <a:gd name="connsiteY120" fmla="*/ 3087191 h 4579441"/>
                <a:gd name="connsiteX121" fmla="*/ 3671690 w 6370596"/>
                <a:gd name="connsiteY121" fmla="*/ 2979241 h 4579441"/>
                <a:gd name="connsiteX122" fmla="*/ 3678040 w 6370596"/>
                <a:gd name="connsiteY122" fmla="*/ 2960191 h 4579441"/>
                <a:gd name="connsiteX123" fmla="*/ 3690740 w 6370596"/>
                <a:gd name="connsiteY123" fmla="*/ 2877641 h 4579441"/>
                <a:gd name="connsiteX124" fmla="*/ 3684390 w 6370596"/>
                <a:gd name="connsiteY124" fmla="*/ 2833191 h 4579441"/>
                <a:gd name="connsiteX125" fmla="*/ 3671690 w 6370596"/>
                <a:gd name="connsiteY125" fmla="*/ 2814141 h 4579441"/>
                <a:gd name="connsiteX126" fmla="*/ 3665340 w 6370596"/>
                <a:gd name="connsiteY126" fmla="*/ 2788741 h 4579441"/>
                <a:gd name="connsiteX127" fmla="*/ 3671690 w 6370596"/>
                <a:gd name="connsiteY127" fmla="*/ 2706191 h 4579441"/>
                <a:gd name="connsiteX128" fmla="*/ 3684390 w 6370596"/>
                <a:gd name="connsiteY128" fmla="*/ 2687141 h 4579441"/>
                <a:gd name="connsiteX129" fmla="*/ 3722490 w 6370596"/>
                <a:gd name="connsiteY129" fmla="*/ 2649041 h 4579441"/>
                <a:gd name="connsiteX130" fmla="*/ 3843140 w 6370596"/>
                <a:gd name="connsiteY130" fmla="*/ 2560141 h 4579441"/>
                <a:gd name="connsiteX131" fmla="*/ 3925690 w 6370596"/>
                <a:gd name="connsiteY131" fmla="*/ 2496641 h 4579441"/>
                <a:gd name="connsiteX132" fmla="*/ 4008240 w 6370596"/>
                <a:gd name="connsiteY132" fmla="*/ 2464891 h 4579441"/>
                <a:gd name="connsiteX133" fmla="*/ 4109840 w 6370596"/>
                <a:gd name="connsiteY133" fmla="*/ 2471241 h 4579441"/>
                <a:gd name="connsiteX134" fmla="*/ 4147940 w 6370596"/>
                <a:gd name="connsiteY134" fmla="*/ 2496641 h 4579441"/>
                <a:gd name="connsiteX135" fmla="*/ 4186040 w 6370596"/>
                <a:gd name="connsiteY135" fmla="*/ 2515691 h 4579441"/>
                <a:gd name="connsiteX136" fmla="*/ 4249540 w 6370596"/>
                <a:gd name="connsiteY136" fmla="*/ 2566491 h 4579441"/>
                <a:gd name="connsiteX137" fmla="*/ 4274940 w 6370596"/>
                <a:gd name="connsiteY137" fmla="*/ 2610941 h 4579441"/>
                <a:gd name="connsiteX138" fmla="*/ 4293990 w 6370596"/>
                <a:gd name="connsiteY138" fmla="*/ 2629991 h 4579441"/>
                <a:gd name="connsiteX139" fmla="*/ 4363840 w 6370596"/>
                <a:gd name="connsiteY139" fmla="*/ 2706191 h 4579441"/>
                <a:gd name="connsiteX140" fmla="*/ 4382890 w 6370596"/>
                <a:gd name="connsiteY140" fmla="*/ 2731591 h 4579441"/>
                <a:gd name="connsiteX141" fmla="*/ 4427340 w 6370596"/>
                <a:gd name="connsiteY141" fmla="*/ 2795091 h 4579441"/>
                <a:gd name="connsiteX142" fmla="*/ 4465440 w 6370596"/>
                <a:gd name="connsiteY142" fmla="*/ 2852241 h 4579441"/>
                <a:gd name="connsiteX143" fmla="*/ 4535290 w 6370596"/>
                <a:gd name="connsiteY143" fmla="*/ 2947491 h 4579441"/>
                <a:gd name="connsiteX144" fmla="*/ 4547990 w 6370596"/>
                <a:gd name="connsiteY144" fmla="*/ 2966541 h 4579441"/>
                <a:gd name="connsiteX145" fmla="*/ 4573390 w 6370596"/>
                <a:gd name="connsiteY145" fmla="*/ 2991941 h 4579441"/>
                <a:gd name="connsiteX146" fmla="*/ 4586090 w 6370596"/>
                <a:gd name="connsiteY146" fmla="*/ 3010991 h 4579441"/>
                <a:gd name="connsiteX147" fmla="*/ 4605140 w 6370596"/>
                <a:gd name="connsiteY147" fmla="*/ 3030041 h 4579441"/>
                <a:gd name="connsiteX148" fmla="*/ 4649590 w 6370596"/>
                <a:gd name="connsiteY148" fmla="*/ 3087191 h 4579441"/>
                <a:gd name="connsiteX149" fmla="*/ 4668640 w 6370596"/>
                <a:gd name="connsiteY149" fmla="*/ 3112591 h 4579441"/>
                <a:gd name="connsiteX150" fmla="*/ 4681340 w 6370596"/>
                <a:gd name="connsiteY150" fmla="*/ 3131641 h 4579441"/>
                <a:gd name="connsiteX151" fmla="*/ 4700390 w 6370596"/>
                <a:gd name="connsiteY151" fmla="*/ 3137991 h 4579441"/>
                <a:gd name="connsiteX152" fmla="*/ 4732140 w 6370596"/>
                <a:gd name="connsiteY152" fmla="*/ 3036391 h 4579441"/>
                <a:gd name="connsiteX153" fmla="*/ 4744840 w 6370596"/>
                <a:gd name="connsiteY153" fmla="*/ 2985591 h 4579441"/>
                <a:gd name="connsiteX154" fmla="*/ 4763890 w 6370596"/>
                <a:gd name="connsiteY154" fmla="*/ 2934791 h 4579441"/>
                <a:gd name="connsiteX155" fmla="*/ 4776590 w 6370596"/>
                <a:gd name="connsiteY155" fmla="*/ 2883991 h 4579441"/>
                <a:gd name="connsiteX156" fmla="*/ 4782940 w 6370596"/>
                <a:gd name="connsiteY156" fmla="*/ 2864941 h 4579441"/>
                <a:gd name="connsiteX157" fmla="*/ 4801990 w 6370596"/>
                <a:gd name="connsiteY157" fmla="*/ 2839541 h 4579441"/>
                <a:gd name="connsiteX158" fmla="*/ 4808340 w 6370596"/>
                <a:gd name="connsiteY158" fmla="*/ 2820491 h 4579441"/>
                <a:gd name="connsiteX159" fmla="*/ 4846440 w 6370596"/>
                <a:gd name="connsiteY159" fmla="*/ 2763341 h 4579441"/>
                <a:gd name="connsiteX160" fmla="*/ 4859140 w 6370596"/>
                <a:gd name="connsiteY160" fmla="*/ 2744291 h 4579441"/>
                <a:gd name="connsiteX161" fmla="*/ 4878190 w 6370596"/>
                <a:gd name="connsiteY161" fmla="*/ 2731591 h 4579441"/>
                <a:gd name="connsiteX162" fmla="*/ 4922640 w 6370596"/>
                <a:gd name="connsiteY162" fmla="*/ 2693491 h 4579441"/>
                <a:gd name="connsiteX163" fmla="*/ 4960740 w 6370596"/>
                <a:gd name="connsiteY163" fmla="*/ 2680791 h 4579441"/>
                <a:gd name="connsiteX164" fmla="*/ 5005190 w 6370596"/>
                <a:gd name="connsiteY164" fmla="*/ 2668091 h 4579441"/>
                <a:gd name="connsiteX165" fmla="*/ 5049640 w 6370596"/>
                <a:gd name="connsiteY165" fmla="*/ 2661741 h 4579441"/>
                <a:gd name="connsiteX166" fmla="*/ 5119490 w 6370596"/>
                <a:gd name="connsiteY166" fmla="*/ 2668091 h 4579441"/>
                <a:gd name="connsiteX167" fmla="*/ 5138540 w 6370596"/>
                <a:gd name="connsiteY167" fmla="*/ 2680791 h 4579441"/>
                <a:gd name="connsiteX168" fmla="*/ 5157590 w 6370596"/>
                <a:gd name="connsiteY168" fmla="*/ 2687141 h 4579441"/>
                <a:gd name="connsiteX169" fmla="*/ 5202040 w 6370596"/>
                <a:gd name="connsiteY169" fmla="*/ 2706191 h 4579441"/>
                <a:gd name="connsiteX170" fmla="*/ 5240140 w 6370596"/>
                <a:gd name="connsiteY170" fmla="*/ 2718891 h 4579441"/>
                <a:gd name="connsiteX171" fmla="*/ 5259190 w 6370596"/>
                <a:gd name="connsiteY171" fmla="*/ 2725241 h 4579441"/>
                <a:gd name="connsiteX172" fmla="*/ 5290940 w 6370596"/>
                <a:gd name="connsiteY172" fmla="*/ 2737941 h 4579441"/>
                <a:gd name="connsiteX173" fmla="*/ 5316340 w 6370596"/>
                <a:gd name="connsiteY173" fmla="*/ 2744291 h 4579441"/>
                <a:gd name="connsiteX174" fmla="*/ 5354440 w 6370596"/>
                <a:gd name="connsiteY174" fmla="*/ 2756991 h 4579441"/>
                <a:gd name="connsiteX175" fmla="*/ 5398890 w 6370596"/>
                <a:gd name="connsiteY175" fmla="*/ 2769691 h 4579441"/>
                <a:gd name="connsiteX176" fmla="*/ 5494140 w 6370596"/>
                <a:gd name="connsiteY176" fmla="*/ 2763341 h 4579441"/>
                <a:gd name="connsiteX177" fmla="*/ 5513190 w 6370596"/>
                <a:gd name="connsiteY177" fmla="*/ 2744291 h 4579441"/>
                <a:gd name="connsiteX178" fmla="*/ 5500490 w 6370596"/>
                <a:gd name="connsiteY178" fmla="*/ 2699841 h 4579441"/>
                <a:gd name="connsiteX179" fmla="*/ 5494140 w 6370596"/>
                <a:gd name="connsiteY179" fmla="*/ 2668091 h 4579441"/>
                <a:gd name="connsiteX180" fmla="*/ 5456040 w 6370596"/>
                <a:gd name="connsiteY180" fmla="*/ 2649041 h 4579441"/>
                <a:gd name="connsiteX181" fmla="*/ 5449690 w 6370596"/>
                <a:gd name="connsiteY181" fmla="*/ 2623641 h 4579441"/>
                <a:gd name="connsiteX182" fmla="*/ 5462390 w 6370596"/>
                <a:gd name="connsiteY182" fmla="*/ 2509341 h 4579441"/>
                <a:gd name="connsiteX183" fmla="*/ 5475090 w 6370596"/>
                <a:gd name="connsiteY183" fmla="*/ 2483941 h 4579441"/>
                <a:gd name="connsiteX184" fmla="*/ 5513190 w 6370596"/>
                <a:gd name="connsiteY184" fmla="*/ 2458541 h 4579441"/>
                <a:gd name="connsiteX185" fmla="*/ 5513190 w 6370596"/>
                <a:gd name="connsiteY185" fmla="*/ 2356941 h 4579441"/>
                <a:gd name="connsiteX186" fmla="*/ 5532240 w 6370596"/>
                <a:gd name="connsiteY186" fmla="*/ 2331541 h 4579441"/>
                <a:gd name="connsiteX187" fmla="*/ 5551290 w 6370596"/>
                <a:gd name="connsiteY187" fmla="*/ 2293441 h 4579441"/>
                <a:gd name="connsiteX188" fmla="*/ 5576690 w 6370596"/>
                <a:gd name="connsiteY188" fmla="*/ 2287091 h 4579441"/>
                <a:gd name="connsiteX189" fmla="*/ 5684640 w 6370596"/>
                <a:gd name="connsiteY189" fmla="*/ 2280741 h 4579441"/>
                <a:gd name="connsiteX190" fmla="*/ 5767190 w 6370596"/>
                <a:gd name="connsiteY190" fmla="*/ 2261691 h 4579441"/>
                <a:gd name="connsiteX191" fmla="*/ 5786240 w 6370596"/>
                <a:gd name="connsiteY191" fmla="*/ 2255341 h 4579441"/>
                <a:gd name="connsiteX192" fmla="*/ 5951340 w 6370596"/>
                <a:gd name="connsiteY192" fmla="*/ 2261691 h 4579441"/>
                <a:gd name="connsiteX193" fmla="*/ 5989440 w 6370596"/>
                <a:gd name="connsiteY193" fmla="*/ 2280741 h 4579441"/>
                <a:gd name="connsiteX194" fmla="*/ 6129140 w 6370596"/>
                <a:gd name="connsiteY194" fmla="*/ 2299791 h 4579441"/>
                <a:gd name="connsiteX195" fmla="*/ 6287890 w 6370596"/>
                <a:gd name="connsiteY195" fmla="*/ 2293441 h 4579441"/>
                <a:gd name="connsiteX196" fmla="*/ 6306940 w 6370596"/>
                <a:gd name="connsiteY196" fmla="*/ 2280741 h 4579441"/>
                <a:gd name="connsiteX197" fmla="*/ 6332340 w 6370596"/>
                <a:gd name="connsiteY197" fmla="*/ 2274391 h 4579441"/>
                <a:gd name="connsiteX198" fmla="*/ 6370440 w 6370596"/>
                <a:gd name="connsiteY198" fmla="*/ 2236291 h 4579441"/>
                <a:gd name="connsiteX199" fmla="*/ 6351390 w 6370596"/>
                <a:gd name="connsiteY199" fmla="*/ 2229941 h 4579441"/>
                <a:gd name="connsiteX200" fmla="*/ 6325990 w 6370596"/>
                <a:gd name="connsiteY200" fmla="*/ 2217241 h 4579441"/>
                <a:gd name="connsiteX201" fmla="*/ 6306940 w 6370596"/>
                <a:gd name="connsiteY201" fmla="*/ 2102941 h 4579441"/>
                <a:gd name="connsiteX202" fmla="*/ 6300590 w 6370596"/>
                <a:gd name="connsiteY202" fmla="*/ 2033091 h 4579441"/>
                <a:gd name="connsiteX203" fmla="*/ 6281540 w 6370596"/>
                <a:gd name="connsiteY203" fmla="*/ 1969591 h 4579441"/>
                <a:gd name="connsiteX204" fmla="*/ 6268840 w 6370596"/>
                <a:gd name="connsiteY204" fmla="*/ 1937841 h 4579441"/>
                <a:gd name="connsiteX205" fmla="*/ 6262490 w 6370596"/>
                <a:gd name="connsiteY205" fmla="*/ 1918791 h 4579441"/>
                <a:gd name="connsiteX206" fmla="*/ 6249790 w 6370596"/>
                <a:gd name="connsiteY206" fmla="*/ 1899741 h 4579441"/>
                <a:gd name="connsiteX207" fmla="*/ 6243440 w 6370596"/>
                <a:gd name="connsiteY207" fmla="*/ 1874341 h 4579441"/>
                <a:gd name="connsiteX208" fmla="*/ 6224390 w 6370596"/>
                <a:gd name="connsiteY208" fmla="*/ 1829891 h 4579441"/>
                <a:gd name="connsiteX209" fmla="*/ 6218040 w 6370596"/>
                <a:gd name="connsiteY209" fmla="*/ 1753691 h 4579441"/>
                <a:gd name="connsiteX210" fmla="*/ 6192640 w 6370596"/>
                <a:gd name="connsiteY210" fmla="*/ 1696541 h 4579441"/>
                <a:gd name="connsiteX211" fmla="*/ 6179940 w 6370596"/>
                <a:gd name="connsiteY211" fmla="*/ 1671141 h 4579441"/>
                <a:gd name="connsiteX212" fmla="*/ 6154540 w 6370596"/>
                <a:gd name="connsiteY212" fmla="*/ 1633041 h 4579441"/>
                <a:gd name="connsiteX213" fmla="*/ 6141840 w 6370596"/>
                <a:gd name="connsiteY213" fmla="*/ 1594941 h 4579441"/>
                <a:gd name="connsiteX214" fmla="*/ 6135490 w 6370596"/>
                <a:gd name="connsiteY214" fmla="*/ 1575891 h 4579441"/>
                <a:gd name="connsiteX215" fmla="*/ 6129140 w 6370596"/>
                <a:gd name="connsiteY215" fmla="*/ 1550491 h 4579441"/>
                <a:gd name="connsiteX216" fmla="*/ 6116440 w 6370596"/>
                <a:gd name="connsiteY216" fmla="*/ 1531441 h 4579441"/>
                <a:gd name="connsiteX217" fmla="*/ 6097390 w 6370596"/>
                <a:gd name="connsiteY217" fmla="*/ 1486991 h 4579441"/>
                <a:gd name="connsiteX218" fmla="*/ 6059290 w 6370596"/>
                <a:gd name="connsiteY218" fmla="*/ 1474291 h 4579441"/>
                <a:gd name="connsiteX219" fmla="*/ 6002140 w 6370596"/>
                <a:gd name="connsiteY219" fmla="*/ 1461591 h 4579441"/>
                <a:gd name="connsiteX220" fmla="*/ 5964040 w 6370596"/>
                <a:gd name="connsiteY220" fmla="*/ 1448891 h 4579441"/>
                <a:gd name="connsiteX221" fmla="*/ 5944990 w 6370596"/>
                <a:gd name="connsiteY221" fmla="*/ 1442541 h 4579441"/>
                <a:gd name="connsiteX222" fmla="*/ 5887840 w 6370596"/>
                <a:gd name="connsiteY222" fmla="*/ 1429841 h 4579441"/>
                <a:gd name="connsiteX223" fmla="*/ 5868790 w 6370596"/>
                <a:gd name="connsiteY223" fmla="*/ 1423491 h 4579441"/>
                <a:gd name="connsiteX224" fmla="*/ 5563990 w 6370596"/>
                <a:gd name="connsiteY224" fmla="*/ 1436191 h 4579441"/>
                <a:gd name="connsiteX225" fmla="*/ 5506840 w 6370596"/>
                <a:gd name="connsiteY225" fmla="*/ 1448891 h 4579441"/>
                <a:gd name="connsiteX226" fmla="*/ 5468740 w 6370596"/>
                <a:gd name="connsiteY226" fmla="*/ 1461591 h 4579441"/>
                <a:gd name="connsiteX227" fmla="*/ 5449690 w 6370596"/>
                <a:gd name="connsiteY227" fmla="*/ 1467941 h 4579441"/>
                <a:gd name="connsiteX228" fmla="*/ 5430640 w 6370596"/>
                <a:gd name="connsiteY228" fmla="*/ 1480641 h 4579441"/>
                <a:gd name="connsiteX229" fmla="*/ 5373490 w 6370596"/>
                <a:gd name="connsiteY229" fmla="*/ 1493341 h 4579441"/>
                <a:gd name="connsiteX230" fmla="*/ 5309990 w 6370596"/>
                <a:gd name="connsiteY230" fmla="*/ 1506041 h 4579441"/>
                <a:gd name="connsiteX231" fmla="*/ 5202040 w 6370596"/>
                <a:gd name="connsiteY231" fmla="*/ 1525091 h 4579441"/>
                <a:gd name="connsiteX232" fmla="*/ 5030590 w 6370596"/>
                <a:gd name="connsiteY232" fmla="*/ 1512391 h 4579441"/>
                <a:gd name="connsiteX233" fmla="*/ 4967090 w 6370596"/>
                <a:gd name="connsiteY233" fmla="*/ 1493341 h 4579441"/>
                <a:gd name="connsiteX234" fmla="*/ 4948040 w 6370596"/>
                <a:gd name="connsiteY234" fmla="*/ 1486991 h 4579441"/>
                <a:gd name="connsiteX235" fmla="*/ 4922640 w 6370596"/>
                <a:gd name="connsiteY235" fmla="*/ 1480641 h 4579441"/>
                <a:gd name="connsiteX236" fmla="*/ 4903590 w 6370596"/>
                <a:gd name="connsiteY236" fmla="*/ 1474291 h 4579441"/>
                <a:gd name="connsiteX237" fmla="*/ 4833740 w 6370596"/>
                <a:gd name="connsiteY237" fmla="*/ 1467941 h 4579441"/>
                <a:gd name="connsiteX238" fmla="*/ 4795640 w 6370596"/>
                <a:gd name="connsiteY238" fmla="*/ 1455241 h 4579441"/>
                <a:gd name="connsiteX239" fmla="*/ 4522590 w 6370596"/>
                <a:gd name="connsiteY239" fmla="*/ 1442541 h 4579441"/>
                <a:gd name="connsiteX240" fmla="*/ 4490840 w 6370596"/>
                <a:gd name="connsiteY240" fmla="*/ 1436191 h 4579441"/>
                <a:gd name="connsiteX241" fmla="*/ 4452740 w 6370596"/>
                <a:gd name="connsiteY241" fmla="*/ 1423491 h 4579441"/>
                <a:gd name="connsiteX242" fmla="*/ 4395590 w 6370596"/>
                <a:gd name="connsiteY242" fmla="*/ 1417141 h 4579441"/>
                <a:gd name="connsiteX243" fmla="*/ 4357490 w 6370596"/>
                <a:gd name="connsiteY243" fmla="*/ 1391741 h 4579441"/>
                <a:gd name="connsiteX244" fmla="*/ 4319390 w 6370596"/>
                <a:gd name="connsiteY244" fmla="*/ 1379041 h 4579441"/>
                <a:gd name="connsiteX245" fmla="*/ 4281290 w 6370596"/>
                <a:gd name="connsiteY245" fmla="*/ 1366341 h 4579441"/>
                <a:gd name="connsiteX246" fmla="*/ 4243190 w 6370596"/>
                <a:gd name="connsiteY246" fmla="*/ 1353641 h 4579441"/>
                <a:gd name="connsiteX247" fmla="*/ 4211440 w 6370596"/>
                <a:gd name="connsiteY247" fmla="*/ 1347291 h 4579441"/>
                <a:gd name="connsiteX248" fmla="*/ 4192390 w 6370596"/>
                <a:gd name="connsiteY248" fmla="*/ 1334591 h 4579441"/>
                <a:gd name="connsiteX249" fmla="*/ 4154290 w 6370596"/>
                <a:gd name="connsiteY249" fmla="*/ 1321891 h 4579441"/>
                <a:gd name="connsiteX250" fmla="*/ 4135240 w 6370596"/>
                <a:gd name="connsiteY250" fmla="*/ 1315541 h 4579441"/>
                <a:gd name="connsiteX251" fmla="*/ 4103490 w 6370596"/>
                <a:gd name="connsiteY251" fmla="*/ 1296491 h 4579441"/>
                <a:gd name="connsiteX252" fmla="*/ 4059040 w 6370596"/>
                <a:gd name="connsiteY252" fmla="*/ 1283791 h 4579441"/>
                <a:gd name="connsiteX253" fmla="*/ 4033640 w 6370596"/>
                <a:gd name="connsiteY253" fmla="*/ 1271091 h 4579441"/>
                <a:gd name="connsiteX254" fmla="*/ 3982840 w 6370596"/>
                <a:gd name="connsiteY254" fmla="*/ 1258391 h 4579441"/>
                <a:gd name="connsiteX255" fmla="*/ 3919340 w 6370596"/>
                <a:gd name="connsiteY255" fmla="*/ 1220291 h 4579441"/>
                <a:gd name="connsiteX256" fmla="*/ 3900290 w 6370596"/>
                <a:gd name="connsiteY256" fmla="*/ 1213941 h 4579441"/>
                <a:gd name="connsiteX257" fmla="*/ 3709790 w 6370596"/>
                <a:gd name="connsiteY257" fmla="*/ 1207591 h 4579441"/>
                <a:gd name="connsiteX258" fmla="*/ 3627240 w 6370596"/>
                <a:gd name="connsiteY258" fmla="*/ 1213941 h 4579441"/>
                <a:gd name="connsiteX259" fmla="*/ 3589140 w 6370596"/>
                <a:gd name="connsiteY259" fmla="*/ 1232991 h 4579441"/>
                <a:gd name="connsiteX260" fmla="*/ 3551040 w 6370596"/>
                <a:gd name="connsiteY260" fmla="*/ 1245691 h 4579441"/>
                <a:gd name="connsiteX261" fmla="*/ 3531990 w 6370596"/>
                <a:gd name="connsiteY261" fmla="*/ 1258391 h 4579441"/>
                <a:gd name="connsiteX262" fmla="*/ 3512940 w 6370596"/>
                <a:gd name="connsiteY262" fmla="*/ 1264741 h 4579441"/>
                <a:gd name="connsiteX263" fmla="*/ 3474840 w 6370596"/>
                <a:gd name="connsiteY263" fmla="*/ 1290141 h 4579441"/>
                <a:gd name="connsiteX264" fmla="*/ 3455790 w 6370596"/>
                <a:gd name="connsiteY264" fmla="*/ 1302841 h 4579441"/>
                <a:gd name="connsiteX265" fmla="*/ 3455790 w 6370596"/>
                <a:gd name="connsiteY265" fmla="*/ 1455241 h 4579441"/>
                <a:gd name="connsiteX266" fmla="*/ 3366890 w 6370596"/>
                <a:gd name="connsiteY266" fmla="*/ 1506041 h 4579441"/>
                <a:gd name="connsiteX267" fmla="*/ 3271640 w 6370596"/>
                <a:gd name="connsiteY267" fmla="*/ 1448891 h 4579441"/>
                <a:gd name="connsiteX268" fmla="*/ 3252590 w 6370596"/>
                <a:gd name="connsiteY268" fmla="*/ 1455241 h 4579441"/>
                <a:gd name="connsiteX269" fmla="*/ 3176390 w 6370596"/>
                <a:gd name="connsiteY269" fmla="*/ 1429841 h 4579441"/>
                <a:gd name="connsiteX270" fmla="*/ 3157340 w 6370596"/>
                <a:gd name="connsiteY270" fmla="*/ 1410791 h 4579441"/>
                <a:gd name="connsiteX271" fmla="*/ 3138290 w 6370596"/>
                <a:gd name="connsiteY271" fmla="*/ 1372691 h 4579441"/>
                <a:gd name="connsiteX272" fmla="*/ 3131940 w 6370596"/>
                <a:gd name="connsiteY272" fmla="*/ 1353641 h 4579441"/>
                <a:gd name="connsiteX273" fmla="*/ 3119240 w 6370596"/>
                <a:gd name="connsiteY273" fmla="*/ 1334591 h 4579441"/>
                <a:gd name="connsiteX274" fmla="*/ 3112890 w 6370596"/>
                <a:gd name="connsiteY274" fmla="*/ 1315541 h 4579441"/>
                <a:gd name="connsiteX275" fmla="*/ 3100190 w 6370596"/>
                <a:gd name="connsiteY275" fmla="*/ 1296491 h 4579441"/>
                <a:gd name="connsiteX276" fmla="*/ 3087490 w 6370596"/>
                <a:gd name="connsiteY276" fmla="*/ 1271091 h 4579441"/>
                <a:gd name="connsiteX277" fmla="*/ 3068440 w 6370596"/>
                <a:gd name="connsiteY277" fmla="*/ 1252041 h 4579441"/>
                <a:gd name="connsiteX278" fmla="*/ 3030340 w 6370596"/>
                <a:gd name="connsiteY278" fmla="*/ 1232991 h 4579441"/>
                <a:gd name="connsiteX279" fmla="*/ 3011290 w 6370596"/>
                <a:gd name="connsiteY279" fmla="*/ 1213941 h 4579441"/>
                <a:gd name="connsiteX280" fmla="*/ 2985890 w 6370596"/>
                <a:gd name="connsiteY280" fmla="*/ 1194891 h 4579441"/>
                <a:gd name="connsiteX281" fmla="*/ 2966840 w 6370596"/>
                <a:gd name="connsiteY281" fmla="*/ 1169491 h 4579441"/>
                <a:gd name="connsiteX282" fmla="*/ 2941440 w 6370596"/>
                <a:gd name="connsiteY282" fmla="*/ 1144091 h 4579441"/>
                <a:gd name="connsiteX283" fmla="*/ 2896990 w 6370596"/>
                <a:gd name="connsiteY283" fmla="*/ 1086941 h 4579441"/>
                <a:gd name="connsiteX284" fmla="*/ 2865240 w 6370596"/>
                <a:gd name="connsiteY284" fmla="*/ 1048841 h 4579441"/>
                <a:gd name="connsiteX285" fmla="*/ 2839840 w 6370596"/>
                <a:gd name="connsiteY285" fmla="*/ 1029791 h 4579441"/>
                <a:gd name="connsiteX286" fmla="*/ 2801740 w 6370596"/>
                <a:gd name="connsiteY286" fmla="*/ 1004391 h 4579441"/>
                <a:gd name="connsiteX287" fmla="*/ 2757290 w 6370596"/>
                <a:gd name="connsiteY287" fmla="*/ 966291 h 4579441"/>
                <a:gd name="connsiteX288" fmla="*/ 2719190 w 6370596"/>
                <a:gd name="connsiteY288" fmla="*/ 928191 h 4579441"/>
                <a:gd name="connsiteX289" fmla="*/ 2700140 w 6370596"/>
                <a:gd name="connsiteY289" fmla="*/ 915491 h 4579441"/>
                <a:gd name="connsiteX290" fmla="*/ 2655690 w 6370596"/>
                <a:gd name="connsiteY290" fmla="*/ 871041 h 4579441"/>
                <a:gd name="connsiteX291" fmla="*/ 2630290 w 6370596"/>
                <a:gd name="connsiteY291" fmla="*/ 832941 h 4579441"/>
                <a:gd name="connsiteX292" fmla="*/ 2598540 w 6370596"/>
                <a:gd name="connsiteY292" fmla="*/ 801191 h 4579441"/>
                <a:gd name="connsiteX293" fmla="*/ 2585840 w 6370596"/>
                <a:gd name="connsiteY293" fmla="*/ 782141 h 4579441"/>
                <a:gd name="connsiteX294" fmla="*/ 2522340 w 6370596"/>
                <a:gd name="connsiteY294" fmla="*/ 744041 h 4579441"/>
                <a:gd name="connsiteX295" fmla="*/ 2503290 w 6370596"/>
                <a:gd name="connsiteY295" fmla="*/ 724991 h 4579441"/>
                <a:gd name="connsiteX296" fmla="*/ 2452490 w 6370596"/>
                <a:gd name="connsiteY296" fmla="*/ 693241 h 4579441"/>
                <a:gd name="connsiteX297" fmla="*/ 2376290 w 6370596"/>
                <a:gd name="connsiteY297" fmla="*/ 642441 h 4579441"/>
                <a:gd name="connsiteX298" fmla="*/ 2331840 w 6370596"/>
                <a:gd name="connsiteY298" fmla="*/ 585291 h 4579441"/>
                <a:gd name="connsiteX299" fmla="*/ 2293740 w 6370596"/>
                <a:gd name="connsiteY299" fmla="*/ 547191 h 4579441"/>
                <a:gd name="connsiteX300" fmla="*/ 2268340 w 6370596"/>
                <a:gd name="connsiteY300" fmla="*/ 496391 h 4579441"/>
                <a:gd name="connsiteX301" fmla="*/ 2223890 w 6370596"/>
                <a:gd name="connsiteY301" fmla="*/ 350341 h 4579441"/>
                <a:gd name="connsiteX302" fmla="*/ 2211190 w 6370596"/>
                <a:gd name="connsiteY302" fmla="*/ 331291 h 4579441"/>
                <a:gd name="connsiteX303" fmla="*/ 2204840 w 6370596"/>
                <a:gd name="connsiteY303" fmla="*/ 312241 h 4579441"/>
                <a:gd name="connsiteX304" fmla="*/ 2179440 w 6370596"/>
                <a:gd name="connsiteY304" fmla="*/ 274141 h 4579441"/>
                <a:gd name="connsiteX305" fmla="*/ 2122290 w 6370596"/>
                <a:gd name="connsiteY305" fmla="*/ 134441 h 4579441"/>
                <a:gd name="connsiteX306" fmla="*/ 2096890 w 6370596"/>
                <a:gd name="connsiteY306" fmla="*/ 96341 h 4579441"/>
                <a:gd name="connsiteX307" fmla="*/ 2071490 w 6370596"/>
                <a:gd name="connsiteY307" fmla="*/ 89991 h 4579441"/>
                <a:gd name="connsiteX308" fmla="*/ 2001640 w 6370596"/>
                <a:gd name="connsiteY308" fmla="*/ 58241 h 4579441"/>
                <a:gd name="connsiteX309" fmla="*/ 1982590 w 6370596"/>
                <a:gd name="connsiteY309" fmla="*/ 45541 h 4579441"/>
                <a:gd name="connsiteX310" fmla="*/ 1684140 w 6370596"/>
                <a:gd name="connsiteY310" fmla="*/ 26491 h 4579441"/>
                <a:gd name="connsiteX311" fmla="*/ 763390 w 6370596"/>
                <a:gd name="connsiteY311" fmla="*/ 13791 h 4579441"/>
                <a:gd name="connsiteX312" fmla="*/ 503040 w 6370596"/>
                <a:gd name="connsiteY312" fmla="*/ 1091 h 4579441"/>
                <a:gd name="connsiteX313" fmla="*/ 452240 w 6370596"/>
                <a:gd name="connsiteY313" fmla="*/ 20141 h 4579441"/>
                <a:gd name="connsiteX314" fmla="*/ 134740 w 6370596"/>
                <a:gd name="connsiteY314" fmla="*/ 20141 h 4579441"/>
                <a:gd name="connsiteX315" fmla="*/ 45840 w 6370596"/>
                <a:gd name="connsiteY315" fmla="*/ 64591 h 4579441"/>
                <a:gd name="connsiteX316" fmla="*/ 26790 w 6370596"/>
                <a:gd name="connsiteY316" fmla="*/ 229691 h 4579441"/>
                <a:gd name="connsiteX317" fmla="*/ 7740 w 6370596"/>
                <a:gd name="connsiteY317" fmla="*/ 369391 h 4579441"/>
                <a:gd name="connsiteX318" fmla="*/ 20440 w 6370596"/>
                <a:gd name="connsiteY318"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610990 w 6370596"/>
                <a:gd name="connsiteY24" fmla="*/ 4096841 h 4579441"/>
                <a:gd name="connsiteX25" fmla="*/ 649090 w 6370596"/>
                <a:gd name="connsiteY25" fmla="*/ 4103191 h 4579441"/>
                <a:gd name="connsiteX26" fmla="*/ 655440 w 6370596"/>
                <a:gd name="connsiteY26" fmla="*/ 4026991 h 4579441"/>
                <a:gd name="connsiteX27" fmla="*/ 661790 w 6370596"/>
                <a:gd name="connsiteY27" fmla="*/ 4001591 h 4579441"/>
                <a:gd name="connsiteX28" fmla="*/ 718940 w 6370596"/>
                <a:gd name="connsiteY28" fmla="*/ 3969841 h 4579441"/>
                <a:gd name="connsiteX29" fmla="*/ 782440 w 6370596"/>
                <a:gd name="connsiteY29" fmla="*/ 3963491 h 4579441"/>
                <a:gd name="connsiteX30" fmla="*/ 801490 w 6370596"/>
                <a:gd name="connsiteY30" fmla="*/ 3957141 h 4579441"/>
                <a:gd name="connsiteX31" fmla="*/ 864990 w 6370596"/>
                <a:gd name="connsiteY31" fmla="*/ 3963491 h 4579441"/>
                <a:gd name="connsiteX32" fmla="*/ 915790 w 6370596"/>
                <a:gd name="connsiteY32" fmla="*/ 3988891 h 4579441"/>
                <a:gd name="connsiteX33" fmla="*/ 941190 w 6370596"/>
                <a:gd name="connsiteY33" fmla="*/ 3995241 h 4579441"/>
                <a:gd name="connsiteX34" fmla="*/ 979290 w 6370596"/>
                <a:gd name="connsiteY34" fmla="*/ 4026991 h 4579441"/>
                <a:gd name="connsiteX35" fmla="*/ 998340 w 6370596"/>
                <a:gd name="connsiteY35" fmla="*/ 4039691 h 4579441"/>
                <a:gd name="connsiteX36" fmla="*/ 1017390 w 6370596"/>
                <a:gd name="connsiteY36" fmla="*/ 4058741 h 4579441"/>
                <a:gd name="connsiteX37" fmla="*/ 1087240 w 6370596"/>
                <a:gd name="connsiteY37" fmla="*/ 4090491 h 4579441"/>
                <a:gd name="connsiteX38" fmla="*/ 1157090 w 6370596"/>
                <a:gd name="connsiteY38" fmla="*/ 4084141 h 4579441"/>
                <a:gd name="connsiteX39" fmla="*/ 1176140 w 6370596"/>
                <a:gd name="connsiteY39" fmla="*/ 4077791 h 4579441"/>
                <a:gd name="connsiteX40" fmla="*/ 1271390 w 6370596"/>
                <a:gd name="connsiteY40" fmla="*/ 4084141 h 4579441"/>
                <a:gd name="connsiteX41" fmla="*/ 1366640 w 6370596"/>
                <a:gd name="connsiteY41" fmla="*/ 4096841 h 4579441"/>
                <a:gd name="connsiteX42" fmla="*/ 1411090 w 6370596"/>
                <a:gd name="connsiteY42" fmla="*/ 4122241 h 4579441"/>
                <a:gd name="connsiteX43" fmla="*/ 1430140 w 6370596"/>
                <a:gd name="connsiteY43" fmla="*/ 4141291 h 4579441"/>
                <a:gd name="connsiteX44" fmla="*/ 1468240 w 6370596"/>
                <a:gd name="connsiteY44" fmla="*/ 4166691 h 4579441"/>
                <a:gd name="connsiteX45" fmla="*/ 1512690 w 6370596"/>
                <a:gd name="connsiteY45" fmla="*/ 4192091 h 4579441"/>
                <a:gd name="connsiteX46" fmla="*/ 1569840 w 6370596"/>
                <a:gd name="connsiteY46" fmla="*/ 4217491 h 4579441"/>
                <a:gd name="connsiteX47" fmla="*/ 1595240 w 6370596"/>
                <a:gd name="connsiteY47" fmla="*/ 4230191 h 4579441"/>
                <a:gd name="connsiteX48" fmla="*/ 1614290 w 6370596"/>
                <a:gd name="connsiteY48" fmla="*/ 4242891 h 4579441"/>
                <a:gd name="connsiteX49" fmla="*/ 1652390 w 6370596"/>
                <a:gd name="connsiteY49" fmla="*/ 4255591 h 4579441"/>
                <a:gd name="connsiteX50" fmla="*/ 1709540 w 6370596"/>
                <a:gd name="connsiteY50" fmla="*/ 4300041 h 4579441"/>
                <a:gd name="connsiteX51" fmla="*/ 1728590 w 6370596"/>
                <a:gd name="connsiteY51" fmla="*/ 4306391 h 4579441"/>
                <a:gd name="connsiteX52" fmla="*/ 1753990 w 6370596"/>
                <a:gd name="connsiteY52" fmla="*/ 4325441 h 4579441"/>
                <a:gd name="connsiteX53" fmla="*/ 1798440 w 6370596"/>
                <a:gd name="connsiteY53" fmla="*/ 4344491 h 4579441"/>
                <a:gd name="connsiteX54" fmla="*/ 1823840 w 6370596"/>
                <a:gd name="connsiteY54" fmla="*/ 4357191 h 4579441"/>
                <a:gd name="connsiteX55" fmla="*/ 1861940 w 6370596"/>
                <a:gd name="connsiteY55" fmla="*/ 4369891 h 4579441"/>
                <a:gd name="connsiteX56" fmla="*/ 1880990 w 6370596"/>
                <a:gd name="connsiteY56" fmla="*/ 4382591 h 4579441"/>
                <a:gd name="connsiteX57" fmla="*/ 1919090 w 6370596"/>
                <a:gd name="connsiteY57" fmla="*/ 4395291 h 4579441"/>
                <a:gd name="connsiteX58" fmla="*/ 1963540 w 6370596"/>
                <a:gd name="connsiteY58" fmla="*/ 4414341 h 4579441"/>
                <a:gd name="connsiteX59" fmla="*/ 1988940 w 6370596"/>
                <a:gd name="connsiteY59" fmla="*/ 4433391 h 4579441"/>
                <a:gd name="connsiteX60" fmla="*/ 2027040 w 6370596"/>
                <a:gd name="connsiteY60" fmla="*/ 4458791 h 4579441"/>
                <a:gd name="connsiteX61" fmla="*/ 2071490 w 6370596"/>
                <a:gd name="connsiteY61" fmla="*/ 4496891 h 4579441"/>
                <a:gd name="connsiteX62" fmla="*/ 2090540 w 6370596"/>
                <a:gd name="connsiteY62" fmla="*/ 4503241 h 4579441"/>
                <a:gd name="connsiteX63" fmla="*/ 2109590 w 6370596"/>
                <a:gd name="connsiteY63" fmla="*/ 4515941 h 4579441"/>
                <a:gd name="connsiteX64" fmla="*/ 2134990 w 6370596"/>
                <a:gd name="connsiteY64" fmla="*/ 4522291 h 4579441"/>
                <a:gd name="connsiteX65" fmla="*/ 2198490 w 6370596"/>
                <a:gd name="connsiteY65" fmla="*/ 4541341 h 4579441"/>
                <a:gd name="connsiteX66" fmla="*/ 2261990 w 6370596"/>
                <a:gd name="connsiteY66" fmla="*/ 4547691 h 4579441"/>
                <a:gd name="connsiteX67" fmla="*/ 2300090 w 6370596"/>
                <a:gd name="connsiteY67" fmla="*/ 4560391 h 4579441"/>
                <a:gd name="connsiteX68" fmla="*/ 2325490 w 6370596"/>
                <a:gd name="connsiteY68" fmla="*/ 4566741 h 4579441"/>
                <a:gd name="connsiteX69" fmla="*/ 2363590 w 6370596"/>
                <a:gd name="connsiteY69" fmla="*/ 4579441 h 4579441"/>
                <a:gd name="connsiteX70" fmla="*/ 2388990 w 6370596"/>
                <a:gd name="connsiteY70" fmla="*/ 4573091 h 4579441"/>
                <a:gd name="connsiteX71" fmla="*/ 2401690 w 6370596"/>
                <a:gd name="connsiteY71" fmla="*/ 4547691 h 4579441"/>
                <a:gd name="connsiteX72" fmla="*/ 2433440 w 6370596"/>
                <a:gd name="connsiteY72" fmla="*/ 4515941 h 4579441"/>
                <a:gd name="connsiteX73" fmla="*/ 2458840 w 6370596"/>
                <a:gd name="connsiteY73" fmla="*/ 4477841 h 4579441"/>
                <a:gd name="connsiteX74" fmla="*/ 2471540 w 6370596"/>
                <a:gd name="connsiteY74" fmla="*/ 4458791 h 4579441"/>
                <a:gd name="connsiteX75" fmla="*/ 2490590 w 6370596"/>
                <a:gd name="connsiteY75" fmla="*/ 4433391 h 4579441"/>
                <a:gd name="connsiteX76" fmla="*/ 2503290 w 6370596"/>
                <a:gd name="connsiteY76" fmla="*/ 4414341 h 4579441"/>
                <a:gd name="connsiteX77" fmla="*/ 2522340 w 6370596"/>
                <a:gd name="connsiteY77" fmla="*/ 4388941 h 4579441"/>
                <a:gd name="connsiteX78" fmla="*/ 2535040 w 6370596"/>
                <a:gd name="connsiteY78" fmla="*/ 4369891 h 4579441"/>
                <a:gd name="connsiteX79" fmla="*/ 2554090 w 6370596"/>
                <a:gd name="connsiteY79" fmla="*/ 4363541 h 4579441"/>
                <a:gd name="connsiteX80" fmla="*/ 2611240 w 6370596"/>
                <a:gd name="connsiteY80" fmla="*/ 4312741 h 4579441"/>
                <a:gd name="connsiteX81" fmla="*/ 2630290 w 6370596"/>
                <a:gd name="connsiteY81" fmla="*/ 4306391 h 4579441"/>
                <a:gd name="connsiteX82" fmla="*/ 2674740 w 6370596"/>
                <a:gd name="connsiteY82" fmla="*/ 4280991 h 4579441"/>
                <a:gd name="connsiteX83" fmla="*/ 2700140 w 6370596"/>
                <a:gd name="connsiteY83" fmla="*/ 4268291 h 4579441"/>
                <a:gd name="connsiteX84" fmla="*/ 2738240 w 6370596"/>
                <a:gd name="connsiteY84" fmla="*/ 4230191 h 4579441"/>
                <a:gd name="connsiteX85" fmla="*/ 2776340 w 6370596"/>
                <a:gd name="connsiteY85" fmla="*/ 4198441 h 4579441"/>
                <a:gd name="connsiteX86" fmla="*/ 2827140 w 6370596"/>
                <a:gd name="connsiteY86" fmla="*/ 4166691 h 4579441"/>
                <a:gd name="connsiteX87" fmla="*/ 2858890 w 6370596"/>
                <a:gd name="connsiteY87" fmla="*/ 4134941 h 4579441"/>
                <a:gd name="connsiteX88" fmla="*/ 2890640 w 6370596"/>
                <a:gd name="connsiteY88" fmla="*/ 4103191 h 4579441"/>
                <a:gd name="connsiteX89" fmla="*/ 2903340 w 6370596"/>
                <a:gd name="connsiteY89" fmla="*/ 4077791 h 4579441"/>
                <a:gd name="connsiteX90" fmla="*/ 2992240 w 6370596"/>
                <a:gd name="connsiteY90" fmla="*/ 4014291 h 4579441"/>
                <a:gd name="connsiteX91" fmla="*/ 3023990 w 6370596"/>
                <a:gd name="connsiteY91" fmla="*/ 3995241 h 4579441"/>
                <a:gd name="connsiteX92" fmla="*/ 3093840 w 6370596"/>
                <a:gd name="connsiteY92" fmla="*/ 3963491 h 4579441"/>
                <a:gd name="connsiteX93" fmla="*/ 3112890 w 6370596"/>
                <a:gd name="connsiteY93" fmla="*/ 3950791 h 4579441"/>
                <a:gd name="connsiteX94" fmla="*/ 3150990 w 6370596"/>
                <a:gd name="connsiteY94" fmla="*/ 3938091 h 4579441"/>
                <a:gd name="connsiteX95" fmla="*/ 3208140 w 6370596"/>
                <a:gd name="connsiteY95" fmla="*/ 3906341 h 4579441"/>
                <a:gd name="connsiteX96" fmla="*/ 3246240 w 6370596"/>
                <a:gd name="connsiteY96" fmla="*/ 3887291 h 4579441"/>
                <a:gd name="connsiteX97" fmla="*/ 3258940 w 6370596"/>
                <a:gd name="connsiteY97" fmla="*/ 3868241 h 4579441"/>
                <a:gd name="connsiteX98" fmla="*/ 3284340 w 6370596"/>
                <a:gd name="connsiteY98" fmla="*/ 3849191 h 4579441"/>
                <a:gd name="connsiteX99" fmla="*/ 3277990 w 6370596"/>
                <a:gd name="connsiteY99" fmla="*/ 3734891 h 4579441"/>
                <a:gd name="connsiteX100" fmla="*/ 3239890 w 6370596"/>
                <a:gd name="connsiteY100" fmla="*/ 3728541 h 4579441"/>
                <a:gd name="connsiteX101" fmla="*/ 3112890 w 6370596"/>
                <a:gd name="connsiteY101" fmla="*/ 3715841 h 4579441"/>
                <a:gd name="connsiteX102" fmla="*/ 3119240 w 6370596"/>
                <a:gd name="connsiteY102" fmla="*/ 3690441 h 4579441"/>
                <a:gd name="connsiteX103" fmla="*/ 3138290 w 6370596"/>
                <a:gd name="connsiteY103" fmla="*/ 3677741 h 4579441"/>
                <a:gd name="connsiteX104" fmla="*/ 3163690 w 6370596"/>
                <a:gd name="connsiteY104" fmla="*/ 3658691 h 4579441"/>
                <a:gd name="connsiteX105" fmla="*/ 3201790 w 6370596"/>
                <a:gd name="connsiteY105" fmla="*/ 3639641 h 4579441"/>
                <a:gd name="connsiteX106" fmla="*/ 3271640 w 6370596"/>
                <a:gd name="connsiteY106" fmla="*/ 3569791 h 4579441"/>
                <a:gd name="connsiteX107" fmla="*/ 3290690 w 6370596"/>
                <a:gd name="connsiteY107" fmla="*/ 3544391 h 4579441"/>
                <a:gd name="connsiteX108" fmla="*/ 3309740 w 6370596"/>
                <a:gd name="connsiteY108" fmla="*/ 3531691 h 4579441"/>
                <a:gd name="connsiteX109" fmla="*/ 3404990 w 6370596"/>
                <a:gd name="connsiteY109" fmla="*/ 3474541 h 4579441"/>
                <a:gd name="connsiteX110" fmla="*/ 3449440 w 6370596"/>
                <a:gd name="connsiteY110" fmla="*/ 3461841 h 4579441"/>
                <a:gd name="connsiteX111" fmla="*/ 3474840 w 6370596"/>
                <a:gd name="connsiteY111" fmla="*/ 3398341 h 4579441"/>
                <a:gd name="connsiteX112" fmla="*/ 3512940 w 6370596"/>
                <a:gd name="connsiteY112" fmla="*/ 3379291 h 4579441"/>
                <a:gd name="connsiteX113" fmla="*/ 3557390 w 6370596"/>
                <a:gd name="connsiteY113" fmla="*/ 3353891 h 4579441"/>
                <a:gd name="connsiteX114" fmla="*/ 3608190 w 6370596"/>
                <a:gd name="connsiteY114" fmla="*/ 3322141 h 4579441"/>
                <a:gd name="connsiteX115" fmla="*/ 3697090 w 6370596"/>
                <a:gd name="connsiteY115" fmla="*/ 3296741 h 4579441"/>
                <a:gd name="connsiteX116" fmla="*/ 3741540 w 6370596"/>
                <a:gd name="connsiteY116" fmla="*/ 3284041 h 4579441"/>
                <a:gd name="connsiteX117" fmla="*/ 3760590 w 6370596"/>
                <a:gd name="connsiteY117" fmla="*/ 3271341 h 4579441"/>
                <a:gd name="connsiteX118" fmla="*/ 3805040 w 6370596"/>
                <a:gd name="connsiteY118" fmla="*/ 3220541 h 4579441"/>
                <a:gd name="connsiteX119" fmla="*/ 3773290 w 6370596"/>
                <a:gd name="connsiteY119" fmla="*/ 3144341 h 4579441"/>
                <a:gd name="connsiteX120" fmla="*/ 3728840 w 6370596"/>
                <a:gd name="connsiteY120" fmla="*/ 3087191 h 4579441"/>
                <a:gd name="connsiteX121" fmla="*/ 3671690 w 6370596"/>
                <a:gd name="connsiteY121" fmla="*/ 2979241 h 4579441"/>
                <a:gd name="connsiteX122" fmla="*/ 3678040 w 6370596"/>
                <a:gd name="connsiteY122" fmla="*/ 2960191 h 4579441"/>
                <a:gd name="connsiteX123" fmla="*/ 3690740 w 6370596"/>
                <a:gd name="connsiteY123" fmla="*/ 2877641 h 4579441"/>
                <a:gd name="connsiteX124" fmla="*/ 3684390 w 6370596"/>
                <a:gd name="connsiteY124" fmla="*/ 2833191 h 4579441"/>
                <a:gd name="connsiteX125" fmla="*/ 3671690 w 6370596"/>
                <a:gd name="connsiteY125" fmla="*/ 2814141 h 4579441"/>
                <a:gd name="connsiteX126" fmla="*/ 3665340 w 6370596"/>
                <a:gd name="connsiteY126" fmla="*/ 2788741 h 4579441"/>
                <a:gd name="connsiteX127" fmla="*/ 3671690 w 6370596"/>
                <a:gd name="connsiteY127" fmla="*/ 2706191 h 4579441"/>
                <a:gd name="connsiteX128" fmla="*/ 3684390 w 6370596"/>
                <a:gd name="connsiteY128" fmla="*/ 2687141 h 4579441"/>
                <a:gd name="connsiteX129" fmla="*/ 3722490 w 6370596"/>
                <a:gd name="connsiteY129" fmla="*/ 2649041 h 4579441"/>
                <a:gd name="connsiteX130" fmla="*/ 3843140 w 6370596"/>
                <a:gd name="connsiteY130" fmla="*/ 2560141 h 4579441"/>
                <a:gd name="connsiteX131" fmla="*/ 3925690 w 6370596"/>
                <a:gd name="connsiteY131" fmla="*/ 2496641 h 4579441"/>
                <a:gd name="connsiteX132" fmla="*/ 4008240 w 6370596"/>
                <a:gd name="connsiteY132" fmla="*/ 2464891 h 4579441"/>
                <a:gd name="connsiteX133" fmla="*/ 4109840 w 6370596"/>
                <a:gd name="connsiteY133" fmla="*/ 2471241 h 4579441"/>
                <a:gd name="connsiteX134" fmla="*/ 4147940 w 6370596"/>
                <a:gd name="connsiteY134" fmla="*/ 2496641 h 4579441"/>
                <a:gd name="connsiteX135" fmla="*/ 4186040 w 6370596"/>
                <a:gd name="connsiteY135" fmla="*/ 2515691 h 4579441"/>
                <a:gd name="connsiteX136" fmla="*/ 4249540 w 6370596"/>
                <a:gd name="connsiteY136" fmla="*/ 2566491 h 4579441"/>
                <a:gd name="connsiteX137" fmla="*/ 4274940 w 6370596"/>
                <a:gd name="connsiteY137" fmla="*/ 2610941 h 4579441"/>
                <a:gd name="connsiteX138" fmla="*/ 4293990 w 6370596"/>
                <a:gd name="connsiteY138" fmla="*/ 2629991 h 4579441"/>
                <a:gd name="connsiteX139" fmla="*/ 4363840 w 6370596"/>
                <a:gd name="connsiteY139" fmla="*/ 2706191 h 4579441"/>
                <a:gd name="connsiteX140" fmla="*/ 4382890 w 6370596"/>
                <a:gd name="connsiteY140" fmla="*/ 2731591 h 4579441"/>
                <a:gd name="connsiteX141" fmla="*/ 4427340 w 6370596"/>
                <a:gd name="connsiteY141" fmla="*/ 2795091 h 4579441"/>
                <a:gd name="connsiteX142" fmla="*/ 4465440 w 6370596"/>
                <a:gd name="connsiteY142" fmla="*/ 2852241 h 4579441"/>
                <a:gd name="connsiteX143" fmla="*/ 4535290 w 6370596"/>
                <a:gd name="connsiteY143" fmla="*/ 2947491 h 4579441"/>
                <a:gd name="connsiteX144" fmla="*/ 4547990 w 6370596"/>
                <a:gd name="connsiteY144" fmla="*/ 2966541 h 4579441"/>
                <a:gd name="connsiteX145" fmla="*/ 4573390 w 6370596"/>
                <a:gd name="connsiteY145" fmla="*/ 2991941 h 4579441"/>
                <a:gd name="connsiteX146" fmla="*/ 4586090 w 6370596"/>
                <a:gd name="connsiteY146" fmla="*/ 3010991 h 4579441"/>
                <a:gd name="connsiteX147" fmla="*/ 4605140 w 6370596"/>
                <a:gd name="connsiteY147" fmla="*/ 3030041 h 4579441"/>
                <a:gd name="connsiteX148" fmla="*/ 4649590 w 6370596"/>
                <a:gd name="connsiteY148" fmla="*/ 3087191 h 4579441"/>
                <a:gd name="connsiteX149" fmla="*/ 4668640 w 6370596"/>
                <a:gd name="connsiteY149" fmla="*/ 3112591 h 4579441"/>
                <a:gd name="connsiteX150" fmla="*/ 4681340 w 6370596"/>
                <a:gd name="connsiteY150" fmla="*/ 3131641 h 4579441"/>
                <a:gd name="connsiteX151" fmla="*/ 4700390 w 6370596"/>
                <a:gd name="connsiteY151" fmla="*/ 3137991 h 4579441"/>
                <a:gd name="connsiteX152" fmla="*/ 4732140 w 6370596"/>
                <a:gd name="connsiteY152" fmla="*/ 3036391 h 4579441"/>
                <a:gd name="connsiteX153" fmla="*/ 4744840 w 6370596"/>
                <a:gd name="connsiteY153" fmla="*/ 2985591 h 4579441"/>
                <a:gd name="connsiteX154" fmla="*/ 4763890 w 6370596"/>
                <a:gd name="connsiteY154" fmla="*/ 2934791 h 4579441"/>
                <a:gd name="connsiteX155" fmla="*/ 4776590 w 6370596"/>
                <a:gd name="connsiteY155" fmla="*/ 2883991 h 4579441"/>
                <a:gd name="connsiteX156" fmla="*/ 4782940 w 6370596"/>
                <a:gd name="connsiteY156" fmla="*/ 2864941 h 4579441"/>
                <a:gd name="connsiteX157" fmla="*/ 4801990 w 6370596"/>
                <a:gd name="connsiteY157" fmla="*/ 2839541 h 4579441"/>
                <a:gd name="connsiteX158" fmla="*/ 4808340 w 6370596"/>
                <a:gd name="connsiteY158" fmla="*/ 2820491 h 4579441"/>
                <a:gd name="connsiteX159" fmla="*/ 4846440 w 6370596"/>
                <a:gd name="connsiteY159" fmla="*/ 2763341 h 4579441"/>
                <a:gd name="connsiteX160" fmla="*/ 4859140 w 6370596"/>
                <a:gd name="connsiteY160" fmla="*/ 2744291 h 4579441"/>
                <a:gd name="connsiteX161" fmla="*/ 4878190 w 6370596"/>
                <a:gd name="connsiteY161" fmla="*/ 2731591 h 4579441"/>
                <a:gd name="connsiteX162" fmla="*/ 4922640 w 6370596"/>
                <a:gd name="connsiteY162" fmla="*/ 2693491 h 4579441"/>
                <a:gd name="connsiteX163" fmla="*/ 4960740 w 6370596"/>
                <a:gd name="connsiteY163" fmla="*/ 2680791 h 4579441"/>
                <a:gd name="connsiteX164" fmla="*/ 5005190 w 6370596"/>
                <a:gd name="connsiteY164" fmla="*/ 2668091 h 4579441"/>
                <a:gd name="connsiteX165" fmla="*/ 5049640 w 6370596"/>
                <a:gd name="connsiteY165" fmla="*/ 2661741 h 4579441"/>
                <a:gd name="connsiteX166" fmla="*/ 5119490 w 6370596"/>
                <a:gd name="connsiteY166" fmla="*/ 2668091 h 4579441"/>
                <a:gd name="connsiteX167" fmla="*/ 5138540 w 6370596"/>
                <a:gd name="connsiteY167" fmla="*/ 2680791 h 4579441"/>
                <a:gd name="connsiteX168" fmla="*/ 5157590 w 6370596"/>
                <a:gd name="connsiteY168" fmla="*/ 2687141 h 4579441"/>
                <a:gd name="connsiteX169" fmla="*/ 5202040 w 6370596"/>
                <a:gd name="connsiteY169" fmla="*/ 2706191 h 4579441"/>
                <a:gd name="connsiteX170" fmla="*/ 5240140 w 6370596"/>
                <a:gd name="connsiteY170" fmla="*/ 2718891 h 4579441"/>
                <a:gd name="connsiteX171" fmla="*/ 5259190 w 6370596"/>
                <a:gd name="connsiteY171" fmla="*/ 2725241 h 4579441"/>
                <a:gd name="connsiteX172" fmla="*/ 5290940 w 6370596"/>
                <a:gd name="connsiteY172" fmla="*/ 2737941 h 4579441"/>
                <a:gd name="connsiteX173" fmla="*/ 5316340 w 6370596"/>
                <a:gd name="connsiteY173" fmla="*/ 2744291 h 4579441"/>
                <a:gd name="connsiteX174" fmla="*/ 5354440 w 6370596"/>
                <a:gd name="connsiteY174" fmla="*/ 2756991 h 4579441"/>
                <a:gd name="connsiteX175" fmla="*/ 5398890 w 6370596"/>
                <a:gd name="connsiteY175" fmla="*/ 2769691 h 4579441"/>
                <a:gd name="connsiteX176" fmla="*/ 5494140 w 6370596"/>
                <a:gd name="connsiteY176" fmla="*/ 2763341 h 4579441"/>
                <a:gd name="connsiteX177" fmla="*/ 5513190 w 6370596"/>
                <a:gd name="connsiteY177" fmla="*/ 2744291 h 4579441"/>
                <a:gd name="connsiteX178" fmla="*/ 5500490 w 6370596"/>
                <a:gd name="connsiteY178" fmla="*/ 2699841 h 4579441"/>
                <a:gd name="connsiteX179" fmla="*/ 5494140 w 6370596"/>
                <a:gd name="connsiteY179" fmla="*/ 2668091 h 4579441"/>
                <a:gd name="connsiteX180" fmla="*/ 5456040 w 6370596"/>
                <a:gd name="connsiteY180" fmla="*/ 2649041 h 4579441"/>
                <a:gd name="connsiteX181" fmla="*/ 5449690 w 6370596"/>
                <a:gd name="connsiteY181" fmla="*/ 2623641 h 4579441"/>
                <a:gd name="connsiteX182" fmla="*/ 5462390 w 6370596"/>
                <a:gd name="connsiteY182" fmla="*/ 2509341 h 4579441"/>
                <a:gd name="connsiteX183" fmla="*/ 5475090 w 6370596"/>
                <a:gd name="connsiteY183" fmla="*/ 2483941 h 4579441"/>
                <a:gd name="connsiteX184" fmla="*/ 5513190 w 6370596"/>
                <a:gd name="connsiteY184" fmla="*/ 2458541 h 4579441"/>
                <a:gd name="connsiteX185" fmla="*/ 5513190 w 6370596"/>
                <a:gd name="connsiteY185" fmla="*/ 2356941 h 4579441"/>
                <a:gd name="connsiteX186" fmla="*/ 5532240 w 6370596"/>
                <a:gd name="connsiteY186" fmla="*/ 2331541 h 4579441"/>
                <a:gd name="connsiteX187" fmla="*/ 5551290 w 6370596"/>
                <a:gd name="connsiteY187" fmla="*/ 2293441 h 4579441"/>
                <a:gd name="connsiteX188" fmla="*/ 5576690 w 6370596"/>
                <a:gd name="connsiteY188" fmla="*/ 2287091 h 4579441"/>
                <a:gd name="connsiteX189" fmla="*/ 5684640 w 6370596"/>
                <a:gd name="connsiteY189" fmla="*/ 2280741 h 4579441"/>
                <a:gd name="connsiteX190" fmla="*/ 5767190 w 6370596"/>
                <a:gd name="connsiteY190" fmla="*/ 2261691 h 4579441"/>
                <a:gd name="connsiteX191" fmla="*/ 5786240 w 6370596"/>
                <a:gd name="connsiteY191" fmla="*/ 2255341 h 4579441"/>
                <a:gd name="connsiteX192" fmla="*/ 5951340 w 6370596"/>
                <a:gd name="connsiteY192" fmla="*/ 2261691 h 4579441"/>
                <a:gd name="connsiteX193" fmla="*/ 5989440 w 6370596"/>
                <a:gd name="connsiteY193" fmla="*/ 2280741 h 4579441"/>
                <a:gd name="connsiteX194" fmla="*/ 6129140 w 6370596"/>
                <a:gd name="connsiteY194" fmla="*/ 2299791 h 4579441"/>
                <a:gd name="connsiteX195" fmla="*/ 6287890 w 6370596"/>
                <a:gd name="connsiteY195" fmla="*/ 2293441 h 4579441"/>
                <a:gd name="connsiteX196" fmla="*/ 6306940 w 6370596"/>
                <a:gd name="connsiteY196" fmla="*/ 2280741 h 4579441"/>
                <a:gd name="connsiteX197" fmla="*/ 6332340 w 6370596"/>
                <a:gd name="connsiteY197" fmla="*/ 2274391 h 4579441"/>
                <a:gd name="connsiteX198" fmla="*/ 6370440 w 6370596"/>
                <a:gd name="connsiteY198" fmla="*/ 2236291 h 4579441"/>
                <a:gd name="connsiteX199" fmla="*/ 6351390 w 6370596"/>
                <a:gd name="connsiteY199" fmla="*/ 2229941 h 4579441"/>
                <a:gd name="connsiteX200" fmla="*/ 6325990 w 6370596"/>
                <a:gd name="connsiteY200" fmla="*/ 2217241 h 4579441"/>
                <a:gd name="connsiteX201" fmla="*/ 6306940 w 6370596"/>
                <a:gd name="connsiteY201" fmla="*/ 2102941 h 4579441"/>
                <a:gd name="connsiteX202" fmla="*/ 6300590 w 6370596"/>
                <a:gd name="connsiteY202" fmla="*/ 2033091 h 4579441"/>
                <a:gd name="connsiteX203" fmla="*/ 6281540 w 6370596"/>
                <a:gd name="connsiteY203" fmla="*/ 1969591 h 4579441"/>
                <a:gd name="connsiteX204" fmla="*/ 6268840 w 6370596"/>
                <a:gd name="connsiteY204" fmla="*/ 1937841 h 4579441"/>
                <a:gd name="connsiteX205" fmla="*/ 6262490 w 6370596"/>
                <a:gd name="connsiteY205" fmla="*/ 1918791 h 4579441"/>
                <a:gd name="connsiteX206" fmla="*/ 6249790 w 6370596"/>
                <a:gd name="connsiteY206" fmla="*/ 1899741 h 4579441"/>
                <a:gd name="connsiteX207" fmla="*/ 6243440 w 6370596"/>
                <a:gd name="connsiteY207" fmla="*/ 1874341 h 4579441"/>
                <a:gd name="connsiteX208" fmla="*/ 6224390 w 6370596"/>
                <a:gd name="connsiteY208" fmla="*/ 1829891 h 4579441"/>
                <a:gd name="connsiteX209" fmla="*/ 6218040 w 6370596"/>
                <a:gd name="connsiteY209" fmla="*/ 1753691 h 4579441"/>
                <a:gd name="connsiteX210" fmla="*/ 6192640 w 6370596"/>
                <a:gd name="connsiteY210" fmla="*/ 1696541 h 4579441"/>
                <a:gd name="connsiteX211" fmla="*/ 6179940 w 6370596"/>
                <a:gd name="connsiteY211" fmla="*/ 1671141 h 4579441"/>
                <a:gd name="connsiteX212" fmla="*/ 6154540 w 6370596"/>
                <a:gd name="connsiteY212" fmla="*/ 1633041 h 4579441"/>
                <a:gd name="connsiteX213" fmla="*/ 6141840 w 6370596"/>
                <a:gd name="connsiteY213" fmla="*/ 1594941 h 4579441"/>
                <a:gd name="connsiteX214" fmla="*/ 6135490 w 6370596"/>
                <a:gd name="connsiteY214" fmla="*/ 1575891 h 4579441"/>
                <a:gd name="connsiteX215" fmla="*/ 6129140 w 6370596"/>
                <a:gd name="connsiteY215" fmla="*/ 1550491 h 4579441"/>
                <a:gd name="connsiteX216" fmla="*/ 6116440 w 6370596"/>
                <a:gd name="connsiteY216" fmla="*/ 1531441 h 4579441"/>
                <a:gd name="connsiteX217" fmla="*/ 6097390 w 6370596"/>
                <a:gd name="connsiteY217" fmla="*/ 1486991 h 4579441"/>
                <a:gd name="connsiteX218" fmla="*/ 6059290 w 6370596"/>
                <a:gd name="connsiteY218" fmla="*/ 1474291 h 4579441"/>
                <a:gd name="connsiteX219" fmla="*/ 6002140 w 6370596"/>
                <a:gd name="connsiteY219" fmla="*/ 1461591 h 4579441"/>
                <a:gd name="connsiteX220" fmla="*/ 5964040 w 6370596"/>
                <a:gd name="connsiteY220" fmla="*/ 1448891 h 4579441"/>
                <a:gd name="connsiteX221" fmla="*/ 5944990 w 6370596"/>
                <a:gd name="connsiteY221" fmla="*/ 1442541 h 4579441"/>
                <a:gd name="connsiteX222" fmla="*/ 5887840 w 6370596"/>
                <a:gd name="connsiteY222" fmla="*/ 1429841 h 4579441"/>
                <a:gd name="connsiteX223" fmla="*/ 5868790 w 6370596"/>
                <a:gd name="connsiteY223" fmla="*/ 1423491 h 4579441"/>
                <a:gd name="connsiteX224" fmla="*/ 5563990 w 6370596"/>
                <a:gd name="connsiteY224" fmla="*/ 1436191 h 4579441"/>
                <a:gd name="connsiteX225" fmla="*/ 5506840 w 6370596"/>
                <a:gd name="connsiteY225" fmla="*/ 1448891 h 4579441"/>
                <a:gd name="connsiteX226" fmla="*/ 5468740 w 6370596"/>
                <a:gd name="connsiteY226" fmla="*/ 1461591 h 4579441"/>
                <a:gd name="connsiteX227" fmla="*/ 5449690 w 6370596"/>
                <a:gd name="connsiteY227" fmla="*/ 1467941 h 4579441"/>
                <a:gd name="connsiteX228" fmla="*/ 5430640 w 6370596"/>
                <a:gd name="connsiteY228" fmla="*/ 1480641 h 4579441"/>
                <a:gd name="connsiteX229" fmla="*/ 5373490 w 6370596"/>
                <a:gd name="connsiteY229" fmla="*/ 1493341 h 4579441"/>
                <a:gd name="connsiteX230" fmla="*/ 5309990 w 6370596"/>
                <a:gd name="connsiteY230" fmla="*/ 1506041 h 4579441"/>
                <a:gd name="connsiteX231" fmla="*/ 5202040 w 6370596"/>
                <a:gd name="connsiteY231" fmla="*/ 1525091 h 4579441"/>
                <a:gd name="connsiteX232" fmla="*/ 5030590 w 6370596"/>
                <a:gd name="connsiteY232" fmla="*/ 1512391 h 4579441"/>
                <a:gd name="connsiteX233" fmla="*/ 4967090 w 6370596"/>
                <a:gd name="connsiteY233" fmla="*/ 1493341 h 4579441"/>
                <a:gd name="connsiteX234" fmla="*/ 4948040 w 6370596"/>
                <a:gd name="connsiteY234" fmla="*/ 1486991 h 4579441"/>
                <a:gd name="connsiteX235" fmla="*/ 4922640 w 6370596"/>
                <a:gd name="connsiteY235" fmla="*/ 1480641 h 4579441"/>
                <a:gd name="connsiteX236" fmla="*/ 4903590 w 6370596"/>
                <a:gd name="connsiteY236" fmla="*/ 1474291 h 4579441"/>
                <a:gd name="connsiteX237" fmla="*/ 4833740 w 6370596"/>
                <a:gd name="connsiteY237" fmla="*/ 1467941 h 4579441"/>
                <a:gd name="connsiteX238" fmla="*/ 4795640 w 6370596"/>
                <a:gd name="connsiteY238" fmla="*/ 1455241 h 4579441"/>
                <a:gd name="connsiteX239" fmla="*/ 4522590 w 6370596"/>
                <a:gd name="connsiteY239" fmla="*/ 1442541 h 4579441"/>
                <a:gd name="connsiteX240" fmla="*/ 4490840 w 6370596"/>
                <a:gd name="connsiteY240" fmla="*/ 1436191 h 4579441"/>
                <a:gd name="connsiteX241" fmla="*/ 4452740 w 6370596"/>
                <a:gd name="connsiteY241" fmla="*/ 1423491 h 4579441"/>
                <a:gd name="connsiteX242" fmla="*/ 4395590 w 6370596"/>
                <a:gd name="connsiteY242" fmla="*/ 1417141 h 4579441"/>
                <a:gd name="connsiteX243" fmla="*/ 4357490 w 6370596"/>
                <a:gd name="connsiteY243" fmla="*/ 1391741 h 4579441"/>
                <a:gd name="connsiteX244" fmla="*/ 4319390 w 6370596"/>
                <a:gd name="connsiteY244" fmla="*/ 1379041 h 4579441"/>
                <a:gd name="connsiteX245" fmla="*/ 4281290 w 6370596"/>
                <a:gd name="connsiteY245" fmla="*/ 1366341 h 4579441"/>
                <a:gd name="connsiteX246" fmla="*/ 4243190 w 6370596"/>
                <a:gd name="connsiteY246" fmla="*/ 1353641 h 4579441"/>
                <a:gd name="connsiteX247" fmla="*/ 4211440 w 6370596"/>
                <a:gd name="connsiteY247" fmla="*/ 1347291 h 4579441"/>
                <a:gd name="connsiteX248" fmla="*/ 4192390 w 6370596"/>
                <a:gd name="connsiteY248" fmla="*/ 1334591 h 4579441"/>
                <a:gd name="connsiteX249" fmla="*/ 4154290 w 6370596"/>
                <a:gd name="connsiteY249" fmla="*/ 1321891 h 4579441"/>
                <a:gd name="connsiteX250" fmla="*/ 4135240 w 6370596"/>
                <a:gd name="connsiteY250" fmla="*/ 1315541 h 4579441"/>
                <a:gd name="connsiteX251" fmla="*/ 4103490 w 6370596"/>
                <a:gd name="connsiteY251" fmla="*/ 1296491 h 4579441"/>
                <a:gd name="connsiteX252" fmla="*/ 4059040 w 6370596"/>
                <a:gd name="connsiteY252" fmla="*/ 1283791 h 4579441"/>
                <a:gd name="connsiteX253" fmla="*/ 4033640 w 6370596"/>
                <a:gd name="connsiteY253" fmla="*/ 1271091 h 4579441"/>
                <a:gd name="connsiteX254" fmla="*/ 3982840 w 6370596"/>
                <a:gd name="connsiteY254" fmla="*/ 1258391 h 4579441"/>
                <a:gd name="connsiteX255" fmla="*/ 3919340 w 6370596"/>
                <a:gd name="connsiteY255" fmla="*/ 1220291 h 4579441"/>
                <a:gd name="connsiteX256" fmla="*/ 3900290 w 6370596"/>
                <a:gd name="connsiteY256" fmla="*/ 1213941 h 4579441"/>
                <a:gd name="connsiteX257" fmla="*/ 3709790 w 6370596"/>
                <a:gd name="connsiteY257" fmla="*/ 1207591 h 4579441"/>
                <a:gd name="connsiteX258" fmla="*/ 3627240 w 6370596"/>
                <a:gd name="connsiteY258" fmla="*/ 1213941 h 4579441"/>
                <a:gd name="connsiteX259" fmla="*/ 3589140 w 6370596"/>
                <a:gd name="connsiteY259" fmla="*/ 1232991 h 4579441"/>
                <a:gd name="connsiteX260" fmla="*/ 3551040 w 6370596"/>
                <a:gd name="connsiteY260" fmla="*/ 1245691 h 4579441"/>
                <a:gd name="connsiteX261" fmla="*/ 3531990 w 6370596"/>
                <a:gd name="connsiteY261" fmla="*/ 1258391 h 4579441"/>
                <a:gd name="connsiteX262" fmla="*/ 3512940 w 6370596"/>
                <a:gd name="connsiteY262" fmla="*/ 1264741 h 4579441"/>
                <a:gd name="connsiteX263" fmla="*/ 3474840 w 6370596"/>
                <a:gd name="connsiteY263" fmla="*/ 1290141 h 4579441"/>
                <a:gd name="connsiteX264" fmla="*/ 3455790 w 6370596"/>
                <a:gd name="connsiteY264" fmla="*/ 1302841 h 4579441"/>
                <a:gd name="connsiteX265" fmla="*/ 3455790 w 6370596"/>
                <a:gd name="connsiteY265" fmla="*/ 1455241 h 4579441"/>
                <a:gd name="connsiteX266" fmla="*/ 3366890 w 6370596"/>
                <a:gd name="connsiteY266" fmla="*/ 1506041 h 4579441"/>
                <a:gd name="connsiteX267" fmla="*/ 3271640 w 6370596"/>
                <a:gd name="connsiteY267" fmla="*/ 1448891 h 4579441"/>
                <a:gd name="connsiteX268" fmla="*/ 3252590 w 6370596"/>
                <a:gd name="connsiteY268" fmla="*/ 1455241 h 4579441"/>
                <a:gd name="connsiteX269" fmla="*/ 3176390 w 6370596"/>
                <a:gd name="connsiteY269" fmla="*/ 1429841 h 4579441"/>
                <a:gd name="connsiteX270" fmla="*/ 3157340 w 6370596"/>
                <a:gd name="connsiteY270" fmla="*/ 1410791 h 4579441"/>
                <a:gd name="connsiteX271" fmla="*/ 3138290 w 6370596"/>
                <a:gd name="connsiteY271" fmla="*/ 1372691 h 4579441"/>
                <a:gd name="connsiteX272" fmla="*/ 3131940 w 6370596"/>
                <a:gd name="connsiteY272" fmla="*/ 1353641 h 4579441"/>
                <a:gd name="connsiteX273" fmla="*/ 3119240 w 6370596"/>
                <a:gd name="connsiteY273" fmla="*/ 1334591 h 4579441"/>
                <a:gd name="connsiteX274" fmla="*/ 3112890 w 6370596"/>
                <a:gd name="connsiteY274" fmla="*/ 1315541 h 4579441"/>
                <a:gd name="connsiteX275" fmla="*/ 3100190 w 6370596"/>
                <a:gd name="connsiteY275" fmla="*/ 1296491 h 4579441"/>
                <a:gd name="connsiteX276" fmla="*/ 3087490 w 6370596"/>
                <a:gd name="connsiteY276" fmla="*/ 1271091 h 4579441"/>
                <a:gd name="connsiteX277" fmla="*/ 3068440 w 6370596"/>
                <a:gd name="connsiteY277" fmla="*/ 1252041 h 4579441"/>
                <a:gd name="connsiteX278" fmla="*/ 3030340 w 6370596"/>
                <a:gd name="connsiteY278" fmla="*/ 1232991 h 4579441"/>
                <a:gd name="connsiteX279" fmla="*/ 3011290 w 6370596"/>
                <a:gd name="connsiteY279" fmla="*/ 1213941 h 4579441"/>
                <a:gd name="connsiteX280" fmla="*/ 2985890 w 6370596"/>
                <a:gd name="connsiteY280" fmla="*/ 1194891 h 4579441"/>
                <a:gd name="connsiteX281" fmla="*/ 2966840 w 6370596"/>
                <a:gd name="connsiteY281" fmla="*/ 1169491 h 4579441"/>
                <a:gd name="connsiteX282" fmla="*/ 2941440 w 6370596"/>
                <a:gd name="connsiteY282" fmla="*/ 1144091 h 4579441"/>
                <a:gd name="connsiteX283" fmla="*/ 2896990 w 6370596"/>
                <a:gd name="connsiteY283" fmla="*/ 1086941 h 4579441"/>
                <a:gd name="connsiteX284" fmla="*/ 2865240 w 6370596"/>
                <a:gd name="connsiteY284" fmla="*/ 1048841 h 4579441"/>
                <a:gd name="connsiteX285" fmla="*/ 2839840 w 6370596"/>
                <a:gd name="connsiteY285" fmla="*/ 1029791 h 4579441"/>
                <a:gd name="connsiteX286" fmla="*/ 2801740 w 6370596"/>
                <a:gd name="connsiteY286" fmla="*/ 1004391 h 4579441"/>
                <a:gd name="connsiteX287" fmla="*/ 2757290 w 6370596"/>
                <a:gd name="connsiteY287" fmla="*/ 966291 h 4579441"/>
                <a:gd name="connsiteX288" fmla="*/ 2719190 w 6370596"/>
                <a:gd name="connsiteY288" fmla="*/ 928191 h 4579441"/>
                <a:gd name="connsiteX289" fmla="*/ 2700140 w 6370596"/>
                <a:gd name="connsiteY289" fmla="*/ 915491 h 4579441"/>
                <a:gd name="connsiteX290" fmla="*/ 2655690 w 6370596"/>
                <a:gd name="connsiteY290" fmla="*/ 871041 h 4579441"/>
                <a:gd name="connsiteX291" fmla="*/ 2630290 w 6370596"/>
                <a:gd name="connsiteY291" fmla="*/ 832941 h 4579441"/>
                <a:gd name="connsiteX292" fmla="*/ 2598540 w 6370596"/>
                <a:gd name="connsiteY292" fmla="*/ 801191 h 4579441"/>
                <a:gd name="connsiteX293" fmla="*/ 2585840 w 6370596"/>
                <a:gd name="connsiteY293" fmla="*/ 782141 h 4579441"/>
                <a:gd name="connsiteX294" fmla="*/ 2522340 w 6370596"/>
                <a:gd name="connsiteY294" fmla="*/ 744041 h 4579441"/>
                <a:gd name="connsiteX295" fmla="*/ 2503290 w 6370596"/>
                <a:gd name="connsiteY295" fmla="*/ 724991 h 4579441"/>
                <a:gd name="connsiteX296" fmla="*/ 2452490 w 6370596"/>
                <a:gd name="connsiteY296" fmla="*/ 693241 h 4579441"/>
                <a:gd name="connsiteX297" fmla="*/ 2376290 w 6370596"/>
                <a:gd name="connsiteY297" fmla="*/ 642441 h 4579441"/>
                <a:gd name="connsiteX298" fmla="*/ 2331840 w 6370596"/>
                <a:gd name="connsiteY298" fmla="*/ 585291 h 4579441"/>
                <a:gd name="connsiteX299" fmla="*/ 2293740 w 6370596"/>
                <a:gd name="connsiteY299" fmla="*/ 547191 h 4579441"/>
                <a:gd name="connsiteX300" fmla="*/ 2268340 w 6370596"/>
                <a:gd name="connsiteY300" fmla="*/ 496391 h 4579441"/>
                <a:gd name="connsiteX301" fmla="*/ 2223890 w 6370596"/>
                <a:gd name="connsiteY301" fmla="*/ 350341 h 4579441"/>
                <a:gd name="connsiteX302" fmla="*/ 2211190 w 6370596"/>
                <a:gd name="connsiteY302" fmla="*/ 331291 h 4579441"/>
                <a:gd name="connsiteX303" fmla="*/ 2204840 w 6370596"/>
                <a:gd name="connsiteY303" fmla="*/ 312241 h 4579441"/>
                <a:gd name="connsiteX304" fmla="*/ 2179440 w 6370596"/>
                <a:gd name="connsiteY304" fmla="*/ 274141 h 4579441"/>
                <a:gd name="connsiteX305" fmla="*/ 2122290 w 6370596"/>
                <a:gd name="connsiteY305" fmla="*/ 134441 h 4579441"/>
                <a:gd name="connsiteX306" fmla="*/ 2096890 w 6370596"/>
                <a:gd name="connsiteY306" fmla="*/ 96341 h 4579441"/>
                <a:gd name="connsiteX307" fmla="*/ 2071490 w 6370596"/>
                <a:gd name="connsiteY307" fmla="*/ 89991 h 4579441"/>
                <a:gd name="connsiteX308" fmla="*/ 2001640 w 6370596"/>
                <a:gd name="connsiteY308" fmla="*/ 58241 h 4579441"/>
                <a:gd name="connsiteX309" fmla="*/ 1982590 w 6370596"/>
                <a:gd name="connsiteY309" fmla="*/ 45541 h 4579441"/>
                <a:gd name="connsiteX310" fmla="*/ 1684140 w 6370596"/>
                <a:gd name="connsiteY310" fmla="*/ 26491 h 4579441"/>
                <a:gd name="connsiteX311" fmla="*/ 763390 w 6370596"/>
                <a:gd name="connsiteY311" fmla="*/ 13791 h 4579441"/>
                <a:gd name="connsiteX312" fmla="*/ 503040 w 6370596"/>
                <a:gd name="connsiteY312" fmla="*/ 1091 h 4579441"/>
                <a:gd name="connsiteX313" fmla="*/ 452240 w 6370596"/>
                <a:gd name="connsiteY313" fmla="*/ 20141 h 4579441"/>
                <a:gd name="connsiteX314" fmla="*/ 134740 w 6370596"/>
                <a:gd name="connsiteY314" fmla="*/ 20141 h 4579441"/>
                <a:gd name="connsiteX315" fmla="*/ 45840 w 6370596"/>
                <a:gd name="connsiteY315" fmla="*/ 64591 h 4579441"/>
                <a:gd name="connsiteX316" fmla="*/ 26790 w 6370596"/>
                <a:gd name="connsiteY316" fmla="*/ 229691 h 4579441"/>
                <a:gd name="connsiteX317" fmla="*/ 7740 w 6370596"/>
                <a:gd name="connsiteY317" fmla="*/ 369391 h 4579441"/>
                <a:gd name="connsiteX318" fmla="*/ 20440 w 6370596"/>
                <a:gd name="connsiteY318"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610990 w 6370596"/>
                <a:gd name="connsiteY24" fmla="*/ 4096841 h 4579441"/>
                <a:gd name="connsiteX25" fmla="*/ 655440 w 6370596"/>
                <a:gd name="connsiteY25" fmla="*/ 4026991 h 4579441"/>
                <a:gd name="connsiteX26" fmla="*/ 661790 w 6370596"/>
                <a:gd name="connsiteY26" fmla="*/ 4001591 h 4579441"/>
                <a:gd name="connsiteX27" fmla="*/ 718940 w 6370596"/>
                <a:gd name="connsiteY27" fmla="*/ 3969841 h 4579441"/>
                <a:gd name="connsiteX28" fmla="*/ 782440 w 6370596"/>
                <a:gd name="connsiteY28" fmla="*/ 3963491 h 4579441"/>
                <a:gd name="connsiteX29" fmla="*/ 801490 w 6370596"/>
                <a:gd name="connsiteY29" fmla="*/ 3957141 h 4579441"/>
                <a:gd name="connsiteX30" fmla="*/ 864990 w 6370596"/>
                <a:gd name="connsiteY30" fmla="*/ 3963491 h 4579441"/>
                <a:gd name="connsiteX31" fmla="*/ 915790 w 6370596"/>
                <a:gd name="connsiteY31" fmla="*/ 3988891 h 4579441"/>
                <a:gd name="connsiteX32" fmla="*/ 941190 w 6370596"/>
                <a:gd name="connsiteY32" fmla="*/ 3995241 h 4579441"/>
                <a:gd name="connsiteX33" fmla="*/ 979290 w 6370596"/>
                <a:gd name="connsiteY33" fmla="*/ 4026991 h 4579441"/>
                <a:gd name="connsiteX34" fmla="*/ 998340 w 6370596"/>
                <a:gd name="connsiteY34" fmla="*/ 4039691 h 4579441"/>
                <a:gd name="connsiteX35" fmla="*/ 1017390 w 6370596"/>
                <a:gd name="connsiteY35" fmla="*/ 4058741 h 4579441"/>
                <a:gd name="connsiteX36" fmla="*/ 1087240 w 6370596"/>
                <a:gd name="connsiteY36" fmla="*/ 4090491 h 4579441"/>
                <a:gd name="connsiteX37" fmla="*/ 1157090 w 6370596"/>
                <a:gd name="connsiteY37" fmla="*/ 4084141 h 4579441"/>
                <a:gd name="connsiteX38" fmla="*/ 1176140 w 6370596"/>
                <a:gd name="connsiteY38" fmla="*/ 4077791 h 4579441"/>
                <a:gd name="connsiteX39" fmla="*/ 1271390 w 6370596"/>
                <a:gd name="connsiteY39" fmla="*/ 4084141 h 4579441"/>
                <a:gd name="connsiteX40" fmla="*/ 1366640 w 6370596"/>
                <a:gd name="connsiteY40" fmla="*/ 4096841 h 4579441"/>
                <a:gd name="connsiteX41" fmla="*/ 1411090 w 6370596"/>
                <a:gd name="connsiteY41" fmla="*/ 4122241 h 4579441"/>
                <a:gd name="connsiteX42" fmla="*/ 1430140 w 6370596"/>
                <a:gd name="connsiteY42" fmla="*/ 4141291 h 4579441"/>
                <a:gd name="connsiteX43" fmla="*/ 1468240 w 6370596"/>
                <a:gd name="connsiteY43" fmla="*/ 4166691 h 4579441"/>
                <a:gd name="connsiteX44" fmla="*/ 1512690 w 6370596"/>
                <a:gd name="connsiteY44" fmla="*/ 4192091 h 4579441"/>
                <a:gd name="connsiteX45" fmla="*/ 1569840 w 6370596"/>
                <a:gd name="connsiteY45" fmla="*/ 4217491 h 4579441"/>
                <a:gd name="connsiteX46" fmla="*/ 1595240 w 6370596"/>
                <a:gd name="connsiteY46" fmla="*/ 4230191 h 4579441"/>
                <a:gd name="connsiteX47" fmla="*/ 1614290 w 6370596"/>
                <a:gd name="connsiteY47" fmla="*/ 4242891 h 4579441"/>
                <a:gd name="connsiteX48" fmla="*/ 1652390 w 6370596"/>
                <a:gd name="connsiteY48" fmla="*/ 4255591 h 4579441"/>
                <a:gd name="connsiteX49" fmla="*/ 1709540 w 6370596"/>
                <a:gd name="connsiteY49" fmla="*/ 4300041 h 4579441"/>
                <a:gd name="connsiteX50" fmla="*/ 1728590 w 6370596"/>
                <a:gd name="connsiteY50" fmla="*/ 4306391 h 4579441"/>
                <a:gd name="connsiteX51" fmla="*/ 1753990 w 6370596"/>
                <a:gd name="connsiteY51" fmla="*/ 4325441 h 4579441"/>
                <a:gd name="connsiteX52" fmla="*/ 1798440 w 6370596"/>
                <a:gd name="connsiteY52" fmla="*/ 4344491 h 4579441"/>
                <a:gd name="connsiteX53" fmla="*/ 1823840 w 6370596"/>
                <a:gd name="connsiteY53" fmla="*/ 4357191 h 4579441"/>
                <a:gd name="connsiteX54" fmla="*/ 1861940 w 6370596"/>
                <a:gd name="connsiteY54" fmla="*/ 4369891 h 4579441"/>
                <a:gd name="connsiteX55" fmla="*/ 1880990 w 6370596"/>
                <a:gd name="connsiteY55" fmla="*/ 4382591 h 4579441"/>
                <a:gd name="connsiteX56" fmla="*/ 1919090 w 6370596"/>
                <a:gd name="connsiteY56" fmla="*/ 4395291 h 4579441"/>
                <a:gd name="connsiteX57" fmla="*/ 1963540 w 6370596"/>
                <a:gd name="connsiteY57" fmla="*/ 4414341 h 4579441"/>
                <a:gd name="connsiteX58" fmla="*/ 1988940 w 6370596"/>
                <a:gd name="connsiteY58" fmla="*/ 4433391 h 4579441"/>
                <a:gd name="connsiteX59" fmla="*/ 2027040 w 6370596"/>
                <a:gd name="connsiteY59" fmla="*/ 4458791 h 4579441"/>
                <a:gd name="connsiteX60" fmla="*/ 2071490 w 6370596"/>
                <a:gd name="connsiteY60" fmla="*/ 4496891 h 4579441"/>
                <a:gd name="connsiteX61" fmla="*/ 2090540 w 6370596"/>
                <a:gd name="connsiteY61" fmla="*/ 4503241 h 4579441"/>
                <a:gd name="connsiteX62" fmla="*/ 2109590 w 6370596"/>
                <a:gd name="connsiteY62" fmla="*/ 4515941 h 4579441"/>
                <a:gd name="connsiteX63" fmla="*/ 2134990 w 6370596"/>
                <a:gd name="connsiteY63" fmla="*/ 4522291 h 4579441"/>
                <a:gd name="connsiteX64" fmla="*/ 2198490 w 6370596"/>
                <a:gd name="connsiteY64" fmla="*/ 4541341 h 4579441"/>
                <a:gd name="connsiteX65" fmla="*/ 2261990 w 6370596"/>
                <a:gd name="connsiteY65" fmla="*/ 4547691 h 4579441"/>
                <a:gd name="connsiteX66" fmla="*/ 2300090 w 6370596"/>
                <a:gd name="connsiteY66" fmla="*/ 4560391 h 4579441"/>
                <a:gd name="connsiteX67" fmla="*/ 2325490 w 6370596"/>
                <a:gd name="connsiteY67" fmla="*/ 4566741 h 4579441"/>
                <a:gd name="connsiteX68" fmla="*/ 2363590 w 6370596"/>
                <a:gd name="connsiteY68" fmla="*/ 4579441 h 4579441"/>
                <a:gd name="connsiteX69" fmla="*/ 2388990 w 6370596"/>
                <a:gd name="connsiteY69" fmla="*/ 4573091 h 4579441"/>
                <a:gd name="connsiteX70" fmla="*/ 2401690 w 6370596"/>
                <a:gd name="connsiteY70" fmla="*/ 4547691 h 4579441"/>
                <a:gd name="connsiteX71" fmla="*/ 2433440 w 6370596"/>
                <a:gd name="connsiteY71" fmla="*/ 4515941 h 4579441"/>
                <a:gd name="connsiteX72" fmla="*/ 2458840 w 6370596"/>
                <a:gd name="connsiteY72" fmla="*/ 4477841 h 4579441"/>
                <a:gd name="connsiteX73" fmla="*/ 2471540 w 6370596"/>
                <a:gd name="connsiteY73" fmla="*/ 4458791 h 4579441"/>
                <a:gd name="connsiteX74" fmla="*/ 2490590 w 6370596"/>
                <a:gd name="connsiteY74" fmla="*/ 4433391 h 4579441"/>
                <a:gd name="connsiteX75" fmla="*/ 2503290 w 6370596"/>
                <a:gd name="connsiteY75" fmla="*/ 4414341 h 4579441"/>
                <a:gd name="connsiteX76" fmla="*/ 2522340 w 6370596"/>
                <a:gd name="connsiteY76" fmla="*/ 4388941 h 4579441"/>
                <a:gd name="connsiteX77" fmla="*/ 2535040 w 6370596"/>
                <a:gd name="connsiteY77" fmla="*/ 4369891 h 4579441"/>
                <a:gd name="connsiteX78" fmla="*/ 2554090 w 6370596"/>
                <a:gd name="connsiteY78" fmla="*/ 4363541 h 4579441"/>
                <a:gd name="connsiteX79" fmla="*/ 2611240 w 6370596"/>
                <a:gd name="connsiteY79" fmla="*/ 4312741 h 4579441"/>
                <a:gd name="connsiteX80" fmla="*/ 2630290 w 6370596"/>
                <a:gd name="connsiteY80" fmla="*/ 4306391 h 4579441"/>
                <a:gd name="connsiteX81" fmla="*/ 2674740 w 6370596"/>
                <a:gd name="connsiteY81" fmla="*/ 4280991 h 4579441"/>
                <a:gd name="connsiteX82" fmla="*/ 2700140 w 6370596"/>
                <a:gd name="connsiteY82" fmla="*/ 4268291 h 4579441"/>
                <a:gd name="connsiteX83" fmla="*/ 2738240 w 6370596"/>
                <a:gd name="connsiteY83" fmla="*/ 4230191 h 4579441"/>
                <a:gd name="connsiteX84" fmla="*/ 2776340 w 6370596"/>
                <a:gd name="connsiteY84" fmla="*/ 4198441 h 4579441"/>
                <a:gd name="connsiteX85" fmla="*/ 2827140 w 6370596"/>
                <a:gd name="connsiteY85" fmla="*/ 4166691 h 4579441"/>
                <a:gd name="connsiteX86" fmla="*/ 2858890 w 6370596"/>
                <a:gd name="connsiteY86" fmla="*/ 4134941 h 4579441"/>
                <a:gd name="connsiteX87" fmla="*/ 2890640 w 6370596"/>
                <a:gd name="connsiteY87" fmla="*/ 4103191 h 4579441"/>
                <a:gd name="connsiteX88" fmla="*/ 2903340 w 6370596"/>
                <a:gd name="connsiteY88" fmla="*/ 4077791 h 4579441"/>
                <a:gd name="connsiteX89" fmla="*/ 2992240 w 6370596"/>
                <a:gd name="connsiteY89" fmla="*/ 4014291 h 4579441"/>
                <a:gd name="connsiteX90" fmla="*/ 3023990 w 6370596"/>
                <a:gd name="connsiteY90" fmla="*/ 3995241 h 4579441"/>
                <a:gd name="connsiteX91" fmla="*/ 3093840 w 6370596"/>
                <a:gd name="connsiteY91" fmla="*/ 3963491 h 4579441"/>
                <a:gd name="connsiteX92" fmla="*/ 3112890 w 6370596"/>
                <a:gd name="connsiteY92" fmla="*/ 3950791 h 4579441"/>
                <a:gd name="connsiteX93" fmla="*/ 3150990 w 6370596"/>
                <a:gd name="connsiteY93" fmla="*/ 3938091 h 4579441"/>
                <a:gd name="connsiteX94" fmla="*/ 3208140 w 6370596"/>
                <a:gd name="connsiteY94" fmla="*/ 3906341 h 4579441"/>
                <a:gd name="connsiteX95" fmla="*/ 3246240 w 6370596"/>
                <a:gd name="connsiteY95" fmla="*/ 3887291 h 4579441"/>
                <a:gd name="connsiteX96" fmla="*/ 3258940 w 6370596"/>
                <a:gd name="connsiteY96" fmla="*/ 3868241 h 4579441"/>
                <a:gd name="connsiteX97" fmla="*/ 3284340 w 6370596"/>
                <a:gd name="connsiteY97" fmla="*/ 3849191 h 4579441"/>
                <a:gd name="connsiteX98" fmla="*/ 3277990 w 6370596"/>
                <a:gd name="connsiteY98" fmla="*/ 3734891 h 4579441"/>
                <a:gd name="connsiteX99" fmla="*/ 3239890 w 6370596"/>
                <a:gd name="connsiteY99" fmla="*/ 3728541 h 4579441"/>
                <a:gd name="connsiteX100" fmla="*/ 3112890 w 6370596"/>
                <a:gd name="connsiteY100" fmla="*/ 3715841 h 4579441"/>
                <a:gd name="connsiteX101" fmla="*/ 3119240 w 6370596"/>
                <a:gd name="connsiteY101" fmla="*/ 3690441 h 4579441"/>
                <a:gd name="connsiteX102" fmla="*/ 3138290 w 6370596"/>
                <a:gd name="connsiteY102" fmla="*/ 3677741 h 4579441"/>
                <a:gd name="connsiteX103" fmla="*/ 3163690 w 6370596"/>
                <a:gd name="connsiteY103" fmla="*/ 3658691 h 4579441"/>
                <a:gd name="connsiteX104" fmla="*/ 3201790 w 6370596"/>
                <a:gd name="connsiteY104" fmla="*/ 3639641 h 4579441"/>
                <a:gd name="connsiteX105" fmla="*/ 3271640 w 6370596"/>
                <a:gd name="connsiteY105" fmla="*/ 3569791 h 4579441"/>
                <a:gd name="connsiteX106" fmla="*/ 3290690 w 6370596"/>
                <a:gd name="connsiteY106" fmla="*/ 3544391 h 4579441"/>
                <a:gd name="connsiteX107" fmla="*/ 3309740 w 6370596"/>
                <a:gd name="connsiteY107" fmla="*/ 3531691 h 4579441"/>
                <a:gd name="connsiteX108" fmla="*/ 3404990 w 6370596"/>
                <a:gd name="connsiteY108" fmla="*/ 3474541 h 4579441"/>
                <a:gd name="connsiteX109" fmla="*/ 3449440 w 6370596"/>
                <a:gd name="connsiteY109" fmla="*/ 3461841 h 4579441"/>
                <a:gd name="connsiteX110" fmla="*/ 3474840 w 6370596"/>
                <a:gd name="connsiteY110" fmla="*/ 3398341 h 4579441"/>
                <a:gd name="connsiteX111" fmla="*/ 3512940 w 6370596"/>
                <a:gd name="connsiteY111" fmla="*/ 3379291 h 4579441"/>
                <a:gd name="connsiteX112" fmla="*/ 3557390 w 6370596"/>
                <a:gd name="connsiteY112" fmla="*/ 3353891 h 4579441"/>
                <a:gd name="connsiteX113" fmla="*/ 3608190 w 6370596"/>
                <a:gd name="connsiteY113" fmla="*/ 3322141 h 4579441"/>
                <a:gd name="connsiteX114" fmla="*/ 3697090 w 6370596"/>
                <a:gd name="connsiteY114" fmla="*/ 3296741 h 4579441"/>
                <a:gd name="connsiteX115" fmla="*/ 3741540 w 6370596"/>
                <a:gd name="connsiteY115" fmla="*/ 3284041 h 4579441"/>
                <a:gd name="connsiteX116" fmla="*/ 3760590 w 6370596"/>
                <a:gd name="connsiteY116" fmla="*/ 3271341 h 4579441"/>
                <a:gd name="connsiteX117" fmla="*/ 3805040 w 6370596"/>
                <a:gd name="connsiteY117" fmla="*/ 3220541 h 4579441"/>
                <a:gd name="connsiteX118" fmla="*/ 3773290 w 6370596"/>
                <a:gd name="connsiteY118" fmla="*/ 3144341 h 4579441"/>
                <a:gd name="connsiteX119" fmla="*/ 3728840 w 6370596"/>
                <a:gd name="connsiteY119" fmla="*/ 3087191 h 4579441"/>
                <a:gd name="connsiteX120" fmla="*/ 3671690 w 6370596"/>
                <a:gd name="connsiteY120" fmla="*/ 2979241 h 4579441"/>
                <a:gd name="connsiteX121" fmla="*/ 3678040 w 6370596"/>
                <a:gd name="connsiteY121" fmla="*/ 2960191 h 4579441"/>
                <a:gd name="connsiteX122" fmla="*/ 3690740 w 6370596"/>
                <a:gd name="connsiteY122" fmla="*/ 2877641 h 4579441"/>
                <a:gd name="connsiteX123" fmla="*/ 3684390 w 6370596"/>
                <a:gd name="connsiteY123" fmla="*/ 2833191 h 4579441"/>
                <a:gd name="connsiteX124" fmla="*/ 3671690 w 6370596"/>
                <a:gd name="connsiteY124" fmla="*/ 2814141 h 4579441"/>
                <a:gd name="connsiteX125" fmla="*/ 3665340 w 6370596"/>
                <a:gd name="connsiteY125" fmla="*/ 2788741 h 4579441"/>
                <a:gd name="connsiteX126" fmla="*/ 3671690 w 6370596"/>
                <a:gd name="connsiteY126" fmla="*/ 2706191 h 4579441"/>
                <a:gd name="connsiteX127" fmla="*/ 3684390 w 6370596"/>
                <a:gd name="connsiteY127" fmla="*/ 2687141 h 4579441"/>
                <a:gd name="connsiteX128" fmla="*/ 3722490 w 6370596"/>
                <a:gd name="connsiteY128" fmla="*/ 2649041 h 4579441"/>
                <a:gd name="connsiteX129" fmla="*/ 3843140 w 6370596"/>
                <a:gd name="connsiteY129" fmla="*/ 2560141 h 4579441"/>
                <a:gd name="connsiteX130" fmla="*/ 3925690 w 6370596"/>
                <a:gd name="connsiteY130" fmla="*/ 2496641 h 4579441"/>
                <a:gd name="connsiteX131" fmla="*/ 4008240 w 6370596"/>
                <a:gd name="connsiteY131" fmla="*/ 2464891 h 4579441"/>
                <a:gd name="connsiteX132" fmla="*/ 4109840 w 6370596"/>
                <a:gd name="connsiteY132" fmla="*/ 2471241 h 4579441"/>
                <a:gd name="connsiteX133" fmla="*/ 4147940 w 6370596"/>
                <a:gd name="connsiteY133" fmla="*/ 2496641 h 4579441"/>
                <a:gd name="connsiteX134" fmla="*/ 4186040 w 6370596"/>
                <a:gd name="connsiteY134" fmla="*/ 2515691 h 4579441"/>
                <a:gd name="connsiteX135" fmla="*/ 4249540 w 6370596"/>
                <a:gd name="connsiteY135" fmla="*/ 2566491 h 4579441"/>
                <a:gd name="connsiteX136" fmla="*/ 4274940 w 6370596"/>
                <a:gd name="connsiteY136" fmla="*/ 2610941 h 4579441"/>
                <a:gd name="connsiteX137" fmla="*/ 4293990 w 6370596"/>
                <a:gd name="connsiteY137" fmla="*/ 2629991 h 4579441"/>
                <a:gd name="connsiteX138" fmla="*/ 4363840 w 6370596"/>
                <a:gd name="connsiteY138" fmla="*/ 2706191 h 4579441"/>
                <a:gd name="connsiteX139" fmla="*/ 4382890 w 6370596"/>
                <a:gd name="connsiteY139" fmla="*/ 2731591 h 4579441"/>
                <a:gd name="connsiteX140" fmla="*/ 4427340 w 6370596"/>
                <a:gd name="connsiteY140" fmla="*/ 2795091 h 4579441"/>
                <a:gd name="connsiteX141" fmla="*/ 4465440 w 6370596"/>
                <a:gd name="connsiteY141" fmla="*/ 2852241 h 4579441"/>
                <a:gd name="connsiteX142" fmla="*/ 4535290 w 6370596"/>
                <a:gd name="connsiteY142" fmla="*/ 2947491 h 4579441"/>
                <a:gd name="connsiteX143" fmla="*/ 4547990 w 6370596"/>
                <a:gd name="connsiteY143" fmla="*/ 2966541 h 4579441"/>
                <a:gd name="connsiteX144" fmla="*/ 4573390 w 6370596"/>
                <a:gd name="connsiteY144" fmla="*/ 2991941 h 4579441"/>
                <a:gd name="connsiteX145" fmla="*/ 4586090 w 6370596"/>
                <a:gd name="connsiteY145" fmla="*/ 3010991 h 4579441"/>
                <a:gd name="connsiteX146" fmla="*/ 4605140 w 6370596"/>
                <a:gd name="connsiteY146" fmla="*/ 3030041 h 4579441"/>
                <a:gd name="connsiteX147" fmla="*/ 4649590 w 6370596"/>
                <a:gd name="connsiteY147" fmla="*/ 3087191 h 4579441"/>
                <a:gd name="connsiteX148" fmla="*/ 4668640 w 6370596"/>
                <a:gd name="connsiteY148" fmla="*/ 3112591 h 4579441"/>
                <a:gd name="connsiteX149" fmla="*/ 4681340 w 6370596"/>
                <a:gd name="connsiteY149" fmla="*/ 3131641 h 4579441"/>
                <a:gd name="connsiteX150" fmla="*/ 4700390 w 6370596"/>
                <a:gd name="connsiteY150" fmla="*/ 3137991 h 4579441"/>
                <a:gd name="connsiteX151" fmla="*/ 4732140 w 6370596"/>
                <a:gd name="connsiteY151" fmla="*/ 3036391 h 4579441"/>
                <a:gd name="connsiteX152" fmla="*/ 4744840 w 6370596"/>
                <a:gd name="connsiteY152" fmla="*/ 2985591 h 4579441"/>
                <a:gd name="connsiteX153" fmla="*/ 4763890 w 6370596"/>
                <a:gd name="connsiteY153" fmla="*/ 2934791 h 4579441"/>
                <a:gd name="connsiteX154" fmla="*/ 4776590 w 6370596"/>
                <a:gd name="connsiteY154" fmla="*/ 2883991 h 4579441"/>
                <a:gd name="connsiteX155" fmla="*/ 4782940 w 6370596"/>
                <a:gd name="connsiteY155" fmla="*/ 2864941 h 4579441"/>
                <a:gd name="connsiteX156" fmla="*/ 4801990 w 6370596"/>
                <a:gd name="connsiteY156" fmla="*/ 2839541 h 4579441"/>
                <a:gd name="connsiteX157" fmla="*/ 4808340 w 6370596"/>
                <a:gd name="connsiteY157" fmla="*/ 2820491 h 4579441"/>
                <a:gd name="connsiteX158" fmla="*/ 4846440 w 6370596"/>
                <a:gd name="connsiteY158" fmla="*/ 2763341 h 4579441"/>
                <a:gd name="connsiteX159" fmla="*/ 4859140 w 6370596"/>
                <a:gd name="connsiteY159" fmla="*/ 2744291 h 4579441"/>
                <a:gd name="connsiteX160" fmla="*/ 4878190 w 6370596"/>
                <a:gd name="connsiteY160" fmla="*/ 2731591 h 4579441"/>
                <a:gd name="connsiteX161" fmla="*/ 4922640 w 6370596"/>
                <a:gd name="connsiteY161" fmla="*/ 2693491 h 4579441"/>
                <a:gd name="connsiteX162" fmla="*/ 4960740 w 6370596"/>
                <a:gd name="connsiteY162" fmla="*/ 2680791 h 4579441"/>
                <a:gd name="connsiteX163" fmla="*/ 5005190 w 6370596"/>
                <a:gd name="connsiteY163" fmla="*/ 2668091 h 4579441"/>
                <a:gd name="connsiteX164" fmla="*/ 5049640 w 6370596"/>
                <a:gd name="connsiteY164" fmla="*/ 2661741 h 4579441"/>
                <a:gd name="connsiteX165" fmla="*/ 5119490 w 6370596"/>
                <a:gd name="connsiteY165" fmla="*/ 2668091 h 4579441"/>
                <a:gd name="connsiteX166" fmla="*/ 5138540 w 6370596"/>
                <a:gd name="connsiteY166" fmla="*/ 2680791 h 4579441"/>
                <a:gd name="connsiteX167" fmla="*/ 5157590 w 6370596"/>
                <a:gd name="connsiteY167" fmla="*/ 2687141 h 4579441"/>
                <a:gd name="connsiteX168" fmla="*/ 5202040 w 6370596"/>
                <a:gd name="connsiteY168" fmla="*/ 2706191 h 4579441"/>
                <a:gd name="connsiteX169" fmla="*/ 5240140 w 6370596"/>
                <a:gd name="connsiteY169" fmla="*/ 2718891 h 4579441"/>
                <a:gd name="connsiteX170" fmla="*/ 5259190 w 6370596"/>
                <a:gd name="connsiteY170" fmla="*/ 2725241 h 4579441"/>
                <a:gd name="connsiteX171" fmla="*/ 5290940 w 6370596"/>
                <a:gd name="connsiteY171" fmla="*/ 2737941 h 4579441"/>
                <a:gd name="connsiteX172" fmla="*/ 5316340 w 6370596"/>
                <a:gd name="connsiteY172" fmla="*/ 2744291 h 4579441"/>
                <a:gd name="connsiteX173" fmla="*/ 5354440 w 6370596"/>
                <a:gd name="connsiteY173" fmla="*/ 2756991 h 4579441"/>
                <a:gd name="connsiteX174" fmla="*/ 5398890 w 6370596"/>
                <a:gd name="connsiteY174" fmla="*/ 2769691 h 4579441"/>
                <a:gd name="connsiteX175" fmla="*/ 5494140 w 6370596"/>
                <a:gd name="connsiteY175" fmla="*/ 2763341 h 4579441"/>
                <a:gd name="connsiteX176" fmla="*/ 5513190 w 6370596"/>
                <a:gd name="connsiteY176" fmla="*/ 2744291 h 4579441"/>
                <a:gd name="connsiteX177" fmla="*/ 5500490 w 6370596"/>
                <a:gd name="connsiteY177" fmla="*/ 2699841 h 4579441"/>
                <a:gd name="connsiteX178" fmla="*/ 5494140 w 6370596"/>
                <a:gd name="connsiteY178" fmla="*/ 2668091 h 4579441"/>
                <a:gd name="connsiteX179" fmla="*/ 5456040 w 6370596"/>
                <a:gd name="connsiteY179" fmla="*/ 2649041 h 4579441"/>
                <a:gd name="connsiteX180" fmla="*/ 5449690 w 6370596"/>
                <a:gd name="connsiteY180" fmla="*/ 2623641 h 4579441"/>
                <a:gd name="connsiteX181" fmla="*/ 5462390 w 6370596"/>
                <a:gd name="connsiteY181" fmla="*/ 2509341 h 4579441"/>
                <a:gd name="connsiteX182" fmla="*/ 5475090 w 6370596"/>
                <a:gd name="connsiteY182" fmla="*/ 2483941 h 4579441"/>
                <a:gd name="connsiteX183" fmla="*/ 5513190 w 6370596"/>
                <a:gd name="connsiteY183" fmla="*/ 2458541 h 4579441"/>
                <a:gd name="connsiteX184" fmla="*/ 5513190 w 6370596"/>
                <a:gd name="connsiteY184" fmla="*/ 2356941 h 4579441"/>
                <a:gd name="connsiteX185" fmla="*/ 5532240 w 6370596"/>
                <a:gd name="connsiteY185" fmla="*/ 2331541 h 4579441"/>
                <a:gd name="connsiteX186" fmla="*/ 5551290 w 6370596"/>
                <a:gd name="connsiteY186" fmla="*/ 2293441 h 4579441"/>
                <a:gd name="connsiteX187" fmla="*/ 5576690 w 6370596"/>
                <a:gd name="connsiteY187" fmla="*/ 2287091 h 4579441"/>
                <a:gd name="connsiteX188" fmla="*/ 5684640 w 6370596"/>
                <a:gd name="connsiteY188" fmla="*/ 2280741 h 4579441"/>
                <a:gd name="connsiteX189" fmla="*/ 5767190 w 6370596"/>
                <a:gd name="connsiteY189" fmla="*/ 2261691 h 4579441"/>
                <a:gd name="connsiteX190" fmla="*/ 5786240 w 6370596"/>
                <a:gd name="connsiteY190" fmla="*/ 2255341 h 4579441"/>
                <a:gd name="connsiteX191" fmla="*/ 5951340 w 6370596"/>
                <a:gd name="connsiteY191" fmla="*/ 2261691 h 4579441"/>
                <a:gd name="connsiteX192" fmla="*/ 5989440 w 6370596"/>
                <a:gd name="connsiteY192" fmla="*/ 2280741 h 4579441"/>
                <a:gd name="connsiteX193" fmla="*/ 6129140 w 6370596"/>
                <a:gd name="connsiteY193" fmla="*/ 2299791 h 4579441"/>
                <a:gd name="connsiteX194" fmla="*/ 6287890 w 6370596"/>
                <a:gd name="connsiteY194" fmla="*/ 2293441 h 4579441"/>
                <a:gd name="connsiteX195" fmla="*/ 6306940 w 6370596"/>
                <a:gd name="connsiteY195" fmla="*/ 2280741 h 4579441"/>
                <a:gd name="connsiteX196" fmla="*/ 6332340 w 6370596"/>
                <a:gd name="connsiteY196" fmla="*/ 2274391 h 4579441"/>
                <a:gd name="connsiteX197" fmla="*/ 6370440 w 6370596"/>
                <a:gd name="connsiteY197" fmla="*/ 2236291 h 4579441"/>
                <a:gd name="connsiteX198" fmla="*/ 6351390 w 6370596"/>
                <a:gd name="connsiteY198" fmla="*/ 2229941 h 4579441"/>
                <a:gd name="connsiteX199" fmla="*/ 6325990 w 6370596"/>
                <a:gd name="connsiteY199" fmla="*/ 2217241 h 4579441"/>
                <a:gd name="connsiteX200" fmla="*/ 6306940 w 6370596"/>
                <a:gd name="connsiteY200" fmla="*/ 2102941 h 4579441"/>
                <a:gd name="connsiteX201" fmla="*/ 6300590 w 6370596"/>
                <a:gd name="connsiteY201" fmla="*/ 2033091 h 4579441"/>
                <a:gd name="connsiteX202" fmla="*/ 6281540 w 6370596"/>
                <a:gd name="connsiteY202" fmla="*/ 1969591 h 4579441"/>
                <a:gd name="connsiteX203" fmla="*/ 6268840 w 6370596"/>
                <a:gd name="connsiteY203" fmla="*/ 1937841 h 4579441"/>
                <a:gd name="connsiteX204" fmla="*/ 6262490 w 6370596"/>
                <a:gd name="connsiteY204" fmla="*/ 1918791 h 4579441"/>
                <a:gd name="connsiteX205" fmla="*/ 6249790 w 6370596"/>
                <a:gd name="connsiteY205" fmla="*/ 1899741 h 4579441"/>
                <a:gd name="connsiteX206" fmla="*/ 6243440 w 6370596"/>
                <a:gd name="connsiteY206" fmla="*/ 1874341 h 4579441"/>
                <a:gd name="connsiteX207" fmla="*/ 6224390 w 6370596"/>
                <a:gd name="connsiteY207" fmla="*/ 1829891 h 4579441"/>
                <a:gd name="connsiteX208" fmla="*/ 6218040 w 6370596"/>
                <a:gd name="connsiteY208" fmla="*/ 1753691 h 4579441"/>
                <a:gd name="connsiteX209" fmla="*/ 6192640 w 6370596"/>
                <a:gd name="connsiteY209" fmla="*/ 1696541 h 4579441"/>
                <a:gd name="connsiteX210" fmla="*/ 6179940 w 6370596"/>
                <a:gd name="connsiteY210" fmla="*/ 1671141 h 4579441"/>
                <a:gd name="connsiteX211" fmla="*/ 6154540 w 6370596"/>
                <a:gd name="connsiteY211" fmla="*/ 1633041 h 4579441"/>
                <a:gd name="connsiteX212" fmla="*/ 6141840 w 6370596"/>
                <a:gd name="connsiteY212" fmla="*/ 1594941 h 4579441"/>
                <a:gd name="connsiteX213" fmla="*/ 6135490 w 6370596"/>
                <a:gd name="connsiteY213" fmla="*/ 1575891 h 4579441"/>
                <a:gd name="connsiteX214" fmla="*/ 6129140 w 6370596"/>
                <a:gd name="connsiteY214" fmla="*/ 1550491 h 4579441"/>
                <a:gd name="connsiteX215" fmla="*/ 6116440 w 6370596"/>
                <a:gd name="connsiteY215" fmla="*/ 1531441 h 4579441"/>
                <a:gd name="connsiteX216" fmla="*/ 6097390 w 6370596"/>
                <a:gd name="connsiteY216" fmla="*/ 1486991 h 4579441"/>
                <a:gd name="connsiteX217" fmla="*/ 6059290 w 6370596"/>
                <a:gd name="connsiteY217" fmla="*/ 1474291 h 4579441"/>
                <a:gd name="connsiteX218" fmla="*/ 6002140 w 6370596"/>
                <a:gd name="connsiteY218" fmla="*/ 1461591 h 4579441"/>
                <a:gd name="connsiteX219" fmla="*/ 5964040 w 6370596"/>
                <a:gd name="connsiteY219" fmla="*/ 1448891 h 4579441"/>
                <a:gd name="connsiteX220" fmla="*/ 5944990 w 6370596"/>
                <a:gd name="connsiteY220" fmla="*/ 1442541 h 4579441"/>
                <a:gd name="connsiteX221" fmla="*/ 5887840 w 6370596"/>
                <a:gd name="connsiteY221" fmla="*/ 1429841 h 4579441"/>
                <a:gd name="connsiteX222" fmla="*/ 5868790 w 6370596"/>
                <a:gd name="connsiteY222" fmla="*/ 1423491 h 4579441"/>
                <a:gd name="connsiteX223" fmla="*/ 5563990 w 6370596"/>
                <a:gd name="connsiteY223" fmla="*/ 1436191 h 4579441"/>
                <a:gd name="connsiteX224" fmla="*/ 5506840 w 6370596"/>
                <a:gd name="connsiteY224" fmla="*/ 1448891 h 4579441"/>
                <a:gd name="connsiteX225" fmla="*/ 5468740 w 6370596"/>
                <a:gd name="connsiteY225" fmla="*/ 1461591 h 4579441"/>
                <a:gd name="connsiteX226" fmla="*/ 5449690 w 6370596"/>
                <a:gd name="connsiteY226" fmla="*/ 1467941 h 4579441"/>
                <a:gd name="connsiteX227" fmla="*/ 5430640 w 6370596"/>
                <a:gd name="connsiteY227" fmla="*/ 1480641 h 4579441"/>
                <a:gd name="connsiteX228" fmla="*/ 5373490 w 6370596"/>
                <a:gd name="connsiteY228" fmla="*/ 1493341 h 4579441"/>
                <a:gd name="connsiteX229" fmla="*/ 5309990 w 6370596"/>
                <a:gd name="connsiteY229" fmla="*/ 1506041 h 4579441"/>
                <a:gd name="connsiteX230" fmla="*/ 5202040 w 6370596"/>
                <a:gd name="connsiteY230" fmla="*/ 1525091 h 4579441"/>
                <a:gd name="connsiteX231" fmla="*/ 5030590 w 6370596"/>
                <a:gd name="connsiteY231" fmla="*/ 1512391 h 4579441"/>
                <a:gd name="connsiteX232" fmla="*/ 4967090 w 6370596"/>
                <a:gd name="connsiteY232" fmla="*/ 1493341 h 4579441"/>
                <a:gd name="connsiteX233" fmla="*/ 4948040 w 6370596"/>
                <a:gd name="connsiteY233" fmla="*/ 1486991 h 4579441"/>
                <a:gd name="connsiteX234" fmla="*/ 4922640 w 6370596"/>
                <a:gd name="connsiteY234" fmla="*/ 1480641 h 4579441"/>
                <a:gd name="connsiteX235" fmla="*/ 4903590 w 6370596"/>
                <a:gd name="connsiteY235" fmla="*/ 1474291 h 4579441"/>
                <a:gd name="connsiteX236" fmla="*/ 4833740 w 6370596"/>
                <a:gd name="connsiteY236" fmla="*/ 1467941 h 4579441"/>
                <a:gd name="connsiteX237" fmla="*/ 4795640 w 6370596"/>
                <a:gd name="connsiteY237" fmla="*/ 1455241 h 4579441"/>
                <a:gd name="connsiteX238" fmla="*/ 4522590 w 6370596"/>
                <a:gd name="connsiteY238" fmla="*/ 1442541 h 4579441"/>
                <a:gd name="connsiteX239" fmla="*/ 4490840 w 6370596"/>
                <a:gd name="connsiteY239" fmla="*/ 1436191 h 4579441"/>
                <a:gd name="connsiteX240" fmla="*/ 4452740 w 6370596"/>
                <a:gd name="connsiteY240" fmla="*/ 1423491 h 4579441"/>
                <a:gd name="connsiteX241" fmla="*/ 4395590 w 6370596"/>
                <a:gd name="connsiteY241" fmla="*/ 1417141 h 4579441"/>
                <a:gd name="connsiteX242" fmla="*/ 4357490 w 6370596"/>
                <a:gd name="connsiteY242" fmla="*/ 1391741 h 4579441"/>
                <a:gd name="connsiteX243" fmla="*/ 4319390 w 6370596"/>
                <a:gd name="connsiteY243" fmla="*/ 1379041 h 4579441"/>
                <a:gd name="connsiteX244" fmla="*/ 4281290 w 6370596"/>
                <a:gd name="connsiteY244" fmla="*/ 1366341 h 4579441"/>
                <a:gd name="connsiteX245" fmla="*/ 4243190 w 6370596"/>
                <a:gd name="connsiteY245" fmla="*/ 1353641 h 4579441"/>
                <a:gd name="connsiteX246" fmla="*/ 4211440 w 6370596"/>
                <a:gd name="connsiteY246" fmla="*/ 1347291 h 4579441"/>
                <a:gd name="connsiteX247" fmla="*/ 4192390 w 6370596"/>
                <a:gd name="connsiteY247" fmla="*/ 1334591 h 4579441"/>
                <a:gd name="connsiteX248" fmla="*/ 4154290 w 6370596"/>
                <a:gd name="connsiteY248" fmla="*/ 1321891 h 4579441"/>
                <a:gd name="connsiteX249" fmla="*/ 4135240 w 6370596"/>
                <a:gd name="connsiteY249" fmla="*/ 1315541 h 4579441"/>
                <a:gd name="connsiteX250" fmla="*/ 4103490 w 6370596"/>
                <a:gd name="connsiteY250" fmla="*/ 1296491 h 4579441"/>
                <a:gd name="connsiteX251" fmla="*/ 4059040 w 6370596"/>
                <a:gd name="connsiteY251" fmla="*/ 1283791 h 4579441"/>
                <a:gd name="connsiteX252" fmla="*/ 4033640 w 6370596"/>
                <a:gd name="connsiteY252" fmla="*/ 1271091 h 4579441"/>
                <a:gd name="connsiteX253" fmla="*/ 3982840 w 6370596"/>
                <a:gd name="connsiteY253" fmla="*/ 1258391 h 4579441"/>
                <a:gd name="connsiteX254" fmla="*/ 3919340 w 6370596"/>
                <a:gd name="connsiteY254" fmla="*/ 1220291 h 4579441"/>
                <a:gd name="connsiteX255" fmla="*/ 3900290 w 6370596"/>
                <a:gd name="connsiteY255" fmla="*/ 1213941 h 4579441"/>
                <a:gd name="connsiteX256" fmla="*/ 3709790 w 6370596"/>
                <a:gd name="connsiteY256" fmla="*/ 1207591 h 4579441"/>
                <a:gd name="connsiteX257" fmla="*/ 3627240 w 6370596"/>
                <a:gd name="connsiteY257" fmla="*/ 1213941 h 4579441"/>
                <a:gd name="connsiteX258" fmla="*/ 3589140 w 6370596"/>
                <a:gd name="connsiteY258" fmla="*/ 1232991 h 4579441"/>
                <a:gd name="connsiteX259" fmla="*/ 3551040 w 6370596"/>
                <a:gd name="connsiteY259" fmla="*/ 1245691 h 4579441"/>
                <a:gd name="connsiteX260" fmla="*/ 3531990 w 6370596"/>
                <a:gd name="connsiteY260" fmla="*/ 1258391 h 4579441"/>
                <a:gd name="connsiteX261" fmla="*/ 3512940 w 6370596"/>
                <a:gd name="connsiteY261" fmla="*/ 1264741 h 4579441"/>
                <a:gd name="connsiteX262" fmla="*/ 3474840 w 6370596"/>
                <a:gd name="connsiteY262" fmla="*/ 1290141 h 4579441"/>
                <a:gd name="connsiteX263" fmla="*/ 3455790 w 6370596"/>
                <a:gd name="connsiteY263" fmla="*/ 1302841 h 4579441"/>
                <a:gd name="connsiteX264" fmla="*/ 3455790 w 6370596"/>
                <a:gd name="connsiteY264" fmla="*/ 1455241 h 4579441"/>
                <a:gd name="connsiteX265" fmla="*/ 3366890 w 6370596"/>
                <a:gd name="connsiteY265" fmla="*/ 1506041 h 4579441"/>
                <a:gd name="connsiteX266" fmla="*/ 3271640 w 6370596"/>
                <a:gd name="connsiteY266" fmla="*/ 1448891 h 4579441"/>
                <a:gd name="connsiteX267" fmla="*/ 3252590 w 6370596"/>
                <a:gd name="connsiteY267" fmla="*/ 1455241 h 4579441"/>
                <a:gd name="connsiteX268" fmla="*/ 3176390 w 6370596"/>
                <a:gd name="connsiteY268" fmla="*/ 1429841 h 4579441"/>
                <a:gd name="connsiteX269" fmla="*/ 3157340 w 6370596"/>
                <a:gd name="connsiteY269" fmla="*/ 1410791 h 4579441"/>
                <a:gd name="connsiteX270" fmla="*/ 3138290 w 6370596"/>
                <a:gd name="connsiteY270" fmla="*/ 1372691 h 4579441"/>
                <a:gd name="connsiteX271" fmla="*/ 3131940 w 6370596"/>
                <a:gd name="connsiteY271" fmla="*/ 1353641 h 4579441"/>
                <a:gd name="connsiteX272" fmla="*/ 3119240 w 6370596"/>
                <a:gd name="connsiteY272" fmla="*/ 1334591 h 4579441"/>
                <a:gd name="connsiteX273" fmla="*/ 3112890 w 6370596"/>
                <a:gd name="connsiteY273" fmla="*/ 1315541 h 4579441"/>
                <a:gd name="connsiteX274" fmla="*/ 3100190 w 6370596"/>
                <a:gd name="connsiteY274" fmla="*/ 1296491 h 4579441"/>
                <a:gd name="connsiteX275" fmla="*/ 3087490 w 6370596"/>
                <a:gd name="connsiteY275" fmla="*/ 1271091 h 4579441"/>
                <a:gd name="connsiteX276" fmla="*/ 3068440 w 6370596"/>
                <a:gd name="connsiteY276" fmla="*/ 1252041 h 4579441"/>
                <a:gd name="connsiteX277" fmla="*/ 3030340 w 6370596"/>
                <a:gd name="connsiteY277" fmla="*/ 1232991 h 4579441"/>
                <a:gd name="connsiteX278" fmla="*/ 3011290 w 6370596"/>
                <a:gd name="connsiteY278" fmla="*/ 1213941 h 4579441"/>
                <a:gd name="connsiteX279" fmla="*/ 2985890 w 6370596"/>
                <a:gd name="connsiteY279" fmla="*/ 1194891 h 4579441"/>
                <a:gd name="connsiteX280" fmla="*/ 2966840 w 6370596"/>
                <a:gd name="connsiteY280" fmla="*/ 1169491 h 4579441"/>
                <a:gd name="connsiteX281" fmla="*/ 2941440 w 6370596"/>
                <a:gd name="connsiteY281" fmla="*/ 1144091 h 4579441"/>
                <a:gd name="connsiteX282" fmla="*/ 2896990 w 6370596"/>
                <a:gd name="connsiteY282" fmla="*/ 1086941 h 4579441"/>
                <a:gd name="connsiteX283" fmla="*/ 2865240 w 6370596"/>
                <a:gd name="connsiteY283" fmla="*/ 1048841 h 4579441"/>
                <a:gd name="connsiteX284" fmla="*/ 2839840 w 6370596"/>
                <a:gd name="connsiteY284" fmla="*/ 1029791 h 4579441"/>
                <a:gd name="connsiteX285" fmla="*/ 2801740 w 6370596"/>
                <a:gd name="connsiteY285" fmla="*/ 1004391 h 4579441"/>
                <a:gd name="connsiteX286" fmla="*/ 2757290 w 6370596"/>
                <a:gd name="connsiteY286" fmla="*/ 966291 h 4579441"/>
                <a:gd name="connsiteX287" fmla="*/ 2719190 w 6370596"/>
                <a:gd name="connsiteY287" fmla="*/ 928191 h 4579441"/>
                <a:gd name="connsiteX288" fmla="*/ 2700140 w 6370596"/>
                <a:gd name="connsiteY288" fmla="*/ 915491 h 4579441"/>
                <a:gd name="connsiteX289" fmla="*/ 2655690 w 6370596"/>
                <a:gd name="connsiteY289" fmla="*/ 871041 h 4579441"/>
                <a:gd name="connsiteX290" fmla="*/ 2630290 w 6370596"/>
                <a:gd name="connsiteY290" fmla="*/ 832941 h 4579441"/>
                <a:gd name="connsiteX291" fmla="*/ 2598540 w 6370596"/>
                <a:gd name="connsiteY291" fmla="*/ 801191 h 4579441"/>
                <a:gd name="connsiteX292" fmla="*/ 2585840 w 6370596"/>
                <a:gd name="connsiteY292" fmla="*/ 782141 h 4579441"/>
                <a:gd name="connsiteX293" fmla="*/ 2522340 w 6370596"/>
                <a:gd name="connsiteY293" fmla="*/ 744041 h 4579441"/>
                <a:gd name="connsiteX294" fmla="*/ 2503290 w 6370596"/>
                <a:gd name="connsiteY294" fmla="*/ 724991 h 4579441"/>
                <a:gd name="connsiteX295" fmla="*/ 2452490 w 6370596"/>
                <a:gd name="connsiteY295" fmla="*/ 693241 h 4579441"/>
                <a:gd name="connsiteX296" fmla="*/ 2376290 w 6370596"/>
                <a:gd name="connsiteY296" fmla="*/ 642441 h 4579441"/>
                <a:gd name="connsiteX297" fmla="*/ 2331840 w 6370596"/>
                <a:gd name="connsiteY297" fmla="*/ 585291 h 4579441"/>
                <a:gd name="connsiteX298" fmla="*/ 2293740 w 6370596"/>
                <a:gd name="connsiteY298" fmla="*/ 547191 h 4579441"/>
                <a:gd name="connsiteX299" fmla="*/ 2268340 w 6370596"/>
                <a:gd name="connsiteY299" fmla="*/ 496391 h 4579441"/>
                <a:gd name="connsiteX300" fmla="*/ 2223890 w 6370596"/>
                <a:gd name="connsiteY300" fmla="*/ 350341 h 4579441"/>
                <a:gd name="connsiteX301" fmla="*/ 2211190 w 6370596"/>
                <a:gd name="connsiteY301" fmla="*/ 331291 h 4579441"/>
                <a:gd name="connsiteX302" fmla="*/ 2204840 w 6370596"/>
                <a:gd name="connsiteY302" fmla="*/ 312241 h 4579441"/>
                <a:gd name="connsiteX303" fmla="*/ 2179440 w 6370596"/>
                <a:gd name="connsiteY303" fmla="*/ 274141 h 4579441"/>
                <a:gd name="connsiteX304" fmla="*/ 2122290 w 6370596"/>
                <a:gd name="connsiteY304" fmla="*/ 134441 h 4579441"/>
                <a:gd name="connsiteX305" fmla="*/ 2096890 w 6370596"/>
                <a:gd name="connsiteY305" fmla="*/ 96341 h 4579441"/>
                <a:gd name="connsiteX306" fmla="*/ 2071490 w 6370596"/>
                <a:gd name="connsiteY306" fmla="*/ 89991 h 4579441"/>
                <a:gd name="connsiteX307" fmla="*/ 2001640 w 6370596"/>
                <a:gd name="connsiteY307" fmla="*/ 58241 h 4579441"/>
                <a:gd name="connsiteX308" fmla="*/ 1982590 w 6370596"/>
                <a:gd name="connsiteY308" fmla="*/ 45541 h 4579441"/>
                <a:gd name="connsiteX309" fmla="*/ 1684140 w 6370596"/>
                <a:gd name="connsiteY309" fmla="*/ 26491 h 4579441"/>
                <a:gd name="connsiteX310" fmla="*/ 763390 w 6370596"/>
                <a:gd name="connsiteY310" fmla="*/ 13791 h 4579441"/>
                <a:gd name="connsiteX311" fmla="*/ 503040 w 6370596"/>
                <a:gd name="connsiteY311" fmla="*/ 1091 h 4579441"/>
                <a:gd name="connsiteX312" fmla="*/ 452240 w 6370596"/>
                <a:gd name="connsiteY312" fmla="*/ 20141 h 4579441"/>
                <a:gd name="connsiteX313" fmla="*/ 134740 w 6370596"/>
                <a:gd name="connsiteY313" fmla="*/ 20141 h 4579441"/>
                <a:gd name="connsiteX314" fmla="*/ 45840 w 6370596"/>
                <a:gd name="connsiteY314" fmla="*/ 64591 h 4579441"/>
                <a:gd name="connsiteX315" fmla="*/ 26790 w 6370596"/>
                <a:gd name="connsiteY315" fmla="*/ 229691 h 4579441"/>
                <a:gd name="connsiteX316" fmla="*/ 7740 w 6370596"/>
                <a:gd name="connsiteY316" fmla="*/ 369391 h 4579441"/>
                <a:gd name="connsiteX317" fmla="*/ 20440 w 6370596"/>
                <a:gd name="connsiteY31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61790 w 6370596"/>
                <a:gd name="connsiteY26" fmla="*/ 4001591 h 4579441"/>
                <a:gd name="connsiteX27" fmla="*/ 718940 w 6370596"/>
                <a:gd name="connsiteY27" fmla="*/ 3969841 h 4579441"/>
                <a:gd name="connsiteX28" fmla="*/ 782440 w 6370596"/>
                <a:gd name="connsiteY28" fmla="*/ 3963491 h 4579441"/>
                <a:gd name="connsiteX29" fmla="*/ 801490 w 6370596"/>
                <a:gd name="connsiteY29" fmla="*/ 3957141 h 4579441"/>
                <a:gd name="connsiteX30" fmla="*/ 864990 w 6370596"/>
                <a:gd name="connsiteY30" fmla="*/ 3963491 h 4579441"/>
                <a:gd name="connsiteX31" fmla="*/ 915790 w 6370596"/>
                <a:gd name="connsiteY31" fmla="*/ 3988891 h 4579441"/>
                <a:gd name="connsiteX32" fmla="*/ 941190 w 6370596"/>
                <a:gd name="connsiteY32" fmla="*/ 3995241 h 4579441"/>
                <a:gd name="connsiteX33" fmla="*/ 979290 w 6370596"/>
                <a:gd name="connsiteY33" fmla="*/ 4026991 h 4579441"/>
                <a:gd name="connsiteX34" fmla="*/ 998340 w 6370596"/>
                <a:gd name="connsiteY34" fmla="*/ 4039691 h 4579441"/>
                <a:gd name="connsiteX35" fmla="*/ 1017390 w 6370596"/>
                <a:gd name="connsiteY35" fmla="*/ 4058741 h 4579441"/>
                <a:gd name="connsiteX36" fmla="*/ 1087240 w 6370596"/>
                <a:gd name="connsiteY36" fmla="*/ 4090491 h 4579441"/>
                <a:gd name="connsiteX37" fmla="*/ 1157090 w 6370596"/>
                <a:gd name="connsiteY37" fmla="*/ 4084141 h 4579441"/>
                <a:gd name="connsiteX38" fmla="*/ 1176140 w 6370596"/>
                <a:gd name="connsiteY38" fmla="*/ 4077791 h 4579441"/>
                <a:gd name="connsiteX39" fmla="*/ 1271390 w 6370596"/>
                <a:gd name="connsiteY39" fmla="*/ 4084141 h 4579441"/>
                <a:gd name="connsiteX40" fmla="*/ 1366640 w 6370596"/>
                <a:gd name="connsiteY40" fmla="*/ 4096841 h 4579441"/>
                <a:gd name="connsiteX41" fmla="*/ 1411090 w 6370596"/>
                <a:gd name="connsiteY41" fmla="*/ 4122241 h 4579441"/>
                <a:gd name="connsiteX42" fmla="*/ 1430140 w 6370596"/>
                <a:gd name="connsiteY42" fmla="*/ 4141291 h 4579441"/>
                <a:gd name="connsiteX43" fmla="*/ 1468240 w 6370596"/>
                <a:gd name="connsiteY43" fmla="*/ 4166691 h 4579441"/>
                <a:gd name="connsiteX44" fmla="*/ 1512690 w 6370596"/>
                <a:gd name="connsiteY44" fmla="*/ 4192091 h 4579441"/>
                <a:gd name="connsiteX45" fmla="*/ 1569840 w 6370596"/>
                <a:gd name="connsiteY45" fmla="*/ 4217491 h 4579441"/>
                <a:gd name="connsiteX46" fmla="*/ 1595240 w 6370596"/>
                <a:gd name="connsiteY46" fmla="*/ 4230191 h 4579441"/>
                <a:gd name="connsiteX47" fmla="*/ 1614290 w 6370596"/>
                <a:gd name="connsiteY47" fmla="*/ 4242891 h 4579441"/>
                <a:gd name="connsiteX48" fmla="*/ 1652390 w 6370596"/>
                <a:gd name="connsiteY48" fmla="*/ 4255591 h 4579441"/>
                <a:gd name="connsiteX49" fmla="*/ 1709540 w 6370596"/>
                <a:gd name="connsiteY49" fmla="*/ 4300041 h 4579441"/>
                <a:gd name="connsiteX50" fmla="*/ 1728590 w 6370596"/>
                <a:gd name="connsiteY50" fmla="*/ 4306391 h 4579441"/>
                <a:gd name="connsiteX51" fmla="*/ 1753990 w 6370596"/>
                <a:gd name="connsiteY51" fmla="*/ 4325441 h 4579441"/>
                <a:gd name="connsiteX52" fmla="*/ 1798440 w 6370596"/>
                <a:gd name="connsiteY52" fmla="*/ 4344491 h 4579441"/>
                <a:gd name="connsiteX53" fmla="*/ 1823840 w 6370596"/>
                <a:gd name="connsiteY53" fmla="*/ 4357191 h 4579441"/>
                <a:gd name="connsiteX54" fmla="*/ 1861940 w 6370596"/>
                <a:gd name="connsiteY54" fmla="*/ 4369891 h 4579441"/>
                <a:gd name="connsiteX55" fmla="*/ 1880990 w 6370596"/>
                <a:gd name="connsiteY55" fmla="*/ 4382591 h 4579441"/>
                <a:gd name="connsiteX56" fmla="*/ 1919090 w 6370596"/>
                <a:gd name="connsiteY56" fmla="*/ 4395291 h 4579441"/>
                <a:gd name="connsiteX57" fmla="*/ 1963540 w 6370596"/>
                <a:gd name="connsiteY57" fmla="*/ 4414341 h 4579441"/>
                <a:gd name="connsiteX58" fmla="*/ 1988940 w 6370596"/>
                <a:gd name="connsiteY58" fmla="*/ 4433391 h 4579441"/>
                <a:gd name="connsiteX59" fmla="*/ 2027040 w 6370596"/>
                <a:gd name="connsiteY59" fmla="*/ 4458791 h 4579441"/>
                <a:gd name="connsiteX60" fmla="*/ 2071490 w 6370596"/>
                <a:gd name="connsiteY60" fmla="*/ 4496891 h 4579441"/>
                <a:gd name="connsiteX61" fmla="*/ 2090540 w 6370596"/>
                <a:gd name="connsiteY61" fmla="*/ 4503241 h 4579441"/>
                <a:gd name="connsiteX62" fmla="*/ 2109590 w 6370596"/>
                <a:gd name="connsiteY62" fmla="*/ 4515941 h 4579441"/>
                <a:gd name="connsiteX63" fmla="*/ 2134990 w 6370596"/>
                <a:gd name="connsiteY63" fmla="*/ 4522291 h 4579441"/>
                <a:gd name="connsiteX64" fmla="*/ 2198490 w 6370596"/>
                <a:gd name="connsiteY64" fmla="*/ 4541341 h 4579441"/>
                <a:gd name="connsiteX65" fmla="*/ 2261990 w 6370596"/>
                <a:gd name="connsiteY65" fmla="*/ 4547691 h 4579441"/>
                <a:gd name="connsiteX66" fmla="*/ 2300090 w 6370596"/>
                <a:gd name="connsiteY66" fmla="*/ 4560391 h 4579441"/>
                <a:gd name="connsiteX67" fmla="*/ 2325490 w 6370596"/>
                <a:gd name="connsiteY67" fmla="*/ 4566741 h 4579441"/>
                <a:gd name="connsiteX68" fmla="*/ 2363590 w 6370596"/>
                <a:gd name="connsiteY68" fmla="*/ 4579441 h 4579441"/>
                <a:gd name="connsiteX69" fmla="*/ 2388990 w 6370596"/>
                <a:gd name="connsiteY69" fmla="*/ 4573091 h 4579441"/>
                <a:gd name="connsiteX70" fmla="*/ 2401690 w 6370596"/>
                <a:gd name="connsiteY70" fmla="*/ 4547691 h 4579441"/>
                <a:gd name="connsiteX71" fmla="*/ 2433440 w 6370596"/>
                <a:gd name="connsiteY71" fmla="*/ 4515941 h 4579441"/>
                <a:gd name="connsiteX72" fmla="*/ 2458840 w 6370596"/>
                <a:gd name="connsiteY72" fmla="*/ 4477841 h 4579441"/>
                <a:gd name="connsiteX73" fmla="*/ 2471540 w 6370596"/>
                <a:gd name="connsiteY73" fmla="*/ 4458791 h 4579441"/>
                <a:gd name="connsiteX74" fmla="*/ 2490590 w 6370596"/>
                <a:gd name="connsiteY74" fmla="*/ 4433391 h 4579441"/>
                <a:gd name="connsiteX75" fmla="*/ 2503290 w 6370596"/>
                <a:gd name="connsiteY75" fmla="*/ 4414341 h 4579441"/>
                <a:gd name="connsiteX76" fmla="*/ 2522340 w 6370596"/>
                <a:gd name="connsiteY76" fmla="*/ 4388941 h 4579441"/>
                <a:gd name="connsiteX77" fmla="*/ 2535040 w 6370596"/>
                <a:gd name="connsiteY77" fmla="*/ 4369891 h 4579441"/>
                <a:gd name="connsiteX78" fmla="*/ 2554090 w 6370596"/>
                <a:gd name="connsiteY78" fmla="*/ 4363541 h 4579441"/>
                <a:gd name="connsiteX79" fmla="*/ 2611240 w 6370596"/>
                <a:gd name="connsiteY79" fmla="*/ 4312741 h 4579441"/>
                <a:gd name="connsiteX80" fmla="*/ 2630290 w 6370596"/>
                <a:gd name="connsiteY80" fmla="*/ 4306391 h 4579441"/>
                <a:gd name="connsiteX81" fmla="*/ 2674740 w 6370596"/>
                <a:gd name="connsiteY81" fmla="*/ 4280991 h 4579441"/>
                <a:gd name="connsiteX82" fmla="*/ 2700140 w 6370596"/>
                <a:gd name="connsiteY82" fmla="*/ 4268291 h 4579441"/>
                <a:gd name="connsiteX83" fmla="*/ 2738240 w 6370596"/>
                <a:gd name="connsiteY83" fmla="*/ 4230191 h 4579441"/>
                <a:gd name="connsiteX84" fmla="*/ 2776340 w 6370596"/>
                <a:gd name="connsiteY84" fmla="*/ 4198441 h 4579441"/>
                <a:gd name="connsiteX85" fmla="*/ 2827140 w 6370596"/>
                <a:gd name="connsiteY85" fmla="*/ 4166691 h 4579441"/>
                <a:gd name="connsiteX86" fmla="*/ 2858890 w 6370596"/>
                <a:gd name="connsiteY86" fmla="*/ 4134941 h 4579441"/>
                <a:gd name="connsiteX87" fmla="*/ 2890640 w 6370596"/>
                <a:gd name="connsiteY87" fmla="*/ 4103191 h 4579441"/>
                <a:gd name="connsiteX88" fmla="*/ 2903340 w 6370596"/>
                <a:gd name="connsiteY88" fmla="*/ 4077791 h 4579441"/>
                <a:gd name="connsiteX89" fmla="*/ 2992240 w 6370596"/>
                <a:gd name="connsiteY89" fmla="*/ 4014291 h 4579441"/>
                <a:gd name="connsiteX90" fmla="*/ 3023990 w 6370596"/>
                <a:gd name="connsiteY90" fmla="*/ 3995241 h 4579441"/>
                <a:gd name="connsiteX91" fmla="*/ 3093840 w 6370596"/>
                <a:gd name="connsiteY91" fmla="*/ 3963491 h 4579441"/>
                <a:gd name="connsiteX92" fmla="*/ 3112890 w 6370596"/>
                <a:gd name="connsiteY92" fmla="*/ 3950791 h 4579441"/>
                <a:gd name="connsiteX93" fmla="*/ 3150990 w 6370596"/>
                <a:gd name="connsiteY93" fmla="*/ 3938091 h 4579441"/>
                <a:gd name="connsiteX94" fmla="*/ 3208140 w 6370596"/>
                <a:gd name="connsiteY94" fmla="*/ 3906341 h 4579441"/>
                <a:gd name="connsiteX95" fmla="*/ 3246240 w 6370596"/>
                <a:gd name="connsiteY95" fmla="*/ 3887291 h 4579441"/>
                <a:gd name="connsiteX96" fmla="*/ 3258940 w 6370596"/>
                <a:gd name="connsiteY96" fmla="*/ 3868241 h 4579441"/>
                <a:gd name="connsiteX97" fmla="*/ 3284340 w 6370596"/>
                <a:gd name="connsiteY97" fmla="*/ 3849191 h 4579441"/>
                <a:gd name="connsiteX98" fmla="*/ 3277990 w 6370596"/>
                <a:gd name="connsiteY98" fmla="*/ 3734891 h 4579441"/>
                <a:gd name="connsiteX99" fmla="*/ 3239890 w 6370596"/>
                <a:gd name="connsiteY99" fmla="*/ 3728541 h 4579441"/>
                <a:gd name="connsiteX100" fmla="*/ 3112890 w 6370596"/>
                <a:gd name="connsiteY100" fmla="*/ 3715841 h 4579441"/>
                <a:gd name="connsiteX101" fmla="*/ 3119240 w 6370596"/>
                <a:gd name="connsiteY101" fmla="*/ 3690441 h 4579441"/>
                <a:gd name="connsiteX102" fmla="*/ 3138290 w 6370596"/>
                <a:gd name="connsiteY102" fmla="*/ 3677741 h 4579441"/>
                <a:gd name="connsiteX103" fmla="*/ 3163690 w 6370596"/>
                <a:gd name="connsiteY103" fmla="*/ 3658691 h 4579441"/>
                <a:gd name="connsiteX104" fmla="*/ 3201790 w 6370596"/>
                <a:gd name="connsiteY104" fmla="*/ 3639641 h 4579441"/>
                <a:gd name="connsiteX105" fmla="*/ 3271640 w 6370596"/>
                <a:gd name="connsiteY105" fmla="*/ 3569791 h 4579441"/>
                <a:gd name="connsiteX106" fmla="*/ 3290690 w 6370596"/>
                <a:gd name="connsiteY106" fmla="*/ 3544391 h 4579441"/>
                <a:gd name="connsiteX107" fmla="*/ 3309740 w 6370596"/>
                <a:gd name="connsiteY107" fmla="*/ 3531691 h 4579441"/>
                <a:gd name="connsiteX108" fmla="*/ 3404990 w 6370596"/>
                <a:gd name="connsiteY108" fmla="*/ 3474541 h 4579441"/>
                <a:gd name="connsiteX109" fmla="*/ 3449440 w 6370596"/>
                <a:gd name="connsiteY109" fmla="*/ 3461841 h 4579441"/>
                <a:gd name="connsiteX110" fmla="*/ 3474840 w 6370596"/>
                <a:gd name="connsiteY110" fmla="*/ 3398341 h 4579441"/>
                <a:gd name="connsiteX111" fmla="*/ 3512940 w 6370596"/>
                <a:gd name="connsiteY111" fmla="*/ 3379291 h 4579441"/>
                <a:gd name="connsiteX112" fmla="*/ 3557390 w 6370596"/>
                <a:gd name="connsiteY112" fmla="*/ 3353891 h 4579441"/>
                <a:gd name="connsiteX113" fmla="*/ 3608190 w 6370596"/>
                <a:gd name="connsiteY113" fmla="*/ 3322141 h 4579441"/>
                <a:gd name="connsiteX114" fmla="*/ 3697090 w 6370596"/>
                <a:gd name="connsiteY114" fmla="*/ 3296741 h 4579441"/>
                <a:gd name="connsiteX115" fmla="*/ 3741540 w 6370596"/>
                <a:gd name="connsiteY115" fmla="*/ 3284041 h 4579441"/>
                <a:gd name="connsiteX116" fmla="*/ 3760590 w 6370596"/>
                <a:gd name="connsiteY116" fmla="*/ 3271341 h 4579441"/>
                <a:gd name="connsiteX117" fmla="*/ 3805040 w 6370596"/>
                <a:gd name="connsiteY117" fmla="*/ 3220541 h 4579441"/>
                <a:gd name="connsiteX118" fmla="*/ 3773290 w 6370596"/>
                <a:gd name="connsiteY118" fmla="*/ 3144341 h 4579441"/>
                <a:gd name="connsiteX119" fmla="*/ 3728840 w 6370596"/>
                <a:gd name="connsiteY119" fmla="*/ 3087191 h 4579441"/>
                <a:gd name="connsiteX120" fmla="*/ 3671690 w 6370596"/>
                <a:gd name="connsiteY120" fmla="*/ 2979241 h 4579441"/>
                <a:gd name="connsiteX121" fmla="*/ 3678040 w 6370596"/>
                <a:gd name="connsiteY121" fmla="*/ 2960191 h 4579441"/>
                <a:gd name="connsiteX122" fmla="*/ 3690740 w 6370596"/>
                <a:gd name="connsiteY122" fmla="*/ 2877641 h 4579441"/>
                <a:gd name="connsiteX123" fmla="*/ 3684390 w 6370596"/>
                <a:gd name="connsiteY123" fmla="*/ 2833191 h 4579441"/>
                <a:gd name="connsiteX124" fmla="*/ 3671690 w 6370596"/>
                <a:gd name="connsiteY124" fmla="*/ 2814141 h 4579441"/>
                <a:gd name="connsiteX125" fmla="*/ 3665340 w 6370596"/>
                <a:gd name="connsiteY125" fmla="*/ 2788741 h 4579441"/>
                <a:gd name="connsiteX126" fmla="*/ 3671690 w 6370596"/>
                <a:gd name="connsiteY126" fmla="*/ 2706191 h 4579441"/>
                <a:gd name="connsiteX127" fmla="*/ 3684390 w 6370596"/>
                <a:gd name="connsiteY127" fmla="*/ 2687141 h 4579441"/>
                <a:gd name="connsiteX128" fmla="*/ 3722490 w 6370596"/>
                <a:gd name="connsiteY128" fmla="*/ 2649041 h 4579441"/>
                <a:gd name="connsiteX129" fmla="*/ 3843140 w 6370596"/>
                <a:gd name="connsiteY129" fmla="*/ 2560141 h 4579441"/>
                <a:gd name="connsiteX130" fmla="*/ 3925690 w 6370596"/>
                <a:gd name="connsiteY130" fmla="*/ 2496641 h 4579441"/>
                <a:gd name="connsiteX131" fmla="*/ 4008240 w 6370596"/>
                <a:gd name="connsiteY131" fmla="*/ 2464891 h 4579441"/>
                <a:gd name="connsiteX132" fmla="*/ 4109840 w 6370596"/>
                <a:gd name="connsiteY132" fmla="*/ 2471241 h 4579441"/>
                <a:gd name="connsiteX133" fmla="*/ 4147940 w 6370596"/>
                <a:gd name="connsiteY133" fmla="*/ 2496641 h 4579441"/>
                <a:gd name="connsiteX134" fmla="*/ 4186040 w 6370596"/>
                <a:gd name="connsiteY134" fmla="*/ 2515691 h 4579441"/>
                <a:gd name="connsiteX135" fmla="*/ 4249540 w 6370596"/>
                <a:gd name="connsiteY135" fmla="*/ 2566491 h 4579441"/>
                <a:gd name="connsiteX136" fmla="*/ 4274940 w 6370596"/>
                <a:gd name="connsiteY136" fmla="*/ 2610941 h 4579441"/>
                <a:gd name="connsiteX137" fmla="*/ 4293990 w 6370596"/>
                <a:gd name="connsiteY137" fmla="*/ 2629991 h 4579441"/>
                <a:gd name="connsiteX138" fmla="*/ 4363840 w 6370596"/>
                <a:gd name="connsiteY138" fmla="*/ 2706191 h 4579441"/>
                <a:gd name="connsiteX139" fmla="*/ 4382890 w 6370596"/>
                <a:gd name="connsiteY139" fmla="*/ 2731591 h 4579441"/>
                <a:gd name="connsiteX140" fmla="*/ 4427340 w 6370596"/>
                <a:gd name="connsiteY140" fmla="*/ 2795091 h 4579441"/>
                <a:gd name="connsiteX141" fmla="*/ 4465440 w 6370596"/>
                <a:gd name="connsiteY141" fmla="*/ 2852241 h 4579441"/>
                <a:gd name="connsiteX142" fmla="*/ 4535290 w 6370596"/>
                <a:gd name="connsiteY142" fmla="*/ 2947491 h 4579441"/>
                <a:gd name="connsiteX143" fmla="*/ 4547990 w 6370596"/>
                <a:gd name="connsiteY143" fmla="*/ 2966541 h 4579441"/>
                <a:gd name="connsiteX144" fmla="*/ 4573390 w 6370596"/>
                <a:gd name="connsiteY144" fmla="*/ 2991941 h 4579441"/>
                <a:gd name="connsiteX145" fmla="*/ 4586090 w 6370596"/>
                <a:gd name="connsiteY145" fmla="*/ 3010991 h 4579441"/>
                <a:gd name="connsiteX146" fmla="*/ 4605140 w 6370596"/>
                <a:gd name="connsiteY146" fmla="*/ 3030041 h 4579441"/>
                <a:gd name="connsiteX147" fmla="*/ 4649590 w 6370596"/>
                <a:gd name="connsiteY147" fmla="*/ 3087191 h 4579441"/>
                <a:gd name="connsiteX148" fmla="*/ 4668640 w 6370596"/>
                <a:gd name="connsiteY148" fmla="*/ 3112591 h 4579441"/>
                <a:gd name="connsiteX149" fmla="*/ 4681340 w 6370596"/>
                <a:gd name="connsiteY149" fmla="*/ 3131641 h 4579441"/>
                <a:gd name="connsiteX150" fmla="*/ 4700390 w 6370596"/>
                <a:gd name="connsiteY150" fmla="*/ 3137991 h 4579441"/>
                <a:gd name="connsiteX151" fmla="*/ 4732140 w 6370596"/>
                <a:gd name="connsiteY151" fmla="*/ 3036391 h 4579441"/>
                <a:gd name="connsiteX152" fmla="*/ 4744840 w 6370596"/>
                <a:gd name="connsiteY152" fmla="*/ 2985591 h 4579441"/>
                <a:gd name="connsiteX153" fmla="*/ 4763890 w 6370596"/>
                <a:gd name="connsiteY153" fmla="*/ 2934791 h 4579441"/>
                <a:gd name="connsiteX154" fmla="*/ 4776590 w 6370596"/>
                <a:gd name="connsiteY154" fmla="*/ 2883991 h 4579441"/>
                <a:gd name="connsiteX155" fmla="*/ 4782940 w 6370596"/>
                <a:gd name="connsiteY155" fmla="*/ 2864941 h 4579441"/>
                <a:gd name="connsiteX156" fmla="*/ 4801990 w 6370596"/>
                <a:gd name="connsiteY156" fmla="*/ 2839541 h 4579441"/>
                <a:gd name="connsiteX157" fmla="*/ 4808340 w 6370596"/>
                <a:gd name="connsiteY157" fmla="*/ 2820491 h 4579441"/>
                <a:gd name="connsiteX158" fmla="*/ 4846440 w 6370596"/>
                <a:gd name="connsiteY158" fmla="*/ 2763341 h 4579441"/>
                <a:gd name="connsiteX159" fmla="*/ 4859140 w 6370596"/>
                <a:gd name="connsiteY159" fmla="*/ 2744291 h 4579441"/>
                <a:gd name="connsiteX160" fmla="*/ 4878190 w 6370596"/>
                <a:gd name="connsiteY160" fmla="*/ 2731591 h 4579441"/>
                <a:gd name="connsiteX161" fmla="*/ 4922640 w 6370596"/>
                <a:gd name="connsiteY161" fmla="*/ 2693491 h 4579441"/>
                <a:gd name="connsiteX162" fmla="*/ 4960740 w 6370596"/>
                <a:gd name="connsiteY162" fmla="*/ 2680791 h 4579441"/>
                <a:gd name="connsiteX163" fmla="*/ 5005190 w 6370596"/>
                <a:gd name="connsiteY163" fmla="*/ 2668091 h 4579441"/>
                <a:gd name="connsiteX164" fmla="*/ 5049640 w 6370596"/>
                <a:gd name="connsiteY164" fmla="*/ 2661741 h 4579441"/>
                <a:gd name="connsiteX165" fmla="*/ 5119490 w 6370596"/>
                <a:gd name="connsiteY165" fmla="*/ 2668091 h 4579441"/>
                <a:gd name="connsiteX166" fmla="*/ 5138540 w 6370596"/>
                <a:gd name="connsiteY166" fmla="*/ 2680791 h 4579441"/>
                <a:gd name="connsiteX167" fmla="*/ 5157590 w 6370596"/>
                <a:gd name="connsiteY167" fmla="*/ 2687141 h 4579441"/>
                <a:gd name="connsiteX168" fmla="*/ 5202040 w 6370596"/>
                <a:gd name="connsiteY168" fmla="*/ 2706191 h 4579441"/>
                <a:gd name="connsiteX169" fmla="*/ 5240140 w 6370596"/>
                <a:gd name="connsiteY169" fmla="*/ 2718891 h 4579441"/>
                <a:gd name="connsiteX170" fmla="*/ 5259190 w 6370596"/>
                <a:gd name="connsiteY170" fmla="*/ 2725241 h 4579441"/>
                <a:gd name="connsiteX171" fmla="*/ 5290940 w 6370596"/>
                <a:gd name="connsiteY171" fmla="*/ 2737941 h 4579441"/>
                <a:gd name="connsiteX172" fmla="*/ 5316340 w 6370596"/>
                <a:gd name="connsiteY172" fmla="*/ 2744291 h 4579441"/>
                <a:gd name="connsiteX173" fmla="*/ 5354440 w 6370596"/>
                <a:gd name="connsiteY173" fmla="*/ 2756991 h 4579441"/>
                <a:gd name="connsiteX174" fmla="*/ 5398890 w 6370596"/>
                <a:gd name="connsiteY174" fmla="*/ 2769691 h 4579441"/>
                <a:gd name="connsiteX175" fmla="*/ 5494140 w 6370596"/>
                <a:gd name="connsiteY175" fmla="*/ 2763341 h 4579441"/>
                <a:gd name="connsiteX176" fmla="*/ 5513190 w 6370596"/>
                <a:gd name="connsiteY176" fmla="*/ 2744291 h 4579441"/>
                <a:gd name="connsiteX177" fmla="*/ 5500490 w 6370596"/>
                <a:gd name="connsiteY177" fmla="*/ 2699841 h 4579441"/>
                <a:gd name="connsiteX178" fmla="*/ 5494140 w 6370596"/>
                <a:gd name="connsiteY178" fmla="*/ 2668091 h 4579441"/>
                <a:gd name="connsiteX179" fmla="*/ 5456040 w 6370596"/>
                <a:gd name="connsiteY179" fmla="*/ 2649041 h 4579441"/>
                <a:gd name="connsiteX180" fmla="*/ 5449690 w 6370596"/>
                <a:gd name="connsiteY180" fmla="*/ 2623641 h 4579441"/>
                <a:gd name="connsiteX181" fmla="*/ 5462390 w 6370596"/>
                <a:gd name="connsiteY181" fmla="*/ 2509341 h 4579441"/>
                <a:gd name="connsiteX182" fmla="*/ 5475090 w 6370596"/>
                <a:gd name="connsiteY182" fmla="*/ 2483941 h 4579441"/>
                <a:gd name="connsiteX183" fmla="*/ 5513190 w 6370596"/>
                <a:gd name="connsiteY183" fmla="*/ 2458541 h 4579441"/>
                <a:gd name="connsiteX184" fmla="*/ 5513190 w 6370596"/>
                <a:gd name="connsiteY184" fmla="*/ 2356941 h 4579441"/>
                <a:gd name="connsiteX185" fmla="*/ 5532240 w 6370596"/>
                <a:gd name="connsiteY185" fmla="*/ 2331541 h 4579441"/>
                <a:gd name="connsiteX186" fmla="*/ 5551290 w 6370596"/>
                <a:gd name="connsiteY186" fmla="*/ 2293441 h 4579441"/>
                <a:gd name="connsiteX187" fmla="*/ 5576690 w 6370596"/>
                <a:gd name="connsiteY187" fmla="*/ 2287091 h 4579441"/>
                <a:gd name="connsiteX188" fmla="*/ 5684640 w 6370596"/>
                <a:gd name="connsiteY188" fmla="*/ 2280741 h 4579441"/>
                <a:gd name="connsiteX189" fmla="*/ 5767190 w 6370596"/>
                <a:gd name="connsiteY189" fmla="*/ 2261691 h 4579441"/>
                <a:gd name="connsiteX190" fmla="*/ 5786240 w 6370596"/>
                <a:gd name="connsiteY190" fmla="*/ 2255341 h 4579441"/>
                <a:gd name="connsiteX191" fmla="*/ 5951340 w 6370596"/>
                <a:gd name="connsiteY191" fmla="*/ 2261691 h 4579441"/>
                <a:gd name="connsiteX192" fmla="*/ 5989440 w 6370596"/>
                <a:gd name="connsiteY192" fmla="*/ 2280741 h 4579441"/>
                <a:gd name="connsiteX193" fmla="*/ 6129140 w 6370596"/>
                <a:gd name="connsiteY193" fmla="*/ 2299791 h 4579441"/>
                <a:gd name="connsiteX194" fmla="*/ 6287890 w 6370596"/>
                <a:gd name="connsiteY194" fmla="*/ 2293441 h 4579441"/>
                <a:gd name="connsiteX195" fmla="*/ 6306940 w 6370596"/>
                <a:gd name="connsiteY195" fmla="*/ 2280741 h 4579441"/>
                <a:gd name="connsiteX196" fmla="*/ 6332340 w 6370596"/>
                <a:gd name="connsiteY196" fmla="*/ 2274391 h 4579441"/>
                <a:gd name="connsiteX197" fmla="*/ 6370440 w 6370596"/>
                <a:gd name="connsiteY197" fmla="*/ 2236291 h 4579441"/>
                <a:gd name="connsiteX198" fmla="*/ 6351390 w 6370596"/>
                <a:gd name="connsiteY198" fmla="*/ 2229941 h 4579441"/>
                <a:gd name="connsiteX199" fmla="*/ 6325990 w 6370596"/>
                <a:gd name="connsiteY199" fmla="*/ 2217241 h 4579441"/>
                <a:gd name="connsiteX200" fmla="*/ 6306940 w 6370596"/>
                <a:gd name="connsiteY200" fmla="*/ 2102941 h 4579441"/>
                <a:gd name="connsiteX201" fmla="*/ 6300590 w 6370596"/>
                <a:gd name="connsiteY201" fmla="*/ 2033091 h 4579441"/>
                <a:gd name="connsiteX202" fmla="*/ 6281540 w 6370596"/>
                <a:gd name="connsiteY202" fmla="*/ 1969591 h 4579441"/>
                <a:gd name="connsiteX203" fmla="*/ 6268840 w 6370596"/>
                <a:gd name="connsiteY203" fmla="*/ 1937841 h 4579441"/>
                <a:gd name="connsiteX204" fmla="*/ 6262490 w 6370596"/>
                <a:gd name="connsiteY204" fmla="*/ 1918791 h 4579441"/>
                <a:gd name="connsiteX205" fmla="*/ 6249790 w 6370596"/>
                <a:gd name="connsiteY205" fmla="*/ 1899741 h 4579441"/>
                <a:gd name="connsiteX206" fmla="*/ 6243440 w 6370596"/>
                <a:gd name="connsiteY206" fmla="*/ 1874341 h 4579441"/>
                <a:gd name="connsiteX207" fmla="*/ 6224390 w 6370596"/>
                <a:gd name="connsiteY207" fmla="*/ 1829891 h 4579441"/>
                <a:gd name="connsiteX208" fmla="*/ 6218040 w 6370596"/>
                <a:gd name="connsiteY208" fmla="*/ 1753691 h 4579441"/>
                <a:gd name="connsiteX209" fmla="*/ 6192640 w 6370596"/>
                <a:gd name="connsiteY209" fmla="*/ 1696541 h 4579441"/>
                <a:gd name="connsiteX210" fmla="*/ 6179940 w 6370596"/>
                <a:gd name="connsiteY210" fmla="*/ 1671141 h 4579441"/>
                <a:gd name="connsiteX211" fmla="*/ 6154540 w 6370596"/>
                <a:gd name="connsiteY211" fmla="*/ 1633041 h 4579441"/>
                <a:gd name="connsiteX212" fmla="*/ 6141840 w 6370596"/>
                <a:gd name="connsiteY212" fmla="*/ 1594941 h 4579441"/>
                <a:gd name="connsiteX213" fmla="*/ 6135490 w 6370596"/>
                <a:gd name="connsiteY213" fmla="*/ 1575891 h 4579441"/>
                <a:gd name="connsiteX214" fmla="*/ 6129140 w 6370596"/>
                <a:gd name="connsiteY214" fmla="*/ 1550491 h 4579441"/>
                <a:gd name="connsiteX215" fmla="*/ 6116440 w 6370596"/>
                <a:gd name="connsiteY215" fmla="*/ 1531441 h 4579441"/>
                <a:gd name="connsiteX216" fmla="*/ 6097390 w 6370596"/>
                <a:gd name="connsiteY216" fmla="*/ 1486991 h 4579441"/>
                <a:gd name="connsiteX217" fmla="*/ 6059290 w 6370596"/>
                <a:gd name="connsiteY217" fmla="*/ 1474291 h 4579441"/>
                <a:gd name="connsiteX218" fmla="*/ 6002140 w 6370596"/>
                <a:gd name="connsiteY218" fmla="*/ 1461591 h 4579441"/>
                <a:gd name="connsiteX219" fmla="*/ 5964040 w 6370596"/>
                <a:gd name="connsiteY219" fmla="*/ 1448891 h 4579441"/>
                <a:gd name="connsiteX220" fmla="*/ 5944990 w 6370596"/>
                <a:gd name="connsiteY220" fmla="*/ 1442541 h 4579441"/>
                <a:gd name="connsiteX221" fmla="*/ 5887840 w 6370596"/>
                <a:gd name="connsiteY221" fmla="*/ 1429841 h 4579441"/>
                <a:gd name="connsiteX222" fmla="*/ 5868790 w 6370596"/>
                <a:gd name="connsiteY222" fmla="*/ 1423491 h 4579441"/>
                <a:gd name="connsiteX223" fmla="*/ 5563990 w 6370596"/>
                <a:gd name="connsiteY223" fmla="*/ 1436191 h 4579441"/>
                <a:gd name="connsiteX224" fmla="*/ 5506840 w 6370596"/>
                <a:gd name="connsiteY224" fmla="*/ 1448891 h 4579441"/>
                <a:gd name="connsiteX225" fmla="*/ 5468740 w 6370596"/>
                <a:gd name="connsiteY225" fmla="*/ 1461591 h 4579441"/>
                <a:gd name="connsiteX226" fmla="*/ 5449690 w 6370596"/>
                <a:gd name="connsiteY226" fmla="*/ 1467941 h 4579441"/>
                <a:gd name="connsiteX227" fmla="*/ 5430640 w 6370596"/>
                <a:gd name="connsiteY227" fmla="*/ 1480641 h 4579441"/>
                <a:gd name="connsiteX228" fmla="*/ 5373490 w 6370596"/>
                <a:gd name="connsiteY228" fmla="*/ 1493341 h 4579441"/>
                <a:gd name="connsiteX229" fmla="*/ 5309990 w 6370596"/>
                <a:gd name="connsiteY229" fmla="*/ 1506041 h 4579441"/>
                <a:gd name="connsiteX230" fmla="*/ 5202040 w 6370596"/>
                <a:gd name="connsiteY230" fmla="*/ 1525091 h 4579441"/>
                <a:gd name="connsiteX231" fmla="*/ 5030590 w 6370596"/>
                <a:gd name="connsiteY231" fmla="*/ 1512391 h 4579441"/>
                <a:gd name="connsiteX232" fmla="*/ 4967090 w 6370596"/>
                <a:gd name="connsiteY232" fmla="*/ 1493341 h 4579441"/>
                <a:gd name="connsiteX233" fmla="*/ 4948040 w 6370596"/>
                <a:gd name="connsiteY233" fmla="*/ 1486991 h 4579441"/>
                <a:gd name="connsiteX234" fmla="*/ 4922640 w 6370596"/>
                <a:gd name="connsiteY234" fmla="*/ 1480641 h 4579441"/>
                <a:gd name="connsiteX235" fmla="*/ 4903590 w 6370596"/>
                <a:gd name="connsiteY235" fmla="*/ 1474291 h 4579441"/>
                <a:gd name="connsiteX236" fmla="*/ 4833740 w 6370596"/>
                <a:gd name="connsiteY236" fmla="*/ 1467941 h 4579441"/>
                <a:gd name="connsiteX237" fmla="*/ 4795640 w 6370596"/>
                <a:gd name="connsiteY237" fmla="*/ 1455241 h 4579441"/>
                <a:gd name="connsiteX238" fmla="*/ 4522590 w 6370596"/>
                <a:gd name="connsiteY238" fmla="*/ 1442541 h 4579441"/>
                <a:gd name="connsiteX239" fmla="*/ 4490840 w 6370596"/>
                <a:gd name="connsiteY239" fmla="*/ 1436191 h 4579441"/>
                <a:gd name="connsiteX240" fmla="*/ 4452740 w 6370596"/>
                <a:gd name="connsiteY240" fmla="*/ 1423491 h 4579441"/>
                <a:gd name="connsiteX241" fmla="*/ 4395590 w 6370596"/>
                <a:gd name="connsiteY241" fmla="*/ 1417141 h 4579441"/>
                <a:gd name="connsiteX242" fmla="*/ 4357490 w 6370596"/>
                <a:gd name="connsiteY242" fmla="*/ 1391741 h 4579441"/>
                <a:gd name="connsiteX243" fmla="*/ 4319390 w 6370596"/>
                <a:gd name="connsiteY243" fmla="*/ 1379041 h 4579441"/>
                <a:gd name="connsiteX244" fmla="*/ 4281290 w 6370596"/>
                <a:gd name="connsiteY244" fmla="*/ 1366341 h 4579441"/>
                <a:gd name="connsiteX245" fmla="*/ 4243190 w 6370596"/>
                <a:gd name="connsiteY245" fmla="*/ 1353641 h 4579441"/>
                <a:gd name="connsiteX246" fmla="*/ 4211440 w 6370596"/>
                <a:gd name="connsiteY246" fmla="*/ 1347291 h 4579441"/>
                <a:gd name="connsiteX247" fmla="*/ 4192390 w 6370596"/>
                <a:gd name="connsiteY247" fmla="*/ 1334591 h 4579441"/>
                <a:gd name="connsiteX248" fmla="*/ 4154290 w 6370596"/>
                <a:gd name="connsiteY248" fmla="*/ 1321891 h 4579441"/>
                <a:gd name="connsiteX249" fmla="*/ 4135240 w 6370596"/>
                <a:gd name="connsiteY249" fmla="*/ 1315541 h 4579441"/>
                <a:gd name="connsiteX250" fmla="*/ 4103490 w 6370596"/>
                <a:gd name="connsiteY250" fmla="*/ 1296491 h 4579441"/>
                <a:gd name="connsiteX251" fmla="*/ 4059040 w 6370596"/>
                <a:gd name="connsiteY251" fmla="*/ 1283791 h 4579441"/>
                <a:gd name="connsiteX252" fmla="*/ 4033640 w 6370596"/>
                <a:gd name="connsiteY252" fmla="*/ 1271091 h 4579441"/>
                <a:gd name="connsiteX253" fmla="*/ 3982840 w 6370596"/>
                <a:gd name="connsiteY253" fmla="*/ 1258391 h 4579441"/>
                <a:gd name="connsiteX254" fmla="*/ 3919340 w 6370596"/>
                <a:gd name="connsiteY254" fmla="*/ 1220291 h 4579441"/>
                <a:gd name="connsiteX255" fmla="*/ 3900290 w 6370596"/>
                <a:gd name="connsiteY255" fmla="*/ 1213941 h 4579441"/>
                <a:gd name="connsiteX256" fmla="*/ 3709790 w 6370596"/>
                <a:gd name="connsiteY256" fmla="*/ 1207591 h 4579441"/>
                <a:gd name="connsiteX257" fmla="*/ 3627240 w 6370596"/>
                <a:gd name="connsiteY257" fmla="*/ 1213941 h 4579441"/>
                <a:gd name="connsiteX258" fmla="*/ 3589140 w 6370596"/>
                <a:gd name="connsiteY258" fmla="*/ 1232991 h 4579441"/>
                <a:gd name="connsiteX259" fmla="*/ 3551040 w 6370596"/>
                <a:gd name="connsiteY259" fmla="*/ 1245691 h 4579441"/>
                <a:gd name="connsiteX260" fmla="*/ 3531990 w 6370596"/>
                <a:gd name="connsiteY260" fmla="*/ 1258391 h 4579441"/>
                <a:gd name="connsiteX261" fmla="*/ 3512940 w 6370596"/>
                <a:gd name="connsiteY261" fmla="*/ 1264741 h 4579441"/>
                <a:gd name="connsiteX262" fmla="*/ 3474840 w 6370596"/>
                <a:gd name="connsiteY262" fmla="*/ 1290141 h 4579441"/>
                <a:gd name="connsiteX263" fmla="*/ 3455790 w 6370596"/>
                <a:gd name="connsiteY263" fmla="*/ 1302841 h 4579441"/>
                <a:gd name="connsiteX264" fmla="*/ 3455790 w 6370596"/>
                <a:gd name="connsiteY264" fmla="*/ 1455241 h 4579441"/>
                <a:gd name="connsiteX265" fmla="*/ 3366890 w 6370596"/>
                <a:gd name="connsiteY265" fmla="*/ 1506041 h 4579441"/>
                <a:gd name="connsiteX266" fmla="*/ 3271640 w 6370596"/>
                <a:gd name="connsiteY266" fmla="*/ 1448891 h 4579441"/>
                <a:gd name="connsiteX267" fmla="*/ 3252590 w 6370596"/>
                <a:gd name="connsiteY267" fmla="*/ 1455241 h 4579441"/>
                <a:gd name="connsiteX268" fmla="*/ 3176390 w 6370596"/>
                <a:gd name="connsiteY268" fmla="*/ 1429841 h 4579441"/>
                <a:gd name="connsiteX269" fmla="*/ 3157340 w 6370596"/>
                <a:gd name="connsiteY269" fmla="*/ 1410791 h 4579441"/>
                <a:gd name="connsiteX270" fmla="*/ 3138290 w 6370596"/>
                <a:gd name="connsiteY270" fmla="*/ 1372691 h 4579441"/>
                <a:gd name="connsiteX271" fmla="*/ 3131940 w 6370596"/>
                <a:gd name="connsiteY271" fmla="*/ 1353641 h 4579441"/>
                <a:gd name="connsiteX272" fmla="*/ 3119240 w 6370596"/>
                <a:gd name="connsiteY272" fmla="*/ 1334591 h 4579441"/>
                <a:gd name="connsiteX273" fmla="*/ 3112890 w 6370596"/>
                <a:gd name="connsiteY273" fmla="*/ 1315541 h 4579441"/>
                <a:gd name="connsiteX274" fmla="*/ 3100190 w 6370596"/>
                <a:gd name="connsiteY274" fmla="*/ 1296491 h 4579441"/>
                <a:gd name="connsiteX275" fmla="*/ 3087490 w 6370596"/>
                <a:gd name="connsiteY275" fmla="*/ 1271091 h 4579441"/>
                <a:gd name="connsiteX276" fmla="*/ 3068440 w 6370596"/>
                <a:gd name="connsiteY276" fmla="*/ 1252041 h 4579441"/>
                <a:gd name="connsiteX277" fmla="*/ 3030340 w 6370596"/>
                <a:gd name="connsiteY277" fmla="*/ 1232991 h 4579441"/>
                <a:gd name="connsiteX278" fmla="*/ 3011290 w 6370596"/>
                <a:gd name="connsiteY278" fmla="*/ 1213941 h 4579441"/>
                <a:gd name="connsiteX279" fmla="*/ 2985890 w 6370596"/>
                <a:gd name="connsiteY279" fmla="*/ 1194891 h 4579441"/>
                <a:gd name="connsiteX280" fmla="*/ 2966840 w 6370596"/>
                <a:gd name="connsiteY280" fmla="*/ 1169491 h 4579441"/>
                <a:gd name="connsiteX281" fmla="*/ 2941440 w 6370596"/>
                <a:gd name="connsiteY281" fmla="*/ 1144091 h 4579441"/>
                <a:gd name="connsiteX282" fmla="*/ 2896990 w 6370596"/>
                <a:gd name="connsiteY282" fmla="*/ 1086941 h 4579441"/>
                <a:gd name="connsiteX283" fmla="*/ 2865240 w 6370596"/>
                <a:gd name="connsiteY283" fmla="*/ 1048841 h 4579441"/>
                <a:gd name="connsiteX284" fmla="*/ 2839840 w 6370596"/>
                <a:gd name="connsiteY284" fmla="*/ 1029791 h 4579441"/>
                <a:gd name="connsiteX285" fmla="*/ 2801740 w 6370596"/>
                <a:gd name="connsiteY285" fmla="*/ 1004391 h 4579441"/>
                <a:gd name="connsiteX286" fmla="*/ 2757290 w 6370596"/>
                <a:gd name="connsiteY286" fmla="*/ 966291 h 4579441"/>
                <a:gd name="connsiteX287" fmla="*/ 2719190 w 6370596"/>
                <a:gd name="connsiteY287" fmla="*/ 928191 h 4579441"/>
                <a:gd name="connsiteX288" fmla="*/ 2700140 w 6370596"/>
                <a:gd name="connsiteY288" fmla="*/ 915491 h 4579441"/>
                <a:gd name="connsiteX289" fmla="*/ 2655690 w 6370596"/>
                <a:gd name="connsiteY289" fmla="*/ 871041 h 4579441"/>
                <a:gd name="connsiteX290" fmla="*/ 2630290 w 6370596"/>
                <a:gd name="connsiteY290" fmla="*/ 832941 h 4579441"/>
                <a:gd name="connsiteX291" fmla="*/ 2598540 w 6370596"/>
                <a:gd name="connsiteY291" fmla="*/ 801191 h 4579441"/>
                <a:gd name="connsiteX292" fmla="*/ 2585840 w 6370596"/>
                <a:gd name="connsiteY292" fmla="*/ 782141 h 4579441"/>
                <a:gd name="connsiteX293" fmla="*/ 2522340 w 6370596"/>
                <a:gd name="connsiteY293" fmla="*/ 744041 h 4579441"/>
                <a:gd name="connsiteX294" fmla="*/ 2503290 w 6370596"/>
                <a:gd name="connsiteY294" fmla="*/ 724991 h 4579441"/>
                <a:gd name="connsiteX295" fmla="*/ 2452490 w 6370596"/>
                <a:gd name="connsiteY295" fmla="*/ 693241 h 4579441"/>
                <a:gd name="connsiteX296" fmla="*/ 2376290 w 6370596"/>
                <a:gd name="connsiteY296" fmla="*/ 642441 h 4579441"/>
                <a:gd name="connsiteX297" fmla="*/ 2331840 w 6370596"/>
                <a:gd name="connsiteY297" fmla="*/ 585291 h 4579441"/>
                <a:gd name="connsiteX298" fmla="*/ 2293740 w 6370596"/>
                <a:gd name="connsiteY298" fmla="*/ 547191 h 4579441"/>
                <a:gd name="connsiteX299" fmla="*/ 2268340 w 6370596"/>
                <a:gd name="connsiteY299" fmla="*/ 496391 h 4579441"/>
                <a:gd name="connsiteX300" fmla="*/ 2223890 w 6370596"/>
                <a:gd name="connsiteY300" fmla="*/ 350341 h 4579441"/>
                <a:gd name="connsiteX301" fmla="*/ 2211190 w 6370596"/>
                <a:gd name="connsiteY301" fmla="*/ 331291 h 4579441"/>
                <a:gd name="connsiteX302" fmla="*/ 2204840 w 6370596"/>
                <a:gd name="connsiteY302" fmla="*/ 312241 h 4579441"/>
                <a:gd name="connsiteX303" fmla="*/ 2179440 w 6370596"/>
                <a:gd name="connsiteY303" fmla="*/ 274141 h 4579441"/>
                <a:gd name="connsiteX304" fmla="*/ 2122290 w 6370596"/>
                <a:gd name="connsiteY304" fmla="*/ 134441 h 4579441"/>
                <a:gd name="connsiteX305" fmla="*/ 2096890 w 6370596"/>
                <a:gd name="connsiteY305" fmla="*/ 96341 h 4579441"/>
                <a:gd name="connsiteX306" fmla="*/ 2071490 w 6370596"/>
                <a:gd name="connsiteY306" fmla="*/ 89991 h 4579441"/>
                <a:gd name="connsiteX307" fmla="*/ 2001640 w 6370596"/>
                <a:gd name="connsiteY307" fmla="*/ 58241 h 4579441"/>
                <a:gd name="connsiteX308" fmla="*/ 1982590 w 6370596"/>
                <a:gd name="connsiteY308" fmla="*/ 45541 h 4579441"/>
                <a:gd name="connsiteX309" fmla="*/ 1684140 w 6370596"/>
                <a:gd name="connsiteY309" fmla="*/ 26491 h 4579441"/>
                <a:gd name="connsiteX310" fmla="*/ 763390 w 6370596"/>
                <a:gd name="connsiteY310" fmla="*/ 13791 h 4579441"/>
                <a:gd name="connsiteX311" fmla="*/ 503040 w 6370596"/>
                <a:gd name="connsiteY311" fmla="*/ 1091 h 4579441"/>
                <a:gd name="connsiteX312" fmla="*/ 452240 w 6370596"/>
                <a:gd name="connsiteY312" fmla="*/ 20141 h 4579441"/>
                <a:gd name="connsiteX313" fmla="*/ 134740 w 6370596"/>
                <a:gd name="connsiteY313" fmla="*/ 20141 h 4579441"/>
                <a:gd name="connsiteX314" fmla="*/ 45840 w 6370596"/>
                <a:gd name="connsiteY314" fmla="*/ 64591 h 4579441"/>
                <a:gd name="connsiteX315" fmla="*/ 26790 w 6370596"/>
                <a:gd name="connsiteY315" fmla="*/ 229691 h 4579441"/>
                <a:gd name="connsiteX316" fmla="*/ 7740 w 6370596"/>
                <a:gd name="connsiteY316" fmla="*/ 369391 h 4579441"/>
                <a:gd name="connsiteX317" fmla="*/ 20440 w 6370596"/>
                <a:gd name="connsiteY31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61790 w 6370596"/>
                <a:gd name="connsiteY26" fmla="*/ 4001591 h 4579441"/>
                <a:gd name="connsiteX27" fmla="*/ 718940 w 6370596"/>
                <a:gd name="connsiteY27" fmla="*/ 3919041 h 4579441"/>
                <a:gd name="connsiteX28" fmla="*/ 782440 w 6370596"/>
                <a:gd name="connsiteY28" fmla="*/ 3963491 h 4579441"/>
                <a:gd name="connsiteX29" fmla="*/ 801490 w 6370596"/>
                <a:gd name="connsiteY29" fmla="*/ 3957141 h 4579441"/>
                <a:gd name="connsiteX30" fmla="*/ 864990 w 6370596"/>
                <a:gd name="connsiteY30" fmla="*/ 3963491 h 4579441"/>
                <a:gd name="connsiteX31" fmla="*/ 915790 w 6370596"/>
                <a:gd name="connsiteY31" fmla="*/ 3988891 h 4579441"/>
                <a:gd name="connsiteX32" fmla="*/ 941190 w 6370596"/>
                <a:gd name="connsiteY32" fmla="*/ 3995241 h 4579441"/>
                <a:gd name="connsiteX33" fmla="*/ 979290 w 6370596"/>
                <a:gd name="connsiteY33" fmla="*/ 4026991 h 4579441"/>
                <a:gd name="connsiteX34" fmla="*/ 998340 w 6370596"/>
                <a:gd name="connsiteY34" fmla="*/ 4039691 h 4579441"/>
                <a:gd name="connsiteX35" fmla="*/ 1017390 w 6370596"/>
                <a:gd name="connsiteY35" fmla="*/ 4058741 h 4579441"/>
                <a:gd name="connsiteX36" fmla="*/ 1087240 w 6370596"/>
                <a:gd name="connsiteY36" fmla="*/ 4090491 h 4579441"/>
                <a:gd name="connsiteX37" fmla="*/ 1157090 w 6370596"/>
                <a:gd name="connsiteY37" fmla="*/ 4084141 h 4579441"/>
                <a:gd name="connsiteX38" fmla="*/ 1176140 w 6370596"/>
                <a:gd name="connsiteY38" fmla="*/ 4077791 h 4579441"/>
                <a:gd name="connsiteX39" fmla="*/ 1271390 w 6370596"/>
                <a:gd name="connsiteY39" fmla="*/ 4084141 h 4579441"/>
                <a:gd name="connsiteX40" fmla="*/ 1366640 w 6370596"/>
                <a:gd name="connsiteY40" fmla="*/ 4096841 h 4579441"/>
                <a:gd name="connsiteX41" fmla="*/ 1411090 w 6370596"/>
                <a:gd name="connsiteY41" fmla="*/ 4122241 h 4579441"/>
                <a:gd name="connsiteX42" fmla="*/ 1430140 w 6370596"/>
                <a:gd name="connsiteY42" fmla="*/ 4141291 h 4579441"/>
                <a:gd name="connsiteX43" fmla="*/ 1468240 w 6370596"/>
                <a:gd name="connsiteY43" fmla="*/ 4166691 h 4579441"/>
                <a:gd name="connsiteX44" fmla="*/ 1512690 w 6370596"/>
                <a:gd name="connsiteY44" fmla="*/ 4192091 h 4579441"/>
                <a:gd name="connsiteX45" fmla="*/ 1569840 w 6370596"/>
                <a:gd name="connsiteY45" fmla="*/ 4217491 h 4579441"/>
                <a:gd name="connsiteX46" fmla="*/ 1595240 w 6370596"/>
                <a:gd name="connsiteY46" fmla="*/ 4230191 h 4579441"/>
                <a:gd name="connsiteX47" fmla="*/ 1614290 w 6370596"/>
                <a:gd name="connsiteY47" fmla="*/ 4242891 h 4579441"/>
                <a:gd name="connsiteX48" fmla="*/ 1652390 w 6370596"/>
                <a:gd name="connsiteY48" fmla="*/ 4255591 h 4579441"/>
                <a:gd name="connsiteX49" fmla="*/ 1709540 w 6370596"/>
                <a:gd name="connsiteY49" fmla="*/ 4300041 h 4579441"/>
                <a:gd name="connsiteX50" fmla="*/ 1728590 w 6370596"/>
                <a:gd name="connsiteY50" fmla="*/ 4306391 h 4579441"/>
                <a:gd name="connsiteX51" fmla="*/ 1753990 w 6370596"/>
                <a:gd name="connsiteY51" fmla="*/ 4325441 h 4579441"/>
                <a:gd name="connsiteX52" fmla="*/ 1798440 w 6370596"/>
                <a:gd name="connsiteY52" fmla="*/ 4344491 h 4579441"/>
                <a:gd name="connsiteX53" fmla="*/ 1823840 w 6370596"/>
                <a:gd name="connsiteY53" fmla="*/ 4357191 h 4579441"/>
                <a:gd name="connsiteX54" fmla="*/ 1861940 w 6370596"/>
                <a:gd name="connsiteY54" fmla="*/ 4369891 h 4579441"/>
                <a:gd name="connsiteX55" fmla="*/ 1880990 w 6370596"/>
                <a:gd name="connsiteY55" fmla="*/ 4382591 h 4579441"/>
                <a:gd name="connsiteX56" fmla="*/ 1919090 w 6370596"/>
                <a:gd name="connsiteY56" fmla="*/ 4395291 h 4579441"/>
                <a:gd name="connsiteX57" fmla="*/ 1963540 w 6370596"/>
                <a:gd name="connsiteY57" fmla="*/ 4414341 h 4579441"/>
                <a:gd name="connsiteX58" fmla="*/ 1988940 w 6370596"/>
                <a:gd name="connsiteY58" fmla="*/ 4433391 h 4579441"/>
                <a:gd name="connsiteX59" fmla="*/ 2027040 w 6370596"/>
                <a:gd name="connsiteY59" fmla="*/ 4458791 h 4579441"/>
                <a:gd name="connsiteX60" fmla="*/ 2071490 w 6370596"/>
                <a:gd name="connsiteY60" fmla="*/ 4496891 h 4579441"/>
                <a:gd name="connsiteX61" fmla="*/ 2090540 w 6370596"/>
                <a:gd name="connsiteY61" fmla="*/ 4503241 h 4579441"/>
                <a:gd name="connsiteX62" fmla="*/ 2109590 w 6370596"/>
                <a:gd name="connsiteY62" fmla="*/ 4515941 h 4579441"/>
                <a:gd name="connsiteX63" fmla="*/ 2134990 w 6370596"/>
                <a:gd name="connsiteY63" fmla="*/ 4522291 h 4579441"/>
                <a:gd name="connsiteX64" fmla="*/ 2198490 w 6370596"/>
                <a:gd name="connsiteY64" fmla="*/ 4541341 h 4579441"/>
                <a:gd name="connsiteX65" fmla="*/ 2261990 w 6370596"/>
                <a:gd name="connsiteY65" fmla="*/ 4547691 h 4579441"/>
                <a:gd name="connsiteX66" fmla="*/ 2300090 w 6370596"/>
                <a:gd name="connsiteY66" fmla="*/ 4560391 h 4579441"/>
                <a:gd name="connsiteX67" fmla="*/ 2325490 w 6370596"/>
                <a:gd name="connsiteY67" fmla="*/ 4566741 h 4579441"/>
                <a:gd name="connsiteX68" fmla="*/ 2363590 w 6370596"/>
                <a:gd name="connsiteY68" fmla="*/ 4579441 h 4579441"/>
                <a:gd name="connsiteX69" fmla="*/ 2388990 w 6370596"/>
                <a:gd name="connsiteY69" fmla="*/ 4573091 h 4579441"/>
                <a:gd name="connsiteX70" fmla="*/ 2401690 w 6370596"/>
                <a:gd name="connsiteY70" fmla="*/ 4547691 h 4579441"/>
                <a:gd name="connsiteX71" fmla="*/ 2433440 w 6370596"/>
                <a:gd name="connsiteY71" fmla="*/ 4515941 h 4579441"/>
                <a:gd name="connsiteX72" fmla="*/ 2458840 w 6370596"/>
                <a:gd name="connsiteY72" fmla="*/ 4477841 h 4579441"/>
                <a:gd name="connsiteX73" fmla="*/ 2471540 w 6370596"/>
                <a:gd name="connsiteY73" fmla="*/ 4458791 h 4579441"/>
                <a:gd name="connsiteX74" fmla="*/ 2490590 w 6370596"/>
                <a:gd name="connsiteY74" fmla="*/ 4433391 h 4579441"/>
                <a:gd name="connsiteX75" fmla="*/ 2503290 w 6370596"/>
                <a:gd name="connsiteY75" fmla="*/ 4414341 h 4579441"/>
                <a:gd name="connsiteX76" fmla="*/ 2522340 w 6370596"/>
                <a:gd name="connsiteY76" fmla="*/ 4388941 h 4579441"/>
                <a:gd name="connsiteX77" fmla="*/ 2535040 w 6370596"/>
                <a:gd name="connsiteY77" fmla="*/ 4369891 h 4579441"/>
                <a:gd name="connsiteX78" fmla="*/ 2554090 w 6370596"/>
                <a:gd name="connsiteY78" fmla="*/ 4363541 h 4579441"/>
                <a:gd name="connsiteX79" fmla="*/ 2611240 w 6370596"/>
                <a:gd name="connsiteY79" fmla="*/ 4312741 h 4579441"/>
                <a:gd name="connsiteX80" fmla="*/ 2630290 w 6370596"/>
                <a:gd name="connsiteY80" fmla="*/ 4306391 h 4579441"/>
                <a:gd name="connsiteX81" fmla="*/ 2674740 w 6370596"/>
                <a:gd name="connsiteY81" fmla="*/ 4280991 h 4579441"/>
                <a:gd name="connsiteX82" fmla="*/ 2700140 w 6370596"/>
                <a:gd name="connsiteY82" fmla="*/ 4268291 h 4579441"/>
                <a:gd name="connsiteX83" fmla="*/ 2738240 w 6370596"/>
                <a:gd name="connsiteY83" fmla="*/ 4230191 h 4579441"/>
                <a:gd name="connsiteX84" fmla="*/ 2776340 w 6370596"/>
                <a:gd name="connsiteY84" fmla="*/ 4198441 h 4579441"/>
                <a:gd name="connsiteX85" fmla="*/ 2827140 w 6370596"/>
                <a:gd name="connsiteY85" fmla="*/ 4166691 h 4579441"/>
                <a:gd name="connsiteX86" fmla="*/ 2858890 w 6370596"/>
                <a:gd name="connsiteY86" fmla="*/ 4134941 h 4579441"/>
                <a:gd name="connsiteX87" fmla="*/ 2890640 w 6370596"/>
                <a:gd name="connsiteY87" fmla="*/ 4103191 h 4579441"/>
                <a:gd name="connsiteX88" fmla="*/ 2903340 w 6370596"/>
                <a:gd name="connsiteY88" fmla="*/ 4077791 h 4579441"/>
                <a:gd name="connsiteX89" fmla="*/ 2992240 w 6370596"/>
                <a:gd name="connsiteY89" fmla="*/ 4014291 h 4579441"/>
                <a:gd name="connsiteX90" fmla="*/ 3023990 w 6370596"/>
                <a:gd name="connsiteY90" fmla="*/ 3995241 h 4579441"/>
                <a:gd name="connsiteX91" fmla="*/ 3093840 w 6370596"/>
                <a:gd name="connsiteY91" fmla="*/ 3963491 h 4579441"/>
                <a:gd name="connsiteX92" fmla="*/ 3112890 w 6370596"/>
                <a:gd name="connsiteY92" fmla="*/ 3950791 h 4579441"/>
                <a:gd name="connsiteX93" fmla="*/ 3150990 w 6370596"/>
                <a:gd name="connsiteY93" fmla="*/ 3938091 h 4579441"/>
                <a:gd name="connsiteX94" fmla="*/ 3208140 w 6370596"/>
                <a:gd name="connsiteY94" fmla="*/ 3906341 h 4579441"/>
                <a:gd name="connsiteX95" fmla="*/ 3246240 w 6370596"/>
                <a:gd name="connsiteY95" fmla="*/ 3887291 h 4579441"/>
                <a:gd name="connsiteX96" fmla="*/ 3258940 w 6370596"/>
                <a:gd name="connsiteY96" fmla="*/ 3868241 h 4579441"/>
                <a:gd name="connsiteX97" fmla="*/ 3284340 w 6370596"/>
                <a:gd name="connsiteY97" fmla="*/ 3849191 h 4579441"/>
                <a:gd name="connsiteX98" fmla="*/ 3277990 w 6370596"/>
                <a:gd name="connsiteY98" fmla="*/ 3734891 h 4579441"/>
                <a:gd name="connsiteX99" fmla="*/ 3239890 w 6370596"/>
                <a:gd name="connsiteY99" fmla="*/ 3728541 h 4579441"/>
                <a:gd name="connsiteX100" fmla="*/ 3112890 w 6370596"/>
                <a:gd name="connsiteY100" fmla="*/ 3715841 h 4579441"/>
                <a:gd name="connsiteX101" fmla="*/ 3119240 w 6370596"/>
                <a:gd name="connsiteY101" fmla="*/ 3690441 h 4579441"/>
                <a:gd name="connsiteX102" fmla="*/ 3138290 w 6370596"/>
                <a:gd name="connsiteY102" fmla="*/ 3677741 h 4579441"/>
                <a:gd name="connsiteX103" fmla="*/ 3163690 w 6370596"/>
                <a:gd name="connsiteY103" fmla="*/ 3658691 h 4579441"/>
                <a:gd name="connsiteX104" fmla="*/ 3201790 w 6370596"/>
                <a:gd name="connsiteY104" fmla="*/ 3639641 h 4579441"/>
                <a:gd name="connsiteX105" fmla="*/ 3271640 w 6370596"/>
                <a:gd name="connsiteY105" fmla="*/ 3569791 h 4579441"/>
                <a:gd name="connsiteX106" fmla="*/ 3290690 w 6370596"/>
                <a:gd name="connsiteY106" fmla="*/ 3544391 h 4579441"/>
                <a:gd name="connsiteX107" fmla="*/ 3309740 w 6370596"/>
                <a:gd name="connsiteY107" fmla="*/ 3531691 h 4579441"/>
                <a:gd name="connsiteX108" fmla="*/ 3404990 w 6370596"/>
                <a:gd name="connsiteY108" fmla="*/ 3474541 h 4579441"/>
                <a:gd name="connsiteX109" fmla="*/ 3449440 w 6370596"/>
                <a:gd name="connsiteY109" fmla="*/ 3461841 h 4579441"/>
                <a:gd name="connsiteX110" fmla="*/ 3474840 w 6370596"/>
                <a:gd name="connsiteY110" fmla="*/ 3398341 h 4579441"/>
                <a:gd name="connsiteX111" fmla="*/ 3512940 w 6370596"/>
                <a:gd name="connsiteY111" fmla="*/ 3379291 h 4579441"/>
                <a:gd name="connsiteX112" fmla="*/ 3557390 w 6370596"/>
                <a:gd name="connsiteY112" fmla="*/ 3353891 h 4579441"/>
                <a:gd name="connsiteX113" fmla="*/ 3608190 w 6370596"/>
                <a:gd name="connsiteY113" fmla="*/ 3322141 h 4579441"/>
                <a:gd name="connsiteX114" fmla="*/ 3697090 w 6370596"/>
                <a:gd name="connsiteY114" fmla="*/ 3296741 h 4579441"/>
                <a:gd name="connsiteX115" fmla="*/ 3741540 w 6370596"/>
                <a:gd name="connsiteY115" fmla="*/ 3284041 h 4579441"/>
                <a:gd name="connsiteX116" fmla="*/ 3760590 w 6370596"/>
                <a:gd name="connsiteY116" fmla="*/ 3271341 h 4579441"/>
                <a:gd name="connsiteX117" fmla="*/ 3805040 w 6370596"/>
                <a:gd name="connsiteY117" fmla="*/ 3220541 h 4579441"/>
                <a:gd name="connsiteX118" fmla="*/ 3773290 w 6370596"/>
                <a:gd name="connsiteY118" fmla="*/ 3144341 h 4579441"/>
                <a:gd name="connsiteX119" fmla="*/ 3728840 w 6370596"/>
                <a:gd name="connsiteY119" fmla="*/ 3087191 h 4579441"/>
                <a:gd name="connsiteX120" fmla="*/ 3671690 w 6370596"/>
                <a:gd name="connsiteY120" fmla="*/ 2979241 h 4579441"/>
                <a:gd name="connsiteX121" fmla="*/ 3678040 w 6370596"/>
                <a:gd name="connsiteY121" fmla="*/ 2960191 h 4579441"/>
                <a:gd name="connsiteX122" fmla="*/ 3690740 w 6370596"/>
                <a:gd name="connsiteY122" fmla="*/ 2877641 h 4579441"/>
                <a:gd name="connsiteX123" fmla="*/ 3684390 w 6370596"/>
                <a:gd name="connsiteY123" fmla="*/ 2833191 h 4579441"/>
                <a:gd name="connsiteX124" fmla="*/ 3671690 w 6370596"/>
                <a:gd name="connsiteY124" fmla="*/ 2814141 h 4579441"/>
                <a:gd name="connsiteX125" fmla="*/ 3665340 w 6370596"/>
                <a:gd name="connsiteY125" fmla="*/ 2788741 h 4579441"/>
                <a:gd name="connsiteX126" fmla="*/ 3671690 w 6370596"/>
                <a:gd name="connsiteY126" fmla="*/ 2706191 h 4579441"/>
                <a:gd name="connsiteX127" fmla="*/ 3684390 w 6370596"/>
                <a:gd name="connsiteY127" fmla="*/ 2687141 h 4579441"/>
                <a:gd name="connsiteX128" fmla="*/ 3722490 w 6370596"/>
                <a:gd name="connsiteY128" fmla="*/ 2649041 h 4579441"/>
                <a:gd name="connsiteX129" fmla="*/ 3843140 w 6370596"/>
                <a:gd name="connsiteY129" fmla="*/ 2560141 h 4579441"/>
                <a:gd name="connsiteX130" fmla="*/ 3925690 w 6370596"/>
                <a:gd name="connsiteY130" fmla="*/ 2496641 h 4579441"/>
                <a:gd name="connsiteX131" fmla="*/ 4008240 w 6370596"/>
                <a:gd name="connsiteY131" fmla="*/ 2464891 h 4579441"/>
                <a:gd name="connsiteX132" fmla="*/ 4109840 w 6370596"/>
                <a:gd name="connsiteY132" fmla="*/ 2471241 h 4579441"/>
                <a:gd name="connsiteX133" fmla="*/ 4147940 w 6370596"/>
                <a:gd name="connsiteY133" fmla="*/ 2496641 h 4579441"/>
                <a:gd name="connsiteX134" fmla="*/ 4186040 w 6370596"/>
                <a:gd name="connsiteY134" fmla="*/ 2515691 h 4579441"/>
                <a:gd name="connsiteX135" fmla="*/ 4249540 w 6370596"/>
                <a:gd name="connsiteY135" fmla="*/ 2566491 h 4579441"/>
                <a:gd name="connsiteX136" fmla="*/ 4274940 w 6370596"/>
                <a:gd name="connsiteY136" fmla="*/ 2610941 h 4579441"/>
                <a:gd name="connsiteX137" fmla="*/ 4293990 w 6370596"/>
                <a:gd name="connsiteY137" fmla="*/ 2629991 h 4579441"/>
                <a:gd name="connsiteX138" fmla="*/ 4363840 w 6370596"/>
                <a:gd name="connsiteY138" fmla="*/ 2706191 h 4579441"/>
                <a:gd name="connsiteX139" fmla="*/ 4382890 w 6370596"/>
                <a:gd name="connsiteY139" fmla="*/ 2731591 h 4579441"/>
                <a:gd name="connsiteX140" fmla="*/ 4427340 w 6370596"/>
                <a:gd name="connsiteY140" fmla="*/ 2795091 h 4579441"/>
                <a:gd name="connsiteX141" fmla="*/ 4465440 w 6370596"/>
                <a:gd name="connsiteY141" fmla="*/ 2852241 h 4579441"/>
                <a:gd name="connsiteX142" fmla="*/ 4535290 w 6370596"/>
                <a:gd name="connsiteY142" fmla="*/ 2947491 h 4579441"/>
                <a:gd name="connsiteX143" fmla="*/ 4547990 w 6370596"/>
                <a:gd name="connsiteY143" fmla="*/ 2966541 h 4579441"/>
                <a:gd name="connsiteX144" fmla="*/ 4573390 w 6370596"/>
                <a:gd name="connsiteY144" fmla="*/ 2991941 h 4579441"/>
                <a:gd name="connsiteX145" fmla="*/ 4586090 w 6370596"/>
                <a:gd name="connsiteY145" fmla="*/ 3010991 h 4579441"/>
                <a:gd name="connsiteX146" fmla="*/ 4605140 w 6370596"/>
                <a:gd name="connsiteY146" fmla="*/ 3030041 h 4579441"/>
                <a:gd name="connsiteX147" fmla="*/ 4649590 w 6370596"/>
                <a:gd name="connsiteY147" fmla="*/ 3087191 h 4579441"/>
                <a:gd name="connsiteX148" fmla="*/ 4668640 w 6370596"/>
                <a:gd name="connsiteY148" fmla="*/ 3112591 h 4579441"/>
                <a:gd name="connsiteX149" fmla="*/ 4681340 w 6370596"/>
                <a:gd name="connsiteY149" fmla="*/ 3131641 h 4579441"/>
                <a:gd name="connsiteX150" fmla="*/ 4700390 w 6370596"/>
                <a:gd name="connsiteY150" fmla="*/ 3137991 h 4579441"/>
                <a:gd name="connsiteX151" fmla="*/ 4732140 w 6370596"/>
                <a:gd name="connsiteY151" fmla="*/ 3036391 h 4579441"/>
                <a:gd name="connsiteX152" fmla="*/ 4744840 w 6370596"/>
                <a:gd name="connsiteY152" fmla="*/ 2985591 h 4579441"/>
                <a:gd name="connsiteX153" fmla="*/ 4763890 w 6370596"/>
                <a:gd name="connsiteY153" fmla="*/ 2934791 h 4579441"/>
                <a:gd name="connsiteX154" fmla="*/ 4776590 w 6370596"/>
                <a:gd name="connsiteY154" fmla="*/ 2883991 h 4579441"/>
                <a:gd name="connsiteX155" fmla="*/ 4782940 w 6370596"/>
                <a:gd name="connsiteY155" fmla="*/ 2864941 h 4579441"/>
                <a:gd name="connsiteX156" fmla="*/ 4801990 w 6370596"/>
                <a:gd name="connsiteY156" fmla="*/ 2839541 h 4579441"/>
                <a:gd name="connsiteX157" fmla="*/ 4808340 w 6370596"/>
                <a:gd name="connsiteY157" fmla="*/ 2820491 h 4579441"/>
                <a:gd name="connsiteX158" fmla="*/ 4846440 w 6370596"/>
                <a:gd name="connsiteY158" fmla="*/ 2763341 h 4579441"/>
                <a:gd name="connsiteX159" fmla="*/ 4859140 w 6370596"/>
                <a:gd name="connsiteY159" fmla="*/ 2744291 h 4579441"/>
                <a:gd name="connsiteX160" fmla="*/ 4878190 w 6370596"/>
                <a:gd name="connsiteY160" fmla="*/ 2731591 h 4579441"/>
                <a:gd name="connsiteX161" fmla="*/ 4922640 w 6370596"/>
                <a:gd name="connsiteY161" fmla="*/ 2693491 h 4579441"/>
                <a:gd name="connsiteX162" fmla="*/ 4960740 w 6370596"/>
                <a:gd name="connsiteY162" fmla="*/ 2680791 h 4579441"/>
                <a:gd name="connsiteX163" fmla="*/ 5005190 w 6370596"/>
                <a:gd name="connsiteY163" fmla="*/ 2668091 h 4579441"/>
                <a:gd name="connsiteX164" fmla="*/ 5049640 w 6370596"/>
                <a:gd name="connsiteY164" fmla="*/ 2661741 h 4579441"/>
                <a:gd name="connsiteX165" fmla="*/ 5119490 w 6370596"/>
                <a:gd name="connsiteY165" fmla="*/ 2668091 h 4579441"/>
                <a:gd name="connsiteX166" fmla="*/ 5138540 w 6370596"/>
                <a:gd name="connsiteY166" fmla="*/ 2680791 h 4579441"/>
                <a:gd name="connsiteX167" fmla="*/ 5157590 w 6370596"/>
                <a:gd name="connsiteY167" fmla="*/ 2687141 h 4579441"/>
                <a:gd name="connsiteX168" fmla="*/ 5202040 w 6370596"/>
                <a:gd name="connsiteY168" fmla="*/ 2706191 h 4579441"/>
                <a:gd name="connsiteX169" fmla="*/ 5240140 w 6370596"/>
                <a:gd name="connsiteY169" fmla="*/ 2718891 h 4579441"/>
                <a:gd name="connsiteX170" fmla="*/ 5259190 w 6370596"/>
                <a:gd name="connsiteY170" fmla="*/ 2725241 h 4579441"/>
                <a:gd name="connsiteX171" fmla="*/ 5290940 w 6370596"/>
                <a:gd name="connsiteY171" fmla="*/ 2737941 h 4579441"/>
                <a:gd name="connsiteX172" fmla="*/ 5316340 w 6370596"/>
                <a:gd name="connsiteY172" fmla="*/ 2744291 h 4579441"/>
                <a:gd name="connsiteX173" fmla="*/ 5354440 w 6370596"/>
                <a:gd name="connsiteY173" fmla="*/ 2756991 h 4579441"/>
                <a:gd name="connsiteX174" fmla="*/ 5398890 w 6370596"/>
                <a:gd name="connsiteY174" fmla="*/ 2769691 h 4579441"/>
                <a:gd name="connsiteX175" fmla="*/ 5494140 w 6370596"/>
                <a:gd name="connsiteY175" fmla="*/ 2763341 h 4579441"/>
                <a:gd name="connsiteX176" fmla="*/ 5513190 w 6370596"/>
                <a:gd name="connsiteY176" fmla="*/ 2744291 h 4579441"/>
                <a:gd name="connsiteX177" fmla="*/ 5500490 w 6370596"/>
                <a:gd name="connsiteY177" fmla="*/ 2699841 h 4579441"/>
                <a:gd name="connsiteX178" fmla="*/ 5494140 w 6370596"/>
                <a:gd name="connsiteY178" fmla="*/ 2668091 h 4579441"/>
                <a:gd name="connsiteX179" fmla="*/ 5456040 w 6370596"/>
                <a:gd name="connsiteY179" fmla="*/ 2649041 h 4579441"/>
                <a:gd name="connsiteX180" fmla="*/ 5449690 w 6370596"/>
                <a:gd name="connsiteY180" fmla="*/ 2623641 h 4579441"/>
                <a:gd name="connsiteX181" fmla="*/ 5462390 w 6370596"/>
                <a:gd name="connsiteY181" fmla="*/ 2509341 h 4579441"/>
                <a:gd name="connsiteX182" fmla="*/ 5475090 w 6370596"/>
                <a:gd name="connsiteY182" fmla="*/ 2483941 h 4579441"/>
                <a:gd name="connsiteX183" fmla="*/ 5513190 w 6370596"/>
                <a:gd name="connsiteY183" fmla="*/ 2458541 h 4579441"/>
                <a:gd name="connsiteX184" fmla="*/ 5513190 w 6370596"/>
                <a:gd name="connsiteY184" fmla="*/ 2356941 h 4579441"/>
                <a:gd name="connsiteX185" fmla="*/ 5532240 w 6370596"/>
                <a:gd name="connsiteY185" fmla="*/ 2331541 h 4579441"/>
                <a:gd name="connsiteX186" fmla="*/ 5551290 w 6370596"/>
                <a:gd name="connsiteY186" fmla="*/ 2293441 h 4579441"/>
                <a:gd name="connsiteX187" fmla="*/ 5576690 w 6370596"/>
                <a:gd name="connsiteY187" fmla="*/ 2287091 h 4579441"/>
                <a:gd name="connsiteX188" fmla="*/ 5684640 w 6370596"/>
                <a:gd name="connsiteY188" fmla="*/ 2280741 h 4579441"/>
                <a:gd name="connsiteX189" fmla="*/ 5767190 w 6370596"/>
                <a:gd name="connsiteY189" fmla="*/ 2261691 h 4579441"/>
                <a:gd name="connsiteX190" fmla="*/ 5786240 w 6370596"/>
                <a:gd name="connsiteY190" fmla="*/ 2255341 h 4579441"/>
                <a:gd name="connsiteX191" fmla="*/ 5951340 w 6370596"/>
                <a:gd name="connsiteY191" fmla="*/ 2261691 h 4579441"/>
                <a:gd name="connsiteX192" fmla="*/ 5989440 w 6370596"/>
                <a:gd name="connsiteY192" fmla="*/ 2280741 h 4579441"/>
                <a:gd name="connsiteX193" fmla="*/ 6129140 w 6370596"/>
                <a:gd name="connsiteY193" fmla="*/ 2299791 h 4579441"/>
                <a:gd name="connsiteX194" fmla="*/ 6287890 w 6370596"/>
                <a:gd name="connsiteY194" fmla="*/ 2293441 h 4579441"/>
                <a:gd name="connsiteX195" fmla="*/ 6306940 w 6370596"/>
                <a:gd name="connsiteY195" fmla="*/ 2280741 h 4579441"/>
                <a:gd name="connsiteX196" fmla="*/ 6332340 w 6370596"/>
                <a:gd name="connsiteY196" fmla="*/ 2274391 h 4579441"/>
                <a:gd name="connsiteX197" fmla="*/ 6370440 w 6370596"/>
                <a:gd name="connsiteY197" fmla="*/ 2236291 h 4579441"/>
                <a:gd name="connsiteX198" fmla="*/ 6351390 w 6370596"/>
                <a:gd name="connsiteY198" fmla="*/ 2229941 h 4579441"/>
                <a:gd name="connsiteX199" fmla="*/ 6325990 w 6370596"/>
                <a:gd name="connsiteY199" fmla="*/ 2217241 h 4579441"/>
                <a:gd name="connsiteX200" fmla="*/ 6306940 w 6370596"/>
                <a:gd name="connsiteY200" fmla="*/ 2102941 h 4579441"/>
                <a:gd name="connsiteX201" fmla="*/ 6300590 w 6370596"/>
                <a:gd name="connsiteY201" fmla="*/ 2033091 h 4579441"/>
                <a:gd name="connsiteX202" fmla="*/ 6281540 w 6370596"/>
                <a:gd name="connsiteY202" fmla="*/ 1969591 h 4579441"/>
                <a:gd name="connsiteX203" fmla="*/ 6268840 w 6370596"/>
                <a:gd name="connsiteY203" fmla="*/ 1937841 h 4579441"/>
                <a:gd name="connsiteX204" fmla="*/ 6262490 w 6370596"/>
                <a:gd name="connsiteY204" fmla="*/ 1918791 h 4579441"/>
                <a:gd name="connsiteX205" fmla="*/ 6249790 w 6370596"/>
                <a:gd name="connsiteY205" fmla="*/ 1899741 h 4579441"/>
                <a:gd name="connsiteX206" fmla="*/ 6243440 w 6370596"/>
                <a:gd name="connsiteY206" fmla="*/ 1874341 h 4579441"/>
                <a:gd name="connsiteX207" fmla="*/ 6224390 w 6370596"/>
                <a:gd name="connsiteY207" fmla="*/ 1829891 h 4579441"/>
                <a:gd name="connsiteX208" fmla="*/ 6218040 w 6370596"/>
                <a:gd name="connsiteY208" fmla="*/ 1753691 h 4579441"/>
                <a:gd name="connsiteX209" fmla="*/ 6192640 w 6370596"/>
                <a:gd name="connsiteY209" fmla="*/ 1696541 h 4579441"/>
                <a:gd name="connsiteX210" fmla="*/ 6179940 w 6370596"/>
                <a:gd name="connsiteY210" fmla="*/ 1671141 h 4579441"/>
                <a:gd name="connsiteX211" fmla="*/ 6154540 w 6370596"/>
                <a:gd name="connsiteY211" fmla="*/ 1633041 h 4579441"/>
                <a:gd name="connsiteX212" fmla="*/ 6141840 w 6370596"/>
                <a:gd name="connsiteY212" fmla="*/ 1594941 h 4579441"/>
                <a:gd name="connsiteX213" fmla="*/ 6135490 w 6370596"/>
                <a:gd name="connsiteY213" fmla="*/ 1575891 h 4579441"/>
                <a:gd name="connsiteX214" fmla="*/ 6129140 w 6370596"/>
                <a:gd name="connsiteY214" fmla="*/ 1550491 h 4579441"/>
                <a:gd name="connsiteX215" fmla="*/ 6116440 w 6370596"/>
                <a:gd name="connsiteY215" fmla="*/ 1531441 h 4579441"/>
                <a:gd name="connsiteX216" fmla="*/ 6097390 w 6370596"/>
                <a:gd name="connsiteY216" fmla="*/ 1486991 h 4579441"/>
                <a:gd name="connsiteX217" fmla="*/ 6059290 w 6370596"/>
                <a:gd name="connsiteY217" fmla="*/ 1474291 h 4579441"/>
                <a:gd name="connsiteX218" fmla="*/ 6002140 w 6370596"/>
                <a:gd name="connsiteY218" fmla="*/ 1461591 h 4579441"/>
                <a:gd name="connsiteX219" fmla="*/ 5964040 w 6370596"/>
                <a:gd name="connsiteY219" fmla="*/ 1448891 h 4579441"/>
                <a:gd name="connsiteX220" fmla="*/ 5944990 w 6370596"/>
                <a:gd name="connsiteY220" fmla="*/ 1442541 h 4579441"/>
                <a:gd name="connsiteX221" fmla="*/ 5887840 w 6370596"/>
                <a:gd name="connsiteY221" fmla="*/ 1429841 h 4579441"/>
                <a:gd name="connsiteX222" fmla="*/ 5868790 w 6370596"/>
                <a:gd name="connsiteY222" fmla="*/ 1423491 h 4579441"/>
                <a:gd name="connsiteX223" fmla="*/ 5563990 w 6370596"/>
                <a:gd name="connsiteY223" fmla="*/ 1436191 h 4579441"/>
                <a:gd name="connsiteX224" fmla="*/ 5506840 w 6370596"/>
                <a:gd name="connsiteY224" fmla="*/ 1448891 h 4579441"/>
                <a:gd name="connsiteX225" fmla="*/ 5468740 w 6370596"/>
                <a:gd name="connsiteY225" fmla="*/ 1461591 h 4579441"/>
                <a:gd name="connsiteX226" fmla="*/ 5449690 w 6370596"/>
                <a:gd name="connsiteY226" fmla="*/ 1467941 h 4579441"/>
                <a:gd name="connsiteX227" fmla="*/ 5430640 w 6370596"/>
                <a:gd name="connsiteY227" fmla="*/ 1480641 h 4579441"/>
                <a:gd name="connsiteX228" fmla="*/ 5373490 w 6370596"/>
                <a:gd name="connsiteY228" fmla="*/ 1493341 h 4579441"/>
                <a:gd name="connsiteX229" fmla="*/ 5309990 w 6370596"/>
                <a:gd name="connsiteY229" fmla="*/ 1506041 h 4579441"/>
                <a:gd name="connsiteX230" fmla="*/ 5202040 w 6370596"/>
                <a:gd name="connsiteY230" fmla="*/ 1525091 h 4579441"/>
                <a:gd name="connsiteX231" fmla="*/ 5030590 w 6370596"/>
                <a:gd name="connsiteY231" fmla="*/ 1512391 h 4579441"/>
                <a:gd name="connsiteX232" fmla="*/ 4967090 w 6370596"/>
                <a:gd name="connsiteY232" fmla="*/ 1493341 h 4579441"/>
                <a:gd name="connsiteX233" fmla="*/ 4948040 w 6370596"/>
                <a:gd name="connsiteY233" fmla="*/ 1486991 h 4579441"/>
                <a:gd name="connsiteX234" fmla="*/ 4922640 w 6370596"/>
                <a:gd name="connsiteY234" fmla="*/ 1480641 h 4579441"/>
                <a:gd name="connsiteX235" fmla="*/ 4903590 w 6370596"/>
                <a:gd name="connsiteY235" fmla="*/ 1474291 h 4579441"/>
                <a:gd name="connsiteX236" fmla="*/ 4833740 w 6370596"/>
                <a:gd name="connsiteY236" fmla="*/ 1467941 h 4579441"/>
                <a:gd name="connsiteX237" fmla="*/ 4795640 w 6370596"/>
                <a:gd name="connsiteY237" fmla="*/ 1455241 h 4579441"/>
                <a:gd name="connsiteX238" fmla="*/ 4522590 w 6370596"/>
                <a:gd name="connsiteY238" fmla="*/ 1442541 h 4579441"/>
                <a:gd name="connsiteX239" fmla="*/ 4490840 w 6370596"/>
                <a:gd name="connsiteY239" fmla="*/ 1436191 h 4579441"/>
                <a:gd name="connsiteX240" fmla="*/ 4452740 w 6370596"/>
                <a:gd name="connsiteY240" fmla="*/ 1423491 h 4579441"/>
                <a:gd name="connsiteX241" fmla="*/ 4395590 w 6370596"/>
                <a:gd name="connsiteY241" fmla="*/ 1417141 h 4579441"/>
                <a:gd name="connsiteX242" fmla="*/ 4357490 w 6370596"/>
                <a:gd name="connsiteY242" fmla="*/ 1391741 h 4579441"/>
                <a:gd name="connsiteX243" fmla="*/ 4319390 w 6370596"/>
                <a:gd name="connsiteY243" fmla="*/ 1379041 h 4579441"/>
                <a:gd name="connsiteX244" fmla="*/ 4281290 w 6370596"/>
                <a:gd name="connsiteY244" fmla="*/ 1366341 h 4579441"/>
                <a:gd name="connsiteX245" fmla="*/ 4243190 w 6370596"/>
                <a:gd name="connsiteY245" fmla="*/ 1353641 h 4579441"/>
                <a:gd name="connsiteX246" fmla="*/ 4211440 w 6370596"/>
                <a:gd name="connsiteY246" fmla="*/ 1347291 h 4579441"/>
                <a:gd name="connsiteX247" fmla="*/ 4192390 w 6370596"/>
                <a:gd name="connsiteY247" fmla="*/ 1334591 h 4579441"/>
                <a:gd name="connsiteX248" fmla="*/ 4154290 w 6370596"/>
                <a:gd name="connsiteY248" fmla="*/ 1321891 h 4579441"/>
                <a:gd name="connsiteX249" fmla="*/ 4135240 w 6370596"/>
                <a:gd name="connsiteY249" fmla="*/ 1315541 h 4579441"/>
                <a:gd name="connsiteX250" fmla="*/ 4103490 w 6370596"/>
                <a:gd name="connsiteY250" fmla="*/ 1296491 h 4579441"/>
                <a:gd name="connsiteX251" fmla="*/ 4059040 w 6370596"/>
                <a:gd name="connsiteY251" fmla="*/ 1283791 h 4579441"/>
                <a:gd name="connsiteX252" fmla="*/ 4033640 w 6370596"/>
                <a:gd name="connsiteY252" fmla="*/ 1271091 h 4579441"/>
                <a:gd name="connsiteX253" fmla="*/ 3982840 w 6370596"/>
                <a:gd name="connsiteY253" fmla="*/ 1258391 h 4579441"/>
                <a:gd name="connsiteX254" fmla="*/ 3919340 w 6370596"/>
                <a:gd name="connsiteY254" fmla="*/ 1220291 h 4579441"/>
                <a:gd name="connsiteX255" fmla="*/ 3900290 w 6370596"/>
                <a:gd name="connsiteY255" fmla="*/ 1213941 h 4579441"/>
                <a:gd name="connsiteX256" fmla="*/ 3709790 w 6370596"/>
                <a:gd name="connsiteY256" fmla="*/ 1207591 h 4579441"/>
                <a:gd name="connsiteX257" fmla="*/ 3627240 w 6370596"/>
                <a:gd name="connsiteY257" fmla="*/ 1213941 h 4579441"/>
                <a:gd name="connsiteX258" fmla="*/ 3589140 w 6370596"/>
                <a:gd name="connsiteY258" fmla="*/ 1232991 h 4579441"/>
                <a:gd name="connsiteX259" fmla="*/ 3551040 w 6370596"/>
                <a:gd name="connsiteY259" fmla="*/ 1245691 h 4579441"/>
                <a:gd name="connsiteX260" fmla="*/ 3531990 w 6370596"/>
                <a:gd name="connsiteY260" fmla="*/ 1258391 h 4579441"/>
                <a:gd name="connsiteX261" fmla="*/ 3512940 w 6370596"/>
                <a:gd name="connsiteY261" fmla="*/ 1264741 h 4579441"/>
                <a:gd name="connsiteX262" fmla="*/ 3474840 w 6370596"/>
                <a:gd name="connsiteY262" fmla="*/ 1290141 h 4579441"/>
                <a:gd name="connsiteX263" fmla="*/ 3455790 w 6370596"/>
                <a:gd name="connsiteY263" fmla="*/ 1302841 h 4579441"/>
                <a:gd name="connsiteX264" fmla="*/ 3455790 w 6370596"/>
                <a:gd name="connsiteY264" fmla="*/ 1455241 h 4579441"/>
                <a:gd name="connsiteX265" fmla="*/ 3366890 w 6370596"/>
                <a:gd name="connsiteY265" fmla="*/ 1506041 h 4579441"/>
                <a:gd name="connsiteX266" fmla="*/ 3271640 w 6370596"/>
                <a:gd name="connsiteY266" fmla="*/ 1448891 h 4579441"/>
                <a:gd name="connsiteX267" fmla="*/ 3252590 w 6370596"/>
                <a:gd name="connsiteY267" fmla="*/ 1455241 h 4579441"/>
                <a:gd name="connsiteX268" fmla="*/ 3176390 w 6370596"/>
                <a:gd name="connsiteY268" fmla="*/ 1429841 h 4579441"/>
                <a:gd name="connsiteX269" fmla="*/ 3157340 w 6370596"/>
                <a:gd name="connsiteY269" fmla="*/ 1410791 h 4579441"/>
                <a:gd name="connsiteX270" fmla="*/ 3138290 w 6370596"/>
                <a:gd name="connsiteY270" fmla="*/ 1372691 h 4579441"/>
                <a:gd name="connsiteX271" fmla="*/ 3131940 w 6370596"/>
                <a:gd name="connsiteY271" fmla="*/ 1353641 h 4579441"/>
                <a:gd name="connsiteX272" fmla="*/ 3119240 w 6370596"/>
                <a:gd name="connsiteY272" fmla="*/ 1334591 h 4579441"/>
                <a:gd name="connsiteX273" fmla="*/ 3112890 w 6370596"/>
                <a:gd name="connsiteY273" fmla="*/ 1315541 h 4579441"/>
                <a:gd name="connsiteX274" fmla="*/ 3100190 w 6370596"/>
                <a:gd name="connsiteY274" fmla="*/ 1296491 h 4579441"/>
                <a:gd name="connsiteX275" fmla="*/ 3087490 w 6370596"/>
                <a:gd name="connsiteY275" fmla="*/ 1271091 h 4579441"/>
                <a:gd name="connsiteX276" fmla="*/ 3068440 w 6370596"/>
                <a:gd name="connsiteY276" fmla="*/ 1252041 h 4579441"/>
                <a:gd name="connsiteX277" fmla="*/ 3030340 w 6370596"/>
                <a:gd name="connsiteY277" fmla="*/ 1232991 h 4579441"/>
                <a:gd name="connsiteX278" fmla="*/ 3011290 w 6370596"/>
                <a:gd name="connsiteY278" fmla="*/ 1213941 h 4579441"/>
                <a:gd name="connsiteX279" fmla="*/ 2985890 w 6370596"/>
                <a:gd name="connsiteY279" fmla="*/ 1194891 h 4579441"/>
                <a:gd name="connsiteX280" fmla="*/ 2966840 w 6370596"/>
                <a:gd name="connsiteY280" fmla="*/ 1169491 h 4579441"/>
                <a:gd name="connsiteX281" fmla="*/ 2941440 w 6370596"/>
                <a:gd name="connsiteY281" fmla="*/ 1144091 h 4579441"/>
                <a:gd name="connsiteX282" fmla="*/ 2896990 w 6370596"/>
                <a:gd name="connsiteY282" fmla="*/ 1086941 h 4579441"/>
                <a:gd name="connsiteX283" fmla="*/ 2865240 w 6370596"/>
                <a:gd name="connsiteY283" fmla="*/ 1048841 h 4579441"/>
                <a:gd name="connsiteX284" fmla="*/ 2839840 w 6370596"/>
                <a:gd name="connsiteY284" fmla="*/ 1029791 h 4579441"/>
                <a:gd name="connsiteX285" fmla="*/ 2801740 w 6370596"/>
                <a:gd name="connsiteY285" fmla="*/ 1004391 h 4579441"/>
                <a:gd name="connsiteX286" fmla="*/ 2757290 w 6370596"/>
                <a:gd name="connsiteY286" fmla="*/ 966291 h 4579441"/>
                <a:gd name="connsiteX287" fmla="*/ 2719190 w 6370596"/>
                <a:gd name="connsiteY287" fmla="*/ 928191 h 4579441"/>
                <a:gd name="connsiteX288" fmla="*/ 2700140 w 6370596"/>
                <a:gd name="connsiteY288" fmla="*/ 915491 h 4579441"/>
                <a:gd name="connsiteX289" fmla="*/ 2655690 w 6370596"/>
                <a:gd name="connsiteY289" fmla="*/ 871041 h 4579441"/>
                <a:gd name="connsiteX290" fmla="*/ 2630290 w 6370596"/>
                <a:gd name="connsiteY290" fmla="*/ 832941 h 4579441"/>
                <a:gd name="connsiteX291" fmla="*/ 2598540 w 6370596"/>
                <a:gd name="connsiteY291" fmla="*/ 801191 h 4579441"/>
                <a:gd name="connsiteX292" fmla="*/ 2585840 w 6370596"/>
                <a:gd name="connsiteY292" fmla="*/ 782141 h 4579441"/>
                <a:gd name="connsiteX293" fmla="*/ 2522340 w 6370596"/>
                <a:gd name="connsiteY293" fmla="*/ 744041 h 4579441"/>
                <a:gd name="connsiteX294" fmla="*/ 2503290 w 6370596"/>
                <a:gd name="connsiteY294" fmla="*/ 724991 h 4579441"/>
                <a:gd name="connsiteX295" fmla="*/ 2452490 w 6370596"/>
                <a:gd name="connsiteY295" fmla="*/ 693241 h 4579441"/>
                <a:gd name="connsiteX296" fmla="*/ 2376290 w 6370596"/>
                <a:gd name="connsiteY296" fmla="*/ 642441 h 4579441"/>
                <a:gd name="connsiteX297" fmla="*/ 2331840 w 6370596"/>
                <a:gd name="connsiteY297" fmla="*/ 585291 h 4579441"/>
                <a:gd name="connsiteX298" fmla="*/ 2293740 w 6370596"/>
                <a:gd name="connsiteY298" fmla="*/ 547191 h 4579441"/>
                <a:gd name="connsiteX299" fmla="*/ 2268340 w 6370596"/>
                <a:gd name="connsiteY299" fmla="*/ 496391 h 4579441"/>
                <a:gd name="connsiteX300" fmla="*/ 2223890 w 6370596"/>
                <a:gd name="connsiteY300" fmla="*/ 350341 h 4579441"/>
                <a:gd name="connsiteX301" fmla="*/ 2211190 w 6370596"/>
                <a:gd name="connsiteY301" fmla="*/ 331291 h 4579441"/>
                <a:gd name="connsiteX302" fmla="*/ 2204840 w 6370596"/>
                <a:gd name="connsiteY302" fmla="*/ 312241 h 4579441"/>
                <a:gd name="connsiteX303" fmla="*/ 2179440 w 6370596"/>
                <a:gd name="connsiteY303" fmla="*/ 274141 h 4579441"/>
                <a:gd name="connsiteX304" fmla="*/ 2122290 w 6370596"/>
                <a:gd name="connsiteY304" fmla="*/ 134441 h 4579441"/>
                <a:gd name="connsiteX305" fmla="*/ 2096890 w 6370596"/>
                <a:gd name="connsiteY305" fmla="*/ 96341 h 4579441"/>
                <a:gd name="connsiteX306" fmla="*/ 2071490 w 6370596"/>
                <a:gd name="connsiteY306" fmla="*/ 89991 h 4579441"/>
                <a:gd name="connsiteX307" fmla="*/ 2001640 w 6370596"/>
                <a:gd name="connsiteY307" fmla="*/ 58241 h 4579441"/>
                <a:gd name="connsiteX308" fmla="*/ 1982590 w 6370596"/>
                <a:gd name="connsiteY308" fmla="*/ 45541 h 4579441"/>
                <a:gd name="connsiteX309" fmla="*/ 1684140 w 6370596"/>
                <a:gd name="connsiteY309" fmla="*/ 26491 h 4579441"/>
                <a:gd name="connsiteX310" fmla="*/ 763390 w 6370596"/>
                <a:gd name="connsiteY310" fmla="*/ 13791 h 4579441"/>
                <a:gd name="connsiteX311" fmla="*/ 503040 w 6370596"/>
                <a:gd name="connsiteY311" fmla="*/ 1091 h 4579441"/>
                <a:gd name="connsiteX312" fmla="*/ 452240 w 6370596"/>
                <a:gd name="connsiteY312" fmla="*/ 20141 h 4579441"/>
                <a:gd name="connsiteX313" fmla="*/ 134740 w 6370596"/>
                <a:gd name="connsiteY313" fmla="*/ 20141 h 4579441"/>
                <a:gd name="connsiteX314" fmla="*/ 45840 w 6370596"/>
                <a:gd name="connsiteY314" fmla="*/ 64591 h 4579441"/>
                <a:gd name="connsiteX315" fmla="*/ 26790 w 6370596"/>
                <a:gd name="connsiteY315" fmla="*/ 229691 h 4579441"/>
                <a:gd name="connsiteX316" fmla="*/ 7740 w 6370596"/>
                <a:gd name="connsiteY316" fmla="*/ 369391 h 4579441"/>
                <a:gd name="connsiteX317" fmla="*/ 20440 w 6370596"/>
                <a:gd name="connsiteY31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782440 w 6370596"/>
                <a:gd name="connsiteY28" fmla="*/ 3963491 h 4579441"/>
                <a:gd name="connsiteX29" fmla="*/ 801490 w 6370596"/>
                <a:gd name="connsiteY29" fmla="*/ 3957141 h 4579441"/>
                <a:gd name="connsiteX30" fmla="*/ 864990 w 6370596"/>
                <a:gd name="connsiteY30" fmla="*/ 3963491 h 4579441"/>
                <a:gd name="connsiteX31" fmla="*/ 915790 w 6370596"/>
                <a:gd name="connsiteY31" fmla="*/ 3988891 h 4579441"/>
                <a:gd name="connsiteX32" fmla="*/ 941190 w 6370596"/>
                <a:gd name="connsiteY32" fmla="*/ 3995241 h 4579441"/>
                <a:gd name="connsiteX33" fmla="*/ 979290 w 6370596"/>
                <a:gd name="connsiteY33" fmla="*/ 4026991 h 4579441"/>
                <a:gd name="connsiteX34" fmla="*/ 998340 w 6370596"/>
                <a:gd name="connsiteY34" fmla="*/ 4039691 h 4579441"/>
                <a:gd name="connsiteX35" fmla="*/ 1017390 w 6370596"/>
                <a:gd name="connsiteY35" fmla="*/ 4058741 h 4579441"/>
                <a:gd name="connsiteX36" fmla="*/ 1087240 w 6370596"/>
                <a:gd name="connsiteY36" fmla="*/ 4090491 h 4579441"/>
                <a:gd name="connsiteX37" fmla="*/ 1157090 w 6370596"/>
                <a:gd name="connsiteY37" fmla="*/ 4084141 h 4579441"/>
                <a:gd name="connsiteX38" fmla="*/ 1176140 w 6370596"/>
                <a:gd name="connsiteY38" fmla="*/ 4077791 h 4579441"/>
                <a:gd name="connsiteX39" fmla="*/ 1271390 w 6370596"/>
                <a:gd name="connsiteY39" fmla="*/ 4084141 h 4579441"/>
                <a:gd name="connsiteX40" fmla="*/ 1366640 w 6370596"/>
                <a:gd name="connsiteY40" fmla="*/ 4096841 h 4579441"/>
                <a:gd name="connsiteX41" fmla="*/ 1411090 w 6370596"/>
                <a:gd name="connsiteY41" fmla="*/ 4122241 h 4579441"/>
                <a:gd name="connsiteX42" fmla="*/ 1430140 w 6370596"/>
                <a:gd name="connsiteY42" fmla="*/ 4141291 h 4579441"/>
                <a:gd name="connsiteX43" fmla="*/ 1468240 w 6370596"/>
                <a:gd name="connsiteY43" fmla="*/ 4166691 h 4579441"/>
                <a:gd name="connsiteX44" fmla="*/ 1512690 w 6370596"/>
                <a:gd name="connsiteY44" fmla="*/ 4192091 h 4579441"/>
                <a:gd name="connsiteX45" fmla="*/ 1569840 w 6370596"/>
                <a:gd name="connsiteY45" fmla="*/ 4217491 h 4579441"/>
                <a:gd name="connsiteX46" fmla="*/ 1595240 w 6370596"/>
                <a:gd name="connsiteY46" fmla="*/ 4230191 h 4579441"/>
                <a:gd name="connsiteX47" fmla="*/ 1614290 w 6370596"/>
                <a:gd name="connsiteY47" fmla="*/ 4242891 h 4579441"/>
                <a:gd name="connsiteX48" fmla="*/ 1652390 w 6370596"/>
                <a:gd name="connsiteY48" fmla="*/ 4255591 h 4579441"/>
                <a:gd name="connsiteX49" fmla="*/ 1709540 w 6370596"/>
                <a:gd name="connsiteY49" fmla="*/ 4300041 h 4579441"/>
                <a:gd name="connsiteX50" fmla="*/ 1728590 w 6370596"/>
                <a:gd name="connsiteY50" fmla="*/ 4306391 h 4579441"/>
                <a:gd name="connsiteX51" fmla="*/ 1753990 w 6370596"/>
                <a:gd name="connsiteY51" fmla="*/ 4325441 h 4579441"/>
                <a:gd name="connsiteX52" fmla="*/ 1798440 w 6370596"/>
                <a:gd name="connsiteY52" fmla="*/ 4344491 h 4579441"/>
                <a:gd name="connsiteX53" fmla="*/ 1823840 w 6370596"/>
                <a:gd name="connsiteY53" fmla="*/ 4357191 h 4579441"/>
                <a:gd name="connsiteX54" fmla="*/ 1861940 w 6370596"/>
                <a:gd name="connsiteY54" fmla="*/ 4369891 h 4579441"/>
                <a:gd name="connsiteX55" fmla="*/ 1880990 w 6370596"/>
                <a:gd name="connsiteY55" fmla="*/ 4382591 h 4579441"/>
                <a:gd name="connsiteX56" fmla="*/ 1919090 w 6370596"/>
                <a:gd name="connsiteY56" fmla="*/ 4395291 h 4579441"/>
                <a:gd name="connsiteX57" fmla="*/ 1963540 w 6370596"/>
                <a:gd name="connsiteY57" fmla="*/ 4414341 h 4579441"/>
                <a:gd name="connsiteX58" fmla="*/ 1988940 w 6370596"/>
                <a:gd name="connsiteY58" fmla="*/ 4433391 h 4579441"/>
                <a:gd name="connsiteX59" fmla="*/ 2027040 w 6370596"/>
                <a:gd name="connsiteY59" fmla="*/ 4458791 h 4579441"/>
                <a:gd name="connsiteX60" fmla="*/ 2071490 w 6370596"/>
                <a:gd name="connsiteY60" fmla="*/ 4496891 h 4579441"/>
                <a:gd name="connsiteX61" fmla="*/ 2090540 w 6370596"/>
                <a:gd name="connsiteY61" fmla="*/ 4503241 h 4579441"/>
                <a:gd name="connsiteX62" fmla="*/ 2109590 w 6370596"/>
                <a:gd name="connsiteY62" fmla="*/ 4515941 h 4579441"/>
                <a:gd name="connsiteX63" fmla="*/ 2134990 w 6370596"/>
                <a:gd name="connsiteY63" fmla="*/ 4522291 h 4579441"/>
                <a:gd name="connsiteX64" fmla="*/ 2198490 w 6370596"/>
                <a:gd name="connsiteY64" fmla="*/ 4541341 h 4579441"/>
                <a:gd name="connsiteX65" fmla="*/ 2261990 w 6370596"/>
                <a:gd name="connsiteY65" fmla="*/ 4547691 h 4579441"/>
                <a:gd name="connsiteX66" fmla="*/ 2300090 w 6370596"/>
                <a:gd name="connsiteY66" fmla="*/ 4560391 h 4579441"/>
                <a:gd name="connsiteX67" fmla="*/ 2325490 w 6370596"/>
                <a:gd name="connsiteY67" fmla="*/ 4566741 h 4579441"/>
                <a:gd name="connsiteX68" fmla="*/ 2363590 w 6370596"/>
                <a:gd name="connsiteY68" fmla="*/ 4579441 h 4579441"/>
                <a:gd name="connsiteX69" fmla="*/ 2388990 w 6370596"/>
                <a:gd name="connsiteY69" fmla="*/ 4573091 h 4579441"/>
                <a:gd name="connsiteX70" fmla="*/ 2401690 w 6370596"/>
                <a:gd name="connsiteY70" fmla="*/ 4547691 h 4579441"/>
                <a:gd name="connsiteX71" fmla="*/ 2433440 w 6370596"/>
                <a:gd name="connsiteY71" fmla="*/ 4515941 h 4579441"/>
                <a:gd name="connsiteX72" fmla="*/ 2458840 w 6370596"/>
                <a:gd name="connsiteY72" fmla="*/ 4477841 h 4579441"/>
                <a:gd name="connsiteX73" fmla="*/ 2471540 w 6370596"/>
                <a:gd name="connsiteY73" fmla="*/ 4458791 h 4579441"/>
                <a:gd name="connsiteX74" fmla="*/ 2490590 w 6370596"/>
                <a:gd name="connsiteY74" fmla="*/ 4433391 h 4579441"/>
                <a:gd name="connsiteX75" fmla="*/ 2503290 w 6370596"/>
                <a:gd name="connsiteY75" fmla="*/ 4414341 h 4579441"/>
                <a:gd name="connsiteX76" fmla="*/ 2522340 w 6370596"/>
                <a:gd name="connsiteY76" fmla="*/ 4388941 h 4579441"/>
                <a:gd name="connsiteX77" fmla="*/ 2535040 w 6370596"/>
                <a:gd name="connsiteY77" fmla="*/ 4369891 h 4579441"/>
                <a:gd name="connsiteX78" fmla="*/ 2554090 w 6370596"/>
                <a:gd name="connsiteY78" fmla="*/ 4363541 h 4579441"/>
                <a:gd name="connsiteX79" fmla="*/ 2611240 w 6370596"/>
                <a:gd name="connsiteY79" fmla="*/ 4312741 h 4579441"/>
                <a:gd name="connsiteX80" fmla="*/ 2630290 w 6370596"/>
                <a:gd name="connsiteY80" fmla="*/ 4306391 h 4579441"/>
                <a:gd name="connsiteX81" fmla="*/ 2674740 w 6370596"/>
                <a:gd name="connsiteY81" fmla="*/ 4280991 h 4579441"/>
                <a:gd name="connsiteX82" fmla="*/ 2700140 w 6370596"/>
                <a:gd name="connsiteY82" fmla="*/ 4268291 h 4579441"/>
                <a:gd name="connsiteX83" fmla="*/ 2738240 w 6370596"/>
                <a:gd name="connsiteY83" fmla="*/ 4230191 h 4579441"/>
                <a:gd name="connsiteX84" fmla="*/ 2776340 w 6370596"/>
                <a:gd name="connsiteY84" fmla="*/ 4198441 h 4579441"/>
                <a:gd name="connsiteX85" fmla="*/ 2827140 w 6370596"/>
                <a:gd name="connsiteY85" fmla="*/ 4166691 h 4579441"/>
                <a:gd name="connsiteX86" fmla="*/ 2858890 w 6370596"/>
                <a:gd name="connsiteY86" fmla="*/ 4134941 h 4579441"/>
                <a:gd name="connsiteX87" fmla="*/ 2890640 w 6370596"/>
                <a:gd name="connsiteY87" fmla="*/ 4103191 h 4579441"/>
                <a:gd name="connsiteX88" fmla="*/ 2903340 w 6370596"/>
                <a:gd name="connsiteY88" fmla="*/ 4077791 h 4579441"/>
                <a:gd name="connsiteX89" fmla="*/ 2992240 w 6370596"/>
                <a:gd name="connsiteY89" fmla="*/ 4014291 h 4579441"/>
                <a:gd name="connsiteX90" fmla="*/ 3023990 w 6370596"/>
                <a:gd name="connsiteY90" fmla="*/ 3995241 h 4579441"/>
                <a:gd name="connsiteX91" fmla="*/ 3093840 w 6370596"/>
                <a:gd name="connsiteY91" fmla="*/ 3963491 h 4579441"/>
                <a:gd name="connsiteX92" fmla="*/ 3112890 w 6370596"/>
                <a:gd name="connsiteY92" fmla="*/ 3950791 h 4579441"/>
                <a:gd name="connsiteX93" fmla="*/ 3150990 w 6370596"/>
                <a:gd name="connsiteY93" fmla="*/ 3938091 h 4579441"/>
                <a:gd name="connsiteX94" fmla="*/ 3208140 w 6370596"/>
                <a:gd name="connsiteY94" fmla="*/ 3906341 h 4579441"/>
                <a:gd name="connsiteX95" fmla="*/ 3246240 w 6370596"/>
                <a:gd name="connsiteY95" fmla="*/ 3887291 h 4579441"/>
                <a:gd name="connsiteX96" fmla="*/ 3258940 w 6370596"/>
                <a:gd name="connsiteY96" fmla="*/ 3868241 h 4579441"/>
                <a:gd name="connsiteX97" fmla="*/ 3284340 w 6370596"/>
                <a:gd name="connsiteY97" fmla="*/ 3849191 h 4579441"/>
                <a:gd name="connsiteX98" fmla="*/ 3277990 w 6370596"/>
                <a:gd name="connsiteY98" fmla="*/ 3734891 h 4579441"/>
                <a:gd name="connsiteX99" fmla="*/ 3239890 w 6370596"/>
                <a:gd name="connsiteY99" fmla="*/ 3728541 h 4579441"/>
                <a:gd name="connsiteX100" fmla="*/ 3112890 w 6370596"/>
                <a:gd name="connsiteY100" fmla="*/ 3715841 h 4579441"/>
                <a:gd name="connsiteX101" fmla="*/ 3119240 w 6370596"/>
                <a:gd name="connsiteY101" fmla="*/ 3690441 h 4579441"/>
                <a:gd name="connsiteX102" fmla="*/ 3138290 w 6370596"/>
                <a:gd name="connsiteY102" fmla="*/ 3677741 h 4579441"/>
                <a:gd name="connsiteX103" fmla="*/ 3163690 w 6370596"/>
                <a:gd name="connsiteY103" fmla="*/ 3658691 h 4579441"/>
                <a:gd name="connsiteX104" fmla="*/ 3201790 w 6370596"/>
                <a:gd name="connsiteY104" fmla="*/ 3639641 h 4579441"/>
                <a:gd name="connsiteX105" fmla="*/ 3271640 w 6370596"/>
                <a:gd name="connsiteY105" fmla="*/ 3569791 h 4579441"/>
                <a:gd name="connsiteX106" fmla="*/ 3290690 w 6370596"/>
                <a:gd name="connsiteY106" fmla="*/ 3544391 h 4579441"/>
                <a:gd name="connsiteX107" fmla="*/ 3309740 w 6370596"/>
                <a:gd name="connsiteY107" fmla="*/ 3531691 h 4579441"/>
                <a:gd name="connsiteX108" fmla="*/ 3404990 w 6370596"/>
                <a:gd name="connsiteY108" fmla="*/ 3474541 h 4579441"/>
                <a:gd name="connsiteX109" fmla="*/ 3449440 w 6370596"/>
                <a:gd name="connsiteY109" fmla="*/ 3461841 h 4579441"/>
                <a:gd name="connsiteX110" fmla="*/ 3474840 w 6370596"/>
                <a:gd name="connsiteY110" fmla="*/ 3398341 h 4579441"/>
                <a:gd name="connsiteX111" fmla="*/ 3512940 w 6370596"/>
                <a:gd name="connsiteY111" fmla="*/ 3379291 h 4579441"/>
                <a:gd name="connsiteX112" fmla="*/ 3557390 w 6370596"/>
                <a:gd name="connsiteY112" fmla="*/ 3353891 h 4579441"/>
                <a:gd name="connsiteX113" fmla="*/ 3608190 w 6370596"/>
                <a:gd name="connsiteY113" fmla="*/ 3322141 h 4579441"/>
                <a:gd name="connsiteX114" fmla="*/ 3697090 w 6370596"/>
                <a:gd name="connsiteY114" fmla="*/ 3296741 h 4579441"/>
                <a:gd name="connsiteX115" fmla="*/ 3741540 w 6370596"/>
                <a:gd name="connsiteY115" fmla="*/ 3284041 h 4579441"/>
                <a:gd name="connsiteX116" fmla="*/ 3760590 w 6370596"/>
                <a:gd name="connsiteY116" fmla="*/ 3271341 h 4579441"/>
                <a:gd name="connsiteX117" fmla="*/ 3805040 w 6370596"/>
                <a:gd name="connsiteY117" fmla="*/ 3220541 h 4579441"/>
                <a:gd name="connsiteX118" fmla="*/ 3773290 w 6370596"/>
                <a:gd name="connsiteY118" fmla="*/ 3144341 h 4579441"/>
                <a:gd name="connsiteX119" fmla="*/ 3728840 w 6370596"/>
                <a:gd name="connsiteY119" fmla="*/ 3087191 h 4579441"/>
                <a:gd name="connsiteX120" fmla="*/ 3671690 w 6370596"/>
                <a:gd name="connsiteY120" fmla="*/ 2979241 h 4579441"/>
                <a:gd name="connsiteX121" fmla="*/ 3678040 w 6370596"/>
                <a:gd name="connsiteY121" fmla="*/ 2960191 h 4579441"/>
                <a:gd name="connsiteX122" fmla="*/ 3690740 w 6370596"/>
                <a:gd name="connsiteY122" fmla="*/ 2877641 h 4579441"/>
                <a:gd name="connsiteX123" fmla="*/ 3684390 w 6370596"/>
                <a:gd name="connsiteY123" fmla="*/ 2833191 h 4579441"/>
                <a:gd name="connsiteX124" fmla="*/ 3671690 w 6370596"/>
                <a:gd name="connsiteY124" fmla="*/ 2814141 h 4579441"/>
                <a:gd name="connsiteX125" fmla="*/ 3665340 w 6370596"/>
                <a:gd name="connsiteY125" fmla="*/ 2788741 h 4579441"/>
                <a:gd name="connsiteX126" fmla="*/ 3671690 w 6370596"/>
                <a:gd name="connsiteY126" fmla="*/ 2706191 h 4579441"/>
                <a:gd name="connsiteX127" fmla="*/ 3684390 w 6370596"/>
                <a:gd name="connsiteY127" fmla="*/ 2687141 h 4579441"/>
                <a:gd name="connsiteX128" fmla="*/ 3722490 w 6370596"/>
                <a:gd name="connsiteY128" fmla="*/ 2649041 h 4579441"/>
                <a:gd name="connsiteX129" fmla="*/ 3843140 w 6370596"/>
                <a:gd name="connsiteY129" fmla="*/ 2560141 h 4579441"/>
                <a:gd name="connsiteX130" fmla="*/ 3925690 w 6370596"/>
                <a:gd name="connsiteY130" fmla="*/ 2496641 h 4579441"/>
                <a:gd name="connsiteX131" fmla="*/ 4008240 w 6370596"/>
                <a:gd name="connsiteY131" fmla="*/ 2464891 h 4579441"/>
                <a:gd name="connsiteX132" fmla="*/ 4109840 w 6370596"/>
                <a:gd name="connsiteY132" fmla="*/ 2471241 h 4579441"/>
                <a:gd name="connsiteX133" fmla="*/ 4147940 w 6370596"/>
                <a:gd name="connsiteY133" fmla="*/ 2496641 h 4579441"/>
                <a:gd name="connsiteX134" fmla="*/ 4186040 w 6370596"/>
                <a:gd name="connsiteY134" fmla="*/ 2515691 h 4579441"/>
                <a:gd name="connsiteX135" fmla="*/ 4249540 w 6370596"/>
                <a:gd name="connsiteY135" fmla="*/ 2566491 h 4579441"/>
                <a:gd name="connsiteX136" fmla="*/ 4274940 w 6370596"/>
                <a:gd name="connsiteY136" fmla="*/ 2610941 h 4579441"/>
                <a:gd name="connsiteX137" fmla="*/ 4293990 w 6370596"/>
                <a:gd name="connsiteY137" fmla="*/ 2629991 h 4579441"/>
                <a:gd name="connsiteX138" fmla="*/ 4363840 w 6370596"/>
                <a:gd name="connsiteY138" fmla="*/ 2706191 h 4579441"/>
                <a:gd name="connsiteX139" fmla="*/ 4382890 w 6370596"/>
                <a:gd name="connsiteY139" fmla="*/ 2731591 h 4579441"/>
                <a:gd name="connsiteX140" fmla="*/ 4427340 w 6370596"/>
                <a:gd name="connsiteY140" fmla="*/ 2795091 h 4579441"/>
                <a:gd name="connsiteX141" fmla="*/ 4465440 w 6370596"/>
                <a:gd name="connsiteY141" fmla="*/ 2852241 h 4579441"/>
                <a:gd name="connsiteX142" fmla="*/ 4535290 w 6370596"/>
                <a:gd name="connsiteY142" fmla="*/ 2947491 h 4579441"/>
                <a:gd name="connsiteX143" fmla="*/ 4547990 w 6370596"/>
                <a:gd name="connsiteY143" fmla="*/ 2966541 h 4579441"/>
                <a:gd name="connsiteX144" fmla="*/ 4573390 w 6370596"/>
                <a:gd name="connsiteY144" fmla="*/ 2991941 h 4579441"/>
                <a:gd name="connsiteX145" fmla="*/ 4586090 w 6370596"/>
                <a:gd name="connsiteY145" fmla="*/ 3010991 h 4579441"/>
                <a:gd name="connsiteX146" fmla="*/ 4605140 w 6370596"/>
                <a:gd name="connsiteY146" fmla="*/ 3030041 h 4579441"/>
                <a:gd name="connsiteX147" fmla="*/ 4649590 w 6370596"/>
                <a:gd name="connsiteY147" fmla="*/ 3087191 h 4579441"/>
                <a:gd name="connsiteX148" fmla="*/ 4668640 w 6370596"/>
                <a:gd name="connsiteY148" fmla="*/ 3112591 h 4579441"/>
                <a:gd name="connsiteX149" fmla="*/ 4681340 w 6370596"/>
                <a:gd name="connsiteY149" fmla="*/ 3131641 h 4579441"/>
                <a:gd name="connsiteX150" fmla="*/ 4700390 w 6370596"/>
                <a:gd name="connsiteY150" fmla="*/ 3137991 h 4579441"/>
                <a:gd name="connsiteX151" fmla="*/ 4732140 w 6370596"/>
                <a:gd name="connsiteY151" fmla="*/ 3036391 h 4579441"/>
                <a:gd name="connsiteX152" fmla="*/ 4744840 w 6370596"/>
                <a:gd name="connsiteY152" fmla="*/ 2985591 h 4579441"/>
                <a:gd name="connsiteX153" fmla="*/ 4763890 w 6370596"/>
                <a:gd name="connsiteY153" fmla="*/ 2934791 h 4579441"/>
                <a:gd name="connsiteX154" fmla="*/ 4776590 w 6370596"/>
                <a:gd name="connsiteY154" fmla="*/ 2883991 h 4579441"/>
                <a:gd name="connsiteX155" fmla="*/ 4782940 w 6370596"/>
                <a:gd name="connsiteY155" fmla="*/ 2864941 h 4579441"/>
                <a:gd name="connsiteX156" fmla="*/ 4801990 w 6370596"/>
                <a:gd name="connsiteY156" fmla="*/ 2839541 h 4579441"/>
                <a:gd name="connsiteX157" fmla="*/ 4808340 w 6370596"/>
                <a:gd name="connsiteY157" fmla="*/ 2820491 h 4579441"/>
                <a:gd name="connsiteX158" fmla="*/ 4846440 w 6370596"/>
                <a:gd name="connsiteY158" fmla="*/ 2763341 h 4579441"/>
                <a:gd name="connsiteX159" fmla="*/ 4859140 w 6370596"/>
                <a:gd name="connsiteY159" fmla="*/ 2744291 h 4579441"/>
                <a:gd name="connsiteX160" fmla="*/ 4878190 w 6370596"/>
                <a:gd name="connsiteY160" fmla="*/ 2731591 h 4579441"/>
                <a:gd name="connsiteX161" fmla="*/ 4922640 w 6370596"/>
                <a:gd name="connsiteY161" fmla="*/ 2693491 h 4579441"/>
                <a:gd name="connsiteX162" fmla="*/ 4960740 w 6370596"/>
                <a:gd name="connsiteY162" fmla="*/ 2680791 h 4579441"/>
                <a:gd name="connsiteX163" fmla="*/ 5005190 w 6370596"/>
                <a:gd name="connsiteY163" fmla="*/ 2668091 h 4579441"/>
                <a:gd name="connsiteX164" fmla="*/ 5049640 w 6370596"/>
                <a:gd name="connsiteY164" fmla="*/ 2661741 h 4579441"/>
                <a:gd name="connsiteX165" fmla="*/ 5119490 w 6370596"/>
                <a:gd name="connsiteY165" fmla="*/ 2668091 h 4579441"/>
                <a:gd name="connsiteX166" fmla="*/ 5138540 w 6370596"/>
                <a:gd name="connsiteY166" fmla="*/ 2680791 h 4579441"/>
                <a:gd name="connsiteX167" fmla="*/ 5157590 w 6370596"/>
                <a:gd name="connsiteY167" fmla="*/ 2687141 h 4579441"/>
                <a:gd name="connsiteX168" fmla="*/ 5202040 w 6370596"/>
                <a:gd name="connsiteY168" fmla="*/ 2706191 h 4579441"/>
                <a:gd name="connsiteX169" fmla="*/ 5240140 w 6370596"/>
                <a:gd name="connsiteY169" fmla="*/ 2718891 h 4579441"/>
                <a:gd name="connsiteX170" fmla="*/ 5259190 w 6370596"/>
                <a:gd name="connsiteY170" fmla="*/ 2725241 h 4579441"/>
                <a:gd name="connsiteX171" fmla="*/ 5290940 w 6370596"/>
                <a:gd name="connsiteY171" fmla="*/ 2737941 h 4579441"/>
                <a:gd name="connsiteX172" fmla="*/ 5316340 w 6370596"/>
                <a:gd name="connsiteY172" fmla="*/ 2744291 h 4579441"/>
                <a:gd name="connsiteX173" fmla="*/ 5354440 w 6370596"/>
                <a:gd name="connsiteY173" fmla="*/ 2756991 h 4579441"/>
                <a:gd name="connsiteX174" fmla="*/ 5398890 w 6370596"/>
                <a:gd name="connsiteY174" fmla="*/ 2769691 h 4579441"/>
                <a:gd name="connsiteX175" fmla="*/ 5494140 w 6370596"/>
                <a:gd name="connsiteY175" fmla="*/ 2763341 h 4579441"/>
                <a:gd name="connsiteX176" fmla="*/ 5513190 w 6370596"/>
                <a:gd name="connsiteY176" fmla="*/ 2744291 h 4579441"/>
                <a:gd name="connsiteX177" fmla="*/ 5500490 w 6370596"/>
                <a:gd name="connsiteY177" fmla="*/ 2699841 h 4579441"/>
                <a:gd name="connsiteX178" fmla="*/ 5494140 w 6370596"/>
                <a:gd name="connsiteY178" fmla="*/ 2668091 h 4579441"/>
                <a:gd name="connsiteX179" fmla="*/ 5456040 w 6370596"/>
                <a:gd name="connsiteY179" fmla="*/ 2649041 h 4579441"/>
                <a:gd name="connsiteX180" fmla="*/ 5449690 w 6370596"/>
                <a:gd name="connsiteY180" fmla="*/ 2623641 h 4579441"/>
                <a:gd name="connsiteX181" fmla="*/ 5462390 w 6370596"/>
                <a:gd name="connsiteY181" fmla="*/ 2509341 h 4579441"/>
                <a:gd name="connsiteX182" fmla="*/ 5475090 w 6370596"/>
                <a:gd name="connsiteY182" fmla="*/ 2483941 h 4579441"/>
                <a:gd name="connsiteX183" fmla="*/ 5513190 w 6370596"/>
                <a:gd name="connsiteY183" fmla="*/ 2458541 h 4579441"/>
                <a:gd name="connsiteX184" fmla="*/ 5513190 w 6370596"/>
                <a:gd name="connsiteY184" fmla="*/ 2356941 h 4579441"/>
                <a:gd name="connsiteX185" fmla="*/ 5532240 w 6370596"/>
                <a:gd name="connsiteY185" fmla="*/ 2331541 h 4579441"/>
                <a:gd name="connsiteX186" fmla="*/ 5551290 w 6370596"/>
                <a:gd name="connsiteY186" fmla="*/ 2293441 h 4579441"/>
                <a:gd name="connsiteX187" fmla="*/ 5576690 w 6370596"/>
                <a:gd name="connsiteY187" fmla="*/ 2287091 h 4579441"/>
                <a:gd name="connsiteX188" fmla="*/ 5684640 w 6370596"/>
                <a:gd name="connsiteY188" fmla="*/ 2280741 h 4579441"/>
                <a:gd name="connsiteX189" fmla="*/ 5767190 w 6370596"/>
                <a:gd name="connsiteY189" fmla="*/ 2261691 h 4579441"/>
                <a:gd name="connsiteX190" fmla="*/ 5786240 w 6370596"/>
                <a:gd name="connsiteY190" fmla="*/ 2255341 h 4579441"/>
                <a:gd name="connsiteX191" fmla="*/ 5951340 w 6370596"/>
                <a:gd name="connsiteY191" fmla="*/ 2261691 h 4579441"/>
                <a:gd name="connsiteX192" fmla="*/ 5989440 w 6370596"/>
                <a:gd name="connsiteY192" fmla="*/ 2280741 h 4579441"/>
                <a:gd name="connsiteX193" fmla="*/ 6129140 w 6370596"/>
                <a:gd name="connsiteY193" fmla="*/ 2299791 h 4579441"/>
                <a:gd name="connsiteX194" fmla="*/ 6287890 w 6370596"/>
                <a:gd name="connsiteY194" fmla="*/ 2293441 h 4579441"/>
                <a:gd name="connsiteX195" fmla="*/ 6306940 w 6370596"/>
                <a:gd name="connsiteY195" fmla="*/ 2280741 h 4579441"/>
                <a:gd name="connsiteX196" fmla="*/ 6332340 w 6370596"/>
                <a:gd name="connsiteY196" fmla="*/ 2274391 h 4579441"/>
                <a:gd name="connsiteX197" fmla="*/ 6370440 w 6370596"/>
                <a:gd name="connsiteY197" fmla="*/ 2236291 h 4579441"/>
                <a:gd name="connsiteX198" fmla="*/ 6351390 w 6370596"/>
                <a:gd name="connsiteY198" fmla="*/ 2229941 h 4579441"/>
                <a:gd name="connsiteX199" fmla="*/ 6325990 w 6370596"/>
                <a:gd name="connsiteY199" fmla="*/ 2217241 h 4579441"/>
                <a:gd name="connsiteX200" fmla="*/ 6306940 w 6370596"/>
                <a:gd name="connsiteY200" fmla="*/ 2102941 h 4579441"/>
                <a:gd name="connsiteX201" fmla="*/ 6300590 w 6370596"/>
                <a:gd name="connsiteY201" fmla="*/ 2033091 h 4579441"/>
                <a:gd name="connsiteX202" fmla="*/ 6281540 w 6370596"/>
                <a:gd name="connsiteY202" fmla="*/ 1969591 h 4579441"/>
                <a:gd name="connsiteX203" fmla="*/ 6268840 w 6370596"/>
                <a:gd name="connsiteY203" fmla="*/ 1937841 h 4579441"/>
                <a:gd name="connsiteX204" fmla="*/ 6262490 w 6370596"/>
                <a:gd name="connsiteY204" fmla="*/ 1918791 h 4579441"/>
                <a:gd name="connsiteX205" fmla="*/ 6249790 w 6370596"/>
                <a:gd name="connsiteY205" fmla="*/ 1899741 h 4579441"/>
                <a:gd name="connsiteX206" fmla="*/ 6243440 w 6370596"/>
                <a:gd name="connsiteY206" fmla="*/ 1874341 h 4579441"/>
                <a:gd name="connsiteX207" fmla="*/ 6224390 w 6370596"/>
                <a:gd name="connsiteY207" fmla="*/ 1829891 h 4579441"/>
                <a:gd name="connsiteX208" fmla="*/ 6218040 w 6370596"/>
                <a:gd name="connsiteY208" fmla="*/ 1753691 h 4579441"/>
                <a:gd name="connsiteX209" fmla="*/ 6192640 w 6370596"/>
                <a:gd name="connsiteY209" fmla="*/ 1696541 h 4579441"/>
                <a:gd name="connsiteX210" fmla="*/ 6179940 w 6370596"/>
                <a:gd name="connsiteY210" fmla="*/ 1671141 h 4579441"/>
                <a:gd name="connsiteX211" fmla="*/ 6154540 w 6370596"/>
                <a:gd name="connsiteY211" fmla="*/ 1633041 h 4579441"/>
                <a:gd name="connsiteX212" fmla="*/ 6141840 w 6370596"/>
                <a:gd name="connsiteY212" fmla="*/ 1594941 h 4579441"/>
                <a:gd name="connsiteX213" fmla="*/ 6135490 w 6370596"/>
                <a:gd name="connsiteY213" fmla="*/ 1575891 h 4579441"/>
                <a:gd name="connsiteX214" fmla="*/ 6129140 w 6370596"/>
                <a:gd name="connsiteY214" fmla="*/ 1550491 h 4579441"/>
                <a:gd name="connsiteX215" fmla="*/ 6116440 w 6370596"/>
                <a:gd name="connsiteY215" fmla="*/ 1531441 h 4579441"/>
                <a:gd name="connsiteX216" fmla="*/ 6097390 w 6370596"/>
                <a:gd name="connsiteY216" fmla="*/ 1486991 h 4579441"/>
                <a:gd name="connsiteX217" fmla="*/ 6059290 w 6370596"/>
                <a:gd name="connsiteY217" fmla="*/ 1474291 h 4579441"/>
                <a:gd name="connsiteX218" fmla="*/ 6002140 w 6370596"/>
                <a:gd name="connsiteY218" fmla="*/ 1461591 h 4579441"/>
                <a:gd name="connsiteX219" fmla="*/ 5964040 w 6370596"/>
                <a:gd name="connsiteY219" fmla="*/ 1448891 h 4579441"/>
                <a:gd name="connsiteX220" fmla="*/ 5944990 w 6370596"/>
                <a:gd name="connsiteY220" fmla="*/ 1442541 h 4579441"/>
                <a:gd name="connsiteX221" fmla="*/ 5887840 w 6370596"/>
                <a:gd name="connsiteY221" fmla="*/ 1429841 h 4579441"/>
                <a:gd name="connsiteX222" fmla="*/ 5868790 w 6370596"/>
                <a:gd name="connsiteY222" fmla="*/ 1423491 h 4579441"/>
                <a:gd name="connsiteX223" fmla="*/ 5563990 w 6370596"/>
                <a:gd name="connsiteY223" fmla="*/ 1436191 h 4579441"/>
                <a:gd name="connsiteX224" fmla="*/ 5506840 w 6370596"/>
                <a:gd name="connsiteY224" fmla="*/ 1448891 h 4579441"/>
                <a:gd name="connsiteX225" fmla="*/ 5468740 w 6370596"/>
                <a:gd name="connsiteY225" fmla="*/ 1461591 h 4579441"/>
                <a:gd name="connsiteX226" fmla="*/ 5449690 w 6370596"/>
                <a:gd name="connsiteY226" fmla="*/ 1467941 h 4579441"/>
                <a:gd name="connsiteX227" fmla="*/ 5430640 w 6370596"/>
                <a:gd name="connsiteY227" fmla="*/ 1480641 h 4579441"/>
                <a:gd name="connsiteX228" fmla="*/ 5373490 w 6370596"/>
                <a:gd name="connsiteY228" fmla="*/ 1493341 h 4579441"/>
                <a:gd name="connsiteX229" fmla="*/ 5309990 w 6370596"/>
                <a:gd name="connsiteY229" fmla="*/ 1506041 h 4579441"/>
                <a:gd name="connsiteX230" fmla="*/ 5202040 w 6370596"/>
                <a:gd name="connsiteY230" fmla="*/ 1525091 h 4579441"/>
                <a:gd name="connsiteX231" fmla="*/ 5030590 w 6370596"/>
                <a:gd name="connsiteY231" fmla="*/ 1512391 h 4579441"/>
                <a:gd name="connsiteX232" fmla="*/ 4967090 w 6370596"/>
                <a:gd name="connsiteY232" fmla="*/ 1493341 h 4579441"/>
                <a:gd name="connsiteX233" fmla="*/ 4948040 w 6370596"/>
                <a:gd name="connsiteY233" fmla="*/ 1486991 h 4579441"/>
                <a:gd name="connsiteX234" fmla="*/ 4922640 w 6370596"/>
                <a:gd name="connsiteY234" fmla="*/ 1480641 h 4579441"/>
                <a:gd name="connsiteX235" fmla="*/ 4903590 w 6370596"/>
                <a:gd name="connsiteY235" fmla="*/ 1474291 h 4579441"/>
                <a:gd name="connsiteX236" fmla="*/ 4833740 w 6370596"/>
                <a:gd name="connsiteY236" fmla="*/ 1467941 h 4579441"/>
                <a:gd name="connsiteX237" fmla="*/ 4795640 w 6370596"/>
                <a:gd name="connsiteY237" fmla="*/ 1455241 h 4579441"/>
                <a:gd name="connsiteX238" fmla="*/ 4522590 w 6370596"/>
                <a:gd name="connsiteY238" fmla="*/ 1442541 h 4579441"/>
                <a:gd name="connsiteX239" fmla="*/ 4490840 w 6370596"/>
                <a:gd name="connsiteY239" fmla="*/ 1436191 h 4579441"/>
                <a:gd name="connsiteX240" fmla="*/ 4452740 w 6370596"/>
                <a:gd name="connsiteY240" fmla="*/ 1423491 h 4579441"/>
                <a:gd name="connsiteX241" fmla="*/ 4395590 w 6370596"/>
                <a:gd name="connsiteY241" fmla="*/ 1417141 h 4579441"/>
                <a:gd name="connsiteX242" fmla="*/ 4357490 w 6370596"/>
                <a:gd name="connsiteY242" fmla="*/ 1391741 h 4579441"/>
                <a:gd name="connsiteX243" fmla="*/ 4319390 w 6370596"/>
                <a:gd name="connsiteY243" fmla="*/ 1379041 h 4579441"/>
                <a:gd name="connsiteX244" fmla="*/ 4281290 w 6370596"/>
                <a:gd name="connsiteY244" fmla="*/ 1366341 h 4579441"/>
                <a:gd name="connsiteX245" fmla="*/ 4243190 w 6370596"/>
                <a:gd name="connsiteY245" fmla="*/ 1353641 h 4579441"/>
                <a:gd name="connsiteX246" fmla="*/ 4211440 w 6370596"/>
                <a:gd name="connsiteY246" fmla="*/ 1347291 h 4579441"/>
                <a:gd name="connsiteX247" fmla="*/ 4192390 w 6370596"/>
                <a:gd name="connsiteY247" fmla="*/ 1334591 h 4579441"/>
                <a:gd name="connsiteX248" fmla="*/ 4154290 w 6370596"/>
                <a:gd name="connsiteY248" fmla="*/ 1321891 h 4579441"/>
                <a:gd name="connsiteX249" fmla="*/ 4135240 w 6370596"/>
                <a:gd name="connsiteY249" fmla="*/ 1315541 h 4579441"/>
                <a:gd name="connsiteX250" fmla="*/ 4103490 w 6370596"/>
                <a:gd name="connsiteY250" fmla="*/ 1296491 h 4579441"/>
                <a:gd name="connsiteX251" fmla="*/ 4059040 w 6370596"/>
                <a:gd name="connsiteY251" fmla="*/ 1283791 h 4579441"/>
                <a:gd name="connsiteX252" fmla="*/ 4033640 w 6370596"/>
                <a:gd name="connsiteY252" fmla="*/ 1271091 h 4579441"/>
                <a:gd name="connsiteX253" fmla="*/ 3982840 w 6370596"/>
                <a:gd name="connsiteY253" fmla="*/ 1258391 h 4579441"/>
                <a:gd name="connsiteX254" fmla="*/ 3919340 w 6370596"/>
                <a:gd name="connsiteY254" fmla="*/ 1220291 h 4579441"/>
                <a:gd name="connsiteX255" fmla="*/ 3900290 w 6370596"/>
                <a:gd name="connsiteY255" fmla="*/ 1213941 h 4579441"/>
                <a:gd name="connsiteX256" fmla="*/ 3709790 w 6370596"/>
                <a:gd name="connsiteY256" fmla="*/ 1207591 h 4579441"/>
                <a:gd name="connsiteX257" fmla="*/ 3627240 w 6370596"/>
                <a:gd name="connsiteY257" fmla="*/ 1213941 h 4579441"/>
                <a:gd name="connsiteX258" fmla="*/ 3589140 w 6370596"/>
                <a:gd name="connsiteY258" fmla="*/ 1232991 h 4579441"/>
                <a:gd name="connsiteX259" fmla="*/ 3551040 w 6370596"/>
                <a:gd name="connsiteY259" fmla="*/ 1245691 h 4579441"/>
                <a:gd name="connsiteX260" fmla="*/ 3531990 w 6370596"/>
                <a:gd name="connsiteY260" fmla="*/ 1258391 h 4579441"/>
                <a:gd name="connsiteX261" fmla="*/ 3512940 w 6370596"/>
                <a:gd name="connsiteY261" fmla="*/ 1264741 h 4579441"/>
                <a:gd name="connsiteX262" fmla="*/ 3474840 w 6370596"/>
                <a:gd name="connsiteY262" fmla="*/ 1290141 h 4579441"/>
                <a:gd name="connsiteX263" fmla="*/ 3455790 w 6370596"/>
                <a:gd name="connsiteY263" fmla="*/ 1302841 h 4579441"/>
                <a:gd name="connsiteX264" fmla="*/ 3455790 w 6370596"/>
                <a:gd name="connsiteY264" fmla="*/ 1455241 h 4579441"/>
                <a:gd name="connsiteX265" fmla="*/ 3366890 w 6370596"/>
                <a:gd name="connsiteY265" fmla="*/ 1506041 h 4579441"/>
                <a:gd name="connsiteX266" fmla="*/ 3271640 w 6370596"/>
                <a:gd name="connsiteY266" fmla="*/ 1448891 h 4579441"/>
                <a:gd name="connsiteX267" fmla="*/ 3252590 w 6370596"/>
                <a:gd name="connsiteY267" fmla="*/ 1455241 h 4579441"/>
                <a:gd name="connsiteX268" fmla="*/ 3176390 w 6370596"/>
                <a:gd name="connsiteY268" fmla="*/ 1429841 h 4579441"/>
                <a:gd name="connsiteX269" fmla="*/ 3157340 w 6370596"/>
                <a:gd name="connsiteY269" fmla="*/ 1410791 h 4579441"/>
                <a:gd name="connsiteX270" fmla="*/ 3138290 w 6370596"/>
                <a:gd name="connsiteY270" fmla="*/ 1372691 h 4579441"/>
                <a:gd name="connsiteX271" fmla="*/ 3131940 w 6370596"/>
                <a:gd name="connsiteY271" fmla="*/ 1353641 h 4579441"/>
                <a:gd name="connsiteX272" fmla="*/ 3119240 w 6370596"/>
                <a:gd name="connsiteY272" fmla="*/ 1334591 h 4579441"/>
                <a:gd name="connsiteX273" fmla="*/ 3112890 w 6370596"/>
                <a:gd name="connsiteY273" fmla="*/ 1315541 h 4579441"/>
                <a:gd name="connsiteX274" fmla="*/ 3100190 w 6370596"/>
                <a:gd name="connsiteY274" fmla="*/ 1296491 h 4579441"/>
                <a:gd name="connsiteX275" fmla="*/ 3087490 w 6370596"/>
                <a:gd name="connsiteY275" fmla="*/ 1271091 h 4579441"/>
                <a:gd name="connsiteX276" fmla="*/ 3068440 w 6370596"/>
                <a:gd name="connsiteY276" fmla="*/ 1252041 h 4579441"/>
                <a:gd name="connsiteX277" fmla="*/ 3030340 w 6370596"/>
                <a:gd name="connsiteY277" fmla="*/ 1232991 h 4579441"/>
                <a:gd name="connsiteX278" fmla="*/ 3011290 w 6370596"/>
                <a:gd name="connsiteY278" fmla="*/ 1213941 h 4579441"/>
                <a:gd name="connsiteX279" fmla="*/ 2985890 w 6370596"/>
                <a:gd name="connsiteY279" fmla="*/ 1194891 h 4579441"/>
                <a:gd name="connsiteX280" fmla="*/ 2966840 w 6370596"/>
                <a:gd name="connsiteY280" fmla="*/ 1169491 h 4579441"/>
                <a:gd name="connsiteX281" fmla="*/ 2941440 w 6370596"/>
                <a:gd name="connsiteY281" fmla="*/ 1144091 h 4579441"/>
                <a:gd name="connsiteX282" fmla="*/ 2896990 w 6370596"/>
                <a:gd name="connsiteY282" fmla="*/ 1086941 h 4579441"/>
                <a:gd name="connsiteX283" fmla="*/ 2865240 w 6370596"/>
                <a:gd name="connsiteY283" fmla="*/ 1048841 h 4579441"/>
                <a:gd name="connsiteX284" fmla="*/ 2839840 w 6370596"/>
                <a:gd name="connsiteY284" fmla="*/ 1029791 h 4579441"/>
                <a:gd name="connsiteX285" fmla="*/ 2801740 w 6370596"/>
                <a:gd name="connsiteY285" fmla="*/ 1004391 h 4579441"/>
                <a:gd name="connsiteX286" fmla="*/ 2757290 w 6370596"/>
                <a:gd name="connsiteY286" fmla="*/ 966291 h 4579441"/>
                <a:gd name="connsiteX287" fmla="*/ 2719190 w 6370596"/>
                <a:gd name="connsiteY287" fmla="*/ 928191 h 4579441"/>
                <a:gd name="connsiteX288" fmla="*/ 2700140 w 6370596"/>
                <a:gd name="connsiteY288" fmla="*/ 915491 h 4579441"/>
                <a:gd name="connsiteX289" fmla="*/ 2655690 w 6370596"/>
                <a:gd name="connsiteY289" fmla="*/ 871041 h 4579441"/>
                <a:gd name="connsiteX290" fmla="*/ 2630290 w 6370596"/>
                <a:gd name="connsiteY290" fmla="*/ 832941 h 4579441"/>
                <a:gd name="connsiteX291" fmla="*/ 2598540 w 6370596"/>
                <a:gd name="connsiteY291" fmla="*/ 801191 h 4579441"/>
                <a:gd name="connsiteX292" fmla="*/ 2585840 w 6370596"/>
                <a:gd name="connsiteY292" fmla="*/ 782141 h 4579441"/>
                <a:gd name="connsiteX293" fmla="*/ 2522340 w 6370596"/>
                <a:gd name="connsiteY293" fmla="*/ 744041 h 4579441"/>
                <a:gd name="connsiteX294" fmla="*/ 2503290 w 6370596"/>
                <a:gd name="connsiteY294" fmla="*/ 724991 h 4579441"/>
                <a:gd name="connsiteX295" fmla="*/ 2452490 w 6370596"/>
                <a:gd name="connsiteY295" fmla="*/ 693241 h 4579441"/>
                <a:gd name="connsiteX296" fmla="*/ 2376290 w 6370596"/>
                <a:gd name="connsiteY296" fmla="*/ 642441 h 4579441"/>
                <a:gd name="connsiteX297" fmla="*/ 2331840 w 6370596"/>
                <a:gd name="connsiteY297" fmla="*/ 585291 h 4579441"/>
                <a:gd name="connsiteX298" fmla="*/ 2293740 w 6370596"/>
                <a:gd name="connsiteY298" fmla="*/ 547191 h 4579441"/>
                <a:gd name="connsiteX299" fmla="*/ 2268340 w 6370596"/>
                <a:gd name="connsiteY299" fmla="*/ 496391 h 4579441"/>
                <a:gd name="connsiteX300" fmla="*/ 2223890 w 6370596"/>
                <a:gd name="connsiteY300" fmla="*/ 350341 h 4579441"/>
                <a:gd name="connsiteX301" fmla="*/ 2211190 w 6370596"/>
                <a:gd name="connsiteY301" fmla="*/ 331291 h 4579441"/>
                <a:gd name="connsiteX302" fmla="*/ 2204840 w 6370596"/>
                <a:gd name="connsiteY302" fmla="*/ 312241 h 4579441"/>
                <a:gd name="connsiteX303" fmla="*/ 2179440 w 6370596"/>
                <a:gd name="connsiteY303" fmla="*/ 274141 h 4579441"/>
                <a:gd name="connsiteX304" fmla="*/ 2122290 w 6370596"/>
                <a:gd name="connsiteY304" fmla="*/ 134441 h 4579441"/>
                <a:gd name="connsiteX305" fmla="*/ 2096890 w 6370596"/>
                <a:gd name="connsiteY305" fmla="*/ 96341 h 4579441"/>
                <a:gd name="connsiteX306" fmla="*/ 2071490 w 6370596"/>
                <a:gd name="connsiteY306" fmla="*/ 89991 h 4579441"/>
                <a:gd name="connsiteX307" fmla="*/ 2001640 w 6370596"/>
                <a:gd name="connsiteY307" fmla="*/ 58241 h 4579441"/>
                <a:gd name="connsiteX308" fmla="*/ 1982590 w 6370596"/>
                <a:gd name="connsiteY308" fmla="*/ 45541 h 4579441"/>
                <a:gd name="connsiteX309" fmla="*/ 1684140 w 6370596"/>
                <a:gd name="connsiteY309" fmla="*/ 26491 h 4579441"/>
                <a:gd name="connsiteX310" fmla="*/ 763390 w 6370596"/>
                <a:gd name="connsiteY310" fmla="*/ 13791 h 4579441"/>
                <a:gd name="connsiteX311" fmla="*/ 503040 w 6370596"/>
                <a:gd name="connsiteY311" fmla="*/ 1091 h 4579441"/>
                <a:gd name="connsiteX312" fmla="*/ 452240 w 6370596"/>
                <a:gd name="connsiteY312" fmla="*/ 20141 h 4579441"/>
                <a:gd name="connsiteX313" fmla="*/ 134740 w 6370596"/>
                <a:gd name="connsiteY313" fmla="*/ 20141 h 4579441"/>
                <a:gd name="connsiteX314" fmla="*/ 45840 w 6370596"/>
                <a:gd name="connsiteY314" fmla="*/ 64591 h 4579441"/>
                <a:gd name="connsiteX315" fmla="*/ 26790 w 6370596"/>
                <a:gd name="connsiteY315" fmla="*/ 229691 h 4579441"/>
                <a:gd name="connsiteX316" fmla="*/ 7740 w 6370596"/>
                <a:gd name="connsiteY316" fmla="*/ 369391 h 4579441"/>
                <a:gd name="connsiteX317" fmla="*/ 20440 w 6370596"/>
                <a:gd name="connsiteY31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782440 w 6370596"/>
                <a:gd name="connsiteY28" fmla="*/ 3963491 h 4579441"/>
                <a:gd name="connsiteX29" fmla="*/ 864990 w 6370596"/>
                <a:gd name="connsiteY29" fmla="*/ 3963491 h 4579441"/>
                <a:gd name="connsiteX30" fmla="*/ 915790 w 6370596"/>
                <a:gd name="connsiteY30" fmla="*/ 3988891 h 4579441"/>
                <a:gd name="connsiteX31" fmla="*/ 941190 w 6370596"/>
                <a:gd name="connsiteY31" fmla="*/ 3995241 h 4579441"/>
                <a:gd name="connsiteX32" fmla="*/ 979290 w 6370596"/>
                <a:gd name="connsiteY32" fmla="*/ 4026991 h 4579441"/>
                <a:gd name="connsiteX33" fmla="*/ 998340 w 6370596"/>
                <a:gd name="connsiteY33" fmla="*/ 4039691 h 4579441"/>
                <a:gd name="connsiteX34" fmla="*/ 1017390 w 6370596"/>
                <a:gd name="connsiteY34" fmla="*/ 4058741 h 4579441"/>
                <a:gd name="connsiteX35" fmla="*/ 1087240 w 6370596"/>
                <a:gd name="connsiteY35" fmla="*/ 4090491 h 4579441"/>
                <a:gd name="connsiteX36" fmla="*/ 1157090 w 6370596"/>
                <a:gd name="connsiteY36" fmla="*/ 4084141 h 4579441"/>
                <a:gd name="connsiteX37" fmla="*/ 1176140 w 6370596"/>
                <a:gd name="connsiteY37" fmla="*/ 4077791 h 4579441"/>
                <a:gd name="connsiteX38" fmla="*/ 1271390 w 6370596"/>
                <a:gd name="connsiteY38" fmla="*/ 4084141 h 4579441"/>
                <a:gd name="connsiteX39" fmla="*/ 1366640 w 6370596"/>
                <a:gd name="connsiteY39" fmla="*/ 4096841 h 4579441"/>
                <a:gd name="connsiteX40" fmla="*/ 1411090 w 6370596"/>
                <a:gd name="connsiteY40" fmla="*/ 4122241 h 4579441"/>
                <a:gd name="connsiteX41" fmla="*/ 1430140 w 6370596"/>
                <a:gd name="connsiteY41" fmla="*/ 4141291 h 4579441"/>
                <a:gd name="connsiteX42" fmla="*/ 1468240 w 6370596"/>
                <a:gd name="connsiteY42" fmla="*/ 4166691 h 4579441"/>
                <a:gd name="connsiteX43" fmla="*/ 1512690 w 6370596"/>
                <a:gd name="connsiteY43" fmla="*/ 4192091 h 4579441"/>
                <a:gd name="connsiteX44" fmla="*/ 1569840 w 6370596"/>
                <a:gd name="connsiteY44" fmla="*/ 4217491 h 4579441"/>
                <a:gd name="connsiteX45" fmla="*/ 1595240 w 6370596"/>
                <a:gd name="connsiteY45" fmla="*/ 4230191 h 4579441"/>
                <a:gd name="connsiteX46" fmla="*/ 1614290 w 6370596"/>
                <a:gd name="connsiteY46" fmla="*/ 4242891 h 4579441"/>
                <a:gd name="connsiteX47" fmla="*/ 1652390 w 6370596"/>
                <a:gd name="connsiteY47" fmla="*/ 4255591 h 4579441"/>
                <a:gd name="connsiteX48" fmla="*/ 1709540 w 6370596"/>
                <a:gd name="connsiteY48" fmla="*/ 4300041 h 4579441"/>
                <a:gd name="connsiteX49" fmla="*/ 1728590 w 6370596"/>
                <a:gd name="connsiteY49" fmla="*/ 4306391 h 4579441"/>
                <a:gd name="connsiteX50" fmla="*/ 1753990 w 6370596"/>
                <a:gd name="connsiteY50" fmla="*/ 4325441 h 4579441"/>
                <a:gd name="connsiteX51" fmla="*/ 1798440 w 6370596"/>
                <a:gd name="connsiteY51" fmla="*/ 4344491 h 4579441"/>
                <a:gd name="connsiteX52" fmla="*/ 1823840 w 6370596"/>
                <a:gd name="connsiteY52" fmla="*/ 4357191 h 4579441"/>
                <a:gd name="connsiteX53" fmla="*/ 1861940 w 6370596"/>
                <a:gd name="connsiteY53" fmla="*/ 4369891 h 4579441"/>
                <a:gd name="connsiteX54" fmla="*/ 1880990 w 6370596"/>
                <a:gd name="connsiteY54" fmla="*/ 4382591 h 4579441"/>
                <a:gd name="connsiteX55" fmla="*/ 1919090 w 6370596"/>
                <a:gd name="connsiteY55" fmla="*/ 4395291 h 4579441"/>
                <a:gd name="connsiteX56" fmla="*/ 1963540 w 6370596"/>
                <a:gd name="connsiteY56" fmla="*/ 4414341 h 4579441"/>
                <a:gd name="connsiteX57" fmla="*/ 1988940 w 6370596"/>
                <a:gd name="connsiteY57" fmla="*/ 4433391 h 4579441"/>
                <a:gd name="connsiteX58" fmla="*/ 2027040 w 6370596"/>
                <a:gd name="connsiteY58" fmla="*/ 4458791 h 4579441"/>
                <a:gd name="connsiteX59" fmla="*/ 2071490 w 6370596"/>
                <a:gd name="connsiteY59" fmla="*/ 4496891 h 4579441"/>
                <a:gd name="connsiteX60" fmla="*/ 2090540 w 6370596"/>
                <a:gd name="connsiteY60" fmla="*/ 4503241 h 4579441"/>
                <a:gd name="connsiteX61" fmla="*/ 2109590 w 6370596"/>
                <a:gd name="connsiteY61" fmla="*/ 4515941 h 4579441"/>
                <a:gd name="connsiteX62" fmla="*/ 2134990 w 6370596"/>
                <a:gd name="connsiteY62" fmla="*/ 4522291 h 4579441"/>
                <a:gd name="connsiteX63" fmla="*/ 2198490 w 6370596"/>
                <a:gd name="connsiteY63" fmla="*/ 4541341 h 4579441"/>
                <a:gd name="connsiteX64" fmla="*/ 2261990 w 6370596"/>
                <a:gd name="connsiteY64" fmla="*/ 4547691 h 4579441"/>
                <a:gd name="connsiteX65" fmla="*/ 2300090 w 6370596"/>
                <a:gd name="connsiteY65" fmla="*/ 4560391 h 4579441"/>
                <a:gd name="connsiteX66" fmla="*/ 2325490 w 6370596"/>
                <a:gd name="connsiteY66" fmla="*/ 4566741 h 4579441"/>
                <a:gd name="connsiteX67" fmla="*/ 2363590 w 6370596"/>
                <a:gd name="connsiteY67" fmla="*/ 4579441 h 4579441"/>
                <a:gd name="connsiteX68" fmla="*/ 2388990 w 6370596"/>
                <a:gd name="connsiteY68" fmla="*/ 4573091 h 4579441"/>
                <a:gd name="connsiteX69" fmla="*/ 2401690 w 6370596"/>
                <a:gd name="connsiteY69" fmla="*/ 4547691 h 4579441"/>
                <a:gd name="connsiteX70" fmla="*/ 2433440 w 6370596"/>
                <a:gd name="connsiteY70" fmla="*/ 4515941 h 4579441"/>
                <a:gd name="connsiteX71" fmla="*/ 2458840 w 6370596"/>
                <a:gd name="connsiteY71" fmla="*/ 4477841 h 4579441"/>
                <a:gd name="connsiteX72" fmla="*/ 2471540 w 6370596"/>
                <a:gd name="connsiteY72" fmla="*/ 4458791 h 4579441"/>
                <a:gd name="connsiteX73" fmla="*/ 2490590 w 6370596"/>
                <a:gd name="connsiteY73" fmla="*/ 4433391 h 4579441"/>
                <a:gd name="connsiteX74" fmla="*/ 2503290 w 6370596"/>
                <a:gd name="connsiteY74" fmla="*/ 4414341 h 4579441"/>
                <a:gd name="connsiteX75" fmla="*/ 2522340 w 6370596"/>
                <a:gd name="connsiteY75" fmla="*/ 4388941 h 4579441"/>
                <a:gd name="connsiteX76" fmla="*/ 2535040 w 6370596"/>
                <a:gd name="connsiteY76" fmla="*/ 4369891 h 4579441"/>
                <a:gd name="connsiteX77" fmla="*/ 2554090 w 6370596"/>
                <a:gd name="connsiteY77" fmla="*/ 4363541 h 4579441"/>
                <a:gd name="connsiteX78" fmla="*/ 2611240 w 6370596"/>
                <a:gd name="connsiteY78" fmla="*/ 4312741 h 4579441"/>
                <a:gd name="connsiteX79" fmla="*/ 2630290 w 6370596"/>
                <a:gd name="connsiteY79" fmla="*/ 4306391 h 4579441"/>
                <a:gd name="connsiteX80" fmla="*/ 2674740 w 6370596"/>
                <a:gd name="connsiteY80" fmla="*/ 4280991 h 4579441"/>
                <a:gd name="connsiteX81" fmla="*/ 2700140 w 6370596"/>
                <a:gd name="connsiteY81" fmla="*/ 4268291 h 4579441"/>
                <a:gd name="connsiteX82" fmla="*/ 2738240 w 6370596"/>
                <a:gd name="connsiteY82" fmla="*/ 4230191 h 4579441"/>
                <a:gd name="connsiteX83" fmla="*/ 2776340 w 6370596"/>
                <a:gd name="connsiteY83" fmla="*/ 4198441 h 4579441"/>
                <a:gd name="connsiteX84" fmla="*/ 2827140 w 6370596"/>
                <a:gd name="connsiteY84" fmla="*/ 4166691 h 4579441"/>
                <a:gd name="connsiteX85" fmla="*/ 2858890 w 6370596"/>
                <a:gd name="connsiteY85" fmla="*/ 4134941 h 4579441"/>
                <a:gd name="connsiteX86" fmla="*/ 2890640 w 6370596"/>
                <a:gd name="connsiteY86" fmla="*/ 4103191 h 4579441"/>
                <a:gd name="connsiteX87" fmla="*/ 2903340 w 6370596"/>
                <a:gd name="connsiteY87" fmla="*/ 4077791 h 4579441"/>
                <a:gd name="connsiteX88" fmla="*/ 2992240 w 6370596"/>
                <a:gd name="connsiteY88" fmla="*/ 4014291 h 4579441"/>
                <a:gd name="connsiteX89" fmla="*/ 3023990 w 6370596"/>
                <a:gd name="connsiteY89" fmla="*/ 3995241 h 4579441"/>
                <a:gd name="connsiteX90" fmla="*/ 3093840 w 6370596"/>
                <a:gd name="connsiteY90" fmla="*/ 3963491 h 4579441"/>
                <a:gd name="connsiteX91" fmla="*/ 3112890 w 6370596"/>
                <a:gd name="connsiteY91" fmla="*/ 3950791 h 4579441"/>
                <a:gd name="connsiteX92" fmla="*/ 3150990 w 6370596"/>
                <a:gd name="connsiteY92" fmla="*/ 3938091 h 4579441"/>
                <a:gd name="connsiteX93" fmla="*/ 3208140 w 6370596"/>
                <a:gd name="connsiteY93" fmla="*/ 3906341 h 4579441"/>
                <a:gd name="connsiteX94" fmla="*/ 3246240 w 6370596"/>
                <a:gd name="connsiteY94" fmla="*/ 3887291 h 4579441"/>
                <a:gd name="connsiteX95" fmla="*/ 3258940 w 6370596"/>
                <a:gd name="connsiteY95" fmla="*/ 3868241 h 4579441"/>
                <a:gd name="connsiteX96" fmla="*/ 3284340 w 6370596"/>
                <a:gd name="connsiteY96" fmla="*/ 3849191 h 4579441"/>
                <a:gd name="connsiteX97" fmla="*/ 3277990 w 6370596"/>
                <a:gd name="connsiteY97" fmla="*/ 3734891 h 4579441"/>
                <a:gd name="connsiteX98" fmla="*/ 3239890 w 6370596"/>
                <a:gd name="connsiteY98" fmla="*/ 3728541 h 4579441"/>
                <a:gd name="connsiteX99" fmla="*/ 3112890 w 6370596"/>
                <a:gd name="connsiteY99" fmla="*/ 3715841 h 4579441"/>
                <a:gd name="connsiteX100" fmla="*/ 3119240 w 6370596"/>
                <a:gd name="connsiteY100" fmla="*/ 3690441 h 4579441"/>
                <a:gd name="connsiteX101" fmla="*/ 3138290 w 6370596"/>
                <a:gd name="connsiteY101" fmla="*/ 3677741 h 4579441"/>
                <a:gd name="connsiteX102" fmla="*/ 3163690 w 6370596"/>
                <a:gd name="connsiteY102" fmla="*/ 3658691 h 4579441"/>
                <a:gd name="connsiteX103" fmla="*/ 3201790 w 6370596"/>
                <a:gd name="connsiteY103" fmla="*/ 3639641 h 4579441"/>
                <a:gd name="connsiteX104" fmla="*/ 3271640 w 6370596"/>
                <a:gd name="connsiteY104" fmla="*/ 3569791 h 4579441"/>
                <a:gd name="connsiteX105" fmla="*/ 3290690 w 6370596"/>
                <a:gd name="connsiteY105" fmla="*/ 3544391 h 4579441"/>
                <a:gd name="connsiteX106" fmla="*/ 3309740 w 6370596"/>
                <a:gd name="connsiteY106" fmla="*/ 3531691 h 4579441"/>
                <a:gd name="connsiteX107" fmla="*/ 3404990 w 6370596"/>
                <a:gd name="connsiteY107" fmla="*/ 3474541 h 4579441"/>
                <a:gd name="connsiteX108" fmla="*/ 3449440 w 6370596"/>
                <a:gd name="connsiteY108" fmla="*/ 3461841 h 4579441"/>
                <a:gd name="connsiteX109" fmla="*/ 3474840 w 6370596"/>
                <a:gd name="connsiteY109" fmla="*/ 3398341 h 4579441"/>
                <a:gd name="connsiteX110" fmla="*/ 3512940 w 6370596"/>
                <a:gd name="connsiteY110" fmla="*/ 3379291 h 4579441"/>
                <a:gd name="connsiteX111" fmla="*/ 3557390 w 6370596"/>
                <a:gd name="connsiteY111" fmla="*/ 3353891 h 4579441"/>
                <a:gd name="connsiteX112" fmla="*/ 3608190 w 6370596"/>
                <a:gd name="connsiteY112" fmla="*/ 3322141 h 4579441"/>
                <a:gd name="connsiteX113" fmla="*/ 3697090 w 6370596"/>
                <a:gd name="connsiteY113" fmla="*/ 3296741 h 4579441"/>
                <a:gd name="connsiteX114" fmla="*/ 3741540 w 6370596"/>
                <a:gd name="connsiteY114" fmla="*/ 3284041 h 4579441"/>
                <a:gd name="connsiteX115" fmla="*/ 3760590 w 6370596"/>
                <a:gd name="connsiteY115" fmla="*/ 3271341 h 4579441"/>
                <a:gd name="connsiteX116" fmla="*/ 3805040 w 6370596"/>
                <a:gd name="connsiteY116" fmla="*/ 3220541 h 4579441"/>
                <a:gd name="connsiteX117" fmla="*/ 3773290 w 6370596"/>
                <a:gd name="connsiteY117" fmla="*/ 3144341 h 4579441"/>
                <a:gd name="connsiteX118" fmla="*/ 3728840 w 6370596"/>
                <a:gd name="connsiteY118" fmla="*/ 3087191 h 4579441"/>
                <a:gd name="connsiteX119" fmla="*/ 3671690 w 6370596"/>
                <a:gd name="connsiteY119" fmla="*/ 2979241 h 4579441"/>
                <a:gd name="connsiteX120" fmla="*/ 3678040 w 6370596"/>
                <a:gd name="connsiteY120" fmla="*/ 2960191 h 4579441"/>
                <a:gd name="connsiteX121" fmla="*/ 3690740 w 6370596"/>
                <a:gd name="connsiteY121" fmla="*/ 2877641 h 4579441"/>
                <a:gd name="connsiteX122" fmla="*/ 3684390 w 6370596"/>
                <a:gd name="connsiteY122" fmla="*/ 2833191 h 4579441"/>
                <a:gd name="connsiteX123" fmla="*/ 3671690 w 6370596"/>
                <a:gd name="connsiteY123" fmla="*/ 2814141 h 4579441"/>
                <a:gd name="connsiteX124" fmla="*/ 3665340 w 6370596"/>
                <a:gd name="connsiteY124" fmla="*/ 2788741 h 4579441"/>
                <a:gd name="connsiteX125" fmla="*/ 3671690 w 6370596"/>
                <a:gd name="connsiteY125" fmla="*/ 2706191 h 4579441"/>
                <a:gd name="connsiteX126" fmla="*/ 3684390 w 6370596"/>
                <a:gd name="connsiteY126" fmla="*/ 2687141 h 4579441"/>
                <a:gd name="connsiteX127" fmla="*/ 3722490 w 6370596"/>
                <a:gd name="connsiteY127" fmla="*/ 2649041 h 4579441"/>
                <a:gd name="connsiteX128" fmla="*/ 3843140 w 6370596"/>
                <a:gd name="connsiteY128" fmla="*/ 2560141 h 4579441"/>
                <a:gd name="connsiteX129" fmla="*/ 3925690 w 6370596"/>
                <a:gd name="connsiteY129" fmla="*/ 2496641 h 4579441"/>
                <a:gd name="connsiteX130" fmla="*/ 4008240 w 6370596"/>
                <a:gd name="connsiteY130" fmla="*/ 2464891 h 4579441"/>
                <a:gd name="connsiteX131" fmla="*/ 4109840 w 6370596"/>
                <a:gd name="connsiteY131" fmla="*/ 2471241 h 4579441"/>
                <a:gd name="connsiteX132" fmla="*/ 4147940 w 6370596"/>
                <a:gd name="connsiteY132" fmla="*/ 2496641 h 4579441"/>
                <a:gd name="connsiteX133" fmla="*/ 4186040 w 6370596"/>
                <a:gd name="connsiteY133" fmla="*/ 2515691 h 4579441"/>
                <a:gd name="connsiteX134" fmla="*/ 4249540 w 6370596"/>
                <a:gd name="connsiteY134" fmla="*/ 2566491 h 4579441"/>
                <a:gd name="connsiteX135" fmla="*/ 4274940 w 6370596"/>
                <a:gd name="connsiteY135" fmla="*/ 2610941 h 4579441"/>
                <a:gd name="connsiteX136" fmla="*/ 4293990 w 6370596"/>
                <a:gd name="connsiteY136" fmla="*/ 2629991 h 4579441"/>
                <a:gd name="connsiteX137" fmla="*/ 4363840 w 6370596"/>
                <a:gd name="connsiteY137" fmla="*/ 2706191 h 4579441"/>
                <a:gd name="connsiteX138" fmla="*/ 4382890 w 6370596"/>
                <a:gd name="connsiteY138" fmla="*/ 2731591 h 4579441"/>
                <a:gd name="connsiteX139" fmla="*/ 4427340 w 6370596"/>
                <a:gd name="connsiteY139" fmla="*/ 2795091 h 4579441"/>
                <a:gd name="connsiteX140" fmla="*/ 4465440 w 6370596"/>
                <a:gd name="connsiteY140" fmla="*/ 2852241 h 4579441"/>
                <a:gd name="connsiteX141" fmla="*/ 4535290 w 6370596"/>
                <a:gd name="connsiteY141" fmla="*/ 2947491 h 4579441"/>
                <a:gd name="connsiteX142" fmla="*/ 4547990 w 6370596"/>
                <a:gd name="connsiteY142" fmla="*/ 2966541 h 4579441"/>
                <a:gd name="connsiteX143" fmla="*/ 4573390 w 6370596"/>
                <a:gd name="connsiteY143" fmla="*/ 2991941 h 4579441"/>
                <a:gd name="connsiteX144" fmla="*/ 4586090 w 6370596"/>
                <a:gd name="connsiteY144" fmla="*/ 3010991 h 4579441"/>
                <a:gd name="connsiteX145" fmla="*/ 4605140 w 6370596"/>
                <a:gd name="connsiteY145" fmla="*/ 3030041 h 4579441"/>
                <a:gd name="connsiteX146" fmla="*/ 4649590 w 6370596"/>
                <a:gd name="connsiteY146" fmla="*/ 3087191 h 4579441"/>
                <a:gd name="connsiteX147" fmla="*/ 4668640 w 6370596"/>
                <a:gd name="connsiteY147" fmla="*/ 3112591 h 4579441"/>
                <a:gd name="connsiteX148" fmla="*/ 4681340 w 6370596"/>
                <a:gd name="connsiteY148" fmla="*/ 3131641 h 4579441"/>
                <a:gd name="connsiteX149" fmla="*/ 4700390 w 6370596"/>
                <a:gd name="connsiteY149" fmla="*/ 3137991 h 4579441"/>
                <a:gd name="connsiteX150" fmla="*/ 4732140 w 6370596"/>
                <a:gd name="connsiteY150" fmla="*/ 3036391 h 4579441"/>
                <a:gd name="connsiteX151" fmla="*/ 4744840 w 6370596"/>
                <a:gd name="connsiteY151" fmla="*/ 2985591 h 4579441"/>
                <a:gd name="connsiteX152" fmla="*/ 4763890 w 6370596"/>
                <a:gd name="connsiteY152" fmla="*/ 2934791 h 4579441"/>
                <a:gd name="connsiteX153" fmla="*/ 4776590 w 6370596"/>
                <a:gd name="connsiteY153" fmla="*/ 2883991 h 4579441"/>
                <a:gd name="connsiteX154" fmla="*/ 4782940 w 6370596"/>
                <a:gd name="connsiteY154" fmla="*/ 2864941 h 4579441"/>
                <a:gd name="connsiteX155" fmla="*/ 4801990 w 6370596"/>
                <a:gd name="connsiteY155" fmla="*/ 2839541 h 4579441"/>
                <a:gd name="connsiteX156" fmla="*/ 4808340 w 6370596"/>
                <a:gd name="connsiteY156" fmla="*/ 2820491 h 4579441"/>
                <a:gd name="connsiteX157" fmla="*/ 4846440 w 6370596"/>
                <a:gd name="connsiteY157" fmla="*/ 2763341 h 4579441"/>
                <a:gd name="connsiteX158" fmla="*/ 4859140 w 6370596"/>
                <a:gd name="connsiteY158" fmla="*/ 2744291 h 4579441"/>
                <a:gd name="connsiteX159" fmla="*/ 4878190 w 6370596"/>
                <a:gd name="connsiteY159" fmla="*/ 2731591 h 4579441"/>
                <a:gd name="connsiteX160" fmla="*/ 4922640 w 6370596"/>
                <a:gd name="connsiteY160" fmla="*/ 2693491 h 4579441"/>
                <a:gd name="connsiteX161" fmla="*/ 4960740 w 6370596"/>
                <a:gd name="connsiteY161" fmla="*/ 2680791 h 4579441"/>
                <a:gd name="connsiteX162" fmla="*/ 5005190 w 6370596"/>
                <a:gd name="connsiteY162" fmla="*/ 2668091 h 4579441"/>
                <a:gd name="connsiteX163" fmla="*/ 5049640 w 6370596"/>
                <a:gd name="connsiteY163" fmla="*/ 2661741 h 4579441"/>
                <a:gd name="connsiteX164" fmla="*/ 5119490 w 6370596"/>
                <a:gd name="connsiteY164" fmla="*/ 2668091 h 4579441"/>
                <a:gd name="connsiteX165" fmla="*/ 5138540 w 6370596"/>
                <a:gd name="connsiteY165" fmla="*/ 2680791 h 4579441"/>
                <a:gd name="connsiteX166" fmla="*/ 5157590 w 6370596"/>
                <a:gd name="connsiteY166" fmla="*/ 2687141 h 4579441"/>
                <a:gd name="connsiteX167" fmla="*/ 5202040 w 6370596"/>
                <a:gd name="connsiteY167" fmla="*/ 2706191 h 4579441"/>
                <a:gd name="connsiteX168" fmla="*/ 5240140 w 6370596"/>
                <a:gd name="connsiteY168" fmla="*/ 2718891 h 4579441"/>
                <a:gd name="connsiteX169" fmla="*/ 5259190 w 6370596"/>
                <a:gd name="connsiteY169" fmla="*/ 2725241 h 4579441"/>
                <a:gd name="connsiteX170" fmla="*/ 5290940 w 6370596"/>
                <a:gd name="connsiteY170" fmla="*/ 2737941 h 4579441"/>
                <a:gd name="connsiteX171" fmla="*/ 5316340 w 6370596"/>
                <a:gd name="connsiteY171" fmla="*/ 2744291 h 4579441"/>
                <a:gd name="connsiteX172" fmla="*/ 5354440 w 6370596"/>
                <a:gd name="connsiteY172" fmla="*/ 2756991 h 4579441"/>
                <a:gd name="connsiteX173" fmla="*/ 5398890 w 6370596"/>
                <a:gd name="connsiteY173" fmla="*/ 2769691 h 4579441"/>
                <a:gd name="connsiteX174" fmla="*/ 5494140 w 6370596"/>
                <a:gd name="connsiteY174" fmla="*/ 2763341 h 4579441"/>
                <a:gd name="connsiteX175" fmla="*/ 5513190 w 6370596"/>
                <a:gd name="connsiteY175" fmla="*/ 2744291 h 4579441"/>
                <a:gd name="connsiteX176" fmla="*/ 5500490 w 6370596"/>
                <a:gd name="connsiteY176" fmla="*/ 2699841 h 4579441"/>
                <a:gd name="connsiteX177" fmla="*/ 5494140 w 6370596"/>
                <a:gd name="connsiteY177" fmla="*/ 2668091 h 4579441"/>
                <a:gd name="connsiteX178" fmla="*/ 5456040 w 6370596"/>
                <a:gd name="connsiteY178" fmla="*/ 2649041 h 4579441"/>
                <a:gd name="connsiteX179" fmla="*/ 5449690 w 6370596"/>
                <a:gd name="connsiteY179" fmla="*/ 2623641 h 4579441"/>
                <a:gd name="connsiteX180" fmla="*/ 5462390 w 6370596"/>
                <a:gd name="connsiteY180" fmla="*/ 2509341 h 4579441"/>
                <a:gd name="connsiteX181" fmla="*/ 5475090 w 6370596"/>
                <a:gd name="connsiteY181" fmla="*/ 2483941 h 4579441"/>
                <a:gd name="connsiteX182" fmla="*/ 5513190 w 6370596"/>
                <a:gd name="connsiteY182" fmla="*/ 2458541 h 4579441"/>
                <a:gd name="connsiteX183" fmla="*/ 5513190 w 6370596"/>
                <a:gd name="connsiteY183" fmla="*/ 2356941 h 4579441"/>
                <a:gd name="connsiteX184" fmla="*/ 5532240 w 6370596"/>
                <a:gd name="connsiteY184" fmla="*/ 2331541 h 4579441"/>
                <a:gd name="connsiteX185" fmla="*/ 5551290 w 6370596"/>
                <a:gd name="connsiteY185" fmla="*/ 2293441 h 4579441"/>
                <a:gd name="connsiteX186" fmla="*/ 5576690 w 6370596"/>
                <a:gd name="connsiteY186" fmla="*/ 2287091 h 4579441"/>
                <a:gd name="connsiteX187" fmla="*/ 5684640 w 6370596"/>
                <a:gd name="connsiteY187" fmla="*/ 2280741 h 4579441"/>
                <a:gd name="connsiteX188" fmla="*/ 5767190 w 6370596"/>
                <a:gd name="connsiteY188" fmla="*/ 2261691 h 4579441"/>
                <a:gd name="connsiteX189" fmla="*/ 5786240 w 6370596"/>
                <a:gd name="connsiteY189" fmla="*/ 2255341 h 4579441"/>
                <a:gd name="connsiteX190" fmla="*/ 5951340 w 6370596"/>
                <a:gd name="connsiteY190" fmla="*/ 2261691 h 4579441"/>
                <a:gd name="connsiteX191" fmla="*/ 5989440 w 6370596"/>
                <a:gd name="connsiteY191" fmla="*/ 2280741 h 4579441"/>
                <a:gd name="connsiteX192" fmla="*/ 6129140 w 6370596"/>
                <a:gd name="connsiteY192" fmla="*/ 2299791 h 4579441"/>
                <a:gd name="connsiteX193" fmla="*/ 6287890 w 6370596"/>
                <a:gd name="connsiteY193" fmla="*/ 2293441 h 4579441"/>
                <a:gd name="connsiteX194" fmla="*/ 6306940 w 6370596"/>
                <a:gd name="connsiteY194" fmla="*/ 2280741 h 4579441"/>
                <a:gd name="connsiteX195" fmla="*/ 6332340 w 6370596"/>
                <a:gd name="connsiteY195" fmla="*/ 2274391 h 4579441"/>
                <a:gd name="connsiteX196" fmla="*/ 6370440 w 6370596"/>
                <a:gd name="connsiteY196" fmla="*/ 2236291 h 4579441"/>
                <a:gd name="connsiteX197" fmla="*/ 6351390 w 6370596"/>
                <a:gd name="connsiteY197" fmla="*/ 2229941 h 4579441"/>
                <a:gd name="connsiteX198" fmla="*/ 6325990 w 6370596"/>
                <a:gd name="connsiteY198" fmla="*/ 2217241 h 4579441"/>
                <a:gd name="connsiteX199" fmla="*/ 6306940 w 6370596"/>
                <a:gd name="connsiteY199" fmla="*/ 2102941 h 4579441"/>
                <a:gd name="connsiteX200" fmla="*/ 6300590 w 6370596"/>
                <a:gd name="connsiteY200" fmla="*/ 2033091 h 4579441"/>
                <a:gd name="connsiteX201" fmla="*/ 6281540 w 6370596"/>
                <a:gd name="connsiteY201" fmla="*/ 1969591 h 4579441"/>
                <a:gd name="connsiteX202" fmla="*/ 6268840 w 6370596"/>
                <a:gd name="connsiteY202" fmla="*/ 1937841 h 4579441"/>
                <a:gd name="connsiteX203" fmla="*/ 6262490 w 6370596"/>
                <a:gd name="connsiteY203" fmla="*/ 1918791 h 4579441"/>
                <a:gd name="connsiteX204" fmla="*/ 6249790 w 6370596"/>
                <a:gd name="connsiteY204" fmla="*/ 1899741 h 4579441"/>
                <a:gd name="connsiteX205" fmla="*/ 6243440 w 6370596"/>
                <a:gd name="connsiteY205" fmla="*/ 1874341 h 4579441"/>
                <a:gd name="connsiteX206" fmla="*/ 6224390 w 6370596"/>
                <a:gd name="connsiteY206" fmla="*/ 1829891 h 4579441"/>
                <a:gd name="connsiteX207" fmla="*/ 6218040 w 6370596"/>
                <a:gd name="connsiteY207" fmla="*/ 1753691 h 4579441"/>
                <a:gd name="connsiteX208" fmla="*/ 6192640 w 6370596"/>
                <a:gd name="connsiteY208" fmla="*/ 1696541 h 4579441"/>
                <a:gd name="connsiteX209" fmla="*/ 6179940 w 6370596"/>
                <a:gd name="connsiteY209" fmla="*/ 1671141 h 4579441"/>
                <a:gd name="connsiteX210" fmla="*/ 6154540 w 6370596"/>
                <a:gd name="connsiteY210" fmla="*/ 1633041 h 4579441"/>
                <a:gd name="connsiteX211" fmla="*/ 6141840 w 6370596"/>
                <a:gd name="connsiteY211" fmla="*/ 1594941 h 4579441"/>
                <a:gd name="connsiteX212" fmla="*/ 6135490 w 6370596"/>
                <a:gd name="connsiteY212" fmla="*/ 1575891 h 4579441"/>
                <a:gd name="connsiteX213" fmla="*/ 6129140 w 6370596"/>
                <a:gd name="connsiteY213" fmla="*/ 1550491 h 4579441"/>
                <a:gd name="connsiteX214" fmla="*/ 6116440 w 6370596"/>
                <a:gd name="connsiteY214" fmla="*/ 1531441 h 4579441"/>
                <a:gd name="connsiteX215" fmla="*/ 6097390 w 6370596"/>
                <a:gd name="connsiteY215" fmla="*/ 1486991 h 4579441"/>
                <a:gd name="connsiteX216" fmla="*/ 6059290 w 6370596"/>
                <a:gd name="connsiteY216" fmla="*/ 1474291 h 4579441"/>
                <a:gd name="connsiteX217" fmla="*/ 6002140 w 6370596"/>
                <a:gd name="connsiteY217" fmla="*/ 1461591 h 4579441"/>
                <a:gd name="connsiteX218" fmla="*/ 5964040 w 6370596"/>
                <a:gd name="connsiteY218" fmla="*/ 1448891 h 4579441"/>
                <a:gd name="connsiteX219" fmla="*/ 5944990 w 6370596"/>
                <a:gd name="connsiteY219" fmla="*/ 1442541 h 4579441"/>
                <a:gd name="connsiteX220" fmla="*/ 5887840 w 6370596"/>
                <a:gd name="connsiteY220" fmla="*/ 1429841 h 4579441"/>
                <a:gd name="connsiteX221" fmla="*/ 5868790 w 6370596"/>
                <a:gd name="connsiteY221" fmla="*/ 1423491 h 4579441"/>
                <a:gd name="connsiteX222" fmla="*/ 5563990 w 6370596"/>
                <a:gd name="connsiteY222" fmla="*/ 1436191 h 4579441"/>
                <a:gd name="connsiteX223" fmla="*/ 5506840 w 6370596"/>
                <a:gd name="connsiteY223" fmla="*/ 1448891 h 4579441"/>
                <a:gd name="connsiteX224" fmla="*/ 5468740 w 6370596"/>
                <a:gd name="connsiteY224" fmla="*/ 1461591 h 4579441"/>
                <a:gd name="connsiteX225" fmla="*/ 5449690 w 6370596"/>
                <a:gd name="connsiteY225" fmla="*/ 1467941 h 4579441"/>
                <a:gd name="connsiteX226" fmla="*/ 5430640 w 6370596"/>
                <a:gd name="connsiteY226" fmla="*/ 1480641 h 4579441"/>
                <a:gd name="connsiteX227" fmla="*/ 5373490 w 6370596"/>
                <a:gd name="connsiteY227" fmla="*/ 1493341 h 4579441"/>
                <a:gd name="connsiteX228" fmla="*/ 5309990 w 6370596"/>
                <a:gd name="connsiteY228" fmla="*/ 1506041 h 4579441"/>
                <a:gd name="connsiteX229" fmla="*/ 5202040 w 6370596"/>
                <a:gd name="connsiteY229" fmla="*/ 1525091 h 4579441"/>
                <a:gd name="connsiteX230" fmla="*/ 5030590 w 6370596"/>
                <a:gd name="connsiteY230" fmla="*/ 1512391 h 4579441"/>
                <a:gd name="connsiteX231" fmla="*/ 4967090 w 6370596"/>
                <a:gd name="connsiteY231" fmla="*/ 1493341 h 4579441"/>
                <a:gd name="connsiteX232" fmla="*/ 4948040 w 6370596"/>
                <a:gd name="connsiteY232" fmla="*/ 1486991 h 4579441"/>
                <a:gd name="connsiteX233" fmla="*/ 4922640 w 6370596"/>
                <a:gd name="connsiteY233" fmla="*/ 1480641 h 4579441"/>
                <a:gd name="connsiteX234" fmla="*/ 4903590 w 6370596"/>
                <a:gd name="connsiteY234" fmla="*/ 1474291 h 4579441"/>
                <a:gd name="connsiteX235" fmla="*/ 4833740 w 6370596"/>
                <a:gd name="connsiteY235" fmla="*/ 1467941 h 4579441"/>
                <a:gd name="connsiteX236" fmla="*/ 4795640 w 6370596"/>
                <a:gd name="connsiteY236" fmla="*/ 1455241 h 4579441"/>
                <a:gd name="connsiteX237" fmla="*/ 4522590 w 6370596"/>
                <a:gd name="connsiteY237" fmla="*/ 1442541 h 4579441"/>
                <a:gd name="connsiteX238" fmla="*/ 4490840 w 6370596"/>
                <a:gd name="connsiteY238" fmla="*/ 1436191 h 4579441"/>
                <a:gd name="connsiteX239" fmla="*/ 4452740 w 6370596"/>
                <a:gd name="connsiteY239" fmla="*/ 1423491 h 4579441"/>
                <a:gd name="connsiteX240" fmla="*/ 4395590 w 6370596"/>
                <a:gd name="connsiteY240" fmla="*/ 1417141 h 4579441"/>
                <a:gd name="connsiteX241" fmla="*/ 4357490 w 6370596"/>
                <a:gd name="connsiteY241" fmla="*/ 1391741 h 4579441"/>
                <a:gd name="connsiteX242" fmla="*/ 4319390 w 6370596"/>
                <a:gd name="connsiteY242" fmla="*/ 1379041 h 4579441"/>
                <a:gd name="connsiteX243" fmla="*/ 4281290 w 6370596"/>
                <a:gd name="connsiteY243" fmla="*/ 1366341 h 4579441"/>
                <a:gd name="connsiteX244" fmla="*/ 4243190 w 6370596"/>
                <a:gd name="connsiteY244" fmla="*/ 1353641 h 4579441"/>
                <a:gd name="connsiteX245" fmla="*/ 4211440 w 6370596"/>
                <a:gd name="connsiteY245" fmla="*/ 1347291 h 4579441"/>
                <a:gd name="connsiteX246" fmla="*/ 4192390 w 6370596"/>
                <a:gd name="connsiteY246" fmla="*/ 1334591 h 4579441"/>
                <a:gd name="connsiteX247" fmla="*/ 4154290 w 6370596"/>
                <a:gd name="connsiteY247" fmla="*/ 1321891 h 4579441"/>
                <a:gd name="connsiteX248" fmla="*/ 4135240 w 6370596"/>
                <a:gd name="connsiteY248" fmla="*/ 1315541 h 4579441"/>
                <a:gd name="connsiteX249" fmla="*/ 4103490 w 6370596"/>
                <a:gd name="connsiteY249" fmla="*/ 1296491 h 4579441"/>
                <a:gd name="connsiteX250" fmla="*/ 4059040 w 6370596"/>
                <a:gd name="connsiteY250" fmla="*/ 1283791 h 4579441"/>
                <a:gd name="connsiteX251" fmla="*/ 4033640 w 6370596"/>
                <a:gd name="connsiteY251" fmla="*/ 1271091 h 4579441"/>
                <a:gd name="connsiteX252" fmla="*/ 3982840 w 6370596"/>
                <a:gd name="connsiteY252" fmla="*/ 1258391 h 4579441"/>
                <a:gd name="connsiteX253" fmla="*/ 3919340 w 6370596"/>
                <a:gd name="connsiteY253" fmla="*/ 1220291 h 4579441"/>
                <a:gd name="connsiteX254" fmla="*/ 3900290 w 6370596"/>
                <a:gd name="connsiteY254" fmla="*/ 1213941 h 4579441"/>
                <a:gd name="connsiteX255" fmla="*/ 3709790 w 6370596"/>
                <a:gd name="connsiteY255" fmla="*/ 1207591 h 4579441"/>
                <a:gd name="connsiteX256" fmla="*/ 3627240 w 6370596"/>
                <a:gd name="connsiteY256" fmla="*/ 1213941 h 4579441"/>
                <a:gd name="connsiteX257" fmla="*/ 3589140 w 6370596"/>
                <a:gd name="connsiteY257" fmla="*/ 1232991 h 4579441"/>
                <a:gd name="connsiteX258" fmla="*/ 3551040 w 6370596"/>
                <a:gd name="connsiteY258" fmla="*/ 1245691 h 4579441"/>
                <a:gd name="connsiteX259" fmla="*/ 3531990 w 6370596"/>
                <a:gd name="connsiteY259" fmla="*/ 1258391 h 4579441"/>
                <a:gd name="connsiteX260" fmla="*/ 3512940 w 6370596"/>
                <a:gd name="connsiteY260" fmla="*/ 1264741 h 4579441"/>
                <a:gd name="connsiteX261" fmla="*/ 3474840 w 6370596"/>
                <a:gd name="connsiteY261" fmla="*/ 1290141 h 4579441"/>
                <a:gd name="connsiteX262" fmla="*/ 3455790 w 6370596"/>
                <a:gd name="connsiteY262" fmla="*/ 1302841 h 4579441"/>
                <a:gd name="connsiteX263" fmla="*/ 3455790 w 6370596"/>
                <a:gd name="connsiteY263" fmla="*/ 1455241 h 4579441"/>
                <a:gd name="connsiteX264" fmla="*/ 3366890 w 6370596"/>
                <a:gd name="connsiteY264" fmla="*/ 1506041 h 4579441"/>
                <a:gd name="connsiteX265" fmla="*/ 3271640 w 6370596"/>
                <a:gd name="connsiteY265" fmla="*/ 1448891 h 4579441"/>
                <a:gd name="connsiteX266" fmla="*/ 3252590 w 6370596"/>
                <a:gd name="connsiteY266" fmla="*/ 1455241 h 4579441"/>
                <a:gd name="connsiteX267" fmla="*/ 3176390 w 6370596"/>
                <a:gd name="connsiteY267" fmla="*/ 1429841 h 4579441"/>
                <a:gd name="connsiteX268" fmla="*/ 3157340 w 6370596"/>
                <a:gd name="connsiteY268" fmla="*/ 1410791 h 4579441"/>
                <a:gd name="connsiteX269" fmla="*/ 3138290 w 6370596"/>
                <a:gd name="connsiteY269" fmla="*/ 1372691 h 4579441"/>
                <a:gd name="connsiteX270" fmla="*/ 3131940 w 6370596"/>
                <a:gd name="connsiteY270" fmla="*/ 1353641 h 4579441"/>
                <a:gd name="connsiteX271" fmla="*/ 3119240 w 6370596"/>
                <a:gd name="connsiteY271" fmla="*/ 1334591 h 4579441"/>
                <a:gd name="connsiteX272" fmla="*/ 3112890 w 6370596"/>
                <a:gd name="connsiteY272" fmla="*/ 1315541 h 4579441"/>
                <a:gd name="connsiteX273" fmla="*/ 3100190 w 6370596"/>
                <a:gd name="connsiteY273" fmla="*/ 1296491 h 4579441"/>
                <a:gd name="connsiteX274" fmla="*/ 3087490 w 6370596"/>
                <a:gd name="connsiteY274" fmla="*/ 1271091 h 4579441"/>
                <a:gd name="connsiteX275" fmla="*/ 3068440 w 6370596"/>
                <a:gd name="connsiteY275" fmla="*/ 1252041 h 4579441"/>
                <a:gd name="connsiteX276" fmla="*/ 3030340 w 6370596"/>
                <a:gd name="connsiteY276" fmla="*/ 1232991 h 4579441"/>
                <a:gd name="connsiteX277" fmla="*/ 3011290 w 6370596"/>
                <a:gd name="connsiteY277" fmla="*/ 1213941 h 4579441"/>
                <a:gd name="connsiteX278" fmla="*/ 2985890 w 6370596"/>
                <a:gd name="connsiteY278" fmla="*/ 1194891 h 4579441"/>
                <a:gd name="connsiteX279" fmla="*/ 2966840 w 6370596"/>
                <a:gd name="connsiteY279" fmla="*/ 1169491 h 4579441"/>
                <a:gd name="connsiteX280" fmla="*/ 2941440 w 6370596"/>
                <a:gd name="connsiteY280" fmla="*/ 1144091 h 4579441"/>
                <a:gd name="connsiteX281" fmla="*/ 2896990 w 6370596"/>
                <a:gd name="connsiteY281" fmla="*/ 1086941 h 4579441"/>
                <a:gd name="connsiteX282" fmla="*/ 2865240 w 6370596"/>
                <a:gd name="connsiteY282" fmla="*/ 1048841 h 4579441"/>
                <a:gd name="connsiteX283" fmla="*/ 2839840 w 6370596"/>
                <a:gd name="connsiteY283" fmla="*/ 1029791 h 4579441"/>
                <a:gd name="connsiteX284" fmla="*/ 2801740 w 6370596"/>
                <a:gd name="connsiteY284" fmla="*/ 1004391 h 4579441"/>
                <a:gd name="connsiteX285" fmla="*/ 2757290 w 6370596"/>
                <a:gd name="connsiteY285" fmla="*/ 966291 h 4579441"/>
                <a:gd name="connsiteX286" fmla="*/ 2719190 w 6370596"/>
                <a:gd name="connsiteY286" fmla="*/ 928191 h 4579441"/>
                <a:gd name="connsiteX287" fmla="*/ 2700140 w 6370596"/>
                <a:gd name="connsiteY287" fmla="*/ 915491 h 4579441"/>
                <a:gd name="connsiteX288" fmla="*/ 2655690 w 6370596"/>
                <a:gd name="connsiteY288" fmla="*/ 871041 h 4579441"/>
                <a:gd name="connsiteX289" fmla="*/ 2630290 w 6370596"/>
                <a:gd name="connsiteY289" fmla="*/ 832941 h 4579441"/>
                <a:gd name="connsiteX290" fmla="*/ 2598540 w 6370596"/>
                <a:gd name="connsiteY290" fmla="*/ 801191 h 4579441"/>
                <a:gd name="connsiteX291" fmla="*/ 2585840 w 6370596"/>
                <a:gd name="connsiteY291" fmla="*/ 782141 h 4579441"/>
                <a:gd name="connsiteX292" fmla="*/ 2522340 w 6370596"/>
                <a:gd name="connsiteY292" fmla="*/ 744041 h 4579441"/>
                <a:gd name="connsiteX293" fmla="*/ 2503290 w 6370596"/>
                <a:gd name="connsiteY293" fmla="*/ 724991 h 4579441"/>
                <a:gd name="connsiteX294" fmla="*/ 2452490 w 6370596"/>
                <a:gd name="connsiteY294" fmla="*/ 693241 h 4579441"/>
                <a:gd name="connsiteX295" fmla="*/ 2376290 w 6370596"/>
                <a:gd name="connsiteY295" fmla="*/ 642441 h 4579441"/>
                <a:gd name="connsiteX296" fmla="*/ 2331840 w 6370596"/>
                <a:gd name="connsiteY296" fmla="*/ 585291 h 4579441"/>
                <a:gd name="connsiteX297" fmla="*/ 2293740 w 6370596"/>
                <a:gd name="connsiteY297" fmla="*/ 547191 h 4579441"/>
                <a:gd name="connsiteX298" fmla="*/ 2268340 w 6370596"/>
                <a:gd name="connsiteY298" fmla="*/ 496391 h 4579441"/>
                <a:gd name="connsiteX299" fmla="*/ 2223890 w 6370596"/>
                <a:gd name="connsiteY299" fmla="*/ 350341 h 4579441"/>
                <a:gd name="connsiteX300" fmla="*/ 2211190 w 6370596"/>
                <a:gd name="connsiteY300" fmla="*/ 331291 h 4579441"/>
                <a:gd name="connsiteX301" fmla="*/ 2204840 w 6370596"/>
                <a:gd name="connsiteY301" fmla="*/ 312241 h 4579441"/>
                <a:gd name="connsiteX302" fmla="*/ 2179440 w 6370596"/>
                <a:gd name="connsiteY302" fmla="*/ 274141 h 4579441"/>
                <a:gd name="connsiteX303" fmla="*/ 2122290 w 6370596"/>
                <a:gd name="connsiteY303" fmla="*/ 134441 h 4579441"/>
                <a:gd name="connsiteX304" fmla="*/ 2096890 w 6370596"/>
                <a:gd name="connsiteY304" fmla="*/ 96341 h 4579441"/>
                <a:gd name="connsiteX305" fmla="*/ 2071490 w 6370596"/>
                <a:gd name="connsiteY305" fmla="*/ 89991 h 4579441"/>
                <a:gd name="connsiteX306" fmla="*/ 2001640 w 6370596"/>
                <a:gd name="connsiteY306" fmla="*/ 58241 h 4579441"/>
                <a:gd name="connsiteX307" fmla="*/ 1982590 w 6370596"/>
                <a:gd name="connsiteY307" fmla="*/ 45541 h 4579441"/>
                <a:gd name="connsiteX308" fmla="*/ 1684140 w 6370596"/>
                <a:gd name="connsiteY308" fmla="*/ 26491 h 4579441"/>
                <a:gd name="connsiteX309" fmla="*/ 763390 w 6370596"/>
                <a:gd name="connsiteY309" fmla="*/ 13791 h 4579441"/>
                <a:gd name="connsiteX310" fmla="*/ 503040 w 6370596"/>
                <a:gd name="connsiteY310" fmla="*/ 1091 h 4579441"/>
                <a:gd name="connsiteX311" fmla="*/ 452240 w 6370596"/>
                <a:gd name="connsiteY311" fmla="*/ 20141 h 4579441"/>
                <a:gd name="connsiteX312" fmla="*/ 134740 w 6370596"/>
                <a:gd name="connsiteY312" fmla="*/ 20141 h 4579441"/>
                <a:gd name="connsiteX313" fmla="*/ 45840 w 6370596"/>
                <a:gd name="connsiteY313" fmla="*/ 64591 h 4579441"/>
                <a:gd name="connsiteX314" fmla="*/ 26790 w 6370596"/>
                <a:gd name="connsiteY314" fmla="*/ 229691 h 4579441"/>
                <a:gd name="connsiteX315" fmla="*/ 7740 w 6370596"/>
                <a:gd name="connsiteY315" fmla="*/ 369391 h 4579441"/>
                <a:gd name="connsiteX316" fmla="*/ 20440 w 6370596"/>
                <a:gd name="connsiteY316"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782440 w 6370596"/>
                <a:gd name="connsiteY28" fmla="*/ 3963491 h 4579441"/>
                <a:gd name="connsiteX29" fmla="*/ 915790 w 6370596"/>
                <a:gd name="connsiteY29" fmla="*/ 3988891 h 4579441"/>
                <a:gd name="connsiteX30" fmla="*/ 941190 w 6370596"/>
                <a:gd name="connsiteY30" fmla="*/ 3995241 h 4579441"/>
                <a:gd name="connsiteX31" fmla="*/ 979290 w 6370596"/>
                <a:gd name="connsiteY31" fmla="*/ 4026991 h 4579441"/>
                <a:gd name="connsiteX32" fmla="*/ 998340 w 6370596"/>
                <a:gd name="connsiteY32" fmla="*/ 4039691 h 4579441"/>
                <a:gd name="connsiteX33" fmla="*/ 1017390 w 6370596"/>
                <a:gd name="connsiteY33" fmla="*/ 4058741 h 4579441"/>
                <a:gd name="connsiteX34" fmla="*/ 1087240 w 6370596"/>
                <a:gd name="connsiteY34" fmla="*/ 4090491 h 4579441"/>
                <a:gd name="connsiteX35" fmla="*/ 1157090 w 6370596"/>
                <a:gd name="connsiteY35" fmla="*/ 4084141 h 4579441"/>
                <a:gd name="connsiteX36" fmla="*/ 1176140 w 6370596"/>
                <a:gd name="connsiteY36" fmla="*/ 4077791 h 4579441"/>
                <a:gd name="connsiteX37" fmla="*/ 1271390 w 6370596"/>
                <a:gd name="connsiteY37" fmla="*/ 4084141 h 4579441"/>
                <a:gd name="connsiteX38" fmla="*/ 1366640 w 6370596"/>
                <a:gd name="connsiteY38" fmla="*/ 4096841 h 4579441"/>
                <a:gd name="connsiteX39" fmla="*/ 1411090 w 6370596"/>
                <a:gd name="connsiteY39" fmla="*/ 4122241 h 4579441"/>
                <a:gd name="connsiteX40" fmla="*/ 1430140 w 6370596"/>
                <a:gd name="connsiteY40" fmla="*/ 4141291 h 4579441"/>
                <a:gd name="connsiteX41" fmla="*/ 1468240 w 6370596"/>
                <a:gd name="connsiteY41" fmla="*/ 4166691 h 4579441"/>
                <a:gd name="connsiteX42" fmla="*/ 1512690 w 6370596"/>
                <a:gd name="connsiteY42" fmla="*/ 4192091 h 4579441"/>
                <a:gd name="connsiteX43" fmla="*/ 1569840 w 6370596"/>
                <a:gd name="connsiteY43" fmla="*/ 4217491 h 4579441"/>
                <a:gd name="connsiteX44" fmla="*/ 1595240 w 6370596"/>
                <a:gd name="connsiteY44" fmla="*/ 4230191 h 4579441"/>
                <a:gd name="connsiteX45" fmla="*/ 1614290 w 6370596"/>
                <a:gd name="connsiteY45" fmla="*/ 4242891 h 4579441"/>
                <a:gd name="connsiteX46" fmla="*/ 1652390 w 6370596"/>
                <a:gd name="connsiteY46" fmla="*/ 4255591 h 4579441"/>
                <a:gd name="connsiteX47" fmla="*/ 1709540 w 6370596"/>
                <a:gd name="connsiteY47" fmla="*/ 4300041 h 4579441"/>
                <a:gd name="connsiteX48" fmla="*/ 1728590 w 6370596"/>
                <a:gd name="connsiteY48" fmla="*/ 4306391 h 4579441"/>
                <a:gd name="connsiteX49" fmla="*/ 1753990 w 6370596"/>
                <a:gd name="connsiteY49" fmla="*/ 4325441 h 4579441"/>
                <a:gd name="connsiteX50" fmla="*/ 1798440 w 6370596"/>
                <a:gd name="connsiteY50" fmla="*/ 4344491 h 4579441"/>
                <a:gd name="connsiteX51" fmla="*/ 1823840 w 6370596"/>
                <a:gd name="connsiteY51" fmla="*/ 4357191 h 4579441"/>
                <a:gd name="connsiteX52" fmla="*/ 1861940 w 6370596"/>
                <a:gd name="connsiteY52" fmla="*/ 4369891 h 4579441"/>
                <a:gd name="connsiteX53" fmla="*/ 1880990 w 6370596"/>
                <a:gd name="connsiteY53" fmla="*/ 4382591 h 4579441"/>
                <a:gd name="connsiteX54" fmla="*/ 1919090 w 6370596"/>
                <a:gd name="connsiteY54" fmla="*/ 4395291 h 4579441"/>
                <a:gd name="connsiteX55" fmla="*/ 1963540 w 6370596"/>
                <a:gd name="connsiteY55" fmla="*/ 4414341 h 4579441"/>
                <a:gd name="connsiteX56" fmla="*/ 1988940 w 6370596"/>
                <a:gd name="connsiteY56" fmla="*/ 4433391 h 4579441"/>
                <a:gd name="connsiteX57" fmla="*/ 2027040 w 6370596"/>
                <a:gd name="connsiteY57" fmla="*/ 4458791 h 4579441"/>
                <a:gd name="connsiteX58" fmla="*/ 2071490 w 6370596"/>
                <a:gd name="connsiteY58" fmla="*/ 4496891 h 4579441"/>
                <a:gd name="connsiteX59" fmla="*/ 2090540 w 6370596"/>
                <a:gd name="connsiteY59" fmla="*/ 4503241 h 4579441"/>
                <a:gd name="connsiteX60" fmla="*/ 2109590 w 6370596"/>
                <a:gd name="connsiteY60" fmla="*/ 4515941 h 4579441"/>
                <a:gd name="connsiteX61" fmla="*/ 2134990 w 6370596"/>
                <a:gd name="connsiteY61" fmla="*/ 4522291 h 4579441"/>
                <a:gd name="connsiteX62" fmla="*/ 2198490 w 6370596"/>
                <a:gd name="connsiteY62" fmla="*/ 4541341 h 4579441"/>
                <a:gd name="connsiteX63" fmla="*/ 2261990 w 6370596"/>
                <a:gd name="connsiteY63" fmla="*/ 4547691 h 4579441"/>
                <a:gd name="connsiteX64" fmla="*/ 2300090 w 6370596"/>
                <a:gd name="connsiteY64" fmla="*/ 4560391 h 4579441"/>
                <a:gd name="connsiteX65" fmla="*/ 2325490 w 6370596"/>
                <a:gd name="connsiteY65" fmla="*/ 4566741 h 4579441"/>
                <a:gd name="connsiteX66" fmla="*/ 2363590 w 6370596"/>
                <a:gd name="connsiteY66" fmla="*/ 4579441 h 4579441"/>
                <a:gd name="connsiteX67" fmla="*/ 2388990 w 6370596"/>
                <a:gd name="connsiteY67" fmla="*/ 4573091 h 4579441"/>
                <a:gd name="connsiteX68" fmla="*/ 2401690 w 6370596"/>
                <a:gd name="connsiteY68" fmla="*/ 4547691 h 4579441"/>
                <a:gd name="connsiteX69" fmla="*/ 2433440 w 6370596"/>
                <a:gd name="connsiteY69" fmla="*/ 4515941 h 4579441"/>
                <a:gd name="connsiteX70" fmla="*/ 2458840 w 6370596"/>
                <a:gd name="connsiteY70" fmla="*/ 4477841 h 4579441"/>
                <a:gd name="connsiteX71" fmla="*/ 2471540 w 6370596"/>
                <a:gd name="connsiteY71" fmla="*/ 4458791 h 4579441"/>
                <a:gd name="connsiteX72" fmla="*/ 2490590 w 6370596"/>
                <a:gd name="connsiteY72" fmla="*/ 4433391 h 4579441"/>
                <a:gd name="connsiteX73" fmla="*/ 2503290 w 6370596"/>
                <a:gd name="connsiteY73" fmla="*/ 4414341 h 4579441"/>
                <a:gd name="connsiteX74" fmla="*/ 2522340 w 6370596"/>
                <a:gd name="connsiteY74" fmla="*/ 4388941 h 4579441"/>
                <a:gd name="connsiteX75" fmla="*/ 2535040 w 6370596"/>
                <a:gd name="connsiteY75" fmla="*/ 4369891 h 4579441"/>
                <a:gd name="connsiteX76" fmla="*/ 2554090 w 6370596"/>
                <a:gd name="connsiteY76" fmla="*/ 4363541 h 4579441"/>
                <a:gd name="connsiteX77" fmla="*/ 2611240 w 6370596"/>
                <a:gd name="connsiteY77" fmla="*/ 4312741 h 4579441"/>
                <a:gd name="connsiteX78" fmla="*/ 2630290 w 6370596"/>
                <a:gd name="connsiteY78" fmla="*/ 4306391 h 4579441"/>
                <a:gd name="connsiteX79" fmla="*/ 2674740 w 6370596"/>
                <a:gd name="connsiteY79" fmla="*/ 4280991 h 4579441"/>
                <a:gd name="connsiteX80" fmla="*/ 2700140 w 6370596"/>
                <a:gd name="connsiteY80" fmla="*/ 4268291 h 4579441"/>
                <a:gd name="connsiteX81" fmla="*/ 2738240 w 6370596"/>
                <a:gd name="connsiteY81" fmla="*/ 4230191 h 4579441"/>
                <a:gd name="connsiteX82" fmla="*/ 2776340 w 6370596"/>
                <a:gd name="connsiteY82" fmla="*/ 4198441 h 4579441"/>
                <a:gd name="connsiteX83" fmla="*/ 2827140 w 6370596"/>
                <a:gd name="connsiteY83" fmla="*/ 4166691 h 4579441"/>
                <a:gd name="connsiteX84" fmla="*/ 2858890 w 6370596"/>
                <a:gd name="connsiteY84" fmla="*/ 4134941 h 4579441"/>
                <a:gd name="connsiteX85" fmla="*/ 2890640 w 6370596"/>
                <a:gd name="connsiteY85" fmla="*/ 4103191 h 4579441"/>
                <a:gd name="connsiteX86" fmla="*/ 2903340 w 6370596"/>
                <a:gd name="connsiteY86" fmla="*/ 4077791 h 4579441"/>
                <a:gd name="connsiteX87" fmla="*/ 2992240 w 6370596"/>
                <a:gd name="connsiteY87" fmla="*/ 4014291 h 4579441"/>
                <a:gd name="connsiteX88" fmla="*/ 3023990 w 6370596"/>
                <a:gd name="connsiteY88" fmla="*/ 3995241 h 4579441"/>
                <a:gd name="connsiteX89" fmla="*/ 3093840 w 6370596"/>
                <a:gd name="connsiteY89" fmla="*/ 3963491 h 4579441"/>
                <a:gd name="connsiteX90" fmla="*/ 3112890 w 6370596"/>
                <a:gd name="connsiteY90" fmla="*/ 3950791 h 4579441"/>
                <a:gd name="connsiteX91" fmla="*/ 3150990 w 6370596"/>
                <a:gd name="connsiteY91" fmla="*/ 3938091 h 4579441"/>
                <a:gd name="connsiteX92" fmla="*/ 3208140 w 6370596"/>
                <a:gd name="connsiteY92" fmla="*/ 3906341 h 4579441"/>
                <a:gd name="connsiteX93" fmla="*/ 3246240 w 6370596"/>
                <a:gd name="connsiteY93" fmla="*/ 3887291 h 4579441"/>
                <a:gd name="connsiteX94" fmla="*/ 3258940 w 6370596"/>
                <a:gd name="connsiteY94" fmla="*/ 3868241 h 4579441"/>
                <a:gd name="connsiteX95" fmla="*/ 3284340 w 6370596"/>
                <a:gd name="connsiteY95" fmla="*/ 3849191 h 4579441"/>
                <a:gd name="connsiteX96" fmla="*/ 3277990 w 6370596"/>
                <a:gd name="connsiteY96" fmla="*/ 3734891 h 4579441"/>
                <a:gd name="connsiteX97" fmla="*/ 3239890 w 6370596"/>
                <a:gd name="connsiteY97" fmla="*/ 3728541 h 4579441"/>
                <a:gd name="connsiteX98" fmla="*/ 3112890 w 6370596"/>
                <a:gd name="connsiteY98" fmla="*/ 3715841 h 4579441"/>
                <a:gd name="connsiteX99" fmla="*/ 3119240 w 6370596"/>
                <a:gd name="connsiteY99" fmla="*/ 3690441 h 4579441"/>
                <a:gd name="connsiteX100" fmla="*/ 3138290 w 6370596"/>
                <a:gd name="connsiteY100" fmla="*/ 3677741 h 4579441"/>
                <a:gd name="connsiteX101" fmla="*/ 3163690 w 6370596"/>
                <a:gd name="connsiteY101" fmla="*/ 3658691 h 4579441"/>
                <a:gd name="connsiteX102" fmla="*/ 3201790 w 6370596"/>
                <a:gd name="connsiteY102" fmla="*/ 3639641 h 4579441"/>
                <a:gd name="connsiteX103" fmla="*/ 3271640 w 6370596"/>
                <a:gd name="connsiteY103" fmla="*/ 3569791 h 4579441"/>
                <a:gd name="connsiteX104" fmla="*/ 3290690 w 6370596"/>
                <a:gd name="connsiteY104" fmla="*/ 3544391 h 4579441"/>
                <a:gd name="connsiteX105" fmla="*/ 3309740 w 6370596"/>
                <a:gd name="connsiteY105" fmla="*/ 3531691 h 4579441"/>
                <a:gd name="connsiteX106" fmla="*/ 3404990 w 6370596"/>
                <a:gd name="connsiteY106" fmla="*/ 3474541 h 4579441"/>
                <a:gd name="connsiteX107" fmla="*/ 3449440 w 6370596"/>
                <a:gd name="connsiteY107" fmla="*/ 3461841 h 4579441"/>
                <a:gd name="connsiteX108" fmla="*/ 3474840 w 6370596"/>
                <a:gd name="connsiteY108" fmla="*/ 3398341 h 4579441"/>
                <a:gd name="connsiteX109" fmla="*/ 3512940 w 6370596"/>
                <a:gd name="connsiteY109" fmla="*/ 3379291 h 4579441"/>
                <a:gd name="connsiteX110" fmla="*/ 3557390 w 6370596"/>
                <a:gd name="connsiteY110" fmla="*/ 3353891 h 4579441"/>
                <a:gd name="connsiteX111" fmla="*/ 3608190 w 6370596"/>
                <a:gd name="connsiteY111" fmla="*/ 3322141 h 4579441"/>
                <a:gd name="connsiteX112" fmla="*/ 3697090 w 6370596"/>
                <a:gd name="connsiteY112" fmla="*/ 3296741 h 4579441"/>
                <a:gd name="connsiteX113" fmla="*/ 3741540 w 6370596"/>
                <a:gd name="connsiteY113" fmla="*/ 3284041 h 4579441"/>
                <a:gd name="connsiteX114" fmla="*/ 3760590 w 6370596"/>
                <a:gd name="connsiteY114" fmla="*/ 3271341 h 4579441"/>
                <a:gd name="connsiteX115" fmla="*/ 3805040 w 6370596"/>
                <a:gd name="connsiteY115" fmla="*/ 3220541 h 4579441"/>
                <a:gd name="connsiteX116" fmla="*/ 3773290 w 6370596"/>
                <a:gd name="connsiteY116" fmla="*/ 3144341 h 4579441"/>
                <a:gd name="connsiteX117" fmla="*/ 3728840 w 6370596"/>
                <a:gd name="connsiteY117" fmla="*/ 3087191 h 4579441"/>
                <a:gd name="connsiteX118" fmla="*/ 3671690 w 6370596"/>
                <a:gd name="connsiteY118" fmla="*/ 2979241 h 4579441"/>
                <a:gd name="connsiteX119" fmla="*/ 3678040 w 6370596"/>
                <a:gd name="connsiteY119" fmla="*/ 2960191 h 4579441"/>
                <a:gd name="connsiteX120" fmla="*/ 3690740 w 6370596"/>
                <a:gd name="connsiteY120" fmla="*/ 2877641 h 4579441"/>
                <a:gd name="connsiteX121" fmla="*/ 3684390 w 6370596"/>
                <a:gd name="connsiteY121" fmla="*/ 2833191 h 4579441"/>
                <a:gd name="connsiteX122" fmla="*/ 3671690 w 6370596"/>
                <a:gd name="connsiteY122" fmla="*/ 2814141 h 4579441"/>
                <a:gd name="connsiteX123" fmla="*/ 3665340 w 6370596"/>
                <a:gd name="connsiteY123" fmla="*/ 2788741 h 4579441"/>
                <a:gd name="connsiteX124" fmla="*/ 3671690 w 6370596"/>
                <a:gd name="connsiteY124" fmla="*/ 2706191 h 4579441"/>
                <a:gd name="connsiteX125" fmla="*/ 3684390 w 6370596"/>
                <a:gd name="connsiteY125" fmla="*/ 2687141 h 4579441"/>
                <a:gd name="connsiteX126" fmla="*/ 3722490 w 6370596"/>
                <a:gd name="connsiteY126" fmla="*/ 2649041 h 4579441"/>
                <a:gd name="connsiteX127" fmla="*/ 3843140 w 6370596"/>
                <a:gd name="connsiteY127" fmla="*/ 2560141 h 4579441"/>
                <a:gd name="connsiteX128" fmla="*/ 3925690 w 6370596"/>
                <a:gd name="connsiteY128" fmla="*/ 2496641 h 4579441"/>
                <a:gd name="connsiteX129" fmla="*/ 4008240 w 6370596"/>
                <a:gd name="connsiteY129" fmla="*/ 2464891 h 4579441"/>
                <a:gd name="connsiteX130" fmla="*/ 4109840 w 6370596"/>
                <a:gd name="connsiteY130" fmla="*/ 2471241 h 4579441"/>
                <a:gd name="connsiteX131" fmla="*/ 4147940 w 6370596"/>
                <a:gd name="connsiteY131" fmla="*/ 2496641 h 4579441"/>
                <a:gd name="connsiteX132" fmla="*/ 4186040 w 6370596"/>
                <a:gd name="connsiteY132" fmla="*/ 2515691 h 4579441"/>
                <a:gd name="connsiteX133" fmla="*/ 4249540 w 6370596"/>
                <a:gd name="connsiteY133" fmla="*/ 2566491 h 4579441"/>
                <a:gd name="connsiteX134" fmla="*/ 4274940 w 6370596"/>
                <a:gd name="connsiteY134" fmla="*/ 2610941 h 4579441"/>
                <a:gd name="connsiteX135" fmla="*/ 4293990 w 6370596"/>
                <a:gd name="connsiteY135" fmla="*/ 2629991 h 4579441"/>
                <a:gd name="connsiteX136" fmla="*/ 4363840 w 6370596"/>
                <a:gd name="connsiteY136" fmla="*/ 2706191 h 4579441"/>
                <a:gd name="connsiteX137" fmla="*/ 4382890 w 6370596"/>
                <a:gd name="connsiteY137" fmla="*/ 2731591 h 4579441"/>
                <a:gd name="connsiteX138" fmla="*/ 4427340 w 6370596"/>
                <a:gd name="connsiteY138" fmla="*/ 2795091 h 4579441"/>
                <a:gd name="connsiteX139" fmla="*/ 4465440 w 6370596"/>
                <a:gd name="connsiteY139" fmla="*/ 2852241 h 4579441"/>
                <a:gd name="connsiteX140" fmla="*/ 4535290 w 6370596"/>
                <a:gd name="connsiteY140" fmla="*/ 2947491 h 4579441"/>
                <a:gd name="connsiteX141" fmla="*/ 4547990 w 6370596"/>
                <a:gd name="connsiteY141" fmla="*/ 2966541 h 4579441"/>
                <a:gd name="connsiteX142" fmla="*/ 4573390 w 6370596"/>
                <a:gd name="connsiteY142" fmla="*/ 2991941 h 4579441"/>
                <a:gd name="connsiteX143" fmla="*/ 4586090 w 6370596"/>
                <a:gd name="connsiteY143" fmla="*/ 3010991 h 4579441"/>
                <a:gd name="connsiteX144" fmla="*/ 4605140 w 6370596"/>
                <a:gd name="connsiteY144" fmla="*/ 3030041 h 4579441"/>
                <a:gd name="connsiteX145" fmla="*/ 4649590 w 6370596"/>
                <a:gd name="connsiteY145" fmla="*/ 3087191 h 4579441"/>
                <a:gd name="connsiteX146" fmla="*/ 4668640 w 6370596"/>
                <a:gd name="connsiteY146" fmla="*/ 3112591 h 4579441"/>
                <a:gd name="connsiteX147" fmla="*/ 4681340 w 6370596"/>
                <a:gd name="connsiteY147" fmla="*/ 3131641 h 4579441"/>
                <a:gd name="connsiteX148" fmla="*/ 4700390 w 6370596"/>
                <a:gd name="connsiteY148" fmla="*/ 3137991 h 4579441"/>
                <a:gd name="connsiteX149" fmla="*/ 4732140 w 6370596"/>
                <a:gd name="connsiteY149" fmla="*/ 3036391 h 4579441"/>
                <a:gd name="connsiteX150" fmla="*/ 4744840 w 6370596"/>
                <a:gd name="connsiteY150" fmla="*/ 2985591 h 4579441"/>
                <a:gd name="connsiteX151" fmla="*/ 4763890 w 6370596"/>
                <a:gd name="connsiteY151" fmla="*/ 2934791 h 4579441"/>
                <a:gd name="connsiteX152" fmla="*/ 4776590 w 6370596"/>
                <a:gd name="connsiteY152" fmla="*/ 2883991 h 4579441"/>
                <a:gd name="connsiteX153" fmla="*/ 4782940 w 6370596"/>
                <a:gd name="connsiteY153" fmla="*/ 2864941 h 4579441"/>
                <a:gd name="connsiteX154" fmla="*/ 4801990 w 6370596"/>
                <a:gd name="connsiteY154" fmla="*/ 2839541 h 4579441"/>
                <a:gd name="connsiteX155" fmla="*/ 4808340 w 6370596"/>
                <a:gd name="connsiteY155" fmla="*/ 2820491 h 4579441"/>
                <a:gd name="connsiteX156" fmla="*/ 4846440 w 6370596"/>
                <a:gd name="connsiteY156" fmla="*/ 2763341 h 4579441"/>
                <a:gd name="connsiteX157" fmla="*/ 4859140 w 6370596"/>
                <a:gd name="connsiteY157" fmla="*/ 2744291 h 4579441"/>
                <a:gd name="connsiteX158" fmla="*/ 4878190 w 6370596"/>
                <a:gd name="connsiteY158" fmla="*/ 2731591 h 4579441"/>
                <a:gd name="connsiteX159" fmla="*/ 4922640 w 6370596"/>
                <a:gd name="connsiteY159" fmla="*/ 2693491 h 4579441"/>
                <a:gd name="connsiteX160" fmla="*/ 4960740 w 6370596"/>
                <a:gd name="connsiteY160" fmla="*/ 2680791 h 4579441"/>
                <a:gd name="connsiteX161" fmla="*/ 5005190 w 6370596"/>
                <a:gd name="connsiteY161" fmla="*/ 2668091 h 4579441"/>
                <a:gd name="connsiteX162" fmla="*/ 5049640 w 6370596"/>
                <a:gd name="connsiteY162" fmla="*/ 2661741 h 4579441"/>
                <a:gd name="connsiteX163" fmla="*/ 5119490 w 6370596"/>
                <a:gd name="connsiteY163" fmla="*/ 2668091 h 4579441"/>
                <a:gd name="connsiteX164" fmla="*/ 5138540 w 6370596"/>
                <a:gd name="connsiteY164" fmla="*/ 2680791 h 4579441"/>
                <a:gd name="connsiteX165" fmla="*/ 5157590 w 6370596"/>
                <a:gd name="connsiteY165" fmla="*/ 2687141 h 4579441"/>
                <a:gd name="connsiteX166" fmla="*/ 5202040 w 6370596"/>
                <a:gd name="connsiteY166" fmla="*/ 2706191 h 4579441"/>
                <a:gd name="connsiteX167" fmla="*/ 5240140 w 6370596"/>
                <a:gd name="connsiteY167" fmla="*/ 2718891 h 4579441"/>
                <a:gd name="connsiteX168" fmla="*/ 5259190 w 6370596"/>
                <a:gd name="connsiteY168" fmla="*/ 2725241 h 4579441"/>
                <a:gd name="connsiteX169" fmla="*/ 5290940 w 6370596"/>
                <a:gd name="connsiteY169" fmla="*/ 2737941 h 4579441"/>
                <a:gd name="connsiteX170" fmla="*/ 5316340 w 6370596"/>
                <a:gd name="connsiteY170" fmla="*/ 2744291 h 4579441"/>
                <a:gd name="connsiteX171" fmla="*/ 5354440 w 6370596"/>
                <a:gd name="connsiteY171" fmla="*/ 2756991 h 4579441"/>
                <a:gd name="connsiteX172" fmla="*/ 5398890 w 6370596"/>
                <a:gd name="connsiteY172" fmla="*/ 2769691 h 4579441"/>
                <a:gd name="connsiteX173" fmla="*/ 5494140 w 6370596"/>
                <a:gd name="connsiteY173" fmla="*/ 2763341 h 4579441"/>
                <a:gd name="connsiteX174" fmla="*/ 5513190 w 6370596"/>
                <a:gd name="connsiteY174" fmla="*/ 2744291 h 4579441"/>
                <a:gd name="connsiteX175" fmla="*/ 5500490 w 6370596"/>
                <a:gd name="connsiteY175" fmla="*/ 2699841 h 4579441"/>
                <a:gd name="connsiteX176" fmla="*/ 5494140 w 6370596"/>
                <a:gd name="connsiteY176" fmla="*/ 2668091 h 4579441"/>
                <a:gd name="connsiteX177" fmla="*/ 5456040 w 6370596"/>
                <a:gd name="connsiteY177" fmla="*/ 2649041 h 4579441"/>
                <a:gd name="connsiteX178" fmla="*/ 5449690 w 6370596"/>
                <a:gd name="connsiteY178" fmla="*/ 2623641 h 4579441"/>
                <a:gd name="connsiteX179" fmla="*/ 5462390 w 6370596"/>
                <a:gd name="connsiteY179" fmla="*/ 2509341 h 4579441"/>
                <a:gd name="connsiteX180" fmla="*/ 5475090 w 6370596"/>
                <a:gd name="connsiteY180" fmla="*/ 2483941 h 4579441"/>
                <a:gd name="connsiteX181" fmla="*/ 5513190 w 6370596"/>
                <a:gd name="connsiteY181" fmla="*/ 2458541 h 4579441"/>
                <a:gd name="connsiteX182" fmla="*/ 5513190 w 6370596"/>
                <a:gd name="connsiteY182" fmla="*/ 2356941 h 4579441"/>
                <a:gd name="connsiteX183" fmla="*/ 5532240 w 6370596"/>
                <a:gd name="connsiteY183" fmla="*/ 2331541 h 4579441"/>
                <a:gd name="connsiteX184" fmla="*/ 5551290 w 6370596"/>
                <a:gd name="connsiteY184" fmla="*/ 2293441 h 4579441"/>
                <a:gd name="connsiteX185" fmla="*/ 5576690 w 6370596"/>
                <a:gd name="connsiteY185" fmla="*/ 2287091 h 4579441"/>
                <a:gd name="connsiteX186" fmla="*/ 5684640 w 6370596"/>
                <a:gd name="connsiteY186" fmla="*/ 2280741 h 4579441"/>
                <a:gd name="connsiteX187" fmla="*/ 5767190 w 6370596"/>
                <a:gd name="connsiteY187" fmla="*/ 2261691 h 4579441"/>
                <a:gd name="connsiteX188" fmla="*/ 5786240 w 6370596"/>
                <a:gd name="connsiteY188" fmla="*/ 2255341 h 4579441"/>
                <a:gd name="connsiteX189" fmla="*/ 5951340 w 6370596"/>
                <a:gd name="connsiteY189" fmla="*/ 2261691 h 4579441"/>
                <a:gd name="connsiteX190" fmla="*/ 5989440 w 6370596"/>
                <a:gd name="connsiteY190" fmla="*/ 2280741 h 4579441"/>
                <a:gd name="connsiteX191" fmla="*/ 6129140 w 6370596"/>
                <a:gd name="connsiteY191" fmla="*/ 2299791 h 4579441"/>
                <a:gd name="connsiteX192" fmla="*/ 6287890 w 6370596"/>
                <a:gd name="connsiteY192" fmla="*/ 2293441 h 4579441"/>
                <a:gd name="connsiteX193" fmla="*/ 6306940 w 6370596"/>
                <a:gd name="connsiteY193" fmla="*/ 2280741 h 4579441"/>
                <a:gd name="connsiteX194" fmla="*/ 6332340 w 6370596"/>
                <a:gd name="connsiteY194" fmla="*/ 2274391 h 4579441"/>
                <a:gd name="connsiteX195" fmla="*/ 6370440 w 6370596"/>
                <a:gd name="connsiteY195" fmla="*/ 2236291 h 4579441"/>
                <a:gd name="connsiteX196" fmla="*/ 6351390 w 6370596"/>
                <a:gd name="connsiteY196" fmla="*/ 2229941 h 4579441"/>
                <a:gd name="connsiteX197" fmla="*/ 6325990 w 6370596"/>
                <a:gd name="connsiteY197" fmla="*/ 2217241 h 4579441"/>
                <a:gd name="connsiteX198" fmla="*/ 6306940 w 6370596"/>
                <a:gd name="connsiteY198" fmla="*/ 2102941 h 4579441"/>
                <a:gd name="connsiteX199" fmla="*/ 6300590 w 6370596"/>
                <a:gd name="connsiteY199" fmla="*/ 2033091 h 4579441"/>
                <a:gd name="connsiteX200" fmla="*/ 6281540 w 6370596"/>
                <a:gd name="connsiteY200" fmla="*/ 1969591 h 4579441"/>
                <a:gd name="connsiteX201" fmla="*/ 6268840 w 6370596"/>
                <a:gd name="connsiteY201" fmla="*/ 1937841 h 4579441"/>
                <a:gd name="connsiteX202" fmla="*/ 6262490 w 6370596"/>
                <a:gd name="connsiteY202" fmla="*/ 1918791 h 4579441"/>
                <a:gd name="connsiteX203" fmla="*/ 6249790 w 6370596"/>
                <a:gd name="connsiteY203" fmla="*/ 1899741 h 4579441"/>
                <a:gd name="connsiteX204" fmla="*/ 6243440 w 6370596"/>
                <a:gd name="connsiteY204" fmla="*/ 1874341 h 4579441"/>
                <a:gd name="connsiteX205" fmla="*/ 6224390 w 6370596"/>
                <a:gd name="connsiteY205" fmla="*/ 1829891 h 4579441"/>
                <a:gd name="connsiteX206" fmla="*/ 6218040 w 6370596"/>
                <a:gd name="connsiteY206" fmla="*/ 1753691 h 4579441"/>
                <a:gd name="connsiteX207" fmla="*/ 6192640 w 6370596"/>
                <a:gd name="connsiteY207" fmla="*/ 1696541 h 4579441"/>
                <a:gd name="connsiteX208" fmla="*/ 6179940 w 6370596"/>
                <a:gd name="connsiteY208" fmla="*/ 1671141 h 4579441"/>
                <a:gd name="connsiteX209" fmla="*/ 6154540 w 6370596"/>
                <a:gd name="connsiteY209" fmla="*/ 1633041 h 4579441"/>
                <a:gd name="connsiteX210" fmla="*/ 6141840 w 6370596"/>
                <a:gd name="connsiteY210" fmla="*/ 1594941 h 4579441"/>
                <a:gd name="connsiteX211" fmla="*/ 6135490 w 6370596"/>
                <a:gd name="connsiteY211" fmla="*/ 1575891 h 4579441"/>
                <a:gd name="connsiteX212" fmla="*/ 6129140 w 6370596"/>
                <a:gd name="connsiteY212" fmla="*/ 1550491 h 4579441"/>
                <a:gd name="connsiteX213" fmla="*/ 6116440 w 6370596"/>
                <a:gd name="connsiteY213" fmla="*/ 1531441 h 4579441"/>
                <a:gd name="connsiteX214" fmla="*/ 6097390 w 6370596"/>
                <a:gd name="connsiteY214" fmla="*/ 1486991 h 4579441"/>
                <a:gd name="connsiteX215" fmla="*/ 6059290 w 6370596"/>
                <a:gd name="connsiteY215" fmla="*/ 1474291 h 4579441"/>
                <a:gd name="connsiteX216" fmla="*/ 6002140 w 6370596"/>
                <a:gd name="connsiteY216" fmla="*/ 1461591 h 4579441"/>
                <a:gd name="connsiteX217" fmla="*/ 5964040 w 6370596"/>
                <a:gd name="connsiteY217" fmla="*/ 1448891 h 4579441"/>
                <a:gd name="connsiteX218" fmla="*/ 5944990 w 6370596"/>
                <a:gd name="connsiteY218" fmla="*/ 1442541 h 4579441"/>
                <a:gd name="connsiteX219" fmla="*/ 5887840 w 6370596"/>
                <a:gd name="connsiteY219" fmla="*/ 1429841 h 4579441"/>
                <a:gd name="connsiteX220" fmla="*/ 5868790 w 6370596"/>
                <a:gd name="connsiteY220" fmla="*/ 1423491 h 4579441"/>
                <a:gd name="connsiteX221" fmla="*/ 5563990 w 6370596"/>
                <a:gd name="connsiteY221" fmla="*/ 1436191 h 4579441"/>
                <a:gd name="connsiteX222" fmla="*/ 5506840 w 6370596"/>
                <a:gd name="connsiteY222" fmla="*/ 1448891 h 4579441"/>
                <a:gd name="connsiteX223" fmla="*/ 5468740 w 6370596"/>
                <a:gd name="connsiteY223" fmla="*/ 1461591 h 4579441"/>
                <a:gd name="connsiteX224" fmla="*/ 5449690 w 6370596"/>
                <a:gd name="connsiteY224" fmla="*/ 1467941 h 4579441"/>
                <a:gd name="connsiteX225" fmla="*/ 5430640 w 6370596"/>
                <a:gd name="connsiteY225" fmla="*/ 1480641 h 4579441"/>
                <a:gd name="connsiteX226" fmla="*/ 5373490 w 6370596"/>
                <a:gd name="connsiteY226" fmla="*/ 1493341 h 4579441"/>
                <a:gd name="connsiteX227" fmla="*/ 5309990 w 6370596"/>
                <a:gd name="connsiteY227" fmla="*/ 1506041 h 4579441"/>
                <a:gd name="connsiteX228" fmla="*/ 5202040 w 6370596"/>
                <a:gd name="connsiteY228" fmla="*/ 1525091 h 4579441"/>
                <a:gd name="connsiteX229" fmla="*/ 5030590 w 6370596"/>
                <a:gd name="connsiteY229" fmla="*/ 1512391 h 4579441"/>
                <a:gd name="connsiteX230" fmla="*/ 4967090 w 6370596"/>
                <a:gd name="connsiteY230" fmla="*/ 1493341 h 4579441"/>
                <a:gd name="connsiteX231" fmla="*/ 4948040 w 6370596"/>
                <a:gd name="connsiteY231" fmla="*/ 1486991 h 4579441"/>
                <a:gd name="connsiteX232" fmla="*/ 4922640 w 6370596"/>
                <a:gd name="connsiteY232" fmla="*/ 1480641 h 4579441"/>
                <a:gd name="connsiteX233" fmla="*/ 4903590 w 6370596"/>
                <a:gd name="connsiteY233" fmla="*/ 1474291 h 4579441"/>
                <a:gd name="connsiteX234" fmla="*/ 4833740 w 6370596"/>
                <a:gd name="connsiteY234" fmla="*/ 1467941 h 4579441"/>
                <a:gd name="connsiteX235" fmla="*/ 4795640 w 6370596"/>
                <a:gd name="connsiteY235" fmla="*/ 1455241 h 4579441"/>
                <a:gd name="connsiteX236" fmla="*/ 4522590 w 6370596"/>
                <a:gd name="connsiteY236" fmla="*/ 1442541 h 4579441"/>
                <a:gd name="connsiteX237" fmla="*/ 4490840 w 6370596"/>
                <a:gd name="connsiteY237" fmla="*/ 1436191 h 4579441"/>
                <a:gd name="connsiteX238" fmla="*/ 4452740 w 6370596"/>
                <a:gd name="connsiteY238" fmla="*/ 1423491 h 4579441"/>
                <a:gd name="connsiteX239" fmla="*/ 4395590 w 6370596"/>
                <a:gd name="connsiteY239" fmla="*/ 1417141 h 4579441"/>
                <a:gd name="connsiteX240" fmla="*/ 4357490 w 6370596"/>
                <a:gd name="connsiteY240" fmla="*/ 1391741 h 4579441"/>
                <a:gd name="connsiteX241" fmla="*/ 4319390 w 6370596"/>
                <a:gd name="connsiteY241" fmla="*/ 1379041 h 4579441"/>
                <a:gd name="connsiteX242" fmla="*/ 4281290 w 6370596"/>
                <a:gd name="connsiteY242" fmla="*/ 1366341 h 4579441"/>
                <a:gd name="connsiteX243" fmla="*/ 4243190 w 6370596"/>
                <a:gd name="connsiteY243" fmla="*/ 1353641 h 4579441"/>
                <a:gd name="connsiteX244" fmla="*/ 4211440 w 6370596"/>
                <a:gd name="connsiteY244" fmla="*/ 1347291 h 4579441"/>
                <a:gd name="connsiteX245" fmla="*/ 4192390 w 6370596"/>
                <a:gd name="connsiteY245" fmla="*/ 1334591 h 4579441"/>
                <a:gd name="connsiteX246" fmla="*/ 4154290 w 6370596"/>
                <a:gd name="connsiteY246" fmla="*/ 1321891 h 4579441"/>
                <a:gd name="connsiteX247" fmla="*/ 4135240 w 6370596"/>
                <a:gd name="connsiteY247" fmla="*/ 1315541 h 4579441"/>
                <a:gd name="connsiteX248" fmla="*/ 4103490 w 6370596"/>
                <a:gd name="connsiteY248" fmla="*/ 1296491 h 4579441"/>
                <a:gd name="connsiteX249" fmla="*/ 4059040 w 6370596"/>
                <a:gd name="connsiteY249" fmla="*/ 1283791 h 4579441"/>
                <a:gd name="connsiteX250" fmla="*/ 4033640 w 6370596"/>
                <a:gd name="connsiteY250" fmla="*/ 1271091 h 4579441"/>
                <a:gd name="connsiteX251" fmla="*/ 3982840 w 6370596"/>
                <a:gd name="connsiteY251" fmla="*/ 1258391 h 4579441"/>
                <a:gd name="connsiteX252" fmla="*/ 3919340 w 6370596"/>
                <a:gd name="connsiteY252" fmla="*/ 1220291 h 4579441"/>
                <a:gd name="connsiteX253" fmla="*/ 3900290 w 6370596"/>
                <a:gd name="connsiteY253" fmla="*/ 1213941 h 4579441"/>
                <a:gd name="connsiteX254" fmla="*/ 3709790 w 6370596"/>
                <a:gd name="connsiteY254" fmla="*/ 1207591 h 4579441"/>
                <a:gd name="connsiteX255" fmla="*/ 3627240 w 6370596"/>
                <a:gd name="connsiteY255" fmla="*/ 1213941 h 4579441"/>
                <a:gd name="connsiteX256" fmla="*/ 3589140 w 6370596"/>
                <a:gd name="connsiteY256" fmla="*/ 1232991 h 4579441"/>
                <a:gd name="connsiteX257" fmla="*/ 3551040 w 6370596"/>
                <a:gd name="connsiteY257" fmla="*/ 1245691 h 4579441"/>
                <a:gd name="connsiteX258" fmla="*/ 3531990 w 6370596"/>
                <a:gd name="connsiteY258" fmla="*/ 1258391 h 4579441"/>
                <a:gd name="connsiteX259" fmla="*/ 3512940 w 6370596"/>
                <a:gd name="connsiteY259" fmla="*/ 1264741 h 4579441"/>
                <a:gd name="connsiteX260" fmla="*/ 3474840 w 6370596"/>
                <a:gd name="connsiteY260" fmla="*/ 1290141 h 4579441"/>
                <a:gd name="connsiteX261" fmla="*/ 3455790 w 6370596"/>
                <a:gd name="connsiteY261" fmla="*/ 1302841 h 4579441"/>
                <a:gd name="connsiteX262" fmla="*/ 3455790 w 6370596"/>
                <a:gd name="connsiteY262" fmla="*/ 1455241 h 4579441"/>
                <a:gd name="connsiteX263" fmla="*/ 3366890 w 6370596"/>
                <a:gd name="connsiteY263" fmla="*/ 1506041 h 4579441"/>
                <a:gd name="connsiteX264" fmla="*/ 3271640 w 6370596"/>
                <a:gd name="connsiteY264" fmla="*/ 1448891 h 4579441"/>
                <a:gd name="connsiteX265" fmla="*/ 3252590 w 6370596"/>
                <a:gd name="connsiteY265" fmla="*/ 1455241 h 4579441"/>
                <a:gd name="connsiteX266" fmla="*/ 3176390 w 6370596"/>
                <a:gd name="connsiteY266" fmla="*/ 1429841 h 4579441"/>
                <a:gd name="connsiteX267" fmla="*/ 3157340 w 6370596"/>
                <a:gd name="connsiteY267" fmla="*/ 1410791 h 4579441"/>
                <a:gd name="connsiteX268" fmla="*/ 3138290 w 6370596"/>
                <a:gd name="connsiteY268" fmla="*/ 1372691 h 4579441"/>
                <a:gd name="connsiteX269" fmla="*/ 3131940 w 6370596"/>
                <a:gd name="connsiteY269" fmla="*/ 1353641 h 4579441"/>
                <a:gd name="connsiteX270" fmla="*/ 3119240 w 6370596"/>
                <a:gd name="connsiteY270" fmla="*/ 1334591 h 4579441"/>
                <a:gd name="connsiteX271" fmla="*/ 3112890 w 6370596"/>
                <a:gd name="connsiteY271" fmla="*/ 1315541 h 4579441"/>
                <a:gd name="connsiteX272" fmla="*/ 3100190 w 6370596"/>
                <a:gd name="connsiteY272" fmla="*/ 1296491 h 4579441"/>
                <a:gd name="connsiteX273" fmla="*/ 3087490 w 6370596"/>
                <a:gd name="connsiteY273" fmla="*/ 1271091 h 4579441"/>
                <a:gd name="connsiteX274" fmla="*/ 3068440 w 6370596"/>
                <a:gd name="connsiteY274" fmla="*/ 1252041 h 4579441"/>
                <a:gd name="connsiteX275" fmla="*/ 3030340 w 6370596"/>
                <a:gd name="connsiteY275" fmla="*/ 1232991 h 4579441"/>
                <a:gd name="connsiteX276" fmla="*/ 3011290 w 6370596"/>
                <a:gd name="connsiteY276" fmla="*/ 1213941 h 4579441"/>
                <a:gd name="connsiteX277" fmla="*/ 2985890 w 6370596"/>
                <a:gd name="connsiteY277" fmla="*/ 1194891 h 4579441"/>
                <a:gd name="connsiteX278" fmla="*/ 2966840 w 6370596"/>
                <a:gd name="connsiteY278" fmla="*/ 1169491 h 4579441"/>
                <a:gd name="connsiteX279" fmla="*/ 2941440 w 6370596"/>
                <a:gd name="connsiteY279" fmla="*/ 1144091 h 4579441"/>
                <a:gd name="connsiteX280" fmla="*/ 2896990 w 6370596"/>
                <a:gd name="connsiteY280" fmla="*/ 1086941 h 4579441"/>
                <a:gd name="connsiteX281" fmla="*/ 2865240 w 6370596"/>
                <a:gd name="connsiteY281" fmla="*/ 1048841 h 4579441"/>
                <a:gd name="connsiteX282" fmla="*/ 2839840 w 6370596"/>
                <a:gd name="connsiteY282" fmla="*/ 1029791 h 4579441"/>
                <a:gd name="connsiteX283" fmla="*/ 2801740 w 6370596"/>
                <a:gd name="connsiteY283" fmla="*/ 1004391 h 4579441"/>
                <a:gd name="connsiteX284" fmla="*/ 2757290 w 6370596"/>
                <a:gd name="connsiteY284" fmla="*/ 966291 h 4579441"/>
                <a:gd name="connsiteX285" fmla="*/ 2719190 w 6370596"/>
                <a:gd name="connsiteY285" fmla="*/ 928191 h 4579441"/>
                <a:gd name="connsiteX286" fmla="*/ 2700140 w 6370596"/>
                <a:gd name="connsiteY286" fmla="*/ 915491 h 4579441"/>
                <a:gd name="connsiteX287" fmla="*/ 2655690 w 6370596"/>
                <a:gd name="connsiteY287" fmla="*/ 871041 h 4579441"/>
                <a:gd name="connsiteX288" fmla="*/ 2630290 w 6370596"/>
                <a:gd name="connsiteY288" fmla="*/ 832941 h 4579441"/>
                <a:gd name="connsiteX289" fmla="*/ 2598540 w 6370596"/>
                <a:gd name="connsiteY289" fmla="*/ 801191 h 4579441"/>
                <a:gd name="connsiteX290" fmla="*/ 2585840 w 6370596"/>
                <a:gd name="connsiteY290" fmla="*/ 782141 h 4579441"/>
                <a:gd name="connsiteX291" fmla="*/ 2522340 w 6370596"/>
                <a:gd name="connsiteY291" fmla="*/ 744041 h 4579441"/>
                <a:gd name="connsiteX292" fmla="*/ 2503290 w 6370596"/>
                <a:gd name="connsiteY292" fmla="*/ 724991 h 4579441"/>
                <a:gd name="connsiteX293" fmla="*/ 2452490 w 6370596"/>
                <a:gd name="connsiteY293" fmla="*/ 693241 h 4579441"/>
                <a:gd name="connsiteX294" fmla="*/ 2376290 w 6370596"/>
                <a:gd name="connsiteY294" fmla="*/ 642441 h 4579441"/>
                <a:gd name="connsiteX295" fmla="*/ 2331840 w 6370596"/>
                <a:gd name="connsiteY295" fmla="*/ 585291 h 4579441"/>
                <a:gd name="connsiteX296" fmla="*/ 2293740 w 6370596"/>
                <a:gd name="connsiteY296" fmla="*/ 547191 h 4579441"/>
                <a:gd name="connsiteX297" fmla="*/ 2268340 w 6370596"/>
                <a:gd name="connsiteY297" fmla="*/ 496391 h 4579441"/>
                <a:gd name="connsiteX298" fmla="*/ 2223890 w 6370596"/>
                <a:gd name="connsiteY298" fmla="*/ 350341 h 4579441"/>
                <a:gd name="connsiteX299" fmla="*/ 2211190 w 6370596"/>
                <a:gd name="connsiteY299" fmla="*/ 331291 h 4579441"/>
                <a:gd name="connsiteX300" fmla="*/ 2204840 w 6370596"/>
                <a:gd name="connsiteY300" fmla="*/ 312241 h 4579441"/>
                <a:gd name="connsiteX301" fmla="*/ 2179440 w 6370596"/>
                <a:gd name="connsiteY301" fmla="*/ 274141 h 4579441"/>
                <a:gd name="connsiteX302" fmla="*/ 2122290 w 6370596"/>
                <a:gd name="connsiteY302" fmla="*/ 134441 h 4579441"/>
                <a:gd name="connsiteX303" fmla="*/ 2096890 w 6370596"/>
                <a:gd name="connsiteY303" fmla="*/ 96341 h 4579441"/>
                <a:gd name="connsiteX304" fmla="*/ 2071490 w 6370596"/>
                <a:gd name="connsiteY304" fmla="*/ 89991 h 4579441"/>
                <a:gd name="connsiteX305" fmla="*/ 2001640 w 6370596"/>
                <a:gd name="connsiteY305" fmla="*/ 58241 h 4579441"/>
                <a:gd name="connsiteX306" fmla="*/ 1982590 w 6370596"/>
                <a:gd name="connsiteY306" fmla="*/ 45541 h 4579441"/>
                <a:gd name="connsiteX307" fmla="*/ 1684140 w 6370596"/>
                <a:gd name="connsiteY307" fmla="*/ 26491 h 4579441"/>
                <a:gd name="connsiteX308" fmla="*/ 763390 w 6370596"/>
                <a:gd name="connsiteY308" fmla="*/ 13791 h 4579441"/>
                <a:gd name="connsiteX309" fmla="*/ 503040 w 6370596"/>
                <a:gd name="connsiteY309" fmla="*/ 1091 h 4579441"/>
                <a:gd name="connsiteX310" fmla="*/ 452240 w 6370596"/>
                <a:gd name="connsiteY310" fmla="*/ 20141 h 4579441"/>
                <a:gd name="connsiteX311" fmla="*/ 134740 w 6370596"/>
                <a:gd name="connsiteY311" fmla="*/ 20141 h 4579441"/>
                <a:gd name="connsiteX312" fmla="*/ 45840 w 6370596"/>
                <a:gd name="connsiteY312" fmla="*/ 64591 h 4579441"/>
                <a:gd name="connsiteX313" fmla="*/ 26790 w 6370596"/>
                <a:gd name="connsiteY313" fmla="*/ 229691 h 4579441"/>
                <a:gd name="connsiteX314" fmla="*/ 7740 w 6370596"/>
                <a:gd name="connsiteY314" fmla="*/ 369391 h 4579441"/>
                <a:gd name="connsiteX315" fmla="*/ 20440 w 6370596"/>
                <a:gd name="connsiteY315"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941190 w 6370596"/>
                <a:gd name="connsiteY30" fmla="*/ 3995241 h 4579441"/>
                <a:gd name="connsiteX31" fmla="*/ 979290 w 6370596"/>
                <a:gd name="connsiteY31" fmla="*/ 4026991 h 4579441"/>
                <a:gd name="connsiteX32" fmla="*/ 998340 w 6370596"/>
                <a:gd name="connsiteY32" fmla="*/ 4039691 h 4579441"/>
                <a:gd name="connsiteX33" fmla="*/ 1017390 w 6370596"/>
                <a:gd name="connsiteY33" fmla="*/ 4058741 h 4579441"/>
                <a:gd name="connsiteX34" fmla="*/ 1087240 w 6370596"/>
                <a:gd name="connsiteY34" fmla="*/ 4090491 h 4579441"/>
                <a:gd name="connsiteX35" fmla="*/ 1157090 w 6370596"/>
                <a:gd name="connsiteY35" fmla="*/ 4084141 h 4579441"/>
                <a:gd name="connsiteX36" fmla="*/ 1176140 w 6370596"/>
                <a:gd name="connsiteY36" fmla="*/ 4077791 h 4579441"/>
                <a:gd name="connsiteX37" fmla="*/ 1271390 w 6370596"/>
                <a:gd name="connsiteY37" fmla="*/ 4084141 h 4579441"/>
                <a:gd name="connsiteX38" fmla="*/ 1366640 w 6370596"/>
                <a:gd name="connsiteY38" fmla="*/ 4096841 h 4579441"/>
                <a:gd name="connsiteX39" fmla="*/ 1411090 w 6370596"/>
                <a:gd name="connsiteY39" fmla="*/ 4122241 h 4579441"/>
                <a:gd name="connsiteX40" fmla="*/ 1430140 w 6370596"/>
                <a:gd name="connsiteY40" fmla="*/ 4141291 h 4579441"/>
                <a:gd name="connsiteX41" fmla="*/ 1468240 w 6370596"/>
                <a:gd name="connsiteY41" fmla="*/ 4166691 h 4579441"/>
                <a:gd name="connsiteX42" fmla="*/ 1512690 w 6370596"/>
                <a:gd name="connsiteY42" fmla="*/ 4192091 h 4579441"/>
                <a:gd name="connsiteX43" fmla="*/ 1569840 w 6370596"/>
                <a:gd name="connsiteY43" fmla="*/ 4217491 h 4579441"/>
                <a:gd name="connsiteX44" fmla="*/ 1595240 w 6370596"/>
                <a:gd name="connsiteY44" fmla="*/ 4230191 h 4579441"/>
                <a:gd name="connsiteX45" fmla="*/ 1614290 w 6370596"/>
                <a:gd name="connsiteY45" fmla="*/ 4242891 h 4579441"/>
                <a:gd name="connsiteX46" fmla="*/ 1652390 w 6370596"/>
                <a:gd name="connsiteY46" fmla="*/ 4255591 h 4579441"/>
                <a:gd name="connsiteX47" fmla="*/ 1709540 w 6370596"/>
                <a:gd name="connsiteY47" fmla="*/ 4300041 h 4579441"/>
                <a:gd name="connsiteX48" fmla="*/ 1728590 w 6370596"/>
                <a:gd name="connsiteY48" fmla="*/ 4306391 h 4579441"/>
                <a:gd name="connsiteX49" fmla="*/ 1753990 w 6370596"/>
                <a:gd name="connsiteY49" fmla="*/ 4325441 h 4579441"/>
                <a:gd name="connsiteX50" fmla="*/ 1798440 w 6370596"/>
                <a:gd name="connsiteY50" fmla="*/ 4344491 h 4579441"/>
                <a:gd name="connsiteX51" fmla="*/ 1823840 w 6370596"/>
                <a:gd name="connsiteY51" fmla="*/ 4357191 h 4579441"/>
                <a:gd name="connsiteX52" fmla="*/ 1861940 w 6370596"/>
                <a:gd name="connsiteY52" fmla="*/ 4369891 h 4579441"/>
                <a:gd name="connsiteX53" fmla="*/ 1880990 w 6370596"/>
                <a:gd name="connsiteY53" fmla="*/ 4382591 h 4579441"/>
                <a:gd name="connsiteX54" fmla="*/ 1919090 w 6370596"/>
                <a:gd name="connsiteY54" fmla="*/ 4395291 h 4579441"/>
                <a:gd name="connsiteX55" fmla="*/ 1963540 w 6370596"/>
                <a:gd name="connsiteY55" fmla="*/ 4414341 h 4579441"/>
                <a:gd name="connsiteX56" fmla="*/ 1988940 w 6370596"/>
                <a:gd name="connsiteY56" fmla="*/ 4433391 h 4579441"/>
                <a:gd name="connsiteX57" fmla="*/ 2027040 w 6370596"/>
                <a:gd name="connsiteY57" fmla="*/ 4458791 h 4579441"/>
                <a:gd name="connsiteX58" fmla="*/ 2071490 w 6370596"/>
                <a:gd name="connsiteY58" fmla="*/ 4496891 h 4579441"/>
                <a:gd name="connsiteX59" fmla="*/ 2090540 w 6370596"/>
                <a:gd name="connsiteY59" fmla="*/ 4503241 h 4579441"/>
                <a:gd name="connsiteX60" fmla="*/ 2109590 w 6370596"/>
                <a:gd name="connsiteY60" fmla="*/ 4515941 h 4579441"/>
                <a:gd name="connsiteX61" fmla="*/ 2134990 w 6370596"/>
                <a:gd name="connsiteY61" fmla="*/ 4522291 h 4579441"/>
                <a:gd name="connsiteX62" fmla="*/ 2198490 w 6370596"/>
                <a:gd name="connsiteY62" fmla="*/ 4541341 h 4579441"/>
                <a:gd name="connsiteX63" fmla="*/ 2261990 w 6370596"/>
                <a:gd name="connsiteY63" fmla="*/ 4547691 h 4579441"/>
                <a:gd name="connsiteX64" fmla="*/ 2300090 w 6370596"/>
                <a:gd name="connsiteY64" fmla="*/ 4560391 h 4579441"/>
                <a:gd name="connsiteX65" fmla="*/ 2325490 w 6370596"/>
                <a:gd name="connsiteY65" fmla="*/ 4566741 h 4579441"/>
                <a:gd name="connsiteX66" fmla="*/ 2363590 w 6370596"/>
                <a:gd name="connsiteY66" fmla="*/ 4579441 h 4579441"/>
                <a:gd name="connsiteX67" fmla="*/ 2388990 w 6370596"/>
                <a:gd name="connsiteY67" fmla="*/ 4573091 h 4579441"/>
                <a:gd name="connsiteX68" fmla="*/ 2401690 w 6370596"/>
                <a:gd name="connsiteY68" fmla="*/ 4547691 h 4579441"/>
                <a:gd name="connsiteX69" fmla="*/ 2433440 w 6370596"/>
                <a:gd name="connsiteY69" fmla="*/ 4515941 h 4579441"/>
                <a:gd name="connsiteX70" fmla="*/ 2458840 w 6370596"/>
                <a:gd name="connsiteY70" fmla="*/ 4477841 h 4579441"/>
                <a:gd name="connsiteX71" fmla="*/ 2471540 w 6370596"/>
                <a:gd name="connsiteY71" fmla="*/ 4458791 h 4579441"/>
                <a:gd name="connsiteX72" fmla="*/ 2490590 w 6370596"/>
                <a:gd name="connsiteY72" fmla="*/ 4433391 h 4579441"/>
                <a:gd name="connsiteX73" fmla="*/ 2503290 w 6370596"/>
                <a:gd name="connsiteY73" fmla="*/ 4414341 h 4579441"/>
                <a:gd name="connsiteX74" fmla="*/ 2522340 w 6370596"/>
                <a:gd name="connsiteY74" fmla="*/ 4388941 h 4579441"/>
                <a:gd name="connsiteX75" fmla="*/ 2535040 w 6370596"/>
                <a:gd name="connsiteY75" fmla="*/ 4369891 h 4579441"/>
                <a:gd name="connsiteX76" fmla="*/ 2554090 w 6370596"/>
                <a:gd name="connsiteY76" fmla="*/ 4363541 h 4579441"/>
                <a:gd name="connsiteX77" fmla="*/ 2611240 w 6370596"/>
                <a:gd name="connsiteY77" fmla="*/ 4312741 h 4579441"/>
                <a:gd name="connsiteX78" fmla="*/ 2630290 w 6370596"/>
                <a:gd name="connsiteY78" fmla="*/ 4306391 h 4579441"/>
                <a:gd name="connsiteX79" fmla="*/ 2674740 w 6370596"/>
                <a:gd name="connsiteY79" fmla="*/ 4280991 h 4579441"/>
                <a:gd name="connsiteX80" fmla="*/ 2700140 w 6370596"/>
                <a:gd name="connsiteY80" fmla="*/ 4268291 h 4579441"/>
                <a:gd name="connsiteX81" fmla="*/ 2738240 w 6370596"/>
                <a:gd name="connsiteY81" fmla="*/ 4230191 h 4579441"/>
                <a:gd name="connsiteX82" fmla="*/ 2776340 w 6370596"/>
                <a:gd name="connsiteY82" fmla="*/ 4198441 h 4579441"/>
                <a:gd name="connsiteX83" fmla="*/ 2827140 w 6370596"/>
                <a:gd name="connsiteY83" fmla="*/ 4166691 h 4579441"/>
                <a:gd name="connsiteX84" fmla="*/ 2858890 w 6370596"/>
                <a:gd name="connsiteY84" fmla="*/ 4134941 h 4579441"/>
                <a:gd name="connsiteX85" fmla="*/ 2890640 w 6370596"/>
                <a:gd name="connsiteY85" fmla="*/ 4103191 h 4579441"/>
                <a:gd name="connsiteX86" fmla="*/ 2903340 w 6370596"/>
                <a:gd name="connsiteY86" fmla="*/ 4077791 h 4579441"/>
                <a:gd name="connsiteX87" fmla="*/ 2992240 w 6370596"/>
                <a:gd name="connsiteY87" fmla="*/ 4014291 h 4579441"/>
                <a:gd name="connsiteX88" fmla="*/ 3023990 w 6370596"/>
                <a:gd name="connsiteY88" fmla="*/ 3995241 h 4579441"/>
                <a:gd name="connsiteX89" fmla="*/ 3093840 w 6370596"/>
                <a:gd name="connsiteY89" fmla="*/ 3963491 h 4579441"/>
                <a:gd name="connsiteX90" fmla="*/ 3112890 w 6370596"/>
                <a:gd name="connsiteY90" fmla="*/ 3950791 h 4579441"/>
                <a:gd name="connsiteX91" fmla="*/ 3150990 w 6370596"/>
                <a:gd name="connsiteY91" fmla="*/ 3938091 h 4579441"/>
                <a:gd name="connsiteX92" fmla="*/ 3208140 w 6370596"/>
                <a:gd name="connsiteY92" fmla="*/ 3906341 h 4579441"/>
                <a:gd name="connsiteX93" fmla="*/ 3246240 w 6370596"/>
                <a:gd name="connsiteY93" fmla="*/ 3887291 h 4579441"/>
                <a:gd name="connsiteX94" fmla="*/ 3258940 w 6370596"/>
                <a:gd name="connsiteY94" fmla="*/ 3868241 h 4579441"/>
                <a:gd name="connsiteX95" fmla="*/ 3284340 w 6370596"/>
                <a:gd name="connsiteY95" fmla="*/ 3849191 h 4579441"/>
                <a:gd name="connsiteX96" fmla="*/ 3277990 w 6370596"/>
                <a:gd name="connsiteY96" fmla="*/ 3734891 h 4579441"/>
                <a:gd name="connsiteX97" fmla="*/ 3239890 w 6370596"/>
                <a:gd name="connsiteY97" fmla="*/ 3728541 h 4579441"/>
                <a:gd name="connsiteX98" fmla="*/ 3112890 w 6370596"/>
                <a:gd name="connsiteY98" fmla="*/ 3715841 h 4579441"/>
                <a:gd name="connsiteX99" fmla="*/ 3119240 w 6370596"/>
                <a:gd name="connsiteY99" fmla="*/ 3690441 h 4579441"/>
                <a:gd name="connsiteX100" fmla="*/ 3138290 w 6370596"/>
                <a:gd name="connsiteY100" fmla="*/ 3677741 h 4579441"/>
                <a:gd name="connsiteX101" fmla="*/ 3163690 w 6370596"/>
                <a:gd name="connsiteY101" fmla="*/ 3658691 h 4579441"/>
                <a:gd name="connsiteX102" fmla="*/ 3201790 w 6370596"/>
                <a:gd name="connsiteY102" fmla="*/ 3639641 h 4579441"/>
                <a:gd name="connsiteX103" fmla="*/ 3271640 w 6370596"/>
                <a:gd name="connsiteY103" fmla="*/ 3569791 h 4579441"/>
                <a:gd name="connsiteX104" fmla="*/ 3290690 w 6370596"/>
                <a:gd name="connsiteY104" fmla="*/ 3544391 h 4579441"/>
                <a:gd name="connsiteX105" fmla="*/ 3309740 w 6370596"/>
                <a:gd name="connsiteY105" fmla="*/ 3531691 h 4579441"/>
                <a:gd name="connsiteX106" fmla="*/ 3404990 w 6370596"/>
                <a:gd name="connsiteY106" fmla="*/ 3474541 h 4579441"/>
                <a:gd name="connsiteX107" fmla="*/ 3449440 w 6370596"/>
                <a:gd name="connsiteY107" fmla="*/ 3461841 h 4579441"/>
                <a:gd name="connsiteX108" fmla="*/ 3474840 w 6370596"/>
                <a:gd name="connsiteY108" fmla="*/ 3398341 h 4579441"/>
                <a:gd name="connsiteX109" fmla="*/ 3512940 w 6370596"/>
                <a:gd name="connsiteY109" fmla="*/ 3379291 h 4579441"/>
                <a:gd name="connsiteX110" fmla="*/ 3557390 w 6370596"/>
                <a:gd name="connsiteY110" fmla="*/ 3353891 h 4579441"/>
                <a:gd name="connsiteX111" fmla="*/ 3608190 w 6370596"/>
                <a:gd name="connsiteY111" fmla="*/ 3322141 h 4579441"/>
                <a:gd name="connsiteX112" fmla="*/ 3697090 w 6370596"/>
                <a:gd name="connsiteY112" fmla="*/ 3296741 h 4579441"/>
                <a:gd name="connsiteX113" fmla="*/ 3741540 w 6370596"/>
                <a:gd name="connsiteY113" fmla="*/ 3284041 h 4579441"/>
                <a:gd name="connsiteX114" fmla="*/ 3760590 w 6370596"/>
                <a:gd name="connsiteY114" fmla="*/ 3271341 h 4579441"/>
                <a:gd name="connsiteX115" fmla="*/ 3805040 w 6370596"/>
                <a:gd name="connsiteY115" fmla="*/ 3220541 h 4579441"/>
                <a:gd name="connsiteX116" fmla="*/ 3773290 w 6370596"/>
                <a:gd name="connsiteY116" fmla="*/ 3144341 h 4579441"/>
                <a:gd name="connsiteX117" fmla="*/ 3728840 w 6370596"/>
                <a:gd name="connsiteY117" fmla="*/ 3087191 h 4579441"/>
                <a:gd name="connsiteX118" fmla="*/ 3671690 w 6370596"/>
                <a:gd name="connsiteY118" fmla="*/ 2979241 h 4579441"/>
                <a:gd name="connsiteX119" fmla="*/ 3678040 w 6370596"/>
                <a:gd name="connsiteY119" fmla="*/ 2960191 h 4579441"/>
                <a:gd name="connsiteX120" fmla="*/ 3690740 w 6370596"/>
                <a:gd name="connsiteY120" fmla="*/ 2877641 h 4579441"/>
                <a:gd name="connsiteX121" fmla="*/ 3684390 w 6370596"/>
                <a:gd name="connsiteY121" fmla="*/ 2833191 h 4579441"/>
                <a:gd name="connsiteX122" fmla="*/ 3671690 w 6370596"/>
                <a:gd name="connsiteY122" fmla="*/ 2814141 h 4579441"/>
                <a:gd name="connsiteX123" fmla="*/ 3665340 w 6370596"/>
                <a:gd name="connsiteY123" fmla="*/ 2788741 h 4579441"/>
                <a:gd name="connsiteX124" fmla="*/ 3671690 w 6370596"/>
                <a:gd name="connsiteY124" fmla="*/ 2706191 h 4579441"/>
                <a:gd name="connsiteX125" fmla="*/ 3684390 w 6370596"/>
                <a:gd name="connsiteY125" fmla="*/ 2687141 h 4579441"/>
                <a:gd name="connsiteX126" fmla="*/ 3722490 w 6370596"/>
                <a:gd name="connsiteY126" fmla="*/ 2649041 h 4579441"/>
                <a:gd name="connsiteX127" fmla="*/ 3843140 w 6370596"/>
                <a:gd name="connsiteY127" fmla="*/ 2560141 h 4579441"/>
                <a:gd name="connsiteX128" fmla="*/ 3925690 w 6370596"/>
                <a:gd name="connsiteY128" fmla="*/ 2496641 h 4579441"/>
                <a:gd name="connsiteX129" fmla="*/ 4008240 w 6370596"/>
                <a:gd name="connsiteY129" fmla="*/ 2464891 h 4579441"/>
                <a:gd name="connsiteX130" fmla="*/ 4109840 w 6370596"/>
                <a:gd name="connsiteY130" fmla="*/ 2471241 h 4579441"/>
                <a:gd name="connsiteX131" fmla="*/ 4147940 w 6370596"/>
                <a:gd name="connsiteY131" fmla="*/ 2496641 h 4579441"/>
                <a:gd name="connsiteX132" fmla="*/ 4186040 w 6370596"/>
                <a:gd name="connsiteY132" fmla="*/ 2515691 h 4579441"/>
                <a:gd name="connsiteX133" fmla="*/ 4249540 w 6370596"/>
                <a:gd name="connsiteY133" fmla="*/ 2566491 h 4579441"/>
                <a:gd name="connsiteX134" fmla="*/ 4274940 w 6370596"/>
                <a:gd name="connsiteY134" fmla="*/ 2610941 h 4579441"/>
                <a:gd name="connsiteX135" fmla="*/ 4293990 w 6370596"/>
                <a:gd name="connsiteY135" fmla="*/ 2629991 h 4579441"/>
                <a:gd name="connsiteX136" fmla="*/ 4363840 w 6370596"/>
                <a:gd name="connsiteY136" fmla="*/ 2706191 h 4579441"/>
                <a:gd name="connsiteX137" fmla="*/ 4382890 w 6370596"/>
                <a:gd name="connsiteY137" fmla="*/ 2731591 h 4579441"/>
                <a:gd name="connsiteX138" fmla="*/ 4427340 w 6370596"/>
                <a:gd name="connsiteY138" fmla="*/ 2795091 h 4579441"/>
                <a:gd name="connsiteX139" fmla="*/ 4465440 w 6370596"/>
                <a:gd name="connsiteY139" fmla="*/ 2852241 h 4579441"/>
                <a:gd name="connsiteX140" fmla="*/ 4535290 w 6370596"/>
                <a:gd name="connsiteY140" fmla="*/ 2947491 h 4579441"/>
                <a:gd name="connsiteX141" fmla="*/ 4547990 w 6370596"/>
                <a:gd name="connsiteY141" fmla="*/ 2966541 h 4579441"/>
                <a:gd name="connsiteX142" fmla="*/ 4573390 w 6370596"/>
                <a:gd name="connsiteY142" fmla="*/ 2991941 h 4579441"/>
                <a:gd name="connsiteX143" fmla="*/ 4586090 w 6370596"/>
                <a:gd name="connsiteY143" fmla="*/ 3010991 h 4579441"/>
                <a:gd name="connsiteX144" fmla="*/ 4605140 w 6370596"/>
                <a:gd name="connsiteY144" fmla="*/ 3030041 h 4579441"/>
                <a:gd name="connsiteX145" fmla="*/ 4649590 w 6370596"/>
                <a:gd name="connsiteY145" fmla="*/ 3087191 h 4579441"/>
                <a:gd name="connsiteX146" fmla="*/ 4668640 w 6370596"/>
                <a:gd name="connsiteY146" fmla="*/ 3112591 h 4579441"/>
                <a:gd name="connsiteX147" fmla="*/ 4681340 w 6370596"/>
                <a:gd name="connsiteY147" fmla="*/ 3131641 h 4579441"/>
                <a:gd name="connsiteX148" fmla="*/ 4700390 w 6370596"/>
                <a:gd name="connsiteY148" fmla="*/ 3137991 h 4579441"/>
                <a:gd name="connsiteX149" fmla="*/ 4732140 w 6370596"/>
                <a:gd name="connsiteY149" fmla="*/ 3036391 h 4579441"/>
                <a:gd name="connsiteX150" fmla="*/ 4744840 w 6370596"/>
                <a:gd name="connsiteY150" fmla="*/ 2985591 h 4579441"/>
                <a:gd name="connsiteX151" fmla="*/ 4763890 w 6370596"/>
                <a:gd name="connsiteY151" fmla="*/ 2934791 h 4579441"/>
                <a:gd name="connsiteX152" fmla="*/ 4776590 w 6370596"/>
                <a:gd name="connsiteY152" fmla="*/ 2883991 h 4579441"/>
                <a:gd name="connsiteX153" fmla="*/ 4782940 w 6370596"/>
                <a:gd name="connsiteY153" fmla="*/ 2864941 h 4579441"/>
                <a:gd name="connsiteX154" fmla="*/ 4801990 w 6370596"/>
                <a:gd name="connsiteY154" fmla="*/ 2839541 h 4579441"/>
                <a:gd name="connsiteX155" fmla="*/ 4808340 w 6370596"/>
                <a:gd name="connsiteY155" fmla="*/ 2820491 h 4579441"/>
                <a:gd name="connsiteX156" fmla="*/ 4846440 w 6370596"/>
                <a:gd name="connsiteY156" fmla="*/ 2763341 h 4579441"/>
                <a:gd name="connsiteX157" fmla="*/ 4859140 w 6370596"/>
                <a:gd name="connsiteY157" fmla="*/ 2744291 h 4579441"/>
                <a:gd name="connsiteX158" fmla="*/ 4878190 w 6370596"/>
                <a:gd name="connsiteY158" fmla="*/ 2731591 h 4579441"/>
                <a:gd name="connsiteX159" fmla="*/ 4922640 w 6370596"/>
                <a:gd name="connsiteY159" fmla="*/ 2693491 h 4579441"/>
                <a:gd name="connsiteX160" fmla="*/ 4960740 w 6370596"/>
                <a:gd name="connsiteY160" fmla="*/ 2680791 h 4579441"/>
                <a:gd name="connsiteX161" fmla="*/ 5005190 w 6370596"/>
                <a:gd name="connsiteY161" fmla="*/ 2668091 h 4579441"/>
                <a:gd name="connsiteX162" fmla="*/ 5049640 w 6370596"/>
                <a:gd name="connsiteY162" fmla="*/ 2661741 h 4579441"/>
                <a:gd name="connsiteX163" fmla="*/ 5119490 w 6370596"/>
                <a:gd name="connsiteY163" fmla="*/ 2668091 h 4579441"/>
                <a:gd name="connsiteX164" fmla="*/ 5138540 w 6370596"/>
                <a:gd name="connsiteY164" fmla="*/ 2680791 h 4579441"/>
                <a:gd name="connsiteX165" fmla="*/ 5157590 w 6370596"/>
                <a:gd name="connsiteY165" fmla="*/ 2687141 h 4579441"/>
                <a:gd name="connsiteX166" fmla="*/ 5202040 w 6370596"/>
                <a:gd name="connsiteY166" fmla="*/ 2706191 h 4579441"/>
                <a:gd name="connsiteX167" fmla="*/ 5240140 w 6370596"/>
                <a:gd name="connsiteY167" fmla="*/ 2718891 h 4579441"/>
                <a:gd name="connsiteX168" fmla="*/ 5259190 w 6370596"/>
                <a:gd name="connsiteY168" fmla="*/ 2725241 h 4579441"/>
                <a:gd name="connsiteX169" fmla="*/ 5290940 w 6370596"/>
                <a:gd name="connsiteY169" fmla="*/ 2737941 h 4579441"/>
                <a:gd name="connsiteX170" fmla="*/ 5316340 w 6370596"/>
                <a:gd name="connsiteY170" fmla="*/ 2744291 h 4579441"/>
                <a:gd name="connsiteX171" fmla="*/ 5354440 w 6370596"/>
                <a:gd name="connsiteY171" fmla="*/ 2756991 h 4579441"/>
                <a:gd name="connsiteX172" fmla="*/ 5398890 w 6370596"/>
                <a:gd name="connsiteY172" fmla="*/ 2769691 h 4579441"/>
                <a:gd name="connsiteX173" fmla="*/ 5494140 w 6370596"/>
                <a:gd name="connsiteY173" fmla="*/ 2763341 h 4579441"/>
                <a:gd name="connsiteX174" fmla="*/ 5513190 w 6370596"/>
                <a:gd name="connsiteY174" fmla="*/ 2744291 h 4579441"/>
                <a:gd name="connsiteX175" fmla="*/ 5500490 w 6370596"/>
                <a:gd name="connsiteY175" fmla="*/ 2699841 h 4579441"/>
                <a:gd name="connsiteX176" fmla="*/ 5494140 w 6370596"/>
                <a:gd name="connsiteY176" fmla="*/ 2668091 h 4579441"/>
                <a:gd name="connsiteX177" fmla="*/ 5456040 w 6370596"/>
                <a:gd name="connsiteY177" fmla="*/ 2649041 h 4579441"/>
                <a:gd name="connsiteX178" fmla="*/ 5449690 w 6370596"/>
                <a:gd name="connsiteY178" fmla="*/ 2623641 h 4579441"/>
                <a:gd name="connsiteX179" fmla="*/ 5462390 w 6370596"/>
                <a:gd name="connsiteY179" fmla="*/ 2509341 h 4579441"/>
                <a:gd name="connsiteX180" fmla="*/ 5475090 w 6370596"/>
                <a:gd name="connsiteY180" fmla="*/ 2483941 h 4579441"/>
                <a:gd name="connsiteX181" fmla="*/ 5513190 w 6370596"/>
                <a:gd name="connsiteY181" fmla="*/ 2458541 h 4579441"/>
                <a:gd name="connsiteX182" fmla="*/ 5513190 w 6370596"/>
                <a:gd name="connsiteY182" fmla="*/ 2356941 h 4579441"/>
                <a:gd name="connsiteX183" fmla="*/ 5532240 w 6370596"/>
                <a:gd name="connsiteY183" fmla="*/ 2331541 h 4579441"/>
                <a:gd name="connsiteX184" fmla="*/ 5551290 w 6370596"/>
                <a:gd name="connsiteY184" fmla="*/ 2293441 h 4579441"/>
                <a:gd name="connsiteX185" fmla="*/ 5576690 w 6370596"/>
                <a:gd name="connsiteY185" fmla="*/ 2287091 h 4579441"/>
                <a:gd name="connsiteX186" fmla="*/ 5684640 w 6370596"/>
                <a:gd name="connsiteY186" fmla="*/ 2280741 h 4579441"/>
                <a:gd name="connsiteX187" fmla="*/ 5767190 w 6370596"/>
                <a:gd name="connsiteY187" fmla="*/ 2261691 h 4579441"/>
                <a:gd name="connsiteX188" fmla="*/ 5786240 w 6370596"/>
                <a:gd name="connsiteY188" fmla="*/ 2255341 h 4579441"/>
                <a:gd name="connsiteX189" fmla="*/ 5951340 w 6370596"/>
                <a:gd name="connsiteY189" fmla="*/ 2261691 h 4579441"/>
                <a:gd name="connsiteX190" fmla="*/ 5989440 w 6370596"/>
                <a:gd name="connsiteY190" fmla="*/ 2280741 h 4579441"/>
                <a:gd name="connsiteX191" fmla="*/ 6129140 w 6370596"/>
                <a:gd name="connsiteY191" fmla="*/ 2299791 h 4579441"/>
                <a:gd name="connsiteX192" fmla="*/ 6287890 w 6370596"/>
                <a:gd name="connsiteY192" fmla="*/ 2293441 h 4579441"/>
                <a:gd name="connsiteX193" fmla="*/ 6306940 w 6370596"/>
                <a:gd name="connsiteY193" fmla="*/ 2280741 h 4579441"/>
                <a:gd name="connsiteX194" fmla="*/ 6332340 w 6370596"/>
                <a:gd name="connsiteY194" fmla="*/ 2274391 h 4579441"/>
                <a:gd name="connsiteX195" fmla="*/ 6370440 w 6370596"/>
                <a:gd name="connsiteY195" fmla="*/ 2236291 h 4579441"/>
                <a:gd name="connsiteX196" fmla="*/ 6351390 w 6370596"/>
                <a:gd name="connsiteY196" fmla="*/ 2229941 h 4579441"/>
                <a:gd name="connsiteX197" fmla="*/ 6325990 w 6370596"/>
                <a:gd name="connsiteY197" fmla="*/ 2217241 h 4579441"/>
                <a:gd name="connsiteX198" fmla="*/ 6306940 w 6370596"/>
                <a:gd name="connsiteY198" fmla="*/ 2102941 h 4579441"/>
                <a:gd name="connsiteX199" fmla="*/ 6300590 w 6370596"/>
                <a:gd name="connsiteY199" fmla="*/ 2033091 h 4579441"/>
                <a:gd name="connsiteX200" fmla="*/ 6281540 w 6370596"/>
                <a:gd name="connsiteY200" fmla="*/ 1969591 h 4579441"/>
                <a:gd name="connsiteX201" fmla="*/ 6268840 w 6370596"/>
                <a:gd name="connsiteY201" fmla="*/ 1937841 h 4579441"/>
                <a:gd name="connsiteX202" fmla="*/ 6262490 w 6370596"/>
                <a:gd name="connsiteY202" fmla="*/ 1918791 h 4579441"/>
                <a:gd name="connsiteX203" fmla="*/ 6249790 w 6370596"/>
                <a:gd name="connsiteY203" fmla="*/ 1899741 h 4579441"/>
                <a:gd name="connsiteX204" fmla="*/ 6243440 w 6370596"/>
                <a:gd name="connsiteY204" fmla="*/ 1874341 h 4579441"/>
                <a:gd name="connsiteX205" fmla="*/ 6224390 w 6370596"/>
                <a:gd name="connsiteY205" fmla="*/ 1829891 h 4579441"/>
                <a:gd name="connsiteX206" fmla="*/ 6218040 w 6370596"/>
                <a:gd name="connsiteY206" fmla="*/ 1753691 h 4579441"/>
                <a:gd name="connsiteX207" fmla="*/ 6192640 w 6370596"/>
                <a:gd name="connsiteY207" fmla="*/ 1696541 h 4579441"/>
                <a:gd name="connsiteX208" fmla="*/ 6179940 w 6370596"/>
                <a:gd name="connsiteY208" fmla="*/ 1671141 h 4579441"/>
                <a:gd name="connsiteX209" fmla="*/ 6154540 w 6370596"/>
                <a:gd name="connsiteY209" fmla="*/ 1633041 h 4579441"/>
                <a:gd name="connsiteX210" fmla="*/ 6141840 w 6370596"/>
                <a:gd name="connsiteY210" fmla="*/ 1594941 h 4579441"/>
                <a:gd name="connsiteX211" fmla="*/ 6135490 w 6370596"/>
                <a:gd name="connsiteY211" fmla="*/ 1575891 h 4579441"/>
                <a:gd name="connsiteX212" fmla="*/ 6129140 w 6370596"/>
                <a:gd name="connsiteY212" fmla="*/ 1550491 h 4579441"/>
                <a:gd name="connsiteX213" fmla="*/ 6116440 w 6370596"/>
                <a:gd name="connsiteY213" fmla="*/ 1531441 h 4579441"/>
                <a:gd name="connsiteX214" fmla="*/ 6097390 w 6370596"/>
                <a:gd name="connsiteY214" fmla="*/ 1486991 h 4579441"/>
                <a:gd name="connsiteX215" fmla="*/ 6059290 w 6370596"/>
                <a:gd name="connsiteY215" fmla="*/ 1474291 h 4579441"/>
                <a:gd name="connsiteX216" fmla="*/ 6002140 w 6370596"/>
                <a:gd name="connsiteY216" fmla="*/ 1461591 h 4579441"/>
                <a:gd name="connsiteX217" fmla="*/ 5964040 w 6370596"/>
                <a:gd name="connsiteY217" fmla="*/ 1448891 h 4579441"/>
                <a:gd name="connsiteX218" fmla="*/ 5944990 w 6370596"/>
                <a:gd name="connsiteY218" fmla="*/ 1442541 h 4579441"/>
                <a:gd name="connsiteX219" fmla="*/ 5887840 w 6370596"/>
                <a:gd name="connsiteY219" fmla="*/ 1429841 h 4579441"/>
                <a:gd name="connsiteX220" fmla="*/ 5868790 w 6370596"/>
                <a:gd name="connsiteY220" fmla="*/ 1423491 h 4579441"/>
                <a:gd name="connsiteX221" fmla="*/ 5563990 w 6370596"/>
                <a:gd name="connsiteY221" fmla="*/ 1436191 h 4579441"/>
                <a:gd name="connsiteX222" fmla="*/ 5506840 w 6370596"/>
                <a:gd name="connsiteY222" fmla="*/ 1448891 h 4579441"/>
                <a:gd name="connsiteX223" fmla="*/ 5468740 w 6370596"/>
                <a:gd name="connsiteY223" fmla="*/ 1461591 h 4579441"/>
                <a:gd name="connsiteX224" fmla="*/ 5449690 w 6370596"/>
                <a:gd name="connsiteY224" fmla="*/ 1467941 h 4579441"/>
                <a:gd name="connsiteX225" fmla="*/ 5430640 w 6370596"/>
                <a:gd name="connsiteY225" fmla="*/ 1480641 h 4579441"/>
                <a:gd name="connsiteX226" fmla="*/ 5373490 w 6370596"/>
                <a:gd name="connsiteY226" fmla="*/ 1493341 h 4579441"/>
                <a:gd name="connsiteX227" fmla="*/ 5309990 w 6370596"/>
                <a:gd name="connsiteY227" fmla="*/ 1506041 h 4579441"/>
                <a:gd name="connsiteX228" fmla="*/ 5202040 w 6370596"/>
                <a:gd name="connsiteY228" fmla="*/ 1525091 h 4579441"/>
                <a:gd name="connsiteX229" fmla="*/ 5030590 w 6370596"/>
                <a:gd name="connsiteY229" fmla="*/ 1512391 h 4579441"/>
                <a:gd name="connsiteX230" fmla="*/ 4967090 w 6370596"/>
                <a:gd name="connsiteY230" fmla="*/ 1493341 h 4579441"/>
                <a:gd name="connsiteX231" fmla="*/ 4948040 w 6370596"/>
                <a:gd name="connsiteY231" fmla="*/ 1486991 h 4579441"/>
                <a:gd name="connsiteX232" fmla="*/ 4922640 w 6370596"/>
                <a:gd name="connsiteY232" fmla="*/ 1480641 h 4579441"/>
                <a:gd name="connsiteX233" fmla="*/ 4903590 w 6370596"/>
                <a:gd name="connsiteY233" fmla="*/ 1474291 h 4579441"/>
                <a:gd name="connsiteX234" fmla="*/ 4833740 w 6370596"/>
                <a:gd name="connsiteY234" fmla="*/ 1467941 h 4579441"/>
                <a:gd name="connsiteX235" fmla="*/ 4795640 w 6370596"/>
                <a:gd name="connsiteY235" fmla="*/ 1455241 h 4579441"/>
                <a:gd name="connsiteX236" fmla="*/ 4522590 w 6370596"/>
                <a:gd name="connsiteY236" fmla="*/ 1442541 h 4579441"/>
                <a:gd name="connsiteX237" fmla="*/ 4490840 w 6370596"/>
                <a:gd name="connsiteY237" fmla="*/ 1436191 h 4579441"/>
                <a:gd name="connsiteX238" fmla="*/ 4452740 w 6370596"/>
                <a:gd name="connsiteY238" fmla="*/ 1423491 h 4579441"/>
                <a:gd name="connsiteX239" fmla="*/ 4395590 w 6370596"/>
                <a:gd name="connsiteY239" fmla="*/ 1417141 h 4579441"/>
                <a:gd name="connsiteX240" fmla="*/ 4357490 w 6370596"/>
                <a:gd name="connsiteY240" fmla="*/ 1391741 h 4579441"/>
                <a:gd name="connsiteX241" fmla="*/ 4319390 w 6370596"/>
                <a:gd name="connsiteY241" fmla="*/ 1379041 h 4579441"/>
                <a:gd name="connsiteX242" fmla="*/ 4281290 w 6370596"/>
                <a:gd name="connsiteY242" fmla="*/ 1366341 h 4579441"/>
                <a:gd name="connsiteX243" fmla="*/ 4243190 w 6370596"/>
                <a:gd name="connsiteY243" fmla="*/ 1353641 h 4579441"/>
                <a:gd name="connsiteX244" fmla="*/ 4211440 w 6370596"/>
                <a:gd name="connsiteY244" fmla="*/ 1347291 h 4579441"/>
                <a:gd name="connsiteX245" fmla="*/ 4192390 w 6370596"/>
                <a:gd name="connsiteY245" fmla="*/ 1334591 h 4579441"/>
                <a:gd name="connsiteX246" fmla="*/ 4154290 w 6370596"/>
                <a:gd name="connsiteY246" fmla="*/ 1321891 h 4579441"/>
                <a:gd name="connsiteX247" fmla="*/ 4135240 w 6370596"/>
                <a:gd name="connsiteY247" fmla="*/ 1315541 h 4579441"/>
                <a:gd name="connsiteX248" fmla="*/ 4103490 w 6370596"/>
                <a:gd name="connsiteY248" fmla="*/ 1296491 h 4579441"/>
                <a:gd name="connsiteX249" fmla="*/ 4059040 w 6370596"/>
                <a:gd name="connsiteY249" fmla="*/ 1283791 h 4579441"/>
                <a:gd name="connsiteX250" fmla="*/ 4033640 w 6370596"/>
                <a:gd name="connsiteY250" fmla="*/ 1271091 h 4579441"/>
                <a:gd name="connsiteX251" fmla="*/ 3982840 w 6370596"/>
                <a:gd name="connsiteY251" fmla="*/ 1258391 h 4579441"/>
                <a:gd name="connsiteX252" fmla="*/ 3919340 w 6370596"/>
                <a:gd name="connsiteY252" fmla="*/ 1220291 h 4579441"/>
                <a:gd name="connsiteX253" fmla="*/ 3900290 w 6370596"/>
                <a:gd name="connsiteY253" fmla="*/ 1213941 h 4579441"/>
                <a:gd name="connsiteX254" fmla="*/ 3709790 w 6370596"/>
                <a:gd name="connsiteY254" fmla="*/ 1207591 h 4579441"/>
                <a:gd name="connsiteX255" fmla="*/ 3627240 w 6370596"/>
                <a:gd name="connsiteY255" fmla="*/ 1213941 h 4579441"/>
                <a:gd name="connsiteX256" fmla="*/ 3589140 w 6370596"/>
                <a:gd name="connsiteY256" fmla="*/ 1232991 h 4579441"/>
                <a:gd name="connsiteX257" fmla="*/ 3551040 w 6370596"/>
                <a:gd name="connsiteY257" fmla="*/ 1245691 h 4579441"/>
                <a:gd name="connsiteX258" fmla="*/ 3531990 w 6370596"/>
                <a:gd name="connsiteY258" fmla="*/ 1258391 h 4579441"/>
                <a:gd name="connsiteX259" fmla="*/ 3512940 w 6370596"/>
                <a:gd name="connsiteY259" fmla="*/ 1264741 h 4579441"/>
                <a:gd name="connsiteX260" fmla="*/ 3474840 w 6370596"/>
                <a:gd name="connsiteY260" fmla="*/ 1290141 h 4579441"/>
                <a:gd name="connsiteX261" fmla="*/ 3455790 w 6370596"/>
                <a:gd name="connsiteY261" fmla="*/ 1302841 h 4579441"/>
                <a:gd name="connsiteX262" fmla="*/ 3455790 w 6370596"/>
                <a:gd name="connsiteY262" fmla="*/ 1455241 h 4579441"/>
                <a:gd name="connsiteX263" fmla="*/ 3366890 w 6370596"/>
                <a:gd name="connsiteY263" fmla="*/ 1506041 h 4579441"/>
                <a:gd name="connsiteX264" fmla="*/ 3271640 w 6370596"/>
                <a:gd name="connsiteY264" fmla="*/ 1448891 h 4579441"/>
                <a:gd name="connsiteX265" fmla="*/ 3252590 w 6370596"/>
                <a:gd name="connsiteY265" fmla="*/ 1455241 h 4579441"/>
                <a:gd name="connsiteX266" fmla="*/ 3176390 w 6370596"/>
                <a:gd name="connsiteY266" fmla="*/ 1429841 h 4579441"/>
                <a:gd name="connsiteX267" fmla="*/ 3157340 w 6370596"/>
                <a:gd name="connsiteY267" fmla="*/ 1410791 h 4579441"/>
                <a:gd name="connsiteX268" fmla="*/ 3138290 w 6370596"/>
                <a:gd name="connsiteY268" fmla="*/ 1372691 h 4579441"/>
                <a:gd name="connsiteX269" fmla="*/ 3131940 w 6370596"/>
                <a:gd name="connsiteY269" fmla="*/ 1353641 h 4579441"/>
                <a:gd name="connsiteX270" fmla="*/ 3119240 w 6370596"/>
                <a:gd name="connsiteY270" fmla="*/ 1334591 h 4579441"/>
                <a:gd name="connsiteX271" fmla="*/ 3112890 w 6370596"/>
                <a:gd name="connsiteY271" fmla="*/ 1315541 h 4579441"/>
                <a:gd name="connsiteX272" fmla="*/ 3100190 w 6370596"/>
                <a:gd name="connsiteY272" fmla="*/ 1296491 h 4579441"/>
                <a:gd name="connsiteX273" fmla="*/ 3087490 w 6370596"/>
                <a:gd name="connsiteY273" fmla="*/ 1271091 h 4579441"/>
                <a:gd name="connsiteX274" fmla="*/ 3068440 w 6370596"/>
                <a:gd name="connsiteY274" fmla="*/ 1252041 h 4579441"/>
                <a:gd name="connsiteX275" fmla="*/ 3030340 w 6370596"/>
                <a:gd name="connsiteY275" fmla="*/ 1232991 h 4579441"/>
                <a:gd name="connsiteX276" fmla="*/ 3011290 w 6370596"/>
                <a:gd name="connsiteY276" fmla="*/ 1213941 h 4579441"/>
                <a:gd name="connsiteX277" fmla="*/ 2985890 w 6370596"/>
                <a:gd name="connsiteY277" fmla="*/ 1194891 h 4579441"/>
                <a:gd name="connsiteX278" fmla="*/ 2966840 w 6370596"/>
                <a:gd name="connsiteY278" fmla="*/ 1169491 h 4579441"/>
                <a:gd name="connsiteX279" fmla="*/ 2941440 w 6370596"/>
                <a:gd name="connsiteY279" fmla="*/ 1144091 h 4579441"/>
                <a:gd name="connsiteX280" fmla="*/ 2896990 w 6370596"/>
                <a:gd name="connsiteY280" fmla="*/ 1086941 h 4579441"/>
                <a:gd name="connsiteX281" fmla="*/ 2865240 w 6370596"/>
                <a:gd name="connsiteY281" fmla="*/ 1048841 h 4579441"/>
                <a:gd name="connsiteX282" fmla="*/ 2839840 w 6370596"/>
                <a:gd name="connsiteY282" fmla="*/ 1029791 h 4579441"/>
                <a:gd name="connsiteX283" fmla="*/ 2801740 w 6370596"/>
                <a:gd name="connsiteY283" fmla="*/ 1004391 h 4579441"/>
                <a:gd name="connsiteX284" fmla="*/ 2757290 w 6370596"/>
                <a:gd name="connsiteY284" fmla="*/ 966291 h 4579441"/>
                <a:gd name="connsiteX285" fmla="*/ 2719190 w 6370596"/>
                <a:gd name="connsiteY285" fmla="*/ 928191 h 4579441"/>
                <a:gd name="connsiteX286" fmla="*/ 2700140 w 6370596"/>
                <a:gd name="connsiteY286" fmla="*/ 915491 h 4579441"/>
                <a:gd name="connsiteX287" fmla="*/ 2655690 w 6370596"/>
                <a:gd name="connsiteY287" fmla="*/ 871041 h 4579441"/>
                <a:gd name="connsiteX288" fmla="*/ 2630290 w 6370596"/>
                <a:gd name="connsiteY288" fmla="*/ 832941 h 4579441"/>
                <a:gd name="connsiteX289" fmla="*/ 2598540 w 6370596"/>
                <a:gd name="connsiteY289" fmla="*/ 801191 h 4579441"/>
                <a:gd name="connsiteX290" fmla="*/ 2585840 w 6370596"/>
                <a:gd name="connsiteY290" fmla="*/ 782141 h 4579441"/>
                <a:gd name="connsiteX291" fmla="*/ 2522340 w 6370596"/>
                <a:gd name="connsiteY291" fmla="*/ 744041 h 4579441"/>
                <a:gd name="connsiteX292" fmla="*/ 2503290 w 6370596"/>
                <a:gd name="connsiteY292" fmla="*/ 724991 h 4579441"/>
                <a:gd name="connsiteX293" fmla="*/ 2452490 w 6370596"/>
                <a:gd name="connsiteY293" fmla="*/ 693241 h 4579441"/>
                <a:gd name="connsiteX294" fmla="*/ 2376290 w 6370596"/>
                <a:gd name="connsiteY294" fmla="*/ 642441 h 4579441"/>
                <a:gd name="connsiteX295" fmla="*/ 2331840 w 6370596"/>
                <a:gd name="connsiteY295" fmla="*/ 585291 h 4579441"/>
                <a:gd name="connsiteX296" fmla="*/ 2293740 w 6370596"/>
                <a:gd name="connsiteY296" fmla="*/ 547191 h 4579441"/>
                <a:gd name="connsiteX297" fmla="*/ 2268340 w 6370596"/>
                <a:gd name="connsiteY297" fmla="*/ 496391 h 4579441"/>
                <a:gd name="connsiteX298" fmla="*/ 2223890 w 6370596"/>
                <a:gd name="connsiteY298" fmla="*/ 350341 h 4579441"/>
                <a:gd name="connsiteX299" fmla="*/ 2211190 w 6370596"/>
                <a:gd name="connsiteY299" fmla="*/ 331291 h 4579441"/>
                <a:gd name="connsiteX300" fmla="*/ 2204840 w 6370596"/>
                <a:gd name="connsiteY300" fmla="*/ 312241 h 4579441"/>
                <a:gd name="connsiteX301" fmla="*/ 2179440 w 6370596"/>
                <a:gd name="connsiteY301" fmla="*/ 274141 h 4579441"/>
                <a:gd name="connsiteX302" fmla="*/ 2122290 w 6370596"/>
                <a:gd name="connsiteY302" fmla="*/ 134441 h 4579441"/>
                <a:gd name="connsiteX303" fmla="*/ 2096890 w 6370596"/>
                <a:gd name="connsiteY303" fmla="*/ 96341 h 4579441"/>
                <a:gd name="connsiteX304" fmla="*/ 2071490 w 6370596"/>
                <a:gd name="connsiteY304" fmla="*/ 89991 h 4579441"/>
                <a:gd name="connsiteX305" fmla="*/ 2001640 w 6370596"/>
                <a:gd name="connsiteY305" fmla="*/ 58241 h 4579441"/>
                <a:gd name="connsiteX306" fmla="*/ 1982590 w 6370596"/>
                <a:gd name="connsiteY306" fmla="*/ 45541 h 4579441"/>
                <a:gd name="connsiteX307" fmla="*/ 1684140 w 6370596"/>
                <a:gd name="connsiteY307" fmla="*/ 26491 h 4579441"/>
                <a:gd name="connsiteX308" fmla="*/ 763390 w 6370596"/>
                <a:gd name="connsiteY308" fmla="*/ 13791 h 4579441"/>
                <a:gd name="connsiteX309" fmla="*/ 503040 w 6370596"/>
                <a:gd name="connsiteY309" fmla="*/ 1091 h 4579441"/>
                <a:gd name="connsiteX310" fmla="*/ 452240 w 6370596"/>
                <a:gd name="connsiteY310" fmla="*/ 20141 h 4579441"/>
                <a:gd name="connsiteX311" fmla="*/ 134740 w 6370596"/>
                <a:gd name="connsiteY311" fmla="*/ 20141 h 4579441"/>
                <a:gd name="connsiteX312" fmla="*/ 45840 w 6370596"/>
                <a:gd name="connsiteY312" fmla="*/ 64591 h 4579441"/>
                <a:gd name="connsiteX313" fmla="*/ 26790 w 6370596"/>
                <a:gd name="connsiteY313" fmla="*/ 229691 h 4579441"/>
                <a:gd name="connsiteX314" fmla="*/ 7740 w 6370596"/>
                <a:gd name="connsiteY314" fmla="*/ 369391 h 4579441"/>
                <a:gd name="connsiteX315" fmla="*/ 20440 w 6370596"/>
                <a:gd name="connsiteY315"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941190 w 6370596"/>
                <a:gd name="connsiteY30" fmla="*/ 3995241 h 4579441"/>
                <a:gd name="connsiteX31" fmla="*/ 979290 w 6370596"/>
                <a:gd name="connsiteY31" fmla="*/ 4026991 h 4579441"/>
                <a:gd name="connsiteX32" fmla="*/ 998340 w 6370596"/>
                <a:gd name="connsiteY32" fmla="*/ 4039691 h 4579441"/>
                <a:gd name="connsiteX33" fmla="*/ 1087240 w 6370596"/>
                <a:gd name="connsiteY33" fmla="*/ 4090491 h 4579441"/>
                <a:gd name="connsiteX34" fmla="*/ 1157090 w 6370596"/>
                <a:gd name="connsiteY34" fmla="*/ 4084141 h 4579441"/>
                <a:gd name="connsiteX35" fmla="*/ 1176140 w 6370596"/>
                <a:gd name="connsiteY35" fmla="*/ 4077791 h 4579441"/>
                <a:gd name="connsiteX36" fmla="*/ 1271390 w 6370596"/>
                <a:gd name="connsiteY36" fmla="*/ 4084141 h 4579441"/>
                <a:gd name="connsiteX37" fmla="*/ 1366640 w 6370596"/>
                <a:gd name="connsiteY37" fmla="*/ 4096841 h 4579441"/>
                <a:gd name="connsiteX38" fmla="*/ 1411090 w 6370596"/>
                <a:gd name="connsiteY38" fmla="*/ 4122241 h 4579441"/>
                <a:gd name="connsiteX39" fmla="*/ 1430140 w 6370596"/>
                <a:gd name="connsiteY39" fmla="*/ 4141291 h 4579441"/>
                <a:gd name="connsiteX40" fmla="*/ 1468240 w 6370596"/>
                <a:gd name="connsiteY40" fmla="*/ 4166691 h 4579441"/>
                <a:gd name="connsiteX41" fmla="*/ 1512690 w 6370596"/>
                <a:gd name="connsiteY41" fmla="*/ 4192091 h 4579441"/>
                <a:gd name="connsiteX42" fmla="*/ 1569840 w 6370596"/>
                <a:gd name="connsiteY42" fmla="*/ 4217491 h 4579441"/>
                <a:gd name="connsiteX43" fmla="*/ 1595240 w 6370596"/>
                <a:gd name="connsiteY43" fmla="*/ 4230191 h 4579441"/>
                <a:gd name="connsiteX44" fmla="*/ 1614290 w 6370596"/>
                <a:gd name="connsiteY44" fmla="*/ 4242891 h 4579441"/>
                <a:gd name="connsiteX45" fmla="*/ 1652390 w 6370596"/>
                <a:gd name="connsiteY45" fmla="*/ 4255591 h 4579441"/>
                <a:gd name="connsiteX46" fmla="*/ 1709540 w 6370596"/>
                <a:gd name="connsiteY46" fmla="*/ 4300041 h 4579441"/>
                <a:gd name="connsiteX47" fmla="*/ 1728590 w 6370596"/>
                <a:gd name="connsiteY47" fmla="*/ 4306391 h 4579441"/>
                <a:gd name="connsiteX48" fmla="*/ 1753990 w 6370596"/>
                <a:gd name="connsiteY48" fmla="*/ 4325441 h 4579441"/>
                <a:gd name="connsiteX49" fmla="*/ 1798440 w 6370596"/>
                <a:gd name="connsiteY49" fmla="*/ 4344491 h 4579441"/>
                <a:gd name="connsiteX50" fmla="*/ 1823840 w 6370596"/>
                <a:gd name="connsiteY50" fmla="*/ 4357191 h 4579441"/>
                <a:gd name="connsiteX51" fmla="*/ 1861940 w 6370596"/>
                <a:gd name="connsiteY51" fmla="*/ 4369891 h 4579441"/>
                <a:gd name="connsiteX52" fmla="*/ 1880990 w 6370596"/>
                <a:gd name="connsiteY52" fmla="*/ 4382591 h 4579441"/>
                <a:gd name="connsiteX53" fmla="*/ 1919090 w 6370596"/>
                <a:gd name="connsiteY53" fmla="*/ 4395291 h 4579441"/>
                <a:gd name="connsiteX54" fmla="*/ 1963540 w 6370596"/>
                <a:gd name="connsiteY54" fmla="*/ 4414341 h 4579441"/>
                <a:gd name="connsiteX55" fmla="*/ 1988940 w 6370596"/>
                <a:gd name="connsiteY55" fmla="*/ 4433391 h 4579441"/>
                <a:gd name="connsiteX56" fmla="*/ 2027040 w 6370596"/>
                <a:gd name="connsiteY56" fmla="*/ 4458791 h 4579441"/>
                <a:gd name="connsiteX57" fmla="*/ 2071490 w 6370596"/>
                <a:gd name="connsiteY57" fmla="*/ 4496891 h 4579441"/>
                <a:gd name="connsiteX58" fmla="*/ 2090540 w 6370596"/>
                <a:gd name="connsiteY58" fmla="*/ 4503241 h 4579441"/>
                <a:gd name="connsiteX59" fmla="*/ 2109590 w 6370596"/>
                <a:gd name="connsiteY59" fmla="*/ 4515941 h 4579441"/>
                <a:gd name="connsiteX60" fmla="*/ 2134990 w 6370596"/>
                <a:gd name="connsiteY60" fmla="*/ 4522291 h 4579441"/>
                <a:gd name="connsiteX61" fmla="*/ 2198490 w 6370596"/>
                <a:gd name="connsiteY61" fmla="*/ 4541341 h 4579441"/>
                <a:gd name="connsiteX62" fmla="*/ 2261990 w 6370596"/>
                <a:gd name="connsiteY62" fmla="*/ 4547691 h 4579441"/>
                <a:gd name="connsiteX63" fmla="*/ 2300090 w 6370596"/>
                <a:gd name="connsiteY63" fmla="*/ 4560391 h 4579441"/>
                <a:gd name="connsiteX64" fmla="*/ 2325490 w 6370596"/>
                <a:gd name="connsiteY64" fmla="*/ 4566741 h 4579441"/>
                <a:gd name="connsiteX65" fmla="*/ 2363590 w 6370596"/>
                <a:gd name="connsiteY65" fmla="*/ 4579441 h 4579441"/>
                <a:gd name="connsiteX66" fmla="*/ 2388990 w 6370596"/>
                <a:gd name="connsiteY66" fmla="*/ 4573091 h 4579441"/>
                <a:gd name="connsiteX67" fmla="*/ 2401690 w 6370596"/>
                <a:gd name="connsiteY67" fmla="*/ 4547691 h 4579441"/>
                <a:gd name="connsiteX68" fmla="*/ 2433440 w 6370596"/>
                <a:gd name="connsiteY68" fmla="*/ 4515941 h 4579441"/>
                <a:gd name="connsiteX69" fmla="*/ 2458840 w 6370596"/>
                <a:gd name="connsiteY69" fmla="*/ 4477841 h 4579441"/>
                <a:gd name="connsiteX70" fmla="*/ 2471540 w 6370596"/>
                <a:gd name="connsiteY70" fmla="*/ 4458791 h 4579441"/>
                <a:gd name="connsiteX71" fmla="*/ 2490590 w 6370596"/>
                <a:gd name="connsiteY71" fmla="*/ 4433391 h 4579441"/>
                <a:gd name="connsiteX72" fmla="*/ 2503290 w 6370596"/>
                <a:gd name="connsiteY72" fmla="*/ 4414341 h 4579441"/>
                <a:gd name="connsiteX73" fmla="*/ 2522340 w 6370596"/>
                <a:gd name="connsiteY73" fmla="*/ 4388941 h 4579441"/>
                <a:gd name="connsiteX74" fmla="*/ 2535040 w 6370596"/>
                <a:gd name="connsiteY74" fmla="*/ 4369891 h 4579441"/>
                <a:gd name="connsiteX75" fmla="*/ 2554090 w 6370596"/>
                <a:gd name="connsiteY75" fmla="*/ 4363541 h 4579441"/>
                <a:gd name="connsiteX76" fmla="*/ 2611240 w 6370596"/>
                <a:gd name="connsiteY76" fmla="*/ 4312741 h 4579441"/>
                <a:gd name="connsiteX77" fmla="*/ 2630290 w 6370596"/>
                <a:gd name="connsiteY77" fmla="*/ 4306391 h 4579441"/>
                <a:gd name="connsiteX78" fmla="*/ 2674740 w 6370596"/>
                <a:gd name="connsiteY78" fmla="*/ 4280991 h 4579441"/>
                <a:gd name="connsiteX79" fmla="*/ 2700140 w 6370596"/>
                <a:gd name="connsiteY79" fmla="*/ 4268291 h 4579441"/>
                <a:gd name="connsiteX80" fmla="*/ 2738240 w 6370596"/>
                <a:gd name="connsiteY80" fmla="*/ 4230191 h 4579441"/>
                <a:gd name="connsiteX81" fmla="*/ 2776340 w 6370596"/>
                <a:gd name="connsiteY81" fmla="*/ 4198441 h 4579441"/>
                <a:gd name="connsiteX82" fmla="*/ 2827140 w 6370596"/>
                <a:gd name="connsiteY82" fmla="*/ 4166691 h 4579441"/>
                <a:gd name="connsiteX83" fmla="*/ 2858890 w 6370596"/>
                <a:gd name="connsiteY83" fmla="*/ 4134941 h 4579441"/>
                <a:gd name="connsiteX84" fmla="*/ 2890640 w 6370596"/>
                <a:gd name="connsiteY84" fmla="*/ 4103191 h 4579441"/>
                <a:gd name="connsiteX85" fmla="*/ 2903340 w 6370596"/>
                <a:gd name="connsiteY85" fmla="*/ 4077791 h 4579441"/>
                <a:gd name="connsiteX86" fmla="*/ 2992240 w 6370596"/>
                <a:gd name="connsiteY86" fmla="*/ 4014291 h 4579441"/>
                <a:gd name="connsiteX87" fmla="*/ 3023990 w 6370596"/>
                <a:gd name="connsiteY87" fmla="*/ 3995241 h 4579441"/>
                <a:gd name="connsiteX88" fmla="*/ 3093840 w 6370596"/>
                <a:gd name="connsiteY88" fmla="*/ 3963491 h 4579441"/>
                <a:gd name="connsiteX89" fmla="*/ 3112890 w 6370596"/>
                <a:gd name="connsiteY89" fmla="*/ 3950791 h 4579441"/>
                <a:gd name="connsiteX90" fmla="*/ 3150990 w 6370596"/>
                <a:gd name="connsiteY90" fmla="*/ 3938091 h 4579441"/>
                <a:gd name="connsiteX91" fmla="*/ 3208140 w 6370596"/>
                <a:gd name="connsiteY91" fmla="*/ 3906341 h 4579441"/>
                <a:gd name="connsiteX92" fmla="*/ 3246240 w 6370596"/>
                <a:gd name="connsiteY92" fmla="*/ 3887291 h 4579441"/>
                <a:gd name="connsiteX93" fmla="*/ 3258940 w 6370596"/>
                <a:gd name="connsiteY93" fmla="*/ 3868241 h 4579441"/>
                <a:gd name="connsiteX94" fmla="*/ 3284340 w 6370596"/>
                <a:gd name="connsiteY94" fmla="*/ 3849191 h 4579441"/>
                <a:gd name="connsiteX95" fmla="*/ 3277990 w 6370596"/>
                <a:gd name="connsiteY95" fmla="*/ 3734891 h 4579441"/>
                <a:gd name="connsiteX96" fmla="*/ 3239890 w 6370596"/>
                <a:gd name="connsiteY96" fmla="*/ 3728541 h 4579441"/>
                <a:gd name="connsiteX97" fmla="*/ 3112890 w 6370596"/>
                <a:gd name="connsiteY97" fmla="*/ 3715841 h 4579441"/>
                <a:gd name="connsiteX98" fmla="*/ 3119240 w 6370596"/>
                <a:gd name="connsiteY98" fmla="*/ 3690441 h 4579441"/>
                <a:gd name="connsiteX99" fmla="*/ 3138290 w 6370596"/>
                <a:gd name="connsiteY99" fmla="*/ 3677741 h 4579441"/>
                <a:gd name="connsiteX100" fmla="*/ 3163690 w 6370596"/>
                <a:gd name="connsiteY100" fmla="*/ 3658691 h 4579441"/>
                <a:gd name="connsiteX101" fmla="*/ 3201790 w 6370596"/>
                <a:gd name="connsiteY101" fmla="*/ 3639641 h 4579441"/>
                <a:gd name="connsiteX102" fmla="*/ 3271640 w 6370596"/>
                <a:gd name="connsiteY102" fmla="*/ 3569791 h 4579441"/>
                <a:gd name="connsiteX103" fmla="*/ 3290690 w 6370596"/>
                <a:gd name="connsiteY103" fmla="*/ 3544391 h 4579441"/>
                <a:gd name="connsiteX104" fmla="*/ 3309740 w 6370596"/>
                <a:gd name="connsiteY104" fmla="*/ 3531691 h 4579441"/>
                <a:gd name="connsiteX105" fmla="*/ 3404990 w 6370596"/>
                <a:gd name="connsiteY105" fmla="*/ 3474541 h 4579441"/>
                <a:gd name="connsiteX106" fmla="*/ 3449440 w 6370596"/>
                <a:gd name="connsiteY106" fmla="*/ 3461841 h 4579441"/>
                <a:gd name="connsiteX107" fmla="*/ 3474840 w 6370596"/>
                <a:gd name="connsiteY107" fmla="*/ 3398341 h 4579441"/>
                <a:gd name="connsiteX108" fmla="*/ 3512940 w 6370596"/>
                <a:gd name="connsiteY108" fmla="*/ 3379291 h 4579441"/>
                <a:gd name="connsiteX109" fmla="*/ 3557390 w 6370596"/>
                <a:gd name="connsiteY109" fmla="*/ 3353891 h 4579441"/>
                <a:gd name="connsiteX110" fmla="*/ 3608190 w 6370596"/>
                <a:gd name="connsiteY110" fmla="*/ 3322141 h 4579441"/>
                <a:gd name="connsiteX111" fmla="*/ 3697090 w 6370596"/>
                <a:gd name="connsiteY111" fmla="*/ 3296741 h 4579441"/>
                <a:gd name="connsiteX112" fmla="*/ 3741540 w 6370596"/>
                <a:gd name="connsiteY112" fmla="*/ 3284041 h 4579441"/>
                <a:gd name="connsiteX113" fmla="*/ 3760590 w 6370596"/>
                <a:gd name="connsiteY113" fmla="*/ 3271341 h 4579441"/>
                <a:gd name="connsiteX114" fmla="*/ 3805040 w 6370596"/>
                <a:gd name="connsiteY114" fmla="*/ 3220541 h 4579441"/>
                <a:gd name="connsiteX115" fmla="*/ 3773290 w 6370596"/>
                <a:gd name="connsiteY115" fmla="*/ 3144341 h 4579441"/>
                <a:gd name="connsiteX116" fmla="*/ 3728840 w 6370596"/>
                <a:gd name="connsiteY116" fmla="*/ 3087191 h 4579441"/>
                <a:gd name="connsiteX117" fmla="*/ 3671690 w 6370596"/>
                <a:gd name="connsiteY117" fmla="*/ 2979241 h 4579441"/>
                <a:gd name="connsiteX118" fmla="*/ 3678040 w 6370596"/>
                <a:gd name="connsiteY118" fmla="*/ 2960191 h 4579441"/>
                <a:gd name="connsiteX119" fmla="*/ 3690740 w 6370596"/>
                <a:gd name="connsiteY119" fmla="*/ 2877641 h 4579441"/>
                <a:gd name="connsiteX120" fmla="*/ 3684390 w 6370596"/>
                <a:gd name="connsiteY120" fmla="*/ 2833191 h 4579441"/>
                <a:gd name="connsiteX121" fmla="*/ 3671690 w 6370596"/>
                <a:gd name="connsiteY121" fmla="*/ 2814141 h 4579441"/>
                <a:gd name="connsiteX122" fmla="*/ 3665340 w 6370596"/>
                <a:gd name="connsiteY122" fmla="*/ 2788741 h 4579441"/>
                <a:gd name="connsiteX123" fmla="*/ 3671690 w 6370596"/>
                <a:gd name="connsiteY123" fmla="*/ 2706191 h 4579441"/>
                <a:gd name="connsiteX124" fmla="*/ 3684390 w 6370596"/>
                <a:gd name="connsiteY124" fmla="*/ 2687141 h 4579441"/>
                <a:gd name="connsiteX125" fmla="*/ 3722490 w 6370596"/>
                <a:gd name="connsiteY125" fmla="*/ 2649041 h 4579441"/>
                <a:gd name="connsiteX126" fmla="*/ 3843140 w 6370596"/>
                <a:gd name="connsiteY126" fmla="*/ 2560141 h 4579441"/>
                <a:gd name="connsiteX127" fmla="*/ 3925690 w 6370596"/>
                <a:gd name="connsiteY127" fmla="*/ 2496641 h 4579441"/>
                <a:gd name="connsiteX128" fmla="*/ 4008240 w 6370596"/>
                <a:gd name="connsiteY128" fmla="*/ 2464891 h 4579441"/>
                <a:gd name="connsiteX129" fmla="*/ 4109840 w 6370596"/>
                <a:gd name="connsiteY129" fmla="*/ 2471241 h 4579441"/>
                <a:gd name="connsiteX130" fmla="*/ 4147940 w 6370596"/>
                <a:gd name="connsiteY130" fmla="*/ 2496641 h 4579441"/>
                <a:gd name="connsiteX131" fmla="*/ 4186040 w 6370596"/>
                <a:gd name="connsiteY131" fmla="*/ 2515691 h 4579441"/>
                <a:gd name="connsiteX132" fmla="*/ 4249540 w 6370596"/>
                <a:gd name="connsiteY132" fmla="*/ 2566491 h 4579441"/>
                <a:gd name="connsiteX133" fmla="*/ 4274940 w 6370596"/>
                <a:gd name="connsiteY133" fmla="*/ 2610941 h 4579441"/>
                <a:gd name="connsiteX134" fmla="*/ 4293990 w 6370596"/>
                <a:gd name="connsiteY134" fmla="*/ 2629991 h 4579441"/>
                <a:gd name="connsiteX135" fmla="*/ 4363840 w 6370596"/>
                <a:gd name="connsiteY135" fmla="*/ 2706191 h 4579441"/>
                <a:gd name="connsiteX136" fmla="*/ 4382890 w 6370596"/>
                <a:gd name="connsiteY136" fmla="*/ 2731591 h 4579441"/>
                <a:gd name="connsiteX137" fmla="*/ 4427340 w 6370596"/>
                <a:gd name="connsiteY137" fmla="*/ 2795091 h 4579441"/>
                <a:gd name="connsiteX138" fmla="*/ 4465440 w 6370596"/>
                <a:gd name="connsiteY138" fmla="*/ 2852241 h 4579441"/>
                <a:gd name="connsiteX139" fmla="*/ 4535290 w 6370596"/>
                <a:gd name="connsiteY139" fmla="*/ 2947491 h 4579441"/>
                <a:gd name="connsiteX140" fmla="*/ 4547990 w 6370596"/>
                <a:gd name="connsiteY140" fmla="*/ 2966541 h 4579441"/>
                <a:gd name="connsiteX141" fmla="*/ 4573390 w 6370596"/>
                <a:gd name="connsiteY141" fmla="*/ 2991941 h 4579441"/>
                <a:gd name="connsiteX142" fmla="*/ 4586090 w 6370596"/>
                <a:gd name="connsiteY142" fmla="*/ 3010991 h 4579441"/>
                <a:gd name="connsiteX143" fmla="*/ 4605140 w 6370596"/>
                <a:gd name="connsiteY143" fmla="*/ 3030041 h 4579441"/>
                <a:gd name="connsiteX144" fmla="*/ 4649590 w 6370596"/>
                <a:gd name="connsiteY144" fmla="*/ 3087191 h 4579441"/>
                <a:gd name="connsiteX145" fmla="*/ 4668640 w 6370596"/>
                <a:gd name="connsiteY145" fmla="*/ 3112591 h 4579441"/>
                <a:gd name="connsiteX146" fmla="*/ 4681340 w 6370596"/>
                <a:gd name="connsiteY146" fmla="*/ 3131641 h 4579441"/>
                <a:gd name="connsiteX147" fmla="*/ 4700390 w 6370596"/>
                <a:gd name="connsiteY147" fmla="*/ 3137991 h 4579441"/>
                <a:gd name="connsiteX148" fmla="*/ 4732140 w 6370596"/>
                <a:gd name="connsiteY148" fmla="*/ 3036391 h 4579441"/>
                <a:gd name="connsiteX149" fmla="*/ 4744840 w 6370596"/>
                <a:gd name="connsiteY149" fmla="*/ 2985591 h 4579441"/>
                <a:gd name="connsiteX150" fmla="*/ 4763890 w 6370596"/>
                <a:gd name="connsiteY150" fmla="*/ 2934791 h 4579441"/>
                <a:gd name="connsiteX151" fmla="*/ 4776590 w 6370596"/>
                <a:gd name="connsiteY151" fmla="*/ 2883991 h 4579441"/>
                <a:gd name="connsiteX152" fmla="*/ 4782940 w 6370596"/>
                <a:gd name="connsiteY152" fmla="*/ 2864941 h 4579441"/>
                <a:gd name="connsiteX153" fmla="*/ 4801990 w 6370596"/>
                <a:gd name="connsiteY153" fmla="*/ 2839541 h 4579441"/>
                <a:gd name="connsiteX154" fmla="*/ 4808340 w 6370596"/>
                <a:gd name="connsiteY154" fmla="*/ 2820491 h 4579441"/>
                <a:gd name="connsiteX155" fmla="*/ 4846440 w 6370596"/>
                <a:gd name="connsiteY155" fmla="*/ 2763341 h 4579441"/>
                <a:gd name="connsiteX156" fmla="*/ 4859140 w 6370596"/>
                <a:gd name="connsiteY156" fmla="*/ 2744291 h 4579441"/>
                <a:gd name="connsiteX157" fmla="*/ 4878190 w 6370596"/>
                <a:gd name="connsiteY157" fmla="*/ 2731591 h 4579441"/>
                <a:gd name="connsiteX158" fmla="*/ 4922640 w 6370596"/>
                <a:gd name="connsiteY158" fmla="*/ 2693491 h 4579441"/>
                <a:gd name="connsiteX159" fmla="*/ 4960740 w 6370596"/>
                <a:gd name="connsiteY159" fmla="*/ 2680791 h 4579441"/>
                <a:gd name="connsiteX160" fmla="*/ 5005190 w 6370596"/>
                <a:gd name="connsiteY160" fmla="*/ 2668091 h 4579441"/>
                <a:gd name="connsiteX161" fmla="*/ 5049640 w 6370596"/>
                <a:gd name="connsiteY161" fmla="*/ 2661741 h 4579441"/>
                <a:gd name="connsiteX162" fmla="*/ 5119490 w 6370596"/>
                <a:gd name="connsiteY162" fmla="*/ 2668091 h 4579441"/>
                <a:gd name="connsiteX163" fmla="*/ 5138540 w 6370596"/>
                <a:gd name="connsiteY163" fmla="*/ 2680791 h 4579441"/>
                <a:gd name="connsiteX164" fmla="*/ 5157590 w 6370596"/>
                <a:gd name="connsiteY164" fmla="*/ 2687141 h 4579441"/>
                <a:gd name="connsiteX165" fmla="*/ 5202040 w 6370596"/>
                <a:gd name="connsiteY165" fmla="*/ 2706191 h 4579441"/>
                <a:gd name="connsiteX166" fmla="*/ 5240140 w 6370596"/>
                <a:gd name="connsiteY166" fmla="*/ 2718891 h 4579441"/>
                <a:gd name="connsiteX167" fmla="*/ 5259190 w 6370596"/>
                <a:gd name="connsiteY167" fmla="*/ 2725241 h 4579441"/>
                <a:gd name="connsiteX168" fmla="*/ 5290940 w 6370596"/>
                <a:gd name="connsiteY168" fmla="*/ 2737941 h 4579441"/>
                <a:gd name="connsiteX169" fmla="*/ 5316340 w 6370596"/>
                <a:gd name="connsiteY169" fmla="*/ 2744291 h 4579441"/>
                <a:gd name="connsiteX170" fmla="*/ 5354440 w 6370596"/>
                <a:gd name="connsiteY170" fmla="*/ 2756991 h 4579441"/>
                <a:gd name="connsiteX171" fmla="*/ 5398890 w 6370596"/>
                <a:gd name="connsiteY171" fmla="*/ 2769691 h 4579441"/>
                <a:gd name="connsiteX172" fmla="*/ 5494140 w 6370596"/>
                <a:gd name="connsiteY172" fmla="*/ 2763341 h 4579441"/>
                <a:gd name="connsiteX173" fmla="*/ 5513190 w 6370596"/>
                <a:gd name="connsiteY173" fmla="*/ 2744291 h 4579441"/>
                <a:gd name="connsiteX174" fmla="*/ 5500490 w 6370596"/>
                <a:gd name="connsiteY174" fmla="*/ 2699841 h 4579441"/>
                <a:gd name="connsiteX175" fmla="*/ 5494140 w 6370596"/>
                <a:gd name="connsiteY175" fmla="*/ 2668091 h 4579441"/>
                <a:gd name="connsiteX176" fmla="*/ 5456040 w 6370596"/>
                <a:gd name="connsiteY176" fmla="*/ 2649041 h 4579441"/>
                <a:gd name="connsiteX177" fmla="*/ 5449690 w 6370596"/>
                <a:gd name="connsiteY177" fmla="*/ 2623641 h 4579441"/>
                <a:gd name="connsiteX178" fmla="*/ 5462390 w 6370596"/>
                <a:gd name="connsiteY178" fmla="*/ 2509341 h 4579441"/>
                <a:gd name="connsiteX179" fmla="*/ 5475090 w 6370596"/>
                <a:gd name="connsiteY179" fmla="*/ 2483941 h 4579441"/>
                <a:gd name="connsiteX180" fmla="*/ 5513190 w 6370596"/>
                <a:gd name="connsiteY180" fmla="*/ 2458541 h 4579441"/>
                <a:gd name="connsiteX181" fmla="*/ 5513190 w 6370596"/>
                <a:gd name="connsiteY181" fmla="*/ 2356941 h 4579441"/>
                <a:gd name="connsiteX182" fmla="*/ 5532240 w 6370596"/>
                <a:gd name="connsiteY182" fmla="*/ 2331541 h 4579441"/>
                <a:gd name="connsiteX183" fmla="*/ 5551290 w 6370596"/>
                <a:gd name="connsiteY183" fmla="*/ 2293441 h 4579441"/>
                <a:gd name="connsiteX184" fmla="*/ 5576690 w 6370596"/>
                <a:gd name="connsiteY184" fmla="*/ 2287091 h 4579441"/>
                <a:gd name="connsiteX185" fmla="*/ 5684640 w 6370596"/>
                <a:gd name="connsiteY185" fmla="*/ 2280741 h 4579441"/>
                <a:gd name="connsiteX186" fmla="*/ 5767190 w 6370596"/>
                <a:gd name="connsiteY186" fmla="*/ 2261691 h 4579441"/>
                <a:gd name="connsiteX187" fmla="*/ 5786240 w 6370596"/>
                <a:gd name="connsiteY187" fmla="*/ 2255341 h 4579441"/>
                <a:gd name="connsiteX188" fmla="*/ 5951340 w 6370596"/>
                <a:gd name="connsiteY188" fmla="*/ 2261691 h 4579441"/>
                <a:gd name="connsiteX189" fmla="*/ 5989440 w 6370596"/>
                <a:gd name="connsiteY189" fmla="*/ 2280741 h 4579441"/>
                <a:gd name="connsiteX190" fmla="*/ 6129140 w 6370596"/>
                <a:gd name="connsiteY190" fmla="*/ 2299791 h 4579441"/>
                <a:gd name="connsiteX191" fmla="*/ 6287890 w 6370596"/>
                <a:gd name="connsiteY191" fmla="*/ 2293441 h 4579441"/>
                <a:gd name="connsiteX192" fmla="*/ 6306940 w 6370596"/>
                <a:gd name="connsiteY192" fmla="*/ 2280741 h 4579441"/>
                <a:gd name="connsiteX193" fmla="*/ 6332340 w 6370596"/>
                <a:gd name="connsiteY193" fmla="*/ 2274391 h 4579441"/>
                <a:gd name="connsiteX194" fmla="*/ 6370440 w 6370596"/>
                <a:gd name="connsiteY194" fmla="*/ 2236291 h 4579441"/>
                <a:gd name="connsiteX195" fmla="*/ 6351390 w 6370596"/>
                <a:gd name="connsiteY195" fmla="*/ 2229941 h 4579441"/>
                <a:gd name="connsiteX196" fmla="*/ 6325990 w 6370596"/>
                <a:gd name="connsiteY196" fmla="*/ 2217241 h 4579441"/>
                <a:gd name="connsiteX197" fmla="*/ 6306940 w 6370596"/>
                <a:gd name="connsiteY197" fmla="*/ 2102941 h 4579441"/>
                <a:gd name="connsiteX198" fmla="*/ 6300590 w 6370596"/>
                <a:gd name="connsiteY198" fmla="*/ 2033091 h 4579441"/>
                <a:gd name="connsiteX199" fmla="*/ 6281540 w 6370596"/>
                <a:gd name="connsiteY199" fmla="*/ 1969591 h 4579441"/>
                <a:gd name="connsiteX200" fmla="*/ 6268840 w 6370596"/>
                <a:gd name="connsiteY200" fmla="*/ 1937841 h 4579441"/>
                <a:gd name="connsiteX201" fmla="*/ 6262490 w 6370596"/>
                <a:gd name="connsiteY201" fmla="*/ 1918791 h 4579441"/>
                <a:gd name="connsiteX202" fmla="*/ 6249790 w 6370596"/>
                <a:gd name="connsiteY202" fmla="*/ 1899741 h 4579441"/>
                <a:gd name="connsiteX203" fmla="*/ 6243440 w 6370596"/>
                <a:gd name="connsiteY203" fmla="*/ 1874341 h 4579441"/>
                <a:gd name="connsiteX204" fmla="*/ 6224390 w 6370596"/>
                <a:gd name="connsiteY204" fmla="*/ 1829891 h 4579441"/>
                <a:gd name="connsiteX205" fmla="*/ 6218040 w 6370596"/>
                <a:gd name="connsiteY205" fmla="*/ 1753691 h 4579441"/>
                <a:gd name="connsiteX206" fmla="*/ 6192640 w 6370596"/>
                <a:gd name="connsiteY206" fmla="*/ 1696541 h 4579441"/>
                <a:gd name="connsiteX207" fmla="*/ 6179940 w 6370596"/>
                <a:gd name="connsiteY207" fmla="*/ 1671141 h 4579441"/>
                <a:gd name="connsiteX208" fmla="*/ 6154540 w 6370596"/>
                <a:gd name="connsiteY208" fmla="*/ 1633041 h 4579441"/>
                <a:gd name="connsiteX209" fmla="*/ 6141840 w 6370596"/>
                <a:gd name="connsiteY209" fmla="*/ 1594941 h 4579441"/>
                <a:gd name="connsiteX210" fmla="*/ 6135490 w 6370596"/>
                <a:gd name="connsiteY210" fmla="*/ 1575891 h 4579441"/>
                <a:gd name="connsiteX211" fmla="*/ 6129140 w 6370596"/>
                <a:gd name="connsiteY211" fmla="*/ 1550491 h 4579441"/>
                <a:gd name="connsiteX212" fmla="*/ 6116440 w 6370596"/>
                <a:gd name="connsiteY212" fmla="*/ 1531441 h 4579441"/>
                <a:gd name="connsiteX213" fmla="*/ 6097390 w 6370596"/>
                <a:gd name="connsiteY213" fmla="*/ 1486991 h 4579441"/>
                <a:gd name="connsiteX214" fmla="*/ 6059290 w 6370596"/>
                <a:gd name="connsiteY214" fmla="*/ 1474291 h 4579441"/>
                <a:gd name="connsiteX215" fmla="*/ 6002140 w 6370596"/>
                <a:gd name="connsiteY215" fmla="*/ 1461591 h 4579441"/>
                <a:gd name="connsiteX216" fmla="*/ 5964040 w 6370596"/>
                <a:gd name="connsiteY216" fmla="*/ 1448891 h 4579441"/>
                <a:gd name="connsiteX217" fmla="*/ 5944990 w 6370596"/>
                <a:gd name="connsiteY217" fmla="*/ 1442541 h 4579441"/>
                <a:gd name="connsiteX218" fmla="*/ 5887840 w 6370596"/>
                <a:gd name="connsiteY218" fmla="*/ 1429841 h 4579441"/>
                <a:gd name="connsiteX219" fmla="*/ 5868790 w 6370596"/>
                <a:gd name="connsiteY219" fmla="*/ 1423491 h 4579441"/>
                <a:gd name="connsiteX220" fmla="*/ 5563990 w 6370596"/>
                <a:gd name="connsiteY220" fmla="*/ 1436191 h 4579441"/>
                <a:gd name="connsiteX221" fmla="*/ 5506840 w 6370596"/>
                <a:gd name="connsiteY221" fmla="*/ 1448891 h 4579441"/>
                <a:gd name="connsiteX222" fmla="*/ 5468740 w 6370596"/>
                <a:gd name="connsiteY222" fmla="*/ 1461591 h 4579441"/>
                <a:gd name="connsiteX223" fmla="*/ 5449690 w 6370596"/>
                <a:gd name="connsiteY223" fmla="*/ 1467941 h 4579441"/>
                <a:gd name="connsiteX224" fmla="*/ 5430640 w 6370596"/>
                <a:gd name="connsiteY224" fmla="*/ 1480641 h 4579441"/>
                <a:gd name="connsiteX225" fmla="*/ 5373490 w 6370596"/>
                <a:gd name="connsiteY225" fmla="*/ 1493341 h 4579441"/>
                <a:gd name="connsiteX226" fmla="*/ 5309990 w 6370596"/>
                <a:gd name="connsiteY226" fmla="*/ 1506041 h 4579441"/>
                <a:gd name="connsiteX227" fmla="*/ 5202040 w 6370596"/>
                <a:gd name="connsiteY227" fmla="*/ 1525091 h 4579441"/>
                <a:gd name="connsiteX228" fmla="*/ 5030590 w 6370596"/>
                <a:gd name="connsiteY228" fmla="*/ 1512391 h 4579441"/>
                <a:gd name="connsiteX229" fmla="*/ 4967090 w 6370596"/>
                <a:gd name="connsiteY229" fmla="*/ 1493341 h 4579441"/>
                <a:gd name="connsiteX230" fmla="*/ 4948040 w 6370596"/>
                <a:gd name="connsiteY230" fmla="*/ 1486991 h 4579441"/>
                <a:gd name="connsiteX231" fmla="*/ 4922640 w 6370596"/>
                <a:gd name="connsiteY231" fmla="*/ 1480641 h 4579441"/>
                <a:gd name="connsiteX232" fmla="*/ 4903590 w 6370596"/>
                <a:gd name="connsiteY232" fmla="*/ 1474291 h 4579441"/>
                <a:gd name="connsiteX233" fmla="*/ 4833740 w 6370596"/>
                <a:gd name="connsiteY233" fmla="*/ 1467941 h 4579441"/>
                <a:gd name="connsiteX234" fmla="*/ 4795640 w 6370596"/>
                <a:gd name="connsiteY234" fmla="*/ 1455241 h 4579441"/>
                <a:gd name="connsiteX235" fmla="*/ 4522590 w 6370596"/>
                <a:gd name="connsiteY235" fmla="*/ 1442541 h 4579441"/>
                <a:gd name="connsiteX236" fmla="*/ 4490840 w 6370596"/>
                <a:gd name="connsiteY236" fmla="*/ 1436191 h 4579441"/>
                <a:gd name="connsiteX237" fmla="*/ 4452740 w 6370596"/>
                <a:gd name="connsiteY237" fmla="*/ 1423491 h 4579441"/>
                <a:gd name="connsiteX238" fmla="*/ 4395590 w 6370596"/>
                <a:gd name="connsiteY238" fmla="*/ 1417141 h 4579441"/>
                <a:gd name="connsiteX239" fmla="*/ 4357490 w 6370596"/>
                <a:gd name="connsiteY239" fmla="*/ 1391741 h 4579441"/>
                <a:gd name="connsiteX240" fmla="*/ 4319390 w 6370596"/>
                <a:gd name="connsiteY240" fmla="*/ 1379041 h 4579441"/>
                <a:gd name="connsiteX241" fmla="*/ 4281290 w 6370596"/>
                <a:gd name="connsiteY241" fmla="*/ 1366341 h 4579441"/>
                <a:gd name="connsiteX242" fmla="*/ 4243190 w 6370596"/>
                <a:gd name="connsiteY242" fmla="*/ 1353641 h 4579441"/>
                <a:gd name="connsiteX243" fmla="*/ 4211440 w 6370596"/>
                <a:gd name="connsiteY243" fmla="*/ 1347291 h 4579441"/>
                <a:gd name="connsiteX244" fmla="*/ 4192390 w 6370596"/>
                <a:gd name="connsiteY244" fmla="*/ 1334591 h 4579441"/>
                <a:gd name="connsiteX245" fmla="*/ 4154290 w 6370596"/>
                <a:gd name="connsiteY245" fmla="*/ 1321891 h 4579441"/>
                <a:gd name="connsiteX246" fmla="*/ 4135240 w 6370596"/>
                <a:gd name="connsiteY246" fmla="*/ 1315541 h 4579441"/>
                <a:gd name="connsiteX247" fmla="*/ 4103490 w 6370596"/>
                <a:gd name="connsiteY247" fmla="*/ 1296491 h 4579441"/>
                <a:gd name="connsiteX248" fmla="*/ 4059040 w 6370596"/>
                <a:gd name="connsiteY248" fmla="*/ 1283791 h 4579441"/>
                <a:gd name="connsiteX249" fmla="*/ 4033640 w 6370596"/>
                <a:gd name="connsiteY249" fmla="*/ 1271091 h 4579441"/>
                <a:gd name="connsiteX250" fmla="*/ 3982840 w 6370596"/>
                <a:gd name="connsiteY250" fmla="*/ 1258391 h 4579441"/>
                <a:gd name="connsiteX251" fmla="*/ 3919340 w 6370596"/>
                <a:gd name="connsiteY251" fmla="*/ 1220291 h 4579441"/>
                <a:gd name="connsiteX252" fmla="*/ 3900290 w 6370596"/>
                <a:gd name="connsiteY252" fmla="*/ 1213941 h 4579441"/>
                <a:gd name="connsiteX253" fmla="*/ 3709790 w 6370596"/>
                <a:gd name="connsiteY253" fmla="*/ 1207591 h 4579441"/>
                <a:gd name="connsiteX254" fmla="*/ 3627240 w 6370596"/>
                <a:gd name="connsiteY254" fmla="*/ 1213941 h 4579441"/>
                <a:gd name="connsiteX255" fmla="*/ 3589140 w 6370596"/>
                <a:gd name="connsiteY255" fmla="*/ 1232991 h 4579441"/>
                <a:gd name="connsiteX256" fmla="*/ 3551040 w 6370596"/>
                <a:gd name="connsiteY256" fmla="*/ 1245691 h 4579441"/>
                <a:gd name="connsiteX257" fmla="*/ 3531990 w 6370596"/>
                <a:gd name="connsiteY257" fmla="*/ 1258391 h 4579441"/>
                <a:gd name="connsiteX258" fmla="*/ 3512940 w 6370596"/>
                <a:gd name="connsiteY258" fmla="*/ 1264741 h 4579441"/>
                <a:gd name="connsiteX259" fmla="*/ 3474840 w 6370596"/>
                <a:gd name="connsiteY259" fmla="*/ 1290141 h 4579441"/>
                <a:gd name="connsiteX260" fmla="*/ 3455790 w 6370596"/>
                <a:gd name="connsiteY260" fmla="*/ 1302841 h 4579441"/>
                <a:gd name="connsiteX261" fmla="*/ 3455790 w 6370596"/>
                <a:gd name="connsiteY261" fmla="*/ 1455241 h 4579441"/>
                <a:gd name="connsiteX262" fmla="*/ 3366890 w 6370596"/>
                <a:gd name="connsiteY262" fmla="*/ 1506041 h 4579441"/>
                <a:gd name="connsiteX263" fmla="*/ 3271640 w 6370596"/>
                <a:gd name="connsiteY263" fmla="*/ 1448891 h 4579441"/>
                <a:gd name="connsiteX264" fmla="*/ 3252590 w 6370596"/>
                <a:gd name="connsiteY264" fmla="*/ 1455241 h 4579441"/>
                <a:gd name="connsiteX265" fmla="*/ 3176390 w 6370596"/>
                <a:gd name="connsiteY265" fmla="*/ 1429841 h 4579441"/>
                <a:gd name="connsiteX266" fmla="*/ 3157340 w 6370596"/>
                <a:gd name="connsiteY266" fmla="*/ 1410791 h 4579441"/>
                <a:gd name="connsiteX267" fmla="*/ 3138290 w 6370596"/>
                <a:gd name="connsiteY267" fmla="*/ 1372691 h 4579441"/>
                <a:gd name="connsiteX268" fmla="*/ 3131940 w 6370596"/>
                <a:gd name="connsiteY268" fmla="*/ 1353641 h 4579441"/>
                <a:gd name="connsiteX269" fmla="*/ 3119240 w 6370596"/>
                <a:gd name="connsiteY269" fmla="*/ 1334591 h 4579441"/>
                <a:gd name="connsiteX270" fmla="*/ 3112890 w 6370596"/>
                <a:gd name="connsiteY270" fmla="*/ 1315541 h 4579441"/>
                <a:gd name="connsiteX271" fmla="*/ 3100190 w 6370596"/>
                <a:gd name="connsiteY271" fmla="*/ 1296491 h 4579441"/>
                <a:gd name="connsiteX272" fmla="*/ 3087490 w 6370596"/>
                <a:gd name="connsiteY272" fmla="*/ 1271091 h 4579441"/>
                <a:gd name="connsiteX273" fmla="*/ 3068440 w 6370596"/>
                <a:gd name="connsiteY273" fmla="*/ 1252041 h 4579441"/>
                <a:gd name="connsiteX274" fmla="*/ 3030340 w 6370596"/>
                <a:gd name="connsiteY274" fmla="*/ 1232991 h 4579441"/>
                <a:gd name="connsiteX275" fmla="*/ 3011290 w 6370596"/>
                <a:gd name="connsiteY275" fmla="*/ 1213941 h 4579441"/>
                <a:gd name="connsiteX276" fmla="*/ 2985890 w 6370596"/>
                <a:gd name="connsiteY276" fmla="*/ 1194891 h 4579441"/>
                <a:gd name="connsiteX277" fmla="*/ 2966840 w 6370596"/>
                <a:gd name="connsiteY277" fmla="*/ 1169491 h 4579441"/>
                <a:gd name="connsiteX278" fmla="*/ 2941440 w 6370596"/>
                <a:gd name="connsiteY278" fmla="*/ 1144091 h 4579441"/>
                <a:gd name="connsiteX279" fmla="*/ 2896990 w 6370596"/>
                <a:gd name="connsiteY279" fmla="*/ 1086941 h 4579441"/>
                <a:gd name="connsiteX280" fmla="*/ 2865240 w 6370596"/>
                <a:gd name="connsiteY280" fmla="*/ 1048841 h 4579441"/>
                <a:gd name="connsiteX281" fmla="*/ 2839840 w 6370596"/>
                <a:gd name="connsiteY281" fmla="*/ 1029791 h 4579441"/>
                <a:gd name="connsiteX282" fmla="*/ 2801740 w 6370596"/>
                <a:gd name="connsiteY282" fmla="*/ 1004391 h 4579441"/>
                <a:gd name="connsiteX283" fmla="*/ 2757290 w 6370596"/>
                <a:gd name="connsiteY283" fmla="*/ 966291 h 4579441"/>
                <a:gd name="connsiteX284" fmla="*/ 2719190 w 6370596"/>
                <a:gd name="connsiteY284" fmla="*/ 928191 h 4579441"/>
                <a:gd name="connsiteX285" fmla="*/ 2700140 w 6370596"/>
                <a:gd name="connsiteY285" fmla="*/ 915491 h 4579441"/>
                <a:gd name="connsiteX286" fmla="*/ 2655690 w 6370596"/>
                <a:gd name="connsiteY286" fmla="*/ 871041 h 4579441"/>
                <a:gd name="connsiteX287" fmla="*/ 2630290 w 6370596"/>
                <a:gd name="connsiteY287" fmla="*/ 832941 h 4579441"/>
                <a:gd name="connsiteX288" fmla="*/ 2598540 w 6370596"/>
                <a:gd name="connsiteY288" fmla="*/ 801191 h 4579441"/>
                <a:gd name="connsiteX289" fmla="*/ 2585840 w 6370596"/>
                <a:gd name="connsiteY289" fmla="*/ 782141 h 4579441"/>
                <a:gd name="connsiteX290" fmla="*/ 2522340 w 6370596"/>
                <a:gd name="connsiteY290" fmla="*/ 744041 h 4579441"/>
                <a:gd name="connsiteX291" fmla="*/ 2503290 w 6370596"/>
                <a:gd name="connsiteY291" fmla="*/ 724991 h 4579441"/>
                <a:gd name="connsiteX292" fmla="*/ 2452490 w 6370596"/>
                <a:gd name="connsiteY292" fmla="*/ 693241 h 4579441"/>
                <a:gd name="connsiteX293" fmla="*/ 2376290 w 6370596"/>
                <a:gd name="connsiteY293" fmla="*/ 642441 h 4579441"/>
                <a:gd name="connsiteX294" fmla="*/ 2331840 w 6370596"/>
                <a:gd name="connsiteY294" fmla="*/ 585291 h 4579441"/>
                <a:gd name="connsiteX295" fmla="*/ 2293740 w 6370596"/>
                <a:gd name="connsiteY295" fmla="*/ 547191 h 4579441"/>
                <a:gd name="connsiteX296" fmla="*/ 2268340 w 6370596"/>
                <a:gd name="connsiteY296" fmla="*/ 496391 h 4579441"/>
                <a:gd name="connsiteX297" fmla="*/ 2223890 w 6370596"/>
                <a:gd name="connsiteY297" fmla="*/ 350341 h 4579441"/>
                <a:gd name="connsiteX298" fmla="*/ 2211190 w 6370596"/>
                <a:gd name="connsiteY298" fmla="*/ 331291 h 4579441"/>
                <a:gd name="connsiteX299" fmla="*/ 2204840 w 6370596"/>
                <a:gd name="connsiteY299" fmla="*/ 312241 h 4579441"/>
                <a:gd name="connsiteX300" fmla="*/ 2179440 w 6370596"/>
                <a:gd name="connsiteY300" fmla="*/ 274141 h 4579441"/>
                <a:gd name="connsiteX301" fmla="*/ 2122290 w 6370596"/>
                <a:gd name="connsiteY301" fmla="*/ 134441 h 4579441"/>
                <a:gd name="connsiteX302" fmla="*/ 2096890 w 6370596"/>
                <a:gd name="connsiteY302" fmla="*/ 96341 h 4579441"/>
                <a:gd name="connsiteX303" fmla="*/ 2071490 w 6370596"/>
                <a:gd name="connsiteY303" fmla="*/ 89991 h 4579441"/>
                <a:gd name="connsiteX304" fmla="*/ 2001640 w 6370596"/>
                <a:gd name="connsiteY304" fmla="*/ 58241 h 4579441"/>
                <a:gd name="connsiteX305" fmla="*/ 1982590 w 6370596"/>
                <a:gd name="connsiteY305" fmla="*/ 45541 h 4579441"/>
                <a:gd name="connsiteX306" fmla="*/ 1684140 w 6370596"/>
                <a:gd name="connsiteY306" fmla="*/ 26491 h 4579441"/>
                <a:gd name="connsiteX307" fmla="*/ 763390 w 6370596"/>
                <a:gd name="connsiteY307" fmla="*/ 13791 h 4579441"/>
                <a:gd name="connsiteX308" fmla="*/ 503040 w 6370596"/>
                <a:gd name="connsiteY308" fmla="*/ 1091 h 4579441"/>
                <a:gd name="connsiteX309" fmla="*/ 452240 w 6370596"/>
                <a:gd name="connsiteY309" fmla="*/ 20141 h 4579441"/>
                <a:gd name="connsiteX310" fmla="*/ 134740 w 6370596"/>
                <a:gd name="connsiteY310" fmla="*/ 20141 h 4579441"/>
                <a:gd name="connsiteX311" fmla="*/ 45840 w 6370596"/>
                <a:gd name="connsiteY311" fmla="*/ 64591 h 4579441"/>
                <a:gd name="connsiteX312" fmla="*/ 26790 w 6370596"/>
                <a:gd name="connsiteY312" fmla="*/ 229691 h 4579441"/>
                <a:gd name="connsiteX313" fmla="*/ 7740 w 6370596"/>
                <a:gd name="connsiteY313" fmla="*/ 369391 h 4579441"/>
                <a:gd name="connsiteX314" fmla="*/ 20440 w 6370596"/>
                <a:gd name="connsiteY31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941190 w 6370596"/>
                <a:gd name="connsiteY30" fmla="*/ 3995241 h 4579441"/>
                <a:gd name="connsiteX31" fmla="*/ 979290 w 6370596"/>
                <a:gd name="connsiteY31" fmla="*/ 4026991 h 4579441"/>
                <a:gd name="connsiteX32" fmla="*/ 1087240 w 6370596"/>
                <a:gd name="connsiteY32" fmla="*/ 4090491 h 4579441"/>
                <a:gd name="connsiteX33" fmla="*/ 1157090 w 6370596"/>
                <a:gd name="connsiteY33" fmla="*/ 4084141 h 4579441"/>
                <a:gd name="connsiteX34" fmla="*/ 1176140 w 6370596"/>
                <a:gd name="connsiteY34" fmla="*/ 4077791 h 4579441"/>
                <a:gd name="connsiteX35" fmla="*/ 1271390 w 6370596"/>
                <a:gd name="connsiteY35" fmla="*/ 4084141 h 4579441"/>
                <a:gd name="connsiteX36" fmla="*/ 1366640 w 6370596"/>
                <a:gd name="connsiteY36" fmla="*/ 4096841 h 4579441"/>
                <a:gd name="connsiteX37" fmla="*/ 1411090 w 6370596"/>
                <a:gd name="connsiteY37" fmla="*/ 4122241 h 4579441"/>
                <a:gd name="connsiteX38" fmla="*/ 1430140 w 6370596"/>
                <a:gd name="connsiteY38" fmla="*/ 4141291 h 4579441"/>
                <a:gd name="connsiteX39" fmla="*/ 1468240 w 6370596"/>
                <a:gd name="connsiteY39" fmla="*/ 4166691 h 4579441"/>
                <a:gd name="connsiteX40" fmla="*/ 1512690 w 6370596"/>
                <a:gd name="connsiteY40" fmla="*/ 4192091 h 4579441"/>
                <a:gd name="connsiteX41" fmla="*/ 1569840 w 6370596"/>
                <a:gd name="connsiteY41" fmla="*/ 4217491 h 4579441"/>
                <a:gd name="connsiteX42" fmla="*/ 1595240 w 6370596"/>
                <a:gd name="connsiteY42" fmla="*/ 4230191 h 4579441"/>
                <a:gd name="connsiteX43" fmla="*/ 1614290 w 6370596"/>
                <a:gd name="connsiteY43" fmla="*/ 4242891 h 4579441"/>
                <a:gd name="connsiteX44" fmla="*/ 1652390 w 6370596"/>
                <a:gd name="connsiteY44" fmla="*/ 4255591 h 4579441"/>
                <a:gd name="connsiteX45" fmla="*/ 1709540 w 6370596"/>
                <a:gd name="connsiteY45" fmla="*/ 4300041 h 4579441"/>
                <a:gd name="connsiteX46" fmla="*/ 1728590 w 6370596"/>
                <a:gd name="connsiteY46" fmla="*/ 4306391 h 4579441"/>
                <a:gd name="connsiteX47" fmla="*/ 1753990 w 6370596"/>
                <a:gd name="connsiteY47" fmla="*/ 4325441 h 4579441"/>
                <a:gd name="connsiteX48" fmla="*/ 1798440 w 6370596"/>
                <a:gd name="connsiteY48" fmla="*/ 4344491 h 4579441"/>
                <a:gd name="connsiteX49" fmla="*/ 1823840 w 6370596"/>
                <a:gd name="connsiteY49" fmla="*/ 4357191 h 4579441"/>
                <a:gd name="connsiteX50" fmla="*/ 1861940 w 6370596"/>
                <a:gd name="connsiteY50" fmla="*/ 4369891 h 4579441"/>
                <a:gd name="connsiteX51" fmla="*/ 1880990 w 6370596"/>
                <a:gd name="connsiteY51" fmla="*/ 4382591 h 4579441"/>
                <a:gd name="connsiteX52" fmla="*/ 1919090 w 6370596"/>
                <a:gd name="connsiteY52" fmla="*/ 4395291 h 4579441"/>
                <a:gd name="connsiteX53" fmla="*/ 1963540 w 6370596"/>
                <a:gd name="connsiteY53" fmla="*/ 4414341 h 4579441"/>
                <a:gd name="connsiteX54" fmla="*/ 1988940 w 6370596"/>
                <a:gd name="connsiteY54" fmla="*/ 4433391 h 4579441"/>
                <a:gd name="connsiteX55" fmla="*/ 2027040 w 6370596"/>
                <a:gd name="connsiteY55" fmla="*/ 4458791 h 4579441"/>
                <a:gd name="connsiteX56" fmla="*/ 2071490 w 6370596"/>
                <a:gd name="connsiteY56" fmla="*/ 4496891 h 4579441"/>
                <a:gd name="connsiteX57" fmla="*/ 2090540 w 6370596"/>
                <a:gd name="connsiteY57" fmla="*/ 4503241 h 4579441"/>
                <a:gd name="connsiteX58" fmla="*/ 2109590 w 6370596"/>
                <a:gd name="connsiteY58" fmla="*/ 4515941 h 4579441"/>
                <a:gd name="connsiteX59" fmla="*/ 2134990 w 6370596"/>
                <a:gd name="connsiteY59" fmla="*/ 4522291 h 4579441"/>
                <a:gd name="connsiteX60" fmla="*/ 2198490 w 6370596"/>
                <a:gd name="connsiteY60" fmla="*/ 4541341 h 4579441"/>
                <a:gd name="connsiteX61" fmla="*/ 2261990 w 6370596"/>
                <a:gd name="connsiteY61" fmla="*/ 4547691 h 4579441"/>
                <a:gd name="connsiteX62" fmla="*/ 2300090 w 6370596"/>
                <a:gd name="connsiteY62" fmla="*/ 4560391 h 4579441"/>
                <a:gd name="connsiteX63" fmla="*/ 2325490 w 6370596"/>
                <a:gd name="connsiteY63" fmla="*/ 4566741 h 4579441"/>
                <a:gd name="connsiteX64" fmla="*/ 2363590 w 6370596"/>
                <a:gd name="connsiteY64" fmla="*/ 4579441 h 4579441"/>
                <a:gd name="connsiteX65" fmla="*/ 2388990 w 6370596"/>
                <a:gd name="connsiteY65" fmla="*/ 4573091 h 4579441"/>
                <a:gd name="connsiteX66" fmla="*/ 2401690 w 6370596"/>
                <a:gd name="connsiteY66" fmla="*/ 4547691 h 4579441"/>
                <a:gd name="connsiteX67" fmla="*/ 2433440 w 6370596"/>
                <a:gd name="connsiteY67" fmla="*/ 4515941 h 4579441"/>
                <a:gd name="connsiteX68" fmla="*/ 2458840 w 6370596"/>
                <a:gd name="connsiteY68" fmla="*/ 4477841 h 4579441"/>
                <a:gd name="connsiteX69" fmla="*/ 2471540 w 6370596"/>
                <a:gd name="connsiteY69" fmla="*/ 4458791 h 4579441"/>
                <a:gd name="connsiteX70" fmla="*/ 2490590 w 6370596"/>
                <a:gd name="connsiteY70" fmla="*/ 4433391 h 4579441"/>
                <a:gd name="connsiteX71" fmla="*/ 2503290 w 6370596"/>
                <a:gd name="connsiteY71" fmla="*/ 4414341 h 4579441"/>
                <a:gd name="connsiteX72" fmla="*/ 2522340 w 6370596"/>
                <a:gd name="connsiteY72" fmla="*/ 4388941 h 4579441"/>
                <a:gd name="connsiteX73" fmla="*/ 2535040 w 6370596"/>
                <a:gd name="connsiteY73" fmla="*/ 4369891 h 4579441"/>
                <a:gd name="connsiteX74" fmla="*/ 2554090 w 6370596"/>
                <a:gd name="connsiteY74" fmla="*/ 4363541 h 4579441"/>
                <a:gd name="connsiteX75" fmla="*/ 2611240 w 6370596"/>
                <a:gd name="connsiteY75" fmla="*/ 4312741 h 4579441"/>
                <a:gd name="connsiteX76" fmla="*/ 2630290 w 6370596"/>
                <a:gd name="connsiteY76" fmla="*/ 4306391 h 4579441"/>
                <a:gd name="connsiteX77" fmla="*/ 2674740 w 6370596"/>
                <a:gd name="connsiteY77" fmla="*/ 4280991 h 4579441"/>
                <a:gd name="connsiteX78" fmla="*/ 2700140 w 6370596"/>
                <a:gd name="connsiteY78" fmla="*/ 4268291 h 4579441"/>
                <a:gd name="connsiteX79" fmla="*/ 2738240 w 6370596"/>
                <a:gd name="connsiteY79" fmla="*/ 4230191 h 4579441"/>
                <a:gd name="connsiteX80" fmla="*/ 2776340 w 6370596"/>
                <a:gd name="connsiteY80" fmla="*/ 4198441 h 4579441"/>
                <a:gd name="connsiteX81" fmla="*/ 2827140 w 6370596"/>
                <a:gd name="connsiteY81" fmla="*/ 4166691 h 4579441"/>
                <a:gd name="connsiteX82" fmla="*/ 2858890 w 6370596"/>
                <a:gd name="connsiteY82" fmla="*/ 4134941 h 4579441"/>
                <a:gd name="connsiteX83" fmla="*/ 2890640 w 6370596"/>
                <a:gd name="connsiteY83" fmla="*/ 4103191 h 4579441"/>
                <a:gd name="connsiteX84" fmla="*/ 2903340 w 6370596"/>
                <a:gd name="connsiteY84" fmla="*/ 4077791 h 4579441"/>
                <a:gd name="connsiteX85" fmla="*/ 2992240 w 6370596"/>
                <a:gd name="connsiteY85" fmla="*/ 4014291 h 4579441"/>
                <a:gd name="connsiteX86" fmla="*/ 3023990 w 6370596"/>
                <a:gd name="connsiteY86" fmla="*/ 3995241 h 4579441"/>
                <a:gd name="connsiteX87" fmla="*/ 3093840 w 6370596"/>
                <a:gd name="connsiteY87" fmla="*/ 3963491 h 4579441"/>
                <a:gd name="connsiteX88" fmla="*/ 3112890 w 6370596"/>
                <a:gd name="connsiteY88" fmla="*/ 3950791 h 4579441"/>
                <a:gd name="connsiteX89" fmla="*/ 3150990 w 6370596"/>
                <a:gd name="connsiteY89" fmla="*/ 3938091 h 4579441"/>
                <a:gd name="connsiteX90" fmla="*/ 3208140 w 6370596"/>
                <a:gd name="connsiteY90" fmla="*/ 3906341 h 4579441"/>
                <a:gd name="connsiteX91" fmla="*/ 3246240 w 6370596"/>
                <a:gd name="connsiteY91" fmla="*/ 3887291 h 4579441"/>
                <a:gd name="connsiteX92" fmla="*/ 3258940 w 6370596"/>
                <a:gd name="connsiteY92" fmla="*/ 3868241 h 4579441"/>
                <a:gd name="connsiteX93" fmla="*/ 3284340 w 6370596"/>
                <a:gd name="connsiteY93" fmla="*/ 3849191 h 4579441"/>
                <a:gd name="connsiteX94" fmla="*/ 3277990 w 6370596"/>
                <a:gd name="connsiteY94" fmla="*/ 3734891 h 4579441"/>
                <a:gd name="connsiteX95" fmla="*/ 3239890 w 6370596"/>
                <a:gd name="connsiteY95" fmla="*/ 3728541 h 4579441"/>
                <a:gd name="connsiteX96" fmla="*/ 3112890 w 6370596"/>
                <a:gd name="connsiteY96" fmla="*/ 3715841 h 4579441"/>
                <a:gd name="connsiteX97" fmla="*/ 3119240 w 6370596"/>
                <a:gd name="connsiteY97" fmla="*/ 3690441 h 4579441"/>
                <a:gd name="connsiteX98" fmla="*/ 3138290 w 6370596"/>
                <a:gd name="connsiteY98" fmla="*/ 3677741 h 4579441"/>
                <a:gd name="connsiteX99" fmla="*/ 3163690 w 6370596"/>
                <a:gd name="connsiteY99" fmla="*/ 3658691 h 4579441"/>
                <a:gd name="connsiteX100" fmla="*/ 3201790 w 6370596"/>
                <a:gd name="connsiteY100" fmla="*/ 3639641 h 4579441"/>
                <a:gd name="connsiteX101" fmla="*/ 3271640 w 6370596"/>
                <a:gd name="connsiteY101" fmla="*/ 3569791 h 4579441"/>
                <a:gd name="connsiteX102" fmla="*/ 3290690 w 6370596"/>
                <a:gd name="connsiteY102" fmla="*/ 3544391 h 4579441"/>
                <a:gd name="connsiteX103" fmla="*/ 3309740 w 6370596"/>
                <a:gd name="connsiteY103" fmla="*/ 3531691 h 4579441"/>
                <a:gd name="connsiteX104" fmla="*/ 3404990 w 6370596"/>
                <a:gd name="connsiteY104" fmla="*/ 3474541 h 4579441"/>
                <a:gd name="connsiteX105" fmla="*/ 3449440 w 6370596"/>
                <a:gd name="connsiteY105" fmla="*/ 3461841 h 4579441"/>
                <a:gd name="connsiteX106" fmla="*/ 3474840 w 6370596"/>
                <a:gd name="connsiteY106" fmla="*/ 3398341 h 4579441"/>
                <a:gd name="connsiteX107" fmla="*/ 3512940 w 6370596"/>
                <a:gd name="connsiteY107" fmla="*/ 3379291 h 4579441"/>
                <a:gd name="connsiteX108" fmla="*/ 3557390 w 6370596"/>
                <a:gd name="connsiteY108" fmla="*/ 3353891 h 4579441"/>
                <a:gd name="connsiteX109" fmla="*/ 3608190 w 6370596"/>
                <a:gd name="connsiteY109" fmla="*/ 3322141 h 4579441"/>
                <a:gd name="connsiteX110" fmla="*/ 3697090 w 6370596"/>
                <a:gd name="connsiteY110" fmla="*/ 3296741 h 4579441"/>
                <a:gd name="connsiteX111" fmla="*/ 3741540 w 6370596"/>
                <a:gd name="connsiteY111" fmla="*/ 3284041 h 4579441"/>
                <a:gd name="connsiteX112" fmla="*/ 3760590 w 6370596"/>
                <a:gd name="connsiteY112" fmla="*/ 3271341 h 4579441"/>
                <a:gd name="connsiteX113" fmla="*/ 3805040 w 6370596"/>
                <a:gd name="connsiteY113" fmla="*/ 3220541 h 4579441"/>
                <a:gd name="connsiteX114" fmla="*/ 3773290 w 6370596"/>
                <a:gd name="connsiteY114" fmla="*/ 3144341 h 4579441"/>
                <a:gd name="connsiteX115" fmla="*/ 3728840 w 6370596"/>
                <a:gd name="connsiteY115" fmla="*/ 3087191 h 4579441"/>
                <a:gd name="connsiteX116" fmla="*/ 3671690 w 6370596"/>
                <a:gd name="connsiteY116" fmla="*/ 2979241 h 4579441"/>
                <a:gd name="connsiteX117" fmla="*/ 3678040 w 6370596"/>
                <a:gd name="connsiteY117" fmla="*/ 2960191 h 4579441"/>
                <a:gd name="connsiteX118" fmla="*/ 3690740 w 6370596"/>
                <a:gd name="connsiteY118" fmla="*/ 2877641 h 4579441"/>
                <a:gd name="connsiteX119" fmla="*/ 3684390 w 6370596"/>
                <a:gd name="connsiteY119" fmla="*/ 2833191 h 4579441"/>
                <a:gd name="connsiteX120" fmla="*/ 3671690 w 6370596"/>
                <a:gd name="connsiteY120" fmla="*/ 2814141 h 4579441"/>
                <a:gd name="connsiteX121" fmla="*/ 3665340 w 6370596"/>
                <a:gd name="connsiteY121" fmla="*/ 2788741 h 4579441"/>
                <a:gd name="connsiteX122" fmla="*/ 3671690 w 6370596"/>
                <a:gd name="connsiteY122" fmla="*/ 2706191 h 4579441"/>
                <a:gd name="connsiteX123" fmla="*/ 3684390 w 6370596"/>
                <a:gd name="connsiteY123" fmla="*/ 2687141 h 4579441"/>
                <a:gd name="connsiteX124" fmla="*/ 3722490 w 6370596"/>
                <a:gd name="connsiteY124" fmla="*/ 2649041 h 4579441"/>
                <a:gd name="connsiteX125" fmla="*/ 3843140 w 6370596"/>
                <a:gd name="connsiteY125" fmla="*/ 2560141 h 4579441"/>
                <a:gd name="connsiteX126" fmla="*/ 3925690 w 6370596"/>
                <a:gd name="connsiteY126" fmla="*/ 2496641 h 4579441"/>
                <a:gd name="connsiteX127" fmla="*/ 4008240 w 6370596"/>
                <a:gd name="connsiteY127" fmla="*/ 2464891 h 4579441"/>
                <a:gd name="connsiteX128" fmla="*/ 4109840 w 6370596"/>
                <a:gd name="connsiteY128" fmla="*/ 2471241 h 4579441"/>
                <a:gd name="connsiteX129" fmla="*/ 4147940 w 6370596"/>
                <a:gd name="connsiteY129" fmla="*/ 2496641 h 4579441"/>
                <a:gd name="connsiteX130" fmla="*/ 4186040 w 6370596"/>
                <a:gd name="connsiteY130" fmla="*/ 2515691 h 4579441"/>
                <a:gd name="connsiteX131" fmla="*/ 4249540 w 6370596"/>
                <a:gd name="connsiteY131" fmla="*/ 2566491 h 4579441"/>
                <a:gd name="connsiteX132" fmla="*/ 4274940 w 6370596"/>
                <a:gd name="connsiteY132" fmla="*/ 2610941 h 4579441"/>
                <a:gd name="connsiteX133" fmla="*/ 4293990 w 6370596"/>
                <a:gd name="connsiteY133" fmla="*/ 2629991 h 4579441"/>
                <a:gd name="connsiteX134" fmla="*/ 4363840 w 6370596"/>
                <a:gd name="connsiteY134" fmla="*/ 2706191 h 4579441"/>
                <a:gd name="connsiteX135" fmla="*/ 4382890 w 6370596"/>
                <a:gd name="connsiteY135" fmla="*/ 2731591 h 4579441"/>
                <a:gd name="connsiteX136" fmla="*/ 4427340 w 6370596"/>
                <a:gd name="connsiteY136" fmla="*/ 2795091 h 4579441"/>
                <a:gd name="connsiteX137" fmla="*/ 4465440 w 6370596"/>
                <a:gd name="connsiteY137" fmla="*/ 2852241 h 4579441"/>
                <a:gd name="connsiteX138" fmla="*/ 4535290 w 6370596"/>
                <a:gd name="connsiteY138" fmla="*/ 2947491 h 4579441"/>
                <a:gd name="connsiteX139" fmla="*/ 4547990 w 6370596"/>
                <a:gd name="connsiteY139" fmla="*/ 2966541 h 4579441"/>
                <a:gd name="connsiteX140" fmla="*/ 4573390 w 6370596"/>
                <a:gd name="connsiteY140" fmla="*/ 2991941 h 4579441"/>
                <a:gd name="connsiteX141" fmla="*/ 4586090 w 6370596"/>
                <a:gd name="connsiteY141" fmla="*/ 3010991 h 4579441"/>
                <a:gd name="connsiteX142" fmla="*/ 4605140 w 6370596"/>
                <a:gd name="connsiteY142" fmla="*/ 3030041 h 4579441"/>
                <a:gd name="connsiteX143" fmla="*/ 4649590 w 6370596"/>
                <a:gd name="connsiteY143" fmla="*/ 3087191 h 4579441"/>
                <a:gd name="connsiteX144" fmla="*/ 4668640 w 6370596"/>
                <a:gd name="connsiteY144" fmla="*/ 3112591 h 4579441"/>
                <a:gd name="connsiteX145" fmla="*/ 4681340 w 6370596"/>
                <a:gd name="connsiteY145" fmla="*/ 3131641 h 4579441"/>
                <a:gd name="connsiteX146" fmla="*/ 4700390 w 6370596"/>
                <a:gd name="connsiteY146" fmla="*/ 3137991 h 4579441"/>
                <a:gd name="connsiteX147" fmla="*/ 4732140 w 6370596"/>
                <a:gd name="connsiteY147" fmla="*/ 3036391 h 4579441"/>
                <a:gd name="connsiteX148" fmla="*/ 4744840 w 6370596"/>
                <a:gd name="connsiteY148" fmla="*/ 2985591 h 4579441"/>
                <a:gd name="connsiteX149" fmla="*/ 4763890 w 6370596"/>
                <a:gd name="connsiteY149" fmla="*/ 2934791 h 4579441"/>
                <a:gd name="connsiteX150" fmla="*/ 4776590 w 6370596"/>
                <a:gd name="connsiteY150" fmla="*/ 2883991 h 4579441"/>
                <a:gd name="connsiteX151" fmla="*/ 4782940 w 6370596"/>
                <a:gd name="connsiteY151" fmla="*/ 2864941 h 4579441"/>
                <a:gd name="connsiteX152" fmla="*/ 4801990 w 6370596"/>
                <a:gd name="connsiteY152" fmla="*/ 2839541 h 4579441"/>
                <a:gd name="connsiteX153" fmla="*/ 4808340 w 6370596"/>
                <a:gd name="connsiteY153" fmla="*/ 2820491 h 4579441"/>
                <a:gd name="connsiteX154" fmla="*/ 4846440 w 6370596"/>
                <a:gd name="connsiteY154" fmla="*/ 2763341 h 4579441"/>
                <a:gd name="connsiteX155" fmla="*/ 4859140 w 6370596"/>
                <a:gd name="connsiteY155" fmla="*/ 2744291 h 4579441"/>
                <a:gd name="connsiteX156" fmla="*/ 4878190 w 6370596"/>
                <a:gd name="connsiteY156" fmla="*/ 2731591 h 4579441"/>
                <a:gd name="connsiteX157" fmla="*/ 4922640 w 6370596"/>
                <a:gd name="connsiteY157" fmla="*/ 2693491 h 4579441"/>
                <a:gd name="connsiteX158" fmla="*/ 4960740 w 6370596"/>
                <a:gd name="connsiteY158" fmla="*/ 2680791 h 4579441"/>
                <a:gd name="connsiteX159" fmla="*/ 5005190 w 6370596"/>
                <a:gd name="connsiteY159" fmla="*/ 2668091 h 4579441"/>
                <a:gd name="connsiteX160" fmla="*/ 5049640 w 6370596"/>
                <a:gd name="connsiteY160" fmla="*/ 2661741 h 4579441"/>
                <a:gd name="connsiteX161" fmla="*/ 5119490 w 6370596"/>
                <a:gd name="connsiteY161" fmla="*/ 2668091 h 4579441"/>
                <a:gd name="connsiteX162" fmla="*/ 5138540 w 6370596"/>
                <a:gd name="connsiteY162" fmla="*/ 2680791 h 4579441"/>
                <a:gd name="connsiteX163" fmla="*/ 5157590 w 6370596"/>
                <a:gd name="connsiteY163" fmla="*/ 2687141 h 4579441"/>
                <a:gd name="connsiteX164" fmla="*/ 5202040 w 6370596"/>
                <a:gd name="connsiteY164" fmla="*/ 2706191 h 4579441"/>
                <a:gd name="connsiteX165" fmla="*/ 5240140 w 6370596"/>
                <a:gd name="connsiteY165" fmla="*/ 2718891 h 4579441"/>
                <a:gd name="connsiteX166" fmla="*/ 5259190 w 6370596"/>
                <a:gd name="connsiteY166" fmla="*/ 2725241 h 4579441"/>
                <a:gd name="connsiteX167" fmla="*/ 5290940 w 6370596"/>
                <a:gd name="connsiteY167" fmla="*/ 2737941 h 4579441"/>
                <a:gd name="connsiteX168" fmla="*/ 5316340 w 6370596"/>
                <a:gd name="connsiteY168" fmla="*/ 2744291 h 4579441"/>
                <a:gd name="connsiteX169" fmla="*/ 5354440 w 6370596"/>
                <a:gd name="connsiteY169" fmla="*/ 2756991 h 4579441"/>
                <a:gd name="connsiteX170" fmla="*/ 5398890 w 6370596"/>
                <a:gd name="connsiteY170" fmla="*/ 2769691 h 4579441"/>
                <a:gd name="connsiteX171" fmla="*/ 5494140 w 6370596"/>
                <a:gd name="connsiteY171" fmla="*/ 2763341 h 4579441"/>
                <a:gd name="connsiteX172" fmla="*/ 5513190 w 6370596"/>
                <a:gd name="connsiteY172" fmla="*/ 2744291 h 4579441"/>
                <a:gd name="connsiteX173" fmla="*/ 5500490 w 6370596"/>
                <a:gd name="connsiteY173" fmla="*/ 2699841 h 4579441"/>
                <a:gd name="connsiteX174" fmla="*/ 5494140 w 6370596"/>
                <a:gd name="connsiteY174" fmla="*/ 2668091 h 4579441"/>
                <a:gd name="connsiteX175" fmla="*/ 5456040 w 6370596"/>
                <a:gd name="connsiteY175" fmla="*/ 2649041 h 4579441"/>
                <a:gd name="connsiteX176" fmla="*/ 5449690 w 6370596"/>
                <a:gd name="connsiteY176" fmla="*/ 2623641 h 4579441"/>
                <a:gd name="connsiteX177" fmla="*/ 5462390 w 6370596"/>
                <a:gd name="connsiteY177" fmla="*/ 2509341 h 4579441"/>
                <a:gd name="connsiteX178" fmla="*/ 5475090 w 6370596"/>
                <a:gd name="connsiteY178" fmla="*/ 2483941 h 4579441"/>
                <a:gd name="connsiteX179" fmla="*/ 5513190 w 6370596"/>
                <a:gd name="connsiteY179" fmla="*/ 2458541 h 4579441"/>
                <a:gd name="connsiteX180" fmla="*/ 5513190 w 6370596"/>
                <a:gd name="connsiteY180" fmla="*/ 2356941 h 4579441"/>
                <a:gd name="connsiteX181" fmla="*/ 5532240 w 6370596"/>
                <a:gd name="connsiteY181" fmla="*/ 2331541 h 4579441"/>
                <a:gd name="connsiteX182" fmla="*/ 5551290 w 6370596"/>
                <a:gd name="connsiteY182" fmla="*/ 2293441 h 4579441"/>
                <a:gd name="connsiteX183" fmla="*/ 5576690 w 6370596"/>
                <a:gd name="connsiteY183" fmla="*/ 2287091 h 4579441"/>
                <a:gd name="connsiteX184" fmla="*/ 5684640 w 6370596"/>
                <a:gd name="connsiteY184" fmla="*/ 2280741 h 4579441"/>
                <a:gd name="connsiteX185" fmla="*/ 5767190 w 6370596"/>
                <a:gd name="connsiteY185" fmla="*/ 2261691 h 4579441"/>
                <a:gd name="connsiteX186" fmla="*/ 5786240 w 6370596"/>
                <a:gd name="connsiteY186" fmla="*/ 2255341 h 4579441"/>
                <a:gd name="connsiteX187" fmla="*/ 5951340 w 6370596"/>
                <a:gd name="connsiteY187" fmla="*/ 2261691 h 4579441"/>
                <a:gd name="connsiteX188" fmla="*/ 5989440 w 6370596"/>
                <a:gd name="connsiteY188" fmla="*/ 2280741 h 4579441"/>
                <a:gd name="connsiteX189" fmla="*/ 6129140 w 6370596"/>
                <a:gd name="connsiteY189" fmla="*/ 2299791 h 4579441"/>
                <a:gd name="connsiteX190" fmla="*/ 6287890 w 6370596"/>
                <a:gd name="connsiteY190" fmla="*/ 2293441 h 4579441"/>
                <a:gd name="connsiteX191" fmla="*/ 6306940 w 6370596"/>
                <a:gd name="connsiteY191" fmla="*/ 2280741 h 4579441"/>
                <a:gd name="connsiteX192" fmla="*/ 6332340 w 6370596"/>
                <a:gd name="connsiteY192" fmla="*/ 2274391 h 4579441"/>
                <a:gd name="connsiteX193" fmla="*/ 6370440 w 6370596"/>
                <a:gd name="connsiteY193" fmla="*/ 2236291 h 4579441"/>
                <a:gd name="connsiteX194" fmla="*/ 6351390 w 6370596"/>
                <a:gd name="connsiteY194" fmla="*/ 2229941 h 4579441"/>
                <a:gd name="connsiteX195" fmla="*/ 6325990 w 6370596"/>
                <a:gd name="connsiteY195" fmla="*/ 2217241 h 4579441"/>
                <a:gd name="connsiteX196" fmla="*/ 6306940 w 6370596"/>
                <a:gd name="connsiteY196" fmla="*/ 2102941 h 4579441"/>
                <a:gd name="connsiteX197" fmla="*/ 6300590 w 6370596"/>
                <a:gd name="connsiteY197" fmla="*/ 2033091 h 4579441"/>
                <a:gd name="connsiteX198" fmla="*/ 6281540 w 6370596"/>
                <a:gd name="connsiteY198" fmla="*/ 1969591 h 4579441"/>
                <a:gd name="connsiteX199" fmla="*/ 6268840 w 6370596"/>
                <a:gd name="connsiteY199" fmla="*/ 1937841 h 4579441"/>
                <a:gd name="connsiteX200" fmla="*/ 6262490 w 6370596"/>
                <a:gd name="connsiteY200" fmla="*/ 1918791 h 4579441"/>
                <a:gd name="connsiteX201" fmla="*/ 6249790 w 6370596"/>
                <a:gd name="connsiteY201" fmla="*/ 1899741 h 4579441"/>
                <a:gd name="connsiteX202" fmla="*/ 6243440 w 6370596"/>
                <a:gd name="connsiteY202" fmla="*/ 1874341 h 4579441"/>
                <a:gd name="connsiteX203" fmla="*/ 6224390 w 6370596"/>
                <a:gd name="connsiteY203" fmla="*/ 1829891 h 4579441"/>
                <a:gd name="connsiteX204" fmla="*/ 6218040 w 6370596"/>
                <a:gd name="connsiteY204" fmla="*/ 1753691 h 4579441"/>
                <a:gd name="connsiteX205" fmla="*/ 6192640 w 6370596"/>
                <a:gd name="connsiteY205" fmla="*/ 1696541 h 4579441"/>
                <a:gd name="connsiteX206" fmla="*/ 6179940 w 6370596"/>
                <a:gd name="connsiteY206" fmla="*/ 1671141 h 4579441"/>
                <a:gd name="connsiteX207" fmla="*/ 6154540 w 6370596"/>
                <a:gd name="connsiteY207" fmla="*/ 1633041 h 4579441"/>
                <a:gd name="connsiteX208" fmla="*/ 6141840 w 6370596"/>
                <a:gd name="connsiteY208" fmla="*/ 1594941 h 4579441"/>
                <a:gd name="connsiteX209" fmla="*/ 6135490 w 6370596"/>
                <a:gd name="connsiteY209" fmla="*/ 1575891 h 4579441"/>
                <a:gd name="connsiteX210" fmla="*/ 6129140 w 6370596"/>
                <a:gd name="connsiteY210" fmla="*/ 1550491 h 4579441"/>
                <a:gd name="connsiteX211" fmla="*/ 6116440 w 6370596"/>
                <a:gd name="connsiteY211" fmla="*/ 1531441 h 4579441"/>
                <a:gd name="connsiteX212" fmla="*/ 6097390 w 6370596"/>
                <a:gd name="connsiteY212" fmla="*/ 1486991 h 4579441"/>
                <a:gd name="connsiteX213" fmla="*/ 6059290 w 6370596"/>
                <a:gd name="connsiteY213" fmla="*/ 1474291 h 4579441"/>
                <a:gd name="connsiteX214" fmla="*/ 6002140 w 6370596"/>
                <a:gd name="connsiteY214" fmla="*/ 1461591 h 4579441"/>
                <a:gd name="connsiteX215" fmla="*/ 5964040 w 6370596"/>
                <a:gd name="connsiteY215" fmla="*/ 1448891 h 4579441"/>
                <a:gd name="connsiteX216" fmla="*/ 5944990 w 6370596"/>
                <a:gd name="connsiteY216" fmla="*/ 1442541 h 4579441"/>
                <a:gd name="connsiteX217" fmla="*/ 5887840 w 6370596"/>
                <a:gd name="connsiteY217" fmla="*/ 1429841 h 4579441"/>
                <a:gd name="connsiteX218" fmla="*/ 5868790 w 6370596"/>
                <a:gd name="connsiteY218" fmla="*/ 1423491 h 4579441"/>
                <a:gd name="connsiteX219" fmla="*/ 5563990 w 6370596"/>
                <a:gd name="connsiteY219" fmla="*/ 1436191 h 4579441"/>
                <a:gd name="connsiteX220" fmla="*/ 5506840 w 6370596"/>
                <a:gd name="connsiteY220" fmla="*/ 1448891 h 4579441"/>
                <a:gd name="connsiteX221" fmla="*/ 5468740 w 6370596"/>
                <a:gd name="connsiteY221" fmla="*/ 1461591 h 4579441"/>
                <a:gd name="connsiteX222" fmla="*/ 5449690 w 6370596"/>
                <a:gd name="connsiteY222" fmla="*/ 1467941 h 4579441"/>
                <a:gd name="connsiteX223" fmla="*/ 5430640 w 6370596"/>
                <a:gd name="connsiteY223" fmla="*/ 1480641 h 4579441"/>
                <a:gd name="connsiteX224" fmla="*/ 5373490 w 6370596"/>
                <a:gd name="connsiteY224" fmla="*/ 1493341 h 4579441"/>
                <a:gd name="connsiteX225" fmla="*/ 5309990 w 6370596"/>
                <a:gd name="connsiteY225" fmla="*/ 1506041 h 4579441"/>
                <a:gd name="connsiteX226" fmla="*/ 5202040 w 6370596"/>
                <a:gd name="connsiteY226" fmla="*/ 1525091 h 4579441"/>
                <a:gd name="connsiteX227" fmla="*/ 5030590 w 6370596"/>
                <a:gd name="connsiteY227" fmla="*/ 1512391 h 4579441"/>
                <a:gd name="connsiteX228" fmla="*/ 4967090 w 6370596"/>
                <a:gd name="connsiteY228" fmla="*/ 1493341 h 4579441"/>
                <a:gd name="connsiteX229" fmla="*/ 4948040 w 6370596"/>
                <a:gd name="connsiteY229" fmla="*/ 1486991 h 4579441"/>
                <a:gd name="connsiteX230" fmla="*/ 4922640 w 6370596"/>
                <a:gd name="connsiteY230" fmla="*/ 1480641 h 4579441"/>
                <a:gd name="connsiteX231" fmla="*/ 4903590 w 6370596"/>
                <a:gd name="connsiteY231" fmla="*/ 1474291 h 4579441"/>
                <a:gd name="connsiteX232" fmla="*/ 4833740 w 6370596"/>
                <a:gd name="connsiteY232" fmla="*/ 1467941 h 4579441"/>
                <a:gd name="connsiteX233" fmla="*/ 4795640 w 6370596"/>
                <a:gd name="connsiteY233" fmla="*/ 1455241 h 4579441"/>
                <a:gd name="connsiteX234" fmla="*/ 4522590 w 6370596"/>
                <a:gd name="connsiteY234" fmla="*/ 1442541 h 4579441"/>
                <a:gd name="connsiteX235" fmla="*/ 4490840 w 6370596"/>
                <a:gd name="connsiteY235" fmla="*/ 1436191 h 4579441"/>
                <a:gd name="connsiteX236" fmla="*/ 4452740 w 6370596"/>
                <a:gd name="connsiteY236" fmla="*/ 1423491 h 4579441"/>
                <a:gd name="connsiteX237" fmla="*/ 4395590 w 6370596"/>
                <a:gd name="connsiteY237" fmla="*/ 1417141 h 4579441"/>
                <a:gd name="connsiteX238" fmla="*/ 4357490 w 6370596"/>
                <a:gd name="connsiteY238" fmla="*/ 1391741 h 4579441"/>
                <a:gd name="connsiteX239" fmla="*/ 4319390 w 6370596"/>
                <a:gd name="connsiteY239" fmla="*/ 1379041 h 4579441"/>
                <a:gd name="connsiteX240" fmla="*/ 4281290 w 6370596"/>
                <a:gd name="connsiteY240" fmla="*/ 1366341 h 4579441"/>
                <a:gd name="connsiteX241" fmla="*/ 4243190 w 6370596"/>
                <a:gd name="connsiteY241" fmla="*/ 1353641 h 4579441"/>
                <a:gd name="connsiteX242" fmla="*/ 4211440 w 6370596"/>
                <a:gd name="connsiteY242" fmla="*/ 1347291 h 4579441"/>
                <a:gd name="connsiteX243" fmla="*/ 4192390 w 6370596"/>
                <a:gd name="connsiteY243" fmla="*/ 1334591 h 4579441"/>
                <a:gd name="connsiteX244" fmla="*/ 4154290 w 6370596"/>
                <a:gd name="connsiteY244" fmla="*/ 1321891 h 4579441"/>
                <a:gd name="connsiteX245" fmla="*/ 4135240 w 6370596"/>
                <a:gd name="connsiteY245" fmla="*/ 1315541 h 4579441"/>
                <a:gd name="connsiteX246" fmla="*/ 4103490 w 6370596"/>
                <a:gd name="connsiteY246" fmla="*/ 1296491 h 4579441"/>
                <a:gd name="connsiteX247" fmla="*/ 4059040 w 6370596"/>
                <a:gd name="connsiteY247" fmla="*/ 1283791 h 4579441"/>
                <a:gd name="connsiteX248" fmla="*/ 4033640 w 6370596"/>
                <a:gd name="connsiteY248" fmla="*/ 1271091 h 4579441"/>
                <a:gd name="connsiteX249" fmla="*/ 3982840 w 6370596"/>
                <a:gd name="connsiteY249" fmla="*/ 1258391 h 4579441"/>
                <a:gd name="connsiteX250" fmla="*/ 3919340 w 6370596"/>
                <a:gd name="connsiteY250" fmla="*/ 1220291 h 4579441"/>
                <a:gd name="connsiteX251" fmla="*/ 3900290 w 6370596"/>
                <a:gd name="connsiteY251" fmla="*/ 1213941 h 4579441"/>
                <a:gd name="connsiteX252" fmla="*/ 3709790 w 6370596"/>
                <a:gd name="connsiteY252" fmla="*/ 1207591 h 4579441"/>
                <a:gd name="connsiteX253" fmla="*/ 3627240 w 6370596"/>
                <a:gd name="connsiteY253" fmla="*/ 1213941 h 4579441"/>
                <a:gd name="connsiteX254" fmla="*/ 3589140 w 6370596"/>
                <a:gd name="connsiteY254" fmla="*/ 1232991 h 4579441"/>
                <a:gd name="connsiteX255" fmla="*/ 3551040 w 6370596"/>
                <a:gd name="connsiteY255" fmla="*/ 1245691 h 4579441"/>
                <a:gd name="connsiteX256" fmla="*/ 3531990 w 6370596"/>
                <a:gd name="connsiteY256" fmla="*/ 1258391 h 4579441"/>
                <a:gd name="connsiteX257" fmla="*/ 3512940 w 6370596"/>
                <a:gd name="connsiteY257" fmla="*/ 1264741 h 4579441"/>
                <a:gd name="connsiteX258" fmla="*/ 3474840 w 6370596"/>
                <a:gd name="connsiteY258" fmla="*/ 1290141 h 4579441"/>
                <a:gd name="connsiteX259" fmla="*/ 3455790 w 6370596"/>
                <a:gd name="connsiteY259" fmla="*/ 1302841 h 4579441"/>
                <a:gd name="connsiteX260" fmla="*/ 3455790 w 6370596"/>
                <a:gd name="connsiteY260" fmla="*/ 1455241 h 4579441"/>
                <a:gd name="connsiteX261" fmla="*/ 3366890 w 6370596"/>
                <a:gd name="connsiteY261" fmla="*/ 1506041 h 4579441"/>
                <a:gd name="connsiteX262" fmla="*/ 3271640 w 6370596"/>
                <a:gd name="connsiteY262" fmla="*/ 1448891 h 4579441"/>
                <a:gd name="connsiteX263" fmla="*/ 3252590 w 6370596"/>
                <a:gd name="connsiteY263" fmla="*/ 1455241 h 4579441"/>
                <a:gd name="connsiteX264" fmla="*/ 3176390 w 6370596"/>
                <a:gd name="connsiteY264" fmla="*/ 1429841 h 4579441"/>
                <a:gd name="connsiteX265" fmla="*/ 3157340 w 6370596"/>
                <a:gd name="connsiteY265" fmla="*/ 1410791 h 4579441"/>
                <a:gd name="connsiteX266" fmla="*/ 3138290 w 6370596"/>
                <a:gd name="connsiteY266" fmla="*/ 1372691 h 4579441"/>
                <a:gd name="connsiteX267" fmla="*/ 3131940 w 6370596"/>
                <a:gd name="connsiteY267" fmla="*/ 1353641 h 4579441"/>
                <a:gd name="connsiteX268" fmla="*/ 3119240 w 6370596"/>
                <a:gd name="connsiteY268" fmla="*/ 1334591 h 4579441"/>
                <a:gd name="connsiteX269" fmla="*/ 3112890 w 6370596"/>
                <a:gd name="connsiteY269" fmla="*/ 1315541 h 4579441"/>
                <a:gd name="connsiteX270" fmla="*/ 3100190 w 6370596"/>
                <a:gd name="connsiteY270" fmla="*/ 1296491 h 4579441"/>
                <a:gd name="connsiteX271" fmla="*/ 3087490 w 6370596"/>
                <a:gd name="connsiteY271" fmla="*/ 1271091 h 4579441"/>
                <a:gd name="connsiteX272" fmla="*/ 3068440 w 6370596"/>
                <a:gd name="connsiteY272" fmla="*/ 1252041 h 4579441"/>
                <a:gd name="connsiteX273" fmla="*/ 3030340 w 6370596"/>
                <a:gd name="connsiteY273" fmla="*/ 1232991 h 4579441"/>
                <a:gd name="connsiteX274" fmla="*/ 3011290 w 6370596"/>
                <a:gd name="connsiteY274" fmla="*/ 1213941 h 4579441"/>
                <a:gd name="connsiteX275" fmla="*/ 2985890 w 6370596"/>
                <a:gd name="connsiteY275" fmla="*/ 1194891 h 4579441"/>
                <a:gd name="connsiteX276" fmla="*/ 2966840 w 6370596"/>
                <a:gd name="connsiteY276" fmla="*/ 1169491 h 4579441"/>
                <a:gd name="connsiteX277" fmla="*/ 2941440 w 6370596"/>
                <a:gd name="connsiteY277" fmla="*/ 1144091 h 4579441"/>
                <a:gd name="connsiteX278" fmla="*/ 2896990 w 6370596"/>
                <a:gd name="connsiteY278" fmla="*/ 1086941 h 4579441"/>
                <a:gd name="connsiteX279" fmla="*/ 2865240 w 6370596"/>
                <a:gd name="connsiteY279" fmla="*/ 1048841 h 4579441"/>
                <a:gd name="connsiteX280" fmla="*/ 2839840 w 6370596"/>
                <a:gd name="connsiteY280" fmla="*/ 1029791 h 4579441"/>
                <a:gd name="connsiteX281" fmla="*/ 2801740 w 6370596"/>
                <a:gd name="connsiteY281" fmla="*/ 1004391 h 4579441"/>
                <a:gd name="connsiteX282" fmla="*/ 2757290 w 6370596"/>
                <a:gd name="connsiteY282" fmla="*/ 966291 h 4579441"/>
                <a:gd name="connsiteX283" fmla="*/ 2719190 w 6370596"/>
                <a:gd name="connsiteY283" fmla="*/ 928191 h 4579441"/>
                <a:gd name="connsiteX284" fmla="*/ 2700140 w 6370596"/>
                <a:gd name="connsiteY284" fmla="*/ 915491 h 4579441"/>
                <a:gd name="connsiteX285" fmla="*/ 2655690 w 6370596"/>
                <a:gd name="connsiteY285" fmla="*/ 871041 h 4579441"/>
                <a:gd name="connsiteX286" fmla="*/ 2630290 w 6370596"/>
                <a:gd name="connsiteY286" fmla="*/ 832941 h 4579441"/>
                <a:gd name="connsiteX287" fmla="*/ 2598540 w 6370596"/>
                <a:gd name="connsiteY287" fmla="*/ 801191 h 4579441"/>
                <a:gd name="connsiteX288" fmla="*/ 2585840 w 6370596"/>
                <a:gd name="connsiteY288" fmla="*/ 782141 h 4579441"/>
                <a:gd name="connsiteX289" fmla="*/ 2522340 w 6370596"/>
                <a:gd name="connsiteY289" fmla="*/ 744041 h 4579441"/>
                <a:gd name="connsiteX290" fmla="*/ 2503290 w 6370596"/>
                <a:gd name="connsiteY290" fmla="*/ 724991 h 4579441"/>
                <a:gd name="connsiteX291" fmla="*/ 2452490 w 6370596"/>
                <a:gd name="connsiteY291" fmla="*/ 693241 h 4579441"/>
                <a:gd name="connsiteX292" fmla="*/ 2376290 w 6370596"/>
                <a:gd name="connsiteY292" fmla="*/ 642441 h 4579441"/>
                <a:gd name="connsiteX293" fmla="*/ 2331840 w 6370596"/>
                <a:gd name="connsiteY293" fmla="*/ 585291 h 4579441"/>
                <a:gd name="connsiteX294" fmla="*/ 2293740 w 6370596"/>
                <a:gd name="connsiteY294" fmla="*/ 547191 h 4579441"/>
                <a:gd name="connsiteX295" fmla="*/ 2268340 w 6370596"/>
                <a:gd name="connsiteY295" fmla="*/ 496391 h 4579441"/>
                <a:gd name="connsiteX296" fmla="*/ 2223890 w 6370596"/>
                <a:gd name="connsiteY296" fmla="*/ 350341 h 4579441"/>
                <a:gd name="connsiteX297" fmla="*/ 2211190 w 6370596"/>
                <a:gd name="connsiteY297" fmla="*/ 331291 h 4579441"/>
                <a:gd name="connsiteX298" fmla="*/ 2204840 w 6370596"/>
                <a:gd name="connsiteY298" fmla="*/ 312241 h 4579441"/>
                <a:gd name="connsiteX299" fmla="*/ 2179440 w 6370596"/>
                <a:gd name="connsiteY299" fmla="*/ 274141 h 4579441"/>
                <a:gd name="connsiteX300" fmla="*/ 2122290 w 6370596"/>
                <a:gd name="connsiteY300" fmla="*/ 134441 h 4579441"/>
                <a:gd name="connsiteX301" fmla="*/ 2096890 w 6370596"/>
                <a:gd name="connsiteY301" fmla="*/ 96341 h 4579441"/>
                <a:gd name="connsiteX302" fmla="*/ 2071490 w 6370596"/>
                <a:gd name="connsiteY302" fmla="*/ 89991 h 4579441"/>
                <a:gd name="connsiteX303" fmla="*/ 2001640 w 6370596"/>
                <a:gd name="connsiteY303" fmla="*/ 58241 h 4579441"/>
                <a:gd name="connsiteX304" fmla="*/ 1982590 w 6370596"/>
                <a:gd name="connsiteY304" fmla="*/ 45541 h 4579441"/>
                <a:gd name="connsiteX305" fmla="*/ 1684140 w 6370596"/>
                <a:gd name="connsiteY305" fmla="*/ 26491 h 4579441"/>
                <a:gd name="connsiteX306" fmla="*/ 763390 w 6370596"/>
                <a:gd name="connsiteY306" fmla="*/ 13791 h 4579441"/>
                <a:gd name="connsiteX307" fmla="*/ 503040 w 6370596"/>
                <a:gd name="connsiteY307" fmla="*/ 1091 h 4579441"/>
                <a:gd name="connsiteX308" fmla="*/ 452240 w 6370596"/>
                <a:gd name="connsiteY308" fmla="*/ 20141 h 4579441"/>
                <a:gd name="connsiteX309" fmla="*/ 134740 w 6370596"/>
                <a:gd name="connsiteY309" fmla="*/ 20141 h 4579441"/>
                <a:gd name="connsiteX310" fmla="*/ 45840 w 6370596"/>
                <a:gd name="connsiteY310" fmla="*/ 64591 h 4579441"/>
                <a:gd name="connsiteX311" fmla="*/ 26790 w 6370596"/>
                <a:gd name="connsiteY311" fmla="*/ 229691 h 4579441"/>
                <a:gd name="connsiteX312" fmla="*/ 7740 w 6370596"/>
                <a:gd name="connsiteY312" fmla="*/ 369391 h 4579441"/>
                <a:gd name="connsiteX313" fmla="*/ 20440 w 6370596"/>
                <a:gd name="connsiteY313"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941190 w 6370596"/>
                <a:gd name="connsiteY30" fmla="*/ 3995241 h 4579441"/>
                <a:gd name="connsiteX31" fmla="*/ 1087240 w 6370596"/>
                <a:gd name="connsiteY31" fmla="*/ 4090491 h 4579441"/>
                <a:gd name="connsiteX32" fmla="*/ 1157090 w 6370596"/>
                <a:gd name="connsiteY32" fmla="*/ 4084141 h 4579441"/>
                <a:gd name="connsiteX33" fmla="*/ 1176140 w 6370596"/>
                <a:gd name="connsiteY33" fmla="*/ 4077791 h 4579441"/>
                <a:gd name="connsiteX34" fmla="*/ 1271390 w 6370596"/>
                <a:gd name="connsiteY34" fmla="*/ 4084141 h 4579441"/>
                <a:gd name="connsiteX35" fmla="*/ 1366640 w 6370596"/>
                <a:gd name="connsiteY35" fmla="*/ 4096841 h 4579441"/>
                <a:gd name="connsiteX36" fmla="*/ 1411090 w 6370596"/>
                <a:gd name="connsiteY36" fmla="*/ 4122241 h 4579441"/>
                <a:gd name="connsiteX37" fmla="*/ 1430140 w 6370596"/>
                <a:gd name="connsiteY37" fmla="*/ 4141291 h 4579441"/>
                <a:gd name="connsiteX38" fmla="*/ 1468240 w 6370596"/>
                <a:gd name="connsiteY38" fmla="*/ 4166691 h 4579441"/>
                <a:gd name="connsiteX39" fmla="*/ 1512690 w 6370596"/>
                <a:gd name="connsiteY39" fmla="*/ 4192091 h 4579441"/>
                <a:gd name="connsiteX40" fmla="*/ 1569840 w 6370596"/>
                <a:gd name="connsiteY40" fmla="*/ 4217491 h 4579441"/>
                <a:gd name="connsiteX41" fmla="*/ 1595240 w 6370596"/>
                <a:gd name="connsiteY41" fmla="*/ 4230191 h 4579441"/>
                <a:gd name="connsiteX42" fmla="*/ 1614290 w 6370596"/>
                <a:gd name="connsiteY42" fmla="*/ 4242891 h 4579441"/>
                <a:gd name="connsiteX43" fmla="*/ 1652390 w 6370596"/>
                <a:gd name="connsiteY43" fmla="*/ 4255591 h 4579441"/>
                <a:gd name="connsiteX44" fmla="*/ 1709540 w 6370596"/>
                <a:gd name="connsiteY44" fmla="*/ 4300041 h 4579441"/>
                <a:gd name="connsiteX45" fmla="*/ 1728590 w 6370596"/>
                <a:gd name="connsiteY45" fmla="*/ 4306391 h 4579441"/>
                <a:gd name="connsiteX46" fmla="*/ 1753990 w 6370596"/>
                <a:gd name="connsiteY46" fmla="*/ 4325441 h 4579441"/>
                <a:gd name="connsiteX47" fmla="*/ 1798440 w 6370596"/>
                <a:gd name="connsiteY47" fmla="*/ 4344491 h 4579441"/>
                <a:gd name="connsiteX48" fmla="*/ 1823840 w 6370596"/>
                <a:gd name="connsiteY48" fmla="*/ 4357191 h 4579441"/>
                <a:gd name="connsiteX49" fmla="*/ 1861940 w 6370596"/>
                <a:gd name="connsiteY49" fmla="*/ 4369891 h 4579441"/>
                <a:gd name="connsiteX50" fmla="*/ 1880990 w 6370596"/>
                <a:gd name="connsiteY50" fmla="*/ 4382591 h 4579441"/>
                <a:gd name="connsiteX51" fmla="*/ 1919090 w 6370596"/>
                <a:gd name="connsiteY51" fmla="*/ 4395291 h 4579441"/>
                <a:gd name="connsiteX52" fmla="*/ 1963540 w 6370596"/>
                <a:gd name="connsiteY52" fmla="*/ 4414341 h 4579441"/>
                <a:gd name="connsiteX53" fmla="*/ 1988940 w 6370596"/>
                <a:gd name="connsiteY53" fmla="*/ 4433391 h 4579441"/>
                <a:gd name="connsiteX54" fmla="*/ 2027040 w 6370596"/>
                <a:gd name="connsiteY54" fmla="*/ 4458791 h 4579441"/>
                <a:gd name="connsiteX55" fmla="*/ 2071490 w 6370596"/>
                <a:gd name="connsiteY55" fmla="*/ 4496891 h 4579441"/>
                <a:gd name="connsiteX56" fmla="*/ 2090540 w 6370596"/>
                <a:gd name="connsiteY56" fmla="*/ 4503241 h 4579441"/>
                <a:gd name="connsiteX57" fmla="*/ 2109590 w 6370596"/>
                <a:gd name="connsiteY57" fmla="*/ 4515941 h 4579441"/>
                <a:gd name="connsiteX58" fmla="*/ 2134990 w 6370596"/>
                <a:gd name="connsiteY58" fmla="*/ 4522291 h 4579441"/>
                <a:gd name="connsiteX59" fmla="*/ 2198490 w 6370596"/>
                <a:gd name="connsiteY59" fmla="*/ 4541341 h 4579441"/>
                <a:gd name="connsiteX60" fmla="*/ 2261990 w 6370596"/>
                <a:gd name="connsiteY60" fmla="*/ 4547691 h 4579441"/>
                <a:gd name="connsiteX61" fmla="*/ 2300090 w 6370596"/>
                <a:gd name="connsiteY61" fmla="*/ 4560391 h 4579441"/>
                <a:gd name="connsiteX62" fmla="*/ 2325490 w 6370596"/>
                <a:gd name="connsiteY62" fmla="*/ 4566741 h 4579441"/>
                <a:gd name="connsiteX63" fmla="*/ 2363590 w 6370596"/>
                <a:gd name="connsiteY63" fmla="*/ 4579441 h 4579441"/>
                <a:gd name="connsiteX64" fmla="*/ 2388990 w 6370596"/>
                <a:gd name="connsiteY64" fmla="*/ 4573091 h 4579441"/>
                <a:gd name="connsiteX65" fmla="*/ 2401690 w 6370596"/>
                <a:gd name="connsiteY65" fmla="*/ 4547691 h 4579441"/>
                <a:gd name="connsiteX66" fmla="*/ 2433440 w 6370596"/>
                <a:gd name="connsiteY66" fmla="*/ 4515941 h 4579441"/>
                <a:gd name="connsiteX67" fmla="*/ 2458840 w 6370596"/>
                <a:gd name="connsiteY67" fmla="*/ 4477841 h 4579441"/>
                <a:gd name="connsiteX68" fmla="*/ 2471540 w 6370596"/>
                <a:gd name="connsiteY68" fmla="*/ 4458791 h 4579441"/>
                <a:gd name="connsiteX69" fmla="*/ 2490590 w 6370596"/>
                <a:gd name="connsiteY69" fmla="*/ 4433391 h 4579441"/>
                <a:gd name="connsiteX70" fmla="*/ 2503290 w 6370596"/>
                <a:gd name="connsiteY70" fmla="*/ 4414341 h 4579441"/>
                <a:gd name="connsiteX71" fmla="*/ 2522340 w 6370596"/>
                <a:gd name="connsiteY71" fmla="*/ 4388941 h 4579441"/>
                <a:gd name="connsiteX72" fmla="*/ 2535040 w 6370596"/>
                <a:gd name="connsiteY72" fmla="*/ 4369891 h 4579441"/>
                <a:gd name="connsiteX73" fmla="*/ 2554090 w 6370596"/>
                <a:gd name="connsiteY73" fmla="*/ 4363541 h 4579441"/>
                <a:gd name="connsiteX74" fmla="*/ 2611240 w 6370596"/>
                <a:gd name="connsiteY74" fmla="*/ 4312741 h 4579441"/>
                <a:gd name="connsiteX75" fmla="*/ 2630290 w 6370596"/>
                <a:gd name="connsiteY75" fmla="*/ 4306391 h 4579441"/>
                <a:gd name="connsiteX76" fmla="*/ 2674740 w 6370596"/>
                <a:gd name="connsiteY76" fmla="*/ 4280991 h 4579441"/>
                <a:gd name="connsiteX77" fmla="*/ 2700140 w 6370596"/>
                <a:gd name="connsiteY77" fmla="*/ 4268291 h 4579441"/>
                <a:gd name="connsiteX78" fmla="*/ 2738240 w 6370596"/>
                <a:gd name="connsiteY78" fmla="*/ 4230191 h 4579441"/>
                <a:gd name="connsiteX79" fmla="*/ 2776340 w 6370596"/>
                <a:gd name="connsiteY79" fmla="*/ 4198441 h 4579441"/>
                <a:gd name="connsiteX80" fmla="*/ 2827140 w 6370596"/>
                <a:gd name="connsiteY80" fmla="*/ 4166691 h 4579441"/>
                <a:gd name="connsiteX81" fmla="*/ 2858890 w 6370596"/>
                <a:gd name="connsiteY81" fmla="*/ 4134941 h 4579441"/>
                <a:gd name="connsiteX82" fmla="*/ 2890640 w 6370596"/>
                <a:gd name="connsiteY82" fmla="*/ 4103191 h 4579441"/>
                <a:gd name="connsiteX83" fmla="*/ 2903340 w 6370596"/>
                <a:gd name="connsiteY83" fmla="*/ 4077791 h 4579441"/>
                <a:gd name="connsiteX84" fmla="*/ 2992240 w 6370596"/>
                <a:gd name="connsiteY84" fmla="*/ 4014291 h 4579441"/>
                <a:gd name="connsiteX85" fmla="*/ 3023990 w 6370596"/>
                <a:gd name="connsiteY85" fmla="*/ 3995241 h 4579441"/>
                <a:gd name="connsiteX86" fmla="*/ 3093840 w 6370596"/>
                <a:gd name="connsiteY86" fmla="*/ 3963491 h 4579441"/>
                <a:gd name="connsiteX87" fmla="*/ 3112890 w 6370596"/>
                <a:gd name="connsiteY87" fmla="*/ 3950791 h 4579441"/>
                <a:gd name="connsiteX88" fmla="*/ 3150990 w 6370596"/>
                <a:gd name="connsiteY88" fmla="*/ 3938091 h 4579441"/>
                <a:gd name="connsiteX89" fmla="*/ 3208140 w 6370596"/>
                <a:gd name="connsiteY89" fmla="*/ 3906341 h 4579441"/>
                <a:gd name="connsiteX90" fmla="*/ 3246240 w 6370596"/>
                <a:gd name="connsiteY90" fmla="*/ 3887291 h 4579441"/>
                <a:gd name="connsiteX91" fmla="*/ 3258940 w 6370596"/>
                <a:gd name="connsiteY91" fmla="*/ 3868241 h 4579441"/>
                <a:gd name="connsiteX92" fmla="*/ 3284340 w 6370596"/>
                <a:gd name="connsiteY92" fmla="*/ 3849191 h 4579441"/>
                <a:gd name="connsiteX93" fmla="*/ 3277990 w 6370596"/>
                <a:gd name="connsiteY93" fmla="*/ 3734891 h 4579441"/>
                <a:gd name="connsiteX94" fmla="*/ 3239890 w 6370596"/>
                <a:gd name="connsiteY94" fmla="*/ 3728541 h 4579441"/>
                <a:gd name="connsiteX95" fmla="*/ 3112890 w 6370596"/>
                <a:gd name="connsiteY95" fmla="*/ 3715841 h 4579441"/>
                <a:gd name="connsiteX96" fmla="*/ 3119240 w 6370596"/>
                <a:gd name="connsiteY96" fmla="*/ 3690441 h 4579441"/>
                <a:gd name="connsiteX97" fmla="*/ 3138290 w 6370596"/>
                <a:gd name="connsiteY97" fmla="*/ 3677741 h 4579441"/>
                <a:gd name="connsiteX98" fmla="*/ 3163690 w 6370596"/>
                <a:gd name="connsiteY98" fmla="*/ 3658691 h 4579441"/>
                <a:gd name="connsiteX99" fmla="*/ 3201790 w 6370596"/>
                <a:gd name="connsiteY99" fmla="*/ 3639641 h 4579441"/>
                <a:gd name="connsiteX100" fmla="*/ 3271640 w 6370596"/>
                <a:gd name="connsiteY100" fmla="*/ 3569791 h 4579441"/>
                <a:gd name="connsiteX101" fmla="*/ 3290690 w 6370596"/>
                <a:gd name="connsiteY101" fmla="*/ 3544391 h 4579441"/>
                <a:gd name="connsiteX102" fmla="*/ 3309740 w 6370596"/>
                <a:gd name="connsiteY102" fmla="*/ 3531691 h 4579441"/>
                <a:gd name="connsiteX103" fmla="*/ 3404990 w 6370596"/>
                <a:gd name="connsiteY103" fmla="*/ 3474541 h 4579441"/>
                <a:gd name="connsiteX104" fmla="*/ 3449440 w 6370596"/>
                <a:gd name="connsiteY104" fmla="*/ 3461841 h 4579441"/>
                <a:gd name="connsiteX105" fmla="*/ 3474840 w 6370596"/>
                <a:gd name="connsiteY105" fmla="*/ 3398341 h 4579441"/>
                <a:gd name="connsiteX106" fmla="*/ 3512940 w 6370596"/>
                <a:gd name="connsiteY106" fmla="*/ 3379291 h 4579441"/>
                <a:gd name="connsiteX107" fmla="*/ 3557390 w 6370596"/>
                <a:gd name="connsiteY107" fmla="*/ 3353891 h 4579441"/>
                <a:gd name="connsiteX108" fmla="*/ 3608190 w 6370596"/>
                <a:gd name="connsiteY108" fmla="*/ 3322141 h 4579441"/>
                <a:gd name="connsiteX109" fmla="*/ 3697090 w 6370596"/>
                <a:gd name="connsiteY109" fmla="*/ 3296741 h 4579441"/>
                <a:gd name="connsiteX110" fmla="*/ 3741540 w 6370596"/>
                <a:gd name="connsiteY110" fmla="*/ 3284041 h 4579441"/>
                <a:gd name="connsiteX111" fmla="*/ 3760590 w 6370596"/>
                <a:gd name="connsiteY111" fmla="*/ 3271341 h 4579441"/>
                <a:gd name="connsiteX112" fmla="*/ 3805040 w 6370596"/>
                <a:gd name="connsiteY112" fmla="*/ 3220541 h 4579441"/>
                <a:gd name="connsiteX113" fmla="*/ 3773290 w 6370596"/>
                <a:gd name="connsiteY113" fmla="*/ 3144341 h 4579441"/>
                <a:gd name="connsiteX114" fmla="*/ 3728840 w 6370596"/>
                <a:gd name="connsiteY114" fmla="*/ 3087191 h 4579441"/>
                <a:gd name="connsiteX115" fmla="*/ 3671690 w 6370596"/>
                <a:gd name="connsiteY115" fmla="*/ 2979241 h 4579441"/>
                <a:gd name="connsiteX116" fmla="*/ 3678040 w 6370596"/>
                <a:gd name="connsiteY116" fmla="*/ 2960191 h 4579441"/>
                <a:gd name="connsiteX117" fmla="*/ 3690740 w 6370596"/>
                <a:gd name="connsiteY117" fmla="*/ 2877641 h 4579441"/>
                <a:gd name="connsiteX118" fmla="*/ 3684390 w 6370596"/>
                <a:gd name="connsiteY118" fmla="*/ 2833191 h 4579441"/>
                <a:gd name="connsiteX119" fmla="*/ 3671690 w 6370596"/>
                <a:gd name="connsiteY119" fmla="*/ 2814141 h 4579441"/>
                <a:gd name="connsiteX120" fmla="*/ 3665340 w 6370596"/>
                <a:gd name="connsiteY120" fmla="*/ 2788741 h 4579441"/>
                <a:gd name="connsiteX121" fmla="*/ 3671690 w 6370596"/>
                <a:gd name="connsiteY121" fmla="*/ 2706191 h 4579441"/>
                <a:gd name="connsiteX122" fmla="*/ 3684390 w 6370596"/>
                <a:gd name="connsiteY122" fmla="*/ 2687141 h 4579441"/>
                <a:gd name="connsiteX123" fmla="*/ 3722490 w 6370596"/>
                <a:gd name="connsiteY123" fmla="*/ 2649041 h 4579441"/>
                <a:gd name="connsiteX124" fmla="*/ 3843140 w 6370596"/>
                <a:gd name="connsiteY124" fmla="*/ 2560141 h 4579441"/>
                <a:gd name="connsiteX125" fmla="*/ 3925690 w 6370596"/>
                <a:gd name="connsiteY125" fmla="*/ 2496641 h 4579441"/>
                <a:gd name="connsiteX126" fmla="*/ 4008240 w 6370596"/>
                <a:gd name="connsiteY126" fmla="*/ 2464891 h 4579441"/>
                <a:gd name="connsiteX127" fmla="*/ 4109840 w 6370596"/>
                <a:gd name="connsiteY127" fmla="*/ 2471241 h 4579441"/>
                <a:gd name="connsiteX128" fmla="*/ 4147940 w 6370596"/>
                <a:gd name="connsiteY128" fmla="*/ 2496641 h 4579441"/>
                <a:gd name="connsiteX129" fmla="*/ 4186040 w 6370596"/>
                <a:gd name="connsiteY129" fmla="*/ 2515691 h 4579441"/>
                <a:gd name="connsiteX130" fmla="*/ 4249540 w 6370596"/>
                <a:gd name="connsiteY130" fmla="*/ 2566491 h 4579441"/>
                <a:gd name="connsiteX131" fmla="*/ 4274940 w 6370596"/>
                <a:gd name="connsiteY131" fmla="*/ 2610941 h 4579441"/>
                <a:gd name="connsiteX132" fmla="*/ 4293990 w 6370596"/>
                <a:gd name="connsiteY132" fmla="*/ 2629991 h 4579441"/>
                <a:gd name="connsiteX133" fmla="*/ 4363840 w 6370596"/>
                <a:gd name="connsiteY133" fmla="*/ 2706191 h 4579441"/>
                <a:gd name="connsiteX134" fmla="*/ 4382890 w 6370596"/>
                <a:gd name="connsiteY134" fmla="*/ 2731591 h 4579441"/>
                <a:gd name="connsiteX135" fmla="*/ 4427340 w 6370596"/>
                <a:gd name="connsiteY135" fmla="*/ 2795091 h 4579441"/>
                <a:gd name="connsiteX136" fmla="*/ 4465440 w 6370596"/>
                <a:gd name="connsiteY136" fmla="*/ 2852241 h 4579441"/>
                <a:gd name="connsiteX137" fmla="*/ 4535290 w 6370596"/>
                <a:gd name="connsiteY137" fmla="*/ 2947491 h 4579441"/>
                <a:gd name="connsiteX138" fmla="*/ 4547990 w 6370596"/>
                <a:gd name="connsiteY138" fmla="*/ 2966541 h 4579441"/>
                <a:gd name="connsiteX139" fmla="*/ 4573390 w 6370596"/>
                <a:gd name="connsiteY139" fmla="*/ 2991941 h 4579441"/>
                <a:gd name="connsiteX140" fmla="*/ 4586090 w 6370596"/>
                <a:gd name="connsiteY140" fmla="*/ 3010991 h 4579441"/>
                <a:gd name="connsiteX141" fmla="*/ 4605140 w 6370596"/>
                <a:gd name="connsiteY141" fmla="*/ 3030041 h 4579441"/>
                <a:gd name="connsiteX142" fmla="*/ 4649590 w 6370596"/>
                <a:gd name="connsiteY142" fmla="*/ 3087191 h 4579441"/>
                <a:gd name="connsiteX143" fmla="*/ 4668640 w 6370596"/>
                <a:gd name="connsiteY143" fmla="*/ 3112591 h 4579441"/>
                <a:gd name="connsiteX144" fmla="*/ 4681340 w 6370596"/>
                <a:gd name="connsiteY144" fmla="*/ 3131641 h 4579441"/>
                <a:gd name="connsiteX145" fmla="*/ 4700390 w 6370596"/>
                <a:gd name="connsiteY145" fmla="*/ 3137991 h 4579441"/>
                <a:gd name="connsiteX146" fmla="*/ 4732140 w 6370596"/>
                <a:gd name="connsiteY146" fmla="*/ 3036391 h 4579441"/>
                <a:gd name="connsiteX147" fmla="*/ 4744840 w 6370596"/>
                <a:gd name="connsiteY147" fmla="*/ 2985591 h 4579441"/>
                <a:gd name="connsiteX148" fmla="*/ 4763890 w 6370596"/>
                <a:gd name="connsiteY148" fmla="*/ 2934791 h 4579441"/>
                <a:gd name="connsiteX149" fmla="*/ 4776590 w 6370596"/>
                <a:gd name="connsiteY149" fmla="*/ 2883991 h 4579441"/>
                <a:gd name="connsiteX150" fmla="*/ 4782940 w 6370596"/>
                <a:gd name="connsiteY150" fmla="*/ 2864941 h 4579441"/>
                <a:gd name="connsiteX151" fmla="*/ 4801990 w 6370596"/>
                <a:gd name="connsiteY151" fmla="*/ 2839541 h 4579441"/>
                <a:gd name="connsiteX152" fmla="*/ 4808340 w 6370596"/>
                <a:gd name="connsiteY152" fmla="*/ 2820491 h 4579441"/>
                <a:gd name="connsiteX153" fmla="*/ 4846440 w 6370596"/>
                <a:gd name="connsiteY153" fmla="*/ 2763341 h 4579441"/>
                <a:gd name="connsiteX154" fmla="*/ 4859140 w 6370596"/>
                <a:gd name="connsiteY154" fmla="*/ 2744291 h 4579441"/>
                <a:gd name="connsiteX155" fmla="*/ 4878190 w 6370596"/>
                <a:gd name="connsiteY155" fmla="*/ 2731591 h 4579441"/>
                <a:gd name="connsiteX156" fmla="*/ 4922640 w 6370596"/>
                <a:gd name="connsiteY156" fmla="*/ 2693491 h 4579441"/>
                <a:gd name="connsiteX157" fmla="*/ 4960740 w 6370596"/>
                <a:gd name="connsiteY157" fmla="*/ 2680791 h 4579441"/>
                <a:gd name="connsiteX158" fmla="*/ 5005190 w 6370596"/>
                <a:gd name="connsiteY158" fmla="*/ 2668091 h 4579441"/>
                <a:gd name="connsiteX159" fmla="*/ 5049640 w 6370596"/>
                <a:gd name="connsiteY159" fmla="*/ 2661741 h 4579441"/>
                <a:gd name="connsiteX160" fmla="*/ 5119490 w 6370596"/>
                <a:gd name="connsiteY160" fmla="*/ 2668091 h 4579441"/>
                <a:gd name="connsiteX161" fmla="*/ 5138540 w 6370596"/>
                <a:gd name="connsiteY161" fmla="*/ 2680791 h 4579441"/>
                <a:gd name="connsiteX162" fmla="*/ 5157590 w 6370596"/>
                <a:gd name="connsiteY162" fmla="*/ 2687141 h 4579441"/>
                <a:gd name="connsiteX163" fmla="*/ 5202040 w 6370596"/>
                <a:gd name="connsiteY163" fmla="*/ 2706191 h 4579441"/>
                <a:gd name="connsiteX164" fmla="*/ 5240140 w 6370596"/>
                <a:gd name="connsiteY164" fmla="*/ 2718891 h 4579441"/>
                <a:gd name="connsiteX165" fmla="*/ 5259190 w 6370596"/>
                <a:gd name="connsiteY165" fmla="*/ 2725241 h 4579441"/>
                <a:gd name="connsiteX166" fmla="*/ 5290940 w 6370596"/>
                <a:gd name="connsiteY166" fmla="*/ 2737941 h 4579441"/>
                <a:gd name="connsiteX167" fmla="*/ 5316340 w 6370596"/>
                <a:gd name="connsiteY167" fmla="*/ 2744291 h 4579441"/>
                <a:gd name="connsiteX168" fmla="*/ 5354440 w 6370596"/>
                <a:gd name="connsiteY168" fmla="*/ 2756991 h 4579441"/>
                <a:gd name="connsiteX169" fmla="*/ 5398890 w 6370596"/>
                <a:gd name="connsiteY169" fmla="*/ 2769691 h 4579441"/>
                <a:gd name="connsiteX170" fmla="*/ 5494140 w 6370596"/>
                <a:gd name="connsiteY170" fmla="*/ 2763341 h 4579441"/>
                <a:gd name="connsiteX171" fmla="*/ 5513190 w 6370596"/>
                <a:gd name="connsiteY171" fmla="*/ 2744291 h 4579441"/>
                <a:gd name="connsiteX172" fmla="*/ 5500490 w 6370596"/>
                <a:gd name="connsiteY172" fmla="*/ 2699841 h 4579441"/>
                <a:gd name="connsiteX173" fmla="*/ 5494140 w 6370596"/>
                <a:gd name="connsiteY173" fmla="*/ 2668091 h 4579441"/>
                <a:gd name="connsiteX174" fmla="*/ 5456040 w 6370596"/>
                <a:gd name="connsiteY174" fmla="*/ 2649041 h 4579441"/>
                <a:gd name="connsiteX175" fmla="*/ 5449690 w 6370596"/>
                <a:gd name="connsiteY175" fmla="*/ 2623641 h 4579441"/>
                <a:gd name="connsiteX176" fmla="*/ 5462390 w 6370596"/>
                <a:gd name="connsiteY176" fmla="*/ 2509341 h 4579441"/>
                <a:gd name="connsiteX177" fmla="*/ 5475090 w 6370596"/>
                <a:gd name="connsiteY177" fmla="*/ 2483941 h 4579441"/>
                <a:gd name="connsiteX178" fmla="*/ 5513190 w 6370596"/>
                <a:gd name="connsiteY178" fmla="*/ 2458541 h 4579441"/>
                <a:gd name="connsiteX179" fmla="*/ 5513190 w 6370596"/>
                <a:gd name="connsiteY179" fmla="*/ 2356941 h 4579441"/>
                <a:gd name="connsiteX180" fmla="*/ 5532240 w 6370596"/>
                <a:gd name="connsiteY180" fmla="*/ 2331541 h 4579441"/>
                <a:gd name="connsiteX181" fmla="*/ 5551290 w 6370596"/>
                <a:gd name="connsiteY181" fmla="*/ 2293441 h 4579441"/>
                <a:gd name="connsiteX182" fmla="*/ 5576690 w 6370596"/>
                <a:gd name="connsiteY182" fmla="*/ 2287091 h 4579441"/>
                <a:gd name="connsiteX183" fmla="*/ 5684640 w 6370596"/>
                <a:gd name="connsiteY183" fmla="*/ 2280741 h 4579441"/>
                <a:gd name="connsiteX184" fmla="*/ 5767190 w 6370596"/>
                <a:gd name="connsiteY184" fmla="*/ 2261691 h 4579441"/>
                <a:gd name="connsiteX185" fmla="*/ 5786240 w 6370596"/>
                <a:gd name="connsiteY185" fmla="*/ 2255341 h 4579441"/>
                <a:gd name="connsiteX186" fmla="*/ 5951340 w 6370596"/>
                <a:gd name="connsiteY186" fmla="*/ 2261691 h 4579441"/>
                <a:gd name="connsiteX187" fmla="*/ 5989440 w 6370596"/>
                <a:gd name="connsiteY187" fmla="*/ 2280741 h 4579441"/>
                <a:gd name="connsiteX188" fmla="*/ 6129140 w 6370596"/>
                <a:gd name="connsiteY188" fmla="*/ 2299791 h 4579441"/>
                <a:gd name="connsiteX189" fmla="*/ 6287890 w 6370596"/>
                <a:gd name="connsiteY189" fmla="*/ 2293441 h 4579441"/>
                <a:gd name="connsiteX190" fmla="*/ 6306940 w 6370596"/>
                <a:gd name="connsiteY190" fmla="*/ 2280741 h 4579441"/>
                <a:gd name="connsiteX191" fmla="*/ 6332340 w 6370596"/>
                <a:gd name="connsiteY191" fmla="*/ 2274391 h 4579441"/>
                <a:gd name="connsiteX192" fmla="*/ 6370440 w 6370596"/>
                <a:gd name="connsiteY192" fmla="*/ 2236291 h 4579441"/>
                <a:gd name="connsiteX193" fmla="*/ 6351390 w 6370596"/>
                <a:gd name="connsiteY193" fmla="*/ 2229941 h 4579441"/>
                <a:gd name="connsiteX194" fmla="*/ 6325990 w 6370596"/>
                <a:gd name="connsiteY194" fmla="*/ 2217241 h 4579441"/>
                <a:gd name="connsiteX195" fmla="*/ 6306940 w 6370596"/>
                <a:gd name="connsiteY195" fmla="*/ 2102941 h 4579441"/>
                <a:gd name="connsiteX196" fmla="*/ 6300590 w 6370596"/>
                <a:gd name="connsiteY196" fmla="*/ 2033091 h 4579441"/>
                <a:gd name="connsiteX197" fmla="*/ 6281540 w 6370596"/>
                <a:gd name="connsiteY197" fmla="*/ 1969591 h 4579441"/>
                <a:gd name="connsiteX198" fmla="*/ 6268840 w 6370596"/>
                <a:gd name="connsiteY198" fmla="*/ 1937841 h 4579441"/>
                <a:gd name="connsiteX199" fmla="*/ 6262490 w 6370596"/>
                <a:gd name="connsiteY199" fmla="*/ 1918791 h 4579441"/>
                <a:gd name="connsiteX200" fmla="*/ 6249790 w 6370596"/>
                <a:gd name="connsiteY200" fmla="*/ 1899741 h 4579441"/>
                <a:gd name="connsiteX201" fmla="*/ 6243440 w 6370596"/>
                <a:gd name="connsiteY201" fmla="*/ 1874341 h 4579441"/>
                <a:gd name="connsiteX202" fmla="*/ 6224390 w 6370596"/>
                <a:gd name="connsiteY202" fmla="*/ 1829891 h 4579441"/>
                <a:gd name="connsiteX203" fmla="*/ 6218040 w 6370596"/>
                <a:gd name="connsiteY203" fmla="*/ 1753691 h 4579441"/>
                <a:gd name="connsiteX204" fmla="*/ 6192640 w 6370596"/>
                <a:gd name="connsiteY204" fmla="*/ 1696541 h 4579441"/>
                <a:gd name="connsiteX205" fmla="*/ 6179940 w 6370596"/>
                <a:gd name="connsiteY205" fmla="*/ 1671141 h 4579441"/>
                <a:gd name="connsiteX206" fmla="*/ 6154540 w 6370596"/>
                <a:gd name="connsiteY206" fmla="*/ 1633041 h 4579441"/>
                <a:gd name="connsiteX207" fmla="*/ 6141840 w 6370596"/>
                <a:gd name="connsiteY207" fmla="*/ 1594941 h 4579441"/>
                <a:gd name="connsiteX208" fmla="*/ 6135490 w 6370596"/>
                <a:gd name="connsiteY208" fmla="*/ 1575891 h 4579441"/>
                <a:gd name="connsiteX209" fmla="*/ 6129140 w 6370596"/>
                <a:gd name="connsiteY209" fmla="*/ 1550491 h 4579441"/>
                <a:gd name="connsiteX210" fmla="*/ 6116440 w 6370596"/>
                <a:gd name="connsiteY210" fmla="*/ 1531441 h 4579441"/>
                <a:gd name="connsiteX211" fmla="*/ 6097390 w 6370596"/>
                <a:gd name="connsiteY211" fmla="*/ 1486991 h 4579441"/>
                <a:gd name="connsiteX212" fmla="*/ 6059290 w 6370596"/>
                <a:gd name="connsiteY212" fmla="*/ 1474291 h 4579441"/>
                <a:gd name="connsiteX213" fmla="*/ 6002140 w 6370596"/>
                <a:gd name="connsiteY213" fmla="*/ 1461591 h 4579441"/>
                <a:gd name="connsiteX214" fmla="*/ 5964040 w 6370596"/>
                <a:gd name="connsiteY214" fmla="*/ 1448891 h 4579441"/>
                <a:gd name="connsiteX215" fmla="*/ 5944990 w 6370596"/>
                <a:gd name="connsiteY215" fmla="*/ 1442541 h 4579441"/>
                <a:gd name="connsiteX216" fmla="*/ 5887840 w 6370596"/>
                <a:gd name="connsiteY216" fmla="*/ 1429841 h 4579441"/>
                <a:gd name="connsiteX217" fmla="*/ 5868790 w 6370596"/>
                <a:gd name="connsiteY217" fmla="*/ 1423491 h 4579441"/>
                <a:gd name="connsiteX218" fmla="*/ 5563990 w 6370596"/>
                <a:gd name="connsiteY218" fmla="*/ 1436191 h 4579441"/>
                <a:gd name="connsiteX219" fmla="*/ 5506840 w 6370596"/>
                <a:gd name="connsiteY219" fmla="*/ 1448891 h 4579441"/>
                <a:gd name="connsiteX220" fmla="*/ 5468740 w 6370596"/>
                <a:gd name="connsiteY220" fmla="*/ 1461591 h 4579441"/>
                <a:gd name="connsiteX221" fmla="*/ 5449690 w 6370596"/>
                <a:gd name="connsiteY221" fmla="*/ 1467941 h 4579441"/>
                <a:gd name="connsiteX222" fmla="*/ 5430640 w 6370596"/>
                <a:gd name="connsiteY222" fmla="*/ 1480641 h 4579441"/>
                <a:gd name="connsiteX223" fmla="*/ 5373490 w 6370596"/>
                <a:gd name="connsiteY223" fmla="*/ 1493341 h 4579441"/>
                <a:gd name="connsiteX224" fmla="*/ 5309990 w 6370596"/>
                <a:gd name="connsiteY224" fmla="*/ 1506041 h 4579441"/>
                <a:gd name="connsiteX225" fmla="*/ 5202040 w 6370596"/>
                <a:gd name="connsiteY225" fmla="*/ 1525091 h 4579441"/>
                <a:gd name="connsiteX226" fmla="*/ 5030590 w 6370596"/>
                <a:gd name="connsiteY226" fmla="*/ 1512391 h 4579441"/>
                <a:gd name="connsiteX227" fmla="*/ 4967090 w 6370596"/>
                <a:gd name="connsiteY227" fmla="*/ 1493341 h 4579441"/>
                <a:gd name="connsiteX228" fmla="*/ 4948040 w 6370596"/>
                <a:gd name="connsiteY228" fmla="*/ 1486991 h 4579441"/>
                <a:gd name="connsiteX229" fmla="*/ 4922640 w 6370596"/>
                <a:gd name="connsiteY229" fmla="*/ 1480641 h 4579441"/>
                <a:gd name="connsiteX230" fmla="*/ 4903590 w 6370596"/>
                <a:gd name="connsiteY230" fmla="*/ 1474291 h 4579441"/>
                <a:gd name="connsiteX231" fmla="*/ 4833740 w 6370596"/>
                <a:gd name="connsiteY231" fmla="*/ 1467941 h 4579441"/>
                <a:gd name="connsiteX232" fmla="*/ 4795640 w 6370596"/>
                <a:gd name="connsiteY232" fmla="*/ 1455241 h 4579441"/>
                <a:gd name="connsiteX233" fmla="*/ 4522590 w 6370596"/>
                <a:gd name="connsiteY233" fmla="*/ 1442541 h 4579441"/>
                <a:gd name="connsiteX234" fmla="*/ 4490840 w 6370596"/>
                <a:gd name="connsiteY234" fmla="*/ 1436191 h 4579441"/>
                <a:gd name="connsiteX235" fmla="*/ 4452740 w 6370596"/>
                <a:gd name="connsiteY235" fmla="*/ 1423491 h 4579441"/>
                <a:gd name="connsiteX236" fmla="*/ 4395590 w 6370596"/>
                <a:gd name="connsiteY236" fmla="*/ 1417141 h 4579441"/>
                <a:gd name="connsiteX237" fmla="*/ 4357490 w 6370596"/>
                <a:gd name="connsiteY237" fmla="*/ 1391741 h 4579441"/>
                <a:gd name="connsiteX238" fmla="*/ 4319390 w 6370596"/>
                <a:gd name="connsiteY238" fmla="*/ 1379041 h 4579441"/>
                <a:gd name="connsiteX239" fmla="*/ 4281290 w 6370596"/>
                <a:gd name="connsiteY239" fmla="*/ 1366341 h 4579441"/>
                <a:gd name="connsiteX240" fmla="*/ 4243190 w 6370596"/>
                <a:gd name="connsiteY240" fmla="*/ 1353641 h 4579441"/>
                <a:gd name="connsiteX241" fmla="*/ 4211440 w 6370596"/>
                <a:gd name="connsiteY241" fmla="*/ 1347291 h 4579441"/>
                <a:gd name="connsiteX242" fmla="*/ 4192390 w 6370596"/>
                <a:gd name="connsiteY242" fmla="*/ 1334591 h 4579441"/>
                <a:gd name="connsiteX243" fmla="*/ 4154290 w 6370596"/>
                <a:gd name="connsiteY243" fmla="*/ 1321891 h 4579441"/>
                <a:gd name="connsiteX244" fmla="*/ 4135240 w 6370596"/>
                <a:gd name="connsiteY244" fmla="*/ 1315541 h 4579441"/>
                <a:gd name="connsiteX245" fmla="*/ 4103490 w 6370596"/>
                <a:gd name="connsiteY245" fmla="*/ 1296491 h 4579441"/>
                <a:gd name="connsiteX246" fmla="*/ 4059040 w 6370596"/>
                <a:gd name="connsiteY246" fmla="*/ 1283791 h 4579441"/>
                <a:gd name="connsiteX247" fmla="*/ 4033640 w 6370596"/>
                <a:gd name="connsiteY247" fmla="*/ 1271091 h 4579441"/>
                <a:gd name="connsiteX248" fmla="*/ 3982840 w 6370596"/>
                <a:gd name="connsiteY248" fmla="*/ 1258391 h 4579441"/>
                <a:gd name="connsiteX249" fmla="*/ 3919340 w 6370596"/>
                <a:gd name="connsiteY249" fmla="*/ 1220291 h 4579441"/>
                <a:gd name="connsiteX250" fmla="*/ 3900290 w 6370596"/>
                <a:gd name="connsiteY250" fmla="*/ 1213941 h 4579441"/>
                <a:gd name="connsiteX251" fmla="*/ 3709790 w 6370596"/>
                <a:gd name="connsiteY251" fmla="*/ 1207591 h 4579441"/>
                <a:gd name="connsiteX252" fmla="*/ 3627240 w 6370596"/>
                <a:gd name="connsiteY252" fmla="*/ 1213941 h 4579441"/>
                <a:gd name="connsiteX253" fmla="*/ 3589140 w 6370596"/>
                <a:gd name="connsiteY253" fmla="*/ 1232991 h 4579441"/>
                <a:gd name="connsiteX254" fmla="*/ 3551040 w 6370596"/>
                <a:gd name="connsiteY254" fmla="*/ 1245691 h 4579441"/>
                <a:gd name="connsiteX255" fmla="*/ 3531990 w 6370596"/>
                <a:gd name="connsiteY255" fmla="*/ 1258391 h 4579441"/>
                <a:gd name="connsiteX256" fmla="*/ 3512940 w 6370596"/>
                <a:gd name="connsiteY256" fmla="*/ 1264741 h 4579441"/>
                <a:gd name="connsiteX257" fmla="*/ 3474840 w 6370596"/>
                <a:gd name="connsiteY257" fmla="*/ 1290141 h 4579441"/>
                <a:gd name="connsiteX258" fmla="*/ 3455790 w 6370596"/>
                <a:gd name="connsiteY258" fmla="*/ 1302841 h 4579441"/>
                <a:gd name="connsiteX259" fmla="*/ 3455790 w 6370596"/>
                <a:gd name="connsiteY259" fmla="*/ 1455241 h 4579441"/>
                <a:gd name="connsiteX260" fmla="*/ 3366890 w 6370596"/>
                <a:gd name="connsiteY260" fmla="*/ 1506041 h 4579441"/>
                <a:gd name="connsiteX261" fmla="*/ 3271640 w 6370596"/>
                <a:gd name="connsiteY261" fmla="*/ 1448891 h 4579441"/>
                <a:gd name="connsiteX262" fmla="*/ 3252590 w 6370596"/>
                <a:gd name="connsiteY262" fmla="*/ 1455241 h 4579441"/>
                <a:gd name="connsiteX263" fmla="*/ 3176390 w 6370596"/>
                <a:gd name="connsiteY263" fmla="*/ 1429841 h 4579441"/>
                <a:gd name="connsiteX264" fmla="*/ 3157340 w 6370596"/>
                <a:gd name="connsiteY264" fmla="*/ 1410791 h 4579441"/>
                <a:gd name="connsiteX265" fmla="*/ 3138290 w 6370596"/>
                <a:gd name="connsiteY265" fmla="*/ 1372691 h 4579441"/>
                <a:gd name="connsiteX266" fmla="*/ 3131940 w 6370596"/>
                <a:gd name="connsiteY266" fmla="*/ 1353641 h 4579441"/>
                <a:gd name="connsiteX267" fmla="*/ 3119240 w 6370596"/>
                <a:gd name="connsiteY267" fmla="*/ 1334591 h 4579441"/>
                <a:gd name="connsiteX268" fmla="*/ 3112890 w 6370596"/>
                <a:gd name="connsiteY268" fmla="*/ 1315541 h 4579441"/>
                <a:gd name="connsiteX269" fmla="*/ 3100190 w 6370596"/>
                <a:gd name="connsiteY269" fmla="*/ 1296491 h 4579441"/>
                <a:gd name="connsiteX270" fmla="*/ 3087490 w 6370596"/>
                <a:gd name="connsiteY270" fmla="*/ 1271091 h 4579441"/>
                <a:gd name="connsiteX271" fmla="*/ 3068440 w 6370596"/>
                <a:gd name="connsiteY271" fmla="*/ 1252041 h 4579441"/>
                <a:gd name="connsiteX272" fmla="*/ 3030340 w 6370596"/>
                <a:gd name="connsiteY272" fmla="*/ 1232991 h 4579441"/>
                <a:gd name="connsiteX273" fmla="*/ 3011290 w 6370596"/>
                <a:gd name="connsiteY273" fmla="*/ 1213941 h 4579441"/>
                <a:gd name="connsiteX274" fmla="*/ 2985890 w 6370596"/>
                <a:gd name="connsiteY274" fmla="*/ 1194891 h 4579441"/>
                <a:gd name="connsiteX275" fmla="*/ 2966840 w 6370596"/>
                <a:gd name="connsiteY275" fmla="*/ 1169491 h 4579441"/>
                <a:gd name="connsiteX276" fmla="*/ 2941440 w 6370596"/>
                <a:gd name="connsiteY276" fmla="*/ 1144091 h 4579441"/>
                <a:gd name="connsiteX277" fmla="*/ 2896990 w 6370596"/>
                <a:gd name="connsiteY277" fmla="*/ 1086941 h 4579441"/>
                <a:gd name="connsiteX278" fmla="*/ 2865240 w 6370596"/>
                <a:gd name="connsiteY278" fmla="*/ 1048841 h 4579441"/>
                <a:gd name="connsiteX279" fmla="*/ 2839840 w 6370596"/>
                <a:gd name="connsiteY279" fmla="*/ 1029791 h 4579441"/>
                <a:gd name="connsiteX280" fmla="*/ 2801740 w 6370596"/>
                <a:gd name="connsiteY280" fmla="*/ 1004391 h 4579441"/>
                <a:gd name="connsiteX281" fmla="*/ 2757290 w 6370596"/>
                <a:gd name="connsiteY281" fmla="*/ 966291 h 4579441"/>
                <a:gd name="connsiteX282" fmla="*/ 2719190 w 6370596"/>
                <a:gd name="connsiteY282" fmla="*/ 928191 h 4579441"/>
                <a:gd name="connsiteX283" fmla="*/ 2700140 w 6370596"/>
                <a:gd name="connsiteY283" fmla="*/ 915491 h 4579441"/>
                <a:gd name="connsiteX284" fmla="*/ 2655690 w 6370596"/>
                <a:gd name="connsiteY284" fmla="*/ 871041 h 4579441"/>
                <a:gd name="connsiteX285" fmla="*/ 2630290 w 6370596"/>
                <a:gd name="connsiteY285" fmla="*/ 832941 h 4579441"/>
                <a:gd name="connsiteX286" fmla="*/ 2598540 w 6370596"/>
                <a:gd name="connsiteY286" fmla="*/ 801191 h 4579441"/>
                <a:gd name="connsiteX287" fmla="*/ 2585840 w 6370596"/>
                <a:gd name="connsiteY287" fmla="*/ 782141 h 4579441"/>
                <a:gd name="connsiteX288" fmla="*/ 2522340 w 6370596"/>
                <a:gd name="connsiteY288" fmla="*/ 744041 h 4579441"/>
                <a:gd name="connsiteX289" fmla="*/ 2503290 w 6370596"/>
                <a:gd name="connsiteY289" fmla="*/ 724991 h 4579441"/>
                <a:gd name="connsiteX290" fmla="*/ 2452490 w 6370596"/>
                <a:gd name="connsiteY290" fmla="*/ 693241 h 4579441"/>
                <a:gd name="connsiteX291" fmla="*/ 2376290 w 6370596"/>
                <a:gd name="connsiteY291" fmla="*/ 642441 h 4579441"/>
                <a:gd name="connsiteX292" fmla="*/ 2331840 w 6370596"/>
                <a:gd name="connsiteY292" fmla="*/ 585291 h 4579441"/>
                <a:gd name="connsiteX293" fmla="*/ 2293740 w 6370596"/>
                <a:gd name="connsiteY293" fmla="*/ 547191 h 4579441"/>
                <a:gd name="connsiteX294" fmla="*/ 2268340 w 6370596"/>
                <a:gd name="connsiteY294" fmla="*/ 496391 h 4579441"/>
                <a:gd name="connsiteX295" fmla="*/ 2223890 w 6370596"/>
                <a:gd name="connsiteY295" fmla="*/ 350341 h 4579441"/>
                <a:gd name="connsiteX296" fmla="*/ 2211190 w 6370596"/>
                <a:gd name="connsiteY296" fmla="*/ 331291 h 4579441"/>
                <a:gd name="connsiteX297" fmla="*/ 2204840 w 6370596"/>
                <a:gd name="connsiteY297" fmla="*/ 312241 h 4579441"/>
                <a:gd name="connsiteX298" fmla="*/ 2179440 w 6370596"/>
                <a:gd name="connsiteY298" fmla="*/ 274141 h 4579441"/>
                <a:gd name="connsiteX299" fmla="*/ 2122290 w 6370596"/>
                <a:gd name="connsiteY299" fmla="*/ 134441 h 4579441"/>
                <a:gd name="connsiteX300" fmla="*/ 2096890 w 6370596"/>
                <a:gd name="connsiteY300" fmla="*/ 96341 h 4579441"/>
                <a:gd name="connsiteX301" fmla="*/ 2071490 w 6370596"/>
                <a:gd name="connsiteY301" fmla="*/ 89991 h 4579441"/>
                <a:gd name="connsiteX302" fmla="*/ 2001640 w 6370596"/>
                <a:gd name="connsiteY302" fmla="*/ 58241 h 4579441"/>
                <a:gd name="connsiteX303" fmla="*/ 1982590 w 6370596"/>
                <a:gd name="connsiteY303" fmla="*/ 45541 h 4579441"/>
                <a:gd name="connsiteX304" fmla="*/ 1684140 w 6370596"/>
                <a:gd name="connsiteY304" fmla="*/ 26491 h 4579441"/>
                <a:gd name="connsiteX305" fmla="*/ 763390 w 6370596"/>
                <a:gd name="connsiteY305" fmla="*/ 13791 h 4579441"/>
                <a:gd name="connsiteX306" fmla="*/ 503040 w 6370596"/>
                <a:gd name="connsiteY306" fmla="*/ 1091 h 4579441"/>
                <a:gd name="connsiteX307" fmla="*/ 452240 w 6370596"/>
                <a:gd name="connsiteY307" fmla="*/ 20141 h 4579441"/>
                <a:gd name="connsiteX308" fmla="*/ 134740 w 6370596"/>
                <a:gd name="connsiteY308" fmla="*/ 20141 h 4579441"/>
                <a:gd name="connsiteX309" fmla="*/ 45840 w 6370596"/>
                <a:gd name="connsiteY309" fmla="*/ 64591 h 4579441"/>
                <a:gd name="connsiteX310" fmla="*/ 26790 w 6370596"/>
                <a:gd name="connsiteY310" fmla="*/ 229691 h 4579441"/>
                <a:gd name="connsiteX311" fmla="*/ 7740 w 6370596"/>
                <a:gd name="connsiteY311" fmla="*/ 369391 h 4579441"/>
                <a:gd name="connsiteX312" fmla="*/ 20440 w 6370596"/>
                <a:gd name="connsiteY31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76140 w 6370596"/>
                <a:gd name="connsiteY33" fmla="*/ 4077791 h 4579441"/>
                <a:gd name="connsiteX34" fmla="*/ 1271390 w 6370596"/>
                <a:gd name="connsiteY34" fmla="*/ 4084141 h 4579441"/>
                <a:gd name="connsiteX35" fmla="*/ 1366640 w 6370596"/>
                <a:gd name="connsiteY35" fmla="*/ 4096841 h 4579441"/>
                <a:gd name="connsiteX36" fmla="*/ 1411090 w 6370596"/>
                <a:gd name="connsiteY36" fmla="*/ 4122241 h 4579441"/>
                <a:gd name="connsiteX37" fmla="*/ 1430140 w 6370596"/>
                <a:gd name="connsiteY37" fmla="*/ 4141291 h 4579441"/>
                <a:gd name="connsiteX38" fmla="*/ 1468240 w 6370596"/>
                <a:gd name="connsiteY38" fmla="*/ 4166691 h 4579441"/>
                <a:gd name="connsiteX39" fmla="*/ 1512690 w 6370596"/>
                <a:gd name="connsiteY39" fmla="*/ 4192091 h 4579441"/>
                <a:gd name="connsiteX40" fmla="*/ 1569840 w 6370596"/>
                <a:gd name="connsiteY40" fmla="*/ 4217491 h 4579441"/>
                <a:gd name="connsiteX41" fmla="*/ 1595240 w 6370596"/>
                <a:gd name="connsiteY41" fmla="*/ 4230191 h 4579441"/>
                <a:gd name="connsiteX42" fmla="*/ 1614290 w 6370596"/>
                <a:gd name="connsiteY42" fmla="*/ 4242891 h 4579441"/>
                <a:gd name="connsiteX43" fmla="*/ 1652390 w 6370596"/>
                <a:gd name="connsiteY43" fmla="*/ 4255591 h 4579441"/>
                <a:gd name="connsiteX44" fmla="*/ 1709540 w 6370596"/>
                <a:gd name="connsiteY44" fmla="*/ 4300041 h 4579441"/>
                <a:gd name="connsiteX45" fmla="*/ 1728590 w 6370596"/>
                <a:gd name="connsiteY45" fmla="*/ 4306391 h 4579441"/>
                <a:gd name="connsiteX46" fmla="*/ 1753990 w 6370596"/>
                <a:gd name="connsiteY46" fmla="*/ 4325441 h 4579441"/>
                <a:gd name="connsiteX47" fmla="*/ 1798440 w 6370596"/>
                <a:gd name="connsiteY47" fmla="*/ 4344491 h 4579441"/>
                <a:gd name="connsiteX48" fmla="*/ 1823840 w 6370596"/>
                <a:gd name="connsiteY48" fmla="*/ 4357191 h 4579441"/>
                <a:gd name="connsiteX49" fmla="*/ 1861940 w 6370596"/>
                <a:gd name="connsiteY49" fmla="*/ 4369891 h 4579441"/>
                <a:gd name="connsiteX50" fmla="*/ 1880990 w 6370596"/>
                <a:gd name="connsiteY50" fmla="*/ 4382591 h 4579441"/>
                <a:gd name="connsiteX51" fmla="*/ 1919090 w 6370596"/>
                <a:gd name="connsiteY51" fmla="*/ 4395291 h 4579441"/>
                <a:gd name="connsiteX52" fmla="*/ 1963540 w 6370596"/>
                <a:gd name="connsiteY52" fmla="*/ 4414341 h 4579441"/>
                <a:gd name="connsiteX53" fmla="*/ 1988940 w 6370596"/>
                <a:gd name="connsiteY53" fmla="*/ 4433391 h 4579441"/>
                <a:gd name="connsiteX54" fmla="*/ 2027040 w 6370596"/>
                <a:gd name="connsiteY54" fmla="*/ 4458791 h 4579441"/>
                <a:gd name="connsiteX55" fmla="*/ 2071490 w 6370596"/>
                <a:gd name="connsiteY55" fmla="*/ 4496891 h 4579441"/>
                <a:gd name="connsiteX56" fmla="*/ 2090540 w 6370596"/>
                <a:gd name="connsiteY56" fmla="*/ 4503241 h 4579441"/>
                <a:gd name="connsiteX57" fmla="*/ 2109590 w 6370596"/>
                <a:gd name="connsiteY57" fmla="*/ 4515941 h 4579441"/>
                <a:gd name="connsiteX58" fmla="*/ 2134990 w 6370596"/>
                <a:gd name="connsiteY58" fmla="*/ 4522291 h 4579441"/>
                <a:gd name="connsiteX59" fmla="*/ 2198490 w 6370596"/>
                <a:gd name="connsiteY59" fmla="*/ 4541341 h 4579441"/>
                <a:gd name="connsiteX60" fmla="*/ 2261990 w 6370596"/>
                <a:gd name="connsiteY60" fmla="*/ 4547691 h 4579441"/>
                <a:gd name="connsiteX61" fmla="*/ 2300090 w 6370596"/>
                <a:gd name="connsiteY61" fmla="*/ 4560391 h 4579441"/>
                <a:gd name="connsiteX62" fmla="*/ 2325490 w 6370596"/>
                <a:gd name="connsiteY62" fmla="*/ 4566741 h 4579441"/>
                <a:gd name="connsiteX63" fmla="*/ 2363590 w 6370596"/>
                <a:gd name="connsiteY63" fmla="*/ 4579441 h 4579441"/>
                <a:gd name="connsiteX64" fmla="*/ 2388990 w 6370596"/>
                <a:gd name="connsiteY64" fmla="*/ 4573091 h 4579441"/>
                <a:gd name="connsiteX65" fmla="*/ 2401690 w 6370596"/>
                <a:gd name="connsiteY65" fmla="*/ 4547691 h 4579441"/>
                <a:gd name="connsiteX66" fmla="*/ 2433440 w 6370596"/>
                <a:gd name="connsiteY66" fmla="*/ 4515941 h 4579441"/>
                <a:gd name="connsiteX67" fmla="*/ 2458840 w 6370596"/>
                <a:gd name="connsiteY67" fmla="*/ 4477841 h 4579441"/>
                <a:gd name="connsiteX68" fmla="*/ 2471540 w 6370596"/>
                <a:gd name="connsiteY68" fmla="*/ 4458791 h 4579441"/>
                <a:gd name="connsiteX69" fmla="*/ 2490590 w 6370596"/>
                <a:gd name="connsiteY69" fmla="*/ 4433391 h 4579441"/>
                <a:gd name="connsiteX70" fmla="*/ 2503290 w 6370596"/>
                <a:gd name="connsiteY70" fmla="*/ 4414341 h 4579441"/>
                <a:gd name="connsiteX71" fmla="*/ 2522340 w 6370596"/>
                <a:gd name="connsiteY71" fmla="*/ 4388941 h 4579441"/>
                <a:gd name="connsiteX72" fmla="*/ 2535040 w 6370596"/>
                <a:gd name="connsiteY72" fmla="*/ 4369891 h 4579441"/>
                <a:gd name="connsiteX73" fmla="*/ 2554090 w 6370596"/>
                <a:gd name="connsiteY73" fmla="*/ 4363541 h 4579441"/>
                <a:gd name="connsiteX74" fmla="*/ 2611240 w 6370596"/>
                <a:gd name="connsiteY74" fmla="*/ 4312741 h 4579441"/>
                <a:gd name="connsiteX75" fmla="*/ 2630290 w 6370596"/>
                <a:gd name="connsiteY75" fmla="*/ 4306391 h 4579441"/>
                <a:gd name="connsiteX76" fmla="*/ 2674740 w 6370596"/>
                <a:gd name="connsiteY76" fmla="*/ 4280991 h 4579441"/>
                <a:gd name="connsiteX77" fmla="*/ 2700140 w 6370596"/>
                <a:gd name="connsiteY77" fmla="*/ 4268291 h 4579441"/>
                <a:gd name="connsiteX78" fmla="*/ 2738240 w 6370596"/>
                <a:gd name="connsiteY78" fmla="*/ 4230191 h 4579441"/>
                <a:gd name="connsiteX79" fmla="*/ 2776340 w 6370596"/>
                <a:gd name="connsiteY79" fmla="*/ 4198441 h 4579441"/>
                <a:gd name="connsiteX80" fmla="*/ 2827140 w 6370596"/>
                <a:gd name="connsiteY80" fmla="*/ 4166691 h 4579441"/>
                <a:gd name="connsiteX81" fmla="*/ 2858890 w 6370596"/>
                <a:gd name="connsiteY81" fmla="*/ 4134941 h 4579441"/>
                <a:gd name="connsiteX82" fmla="*/ 2890640 w 6370596"/>
                <a:gd name="connsiteY82" fmla="*/ 4103191 h 4579441"/>
                <a:gd name="connsiteX83" fmla="*/ 2903340 w 6370596"/>
                <a:gd name="connsiteY83" fmla="*/ 4077791 h 4579441"/>
                <a:gd name="connsiteX84" fmla="*/ 2992240 w 6370596"/>
                <a:gd name="connsiteY84" fmla="*/ 4014291 h 4579441"/>
                <a:gd name="connsiteX85" fmla="*/ 3023990 w 6370596"/>
                <a:gd name="connsiteY85" fmla="*/ 3995241 h 4579441"/>
                <a:gd name="connsiteX86" fmla="*/ 3093840 w 6370596"/>
                <a:gd name="connsiteY86" fmla="*/ 3963491 h 4579441"/>
                <a:gd name="connsiteX87" fmla="*/ 3112890 w 6370596"/>
                <a:gd name="connsiteY87" fmla="*/ 3950791 h 4579441"/>
                <a:gd name="connsiteX88" fmla="*/ 3150990 w 6370596"/>
                <a:gd name="connsiteY88" fmla="*/ 3938091 h 4579441"/>
                <a:gd name="connsiteX89" fmla="*/ 3208140 w 6370596"/>
                <a:gd name="connsiteY89" fmla="*/ 3906341 h 4579441"/>
                <a:gd name="connsiteX90" fmla="*/ 3246240 w 6370596"/>
                <a:gd name="connsiteY90" fmla="*/ 3887291 h 4579441"/>
                <a:gd name="connsiteX91" fmla="*/ 3258940 w 6370596"/>
                <a:gd name="connsiteY91" fmla="*/ 3868241 h 4579441"/>
                <a:gd name="connsiteX92" fmla="*/ 3284340 w 6370596"/>
                <a:gd name="connsiteY92" fmla="*/ 3849191 h 4579441"/>
                <a:gd name="connsiteX93" fmla="*/ 3277990 w 6370596"/>
                <a:gd name="connsiteY93" fmla="*/ 3734891 h 4579441"/>
                <a:gd name="connsiteX94" fmla="*/ 3239890 w 6370596"/>
                <a:gd name="connsiteY94" fmla="*/ 3728541 h 4579441"/>
                <a:gd name="connsiteX95" fmla="*/ 3112890 w 6370596"/>
                <a:gd name="connsiteY95" fmla="*/ 3715841 h 4579441"/>
                <a:gd name="connsiteX96" fmla="*/ 3119240 w 6370596"/>
                <a:gd name="connsiteY96" fmla="*/ 3690441 h 4579441"/>
                <a:gd name="connsiteX97" fmla="*/ 3138290 w 6370596"/>
                <a:gd name="connsiteY97" fmla="*/ 3677741 h 4579441"/>
                <a:gd name="connsiteX98" fmla="*/ 3163690 w 6370596"/>
                <a:gd name="connsiteY98" fmla="*/ 3658691 h 4579441"/>
                <a:gd name="connsiteX99" fmla="*/ 3201790 w 6370596"/>
                <a:gd name="connsiteY99" fmla="*/ 3639641 h 4579441"/>
                <a:gd name="connsiteX100" fmla="*/ 3271640 w 6370596"/>
                <a:gd name="connsiteY100" fmla="*/ 3569791 h 4579441"/>
                <a:gd name="connsiteX101" fmla="*/ 3290690 w 6370596"/>
                <a:gd name="connsiteY101" fmla="*/ 3544391 h 4579441"/>
                <a:gd name="connsiteX102" fmla="*/ 3309740 w 6370596"/>
                <a:gd name="connsiteY102" fmla="*/ 3531691 h 4579441"/>
                <a:gd name="connsiteX103" fmla="*/ 3404990 w 6370596"/>
                <a:gd name="connsiteY103" fmla="*/ 3474541 h 4579441"/>
                <a:gd name="connsiteX104" fmla="*/ 3449440 w 6370596"/>
                <a:gd name="connsiteY104" fmla="*/ 3461841 h 4579441"/>
                <a:gd name="connsiteX105" fmla="*/ 3474840 w 6370596"/>
                <a:gd name="connsiteY105" fmla="*/ 3398341 h 4579441"/>
                <a:gd name="connsiteX106" fmla="*/ 3512940 w 6370596"/>
                <a:gd name="connsiteY106" fmla="*/ 3379291 h 4579441"/>
                <a:gd name="connsiteX107" fmla="*/ 3557390 w 6370596"/>
                <a:gd name="connsiteY107" fmla="*/ 3353891 h 4579441"/>
                <a:gd name="connsiteX108" fmla="*/ 3608190 w 6370596"/>
                <a:gd name="connsiteY108" fmla="*/ 3322141 h 4579441"/>
                <a:gd name="connsiteX109" fmla="*/ 3697090 w 6370596"/>
                <a:gd name="connsiteY109" fmla="*/ 3296741 h 4579441"/>
                <a:gd name="connsiteX110" fmla="*/ 3741540 w 6370596"/>
                <a:gd name="connsiteY110" fmla="*/ 3284041 h 4579441"/>
                <a:gd name="connsiteX111" fmla="*/ 3760590 w 6370596"/>
                <a:gd name="connsiteY111" fmla="*/ 3271341 h 4579441"/>
                <a:gd name="connsiteX112" fmla="*/ 3805040 w 6370596"/>
                <a:gd name="connsiteY112" fmla="*/ 3220541 h 4579441"/>
                <a:gd name="connsiteX113" fmla="*/ 3773290 w 6370596"/>
                <a:gd name="connsiteY113" fmla="*/ 3144341 h 4579441"/>
                <a:gd name="connsiteX114" fmla="*/ 3728840 w 6370596"/>
                <a:gd name="connsiteY114" fmla="*/ 3087191 h 4579441"/>
                <a:gd name="connsiteX115" fmla="*/ 3671690 w 6370596"/>
                <a:gd name="connsiteY115" fmla="*/ 2979241 h 4579441"/>
                <a:gd name="connsiteX116" fmla="*/ 3678040 w 6370596"/>
                <a:gd name="connsiteY116" fmla="*/ 2960191 h 4579441"/>
                <a:gd name="connsiteX117" fmla="*/ 3690740 w 6370596"/>
                <a:gd name="connsiteY117" fmla="*/ 2877641 h 4579441"/>
                <a:gd name="connsiteX118" fmla="*/ 3684390 w 6370596"/>
                <a:gd name="connsiteY118" fmla="*/ 2833191 h 4579441"/>
                <a:gd name="connsiteX119" fmla="*/ 3671690 w 6370596"/>
                <a:gd name="connsiteY119" fmla="*/ 2814141 h 4579441"/>
                <a:gd name="connsiteX120" fmla="*/ 3665340 w 6370596"/>
                <a:gd name="connsiteY120" fmla="*/ 2788741 h 4579441"/>
                <a:gd name="connsiteX121" fmla="*/ 3671690 w 6370596"/>
                <a:gd name="connsiteY121" fmla="*/ 2706191 h 4579441"/>
                <a:gd name="connsiteX122" fmla="*/ 3684390 w 6370596"/>
                <a:gd name="connsiteY122" fmla="*/ 2687141 h 4579441"/>
                <a:gd name="connsiteX123" fmla="*/ 3722490 w 6370596"/>
                <a:gd name="connsiteY123" fmla="*/ 2649041 h 4579441"/>
                <a:gd name="connsiteX124" fmla="*/ 3843140 w 6370596"/>
                <a:gd name="connsiteY124" fmla="*/ 2560141 h 4579441"/>
                <a:gd name="connsiteX125" fmla="*/ 3925690 w 6370596"/>
                <a:gd name="connsiteY125" fmla="*/ 2496641 h 4579441"/>
                <a:gd name="connsiteX126" fmla="*/ 4008240 w 6370596"/>
                <a:gd name="connsiteY126" fmla="*/ 2464891 h 4579441"/>
                <a:gd name="connsiteX127" fmla="*/ 4109840 w 6370596"/>
                <a:gd name="connsiteY127" fmla="*/ 2471241 h 4579441"/>
                <a:gd name="connsiteX128" fmla="*/ 4147940 w 6370596"/>
                <a:gd name="connsiteY128" fmla="*/ 2496641 h 4579441"/>
                <a:gd name="connsiteX129" fmla="*/ 4186040 w 6370596"/>
                <a:gd name="connsiteY129" fmla="*/ 2515691 h 4579441"/>
                <a:gd name="connsiteX130" fmla="*/ 4249540 w 6370596"/>
                <a:gd name="connsiteY130" fmla="*/ 2566491 h 4579441"/>
                <a:gd name="connsiteX131" fmla="*/ 4274940 w 6370596"/>
                <a:gd name="connsiteY131" fmla="*/ 2610941 h 4579441"/>
                <a:gd name="connsiteX132" fmla="*/ 4293990 w 6370596"/>
                <a:gd name="connsiteY132" fmla="*/ 2629991 h 4579441"/>
                <a:gd name="connsiteX133" fmla="*/ 4363840 w 6370596"/>
                <a:gd name="connsiteY133" fmla="*/ 2706191 h 4579441"/>
                <a:gd name="connsiteX134" fmla="*/ 4382890 w 6370596"/>
                <a:gd name="connsiteY134" fmla="*/ 2731591 h 4579441"/>
                <a:gd name="connsiteX135" fmla="*/ 4427340 w 6370596"/>
                <a:gd name="connsiteY135" fmla="*/ 2795091 h 4579441"/>
                <a:gd name="connsiteX136" fmla="*/ 4465440 w 6370596"/>
                <a:gd name="connsiteY136" fmla="*/ 2852241 h 4579441"/>
                <a:gd name="connsiteX137" fmla="*/ 4535290 w 6370596"/>
                <a:gd name="connsiteY137" fmla="*/ 2947491 h 4579441"/>
                <a:gd name="connsiteX138" fmla="*/ 4547990 w 6370596"/>
                <a:gd name="connsiteY138" fmla="*/ 2966541 h 4579441"/>
                <a:gd name="connsiteX139" fmla="*/ 4573390 w 6370596"/>
                <a:gd name="connsiteY139" fmla="*/ 2991941 h 4579441"/>
                <a:gd name="connsiteX140" fmla="*/ 4586090 w 6370596"/>
                <a:gd name="connsiteY140" fmla="*/ 3010991 h 4579441"/>
                <a:gd name="connsiteX141" fmla="*/ 4605140 w 6370596"/>
                <a:gd name="connsiteY141" fmla="*/ 3030041 h 4579441"/>
                <a:gd name="connsiteX142" fmla="*/ 4649590 w 6370596"/>
                <a:gd name="connsiteY142" fmla="*/ 3087191 h 4579441"/>
                <a:gd name="connsiteX143" fmla="*/ 4668640 w 6370596"/>
                <a:gd name="connsiteY143" fmla="*/ 3112591 h 4579441"/>
                <a:gd name="connsiteX144" fmla="*/ 4681340 w 6370596"/>
                <a:gd name="connsiteY144" fmla="*/ 3131641 h 4579441"/>
                <a:gd name="connsiteX145" fmla="*/ 4700390 w 6370596"/>
                <a:gd name="connsiteY145" fmla="*/ 3137991 h 4579441"/>
                <a:gd name="connsiteX146" fmla="*/ 4732140 w 6370596"/>
                <a:gd name="connsiteY146" fmla="*/ 3036391 h 4579441"/>
                <a:gd name="connsiteX147" fmla="*/ 4744840 w 6370596"/>
                <a:gd name="connsiteY147" fmla="*/ 2985591 h 4579441"/>
                <a:gd name="connsiteX148" fmla="*/ 4763890 w 6370596"/>
                <a:gd name="connsiteY148" fmla="*/ 2934791 h 4579441"/>
                <a:gd name="connsiteX149" fmla="*/ 4776590 w 6370596"/>
                <a:gd name="connsiteY149" fmla="*/ 2883991 h 4579441"/>
                <a:gd name="connsiteX150" fmla="*/ 4782940 w 6370596"/>
                <a:gd name="connsiteY150" fmla="*/ 2864941 h 4579441"/>
                <a:gd name="connsiteX151" fmla="*/ 4801990 w 6370596"/>
                <a:gd name="connsiteY151" fmla="*/ 2839541 h 4579441"/>
                <a:gd name="connsiteX152" fmla="*/ 4808340 w 6370596"/>
                <a:gd name="connsiteY152" fmla="*/ 2820491 h 4579441"/>
                <a:gd name="connsiteX153" fmla="*/ 4846440 w 6370596"/>
                <a:gd name="connsiteY153" fmla="*/ 2763341 h 4579441"/>
                <a:gd name="connsiteX154" fmla="*/ 4859140 w 6370596"/>
                <a:gd name="connsiteY154" fmla="*/ 2744291 h 4579441"/>
                <a:gd name="connsiteX155" fmla="*/ 4878190 w 6370596"/>
                <a:gd name="connsiteY155" fmla="*/ 2731591 h 4579441"/>
                <a:gd name="connsiteX156" fmla="*/ 4922640 w 6370596"/>
                <a:gd name="connsiteY156" fmla="*/ 2693491 h 4579441"/>
                <a:gd name="connsiteX157" fmla="*/ 4960740 w 6370596"/>
                <a:gd name="connsiteY157" fmla="*/ 2680791 h 4579441"/>
                <a:gd name="connsiteX158" fmla="*/ 5005190 w 6370596"/>
                <a:gd name="connsiteY158" fmla="*/ 2668091 h 4579441"/>
                <a:gd name="connsiteX159" fmla="*/ 5049640 w 6370596"/>
                <a:gd name="connsiteY159" fmla="*/ 2661741 h 4579441"/>
                <a:gd name="connsiteX160" fmla="*/ 5119490 w 6370596"/>
                <a:gd name="connsiteY160" fmla="*/ 2668091 h 4579441"/>
                <a:gd name="connsiteX161" fmla="*/ 5138540 w 6370596"/>
                <a:gd name="connsiteY161" fmla="*/ 2680791 h 4579441"/>
                <a:gd name="connsiteX162" fmla="*/ 5157590 w 6370596"/>
                <a:gd name="connsiteY162" fmla="*/ 2687141 h 4579441"/>
                <a:gd name="connsiteX163" fmla="*/ 5202040 w 6370596"/>
                <a:gd name="connsiteY163" fmla="*/ 2706191 h 4579441"/>
                <a:gd name="connsiteX164" fmla="*/ 5240140 w 6370596"/>
                <a:gd name="connsiteY164" fmla="*/ 2718891 h 4579441"/>
                <a:gd name="connsiteX165" fmla="*/ 5259190 w 6370596"/>
                <a:gd name="connsiteY165" fmla="*/ 2725241 h 4579441"/>
                <a:gd name="connsiteX166" fmla="*/ 5290940 w 6370596"/>
                <a:gd name="connsiteY166" fmla="*/ 2737941 h 4579441"/>
                <a:gd name="connsiteX167" fmla="*/ 5316340 w 6370596"/>
                <a:gd name="connsiteY167" fmla="*/ 2744291 h 4579441"/>
                <a:gd name="connsiteX168" fmla="*/ 5354440 w 6370596"/>
                <a:gd name="connsiteY168" fmla="*/ 2756991 h 4579441"/>
                <a:gd name="connsiteX169" fmla="*/ 5398890 w 6370596"/>
                <a:gd name="connsiteY169" fmla="*/ 2769691 h 4579441"/>
                <a:gd name="connsiteX170" fmla="*/ 5494140 w 6370596"/>
                <a:gd name="connsiteY170" fmla="*/ 2763341 h 4579441"/>
                <a:gd name="connsiteX171" fmla="*/ 5513190 w 6370596"/>
                <a:gd name="connsiteY171" fmla="*/ 2744291 h 4579441"/>
                <a:gd name="connsiteX172" fmla="*/ 5500490 w 6370596"/>
                <a:gd name="connsiteY172" fmla="*/ 2699841 h 4579441"/>
                <a:gd name="connsiteX173" fmla="*/ 5494140 w 6370596"/>
                <a:gd name="connsiteY173" fmla="*/ 2668091 h 4579441"/>
                <a:gd name="connsiteX174" fmla="*/ 5456040 w 6370596"/>
                <a:gd name="connsiteY174" fmla="*/ 2649041 h 4579441"/>
                <a:gd name="connsiteX175" fmla="*/ 5449690 w 6370596"/>
                <a:gd name="connsiteY175" fmla="*/ 2623641 h 4579441"/>
                <a:gd name="connsiteX176" fmla="*/ 5462390 w 6370596"/>
                <a:gd name="connsiteY176" fmla="*/ 2509341 h 4579441"/>
                <a:gd name="connsiteX177" fmla="*/ 5475090 w 6370596"/>
                <a:gd name="connsiteY177" fmla="*/ 2483941 h 4579441"/>
                <a:gd name="connsiteX178" fmla="*/ 5513190 w 6370596"/>
                <a:gd name="connsiteY178" fmla="*/ 2458541 h 4579441"/>
                <a:gd name="connsiteX179" fmla="*/ 5513190 w 6370596"/>
                <a:gd name="connsiteY179" fmla="*/ 2356941 h 4579441"/>
                <a:gd name="connsiteX180" fmla="*/ 5532240 w 6370596"/>
                <a:gd name="connsiteY180" fmla="*/ 2331541 h 4579441"/>
                <a:gd name="connsiteX181" fmla="*/ 5551290 w 6370596"/>
                <a:gd name="connsiteY181" fmla="*/ 2293441 h 4579441"/>
                <a:gd name="connsiteX182" fmla="*/ 5576690 w 6370596"/>
                <a:gd name="connsiteY182" fmla="*/ 2287091 h 4579441"/>
                <a:gd name="connsiteX183" fmla="*/ 5684640 w 6370596"/>
                <a:gd name="connsiteY183" fmla="*/ 2280741 h 4579441"/>
                <a:gd name="connsiteX184" fmla="*/ 5767190 w 6370596"/>
                <a:gd name="connsiteY184" fmla="*/ 2261691 h 4579441"/>
                <a:gd name="connsiteX185" fmla="*/ 5786240 w 6370596"/>
                <a:gd name="connsiteY185" fmla="*/ 2255341 h 4579441"/>
                <a:gd name="connsiteX186" fmla="*/ 5951340 w 6370596"/>
                <a:gd name="connsiteY186" fmla="*/ 2261691 h 4579441"/>
                <a:gd name="connsiteX187" fmla="*/ 5989440 w 6370596"/>
                <a:gd name="connsiteY187" fmla="*/ 2280741 h 4579441"/>
                <a:gd name="connsiteX188" fmla="*/ 6129140 w 6370596"/>
                <a:gd name="connsiteY188" fmla="*/ 2299791 h 4579441"/>
                <a:gd name="connsiteX189" fmla="*/ 6287890 w 6370596"/>
                <a:gd name="connsiteY189" fmla="*/ 2293441 h 4579441"/>
                <a:gd name="connsiteX190" fmla="*/ 6306940 w 6370596"/>
                <a:gd name="connsiteY190" fmla="*/ 2280741 h 4579441"/>
                <a:gd name="connsiteX191" fmla="*/ 6332340 w 6370596"/>
                <a:gd name="connsiteY191" fmla="*/ 2274391 h 4579441"/>
                <a:gd name="connsiteX192" fmla="*/ 6370440 w 6370596"/>
                <a:gd name="connsiteY192" fmla="*/ 2236291 h 4579441"/>
                <a:gd name="connsiteX193" fmla="*/ 6351390 w 6370596"/>
                <a:gd name="connsiteY193" fmla="*/ 2229941 h 4579441"/>
                <a:gd name="connsiteX194" fmla="*/ 6325990 w 6370596"/>
                <a:gd name="connsiteY194" fmla="*/ 2217241 h 4579441"/>
                <a:gd name="connsiteX195" fmla="*/ 6306940 w 6370596"/>
                <a:gd name="connsiteY195" fmla="*/ 2102941 h 4579441"/>
                <a:gd name="connsiteX196" fmla="*/ 6300590 w 6370596"/>
                <a:gd name="connsiteY196" fmla="*/ 2033091 h 4579441"/>
                <a:gd name="connsiteX197" fmla="*/ 6281540 w 6370596"/>
                <a:gd name="connsiteY197" fmla="*/ 1969591 h 4579441"/>
                <a:gd name="connsiteX198" fmla="*/ 6268840 w 6370596"/>
                <a:gd name="connsiteY198" fmla="*/ 1937841 h 4579441"/>
                <a:gd name="connsiteX199" fmla="*/ 6262490 w 6370596"/>
                <a:gd name="connsiteY199" fmla="*/ 1918791 h 4579441"/>
                <a:gd name="connsiteX200" fmla="*/ 6249790 w 6370596"/>
                <a:gd name="connsiteY200" fmla="*/ 1899741 h 4579441"/>
                <a:gd name="connsiteX201" fmla="*/ 6243440 w 6370596"/>
                <a:gd name="connsiteY201" fmla="*/ 1874341 h 4579441"/>
                <a:gd name="connsiteX202" fmla="*/ 6224390 w 6370596"/>
                <a:gd name="connsiteY202" fmla="*/ 1829891 h 4579441"/>
                <a:gd name="connsiteX203" fmla="*/ 6218040 w 6370596"/>
                <a:gd name="connsiteY203" fmla="*/ 1753691 h 4579441"/>
                <a:gd name="connsiteX204" fmla="*/ 6192640 w 6370596"/>
                <a:gd name="connsiteY204" fmla="*/ 1696541 h 4579441"/>
                <a:gd name="connsiteX205" fmla="*/ 6179940 w 6370596"/>
                <a:gd name="connsiteY205" fmla="*/ 1671141 h 4579441"/>
                <a:gd name="connsiteX206" fmla="*/ 6154540 w 6370596"/>
                <a:gd name="connsiteY206" fmla="*/ 1633041 h 4579441"/>
                <a:gd name="connsiteX207" fmla="*/ 6141840 w 6370596"/>
                <a:gd name="connsiteY207" fmla="*/ 1594941 h 4579441"/>
                <a:gd name="connsiteX208" fmla="*/ 6135490 w 6370596"/>
                <a:gd name="connsiteY208" fmla="*/ 1575891 h 4579441"/>
                <a:gd name="connsiteX209" fmla="*/ 6129140 w 6370596"/>
                <a:gd name="connsiteY209" fmla="*/ 1550491 h 4579441"/>
                <a:gd name="connsiteX210" fmla="*/ 6116440 w 6370596"/>
                <a:gd name="connsiteY210" fmla="*/ 1531441 h 4579441"/>
                <a:gd name="connsiteX211" fmla="*/ 6097390 w 6370596"/>
                <a:gd name="connsiteY211" fmla="*/ 1486991 h 4579441"/>
                <a:gd name="connsiteX212" fmla="*/ 6059290 w 6370596"/>
                <a:gd name="connsiteY212" fmla="*/ 1474291 h 4579441"/>
                <a:gd name="connsiteX213" fmla="*/ 6002140 w 6370596"/>
                <a:gd name="connsiteY213" fmla="*/ 1461591 h 4579441"/>
                <a:gd name="connsiteX214" fmla="*/ 5964040 w 6370596"/>
                <a:gd name="connsiteY214" fmla="*/ 1448891 h 4579441"/>
                <a:gd name="connsiteX215" fmla="*/ 5944990 w 6370596"/>
                <a:gd name="connsiteY215" fmla="*/ 1442541 h 4579441"/>
                <a:gd name="connsiteX216" fmla="*/ 5887840 w 6370596"/>
                <a:gd name="connsiteY216" fmla="*/ 1429841 h 4579441"/>
                <a:gd name="connsiteX217" fmla="*/ 5868790 w 6370596"/>
                <a:gd name="connsiteY217" fmla="*/ 1423491 h 4579441"/>
                <a:gd name="connsiteX218" fmla="*/ 5563990 w 6370596"/>
                <a:gd name="connsiteY218" fmla="*/ 1436191 h 4579441"/>
                <a:gd name="connsiteX219" fmla="*/ 5506840 w 6370596"/>
                <a:gd name="connsiteY219" fmla="*/ 1448891 h 4579441"/>
                <a:gd name="connsiteX220" fmla="*/ 5468740 w 6370596"/>
                <a:gd name="connsiteY220" fmla="*/ 1461591 h 4579441"/>
                <a:gd name="connsiteX221" fmla="*/ 5449690 w 6370596"/>
                <a:gd name="connsiteY221" fmla="*/ 1467941 h 4579441"/>
                <a:gd name="connsiteX222" fmla="*/ 5430640 w 6370596"/>
                <a:gd name="connsiteY222" fmla="*/ 1480641 h 4579441"/>
                <a:gd name="connsiteX223" fmla="*/ 5373490 w 6370596"/>
                <a:gd name="connsiteY223" fmla="*/ 1493341 h 4579441"/>
                <a:gd name="connsiteX224" fmla="*/ 5309990 w 6370596"/>
                <a:gd name="connsiteY224" fmla="*/ 1506041 h 4579441"/>
                <a:gd name="connsiteX225" fmla="*/ 5202040 w 6370596"/>
                <a:gd name="connsiteY225" fmla="*/ 1525091 h 4579441"/>
                <a:gd name="connsiteX226" fmla="*/ 5030590 w 6370596"/>
                <a:gd name="connsiteY226" fmla="*/ 1512391 h 4579441"/>
                <a:gd name="connsiteX227" fmla="*/ 4967090 w 6370596"/>
                <a:gd name="connsiteY227" fmla="*/ 1493341 h 4579441"/>
                <a:gd name="connsiteX228" fmla="*/ 4948040 w 6370596"/>
                <a:gd name="connsiteY228" fmla="*/ 1486991 h 4579441"/>
                <a:gd name="connsiteX229" fmla="*/ 4922640 w 6370596"/>
                <a:gd name="connsiteY229" fmla="*/ 1480641 h 4579441"/>
                <a:gd name="connsiteX230" fmla="*/ 4903590 w 6370596"/>
                <a:gd name="connsiteY230" fmla="*/ 1474291 h 4579441"/>
                <a:gd name="connsiteX231" fmla="*/ 4833740 w 6370596"/>
                <a:gd name="connsiteY231" fmla="*/ 1467941 h 4579441"/>
                <a:gd name="connsiteX232" fmla="*/ 4795640 w 6370596"/>
                <a:gd name="connsiteY232" fmla="*/ 1455241 h 4579441"/>
                <a:gd name="connsiteX233" fmla="*/ 4522590 w 6370596"/>
                <a:gd name="connsiteY233" fmla="*/ 1442541 h 4579441"/>
                <a:gd name="connsiteX234" fmla="*/ 4490840 w 6370596"/>
                <a:gd name="connsiteY234" fmla="*/ 1436191 h 4579441"/>
                <a:gd name="connsiteX235" fmla="*/ 4452740 w 6370596"/>
                <a:gd name="connsiteY235" fmla="*/ 1423491 h 4579441"/>
                <a:gd name="connsiteX236" fmla="*/ 4395590 w 6370596"/>
                <a:gd name="connsiteY236" fmla="*/ 1417141 h 4579441"/>
                <a:gd name="connsiteX237" fmla="*/ 4357490 w 6370596"/>
                <a:gd name="connsiteY237" fmla="*/ 1391741 h 4579441"/>
                <a:gd name="connsiteX238" fmla="*/ 4319390 w 6370596"/>
                <a:gd name="connsiteY238" fmla="*/ 1379041 h 4579441"/>
                <a:gd name="connsiteX239" fmla="*/ 4281290 w 6370596"/>
                <a:gd name="connsiteY239" fmla="*/ 1366341 h 4579441"/>
                <a:gd name="connsiteX240" fmla="*/ 4243190 w 6370596"/>
                <a:gd name="connsiteY240" fmla="*/ 1353641 h 4579441"/>
                <a:gd name="connsiteX241" fmla="*/ 4211440 w 6370596"/>
                <a:gd name="connsiteY241" fmla="*/ 1347291 h 4579441"/>
                <a:gd name="connsiteX242" fmla="*/ 4192390 w 6370596"/>
                <a:gd name="connsiteY242" fmla="*/ 1334591 h 4579441"/>
                <a:gd name="connsiteX243" fmla="*/ 4154290 w 6370596"/>
                <a:gd name="connsiteY243" fmla="*/ 1321891 h 4579441"/>
                <a:gd name="connsiteX244" fmla="*/ 4135240 w 6370596"/>
                <a:gd name="connsiteY244" fmla="*/ 1315541 h 4579441"/>
                <a:gd name="connsiteX245" fmla="*/ 4103490 w 6370596"/>
                <a:gd name="connsiteY245" fmla="*/ 1296491 h 4579441"/>
                <a:gd name="connsiteX246" fmla="*/ 4059040 w 6370596"/>
                <a:gd name="connsiteY246" fmla="*/ 1283791 h 4579441"/>
                <a:gd name="connsiteX247" fmla="*/ 4033640 w 6370596"/>
                <a:gd name="connsiteY247" fmla="*/ 1271091 h 4579441"/>
                <a:gd name="connsiteX248" fmla="*/ 3982840 w 6370596"/>
                <a:gd name="connsiteY248" fmla="*/ 1258391 h 4579441"/>
                <a:gd name="connsiteX249" fmla="*/ 3919340 w 6370596"/>
                <a:gd name="connsiteY249" fmla="*/ 1220291 h 4579441"/>
                <a:gd name="connsiteX250" fmla="*/ 3900290 w 6370596"/>
                <a:gd name="connsiteY250" fmla="*/ 1213941 h 4579441"/>
                <a:gd name="connsiteX251" fmla="*/ 3709790 w 6370596"/>
                <a:gd name="connsiteY251" fmla="*/ 1207591 h 4579441"/>
                <a:gd name="connsiteX252" fmla="*/ 3627240 w 6370596"/>
                <a:gd name="connsiteY252" fmla="*/ 1213941 h 4579441"/>
                <a:gd name="connsiteX253" fmla="*/ 3589140 w 6370596"/>
                <a:gd name="connsiteY253" fmla="*/ 1232991 h 4579441"/>
                <a:gd name="connsiteX254" fmla="*/ 3551040 w 6370596"/>
                <a:gd name="connsiteY254" fmla="*/ 1245691 h 4579441"/>
                <a:gd name="connsiteX255" fmla="*/ 3531990 w 6370596"/>
                <a:gd name="connsiteY255" fmla="*/ 1258391 h 4579441"/>
                <a:gd name="connsiteX256" fmla="*/ 3512940 w 6370596"/>
                <a:gd name="connsiteY256" fmla="*/ 1264741 h 4579441"/>
                <a:gd name="connsiteX257" fmla="*/ 3474840 w 6370596"/>
                <a:gd name="connsiteY257" fmla="*/ 1290141 h 4579441"/>
                <a:gd name="connsiteX258" fmla="*/ 3455790 w 6370596"/>
                <a:gd name="connsiteY258" fmla="*/ 1302841 h 4579441"/>
                <a:gd name="connsiteX259" fmla="*/ 3455790 w 6370596"/>
                <a:gd name="connsiteY259" fmla="*/ 1455241 h 4579441"/>
                <a:gd name="connsiteX260" fmla="*/ 3366890 w 6370596"/>
                <a:gd name="connsiteY260" fmla="*/ 1506041 h 4579441"/>
                <a:gd name="connsiteX261" fmla="*/ 3271640 w 6370596"/>
                <a:gd name="connsiteY261" fmla="*/ 1448891 h 4579441"/>
                <a:gd name="connsiteX262" fmla="*/ 3252590 w 6370596"/>
                <a:gd name="connsiteY262" fmla="*/ 1455241 h 4579441"/>
                <a:gd name="connsiteX263" fmla="*/ 3176390 w 6370596"/>
                <a:gd name="connsiteY263" fmla="*/ 1429841 h 4579441"/>
                <a:gd name="connsiteX264" fmla="*/ 3157340 w 6370596"/>
                <a:gd name="connsiteY264" fmla="*/ 1410791 h 4579441"/>
                <a:gd name="connsiteX265" fmla="*/ 3138290 w 6370596"/>
                <a:gd name="connsiteY265" fmla="*/ 1372691 h 4579441"/>
                <a:gd name="connsiteX266" fmla="*/ 3131940 w 6370596"/>
                <a:gd name="connsiteY266" fmla="*/ 1353641 h 4579441"/>
                <a:gd name="connsiteX267" fmla="*/ 3119240 w 6370596"/>
                <a:gd name="connsiteY267" fmla="*/ 1334591 h 4579441"/>
                <a:gd name="connsiteX268" fmla="*/ 3112890 w 6370596"/>
                <a:gd name="connsiteY268" fmla="*/ 1315541 h 4579441"/>
                <a:gd name="connsiteX269" fmla="*/ 3100190 w 6370596"/>
                <a:gd name="connsiteY269" fmla="*/ 1296491 h 4579441"/>
                <a:gd name="connsiteX270" fmla="*/ 3087490 w 6370596"/>
                <a:gd name="connsiteY270" fmla="*/ 1271091 h 4579441"/>
                <a:gd name="connsiteX271" fmla="*/ 3068440 w 6370596"/>
                <a:gd name="connsiteY271" fmla="*/ 1252041 h 4579441"/>
                <a:gd name="connsiteX272" fmla="*/ 3030340 w 6370596"/>
                <a:gd name="connsiteY272" fmla="*/ 1232991 h 4579441"/>
                <a:gd name="connsiteX273" fmla="*/ 3011290 w 6370596"/>
                <a:gd name="connsiteY273" fmla="*/ 1213941 h 4579441"/>
                <a:gd name="connsiteX274" fmla="*/ 2985890 w 6370596"/>
                <a:gd name="connsiteY274" fmla="*/ 1194891 h 4579441"/>
                <a:gd name="connsiteX275" fmla="*/ 2966840 w 6370596"/>
                <a:gd name="connsiteY275" fmla="*/ 1169491 h 4579441"/>
                <a:gd name="connsiteX276" fmla="*/ 2941440 w 6370596"/>
                <a:gd name="connsiteY276" fmla="*/ 1144091 h 4579441"/>
                <a:gd name="connsiteX277" fmla="*/ 2896990 w 6370596"/>
                <a:gd name="connsiteY277" fmla="*/ 1086941 h 4579441"/>
                <a:gd name="connsiteX278" fmla="*/ 2865240 w 6370596"/>
                <a:gd name="connsiteY278" fmla="*/ 1048841 h 4579441"/>
                <a:gd name="connsiteX279" fmla="*/ 2839840 w 6370596"/>
                <a:gd name="connsiteY279" fmla="*/ 1029791 h 4579441"/>
                <a:gd name="connsiteX280" fmla="*/ 2801740 w 6370596"/>
                <a:gd name="connsiteY280" fmla="*/ 1004391 h 4579441"/>
                <a:gd name="connsiteX281" fmla="*/ 2757290 w 6370596"/>
                <a:gd name="connsiteY281" fmla="*/ 966291 h 4579441"/>
                <a:gd name="connsiteX282" fmla="*/ 2719190 w 6370596"/>
                <a:gd name="connsiteY282" fmla="*/ 928191 h 4579441"/>
                <a:gd name="connsiteX283" fmla="*/ 2700140 w 6370596"/>
                <a:gd name="connsiteY283" fmla="*/ 915491 h 4579441"/>
                <a:gd name="connsiteX284" fmla="*/ 2655690 w 6370596"/>
                <a:gd name="connsiteY284" fmla="*/ 871041 h 4579441"/>
                <a:gd name="connsiteX285" fmla="*/ 2630290 w 6370596"/>
                <a:gd name="connsiteY285" fmla="*/ 832941 h 4579441"/>
                <a:gd name="connsiteX286" fmla="*/ 2598540 w 6370596"/>
                <a:gd name="connsiteY286" fmla="*/ 801191 h 4579441"/>
                <a:gd name="connsiteX287" fmla="*/ 2585840 w 6370596"/>
                <a:gd name="connsiteY287" fmla="*/ 782141 h 4579441"/>
                <a:gd name="connsiteX288" fmla="*/ 2522340 w 6370596"/>
                <a:gd name="connsiteY288" fmla="*/ 744041 h 4579441"/>
                <a:gd name="connsiteX289" fmla="*/ 2503290 w 6370596"/>
                <a:gd name="connsiteY289" fmla="*/ 724991 h 4579441"/>
                <a:gd name="connsiteX290" fmla="*/ 2452490 w 6370596"/>
                <a:gd name="connsiteY290" fmla="*/ 693241 h 4579441"/>
                <a:gd name="connsiteX291" fmla="*/ 2376290 w 6370596"/>
                <a:gd name="connsiteY291" fmla="*/ 642441 h 4579441"/>
                <a:gd name="connsiteX292" fmla="*/ 2331840 w 6370596"/>
                <a:gd name="connsiteY292" fmla="*/ 585291 h 4579441"/>
                <a:gd name="connsiteX293" fmla="*/ 2293740 w 6370596"/>
                <a:gd name="connsiteY293" fmla="*/ 547191 h 4579441"/>
                <a:gd name="connsiteX294" fmla="*/ 2268340 w 6370596"/>
                <a:gd name="connsiteY294" fmla="*/ 496391 h 4579441"/>
                <a:gd name="connsiteX295" fmla="*/ 2223890 w 6370596"/>
                <a:gd name="connsiteY295" fmla="*/ 350341 h 4579441"/>
                <a:gd name="connsiteX296" fmla="*/ 2211190 w 6370596"/>
                <a:gd name="connsiteY296" fmla="*/ 331291 h 4579441"/>
                <a:gd name="connsiteX297" fmla="*/ 2204840 w 6370596"/>
                <a:gd name="connsiteY297" fmla="*/ 312241 h 4579441"/>
                <a:gd name="connsiteX298" fmla="*/ 2179440 w 6370596"/>
                <a:gd name="connsiteY298" fmla="*/ 274141 h 4579441"/>
                <a:gd name="connsiteX299" fmla="*/ 2122290 w 6370596"/>
                <a:gd name="connsiteY299" fmla="*/ 134441 h 4579441"/>
                <a:gd name="connsiteX300" fmla="*/ 2096890 w 6370596"/>
                <a:gd name="connsiteY300" fmla="*/ 96341 h 4579441"/>
                <a:gd name="connsiteX301" fmla="*/ 2071490 w 6370596"/>
                <a:gd name="connsiteY301" fmla="*/ 89991 h 4579441"/>
                <a:gd name="connsiteX302" fmla="*/ 2001640 w 6370596"/>
                <a:gd name="connsiteY302" fmla="*/ 58241 h 4579441"/>
                <a:gd name="connsiteX303" fmla="*/ 1982590 w 6370596"/>
                <a:gd name="connsiteY303" fmla="*/ 45541 h 4579441"/>
                <a:gd name="connsiteX304" fmla="*/ 1684140 w 6370596"/>
                <a:gd name="connsiteY304" fmla="*/ 26491 h 4579441"/>
                <a:gd name="connsiteX305" fmla="*/ 763390 w 6370596"/>
                <a:gd name="connsiteY305" fmla="*/ 13791 h 4579441"/>
                <a:gd name="connsiteX306" fmla="*/ 503040 w 6370596"/>
                <a:gd name="connsiteY306" fmla="*/ 1091 h 4579441"/>
                <a:gd name="connsiteX307" fmla="*/ 452240 w 6370596"/>
                <a:gd name="connsiteY307" fmla="*/ 20141 h 4579441"/>
                <a:gd name="connsiteX308" fmla="*/ 134740 w 6370596"/>
                <a:gd name="connsiteY308" fmla="*/ 20141 h 4579441"/>
                <a:gd name="connsiteX309" fmla="*/ 45840 w 6370596"/>
                <a:gd name="connsiteY309" fmla="*/ 64591 h 4579441"/>
                <a:gd name="connsiteX310" fmla="*/ 26790 w 6370596"/>
                <a:gd name="connsiteY310" fmla="*/ 229691 h 4579441"/>
                <a:gd name="connsiteX311" fmla="*/ 7740 w 6370596"/>
                <a:gd name="connsiteY311" fmla="*/ 369391 h 4579441"/>
                <a:gd name="connsiteX312" fmla="*/ 20440 w 6370596"/>
                <a:gd name="connsiteY31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76140 w 6370596"/>
                <a:gd name="connsiteY33" fmla="*/ 4077791 h 4579441"/>
                <a:gd name="connsiteX34" fmla="*/ 1271390 w 6370596"/>
                <a:gd name="connsiteY34" fmla="*/ 4084141 h 4579441"/>
                <a:gd name="connsiteX35" fmla="*/ 1366640 w 6370596"/>
                <a:gd name="connsiteY35" fmla="*/ 4096841 h 4579441"/>
                <a:gd name="connsiteX36" fmla="*/ 1411090 w 6370596"/>
                <a:gd name="connsiteY36" fmla="*/ 4122241 h 4579441"/>
                <a:gd name="connsiteX37" fmla="*/ 1430140 w 6370596"/>
                <a:gd name="connsiteY37" fmla="*/ 4141291 h 4579441"/>
                <a:gd name="connsiteX38" fmla="*/ 1468240 w 6370596"/>
                <a:gd name="connsiteY38" fmla="*/ 4166691 h 4579441"/>
                <a:gd name="connsiteX39" fmla="*/ 1512690 w 6370596"/>
                <a:gd name="connsiteY39" fmla="*/ 4192091 h 4579441"/>
                <a:gd name="connsiteX40" fmla="*/ 1569840 w 6370596"/>
                <a:gd name="connsiteY40" fmla="*/ 4217491 h 4579441"/>
                <a:gd name="connsiteX41" fmla="*/ 1595240 w 6370596"/>
                <a:gd name="connsiteY41" fmla="*/ 4230191 h 4579441"/>
                <a:gd name="connsiteX42" fmla="*/ 1614290 w 6370596"/>
                <a:gd name="connsiteY42" fmla="*/ 4242891 h 4579441"/>
                <a:gd name="connsiteX43" fmla="*/ 1652390 w 6370596"/>
                <a:gd name="connsiteY43" fmla="*/ 4255591 h 4579441"/>
                <a:gd name="connsiteX44" fmla="*/ 1709540 w 6370596"/>
                <a:gd name="connsiteY44" fmla="*/ 4300041 h 4579441"/>
                <a:gd name="connsiteX45" fmla="*/ 1728590 w 6370596"/>
                <a:gd name="connsiteY45" fmla="*/ 4306391 h 4579441"/>
                <a:gd name="connsiteX46" fmla="*/ 1753990 w 6370596"/>
                <a:gd name="connsiteY46" fmla="*/ 4325441 h 4579441"/>
                <a:gd name="connsiteX47" fmla="*/ 1798440 w 6370596"/>
                <a:gd name="connsiteY47" fmla="*/ 4344491 h 4579441"/>
                <a:gd name="connsiteX48" fmla="*/ 1823840 w 6370596"/>
                <a:gd name="connsiteY48" fmla="*/ 4357191 h 4579441"/>
                <a:gd name="connsiteX49" fmla="*/ 1861940 w 6370596"/>
                <a:gd name="connsiteY49" fmla="*/ 4369891 h 4579441"/>
                <a:gd name="connsiteX50" fmla="*/ 1880990 w 6370596"/>
                <a:gd name="connsiteY50" fmla="*/ 4382591 h 4579441"/>
                <a:gd name="connsiteX51" fmla="*/ 1919090 w 6370596"/>
                <a:gd name="connsiteY51" fmla="*/ 4395291 h 4579441"/>
                <a:gd name="connsiteX52" fmla="*/ 1963540 w 6370596"/>
                <a:gd name="connsiteY52" fmla="*/ 4414341 h 4579441"/>
                <a:gd name="connsiteX53" fmla="*/ 1988940 w 6370596"/>
                <a:gd name="connsiteY53" fmla="*/ 4433391 h 4579441"/>
                <a:gd name="connsiteX54" fmla="*/ 2027040 w 6370596"/>
                <a:gd name="connsiteY54" fmla="*/ 4458791 h 4579441"/>
                <a:gd name="connsiteX55" fmla="*/ 2071490 w 6370596"/>
                <a:gd name="connsiteY55" fmla="*/ 4496891 h 4579441"/>
                <a:gd name="connsiteX56" fmla="*/ 2090540 w 6370596"/>
                <a:gd name="connsiteY56" fmla="*/ 4503241 h 4579441"/>
                <a:gd name="connsiteX57" fmla="*/ 2109590 w 6370596"/>
                <a:gd name="connsiteY57" fmla="*/ 4515941 h 4579441"/>
                <a:gd name="connsiteX58" fmla="*/ 2134990 w 6370596"/>
                <a:gd name="connsiteY58" fmla="*/ 4522291 h 4579441"/>
                <a:gd name="connsiteX59" fmla="*/ 2198490 w 6370596"/>
                <a:gd name="connsiteY59" fmla="*/ 4541341 h 4579441"/>
                <a:gd name="connsiteX60" fmla="*/ 2261990 w 6370596"/>
                <a:gd name="connsiteY60" fmla="*/ 4547691 h 4579441"/>
                <a:gd name="connsiteX61" fmla="*/ 2300090 w 6370596"/>
                <a:gd name="connsiteY61" fmla="*/ 4560391 h 4579441"/>
                <a:gd name="connsiteX62" fmla="*/ 2325490 w 6370596"/>
                <a:gd name="connsiteY62" fmla="*/ 4566741 h 4579441"/>
                <a:gd name="connsiteX63" fmla="*/ 2363590 w 6370596"/>
                <a:gd name="connsiteY63" fmla="*/ 4579441 h 4579441"/>
                <a:gd name="connsiteX64" fmla="*/ 2388990 w 6370596"/>
                <a:gd name="connsiteY64" fmla="*/ 4573091 h 4579441"/>
                <a:gd name="connsiteX65" fmla="*/ 2401690 w 6370596"/>
                <a:gd name="connsiteY65" fmla="*/ 4547691 h 4579441"/>
                <a:gd name="connsiteX66" fmla="*/ 2433440 w 6370596"/>
                <a:gd name="connsiteY66" fmla="*/ 4515941 h 4579441"/>
                <a:gd name="connsiteX67" fmla="*/ 2458840 w 6370596"/>
                <a:gd name="connsiteY67" fmla="*/ 4477841 h 4579441"/>
                <a:gd name="connsiteX68" fmla="*/ 2471540 w 6370596"/>
                <a:gd name="connsiteY68" fmla="*/ 4458791 h 4579441"/>
                <a:gd name="connsiteX69" fmla="*/ 2490590 w 6370596"/>
                <a:gd name="connsiteY69" fmla="*/ 4433391 h 4579441"/>
                <a:gd name="connsiteX70" fmla="*/ 2503290 w 6370596"/>
                <a:gd name="connsiteY70" fmla="*/ 4414341 h 4579441"/>
                <a:gd name="connsiteX71" fmla="*/ 2522340 w 6370596"/>
                <a:gd name="connsiteY71" fmla="*/ 4388941 h 4579441"/>
                <a:gd name="connsiteX72" fmla="*/ 2535040 w 6370596"/>
                <a:gd name="connsiteY72" fmla="*/ 4369891 h 4579441"/>
                <a:gd name="connsiteX73" fmla="*/ 2554090 w 6370596"/>
                <a:gd name="connsiteY73" fmla="*/ 4363541 h 4579441"/>
                <a:gd name="connsiteX74" fmla="*/ 2611240 w 6370596"/>
                <a:gd name="connsiteY74" fmla="*/ 4312741 h 4579441"/>
                <a:gd name="connsiteX75" fmla="*/ 2630290 w 6370596"/>
                <a:gd name="connsiteY75" fmla="*/ 4306391 h 4579441"/>
                <a:gd name="connsiteX76" fmla="*/ 2674740 w 6370596"/>
                <a:gd name="connsiteY76" fmla="*/ 4280991 h 4579441"/>
                <a:gd name="connsiteX77" fmla="*/ 2700140 w 6370596"/>
                <a:gd name="connsiteY77" fmla="*/ 4268291 h 4579441"/>
                <a:gd name="connsiteX78" fmla="*/ 2738240 w 6370596"/>
                <a:gd name="connsiteY78" fmla="*/ 4230191 h 4579441"/>
                <a:gd name="connsiteX79" fmla="*/ 2776340 w 6370596"/>
                <a:gd name="connsiteY79" fmla="*/ 4198441 h 4579441"/>
                <a:gd name="connsiteX80" fmla="*/ 2827140 w 6370596"/>
                <a:gd name="connsiteY80" fmla="*/ 4166691 h 4579441"/>
                <a:gd name="connsiteX81" fmla="*/ 2858890 w 6370596"/>
                <a:gd name="connsiteY81" fmla="*/ 4134941 h 4579441"/>
                <a:gd name="connsiteX82" fmla="*/ 2890640 w 6370596"/>
                <a:gd name="connsiteY82" fmla="*/ 4103191 h 4579441"/>
                <a:gd name="connsiteX83" fmla="*/ 2903340 w 6370596"/>
                <a:gd name="connsiteY83" fmla="*/ 4077791 h 4579441"/>
                <a:gd name="connsiteX84" fmla="*/ 2992240 w 6370596"/>
                <a:gd name="connsiteY84" fmla="*/ 4014291 h 4579441"/>
                <a:gd name="connsiteX85" fmla="*/ 3023990 w 6370596"/>
                <a:gd name="connsiteY85" fmla="*/ 3995241 h 4579441"/>
                <a:gd name="connsiteX86" fmla="*/ 3093840 w 6370596"/>
                <a:gd name="connsiteY86" fmla="*/ 3963491 h 4579441"/>
                <a:gd name="connsiteX87" fmla="*/ 3112890 w 6370596"/>
                <a:gd name="connsiteY87" fmla="*/ 3950791 h 4579441"/>
                <a:gd name="connsiteX88" fmla="*/ 3150990 w 6370596"/>
                <a:gd name="connsiteY88" fmla="*/ 3938091 h 4579441"/>
                <a:gd name="connsiteX89" fmla="*/ 3208140 w 6370596"/>
                <a:gd name="connsiteY89" fmla="*/ 3906341 h 4579441"/>
                <a:gd name="connsiteX90" fmla="*/ 3246240 w 6370596"/>
                <a:gd name="connsiteY90" fmla="*/ 3887291 h 4579441"/>
                <a:gd name="connsiteX91" fmla="*/ 3258940 w 6370596"/>
                <a:gd name="connsiteY91" fmla="*/ 3868241 h 4579441"/>
                <a:gd name="connsiteX92" fmla="*/ 3284340 w 6370596"/>
                <a:gd name="connsiteY92" fmla="*/ 3849191 h 4579441"/>
                <a:gd name="connsiteX93" fmla="*/ 3277990 w 6370596"/>
                <a:gd name="connsiteY93" fmla="*/ 3734891 h 4579441"/>
                <a:gd name="connsiteX94" fmla="*/ 3239890 w 6370596"/>
                <a:gd name="connsiteY94" fmla="*/ 3728541 h 4579441"/>
                <a:gd name="connsiteX95" fmla="*/ 3112890 w 6370596"/>
                <a:gd name="connsiteY95" fmla="*/ 3715841 h 4579441"/>
                <a:gd name="connsiteX96" fmla="*/ 3119240 w 6370596"/>
                <a:gd name="connsiteY96" fmla="*/ 3690441 h 4579441"/>
                <a:gd name="connsiteX97" fmla="*/ 3138290 w 6370596"/>
                <a:gd name="connsiteY97" fmla="*/ 3677741 h 4579441"/>
                <a:gd name="connsiteX98" fmla="*/ 3163690 w 6370596"/>
                <a:gd name="connsiteY98" fmla="*/ 3658691 h 4579441"/>
                <a:gd name="connsiteX99" fmla="*/ 3201790 w 6370596"/>
                <a:gd name="connsiteY99" fmla="*/ 3639641 h 4579441"/>
                <a:gd name="connsiteX100" fmla="*/ 3271640 w 6370596"/>
                <a:gd name="connsiteY100" fmla="*/ 3569791 h 4579441"/>
                <a:gd name="connsiteX101" fmla="*/ 3290690 w 6370596"/>
                <a:gd name="connsiteY101" fmla="*/ 3544391 h 4579441"/>
                <a:gd name="connsiteX102" fmla="*/ 3309740 w 6370596"/>
                <a:gd name="connsiteY102" fmla="*/ 3531691 h 4579441"/>
                <a:gd name="connsiteX103" fmla="*/ 3404990 w 6370596"/>
                <a:gd name="connsiteY103" fmla="*/ 3474541 h 4579441"/>
                <a:gd name="connsiteX104" fmla="*/ 3449440 w 6370596"/>
                <a:gd name="connsiteY104" fmla="*/ 3461841 h 4579441"/>
                <a:gd name="connsiteX105" fmla="*/ 3474840 w 6370596"/>
                <a:gd name="connsiteY105" fmla="*/ 3398341 h 4579441"/>
                <a:gd name="connsiteX106" fmla="*/ 3512940 w 6370596"/>
                <a:gd name="connsiteY106" fmla="*/ 3379291 h 4579441"/>
                <a:gd name="connsiteX107" fmla="*/ 3557390 w 6370596"/>
                <a:gd name="connsiteY107" fmla="*/ 3353891 h 4579441"/>
                <a:gd name="connsiteX108" fmla="*/ 3608190 w 6370596"/>
                <a:gd name="connsiteY108" fmla="*/ 3322141 h 4579441"/>
                <a:gd name="connsiteX109" fmla="*/ 3697090 w 6370596"/>
                <a:gd name="connsiteY109" fmla="*/ 3296741 h 4579441"/>
                <a:gd name="connsiteX110" fmla="*/ 3741540 w 6370596"/>
                <a:gd name="connsiteY110" fmla="*/ 3284041 h 4579441"/>
                <a:gd name="connsiteX111" fmla="*/ 3760590 w 6370596"/>
                <a:gd name="connsiteY111" fmla="*/ 3271341 h 4579441"/>
                <a:gd name="connsiteX112" fmla="*/ 3805040 w 6370596"/>
                <a:gd name="connsiteY112" fmla="*/ 3220541 h 4579441"/>
                <a:gd name="connsiteX113" fmla="*/ 3773290 w 6370596"/>
                <a:gd name="connsiteY113" fmla="*/ 3144341 h 4579441"/>
                <a:gd name="connsiteX114" fmla="*/ 3728840 w 6370596"/>
                <a:gd name="connsiteY114" fmla="*/ 3087191 h 4579441"/>
                <a:gd name="connsiteX115" fmla="*/ 3671690 w 6370596"/>
                <a:gd name="connsiteY115" fmla="*/ 2979241 h 4579441"/>
                <a:gd name="connsiteX116" fmla="*/ 3678040 w 6370596"/>
                <a:gd name="connsiteY116" fmla="*/ 2960191 h 4579441"/>
                <a:gd name="connsiteX117" fmla="*/ 3690740 w 6370596"/>
                <a:gd name="connsiteY117" fmla="*/ 2877641 h 4579441"/>
                <a:gd name="connsiteX118" fmla="*/ 3684390 w 6370596"/>
                <a:gd name="connsiteY118" fmla="*/ 2833191 h 4579441"/>
                <a:gd name="connsiteX119" fmla="*/ 3671690 w 6370596"/>
                <a:gd name="connsiteY119" fmla="*/ 2814141 h 4579441"/>
                <a:gd name="connsiteX120" fmla="*/ 3665340 w 6370596"/>
                <a:gd name="connsiteY120" fmla="*/ 2788741 h 4579441"/>
                <a:gd name="connsiteX121" fmla="*/ 3671690 w 6370596"/>
                <a:gd name="connsiteY121" fmla="*/ 2706191 h 4579441"/>
                <a:gd name="connsiteX122" fmla="*/ 3684390 w 6370596"/>
                <a:gd name="connsiteY122" fmla="*/ 2687141 h 4579441"/>
                <a:gd name="connsiteX123" fmla="*/ 3722490 w 6370596"/>
                <a:gd name="connsiteY123" fmla="*/ 2649041 h 4579441"/>
                <a:gd name="connsiteX124" fmla="*/ 3843140 w 6370596"/>
                <a:gd name="connsiteY124" fmla="*/ 2560141 h 4579441"/>
                <a:gd name="connsiteX125" fmla="*/ 3925690 w 6370596"/>
                <a:gd name="connsiteY125" fmla="*/ 2496641 h 4579441"/>
                <a:gd name="connsiteX126" fmla="*/ 4008240 w 6370596"/>
                <a:gd name="connsiteY126" fmla="*/ 2464891 h 4579441"/>
                <a:gd name="connsiteX127" fmla="*/ 4109840 w 6370596"/>
                <a:gd name="connsiteY127" fmla="*/ 2471241 h 4579441"/>
                <a:gd name="connsiteX128" fmla="*/ 4147940 w 6370596"/>
                <a:gd name="connsiteY128" fmla="*/ 2496641 h 4579441"/>
                <a:gd name="connsiteX129" fmla="*/ 4186040 w 6370596"/>
                <a:gd name="connsiteY129" fmla="*/ 2515691 h 4579441"/>
                <a:gd name="connsiteX130" fmla="*/ 4249540 w 6370596"/>
                <a:gd name="connsiteY130" fmla="*/ 2566491 h 4579441"/>
                <a:gd name="connsiteX131" fmla="*/ 4274940 w 6370596"/>
                <a:gd name="connsiteY131" fmla="*/ 2610941 h 4579441"/>
                <a:gd name="connsiteX132" fmla="*/ 4293990 w 6370596"/>
                <a:gd name="connsiteY132" fmla="*/ 2629991 h 4579441"/>
                <a:gd name="connsiteX133" fmla="*/ 4363840 w 6370596"/>
                <a:gd name="connsiteY133" fmla="*/ 2706191 h 4579441"/>
                <a:gd name="connsiteX134" fmla="*/ 4382890 w 6370596"/>
                <a:gd name="connsiteY134" fmla="*/ 2731591 h 4579441"/>
                <a:gd name="connsiteX135" fmla="*/ 4427340 w 6370596"/>
                <a:gd name="connsiteY135" fmla="*/ 2795091 h 4579441"/>
                <a:gd name="connsiteX136" fmla="*/ 4465440 w 6370596"/>
                <a:gd name="connsiteY136" fmla="*/ 2852241 h 4579441"/>
                <a:gd name="connsiteX137" fmla="*/ 4535290 w 6370596"/>
                <a:gd name="connsiteY137" fmla="*/ 2947491 h 4579441"/>
                <a:gd name="connsiteX138" fmla="*/ 4547990 w 6370596"/>
                <a:gd name="connsiteY138" fmla="*/ 2966541 h 4579441"/>
                <a:gd name="connsiteX139" fmla="*/ 4573390 w 6370596"/>
                <a:gd name="connsiteY139" fmla="*/ 2991941 h 4579441"/>
                <a:gd name="connsiteX140" fmla="*/ 4586090 w 6370596"/>
                <a:gd name="connsiteY140" fmla="*/ 3010991 h 4579441"/>
                <a:gd name="connsiteX141" fmla="*/ 4605140 w 6370596"/>
                <a:gd name="connsiteY141" fmla="*/ 3030041 h 4579441"/>
                <a:gd name="connsiteX142" fmla="*/ 4649590 w 6370596"/>
                <a:gd name="connsiteY142" fmla="*/ 3087191 h 4579441"/>
                <a:gd name="connsiteX143" fmla="*/ 4668640 w 6370596"/>
                <a:gd name="connsiteY143" fmla="*/ 3112591 h 4579441"/>
                <a:gd name="connsiteX144" fmla="*/ 4681340 w 6370596"/>
                <a:gd name="connsiteY144" fmla="*/ 3131641 h 4579441"/>
                <a:gd name="connsiteX145" fmla="*/ 4700390 w 6370596"/>
                <a:gd name="connsiteY145" fmla="*/ 3137991 h 4579441"/>
                <a:gd name="connsiteX146" fmla="*/ 4732140 w 6370596"/>
                <a:gd name="connsiteY146" fmla="*/ 3036391 h 4579441"/>
                <a:gd name="connsiteX147" fmla="*/ 4744840 w 6370596"/>
                <a:gd name="connsiteY147" fmla="*/ 2985591 h 4579441"/>
                <a:gd name="connsiteX148" fmla="*/ 4763890 w 6370596"/>
                <a:gd name="connsiteY148" fmla="*/ 2934791 h 4579441"/>
                <a:gd name="connsiteX149" fmla="*/ 4776590 w 6370596"/>
                <a:gd name="connsiteY149" fmla="*/ 2883991 h 4579441"/>
                <a:gd name="connsiteX150" fmla="*/ 4782940 w 6370596"/>
                <a:gd name="connsiteY150" fmla="*/ 2864941 h 4579441"/>
                <a:gd name="connsiteX151" fmla="*/ 4801990 w 6370596"/>
                <a:gd name="connsiteY151" fmla="*/ 2839541 h 4579441"/>
                <a:gd name="connsiteX152" fmla="*/ 4808340 w 6370596"/>
                <a:gd name="connsiteY152" fmla="*/ 2820491 h 4579441"/>
                <a:gd name="connsiteX153" fmla="*/ 4846440 w 6370596"/>
                <a:gd name="connsiteY153" fmla="*/ 2763341 h 4579441"/>
                <a:gd name="connsiteX154" fmla="*/ 4859140 w 6370596"/>
                <a:gd name="connsiteY154" fmla="*/ 2744291 h 4579441"/>
                <a:gd name="connsiteX155" fmla="*/ 4878190 w 6370596"/>
                <a:gd name="connsiteY155" fmla="*/ 2731591 h 4579441"/>
                <a:gd name="connsiteX156" fmla="*/ 4922640 w 6370596"/>
                <a:gd name="connsiteY156" fmla="*/ 2693491 h 4579441"/>
                <a:gd name="connsiteX157" fmla="*/ 4960740 w 6370596"/>
                <a:gd name="connsiteY157" fmla="*/ 2680791 h 4579441"/>
                <a:gd name="connsiteX158" fmla="*/ 5005190 w 6370596"/>
                <a:gd name="connsiteY158" fmla="*/ 2668091 h 4579441"/>
                <a:gd name="connsiteX159" fmla="*/ 5049640 w 6370596"/>
                <a:gd name="connsiteY159" fmla="*/ 2661741 h 4579441"/>
                <a:gd name="connsiteX160" fmla="*/ 5119490 w 6370596"/>
                <a:gd name="connsiteY160" fmla="*/ 2668091 h 4579441"/>
                <a:gd name="connsiteX161" fmla="*/ 5138540 w 6370596"/>
                <a:gd name="connsiteY161" fmla="*/ 2680791 h 4579441"/>
                <a:gd name="connsiteX162" fmla="*/ 5157590 w 6370596"/>
                <a:gd name="connsiteY162" fmla="*/ 2687141 h 4579441"/>
                <a:gd name="connsiteX163" fmla="*/ 5202040 w 6370596"/>
                <a:gd name="connsiteY163" fmla="*/ 2706191 h 4579441"/>
                <a:gd name="connsiteX164" fmla="*/ 5240140 w 6370596"/>
                <a:gd name="connsiteY164" fmla="*/ 2718891 h 4579441"/>
                <a:gd name="connsiteX165" fmla="*/ 5259190 w 6370596"/>
                <a:gd name="connsiteY165" fmla="*/ 2725241 h 4579441"/>
                <a:gd name="connsiteX166" fmla="*/ 5290940 w 6370596"/>
                <a:gd name="connsiteY166" fmla="*/ 2737941 h 4579441"/>
                <a:gd name="connsiteX167" fmla="*/ 5316340 w 6370596"/>
                <a:gd name="connsiteY167" fmla="*/ 2744291 h 4579441"/>
                <a:gd name="connsiteX168" fmla="*/ 5354440 w 6370596"/>
                <a:gd name="connsiteY168" fmla="*/ 2756991 h 4579441"/>
                <a:gd name="connsiteX169" fmla="*/ 5398890 w 6370596"/>
                <a:gd name="connsiteY169" fmla="*/ 2769691 h 4579441"/>
                <a:gd name="connsiteX170" fmla="*/ 5494140 w 6370596"/>
                <a:gd name="connsiteY170" fmla="*/ 2763341 h 4579441"/>
                <a:gd name="connsiteX171" fmla="*/ 5513190 w 6370596"/>
                <a:gd name="connsiteY171" fmla="*/ 2744291 h 4579441"/>
                <a:gd name="connsiteX172" fmla="*/ 5500490 w 6370596"/>
                <a:gd name="connsiteY172" fmla="*/ 2699841 h 4579441"/>
                <a:gd name="connsiteX173" fmla="*/ 5494140 w 6370596"/>
                <a:gd name="connsiteY173" fmla="*/ 2668091 h 4579441"/>
                <a:gd name="connsiteX174" fmla="*/ 5456040 w 6370596"/>
                <a:gd name="connsiteY174" fmla="*/ 2649041 h 4579441"/>
                <a:gd name="connsiteX175" fmla="*/ 5449690 w 6370596"/>
                <a:gd name="connsiteY175" fmla="*/ 2623641 h 4579441"/>
                <a:gd name="connsiteX176" fmla="*/ 5462390 w 6370596"/>
                <a:gd name="connsiteY176" fmla="*/ 2509341 h 4579441"/>
                <a:gd name="connsiteX177" fmla="*/ 5475090 w 6370596"/>
                <a:gd name="connsiteY177" fmla="*/ 2483941 h 4579441"/>
                <a:gd name="connsiteX178" fmla="*/ 5513190 w 6370596"/>
                <a:gd name="connsiteY178" fmla="*/ 2458541 h 4579441"/>
                <a:gd name="connsiteX179" fmla="*/ 5513190 w 6370596"/>
                <a:gd name="connsiteY179" fmla="*/ 2356941 h 4579441"/>
                <a:gd name="connsiteX180" fmla="*/ 5532240 w 6370596"/>
                <a:gd name="connsiteY180" fmla="*/ 2331541 h 4579441"/>
                <a:gd name="connsiteX181" fmla="*/ 5551290 w 6370596"/>
                <a:gd name="connsiteY181" fmla="*/ 2293441 h 4579441"/>
                <a:gd name="connsiteX182" fmla="*/ 5576690 w 6370596"/>
                <a:gd name="connsiteY182" fmla="*/ 2287091 h 4579441"/>
                <a:gd name="connsiteX183" fmla="*/ 5684640 w 6370596"/>
                <a:gd name="connsiteY183" fmla="*/ 2280741 h 4579441"/>
                <a:gd name="connsiteX184" fmla="*/ 5767190 w 6370596"/>
                <a:gd name="connsiteY184" fmla="*/ 2261691 h 4579441"/>
                <a:gd name="connsiteX185" fmla="*/ 5786240 w 6370596"/>
                <a:gd name="connsiteY185" fmla="*/ 2255341 h 4579441"/>
                <a:gd name="connsiteX186" fmla="*/ 5951340 w 6370596"/>
                <a:gd name="connsiteY186" fmla="*/ 2261691 h 4579441"/>
                <a:gd name="connsiteX187" fmla="*/ 5989440 w 6370596"/>
                <a:gd name="connsiteY187" fmla="*/ 2280741 h 4579441"/>
                <a:gd name="connsiteX188" fmla="*/ 6129140 w 6370596"/>
                <a:gd name="connsiteY188" fmla="*/ 2299791 h 4579441"/>
                <a:gd name="connsiteX189" fmla="*/ 6287890 w 6370596"/>
                <a:gd name="connsiteY189" fmla="*/ 2293441 h 4579441"/>
                <a:gd name="connsiteX190" fmla="*/ 6306940 w 6370596"/>
                <a:gd name="connsiteY190" fmla="*/ 2280741 h 4579441"/>
                <a:gd name="connsiteX191" fmla="*/ 6332340 w 6370596"/>
                <a:gd name="connsiteY191" fmla="*/ 2274391 h 4579441"/>
                <a:gd name="connsiteX192" fmla="*/ 6370440 w 6370596"/>
                <a:gd name="connsiteY192" fmla="*/ 2236291 h 4579441"/>
                <a:gd name="connsiteX193" fmla="*/ 6351390 w 6370596"/>
                <a:gd name="connsiteY193" fmla="*/ 2229941 h 4579441"/>
                <a:gd name="connsiteX194" fmla="*/ 6325990 w 6370596"/>
                <a:gd name="connsiteY194" fmla="*/ 2217241 h 4579441"/>
                <a:gd name="connsiteX195" fmla="*/ 6306940 w 6370596"/>
                <a:gd name="connsiteY195" fmla="*/ 2102941 h 4579441"/>
                <a:gd name="connsiteX196" fmla="*/ 6300590 w 6370596"/>
                <a:gd name="connsiteY196" fmla="*/ 2033091 h 4579441"/>
                <a:gd name="connsiteX197" fmla="*/ 6281540 w 6370596"/>
                <a:gd name="connsiteY197" fmla="*/ 1969591 h 4579441"/>
                <a:gd name="connsiteX198" fmla="*/ 6268840 w 6370596"/>
                <a:gd name="connsiteY198" fmla="*/ 1937841 h 4579441"/>
                <a:gd name="connsiteX199" fmla="*/ 6262490 w 6370596"/>
                <a:gd name="connsiteY199" fmla="*/ 1918791 h 4579441"/>
                <a:gd name="connsiteX200" fmla="*/ 6249790 w 6370596"/>
                <a:gd name="connsiteY200" fmla="*/ 1899741 h 4579441"/>
                <a:gd name="connsiteX201" fmla="*/ 6243440 w 6370596"/>
                <a:gd name="connsiteY201" fmla="*/ 1874341 h 4579441"/>
                <a:gd name="connsiteX202" fmla="*/ 6224390 w 6370596"/>
                <a:gd name="connsiteY202" fmla="*/ 1829891 h 4579441"/>
                <a:gd name="connsiteX203" fmla="*/ 6218040 w 6370596"/>
                <a:gd name="connsiteY203" fmla="*/ 1753691 h 4579441"/>
                <a:gd name="connsiteX204" fmla="*/ 6192640 w 6370596"/>
                <a:gd name="connsiteY204" fmla="*/ 1696541 h 4579441"/>
                <a:gd name="connsiteX205" fmla="*/ 6179940 w 6370596"/>
                <a:gd name="connsiteY205" fmla="*/ 1671141 h 4579441"/>
                <a:gd name="connsiteX206" fmla="*/ 6154540 w 6370596"/>
                <a:gd name="connsiteY206" fmla="*/ 1633041 h 4579441"/>
                <a:gd name="connsiteX207" fmla="*/ 6141840 w 6370596"/>
                <a:gd name="connsiteY207" fmla="*/ 1594941 h 4579441"/>
                <a:gd name="connsiteX208" fmla="*/ 6135490 w 6370596"/>
                <a:gd name="connsiteY208" fmla="*/ 1575891 h 4579441"/>
                <a:gd name="connsiteX209" fmla="*/ 6129140 w 6370596"/>
                <a:gd name="connsiteY209" fmla="*/ 1550491 h 4579441"/>
                <a:gd name="connsiteX210" fmla="*/ 6116440 w 6370596"/>
                <a:gd name="connsiteY210" fmla="*/ 1531441 h 4579441"/>
                <a:gd name="connsiteX211" fmla="*/ 6097390 w 6370596"/>
                <a:gd name="connsiteY211" fmla="*/ 1486991 h 4579441"/>
                <a:gd name="connsiteX212" fmla="*/ 6059290 w 6370596"/>
                <a:gd name="connsiteY212" fmla="*/ 1474291 h 4579441"/>
                <a:gd name="connsiteX213" fmla="*/ 6002140 w 6370596"/>
                <a:gd name="connsiteY213" fmla="*/ 1461591 h 4579441"/>
                <a:gd name="connsiteX214" fmla="*/ 5964040 w 6370596"/>
                <a:gd name="connsiteY214" fmla="*/ 1448891 h 4579441"/>
                <a:gd name="connsiteX215" fmla="*/ 5944990 w 6370596"/>
                <a:gd name="connsiteY215" fmla="*/ 1442541 h 4579441"/>
                <a:gd name="connsiteX216" fmla="*/ 5887840 w 6370596"/>
                <a:gd name="connsiteY216" fmla="*/ 1429841 h 4579441"/>
                <a:gd name="connsiteX217" fmla="*/ 5868790 w 6370596"/>
                <a:gd name="connsiteY217" fmla="*/ 1423491 h 4579441"/>
                <a:gd name="connsiteX218" fmla="*/ 5563990 w 6370596"/>
                <a:gd name="connsiteY218" fmla="*/ 1436191 h 4579441"/>
                <a:gd name="connsiteX219" fmla="*/ 5506840 w 6370596"/>
                <a:gd name="connsiteY219" fmla="*/ 1448891 h 4579441"/>
                <a:gd name="connsiteX220" fmla="*/ 5468740 w 6370596"/>
                <a:gd name="connsiteY220" fmla="*/ 1461591 h 4579441"/>
                <a:gd name="connsiteX221" fmla="*/ 5449690 w 6370596"/>
                <a:gd name="connsiteY221" fmla="*/ 1467941 h 4579441"/>
                <a:gd name="connsiteX222" fmla="*/ 5430640 w 6370596"/>
                <a:gd name="connsiteY222" fmla="*/ 1480641 h 4579441"/>
                <a:gd name="connsiteX223" fmla="*/ 5373490 w 6370596"/>
                <a:gd name="connsiteY223" fmla="*/ 1493341 h 4579441"/>
                <a:gd name="connsiteX224" fmla="*/ 5309990 w 6370596"/>
                <a:gd name="connsiteY224" fmla="*/ 1506041 h 4579441"/>
                <a:gd name="connsiteX225" fmla="*/ 5202040 w 6370596"/>
                <a:gd name="connsiteY225" fmla="*/ 1525091 h 4579441"/>
                <a:gd name="connsiteX226" fmla="*/ 5030590 w 6370596"/>
                <a:gd name="connsiteY226" fmla="*/ 1512391 h 4579441"/>
                <a:gd name="connsiteX227" fmla="*/ 4967090 w 6370596"/>
                <a:gd name="connsiteY227" fmla="*/ 1493341 h 4579441"/>
                <a:gd name="connsiteX228" fmla="*/ 4948040 w 6370596"/>
                <a:gd name="connsiteY228" fmla="*/ 1486991 h 4579441"/>
                <a:gd name="connsiteX229" fmla="*/ 4922640 w 6370596"/>
                <a:gd name="connsiteY229" fmla="*/ 1480641 h 4579441"/>
                <a:gd name="connsiteX230" fmla="*/ 4903590 w 6370596"/>
                <a:gd name="connsiteY230" fmla="*/ 1474291 h 4579441"/>
                <a:gd name="connsiteX231" fmla="*/ 4833740 w 6370596"/>
                <a:gd name="connsiteY231" fmla="*/ 1467941 h 4579441"/>
                <a:gd name="connsiteX232" fmla="*/ 4795640 w 6370596"/>
                <a:gd name="connsiteY232" fmla="*/ 1455241 h 4579441"/>
                <a:gd name="connsiteX233" fmla="*/ 4522590 w 6370596"/>
                <a:gd name="connsiteY233" fmla="*/ 1442541 h 4579441"/>
                <a:gd name="connsiteX234" fmla="*/ 4490840 w 6370596"/>
                <a:gd name="connsiteY234" fmla="*/ 1436191 h 4579441"/>
                <a:gd name="connsiteX235" fmla="*/ 4452740 w 6370596"/>
                <a:gd name="connsiteY235" fmla="*/ 1423491 h 4579441"/>
                <a:gd name="connsiteX236" fmla="*/ 4395590 w 6370596"/>
                <a:gd name="connsiteY236" fmla="*/ 1417141 h 4579441"/>
                <a:gd name="connsiteX237" fmla="*/ 4357490 w 6370596"/>
                <a:gd name="connsiteY237" fmla="*/ 1391741 h 4579441"/>
                <a:gd name="connsiteX238" fmla="*/ 4319390 w 6370596"/>
                <a:gd name="connsiteY238" fmla="*/ 1379041 h 4579441"/>
                <a:gd name="connsiteX239" fmla="*/ 4281290 w 6370596"/>
                <a:gd name="connsiteY239" fmla="*/ 1366341 h 4579441"/>
                <a:gd name="connsiteX240" fmla="*/ 4243190 w 6370596"/>
                <a:gd name="connsiteY240" fmla="*/ 1353641 h 4579441"/>
                <a:gd name="connsiteX241" fmla="*/ 4211440 w 6370596"/>
                <a:gd name="connsiteY241" fmla="*/ 1347291 h 4579441"/>
                <a:gd name="connsiteX242" fmla="*/ 4192390 w 6370596"/>
                <a:gd name="connsiteY242" fmla="*/ 1334591 h 4579441"/>
                <a:gd name="connsiteX243" fmla="*/ 4154290 w 6370596"/>
                <a:gd name="connsiteY243" fmla="*/ 1321891 h 4579441"/>
                <a:gd name="connsiteX244" fmla="*/ 4135240 w 6370596"/>
                <a:gd name="connsiteY244" fmla="*/ 1315541 h 4579441"/>
                <a:gd name="connsiteX245" fmla="*/ 4103490 w 6370596"/>
                <a:gd name="connsiteY245" fmla="*/ 1296491 h 4579441"/>
                <a:gd name="connsiteX246" fmla="*/ 4059040 w 6370596"/>
                <a:gd name="connsiteY246" fmla="*/ 1283791 h 4579441"/>
                <a:gd name="connsiteX247" fmla="*/ 4033640 w 6370596"/>
                <a:gd name="connsiteY247" fmla="*/ 1271091 h 4579441"/>
                <a:gd name="connsiteX248" fmla="*/ 3982840 w 6370596"/>
                <a:gd name="connsiteY248" fmla="*/ 1258391 h 4579441"/>
                <a:gd name="connsiteX249" fmla="*/ 3919340 w 6370596"/>
                <a:gd name="connsiteY249" fmla="*/ 1220291 h 4579441"/>
                <a:gd name="connsiteX250" fmla="*/ 3900290 w 6370596"/>
                <a:gd name="connsiteY250" fmla="*/ 1213941 h 4579441"/>
                <a:gd name="connsiteX251" fmla="*/ 3709790 w 6370596"/>
                <a:gd name="connsiteY251" fmla="*/ 1207591 h 4579441"/>
                <a:gd name="connsiteX252" fmla="*/ 3627240 w 6370596"/>
                <a:gd name="connsiteY252" fmla="*/ 1213941 h 4579441"/>
                <a:gd name="connsiteX253" fmla="*/ 3589140 w 6370596"/>
                <a:gd name="connsiteY253" fmla="*/ 1232991 h 4579441"/>
                <a:gd name="connsiteX254" fmla="*/ 3551040 w 6370596"/>
                <a:gd name="connsiteY254" fmla="*/ 1245691 h 4579441"/>
                <a:gd name="connsiteX255" fmla="*/ 3531990 w 6370596"/>
                <a:gd name="connsiteY255" fmla="*/ 1258391 h 4579441"/>
                <a:gd name="connsiteX256" fmla="*/ 3512940 w 6370596"/>
                <a:gd name="connsiteY256" fmla="*/ 1264741 h 4579441"/>
                <a:gd name="connsiteX257" fmla="*/ 3474840 w 6370596"/>
                <a:gd name="connsiteY257" fmla="*/ 1290141 h 4579441"/>
                <a:gd name="connsiteX258" fmla="*/ 3455790 w 6370596"/>
                <a:gd name="connsiteY258" fmla="*/ 1302841 h 4579441"/>
                <a:gd name="connsiteX259" fmla="*/ 3455790 w 6370596"/>
                <a:gd name="connsiteY259" fmla="*/ 1455241 h 4579441"/>
                <a:gd name="connsiteX260" fmla="*/ 3366890 w 6370596"/>
                <a:gd name="connsiteY260" fmla="*/ 1506041 h 4579441"/>
                <a:gd name="connsiteX261" fmla="*/ 3271640 w 6370596"/>
                <a:gd name="connsiteY261" fmla="*/ 1448891 h 4579441"/>
                <a:gd name="connsiteX262" fmla="*/ 3252590 w 6370596"/>
                <a:gd name="connsiteY262" fmla="*/ 1455241 h 4579441"/>
                <a:gd name="connsiteX263" fmla="*/ 3176390 w 6370596"/>
                <a:gd name="connsiteY263" fmla="*/ 1429841 h 4579441"/>
                <a:gd name="connsiteX264" fmla="*/ 3157340 w 6370596"/>
                <a:gd name="connsiteY264" fmla="*/ 1410791 h 4579441"/>
                <a:gd name="connsiteX265" fmla="*/ 3138290 w 6370596"/>
                <a:gd name="connsiteY265" fmla="*/ 1372691 h 4579441"/>
                <a:gd name="connsiteX266" fmla="*/ 3131940 w 6370596"/>
                <a:gd name="connsiteY266" fmla="*/ 1353641 h 4579441"/>
                <a:gd name="connsiteX267" fmla="*/ 3119240 w 6370596"/>
                <a:gd name="connsiteY267" fmla="*/ 1334591 h 4579441"/>
                <a:gd name="connsiteX268" fmla="*/ 3112890 w 6370596"/>
                <a:gd name="connsiteY268" fmla="*/ 1315541 h 4579441"/>
                <a:gd name="connsiteX269" fmla="*/ 3100190 w 6370596"/>
                <a:gd name="connsiteY269" fmla="*/ 1296491 h 4579441"/>
                <a:gd name="connsiteX270" fmla="*/ 3087490 w 6370596"/>
                <a:gd name="connsiteY270" fmla="*/ 1271091 h 4579441"/>
                <a:gd name="connsiteX271" fmla="*/ 3068440 w 6370596"/>
                <a:gd name="connsiteY271" fmla="*/ 1252041 h 4579441"/>
                <a:gd name="connsiteX272" fmla="*/ 3030340 w 6370596"/>
                <a:gd name="connsiteY272" fmla="*/ 1232991 h 4579441"/>
                <a:gd name="connsiteX273" fmla="*/ 3011290 w 6370596"/>
                <a:gd name="connsiteY273" fmla="*/ 1213941 h 4579441"/>
                <a:gd name="connsiteX274" fmla="*/ 2985890 w 6370596"/>
                <a:gd name="connsiteY274" fmla="*/ 1194891 h 4579441"/>
                <a:gd name="connsiteX275" fmla="*/ 2966840 w 6370596"/>
                <a:gd name="connsiteY275" fmla="*/ 1169491 h 4579441"/>
                <a:gd name="connsiteX276" fmla="*/ 2941440 w 6370596"/>
                <a:gd name="connsiteY276" fmla="*/ 1144091 h 4579441"/>
                <a:gd name="connsiteX277" fmla="*/ 2896990 w 6370596"/>
                <a:gd name="connsiteY277" fmla="*/ 1086941 h 4579441"/>
                <a:gd name="connsiteX278" fmla="*/ 2865240 w 6370596"/>
                <a:gd name="connsiteY278" fmla="*/ 1048841 h 4579441"/>
                <a:gd name="connsiteX279" fmla="*/ 2839840 w 6370596"/>
                <a:gd name="connsiteY279" fmla="*/ 1029791 h 4579441"/>
                <a:gd name="connsiteX280" fmla="*/ 2801740 w 6370596"/>
                <a:gd name="connsiteY280" fmla="*/ 1004391 h 4579441"/>
                <a:gd name="connsiteX281" fmla="*/ 2757290 w 6370596"/>
                <a:gd name="connsiteY281" fmla="*/ 966291 h 4579441"/>
                <a:gd name="connsiteX282" fmla="*/ 2719190 w 6370596"/>
                <a:gd name="connsiteY282" fmla="*/ 928191 h 4579441"/>
                <a:gd name="connsiteX283" fmla="*/ 2700140 w 6370596"/>
                <a:gd name="connsiteY283" fmla="*/ 915491 h 4579441"/>
                <a:gd name="connsiteX284" fmla="*/ 2655690 w 6370596"/>
                <a:gd name="connsiteY284" fmla="*/ 871041 h 4579441"/>
                <a:gd name="connsiteX285" fmla="*/ 2630290 w 6370596"/>
                <a:gd name="connsiteY285" fmla="*/ 832941 h 4579441"/>
                <a:gd name="connsiteX286" fmla="*/ 2598540 w 6370596"/>
                <a:gd name="connsiteY286" fmla="*/ 801191 h 4579441"/>
                <a:gd name="connsiteX287" fmla="*/ 2585840 w 6370596"/>
                <a:gd name="connsiteY287" fmla="*/ 782141 h 4579441"/>
                <a:gd name="connsiteX288" fmla="*/ 2522340 w 6370596"/>
                <a:gd name="connsiteY288" fmla="*/ 744041 h 4579441"/>
                <a:gd name="connsiteX289" fmla="*/ 2503290 w 6370596"/>
                <a:gd name="connsiteY289" fmla="*/ 724991 h 4579441"/>
                <a:gd name="connsiteX290" fmla="*/ 2452490 w 6370596"/>
                <a:gd name="connsiteY290" fmla="*/ 693241 h 4579441"/>
                <a:gd name="connsiteX291" fmla="*/ 2376290 w 6370596"/>
                <a:gd name="connsiteY291" fmla="*/ 642441 h 4579441"/>
                <a:gd name="connsiteX292" fmla="*/ 2331840 w 6370596"/>
                <a:gd name="connsiteY292" fmla="*/ 585291 h 4579441"/>
                <a:gd name="connsiteX293" fmla="*/ 2293740 w 6370596"/>
                <a:gd name="connsiteY293" fmla="*/ 547191 h 4579441"/>
                <a:gd name="connsiteX294" fmla="*/ 2268340 w 6370596"/>
                <a:gd name="connsiteY294" fmla="*/ 496391 h 4579441"/>
                <a:gd name="connsiteX295" fmla="*/ 2223890 w 6370596"/>
                <a:gd name="connsiteY295" fmla="*/ 350341 h 4579441"/>
                <a:gd name="connsiteX296" fmla="*/ 2211190 w 6370596"/>
                <a:gd name="connsiteY296" fmla="*/ 331291 h 4579441"/>
                <a:gd name="connsiteX297" fmla="*/ 2204840 w 6370596"/>
                <a:gd name="connsiteY297" fmla="*/ 312241 h 4579441"/>
                <a:gd name="connsiteX298" fmla="*/ 2179440 w 6370596"/>
                <a:gd name="connsiteY298" fmla="*/ 274141 h 4579441"/>
                <a:gd name="connsiteX299" fmla="*/ 2122290 w 6370596"/>
                <a:gd name="connsiteY299" fmla="*/ 134441 h 4579441"/>
                <a:gd name="connsiteX300" fmla="*/ 2096890 w 6370596"/>
                <a:gd name="connsiteY300" fmla="*/ 96341 h 4579441"/>
                <a:gd name="connsiteX301" fmla="*/ 2071490 w 6370596"/>
                <a:gd name="connsiteY301" fmla="*/ 89991 h 4579441"/>
                <a:gd name="connsiteX302" fmla="*/ 2001640 w 6370596"/>
                <a:gd name="connsiteY302" fmla="*/ 58241 h 4579441"/>
                <a:gd name="connsiteX303" fmla="*/ 1982590 w 6370596"/>
                <a:gd name="connsiteY303" fmla="*/ 45541 h 4579441"/>
                <a:gd name="connsiteX304" fmla="*/ 1684140 w 6370596"/>
                <a:gd name="connsiteY304" fmla="*/ 26491 h 4579441"/>
                <a:gd name="connsiteX305" fmla="*/ 763390 w 6370596"/>
                <a:gd name="connsiteY305" fmla="*/ 13791 h 4579441"/>
                <a:gd name="connsiteX306" fmla="*/ 503040 w 6370596"/>
                <a:gd name="connsiteY306" fmla="*/ 1091 h 4579441"/>
                <a:gd name="connsiteX307" fmla="*/ 452240 w 6370596"/>
                <a:gd name="connsiteY307" fmla="*/ 20141 h 4579441"/>
                <a:gd name="connsiteX308" fmla="*/ 134740 w 6370596"/>
                <a:gd name="connsiteY308" fmla="*/ 20141 h 4579441"/>
                <a:gd name="connsiteX309" fmla="*/ 45840 w 6370596"/>
                <a:gd name="connsiteY309" fmla="*/ 64591 h 4579441"/>
                <a:gd name="connsiteX310" fmla="*/ 26790 w 6370596"/>
                <a:gd name="connsiteY310" fmla="*/ 229691 h 4579441"/>
                <a:gd name="connsiteX311" fmla="*/ 7740 w 6370596"/>
                <a:gd name="connsiteY311" fmla="*/ 369391 h 4579441"/>
                <a:gd name="connsiteX312" fmla="*/ 20440 w 6370596"/>
                <a:gd name="connsiteY31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71390 w 6370596"/>
                <a:gd name="connsiteY34" fmla="*/ 4084141 h 4579441"/>
                <a:gd name="connsiteX35" fmla="*/ 1366640 w 6370596"/>
                <a:gd name="connsiteY35" fmla="*/ 4096841 h 4579441"/>
                <a:gd name="connsiteX36" fmla="*/ 1411090 w 6370596"/>
                <a:gd name="connsiteY36" fmla="*/ 4122241 h 4579441"/>
                <a:gd name="connsiteX37" fmla="*/ 1430140 w 6370596"/>
                <a:gd name="connsiteY37" fmla="*/ 4141291 h 4579441"/>
                <a:gd name="connsiteX38" fmla="*/ 1468240 w 6370596"/>
                <a:gd name="connsiteY38" fmla="*/ 4166691 h 4579441"/>
                <a:gd name="connsiteX39" fmla="*/ 1512690 w 6370596"/>
                <a:gd name="connsiteY39" fmla="*/ 4192091 h 4579441"/>
                <a:gd name="connsiteX40" fmla="*/ 1569840 w 6370596"/>
                <a:gd name="connsiteY40" fmla="*/ 4217491 h 4579441"/>
                <a:gd name="connsiteX41" fmla="*/ 1595240 w 6370596"/>
                <a:gd name="connsiteY41" fmla="*/ 4230191 h 4579441"/>
                <a:gd name="connsiteX42" fmla="*/ 1614290 w 6370596"/>
                <a:gd name="connsiteY42" fmla="*/ 4242891 h 4579441"/>
                <a:gd name="connsiteX43" fmla="*/ 1652390 w 6370596"/>
                <a:gd name="connsiteY43" fmla="*/ 4255591 h 4579441"/>
                <a:gd name="connsiteX44" fmla="*/ 1709540 w 6370596"/>
                <a:gd name="connsiteY44" fmla="*/ 4300041 h 4579441"/>
                <a:gd name="connsiteX45" fmla="*/ 1728590 w 6370596"/>
                <a:gd name="connsiteY45" fmla="*/ 4306391 h 4579441"/>
                <a:gd name="connsiteX46" fmla="*/ 1753990 w 6370596"/>
                <a:gd name="connsiteY46" fmla="*/ 4325441 h 4579441"/>
                <a:gd name="connsiteX47" fmla="*/ 1798440 w 6370596"/>
                <a:gd name="connsiteY47" fmla="*/ 4344491 h 4579441"/>
                <a:gd name="connsiteX48" fmla="*/ 1823840 w 6370596"/>
                <a:gd name="connsiteY48" fmla="*/ 4357191 h 4579441"/>
                <a:gd name="connsiteX49" fmla="*/ 1861940 w 6370596"/>
                <a:gd name="connsiteY49" fmla="*/ 4369891 h 4579441"/>
                <a:gd name="connsiteX50" fmla="*/ 1880990 w 6370596"/>
                <a:gd name="connsiteY50" fmla="*/ 4382591 h 4579441"/>
                <a:gd name="connsiteX51" fmla="*/ 1919090 w 6370596"/>
                <a:gd name="connsiteY51" fmla="*/ 4395291 h 4579441"/>
                <a:gd name="connsiteX52" fmla="*/ 1963540 w 6370596"/>
                <a:gd name="connsiteY52" fmla="*/ 4414341 h 4579441"/>
                <a:gd name="connsiteX53" fmla="*/ 1988940 w 6370596"/>
                <a:gd name="connsiteY53" fmla="*/ 4433391 h 4579441"/>
                <a:gd name="connsiteX54" fmla="*/ 2027040 w 6370596"/>
                <a:gd name="connsiteY54" fmla="*/ 4458791 h 4579441"/>
                <a:gd name="connsiteX55" fmla="*/ 2071490 w 6370596"/>
                <a:gd name="connsiteY55" fmla="*/ 4496891 h 4579441"/>
                <a:gd name="connsiteX56" fmla="*/ 2090540 w 6370596"/>
                <a:gd name="connsiteY56" fmla="*/ 4503241 h 4579441"/>
                <a:gd name="connsiteX57" fmla="*/ 2109590 w 6370596"/>
                <a:gd name="connsiteY57" fmla="*/ 4515941 h 4579441"/>
                <a:gd name="connsiteX58" fmla="*/ 2134990 w 6370596"/>
                <a:gd name="connsiteY58" fmla="*/ 4522291 h 4579441"/>
                <a:gd name="connsiteX59" fmla="*/ 2198490 w 6370596"/>
                <a:gd name="connsiteY59" fmla="*/ 4541341 h 4579441"/>
                <a:gd name="connsiteX60" fmla="*/ 2261990 w 6370596"/>
                <a:gd name="connsiteY60" fmla="*/ 4547691 h 4579441"/>
                <a:gd name="connsiteX61" fmla="*/ 2300090 w 6370596"/>
                <a:gd name="connsiteY61" fmla="*/ 4560391 h 4579441"/>
                <a:gd name="connsiteX62" fmla="*/ 2325490 w 6370596"/>
                <a:gd name="connsiteY62" fmla="*/ 4566741 h 4579441"/>
                <a:gd name="connsiteX63" fmla="*/ 2363590 w 6370596"/>
                <a:gd name="connsiteY63" fmla="*/ 4579441 h 4579441"/>
                <a:gd name="connsiteX64" fmla="*/ 2388990 w 6370596"/>
                <a:gd name="connsiteY64" fmla="*/ 4573091 h 4579441"/>
                <a:gd name="connsiteX65" fmla="*/ 2401690 w 6370596"/>
                <a:gd name="connsiteY65" fmla="*/ 4547691 h 4579441"/>
                <a:gd name="connsiteX66" fmla="*/ 2433440 w 6370596"/>
                <a:gd name="connsiteY66" fmla="*/ 4515941 h 4579441"/>
                <a:gd name="connsiteX67" fmla="*/ 2458840 w 6370596"/>
                <a:gd name="connsiteY67" fmla="*/ 4477841 h 4579441"/>
                <a:gd name="connsiteX68" fmla="*/ 2471540 w 6370596"/>
                <a:gd name="connsiteY68" fmla="*/ 4458791 h 4579441"/>
                <a:gd name="connsiteX69" fmla="*/ 2490590 w 6370596"/>
                <a:gd name="connsiteY69" fmla="*/ 4433391 h 4579441"/>
                <a:gd name="connsiteX70" fmla="*/ 2503290 w 6370596"/>
                <a:gd name="connsiteY70" fmla="*/ 4414341 h 4579441"/>
                <a:gd name="connsiteX71" fmla="*/ 2522340 w 6370596"/>
                <a:gd name="connsiteY71" fmla="*/ 4388941 h 4579441"/>
                <a:gd name="connsiteX72" fmla="*/ 2535040 w 6370596"/>
                <a:gd name="connsiteY72" fmla="*/ 4369891 h 4579441"/>
                <a:gd name="connsiteX73" fmla="*/ 2554090 w 6370596"/>
                <a:gd name="connsiteY73" fmla="*/ 4363541 h 4579441"/>
                <a:gd name="connsiteX74" fmla="*/ 2611240 w 6370596"/>
                <a:gd name="connsiteY74" fmla="*/ 4312741 h 4579441"/>
                <a:gd name="connsiteX75" fmla="*/ 2630290 w 6370596"/>
                <a:gd name="connsiteY75" fmla="*/ 4306391 h 4579441"/>
                <a:gd name="connsiteX76" fmla="*/ 2674740 w 6370596"/>
                <a:gd name="connsiteY76" fmla="*/ 4280991 h 4579441"/>
                <a:gd name="connsiteX77" fmla="*/ 2700140 w 6370596"/>
                <a:gd name="connsiteY77" fmla="*/ 4268291 h 4579441"/>
                <a:gd name="connsiteX78" fmla="*/ 2738240 w 6370596"/>
                <a:gd name="connsiteY78" fmla="*/ 4230191 h 4579441"/>
                <a:gd name="connsiteX79" fmla="*/ 2776340 w 6370596"/>
                <a:gd name="connsiteY79" fmla="*/ 4198441 h 4579441"/>
                <a:gd name="connsiteX80" fmla="*/ 2827140 w 6370596"/>
                <a:gd name="connsiteY80" fmla="*/ 4166691 h 4579441"/>
                <a:gd name="connsiteX81" fmla="*/ 2858890 w 6370596"/>
                <a:gd name="connsiteY81" fmla="*/ 4134941 h 4579441"/>
                <a:gd name="connsiteX82" fmla="*/ 2890640 w 6370596"/>
                <a:gd name="connsiteY82" fmla="*/ 4103191 h 4579441"/>
                <a:gd name="connsiteX83" fmla="*/ 2903340 w 6370596"/>
                <a:gd name="connsiteY83" fmla="*/ 4077791 h 4579441"/>
                <a:gd name="connsiteX84" fmla="*/ 2992240 w 6370596"/>
                <a:gd name="connsiteY84" fmla="*/ 4014291 h 4579441"/>
                <a:gd name="connsiteX85" fmla="*/ 3023990 w 6370596"/>
                <a:gd name="connsiteY85" fmla="*/ 3995241 h 4579441"/>
                <a:gd name="connsiteX86" fmla="*/ 3093840 w 6370596"/>
                <a:gd name="connsiteY86" fmla="*/ 3963491 h 4579441"/>
                <a:gd name="connsiteX87" fmla="*/ 3112890 w 6370596"/>
                <a:gd name="connsiteY87" fmla="*/ 3950791 h 4579441"/>
                <a:gd name="connsiteX88" fmla="*/ 3150990 w 6370596"/>
                <a:gd name="connsiteY88" fmla="*/ 3938091 h 4579441"/>
                <a:gd name="connsiteX89" fmla="*/ 3208140 w 6370596"/>
                <a:gd name="connsiteY89" fmla="*/ 3906341 h 4579441"/>
                <a:gd name="connsiteX90" fmla="*/ 3246240 w 6370596"/>
                <a:gd name="connsiteY90" fmla="*/ 3887291 h 4579441"/>
                <a:gd name="connsiteX91" fmla="*/ 3258940 w 6370596"/>
                <a:gd name="connsiteY91" fmla="*/ 3868241 h 4579441"/>
                <a:gd name="connsiteX92" fmla="*/ 3284340 w 6370596"/>
                <a:gd name="connsiteY92" fmla="*/ 3849191 h 4579441"/>
                <a:gd name="connsiteX93" fmla="*/ 3277990 w 6370596"/>
                <a:gd name="connsiteY93" fmla="*/ 3734891 h 4579441"/>
                <a:gd name="connsiteX94" fmla="*/ 3239890 w 6370596"/>
                <a:gd name="connsiteY94" fmla="*/ 3728541 h 4579441"/>
                <a:gd name="connsiteX95" fmla="*/ 3112890 w 6370596"/>
                <a:gd name="connsiteY95" fmla="*/ 3715841 h 4579441"/>
                <a:gd name="connsiteX96" fmla="*/ 3119240 w 6370596"/>
                <a:gd name="connsiteY96" fmla="*/ 3690441 h 4579441"/>
                <a:gd name="connsiteX97" fmla="*/ 3138290 w 6370596"/>
                <a:gd name="connsiteY97" fmla="*/ 3677741 h 4579441"/>
                <a:gd name="connsiteX98" fmla="*/ 3163690 w 6370596"/>
                <a:gd name="connsiteY98" fmla="*/ 3658691 h 4579441"/>
                <a:gd name="connsiteX99" fmla="*/ 3201790 w 6370596"/>
                <a:gd name="connsiteY99" fmla="*/ 3639641 h 4579441"/>
                <a:gd name="connsiteX100" fmla="*/ 3271640 w 6370596"/>
                <a:gd name="connsiteY100" fmla="*/ 3569791 h 4579441"/>
                <a:gd name="connsiteX101" fmla="*/ 3290690 w 6370596"/>
                <a:gd name="connsiteY101" fmla="*/ 3544391 h 4579441"/>
                <a:gd name="connsiteX102" fmla="*/ 3309740 w 6370596"/>
                <a:gd name="connsiteY102" fmla="*/ 3531691 h 4579441"/>
                <a:gd name="connsiteX103" fmla="*/ 3404990 w 6370596"/>
                <a:gd name="connsiteY103" fmla="*/ 3474541 h 4579441"/>
                <a:gd name="connsiteX104" fmla="*/ 3449440 w 6370596"/>
                <a:gd name="connsiteY104" fmla="*/ 3461841 h 4579441"/>
                <a:gd name="connsiteX105" fmla="*/ 3474840 w 6370596"/>
                <a:gd name="connsiteY105" fmla="*/ 3398341 h 4579441"/>
                <a:gd name="connsiteX106" fmla="*/ 3512940 w 6370596"/>
                <a:gd name="connsiteY106" fmla="*/ 3379291 h 4579441"/>
                <a:gd name="connsiteX107" fmla="*/ 3557390 w 6370596"/>
                <a:gd name="connsiteY107" fmla="*/ 3353891 h 4579441"/>
                <a:gd name="connsiteX108" fmla="*/ 3608190 w 6370596"/>
                <a:gd name="connsiteY108" fmla="*/ 3322141 h 4579441"/>
                <a:gd name="connsiteX109" fmla="*/ 3697090 w 6370596"/>
                <a:gd name="connsiteY109" fmla="*/ 3296741 h 4579441"/>
                <a:gd name="connsiteX110" fmla="*/ 3741540 w 6370596"/>
                <a:gd name="connsiteY110" fmla="*/ 3284041 h 4579441"/>
                <a:gd name="connsiteX111" fmla="*/ 3760590 w 6370596"/>
                <a:gd name="connsiteY111" fmla="*/ 3271341 h 4579441"/>
                <a:gd name="connsiteX112" fmla="*/ 3805040 w 6370596"/>
                <a:gd name="connsiteY112" fmla="*/ 3220541 h 4579441"/>
                <a:gd name="connsiteX113" fmla="*/ 3773290 w 6370596"/>
                <a:gd name="connsiteY113" fmla="*/ 3144341 h 4579441"/>
                <a:gd name="connsiteX114" fmla="*/ 3728840 w 6370596"/>
                <a:gd name="connsiteY114" fmla="*/ 3087191 h 4579441"/>
                <a:gd name="connsiteX115" fmla="*/ 3671690 w 6370596"/>
                <a:gd name="connsiteY115" fmla="*/ 2979241 h 4579441"/>
                <a:gd name="connsiteX116" fmla="*/ 3678040 w 6370596"/>
                <a:gd name="connsiteY116" fmla="*/ 2960191 h 4579441"/>
                <a:gd name="connsiteX117" fmla="*/ 3690740 w 6370596"/>
                <a:gd name="connsiteY117" fmla="*/ 2877641 h 4579441"/>
                <a:gd name="connsiteX118" fmla="*/ 3684390 w 6370596"/>
                <a:gd name="connsiteY118" fmla="*/ 2833191 h 4579441"/>
                <a:gd name="connsiteX119" fmla="*/ 3671690 w 6370596"/>
                <a:gd name="connsiteY119" fmla="*/ 2814141 h 4579441"/>
                <a:gd name="connsiteX120" fmla="*/ 3665340 w 6370596"/>
                <a:gd name="connsiteY120" fmla="*/ 2788741 h 4579441"/>
                <a:gd name="connsiteX121" fmla="*/ 3671690 w 6370596"/>
                <a:gd name="connsiteY121" fmla="*/ 2706191 h 4579441"/>
                <a:gd name="connsiteX122" fmla="*/ 3684390 w 6370596"/>
                <a:gd name="connsiteY122" fmla="*/ 2687141 h 4579441"/>
                <a:gd name="connsiteX123" fmla="*/ 3722490 w 6370596"/>
                <a:gd name="connsiteY123" fmla="*/ 2649041 h 4579441"/>
                <a:gd name="connsiteX124" fmla="*/ 3843140 w 6370596"/>
                <a:gd name="connsiteY124" fmla="*/ 2560141 h 4579441"/>
                <a:gd name="connsiteX125" fmla="*/ 3925690 w 6370596"/>
                <a:gd name="connsiteY125" fmla="*/ 2496641 h 4579441"/>
                <a:gd name="connsiteX126" fmla="*/ 4008240 w 6370596"/>
                <a:gd name="connsiteY126" fmla="*/ 2464891 h 4579441"/>
                <a:gd name="connsiteX127" fmla="*/ 4109840 w 6370596"/>
                <a:gd name="connsiteY127" fmla="*/ 2471241 h 4579441"/>
                <a:gd name="connsiteX128" fmla="*/ 4147940 w 6370596"/>
                <a:gd name="connsiteY128" fmla="*/ 2496641 h 4579441"/>
                <a:gd name="connsiteX129" fmla="*/ 4186040 w 6370596"/>
                <a:gd name="connsiteY129" fmla="*/ 2515691 h 4579441"/>
                <a:gd name="connsiteX130" fmla="*/ 4249540 w 6370596"/>
                <a:gd name="connsiteY130" fmla="*/ 2566491 h 4579441"/>
                <a:gd name="connsiteX131" fmla="*/ 4274940 w 6370596"/>
                <a:gd name="connsiteY131" fmla="*/ 2610941 h 4579441"/>
                <a:gd name="connsiteX132" fmla="*/ 4293990 w 6370596"/>
                <a:gd name="connsiteY132" fmla="*/ 2629991 h 4579441"/>
                <a:gd name="connsiteX133" fmla="*/ 4363840 w 6370596"/>
                <a:gd name="connsiteY133" fmla="*/ 2706191 h 4579441"/>
                <a:gd name="connsiteX134" fmla="*/ 4382890 w 6370596"/>
                <a:gd name="connsiteY134" fmla="*/ 2731591 h 4579441"/>
                <a:gd name="connsiteX135" fmla="*/ 4427340 w 6370596"/>
                <a:gd name="connsiteY135" fmla="*/ 2795091 h 4579441"/>
                <a:gd name="connsiteX136" fmla="*/ 4465440 w 6370596"/>
                <a:gd name="connsiteY136" fmla="*/ 2852241 h 4579441"/>
                <a:gd name="connsiteX137" fmla="*/ 4535290 w 6370596"/>
                <a:gd name="connsiteY137" fmla="*/ 2947491 h 4579441"/>
                <a:gd name="connsiteX138" fmla="*/ 4547990 w 6370596"/>
                <a:gd name="connsiteY138" fmla="*/ 2966541 h 4579441"/>
                <a:gd name="connsiteX139" fmla="*/ 4573390 w 6370596"/>
                <a:gd name="connsiteY139" fmla="*/ 2991941 h 4579441"/>
                <a:gd name="connsiteX140" fmla="*/ 4586090 w 6370596"/>
                <a:gd name="connsiteY140" fmla="*/ 3010991 h 4579441"/>
                <a:gd name="connsiteX141" fmla="*/ 4605140 w 6370596"/>
                <a:gd name="connsiteY141" fmla="*/ 3030041 h 4579441"/>
                <a:gd name="connsiteX142" fmla="*/ 4649590 w 6370596"/>
                <a:gd name="connsiteY142" fmla="*/ 3087191 h 4579441"/>
                <a:gd name="connsiteX143" fmla="*/ 4668640 w 6370596"/>
                <a:gd name="connsiteY143" fmla="*/ 3112591 h 4579441"/>
                <a:gd name="connsiteX144" fmla="*/ 4681340 w 6370596"/>
                <a:gd name="connsiteY144" fmla="*/ 3131641 h 4579441"/>
                <a:gd name="connsiteX145" fmla="*/ 4700390 w 6370596"/>
                <a:gd name="connsiteY145" fmla="*/ 3137991 h 4579441"/>
                <a:gd name="connsiteX146" fmla="*/ 4732140 w 6370596"/>
                <a:gd name="connsiteY146" fmla="*/ 3036391 h 4579441"/>
                <a:gd name="connsiteX147" fmla="*/ 4744840 w 6370596"/>
                <a:gd name="connsiteY147" fmla="*/ 2985591 h 4579441"/>
                <a:gd name="connsiteX148" fmla="*/ 4763890 w 6370596"/>
                <a:gd name="connsiteY148" fmla="*/ 2934791 h 4579441"/>
                <a:gd name="connsiteX149" fmla="*/ 4776590 w 6370596"/>
                <a:gd name="connsiteY149" fmla="*/ 2883991 h 4579441"/>
                <a:gd name="connsiteX150" fmla="*/ 4782940 w 6370596"/>
                <a:gd name="connsiteY150" fmla="*/ 2864941 h 4579441"/>
                <a:gd name="connsiteX151" fmla="*/ 4801990 w 6370596"/>
                <a:gd name="connsiteY151" fmla="*/ 2839541 h 4579441"/>
                <a:gd name="connsiteX152" fmla="*/ 4808340 w 6370596"/>
                <a:gd name="connsiteY152" fmla="*/ 2820491 h 4579441"/>
                <a:gd name="connsiteX153" fmla="*/ 4846440 w 6370596"/>
                <a:gd name="connsiteY153" fmla="*/ 2763341 h 4579441"/>
                <a:gd name="connsiteX154" fmla="*/ 4859140 w 6370596"/>
                <a:gd name="connsiteY154" fmla="*/ 2744291 h 4579441"/>
                <a:gd name="connsiteX155" fmla="*/ 4878190 w 6370596"/>
                <a:gd name="connsiteY155" fmla="*/ 2731591 h 4579441"/>
                <a:gd name="connsiteX156" fmla="*/ 4922640 w 6370596"/>
                <a:gd name="connsiteY156" fmla="*/ 2693491 h 4579441"/>
                <a:gd name="connsiteX157" fmla="*/ 4960740 w 6370596"/>
                <a:gd name="connsiteY157" fmla="*/ 2680791 h 4579441"/>
                <a:gd name="connsiteX158" fmla="*/ 5005190 w 6370596"/>
                <a:gd name="connsiteY158" fmla="*/ 2668091 h 4579441"/>
                <a:gd name="connsiteX159" fmla="*/ 5049640 w 6370596"/>
                <a:gd name="connsiteY159" fmla="*/ 2661741 h 4579441"/>
                <a:gd name="connsiteX160" fmla="*/ 5119490 w 6370596"/>
                <a:gd name="connsiteY160" fmla="*/ 2668091 h 4579441"/>
                <a:gd name="connsiteX161" fmla="*/ 5138540 w 6370596"/>
                <a:gd name="connsiteY161" fmla="*/ 2680791 h 4579441"/>
                <a:gd name="connsiteX162" fmla="*/ 5157590 w 6370596"/>
                <a:gd name="connsiteY162" fmla="*/ 2687141 h 4579441"/>
                <a:gd name="connsiteX163" fmla="*/ 5202040 w 6370596"/>
                <a:gd name="connsiteY163" fmla="*/ 2706191 h 4579441"/>
                <a:gd name="connsiteX164" fmla="*/ 5240140 w 6370596"/>
                <a:gd name="connsiteY164" fmla="*/ 2718891 h 4579441"/>
                <a:gd name="connsiteX165" fmla="*/ 5259190 w 6370596"/>
                <a:gd name="connsiteY165" fmla="*/ 2725241 h 4579441"/>
                <a:gd name="connsiteX166" fmla="*/ 5290940 w 6370596"/>
                <a:gd name="connsiteY166" fmla="*/ 2737941 h 4579441"/>
                <a:gd name="connsiteX167" fmla="*/ 5316340 w 6370596"/>
                <a:gd name="connsiteY167" fmla="*/ 2744291 h 4579441"/>
                <a:gd name="connsiteX168" fmla="*/ 5354440 w 6370596"/>
                <a:gd name="connsiteY168" fmla="*/ 2756991 h 4579441"/>
                <a:gd name="connsiteX169" fmla="*/ 5398890 w 6370596"/>
                <a:gd name="connsiteY169" fmla="*/ 2769691 h 4579441"/>
                <a:gd name="connsiteX170" fmla="*/ 5494140 w 6370596"/>
                <a:gd name="connsiteY170" fmla="*/ 2763341 h 4579441"/>
                <a:gd name="connsiteX171" fmla="*/ 5513190 w 6370596"/>
                <a:gd name="connsiteY171" fmla="*/ 2744291 h 4579441"/>
                <a:gd name="connsiteX172" fmla="*/ 5500490 w 6370596"/>
                <a:gd name="connsiteY172" fmla="*/ 2699841 h 4579441"/>
                <a:gd name="connsiteX173" fmla="*/ 5494140 w 6370596"/>
                <a:gd name="connsiteY173" fmla="*/ 2668091 h 4579441"/>
                <a:gd name="connsiteX174" fmla="*/ 5456040 w 6370596"/>
                <a:gd name="connsiteY174" fmla="*/ 2649041 h 4579441"/>
                <a:gd name="connsiteX175" fmla="*/ 5449690 w 6370596"/>
                <a:gd name="connsiteY175" fmla="*/ 2623641 h 4579441"/>
                <a:gd name="connsiteX176" fmla="*/ 5462390 w 6370596"/>
                <a:gd name="connsiteY176" fmla="*/ 2509341 h 4579441"/>
                <a:gd name="connsiteX177" fmla="*/ 5475090 w 6370596"/>
                <a:gd name="connsiteY177" fmla="*/ 2483941 h 4579441"/>
                <a:gd name="connsiteX178" fmla="*/ 5513190 w 6370596"/>
                <a:gd name="connsiteY178" fmla="*/ 2458541 h 4579441"/>
                <a:gd name="connsiteX179" fmla="*/ 5513190 w 6370596"/>
                <a:gd name="connsiteY179" fmla="*/ 2356941 h 4579441"/>
                <a:gd name="connsiteX180" fmla="*/ 5532240 w 6370596"/>
                <a:gd name="connsiteY180" fmla="*/ 2331541 h 4579441"/>
                <a:gd name="connsiteX181" fmla="*/ 5551290 w 6370596"/>
                <a:gd name="connsiteY181" fmla="*/ 2293441 h 4579441"/>
                <a:gd name="connsiteX182" fmla="*/ 5576690 w 6370596"/>
                <a:gd name="connsiteY182" fmla="*/ 2287091 h 4579441"/>
                <a:gd name="connsiteX183" fmla="*/ 5684640 w 6370596"/>
                <a:gd name="connsiteY183" fmla="*/ 2280741 h 4579441"/>
                <a:gd name="connsiteX184" fmla="*/ 5767190 w 6370596"/>
                <a:gd name="connsiteY184" fmla="*/ 2261691 h 4579441"/>
                <a:gd name="connsiteX185" fmla="*/ 5786240 w 6370596"/>
                <a:gd name="connsiteY185" fmla="*/ 2255341 h 4579441"/>
                <a:gd name="connsiteX186" fmla="*/ 5951340 w 6370596"/>
                <a:gd name="connsiteY186" fmla="*/ 2261691 h 4579441"/>
                <a:gd name="connsiteX187" fmla="*/ 5989440 w 6370596"/>
                <a:gd name="connsiteY187" fmla="*/ 2280741 h 4579441"/>
                <a:gd name="connsiteX188" fmla="*/ 6129140 w 6370596"/>
                <a:gd name="connsiteY188" fmla="*/ 2299791 h 4579441"/>
                <a:gd name="connsiteX189" fmla="*/ 6287890 w 6370596"/>
                <a:gd name="connsiteY189" fmla="*/ 2293441 h 4579441"/>
                <a:gd name="connsiteX190" fmla="*/ 6306940 w 6370596"/>
                <a:gd name="connsiteY190" fmla="*/ 2280741 h 4579441"/>
                <a:gd name="connsiteX191" fmla="*/ 6332340 w 6370596"/>
                <a:gd name="connsiteY191" fmla="*/ 2274391 h 4579441"/>
                <a:gd name="connsiteX192" fmla="*/ 6370440 w 6370596"/>
                <a:gd name="connsiteY192" fmla="*/ 2236291 h 4579441"/>
                <a:gd name="connsiteX193" fmla="*/ 6351390 w 6370596"/>
                <a:gd name="connsiteY193" fmla="*/ 2229941 h 4579441"/>
                <a:gd name="connsiteX194" fmla="*/ 6325990 w 6370596"/>
                <a:gd name="connsiteY194" fmla="*/ 2217241 h 4579441"/>
                <a:gd name="connsiteX195" fmla="*/ 6306940 w 6370596"/>
                <a:gd name="connsiteY195" fmla="*/ 2102941 h 4579441"/>
                <a:gd name="connsiteX196" fmla="*/ 6300590 w 6370596"/>
                <a:gd name="connsiteY196" fmla="*/ 2033091 h 4579441"/>
                <a:gd name="connsiteX197" fmla="*/ 6281540 w 6370596"/>
                <a:gd name="connsiteY197" fmla="*/ 1969591 h 4579441"/>
                <a:gd name="connsiteX198" fmla="*/ 6268840 w 6370596"/>
                <a:gd name="connsiteY198" fmla="*/ 1937841 h 4579441"/>
                <a:gd name="connsiteX199" fmla="*/ 6262490 w 6370596"/>
                <a:gd name="connsiteY199" fmla="*/ 1918791 h 4579441"/>
                <a:gd name="connsiteX200" fmla="*/ 6249790 w 6370596"/>
                <a:gd name="connsiteY200" fmla="*/ 1899741 h 4579441"/>
                <a:gd name="connsiteX201" fmla="*/ 6243440 w 6370596"/>
                <a:gd name="connsiteY201" fmla="*/ 1874341 h 4579441"/>
                <a:gd name="connsiteX202" fmla="*/ 6224390 w 6370596"/>
                <a:gd name="connsiteY202" fmla="*/ 1829891 h 4579441"/>
                <a:gd name="connsiteX203" fmla="*/ 6218040 w 6370596"/>
                <a:gd name="connsiteY203" fmla="*/ 1753691 h 4579441"/>
                <a:gd name="connsiteX204" fmla="*/ 6192640 w 6370596"/>
                <a:gd name="connsiteY204" fmla="*/ 1696541 h 4579441"/>
                <a:gd name="connsiteX205" fmla="*/ 6179940 w 6370596"/>
                <a:gd name="connsiteY205" fmla="*/ 1671141 h 4579441"/>
                <a:gd name="connsiteX206" fmla="*/ 6154540 w 6370596"/>
                <a:gd name="connsiteY206" fmla="*/ 1633041 h 4579441"/>
                <a:gd name="connsiteX207" fmla="*/ 6141840 w 6370596"/>
                <a:gd name="connsiteY207" fmla="*/ 1594941 h 4579441"/>
                <a:gd name="connsiteX208" fmla="*/ 6135490 w 6370596"/>
                <a:gd name="connsiteY208" fmla="*/ 1575891 h 4579441"/>
                <a:gd name="connsiteX209" fmla="*/ 6129140 w 6370596"/>
                <a:gd name="connsiteY209" fmla="*/ 1550491 h 4579441"/>
                <a:gd name="connsiteX210" fmla="*/ 6116440 w 6370596"/>
                <a:gd name="connsiteY210" fmla="*/ 1531441 h 4579441"/>
                <a:gd name="connsiteX211" fmla="*/ 6097390 w 6370596"/>
                <a:gd name="connsiteY211" fmla="*/ 1486991 h 4579441"/>
                <a:gd name="connsiteX212" fmla="*/ 6059290 w 6370596"/>
                <a:gd name="connsiteY212" fmla="*/ 1474291 h 4579441"/>
                <a:gd name="connsiteX213" fmla="*/ 6002140 w 6370596"/>
                <a:gd name="connsiteY213" fmla="*/ 1461591 h 4579441"/>
                <a:gd name="connsiteX214" fmla="*/ 5964040 w 6370596"/>
                <a:gd name="connsiteY214" fmla="*/ 1448891 h 4579441"/>
                <a:gd name="connsiteX215" fmla="*/ 5944990 w 6370596"/>
                <a:gd name="connsiteY215" fmla="*/ 1442541 h 4579441"/>
                <a:gd name="connsiteX216" fmla="*/ 5887840 w 6370596"/>
                <a:gd name="connsiteY216" fmla="*/ 1429841 h 4579441"/>
                <a:gd name="connsiteX217" fmla="*/ 5868790 w 6370596"/>
                <a:gd name="connsiteY217" fmla="*/ 1423491 h 4579441"/>
                <a:gd name="connsiteX218" fmla="*/ 5563990 w 6370596"/>
                <a:gd name="connsiteY218" fmla="*/ 1436191 h 4579441"/>
                <a:gd name="connsiteX219" fmla="*/ 5506840 w 6370596"/>
                <a:gd name="connsiteY219" fmla="*/ 1448891 h 4579441"/>
                <a:gd name="connsiteX220" fmla="*/ 5468740 w 6370596"/>
                <a:gd name="connsiteY220" fmla="*/ 1461591 h 4579441"/>
                <a:gd name="connsiteX221" fmla="*/ 5449690 w 6370596"/>
                <a:gd name="connsiteY221" fmla="*/ 1467941 h 4579441"/>
                <a:gd name="connsiteX222" fmla="*/ 5430640 w 6370596"/>
                <a:gd name="connsiteY222" fmla="*/ 1480641 h 4579441"/>
                <a:gd name="connsiteX223" fmla="*/ 5373490 w 6370596"/>
                <a:gd name="connsiteY223" fmla="*/ 1493341 h 4579441"/>
                <a:gd name="connsiteX224" fmla="*/ 5309990 w 6370596"/>
                <a:gd name="connsiteY224" fmla="*/ 1506041 h 4579441"/>
                <a:gd name="connsiteX225" fmla="*/ 5202040 w 6370596"/>
                <a:gd name="connsiteY225" fmla="*/ 1525091 h 4579441"/>
                <a:gd name="connsiteX226" fmla="*/ 5030590 w 6370596"/>
                <a:gd name="connsiteY226" fmla="*/ 1512391 h 4579441"/>
                <a:gd name="connsiteX227" fmla="*/ 4967090 w 6370596"/>
                <a:gd name="connsiteY227" fmla="*/ 1493341 h 4579441"/>
                <a:gd name="connsiteX228" fmla="*/ 4948040 w 6370596"/>
                <a:gd name="connsiteY228" fmla="*/ 1486991 h 4579441"/>
                <a:gd name="connsiteX229" fmla="*/ 4922640 w 6370596"/>
                <a:gd name="connsiteY229" fmla="*/ 1480641 h 4579441"/>
                <a:gd name="connsiteX230" fmla="*/ 4903590 w 6370596"/>
                <a:gd name="connsiteY230" fmla="*/ 1474291 h 4579441"/>
                <a:gd name="connsiteX231" fmla="*/ 4833740 w 6370596"/>
                <a:gd name="connsiteY231" fmla="*/ 1467941 h 4579441"/>
                <a:gd name="connsiteX232" fmla="*/ 4795640 w 6370596"/>
                <a:gd name="connsiteY232" fmla="*/ 1455241 h 4579441"/>
                <a:gd name="connsiteX233" fmla="*/ 4522590 w 6370596"/>
                <a:gd name="connsiteY233" fmla="*/ 1442541 h 4579441"/>
                <a:gd name="connsiteX234" fmla="*/ 4490840 w 6370596"/>
                <a:gd name="connsiteY234" fmla="*/ 1436191 h 4579441"/>
                <a:gd name="connsiteX235" fmla="*/ 4452740 w 6370596"/>
                <a:gd name="connsiteY235" fmla="*/ 1423491 h 4579441"/>
                <a:gd name="connsiteX236" fmla="*/ 4395590 w 6370596"/>
                <a:gd name="connsiteY236" fmla="*/ 1417141 h 4579441"/>
                <a:gd name="connsiteX237" fmla="*/ 4357490 w 6370596"/>
                <a:gd name="connsiteY237" fmla="*/ 1391741 h 4579441"/>
                <a:gd name="connsiteX238" fmla="*/ 4319390 w 6370596"/>
                <a:gd name="connsiteY238" fmla="*/ 1379041 h 4579441"/>
                <a:gd name="connsiteX239" fmla="*/ 4281290 w 6370596"/>
                <a:gd name="connsiteY239" fmla="*/ 1366341 h 4579441"/>
                <a:gd name="connsiteX240" fmla="*/ 4243190 w 6370596"/>
                <a:gd name="connsiteY240" fmla="*/ 1353641 h 4579441"/>
                <a:gd name="connsiteX241" fmla="*/ 4211440 w 6370596"/>
                <a:gd name="connsiteY241" fmla="*/ 1347291 h 4579441"/>
                <a:gd name="connsiteX242" fmla="*/ 4192390 w 6370596"/>
                <a:gd name="connsiteY242" fmla="*/ 1334591 h 4579441"/>
                <a:gd name="connsiteX243" fmla="*/ 4154290 w 6370596"/>
                <a:gd name="connsiteY243" fmla="*/ 1321891 h 4579441"/>
                <a:gd name="connsiteX244" fmla="*/ 4135240 w 6370596"/>
                <a:gd name="connsiteY244" fmla="*/ 1315541 h 4579441"/>
                <a:gd name="connsiteX245" fmla="*/ 4103490 w 6370596"/>
                <a:gd name="connsiteY245" fmla="*/ 1296491 h 4579441"/>
                <a:gd name="connsiteX246" fmla="*/ 4059040 w 6370596"/>
                <a:gd name="connsiteY246" fmla="*/ 1283791 h 4579441"/>
                <a:gd name="connsiteX247" fmla="*/ 4033640 w 6370596"/>
                <a:gd name="connsiteY247" fmla="*/ 1271091 h 4579441"/>
                <a:gd name="connsiteX248" fmla="*/ 3982840 w 6370596"/>
                <a:gd name="connsiteY248" fmla="*/ 1258391 h 4579441"/>
                <a:gd name="connsiteX249" fmla="*/ 3919340 w 6370596"/>
                <a:gd name="connsiteY249" fmla="*/ 1220291 h 4579441"/>
                <a:gd name="connsiteX250" fmla="*/ 3900290 w 6370596"/>
                <a:gd name="connsiteY250" fmla="*/ 1213941 h 4579441"/>
                <a:gd name="connsiteX251" fmla="*/ 3709790 w 6370596"/>
                <a:gd name="connsiteY251" fmla="*/ 1207591 h 4579441"/>
                <a:gd name="connsiteX252" fmla="*/ 3627240 w 6370596"/>
                <a:gd name="connsiteY252" fmla="*/ 1213941 h 4579441"/>
                <a:gd name="connsiteX253" fmla="*/ 3589140 w 6370596"/>
                <a:gd name="connsiteY253" fmla="*/ 1232991 h 4579441"/>
                <a:gd name="connsiteX254" fmla="*/ 3551040 w 6370596"/>
                <a:gd name="connsiteY254" fmla="*/ 1245691 h 4579441"/>
                <a:gd name="connsiteX255" fmla="*/ 3531990 w 6370596"/>
                <a:gd name="connsiteY255" fmla="*/ 1258391 h 4579441"/>
                <a:gd name="connsiteX256" fmla="*/ 3512940 w 6370596"/>
                <a:gd name="connsiteY256" fmla="*/ 1264741 h 4579441"/>
                <a:gd name="connsiteX257" fmla="*/ 3474840 w 6370596"/>
                <a:gd name="connsiteY257" fmla="*/ 1290141 h 4579441"/>
                <a:gd name="connsiteX258" fmla="*/ 3455790 w 6370596"/>
                <a:gd name="connsiteY258" fmla="*/ 1302841 h 4579441"/>
                <a:gd name="connsiteX259" fmla="*/ 3455790 w 6370596"/>
                <a:gd name="connsiteY259" fmla="*/ 1455241 h 4579441"/>
                <a:gd name="connsiteX260" fmla="*/ 3366890 w 6370596"/>
                <a:gd name="connsiteY260" fmla="*/ 1506041 h 4579441"/>
                <a:gd name="connsiteX261" fmla="*/ 3271640 w 6370596"/>
                <a:gd name="connsiteY261" fmla="*/ 1448891 h 4579441"/>
                <a:gd name="connsiteX262" fmla="*/ 3252590 w 6370596"/>
                <a:gd name="connsiteY262" fmla="*/ 1455241 h 4579441"/>
                <a:gd name="connsiteX263" fmla="*/ 3176390 w 6370596"/>
                <a:gd name="connsiteY263" fmla="*/ 1429841 h 4579441"/>
                <a:gd name="connsiteX264" fmla="*/ 3157340 w 6370596"/>
                <a:gd name="connsiteY264" fmla="*/ 1410791 h 4579441"/>
                <a:gd name="connsiteX265" fmla="*/ 3138290 w 6370596"/>
                <a:gd name="connsiteY265" fmla="*/ 1372691 h 4579441"/>
                <a:gd name="connsiteX266" fmla="*/ 3131940 w 6370596"/>
                <a:gd name="connsiteY266" fmla="*/ 1353641 h 4579441"/>
                <a:gd name="connsiteX267" fmla="*/ 3119240 w 6370596"/>
                <a:gd name="connsiteY267" fmla="*/ 1334591 h 4579441"/>
                <a:gd name="connsiteX268" fmla="*/ 3112890 w 6370596"/>
                <a:gd name="connsiteY268" fmla="*/ 1315541 h 4579441"/>
                <a:gd name="connsiteX269" fmla="*/ 3100190 w 6370596"/>
                <a:gd name="connsiteY269" fmla="*/ 1296491 h 4579441"/>
                <a:gd name="connsiteX270" fmla="*/ 3087490 w 6370596"/>
                <a:gd name="connsiteY270" fmla="*/ 1271091 h 4579441"/>
                <a:gd name="connsiteX271" fmla="*/ 3068440 w 6370596"/>
                <a:gd name="connsiteY271" fmla="*/ 1252041 h 4579441"/>
                <a:gd name="connsiteX272" fmla="*/ 3030340 w 6370596"/>
                <a:gd name="connsiteY272" fmla="*/ 1232991 h 4579441"/>
                <a:gd name="connsiteX273" fmla="*/ 3011290 w 6370596"/>
                <a:gd name="connsiteY273" fmla="*/ 1213941 h 4579441"/>
                <a:gd name="connsiteX274" fmla="*/ 2985890 w 6370596"/>
                <a:gd name="connsiteY274" fmla="*/ 1194891 h 4579441"/>
                <a:gd name="connsiteX275" fmla="*/ 2966840 w 6370596"/>
                <a:gd name="connsiteY275" fmla="*/ 1169491 h 4579441"/>
                <a:gd name="connsiteX276" fmla="*/ 2941440 w 6370596"/>
                <a:gd name="connsiteY276" fmla="*/ 1144091 h 4579441"/>
                <a:gd name="connsiteX277" fmla="*/ 2896990 w 6370596"/>
                <a:gd name="connsiteY277" fmla="*/ 1086941 h 4579441"/>
                <a:gd name="connsiteX278" fmla="*/ 2865240 w 6370596"/>
                <a:gd name="connsiteY278" fmla="*/ 1048841 h 4579441"/>
                <a:gd name="connsiteX279" fmla="*/ 2839840 w 6370596"/>
                <a:gd name="connsiteY279" fmla="*/ 1029791 h 4579441"/>
                <a:gd name="connsiteX280" fmla="*/ 2801740 w 6370596"/>
                <a:gd name="connsiteY280" fmla="*/ 1004391 h 4579441"/>
                <a:gd name="connsiteX281" fmla="*/ 2757290 w 6370596"/>
                <a:gd name="connsiteY281" fmla="*/ 966291 h 4579441"/>
                <a:gd name="connsiteX282" fmla="*/ 2719190 w 6370596"/>
                <a:gd name="connsiteY282" fmla="*/ 928191 h 4579441"/>
                <a:gd name="connsiteX283" fmla="*/ 2700140 w 6370596"/>
                <a:gd name="connsiteY283" fmla="*/ 915491 h 4579441"/>
                <a:gd name="connsiteX284" fmla="*/ 2655690 w 6370596"/>
                <a:gd name="connsiteY284" fmla="*/ 871041 h 4579441"/>
                <a:gd name="connsiteX285" fmla="*/ 2630290 w 6370596"/>
                <a:gd name="connsiteY285" fmla="*/ 832941 h 4579441"/>
                <a:gd name="connsiteX286" fmla="*/ 2598540 w 6370596"/>
                <a:gd name="connsiteY286" fmla="*/ 801191 h 4579441"/>
                <a:gd name="connsiteX287" fmla="*/ 2585840 w 6370596"/>
                <a:gd name="connsiteY287" fmla="*/ 782141 h 4579441"/>
                <a:gd name="connsiteX288" fmla="*/ 2522340 w 6370596"/>
                <a:gd name="connsiteY288" fmla="*/ 744041 h 4579441"/>
                <a:gd name="connsiteX289" fmla="*/ 2503290 w 6370596"/>
                <a:gd name="connsiteY289" fmla="*/ 724991 h 4579441"/>
                <a:gd name="connsiteX290" fmla="*/ 2452490 w 6370596"/>
                <a:gd name="connsiteY290" fmla="*/ 693241 h 4579441"/>
                <a:gd name="connsiteX291" fmla="*/ 2376290 w 6370596"/>
                <a:gd name="connsiteY291" fmla="*/ 642441 h 4579441"/>
                <a:gd name="connsiteX292" fmla="*/ 2331840 w 6370596"/>
                <a:gd name="connsiteY292" fmla="*/ 585291 h 4579441"/>
                <a:gd name="connsiteX293" fmla="*/ 2293740 w 6370596"/>
                <a:gd name="connsiteY293" fmla="*/ 547191 h 4579441"/>
                <a:gd name="connsiteX294" fmla="*/ 2268340 w 6370596"/>
                <a:gd name="connsiteY294" fmla="*/ 496391 h 4579441"/>
                <a:gd name="connsiteX295" fmla="*/ 2223890 w 6370596"/>
                <a:gd name="connsiteY295" fmla="*/ 350341 h 4579441"/>
                <a:gd name="connsiteX296" fmla="*/ 2211190 w 6370596"/>
                <a:gd name="connsiteY296" fmla="*/ 331291 h 4579441"/>
                <a:gd name="connsiteX297" fmla="*/ 2204840 w 6370596"/>
                <a:gd name="connsiteY297" fmla="*/ 312241 h 4579441"/>
                <a:gd name="connsiteX298" fmla="*/ 2179440 w 6370596"/>
                <a:gd name="connsiteY298" fmla="*/ 274141 h 4579441"/>
                <a:gd name="connsiteX299" fmla="*/ 2122290 w 6370596"/>
                <a:gd name="connsiteY299" fmla="*/ 134441 h 4579441"/>
                <a:gd name="connsiteX300" fmla="*/ 2096890 w 6370596"/>
                <a:gd name="connsiteY300" fmla="*/ 96341 h 4579441"/>
                <a:gd name="connsiteX301" fmla="*/ 2071490 w 6370596"/>
                <a:gd name="connsiteY301" fmla="*/ 89991 h 4579441"/>
                <a:gd name="connsiteX302" fmla="*/ 2001640 w 6370596"/>
                <a:gd name="connsiteY302" fmla="*/ 58241 h 4579441"/>
                <a:gd name="connsiteX303" fmla="*/ 1982590 w 6370596"/>
                <a:gd name="connsiteY303" fmla="*/ 45541 h 4579441"/>
                <a:gd name="connsiteX304" fmla="*/ 1684140 w 6370596"/>
                <a:gd name="connsiteY304" fmla="*/ 26491 h 4579441"/>
                <a:gd name="connsiteX305" fmla="*/ 763390 w 6370596"/>
                <a:gd name="connsiteY305" fmla="*/ 13791 h 4579441"/>
                <a:gd name="connsiteX306" fmla="*/ 503040 w 6370596"/>
                <a:gd name="connsiteY306" fmla="*/ 1091 h 4579441"/>
                <a:gd name="connsiteX307" fmla="*/ 452240 w 6370596"/>
                <a:gd name="connsiteY307" fmla="*/ 20141 h 4579441"/>
                <a:gd name="connsiteX308" fmla="*/ 134740 w 6370596"/>
                <a:gd name="connsiteY308" fmla="*/ 20141 h 4579441"/>
                <a:gd name="connsiteX309" fmla="*/ 45840 w 6370596"/>
                <a:gd name="connsiteY309" fmla="*/ 64591 h 4579441"/>
                <a:gd name="connsiteX310" fmla="*/ 26790 w 6370596"/>
                <a:gd name="connsiteY310" fmla="*/ 229691 h 4579441"/>
                <a:gd name="connsiteX311" fmla="*/ 7740 w 6370596"/>
                <a:gd name="connsiteY311" fmla="*/ 369391 h 4579441"/>
                <a:gd name="connsiteX312" fmla="*/ 20440 w 6370596"/>
                <a:gd name="connsiteY31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30140 w 6370596"/>
                <a:gd name="connsiteY37" fmla="*/ 4141291 h 4579441"/>
                <a:gd name="connsiteX38" fmla="*/ 1468240 w 6370596"/>
                <a:gd name="connsiteY38" fmla="*/ 4166691 h 4579441"/>
                <a:gd name="connsiteX39" fmla="*/ 1512690 w 6370596"/>
                <a:gd name="connsiteY39" fmla="*/ 4192091 h 4579441"/>
                <a:gd name="connsiteX40" fmla="*/ 1569840 w 6370596"/>
                <a:gd name="connsiteY40" fmla="*/ 4217491 h 4579441"/>
                <a:gd name="connsiteX41" fmla="*/ 1595240 w 6370596"/>
                <a:gd name="connsiteY41" fmla="*/ 4230191 h 4579441"/>
                <a:gd name="connsiteX42" fmla="*/ 1614290 w 6370596"/>
                <a:gd name="connsiteY42" fmla="*/ 4242891 h 4579441"/>
                <a:gd name="connsiteX43" fmla="*/ 1652390 w 6370596"/>
                <a:gd name="connsiteY43" fmla="*/ 4255591 h 4579441"/>
                <a:gd name="connsiteX44" fmla="*/ 1709540 w 6370596"/>
                <a:gd name="connsiteY44" fmla="*/ 4300041 h 4579441"/>
                <a:gd name="connsiteX45" fmla="*/ 1728590 w 6370596"/>
                <a:gd name="connsiteY45" fmla="*/ 4306391 h 4579441"/>
                <a:gd name="connsiteX46" fmla="*/ 1753990 w 6370596"/>
                <a:gd name="connsiteY46" fmla="*/ 4325441 h 4579441"/>
                <a:gd name="connsiteX47" fmla="*/ 1798440 w 6370596"/>
                <a:gd name="connsiteY47" fmla="*/ 4344491 h 4579441"/>
                <a:gd name="connsiteX48" fmla="*/ 1823840 w 6370596"/>
                <a:gd name="connsiteY48" fmla="*/ 4357191 h 4579441"/>
                <a:gd name="connsiteX49" fmla="*/ 1861940 w 6370596"/>
                <a:gd name="connsiteY49" fmla="*/ 4369891 h 4579441"/>
                <a:gd name="connsiteX50" fmla="*/ 1880990 w 6370596"/>
                <a:gd name="connsiteY50" fmla="*/ 4382591 h 4579441"/>
                <a:gd name="connsiteX51" fmla="*/ 1919090 w 6370596"/>
                <a:gd name="connsiteY51" fmla="*/ 4395291 h 4579441"/>
                <a:gd name="connsiteX52" fmla="*/ 1963540 w 6370596"/>
                <a:gd name="connsiteY52" fmla="*/ 4414341 h 4579441"/>
                <a:gd name="connsiteX53" fmla="*/ 1988940 w 6370596"/>
                <a:gd name="connsiteY53" fmla="*/ 4433391 h 4579441"/>
                <a:gd name="connsiteX54" fmla="*/ 2027040 w 6370596"/>
                <a:gd name="connsiteY54" fmla="*/ 4458791 h 4579441"/>
                <a:gd name="connsiteX55" fmla="*/ 2071490 w 6370596"/>
                <a:gd name="connsiteY55" fmla="*/ 4496891 h 4579441"/>
                <a:gd name="connsiteX56" fmla="*/ 2090540 w 6370596"/>
                <a:gd name="connsiteY56" fmla="*/ 4503241 h 4579441"/>
                <a:gd name="connsiteX57" fmla="*/ 2109590 w 6370596"/>
                <a:gd name="connsiteY57" fmla="*/ 4515941 h 4579441"/>
                <a:gd name="connsiteX58" fmla="*/ 2134990 w 6370596"/>
                <a:gd name="connsiteY58" fmla="*/ 4522291 h 4579441"/>
                <a:gd name="connsiteX59" fmla="*/ 2198490 w 6370596"/>
                <a:gd name="connsiteY59" fmla="*/ 4541341 h 4579441"/>
                <a:gd name="connsiteX60" fmla="*/ 2261990 w 6370596"/>
                <a:gd name="connsiteY60" fmla="*/ 4547691 h 4579441"/>
                <a:gd name="connsiteX61" fmla="*/ 2300090 w 6370596"/>
                <a:gd name="connsiteY61" fmla="*/ 4560391 h 4579441"/>
                <a:gd name="connsiteX62" fmla="*/ 2325490 w 6370596"/>
                <a:gd name="connsiteY62" fmla="*/ 4566741 h 4579441"/>
                <a:gd name="connsiteX63" fmla="*/ 2363590 w 6370596"/>
                <a:gd name="connsiteY63" fmla="*/ 4579441 h 4579441"/>
                <a:gd name="connsiteX64" fmla="*/ 2388990 w 6370596"/>
                <a:gd name="connsiteY64" fmla="*/ 4573091 h 4579441"/>
                <a:gd name="connsiteX65" fmla="*/ 2401690 w 6370596"/>
                <a:gd name="connsiteY65" fmla="*/ 4547691 h 4579441"/>
                <a:gd name="connsiteX66" fmla="*/ 2433440 w 6370596"/>
                <a:gd name="connsiteY66" fmla="*/ 4515941 h 4579441"/>
                <a:gd name="connsiteX67" fmla="*/ 2458840 w 6370596"/>
                <a:gd name="connsiteY67" fmla="*/ 4477841 h 4579441"/>
                <a:gd name="connsiteX68" fmla="*/ 2471540 w 6370596"/>
                <a:gd name="connsiteY68" fmla="*/ 4458791 h 4579441"/>
                <a:gd name="connsiteX69" fmla="*/ 2490590 w 6370596"/>
                <a:gd name="connsiteY69" fmla="*/ 4433391 h 4579441"/>
                <a:gd name="connsiteX70" fmla="*/ 2503290 w 6370596"/>
                <a:gd name="connsiteY70" fmla="*/ 4414341 h 4579441"/>
                <a:gd name="connsiteX71" fmla="*/ 2522340 w 6370596"/>
                <a:gd name="connsiteY71" fmla="*/ 4388941 h 4579441"/>
                <a:gd name="connsiteX72" fmla="*/ 2535040 w 6370596"/>
                <a:gd name="connsiteY72" fmla="*/ 4369891 h 4579441"/>
                <a:gd name="connsiteX73" fmla="*/ 2554090 w 6370596"/>
                <a:gd name="connsiteY73" fmla="*/ 4363541 h 4579441"/>
                <a:gd name="connsiteX74" fmla="*/ 2611240 w 6370596"/>
                <a:gd name="connsiteY74" fmla="*/ 4312741 h 4579441"/>
                <a:gd name="connsiteX75" fmla="*/ 2630290 w 6370596"/>
                <a:gd name="connsiteY75" fmla="*/ 4306391 h 4579441"/>
                <a:gd name="connsiteX76" fmla="*/ 2674740 w 6370596"/>
                <a:gd name="connsiteY76" fmla="*/ 4280991 h 4579441"/>
                <a:gd name="connsiteX77" fmla="*/ 2700140 w 6370596"/>
                <a:gd name="connsiteY77" fmla="*/ 4268291 h 4579441"/>
                <a:gd name="connsiteX78" fmla="*/ 2738240 w 6370596"/>
                <a:gd name="connsiteY78" fmla="*/ 4230191 h 4579441"/>
                <a:gd name="connsiteX79" fmla="*/ 2776340 w 6370596"/>
                <a:gd name="connsiteY79" fmla="*/ 4198441 h 4579441"/>
                <a:gd name="connsiteX80" fmla="*/ 2827140 w 6370596"/>
                <a:gd name="connsiteY80" fmla="*/ 4166691 h 4579441"/>
                <a:gd name="connsiteX81" fmla="*/ 2858890 w 6370596"/>
                <a:gd name="connsiteY81" fmla="*/ 4134941 h 4579441"/>
                <a:gd name="connsiteX82" fmla="*/ 2890640 w 6370596"/>
                <a:gd name="connsiteY82" fmla="*/ 4103191 h 4579441"/>
                <a:gd name="connsiteX83" fmla="*/ 2903340 w 6370596"/>
                <a:gd name="connsiteY83" fmla="*/ 4077791 h 4579441"/>
                <a:gd name="connsiteX84" fmla="*/ 2992240 w 6370596"/>
                <a:gd name="connsiteY84" fmla="*/ 4014291 h 4579441"/>
                <a:gd name="connsiteX85" fmla="*/ 3023990 w 6370596"/>
                <a:gd name="connsiteY85" fmla="*/ 3995241 h 4579441"/>
                <a:gd name="connsiteX86" fmla="*/ 3093840 w 6370596"/>
                <a:gd name="connsiteY86" fmla="*/ 3963491 h 4579441"/>
                <a:gd name="connsiteX87" fmla="*/ 3112890 w 6370596"/>
                <a:gd name="connsiteY87" fmla="*/ 3950791 h 4579441"/>
                <a:gd name="connsiteX88" fmla="*/ 3150990 w 6370596"/>
                <a:gd name="connsiteY88" fmla="*/ 3938091 h 4579441"/>
                <a:gd name="connsiteX89" fmla="*/ 3208140 w 6370596"/>
                <a:gd name="connsiteY89" fmla="*/ 3906341 h 4579441"/>
                <a:gd name="connsiteX90" fmla="*/ 3246240 w 6370596"/>
                <a:gd name="connsiteY90" fmla="*/ 3887291 h 4579441"/>
                <a:gd name="connsiteX91" fmla="*/ 3258940 w 6370596"/>
                <a:gd name="connsiteY91" fmla="*/ 3868241 h 4579441"/>
                <a:gd name="connsiteX92" fmla="*/ 3284340 w 6370596"/>
                <a:gd name="connsiteY92" fmla="*/ 3849191 h 4579441"/>
                <a:gd name="connsiteX93" fmla="*/ 3277990 w 6370596"/>
                <a:gd name="connsiteY93" fmla="*/ 3734891 h 4579441"/>
                <a:gd name="connsiteX94" fmla="*/ 3239890 w 6370596"/>
                <a:gd name="connsiteY94" fmla="*/ 3728541 h 4579441"/>
                <a:gd name="connsiteX95" fmla="*/ 3112890 w 6370596"/>
                <a:gd name="connsiteY95" fmla="*/ 3715841 h 4579441"/>
                <a:gd name="connsiteX96" fmla="*/ 3119240 w 6370596"/>
                <a:gd name="connsiteY96" fmla="*/ 3690441 h 4579441"/>
                <a:gd name="connsiteX97" fmla="*/ 3138290 w 6370596"/>
                <a:gd name="connsiteY97" fmla="*/ 3677741 h 4579441"/>
                <a:gd name="connsiteX98" fmla="*/ 3163690 w 6370596"/>
                <a:gd name="connsiteY98" fmla="*/ 3658691 h 4579441"/>
                <a:gd name="connsiteX99" fmla="*/ 3201790 w 6370596"/>
                <a:gd name="connsiteY99" fmla="*/ 3639641 h 4579441"/>
                <a:gd name="connsiteX100" fmla="*/ 3271640 w 6370596"/>
                <a:gd name="connsiteY100" fmla="*/ 3569791 h 4579441"/>
                <a:gd name="connsiteX101" fmla="*/ 3290690 w 6370596"/>
                <a:gd name="connsiteY101" fmla="*/ 3544391 h 4579441"/>
                <a:gd name="connsiteX102" fmla="*/ 3309740 w 6370596"/>
                <a:gd name="connsiteY102" fmla="*/ 3531691 h 4579441"/>
                <a:gd name="connsiteX103" fmla="*/ 3404990 w 6370596"/>
                <a:gd name="connsiteY103" fmla="*/ 3474541 h 4579441"/>
                <a:gd name="connsiteX104" fmla="*/ 3449440 w 6370596"/>
                <a:gd name="connsiteY104" fmla="*/ 3461841 h 4579441"/>
                <a:gd name="connsiteX105" fmla="*/ 3474840 w 6370596"/>
                <a:gd name="connsiteY105" fmla="*/ 3398341 h 4579441"/>
                <a:gd name="connsiteX106" fmla="*/ 3512940 w 6370596"/>
                <a:gd name="connsiteY106" fmla="*/ 3379291 h 4579441"/>
                <a:gd name="connsiteX107" fmla="*/ 3557390 w 6370596"/>
                <a:gd name="connsiteY107" fmla="*/ 3353891 h 4579441"/>
                <a:gd name="connsiteX108" fmla="*/ 3608190 w 6370596"/>
                <a:gd name="connsiteY108" fmla="*/ 3322141 h 4579441"/>
                <a:gd name="connsiteX109" fmla="*/ 3697090 w 6370596"/>
                <a:gd name="connsiteY109" fmla="*/ 3296741 h 4579441"/>
                <a:gd name="connsiteX110" fmla="*/ 3741540 w 6370596"/>
                <a:gd name="connsiteY110" fmla="*/ 3284041 h 4579441"/>
                <a:gd name="connsiteX111" fmla="*/ 3760590 w 6370596"/>
                <a:gd name="connsiteY111" fmla="*/ 3271341 h 4579441"/>
                <a:gd name="connsiteX112" fmla="*/ 3805040 w 6370596"/>
                <a:gd name="connsiteY112" fmla="*/ 3220541 h 4579441"/>
                <a:gd name="connsiteX113" fmla="*/ 3773290 w 6370596"/>
                <a:gd name="connsiteY113" fmla="*/ 3144341 h 4579441"/>
                <a:gd name="connsiteX114" fmla="*/ 3728840 w 6370596"/>
                <a:gd name="connsiteY114" fmla="*/ 3087191 h 4579441"/>
                <a:gd name="connsiteX115" fmla="*/ 3671690 w 6370596"/>
                <a:gd name="connsiteY115" fmla="*/ 2979241 h 4579441"/>
                <a:gd name="connsiteX116" fmla="*/ 3678040 w 6370596"/>
                <a:gd name="connsiteY116" fmla="*/ 2960191 h 4579441"/>
                <a:gd name="connsiteX117" fmla="*/ 3690740 w 6370596"/>
                <a:gd name="connsiteY117" fmla="*/ 2877641 h 4579441"/>
                <a:gd name="connsiteX118" fmla="*/ 3684390 w 6370596"/>
                <a:gd name="connsiteY118" fmla="*/ 2833191 h 4579441"/>
                <a:gd name="connsiteX119" fmla="*/ 3671690 w 6370596"/>
                <a:gd name="connsiteY119" fmla="*/ 2814141 h 4579441"/>
                <a:gd name="connsiteX120" fmla="*/ 3665340 w 6370596"/>
                <a:gd name="connsiteY120" fmla="*/ 2788741 h 4579441"/>
                <a:gd name="connsiteX121" fmla="*/ 3671690 w 6370596"/>
                <a:gd name="connsiteY121" fmla="*/ 2706191 h 4579441"/>
                <a:gd name="connsiteX122" fmla="*/ 3684390 w 6370596"/>
                <a:gd name="connsiteY122" fmla="*/ 2687141 h 4579441"/>
                <a:gd name="connsiteX123" fmla="*/ 3722490 w 6370596"/>
                <a:gd name="connsiteY123" fmla="*/ 2649041 h 4579441"/>
                <a:gd name="connsiteX124" fmla="*/ 3843140 w 6370596"/>
                <a:gd name="connsiteY124" fmla="*/ 2560141 h 4579441"/>
                <a:gd name="connsiteX125" fmla="*/ 3925690 w 6370596"/>
                <a:gd name="connsiteY125" fmla="*/ 2496641 h 4579441"/>
                <a:gd name="connsiteX126" fmla="*/ 4008240 w 6370596"/>
                <a:gd name="connsiteY126" fmla="*/ 2464891 h 4579441"/>
                <a:gd name="connsiteX127" fmla="*/ 4109840 w 6370596"/>
                <a:gd name="connsiteY127" fmla="*/ 2471241 h 4579441"/>
                <a:gd name="connsiteX128" fmla="*/ 4147940 w 6370596"/>
                <a:gd name="connsiteY128" fmla="*/ 2496641 h 4579441"/>
                <a:gd name="connsiteX129" fmla="*/ 4186040 w 6370596"/>
                <a:gd name="connsiteY129" fmla="*/ 2515691 h 4579441"/>
                <a:gd name="connsiteX130" fmla="*/ 4249540 w 6370596"/>
                <a:gd name="connsiteY130" fmla="*/ 2566491 h 4579441"/>
                <a:gd name="connsiteX131" fmla="*/ 4274940 w 6370596"/>
                <a:gd name="connsiteY131" fmla="*/ 2610941 h 4579441"/>
                <a:gd name="connsiteX132" fmla="*/ 4293990 w 6370596"/>
                <a:gd name="connsiteY132" fmla="*/ 2629991 h 4579441"/>
                <a:gd name="connsiteX133" fmla="*/ 4363840 w 6370596"/>
                <a:gd name="connsiteY133" fmla="*/ 2706191 h 4579441"/>
                <a:gd name="connsiteX134" fmla="*/ 4382890 w 6370596"/>
                <a:gd name="connsiteY134" fmla="*/ 2731591 h 4579441"/>
                <a:gd name="connsiteX135" fmla="*/ 4427340 w 6370596"/>
                <a:gd name="connsiteY135" fmla="*/ 2795091 h 4579441"/>
                <a:gd name="connsiteX136" fmla="*/ 4465440 w 6370596"/>
                <a:gd name="connsiteY136" fmla="*/ 2852241 h 4579441"/>
                <a:gd name="connsiteX137" fmla="*/ 4535290 w 6370596"/>
                <a:gd name="connsiteY137" fmla="*/ 2947491 h 4579441"/>
                <a:gd name="connsiteX138" fmla="*/ 4547990 w 6370596"/>
                <a:gd name="connsiteY138" fmla="*/ 2966541 h 4579441"/>
                <a:gd name="connsiteX139" fmla="*/ 4573390 w 6370596"/>
                <a:gd name="connsiteY139" fmla="*/ 2991941 h 4579441"/>
                <a:gd name="connsiteX140" fmla="*/ 4586090 w 6370596"/>
                <a:gd name="connsiteY140" fmla="*/ 3010991 h 4579441"/>
                <a:gd name="connsiteX141" fmla="*/ 4605140 w 6370596"/>
                <a:gd name="connsiteY141" fmla="*/ 3030041 h 4579441"/>
                <a:gd name="connsiteX142" fmla="*/ 4649590 w 6370596"/>
                <a:gd name="connsiteY142" fmla="*/ 3087191 h 4579441"/>
                <a:gd name="connsiteX143" fmla="*/ 4668640 w 6370596"/>
                <a:gd name="connsiteY143" fmla="*/ 3112591 h 4579441"/>
                <a:gd name="connsiteX144" fmla="*/ 4681340 w 6370596"/>
                <a:gd name="connsiteY144" fmla="*/ 3131641 h 4579441"/>
                <a:gd name="connsiteX145" fmla="*/ 4700390 w 6370596"/>
                <a:gd name="connsiteY145" fmla="*/ 3137991 h 4579441"/>
                <a:gd name="connsiteX146" fmla="*/ 4732140 w 6370596"/>
                <a:gd name="connsiteY146" fmla="*/ 3036391 h 4579441"/>
                <a:gd name="connsiteX147" fmla="*/ 4744840 w 6370596"/>
                <a:gd name="connsiteY147" fmla="*/ 2985591 h 4579441"/>
                <a:gd name="connsiteX148" fmla="*/ 4763890 w 6370596"/>
                <a:gd name="connsiteY148" fmla="*/ 2934791 h 4579441"/>
                <a:gd name="connsiteX149" fmla="*/ 4776590 w 6370596"/>
                <a:gd name="connsiteY149" fmla="*/ 2883991 h 4579441"/>
                <a:gd name="connsiteX150" fmla="*/ 4782940 w 6370596"/>
                <a:gd name="connsiteY150" fmla="*/ 2864941 h 4579441"/>
                <a:gd name="connsiteX151" fmla="*/ 4801990 w 6370596"/>
                <a:gd name="connsiteY151" fmla="*/ 2839541 h 4579441"/>
                <a:gd name="connsiteX152" fmla="*/ 4808340 w 6370596"/>
                <a:gd name="connsiteY152" fmla="*/ 2820491 h 4579441"/>
                <a:gd name="connsiteX153" fmla="*/ 4846440 w 6370596"/>
                <a:gd name="connsiteY153" fmla="*/ 2763341 h 4579441"/>
                <a:gd name="connsiteX154" fmla="*/ 4859140 w 6370596"/>
                <a:gd name="connsiteY154" fmla="*/ 2744291 h 4579441"/>
                <a:gd name="connsiteX155" fmla="*/ 4878190 w 6370596"/>
                <a:gd name="connsiteY155" fmla="*/ 2731591 h 4579441"/>
                <a:gd name="connsiteX156" fmla="*/ 4922640 w 6370596"/>
                <a:gd name="connsiteY156" fmla="*/ 2693491 h 4579441"/>
                <a:gd name="connsiteX157" fmla="*/ 4960740 w 6370596"/>
                <a:gd name="connsiteY157" fmla="*/ 2680791 h 4579441"/>
                <a:gd name="connsiteX158" fmla="*/ 5005190 w 6370596"/>
                <a:gd name="connsiteY158" fmla="*/ 2668091 h 4579441"/>
                <a:gd name="connsiteX159" fmla="*/ 5049640 w 6370596"/>
                <a:gd name="connsiteY159" fmla="*/ 2661741 h 4579441"/>
                <a:gd name="connsiteX160" fmla="*/ 5119490 w 6370596"/>
                <a:gd name="connsiteY160" fmla="*/ 2668091 h 4579441"/>
                <a:gd name="connsiteX161" fmla="*/ 5138540 w 6370596"/>
                <a:gd name="connsiteY161" fmla="*/ 2680791 h 4579441"/>
                <a:gd name="connsiteX162" fmla="*/ 5157590 w 6370596"/>
                <a:gd name="connsiteY162" fmla="*/ 2687141 h 4579441"/>
                <a:gd name="connsiteX163" fmla="*/ 5202040 w 6370596"/>
                <a:gd name="connsiteY163" fmla="*/ 2706191 h 4579441"/>
                <a:gd name="connsiteX164" fmla="*/ 5240140 w 6370596"/>
                <a:gd name="connsiteY164" fmla="*/ 2718891 h 4579441"/>
                <a:gd name="connsiteX165" fmla="*/ 5259190 w 6370596"/>
                <a:gd name="connsiteY165" fmla="*/ 2725241 h 4579441"/>
                <a:gd name="connsiteX166" fmla="*/ 5290940 w 6370596"/>
                <a:gd name="connsiteY166" fmla="*/ 2737941 h 4579441"/>
                <a:gd name="connsiteX167" fmla="*/ 5316340 w 6370596"/>
                <a:gd name="connsiteY167" fmla="*/ 2744291 h 4579441"/>
                <a:gd name="connsiteX168" fmla="*/ 5354440 w 6370596"/>
                <a:gd name="connsiteY168" fmla="*/ 2756991 h 4579441"/>
                <a:gd name="connsiteX169" fmla="*/ 5398890 w 6370596"/>
                <a:gd name="connsiteY169" fmla="*/ 2769691 h 4579441"/>
                <a:gd name="connsiteX170" fmla="*/ 5494140 w 6370596"/>
                <a:gd name="connsiteY170" fmla="*/ 2763341 h 4579441"/>
                <a:gd name="connsiteX171" fmla="*/ 5513190 w 6370596"/>
                <a:gd name="connsiteY171" fmla="*/ 2744291 h 4579441"/>
                <a:gd name="connsiteX172" fmla="*/ 5500490 w 6370596"/>
                <a:gd name="connsiteY172" fmla="*/ 2699841 h 4579441"/>
                <a:gd name="connsiteX173" fmla="*/ 5494140 w 6370596"/>
                <a:gd name="connsiteY173" fmla="*/ 2668091 h 4579441"/>
                <a:gd name="connsiteX174" fmla="*/ 5456040 w 6370596"/>
                <a:gd name="connsiteY174" fmla="*/ 2649041 h 4579441"/>
                <a:gd name="connsiteX175" fmla="*/ 5449690 w 6370596"/>
                <a:gd name="connsiteY175" fmla="*/ 2623641 h 4579441"/>
                <a:gd name="connsiteX176" fmla="*/ 5462390 w 6370596"/>
                <a:gd name="connsiteY176" fmla="*/ 2509341 h 4579441"/>
                <a:gd name="connsiteX177" fmla="*/ 5475090 w 6370596"/>
                <a:gd name="connsiteY177" fmla="*/ 2483941 h 4579441"/>
                <a:gd name="connsiteX178" fmla="*/ 5513190 w 6370596"/>
                <a:gd name="connsiteY178" fmla="*/ 2458541 h 4579441"/>
                <a:gd name="connsiteX179" fmla="*/ 5513190 w 6370596"/>
                <a:gd name="connsiteY179" fmla="*/ 2356941 h 4579441"/>
                <a:gd name="connsiteX180" fmla="*/ 5532240 w 6370596"/>
                <a:gd name="connsiteY180" fmla="*/ 2331541 h 4579441"/>
                <a:gd name="connsiteX181" fmla="*/ 5551290 w 6370596"/>
                <a:gd name="connsiteY181" fmla="*/ 2293441 h 4579441"/>
                <a:gd name="connsiteX182" fmla="*/ 5576690 w 6370596"/>
                <a:gd name="connsiteY182" fmla="*/ 2287091 h 4579441"/>
                <a:gd name="connsiteX183" fmla="*/ 5684640 w 6370596"/>
                <a:gd name="connsiteY183" fmla="*/ 2280741 h 4579441"/>
                <a:gd name="connsiteX184" fmla="*/ 5767190 w 6370596"/>
                <a:gd name="connsiteY184" fmla="*/ 2261691 h 4579441"/>
                <a:gd name="connsiteX185" fmla="*/ 5786240 w 6370596"/>
                <a:gd name="connsiteY185" fmla="*/ 2255341 h 4579441"/>
                <a:gd name="connsiteX186" fmla="*/ 5951340 w 6370596"/>
                <a:gd name="connsiteY186" fmla="*/ 2261691 h 4579441"/>
                <a:gd name="connsiteX187" fmla="*/ 5989440 w 6370596"/>
                <a:gd name="connsiteY187" fmla="*/ 2280741 h 4579441"/>
                <a:gd name="connsiteX188" fmla="*/ 6129140 w 6370596"/>
                <a:gd name="connsiteY188" fmla="*/ 2299791 h 4579441"/>
                <a:gd name="connsiteX189" fmla="*/ 6287890 w 6370596"/>
                <a:gd name="connsiteY189" fmla="*/ 2293441 h 4579441"/>
                <a:gd name="connsiteX190" fmla="*/ 6306940 w 6370596"/>
                <a:gd name="connsiteY190" fmla="*/ 2280741 h 4579441"/>
                <a:gd name="connsiteX191" fmla="*/ 6332340 w 6370596"/>
                <a:gd name="connsiteY191" fmla="*/ 2274391 h 4579441"/>
                <a:gd name="connsiteX192" fmla="*/ 6370440 w 6370596"/>
                <a:gd name="connsiteY192" fmla="*/ 2236291 h 4579441"/>
                <a:gd name="connsiteX193" fmla="*/ 6351390 w 6370596"/>
                <a:gd name="connsiteY193" fmla="*/ 2229941 h 4579441"/>
                <a:gd name="connsiteX194" fmla="*/ 6325990 w 6370596"/>
                <a:gd name="connsiteY194" fmla="*/ 2217241 h 4579441"/>
                <a:gd name="connsiteX195" fmla="*/ 6306940 w 6370596"/>
                <a:gd name="connsiteY195" fmla="*/ 2102941 h 4579441"/>
                <a:gd name="connsiteX196" fmla="*/ 6300590 w 6370596"/>
                <a:gd name="connsiteY196" fmla="*/ 2033091 h 4579441"/>
                <a:gd name="connsiteX197" fmla="*/ 6281540 w 6370596"/>
                <a:gd name="connsiteY197" fmla="*/ 1969591 h 4579441"/>
                <a:gd name="connsiteX198" fmla="*/ 6268840 w 6370596"/>
                <a:gd name="connsiteY198" fmla="*/ 1937841 h 4579441"/>
                <a:gd name="connsiteX199" fmla="*/ 6262490 w 6370596"/>
                <a:gd name="connsiteY199" fmla="*/ 1918791 h 4579441"/>
                <a:gd name="connsiteX200" fmla="*/ 6249790 w 6370596"/>
                <a:gd name="connsiteY200" fmla="*/ 1899741 h 4579441"/>
                <a:gd name="connsiteX201" fmla="*/ 6243440 w 6370596"/>
                <a:gd name="connsiteY201" fmla="*/ 1874341 h 4579441"/>
                <a:gd name="connsiteX202" fmla="*/ 6224390 w 6370596"/>
                <a:gd name="connsiteY202" fmla="*/ 1829891 h 4579441"/>
                <a:gd name="connsiteX203" fmla="*/ 6218040 w 6370596"/>
                <a:gd name="connsiteY203" fmla="*/ 1753691 h 4579441"/>
                <a:gd name="connsiteX204" fmla="*/ 6192640 w 6370596"/>
                <a:gd name="connsiteY204" fmla="*/ 1696541 h 4579441"/>
                <a:gd name="connsiteX205" fmla="*/ 6179940 w 6370596"/>
                <a:gd name="connsiteY205" fmla="*/ 1671141 h 4579441"/>
                <a:gd name="connsiteX206" fmla="*/ 6154540 w 6370596"/>
                <a:gd name="connsiteY206" fmla="*/ 1633041 h 4579441"/>
                <a:gd name="connsiteX207" fmla="*/ 6141840 w 6370596"/>
                <a:gd name="connsiteY207" fmla="*/ 1594941 h 4579441"/>
                <a:gd name="connsiteX208" fmla="*/ 6135490 w 6370596"/>
                <a:gd name="connsiteY208" fmla="*/ 1575891 h 4579441"/>
                <a:gd name="connsiteX209" fmla="*/ 6129140 w 6370596"/>
                <a:gd name="connsiteY209" fmla="*/ 1550491 h 4579441"/>
                <a:gd name="connsiteX210" fmla="*/ 6116440 w 6370596"/>
                <a:gd name="connsiteY210" fmla="*/ 1531441 h 4579441"/>
                <a:gd name="connsiteX211" fmla="*/ 6097390 w 6370596"/>
                <a:gd name="connsiteY211" fmla="*/ 1486991 h 4579441"/>
                <a:gd name="connsiteX212" fmla="*/ 6059290 w 6370596"/>
                <a:gd name="connsiteY212" fmla="*/ 1474291 h 4579441"/>
                <a:gd name="connsiteX213" fmla="*/ 6002140 w 6370596"/>
                <a:gd name="connsiteY213" fmla="*/ 1461591 h 4579441"/>
                <a:gd name="connsiteX214" fmla="*/ 5964040 w 6370596"/>
                <a:gd name="connsiteY214" fmla="*/ 1448891 h 4579441"/>
                <a:gd name="connsiteX215" fmla="*/ 5944990 w 6370596"/>
                <a:gd name="connsiteY215" fmla="*/ 1442541 h 4579441"/>
                <a:gd name="connsiteX216" fmla="*/ 5887840 w 6370596"/>
                <a:gd name="connsiteY216" fmla="*/ 1429841 h 4579441"/>
                <a:gd name="connsiteX217" fmla="*/ 5868790 w 6370596"/>
                <a:gd name="connsiteY217" fmla="*/ 1423491 h 4579441"/>
                <a:gd name="connsiteX218" fmla="*/ 5563990 w 6370596"/>
                <a:gd name="connsiteY218" fmla="*/ 1436191 h 4579441"/>
                <a:gd name="connsiteX219" fmla="*/ 5506840 w 6370596"/>
                <a:gd name="connsiteY219" fmla="*/ 1448891 h 4579441"/>
                <a:gd name="connsiteX220" fmla="*/ 5468740 w 6370596"/>
                <a:gd name="connsiteY220" fmla="*/ 1461591 h 4579441"/>
                <a:gd name="connsiteX221" fmla="*/ 5449690 w 6370596"/>
                <a:gd name="connsiteY221" fmla="*/ 1467941 h 4579441"/>
                <a:gd name="connsiteX222" fmla="*/ 5430640 w 6370596"/>
                <a:gd name="connsiteY222" fmla="*/ 1480641 h 4579441"/>
                <a:gd name="connsiteX223" fmla="*/ 5373490 w 6370596"/>
                <a:gd name="connsiteY223" fmla="*/ 1493341 h 4579441"/>
                <a:gd name="connsiteX224" fmla="*/ 5309990 w 6370596"/>
                <a:gd name="connsiteY224" fmla="*/ 1506041 h 4579441"/>
                <a:gd name="connsiteX225" fmla="*/ 5202040 w 6370596"/>
                <a:gd name="connsiteY225" fmla="*/ 1525091 h 4579441"/>
                <a:gd name="connsiteX226" fmla="*/ 5030590 w 6370596"/>
                <a:gd name="connsiteY226" fmla="*/ 1512391 h 4579441"/>
                <a:gd name="connsiteX227" fmla="*/ 4967090 w 6370596"/>
                <a:gd name="connsiteY227" fmla="*/ 1493341 h 4579441"/>
                <a:gd name="connsiteX228" fmla="*/ 4948040 w 6370596"/>
                <a:gd name="connsiteY228" fmla="*/ 1486991 h 4579441"/>
                <a:gd name="connsiteX229" fmla="*/ 4922640 w 6370596"/>
                <a:gd name="connsiteY229" fmla="*/ 1480641 h 4579441"/>
                <a:gd name="connsiteX230" fmla="*/ 4903590 w 6370596"/>
                <a:gd name="connsiteY230" fmla="*/ 1474291 h 4579441"/>
                <a:gd name="connsiteX231" fmla="*/ 4833740 w 6370596"/>
                <a:gd name="connsiteY231" fmla="*/ 1467941 h 4579441"/>
                <a:gd name="connsiteX232" fmla="*/ 4795640 w 6370596"/>
                <a:gd name="connsiteY232" fmla="*/ 1455241 h 4579441"/>
                <a:gd name="connsiteX233" fmla="*/ 4522590 w 6370596"/>
                <a:gd name="connsiteY233" fmla="*/ 1442541 h 4579441"/>
                <a:gd name="connsiteX234" fmla="*/ 4490840 w 6370596"/>
                <a:gd name="connsiteY234" fmla="*/ 1436191 h 4579441"/>
                <a:gd name="connsiteX235" fmla="*/ 4452740 w 6370596"/>
                <a:gd name="connsiteY235" fmla="*/ 1423491 h 4579441"/>
                <a:gd name="connsiteX236" fmla="*/ 4395590 w 6370596"/>
                <a:gd name="connsiteY236" fmla="*/ 1417141 h 4579441"/>
                <a:gd name="connsiteX237" fmla="*/ 4357490 w 6370596"/>
                <a:gd name="connsiteY237" fmla="*/ 1391741 h 4579441"/>
                <a:gd name="connsiteX238" fmla="*/ 4319390 w 6370596"/>
                <a:gd name="connsiteY238" fmla="*/ 1379041 h 4579441"/>
                <a:gd name="connsiteX239" fmla="*/ 4281290 w 6370596"/>
                <a:gd name="connsiteY239" fmla="*/ 1366341 h 4579441"/>
                <a:gd name="connsiteX240" fmla="*/ 4243190 w 6370596"/>
                <a:gd name="connsiteY240" fmla="*/ 1353641 h 4579441"/>
                <a:gd name="connsiteX241" fmla="*/ 4211440 w 6370596"/>
                <a:gd name="connsiteY241" fmla="*/ 1347291 h 4579441"/>
                <a:gd name="connsiteX242" fmla="*/ 4192390 w 6370596"/>
                <a:gd name="connsiteY242" fmla="*/ 1334591 h 4579441"/>
                <a:gd name="connsiteX243" fmla="*/ 4154290 w 6370596"/>
                <a:gd name="connsiteY243" fmla="*/ 1321891 h 4579441"/>
                <a:gd name="connsiteX244" fmla="*/ 4135240 w 6370596"/>
                <a:gd name="connsiteY244" fmla="*/ 1315541 h 4579441"/>
                <a:gd name="connsiteX245" fmla="*/ 4103490 w 6370596"/>
                <a:gd name="connsiteY245" fmla="*/ 1296491 h 4579441"/>
                <a:gd name="connsiteX246" fmla="*/ 4059040 w 6370596"/>
                <a:gd name="connsiteY246" fmla="*/ 1283791 h 4579441"/>
                <a:gd name="connsiteX247" fmla="*/ 4033640 w 6370596"/>
                <a:gd name="connsiteY247" fmla="*/ 1271091 h 4579441"/>
                <a:gd name="connsiteX248" fmla="*/ 3982840 w 6370596"/>
                <a:gd name="connsiteY248" fmla="*/ 1258391 h 4579441"/>
                <a:gd name="connsiteX249" fmla="*/ 3919340 w 6370596"/>
                <a:gd name="connsiteY249" fmla="*/ 1220291 h 4579441"/>
                <a:gd name="connsiteX250" fmla="*/ 3900290 w 6370596"/>
                <a:gd name="connsiteY250" fmla="*/ 1213941 h 4579441"/>
                <a:gd name="connsiteX251" fmla="*/ 3709790 w 6370596"/>
                <a:gd name="connsiteY251" fmla="*/ 1207591 h 4579441"/>
                <a:gd name="connsiteX252" fmla="*/ 3627240 w 6370596"/>
                <a:gd name="connsiteY252" fmla="*/ 1213941 h 4579441"/>
                <a:gd name="connsiteX253" fmla="*/ 3589140 w 6370596"/>
                <a:gd name="connsiteY253" fmla="*/ 1232991 h 4579441"/>
                <a:gd name="connsiteX254" fmla="*/ 3551040 w 6370596"/>
                <a:gd name="connsiteY254" fmla="*/ 1245691 h 4579441"/>
                <a:gd name="connsiteX255" fmla="*/ 3531990 w 6370596"/>
                <a:gd name="connsiteY255" fmla="*/ 1258391 h 4579441"/>
                <a:gd name="connsiteX256" fmla="*/ 3512940 w 6370596"/>
                <a:gd name="connsiteY256" fmla="*/ 1264741 h 4579441"/>
                <a:gd name="connsiteX257" fmla="*/ 3474840 w 6370596"/>
                <a:gd name="connsiteY257" fmla="*/ 1290141 h 4579441"/>
                <a:gd name="connsiteX258" fmla="*/ 3455790 w 6370596"/>
                <a:gd name="connsiteY258" fmla="*/ 1302841 h 4579441"/>
                <a:gd name="connsiteX259" fmla="*/ 3455790 w 6370596"/>
                <a:gd name="connsiteY259" fmla="*/ 1455241 h 4579441"/>
                <a:gd name="connsiteX260" fmla="*/ 3366890 w 6370596"/>
                <a:gd name="connsiteY260" fmla="*/ 1506041 h 4579441"/>
                <a:gd name="connsiteX261" fmla="*/ 3271640 w 6370596"/>
                <a:gd name="connsiteY261" fmla="*/ 1448891 h 4579441"/>
                <a:gd name="connsiteX262" fmla="*/ 3252590 w 6370596"/>
                <a:gd name="connsiteY262" fmla="*/ 1455241 h 4579441"/>
                <a:gd name="connsiteX263" fmla="*/ 3176390 w 6370596"/>
                <a:gd name="connsiteY263" fmla="*/ 1429841 h 4579441"/>
                <a:gd name="connsiteX264" fmla="*/ 3157340 w 6370596"/>
                <a:gd name="connsiteY264" fmla="*/ 1410791 h 4579441"/>
                <a:gd name="connsiteX265" fmla="*/ 3138290 w 6370596"/>
                <a:gd name="connsiteY265" fmla="*/ 1372691 h 4579441"/>
                <a:gd name="connsiteX266" fmla="*/ 3131940 w 6370596"/>
                <a:gd name="connsiteY266" fmla="*/ 1353641 h 4579441"/>
                <a:gd name="connsiteX267" fmla="*/ 3119240 w 6370596"/>
                <a:gd name="connsiteY267" fmla="*/ 1334591 h 4579441"/>
                <a:gd name="connsiteX268" fmla="*/ 3112890 w 6370596"/>
                <a:gd name="connsiteY268" fmla="*/ 1315541 h 4579441"/>
                <a:gd name="connsiteX269" fmla="*/ 3100190 w 6370596"/>
                <a:gd name="connsiteY269" fmla="*/ 1296491 h 4579441"/>
                <a:gd name="connsiteX270" fmla="*/ 3087490 w 6370596"/>
                <a:gd name="connsiteY270" fmla="*/ 1271091 h 4579441"/>
                <a:gd name="connsiteX271" fmla="*/ 3068440 w 6370596"/>
                <a:gd name="connsiteY271" fmla="*/ 1252041 h 4579441"/>
                <a:gd name="connsiteX272" fmla="*/ 3030340 w 6370596"/>
                <a:gd name="connsiteY272" fmla="*/ 1232991 h 4579441"/>
                <a:gd name="connsiteX273" fmla="*/ 3011290 w 6370596"/>
                <a:gd name="connsiteY273" fmla="*/ 1213941 h 4579441"/>
                <a:gd name="connsiteX274" fmla="*/ 2985890 w 6370596"/>
                <a:gd name="connsiteY274" fmla="*/ 1194891 h 4579441"/>
                <a:gd name="connsiteX275" fmla="*/ 2966840 w 6370596"/>
                <a:gd name="connsiteY275" fmla="*/ 1169491 h 4579441"/>
                <a:gd name="connsiteX276" fmla="*/ 2941440 w 6370596"/>
                <a:gd name="connsiteY276" fmla="*/ 1144091 h 4579441"/>
                <a:gd name="connsiteX277" fmla="*/ 2896990 w 6370596"/>
                <a:gd name="connsiteY277" fmla="*/ 1086941 h 4579441"/>
                <a:gd name="connsiteX278" fmla="*/ 2865240 w 6370596"/>
                <a:gd name="connsiteY278" fmla="*/ 1048841 h 4579441"/>
                <a:gd name="connsiteX279" fmla="*/ 2839840 w 6370596"/>
                <a:gd name="connsiteY279" fmla="*/ 1029791 h 4579441"/>
                <a:gd name="connsiteX280" fmla="*/ 2801740 w 6370596"/>
                <a:gd name="connsiteY280" fmla="*/ 1004391 h 4579441"/>
                <a:gd name="connsiteX281" fmla="*/ 2757290 w 6370596"/>
                <a:gd name="connsiteY281" fmla="*/ 966291 h 4579441"/>
                <a:gd name="connsiteX282" fmla="*/ 2719190 w 6370596"/>
                <a:gd name="connsiteY282" fmla="*/ 928191 h 4579441"/>
                <a:gd name="connsiteX283" fmla="*/ 2700140 w 6370596"/>
                <a:gd name="connsiteY283" fmla="*/ 915491 h 4579441"/>
                <a:gd name="connsiteX284" fmla="*/ 2655690 w 6370596"/>
                <a:gd name="connsiteY284" fmla="*/ 871041 h 4579441"/>
                <a:gd name="connsiteX285" fmla="*/ 2630290 w 6370596"/>
                <a:gd name="connsiteY285" fmla="*/ 832941 h 4579441"/>
                <a:gd name="connsiteX286" fmla="*/ 2598540 w 6370596"/>
                <a:gd name="connsiteY286" fmla="*/ 801191 h 4579441"/>
                <a:gd name="connsiteX287" fmla="*/ 2585840 w 6370596"/>
                <a:gd name="connsiteY287" fmla="*/ 782141 h 4579441"/>
                <a:gd name="connsiteX288" fmla="*/ 2522340 w 6370596"/>
                <a:gd name="connsiteY288" fmla="*/ 744041 h 4579441"/>
                <a:gd name="connsiteX289" fmla="*/ 2503290 w 6370596"/>
                <a:gd name="connsiteY289" fmla="*/ 724991 h 4579441"/>
                <a:gd name="connsiteX290" fmla="*/ 2452490 w 6370596"/>
                <a:gd name="connsiteY290" fmla="*/ 693241 h 4579441"/>
                <a:gd name="connsiteX291" fmla="*/ 2376290 w 6370596"/>
                <a:gd name="connsiteY291" fmla="*/ 642441 h 4579441"/>
                <a:gd name="connsiteX292" fmla="*/ 2331840 w 6370596"/>
                <a:gd name="connsiteY292" fmla="*/ 585291 h 4579441"/>
                <a:gd name="connsiteX293" fmla="*/ 2293740 w 6370596"/>
                <a:gd name="connsiteY293" fmla="*/ 547191 h 4579441"/>
                <a:gd name="connsiteX294" fmla="*/ 2268340 w 6370596"/>
                <a:gd name="connsiteY294" fmla="*/ 496391 h 4579441"/>
                <a:gd name="connsiteX295" fmla="*/ 2223890 w 6370596"/>
                <a:gd name="connsiteY295" fmla="*/ 350341 h 4579441"/>
                <a:gd name="connsiteX296" fmla="*/ 2211190 w 6370596"/>
                <a:gd name="connsiteY296" fmla="*/ 331291 h 4579441"/>
                <a:gd name="connsiteX297" fmla="*/ 2204840 w 6370596"/>
                <a:gd name="connsiteY297" fmla="*/ 312241 h 4579441"/>
                <a:gd name="connsiteX298" fmla="*/ 2179440 w 6370596"/>
                <a:gd name="connsiteY298" fmla="*/ 274141 h 4579441"/>
                <a:gd name="connsiteX299" fmla="*/ 2122290 w 6370596"/>
                <a:gd name="connsiteY299" fmla="*/ 134441 h 4579441"/>
                <a:gd name="connsiteX300" fmla="*/ 2096890 w 6370596"/>
                <a:gd name="connsiteY300" fmla="*/ 96341 h 4579441"/>
                <a:gd name="connsiteX301" fmla="*/ 2071490 w 6370596"/>
                <a:gd name="connsiteY301" fmla="*/ 89991 h 4579441"/>
                <a:gd name="connsiteX302" fmla="*/ 2001640 w 6370596"/>
                <a:gd name="connsiteY302" fmla="*/ 58241 h 4579441"/>
                <a:gd name="connsiteX303" fmla="*/ 1982590 w 6370596"/>
                <a:gd name="connsiteY303" fmla="*/ 45541 h 4579441"/>
                <a:gd name="connsiteX304" fmla="*/ 1684140 w 6370596"/>
                <a:gd name="connsiteY304" fmla="*/ 26491 h 4579441"/>
                <a:gd name="connsiteX305" fmla="*/ 763390 w 6370596"/>
                <a:gd name="connsiteY305" fmla="*/ 13791 h 4579441"/>
                <a:gd name="connsiteX306" fmla="*/ 503040 w 6370596"/>
                <a:gd name="connsiteY306" fmla="*/ 1091 h 4579441"/>
                <a:gd name="connsiteX307" fmla="*/ 452240 w 6370596"/>
                <a:gd name="connsiteY307" fmla="*/ 20141 h 4579441"/>
                <a:gd name="connsiteX308" fmla="*/ 134740 w 6370596"/>
                <a:gd name="connsiteY308" fmla="*/ 20141 h 4579441"/>
                <a:gd name="connsiteX309" fmla="*/ 45840 w 6370596"/>
                <a:gd name="connsiteY309" fmla="*/ 64591 h 4579441"/>
                <a:gd name="connsiteX310" fmla="*/ 26790 w 6370596"/>
                <a:gd name="connsiteY310" fmla="*/ 229691 h 4579441"/>
                <a:gd name="connsiteX311" fmla="*/ 7740 w 6370596"/>
                <a:gd name="connsiteY311" fmla="*/ 369391 h 4579441"/>
                <a:gd name="connsiteX312" fmla="*/ 20440 w 6370596"/>
                <a:gd name="connsiteY31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12690 w 6370596"/>
                <a:gd name="connsiteY38" fmla="*/ 4192091 h 4579441"/>
                <a:gd name="connsiteX39" fmla="*/ 1569840 w 6370596"/>
                <a:gd name="connsiteY39" fmla="*/ 4217491 h 4579441"/>
                <a:gd name="connsiteX40" fmla="*/ 1595240 w 6370596"/>
                <a:gd name="connsiteY40" fmla="*/ 4230191 h 4579441"/>
                <a:gd name="connsiteX41" fmla="*/ 1614290 w 6370596"/>
                <a:gd name="connsiteY41" fmla="*/ 4242891 h 4579441"/>
                <a:gd name="connsiteX42" fmla="*/ 1652390 w 6370596"/>
                <a:gd name="connsiteY42" fmla="*/ 4255591 h 4579441"/>
                <a:gd name="connsiteX43" fmla="*/ 1709540 w 6370596"/>
                <a:gd name="connsiteY43" fmla="*/ 4300041 h 4579441"/>
                <a:gd name="connsiteX44" fmla="*/ 1728590 w 6370596"/>
                <a:gd name="connsiteY44" fmla="*/ 4306391 h 4579441"/>
                <a:gd name="connsiteX45" fmla="*/ 1753990 w 6370596"/>
                <a:gd name="connsiteY45" fmla="*/ 4325441 h 4579441"/>
                <a:gd name="connsiteX46" fmla="*/ 1798440 w 6370596"/>
                <a:gd name="connsiteY46" fmla="*/ 4344491 h 4579441"/>
                <a:gd name="connsiteX47" fmla="*/ 1823840 w 6370596"/>
                <a:gd name="connsiteY47" fmla="*/ 4357191 h 4579441"/>
                <a:gd name="connsiteX48" fmla="*/ 1861940 w 6370596"/>
                <a:gd name="connsiteY48" fmla="*/ 4369891 h 4579441"/>
                <a:gd name="connsiteX49" fmla="*/ 1880990 w 6370596"/>
                <a:gd name="connsiteY49" fmla="*/ 4382591 h 4579441"/>
                <a:gd name="connsiteX50" fmla="*/ 1919090 w 6370596"/>
                <a:gd name="connsiteY50" fmla="*/ 4395291 h 4579441"/>
                <a:gd name="connsiteX51" fmla="*/ 1963540 w 6370596"/>
                <a:gd name="connsiteY51" fmla="*/ 4414341 h 4579441"/>
                <a:gd name="connsiteX52" fmla="*/ 1988940 w 6370596"/>
                <a:gd name="connsiteY52" fmla="*/ 4433391 h 4579441"/>
                <a:gd name="connsiteX53" fmla="*/ 2027040 w 6370596"/>
                <a:gd name="connsiteY53" fmla="*/ 4458791 h 4579441"/>
                <a:gd name="connsiteX54" fmla="*/ 2071490 w 6370596"/>
                <a:gd name="connsiteY54" fmla="*/ 4496891 h 4579441"/>
                <a:gd name="connsiteX55" fmla="*/ 2090540 w 6370596"/>
                <a:gd name="connsiteY55" fmla="*/ 4503241 h 4579441"/>
                <a:gd name="connsiteX56" fmla="*/ 2109590 w 6370596"/>
                <a:gd name="connsiteY56" fmla="*/ 4515941 h 4579441"/>
                <a:gd name="connsiteX57" fmla="*/ 2134990 w 6370596"/>
                <a:gd name="connsiteY57" fmla="*/ 4522291 h 4579441"/>
                <a:gd name="connsiteX58" fmla="*/ 2198490 w 6370596"/>
                <a:gd name="connsiteY58" fmla="*/ 4541341 h 4579441"/>
                <a:gd name="connsiteX59" fmla="*/ 2261990 w 6370596"/>
                <a:gd name="connsiteY59" fmla="*/ 4547691 h 4579441"/>
                <a:gd name="connsiteX60" fmla="*/ 2300090 w 6370596"/>
                <a:gd name="connsiteY60" fmla="*/ 4560391 h 4579441"/>
                <a:gd name="connsiteX61" fmla="*/ 2325490 w 6370596"/>
                <a:gd name="connsiteY61" fmla="*/ 4566741 h 4579441"/>
                <a:gd name="connsiteX62" fmla="*/ 2363590 w 6370596"/>
                <a:gd name="connsiteY62" fmla="*/ 4579441 h 4579441"/>
                <a:gd name="connsiteX63" fmla="*/ 2388990 w 6370596"/>
                <a:gd name="connsiteY63" fmla="*/ 4573091 h 4579441"/>
                <a:gd name="connsiteX64" fmla="*/ 2401690 w 6370596"/>
                <a:gd name="connsiteY64" fmla="*/ 4547691 h 4579441"/>
                <a:gd name="connsiteX65" fmla="*/ 2433440 w 6370596"/>
                <a:gd name="connsiteY65" fmla="*/ 4515941 h 4579441"/>
                <a:gd name="connsiteX66" fmla="*/ 2458840 w 6370596"/>
                <a:gd name="connsiteY66" fmla="*/ 4477841 h 4579441"/>
                <a:gd name="connsiteX67" fmla="*/ 2471540 w 6370596"/>
                <a:gd name="connsiteY67" fmla="*/ 4458791 h 4579441"/>
                <a:gd name="connsiteX68" fmla="*/ 2490590 w 6370596"/>
                <a:gd name="connsiteY68" fmla="*/ 4433391 h 4579441"/>
                <a:gd name="connsiteX69" fmla="*/ 2503290 w 6370596"/>
                <a:gd name="connsiteY69" fmla="*/ 4414341 h 4579441"/>
                <a:gd name="connsiteX70" fmla="*/ 2522340 w 6370596"/>
                <a:gd name="connsiteY70" fmla="*/ 4388941 h 4579441"/>
                <a:gd name="connsiteX71" fmla="*/ 2535040 w 6370596"/>
                <a:gd name="connsiteY71" fmla="*/ 4369891 h 4579441"/>
                <a:gd name="connsiteX72" fmla="*/ 2554090 w 6370596"/>
                <a:gd name="connsiteY72" fmla="*/ 4363541 h 4579441"/>
                <a:gd name="connsiteX73" fmla="*/ 2611240 w 6370596"/>
                <a:gd name="connsiteY73" fmla="*/ 4312741 h 4579441"/>
                <a:gd name="connsiteX74" fmla="*/ 2630290 w 6370596"/>
                <a:gd name="connsiteY74" fmla="*/ 4306391 h 4579441"/>
                <a:gd name="connsiteX75" fmla="*/ 2674740 w 6370596"/>
                <a:gd name="connsiteY75" fmla="*/ 4280991 h 4579441"/>
                <a:gd name="connsiteX76" fmla="*/ 2700140 w 6370596"/>
                <a:gd name="connsiteY76" fmla="*/ 4268291 h 4579441"/>
                <a:gd name="connsiteX77" fmla="*/ 2738240 w 6370596"/>
                <a:gd name="connsiteY77" fmla="*/ 4230191 h 4579441"/>
                <a:gd name="connsiteX78" fmla="*/ 2776340 w 6370596"/>
                <a:gd name="connsiteY78" fmla="*/ 4198441 h 4579441"/>
                <a:gd name="connsiteX79" fmla="*/ 2827140 w 6370596"/>
                <a:gd name="connsiteY79" fmla="*/ 4166691 h 4579441"/>
                <a:gd name="connsiteX80" fmla="*/ 2858890 w 6370596"/>
                <a:gd name="connsiteY80" fmla="*/ 4134941 h 4579441"/>
                <a:gd name="connsiteX81" fmla="*/ 2890640 w 6370596"/>
                <a:gd name="connsiteY81" fmla="*/ 4103191 h 4579441"/>
                <a:gd name="connsiteX82" fmla="*/ 2903340 w 6370596"/>
                <a:gd name="connsiteY82" fmla="*/ 4077791 h 4579441"/>
                <a:gd name="connsiteX83" fmla="*/ 2992240 w 6370596"/>
                <a:gd name="connsiteY83" fmla="*/ 4014291 h 4579441"/>
                <a:gd name="connsiteX84" fmla="*/ 3023990 w 6370596"/>
                <a:gd name="connsiteY84" fmla="*/ 3995241 h 4579441"/>
                <a:gd name="connsiteX85" fmla="*/ 3093840 w 6370596"/>
                <a:gd name="connsiteY85" fmla="*/ 3963491 h 4579441"/>
                <a:gd name="connsiteX86" fmla="*/ 3112890 w 6370596"/>
                <a:gd name="connsiteY86" fmla="*/ 3950791 h 4579441"/>
                <a:gd name="connsiteX87" fmla="*/ 3150990 w 6370596"/>
                <a:gd name="connsiteY87" fmla="*/ 3938091 h 4579441"/>
                <a:gd name="connsiteX88" fmla="*/ 3208140 w 6370596"/>
                <a:gd name="connsiteY88" fmla="*/ 3906341 h 4579441"/>
                <a:gd name="connsiteX89" fmla="*/ 3246240 w 6370596"/>
                <a:gd name="connsiteY89" fmla="*/ 3887291 h 4579441"/>
                <a:gd name="connsiteX90" fmla="*/ 3258940 w 6370596"/>
                <a:gd name="connsiteY90" fmla="*/ 3868241 h 4579441"/>
                <a:gd name="connsiteX91" fmla="*/ 3284340 w 6370596"/>
                <a:gd name="connsiteY91" fmla="*/ 3849191 h 4579441"/>
                <a:gd name="connsiteX92" fmla="*/ 3277990 w 6370596"/>
                <a:gd name="connsiteY92" fmla="*/ 3734891 h 4579441"/>
                <a:gd name="connsiteX93" fmla="*/ 3239890 w 6370596"/>
                <a:gd name="connsiteY93" fmla="*/ 3728541 h 4579441"/>
                <a:gd name="connsiteX94" fmla="*/ 3112890 w 6370596"/>
                <a:gd name="connsiteY94" fmla="*/ 3715841 h 4579441"/>
                <a:gd name="connsiteX95" fmla="*/ 3119240 w 6370596"/>
                <a:gd name="connsiteY95" fmla="*/ 3690441 h 4579441"/>
                <a:gd name="connsiteX96" fmla="*/ 3138290 w 6370596"/>
                <a:gd name="connsiteY96" fmla="*/ 3677741 h 4579441"/>
                <a:gd name="connsiteX97" fmla="*/ 3163690 w 6370596"/>
                <a:gd name="connsiteY97" fmla="*/ 3658691 h 4579441"/>
                <a:gd name="connsiteX98" fmla="*/ 3201790 w 6370596"/>
                <a:gd name="connsiteY98" fmla="*/ 3639641 h 4579441"/>
                <a:gd name="connsiteX99" fmla="*/ 3271640 w 6370596"/>
                <a:gd name="connsiteY99" fmla="*/ 3569791 h 4579441"/>
                <a:gd name="connsiteX100" fmla="*/ 3290690 w 6370596"/>
                <a:gd name="connsiteY100" fmla="*/ 3544391 h 4579441"/>
                <a:gd name="connsiteX101" fmla="*/ 3309740 w 6370596"/>
                <a:gd name="connsiteY101" fmla="*/ 3531691 h 4579441"/>
                <a:gd name="connsiteX102" fmla="*/ 3404990 w 6370596"/>
                <a:gd name="connsiteY102" fmla="*/ 3474541 h 4579441"/>
                <a:gd name="connsiteX103" fmla="*/ 3449440 w 6370596"/>
                <a:gd name="connsiteY103" fmla="*/ 3461841 h 4579441"/>
                <a:gd name="connsiteX104" fmla="*/ 3474840 w 6370596"/>
                <a:gd name="connsiteY104" fmla="*/ 3398341 h 4579441"/>
                <a:gd name="connsiteX105" fmla="*/ 3512940 w 6370596"/>
                <a:gd name="connsiteY105" fmla="*/ 3379291 h 4579441"/>
                <a:gd name="connsiteX106" fmla="*/ 3557390 w 6370596"/>
                <a:gd name="connsiteY106" fmla="*/ 3353891 h 4579441"/>
                <a:gd name="connsiteX107" fmla="*/ 3608190 w 6370596"/>
                <a:gd name="connsiteY107" fmla="*/ 3322141 h 4579441"/>
                <a:gd name="connsiteX108" fmla="*/ 3697090 w 6370596"/>
                <a:gd name="connsiteY108" fmla="*/ 3296741 h 4579441"/>
                <a:gd name="connsiteX109" fmla="*/ 3741540 w 6370596"/>
                <a:gd name="connsiteY109" fmla="*/ 3284041 h 4579441"/>
                <a:gd name="connsiteX110" fmla="*/ 3760590 w 6370596"/>
                <a:gd name="connsiteY110" fmla="*/ 3271341 h 4579441"/>
                <a:gd name="connsiteX111" fmla="*/ 3805040 w 6370596"/>
                <a:gd name="connsiteY111" fmla="*/ 3220541 h 4579441"/>
                <a:gd name="connsiteX112" fmla="*/ 3773290 w 6370596"/>
                <a:gd name="connsiteY112" fmla="*/ 3144341 h 4579441"/>
                <a:gd name="connsiteX113" fmla="*/ 3728840 w 6370596"/>
                <a:gd name="connsiteY113" fmla="*/ 3087191 h 4579441"/>
                <a:gd name="connsiteX114" fmla="*/ 3671690 w 6370596"/>
                <a:gd name="connsiteY114" fmla="*/ 2979241 h 4579441"/>
                <a:gd name="connsiteX115" fmla="*/ 3678040 w 6370596"/>
                <a:gd name="connsiteY115" fmla="*/ 2960191 h 4579441"/>
                <a:gd name="connsiteX116" fmla="*/ 3690740 w 6370596"/>
                <a:gd name="connsiteY116" fmla="*/ 2877641 h 4579441"/>
                <a:gd name="connsiteX117" fmla="*/ 3684390 w 6370596"/>
                <a:gd name="connsiteY117" fmla="*/ 2833191 h 4579441"/>
                <a:gd name="connsiteX118" fmla="*/ 3671690 w 6370596"/>
                <a:gd name="connsiteY118" fmla="*/ 2814141 h 4579441"/>
                <a:gd name="connsiteX119" fmla="*/ 3665340 w 6370596"/>
                <a:gd name="connsiteY119" fmla="*/ 2788741 h 4579441"/>
                <a:gd name="connsiteX120" fmla="*/ 3671690 w 6370596"/>
                <a:gd name="connsiteY120" fmla="*/ 2706191 h 4579441"/>
                <a:gd name="connsiteX121" fmla="*/ 3684390 w 6370596"/>
                <a:gd name="connsiteY121" fmla="*/ 2687141 h 4579441"/>
                <a:gd name="connsiteX122" fmla="*/ 3722490 w 6370596"/>
                <a:gd name="connsiteY122" fmla="*/ 2649041 h 4579441"/>
                <a:gd name="connsiteX123" fmla="*/ 3843140 w 6370596"/>
                <a:gd name="connsiteY123" fmla="*/ 2560141 h 4579441"/>
                <a:gd name="connsiteX124" fmla="*/ 3925690 w 6370596"/>
                <a:gd name="connsiteY124" fmla="*/ 2496641 h 4579441"/>
                <a:gd name="connsiteX125" fmla="*/ 4008240 w 6370596"/>
                <a:gd name="connsiteY125" fmla="*/ 2464891 h 4579441"/>
                <a:gd name="connsiteX126" fmla="*/ 4109840 w 6370596"/>
                <a:gd name="connsiteY126" fmla="*/ 2471241 h 4579441"/>
                <a:gd name="connsiteX127" fmla="*/ 4147940 w 6370596"/>
                <a:gd name="connsiteY127" fmla="*/ 2496641 h 4579441"/>
                <a:gd name="connsiteX128" fmla="*/ 4186040 w 6370596"/>
                <a:gd name="connsiteY128" fmla="*/ 2515691 h 4579441"/>
                <a:gd name="connsiteX129" fmla="*/ 4249540 w 6370596"/>
                <a:gd name="connsiteY129" fmla="*/ 2566491 h 4579441"/>
                <a:gd name="connsiteX130" fmla="*/ 4274940 w 6370596"/>
                <a:gd name="connsiteY130" fmla="*/ 2610941 h 4579441"/>
                <a:gd name="connsiteX131" fmla="*/ 4293990 w 6370596"/>
                <a:gd name="connsiteY131" fmla="*/ 2629991 h 4579441"/>
                <a:gd name="connsiteX132" fmla="*/ 4363840 w 6370596"/>
                <a:gd name="connsiteY132" fmla="*/ 2706191 h 4579441"/>
                <a:gd name="connsiteX133" fmla="*/ 4382890 w 6370596"/>
                <a:gd name="connsiteY133" fmla="*/ 2731591 h 4579441"/>
                <a:gd name="connsiteX134" fmla="*/ 4427340 w 6370596"/>
                <a:gd name="connsiteY134" fmla="*/ 2795091 h 4579441"/>
                <a:gd name="connsiteX135" fmla="*/ 4465440 w 6370596"/>
                <a:gd name="connsiteY135" fmla="*/ 2852241 h 4579441"/>
                <a:gd name="connsiteX136" fmla="*/ 4535290 w 6370596"/>
                <a:gd name="connsiteY136" fmla="*/ 2947491 h 4579441"/>
                <a:gd name="connsiteX137" fmla="*/ 4547990 w 6370596"/>
                <a:gd name="connsiteY137" fmla="*/ 2966541 h 4579441"/>
                <a:gd name="connsiteX138" fmla="*/ 4573390 w 6370596"/>
                <a:gd name="connsiteY138" fmla="*/ 2991941 h 4579441"/>
                <a:gd name="connsiteX139" fmla="*/ 4586090 w 6370596"/>
                <a:gd name="connsiteY139" fmla="*/ 3010991 h 4579441"/>
                <a:gd name="connsiteX140" fmla="*/ 4605140 w 6370596"/>
                <a:gd name="connsiteY140" fmla="*/ 3030041 h 4579441"/>
                <a:gd name="connsiteX141" fmla="*/ 4649590 w 6370596"/>
                <a:gd name="connsiteY141" fmla="*/ 3087191 h 4579441"/>
                <a:gd name="connsiteX142" fmla="*/ 4668640 w 6370596"/>
                <a:gd name="connsiteY142" fmla="*/ 3112591 h 4579441"/>
                <a:gd name="connsiteX143" fmla="*/ 4681340 w 6370596"/>
                <a:gd name="connsiteY143" fmla="*/ 3131641 h 4579441"/>
                <a:gd name="connsiteX144" fmla="*/ 4700390 w 6370596"/>
                <a:gd name="connsiteY144" fmla="*/ 3137991 h 4579441"/>
                <a:gd name="connsiteX145" fmla="*/ 4732140 w 6370596"/>
                <a:gd name="connsiteY145" fmla="*/ 3036391 h 4579441"/>
                <a:gd name="connsiteX146" fmla="*/ 4744840 w 6370596"/>
                <a:gd name="connsiteY146" fmla="*/ 2985591 h 4579441"/>
                <a:gd name="connsiteX147" fmla="*/ 4763890 w 6370596"/>
                <a:gd name="connsiteY147" fmla="*/ 2934791 h 4579441"/>
                <a:gd name="connsiteX148" fmla="*/ 4776590 w 6370596"/>
                <a:gd name="connsiteY148" fmla="*/ 2883991 h 4579441"/>
                <a:gd name="connsiteX149" fmla="*/ 4782940 w 6370596"/>
                <a:gd name="connsiteY149" fmla="*/ 2864941 h 4579441"/>
                <a:gd name="connsiteX150" fmla="*/ 4801990 w 6370596"/>
                <a:gd name="connsiteY150" fmla="*/ 2839541 h 4579441"/>
                <a:gd name="connsiteX151" fmla="*/ 4808340 w 6370596"/>
                <a:gd name="connsiteY151" fmla="*/ 2820491 h 4579441"/>
                <a:gd name="connsiteX152" fmla="*/ 4846440 w 6370596"/>
                <a:gd name="connsiteY152" fmla="*/ 2763341 h 4579441"/>
                <a:gd name="connsiteX153" fmla="*/ 4859140 w 6370596"/>
                <a:gd name="connsiteY153" fmla="*/ 2744291 h 4579441"/>
                <a:gd name="connsiteX154" fmla="*/ 4878190 w 6370596"/>
                <a:gd name="connsiteY154" fmla="*/ 2731591 h 4579441"/>
                <a:gd name="connsiteX155" fmla="*/ 4922640 w 6370596"/>
                <a:gd name="connsiteY155" fmla="*/ 2693491 h 4579441"/>
                <a:gd name="connsiteX156" fmla="*/ 4960740 w 6370596"/>
                <a:gd name="connsiteY156" fmla="*/ 2680791 h 4579441"/>
                <a:gd name="connsiteX157" fmla="*/ 5005190 w 6370596"/>
                <a:gd name="connsiteY157" fmla="*/ 2668091 h 4579441"/>
                <a:gd name="connsiteX158" fmla="*/ 5049640 w 6370596"/>
                <a:gd name="connsiteY158" fmla="*/ 2661741 h 4579441"/>
                <a:gd name="connsiteX159" fmla="*/ 5119490 w 6370596"/>
                <a:gd name="connsiteY159" fmla="*/ 2668091 h 4579441"/>
                <a:gd name="connsiteX160" fmla="*/ 5138540 w 6370596"/>
                <a:gd name="connsiteY160" fmla="*/ 2680791 h 4579441"/>
                <a:gd name="connsiteX161" fmla="*/ 5157590 w 6370596"/>
                <a:gd name="connsiteY161" fmla="*/ 2687141 h 4579441"/>
                <a:gd name="connsiteX162" fmla="*/ 5202040 w 6370596"/>
                <a:gd name="connsiteY162" fmla="*/ 2706191 h 4579441"/>
                <a:gd name="connsiteX163" fmla="*/ 5240140 w 6370596"/>
                <a:gd name="connsiteY163" fmla="*/ 2718891 h 4579441"/>
                <a:gd name="connsiteX164" fmla="*/ 5259190 w 6370596"/>
                <a:gd name="connsiteY164" fmla="*/ 2725241 h 4579441"/>
                <a:gd name="connsiteX165" fmla="*/ 5290940 w 6370596"/>
                <a:gd name="connsiteY165" fmla="*/ 2737941 h 4579441"/>
                <a:gd name="connsiteX166" fmla="*/ 5316340 w 6370596"/>
                <a:gd name="connsiteY166" fmla="*/ 2744291 h 4579441"/>
                <a:gd name="connsiteX167" fmla="*/ 5354440 w 6370596"/>
                <a:gd name="connsiteY167" fmla="*/ 2756991 h 4579441"/>
                <a:gd name="connsiteX168" fmla="*/ 5398890 w 6370596"/>
                <a:gd name="connsiteY168" fmla="*/ 2769691 h 4579441"/>
                <a:gd name="connsiteX169" fmla="*/ 5494140 w 6370596"/>
                <a:gd name="connsiteY169" fmla="*/ 2763341 h 4579441"/>
                <a:gd name="connsiteX170" fmla="*/ 5513190 w 6370596"/>
                <a:gd name="connsiteY170" fmla="*/ 2744291 h 4579441"/>
                <a:gd name="connsiteX171" fmla="*/ 5500490 w 6370596"/>
                <a:gd name="connsiteY171" fmla="*/ 2699841 h 4579441"/>
                <a:gd name="connsiteX172" fmla="*/ 5494140 w 6370596"/>
                <a:gd name="connsiteY172" fmla="*/ 2668091 h 4579441"/>
                <a:gd name="connsiteX173" fmla="*/ 5456040 w 6370596"/>
                <a:gd name="connsiteY173" fmla="*/ 2649041 h 4579441"/>
                <a:gd name="connsiteX174" fmla="*/ 5449690 w 6370596"/>
                <a:gd name="connsiteY174" fmla="*/ 2623641 h 4579441"/>
                <a:gd name="connsiteX175" fmla="*/ 5462390 w 6370596"/>
                <a:gd name="connsiteY175" fmla="*/ 2509341 h 4579441"/>
                <a:gd name="connsiteX176" fmla="*/ 5475090 w 6370596"/>
                <a:gd name="connsiteY176" fmla="*/ 2483941 h 4579441"/>
                <a:gd name="connsiteX177" fmla="*/ 5513190 w 6370596"/>
                <a:gd name="connsiteY177" fmla="*/ 2458541 h 4579441"/>
                <a:gd name="connsiteX178" fmla="*/ 5513190 w 6370596"/>
                <a:gd name="connsiteY178" fmla="*/ 2356941 h 4579441"/>
                <a:gd name="connsiteX179" fmla="*/ 5532240 w 6370596"/>
                <a:gd name="connsiteY179" fmla="*/ 2331541 h 4579441"/>
                <a:gd name="connsiteX180" fmla="*/ 5551290 w 6370596"/>
                <a:gd name="connsiteY180" fmla="*/ 2293441 h 4579441"/>
                <a:gd name="connsiteX181" fmla="*/ 5576690 w 6370596"/>
                <a:gd name="connsiteY181" fmla="*/ 2287091 h 4579441"/>
                <a:gd name="connsiteX182" fmla="*/ 5684640 w 6370596"/>
                <a:gd name="connsiteY182" fmla="*/ 2280741 h 4579441"/>
                <a:gd name="connsiteX183" fmla="*/ 5767190 w 6370596"/>
                <a:gd name="connsiteY183" fmla="*/ 2261691 h 4579441"/>
                <a:gd name="connsiteX184" fmla="*/ 5786240 w 6370596"/>
                <a:gd name="connsiteY184" fmla="*/ 2255341 h 4579441"/>
                <a:gd name="connsiteX185" fmla="*/ 5951340 w 6370596"/>
                <a:gd name="connsiteY185" fmla="*/ 2261691 h 4579441"/>
                <a:gd name="connsiteX186" fmla="*/ 5989440 w 6370596"/>
                <a:gd name="connsiteY186" fmla="*/ 2280741 h 4579441"/>
                <a:gd name="connsiteX187" fmla="*/ 6129140 w 6370596"/>
                <a:gd name="connsiteY187" fmla="*/ 2299791 h 4579441"/>
                <a:gd name="connsiteX188" fmla="*/ 6287890 w 6370596"/>
                <a:gd name="connsiteY188" fmla="*/ 2293441 h 4579441"/>
                <a:gd name="connsiteX189" fmla="*/ 6306940 w 6370596"/>
                <a:gd name="connsiteY189" fmla="*/ 2280741 h 4579441"/>
                <a:gd name="connsiteX190" fmla="*/ 6332340 w 6370596"/>
                <a:gd name="connsiteY190" fmla="*/ 2274391 h 4579441"/>
                <a:gd name="connsiteX191" fmla="*/ 6370440 w 6370596"/>
                <a:gd name="connsiteY191" fmla="*/ 2236291 h 4579441"/>
                <a:gd name="connsiteX192" fmla="*/ 6351390 w 6370596"/>
                <a:gd name="connsiteY192" fmla="*/ 2229941 h 4579441"/>
                <a:gd name="connsiteX193" fmla="*/ 6325990 w 6370596"/>
                <a:gd name="connsiteY193" fmla="*/ 2217241 h 4579441"/>
                <a:gd name="connsiteX194" fmla="*/ 6306940 w 6370596"/>
                <a:gd name="connsiteY194" fmla="*/ 2102941 h 4579441"/>
                <a:gd name="connsiteX195" fmla="*/ 6300590 w 6370596"/>
                <a:gd name="connsiteY195" fmla="*/ 2033091 h 4579441"/>
                <a:gd name="connsiteX196" fmla="*/ 6281540 w 6370596"/>
                <a:gd name="connsiteY196" fmla="*/ 1969591 h 4579441"/>
                <a:gd name="connsiteX197" fmla="*/ 6268840 w 6370596"/>
                <a:gd name="connsiteY197" fmla="*/ 1937841 h 4579441"/>
                <a:gd name="connsiteX198" fmla="*/ 6262490 w 6370596"/>
                <a:gd name="connsiteY198" fmla="*/ 1918791 h 4579441"/>
                <a:gd name="connsiteX199" fmla="*/ 6249790 w 6370596"/>
                <a:gd name="connsiteY199" fmla="*/ 1899741 h 4579441"/>
                <a:gd name="connsiteX200" fmla="*/ 6243440 w 6370596"/>
                <a:gd name="connsiteY200" fmla="*/ 1874341 h 4579441"/>
                <a:gd name="connsiteX201" fmla="*/ 6224390 w 6370596"/>
                <a:gd name="connsiteY201" fmla="*/ 1829891 h 4579441"/>
                <a:gd name="connsiteX202" fmla="*/ 6218040 w 6370596"/>
                <a:gd name="connsiteY202" fmla="*/ 1753691 h 4579441"/>
                <a:gd name="connsiteX203" fmla="*/ 6192640 w 6370596"/>
                <a:gd name="connsiteY203" fmla="*/ 1696541 h 4579441"/>
                <a:gd name="connsiteX204" fmla="*/ 6179940 w 6370596"/>
                <a:gd name="connsiteY204" fmla="*/ 1671141 h 4579441"/>
                <a:gd name="connsiteX205" fmla="*/ 6154540 w 6370596"/>
                <a:gd name="connsiteY205" fmla="*/ 1633041 h 4579441"/>
                <a:gd name="connsiteX206" fmla="*/ 6141840 w 6370596"/>
                <a:gd name="connsiteY206" fmla="*/ 1594941 h 4579441"/>
                <a:gd name="connsiteX207" fmla="*/ 6135490 w 6370596"/>
                <a:gd name="connsiteY207" fmla="*/ 1575891 h 4579441"/>
                <a:gd name="connsiteX208" fmla="*/ 6129140 w 6370596"/>
                <a:gd name="connsiteY208" fmla="*/ 1550491 h 4579441"/>
                <a:gd name="connsiteX209" fmla="*/ 6116440 w 6370596"/>
                <a:gd name="connsiteY209" fmla="*/ 1531441 h 4579441"/>
                <a:gd name="connsiteX210" fmla="*/ 6097390 w 6370596"/>
                <a:gd name="connsiteY210" fmla="*/ 1486991 h 4579441"/>
                <a:gd name="connsiteX211" fmla="*/ 6059290 w 6370596"/>
                <a:gd name="connsiteY211" fmla="*/ 1474291 h 4579441"/>
                <a:gd name="connsiteX212" fmla="*/ 6002140 w 6370596"/>
                <a:gd name="connsiteY212" fmla="*/ 1461591 h 4579441"/>
                <a:gd name="connsiteX213" fmla="*/ 5964040 w 6370596"/>
                <a:gd name="connsiteY213" fmla="*/ 1448891 h 4579441"/>
                <a:gd name="connsiteX214" fmla="*/ 5944990 w 6370596"/>
                <a:gd name="connsiteY214" fmla="*/ 1442541 h 4579441"/>
                <a:gd name="connsiteX215" fmla="*/ 5887840 w 6370596"/>
                <a:gd name="connsiteY215" fmla="*/ 1429841 h 4579441"/>
                <a:gd name="connsiteX216" fmla="*/ 5868790 w 6370596"/>
                <a:gd name="connsiteY216" fmla="*/ 1423491 h 4579441"/>
                <a:gd name="connsiteX217" fmla="*/ 5563990 w 6370596"/>
                <a:gd name="connsiteY217" fmla="*/ 1436191 h 4579441"/>
                <a:gd name="connsiteX218" fmla="*/ 5506840 w 6370596"/>
                <a:gd name="connsiteY218" fmla="*/ 1448891 h 4579441"/>
                <a:gd name="connsiteX219" fmla="*/ 5468740 w 6370596"/>
                <a:gd name="connsiteY219" fmla="*/ 1461591 h 4579441"/>
                <a:gd name="connsiteX220" fmla="*/ 5449690 w 6370596"/>
                <a:gd name="connsiteY220" fmla="*/ 1467941 h 4579441"/>
                <a:gd name="connsiteX221" fmla="*/ 5430640 w 6370596"/>
                <a:gd name="connsiteY221" fmla="*/ 1480641 h 4579441"/>
                <a:gd name="connsiteX222" fmla="*/ 5373490 w 6370596"/>
                <a:gd name="connsiteY222" fmla="*/ 1493341 h 4579441"/>
                <a:gd name="connsiteX223" fmla="*/ 5309990 w 6370596"/>
                <a:gd name="connsiteY223" fmla="*/ 1506041 h 4579441"/>
                <a:gd name="connsiteX224" fmla="*/ 5202040 w 6370596"/>
                <a:gd name="connsiteY224" fmla="*/ 1525091 h 4579441"/>
                <a:gd name="connsiteX225" fmla="*/ 5030590 w 6370596"/>
                <a:gd name="connsiteY225" fmla="*/ 1512391 h 4579441"/>
                <a:gd name="connsiteX226" fmla="*/ 4967090 w 6370596"/>
                <a:gd name="connsiteY226" fmla="*/ 1493341 h 4579441"/>
                <a:gd name="connsiteX227" fmla="*/ 4948040 w 6370596"/>
                <a:gd name="connsiteY227" fmla="*/ 1486991 h 4579441"/>
                <a:gd name="connsiteX228" fmla="*/ 4922640 w 6370596"/>
                <a:gd name="connsiteY228" fmla="*/ 1480641 h 4579441"/>
                <a:gd name="connsiteX229" fmla="*/ 4903590 w 6370596"/>
                <a:gd name="connsiteY229" fmla="*/ 1474291 h 4579441"/>
                <a:gd name="connsiteX230" fmla="*/ 4833740 w 6370596"/>
                <a:gd name="connsiteY230" fmla="*/ 1467941 h 4579441"/>
                <a:gd name="connsiteX231" fmla="*/ 4795640 w 6370596"/>
                <a:gd name="connsiteY231" fmla="*/ 1455241 h 4579441"/>
                <a:gd name="connsiteX232" fmla="*/ 4522590 w 6370596"/>
                <a:gd name="connsiteY232" fmla="*/ 1442541 h 4579441"/>
                <a:gd name="connsiteX233" fmla="*/ 4490840 w 6370596"/>
                <a:gd name="connsiteY233" fmla="*/ 1436191 h 4579441"/>
                <a:gd name="connsiteX234" fmla="*/ 4452740 w 6370596"/>
                <a:gd name="connsiteY234" fmla="*/ 1423491 h 4579441"/>
                <a:gd name="connsiteX235" fmla="*/ 4395590 w 6370596"/>
                <a:gd name="connsiteY235" fmla="*/ 1417141 h 4579441"/>
                <a:gd name="connsiteX236" fmla="*/ 4357490 w 6370596"/>
                <a:gd name="connsiteY236" fmla="*/ 1391741 h 4579441"/>
                <a:gd name="connsiteX237" fmla="*/ 4319390 w 6370596"/>
                <a:gd name="connsiteY237" fmla="*/ 1379041 h 4579441"/>
                <a:gd name="connsiteX238" fmla="*/ 4281290 w 6370596"/>
                <a:gd name="connsiteY238" fmla="*/ 1366341 h 4579441"/>
                <a:gd name="connsiteX239" fmla="*/ 4243190 w 6370596"/>
                <a:gd name="connsiteY239" fmla="*/ 1353641 h 4579441"/>
                <a:gd name="connsiteX240" fmla="*/ 4211440 w 6370596"/>
                <a:gd name="connsiteY240" fmla="*/ 1347291 h 4579441"/>
                <a:gd name="connsiteX241" fmla="*/ 4192390 w 6370596"/>
                <a:gd name="connsiteY241" fmla="*/ 1334591 h 4579441"/>
                <a:gd name="connsiteX242" fmla="*/ 4154290 w 6370596"/>
                <a:gd name="connsiteY242" fmla="*/ 1321891 h 4579441"/>
                <a:gd name="connsiteX243" fmla="*/ 4135240 w 6370596"/>
                <a:gd name="connsiteY243" fmla="*/ 1315541 h 4579441"/>
                <a:gd name="connsiteX244" fmla="*/ 4103490 w 6370596"/>
                <a:gd name="connsiteY244" fmla="*/ 1296491 h 4579441"/>
                <a:gd name="connsiteX245" fmla="*/ 4059040 w 6370596"/>
                <a:gd name="connsiteY245" fmla="*/ 1283791 h 4579441"/>
                <a:gd name="connsiteX246" fmla="*/ 4033640 w 6370596"/>
                <a:gd name="connsiteY246" fmla="*/ 1271091 h 4579441"/>
                <a:gd name="connsiteX247" fmla="*/ 3982840 w 6370596"/>
                <a:gd name="connsiteY247" fmla="*/ 1258391 h 4579441"/>
                <a:gd name="connsiteX248" fmla="*/ 3919340 w 6370596"/>
                <a:gd name="connsiteY248" fmla="*/ 1220291 h 4579441"/>
                <a:gd name="connsiteX249" fmla="*/ 3900290 w 6370596"/>
                <a:gd name="connsiteY249" fmla="*/ 1213941 h 4579441"/>
                <a:gd name="connsiteX250" fmla="*/ 3709790 w 6370596"/>
                <a:gd name="connsiteY250" fmla="*/ 1207591 h 4579441"/>
                <a:gd name="connsiteX251" fmla="*/ 3627240 w 6370596"/>
                <a:gd name="connsiteY251" fmla="*/ 1213941 h 4579441"/>
                <a:gd name="connsiteX252" fmla="*/ 3589140 w 6370596"/>
                <a:gd name="connsiteY252" fmla="*/ 1232991 h 4579441"/>
                <a:gd name="connsiteX253" fmla="*/ 3551040 w 6370596"/>
                <a:gd name="connsiteY253" fmla="*/ 1245691 h 4579441"/>
                <a:gd name="connsiteX254" fmla="*/ 3531990 w 6370596"/>
                <a:gd name="connsiteY254" fmla="*/ 1258391 h 4579441"/>
                <a:gd name="connsiteX255" fmla="*/ 3512940 w 6370596"/>
                <a:gd name="connsiteY255" fmla="*/ 1264741 h 4579441"/>
                <a:gd name="connsiteX256" fmla="*/ 3474840 w 6370596"/>
                <a:gd name="connsiteY256" fmla="*/ 1290141 h 4579441"/>
                <a:gd name="connsiteX257" fmla="*/ 3455790 w 6370596"/>
                <a:gd name="connsiteY257" fmla="*/ 1302841 h 4579441"/>
                <a:gd name="connsiteX258" fmla="*/ 3455790 w 6370596"/>
                <a:gd name="connsiteY258" fmla="*/ 1455241 h 4579441"/>
                <a:gd name="connsiteX259" fmla="*/ 3366890 w 6370596"/>
                <a:gd name="connsiteY259" fmla="*/ 1506041 h 4579441"/>
                <a:gd name="connsiteX260" fmla="*/ 3271640 w 6370596"/>
                <a:gd name="connsiteY260" fmla="*/ 1448891 h 4579441"/>
                <a:gd name="connsiteX261" fmla="*/ 3252590 w 6370596"/>
                <a:gd name="connsiteY261" fmla="*/ 1455241 h 4579441"/>
                <a:gd name="connsiteX262" fmla="*/ 3176390 w 6370596"/>
                <a:gd name="connsiteY262" fmla="*/ 1429841 h 4579441"/>
                <a:gd name="connsiteX263" fmla="*/ 3157340 w 6370596"/>
                <a:gd name="connsiteY263" fmla="*/ 1410791 h 4579441"/>
                <a:gd name="connsiteX264" fmla="*/ 3138290 w 6370596"/>
                <a:gd name="connsiteY264" fmla="*/ 1372691 h 4579441"/>
                <a:gd name="connsiteX265" fmla="*/ 3131940 w 6370596"/>
                <a:gd name="connsiteY265" fmla="*/ 1353641 h 4579441"/>
                <a:gd name="connsiteX266" fmla="*/ 3119240 w 6370596"/>
                <a:gd name="connsiteY266" fmla="*/ 1334591 h 4579441"/>
                <a:gd name="connsiteX267" fmla="*/ 3112890 w 6370596"/>
                <a:gd name="connsiteY267" fmla="*/ 1315541 h 4579441"/>
                <a:gd name="connsiteX268" fmla="*/ 3100190 w 6370596"/>
                <a:gd name="connsiteY268" fmla="*/ 1296491 h 4579441"/>
                <a:gd name="connsiteX269" fmla="*/ 3087490 w 6370596"/>
                <a:gd name="connsiteY269" fmla="*/ 1271091 h 4579441"/>
                <a:gd name="connsiteX270" fmla="*/ 3068440 w 6370596"/>
                <a:gd name="connsiteY270" fmla="*/ 1252041 h 4579441"/>
                <a:gd name="connsiteX271" fmla="*/ 3030340 w 6370596"/>
                <a:gd name="connsiteY271" fmla="*/ 1232991 h 4579441"/>
                <a:gd name="connsiteX272" fmla="*/ 3011290 w 6370596"/>
                <a:gd name="connsiteY272" fmla="*/ 1213941 h 4579441"/>
                <a:gd name="connsiteX273" fmla="*/ 2985890 w 6370596"/>
                <a:gd name="connsiteY273" fmla="*/ 1194891 h 4579441"/>
                <a:gd name="connsiteX274" fmla="*/ 2966840 w 6370596"/>
                <a:gd name="connsiteY274" fmla="*/ 1169491 h 4579441"/>
                <a:gd name="connsiteX275" fmla="*/ 2941440 w 6370596"/>
                <a:gd name="connsiteY275" fmla="*/ 1144091 h 4579441"/>
                <a:gd name="connsiteX276" fmla="*/ 2896990 w 6370596"/>
                <a:gd name="connsiteY276" fmla="*/ 1086941 h 4579441"/>
                <a:gd name="connsiteX277" fmla="*/ 2865240 w 6370596"/>
                <a:gd name="connsiteY277" fmla="*/ 1048841 h 4579441"/>
                <a:gd name="connsiteX278" fmla="*/ 2839840 w 6370596"/>
                <a:gd name="connsiteY278" fmla="*/ 1029791 h 4579441"/>
                <a:gd name="connsiteX279" fmla="*/ 2801740 w 6370596"/>
                <a:gd name="connsiteY279" fmla="*/ 1004391 h 4579441"/>
                <a:gd name="connsiteX280" fmla="*/ 2757290 w 6370596"/>
                <a:gd name="connsiteY280" fmla="*/ 966291 h 4579441"/>
                <a:gd name="connsiteX281" fmla="*/ 2719190 w 6370596"/>
                <a:gd name="connsiteY281" fmla="*/ 928191 h 4579441"/>
                <a:gd name="connsiteX282" fmla="*/ 2700140 w 6370596"/>
                <a:gd name="connsiteY282" fmla="*/ 915491 h 4579441"/>
                <a:gd name="connsiteX283" fmla="*/ 2655690 w 6370596"/>
                <a:gd name="connsiteY283" fmla="*/ 871041 h 4579441"/>
                <a:gd name="connsiteX284" fmla="*/ 2630290 w 6370596"/>
                <a:gd name="connsiteY284" fmla="*/ 832941 h 4579441"/>
                <a:gd name="connsiteX285" fmla="*/ 2598540 w 6370596"/>
                <a:gd name="connsiteY285" fmla="*/ 801191 h 4579441"/>
                <a:gd name="connsiteX286" fmla="*/ 2585840 w 6370596"/>
                <a:gd name="connsiteY286" fmla="*/ 782141 h 4579441"/>
                <a:gd name="connsiteX287" fmla="*/ 2522340 w 6370596"/>
                <a:gd name="connsiteY287" fmla="*/ 744041 h 4579441"/>
                <a:gd name="connsiteX288" fmla="*/ 2503290 w 6370596"/>
                <a:gd name="connsiteY288" fmla="*/ 724991 h 4579441"/>
                <a:gd name="connsiteX289" fmla="*/ 2452490 w 6370596"/>
                <a:gd name="connsiteY289" fmla="*/ 693241 h 4579441"/>
                <a:gd name="connsiteX290" fmla="*/ 2376290 w 6370596"/>
                <a:gd name="connsiteY290" fmla="*/ 642441 h 4579441"/>
                <a:gd name="connsiteX291" fmla="*/ 2331840 w 6370596"/>
                <a:gd name="connsiteY291" fmla="*/ 585291 h 4579441"/>
                <a:gd name="connsiteX292" fmla="*/ 2293740 w 6370596"/>
                <a:gd name="connsiteY292" fmla="*/ 547191 h 4579441"/>
                <a:gd name="connsiteX293" fmla="*/ 2268340 w 6370596"/>
                <a:gd name="connsiteY293" fmla="*/ 496391 h 4579441"/>
                <a:gd name="connsiteX294" fmla="*/ 2223890 w 6370596"/>
                <a:gd name="connsiteY294" fmla="*/ 350341 h 4579441"/>
                <a:gd name="connsiteX295" fmla="*/ 2211190 w 6370596"/>
                <a:gd name="connsiteY295" fmla="*/ 331291 h 4579441"/>
                <a:gd name="connsiteX296" fmla="*/ 2204840 w 6370596"/>
                <a:gd name="connsiteY296" fmla="*/ 312241 h 4579441"/>
                <a:gd name="connsiteX297" fmla="*/ 2179440 w 6370596"/>
                <a:gd name="connsiteY297" fmla="*/ 274141 h 4579441"/>
                <a:gd name="connsiteX298" fmla="*/ 2122290 w 6370596"/>
                <a:gd name="connsiteY298" fmla="*/ 134441 h 4579441"/>
                <a:gd name="connsiteX299" fmla="*/ 2096890 w 6370596"/>
                <a:gd name="connsiteY299" fmla="*/ 96341 h 4579441"/>
                <a:gd name="connsiteX300" fmla="*/ 2071490 w 6370596"/>
                <a:gd name="connsiteY300" fmla="*/ 89991 h 4579441"/>
                <a:gd name="connsiteX301" fmla="*/ 2001640 w 6370596"/>
                <a:gd name="connsiteY301" fmla="*/ 58241 h 4579441"/>
                <a:gd name="connsiteX302" fmla="*/ 1982590 w 6370596"/>
                <a:gd name="connsiteY302" fmla="*/ 45541 h 4579441"/>
                <a:gd name="connsiteX303" fmla="*/ 1684140 w 6370596"/>
                <a:gd name="connsiteY303" fmla="*/ 26491 h 4579441"/>
                <a:gd name="connsiteX304" fmla="*/ 763390 w 6370596"/>
                <a:gd name="connsiteY304" fmla="*/ 13791 h 4579441"/>
                <a:gd name="connsiteX305" fmla="*/ 503040 w 6370596"/>
                <a:gd name="connsiteY305" fmla="*/ 1091 h 4579441"/>
                <a:gd name="connsiteX306" fmla="*/ 452240 w 6370596"/>
                <a:gd name="connsiteY306" fmla="*/ 20141 h 4579441"/>
                <a:gd name="connsiteX307" fmla="*/ 134740 w 6370596"/>
                <a:gd name="connsiteY307" fmla="*/ 20141 h 4579441"/>
                <a:gd name="connsiteX308" fmla="*/ 45840 w 6370596"/>
                <a:gd name="connsiteY308" fmla="*/ 64591 h 4579441"/>
                <a:gd name="connsiteX309" fmla="*/ 26790 w 6370596"/>
                <a:gd name="connsiteY309" fmla="*/ 229691 h 4579441"/>
                <a:gd name="connsiteX310" fmla="*/ 7740 w 6370596"/>
                <a:gd name="connsiteY310" fmla="*/ 369391 h 4579441"/>
                <a:gd name="connsiteX311" fmla="*/ 20440 w 6370596"/>
                <a:gd name="connsiteY311"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614290 w 6370596"/>
                <a:gd name="connsiteY40" fmla="*/ 4242891 h 4579441"/>
                <a:gd name="connsiteX41" fmla="*/ 1652390 w 6370596"/>
                <a:gd name="connsiteY41" fmla="*/ 4255591 h 4579441"/>
                <a:gd name="connsiteX42" fmla="*/ 1709540 w 6370596"/>
                <a:gd name="connsiteY42" fmla="*/ 4300041 h 4579441"/>
                <a:gd name="connsiteX43" fmla="*/ 1728590 w 6370596"/>
                <a:gd name="connsiteY43" fmla="*/ 4306391 h 4579441"/>
                <a:gd name="connsiteX44" fmla="*/ 1753990 w 6370596"/>
                <a:gd name="connsiteY44" fmla="*/ 4325441 h 4579441"/>
                <a:gd name="connsiteX45" fmla="*/ 1798440 w 6370596"/>
                <a:gd name="connsiteY45" fmla="*/ 4344491 h 4579441"/>
                <a:gd name="connsiteX46" fmla="*/ 1823840 w 6370596"/>
                <a:gd name="connsiteY46" fmla="*/ 4357191 h 4579441"/>
                <a:gd name="connsiteX47" fmla="*/ 1861940 w 6370596"/>
                <a:gd name="connsiteY47" fmla="*/ 4369891 h 4579441"/>
                <a:gd name="connsiteX48" fmla="*/ 1880990 w 6370596"/>
                <a:gd name="connsiteY48" fmla="*/ 4382591 h 4579441"/>
                <a:gd name="connsiteX49" fmla="*/ 1919090 w 6370596"/>
                <a:gd name="connsiteY49" fmla="*/ 4395291 h 4579441"/>
                <a:gd name="connsiteX50" fmla="*/ 1963540 w 6370596"/>
                <a:gd name="connsiteY50" fmla="*/ 4414341 h 4579441"/>
                <a:gd name="connsiteX51" fmla="*/ 1988940 w 6370596"/>
                <a:gd name="connsiteY51" fmla="*/ 4433391 h 4579441"/>
                <a:gd name="connsiteX52" fmla="*/ 2027040 w 6370596"/>
                <a:gd name="connsiteY52" fmla="*/ 4458791 h 4579441"/>
                <a:gd name="connsiteX53" fmla="*/ 2071490 w 6370596"/>
                <a:gd name="connsiteY53" fmla="*/ 4496891 h 4579441"/>
                <a:gd name="connsiteX54" fmla="*/ 2090540 w 6370596"/>
                <a:gd name="connsiteY54" fmla="*/ 4503241 h 4579441"/>
                <a:gd name="connsiteX55" fmla="*/ 2109590 w 6370596"/>
                <a:gd name="connsiteY55" fmla="*/ 4515941 h 4579441"/>
                <a:gd name="connsiteX56" fmla="*/ 2134990 w 6370596"/>
                <a:gd name="connsiteY56" fmla="*/ 4522291 h 4579441"/>
                <a:gd name="connsiteX57" fmla="*/ 2198490 w 6370596"/>
                <a:gd name="connsiteY57" fmla="*/ 4541341 h 4579441"/>
                <a:gd name="connsiteX58" fmla="*/ 2261990 w 6370596"/>
                <a:gd name="connsiteY58" fmla="*/ 4547691 h 4579441"/>
                <a:gd name="connsiteX59" fmla="*/ 2300090 w 6370596"/>
                <a:gd name="connsiteY59" fmla="*/ 4560391 h 4579441"/>
                <a:gd name="connsiteX60" fmla="*/ 2325490 w 6370596"/>
                <a:gd name="connsiteY60" fmla="*/ 4566741 h 4579441"/>
                <a:gd name="connsiteX61" fmla="*/ 2363590 w 6370596"/>
                <a:gd name="connsiteY61" fmla="*/ 4579441 h 4579441"/>
                <a:gd name="connsiteX62" fmla="*/ 2388990 w 6370596"/>
                <a:gd name="connsiteY62" fmla="*/ 4573091 h 4579441"/>
                <a:gd name="connsiteX63" fmla="*/ 2401690 w 6370596"/>
                <a:gd name="connsiteY63" fmla="*/ 4547691 h 4579441"/>
                <a:gd name="connsiteX64" fmla="*/ 2433440 w 6370596"/>
                <a:gd name="connsiteY64" fmla="*/ 4515941 h 4579441"/>
                <a:gd name="connsiteX65" fmla="*/ 2458840 w 6370596"/>
                <a:gd name="connsiteY65" fmla="*/ 4477841 h 4579441"/>
                <a:gd name="connsiteX66" fmla="*/ 2471540 w 6370596"/>
                <a:gd name="connsiteY66" fmla="*/ 4458791 h 4579441"/>
                <a:gd name="connsiteX67" fmla="*/ 2490590 w 6370596"/>
                <a:gd name="connsiteY67" fmla="*/ 4433391 h 4579441"/>
                <a:gd name="connsiteX68" fmla="*/ 2503290 w 6370596"/>
                <a:gd name="connsiteY68" fmla="*/ 4414341 h 4579441"/>
                <a:gd name="connsiteX69" fmla="*/ 2522340 w 6370596"/>
                <a:gd name="connsiteY69" fmla="*/ 4388941 h 4579441"/>
                <a:gd name="connsiteX70" fmla="*/ 2535040 w 6370596"/>
                <a:gd name="connsiteY70" fmla="*/ 4369891 h 4579441"/>
                <a:gd name="connsiteX71" fmla="*/ 2554090 w 6370596"/>
                <a:gd name="connsiteY71" fmla="*/ 4363541 h 4579441"/>
                <a:gd name="connsiteX72" fmla="*/ 2611240 w 6370596"/>
                <a:gd name="connsiteY72" fmla="*/ 4312741 h 4579441"/>
                <a:gd name="connsiteX73" fmla="*/ 2630290 w 6370596"/>
                <a:gd name="connsiteY73" fmla="*/ 4306391 h 4579441"/>
                <a:gd name="connsiteX74" fmla="*/ 2674740 w 6370596"/>
                <a:gd name="connsiteY74" fmla="*/ 4280991 h 4579441"/>
                <a:gd name="connsiteX75" fmla="*/ 2700140 w 6370596"/>
                <a:gd name="connsiteY75" fmla="*/ 4268291 h 4579441"/>
                <a:gd name="connsiteX76" fmla="*/ 2738240 w 6370596"/>
                <a:gd name="connsiteY76" fmla="*/ 4230191 h 4579441"/>
                <a:gd name="connsiteX77" fmla="*/ 2776340 w 6370596"/>
                <a:gd name="connsiteY77" fmla="*/ 4198441 h 4579441"/>
                <a:gd name="connsiteX78" fmla="*/ 2827140 w 6370596"/>
                <a:gd name="connsiteY78" fmla="*/ 4166691 h 4579441"/>
                <a:gd name="connsiteX79" fmla="*/ 2858890 w 6370596"/>
                <a:gd name="connsiteY79" fmla="*/ 4134941 h 4579441"/>
                <a:gd name="connsiteX80" fmla="*/ 2890640 w 6370596"/>
                <a:gd name="connsiteY80" fmla="*/ 4103191 h 4579441"/>
                <a:gd name="connsiteX81" fmla="*/ 2903340 w 6370596"/>
                <a:gd name="connsiteY81" fmla="*/ 4077791 h 4579441"/>
                <a:gd name="connsiteX82" fmla="*/ 2992240 w 6370596"/>
                <a:gd name="connsiteY82" fmla="*/ 4014291 h 4579441"/>
                <a:gd name="connsiteX83" fmla="*/ 3023990 w 6370596"/>
                <a:gd name="connsiteY83" fmla="*/ 3995241 h 4579441"/>
                <a:gd name="connsiteX84" fmla="*/ 3093840 w 6370596"/>
                <a:gd name="connsiteY84" fmla="*/ 3963491 h 4579441"/>
                <a:gd name="connsiteX85" fmla="*/ 3112890 w 6370596"/>
                <a:gd name="connsiteY85" fmla="*/ 3950791 h 4579441"/>
                <a:gd name="connsiteX86" fmla="*/ 3150990 w 6370596"/>
                <a:gd name="connsiteY86" fmla="*/ 3938091 h 4579441"/>
                <a:gd name="connsiteX87" fmla="*/ 3208140 w 6370596"/>
                <a:gd name="connsiteY87" fmla="*/ 3906341 h 4579441"/>
                <a:gd name="connsiteX88" fmla="*/ 3246240 w 6370596"/>
                <a:gd name="connsiteY88" fmla="*/ 3887291 h 4579441"/>
                <a:gd name="connsiteX89" fmla="*/ 3258940 w 6370596"/>
                <a:gd name="connsiteY89" fmla="*/ 3868241 h 4579441"/>
                <a:gd name="connsiteX90" fmla="*/ 3284340 w 6370596"/>
                <a:gd name="connsiteY90" fmla="*/ 3849191 h 4579441"/>
                <a:gd name="connsiteX91" fmla="*/ 3277990 w 6370596"/>
                <a:gd name="connsiteY91" fmla="*/ 3734891 h 4579441"/>
                <a:gd name="connsiteX92" fmla="*/ 3239890 w 6370596"/>
                <a:gd name="connsiteY92" fmla="*/ 3728541 h 4579441"/>
                <a:gd name="connsiteX93" fmla="*/ 3112890 w 6370596"/>
                <a:gd name="connsiteY93" fmla="*/ 3715841 h 4579441"/>
                <a:gd name="connsiteX94" fmla="*/ 3119240 w 6370596"/>
                <a:gd name="connsiteY94" fmla="*/ 3690441 h 4579441"/>
                <a:gd name="connsiteX95" fmla="*/ 3138290 w 6370596"/>
                <a:gd name="connsiteY95" fmla="*/ 3677741 h 4579441"/>
                <a:gd name="connsiteX96" fmla="*/ 3163690 w 6370596"/>
                <a:gd name="connsiteY96" fmla="*/ 3658691 h 4579441"/>
                <a:gd name="connsiteX97" fmla="*/ 3201790 w 6370596"/>
                <a:gd name="connsiteY97" fmla="*/ 3639641 h 4579441"/>
                <a:gd name="connsiteX98" fmla="*/ 3271640 w 6370596"/>
                <a:gd name="connsiteY98" fmla="*/ 3569791 h 4579441"/>
                <a:gd name="connsiteX99" fmla="*/ 3290690 w 6370596"/>
                <a:gd name="connsiteY99" fmla="*/ 3544391 h 4579441"/>
                <a:gd name="connsiteX100" fmla="*/ 3309740 w 6370596"/>
                <a:gd name="connsiteY100" fmla="*/ 3531691 h 4579441"/>
                <a:gd name="connsiteX101" fmla="*/ 3404990 w 6370596"/>
                <a:gd name="connsiteY101" fmla="*/ 3474541 h 4579441"/>
                <a:gd name="connsiteX102" fmla="*/ 3449440 w 6370596"/>
                <a:gd name="connsiteY102" fmla="*/ 3461841 h 4579441"/>
                <a:gd name="connsiteX103" fmla="*/ 3474840 w 6370596"/>
                <a:gd name="connsiteY103" fmla="*/ 3398341 h 4579441"/>
                <a:gd name="connsiteX104" fmla="*/ 3512940 w 6370596"/>
                <a:gd name="connsiteY104" fmla="*/ 3379291 h 4579441"/>
                <a:gd name="connsiteX105" fmla="*/ 3557390 w 6370596"/>
                <a:gd name="connsiteY105" fmla="*/ 3353891 h 4579441"/>
                <a:gd name="connsiteX106" fmla="*/ 3608190 w 6370596"/>
                <a:gd name="connsiteY106" fmla="*/ 3322141 h 4579441"/>
                <a:gd name="connsiteX107" fmla="*/ 3697090 w 6370596"/>
                <a:gd name="connsiteY107" fmla="*/ 3296741 h 4579441"/>
                <a:gd name="connsiteX108" fmla="*/ 3741540 w 6370596"/>
                <a:gd name="connsiteY108" fmla="*/ 3284041 h 4579441"/>
                <a:gd name="connsiteX109" fmla="*/ 3760590 w 6370596"/>
                <a:gd name="connsiteY109" fmla="*/ 3271341 h 4579441"/>
                <a:gd name="connsiteX110" fmla="*/ 3805040 w 6370596"/>
                <a:gd name="connsiteY110" fmla="*/ 3220541 h 4579441"/>
                <a:gd name="connsiteX111" fmla="*/ 3773290 w 6370596"/>
                <a:gd name="connsiteY111" fmla="*/ 3144341 h 4579441"/>
                <a:gd name="connsiteX112" fmla="*/ 3728840 w 6370596"/>
                <a:gd name="connsiteY112" fmla="*/ 3087191 h 4579441"/>
                <a:gd name="connsiteX113" fmla="*/ 3671690 w 6370596"/>
                <a:gd name="connsiteY113" fmla="*/ 2979241 h 4579441"/>
                <a:gd name="connsiteX114" fmla="*/ 3678040 w 6370596"/>
                <a:gd name="connsiteY114" fmla="*/ 2960191 h 4579441"/>
                <a:gd name="connsiteX115" fmla="*/ 3690740 w 6370596"/>
                <a:gd name="connsiteY115" fmla="*/ 2877641 h 4579441"/>
                <a:gd name="connsiteX116" fmla="*/ 3684390 w 6370596"/>
                <a:gd name="connsiteY116" fmla="*/ 2833191 h 4579441"/>
                <a:gd name="connsiteX117" fmla="*/ 3671690 w 6370596"/>
                <a:gd name="connsiteY117" fmla="*/ 2814141 h 4579441"/>
                <a:gd name="connsiteX118" fmla="*/ 3665340 w 6370596"/>
                <a:gd name="connsiteY118" fmla="*/ 2788741 h 4579441"/>
                <a:gd name="connsiteX119" fmla="*/ 3671690 w 6370596"/>
                <a:gd name="connsiteY119" fmla="*/ 2706191 h 4579441"/>
                <a:gd name="connsiteX120" fmla="*/ 3684390 w 6370596"/>
                <a:gd name="connsiteY120" fmla="*/ 2687141 h 4579441"/>
                <a:gd name="connsiteX121" fmla="*/ 3722490 w 6370596"/>
                <a:gd name="connsiteY121" fmla="*/ 2649041 h 4579441"/>
                <a:gd name="connsiteX122" fmla="*/ 3843140 w 6370596"/>
                <a:gd name="connsiteY122" fmla="*/ 2560141 h 4579441"/>
                <a:gd name="connsiteX123" fmla="*/ 3925690 w 6370596"/>
                <a:gd name="connsiteY123" fmla="*/ 2496641 h 4579441"/>
                <a:gd name="connsiteX124" fmla="*/ 4008240 w 6370596"/>
                <a:gd name="connsiteY124" fmla="*/ 2464891 h 4579441"/>
                <a:gd name="connsiteX125" fmla="*/ 4109840 w 6370596"/>
                <a:gd name="connsiteY125" fmla="*/ 2471241 h 4579441"/>
                <a:gd name="connsiteX126" fmla="*/ 4147940 w 6370596"/>
                <a:gd name="connsiteY126" fmla="*/ 2496641 h 4579441"/>
                <a:gd name="connsiteX127" fmla="*/ 4186040 w 6370596"/>
                <a:gd name="connsiteY127" fmla="*/ 2515691 h 4579441"/>
                <a:gd name="connsiteX128" fmla="*/ 4249540 w 6370596"/>
                <a:gd name="connsiteY128" fmla="*/ 2566491 h 4579441"/>
                <a:gd name="connsiteX129" fmla="*/ 4274940 w 6370596"/>
                <a:gd name="connsiteY129" fmla="*/ 2610941 h 4579441"/>
                <a:gd name="connsiteX130" fmla="*/ 4293990 w 6370596"/>
                <a:gd name="connsiteY130" fmla="*/ 2629991 h 4579441"/>
                <a:gd name="connsiteX131" fmla="*/ 4363840 w 6370596"/>
                <a:gd name="connsiteY131" fmla="*/ 2706191 h 4579441"/>
                <a:gd name="connsiteX132" fmla="*/ 4382890 w 6370596"/>
                <a:gd name="connsiteY132" fmla="*/ 2731591 h 4579441"/>
                <a:gd name="connsiteX133" fmla="*/ 4427340 w 6370596"/>
                <a:gd name="connsiteY133" fmla="*/ 2795091 h 4579441"/>
                <a:gd name="connsiteX134" fmla="*/ 4465440 w 6370596"/>
                <a:gd name="connsiteY134" fmla="*/ 2852241 h 4579441"/>
                <a:gd name="connsiteX135" fmla="*/ 4535290 w 6370596"/>
                <a:gd name="connsiteY135" fmla="*/ 2947491 h 4579441"/>
                <a:gd name="connsiteX136" fmla="*/ 4547990 w 6370596"/>
                <a:gd name="connsiteY136" fmla="*/ 2966541 h 4579441"/>
                <a:gd name="connsiteX137" fmla="*/ 4573390 w 6370596"/>
                <a:gd name="connsiteY137" fmla="*/ 2991941 h 4579441"/>
                <a:gd name="connsiteX138" fmla="*/ 4586090 w 6370596"/>
                <a:gd name="connsiteY138" fmla="*/ 3010991 h 4579441"/>
                <a:gd name="connsiteX139" fmla="*/ 4605140 w 6370596"/>
                <a:gd name="connsiteY139" fmla="*/ 3030041 h 4579441"/>
                <a:gd name="connsiteX140" fmla="*/ 4649590 w 6370596"/>
                <a:gd name="connsiteY140" fmla="*/ 3087191 h 4579441"/>
                <a:gd name="connsiteX141" fmla="*/ 4668640 w 6370596"/>
                <a:gd name="connsiteY141" fmla="*/ 3112591 h 4579441"/>
                <a:gd name="connsiteX142" fmla="*/ 4681340 w 6370596"/>
                <a:gd name="connsiteY142" fmla="*/ 3131641 h 4579441"/>
                <a:gd name="connsiteX143" fmla="*/ 4700390 w 6370596"/>
                <a:gd name="connsiteY143" fmla="*/ 3137991 h 4579441"/>
                <a:gd name="connsiteX144" fmla="*/ 4732140 w 6370596"/>
                <a:gd name="connsiteY144" fmla="*/ 3036391 h 4579441"/>
                <a:gd name="connsiteX145" fmla="*/ 4744840 w 6370596"/>
                <a:gd name="connsiteY145" fmla="*/ 2985591 h 4579441"/>
                <a:gd name="connsiteX146" fmla="*/ 4763890 w 6370596"/>
                <a:gd name="connsiteY146" fmla="*/ 2934791 h 4579441"/>
                <a:gd name="connsiteX147" fmla="*/ 4776590 w 6370596"/>
                <a:gd name="connsiteY147" fmla="*/ 2883991 h 4579441"/>
                <a:gd name="connsiteX148" fmla="*/ 4782940 w 6370596"/>
                <a:gd name="connsiteY148" fmla="*/ 2864941 h 4579441"/>
                <a:gd name="connsiteX149" fmla="*/ 4801990 w 6370596"/>
                <a:gd name="connsiteY149" fmla="*/ 2839541 h 4579441"/>
                <a:gd name="connsiteX150" fmla="*/ 4808340 w 6370596"/>
                <a:gd name="connsiteY150" fmla="*/ 2820491 h 4579441"/>
                <a:gd name="connsiteX151" fmla="*/ 4846440 w 6370596"/>
                <a:gd name="connsiteY151" fmla="*/ 2763341 h 4579441"/>
                <a:gd name="connsiteX152" fmla="*/ 4859140 w 6370596"/>
                <a:gd name="connsiteY152" fmla="*/ 2744291 h 4579441"/>
                <a:gd name="connsiteX153" fmla="*/ 4878190 w 6370596"/>
                <a:gd name="connsiteY153" fmla="*/ 2731591 h 4579441"/>
                <a:gd name="connsiteX154" fmla="*/ 4922640 w 6370596"/>
                <a:gd name="connsiteY154" fmla="*/ 2693491 h 4579441"/>
                <a:gd name="connsiteX155" fmla="*/ 4960740 w 6370596"/>
                <a:gd name="connsiteY155" fmla="*/ 2680791 h 4579441"/>
                <a:gd name="connsiteX156" fmla="*/ 5005190 w 6370596"/>
                <a:gd name="connsiteY156" fmla="*/ 2668091 h 4579441"/>
                <a:gd name="connsiteX157" fmla="*/ 5049640 w 6370596"/>
                <a:gd name="connsiteY157" fmla="*/ 2661741 h 4579441"/>
                <a:gd name="connsiteX158" fmla="*/ 5119490 w 6370596"/>
                <a:gd name="connsiteY158" fmla="*/ 2668091 h 4579441"/>
                <a:gd name="connsiteX159" fmla="*/ 5138540 w 6370596"/>
                <a:gd name="connsiteY159" fmla="*/ 2680791 h 4579441"/>
                <a:gd name="connsiteX160" fmla="*/ 5157590 w 6370596"/>
                <a:gd name="connsiteY160" fmla="*/ 2687141 h 4579441"/>
                <a:gd name="connsiteX161" fmla="*/ 5202040 w 6370596"/>
                <a:gd name="connsiteY161" fmla="*/ 2706191 h 4579441"/>
                <a:gd name="connsiteX162" fmla="*/ 5240140 w 6370596"/>
                <a:gd name="connsiteY162" fmla="*/ 2718891 h 4579441"/>
                <a:gd name="connsiteX163" fmla="*/ 5259190 w 6370596"/>
                <a:gd name="connsiteY163" fmla="*/ 2725241 h 4579441"/>
                <a:gd name="connsiteX164" fmla="*/ 5290940 w 6370596"/>
                <a:gd name="connsiteY164" fmla="*/ 2737941 h 4579441"/>
                <a:gd name="connsiteX165" fmla="*/ 5316340 w 6370596"/>
                <a:gd name="connsiteY165" fmla="*/ 2744291 h 4579441"/>
                <a:gd name="connsiteX166" fmla="*/ 5354440 w 6370596"/>
                <a:gd name="connsiteY166" fmla="*/ 2756991 h 4579441"/>
                <a:gd name="connsiteX167" fmla="*/ 5398890 w 6370596"/>
                <a:gd name="connsiteY167" fmla="*/ 2769691 h 4579441"/>
                <a:gd name="connsiteX168" fmla="*/ 5494140 w 6370596"/>
                <a:gd name="connsiteY168" fmla="*/ 2763341 h 4579441"/>
                <a:gd name="connsiteX169" fmla="*/ 5513190 w 6370596"/>
                <a:gd name="connsiteY169" fmla="*/ 2744291 h 4579441"/>
                <a:gd name="connsiteX170" fmla="*/ 5500490 w 6370596"/>
                <a:gd name="connsiteY170" fmla="*/ 2699841 h 4579441"/>
                <a:gd name="connsiteX171" fmla="*/ 5494140 w 6370596"/>
                <a:gd name="connsiteY171" fmla="*/ 2668091 h 4579441"/>
                <a:gd name="connsiteX172" fmla="*/ 5456040 w 6370596"/>
                <a:gd name="connsiteY172" fmla="*/ 2649041 h 4579441"/>
                <a:gd name="connsiteX173" fmla="*/ 5449690 w 6370596"/>
                <a:gd name="connsiteY173" fmla="*/ 2623641 h 4579441"/>
                <a:gd name="connsiteX174" fmla="*/ 5462390 w 6370596"/>
                <a:gd name="connsiteY174" fmla="*/ 2509341 h 4579441"/>
                <a:gd name="connsiteX175" fmla="*/ 5475090 w 6370596"/>
                <a:gd name="connsiteY175" fmla="*/ 2483941 h 4579441"/>
                <a:gd name="connsiteX176" fmla="*/ 5513190 w 6370596"/>
                <a:gd name="connsiteY176" fmla="*/ 2458541 h 4579441"/>
                <a:gd name="connsiteX177" fmla="*/ 5513190 w 6370596"/>
                <a:gd name="connsiteY177" fmla="*/ 2356941 h 4579441"/>
                <a:gd name="connsiteX178" fmla="*/ 5532240 w 6370596"/>
                <a:gd name="connsiteY178" fmla="*/ 2331541 h 4579441"/>
                <a:gd name="connsiteX179" fmla="*/ 5551290 w 6370596"/>
                <a:gd name="connsiteY179" fmla="*/ 2293441 h 4579441"/>
                <a:gd name="connsiteX180" fmla="*/ 5576690 w 6370596"/>
                <a:gd name="connsiteY180" fmla="*/ 2287091 h 4579441"/>
                <a:gd name="connsiteX181" fmla="*/ 5684640 w 6370596"/>
                <a:gd name="connsiteY181" fmla="*/ 2280741 h 4579441"/>
                <a:gd name="connsiteX182" fmla="*/ 5767190 w 6370596"/>
                <a:gd name="connsiteY182" fmla="*/ 2261691 h 4579441"/>
                <a:gd name="connsiteX183" fmla="*/ 5786240 w 6370596"/>
                <a:gd name="connsiteY183" fmla="*/ 2255341 h 4579441"/>
                <a:gd name="connsiteX184" fmla="*/ 5951340 w 6370596"/>
                <a:gd name="connsiteY184" fmla="*/ 2261691 h 4579441"/>
                <a:gd name="connsiteX185" fmla="*/ 5989440 w 6370596"/>
                <a:gd name="connsiteY185" fmla="*/ 2280741 h 4579441"/>
                <a:gd name="connsiteX186" fmla="*/ 6129140 w 6370596"/>
                <a:gd name="connsiteY186" fmla="*/ 2299791 h 4579441"/>
                <a:gd name="connsiteX187" fmla="*/ 6287890 w 6370596"/>
                <a:gd name="connsiteY187" fmla="*/ 2293441 h 4579441"/>
                <a:gd name="connsiteX188" fmla="*/ 6306940 w 6370596"/>
                <a:gd name="connsiteY188" fmla="*/ 2280741 h 4579441"/>
                <a:gd name="connsiteX189" fmla="*/ 6332340 w 6370596"/>
                <a:gd name="connsiteY189" fmla="*/ 2274391 h 4579441"/>
                <a:gd name="connsiteX190" fmla="*/ 6370440 w 6370596"/>
                <a:gd name="connsiteY190" fmla="*/ 2236291 h 4579441"/>
                <a:gd name="connsiteX191" fmla="*/ 6351390 w 6370596"/>
                <a:gd name="connsiteY191" fmla="*/ 2229941 h 4579441"/>
                <a:gd name="connsiteX192" fmla="*/ 6325990 w 6370596"/>
                <a:gd name="connsiteY192" fmla="*/ 2217241 h 4579441"/>
                <a:gd name="connsiteX193" fmla="*/ 6306940 w 6370596"/>
                <a:gd name="connsiteY193" fmla="*/ 2102941 h 4579441"/>
                <a:gd name="connsiteX194" fmla="*/ 6300590 w 6370596"/>
                <a:gd name="connsiteY194" fmla="*/ 2033091 h 4579441"/>
                <a:gd name="connsiteX195" fmla="*/ 6281540 w 6370596"/>
                <a:gd name="connsiteY195" fmla="*/ 1969591 h 4579441"/>
                <a:gd name="connsiteX196" fmla="*/ 6268840 w 6370596"/>
                <a:gd name="connsiteY196" fmla="*/ 1937841 h 4579441"/>
                <a:gd name="connsiteX197" fmla="*/ 6262490 w 6370596"/>
                <a:gd name="connsiteY197" fmla="*/ 1918791 h 4579441"/>
                <a:gd name="connsiteX198" fmla="*/ 6249790 w 6370596"/>
                <a:gd name="connsiteY198" fmla="*/ 1899741 h 4579441"/>
                <a:gd name="connsiteX199" fmla="*/ 6243440 w 6370596"/>
                <a:gd name="connsiteY199" fmla="*/ 1874341 h 4579441"/>
                <a:gd name="connsiteX200" fmla="*/ 6224390 w 6370596"/>
                <a:gd name="connsiteY200" fmla="*/ 1829891 h 4579441"/>
                <a:gd name="connsiteX201" fmla="*/ 6218040 w 6370596"/>
                <a:gd name="connsiteY201" fmla="*/ 1753691 h 4579441"/>
                <a:gd name="connsiteX202" fmla="*/ 6192640 w 6370596"/>
                <a:gd name="connsiteY202" fmla="*/ 1696541 h 4579441"/>
                <a:gd name="connsiteX203" fmla="*/ 6179940 w 6370596"/>
                <a:gd name="connsiteY203" fmla="*/ 1671141 h 4579441"/>
                <a:gd name="connsiteX204" fmla="*/ 6154540 w 6370596"/>
                <a:gd name="connsiteY204" fmla="*/ 1633041 h 4579441"/>
                <a:gd name="connsiteX205" fmla="*/ 6141840 w 6370596"/>
                <a:gd name="connsiteY205" fmla="*/ 1594941 h 4579441"/>
                <a:gd name="connsiteX206" fmla="*/ 6135490 w 6370596"/>
                <a:gd name="connsiteY206" fmla="*/ 1575891 h 4579441"/>
                <a:gd name="connsiteX207" fmla="*/ 6129140 w 6370596"/>
                <a:gd name="connsiteY207" fmla="*/ 1550491 h 4579441"/>
                <a:gd name="connsiteX208" fmla="*/ 6116440 w 6370596"/>
                <a:gd name="connsiteY208" fmla="*/ 1531441 h 4579441"/>
                <a:gd name="connsiteX209" fmla="*/ 6097390 w 6370596"/>
                <a:gd name="connsiteY209" fmla="*/ 1486991 h 4579441"/>
                <a:gd name="connsiteX210" fmla="*/ 6059290 w 6370596"/>
                <a:gd name="connsiteY210" fmla="*/ 1474291 h 4579441"/>
                <a:gd name="connsiteX211" fmla="*/ 6002140 w 6370596"/>
                <a:gd name="connsiteY211" fmla="*/ 1461591 h 4579441"/>
                <a:gd name="connsiteX212" fmla="*/ 5964040 w 6370596"/>
                <a:gd name="connsiteY212" fmla="*/ 1448891 h 4579441"/>
                <a:gd name="connsiteX213" fmla="*/ 5944990 w 6370596"/>
                <a:gd name="connsiteY213" fmla="*/ 1442541 h 4579441"/>
                <a:gd name="connsiteX214" fmla="*/ 5887840 w 6370596"/>
                <a:gd name="connsiteY214" fmla="*/ 1429841 h 4579441"/>
                <a:gd name="connsiteX215" fmla="*/ 5868790 w 6370596"/>
                <a:gd name="connsiteY215" fmla="*/ 1423491 h 4579441"/>
                <a:gd name="connsiteX216" fmla="*/ 5563990 w 6370596"/>
                <a:gd name="connsiteY216" fmla="*/ 1436191 h 4579441"/>
                <a:gd name="connsiteX217" fmla="*/ 5506840 w 6370596"/>
                <a:gd name="connsiteY217" fmla="*/ 1448891 h 4579441"/>
                <a:gd name="connsiteX218" fmla="*/ 5468740 w 6370596"/>
                <a:gd name="connsiteY218" fmla="*/ 1461591 h 4579441"/>
                <a:gd name="connsiteX219" fmla="*/ 5449690 w 6370596"/>
                <a:gd name="connsiteY219" fmla="*/ 1467941 h 4579441"/>
                <a:gd name="connsiteX220" fmla="*/ 5430640 w 6370596"/>
                <a:gd name="connsiteY220" fmla="*/ 1480641 h 4579441"/>
                <a:gd name="connsiteX221" fmla="*/ 5373490 w 6370596"/>
                <a:gd name="connsiteY221" fmla="*/ 1493341 h 4579441"/>
                <a:gd name="connsiteX222" fmla="*/ 5309990 w 6370596"/>
                <a:gd name="connsiteY222" fmla="*/ 1506041 h 4579441"/>
                <a:gd name="connsiteX223" fmla="*/ 5202040 w 6370596"/>
                <a:gd name="connsiteY223" fmla="*/ 1525091 h 4579441"/>
                <a:gd name="connsiteX224" fmla="*/ 5030590 w 6370596"/>
                <a:gd name="connsiteY224" fmla="*/ 1512391 h 4579441"/>
                <a:gd name="connsiteX225" fmla="*/ 4967090 w 6370596"/>
                <a:gd name="connsiteY225" fmla="*/ 1493341 h 4579441"/>
                <a:gd name="connsiteX226" fmla="*/ 4948040 w 6370596"/>
                <a:gd name="connsiteY226" fmla="*/ 1486991 h 4579441"/>
                <a:gd name="connsiteX227" fmla="*/ 4922640 w 6370596"/>
                <a:gd name="connsiteY227" fmla="*/ 1480641 h 4579441"/>
                <a:gd name="connsiteX228" fmla="*/ 4903590 w 6370596"/>
                <a:gd name="connsiteY228" fmla="*/ 1474291 h 4579441"/>
                <a:gd name="connsiteX229" fmla="*/ 4833740 w 6370596"/>
                <a:gd name="connsiteY229" fmla="*/ 1467941 h 4579441"/>
                <a:gd name="connsiteX230" fmla="*/ 4795640 w 6370596"/>
                <a:gd name="connsiteY230" fmla="*/ 1455241 h 4579441"/>
                <a:gd name="connsiteX231" fmla="*/ 4522590 w 6370596"/>
                <a:gd name="connsiteY231" fmla="*/ 1442541 h 4579441"/>
                <a:gd name="connsiteX232" fmla="*/ 4490840 w 6370596"/>
                <a:gd name="connsiteY232" fmla="*/ 1436191 h 4579441"/>
                <a:gd name="connsiteX233" fmla="*/ 4452740 w 6370596"/>
                <a:gd name="connsiteY233" fmla="*/ 1423491 h 4579441"/>
                <a:gd name="connsiteX234" fmla="*/ 4395590 w 6370596"/>
                <a:gd name="connsiteY234" fmla="*/ 1417141 h 4579441"/>
                <a:gd name="connsiteX235" fmla="*/ 4357490 w 6370596"/>
                <a:gd name="connsiteY235" fmla="*/ 1391741 h 4579441"/>
                <a:gd name="connsiteX236" fmla="*/ 4319390 w 6370596"/>
                <a:gd name="connsiteY236" fmla="*/ 1379041 h 4579441"/>
                <a:gd name="connsiteX237" fmla="*/ 4281290 w 6370596"/>
                <a:gd name="connsiteY237" fmla="*/ 1366341 h 4579441"/>
                <a:gd name="connsiteX238" fmla="*/ 4243190 w 6370596"/>
                <a:gd name="connsiteY238" fmla="*/ 1353641 h 4579441"/>
                <a:gd name="connsiteX239" fmla="*/ 4211440 w 6370596"/>
                <a:gd name="connsiteY239" fmla="*/ 1347291 h 4579441"/>
                <a:gd name="connsiteX240" fmla="*/ 4192390 w 6370596"/>
                <a:gd name="connsiteY240" fmla="*/ 1334591 h 4579441"/>
                <a:gd name="connsiteX241" fmla="*/ 4154290 w 6370596"/>
                <a:gd name="connsiteY241" fmla="*/ 1321891 h 4579441"/>
                <a:gd name="connsiteX242" fmla="*/ 4135240 w 6370596"/>
                <a:gd name="connsiteY242" fmla="*/ 1315541 h 4579441"/>
                <a:gd name="connsiteX243" fmla="*/ 4103490 w 6370596"/>
                <a:gd name="connsiteY243" fmla="*/ 1296491 h 4579441"/>
                <a:gd name="connsiteX244" fmla="*/ 4059040 w 6370596"/>
                <a:gd name="connsiteY244" fmla="*/ 1283791 h 4579441"/>
                <a:gd name="connsiteX245" fmla="*/ 4033640 w 6370596"/>
                <a:gd name="connsiteY245" fmla="*/ 1271091 h 4579441"/>
                <a:gd name="connsiteX246" fmla="*/ 3982840 w 6370596"/>
                <a:gd name="connsiteY246" fmla="*/ 1258391 h 4579441"/>
                <a:gd name="connsiteX247" fmla="*/ 3919340 w 6370596"/>
                <a:gd name="connsiteY247" fmla="*/ 1220291 h 4579441"/>
                <a:gd name="connsiteX248" fmla="*/ 3900290 w 6370596"/>
                <a:gd name="connsiteY248" fmla="*/ 1213941 h 4579441"/>
                <a:gd name="connsiteX249" fmla="*/ 3709790 w 6370596"/>
                <a:gd name="connsiteY249" fmla="*/ 1207591 h 4579441"/>
                <a:gd name="connsiteX250" fmla="*/ 3627240 w 6370596"/>
                <a:gd name="connsiteY250" fmla="*/ 1213941 h 4579441"/>
                <a:gd name="connsiteX251" fmla="*/ 3589140 w 6370596"/>
                <a:gd name="connsiteY251" fmla="*/ 1232991 h 4579441"/>
                <a:gd name="connsiteX252" fmla="*/ 3551040 w 6370596"/>
                <a:gd name="connsiteY252" fmla="*/ 1245691 h 4579441"/>
                <a:gd name="connsiteX253" fmla="*/ 3531990 w 6370596"/>
                <a:gd name="connsiteY253" fmla="*/ 1258391 h 4579441"/>
                <a:gd name="connsiteX254" fmla="*/ 3512940 w 6370596"/>
                <a:gd name="connsiteY254" fmla="*/ 1264741 h 4579441"/>
                <a:gd name="connsiteX255" fmla="*/ 3474840 w 6370596"/>
                <a:gd name="connsiteY255" fmla="*/ 1290141 h 4579441"/>
                <a:gd name="connsiteX256" fmla="*/ 3455790 w 6370596"/>
                <a:gd name="connsiteY256" fmla="*/ 1302841 h 4579441"/>
                <a:gd name="connsiteX257" fmla="*/ 3455790 w 6370596"/>
                <a:gd name="connsiteY257" fmla="*/ 1455241 h 4579441"/>
                <a:gd name="connsiteX258" fmla="*/ 3366890 w 6370596"/>
                <a:gd name="connsiteY258" fmla="*/ 1506041 h 4579441"/>
                <a:gd name="connsiteX259" fmla="*/ 3271640 w 6370596"/>
                <a:gd name="connsiteY259" fmla="*/ 1448891 h 4579441"/>
                <a:gd name="connsiteX260" fmla="*/ 3252590 w 6370596"/>
                <a:gd name="connsiteY260" fmla="*/ 1455241 h 4579441"/>
                <a:gd name="connsiteX261" fmla="*/ 3176390 w 6370596"/>
                <a:gd name="connsiteY261" fmla="*/ 1429841 h 4579441"/>
                <a:gd name="connsiteX262" fmla="*/ 3157340 w 6370596"/>
                <a:gd name="connsiteY262" fmla="*/ 1410791 h 4579441"/>
                <a:gd name="connsiteX263" fmla="*/ 3138290 w 6370596"/>
                <a:gd name="connsiteY263" fmla="*/ 1372691 h 4579441"/>
                <a:gd name="connsiteX264" fmla="*/ 3131940 w 6370596"/>
                <a:gd name="connsiteY264" fmla="*/ 1353641 h 4579441"/>
                <a:gd name="connsiteX265" fmla="*/ 3119240 w 6370596"/>
                <a:gd name="connsiteY265" fmla="*/ 1334591 h 4579441"/>
                <a:gd name="connsiteX266" fmla="*/ 3112890 w 6370596"/>
                <a:gd name="connsiteY266" fmla="*/ 1315541 h 4579441"/>
                <a:gd name="connsiteX267" fmla="*/ 3100190 w 6370596"/>
                <a:gd name="connsiteY267" fmla="*/ 1296491 h 4579441"/>
                <a:gd name="connsiteX268" fmla="*/ 3087490 w 6370596"/>
                <a:gd name="connsiteY268" fmla="*/ 1271091 h 4579441"/>
                <a:gd name="connsiteX269" fmla="*/ 3068440 w 6370596"/>
                <a:gd name="connsiteY269" fmla="*/ 1252041 h 4579441"/>
                <a:gd name="connsiteX270" fmla="*/ 3030340 w 6370596"/>
                <a:gd name="connsiteY270" fmla="*/ 1232991 h 4579441"/>
                <a:gd name="connsiteX271" fmla="*/ 3011290 w 6370596"/>
                <a:gd name="connsiteY271" fmla="*/ 1213941 h 4579441"/>
                <a:gd name="connsiteX272" fmla="*/ 2985890 w 6370596"/>
                <a:gd name="connsiteY272" fmla="*/ 1194891 h 4579441"/>
                <a:gd name="connsiteX273" fmla="*/ 2966840 w 6370596"/>
                <a:gd name="connsiteY273" fmla="*/ 1169491 h 4579441"/>
                <a:gd name="connsiteX274" fmla="*/ 2941440 w 6370596"/>
                <a:gd name="connsiteY274" fmla="*/ 1144091 h 4579441"/>
                <a:gd name="connsiteX275" fmla="*/ 2896990 w 6370596"/>
                <a:gd name="connsiteY275" fmla="*/ 1086941 h 4579441"/>
                <a:gd name="connsiteX276" fmla="*/ 2865240 w 6370596"/>
                <a:gd name="connsiteY276" fmla="*/ 1048841 h 4579441"/>
                <a:gd name="connsiteX277" fmla="*/ 2839840 w 6370596"/>
                <a:gd name="connsiteY277" fmla="*/ 1029791 h 4579441"/>
                <a:gd name="connsiteX278" fmla="*/ 2801740 w 6370596"/>
                <a:gd name="connsiteY278" fmla="*/ 1004391 h 4579441"/>
                <a:gd name="connsiteX279" fmla="*/ 2757290 w 6370596"/>
                <a:gd name="connsiteY279" fmla="*/ 966291 h 4579441"/>
                <a:gd name="connsiteX280" fmla="*/ 2719190 w 6370596"/>
                <a:gd name="connsiteY280" fmla="*/ 928191 h 4579441"/>
                <a:gd name="connsiteX281" fmla="*/ 2700140 w 6370596"/>
                <a:gd name="connsiteY281" fmla="*/ 915491 h 4579441"/>
                <a:gd name="connsiteX282" fmla="*/ 2655690 w 6370596"/>
                <a:gd name="connsiteY282" fmla="*/ 871041 h 4579441"/>
                <a:gd name="connsiteX283" fmla="*/ 2630290 w 6370596"/>
                <a:gd name="connsiteY283" fmla="*/ 832941 h 4579441"/>
                <a:gd name="connsiteX284" fmla="*/ 2598540 w 6370596"/>
                <a:gd name="connsiteY284" fmla="*/ 801191 h 4579441"/>
                <a:gd name="connsiteX285" fmla="*/ 2585840 w 6370596"/>
                <a:gd name="connsiteY285" fmla="*/ 782141 h 4579441"/>
                <a:gd name="connsiteX286" fmla="*/ 2522340 w 6370596"/>
                <a:gd name="connsiteY286" fmla="*/ 744041 h 4579441"/>
                <a:gd name="connsiteX287" fmla="*/ 2503290 w 6370596"/>
                <a:gd name="connsiteY287" fmla="*/ 724991 h 4579441"/>
                <a:gd name="connsiteX288" fmla="*/ 2452490 w 6370596"/>
                <a:gd name="connsiteY288" fmla="*/ 693241 h 4579441"/>
                <a:gd name="connsiteX289" fmla="*/ 2376290 w 6370596"/>
                <a:gd name="connsiteY289" fmla="*/ 642441 h 4579441"/>
                <a:gd name="connsiteX290" fmla="*/ 2331840 w 6370596"/>
                <a:gd name="connsiteY290" fmla="*/ 585291 h 4579441"/>
                <a:gd name="connsiteX291" fmla="*/ 2293740 w 6370596"/>
                <a:gd name="connsiteY291" fmla="*/ 547191 h 4579441"/>
                <a:gd name="connsiteX292" fmla="*/ 2268340 w 6370596"/>
                <a:gd name="connsiteY292" fmla="*/ 496391 h 4579441"/>
                <a:gd name="connsiteX293" fmla="*/ 2223890 w 6370596"/>
                <a:gd name="connsiteY293" fmla="*/ 350341 h 4579441"/>
                <a:gd name="connsiteX294" fmla="*/ 2211190 w 6370596"/>
                <a:gd name="connsiteY294" fmla="*/ 331291 h 4579441"/>
                <a:gd name="connsiteX295" fmla="*/ 2204840 w 6370596"/>
                <a:gd name="connsiteY295" fmla="*/ 312241 h 4579441"/>
                <a:gd name="connsiteX296" fmla="*/ 2179440 w 6370596"/>
                <a:gd name="connsiteY296" fmla="*/ 274141 h 4579441"/>
                <a:gd name="connsiteX297" fmla="*/ 2122290 w 6370596"/>
                <a:gd name="connsiteY297" fmla="*/ 134441 h 4579441"/>
                <a:gd name="connsiteX298" fmla="*/ 2096890 w 6370596"/>
                <a:gd name="connsiteY298" fmla="*/ 96341 h 4579441"/>
                <a:gd name="connsiteX299" fmla="*/ 2071490 w 6370596"/>
                <a:gd name="connsiteY299" fmla="*/ 89991 h 4579441"/>
                <a:gd name="connsiteX300" fmla="*/ 2001640 w 6370596"/>
                <a:gd name="connsiteY300" fmla="*/ 58241 h 4579441"/>
                <a:gd name="connsiteX301" fmla="*/ 1982590 w 6370596"/>
                <a:gd name="connsiteY301" fmla="*/ 45541 h 4579441"/>
                <a:gd name="connsiteX302" fmla="*/ 1684140 w 6370596"/>
                <a:gd name="connsiteY302" fmla="*/ 26491 h 4579441"/>
                <a:gd name="connsiteX303" fmla="*/ 763390 w 6370596"/>
                <a:gd name="connsiteY303" fmla="*/ 13791 h 4579441"/>
                <a:gd name="connsiteX304" fmla="*/ 503040 w 6370596"/>
                <a:gd name="connsiteY304" fmla="*/ 1091 h 4579441"/>
                <a:gd name="connsiteX305" fmla="*/ 452240 w 6370596"/>
                <a:gd name="connsiteY305" fmla="*/ 20141 h 4579441"/>
                <a:gd name="connsiteX306" fmla="*/ 134740 w 6370596"/>
                <a:gd name="connsiteY306" fmla="*/ 20141 h 4579441"/>
                <a:gd name="connsiteX307" fmla="*/ 45840 w 6370596"/>
                <a:gd name="connsiteY307" fmla="*/ 64591 h 4579441"/>
                <a:gd name="connsiteX308" fmla="*/ 26790 w 6370596"/>
                <a:gd name="connsiteY308" fmla="*/ 229691 h 4579441"/>
                <a:gd name="connsiteX309" fmla="*/ 7740 w 6370596"/>
                <a:gd name="connsiteY309" fmla="*/ 369391 h 4579441"/>
                <a:gd name="connsiteX310" fmla="*/ 20440 w 6370596"/>
                <a:gd name="connsiteY310"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614290 w 6370596"/>
                <a:gd name="connsiteY40" fmla="*/ 4242891 h 4579441"/>
                <a:gd name="connsiteX41" fmla="*/ 1709540 w 6370596"/>
                <a:gd name="connsiteY41" fmla="*/ 4300041 h 4579441"/>
                <a:gd name="connsiteX42" fmla="*/ 1728590 w 6370596"/>
                <a:gd name="connsiteY42" fmla="*/ 4306391 h 4579441"/>
                <a:gd name="connsiteX43" fmla="*/ 1753990 w 6370596"/>
                <a:gd name="connsiteY43" fmla="*/ 4325441 h 4579441"/>
                <a:gd name="connsiteX44" fmla="*/ 1798440 w 6370596"/>
                <a:gd name="connsiteY44" fmla="*/ 4344491 h 4579441"/>
                <a:gd name="connsiteX45" fmla="*/ 1823840 w 6370596"/>
                <a:gd name="connsiteY45" fmla="*/ 4357191 h 4579441"/>
                <a:gd name="connsiteX46" fmla="*/ 1861940 w 6370596"/>
                <a:gd name="connsiteY46" fmla="*/ 4369891 h 4579441"/>
                <a:gd name="connsiteX47" fmla="*/ 1880990 w 6370596"/>
                <a:gd name="connsiteY47" fmla="*/ 4382591 h 4579441"/>
                <a:gd name="connsiteX48" fmla="*/ 1919090 w 6370596"/>
                <a:gd name="connsiteY48" fmla="*/ 4395291 h 4579441"/>
                <a:gd name="connsiteX49" fmla="*/ 1963540 w 6370596"/>
                <a:gd name="connsiteY49" fmla="*/ 4414341 h 4579441"/>
                <a:gd name="connsiteX50" fmla="*/ 1988940 w 6370596"/>
                <a:gd name="connsiteY50" fmla="*/ 4433391 h 4579441"/>
                <a:gd name="connsiteX51" fmla="*/ 2027040 w 6370596"/>
                <a:gd name="connsiteY51" fmla="*/ 4458791 h 4579441"/>
                <a:gd name="connsiteX52" fmla="*/ 2071490 w 6370596"/>
                <a:gd name="connsiteY52" fmla="*/ 4496891 h 4579441"/>
                <a:gd name="connsiteX53" fmla="*/ 2090540 w 6370596"/>
                <a:gd name="connsiteY53" fmla="*/ 4503241 h 4579441"/>
                <a:gd name="connsiteX54" fmla="*/ 2109590 w 6370596"/>
                <a:gd name="connsiteY54" fmla="*/ 4515941 h 4579441"/>
                <a:gd name="connsiteX55" fmla="*/ 2134990 w 6370596"/>
                <a:gd name="connsiteY55" fmla="*/ 4522291 h 4579441"/>
                <a:gd name="connsiteX56" fmla="*/ 2198490 w 6370596"/>
                <a:gd name="connsiteY56" fmla="*/ 4541341 h 4579441"/>
                <a:gd name="connsiteX57" fmla="*/ 2261990 w 6370596"/>
                <a:gd name="connsiteY57" fmla="*/ 4547691 h 4579441"/>
                <a:gd name="connsiteX58" fmla="*/ 2300090 w 6370596"/>
                <a:gd name="connsiteY58" fmla="*/ 4560391 h 4579441"/>
                <a:gd name="connsiteX59" fmla="*/ 2325490 w 6370596"/>
                <a:gd name="connsiteY59" fmla="*/ 4566741 h 4579441"/>
                <a:gd name="connsiteX60" fmla="*/ 2363590 w 6370596"/>
                <a:gd name="connsiteY60" fmla="*/ 4579441 h 4579441"/>
                <a:gd name="connsiteX61" fmla="*/ 2388990 w 6370596"/>
                <a:gd name="connsiteY61" fmla="*/ 4573091 h 4579441"/>
                <a:gd name="connsiteX62" fmla="*/ 2401690 w 6370596"/>
                <a:gd name="connsiteY62" fmla="*/ 4547691 h 4579441"/>
                <a:gd name="connsiteX63" fmla="*/ 2433440 w 6370596"/>
                <a:gd name="connsiteY63" fmla="*/ 4515941 h 4579441"/>
                <a:gd name="connsiteX64" fmla="*/ 2458840 w 6370596"/>
                <a:gd name="connsiteY64" fmla="*/ 4477841 h 4579441"/>
                <a:gd name="connsiteX65" fmla="*/ 2471540 w 6370596"/>
                <a:gd name="connsiteY65" fmla="*/ 4458791 h 4579441"/>
                <a:gd name="connsiteX66" fmla="*/ 2490590 w 6370596"/>
                <a:gd name="connsiteY66" fmla="*/ 4433391 h 4579441"/>
                <a:gd name="connsiteX67" fmla="*/ 2503290 w 6370596"/>
                <a:gd name="connsiteY67" fmla="*/ 4414341 h 4579441"/>
                <a:gd name="connsiteX68" fmla="*/ 2522340 w 6370596"/>
                <a:gd name="connsiteY68" fmla="*/ 4388941 h 4579441"/>
                <a:gd name="connsiteX69" fmla="*/ 2535040 w 6370596"/>
                <a:gd name="connsiteY69" fmla="*/ 4369891 h 4579441"/>
                <a:gd name="connsiteX70" fmla="*/ 2554090 w 6370596"/>
                <a:gd name="connsiteY70" fmla="*/ 4363541 h 4579441"/>
                <a:gd name="connsiteX71" fmla="*/ 2611240 w 6370596"/>
                <a:gd name="connsiteY71" fmla="*/ 4312741 h 4579441"/>
                <a:gd name="connsiteX72" fmla="*/ 2630290 w 6370596"/>
                <a:gd name="connsiteY72" fmla="*/ 4306391 h 4579441"/>
                <a:gd name="connsiteX73" fmla="*/ 2674740 w 6370596"/>
                <a:gd name="connsiteY73" fmla="*/ 4280991 h 4579441"/>
                <a:gd name="connsiteX74" fmla="*/ 2700140 w 6370596"/>
                <a:gd name="connsiteY74" fmla="*/ 4268291 h 4579441"/>
                <a:gd name="connsiteX75" fmla="*/ 2738240 w 6370596"/>
                <a:gd name="connsiteY75" fmla="*/ 4230191 h 4579441"/>
                <a:gd name="connsiteX76" fmla="*/ 2776340 w 6370596"/>
                <a:gd name="connsiteY76" fmla="*/ 4198441 h 4579441"/>
                <a:gd name="connsiteX77" fmla="*/ 2827140 w 6370596"/>
                <a:gd name="connsiteY77" fmla="*/ 4166691 h 4579441"/>
                <a:gd name="connsiteX78" fmla="*/ 2858890 w 6370596"/>
                <a:gd name="connsiteY78" fmla="*/ 4134941 h 4579441"/>
                <a:gd name="connsiteX79" fmla="*/ 2890640 w 6370596"/>
                <a:gd name="connsiteY79" fmla="*/ 4103191 h 4579441"/>
                <a:gd name="connsiteX80" fmla="*/ 2903340 w 6370596"/>
                <a:gd name="connsiteY80" fmla="*/ 4077791 h 4579441"/>
                <a:gd name="connsiteX81" fmla="*/ 2992240 w 6370596"/>
                <a:gd name="connsiteY81" fmla="*/ 4014291 h 4579441"/>
                <a:gd name="connsiteX82" fmla="*/ 3023990 w 6370596"/>
                <a:gd name="connsiteY82" fmla="*/ 3995241 h 4579441"/>
                <a:gd name="connsiteX83" fmla="*/ 3093840 w 6370596"/>
                <a:gd name="connsiteY83" fmla="*/ 3963491 h 4579441"/>
                <a:gd name="connsiteX84" fmla="*/ 3112890 w 6370596"/>
                <a:gd name="connsiteY84" fmla="*/ 3950791 h 4579441"/>
                <a:gd name="connsiteX85" fmla="*/ 3150990 w 6370596"/>
                <a:gd name="connsiteY85" fmla="*/ 3938091 h 4579441"/>
                <a:gd name="connsiteX86" fmla="*/ 3208140 w 6370596"/>
                <a:gd name="connsiteY86" fmla="*/ 3906341 h 4579441"/>
                <a:gd name="connsiteX87" fmla="*/ 3246240 w 6370596"/>
                <a:gd name="connsiteY87" fmla="*/ 3887291 h 4579441"/>
                <a:gd name="connsiteX88" fmla="*/ 3258940 w 6370596"/>
                <a:gd name="connsiteY88" fmla="*/ 3868241 h 4579441"/>
                <a:gd name="connsiteX89" fmla="*/ 3284340 w 6370596"/>
                <a:gd name="connsiteY89" fmla="*/ 3849191 h 4579441"/>
                <a:gd name="connsiteX90" fmla="*/ 3277990 w 6370596"/>
                <a:gd name="connsiteY90" fmla="*/ 3734891 h 4579441"/>
                <a:gd name="connsiteX91" fmla="*/ 3239890 w 6370596"/>
                <a:gd name="connsiteY91" fmla="*/ 3728541 h 4579441"/>
                <a:gd name="connsiteX92" fmla="*/ 3112890 w 6370596"/>
                <a:gd name="connsiteY92" fmla="*/ 3715841 h 4579441"/>
                <a:gd name="connsiteX93" fmla="*/ 3119240 w 6370596"/>
                <a:gd name="connsiteY93" fmla="*/ 3690441 h 4579441"/>
                <a:gd name="connsiteX94" fmla="*/ 3138290 w 6370596"/>
                <a:gd name="connsiteY94" fmla="*/ 3677741 h 4579441"/>
                <a:gd name="connsiteX95" fmla="*/ 3163690 w 6370596"/>
                <a:gd name="connsiteY95" fmla="*/ 3658691 h 4579441"/>
                <a:gd name="connsiteX96" fmla="*/ 3201790 w 6370596"/>
                <a:gd name="connsiteY96" fmla="*/ 3639641 h 4579441"/>
                <a:gd name="connsiteX97" fmla="*/ 3271640 w 6370596"/>
                <a:gd name="connsiteY97" fmla="*/ 3569791 h 4579441"/>
                <a:gd name="connsiteX98" fmla="*/ 3290690 w 6370596"/>
                <a:gd name="connsiteY98" fmla="*/ 3544391 h 4579441"/>
                <a:gd name="connsiteX99" fmla="*/ 3309740 w 6370596"/>
                <a:gd name="connsiteY99" fmla="*/ 3531691 h 4579441"/>
                <a:gd name="connsiteX100" fmla="*/ 3404990 w 6370596"/>
                <a:gd name="connsiteY100" fmla="*/ 3474541 h 4579441"/>
                <a:gd name="connsiteX101" fmla="*/ 3449440 w 6370596"/>
                <a:gd name="connsiteY101" fmla="*/ 3461841 h 4579441"/>
                <a:gd name="connsiteX102" fmla="*/ 3474840 w 6370596"/>
                <a:gd name="connsiteY102" fmla="*/ 3398341 h 4579441"/>
                <a:gd name="connsiteX103" fmla="*/ 3512940 w 6370596"/>
                <a:gd name="connsiteY103" fmla="*/ 3379291 h 4579441"/>
                <a:gd name="connsiteX104" fmla="*/ 3557390 w 6370596"/>
                <a:gd name="connsiteY104" fmla="*/ 3353891 h 4579441"/>
                <a:gd name="connsiteX105" fmla="*/ 3608190 w 6370596"/>
                <a:gd name="connsiteY105" fmla="*/ 3322141 h 4579441"/>
                <a:gd name="connsiteX106" fmla="*/ 3697090 w 6370596"/>
                <a:gd name="connsiteY106" fmla="*/ 3296741 h 4579441"/>
                <a:gd name="connsiteX107" fmla="*/ 3741540 w 6370596"/>
                <a:gd name="connsiteY107" fmla="*/ 3284041 h 4579441"/>
                <a:gd name="connsiteX108" fmla="*/ 3760590 w 6370596"/>
                <a:gd name="connsiteY108" fmla="*/ 3271341 h 4579441"/>
                <a:gd name="connsiteX109" fmla="*/ 3805040 w 6370596"/>
                <a:gd name="connsiteY109" fmla="*/ 3220541 h 4579441"/>
                <a:gd name="connsiteX110" fmla="*/ 3773290 w 6370596"/>
                <a:gd name="connsiteY110" fmla="*/ 3144341 h 4579441"/>
                <a:gd name="connsiteX111" fmla="*/ 3728840 w 6370596"/>
                <a:gd name="connsiteY111" fmla="*/ 3087191 h 4579441"/>
                <a:gd name="connsiteX112" fmla="*/ 3671690 w 6370596"/>
                <a:gd name="connsiteY112" fmla="*/ 2979241 h 4579441"/>
                <a:gd name="connsiteX113" fmla="*/ 3678040 w 6370596"/>
                <a:gd name="connsiteY113" fmla="*/ 2960191 h 4579441"/>
                <a:gd name="connsiteX114" fmla="*/ 3690740 w 6370596"/>
                <a:gd name="connsiteY114" fmla="*/ 2877641 h 4579441"/>
                <a:gd name="connsiteX115" fmla="*/ 3684390 w 6370596"/>
                <a:gd name="connsiteY115" fmla="*/ 2833191 h 4579441"/>
                <a:gd name="connsiteX116" fmla="*/ 3671690 w 6370596"/>
                <a:gd name="connsiteY116" fmla="*/ 2814141 h 4579441"/>
                <a:gd name="connsiteX117" fmla="*/ 3665340 w 6370596"/>
                <a:gd name="connsiteY117" fmla="*/ 2788741 h 4579441"/>
                <a:gd name="connsiteX118" fmla="*/ 3671690 w 6370596"/>
                <a:gd name="connsiteY118" fmla="*/ 2706191 h 4579441"/>
                <a:gd name="connsiteX119" fmla="*/ 3684390 w 6370596"/>
                <a:gd name="connsiteY119" fmla="*/ 2687141 h 4579441"/>
                <a:gd name="connsiteX120" fmla="*/ 3722490 w 6370596"/>
                <a:gd name="connsiteY120" fmla="*/ 2649041 h 4579441"/>
                <a:gd name="connsiteX121" fmla="*/ 3843140 w 6370596"/>
                <a:gd name="connsiteY121" fmla="*/ 2560141 h 4579441"/>
                <a:gd name="connsiteX122" fmla="*/ 3925690 w 6370596"/>
                <a:gd name="connsiteY122" fmla="*/ 2496641 h 4579441"/>
                <a:gd name="connsiteX123" fmla="*/ 4008240 w 6370596"/>
                <a:gd name="connsiteY123" fmla="*/ 2464891 h 4579441"/>
                <a:gd name="connsiteX124" fmla="*/ 4109840 w 6370596"/>
                <a:gd name="connsiteY124" fmla="*/ 2471241 h 4579441"/>
                <a:gd name="connsiteX125" fmla="*/ 4147940 w 6370596"/>
                <a:gd name="connsiteY125" fmla="*/ 2496641 h 4579441"/>
                <a:gd name="connsiteX126" fmla="*/ 4186040 w 6370596"/>
                <a:gd name="connsiteY126" fmla="*/ 2515691 h 4579441"/>
                <a:gd name="connsiteX127" fmla="*/ 4249540 w 6370596"/>
                <a:gd name="connsiteY127" fmla="*/ 2566491 h 4579441"/>
                <a:gd name="connsiteX128" fmla="*/ 4274940 w 6370596"/>
                <a:gd name="connsiteY128" fmla="*/ 2610941 h 4579441"/>
                <a:gd name="connsiteX129" fmla="*/ 4293990 w 6370596"/>
                <a:gd name="connsiteY129" fmla="*/ 2629991 h 4579441"/>
                <a:gd name="connsiteX130" fmla="*/ 4363840 w 6370596"/>
                <a:gd name="connsiteY130" fmla="*/ 2706191 h 4579441"/>
                <a:gd name="connsiteX131" fmla="*/ 4382890 w 6370596"/>
                <a:gd name="connsiteY131" fmla="*/ 2731591 h 4579441"/>
                <a:gd name="connsiteX132" fmla="*/ 4427340 w 6370596"/>
                <a:gd name="connsiteY132" fmla="*/ 2795091 h 4579441"/>
                <a:gd name="connsiteX133" fmla="*/ 4465440 w 6370596"/>
                <a:gd name="connsiteY133" fmla="*/ 2852241 h 4579441"/>
                <a:gd name="connsiteX134" fmla="*/ 4535290 w 6370596"/>
                <a:gd name="connsiteY134" fmla="*/ 2947491 h 4579441"/>
                <a:gd name="connsiteX135" fmla="*/ 4547990 w 6370596"/>
                <a:gd name="connsiteY135" fmla="*/ 2966541 h 4579441"/>
                <a:gd name="connsiteX136" fmla="*/ 4573390 w 6370596"/>
                <a:gd name="connsiteY136" fmla="*/ 2991941 h 4579441"/>
                <a:gd name="connsiteX137" fmla="*/ 4586090 w 6370596"/>
                <a:gd name="connsiteY137" fmla="*/ 3010991 h 4579441"/>
                <a:gd name="connsiteX138" fmla="*/ 4605140 w 6370596"/>
                <a:gd name="connsiteY138" fmla="*/ 3030041 h 4579441"/>
                <a:gd name="connsiteX139" fmla="*/ 4649590 w 6370596"/>
                <a:gd name="connsiteY139" fmla="*/ 3087191 h 4579441"/>
                <a:gd name="connsiteX140" fmla="*/ 4668640 w 6370596"/>
                <a:gd name="connsiteY140" fmla="*/ 3112591 h 4579441"/>
                <a:gd name="connsiteX141" fmla="*/ 4681340 w 6370596"/>
                <a:gd name="connsiteY141" fmla="*/ 3131641 h 4579441"/>
                <a:gd name="connsiteX142" fmla="*/ 4700390 w 6370596"/>
                <a:gd name="connsiteY142" fmla="*/ 3137991 h 4579441"/>
                <a:gd name="connsiteX143" fmla="*/ 4732140 w 6370596"/>
                <a:gd name="connsiteY143" fmla="*/ 3036391 h 4579441"/>
                <a:gd name="connsiteX144" fmla="*/ 4744840 w 6370596"/>
                <a:gd name="connsiteY144" fmla="*/ 2985591 h 4579441"/>
                <a:gd name="connsiteX145" fmla="*/ 4763890 w 6370596"/>
                <a:gd name="connsiteY145" fmla="*/ 2934791 h 4579441"/>
                <a:gd name="connsiteX146" fmla="*/ 4776590 w 6370596"/>
                <a:gd name="connsiteY146" fmla="*/ 2883991 h 4579441"/>
                <a:gd name="connsiteX147" fmla="*/ 4782940 w 6370596"/>
                <a:gd name="connsiteY147" fmla="*/ 2864941 h 4579441"/>
                <a:gd name="connsiteX148" fmla="*/ 4801990 w 6370596"/>
                <a:gd name="connsiteY148" fmla="*/ 2839541 h 4579441"/>
                <a:gd name="connsiteX149" fmla="*/ 4808340 w 6370596"/>
                <a:gd name="connsiteY149" fmla="*/ 2820491 h 4579441"/>
                <a:gd name="connsiteX150" fmla="*/ 4846440 w 6370596"/>
                <a:gd name="connsiteY150" fmla="*/ 2763341 h 4579441"/>
                <a:gd name="connsiteX151" fmla="*/ 4859140 w 6370596"/>
                <a:gd name="connsiteY151" fmla="*/ 2744291 h 4579441"/>
                <a:gd name="connsiteX152" fmla="*/ 4878190 w 6370596"/>
                <a:gd name="connsiteY152" fmla="*/ 2731591 h 4579441"/>
                <a:gd name="connsiteX153" fmla="*/ 4922640 w 6370596"/>
                <a:gd name="connsiteY153" fmla="*/ 2693491 h 4579441"/>
                <a:gd name="connsiteX154" fmla="*/ 4960740 w 6370596"/>
                <a:gd name="connsiteY154" fmla="*/ 2680791 h 4579441"/>
                <a:gd name="connsiteX155" fmla="*/ 5005190 w 6370596"/>
                <a:gd name="connsiteY155" fmla="*/ 2668091 h 4579441"/>
                <a:gd name="connsiteX156" fmla="*/ 5049640 w 6370596"/>
                <a:gd name="connsiteY156" fmla="*/ 2661741 h 4579441"/>
                <a:gd name="connsiteX157" fmla="*/ 5119490 w 6370596"/>
                <a:gd name="connsiteY157" fmla="*/ 2668091 h 4579441"/>
                <a:gd name="connsiteX158" fmla="*/ 5138540 w 6370596"/>
                <a:gd name="connsiteY158" fmla="*/ 2680791 h 4579441"/>
                <a:gd name="connsiteX159" fmla="*/ 5157590 w 6370596"/>
                <a:gd name="connsiteY159" fmla="*/ 2687141 h 4579441"/>
                <a:gd name="connsiteX160" fmla="*/ 5202040 w 6370596"/>
                <a:gd name="connsiteY160" fmla="*/ 2706191 h 4579441"/>
                <a:gd name="connsiteX161" fmla="*/ 5240140 w 6370596"/>
                <a:gd name="connsiteY161" fmla="*/ 2718891 h 4579441"/>
                <a:gd name="connsiteX162" fmla="*/ 5259190 w 6370596"/>
                <a:gd name="connsiteY162" fmla="*/ 2725241 h 4579441"/>
                <a:gd name="connsiteX163" fmla="*/ 5290940 w 6370596"/>
                <a:gd name="connsiteY163" fmla="*/ 2737941 h 4579441"/>
                <a:gd name="connsiteX164" fmla="*/ 5316340 w 6370596"/>
                <a:gd name="connsiteY164" fmla="*/ 2744291 h 4579441"/>
                <a:gd name="connsiteX165" fmla="*/ 5354440 w 6370596"/>
                <a:gd name="connsiteY165" fmla="*/ 2756991 h 4579441"/>
                <a:gd name="connsiteX166" fmla="*/ 5398890 w 6370596"/>
                <a:gd name="connsiteY166" fmla="*/ 2769691 h 4579441"/>
                <a:gd name="connsiteX167" fmla="*/ 5494140 w 6370596"/>
                <a:gd name="connsiteY167" fmla="*/ 2763341 h 4579441"/>
                <a:gd name="connsiteX168" fmla="*/ 5513190 w 6370596"/>
                <a:gd name="connsiteY168" fmla="*/ 2744291 h 4579441"/>
                <a:gd name="connsiteX169" fmla="*/ 5500490 w 6370596"/>
                <a:gd name="connsiteY169" fmla="*/ 2699841 h 4579441"/>
                <a:gd name="connsiteX170" fmla="*/ 5494140 w 6370596"/>
                <a:gd name="connsiteY170" fmla="*/ 2668091 h 4579441"/>
                <a:gd name="connsiteX171" fmla="*/ 5456040 w 6370596"/>
                <a:gd name="connsiteY171" fmla="*/ 2649041 h 4579441"/>
                <a:gd name="connsiteX172" fmla="*/ 5449690 w 6370596"/>
                <a:gd name="connsiteY172" fmla="*/ 2623641 h 4579441"/>
                <a:gd name="connsiteX173" fmla="*/ 5462390 w 6370596"/>
                <a:gd name="connsiteY173" fmla="*/ 2509341 h 4579441"/>
                <a:gd name="connsiteX174" fmla="*/ 5475090 w 6370596"/>
                <a:gd name="connsiteY174" fmla="*/ 2483941 h 4579441"/>
                <a:gd name="connsiteX175" fmla="*/ 5513190 w 6370596"/>
                <a:gd name="connsiteY175" fmla="*/ 2458541 h 4579441"/>
                <a:gd name="connsiteX176" fmla="*/ 5513190 w 6370596"/>
                <a:gd name="connsiteY176" fmla="*/ 2356941 h 4579441"/>
                <a:gd name="connsiteX177" fmla="*/ 5532240 w 6370596"/>
                <a:gd name="connsiteY177" fmla="*/ 2331541 h 4579441"/>
                <a:gd name="connsiteX178" fmla="*/ 5551290 w 6370596"/>
                <a:gd name="connsiteY178" fmla="*/ 2293441 h 4579441"/>
                <a:gd name="connsiteX179" fmla="*/ 5576690 w 6370596"/>
                <a:gd name="connsiteY179" fmla="*/ 2287091 h 4579441"/>
                <a:gd name="connsiteX180" fmla="*/ 5684640 w 6370596"/>
                <a:gd name="connsiteY180" fmla="*/ 2280741 h 4579441"/>
                <a:gd name="connsiteX181" fmla="*/ 5767190 w 6370596"/>
                <a:gd name="connsiteY181" fmla="*/ 2261691 h 4579441"/>
                <a:gd name="connsiteX182" fmla="*/ 5786240 w 6370596"/>
                <a:gd name="connsiteY182" fmla="*/ 2255341 h 4579441"/>
                <a:gd name="connsiteX183" fmla="*/ 5951340 w 6370596"/>
                <a:gd name="connsiteY183" fmla="*/ 2261691 h 4579441"/>
                <a:gd name="connsiteX184" fmla="*/ 5989440 w 6370596"/>
                <a:gd name="connsiteY184" fmla="*/ 2280741 h 4579441"/>
                <a:gd name="connsiteX185" fmla="*/ 6129140 w 6370596"/>
                <a:gd name="connsiteY185" fmla="*/ 2299791 h 4579441"/>
                <a:gd name="connsiteX186" fmla="*/ 6287890 w 6370596"/>
                <a:gd name="connsiteY186" fmla="*/ 2293441 h 4579441"/>
                <a:gd name="connsiteX187" fmla="*/ 6306940 w 6370596"/>
                <a:gd name="connsiteY187" fmla="*/ 2280741 h 4579441"/>
                <a:gd name="connsiteX188" fmla="*/ 6332340 w 6370596"/>
                <a:gd name="connsiteY188" fmla="*/ 2274391 h 4579441"/>
                <a:gd name="connsiteX189" fmla="*/ 6370440 w 6370596"/>
                <a:gd name="connsiteY189" fmla="*/ 2236291 h 4579441"/>
                <a:gd name="connsiteX190" fmla="*/ 6351390 w 6370596"/>
                <a:gd name="connsiteY190" fmla="*/ 2229941 h 4579441"/>
                <a:gd name="connsiteX191" fmla="*/ 6325990 w 6370596"/>
                <a:gd name="connsiteY191" fmla="*/ 2217241 h 4579441"/>
                <a:gd name="connsiteX192" fmla="*/ 6306940 w 6370596"/>
                <a:gd name="connsiteY192" fmla="*/ 2102941 h 4579441"/>
                <a:gd name="connsiteX193" fmla="*/ 6300590 w 6370596"/>
                <a:gd name="connsiteY193" fmla="*/ 2033091 h 4579441"/>
                <a:gd name="connsiteX194" fmla="*/ 6281540 w 6370596"/>
                <a:gd name="connsiteY194" fmla="*/ 1969591 h 4579441"/>
                <a:gd name="connsiteX195" fmla="*/ 6268840 w 6370596"/>
                <a:gd name="connsiteY195" fmla="*/ 1937841 h 4579441"/>
                <a:gd name="connsiteX196" fmla="*/ 6262490 w 6370596"/>
                <a:gd name="connsiteY196" fmla="*/ 1918791 h 4579441"/>
                <a:gd name="connsiteX197" fmla="*/ 6249790 w 6370596"/>
                <a:gd name="connsiteY197" fmla="*/ 1899741 h 4579441"/>
                <a:gd name="connsiteX198" fmla="*/ 6243440 w 6370596"/>
                <a:gd name="connsiteY198" fmla="*/ 1874341 h 4579441"/>
                <a:gd name="connsiteX199" fmla="*/ 6224390 w 6370596"/>
                <a:gd name="connsiteY199" fmla="*/ 1829891 h 4579441"/>
                <a:gd name="connsiteX200" fmla="*/ 6218040 w 6370596"/>
                <a:gd name="connsiteY200" fmla="*/ 1753691 h 4579441"/>
                <a:gd name="connsiteX201" fmla="*/ 6192640 w 6370596"/>
                <a:gd name="connsiteY201" fmla="*/ 1696541 h 4579441"/>
                <a:gd name="connsiteX202" fmla="*/ 6179940 w 6370596"/>
                <a:gd name="connsiteY202" fmla="*/ 1671141 h 4579441"/>
                <a:gd name="connsiteX203" fmla="*/ 6154540 w 6370596"/>
                <a:gd name="connsiteY203" fmla="*/ 1633041 h 4579441"/>
                <a:gd name="connsiteX204" fmla="*/ 6141840 w 6370596"/>
                <a:gd name="connsiteY204" fmla="*/ 1594941 h 4579441"/>
                <a:gd name="connsiteX205" fmla="*/ 6135490 w 6370596"/>
                <a:gd name="connsiteY205" fmla="*/ 1575891 h 4579441"/>
                <a:gd name="connsiteX206" fmla="*/ 6129140 w 6370596"/>
                <a:gd name="connsiteY206" fmla="*/ 1550491 h 4579441"/>
                <a:gd name="connsiteX207" fmla="*/ 6116440 w 6370596"/>
                <a:gd name="connsiteY207" fmla="*/ 1531441 h 4579441"/>
                <a:gd name="connsiteX208" fmla="*/ 6097390 w 6370596"/>
                <a:gd name="connsiteY208" fmla="*/ 1486991 h 4579441"/>
                <a:gd name="connsiteX209" fmla="*/ 6059290 w 6370596"/>
                <a:gd name="connsiteY209" fmla="*/ 1474291 h 4579441"/>
                <a:gd name="connsiteX210" fmla="*/ 6002140 w 6370596"/>
                <a:gd name="connsiteY210" fmla="*/ 1461591 h 4579441"/>
                <a:gd name="connsiteX211" fmla="*/ 5964040 w 6370596"/>
                <a:gd name="connsiteY211" fmla="*/ 1448891 h 4579441"/>
                <a:gd name="connsiteX212" fmla="*/ 5944990 w 6370596"/>
                <a:gd name="connsiteY212" fmla="*/ 1442541 h 4579441"/>
                <a:gd name="connsiteX213" fmla="*/ 5887840 w 6370596"/>
                <a:gd name="connsiteY213" fmla="*/ 1429841 h 4579441"/>
                <a:gd name="connsiteX214" fmla="*/ 5868790 w 6370596"/>
                <a:gd name="connsiteY214" fmla="*/ 1423491 h 4579441"/>
                <a:gd name="connsiteX215" fmla="*/ 5563990 w 6370596"/>
                <a:gd name="connsiteY215" fmla="*/ 1436191 h 4579441"/>
                <a:gd name="connsiteX216" fmla="*/ 5506840 w 6370596"/>
                <a:gd name="connsiteY216" fmla="*/ 1448891 h 4579441"/>
                <a:gd name="connsiteX217" fmla="*/ 5468740 w 6370596"/>
                <a:gd name="connsiteY217" fmla="*/ 1461591 h 4579441"/>
                <a:gd name="connsiteX218" fmla="*/ 5449690 w 6370596"/>
                <a:gd name="connsiteY218" fmla="*/ 1467941 h 4579441"/>
                <a:gd name="connsiteX219" fmla="*/ 5430640 w 6370596"/>
                <a:gd name="connsiteY219" fmla="*/ 1480641 h 4579441"/>
                <a:gd name="connsiteX220" fmla="*/ 5373490 w 6370596"/>
                <a:gd name="connsiteY220" fmla="*/ 1493341 h 4579441"/>
                <a:gd name="connsiteX221" fmla="*/ 5309990 w 6370596"/>
                <a:gd name="connsiteY221" fmla="*/ 1506041 h 4579441"/>
                <a:gd name="connsiteX222" fmla="*/ 5202040 w 6370596"/>
                <a:gd name="connsiteY222" fmla="*/ 1525091 h 4579441"/>
                <a:gd name="connsiteX223" fmla="*/ 5030590 w 6370596"/>
                <a:gd name="connsiteY223" fmla="*/ 1512391 h 4579441"/>
                <a:gd name="connsiteX224" fmla="*/ 4967090 w 6370596"/>
                <a:gd name="connsiteY224" fmla="*/ 1493341 h 4579441"/>
                <a:gd name="connsiteX225" fmla="*/ 4948040 w 6370596"/>
                <a:gd name="connsiteY225" fmla="*/ 1486991 h 4579441"/>
                <a:gd name="connsiteX226" fmla="*/ 4922640 w 6370596"/>
                <a:gd name="connsiteY226" fmla="*/ 1480641 h 4579441"/>
                <a:gd name="connsiteX227" fmla="*/ 4903590 w 6370596"/>
                <a:gd name="connsiteY227" fmla="*/ 1474291 h 4579441"/>
                <a:gd name="connsiteX228" fmla="*/ 4833740 w 6370596"/>
                <a:gd name="connsiteY228" fmla="*/ 1467941 h 4579441"/>
                <a:gd name="connsiteX229" fmla="*/ 4795640 w 6370596"/>
                <a:gd name="connsiteY229" fmla="*/ 1455241 h 4579441"/>
                <a:gd name="connsiteX230" fmla="*/ 4522590 w 6370596"/>
                <a:gd name="connsiteY230" fmla="*/ 1442541 h 4579441"/>
                <a:gd name="connsiteX231" fmla="*/ 4490840 w 6370596"/>
                <a:gd name="connsiteY231" fmla="*/ 1436191 h 4579441"/>
                <a:gd name="connsiteX232" fmla="*/ 4452740 w 6370596"/>
                <a:gd name="connsiteY232" fmla="*/ 1423491 h 4579441"/>
                <a:gd name="connsiteX233" fmla="*/ 4395590 w 6370596"/>
                <a:gd name="connsiteY233" fmla="*/ 1417141 h 4579441"/>
                <a:gd name="connsiteX234" fmla="*/ 4357490 w 6370596"/>
                <a:gd name="connsiteY234" fmla="*/ 1391741 h 4579441"/>
                <a:gd name="connsiteX235" fmla="*/ 4319390 w 6370596"/>
                <a:gd name="connsiteY235" fmla="*/ 1379041 h 4579441"/>
                <a:gd name="connsiteX236" fmla="*/ 4281290 w 6370596"/>
                <a:gd name="connsiteY236" fmla="*/ 1366341 h 4579441"/>
                <a:gd name="connsiteX237" fmla="*/ 4243190 w 6370596"/>
                <a:gd name="connsiteY237" fmla="*/ 1353641 h 4579441"/>
                <a:gd name="connsiteX238" fmla="*/ 4211440 w 6370596"/>
                <a:gd name="connsiteY238" fmla="*/ 1347291 h 4579441"/>
                <a:gd name="connsiteX239" fmla="*/ 4192390 w 6370596"/>
                <a:gd name="connsiteY239" fmla="*/ 1334591 h 4579441"/>
                <a:gd name="connsiteX240" fmla="*/ 4154290 w 6370596"/>
                <a:gd name="connsiteY240" fmla="*/ 1321891 h 4579441"/>
                <a:gd name="connsiteX241" fmla="*/ 4135240 w 6370596"/>
                <a:gd name="connsiteY241" fmla="*/ 1315541 h 4579441"/>
                <a:gd name="connsiteX242" fmla="*/ 4103490 w 6370596"/>
                <a:gd name="connsiteY242" fmla="*/ 1296491 h 4579441"/>
                <a:gd name="connsiteX243" fmla="*/ 4059040 w 6370596"/>
                <a:gd name="connsiteY243" fmla="*/ 1283791 h 4579441"/>
                <a:gd name="connsiteX244" fmla="*/ 4033640 w 6370596"/>
                <a:gd name="connsiteY244" fmla="*/ 1271091 h 4579441"/>
                <a:gd name="connsiteX245" fmla="*/ 3982840 w 6370596"/>
                <a:gd name="connsiteY245" fmla="*/ 1258391 h 4579441"/>
                <a:gd name="connsiteX246" fmla="*/ 3919340 w 6370596"/>
                <a:gd name="connsiteY246" fmla="*/ 1220291 h 4579441"/>
                <a:gd name="connsiteX247" fmla="*/ 3900290 w 6370596"/>
                <a:gd name="connsiteY247" fmla="*/ 1213941 h 4579441"/>
                <a:gd name="connsiteX248" fmla="*/ 3709790 w 6370596"/>
                <a:gd name="connsiteY248" fmla="*/ 1207591 h 4579441"/>
                <a:gd name="connsiteX249" fmla="*/ 3627240 w 6370596"/>
                <a:gd name="connsiteY249" fmla="*/ 1213941 h 4579441"/>
                <a:gd name="connsiteX250" fmla="*/ 3589140 w 6370596"/>
                <a:gd name="connsiteY250" fmla="*/ 1232991 h 4579441"/>
                <a:gd name="connsiteX251" fmla="*/ 3551040 w 6370596"/>
                <a:gd name="connsiteY251" fmla="*/ 1245691 h 4579441"/>
                <a:gd name="connsiteX252" fmla="*/ 3531990 w 6370596"/>
                <a:gd name="connsiteY252" fmla="*/ 1258391 h 4579441"/>
                <a:gd name="connsiteX253" fmla="*/ 3512940 w 6370596"/>
                <a:gd name="connsiteY253" fmla="*/ 1264741 h 4579441"/>
                <a:gd name="connsiteX254" fmla="*/ 3474840 w 6370596"/>
                <a:gd name="connsiteY254" fmla="*/ 1290141 h 4579441"/>
                <a:gd name="connsiteX255" fmla="*/ 3455790 w 6370596"/>
                <a:gd name="connsiteY255" fmla="*/ 1302841 h 4579441"/>
                <a:gd name="connsiteX256" fmla="*/ 3455790 w 6370596"/>
                <a:gd name="connsiteY256" fmla="*/ 1455241 h 4579441"/>
                <a:gd name="connsiteX257" fmla="*/ 3366890 w 6370596"/>
                <a:gd name="connsiteY257" fmla="*/ 1506041 h 4579441"/>
                <a:gd name="connsiteX258" fmla="*/ 3271640 w 6370596"/>
                <a:gd name="connsiteY258" fmla="*/ 1448891 h 4579441"/>
                <a:gd name="connsiteX259" fmla="*/ 3252590 w 6370596"/>
                <a:gd name="connsiteY259" fmla="*/ 1455241 h 4579441"/>
                <a:gd name="connsiteX260" fmla="*/ 3176390 w 6370596"/>
                <a:gd name="connsiteY260" fmla="*/ 1429841 h 4579441"/>
                <a:gd name="connsiteX261" fmla="*/ 3157340 w 6370596"/>
                <a:gd name="connsiteY261" fmla="*/ 1410791 h 4579441"/>
                <a:gd name="connsiteX262" fmla="*/ 3138290 w 6370596"/>
                <a:gd name="connsiteY262" fmla="*/ 1372691 h 4579441"/>
                <a:gd name="connsiteX263" fmla="*/ 3131940 w 6370596"/>
                <a:gd name="connsiteY263" fmla="*/ 1353641 h 4579441"/>
                <a:gd name="connsiteX264" fmla="*/ 3119240 w 6370596"/>
                <a:gd name="connsiteY264" fmla="*/ 1334591 h 4579441"/>
                <a:gd name="connsiteX265" fmla="*/ 3112890 w 6370596"/>
                <a:gd name="connsiteY265" fmla="*/ 1315541 h 4579441"/>
                <a:gd name="connsiteX266" fmla="*/ 3100190 w 6370596"/>
                <a:gd name="connsiteY266" fmla="*/ 1296491 h 4579441"/>
                <a:gd name="connsiteX267" fmla="*/ 3087490 w 6370596"/>
                <a:gd name="connsiteY267" fmla="*/ 1271091 h 4579441"/>
                <a:gd name="connsiteX268" fmla="*/ 3068440 w 6370596"/>
                <a:gd name="connsiteY268" fmla="*/ 1252041 h 4579441"/>
                <a:gd name="connsiteX269" fmla="*/ 3030340 w 6370596"/>
                <a:gd name="connsiteY269" fmla="*/ 1232991 h 4579441"/>
                <a:gd name="connsiteX270" fmla="*/ 3011290 w 6370596"/>
                <a:gd name="connsiteY270" fmla="*/ 1213941 h 4579441"/>
                <a:gd name="connsiteX271" fmla="*/ 2985890 w 6370596"/>
                <a:gd name="connsiteY271" fmla="*/ 1194891 h 4579441"/>
                <a:gd name="connsiteX272" fmla="*/ 2966840 w 6370596"/>
                <a:gd name="connsiteY272" fmla="*/ 1169491 h 4579441"/>
                <a:gd name="connsiteX273" fmla="*/ 2941440 w 6370596"/>
                <a:gd name="connsiteY273" fmla="*/ 1144091 h 4579441"/>
                <a:gd name="connsiteX274" fmla="*/ 2896990 w 6370596"/>
                <a:gd name="connsiteY274" fmla="*/ 1086941 h 4579441"/>
                <a:gd name="connsiteX275" fmla="*/ 2865240 w 6370596"/>
                <a:gd name="connsiteY275" fmla="*/ 1048841 h 4579441"/>
                <a:gd name="connsiteX276" fmla="*/ 2839840 w 6370596"/>
                <a:gd name="connsiteY276" fmla="*/ 1029791 h 4579441"/>
                <a:gd name="connsiteX277" fmla="*/ 2801740 w 6370596"/>
                <a:gd name="connsiteY277" fmla="*/ 1004391 h 4579441"/>
                <a:gd name="connsiteX278" fmla="*/ 2757290 w 6370596"/>
                <a:gd name="connsiteY278" fmla="*/ 966291 h 4579441"/>
                <a:gd name="connsiteX279" fmla="*/ 2719190 w 6370596"/>
                <a:gd name="connsiteY279" fmla="*/ 928191 h 4579441"/>
                <a:gd name="connsiteX280" fmla="*/ 2700140 w 6370596"/>
                <a:gd name="connsiteY280" fmla="*/ 915491 h 4579441"/>
                <a:gd name="connsiteX281" fmla="*/ 2655690 w 6370596"/>
                <a:gd name="connsiteY281" fmla="*/ 871041 h 4579441"/>
                <a:gd name="connsiteX282" fmla="*/ 2630290 w 6370596"/>
                <a:gd name="connsiteY282" fmla="*/ 832941 h 4579441"/>
                <a:gd name="connsiteX283" fmla="*/ 2598540 w 6370596"/>
                <a:gd name="connsiteY283" fmla="*/ 801191 h 4579441"/>
                <a:gd name="connsiteX284" fmla="*/ 2585840 w 6370596"/>
                <a:gd name="connsiteY284" fmla="*/ 782141 h 4579441"/>
                <a:gd name="connsiteX285" fmla="*/ 2522340 w 6370596"/>
                <a:gd name="connsiteY285" fmla="*/ 744041 h 4579441"/>
                <a:gd name="connsiteX286" fmla="*/ 2503290 w 6370596"/>
                <a:gd name="connsiteY286" fmla="*/ 724991 h 4579441"/>
                <a:gd name="connsiteX287" fmla="*/ 2452490 w 6370596"/>
                <a:gd name="connsiteY287" fmla="*/ 693241 h 4579441"/>
                <a:gd name="connsiteX288" fmla="*/ 2376290 w 6370596"/>
                <a:gd name="connsiteY288" fmla="*/ 642441 h 4579441"/>
                <a:gd name="connsiteX289" fmla="*/ 2331840 w 6370596"/>
                <a:gd name="connsiteY289" fmla="*/ 585291 h 4579441"/>
                <a:gd name="connsiteX290" fmla="*/ 2293740 w 6370596"/>
                <a:gd name="connsiteY290" fmla="*/ 547191 h 4579441"/>
                <a:gd name="connsiteX291" fmla="*/ 2268340 w 6370596"/>
                <a:gd name="connsiteY291" fmla="*/ 496391 h 4579441"/>
                <a:gd name="connsiteX292" fmla="*/ 2223890 w 6370596"/>
                <a:gd name="connsiteY292" fmla="*/ 350341 h 4579441"/>
                <a:gd name="connsiteX293" fmla="*/ 2211190 w 6370596"/>
                <a:gd name="connsiteY293" fmla="*/ 331291 h 4579441"/>
                <a:gd name="connsiteX294" fmla="*/ 2204840 w 6370596"/>
                <a:gd name="connsiteY294" fmla="*/ 312241 h 4579441"/>
                <a:gd name="connsiteX295" fmla="*/ 2179440 w 6370596"/>
                <a:gd name="connsiteY295" fmla="*/ 274141 h 4579441"/>
                <a:gd name="connsiteX296" fmla="*/ 2122290 w 6370596"/>
                <a:gd name="connsiteY296" fmla="*/ 134441 h 4579441"/>
                <a:gd name="connsiteX297" fmla="*/ 2096890 w 6370596"/>
                <a:gd name="connsiteY297" fmla="*/ 96341 h 4579441"/>
                <a:gd name="connsiteX298" fmla="*/ 2071490 w 6370596"/>
                <a:gd name="connsiteY298" fmla="*/ 89991 h 4579441"/>
                <a:gd name="connsiteX299" fmla="*/ 2001640 w 6370596"/>
                <a:gd name="connsiteY299" fmla="*/ 58241 h 4579441"/>
                <a:gd name="connsiteX300" fmla="*/ 1982590 w 6370596"/>
                <a:gd name="connsiteY300" fmla="*/ 45541 h 4579441"/>
                <a:gd name="connsiteX301" fmla="*/ 1684140 w 6370596"/>
                <a:gd name="connsiteY301" fmla="*/ 26491 h 4579441"/>
                <a:gd name="connsiteX302" fmla="*/ 763390 w 6370596"/>
                <a:gd name="connsiteY302" fmla="*/ 13791 h 4579441"/>
                <a:gd name="connsiteX303" fmla="*/ 503040 w 6370596"/>
                <a:gd name="connsiteY303" fmla="*/ 1091 h 4579441"/>
                <a:gd name="connsiteX304" fmla="*/ 452240 w 6370596"/>
                <a:gd name="connsiteY304" fmla="*/ 20141 h 4579441"/>
                <a:gd name="connsiteX305" fmla="*/ 134740 w 6370596"/>
                <a:gd name="connsiteY305" fmla="*/ 20141 h 4579441"/>
                <a:gd name="connsiteX306" fmla="*/ 45840 w 6370596"/>
                <a:gd name="connsiteY306" fmla="*/ 64591 h 4579441"/>
                <a:gd name="connsiteX307" fmla="*/ 26790 w 6370596"/>
                <a:gd name="connsiteY307" fmla="*/ 229691 h 4579441"/>
                <a:gd name="connsiteX308" fmla="*/ 7740 w 6370596"/>
                <a:gd name="connsiteY308" fmla="*/ 369391 h 4579441"/>
                <a:gd name="connsiteX309" fmla="*/ 20440 w 6370596"/>
                <a:gd name="connsiteY309"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753990 w 6370596"/>
                <a:gd name="connsiteY42" fmla="*/ 4325441 h 4579441"/>
                <a:gd name="connsiteX43" fmla="*/ 1798440 w 6370596"/>
                <a:gd name="connsiteY43" fmla="*/ 4344491 h 4579441"/>
                <a:gd name="connsiteX44" fmla="*/ 1823840 w 6370596"/>
                <a:gd name="connsiteY44" fmla="*/ 4357191 h 4579441"/>
                <a:gd name="connsiteX45" fmla="*/ 1861940 w 6370596"/>
                <a:gd name="connsiteY45" fmla="*/ 4369891 h 4579441"/>
                <a:gd name="connsiteX46" fmla="*/ 1880990 w 6370596"/>
                <a:gd name="connsiteY46" fmla="*/ 4382591 h 4579441"/>
                <a:gd name="connsiteX47" fmla="*/ 1919090 w 6370596"/>
                <a:gd name="connsiteY47" fmla="*/ 4395291 h 4579441"/>
                <a:gd name="connsiteX48" fmla="*/ 1963540 w 6370596"/>
                <a:gd name="connsiteY48" fmla="*/ 4414341 h 4579441"/>
                <a:gd name="connsiteX49" fmla="*/ 1988940 w 6370596"/>
                <a:gd name="connsiteY49" fmla="*/ 4433391 h 4579441"/>
                <a:gd name="connsiteX50" fmla="*/ 2027040 w 6370596"/>
                <a:gd name="connsiteY50" fmla="*/ 4458791 h 4579441"/>
                <a:gd name="connsiteX51" fmla="*/ 2071490 w 6370596"/>
                <a:gd name="connsiteY51" fmla="*/ 4496891 h 4579441"/>
                <a:gd name="connsiteX52" fmla="*/ 2090540 w 6370596"/>
                <a:gd name="connsiteY52" fmla="*/ 4503241 h 4579441"/>
                <a:gd name="connsiteX53" fmla="*/ 2109590 w 6370596"/>
                <a:gd name="connsiteY53" fmla="*/ 4515941 h 4579441"/>
                <a:gd name="connsiteX54" fmla="*/ 2134990 w 6370596"/>
                <a:gd name="connsiteY54" fmla="*/ 4522291 h 4579441"/>
                <a:gd name="connsiteX55" fmla="*/ 2198490 w 6370596"/>
                <a:gd name="connsiteY55" fmla="*/ 4541341 h 4579441"/>
                <a:gd name="connsiteX56" fmla="*/ 2261990 w 6370596"/>
                <a:gd name="connsiteY56" fmla="*/ 4547691 h 4579441"/>
                <a:gd name="connsiteX57" fmla="*/ 2300090 w 6370596"/>
                <a:gd name="connsiteY57" fmla="*/ 4560391 h 4579441"/>
                <a:gd name="connsiteX58" fmla="*/ 2325490 w 6370596"/>
                <a:gd name="connsiteY58" fmla="*/ 4566741 h 4579441"/>
                <a:gd name="connsiteX59" fmla="*/ 2363590 w 6370596"/>
                <a:gd name="connsiteY59" fmla="*/ 4579441 h 4579441"/>
                <a:gd name="connsiteX60" fmla="*/ 2388990 w 6370596"/>
                <a:gd name="connsiteY60" fmla="*/ 4573091 h 4579441"/>
                <a:gd name="connsiteX61" fmla="*/ 2401690 w 6370596"/>
                <a:gd name="connsiteY61" fmla="*/ 4547691 h 4579441"/>
                <a:gd name="connsiteX62" fmla="*/ 2433440 w 6370596"/>
                <a:gd name="connsiteY62" fmla="*/ 4515941 h 4579441"/>
                <a:gd name="connsiteX63" fmla="*/ 2458840 w 6370596"/>
                <a:gd name="connsiteY63" fmla="*/ 4477841 h 4579441"/>
                <a:gd name="connsiteX64" fmla="*/ 2471540 w 6370596"/>
                <a:gd name="connsiteY64" fmla="*/ 4458791 h 4579441"/>
                <a:gd name="connsiteX65" fmla="*/ 2490590 w 6370596"/>
                <a:gd name="connsiteY65" fmla="*/ 4433391 h 4579441"/>
                <a:gd name="connsiteX66" fmla="*/ 2503290 w 6370596"/>
                <a:gd name="connsiteY66" fmla="*/ 4414341 h 4579441"/>
                <a:gd name="connsiteX67" fmla="*/ 2522340 w 6370596"/>
                <a:gd name="connsiteY67" fmla="*/ 4388941 h 4579441"/>
                <a:gd name="connsiteX68" fmla="*/ 2535040 w 6370596"/>
                <a:gd name="connsiteY68" fmla="*/ 4369891 h 4579441"/>
                <a:gd name="connsiteX69" fmla="*/ 2554090 w 6370596"/>
                <a:gd name="connsiteY69" fmla="*/ 4363541 h 4579441"/>
                <a:gd name="connsiteX70" fmla="*/ 2611240 w 6370596"/>
                <a:gd name="connsiteY70" fmla="*/ 4312741 h 4579441"/>
                <a:gd name="connsiteX71" fmla="*/ 2630290 w 6370596"/>
                <a:gd name="connsiteY71" fmla="*/ 4306391 h 4579441"/>
                <a:gd name="connsiteX72" fmla="*/ 2674740 w 6370596"/>
                <a:gd name="connsiteY72" fmla="*/ 4280991 h 4579441"/>
                <a:gd name="connsiteX73" fmla="*/ 2700140 w 6370596"/>
                <a:gd name="connsiteY73" fmla="*/ 4268291 h 4579441"/>
                <a:gd name="connsiteX74" fmla="*/ 2738240 w 6370596"/>
                <a:gd name="connsiteY74" fmla="*/ 4230191 h 4579441"/>
                <a:gd name="connsiteX75" fmla="*/ 2776340 w 6370596"/>
                <a:gd name="connsiteY75" fmla="*/ 4198441 h 4579441"/>
                <a:gd name="connsiteX76" fmla="*/ 2827140 w 6370596"/>
                <a:gd name="connsiteY76" fmla="*/ 4166691 h 4579441"/>
                <a:gd name="connsiteX77" fmla="*/ 2858890 w 6370596"/>
                <a:gd name="connsiteY77" fmla="*/ 4134941 h 4579441"/>
                <a:gd name="connsiteX78" fmla="*/ 2890640 w 6370596"/>
                <a:gd name="connsiteY78" fmla="*/ 4103191 h 4579441"/>
                <a:gd name="connsiteX79" fmla="*/ 2903340 w 6370596"/>
                <a:gd name="connsiteY79" fmla="*/ 4077791 h 4579441"/>
                <a:gd name="connsiteX80" fmla="*/ 2992240 w 6370596"/>
                <a:gd name="connsiteY80" fmla="*/ 4014291 h 4579441"/>
                <a:gd name="connsiteX81" fmla="*/ 3023990 w 6370596"/>
                <a:gd name="connsiteY81" fmla="*/ 3995241 h 4579441"/>
                <a:gd name="connsiteX82" fmla="*/ 3093840 w 6370596"/>
                <a:gd name="connsiteY82" fmla="*/ 3963491 h 4579441"/>
                <a:gd name="connsiteX83" fmla="*/ 3112890 w 6370596"/>
                <a:gd name="connsiteY83" fmla="*/ 3950791 h 4579441"/>
                <a:gd name="connsiteX84" fmla="*/ 3150990 w 6370596"/>
                <a:gd name="connsiteY84" fmla="*/ 3938091 h 4579441"/>
                <a:gd name="connsiteX85" fmla="*/ 3208140 w 6370596"/>
                <a:gd name="connsiteY85" fmla="*/ 3906341 h 4579441"/>
                <a:gd name="connsiteX86" fmla="*/ 3246240 w 6370596"/>
                <a:gd name="connsiteY86" fmla="*/ 3887291 h 4579441"/>
                <a:gd name="connsiteX87" fmla="*/ 3258940 w 6370596"/>
                <a:gd name="connsiteY87" fmla="*/ 3868241 h 4579441"/>
                <a:gd name="connsiteX88" fmla="*/ 3284340 w 6370596"/>
                <a:gd name="connsiteY88" fmla="*/ 3849191 h 4579441"/>
                <a:gd name="connsiteX89" fmla="*/ 3277990 w 6370596"/>
                <a:gd name="connsiteY89" fmla="*/ 3734891 h 4579441"/>
                <a:gd name="connsiteX90" fmla="*/ 3239890 w 6370596"/>
                <a:gd name="connsiteY90" fmla="*/ 3728541 h 4579441"/>
                <a:gd name="connsiteX91" fmla="*/ 3112890 w 6370596"/>
                <a:gd name="connsiteY91" fmla="*/ 3715841 h 4579441"/>
                <a:gd name="connsiteX92" fmla="*/ 3119240 w 6370596"/>
                <a:gd name="connsiteY92" fmla="*/ 3690441 h 4579441"/>
                <a:gd name="connsiteX93" fmla="*/ 3138290 w 6370596"/>
                <a:gd name="connsiteY93" fmla="*/ 3677741 h 4579441"/>
                <a:gd name="connsiteX94" fmla="*/ 3163690 w 6370596"/>
                <a:gd name="connsiteY94" fmla="*/ 3658691 h 4579441"/>
                <a:gd name="connsiteX95" fmla="*/ 3201790 w 6370596"/>
                <a:gd name="connsiteY95" fmla="*/ 3639641 h 4579441"/>
                <a:gd name="connsiteX96" fmla="*/ 3271640 w 6370596"/>
                <a:gd name="connsiteY96" fmla="*/ 3569791 h 4579441"/>
                <a:gd name="connsiteX97" fmla="*/ 3290690 w 6370596"/>
                <a:gd name="connsiteY97" fmla="*/ 3544391 h 4579441"/>
                <a:gd name="connsiteX98" fmla="*/ 3309740 w 6370596"/>
                <a:gd name="connsiteY98" fmla="*/ 3531691 h 4579441"/>
                <a:gd name="connsiteX99" fmla="*/ 3404990 w 6370596"/>
                <a:gd name="connsiteY99" fmla="*/ 3474541 h 4579441"/>
                <a:gd name="connsiteX100" fmla="*/ 3449440 w 6370596"/>
                <a:gd name="connsiteY100" fmla="*/ 3461841 h 4579441"/>
                <a:gd name="connsiteX101" fmla="*/ 3474840 w 6370596"/>
                <a:gd name="connsiteY101" fmla="*/ 3398341 h 4579441"/>
                <a:gd name="connsiteX102" fmla="*/ 3512940 w 6370596"/>
                <a:gd name="connsiteY102" fmla="*/ 3379291 h 4579441"/>
                <a:gd name="connsiteX103" fmla="*/ 3557390 w 6370596"/>
                <a:gd name="connsiteY103" fmla="*/ 3353891 h 4579441"/>
                <a:gd name="connsiteX104" fmla="*/ 3608190 w 6370596"/>
                <a:gd name="connsiteY104" fmla="*/ 3322141 h 4579441"/>
                <a:gd name="connsiteX105" fmla="*/ 3697090 w 6370596"/>
                <a:gd name="connsiteY105" fmla="*/ 3296741 h 4579441"/>
                <a:gd name="connsiteX106" fmla="*/ 3741540 w 6370596"/>
                <a:gd name="connsiteY106" fmla="*/ 3284041 h 4579441"/>
                <a:gd name="connsiteX107" fmla="*/ 3760590 w 6370596"/>
                <a:gd name="connsiteY107" fmla="*/ 3271341 h 4579441"/>
                <a:gd name="connsiteX108" fmla="*/ 3805040 w 6370596"/>
                <a:gd name="connsiteY108" fmla="*/ 3220541 h 4579441"/>
                <a:gd name="connsiteX109" fmla="*/ 3773290 w 6370596"/>
                <a:gd name="connsiteY109" fmla="*/ 3144341 h 4579441"/>
                <a:gd name="connsiteX110" fmla="*/ 3728840 w 6370596"/>
                <a:gd name="connsiteY110" fmla="*/ 3087191 h 4579441"/>
                <a:gd name="connsiteX111" fmla="*/ 3671690 w 6370596"/>
                <a:gd name="connsiteY111" fmla="*/ 2979241 h 4579441"/>
                <a:gd name="connsiteX112" fmla="*/ 3678040 w 6370596"/>
                <a:gd name="connsiteY112" fmla="*/ 2960191 h 4579441"/>
                <a:gd name="connsiteX113" fmla="*/ 3690740 w 6370596"/>
                <a:gd name="connsiteY113" fmla="*/ 2877641 h 4579441"/>
                <a:gd name="connsiteX114" fmla="*/ 3684390 w 6370596"/>
                <a:gd name="connsiteY114" fmla="*/ 2833191 h 4579441"/>
                <a:gd name="connsiteX115" fmla="*/ 3671690 w 6370596"/>
                <a:gd name="connsiteY115" fmla="*/ 2814141 h 4579441"/>
                <a:gd name="connsiteX116" fmla="*/ 3665340 w 6370596"/>
                <a:gd name="connsiteY116" fmla="*/ 2788741 h 4579441"/>
                <a:gd name="connsiteX117" fmla="*/ 3671690 w 6370596"/>
                <a:gd name="connsiteY117" fmla="*/ 2706191 h 4579441"/>
                <a:gd name="connsiteX118" fmla="*/ 3684390 w 6370596"/>
                <a:gd name="connsiteY118" fmla="*/ 2687141 h 4579441"/>
                <a:gd name="connsiteX119" fmla="*/ 3722490 w 6370596"/>
                <a:gd name="connsiteY119" fmla="*/ 2649041 h 4579441"/>
                <a:gd name="connsiteX120" fmla="*/ 3843140 w 6370596"/>
                <a:gd name="connsiteY120" fmla="*/ 2560141 h 4579441"/>
                <a:gd name="connsiteX121" fmla="*/ 3925690 w 6370596"/>
                <a:gd name="connsiteY121" fmla="*/ 2496641 h 4579441"/>
                <a:gd name="connsiteX122" fmla="*/ 4008240 w 6370596"/>
                <a:gd name="connsiteY122" fmla="*/ 2464891 h 4579441"/>
                <a:gd name="connsiteX123" fmla="*/ 4109840 w 6370596"/>
                <a:gd name="connsiteY123" fmla="*/ 2471241 h 4579441"/>
                <a:gd name="connsiteX124" fmla="*/ 4147940 w 6370596"/>
                <a:gd name="connsiteY124" fmla="*/ 2496641 h 4579441"/>
                <a:gd name="connsiteX125" fmla="*/ 4186040 w 6370596"/>
                <a:gd name="connsiteY125" fmla="*/ 2515691 h 4579441"/>
                <a:gd name="connsiteX126" fmla="*/ 4249540 w 6370596"/>
                <a:gd name="connsiteY126" fmla="*/ 2566491 h 4579441"/>
                <a:gd name="connsiteX127" fmla="*/ 4274940 w 6370596"/>
                <a:gd name="connsiteY127" fmla="*/ 2610941 h 4579441"/>
                <a:gd name="connsiteX128" fmla="*/ 4293990 w 6370596"/>
                <a:gd name="connsiteY128" fmla="*/ 2629991 h 4579441"/>
                <a:gd name="connsiteX129" fmla="*/ 4363840 w 6370596"/>
                <a:gd name="connsiteY129" fmla="*/ 2706191 h 4579441"/>
                <a:gd name="connsiteX130" fmla="*/ 4382890 w 6370596"/>
                <a:gd name="connsiteY130" fmla="*/ 2731591 h 4579441"/>
                <a:gd name="connsiteX131" fmla="*/ 4427340 w 6370596"/>
                <a:gd name="connsiteY131" fmla="*/ 2795091 h 4579441"/>
                <a:gd name="connsiteX132" fmla="*/ 4465440 w 6370596"/>
                <a:gd name="connsiteY132" fmla="*/ 2852241 h 4579441"/>
                <a:gd name="connsiteX133" fmla="*/ 4535290 w 6370596"/>
                <a:gd name="connsiteY133" fmla="*/ 2947491 h 4579441"/>
                <a:gd name="connsiteX134" fmla="*/ 4547990 w 6370596"/>
                <a:gd name="connsiteY134" fmla="*/ 2966541 h 4579441"/>
                <a:gd name="connsiteX135" fmla="*/ 4573390 w 6370596"/>
                <a:gd name="connsiteY135" fmla="*/ 2991941 h 4579441"/>
                <a:gd name="connsiteX136" fmla="*/ 4586090 w 6370596"/>
                <a:gd name="connsiteY136" fmla="*/ 3010991 h 4579441"/>
                <a:gd name="connsiteX137" fmla="*/ 4605140 w 6370596"/>
                <a:gd name="connsiteY137" fmla="*/ 3030041 h 4579441"/>
                <a:gd name="connsiteX138" fmla="*/ 4649590 w 6370596"/>
                <a:gd name="connsiteY138" fmla="*/ 3087191 h 4579441"/>
                <a:gd name="connsiteX139" fmla="*/ 4668640 w 6370596"/>
                <a:gd name="connsiteY139" fmla="*/ 3112591 h 4579441"/>
                <a:gd name="connsiteX140" fmla="*/ 4681340 w 6370596"/>
                <a:gd name="connsiteY140" fmla="*/ 3131641 h 4579441"/>
                <a:gd name="connsiteX141" fmla="*/ 4700390 w 6370596"/>
                <a:gd name="connsiteY141" fmla="*/ 3137991 h 4579441"/>
                <a:gd name="connsiteX142" fmla="*/ 4732140 w 6370596"/>
                <a:gd name="connsiteY142" fmla="*/ 3036391 h 4579441"/>
                <a:gd name="connsiteX143" fmla="*/ 4744840 w 6370596"/>
                <a:gd name="connsiteY143" fmla="*/ 2985591 h 4579441"/>
                <a:gd name="connsiteX144" fmla="*/ 4763890 w 6370596"/>
                <a:gd name="connsiteY144" fmla="*/ 2934791 h 4579441"/>
                <a:gd name="connsiteX145" fmla="*/ 4776590 w 6370596"/>
                <a:gd name="connsiteY145" fmla="*/ 2883991 h 4579441"/>
                <a:gd name="connsiteX146" fmla="*/ 4782940 w 6370596"/>
                <a:gd name="connsiteY146" fmla="*/ 2864941 h 4579441"/>
                <a:gd name="connsiteX147" fmla="*/ 4801990 w 6370596"/>
                <a:gd name="connsiteY147" fmla="*/ 2839541 h 4579441"/>
                <a:gd name="connsiteX148" fmla="*/ 4808340 w 6370596"/>
                <a:gd name="connsiteY148" fmla="*/ 2820491 h 4579441"/>
                <a:gd name="connsiteX149" fmla="*/ 4846440 w 6370596"/>
                <a:gd name="connsiteY149" fmla="*/ 2763341 h 4579441"/>
                <a:gd name="connsiteX150" fmla="*/ 4859140 w 6370596"/>
                <a:gd name="connsiteY150" fmla="*/ 2744291 h 4579441"/>
                <a:gd name="connsiteX151" fmla="*/ 4878190 w 6370596"/>
                <a:gd name="connsiteY151" fmla="*/ 2731591 h 4579441"/>
                <a:gd name="connsiteX152" fmla="*/ 4922640 w 6370596"/>
                <a:gd name="connsiteY152" fmla="*/ 2693491 h 4579441"/>
                <a:gd name="connsiteX153" fmla="*/ 4960740 w 6370596"/>
                <a:gd name="connsiteY153" fmla="*/ 2680791 h 4579441"/>
                <a:gd name="connsiteX154" fmla="*/ 5005190 w 6370596"/>
                <a:gd name="connsiteY154" fmla="*/ 2668091 h 4579441"/>
                <a:gd name="connsiteX155" fmla="*/ 5049640 w 6370596"/>
                <a:gd name="connsiteY155" fmla="*/ 2661741 h 4579441"/>
                <a:gd name="connsiteX156" fmla="*/ 5119490 w 6370596"/>
                <a:gd name="connsiteY156" fmla="*/ 2668091 h 4579441"/>
                <a:gd name="connsiteX157" fmla="*/ 5138540 w 6370596"/>
                <a:gd name="connsiteY157" fmla="*/ 2680791 h 4579441"/>
                <a:gd name="connsiteX158" fmla="*/ 5157590 w 6370596"/>
                <a:gd name="connsiteY158" fmla="*/ 2687141 h 4579441"/>
                <a:gd name="connsiteX159" fmla="*/ 5202040 w 6370596"/>
                <a:gd name="connsiteY159" fmla="*/ 2706191 h 4579441"/>
                <a:gd name="connsiteX160" fmla="*/ 5240140 w 6370596"/>
                <a:gd name="connsiteY160" fmla="*/ 2718891 h 4579441"/>
                <a:gd name="connsiteX161" fmla="*/ 5259190 w 6370596"/>
                <a:gd name="connsiteY161" fmla="*/ 2725241 h 4579441"/>
                <a:gd name="connsiteX162" fmla="*/ 5290940 w 6370596"/>
                <a:gd name="connsiteY162" fmla="*/ 2737941 h 4579441"/>
                <a:gd name="connsiteX163" fmla="*/ 5316340 w 6370596"/>
                <a:gd name="connsiteY163" fmla="*/ 2744291 h 4579441"/>
                <a:gd name="connsiteX164" fmla="*/ 5354440 w 6370596"/>
                <a:gd name="connsiteY164" fmla="*/ 2756991 h 4579441"/>
                <a:gd name="connsiteX165" fmla="*/ 5398890 w 6370596"/>
                <a:gd name="connsiteY165" fmla="*/ 2769691 h 4579441"/>
                <a:gd name="connsiteX166" fmla="*/ 5494140 w 6370596"/>
                <a:gd name="connsiteY166" fmla="*/ 2763341 h 4579441"/>
                <a:gd name="connsiteX167" fmla="*/ 5513190 w 6370596"/>
                <a:gd name="connsiteY167" fmla="*/ 2744291 h 4579441"/>
                <a:gd name="connsiteX168" fmla="*/ 5500490 w 6370596"/>
                <a:gd name="connsiteY168" fmla="*/ 2699841 h 4579441"/>
                <a:gd name="connsiteX169" fmla="*/ 5494140 w 6370596"/>
                <a:gd name="connsiteY169" fmla="*/ 2668091 h 4579441"/>
                <a:gd name="connsiteX170" fmla="*/ 5456040 w 6370596"/>
                <a:gd name="connsiteY170" fmla="*/ 2649041 h 4579441"/>
                <a:gd name="connsiteX171" fmla="*/ 5449690 w 6370596"/>
                <a:gd name="connsiteY171" fmla="*/ 2623641 h 4579441"/>
                <a:gd name="connsiteX172" fmla="*/ 5462390 w 6370596"/>
                <a:gd name="connsiteY172" fmla="*/ 2509341 h 4579441"/>
                <a:gd name="connsiteX173" fmla="*/ 5475090 w 6370596"/>
                <a:gd name="connsiteY173" fmla="*/ 2483941 h 4579441"/>
                <a:gd name="connsiteX174" fmla="*/ 5513190 w 6370596"/>
                <a:gd name="connsiteY174" fmla="*/ 2458541 h 4579441"/>
                <a:gd name="connsiteX175" fmla="*/ 5513190 w 6370596"/>
                <a:gd name="connsiteY175" fmla="*/ 2356941 h 4579441"/>
                <a:gd name="connsiteX176" fmla="*/ 5532240 w 6370596"/>
                <a:gd name="connsiteY176" fmla="*/ 2331541 h 4579441"/>
                <a:gd name="connsiteX177" fmla="*/ 5551290 w 6370596"/>
                <a:gd name="connsiteY177" fmla="*/ 2293441 h 4579441"/>
                <a:gd name="connsiteX178" fmla="*/ 5576690 w 6370596"/>
                <a:gd name="connsiteY178" fmla="*/ 2287091 h 4579441"/>
                <a:gd name="connsiteX179" fmla="*/ 5684640 w 6370596"/>
                <a:gd name="connsiteY179" fmla="*/ 2280741 h 4579441"/>
                <a:gd name="connsiteX180" fmla="*/ 5767190 w 6370596"/>
                <a:gd name="connsiteY180" fmla="*/ 2261691 h 4579441"/>
                <a:gd name="connsiteX181" fmla="*/ 5786240 w 6370596"/>
                <a:gd name="connsiteY181" fmla="*/ 2255341 h 4579441"/>
                <a:gd name="connsiteX182" fmla="*/ 5951340 w 6370596"/>
                <a:gd name="connsiteY182" fmla="*/ 2261691 h 4579441"/>
                <a:gd name="connsiteX183" fmla="*/ 5989440 w 6370596"/>
                <a:gd name="connsiteY183" fmla="*/ 2280741 h 4579441"/>
                <a:gd name="connsiteX184" fmla="*/ 6129140 w 6370596"/>
                <a:gd name="connsiteY184" fmla="*/ 2299791 h 4579441"/>
                <a:gd name="connsiteX185" fmla="*/ 6287890 w 6370596"/>
                <a:gd name="connsiteY185" fmla="*/ 2293441 h 4579441"/>
                <a:gd name="connsiteX186" fmla="*/ 6306940 w 6370596"/>
                <a:gd name="connsiteY186" fmla="*/ 2280741 h 4579441"/>
                <a:gd name="connsiteX187" fmla="*/ 6332340 w 6370596"/>
                <a:gd name="connsiteY187" fmla="*/ 2274391 h 4579441"/>
                <a:gd name="connsiteX188" fmla="*/ 6370440 w 6370596"/>
                <a:gd name="connsiteY188" fmla="*/ 2236291 h 4579441"/>
                <a:gd name="connsiteX189" fmla="*/ 6351390 w 6370596"/>
                <a:gd name="connsiteY189" fmla="*/ 2229941 h 4579441"/>
                <a:gd name="connsiteX190" fmla="*/ 6325990 w 6370596"/>
                <a:gd name="connsiteY190" fmla="*/ 2217241 h 4579441"/>
                <a:gd name="connsiteX191" fmla="*/ 6306940 w 6370596"/>
                <a:gd name="connsiteY191" fmla="*/ 2102941 h 4579441"/>
                <a:gd name="connsiteX192" fmla="*/ 6300590 w 6370596"/>
                <a:gd name="connsiteY192" fmla="*/ 2033091 h 4579441"/>
                <a:gd name="connsiteX193" fmla="*/ 6281540 w 6370596"/>
                <a:gd name="connsiteY193" fmla="*/ 1969591 h 4579441"/>
                <a:gd name="connsiteX194" fmla="*/ 6268840 w 6370596"/>
                <a:gd name="connsiteY194" fmla="*/ 1937841 h 4579441"/>
                <a:gd name="connsiteX195" fmla="*/ 6262490 w 6370596"/>
                <a:gd name="connsiteY195" fmla="*/ 1918791 h 4579441"/>
                <a:gd name="connsiteX196" fmla="*/ 6249790 w 6370596"/>
                <a:gd name="connsiteY196" fmla="*/ 1899741 h 4579441"/>
                <a:gd name="connsiteX197" fmla="*/ 6243440 w 6370596"/>
                <a:gd name="connsiteY197" fmla="*/ 1874341 h 4579441"/>
                <a:gd name="connsiteX198" fmla="*/ 6224390 w 6370596"/>
                <a:gd name="connsiteY198" fmla="*/ 1829891 h 4579441"/>
                <a:gd name="connsiteX199" fmla="*/ 6218040 w 6370596"/>
                <a:gd name="connsiteY199" fmla="*/ 1753691 h 4579441"/>
                <a:gd name="connsiteX200" fmla="*/ 6192640 w 6370596"/>
                <a:gd name="connsiteY200" fmla="*/ 1696541 h 4579441"/>
                <a:gd name="connsiteX201" fmla="*/ 6179940 w 6370596"/>
                <a:gd name="connsiteY201" fmla="*/ 1671141 h 4579441"/>
                <a:gd name="connsiteX202" fmla="*/ 6154540 w 6370596"/>
                <a:gd name="connsiteY202" fmla="*/ 1633041 h 4579441"/>
                <a:gd name="connsiteX203" fmla="*/ 6141840 w 6370596"/>
                <a:gd name="connsiteY203" fmla="*/ 1594941 h 4579441"/>
                <a:gd name="connsiteX204" fmla="*/ 6135490 w 6370596"/>
                <a:gd name="connsiteY204" fmla="*/ 1575891 h 4579441"/>
                <a:gd name="connsiteX205" fmla="*/ 6129140 w 6370596"/>
                <a:gd name="connsiteY205" fmla="*/ 1550491 h 4579441"/>
                <a:gd name="connsiteX206" fmla="*/ 6116440 w 6370596"/>
                <a:gd name="connsiteY206" fmla="*/ 1531441 h 4579441"/>
                <a:gd name="connsiteX207" fmla="*/ 6097390 w 6370596"/>
                <a:gd name="connsiteY207" fmla="*/ 1486991 h 4579441"/>
                <a:gd name="connsiteX208" fmla="*/ 6059290 w 6370596"/>
                <a:gd name="connsiteY208" fmla="*/ 1474291 h 4579441"/>
                <a:gd name="connsiteX209" fmla="*/ 6002140 w 6370596"/>
                <a:gd name="connsiteY209" fmla="*/ 1461591 h 4579441"/>
                <a:gd name="connsiteX210" fmla="*/ 5964040 w 6370596"/>
                <a:gd name="connsiteY210" fmla="*/ 1448891 h 4579441"/>
                <a:gd name="connsiteX211" fmla="*/ 5944990 w 6370596"/>
                <a:gd name="connsiteY211" fmla="*/ 1442541 h 4579441"/>
                <a:gd name="connsiteX212" fmla="*/ 5887840 w 6370596"/>
                <a:gd name="connsiteY212" fmla="*/ 1429841 h 4579441"/>
                <a:gd name="connsiteX213" fmla="*/ 5868790 w 6370596"/>
                <a:gd name="connsiteY213" fmla="*/ 1423491 h 4579441"/>
                <a:gd name="connsiteX214" fmla="*/ 5563990 w 6370596"/>
                <a:gd name="connsiteY214" fmla="*/ 1436191 h 4579441"/>
                <a:gd name="connsiteX215" fmla="*/ 5506840 w 6370596"/>
                <a:gd name="connsiteY215" fmla="*/ 1448891 h 4579441"/>
                <a:gd name="connsiteX216" fmla="*/ 5468740 w 6370596"/>
                <a:gd name="connsiteY216" fmla="*/ 1461591 h 4579441"/>
                <a:gd name="connsiteX217" fmla="*/ 5449690 w 6370596"/>
                <a:gd name="connsiteY217" fmla="*/ 1467941 h 4579441"/>
                <a:gd name="connsiteX218" fmla="*/ 5430640 w 6370596"/>
                <a:gd name="connsiteY218" fmla="*/ 1480641 h 4579441"/>
                <a:gd name="connsiteX219" fmla="*/ 5373490 w 6370596"/>
                <a:gd name="connsiteY219" fmla="*/ 1493341 h 4579441"/>
                <a:gd name="connsiteX220" fmla="*/ 5309990 w 6370596"/>
                <a:gd name="connsiteY220" fmla="*/ 1506041 h 4579441"/>
                <a:gd name="connsiteX221" fmla="*/ 5202040 w 6370596"/>
                <a:gd name="connsiteY221" fmla="*/ 1525091 h 4579441"/>
                <a:gd name="connsiteX222" fmla="*/ 5030590 w 6370596"/>
                <a:gd name="connsiteY222" fmla="*/ 1512391 h 4579441"/>
                <a:gd name="connsiteX223" fmla="*/ 4967090 w 6370596"/>
                <a:gd name="connsiteY223" fmla="*/ 1493341 h 4579441"/>
                <a:gd name="connsiteX224" fmla="*/ 4948040 w 6370596"/>
                <a:gd name="connsiteY224" fmla="*/ 1486991 h 4579441"/>
                <a:gd name="connsiteX225" fmla="*/ 4922640 w 6370596"/>
                <a:gd name="connsiteY225" fmla="*/ 1480641 h 4579441"/>
                <a:gd name="connsiteX226" fmla="*/ 4903590 w 6370596"/>
                <a:gd name="connsiteY226" fmla="*/ 1474291 h 4579441"/>
                <a:gd name="connsiteX227" fmla="*/ 4833740 w 6370596"/>
                <a:gd name="connsiteY227" fmla="*/ 1467941 h 4579441"/>
                <a:gd name="connsiteX228" fmla="*/ 4795640 w 6370596"/>
                <a:gd name="connsiteY228" fmla="*/ 1455241 h 4579441"/>
                <a:gd name="connsiteX229" fmla="*/ 4522590 w 6370596"/>
                <a:gd name="connsiteY229" fmla="*/ 1442541 h 4579441"/>
                <a:gd name="connsiteX230" fmla="*/ 4490840 w 6370596"/>
                <a:gd name="connsiteY230" fmla="*/ 1436191 h 4579441"/>
                <a:gd name="connsiteX231" fmla="*/ 4452740 w 6370596"/>
                <a:gd name="connsiteY231" fmla="*/ 1423491 h 4579441"/>
                <a:gd name="connsiteX232" fmla="*/ 4395590 w 6370596"/>
                <a:gd name="connsiteY232" fmla="*/ 1417141 h 4579441"/>
                <a:gd name="connsiteX233" fmla="*/ 4357490 w 6370596"/>
                <a:gd name="connsiteY233" fmla="*/ 1391741 h 4579441"/>
                <a:gd name="connsiteX234" fmla="*/ 4319390 w 6370596"/>
                <a:gd name="connsiteY234" fmla="*/ 1379041 h 4579441"/>
                <a:gd name="connsiteX235" fmla="*/ 4281290 w 6370596"/>
                <a:gd name="connsiteY235" fmla="*/ 1366341 h 4579441"/>
                <a:gd name="connsiteX236" fmla="*/ 4243190 w 6370596"/>
                <a:gd name="connsiteY236" fmla="*/ 1353641 h 4579441"/>
                <a:gd name="connsiteX237" fmla="*/ 4211440 w 6370596"/>
                <a:gd name="connsiteY237" fmla="*/ 1347291 h 4579441"/>
                <a:gd name="connsiteX238" fmla="*/ 4192390 w 6370596"/>
                <a:gd name="connsiteY238" fmla="*/ 1334591 h 4579441"/>
                <a:gd name="connsiteX239" fmla="*/ 4154290 w 6370596"/>
                <a:gd name="connsiteY239" fmla="*/ 1321891 h 4579441"/>
                <a:gd name="connsiteX240" fmla="*/ 4135240 w 6370596"/>
                <a:gd name="connsiteY240" fmla="*/ 1315541 h 4579441"/>
                <a:gd name="connsiteX241" fmla="*/ 4103490 w 6370596"/>
                <a:gd name="connsiteY241" fmla="*/ 1296491 h 4579441"/>
                <a:gd name="connsiteX242" fmla="*/ 4059040 w 6370596"/>
                <a:gd name="connsiteY242" fmla="*/ 1283791 h 4579441"/>
                <a:gd name="connsiteX243" fmla="*/ 4033640 w 6370596"/>
                <a:gd name="connsiteY243" fmla="*/ 1271091 h 4579441"/>
                <a:gd name="connsiteX244" fmla="*/ 3982840 w 6370596"/>
                <a:gd name="connsiteY244" fmla="*/ 1258391 h 4579441"/>
                <a:gd name="connsiteX245" fmla="*/ 3919340 w 6370596"/>
                <a:gd name="connsiteY245" fmla="*/ 1220291 h 4579441"/>
                <a:gd name="connsiteX246" fmla="*/ 3900290 w 6370596"/>
                <a:gd name="connsiteY246" fmla="*/ 1213941 h 4579441"/>
                <a:gd name="connsiteX247" fmla="*/ 3709790 w 6370596"/>
                <a:gd name="connsiteY247" fmla="*/ 1207591 h 4579441"/>
                <a:gd name="connsiteX248" fmla="*/ 3627240 w 6370596"/>
                <a:gd name="connsiteY248" fmla="*/ 1213941 h 4579441"/>
                <a:gd name="connsiteX249" fmla="*/ 3589140 w 6370596"/>
                <a:gd name="connsiteY249" fmla="*/ 1232991 h 4579441"/>
                <a:gd name="connsiteX250" fmla="*/ 3551040 w 6370596"/>
                <a:gd name="connsiteY250" fmla="*/ 1245691 h 4579441"/>
                <a:gd name="connsiteX251" fmla="*/ 3531990 w 6370596"/>
                <a:gd name="connsiteY251" fmla="*/ 1258391 h 4579441"/>
                <a:gd name="connsiteX252" fmla="*/ 3512940 w 6370596"/>
                <a:gd name="connsiteY252" fmla="*/ 1264741 h 4579441"/>
                <a:gd name="connsiteX253" fmla="*/ 3474840 w 6370596"/>
                <a:gd name="connsiteY253" fmla="*/ 1290141 h 4579441"/>
                <a:gd name="connsiteX254" fmla="*/ 3455790 w 6370596"/>
                <a:gd name="connsiteY254" fmla="*/ 1302841 h 4579441"/>
                <a:gd name="connsiteX255" fmla="*/ 3455790 w 6370596"/>
                <a:gd name="connsiteY255" fmla="*/ 1455241 h 4579441"/>
                <a:gd name="connsiteX256" fmla="*/ 3366890 w 6370596"/>
                <a:gd name="connsiteY256" fmla="*/ 1506041 h 4579441"/>
                <a:gd name="connsiteX257" fmla="*/ 3271640 w 6370596"/>
                <a:gd name="connsiteY257" fmla="*/ 1448891 h 4579441"/>
                <a:gd name="connsiteX258" fmla="*/ 3252590 w 6370596"/>
                <a:gd name="connsiteY258" fmla="*/ 1455241 h 4579441"/>
                <a:gd name="connsiteX259" fmla="*/ 3176390 w 6370596"/>
                <a:gd name="connsiteY259" fmla="*/ 1429841 h 4579441"/>
                <a:gd name="connsiteX260" fmla="*/ 3157340 w 6370596"/>
                <a:gd name="connsiteY260" fmla="*/ 1410791 h 4579441"/>
                <a:gd name="connsiteX261" fmla="*/ 3138290 w 6370596"/>
                <a:gd name="connsiteY261" fmla="*/ 1372691 h 4579441"/>
                <a:gd name="connsiteX262" fmla="*/ 3131940 w 6370596"/>
                <a:gd name="connsiteY262" fmla="*/ 1353641 h 4579441"/>
                <a:gd name="connsiteX263" fmla="*/ 3119240 w 6370596"/>
                <a:gd name="connsiteY263" fmla="*/ 1334591 h 4579441"/>
                <a:gd name="connsiteX264" fmla="*/ 3112890 w 6370596"/>
                <a:gd name="connsiteY264" fmla="*/ 1315541 h 4579441"/>
                <a:gd name="connsiteX265" fmla="*/ 3100190 w 6370596"/>
                <a:gd name="connsiteY265" fmla="*/ 1296491 h 4579441"/>
                <a:gd name="connsiteX266" fmla="*/ 3087490 w 6370596"/>
                <a:gd name="connsiteY266" fmla="*/ 1271091 h 4579441"/>
                <a:gd name="connsiteX267" fmla="*/ 3068440 w 6370596"/>
                <a:gd name="connsiteY267" fmla="*/ 1252041 h 4579441"/>
                <a:gd name="connsiteX268" fmla="*/ 3030340 w 6370596"/>
                <a:gd name="connsiteY268" fmla="*/ 1232991 h 4579441"/>
                <a:gd name="connsiteX269" fmla="*/ 3011290 w 6370596"/>
                <a:gd name="connsiteY269" fmla="*/ 1213941 h 4579441"/>
                <a:gd name="connsiteX270" fmla="*/ 2985890 w 6370596"/>
                <a:gd name="connsiteY270" fmla="*/ 1194891 h 4579441"/>
                <a:gd name="connsiteX271" fmla="*/ 2966840 w 6370596"/>
                <a:gd name="connsiteY271" fmla="*/ 1169491 h 4579441"/>
                <a:gd name="connsiteX272" fmla="*/ 2941440 w 6370596"/>
                <a:gd name="connsiteY272" fmla="*/ 1144091 h 4579441"/>
                <a:gd name="connsiteX273" fmla="*/ 2896990 w 6370596"/>
                <a:gd name="connsiteY273" fmla="*/ 1086941 h 4579441"/>
                <a:gd name="connsiteX274" fmla="*/ 2865240 w 6370596"/>
                <a:gd name="connsiteY274" fmla="*/ 1048841 h 4579441"/>
                <a:gd name="connsiteX275" fmla="*/ 2839840 w 6370596"/>
                <a:gd name="connsiteY275" fmla="*/ 1029791 h 4579441"/>
                <a:gd name="connsiteX276" fmla="*/ 2801740 w 6370596"/>
                <a:gd name="connsiteY276" fmla="*/ 1004391 h 4579441"/>
                <a:gd name="connsiteX277" fmla="*/ 2757290 w 6370596"/>
                <a:gd name="connsiteY277" fmla="*/ 966291 h 4579441"/>
                <a:gd name="connsiteX278" fmla="*/ 2719190 w 6370596"/>
                <a:gd name="connsiteY278" fmla="*/ 928191 h 4579441"/>
                <a:gd name="connsiteX279" fmla="*/ 2700140 w 6370596"/>
                <a:gd name="connsiteY279" fmla="*/ 915491 h 4579441"/>
                <a:gd name="connsiteX280" fmla="*/ 2655690 w 6370596"/>
                <a:gd name="connsiteY280" fmla="*/ 871041 h 4579441"/>
                <a:gd name="connsiteX281" fmla="*/ 2630290 w 6370596"/>
                <a:gd name="connsiteY281" fmla="*/ 832941 h 4579441"/>
                <a:gd name="connsiteX282" fmla="*/ 2598540 w 6370596"/>
                <a:gd name="connsiteY282" fmla="*/ 801191 h 4579441"/>
                <a:gd name="connsiteX283" fmla="*/ 2585840 w 6370596"/>
                <a:gd name="connsiteY283" fmla="*/ 782141 h 4579441"/>
                <a:gd name="connsiteX284" fmla="*/ 2522340 w 6370596"/>
                <a:gd name="connsiteY284" fmla="*/ 744041 h 4579441"/>
                <a:gd name="connsiteX285" fmla="*/ 2503290 w 6370596"/>
                <a:gd name="connsiteY285" fmla="*/ 724991 h 4579441"/>
                <a:gd name="connsiteX286" fmla="*/ 2452490 w 6370596"/>
                <a:gd name="connsiteY286" fmla="*/ 693241 h 4579441"/>
                <a:gd name="connsiteX287" fmla="*/ 2376290 w 6370596"/>
                <a:gd name="connsiteY287" fmla="*/ 642441 h 4579441"/>
                <a:gd name="connsiteX288" fmla="*/ 2331840 w 6370596"/>
                <a:gd name="connsiteY288" fmla="*/ 585291 h 4579441"/>
                <a:gd name="connsiteX289" fmla="*/ 2293740 w 6370596"/>
                <a:gd name="connsiteY289" fmla="*/ 547191 h 4579441"/>
                <a:gd name="connsiteX290" fmla="*/ 2268340 w 6370596"/>
                <a:gd name="connsiteY290" fmla="*/ 496391 h 4579441"/>
                <a:gd name="connsiteX291" fmla="*/ 2223890 w 6370596"/>
                <a:gd name="connsiteY291" fmla="*/ 350341 h 4579441"/>
                <a:gd name="connsiteX292" fmla="*/ 2211190 w 6370596"/>
                <a:gd name="connsiteY292" fmla="*/ 331291 h 4579441"/>
                <a:gd name="connsiteX293" fmla="*/ 2204840 w 6370596"/>
                <a:gd name="connsiteY293" fmla="*/ 312241 h 4579441"/>
                <a:gd name="connsiteX294" fmla="*/ 2179440 w 6370596"/>
                <a:gd name="connsiteY294" fmla="*/ 274141 h 4579441"/>
                <a:gd name="connsiteX295" fmla="*/ 2122290 w 6370596"/>
                <a:gd name="connsiteY295" fmla="*/ 134441 h 4579441"/>
                <a:gd name="connsiteX296" fmla="*/ 2096890 w 6370596"/>
                <a:gd name="connsiteY296" fmla="*/ 96341 h 4579441"/>
                <a:gd name="connsiteX297" fmla="*/ 2071490 w 6370596"/>
                <a:gd name="connsiteY297" fmla="*/ 89991 h 4579441"/>
                <a:gd name="connsiteX298" fmla="*/ 2001640 w 6370596"/>
                <a:gd name="connsiteY298" fmla="*/ 58241 h 4579441"/>
                <a:gd name="connsiteX299" fmla="*/ 1982590 w 6370596"/>
                <a:gd name="connsiteY299" fmla="*/ 45541 h 4579441"/>
                <a:gd name="connsiteX300" fmla="*/ 1684140 w 6370596"/>
                <a:gd name="connsiteY300" fmla="*/ 26491 h 4579441"/>
                <a:gd name="connsiteX301" fmla="*/ 763390 w 6370596"/>
                <a:gd name="connsiteY301" fmla="*/ 13791 h 4579441"/>
                <a:gd name="connsiteX302" fmla="*/ 503040 w 6370596"/>
                <a:gd name="connsiteY302" fmla="*/ 1091 h 4579441"/>
                <a:gd name="connsiteX303" fmla="*/ 452240 w 6370596"/>
                <a:gd name="connsiteY303" fmla="*/ 20141 h 4579441"/>
                <a:gd name="connsiteX304" fmla="*/ 134740 w 6370596"/>
                <a:gd name="connsiteY304" fmla="*/ 20141 h 4579441"/>
                <a:gd name="connsiteX305" fmla="*/ 45840 w 6370596"/>
                <a:gd name="connsiteY305" fmla="*/ 64591 h 4579441"/>
                <a:gd name="connsiteX306" fmla="*/ 26790 w 6370596"/>
                <a:gd name="connsiteY306" fmla="*/ 229691 h 4579441"/>
                <a:gd name="connsiteX307" fmla="*/ 7740 w 6370596"/>
                <a:gd name="connsiteY307" fmla="*/ 369391 h 4579441"/>
                <a:gd name="connsiteX308" fmla="*/ 20440 w 6370596"/>
                <a:gd name="connsiteY308"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753990 w 6370596"/>
                <a:gd name="connsiteY42" fmla="*/ 4325441 h 4579441"/>
                <a:gd name="connsiteX43" fmla="*/ 1798440 w 6370596"/>
                <a:gd name="connsiteY43" fmla="*/ 4344491 h 4579441"/>
                <a:gd name="connsiteX44" fmla="*/ 1823840 w 6370596"/>
                <a:gd name="connsiteY44" fmla="*/ 4357191 h 4579441"/>
                <a:gd name="connsiteX45" fmla="*/ 1880990 w 6370596"/>
                <a:gd name="connsiteY45" fmla="*/ 4382591 h 4579441"/>
                <a:gd name="connsiteX46" fmla="*/ 1919090 w 6370596"/>
                <a:gd name="connsiteY46" fmla="*/ 4395291 h 4579441"/>
                <a:gd name="connsiteX47" fmla="*/ 1963540 w 6370596"/>
                <a:gd name="connsiteY47" fmla="*/ 4414341 h 4579441"/>
                <a:gd name="connsiteX48" fmla="*/ 1988940 w 6370596"/>
                <a:gd name="connsiteY48" fmla="*/ 4433391 h 4579441"/>
                <a:gd name="connsiteX49" fmla="*/ 2027040 w 6370596"/>
                <a:gd name="connsiteY49" fmla="*/ 4458791 h 4579441"/>
                <a:gd name="connsiteX50" fmla="*/ 2071490 w 6370596"/>
                <a:gd name="connsiteY50" fmla="*/ 4496891 h 4579441"/>
                <a:gd name="connsiteX51" fmla="*/ 2090540 w 6370596"/>
                <a:gd name="connsiteY51" fmla="*/ 4503241 h 4579441"/>
                <a:gd name="connsiteX52" fmla="*/ 2109590 w 6370596"/>
                <a:gd name="connsiteY52" fmla="*/ 4515941 h 4579441"/>
                <a:gd name="connsiteX53" fmla="*/ 2134990 w 6370596"/>
                <a:gd name="connsiteY53" fmla="*/ 4522291 h 4579441"/>
                <a:gd name="connsiteX54" fmla="*/ 2198490 w 6370596"/>
                <a:gd name="connsiteY54" fmla="*/ 4541341 h 4579441"/>
                <a:gd name="connsiteX55" fmla="*/ 2261990 w 6370596"/>
                <a:gd name="connsiteY55" fmla="*/ 4547691 h 4579441"/>
                <a:gd name="connsiteX56" fmla="*/ 2300090 w 6370596"/>
                <a:gd name="connsiteY56" fmla="*/ 4560391 h 4579441"/>
                <a:gd name="connsiteX57" fmla="*/ 2325490 w 6370596"/>
                <a:gd name="connsiteY57" fmla="*/ 4566741 h 4579441"/>
                <a:gd name="connsiteX58" fmla="*/ 2363590 w 6370596"/>
                <a:gd name="connsiteY58" fmla="*/ 4579441 h 4579441"/>
                <a:gd name="connsiteX59" fmla="*/ 2388990 w 6370596"/>
                <a:gd name="connsiteY59" fmla="*/ 4573091 h 4579441"/>
                <a:gd name="connsiteX60" fmla="*/ 2401690 w 6370596"/>
                <a:gd name="connsiteY60" fmla="*/ 4547691 h 4579441"/>
                <a:gd name="connsiteX61" fmla="*/ 2433440 w 6370596"/>
                <a:gd name="connsiteY61" fmla="*/ 4515941 h 4579441"/>
                <a:gd name="connsiteX62" fmla="*/ 2458840 w 6370596"/>
                <a:gd name="connsiteY62" fmla="*/ 4477841 h 4579441"/>
                <a:gd name="connsiteX63" fmla="*/ 2471540 w 6370596"/>
                <a:gd name="connsiteY63" fmla="*/ 4458791 h 4579441"/>
                <a:gd name="connsiteX64" fmla="*/ 2490590 w 6370596"/>
                <a:gd name="connsiteY64" fmla="*/ 4433391 h 4579441"/>
                <a:gd name="connsiteX65" fmla="*/ 2503290 w 6370596"/>
                <a:gd name="connsiteY65" fmla="*/ 4414341 h 4579441"/>
                <a:gd name="connsiteX66" fmla="*/ 2522340 w 6370596"/>
                <a:gd name="connsiteY66" fmla="*/ 4388941 h 4579441"/>
                <a:gd name="connsiteX67" fmla="*/ 2535040 w 6370596"/>
                <a:gd name="connsiteY67" fmla="*/ 4369891 h 4579441"/>
                <a:gd name="connsiteX68" fmla="*/ 2554090 w 6370596"/>
                <a:gd name="connsiteY68" fmla="*/ 4363541 h 4579441"/>
                <a:gd name="connsiteX69" fmla="*/ 2611240 w 6370596"/>
                <a:gd name="connsiteY69" fmla="*/ 4312741 h 4579441"/>
                <a:gd name="connsiteX70" fmla="*/ 2630290 w 6370596"/>
                <a:gd name="connsiteY70" fmla="*/ 4306391 h 4579441"/>
                <a:gd name="connsiteX71" fmla="*/ 2674740 w 6370596"/>
                <a:gd name="connsiteY71" fmla="*/ 4280991 h 4579441"/>
                <a:gd name="connsiteX72" fmla="*/ 2700140 w 6370596"/>
                <a:gd name="connsiteY72" fmla="*/ 4268291 h 4579441"/>
                <a:gd name="connsiteX73" fmla="*/ 2738240 w 6370596"/>
                <a:gd name="connsiteY73" fmla="*/ 4230191 h 4579441"/>
                <a:gd name="connsiteX74" fmla="*/ 2776340 w 6370596"/>
                <a:gd name="connsiteY74" fmla="*/ 4198441 h 4579441"/>
                <a:gd name="connsiteX75" fmla="*/ 2827140 w 6370596"/>
                <a:gd name="connsiteY75" fmla="*/ 4166691 h 4579441"/>
                <a:gd name="connsiteX76" fmla="*/ 2858890 w 6370596"/>
                <a:gd name="connsiteY76" fmla="*/ 4134941 h 4579441"/>
                <a:gd name="connsiteX77" fmla="*/ 2890640 w 6370596"/>
                <a:gd name="connsiteY77" fmla="*/ 4103191 h 4579441"/>
                <a:gd name="connsiteX78" fmla="*/ 2903340 w 6370596"/>
                <a:gd name="connsiteY78" fmla="*/ 4077791 h 4579441"/>
                <a:gd name="connsiteX79" fmla="*/ 2992240 w 6370596"/>
                <a:gd name="connsiteY79" fmla="*/ 4014291 h 4579441"/>
                <a:gd name="connsiteX80" fmla="*/ 3023990 w 6370596"/>
                <a:gd name="connsiteY80" fmla="*/ 3995241 h 4579441"/>
                <a:gd name="connsiteX81" fmla="*/ 3093840 w 6370596"/>
                <a:gd name="connsiteY81" fmla="*/ 3963491 h 4579441"/>
                <a:gd name="connsiteX82" fmla="*/ 3112890 w 6370596"/>
                <a:gd name="connsiteY82" fmla="*/ 3950791 h 4579441"/>
                <a:gd name="connsiteX83" fmla="*/ 3150990 w 6370596"/>
                <a:gd name="connsiteY83" fmla="*/ 3938091 h 4579441"/>
                <a:gd name="connsiteX84" fmla="*/ 3208140 w 6370596"/>
                <a:gd name="connsiteY84" fmla="*/ 3906341 h 4579441"/>
                <a:gd name="connsiteX85" fmla="*/ 3246240 w 6370596"/>
                <a:gd name="connsiteY85" fmla="*/ 3887291 h 4579441"/>
                <a:gd name="connsiteX86" fmla="*/ 3258940 w 6370596"/>
                <a:gd name="connsiteY86" fmla="*/ 3868241 h 4579441"/>
                <a:gd name="connsiteX87" fmla="*/ 3284340 w 6370596"/>
                <a:gd name="connsiteY87" fmla="*/ 3849191 h 4579441"/>
                <a:gd name="connsiteX88" fmla="*/ 3277990 w 6370596"/>
                <a:gd name="connsiteY88" fmla="*/ 3734891 h 4579441"/>
                <a:gd name="connsiteX89" fmla="*/ 3239890 w 6370596"/>
                <a:gd name="connsiteY89" fmla="*/ 3728541 h 4579441"/>
                <a:gd name="connsiteX90" fmla="*/ 3112890 w 6370596"/>
                <a:gd name="connsiteY90" fmla="*/ 3715841 h 4579441"/>
                <a:gd name="connsiteX91" fmla="*/ 3119240 w 6370596"/>
                <a:gd name="connsiteY91" fmla="*/ 3690441 h 4579441"/>
                <a:gd name="connsiteX92" fmla="*/ 3138290 w 6370596"/>
                <a:gd name="connsiteY92" fmla="*/ 3677741 h 4579441"/>
                <a:gd name="connsiteX93" fmla="*/ 3163690 w 6370596"/>
                <a:gd name="connsiteY93" fmla="*/ 3658691 h 4579441"/>
                <a:gd name="connsiteX94" fmla="*/ 3201790 w 6370596"/>
                <a:gd name="connsiteY94" fmla="*/ 3639641 h 4579441"/>
                <a:gd name="connsiteX95" fmla="*/ 3271640 w 6370596"/>
                <a:gd name="connsiteY95" fmla="*/ 3569791 h 4579441"/>
                <a:gd name="connsiteX96" fmla="*/ 3290690 w 6370596"/>
                <a:gd name="connsiteY96" fmla="*/ 3544391 h 4579441"/>
                <a:gd name="connsiteX97" fmla="*/ 3309740 w 6370596"/>
                <a:gd name="connsiteY97" fmla="*/ 3531691 h 4579441"/>
                <a:gd name="connsiteX98" fmla="*/ 3404990 w 6370596"/>
                <a:gd name="connsiteY98" fmla="*/ 3474541 h 4579441"/>
                <a:gd name="connsiteX99" fmla="*/ 3449440 w 6370596"/>
                <a:gd name="connsiteY99" fmla="*/ 3461841 h 4579441"/>
                <a:gd name="connsiteX100" fmla="*/ 3474840 w 6370596"/>
                <a:gd name="connsiteY100" fmla="*/ 3398341 h 4579441"/>
                <a:gd name="connsiteX101" fmla="*/ 3512940 w 6370596"/>
                <a:gd name="connsiteY101" fmla="*/ 3379291 h 4579441"/>
                <a:gd name="connsiteX102" fmla="*/ 3557390 w 6370596"/>
                <a:gd name="connsiteY102" fmla="*/ 3353891 h 4579441"/>
                <a:gd name="connsiteX103" fmla="*/ 3608190 w 6370596"/>
                <a:gd name="connsiteY103" fmla="*/ 3322141 h 4579441"/>
                <a:gd name="connsiteX104" fmla="*/ 3697090 w 6370596"/>
                <a:gd name="connsiteY104" fmla="*/ 3296741 h 4579441"/>
                <a:gd name="connsiteX105" fmla="*/ 3741540 w 6370596"/>
                <a:gd name="connsiteY105" fmla="*/ 3284041 h 4579441"/>
                <a:gd name="connsiteX106" fmla="*/ 3760590 w 6370596"/>
                <a:gd name="connsiteY106" fmla="*/ 3271341 h 4579441"/>
                <a:gd name="connsiteX107" fmla="*/ 3805040 w 6370596"/>
                <a:gd name="connsiteY107" fmla="*/ 3220541 h 4579441"/>
                <a:gd name="connsiteX108" fmla="*/ 3773290 w 6370596"/>
                <a:gd name="connsiteY108" fmla="*/ 3144341 h 4579441"/>
                <a:gd name="connsiteX109" fmla="*/ 3728840 w 6370596"/>
                <a:gd name="connsiteY109" fmla="*/ 3087191 h 4579441"/>
                <a:gd name="connsiteX110" fmla="*/ 3671690 w 6370596"/>
                <a:gd name="connsiteY110" fmla="*/ 2979241 h 4579441"/>
                <a:gd name="connsiteX111" fmla="*/ 3678040 w 6370596"/>
                <a:gd name="connsiteY111" fmla="*/ 2960191 h 4579441"/>
                <a:gd name="connsiteX112" fmla="*/ 3690740 w 6370596"/>
                <a:gd name="connsiteY112" fmla="*/ 2877641 h 4579441"/>
                <a:gd name="connsiteX113" fmla="*/ 3684390 w 6370596"/>
                <a:gd name="connsiteY113" fmla="*/ 2833191 h 4579441"/>
                <a:gd name="connsiteX114" fmla="*/ 3671690 w 6370596"/>
                <a:gd name="connsiteY114" fmla="*/ 2814141 h 4579441"/>
                <a:gd name="connsiteX115" fmla="*/ 3665340 w 6370596"/>
                <a:gd name="connsiteY115" fmla="*/ 2788741 h 4579441"/>
                <a:gd name="connsiteX116" fmla="*/ 3671690 w 6370596"/>
                <a:gd name="connsiteY116" fmla="*/ 2706191 h 4579441"/>
                <a:gd name="connsiteX117" fmla="*/ 3684390 w 6370596"/>
                <a:gd name="connsiteY117" fmla="*/ 2687141 h 4579441"/>
                <a:gd name="connsiteX118" fmla="*/ 3722490 w 6370596"/>
                <a:gd name="connsiteY118" fmla="*/ 2649041 h 4579441"/>
                <a:gd name="connsiteX119" fmla="*/ 3843140 w 6370596"/>
                <a:gd name="connsiteY119" fmla="*/ 2560141 h 4579441"/>
                <a:gd name="connsiteX120" fmla="*/ 3925690 w 6370596"/>
                <a:gd name="connsiteY120" fmla="*/ 2496641 h 4579441"/>
                <a:gd name="connsiteX121" fmla="*/ 4008240 w 6370596"/>
                <a:gd name="connsiteY121" fmla="*/ 2464891 h 4579441"/>
                <a:gd name="connsiteX122" fmla="*/ 4109840 w 6370596"/>
                <a:gd name="connsiteY122" fmla="*/ 2471241 h 4579441"/>
                <a:gd name="connsiteX123" fmla="*/ 4147940 w 6370596"/>
                <a:gd name="connsiteY123" fmla="*/ 2496641 h 4579441"/>
                <a:gd name="connsiteX124" fmla="*/ 4186040 w 6370596"/>
                <a:gd name="connsiteY124" fmla="*/ 2515691 h 4579441"/>
                <a:gd name="connsiteX125" fmla="*/ 4249540 w 6370596"/>
                <a:gd name="connsiteY125" fmla="*/ 2566491 h 4579441"/>
                <a:gd name="connsiteX126" fmla="*/ 4274940 w 6370596"/>
                <a:gd name="connsiteY126" fmla="*/ 2610941 h 4579441"/>
                <a:gd name="connsiteX127" fmla="*/ 4293990 w 6370596"/>
                <a:gd name="connsiteY127" fmla="*/ 2629991 h 4579441"/>
                <a:gd name="connsiteX128" fmla="*/ 4363840 w 6370596"/>
                <a:gd name="connsiteY128" fmla="*/ 2706191 h 4579441"/>
                <a:gd name="connsiteX129" fmla="*/ 4382890 w 6370596"/>
                <a:gd name="connsiteY129" fmla="*/ 2731591 h 4579441"/>
                <a:gd name="connsiteX130" fmla="*/ 4427340 w 6370596"/>
                <a:gd name="connsiteY130" fmla="*/ 2795091 h 4579441"/>
                <a:gd name="connsiteX131" fmla="*/ 4465440 w 6370596"/>
                <a:gd name="connsiteY131" fmla="*/ 2852241 h 4579441"/>
                <a:gd name="connsiteX132" fmla="*/ 4535290 w 6370596"/>
                <a:gd name="connsiteY132" fmla="*/ 2947491 h 4579441"/>
                <a:gd name="connsiteX133" fmla="*/ 4547990 w 6370596"/>
                <a:gd name="connsiteY133" fmla="*/ 2966541 h 4579441"/>
                <a:gd name="connsiteX134" fmla="*/ 4573390 w 6370596"/>
                <a:gd name="connsiteY134" fmla="*/ 2991941 h 4579441"/>
                <a:gd name="connsiteX135" fmla="*/ 4586090 w 6370596"/>
                <a:gd name="connsiteY135" fmla="*/ 3010991 h 4579441"/>
                <a:gd name="connsiteX136" fmla="*/ 4605140 w 6370596"/>
                <a:gd name="connsiteY136" fmla="*/ 3030041 h 4579441"/>
                <a:gd name="connsiteX137" fmla="*/ 4649590 w 6370596"/>
                <a:gd name="connsiteY137" fmla="*/ 3087191 h 4579441"/>
                <a:gd name="connsiteX138" fmla="*/ 4668640 w 6370596"/>
                <a:gd name="connsiteY138" fmla="*/ 3112591 h 4579441"/>
                <a:gd name="connsiteX139" fmla="*/ 4681340 w 6370596"/>
                <a:gd name="connsiteY139" fmla="*/ 3131641 h 4579441"/>
                <a:gd name="connsiteX140" fmla="*/ 4700390 w 6370596"/>
                <a:gd name="connsiteY140" fmla="*/ 3137991 h 4579441"/>
                <a:gd name="connsiteX141" fmla="*/ 4732140 w 6370596"/>
                <a:gd name="connsiteY141" fmla="*/ 3036391 h 4579441"/>
                <a:gd name="connsiteX142" fmla="*/ 4744840 w 6370596"/>
                <a:gd name="connsiteY142" fmla="*/ 2985591 h 4579441"/>
                <a:gd name="connsiteX143" fmla="*/ 4763890 w 6370596"/>
                <a:gd name="connsiteY143" fmla="*/ 2934791 h 4579441"/>
                <a:gd name="connsiteX144" fmla="*/ 4776590 w 6370596"/>
                <a:gd name="connsiteY144" fmla="*/ 2883991 h 4579441"/>
                <a:gd name="connsiteX145" fmla="*/ 4782940 w 6370596"/>
                <a:gd name="connsiteY145" fmla="*/ 2864941 h 4579441"/>
                <a:gd name="connsiteX146" fmla="*/ 4801990 w 6370596"/>
                <a:gd name="connsiteY146" fmla="*/ 2839541 h 4579441"/>
                <a:gd name="connsiteX147" fmla="*/ 4808340 w 6370596"/>
                <a:gd name="connsiteY147" fmla="*/ 2820491 h 4579441"/>
                <a:gd name="connsiteX148" fmla="*/ 4846440 w 6370596"/>
                <a:gd name="connsiteY148" fmla="*/ 2763341 h 4579441"/>
                <a:gd name="connsiteX149" fmla="*/ 4859140 w 6370596"/>
                <a:gd name="connsiteY149" fmla="*/ 2744291 h 4579441"/>
                <a:gd name="connsiteX150" fmla="*/ 4878190 w 6370596"/>
                <a:gd name="connsiteY150" fmla="*/ 2731591 h 4579441"/>
                <a:gd name="connsiteX151" fmla="*/ 4922640 w 6370596"/>
                <a:gd name="connsiteY151" fmla="*/ 2693491 h 4579441"/>
                <a:gd name="connsiteX152" fmla="*/ 4960740 w 6370596"/>
                <a:gd name="connsiteY152" fmla="*/ 2680791 h 4579441"/>
                <a:gd name="connsiteX153" fmla="*/ 5005190 w 6370596"/>
                <a:gd name="connsiteY153" fmla="*/ 2668091 h 4579441"/>
                <a:gd name="connsiteX154" fmla="*/ 5049640 w 6370596"/>
                <a:gd name="connsiteY154" fmla="*/ 2661741 h 4579441"/>
                <a:gd name="connsiteX155" fmla="*/ 5119490 w 6370596"/>
                <a:gd name="connsiteY155" fmla="*/ 2668091 h 4579441"/>
                <a:gd name="connsiteX156" fmla="*/ 5138540 w 6370596"/>
                <a:gd name="connsiteY156" fmla="*/ 2680791 h 4579441"/>
                <a:gd name="connsiteX157" fmla="*/ 5157590 w 6370596"/>
                <a:gd name="connsiteY157" fmla="*/ 2687141 h 4579441"/>
                <a:gd name="connsiteX158" fmla="*/ 5202040 w 6370596"/>
                <a:gd name="connsiteY158" fmla="*/ 2706191 h 4579441"/>
                <a:gd name="connsiteX159" fmla="*/ 5240140 w 6370596"/>
                <a:gd name="connsiteY159" fmla="*/ 2718891 h 4579441"/>
                <a:gd name="connsiteX160" fmla="*/ 5259190 w 6370596"/>
                <a:gd name="connsiteY160" fmla="*/ 2725241 h 4579441"/>
                <a:gd name="connsiteX161" fmla="*/ 5290940 w 6370596"/>
                <a:gd name="connsiteY161" fmla="*/ 2737941 h 4579441"/>
                <a:gd name="connsiteX162" fmla="*/ 5316340 w 6370596"/>
                <a:gd name="connsiteY162" fmla="*/ 2744291 h 4579441"/>
                <a:gd name="connsiteX163" fmla="*/ 5354440 w 6370596"/>
                <a:gd name="connsiteY163" fmla="*/ 2756991 h 4579441"/>
                <a:gd name="connsiteX164" fmla="*/ 5398890 w 6370596"/>
                <a:gd name="connsiteY164" fmla="*/ 2769691 h 4579441"/>
                <a:gd name="connsiteX165" fmla="*/ 5494140 w 6370596"/>
                <a:gd name="connsiteY165" fmla="*/ 2763341 h 4579441"/>
                <a:gd name="connsiteX166" fmla="*/ 5513190 w 6370596"/>
                <a:gd name="connsiteY166" fmla="*/ 2744291 h 4579441"/>
                <a:gd name="connsiteX167" fmla="*/ 5500490 w 6370596"/>
                <a:gd name="connsiteY167" fmla="*/ 2699841 h 4579441"/>
                <a:gd name="connsiteX168" fmla="*/ 5494140 w 6370596"/>
                <a:gd name="connsiteY168" fmla="*/ 2668091 h 4579441"/>
                <a:gd name="connsiteX169" fmla="*/ 5456040 w 6370596"/>
                <a:gd name="connsiteY169" fmla="*/ 2649041 h 4579441"/>
                <a:gd name="connsiteX170" fmla="*/ 5449690 w 6370596"/>
                <a:gd name="connsiteY170" fmla="*/ 2623641 h 4579441"/>
                <a:gd name="connsiteX171" fmla="*/ 5462390 w 6370596"/>
                <a:gd name="connsiteY171" fmla="*/ 2509341 h 4579441"/>
                <a:gd name="connsiteX172" fmla="*/ 5475090 w 6370596"/>
                <a:gd name="connsiteY172" fmla="*/ 2483941 h 4579441"/>
                <a:gd name="connsiteX173" fmla="*/ 5513190 w 6370596"/>
                <a:gd name="connsiteY173" fmla="*/ 2458541 h 4579441"/>
                <a:gd name="connsiteX174" fmla="*/ 5513190 w 6370596"/>
                <a:gd name="connsiteY174" fmla="*/ 2356941 h 4579441"/>
                <a:gd name="connsiteX175" fmla="*/ 5532240 w 6370596"/>
                <a:gd name="connsiteY175" fmla="*/ 2331541 h 4579441"/>
                <a:gd name="connsiteX176" fmla="*/ 5551290 w 6370596"/>
                <a:gd name="connsiteY176" fmla="*/ 2293441 h 4579441"/>
                <a:gd name="connsiteX177" fmla="*/ 5576690 w 6370596"/>
                <a:gd name="connsiteY177" fmla="*/ 2287091 h 4579441"/>
                <a:gd name="connsiteX178" fmla="*/ 5684640 w 6370596"/>
                <a:gd name="connsiteY178" fmla="*/ 2280741 h 4579441"/>
                <a:gd name="connsiteX179" fmla="*/ 5767190 w 6370596"/>
                <a:gd name="connsiteY179" fmla="*/ 2261691 h 4579441"/>
                <a:gd name="connsiteX180" fmla="*/ 5786240 w 6370596"/>
                <a:gd name="connsiteY180" fmla="*/ 2255341 h 4579441"/>
                <a:gd name="connsiteX181" fmla="*/ 5951340 w 6370596"/>
                <a:gd name="connsiteY181" fmla="*/ 2261691 h 4579441"/>
                <a:gd name="connsiteX182" fmla="*/ 5989440 w 6370596"/>
                <a:gd name="connsiteY182" fmla="*/ 2280741 h 4579441"/>
                <a:gd name="connsiteX183" fmla="*/ 6129140 w 6370596"/>
                <a:gd name="connsiteY183" fmla="*/ 2299791 h 4579441"/>
                <a:gd name="connsiteX184" fmla="*/ 6287890 w 6370596"/>
                <a:gd name="connsiteY184" fmla="*/ 2293441 h 4579441"/>
                <a:gd name="connsiteX185" fmla="*/ 6306940 w 6370596"/>
                <a:gd name="connsiteY185" fmla="*/ 2280741 h 4579441"/>
                <a:gd name="connsiteX186" fmla="*/ 6332340 w 6370596"/>
                <a:gd name="connsiteY186" fmla="*/ 2274391 h 4579441"/>
                <a:gd name="connsiteX187" fmla="*/ 6370440 w 6370596"/>
                <a:gd name="connsiteY187" fmla="*/ 2236291 h 4579441"/>
                <a:gd name="connsiteX188" fmla="*/ 6351390 w 6370596"/>
                <a:gd name="connsiteY188" fmla="*/ 2229941 h 4579441"/>
                <a:gd name="connsiteX189" fmla="*/ 6325990 w 6370596"/>
                <a:gd name="connsiteY189" fmla="*/ 2217241 h 4579441"/>
                <a:gd name="connsiteX190" fmla="*/ 6306940 w 6370596"/>
                <a:gd name="connsiteY190" fmla="*/ 2102941 h 4579441"/>
                <a:gd name="connsiteX191" fmla="*/ 6300590 w 6370596"/>
                <a:gd name="connsiteY191" fmla="*/ 2033091 h 4579441"/>
                <a:gd name="connsiteX192" fmla="*/ 6281540 w 6370596"/>
                <a:gd name="connsiteY192" fmla="*/ 1969591 h 4579441"/>
                <a:gd name="connsiteX193" fmla="*/ 6268840 w 6370596"/>
                <a:gd name="connsiteY193" fmla="*/ 1937841 h 4579441"/>
                <a:gd name="connsiteX194" fmla="*/ 6262490 w 6370596"/>
                <a:gd name="connsiteY194" fmla="*/ 1918791 h 4579441"/>
                <a:gd name="connsiteX195" fmla="*/ 6249790 w 6370596"/>
                <a:gd name="connsiteY195" fmla="*/ 1899741 h 4579441"/>
                <a:gd name="connsiteX196" fmla="*/ 6243440 w 6370596"/>
                <a:gd name="connsiteY196" fmla="*/ 1874341 h 4579441"/>
                <a:gd name="connsiteX197" fmla="*/ 6224390 w 6370596"/>
                <a:gd name="connsiteY197" fmla="*/ 1829891 h 4579441"/>
                <a:gd name="connsiteX198" fmla="*/ 6218040 w 6370596"/>
                <a:gd name="connsiteY198" fmla="*/ 1753691 h 4579441"/>
                <a:gd name="connsiteX199" fmla="*/ 6192640 w 6370596"/>
                <a:gd name="connsiteY199" fmla="*/ 1696541 h 4579441"/>
                <a:gd name="connsiteX200" fmla="*/ 6179940 w 6370596"/>
                <a:gd name="connsiteY200" fmla="*/ 1671141 h 4579441"/>
                <a:gd name="connsiteX201" fmla="*/ 6154540 w 6370596"/>
                <a:gd name="connsiteY201" fmla="*/ 1633041 h 4579441"/>
                <a:gd name="connsiteX202" fmla="*/ 6141840 w 6370596"/>
                <a:gd name="connsiteY202" fmla="*/ 1594941 h 4579441"/>
                <a:gd name="connsiteX203" fmla="*/ 6135490 w 6370596"/>
                <a:gd name="connsiteY203" fmla="*/ 1575891 h 4579441"/>
                <a:gd name="connsiteX204" fmla="*/ 6129140 w 6370596"/>
                <a:gd name="connsiteY204" fmla="*/ 1550491 h 4579441"/>
                <a:gd name="connsiteX205" fmla="*/ 6116440 w 6370596"/>
                <a:gd name="connsiteY205" fmla="*/ 1531441 h 4579441"/>
                <a:gd name="connsiteX206" fmla="*/ 6097390 w 6370596"/>
                <a:gd name="connsiteY206" fmla="*/ 1486991 h 4579441"/>
                <a:gd name="connsiteX207" fmla="*/ 6059290 w 6370596"/>
                <a:gd name="connsiteY207" fmla="*/ 1474291 h 4579441"/>
                <a:gd name="connsiteX208" fmla="*/ 6002140 w 6370596"/>
                <a:gd name="connsiteY208" fmla="*/ 1461591 h 4579441"/>
                <a:gd name="connsiteX209" fmla="*/ 5964040 w 6370596"/>
                <a:gd name="connsiteY209" fmla="*/ 1448891 h 4579441"/>
                <a:gd name="connsiteX210" fmla="*/ 5944990 w 6370596"/>
                <a:gd name="connsiteY210" fmla="*/ 1442541 h 4579441"/>
                <a:gd name="connsiteX211" fmla="*/ 5887840 w 6370596"/>
                <a:gd name="connsiteY211" fmla="*/ 1429841 h 4579441"/>
                <a:gd name="connsiteX212" fmla="*/ 5868790 w 6370596"/>
                <a:gd name="connsiteY212" fmla="*/ 1423491 h 4579441"/>
                <a:gd name="connsiteX213" fmla="*/ 5563990 w 6370596"/>
                <a:gd name="connsiteY213" fmla="*/ 1436191 h 4579441"/>
                <a:gd name="connsiteX214" fmla="*/ 5506840 w 6370596"/>
                <a:gd name="connsiteY214" fmla="*/ 1448891 h 4579441"/>
                <a:gd name="connsiteX215" fmla="*/ 5468740 w 6370596"/>
                <a:gd name="connsiteY215" fmla="*/ 1461591 h 4579441"/>
                <a:gd name="connsiteX216" fmla="*/ 5449690 w 6370596"/>
                <a:gd name="connsiteY216" fmla="*/ 1467941 h 4579441"/>
                <a:gd name="connsiteX217" fmla="*/ 5430640 w 6370596"/>
                <a:gd name="connsiteY217" fmla="*/ 1480641 h 4579441"/>
                <a:gd name="connsiteX218" fmla="*/ 5373490 w 6370596"/>
                <a:gd name="connsiteY218" fmla="*/ 1493341 h 4579441"/>
                <a:gd name="connsiteX219" fmla="*/ 5309990 w 6370596"/>
                <a:gd name="connsiteY219" fmla="*/ 1506041 h 4579441"/>
                <a:gd name="connsiteX220" fmla="*/ 5202040 w 6370596"/>
                <a:gd name="connsiteY220" fmla="*/ 1525091 h 4579441"/>
                <a:gd name="connsiteX221" fmla="*/ 5030590 w 6370596"/>
                <a:gd name="connsiteY221" fmla="*/ 1512391 h 4579441"/>
                <a:gd name="connsiteX222" fmla="*/ 4967090 w 6370596"/>
                <a:gd name="connsiteY222" fmla="*/ 1493341 h 4579441"/>
                <a:gd name="connsiteX223" fmla="*/ 4948040 w 6370596"/>
                <a:gd name="connsiteY223" fmla="*/ 1486991 h 4579441"/>
                <a:gd name="connsiteX224" fmla="*/ 4922640 w 6370596"/>
                <a:gd name="connsiteY224" fmla="*/ 1480641 h 4579441"/>
                <a:gd name="connsiteX225" fmla="*/ 4903590 w 6370596"/>
                <a:gd name="connsiteY225" fmla="*/ 1474291 h 4579441"/>
                <a:gd name="connsiteX226" fmla="*/ 4833740 w 6370596"/>
                <a:gd name="connsiteY226" fmla="*/ 1467941 h 4579441"/>
                <a:gd name="connsiteX227" fmla="*/ 4795640 w 6370596"/>
                <a:gd name="connsiteY227" fmla="*/ 1455241 h 4579441"/>
                <a:gd name="connsiteX228" fmla="*/ 4522590 w 6370596"/>
                <a:gd name="connsiteY228" fmla="*/ 1442541 h 4579441"/>
                <a:gd name="connsiteX229" fmla="*/ 4490840 w 6370596"/>
                <a:gd name="connsiteY229" fmla="*/ 1436191 h 4579441"/>
                <a:gd name="connsiteX230" fmla="*/ 4452740 w 6370596"/>
                <a:gd name="connsiteY230" fmla="*/ 1423491 h 4579441"/>
                <a:gd name="connsiteX231" fmla="*/ 4395590 w 6370596"/>
                <a:gd name="connsiteY231" fmla="*/ 1417141 h 4579441"/>
                <a:gd name="connsiteX232" fmla="*/ 4357490 w 6370596"/>
                <a:gd name="connsiteY232" fmla="*/ 1391741 h 4579441"/>
                <a:gd name="connsiteX233" fmla="*/ 4319390 w 6370596"/>
                <a:gd name="connsiteY233" fmla="*/ 1379041 h 4579441"/>
                <a:gd name="connsiteX234" fmla="*/ 4281290 w 6370596"/>
                <a:gd name="connsiteY234" fmla="*/ 1366341 h 4579441"/>
                <a:gd name="connsiteX235" fmla="*/ 4243190 w 6370596"/>
                <a:gd name="connsiteY235" fmla="*/ 1353641 h 4579441"/>
                <a:gd name="connsiteX236" fmla="*/ 4211440 w 6370596"/>
                <a:gd name="connsiteY236" fmla="*/ 1347291 h 4579441"/>
                <a:gd name="connsiteX237" fmla="*/ 4192390 w 6370596"/>
                <a:gd name="connsiteY237" fmla="*/ 1334591 h 4579441"/>
                <a:gd name="connsiteX238" fmla="*/ 4154290 w 6370596"/>
                <a:gd name="connsiteY238" fmla="*/ 1321891 h 4579441"/>
                <a:gd name="connsiteX239" fmla="*/ 4135240 w 6370596"/>
                <a:gd name="connsiteY239" fmla="*/ 1315541 h 4579441"/>
                <a:gd name="connsiteX240" fmla="*/ 4103490 w 6370596"/>
                <a:gd name="connsiteY240" fmla="*/ 1296491 h 4579441"/>
                <a:gd name="connsiteX241" fmla="*/ 4059040 w 6370596"/>
                <a:gd name="connsiteY241" fmla="*/ 1283791 h 4579441"/>
                <a:gd name="connsiteX242" fmla="*/ 4033640 w 6370596"/>
                <a:gd name="connsiteY242" fmla="*/ 1271091 h 4579441"/>
                <a:gd name="connsiteX243" fmla="*/ 3982840 w 6370596"/>
                <a:gd name="connsiteY243" fmla="*/ 1258391 h 4579441"/>
                <a:gd name="connsiteX244" fmla="*/ 3919340 w 6370596"/>
                <a:gd name="connsiteY244" fmla="*/ 1220291 h 4579441"/>
                <a:gd name="connsiteX245" fmla="*/ 3900290 w 6370596"/>
                <a:gd name="connsiteY245" fmla="*/ 1213941 h 4579441"/>
                <a:gd name="connsiteX246" fmla="*/ 3709790 w 6370596"/>
                <a:gd name="connsiteY246" fmla="*/ 1207591 h 4579441"/>
                <a:gd name="connsiteX247" fmla="*/ 3627240 w 6370596"/>
                <a:gd name="connsiteY247" fmla="*/ 1213941 h 4579441"/>
                <a:gd name="connsiteX248" fmla="*/ 3589140 w 6370596"/>
                <a:gd name="connsiteY248" fmla="*/ 1232991 h 4579441"/>
                <a:gd name="connsiteX249" fmla="*/ 3551040 w 6370596"/>
                <a:gd name="connsiteY249" fmla="*/ 1245691 h 4579441"/>
                <a:gd name="connsiteX250" fmla="*/ 3531990 w 6370596"/>
                <a:gd name="connsiteY250" fmla="*/ 1258391 h 4579441"/>
                <a:gd name="connsiteX251" fmla="*/ 3512940 w 6370596"/>
                <a:gd name="connsiteY251" fmla="*/ 1264741 h 4579441"/>
                <a:gd name="connsiteX252" fmla="*/ 3474840 w 6370596"/>
                <a:gd name="connsiteY252" fmla="*/ 1290141 h 4579441"/>
                <a:gd name="connsiteX253" fmla="*/ 3455790 w 6370596"/>
                <a:gd name="connsiteY253" fmla="*/ 1302841 h 4579441"/>
                <a:gd name="connsiteX254" fmla="*/ 3455790 w 6370596"/>
                <a:gd name="connsiteY254" fmla="*/ 1455241 h 4579441"/>
                <a:gd name="connsiteX255" fmla="*/ 3366890 w 6370596"/>
                <a:gd name="connsiteY255" fmla="*/ 1506041 h 4579441"/>
                <a:gd name="connsiteX256" fmla="*/ 3271640 w 6370596"/>
                <a:gd name="connsiteY256" fmla="*/ 1448891 h 4579441"/>
                <a:gd name="connsiteX257" fmla="*/ 3252590 w 6370596"/>
                <a:gd name="connsiteY257" fmla="*/ 1455241 h 4579441"/>
                <a:gd name="connsiteX258" fmla="*/ 3176390 w 6370596"/>
                <a:gd name="connsiteY258" fmla="*/ 1429841 h 4579441"/>
                <a:gd name="connsiteX259" fmla="*/ 3157340 w 6370596"/>
                <a:gd name="connsiteY259" fmla="*/ 1410791 h 4579441"/>
                <a:gd name="connsiteX260" fmla="*/ 3138290 w 6370596"/>
                <a:gd name="connsiteY260" fmla="*/ 1372691 h 4579441"/>
                <a:gd name="connsiteX261" fmla="*/ 3131940 w 6370596"/>
                <a:gd name="connsiteY261" fmla="*/ 1353641 h 4579441"/>
                <a:gd name="connsiteX262" fmla="*/ 3119240 w 6370596"/>
                <a:gd name="connsiteY262" fmla="*/ 1334591 h 4579441"/>
                <a:gd name="connsiteX263" fmla="*/ 3112890 w 6370596"/>
                <a:gd name="connsiteY263" fmla="*/ 1315541 h 4579441"/>
                <a:gd name="connsiteX264" fmla="*/ 3100190 w 6370596"/>
                <a:gd name="connsiteY264" fmla="*/ 1296491 h 4579441"/>
                <a:gd name="connsiteX265" fmla="*/ 3087490 w 6370596"/>
                <a:gd name="connsiteY265" fmla="*/ 1271091 h 4579441"/>
                <a:gd name="connsiteX266" fmla="*/ 3068440 w 6370596"/>
                <a:gd name="connsiteY266" fmla="*/ 1252041 h 4579441"/>
                <a:gd name="connsiteX267" fmla="*/ 3030340 w 6370596"/>
                <a:gd name="connsiteY267" fmla="*/ 1232991 h 4579441"/>
                <a:gd name="connsiteX268" fmla="*/ 3011290 w 6370596"/>
                <a:gd name="connsiteY268" fmla="*/ 1213941 h 4579441"/>
                <a:gd name="connsiteX269" fmla="*/ 2985890 w 6370596"/>
                <a:gd name="connsiteY269" fmla="*/ 1194891 h 4579441"/>
                <a:gd name="connsiteX270" fmla="*/ 2966840 w 6370596"/>
                <a:gd name="connsiteY270" fmla="*/ 1169491 h 4579441"/>
                <a:gd name="connsiteX271" fmla="*/ 2941440 w 6370596"/>
                <a:gd name="connsiteY271" fmla="*/ 1144091 h 4579441"/>
                <a:gd name="connsiteX272" fmla="*/ 2896990 w 6370596"/>
                <a:gd name="connsiteY272" fmla="*/ 1086941 h 4579441"/>
                <a:gd name="connsiteX273" fmla="*/ 2865240 w 6370596"/>
                <a:gd name="connsiteY273" fmla="*/ 1048841 h 4579441"/>
                <a:gd name="connsiteX274" fmla="*/ 2839840 w 6370596"/>
                <a:gd name="connsiteY274" fmla="*/ 1029791 h 4579441"/>
                <a:gd name="connsiteX275" fmla="*/ 2801740 w 6370596"/>
                <a:gd name="connsiteY275" fmla="*/ 1004391 h 4579441"/>
                <a:gd name="connsiteX276" fmla="*/ 2757290 w 6370596"/>
                <a:gd name="connsiteY276" fmla="*/ 966291 h 4579441"/>
                <a:gd name="connsiteX277" fmla="*/ 2719190 w 6370596"/>
                <a:gd name="connsiteY277" fmla="*/ 928191 h 4579441"/>
                <a:gd name="connsiteX278" fmla="*/ 2700140 w 6370596"/>
                <a:gd name="connsiteY278" fmla="*/ 915491 h 4579441"/>
                <a:gd name="connsiteX279" fmla="*/ 2655690 w 6370596"/>
                <a:gd name="connsiteY279" fmla="*/ 871041 h 4579441"/>
                <a:gd name="connsiteX280" fmla="*/ 2630290 w 6370596"/>
                <a:gd name="connsiteY280" fmla="*/ 832941 h 4579441"/>
                <a:gd name="connsiteX281" fmla="*/ 2598540 w 6370596"/>
                <a:gd name="connsiteY281" fmla="*/ 801191 h 4579441"/>
                <a:gd name="connsiteX282" fmla="*/ 2585840 w 6370596"/>
                <a:gd name="connsiteY282" fmla="*/ 782141 h 4579441"/>
                <a:gd name="connsiteX283" fmla="*/ 2522340 w 6370596"/>
                <a:gd name="connsiteY283" fmla="*/ 744041 h 4579441"/>
                <a:gd name="connsiteX284" fmla="*/ 2503290 w 6370596"/>
                <a:gd name="connsiteY284" fmla="*/ 724991 h 4579441"/>
                <a:gd name="connsiteX285" fmla="*/ 2452490 w 6370596"/>
                <a:gd name="connsiteY285" fmla="*/ 693241 h 4579441"/>
                <a:gd name="connsiteX286" fmla="*/ 2376290 w 6370596"/>
                <a:gd name="connsiteY286" fmla="*/ 642441 h 4579441"/>
                <a:gd name="connsiteX287" fmla="*/ 2331840 w 6370596"/>
                <a:gd name="connsiteY287" fmla="*/ 585291 h 4579441"/>
                <a:gd name="connsiteX288" fmla="*/ 2293740 w 6370596"/>
                <a:gd name="connsiteY288" fmla="*/ 547191 h 4579441"/>
                <a:gd name="connsiteX289" fmla="*/ 2268340 w 6370596"/>
                <a:gd name="connsiteY289" fmla="*/ 496391 h 4579441"/>
                <a:gd name="connsiteX290" fmla="*/ 2223890 w 6370596"/>
                <a:gd name="connsiteY290" fmla="*/ 350341 h 4579441"/>
                <a:gd name="connsiteX291" fmla="*/ 2211190 w 6370596"/>
                <a:gd name="connsiteY291" fmla="*/ 331291 h 4579441"/>
                <a:gd name="connsiteX292" fmla="*/ 2204840 w 6370596"/>
                <a:gd name="connsiteY292" fmla="*/ 312241 h 4579441"/>
                <a:gd name="connsiteX293" fmla="*/ 2179440 w 6370596"/>
                <a:gd name="connsiteY293" fmla="*/ 274141 h 4579441"/>
                <a:gd name="connsiteX294" fmla="*/ 2122290 w 6370596"/>
                <a:gd name="connsiteY294" fmla="*/ 134441 h 4579441"/>
                <a:gd name="connsiteX295" fmla="*/ 2096890 w 6370596"/>
                <a:gd name="connsiteY295" fmla="*/ 96341 h 4579441"/>
                <a:gd name="connsiteX296" fmla="*/ 2071490 w 6370596"/>
                <a:gd name="connsiteY296" fmla="*/ 89991 h 4579441"/>
                <a:gd name="connsiteX297" fmla="*/ 2001640 w 6370596"/>
                <a:gd name="connsiteY297" fmla="*/ 58241 h 4579441"/>
                <a:gd name="connsiteX298" fmla="*/ 1982590 w 6370596"/>
                <a:gd name="connsiteY298" fmla="*/ 45541 h 4579441"/>
                <a:gd name="connsiteX299" fmla="*/ 1684140 w 6370596"/>
                <a:gd name="connsiteY299" fmla="*/ 26491 h 4579441"/>
                <a:gd name="connsiteX300" fmla="*/ 763390 w 6370596"/>
                <a:gd name="connsiteY300" fmla="*/ 13791 h 4579441"/>
                <a:gd name="connsiteX301" fmla="*/ 503040 w 6370596"/>
                <a:gd name="connsiteY301" fmla="*/ 1091 h 4579441"/>
                <a:gd name="connsiteX302" fmla="*/ 452240 w 6370596"/>
                <a:gd name="connsiteY302" fmla="*/ 20141 h 4579441"/>
                <a:gd name="connsiteX303" fmla="*/ 134740 w 6370596"/>
                <a:gd name="connsiteY303" fmla="*/ 20141 h 4579441"/>
                <a:gd name="connsiteX304" fmla="*/ 45840 w 6370596"/>
                <a:gd name="connsiteY304" fmla="*/ 64591 h 4579441"/>
                <a:gd name="connsiteX305" fmla="*/ 26790 w 6370596"/>
                <a:gd name="connsiteY305" fmla="*/ 229691 h 4579441"/>
                <a:gd name="connsiteX306" fmla="*/ 7740 w 6370596"/>
                <a:gd name="connsiteY306" fmla="*/ 369391 h 4579441"/>
                <a:gd name="connsiteX307" fmla="*/ 20440 w 6370596"/>
                <a:gd name="connsiteY30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798440 w 6370596"/>
                <a:gd name="connsiteY42" fmla="*/ 4344491 h 4579441"/>
                <a:gd name="connsiteX43" fmla="*/ 1823840 w 6370596"/>
                <a:gd name="connsiteY43" fmla="*/ 4357191 h 4579441"/>
                <a:gd name="connsiteX44" fmla="*/ 1880990 w 6370596"/>
                <a:gd name="connsiteY44" fmla="*/ 4382591 h 4579441"/>
                <a:gd name="connsiteX45" fmla="*/ 1919090 w 6370596"/>
                <a:gd name="connsiteY45" fmla="*/ 4395291 h 4579441"/>
                <a:gd name="connsiteX46" fmla="*/ 1963540 w 6370596"/>
                <a:gd name="connsiteY46" fmla="*/ 4414341 h 4579441"/>
                <a:gd name="connsiteX47" fmla="*/ 1988940 w 6370596"/>
                <a:gd name="connsiteY47" fmla="*/ 4433391 h 4579441"/>
                <a:gd name="connsiteX48" fmla="*/ 2027040 w 6370596"/>
                <a:gd name="connsiteY48" fmla="*/ 4458791 h 4579441"/>
                <a:gd name="connsiteX49" fmla="*/ 2071490 w 6370596"/>
                <a:gd name="connsiteY49" fmla="*/ 4496891 h 4579441"/>
                <a:gd name="connsiteX50" fmla="*/ 2090540 w 6370596"/>
                <a:gd name="connsiteY50" fmla="*/ 4503241 h 4579441"/>
                <a:gd name="connsiteX51" fmla="*/ 2109590 w 6370596"/>
                <a:gd name="connsiteY51" fmla="*/ 4515941 h 4579441"/>
                <a:gd name="connsiteX52" fmla="*/ 2134990 w 6370596"/>
                <a:gd name="connsiteY52" fmla="*/ 4522291 h 4579441"/>
                <a:gd name="connsiteX53" fmla="*/ 2198490 w 6370596"/>
                <a:gd name="connsiteY53" fmla="*/ 4541341 h 4579441"/>
                <a:gd name="connsiteX54" fmla="*/ 2261990 w 6370596"/>
                <a:gd name="connsiteY54" fmla="*/ 4547691 h 4579441"/>
                <a:gd name="connsiteX55" fmla="*/ 2300090 w 6370596"/>
                <a:gd name="connsiteY55" fmla="*/ 4560391 h 4579441"/>
                <a:gd name="connsiteX56" fmla="*/ 2325490 w 6370596"/>
                <a:gd name="connsiteY56" fmla="*/ 4566741 h 4579441"/>
                <a:gd name="connsiteX57" fmla="*/ 2363590 w 6370596"/>
                <a:gd name="connsiteY57" fmla="*/ 4579441 h 4579441"/>
                <a:gd name="connsiteX58" fmla="*/ 2388990 w 6370596"/>
                <a:gd name="connsiteY58" fmla="*/ 4573091 h 4579441"/>
                <a:gd name="connsiteX59" fmla="*/ 2401690 w 6370596"/>
                <a:gd name="connsiteY59" fmla="*/ 4547691 h 4579441"/>
                <a:gd name="connsiteX60" fmla="*/ 2433440 w 6370596"/>
                <a:gd name="connsiteY60" fmla="*/ 4515941 h 4579441"/>
                <a:gd name="connsiteX61" fmla="*/ 2458840 w 6370596"/>
                <a:gd name="connsiteY61" fmla="*/ 4477841 h 4579441"/>
                <a:gd name="connsiteX62" fmla="*/ 2471540 w 6370596"/>
                <a:gd name="connsiteY62" fmla="*/ 4458791 h 4579441"/>
                <a:gd name="connsiteX63" fmla="*/ 2490590 w 6370596"/>
                <a:gd name="connsiteY63" fmla="*/ 4433391 h 4579441"/>
                <a:gd name="connsiteX64" fmla="*/ 2503290 w 6370596"/>
                <a:gd name="connsiteY64" fmla="*/ 4414341 h 4579441"/>
                <a:gd name="connsiteX65" fmla="*/ 2522340 w 6370596"/>
                <a:gd name="connsiteY65" fmla="*/ 4388941 h 4579441"/>
                <a:gd name="connsiteX66" fmla="*/ 2535040 w 6370596"/>
                <a:gd name="connsiteY66" fmla="*/ 4369891 h 4579441"/>
                <a:gd name="connsiteX67" fmla="*/ 2554090 w 6370596"/>
                <a:gd name="connsiteY67" fmla="*/ 4363541 h 4579441"/>
                <a:gd name="connsiteX68" fmla="*/ 2611240 w 6370596"/>
                <a:gd name="connsiteY68" fmla="*/ 4312741 h 4579441"/>
                <a:gd name="connsiteX69" fmla="*/ 2630290 w 6370596"/>
                <a:gd name="connsiteY69" fmla="*/ 4306391 h 4579441"/>
                <a:gd name="connsiteX70" fmla="*/ 2674740 w 6370596"/>
                <a:gd name="connsiteY70" fmla="*/ 4280991 h 4579441"/>
                <a:gd name="connsiteX71" fmla="*/ 2700140 w 6370596"/>
                <a:gd name="connsiteY71" fmla="*/ 4268291 h 4579441"/>
                <a:gd name="connsiteX72" fmla="*/ 2738240 w 6370596"/>
                <a:gd name="connsiteY72" fmla="*/ 4230191 h 4579441"/>
                <a:gd name="connsiteX73" fmla="*/ 2776340 w 6370596"/>
                <a:gd name="connsiteY73" fmla="*/ 4198441 h 4579441"/>
                <a:gd name="connsiteX74" fmla="*/ 2827140 w 6370596"/>
                <a:gd name="connsiteY74" fmla="*/ 4166691 h 4579441"/>
                <a:gd name="connsiteX75" fmla="*/ 2858890 w 6370596"/>
                <a:gd name="connsiteY75" fmla="*/ 4134941 h 4579441"/>
                <a:gd name="connsiteX76" fmla="*/ 2890640 w 6370596"/>
                <a:gd name="connsiteY76" fmla="*/ 4103191 h 4579441"/>
                <a:gd name="connsiteX77" fmla="*/ 2903340 w 6370596"/>
                <a:gd name="connsiteY77" fmla="*/ 4077791 h 4579441"/>
                <a:gd name="connsiteX78" fmla="*/ 2992240 w 6370596"/>
                <a:gd name="connsiteY78" fmla="*/ 4014291 h 4579441"/>
                <a:gd name="connsiteX79" fmla="*/ 3023990 w 6370596"/>
                <a:gd name="connsiteY79" fmla="*/ 3995241 h 4579441"/>
                <a:gd name="connsiteX80" fmla="*/ 3093840 w 6370596"/>
                <a:gd name="connsiteY80" fmla="*/ 3963491 h 4579441"/>
                <a:gd name="connsiteX81" fmla="*/ 3112890 w 6370596"/>
                <a:gd name="connsiteY81" fmla="*/ 3950791 h 4579441"/>
                <a:gd name="connsiteX82" fmla="*/ 3150990 w 6370596"/>
                <a:gd name="connsiteY82" fmla="*/ 3938091 h 4579441"/>
                <a:gd name="connsiteX83" fmla="*/ 3208140 w 6370596"/>
                <a:gd name="connsiteY83" fmla="*/ 3906341 h 4579441"/>
                <a:gd name="connsiteX84" fmla="*/ 3246240 w 6370596"/>
                <a:gd name="connsiteY84" fmla="*/ 3887291 h 4579441"/>
                <a:gd name="connsiteX85" fmla="*/ 3258940 w 6370596"/>
                <a:gd name="connsiteY85" fmla="*/ 3868241 h 4579441"/>
                <a:gd name="connsiteX86" fmla="*/ 3284340 w 6370596"/>
                <a:gd name="connsiteY86" fmla="*/ 3849191 h 4579441"/>
                <a:gd name="connsiteX87" fmla="*/ 3277990 w 6370596"/>
                <a:gd name="connsiteY87" fmla="*/ 3734891 h 4579441"/>
                <a:gd name="connsiteX88" fmla="*/ 3239890 w 6370596"/>
                <a:gd name="connsiteY88" fmla="*/ 3728541 h 4579441"/>
                <a:gd name="connsiteX89" fmla="*/ 3112890 w 6370596"/>
                <a:gd name="connsiteY89" fmla="*/ 3715841 h 4579441"/>
                <a:gd name="connsiteX90" fmla="*/ 3119240 w 6370596"/>
                <a:gd name="connsiteY90" fmla="*/ 3690441 h 4579441"/>
                <a:gd name="connsiteX91" fmla="*/ 3138290 w 6370596"/>
                <a:gd name="connsiteY91" fmla="*/ 3677741 h 4579441"/>
                <a:gd name="connsiteX92" fmla="*/ 3163690 w 6370596"/>
                <a:gd name="connsiteY92" fmla="*/ 3658691 h 4579441"/>
                <a:gd name="connsiteX93" fmla="*/ 3201790 w 6370596"/>
                <a:gd name="connsiteY93" fmla="*/ 3639641 h 4579441"/>
                <a:gd name="connsiteX94" fmla="*/ 3271640 w 6370596"/>
                <a:gd name="connsiteY94" fmla="*/ 3569791 h 4579441"/>
                <a:gd name="connsiteX95" fmla="*/ 3290690 w 6370596"/>
                <a:gd name="connsiteY95" fmla="*/ 3544391 h 4579441"/>
                <a:gd name="connsiteX96" fmla="*/ 3309740 w 6370596"/>
                <a:gd name="connsiteY96" fmla="*/ 3531691 h 4579441"/>
                <a:gd name="connsiteX97" fmla="*/ 3404990 w 6370596"/>
                <a:gd name="connsiteY97" fmla="*/ 3474541 h 4579441"/>
                <a:gd name="connsiteX98" fmla="*/ 3449440 w 6370596"/>
                <a:gd name="connsiteY98" fmla="*/ 3461841 h 4579441"/>
                <a:gd name="connsiteX99" fmla="*/ 3474840 w 6370596"/>
                <a:gd name="connsiteY99" fmla="*/ 3398341 h 4579441"/>
                <a:gd name="connsiteX100" fmla="*/ 3512940 w 6370596"/>
                <a:gd name="connsiteY100" fmla="*/ 3379291 h 4579441"/>
                <a:gd name="connsiteX101" fmla="*/ 3557390 w 6370596"/>
                <a:gd name="connsiteY101" fmla="*/ 3353891 h 4579441"/>
                <a:gd name="connsiteX102" fmla="*/ 3608190 w 6370596"/>
                <a:gd name="connsiteY102" fmla="*/ 3322141 h 4579441"/>
                <a:gd name="connsiteX103" fmla="*/ 3697090 w 6370596"/>
                <a:gd name="connsiteY103" fmla="*/ 3296741 h 4579441"/>
                <a:gd name="connsiteX104" fmla="*/ 3741540 w 6370596"/>
                <a:gd name="connsiteY104" fmla="*/ 3284041 h 4579441"/>
                <a:gd name="connsiteX105" fmla="*/ 3760590 w 6370596"/>
                <a:gd name="connsiteY105" fmla="*/ 3271341 h 4579441"/>
                <a:gd name="connsiteX106" fmla="*/ 3805040 w 6370596"/>
                <a:gd name="connsiteY106" fmla="*/ 3220541 h 4579441"/>
                <a:gd name="connsiteX107" fmla="*/ 3773290 w 6370596"/>
                <a:gd name="connsiteY107" fmla="*/ 3144341 h 4579441"/>
                <a:gd name="connsiteX108" fmla="*/ 3728840 w 6370596"/>
                <a:gd name="connsiteY108" fmla="*/ 3087191 h 4579441"/>
                <a:gd name="connsiteX109" fmla="*/ 3671690 w 6370596"/>
                <a:gd name="connsiteY109" fmla="*/ 2979241 h 4579441"/>
                <a:gd name="connsiteX110" fmla="*/ 3678040 w 6370596"/>
                <a:gd name="connsiteY110" fmla="*/ 2960191 h 4579441"/>
                <a:gd name="connsiteX111" fmla="*/ 3690740 w 6370596"/>
                <a:gd name="connsiteY111" fmla="*/ 2877641 h 4579441"/>
                <a:gd name="connsiteX112" fmla="*/ 3684390 w 6370596"/>
                <a:gd name="connsiteY112" fmla="*/ 2833191 h 4579441"/>
                <a:gd name="connsiteX113" fmla="*/ 3671690 w 6370596"/>
                <a:gd name="connsiteY113" fmla="*/ 2814141 h 4579441"/>
                <a:gd name="connsiteX114" fmla="*/ 3665340 w 6370596"/>
                <a:gd name="connsiteY114" fmla="*/ 2788741 h 4579441"/>
                <a:gd name="connsiteX115" fmla="*/ 3671690 w 6370596"/>
                <a:gd name="connsiteY115" fmla="*/ 2706191 h 4579441"/>
                <a:gd name="connsiteX116" fmla="*/ 3684390 w 6370596"/>
                <a:gd name="connsiteY116" fmla="*/ 2687141 h 4579441"/>
                <a:gd name="connsiteX117" fmla="*/ 3722490 w 6370596"/>
                <a:gd name="connsiteY117" fmla="*/ 2649041 h 4579441"/>
                <a:gd name="connsiteX118" fmla="*/ 3843140 w 6370596"/>
                <a:gd name="connsiteY118" fmla="*/ 2560141 h 4579441"/>
                <a:gd name="connsiteX119" fmla="*/ 3925690 w 6370596"/>
                <a:gd name="connsiteY119" fmla="*/ 2496641 h 4579441"/>
                <a:gd name="connsiteX120" fmla="*/ 4008240 w 6370596"/>
                <a:gd name="connsiteY120" fmla="*/ 2464891 h 4579441"/>
                <a:gd name="connsiteX121" fmla="*/ 4109840 w 6370596"/>
                <a:gd name="connsiteY121" fmla="*/ 2471241 h 4579441"/>
                <a:gd name="connsiteX122" fmla="*/ 4147940 w 6370596"/>
                <a:gd name="connsiteY122" fmla="*/ 2496641 h 4579441"/>
                <a:gd name="connsiteX123" fmla="*/ 4186040 w 6370596"/>
                <a:gd name="connsiteY123" fmla="*/ 2515691 h 4579441"/>
                <a:gd name="connsiteX124" fmla="*/ 4249540 w 6370596"/>
                <a:gd name="connsiteY124" fmla="*/ 2566491 h 4579441"/>
                <a:gd name="connsiteX125" fmla="*/ 4274940 w 6370596"/>
                <a:gd name="connsiteY125" fmla="*/ 2610941 h 4579441"/>
                <a:gd name="connsiteX126" fmla="*/ 4293990 w 6370596"/>
                <a:gd name="connsiteY126" fmla="*/ 2629991 h 4579441"/>
                <a:gd name="connsiteX127" fmla="*/ 4363840 w 6370596"/>
                <a:gd name="connsiteY127" fmla="*/ 2706191 h 4579441"/>
                <a:gd name="connsiteX128" fmla="*/ 4382890 w 6370596"/>
                <a:gd name="connsiteY128" fmla="*/ 2731591 h 4579441"/>
                <a:gd name="connsiteX129" fmla="*/ 4427340 w 6370596"/>
                <a:gd name="connsiteY129" fmla="*/ 2795091 h 4579441"/>
                <a:gd name="connsiteX130" fmla="*/ 4465440 w 6370596"/>
                <a:gd name="connsiteY130" fmla="*/ 2852241 h 4579441"/>
                <a:gd name="connsiteX131" fmla="*/ 4535290 w 6370596"/>
                <a:gd name="connsiteY131" fmla="*/ 2947491 h 4579441"/>
                <a:gd name="connsiteX132" fmla="*/ 4547990 w 6370596"/>
                <a:gd name="connsiteY132" fmla="*/ 2966541 h 4579441"/>
                <a:gd name="connsiteX133" fmla="*/ 4573390 w 6370596"/>
                <a:gd name="connsiteY133" fmla="*/ 2991941 h 4579441"/>
                <a:gd name="connsiteX134" fmla="*/ 4586090 w 6370596"/>
                <a:gd name="connsiteY134" fmla="*/ 3010991 h 4579441"/>
                <a:gd name="connsiteX135" fmla="*/ 4605140 w 6370596"/>
                <a:gd name="connsiteY135" fmla="*/ 3030041 h 4579441"/>
                <a:gd name="connsiteX136" fmla="*/ 4649590 w 6370596"/>
                <a:gd name="connsiteY136" fmla="*/ 3087191 h 4579441"/>
                <a:gd name="connsiteX137" fmla="*/ 4668640 w 6370596"/>
                <a:gd name="connsiteY137" fmla="*/ 3112591 h 4579441"/>
                <a:gd name="connsiteX138" fmla="*/ 4681340 w 6370596"/>
                <a:gd name="connsiteY138" fmla="*/ 3131641 h 4579441"/>
                <a:gd name="connsiteX139" fmla="*/ 4700390 w 6370596"/>
                <a:gd name="connsiteY139" fmla="*/ 3137991 h 4579441"/>
                <a:gd name="connsiteX140" fmla="*/ 4732140 w 6370596"/>
                <a:gd name="connsiteY140" fmla="*/ 3036391 h 4579441"/>
                <a:gd name="connsiteX141" fmla="*/ 4744840 w 6370596"/>
                <a:gd name="connsiteY141" fmla="*/ 2985591 h 4579441"/>
                <a:gd name="connsiteX142" fmla="*/ 4763890 w 6370596"/>
                <a:gd name="connsiteY142" fmla="*/ 2934791 h 4579441"/>
                <a:gd name="connsiteX143" fmla="*/ 4776590 w 6370596"/>
                <a:gd name="connsiteY143" fmla="*/ 2883991 h 4579441"/>
                <a:gd name="connsiteX144" fmla="*/ 4782940 w 6370596"/>
                <a:gd name="connsiteY144" fmla="*/ 2864941 h 4579441"/>
                <a:gd name="connsiteX145" fmla="*/ 4801990 w 6370596"/>
                <a:gd name="connsiteY145" fmla="*/ 2839541 h 4579441"/>
                <a:gd name="connsiteX146" fmla="*/ 4808340 w 6370596"/>
                <a:gd name="connsiteY146" fmla="*/ 2820491 h 4579441"/>
                <a:gd name="connsiteX147" fmla="*/ 4846440 w 6370596"/>
                <a:gd name="connsiteY147" fmla="*/ 2763341 h 4579441"/>
                <a:gd name="connsiteX148" fmla="*/ 4859140 w 6370596"/>
                <a:gd name="connsiteY148" fmla="*/ 2744291 h 4579441"/>
                <a:gd name="connsiteX149" fmla="*/ 4878190 w 6370596"/>
                <a:gd name="connsiteY149" fmla="*/ 2731591 h 4579441"/>
                <a:gd name="connsiteX150" fmla="*/ 4922640 w 6370596"/>
                <a:gd name="connsiteY150" fmla="*/ 2693491 h 4579441"/>
                <a:gd name="connsiteX151" fmla="*/ 4960740 w 6370596"/>
                <a:gd name="connsiteY151" fmla="*/ 2680791 h 4579441"/>
                <a:gd name="connsiteX152" fmla="*/ 5005190 w 6370596"/>
                <a:gd name="connsiteY152" fmla="*/ 2668091 h 4579441"/>
                <a:gd name="connsiteX153" fmla="*/ 5049640 w 6370596"/>
                <a:gd name="connsiteY153" fmla="*/ 2661741 h 4579441"/>
                <a:gd name="connsiteX154" fmla="*/ 5119490 w 6370596"/>
                <a:gd name="connsiteY154" fmla="*/ 2668091 h 4579441"/>
                <a:gd name="connsiteX155" fmla="*/ 5138540 w 6370596"/>
                <a:gd name="connsiteY155" fmla="*/ 2680791 h 4579441"/>
                <a:gd name="connsiteX156" fmla="*/ 5157590 w 6370596"/>
                <a:gd name="connsiteY156" fmla="*/ 2687141 h 4579441"/>
                <a:gd name="connsiteX157" fmla="*/ 5202040 w 6370596"/>
                <a:gd name="connsiteY157" fmla="*/ 2706191 h 4579441"/>
                <a:gd name="connsiteX158" fmla="*/ 5240140 w 6370596"/>
                <a:gd name="connsiteY158" fmla="*/ 2718891 h 4579441"/>
                <a:gd name="connsiteX159" fmla="*/ 5259190 w 6370596"/>
                <a:gd name="connsiteY159" fmla="*/ 2725241 h 4579441"/>
                <a:gd name="connsiteX160" fmla="*/ 5290940 w 6370596"/>
                <a:gd name="connsiteY160" fmla="*/ 2737941 h 4579441"/>
                <a:gd name="connsiteX161" fmla="*/ 5316340 w 6370596"/>
                <a:gd name="connsiteY161" fmla="*/ 2744291 h 4579441"/>
                <a:gd name="connsiteX162" fmla="*/ 5354440 w 6370596"/>
                <a:gd name="connsiteY162" fmla="*/ 2756991 h 4579441"/>
                <a:gd name="connsiteX163" fmla="*/ 5398890 w 6370596"/>
                <a:gd name="connsiteY163" fmla="*/ 2769691 h 4579441"/>
                <a:gd name="connsiteX164" fmla="*/ 5494140 w 6370596"/>
                <a:gd name="connsiteY164" fmla="*/ 2763341 h 4579441"/>
                <a:gd name="connsiteX165" fmla="*/ 5513190 w 6370596"/>
                <a:gd name="connsiteY165" fmla="*/ 2744291 h 4579441"/>
                <a:gd name="connsiteX166" fmla="*/ 5500490 w 6370596"/>
                <a:gd name="connsiteY166" fmla="*/ 2699841 h 4579441"/>
                <a:gd name="connsiteX167" fmla="*/ 5494140 w 6370596"/>
                <a:gd name="connsiteY167" fmla="*/ 2668091 h 4579441"/>
                <a:gd name="connsiteX168" fmla="*/ 5456040 w 6370596"/>
                <a:gd name="connsiteY168" fmla="*/ 2649041 h 4579441"/>
                <a:gd name="connsiteX169" fmla="*/ 5449690 w 6370596"/>
                <a:gd name="connsiteY169" fmla="*/ 2623641 h 4579441"/>
                <a:gd name="connsiteX170" fmla="*/ 5462390 w 6370596"/>
                <a:gd name="connsiteY170" fmla="*/ 2509341 h 4579441"/>
                <a:gd name="connsiteX171" fmla="*/ 5475090 w 6370596"/>
                <a:gd name="connsiteY171" fmla="*/ 2483941 h 4579441"/>
                <a:gd name="connsiteX172" fmla="*/ 5513190 w 6370596"/>
                <a:gd name="connsiteY172" fmla="*/ 2458541 h 4579441"/>
                <a:gd name="connsiteX173" fmla="*/ 5513190 w 6370596"/>
                <a:gd name="connsiteY173" fmla="*/ 2356941 h 4579441"/>
                <a:gd name="connsiteX174" fmla="*/ 5532240 w 6370596"/>
                <a:gd name="connsiteY174" fmla="*/ 2331541 h 4579441"/>
                <a:gd name="connsiteX175" fmla="*/ 5551290 w 6370596"/>
                <a:gd name="connsiteY175" fmla="*/ 2293441 h 4579441"/>
                <a:gd name="connsiteX176" fmla="*/ 5576690 w 6370596"/>
                <a:gd name="connsiteY176" fmla="*/ 2287091 h 4579441"/>
                <a:gd name="connsiteX177" fmla="*/ 5684640 w 6370596"/>
                <a:gd name="connsiteY177" fmla="*/ 2280741 h 4579441"/>
                <a:gd name="connsiteX178" fmla="*/ 5767190 w 6370596"/>
                <a:gd name="connsiteY178" fmla="*/ 2261691 h 4579441"/>
                <a:gd name="connsiteX179" fmla="*/ 5786240 w 6370596"/>
                <a:gd name="connsiteY179" fmla="*/ 2255341 h 4579441"/>
                <a:gd name="connsiteX180" fmla="*/ 5951340 w 6370596"/>
                <a:gd name="connsiteY180" fmla="*/ 2261691 h 4579441"/>
                <a:gd name="connsiteX181" fmla="*/ 5989440 w 6370596"/>
                <a:gd name="connsiteY181" fmla="*/ 2280741 h 4579441"/>
                <a:gd name="connsiteX182" fmla="*/ 6129140 w 6370596"/>
                <a:gd name="connsiteY182" fmla="*/ 2299791 h 4579441"/>
                <a:gd name="connsiteX183" fmla="*/ 6287890 w 6370596"/>
                <a:gd name="connsiteY183" fmla="*/ 2293441 h 4579441"/>
                <a:gd name="connsiteX184" fmla="*/ 6306940 w 6370596"/>
                <a:gd name="connsiteY184" fmla="*/ 2280741 h 4579441"/>
                <a:gd name="connsiteX185" fmla="*/ 6332340 w 6370596"/>
                <a:gd name="connsiteY185" fmla="*/ 2274391 h 4579441"/>
                <a:gd name="connsiteX186" fmla="*/ 6370440 w 6370596"/>
                <a:gd name="connsiteY186" fmla="*/ 2236291 h 4579441"/>
                <a:gd name="connsiteX187" fmla="*/ 6351390 w 6370596"/>
                <a:gd name="connsiteY187" fmla="*/ 2229941 h 4579441"/>
                <a:gd name="connsiteX188" fmla="*/ 6325990 w 6370596"/>
                <a:gd name="connsiteY188" fmla="*/ 2217241 h 4579441"/>
                <a:gd name="connsiteX189" fmla="*/ 6306940 w 6370596"/>
                <a:gd name="connsiteY189" fmla="*/ 2102941 h 4579441"/>
                <a:gd name="connsiteX190" fmla="*/ 6300590 w 6370596"/>
                <a:gd name="connsiteY190" fmla="*/ 2033091 h 4579441"/>
                <a:gd name="connsiteX191" fmla="*/ 6281540 w 6370596"/>
                <a:gd name="connsiteY191" fmla="*/ 1969591 h 4579441"/>
                <a:gd name="connsiteX192" fmla="*/ 6268840 w 6370596"/>
                <a:gd name="connsiteY192" fmla="*/ 1937841 h 4579441"/>
                <a:gd name="connsiteX193" fmla="*/ 6262490 w 6370596"/>
                <a:gd name="connsiteY193" fmla="*/ 1918791 h 4579441"/>
                <a:gd name="connsiteX194" fmla="*/ 6249790 w 6370596"/>
                <a:gd name="connsiteY194" fmla="*/ 1899741 h 4579441"/>
                <a:gd name="connsiteX195" fmla="*/ 6243440 w 6370596"/>
                <a:gd name="connsiteY195" fmla="*/ 1874341 h 4579441"/>
                <a:gd name="connsiteX196" fmla="*/ 6224390 w 6370596"/>
                <a:gd name="connsiteY196" fmla="*/ 1829891 h 4579441"/>
                <a:gd name="connsiteX197" fmla="*/ 6218040 w 6370596"/>
                <a:gd name="connsiteY197" fmla="*/ 1753691 h 4579441"/>
                <a:gd name="connsiteX198" fmla="*/ 6192640 w 6370596"/>
                <a:gd name="connsiteY198" fmla="*/ 1696541 h 4579441"/>
                <a:gd name="connsiteX199" fmla="*/ 6179940 w 6370596"/>
                <a:gd name="connsiteY199" fmla="*/ 1671141 h 4579441"/>
                <a:gd name="connsiteX200" fmla="*/ 6154540 w 6370596"/>
                <a:gd name="connsiteY200" fmla="*/ 1633041 h 4579441"/>
                <a:gd name="connsiteX201" fmla="*/ 6141840 w 6370596"/>
                <a:gd name="connsiteY201" fmla="*/ 1594941 h 4579441"/>
                <a:gd name="connsiteX202" fmla="*/ 6135490 w 6370596"/>
                <a:gd name="connsiteY202" fmla="*/ 1575891 h 4579441"/>
                <a:gd name="connsiteX203" fmla="*/ 6129140 w 6370596"/>
                <a:gd name="connsiteY203" fmla="*/ 1550491 h 4579441"/>
                <a:gd name="connsiteX204" fmla="*/ 6116440 w 6370596"/>
                <a:gd name="connsiteY204" fmla="*/ 1531441 h 4579441"/>
                <a:gd name="connsiteX205" fmla="*/ 6097390 w 6370596"/>
                <a:gd name="connsiteY205" fmla="*/ 1486991 h 4579441"/>
                <a:gd name="connsiteX206" fmla="*/ 6059290 w 6370596"/>
                <a:gd name="connsiteY206" fmla="*/ 1474291 h 4579441"/>
                <a:gd name="connsiteX207" fmla="*/ 6002140 w 6370596"/>
                <a:gd name="connsiteY207" fmla="*/ 1461591 h 4579441"/>
                <a:gd name="connsiteX208" fmla="*/ 5964040 w 6370596"/>
                <a:gd name="connsiteY208" fmla="*/ 1448891 h 4579441"/>
                <a:gd name="connsiteX209" fmla="*/ 5944990 w 6370596"/>
                <a:gd name="connsiteY209" fmla="*/ 1442541 h 4579441"/>
                <a:gd name="connsiteX210" fmla="*/ 5887840 w 6370596"/>
                <a:gd name="connsiteY210" fmla="*/ 1429841 h 4579441"/>
                <a:gd name="connsiteX211" fmla="*/ 5868790 w 6370596"/>
                <a:gd name="connsiteY211" fmla="*/ 1423491 h 4579441"/>
                <a:gd name="connsiteX212" fmla="*/ 5563990 w 6370596"/>
                <a:gd name="connsiteY212" fmla="*/ 1436191 h 4579441"/>
                <a:gd name="connsiteX213" fmla="*/ 5506840 w 6370596"/>
                <a:gd name="connsiteY213" fmla="*/ 1448891 h 4579441"/>
                <a:gd name="connsiteX214" fmla="*/ 5468740 w 6370596"/>
                <a:gd name="connsiteY214" fmla="*/ 1461591 h 4579441"/>
                <a:gd name="connsiteX215" fmla="*/ 5449690 w 6370596"/>
                <a:gd name="connsiteY215" fmla="*/ 1467941 h 4579441"/>
                <a:gd name="connsiteX216" fmla="*/ 5430640 w 6370596"/>
                <a:gd name="connsiteY216" fmla="*/ 1480641 h 4579441"/>
                <a:gd name="connsiteX217" fmla="*/ 5373490 w 6370596"/>
                <a:gd name="connsiteY217" fmla="*/ 1493341 h 4579441"/>
                <a:gd name="connsiteX218" fmla="*/ 5309990 w 6370596"/>
                <a:gd name="connsiteY218" fmla="*/ 1506041 h 4579441"/>
                <a:gd name="connsiteX219" fmla="*/ 5202040 w 6370596"/>
                <a:gd name="connsiteY219" fmla="*/ 1525091 h 4579441"/>
                <a:gd name="connsiteX220" fmla="*/ 5030590 w 6370596"/>
                <a:gd name="connsiteY220" fmla="*/ 1512391 h 4579441"/>
                <a:gd name="connsiteX221" fmla="*/ 4967090 w 6370596"/>
                <a:gd name="connsiteY221" fmla="*/ 1493341 h 4579441"/>
                <a:gd name="connsiteX222" fmla="*/ 4948040 w 6370596"/>
                <a:gd name="connsiteY222" fmla="*/ 1486991 h 4579441"/>
                <a:gd name="connsiteX223" fmla="*/ 4922640 w 6370596"/>
                <a:gd name="connsiteY223" fmla="*/ 1480641 h 4579441"/>
                <a:gd name="connsiteX224" fmla="*/ 4903590 w 6370596"/>
                <a:gd name="connsiteY224" fmla="*/ 1474291 h 4579441"/>
                <a:gd name="connsiteX225" fmla="*/ 4833740 w 6370596"/>
                <a:gd name="connsiteY225" fmla="*/ 1467941 h 4579441"/>
                <a:gd name="connsiteX226" fmla="*/ 4795640 w 6370596"/>
                <a:gd name="connsiteY226" fmla="*/ 1455241 h 4579441"/>
                <a:gd name="connsiteX227" fmla="*/ 4522590 w 6370596"/>
                <a:gd name="connsiteY227" fmla="*/ 1442541 h 4579441"/>
                <a:gd name="connsiteX228" fmla="*/ 4490840 w 6370596"/>
                <a:gd name="connsiteY228" fmla="*/ 1436191 h 4579441"/>
                <a:gd name="connsiteX229" fmla="*/ 4452740 w 6370596"/>
                <a:gd name="connsiteY229" fmla="*/ 1423491 h 4579441"/>
                <a:gd name="connsiteX230" fmla="*/ 4395590 w 6370596"/>
                <a:gd name="connsiteY230" fmla="*/ 1417141 h 4579441"/>
                <a:gd name="connsiteX231" fmla="*/ 4357490 w 6370596"/>
                <a:gd name="connsiteY231" fmla="*/ 1391741 h 4579441"/>
                <a:gd name="connsiteX232" fmla="*/ 4319390 w 6370596"/>
                <a:gd name="connsiteY232" fmla="*/ 1379041 h 4579441"/>
                <a:gd name="connsiteX233" fmla="*/ 4281290 w 6370596"/>
                <a:gd name="connsiteY233" fmla="*/ 1366341 h 4579441"/>
                <a:gd name="connsiteX234" fmla="*/ 4243190 w 6370596"/>
                <a:gd name="connsiteY234" fmla="*/ 1353641 h 4579441"/>
                <a:gd name="connsiteX235" fmla="*/ 4211440 w 6370596"/>
                <a:gd name="connsiteY235" fmla="*/ 1347291 h 4579441"/>
                <a:gd name="connsiteX236" fmla="*/ 4192390 w 6370596"/>
                <a:gd name="connsiteY236" fmla="*/ 1334591 h 4579441"/>
                <a:gd name="connsiteX237" fmla="*/ 4154290 w 6370596"/>
                <a:gd name="connsiteY237" fmla="*/ 1321891 h 4579441"/>
                <a:gd name="connsiteX238" fmla="*/ 4135240 w 6370596"/>
                <a:gd name="connsiteY238" fmla="*/ 1315541 h 4579441"/>
                <a:gd name="connsiteX239" fmla="*/ 4103490 w 6370596"/>
                <a:gd name="connsiteY239" fmla="*/ 1296491 h 4579441"/>
                <a:gd name="connsiteX240" fmla="*/ 4059040 w 6370596"/>
                <a:gd name="connsiteY240" fmla="*/ 1283791 h 4579441"/>
                <a:gd name="connsiteX241" fmla="*/ 4033640 w 6370596"/>
                <a:gd name="connsiteY241" fmla="*/ 1271091 h 4579441"/>
                <a:gd name="connsiteX242" fmla="*/ 3982840 w 6370596"/>
                <a:gd name="connsiteY242" fmla="*/ 1258391 h 4579441"/>
                <a:gd name="connsiteX243" fmla="*/ 3919340 w 6370596"/>
                <a:gd name="connsiteY243" fmla="*/ 1220291 h 4579441"/>
                <a:gd name="connsiteX244" fmla="*/ 3900290 w 6370596"/>
                <a:gd name="connsiteY244" fmla="*/ 1213941 h 4579441"/>
                <a:gd name="connsiteX245" fmla="*/ 3709790 w 6370596"/>
                <a:gd name="connsiteY245" fmla="*/ 1207591 h 4579441"/>
                <a:gd name="connsiteX246" fmla="*/ 3627240 w 6370596"/>
                <a:gd name="connsiteY246" fmla="*/ 1213941 h 4579441"/>
                <a:gd name="connsiteX247" fmla="*/ 3589140 w 6370596"/>
                <a:gd name="connsiteY247" fmla="*/ 1232991 h 4579441"/>
                <a:gd name="connsiteX248" fmla="*/ 3551040 w 6370596"/>
                <a:gd name="connsiteY248" fmla="*/ 1245691 h 4579441"/>
                <a:gd name="connsiteX249" fmla="*/ 3531990 w 6370596"/>
                <a:gd name="connsiteY249" fmla="*/ 1258391 h 4579441"/>
                <a:gd name="connsiteX250" fmla="*/ 3512940 w 6370596"/>
                <a:gd name="connsiteY250" fmla="*/ 1264741 h 4579441"/>
                <a:gd name="connsiteX251" fmla="*/ 3474840 w 6370596"/>
                <a:gd name="connsiteY251" fmla="*/ 1290141 h 4579441"/>
                <a:gd name="connsiteX252" fmla="*/ 3455790 w 6370596"/>
                <a:gd name="connsiteY252" fmla="*/ 1302841 h 4579441"/>
                <a:gd name="connsiteX253" fmla="*/ 3455790 w 6370596"/>
                <a:gd name="connsiteY253" fmla="*/ 1455241 h 4579441"/>
                <a:gd name="connsiteX254" fmla="*/ 3366890 w 6370596"/>
                <a:gd name="connsiteY254" fmla="*/ 1506041 h 4579441"/>
                <a:gd name="connsiteX255" fmla="*/ 3271640 w 6370596"/>
                <a:gd name="connsiteY255" fmla="*/ 1448891 h 4579441"/>
                <a:gd name="connsiteX256" fmla="*/ 3252590 w 6370596"/>
                <a:gd name="connsiteY256" fmla="*/ 1455241 h 4579441"/>
                <a:gd name="connsiteX257" fmla="*/ 3176390 w 6370596"/>
                <a:gd name="connsiteY257" fmla="*/ 1429841 h 4579441"/>
                <a:gd name="connsiteX258" fmla="*/ 3157340 w 6370596"/>
                <a:gd name="connsiteY258" fmla="*/ 1410791 h 4579441"/>
                <a:gd name="connsiteX259" fmla="*/ 3138290 w 6370596"/>
                <a:gd name="connsiteY259" fmla="*/ 1372691 h 4579441"/>
                <a:gd name="connsiteX260" fmla="*/ 3131940 w 6370596"/>
                <a:gd name="connsiteY260" fmla="*/ 1353641 h 4579441"/>
                <a:gd name="connsiteX261" fmla="*/ 3119240 w 6370596"/>
                <a:gd name="connsiteY261" fmla="*/ 1334591 h 4579441"/>
                <a:gd name="connsiteX262" fmla="*/ 3112890 w 6370596"/>
                <a:gd name="connsiteY262" fmla="*/ 1315541 h 4579441"/>
                <a:gd name="connsiteX263" fmla="*/ 3100190 w 6370596"/>
                <a:gd name="connsiteY263" fmla="*/ 1296491 h 4579441"/>
                <a:gd name="connsiteX264" fmla="*/ 3087490 w 6370596"/>
                <a:gd name="connsiteY264" fmla="*/ 1271091 h 4579441"/>
                <a:gd name="connsiteX265" fmla="*/ 3068440 w 6370596"/>
                <a:gd name="connsiteY265" fmla="*/ 1252041 h 4579441"/>
                <a:gd name="connsiteX266" fmla="*/ 3030340 w 6370596"/>
                <a:gd name="connsiteY266" fmla="*/ 1232991 h 4579441"/>
                <a:gd name="connsiteX267" fmla="*/ 3011290 w 6370596"/>
                <a:gd name="connsiteY267" fmla="*/ 1213941 h 4579441"/>
                <a:gd name="connsiteX268" fmla="*/ 2985890 w 6370596"/>
                <a:gd name="connsiteY268" fmla="*/ 1194891 h 4579441"/>
                <a:gd name="connsiteX269" fmla="*/ 2966840 w 6370596"/>
                <a:gd name="connsiteY269" fmla="*/ 1169491 h 4579441"/>
                <a:gd name="connsiteX270" fmla="*/ 2941440 w 6370596"/>
                <a:gd name="connsiteY270" fmla="*/ 1144091 h 4579441"/>
                <a:gd name="connsiteX271" fmla="*/ 2896990 w 6370596"/>
                <a:gd name="connsiteY271" fmla="*/ 1086941 h 4579441"/>
                <a:gd name="connsiteX272" fmla="*/ 2865240 w 6370596"/>
                <a:gd name="connsiteY272" fmla="*/ 1048841 h 4579441"/>
                <a:gd name="connsiteX273" fmla="*/ 2839840 w 6370596"/>
                <a:gd name="connsiteY273" fmla="*/ 1029791 h 4579441"/>
                <a:gd name="connsiteX274" fmla="*/ 2801740 w 6370596"/>
                <a:gd name="connsiteY274" fmla="*/ 1004391 h 4579441"/>
                <a:gd name="connsiteX275" fmla="*/ 2757290 w 6370596"/>
                <a:gd name="connsiteY275" fmla="*/ 966291 h 4579441"/>
                <a:gd name="connsiteX276" fmla="*/ 2719190 w 6370596"/>
                <a:gd name="connsiteY276" fmla="*/ 928191 h 4579441"/>
                <a:gd name="connsiteX277" fmla="*/ 2700140 w 6370596"/>
                <a:gd name="connsiteY277" fmla="*/ 915491 h 4579441"/>
                <a:gd name="connsiteX278" fmla="*/ 2655690 w 6370596"/>
                <a:gd name="connsiteY278" fmla="*/ 871041 h 4579441"/>
                <a:gd name="connsiteX279" fmla="*/ 2630290 w 6370596"/>
                <a:gd name="connsiteY279" fmla="*/ 832941 h 4579441"/>
                <a:gd name="connsiteX280" fmla="*/ 2598540 w 6370596"/>
                <a:gd name="connsiteY280" fmla="*/ 801191 h 4579441"/>
                <a:gd name="connsiteX281" fmla="*/ 2585840 w 6370596"/>
                <a:gd name="connsiteY281" fmla="*/ 782141 h 4579441"/>
                <a:gd name="connsiteX282" fmla="*/ 2522340 w 6370596"/>
                <a:gd name="connsiteY282" fmla="*/ 744041 h 4579441"/>
                <a:gd name="connsiteX283" fmla="*/ 2503290 w 6370596"/>
                <a:gd name="connsiteY283" fmla="*/ 724991 h 4579441"/>
                <a:gd name="connsiteX284" fmla="*/ 2452490 w 6370596"/>
                <a:gd name="connsiteY284" fmla="*/ 693241 h 4579441"/>
                <a:gd name="connsiteX285" fmla="*/ 2376290 w 6370596"/>
                <a:gd name="connsiteY285" fmla="*/ 642441 h 4579441"/>
                <a:gd name="connsiteX286" fmla="*/ 2331840 w 6370596"/>
                <a:gd name="connsiteY286" fmla="*/ 585291 h 4579441"/>
                <a:gd name="connsiteX287" fmla="*/ 2293740 w 6370596"/>
                <a:gd name="connsiteY287" fmla="*/ 547191 h 4579441"/>
                <a:gd name="connsiteX288" fmla="*/ 2268340 w 6370596"/>
                <a:gd name="connsiteY288" fmla="*/ 496391 h 4579441"/>
                <a:gd name="connsiteX289" fmla="*/ 2223890 w 6370596"/>
                <a:gd name="connsiteY289" fmla="*/ 350341 h 4579441"/>
                <a:gd name="connsiteX290" fmla="*/ 2211190 w 6370596"/>
                <a:gd name="connsiteY290" fmla="*/ 331291 h 4579441"/>
                <a:gd name="connsiteX291" fmla="*/ 2204840 w 6370596"/>
                <a:gd name="connsiteY291" fmla="*/ 312241 h 4579441"/>
                <a:gd name="connsiteX292" fmla="*/ 2179440 w 6370596"/>
                <a:gd name="connsiteY292" fmla="*/ 274141 h 4579441"/>
                <a:gd name="connsiteX293" fmla="*/ 2122290 w 6370596"/>
                <a:gd name="connsiteY293" fmla="*/ 134441 h 4579441"/>
                <a:gd name="connsiteX294" fmla="*/ 2096890 w 6370596"/>
                <a:gd name="connsiteY294" fmla="*/ 96341 h 4579441"/>
                <a:gd name="connsiteX295" fmla="*/ 2071490 w 6370596"/>
                <a:gd name="connsiteY295" fmla="*/ 89991 h 4579441"/>
                <a:gd name="connsiteX296" fmla="*/ 2001640 w 6370596"/>
                <a:gd name="connsiteY296" fmla="*/ 58241 h 4579441"/>
                <a:gd name="connsiteX297" fmla="*/ 1982590 w 6370596"/>
                <a:gd name="connsiteY297" fmla="*/ 45541 h 4579441"/>
                <a:gd name="connsiteX298" fmla="*/ 1684140 w 6370596"/>
                <a:gd name="connsiteY298" fmla="*/ 26491 h 4579441"/>
                <a:gd name="connsiteX299" fmla="*/ 763390 w 6370596"/>
                <a:gd name="connsiteY299" fmla="*/ 13791 h 4579441"/>
                <a:gd name="connsiteX300" fmla="*/ 503040 w 6370596"/>
                <a:gd name="connsiteY300" fmla="*/ 1091 h 4579441"/>
                <a:gd name="connsiteX301" fmla="*/ 452240 w 6370596"/>
                <a:gd name="connsiteY301" fmla="*/ 20141 h 4579441"/>
                <a:gd name="connsiteX302" fmla="*/ 134740 w 6370596"/>
                <a:gd name="connsiteY302" fmla="*/ 20141 h 4579441"/>
                <a:gd name="connsiteX303" fmla="*/ 45840 w 6370596"/>
                <a:gd name="connsiteY303" fmla="*/ 64591 h 4579441"/>
                <a:gd name="connsiteX304" fmla="*/ 26790 w 6370596"/>
                <a:gd name="connsiteY304" fmla="*/ 229691 h 4579441"/>
                <a:gd name="connsiteX305" fmla="*/ 7740 w 6370596"/>
                <a:gd name="connsiteY305" fmla="*/ 369391 h 4579441"/>
                <a:gd name="connsiteX306" fmla="*/ 20440 w 6370596"/>
                <a:gd name="connsiteY306"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23840 w 6370596"/>
                <a:gd name="connsiteY42" fmla="*/ 4357191 h 4579441"/>
                <a:gd name="connsiteX43" fmla="*/ 1880990 w 6370596"/>
                <a:gd name="connsiteY43" fmla="*/ 4382591 h 4579441"/>
                <a:gd name="connsiteX44" fmla="*/ 1919090 w 6370596"/>
                <a:gd name="connsiteY44" fmla="*/ 4395291 h 4579441"/>
                <a:gd name="connsiteX45" fmla="*/ 1963540 w 6370596"/>
                <a:gd name="connsiteY45" fmla="*/ 4414341 h 4579441"/>
                <a:gd name="connsiteX46" fmla="*/ 1988940 w 6370596"/>
                <a:gd name="connsiteY46" fmla="*/ 4433391 h 4579441"/>
                <a:gd name="connsiteX47" fmla="*/ 2027040 w 6370596"/>
                <a:gd name="connsiteY47" fmla="*/ 4458791 h 4579441"/>
                <a:gd name="connsiteX48" fmla="*/ 2071490 w 6370596"/>
                <a:gd name="connsiteY48" fmla="*/ 4496891 h 4579441"/>
                <a:gd name="connsiteX49" fmla="*/ 2090540 w 6370596"/>
                <a:gd name="connsiteY49" fmla="*/ 4503241 h 4579441"/>
                <a:gd name="connsiteX50" fmla="*/ 2109590 w 6370596"/>
                <a:gd name="connsiteY50" fmla="*/ 4515941 h 4579441"/>
                <a:gd name="connsiteX51" fmla="*/ 2134990 w 6370596"/>
                <a:gd name="connsiteY51" fmla="*/ 4522291 h 4579441"/>
                <a:gd name="connsiteX52" fmla="*/ 2198490 w 6370596"/>
                <a:gd name="connsiteY52" fmla="*/ 4541341 h 4579441"/>
                <a:gd name="connsiteX53" fmla="*/ 2261990 w 6370596"/>
                <a:gd name="connsiteY53" fmla="*/ 4547691 h 4579441"/>
                <a:gd name="connsiteX54" fmla="*/ 2300090 w 6370596"/>
                <a:gd name="connsiteY54" fmla="*/ 4560391 h 4579441"/>
                <a:gd name="connsiteX55" fmla="*/ 2325490 w 6370596"/>
                <a:gd name="connsiteY55" fmla="*/ 4566741 h 4579441"/>
                <a:gd name="connsiteX56" fmla="*/ 2363590 w 6370596"/>
                <a:gd name="connsiteY56" fmla="*/ 4579441 h 4579441"/>
                <a:gd name="connsiteX57" fmla="*/ 2388990 w 6370596"/>
                <a:gd name="connsiteY57" fmla="*/ 4573091 h 4579441"/>
                <a:gd name="connsiteX58" fmla="*/ 2401690 w 6370596"/>
                <a:gd name="connsiteY58" fmla="*/ 4547691 h 4579441"/>
                <a:gd name="connsiteX59" fmla="*/ 2433440 w 6370596"/>
                <a:gd name="connsiteY59" fmla="*/ 4515941 h 4579441"/>
                <a:gd name="connsiteX60" fmla="*/ 2458840 w 6370596"/>
                <a:gd name="connsiteY60" fmla="*/ 4477841 h 4579441"/>
                <a:gd name="connsiteX61" fmla="*/ 2471540 w 6370596"/>
                <a:gd name="connsiteY61" fmla="*/ 4458791 h 4579441"/>
                <a:gd name="connsiteX62" fmla="*/ 2490590 w 6370596"/>
                <a:gd name="connsiteY62" fmla="*/ 4433391 h 4579441"/>
                <a:gd name="connsiteX63" fmla="*/ 2503290 w 6370596"/>
                <a:gd name="connsiteY63" fmla="*/ 4414341 h 4579441"/>
                <a:gd name="connsiteX64" fmla="*/ 2522340 w 6370596"/>
                <a:gd name="connsiteY64" fmla="*/ 4388941 h 4579441"/>
                <a:gd name="connsiteX65" fmla="*/ 2535040 w 6370596"/>
                <a:gd name="connsiteY65" fmla="*/ 4369891 h 4579441"/>
                <a:gd name="connsiteX66" fmla="*/ 2554090 w 6370596"/>
                <a:gd name="connsiteY66" fmla="*/ 4363541 h 4579441"/>
                <a:gd name="connsiteX67" fmla="*/ 2611240 w 6370596"/>
                <a:gd name="connsiteY67" fmla="*/ 4312741 h 4579441"/>
                <a:gd name="connsiteX68" fmla="*/ 2630290 w 6370596"/>
                <a:gd name="connsiteY68" fmla="*/ 4306391 h 4579441"/>
                <a:gd name="connsiteX69" fmla="*/ 2674740 w 6370596"/>
                <a:gd name="connsiteY69" fmla="*/ 4280991 h 4579441"/>
                <a:gd name="connsiteX70" fmla="*/ 2700140 w 6370596"/>
                <a:gd name="connsiteY70" fmla="*/ 4268291 h 4579441"/>
                <a:gd name="connsiteX71" fmla="*/ 2738240 w 6370596"/>
                <a:gd name="connsiteY71" fmla="*/ 4230191 h 4579441"/>
                <a:gd name="connsiteX72" fmla="*/ 2776340 w 6370596"/>
                <a:gd name="connsiteY72" fmla="*/ 4198441 h 4579441"/>
                <a:gd name="connsiteX73" fmla="*/ 2827140 w 6370596"/>
                <a:gd name="connsiteY73" fmla="*/ 4166691 h 4579441"/>
                <a:gd name="connsiteX74" fmla="*/ 2858890 w 6370596"/>
                <a:gd name="connsiteY74" fmla="*/ 4134941 h 4579441"/>
                <a:gd name="connsiteX75" fmla="*/ 2890640 w 6370596"/>
                <a:gd name="connsiteY75" fmla="*/ 4103191 h 4579441"/>
                <a:gd name="connsiteX76" fmla="*/ 2903340 w 6370596"/>
                <a:gd name="connsiteY76" fmla="*/ 4077791 h 4579441"/>
                <a:gd name="connsiteX77" fmla="*/ 2992240 w 6370596"/>
                <a:gd name="connsiteY77" fmla="*/ 4014291 h 4579441"/>
                <a:gd name="connsiteX78" fmla="*/ 3023990 w 6370596"/>
                <a:gd name="connsiteY78" fmla="*/ 3995241 h 4579441"/>
                <a:gd name="connsiteX79" fmla="*/ 3093840 w 6370596"/>
                <a:gd name="connsiteY79" fmla="*/ 3963491 h 4579441"/>
                <a:gd name="connsiteX80" fmla="*/ 3112890 w 6370596"/>
                <a:gd name="connsiteY80" fmla="*/ 3950791 h 4579441"/>
                <a:gd name="connsiteX81" fmla="*/ 3150990 w 6370596"/>
                <a:gd name="connsiteY81" fmla="*/ 3938091 h 4579441"/>
                <a:gd name="connsiteX82" fmla="*/ 3208140 w 6370596"/>
                <a:gd name="connsiteY82" fmla="*/ 3906341 h 4579441"/>
                <a:gd name="connsiteX83" fmla="*/ 3246240 w 6370596"/>
                <a:gd name="connsiteY83" fmla="*/ 3887291 h 4579441"/>
                <a:gd name="connsiteX84" fmla="*/ 3258940 w 6370596"/>
                <a:gd name="connsiteY84" fmla="*/ 3868241 h 4579441"/>
                <a:gd name="connsiteX85" fmla="*/ 3284340 w 6370596"/>
                <a:gd name="connsiteY85" fmla="*/ 3849191 h 4579441"/>
                <a:gd name="connsiteX86" fmla="*/ 3277990 w 6370596"/>
                <a:gd name="connsiteY86" fmla="*/ 3734891 h 4579441"/>
                <a:gd name="connsiteX87" fmla="*/ 3239890 w 6370596"/>
                <a:gd name="connsiteY87" fmla="*/ 3728541 h 4579441"/>
                <a:gd name="connsiteX88" fmla="*/ 3112890 w 6370596"/>
                <a:gd name="connsiteY88" fmla="*/ 3715841 h 4579441"/>
                <a:gd name="connsiteX89" fmla="*/ 3119240 w 6370596"/>
                <a:gd name="connsiteY89" fmla="*/ 3690441 h 4579441"/>
                <a:gd name="connsiteX90" fmla="*/ 3138290 w 6370596"/>
                <a:gd name="connsiteY90" fmla="*/ 3677741 h 4579441"/>
                <a:gd name="connsiteX91" fmla="*/ 3163690 w 6370596"/>
                <a:gd name="connsiteY91" fmla="*/ 3658691 h 4579441"/>
                <a:gd name="connsiteX92" fmla="*/ 3201790 w 6370596"/>
                <a:gd name="connsiteY92" fmla="*/ 3639641 h 4579441"/>
                <a:gd name="connsiteX93" fmla="*/ 3271640 w 6370596"/>
                <a:gd name="connsiteY93" fmla="*/ 3569791 h 4579441"/>
                <a:gd name="connsiteX94" fmla="*/ 3290690 w 6370596"/>
                <a:gd name="connsiteY94" fmla="*/ 3544391 h 4579441"/>
                <a:gd name="connsiteX95" fmla="*/ 3309740 w 6370596"/>
                <a:gd name="connsiteY95" fmla="*/ 3531691 h 4579441"/>
                <a:gd name="connsiteX96" fmla="*/ 3404990 w 6370596"/>
                <a:gd name="connsiteY96" fmla="*/ 3474541 h 4579441"/>
                <a:gd name="connsiteX97" fmla="*/ 3449440 w 6370596"/>
                <a:gd name="connsiteY97" fmla="*/ 3461841 h 4579441"/>
                <a:gd name="connsiteX98" fmla="*/ 3474840 w 6370596"/>
                <a:gd name="connsiteY98" fmla="*/ 3398341 h 4579441"/>
                <a:gd name="connsiteX99" fmla="*/ 3512940 w 6370596"/>
                <a:gd name="connsiteY99" fmla="*/ 3379291 h 4579441"/>
                <a:gd name="connsiteX100" fmla="*/ 3557390 w 6370596"/>
                <a:gd name="connsiteY100" fmla="*/ 3353891 h 4579441"/>
                <a:gd name="connsiteX101" fmla="*/ 3608190 w 6370596"/>
                <a:gd name="connsiteY101" fmla="*/ 3322141 h 4579441"/>
                <a:gd name="connsiteX102" fmla="*/ 3697090 w 6370596"/>
                <a:gd name="connsiteY102" fmla="*/ 3296741 h 4579441"/>
                <a:gd name="connsiteX103" fmla="*/ 3741540 w 6370596"/>
                <a:gd name="connsiteY103" fmla="*/ 3284041 h 4579441"/>
                <a:gd name="connsiteX104" fmla="*/ 3760590 w 6370596"/>
                <a:gd name="connsiteY104" fmla="*/ 3271341 h 4579441"/>
                <a:gd name="connsiteX105" fmla="*/ 3805040 w 6370596"/>
                <a:gd name="connsiteY105" fmla="*/ 3220541 h 4579441"/>
                <a:gd name="connsiteX106" fmla="*/ 3773290 w 6370596"/>
                <a:gd name="connsiteY106" fmla="*/ 3144341 h 4579441"/>
                <a:gd name="connsiteX107" fmla="*/ 3728840 w 6370596"/>
                <a:gd name="connsiteY107" fmla="*/ 3087191 h 4579441"/>
                <a:gd name="connsiteX108" fmla="*/ 3671690 w 6370596"/>
                <a:gd name="connsiteY108" fmla="*/ 2979241 h 4579441"/>
                <a:gd name="connsiteX109" fmla="*/ 3678040 w 6370596"/>
                <a:gd name="connsiteY109" fmla="*/ 2960191 h 4579441"/>
                <a:gd name="connsiteX110" fmla="*/ 3690740 w 6370596"/>
                <a:gd name="connsiteY110" fmla="*/ 2877641 h 4579441"/>
                <a:gd name="connsiteX111" fmla="*/ 3684390 w 6370596"/>
                <a:gd name="connsiteY111" fmla="*/ 2833191 h 4579441"/>
                <a:gd name="connsiteX112" fmla="*/ 3671690 w 6370596"/>
                <a:gd name="connsiteY112" fmla="*/ 2814141 h 4579441"/>
                <a:gd name="connsiteX113" fmla="*/ 3665340 w 6370596"/>
                <a:gd name="connsiteY113" fmla="*/ 2788741 h 4579441"/>
                <a:gd name="connsiteX114" fmla="*/ 3671690 w 6370596"/>
                <a:gd name="connsiteY114" fmla="*/ 2706191 h 4579441"/>
                <a:gd name="connsiteX115" fmla="*/ 3684390 w 6370596"/>
                <a:gd name="connsiteY115" fmla="*/ 2687141 h 4579441"/>
                <a:gd name="connsiteX116" fmla="*/ 3722490 w 6370596"/>
                <a:gd name="connsiteY116" fmla="*/ 2649041 h 4579441"/>
                <a:gd name="connsiteX117" fmla="*/ 3843140 w 6370596"/>
                <a:gd name="connsiteY117" fmla="*/ 2560141 h 4579441"/>
                <a:gd name="connsiteX118" fmla="*/ 3925690 w 6370596"/>
                <a:gd name="connsiteY118" fmla="*/ 2496641 h 4579441"/>
                <a:gd name="connsiteX119" fmla="*/ 4008240 w 6370596"/>
                <a:gd name="connsiteY119" fmla="*/ 2464891 h 4579441"/>
                <a:gd name="connsiteX120" fmla="*/ 4109840 w 6370596"/>
                <a:gd name="connsiteY120" fmla="*/ 2471241 h 4579441"/>
                <a:gd name="connsiteX121" fmla="*/ 4147940 w 6370596"/>
                <a:gd name="connsiteY121" fmla="*/ 2496641 h 4579441"/>
                <a:gd name="connsiteX122" fmla="*/ 4186040 w 6370596"/>
                <a:gd name="connsiteY122" fmla="*/ 2515691 h 4579441"/>
                <a:gd name="connsiteX123" fmla="*/ 4249540 w 6370596"/>
                <a:gd name="connsiteY123" fmla="*/ 2566491 h 4579441"/>
                <a:gd name="connsiteX124" fmla="*/ 4274940 w 6370596"/>
                <a:gd name="connsiteY124" fmla="*/ 2610941 h 4579441"/>
                <a:gd name="connsiteX125" fmla="*/ 4293990 w 6370596"/>
                <a:gd name="connsiteY125" fmla="*/ 2629991 h 4579441"/>
                <a:gd name="connsiteX126" fmla="*/ 4363840 w 6370596"/>
                <a:gd name="connsiteY126" fmla="*/ 2706191 h 4579441"/>
                <a:gd name="connsiteX127" fmla="*/ 4382890 w 6370596"/>
                <a:gd name="connsiteY127" fmla="*/ 2731591 h 4579441"/>
                <a:gd name="connsiteX128" fmla="*/ 4427340 w 6370596"/>
                <a:gd name="connsiteY128" fmla="*/ 2795091 h 4579441"/>
                <a:gd name="connsiteX129" fmla="*/ 4465440 w 6370596"/>
                <a:gd name="connsiteY129" fmla="*/ 2852241 h 4579441"/>
                <a:gd name="connsiteX130" fmla="*/ 4535290 w 6370596"/>
                <a:gd name="connsiteY130" fmla="*/ 2947491 h 4579441"/>
                <a:gd name="connsiteX131" fmla="*/ 4547990 w 6370596"/>
                <a:gd name="connsiteY131" fmla="*/ 2966541 h 4579441"/>
                <a:gd name="connsiteX132" fmla="*/ 4573390 w 6370596"/>
                <a:gd name="connsiteY132" fmla="*/ 2991941 h 4579441"/>
                <a:gd name="connsiteX133" fmla="*/ 4586090 w 6370596"/>
                <a:gd name="connsiteY133" fmla="*/ 3010991 h 4579441"/>
                <a:gd name="connsiteX134" fmla="*/ 4605140 w 6370596"/>
                <a:gd name="connsiteY134" fmla="*/ 3030041 h 4579441"/>
                <a:gd name="connsiteX135" fmla="*/ 4649590 w 6370596"/>
                <a:gd name="connsiteY135" fmla="*/ 3087191 h 4579441"/>
                <a:gd name="connsiteX136" fmla="*/ 4668640 w 6370596"/>
                <a:gd name="connsiteY136" fmla="*/ 3112591 h 4579441"/>
                <a:gd name="connsiteX137" fmla="*/ 4681340 w 6370596"/>
                <a:gd name="connsiteY137" fmla="*/ 3131641 h 4579441"/>
                <a:gd name="connsiteX138" fmla="*/ 4700390 w 6370596"/>
                <a:gd name="connsiteY138" fmla="*/ 3137991 h 4579441"/>
                <a:gd name="connsiteX139" fmla="*/ 4732140 w 6370596"/>
                <a:gd name="connsiteY139" fmla="*/ 3036391 h 4579441"/>
                <a:gd name="connsiteX140" fmla="*/ 4744840 w 6370596"/>
                <a:gd name="connsiteY140" fmla="*/ 2985591 h 4579441"/>
                <a:gd name="connsiteX141" fmla="*/ 4763890 w 6370596"/>
                <a:gd name="connsiteY141" fmla="*/ 2934791 h 4579441"/>
                <a:gd name="connsiteX142" fmla="*/ 4776590 w 6370596"/>
                <a:gd name="connsiteY142" fmla="*/ 2883991 h 4579441"/>
                <a:gd name="connsiteX143" fmla="*/ 4782940 w 6370596"/>
                <a:gd name="connsiteY143" fmla="*/ 2864941 h 4579441"/>
                <a:gd name="connsiteX144" fmla="*/ 4801990 w 6370596"/>
                <a:gd name="connsiteY144" fmla="*/ 2839541 h 4579441"/>
                <a:gd name="connsiteX145" fmla="*/ 4808340 w 6370596"/>
                <a:gd name="connsiteY145" fmla="*/ 2820491 h 4579441"/>
                <a:gd name="connsiteX146" fmla="*/ 4846440 w 6370596"/>
                <a:gd name="connsiteY146" fmla="*/ 2763341 h 4579441"/>
                <a:gd name="connsiteX147" fmla="*/ 4859140 w 6370596"/>
                <a:gd name="connsiteY147" fmla="*/ 2744291 h 4579441"/>
                <a:gd name="connsiteX148" fmla="*/ 4878190 w 6370596"/>
                <a:gd name="connsiteY148" fmla="*/ 2731591 h 4579441"/>
                <a:gd name="connsiteX149" fmla="*/ 4922640 w 6370596"/>
                <a:gd name="connsiteY149" fmla="*/ 2693491 h 4579441"/>
                <a:gd name="connsiteX150" fmla="*/ 4960740 w 6370596"/>
                <a:gd name="connsiteY150" fmla="*/ 2680791 h 4579441"/>
                <a:gd name="connsiteX151" fmla="*/ 5005190 w 6370596"/>
                <a:gd name="connsiteY151" fmla="*/ 2668091 h 4579441"/>
                <a:gd name="connsiteX152" fmla="*/ 5049640 w 6370596"/>
                <a:gd name="connsiteY152" fmla="*/ 2661741 h 4579441"/>
                <a:gd name="connsiteX153" fmla="*/ 5119490 w 6370596"/>
                <a:gd name="connsiteY153" fmla="*/ 2668091 h 4579441"/>
                <a:gd name="connsiteX154" fmla="*/ 5138540 w 6370596"/>
                <a:gd name="connsiteY154" fmla="*/ 2680791 h 4579441"/>
                <a:gd name="connsiteX155" fmla="*/ 5157590 w 6370596"/>
                <a:gd name="connsiteY155" fmla="*/ 2687141 h 4579441"/>
                <a:gd name="connsiteX156" fmla="*/ 5202040 w 6370596"/>
                <a:gd name="connsiteY156" fmla="*/ 2706191 h 4579441"/>
                <a:gd name="connsiteX157" fmla="*/ 5240140 w 6370596"/>
                <a:gd name="connsiteY157" fmla="*/ 2718891 h 4579441"/>
                <a:gd name="connsiteX158" fmla="*/ 5259190 w 6370596"/>
                <a:gd name="connsiteY158" fmla="*/ 2725241 h 4579441"/>
                <a:gd name="connsiteX159" fmla="*/ 5290940 w 6370596"/>
                <a:gd name="connsiteY159" fmla="*/ 2737941 h 4579441"/>
                <a:gd name="connsiteX160" fmla="*/ 5316340 w 6370596"/>
                <a:gd name="connsiteY160" fmla="*/ 2744291 h 4579441"/>
                <a:gd name="connsiteX161" fmla="*/ 5354440 w 6370596"/>
                <a:gd name="connsiteY161" fmla="*/ 2756991 h 4579441"/>
                <a:gd name="connsiteX162" fmla="*/ 5398890 w 6370596"/>
                <a:gd name="connsiteY162" fmla="*/ 2769691 h 4579441"/>
                <a:gd name="connsiteX163" fmla="*/ 5494140 w 6370596"/>
                <a:gd name="connsiteY163" fmla="*/ 2763341 h 4579441"/>
                <a:gd name="connsiteX164" fmla="*/ 5513190 w 6370596"/>
                <a:gd name="connsiteY164" fmla="*/ 2744291 h 4579441"/>
                <a:gd name="connsiteX165" fmla="*/ 5500490 w 6370596"/>
                <a:gd name="connsiteY165" fmla="*/ 2699841 h 4579441"/>
                <a:gd name="connsiteX166" fmla="*/ 5494140 w 6370596"/>
                <a:gd name="connsiteY166" fmla="*/ 2668091 h 4579441"/>
                <a:gd name="connsiteX167" fmla="*/ 5456040 w 6370596"/>
                <a:gd name="connsiteY167" fmla="*/ 2649041 h 4579441"/>
                <a:gd name="connsiteX168" fmla="*/ 5449690 w 6370596"/>
                <a:gd name="connsiteY168" fmla="*/ 2623641 h 4579441"/>
                <a:gd name="connsiteX169" fmla="*/ 5462390 w 6370596"/>
                <a:gd name="connsiteY169" fmla="*/ 2509341 h 4579441"/>
                <a:gd name="connsiteX170" fmla="*/ 5475090 w 6370596"/>
                <a:gd name="connsiteY170" fmla="*/ 2483941 h 4579441"/>
                <a:gd name="connsiteX171" fmla="*/ 5513190 w 6370596"/>
                <a:gd name="connsiteY171" fmla="*/ 2458541 h 4579441"/>
                <a:gd name="connsiteX172" fmla="*/ 5513190 w 6370596"/>
                <a:gd name="connsiteY172" fmla="*/ 2356941 h 4579441"/>
                <a:gd name="connsiteX173" fmla="*/ 5532240 w 6370596"/>
                <a:gd name="connsiteY173" fmla="*/ 2331541 h 4579441"/>
                <a:gd name="connsiteX174" fmla="*/ 5551290 w 6370596"/>
                <a:gd name="connsiteY174" fmla="*/ 2293441 h 4579441"/>
                <a:gd name="connsiteX175" fmla="*/ 5576690 w 6370596"/>
                <a:gd name="connsiteY175" fmla="*/ 2287091 h 4579441"/>
                <a:gd name="connsiteX176" fmla="*/ 5684640 w 6370596"/>
                <a:gd name="connsiteY176" fmla="*/ 2280741 h 4579441"/>
                <a:gd name="connsiteX177" fmla="*/ 5767190 w 6370596"/>
                <a:gd name="connsiteY177" fmla="*/ 2261691 h 4579441"/>
                <a:gd name="connsiteX178" fmla="*/ 5786240 w 6370596"/>
                <a:gd name="connsiteY178" fmla="*/ 2255341 h 4579441"/>
                <a:gd name="connsiteX179" fmla="*/ 5951340 w 6370596"/>
                <a:gd name="connsiteY179" fmla="*/ 2261691 h 4579441"/>
                <a:gd name="connsiteX180" fmla="*/ 5989440 w 6370596"/>
                <a:gd name="connsiteY180" fmla="*/ 2280741 h 4579441"/>
                <a:gd name="connsiteX181" fmla="*/ 6129140 w 6370596"/>
                <a:gd name="connsiteY181" fmla="*/ 2299791 h 4579441"/>
                <a:gd name="connsiteX182" fmla="*/ 6287890 w 6370596"/>
                <a:gd name="connsiteY182" fmla="*/ 2293441 h 4579441"/>
                <a:gd name="connsiteX183" fmla="*/ 6306940 w 6370596"/>
                <a:gd name="connsiteY183" fmla="*/ 2280741 h 4579441"/>
                <a:gd name="connsiteX184" fmla="*/ 6332340 w 6370596"/>
                <a:gd name="connsiteY184" fmla="*/ 2274391 h 4579441"/>
                <a:gd name="connsiteX185" fmla="*/ 6370440 w 6370596"/>
                <a:gd name="connsiteY185" fmla="*/ 2236291 h 4579441"/>
                <a:gd name="connsiteX186" fmla="*/ 6351390 w 6370596"/>
                <a:gd name="connsiteY186" fmla="*/ 2229941 h 4579441"/>
                <a:gd name="connsiteX187" fmla="*/ 6325990 w 6370596"/>
                <a:gd name="connsiteY187" fmla="*/ 2217241 h 4579441"/>
                <a:gd name="connsiteX188" fmla="*/ 6306940 w 6370596"/>
                <a:gd name="connsiteY188" fmla="*/ 2102941 h 4579441"/>
                <a:gd name="connsiteX189" fmla="*/ 6300590 w 6370596"/>
                <a:gd name="connsiteY189" fmla="*/ 2033091 h 4579441"/>
                <a:gd name="connsiteX190" fmla="*/ 6281540 w 6370596"/>
                <a:gd name="connsiteY190" fmla="*/ 1969591 h 4579441"/>
                <a:gd name="connsiteX191" fmla="*/ 6268840 w 6370596"/>
                <a:gd name="connsiteY191" fmla="*/ 1937841 h 4579441"/>
                <a:gd name="connsiteX192" fmla="*/ 6262490 w 6370596"/>
                <a:gd name="connsiteY192" fmla="*/ 1918791 h 4579441"/>
                <a:gd name="connsiteX193" fmla="*/ 6249790 w 6370596"/>
                <a:gd name="connsiteY193" fmla="*/ 1899741 h 4579441"/>
                <a:gd name="connsiteX194" fmla="*/ 6243440 w 6370596"/>
                <a:gd name="connsiteY194" fmla="*/ 1874341 h 4579441"/>
                <a:gd name="connsiteX195" fmla="*/ 6224390 w 6370596"/>
                <a:gd name="connsiteY195" fmla="*/ 1829891 h 4579441"/>
                <a:gd name="connsiteX196" fmla="*/ 6218040 w 6370596"/>
                <a:gd name="connsiteY196" fmla="*/ 1753691 h 4579441"/>
                <a:gd name="connsiteX197" fmla="*/ 6192640 w 6370596"/>
                <a:gd name="connsiteY197" fmla="*/ 1696541 h 4579441"/>
                <a:gd name="connsiteX198" fmla="*/ 6179940 w 6370596"/>
                <a:gd name="connsiteY198" fmla="*/ 1671141 h 4579441"/>
                <a:gd name="connsiteX199" fmla="*/ 6154540 w 6370596"/>
                <a:gd name="connsiteY199" fmla="*/ 1633041 h 4579441"/>
                <a:gd name="connsiteX200" fmla="*/ 6141840 w 6370596"/>
                <a:gd name="connsiteY200" fmla="*/ 1594941 h 4579441"/>
                <a:gd name="connsiteX201" fmla="*/ 6135490 w 6370596"/>
                <a:gd name="connsiteY201" fmla="*/ 1575891 h 4579441"/>
                <a:gd name="connsiteX202" fmla="*/ 6129140 w 6370596"/>
                <a:gd name="connsiteY202" fmla="*/ 1550491 h 4579441"/>
                <a:gd name="connsiteX203" fmla="*/ 6116440 w 6370596"/>
                <a:gd name="connsiteY203" fmla="*/ 1531441 h 4579441"/>
                <a:gd name="connsiteX204" fmla="*/ 6097390 w 6370596"/>
                <a:gd name="connsiteY204" fmla="*/ 1486991 h 4579441"/>
                <a:gd name="connsiteX205" fmla="*/ 6059290 w 6370596"/>
                <a:gd name="connsiteY205" fmla="*/ 1474291 h 4579441"/>
                <a:gd name="connsiteX206" fmla="*/ 6002140 w 6370596"/>
                <a:gd name="connsiteY206" fmla="*/ 1461591 h 4579441"/>
                <a:gd name="connsiteX207" fmla="*/ 5964040 w 6370596"/>
                <a:gd name="connsiteY207" fmla="*/ 1448891 h 4579441"/>
                <a:gd name="connsiteX208" fmla="*/ 5944990 w 6370596"/>
                <a:gd name="connsiteY208" fmla="*/ 1442541 h 4579441"/>
                <a:gd name="connsiteX209" fmla="*/ 5887840 w 6370596"/>
                <a:gd name="connsiteY209" fmla="*/ 1429841 h 4579441"/>
                <a:gd name="connsiteX210" fmla="*/ 5868790 w 6370596"/>
                <a:gd name="connsiteY210" fmla="*/ 1423491 h 4579441"/>
                <a:gd name="connsiteX211" fmla="*/ 5563990 w 6370596"/>
                <a:gd name="connsiteY211" fmla="*/ 1436191 h 4579441"/>
                <a:gd name="connsiteX212" fmla="*/ 5506840 w 6370596"/>
                <a:gd name="connsiteY212" fmla="*/ 1448891 h 4579441"/>
                <a:gd name="connsiteX213" fmla="*/ 5468740 w 6370596"/>
                <a:gd name="connsiteY213" fmla="*/ 1461591 h 4579441"/>
                <a:gd name="connsiteX214" fmla="*/ 5449690 w 6370596"/>
                <a:gd name="connsiteY214" fmla="*/ 1467941 h 4579441"/>
                <a:gd name="connsiteX215" fmla="*/ 5430640 w 6370596"/>
                <a:gd name="connsiteY215" fmla="*/ 1480641 h 4579441"/>
                <a:gd name="connsiteX216" fmla="*/ 5373490 w 6370596"/>
                <a:gd name="connsiteY216" fmla="*/ 1493341 h 4579441"/>
                <a:gd name="connsiteX217" fmla="*/ 5309990 w 6370596"/>
                <a:gd name="connsiteY217" fmla="*/ 1506041 h 4579441"/>
                <a:gd name="connsiteX218" fmla="*/ 5202040 w 6370596"/>
                <a:gd name="connsiteY218" fmla="*/ 1525091 h 4579441"/>
                <a:gd name="connsiteX219" fmla="*/ 5030590 w 6370596"/>
                <a:gd name="connsiteY219" fmla="*/ 1512391 h 4579441"/>
                <a:gd name="connsiteX220" fmla="*/ 4967090 w 6370596"/>
                <a:gd name="connsiteY220" fmla="*/ 1493341 h 4579441"/>
                <a:gd name="connsiteX221" fmla="*/ 4948040 w 6370596"/>
                <a:gd name="connsiteY221" fmla="*/ 1486991 h 4579441"/>
                <a:gd name="connsiteX222" fmla="*/ 4922640 w 6370596"/>
                <a:gd name="connsiteY222" fmla="*/ 1480641 h 4579441"/>
                <a:gd name="connsiteX223" fmla="*/ 4903590 w 6370596"/>
                <a:gd name="connsiteY223" fmla="*/ 1474291 h 4579441"/>
                <a:gd name="connsiteX224" fmla="*/ 4833740 w 6370596"/>
                <a:gd name="connsiteY224" fmla="*/ 1467941 h 4579441"/>
                <a:gd name="connsiteX225" fmla="*/ 4795640 w 6370596"/>
                <a:gd name="connsiteY225" fmla="*/ 1455241 h 4579441"/>
                <a:gd name="connsiteX226" fmla="*/ 4522590 w 6370596"/>
                <a:gd name="connsiteY226" fmla="*/ 1442541 h 4579441"/>
                <a:gd name="connsiteX227" fmla="*/ 4490840 w 6370596"/>
                <a:gd name="connsiteY227" fmla="*/ 1436191 h 4579441"/>
                <a:gd name="connsiteX228" fmla="*/ 4452740 w 6370596"/>
                <a:gd name="connsiteY228" fmla="*/ 1423491 h 4579441"/>
                <a:gd name="connsiteX229" fmla="*/ 4395590 w 6370596"/>
                <a:gd name="connsiteY229" fmla="*/ 1417141 h 4579441"/>
                <a:gd name="connsiteX230" fmla="*/ 4357490 w 6370596"/>
                <a:gd name="connsiteY230" fmla="*/ 1391741 h 4579441"/>
                <a:gd name="connsiteX231" fmla="*/ 4319390 w 6370596"/>
                <a:gd name="connsiteY231" fmla="*/ 1379041 h 4579441"/>
                <a:gd name="connsiteX232" fmla="*/ 4281290 w 6370596"/>
                <a:gd name="connsiteY232" fmla="*/ 1366341 h 4579441"/>
                <a:gd name="connsiteX233" fmla="*/ 4243190 w 6370596"/>
                <a:gd name="connsiteY233" fmla="*/ 1353641 h 4579441"/>
                <a:gd name="connsiteX234" fmla="*/ 4211440 w 6370596"/>
                <a:gd name="connsiteY234" fmla="*/ 1347291 h 4579441"/>
                <a:gd name="connsiteX235" fmla="*/ 4192390 w 6370596"/>
                <a:gd name="connsiteY235" fmla="*/ 1334591 h 4579441"/>
                <a:gd name="connsiteX236" fmla="*/ 4154290 w 6370596"/>
                <a:gd name="connsiteY236" fmla="*/ 1321891 h 4579441"/>
                <a:gd name="connsiteX237" fmla="*/ 4135240 w 6370596"/>
                <a:gd name="connsiteY237" fmla="*/ 1315541 h 4579441"/>
                <a:gd name="connsiteX238" fmla="*/ 4103490 w 6370596"/>
                <a:gd name="connsiteY238" fmla="*/ 1296491 h 4579441"/>
                <a:gd name="connsiteX239" fmla="*/ 4059040 w 6370596"/>
                <a:gd name="connsiteY239" fmla="*/ 1283791 h 4579441"/>
                <a:gd name="connsiteX240" fmla="*/ 4033640 w 6370596"/>
                <a:gd name="connsiteY240" fmla="*/ 1271091 h 4579441"/>
                <a:gd name="connsiteX241" fmla="*/ 3982840 w 6370596"/>
                <a:gd name="connsiteY241" fmla="*/ 1258391 h 4579441"/>
                <a:gd name="connsiteX242" fmla="*/ 3919340 w 6370596"/>
                <a:gd name="connsiteY242" fmla="*/ 1220291 h 4579441"/>
                <a:gd name="connsiteX243" fmla="*/ 3900290 w 6370596"/>
                <a:gd name="connsiteY243" fmla="*/ 1213941 h 4579441"/>
                <a:gd name="connsiteX244" fmla="*/ 3709790 w 6370596"/>
                <a:gd name="connsiteY244" fmla="*/ 1207591 h 4579441"/>
                <a:gd name="connsiteX245" fmla="*/ 3627240 w 6370596"/>
                <a:gd name="connsiteY245" fmla="*/ 1213941 h 4579441"/>
                <a:gd name="connsiteX246" fmla="*/ 3589140 w 6370596"/>
                <a:gd name="connsiteY246" fmla="*/ 1232991 h 4579441"/>
                <a:gd name="connsiteX247" fmla="*/ 3551040 w 6370596"/>
                <a:gd name="connsiteY247" fmla="*/ 1245691 h 4579441"/>
                <a:gd name="connsiteX248" fmla="*/ 3531990 w 6370596"/>
                <a:gd name="connsiteY248" fmla="*/ 1258391 h 4579441"/>
                <a:gd name="connsiteX249" fmla="*/ 3512940 w 6370596"/>
                <a:gd name="connsiteY249" fmla="*/ 1264741 h 4579441"/>
                <a:gd name="connsiteX250" fmla="*/ 3474840 w 6370596"/>
                <a:gd name="connsiteY250" fmla="*/ 1290141 h 4579441"/>
                <a:gd name="connsiteX251" fmla="*/ 3455790 w 6370596"/>
                <a:gd name="connsiteY251" fmla="*/ 1302841 h 4579441"/>
                <a:gd name="connsiteX252" fmla="*/ 3455790 w 6370596"/>
                <a:gd name="connsiteY252" fmla="*/ 1455241 h 4579441"/>
                <a:gd name="connsiteX253" fmla="*/ 3366890 w 6370596"/>
                <a:gd name="connsiteY253" fmla="*/ 1506041 h 4579441"/>
                <a:gd name="connsiteX254" fmla="*/ 3271640 w 6370596"/>
                <a:gd name="connsiteY254" fmla="*/ 1448891 h 4579441"/>
                <a:gd name="connsiteX255" fmla="*/ 3252590 w 6370596"/>
                <a:gd name="connsiteY255" fmla="*/ 1455241 h 4579441"/>
                <a:gd name="connsiteX256" fmla="*/ 3176390 w 6370596"/>
                <a:gd name="connsiteY256" fmla="*/ 1429841 h 4579441"/>
                <a:gd name="connsiteX257" fmla="*/ 3157340 w 6370596"/>
                <a:gd name="connsiteY257" fmla="*/ 1410791 h 4579441"/>
                <a:gd name="connsiteX258" fmla="*/ 3138290 w 6370596"/>
                <a:gd name="connsiteY258" fmla="*/ 1372691 h 4579441"/>
                <a:gd name="connsiteX259" fmla="*/ 3131940 w 6370596"/>
                <a:gd name="connsiteY259" fmla="*/ 1353641 h 4579441"/>
                <a:gd name="connsiteX260" fmla="*/ 3119240 w 6370596"/>
                <a:gd name="connsiteY260" fmla="*/ 1334591 h 4579441"/>
                <a:gd name="connsiteX261" fmla="*/ 3112890 w 6370596"/>
                <a:gd name="connsiteY261" fmla="*/ 1315541 h 4579441"/>
                <a:gd name="connsiteX262" fmla="*/ 3100190 w 6370596"/>
                <a:gd name="connsiteY262" fmla="*/ 1296491 h 4579441"/>
                <a:gd name="connsiteX263" fmla="*/ 3087490 w 6370596"/>
                <a:gd name="connsiteY263" fmla="*/ 1271091 h 4579441"/>
                <a:gd name="connsiteX264" fmla="*/ 3068440 w 6370596"/>
                <a:gd name="connsiteY264" fmla="*/ 1252041 h 4579441"/>
                <a:gd name="connsiteX265" fmla="*/ 3030340 w 6370596"/>
                <a:gd name="connsiteY265" fmla="*/ 1232991 h 4579441"/>
                <a:gd name="connsiteX266" fmla="*/ 3011290 w 6370596"/>
                <a:gd name="connsiteY266" fmla="*/ 1213941 h 4579441"/>
                <a:gd name="connsiteX267" fmla="*/ 2985890 w 6370596"/>
                <a:gd name="connsiteY267" fmla="*/ 1194891 h 4579441"/>
                <a:gd name="connsiteX268" fmla="*/ 2966840 w 6370596"/>
                <a:gd name="connsiteY268" fmla="*/ 1169491 h 4579441"/>
                <a:gd name="connsiteX269" fmla="*/ 2941440 w 6370596"/>
                <a:gd name="connsiteY269" fmla="*/ 1144091 h 4579441"/>
                <a:gd name="connsiteX270" fmla="*/ 2896990 w 6370596"/>
                <a:gd name="connsiteY270" fmla="*/ 1086941 h 4579441"/>
                <a:gd name="connsiteX271" fmla="*/ 2865240 w 6370596"/>
                <a:gd name="connsiteY271" fmla="*/ 1048841 h 4579441"/>
                <a:gd name="connsiteX272" fmla="*/ 2839840 w 6370596"/>
                <a:gd name="connsiteY272" fmla="*/ 1029791 h 4579441"/>
                <a:gd name="connsiteX273" fmla="*/ 2801740 w 6370596"/>
                <a:gd name="connsiteY273" fmla="*/ 1004391 h 4579441"/>
                <a:gd name="connsiteX274" fmla="*/ 2757290 w 6370596"/>
                <a:gd name="connsiteY274" fmla="*/ 966291 h 4579441"/>
                <a:gd name="connsiteX275" fmla="*/ 2719190 w 6370596"/>
                <a:gd name="connsiteY275" fmla="*/ 928191 h 4579441"/>
                <a:gd name="connsiteX276" fmla="*/ 2700140 w 6370596"/>
                <a:gd name="connsiteY276" fmla="*/ 915491 h 4579441"/>
                <a:gd name="connsiteX277" fmla="*/ 2655690 w 6370596"/>
                <a:gd name="connsiteY277" fmla="*/ 871041 h 4579441"/>
                <a:gd name="connsiteX278" fmla="*/ 2630290 w 6370596"/>
                <a:gd name="connsiteY278" fmla="*/ 832941 h 4579441"/>
                <a:gd name="connsiteX279" fmla="*/ 2598540 w 6370596"/>
                <a:gd name="connsiteY279" fmla="*/ 801191 h 4579441"/>
                <a:gd name="connsiteX280" fmla="*/ 2585840 w 6370596"/>
                <a:gd name="connsiteY280" fmla="*/ 782141 h 4579441"/>
                <a:gd name="connsiteX281" fmla="*/ 2522340 w 6370596"/>
                <a:gd name="connsiteY281" fmla="*/ 744041 h 4579441"/>
                <a:gd name="connsiteX282" fmla="*/ 2503290 w 6370596"/>
                <a:gd name="connsiteY282" fmla="*/ 724991 h 4579441"/>
                <a:gd name="connsiteX283" fmla="*/ 2452490 w 6370596"/>
                <a:gd name="connsiteY283" fmla="*/ 693241 h 4579441"/>
                <a:gd name="connsiteX284" fmla="*/ 2376290 w 6370596"/>
                <a:gd name="connsiteY284" fmla="*/ 642441 h 4579441"/>
                <a:gd name="connsiteX285" fmla="*/ 2331840 w 6370596"/>
                <a:gd name="connsiteY285" fmla="*/ 585291 h 4579441"/>
                <a:gd name="connsiteX286" fmla="*/ 2293740 w 6370596"/>
                <a:gd name="connsiteY286" fmla="*/ 547191 h 4579441"/>
                <a:gd name="connsiteX287" fmla="*/ 2268340 w 6370596"/>
                <a:gd name="connsiteY287" fmla="*/ 496391 h 4579441"/>
                <a:gd name="connsiteX288" fmla="*/ 2223890 w 6370596"/>
                <a:gd name="connsiteY288" fmla="*/ 350341 h 4579441"/>
                <a:gd name="connsiteX289" fmla="*/ 2211190 w 6370596"/>
                <a:gd name="connsiteY289" fmla="*/ 331291 h 4579441"/>
                <a:gd name="connsiteX290" fmla="*/ 2204840 w 6370596"/>
                <a:gd name="connsiteY290" fmla="*/ 312241 h 4579441"/>
                <a:gd name="connsiteX291" fmla="*/ 2179440 w 6370596"/>
                <a:gd name="connsiteY291" fmla="*/ 274141 h 4579441"/>
                <a:gd name="connsiteX292" fmla="*/ 2122290 w 6370596"/>
                <a:gd name="connsiteY292" fmla="*/ 134441 h 4579441"/>
                <a:gd name="connsiteX293" fmla="*/ 2096890 w 6370596"/>
                <a:gd name="connsiteY293" fmla="*/ 96341 h 4579441"/>
                <a:gd name="connsiteX294" fmla="*/ 2071490 w 6370596"/>
                <a:gd name="connsiteY294" fmla="*/ 89991 h 4579441"/>
                <a:gd name="connsiteX295" fmla="*/ 2001640 w 6370596"/>
                <a:gd name="connsiteY295" fmla="*/ 58241 h 4579441"/>
                <a:gd name="connsiteX296" fmla="*/ 1982590 w 6370596"/>
                <a:gd name="connsiteY296" fmla="*/ 45541 h 4579441"/>
                <a:gd name="connsiteX297" fmla="*/ 1684140 w 6370596"/>
                <a:gd name="connsiteY297" fmla="*/ 26491 h 4579441"/>
                <a:gd name="connsiteX298" fmla="*/ 763390 w 6370596"/>
                <a:gd name="connsiteY298" fmla="*/ 13791 h 4579441"/>
                <a:gd name="connsiteX299" fmla="*/ 503040 w 6370596"/>
                <a:gd name="connsiteY299" fmla="*/ 1091 h 4579441"/>
                <a:gd name="connsiteX300" fmla="*/ 452240 w 6370596"/>
                <a:gd name="connsiteY300" fmla="*/ 20141 h 4579441"/>
                <a:gd name="connsiteX301" fmla="*/ 134740 w 6370596"/>
                <a:gd name="connsiteY301" fmla="*/ 20141 h 4579441"/>
                <a:gd name="connsiteX302" fmla="*/ 45840 w 6370596"/>
                <a:gd name="connsiteY302" fmla="*/ 64591 h 4579441"/>
                <a:gd name="connsiteX303" fmla="*/ 26790 w 6370596"/>
                <a:gd name="connsiteY303" fmla="*/ 229691 h 4579441"/>
                <a:gd name="connsiteX304" fmla="*/ 7740 w 6370596"/>
                <a:gd name="connsiteY304" fmla="*/ 369391 h 4579441"/>
                <a:gd name="connsiteX305" fmla="*/ 20440 w 6370596"/>
                <a:gd name="connsiteY305"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1988940 w 6370596"/>
                <a:gd name="connsiteY45" fmla="*/ 4433391 h 4579441"/>
                <a:gd name="connsiteX46" fmla="*/ 2027040 w 6370596"/>
                <a:gd name="connsiteY46" fmla="*/ 4458791 h 4579441"/>
                <a:gd name="connsiteX47" fmla="*/ 2071490 w 6370596"/>
                <a:gd name="connsiteY47" fmla="*/ 4496891 h 4579441"/>
                <a:gd name="connsiteX48" fmla="*/ 2090540 w 6370596"/>
                <a:gd name="connsiteY48" fmla="*/ 4503241 h 4579441"/>
                <a:gd name="connsiteX49" fmla="*/ 2109590 w 6370596"/>
                <a:gd name="connsiteY49" fmla="*/ 4515941 h 4579441"/>
                <a:gd name="connsiteX50" fmla="*/ 2134990 w 6370596"/>
                <a:gd name="connsiteY50" fmla="*/ 4522291 h 4579441"/>
                <a:gd name="connsiteX51" fmla="*/ 2198490 w 6370596"/>
                <a:gd name="connsiteY51" fmla="*/ 4541341 h 4579441"/>
                <a:gd name="connsiteX52" fmla="*/ 2261990 w 6370596"/>
                <a:gd name="connsiteY52" fmla="*/ 4547691 h 4579441"/>
                <a:gd name="connsiteX53" fmla="*/ 2300090 w 6370596"/>
                <a:gd name="connsiteY53" fmla="*/ 4560391 h 4579441"/>
                <a:gd name="connsiteX54" fmla="*/ 2325490 w 6370596"/>
                <a:gd name="connsiteY54" fmla="*/ 4566741 h 4579441"/>
                <a:gd name="connsiteX55" fmla="*/ 2363590 w 6370596"/>
                <a:gd name="connsiteY55" fmla="*/ 4579441 h 4579441"/>
                <a:gd name="connsiteX56" fmla="*/ 2388990 w 6370596"/>
                <a:gd name="connsiteY56" fmla="*/ 4573091 h 4579441"/>
                <a:gd name="connsiteX57" fmla="*/ 2401690 w 6370596"/>
                <a:gd name="connsiteY57" fmla="*/ 4547691 h 4579441"/>
                <a:gd name="connsiteX58" fmla="*/ 2433440 w 6370596"/>
                <a:gd name="connsiteY58" fmla="*/ 4515941 h 4579441"/>
                <a:gd name="connsiteX59" fmla="*/ 2458840 w 6370596"/>
                <a:gd name="connsiteY59" fmla="*/ 4477841 h 4579441"/>
                <a:gd name="connsiteX60" fmla="*/ 2471540 w 6370596"/>
                <a:gd name="connsiteY60" fmla="*/ 4458791 h 4579441"/>
                <a:gd name="connsiteX61" fmla="*/ 2490590 w 6370596"/>
                <a:gd name="connsiteY61" fmla="*/ 4433391 h 4579441"/>
                <a:gd name="connsiteX62" fmla="*/ 2503290 w 6370596"/>
                <a:gd name="connsiteY62" fmla="*/ 4414341 h 4579441"/>
                <a:gd name="connsiteX63" fmla="*/ 2522340 w 6370596"/>
                <a:gd name="connsiteY63" fmla="*/ 4388941 h 4579441"/>
                <a:gd name="connsiteX64" fmla="*/ 2535040 w 6370596"/>
                <a:gd name="connsiteY64" fmla="*/ 4369891 h 4579441"/>
                <a:gd name="connsiteX65" fmla="*/ 2554090 w 6370596"/>
                <a:gd name="connsiteY65" fmla="*/ 4363541 h 4579441"/>
                <a:gd name="connsiteX66" fmla="*/ 2611240 w 6370596"/>
                <a:gd name="connsiteY66" fmla="*/ 4312741 h 4579441"/>
                <a:gd name="connsiteX67" fmla="*/ 2630290 w 6370596"/>
                <a:gd name="connsiteY67" fmla="*/ 4306391 h 4579441"/>
                <a:gd name="connsiteX68" fmla="*/ 2674740 w 6370596"/>
                <a:gd name="connsiteY68" fmla="*/ 4280991 h 4579441"/>
                <a:gd name="connsiteX69" fmla="*/ 2700140 w 6370596"/>
                <a:gd name="connsiteY69" fmla="*/ 4268291 h 4579441"/>
                <a:gd name="connsiteX70" fmla="*/ 2738240 w 6370596"/>
                <a:gd name="connsiteY70" fmla="*/ 4230191 h 4579441"/>
                <a:gd name="connsiteX71" fmla="*/ 2776340 w 6370596"/>
                <a:gd name="connsiteY71" fmla="*/ 4198441 h 4579441"/>
                <a:gd name="connsiteX72" fmla="*/ 2827140 w 6370596"/>
                <a:gd name="connsiteY72" fmla="*/ 4166691 h 4579441"/>
                <a:gd name="connsiteX73" fmla="*/ 2858890 w 6370596"/>
                <a:gd name="connsiteY73" fmla="*/ 4134941 h 4579441"/>
                <a:gd name="connsiteX74" fmla="*/ 2890640 w 6370596"/>
                <a:gd name="connsiteY74" fmla="*/ 4103191 h 4579441"/>
                <a:gd name="connsiteX75" fmla="*/ 2903340 w 6370596"/>
                <a:gd name="connsiteY75" fmla="*/ 4077791 h 4579441"/>
                <a:gd name="connsiteX76" fmla="*/ 2992240 w 6370596"/>
                <a:gd name="connsiteY76" fmla="*/ 4014291 h 4579441"/>
                <a:gd name="connsiteX77" fmla="*/ 3023990 w 6370596"/>
                <a:gd name="connsiteY77" fmla="*/ 3995241 h 4579441"/>
                <a:gd name="connsiteX78" fmla="*/ 3093840 w 6370596"/>
                <a:gd name="connsiteY78" fmla="*/ 3963491 h 4579441"/>
                <a:gd name="connsiteX79" fmla="*/ 3112890 w 6370596"/>
                <a:gd name="connsiteY79" fmla="*/ 3950791 h 4579441"/>
                <a:gd name="connsiteX80" fmla="*/ 3150990 w 6370596"/>
                <a:gd name="connsiteY80" fmla="*/ 3938091 h 4579441"/>
                <a:gd name="connsiteX81" fmla="*/ 3208140 w 6370596"/>
                <a:gd name="connsiteY81" fmla="*/ 3906341 h 4579441"/>
                <a:gd name="connsiteX82" fmla="*/ 3246240 w 6370596"/>
                <a:gd name="connsiteY82" fmla="*/ 3887291 h 4579441"/>
                <a:gd name="connsiteX83" fmla="*/ 3258940 w 6370596"/>
                <a:gd name="connsiteY83" fmla="*/ 3868241 h 4579441"/>
                <a:gd name="connsiteX84" fmla="*/ 3284340 w 6370596"/>
                <a:gd name="connsiteY84" fmla="*/ 3849191 h 4579441"/>
                <a:gd name="connsiteX85" fmla="*/ 3277990 w 6370596"/>
                <a:gd name="connsiteY85" fmla="*/ 3734891 h 4579441"/>
                <a:gd name="connsiteX86" fmla="*/ 3239890 w 6370596"/>
                <a:gd name="connsiteY86" fmla="*/ 3728541 h 4579441"/>
                <a:gd name="connsiteX87" fmla="*/ 3112890 w 6370596"/>
                <a:gd name="connsiteY87" fmla="*/ 3715841 h 4579441"/>
                <a:gd name="connsiteX88" fmla="*/ 3119240 w 6370596"/>
                <a:gd name="connsiteY88" fmla="*/ 3690441 h 4579441"/>
                <a:gd name="connsiteX89" fmla="*/ 3138290 w 6370596"/>
                <a:gd name="connsiteY89" fmla="*/ 3677741 h 4579441"/>
                <a:gd name="connsiteX90" fmla="*/ 3163690 w 6370596"/>
                <a:gd name="connsiteY90" fmla="*/ 3658691 h 4579441"/>
                <a:gd name="connsiteX91" fmla="*/ 3201790 w 6370596"/>
                <a:gd name="connsiteY91" fmla="*/ 3639641 h 4579441"/>
                <a:gd name="connsiteX92" fmla="*/ 3271640 w 6370596"/>
                <a:gd name="connsiteY92" fmla="*/ 3569791 h 4579441"/>
                <a:gd name="connsiteX93" fmla="*/ 3290690 w 6370596"/>
                <a:gd name="connsiteY93" fmla="*/ 3544391 h 4579441"/>
                <a:gd name="connsiteX94" fmla="*/ 3309740 w 6370596"/>
                <a:gd name="connsiteY94" fmla="*/ 3531691 h 4579441"/>
                <a:gd name="connsiteX95" fmla="*/ 3404990 w 6370596"/>
                <a:gd name="connsiteY95" fmla="*/ 3474541 h 4579441"/>
                <a:gd name="connsiteX96" fmla="*/ 3449440 w 6370596"/>
                <a:gd name="connsiteY96" fmla="*/ 3461841 h 4579441"/>
                <a:gd name="connsiteX97" fmla="*/ 3474840 w 6370596"/>
                <a:gd name="connsiteY97" fmla="*/ 3398341 h 4579441"/>
                <a:gd name="connsiteX98" fmla="*/ 3512940 w 6370596"/>
                <a:gd name="connsiteY98" fmla="*/ 3379291 h 4579441"/>
                <a:gd name="connsiteX99" fmla="*/ 3557390 w 6370596"/>
                <a:gd name="connsiteY99" fmla="*/ 3353891 h 4579441"/>
                <a:gd name="connsiteX100" fmla="*/ 3608190 w 6370596"/>
                <a:gd name="connsiteY100" fmla="*/ 3322141 h 4579441"/>
                <a:gd name="connsiteX101" fmla="*/ 3697090 w 6370596"/>
                <a:gd name="connsiteY101" fmla="*/ 3296741 h 4579441"/>
                <a:gd name="connsiteX102" fmla="*/ 3741540 w 6370596"/>
                <a:gd name="connsiteY102" fmla="*/ 3284041 h 4579441"/>
                <a:gd name="connsiteX103" fmla="*/ 3760590 w 6370596"/>
                <a:gd name="connsiteY103" fmla="*/ 3271341 h 4579441"/>
                <a:gd name="connsiteX104" fmla="*/ 3805040 w 6370596"/>
                <a:gd name="connsiteY104" fmla="*/ 3220541 h 4579441"/>
                <a:gd name="connsiteX105" fmla="*/ 3773290 w 6370596"/>
                <a:gd name="connsiteY105" fmla="*/ 3144341 h 4579441"/>
                <a:gd name="connsiteX106" fmla="*/ 3728840 w 6370596"/>
                <a:gd name="connsiteY106" fmla="*/ 3087191 h 4579441"/>
                <a:gd name="connsiteX107" fmla="*/ 3671690 w 6370596"/>
                <a:gd name="connsiteY107" fmla="*/ 2979241 h 4579441"/>
                <a:gd name="connsiteX108" fmla="*/ 3678040 w 6370596"/>
                <a:gd name="connsiteY108" fmla="*/ 2960191 h 4579441"/>
                <a:gd name="connsiteX109" fmla="*/ 3690740 w 6370596"/>
                <a:gd name="connsiteY109" fmla="*/ 2877641 h 4579441"/>
                <a:gd name="connsiteX110" fmla="*/ 3684390 w 6370596"/>
                <a:gd name="connsiteY110" fmla="*/ 2833191 h 4579441"/>
                <a:gd name="connsiteX111" fmla="*/ 3671690 w 6370596"/>
                <a:gd name="connsiteY111" fmla="*/ 2814141 h 4579441"/>
                <a:gd name="connsiteX112" fmla="*/ 3665340 w 6370596"/>
                <a:gd name="connsiteY112" fmla="*/ 2788741 h 4579441"/>
                <a:gd name="connsiteX113" fmla="*/ 3671690 w 6370596"/>
                <a:gd name="connsiteY113" fmla="*/ 2706191 h 4579441"/>
                <a:gd name="connsiteX114" fmla="*/ 3684390 w 6370596"/>
                <a:gd name="connsiteY114" fmla="*/ 2687141 h 4579441"/>
                <a:gd name="connsiteX115" fmla="*/ 3722490 w 6370596"/>
                <a:gd name="connsiteY115" fmla="*/ 2649041 h 4579441"/>
                <a:gd name="connsiteX116" fmla="*/ 3843140 w 6370596"/>
                <a:gd name="connsiteY116" fmla="*/ 2560141 h 4579441"/>
                <a:gd name="connsiteX117" fmla="*/ 3925690 w 6370596"/>
                <a:gd name="connsiteY117" fmla="*/ 2496641 h 4579441"/>
                <a:gd name="connsiteX118" fmla="*/ 4008240 w 6370596"/>
                <a:gd name="connsiteY118" fmla="*/ 2464891 h 4579441"/>
                <a:gd name="connsiteX119" fmla="*/ 4109840 w 6370596"/>
                <a:gd name="connsiteY119" fmla="*/ 2471241 h 4579441"/>
                <a:gd name="connsiteX120" fmla="*/ 4147940 w 6370596"/>
                <a:gd name="connsiteY120" fmla="*/ 2496641 h 4579441"/>
                <a:gd name="connsiteX121" fmla="*/ 4186040 w 6370596"/>
                <a:gd name="connsiteY121" fmla="*/ 2515691 h 4579441"/>
                <a:gd name="connsiteX122" fmla="*/ 4249540 w 6370596"/>
                <a:gd name="connsiteY122" fmla="*/ 2566491 h 4579441"/>
                <a:gd name="connsiteX123" fmla="*/ 4274940 w 6370596"/>
                <a:gd name="connsiteY123" fmla="*/ 2610941 h 4579441"/>
                <a:gd name="connsiteX124" fmla="*/ 4293990 w 6370596"/>
                <a:gd name="connsiteY124" fmla="*/ 2629991 h 4579441"/>
                <a:gd name="connsiteX125" fmla="*/ 4363840 w 6370596"/>
                <a:gd name="connsiteY125" fmla="*/ 2706191 h 4579441"/>
                <a:gd name="connsiteX126" fmla="*/ 4382890 w 6370596"/>
                <a:gd name="connsiteY126" fmla="*/ 2731591 h 4579441"/>
                <a:gd name="connsiteX127" fmla="*/ 4427340 w 6370596"/>
                <a:gd name="connsiteY127" fmla="*/ 2795091 h 4579441"/>
                <a:gd name="connsiteX128" fmla="*/ 4465440 w 6370596"/>
                <a:gd name="connsiteY128" fmla="*/ 2852241 h 4579441"/>
                <a:gd name="connsiteX129" fmla="*/ 4535290 w 6370596"/>
                <a:gd name="connsiteY129" fmla="*/ 2947491 h 4579441"/>
                <a:gd name="connsiteX130" fmla="*/ 4547990 w 6370596"/>
                <a:gd name="connsiteY130" fmla="*/ 2966541 h 4579441"/>
                <a:gd name="connsiteX131" fmla="*/ 4573390 w 6370596"/>
                <a:gd name="connsiteY131" fmla="*/ 2991941 h 4579441"/>
                <a:gd name="connsiteX132" fmla="*/ 4586090 w 6370596"/>
                <a:gd name="connsiteY132" fmla="*/ 3010991 h 4579441"/>
                <a:gd name="connsiteX133" fmla="*/ 4605140 w 6370596"/>
                <a:gd name="connsiteY133" fmla="*/ 3030041 h 4579441"/>
                <a:gd name="connsiteX134" fmla="*/ 4649590 w 6370596"/>
                <a:gd name="connsiteY134" fmla="*/ 3087191 h 4579441"/>
                <a:gd name="connsiteX135" fmla="*/ 4668640 w 6370596"/>
                <a:gd name="connsiteY135" fmla="*/ 3112591 h 4579441"/>
                <a:gd name="connsiteX136" fmla="*/ 4681340 w 6370596"/>
                <a:gd name="connsiteY136" fmla="*/ 3131641 h 4579441"/>
                <a:gd name="connsiteX137" fmla="*/ 4700390 w 6370596"/>
                <a:gd name="connsiteY137" fmla="*/ 3137991 h 4579441"/>
                <a:gd name="connsiteX138" fmla="*/ 4732140 w 6370596"/>
                <a:gd name="connsiteY138" fmla="*/ 3036391 h 4579441"/>
                <a:gd name="connsiteX139" fmla="*/ 4744840 w 6370596"/>
                <a:gd name="connsiteY139" fmla="*/ 2985591 h 4579441"/>
                <a:gd name="connsiteX140" fmla="*/ 4763890 w 6370596"/>
                <a:gd name="connsiteY140" fmla="*/ 2934791 h 4579441"/>
                <a:gd name="connsiteX141" fmla="*/ 4776590 w 6370596"/>
                <a:gd name="connsiteY141" fmla="*/ 2883991 h 4579441"/>
                <a:gd name="connsiteX142" fmla="*/ 4782940 w 6370596"/>
                <a:gd name="connsiteY142" fmla="*/ 2864941 h 4579441"/>
                <a:gd name="connsiteX143" fmla="*/ 4801990 w 6370596"/>
                <a:gd name="connsiteY143" fmla="*/ 2839541 h 4579441"/>
                <a:gd name="connsiteX144" fmla="*/ 4808340 w 6370596"/>
                <a:gd name="connsiteY144" fmla="*/ 2820491 h 4579441"/>
                <a:gd name="connsiteX145" fmla="*/ 4846440 w 6370596"/>
                <a:gd name="connsiteY145" fmla="*/ 2763341 h 4579441"/>
                <a:gd name="connsiteX146" fmla="*/ 4859140 w 6370596"/>
                <a:gd name="connsiteY146" fmla="*/ 2744291 h 4579441"/>
                <a:gd name="connsiteX147" fmla="*/ 4878190 w 6370596"/>
                <a:gd name="connsiteY147" fmla="*/ 2731591 h 4579441"/>
                <a:gd name="connsiteX148" fmla="*/ 4922640 w 6370596"/>
                <a:gd name="connsiteY148" fmla="*/ 2693491 h 4579441"/>
                <a:gd name="connsiteX149" fmla="*/ 4960740 w 6370596"/>
                <a:gd name="connsiteY149" fmla="*/ 2680791 h 4579441"/>
                <a:gd name="connsiteX150" fmla="*/ 5005190 w 6370596"/>
                <a:gd name="connsiteY150" fmla="*/ 2668091 h 4579441"/>
                <a:gd name="connsiteX151" fmla="*/ 5049640 w 6370596"/>
                <a:gd name="connsiteY151" fmla="*/ 2661741 h 4579441"/>
                <a:gd name="connsiteX152" fmla="*/ 5119490 w 6370596"/>
                <a:gd name="connsiteY152" fmla="*/ 2668091 h 4579441"/>
                <a:gd name="connsiteX153" fmla="*/ 5138540 w 6370596"/>
                <a:gd name="connsiteY153" fmla="*/ 2680791 h 4579441"/>
                <a:gd name="connsiteX154" fmla="*/ 5157590 w 6370596"/>
                <a:gd name="connsiteY154" fmla="*/ 2687141 h 4579441"/>
                <a:gd name="connsiteX155" fmla="*/ 5202040 w 6370596"/>
                <a:gd name="connsiteY155" fmla="*/ 2706191 h 4579441"/>
                <a:gd name="connsiteX156" fmla="*/ 5240140 w 6370596"/>
                <a:gd name="connsiteY156" fmla="*/ 2718891 h 4579441"/>
                <a:gd name="connsiteX157" fmla="*/ 5259190 w 6370596"/>
                <a:gd name="connsiteY157" fmla="*/ 2725241 h 4579441"/>
                <a:gd name="connsiteX158" fmla="*/ 5290940 w 6370596"/>
                <a:gd name="connsiteY158" fmla="*/ 2737941 h 4579441"/>
                <a:gd name="connsiteX159" fmla="*/ 5316340 w 6370596"/>
                <a:gd name="connsiteY159" fmla="*/ 2744291 h 4579441"/>
                <a:gd name="connsiteX160" fmla="*/ 5354440 w 6370596"/>
                <a:gd name="connsiteY160" fmla="*/ 2756991 h 4579441"/>
                <a:gd name="connsiteX161" fmla="*/ 5398890 w 6370596"/>
                <a:gd name="connsiteY161" fmla="*/ 2769691 h 4579441"/>
                <a:gd name="connsiteX162" fmla="*/ 5494140 w 6370596"/>
                <a:gd name="connsiteY162" fmla="*/ 2763341 h 4579441"/>
                <a:gd name="connsiteX163" fmla="*/ 5513190 w 6370596"/>
                <a:gd name="connsiteY163" fmla="*/ 2744291 h 4579441"/>
                <a:gd name="connsiteX164" fmla="*/ 5500490 w 6370596"/>
                <a:gd name="connsiteY164" fmla="*/ 2699841 h 4579441"/>
                <a:gd name="connsiteX165" fmla="*/ 5494140 w 6370596"/>
                <a:gd name="connsiteY165" fmla="*/ 2668091 h 4579441"/>
                <a:gd name="connsiteX166" fmla="*/ 5456040 w 6370596"/>
                <a:gd name="connsiteY166" fmla="*/ 2649041 h 4579441"/>
                <a:gd name="connsiteX167" fmla="*/ 5449690 w 6370596"/>
                <a:gd name="connsiteY167" fmla="*/ 2623641 h 4579441"/>
                <a:gd name="connsiteX168" fmla="*/ 5462390 w 6370596"/>
                <a:gd name="connsiteY168" fmla="*/ 2509341 h 4579441"/>
                <a:gd name="connsiteX169" fmla="*/ 5475090 w 6370596"/>
                <a:gd name="connsiteY169" fmla="*/ 2483941 h 4579441"/>
                <a:gd name="connsiteX170" fmla="*/ 5513190 w 6370596"/>
                <a:gd name="connsiteY170" fmla="*/ 2458541 h 4579441"/>
                <a:gd name="connsiteX171" fmla="*/ 5513190 w 6370596"/>
                <a:gd name="connsiteY171" fmla="*/ 2356941 h 4579441"/>
                <a:gd name="connsiteX172" fmla="*/ 5532240 w 6370596"/>
                <a:gd name="connsiteY172" fmla="*/ 2331541 h 4579441"/>
                <a:gd name="connsiteX173" fmla="*/ 5551290 w 6370596"/>
                <a:gd name="connsiteY173" fmla="*/ 2293441 h 4579441"/>
                <a:gd name="connsiteX174" fmla="*/ 5576690 w 6370596"/>
                <a:gd name="connsiteY174" fmla="*/ 2287091 h 4579441"/>
                <a:gd name="connsiteX175" fmla="*/ 5684640 w 6370596"/>
                <a:gd name="connsiteY175" fmla="*/ 2280741 h 4579441"/>
                <a:gd name="connsiteX176" fmla="*/ 5767190 w 6370596"/>
                <a:gd name="connsiteY176" fmla="*/ 2261691 h 4579441"/>
                <a:gd name="connsiteX177" fmla="*/ 5786240 w 6370596"/>
                <a:gd name="connsiteY177" fmla="*/ 2255341 h 4579441"/>
                <a:gd name="connsiteX178" fmla="*/ 5951340 w 6370596"/>
                <a:gd name="connsiteY178" fmla="*/ 2261691 h 4579441"/>
                <a:gd name="connsiteX179" fmla="*/ 5989440 w 6370596"/>
                <a:gd name="connsiteY179" fmla="*/ 2280741 h 4579441"/>
                <a:gd name="connsiteX180" fmla="*/ 6129140 w 6370596"/>
                <a:gd name="connsiteY180" fmla="*/ 2299791 h 4579441"/>
                <a:gd name="connsiteX181" fmla="*/ 6287890 w 6370596"/>
                <a:gd name="connsiteY181" fmla="*/ 2293441 h 4579441"/>
                <a:gd name="connsiteX182" fmla="*/ 6306940 w 6370596"/>
                <a:gd name="connsiteY182" fmla="*/ 2280741 h 4579441"/>
                <a:gd name="connsiteX183" fmla="*/ 6332340 w 6370596"/>
                <a:gd name="connsiteY183" fmla="*/ 2274391 h 4579441"/>
                <a:gd name="connsiteX184" fmla="*/ 6370440 w 6370596"/>
                <a:gd name="connsiteY184" fmla="*/ 2236291 h 4579441"/>
                <a:gd name="connsiteX185" fmla="*/ 6351390 w 6370596"/>
                <a:gd name="connsiteY185" fmla="*/ 2229941 h 4579441"/>
                <a:gd name="connsiteX186" fmla="*/ 6325990 w 6370596"/>
                <a:gd name="connsiteY186" fmla="*/ 2217241 h 4579441"/>
                <a:gd name="connsiteX187" fmla="*/ 6306940 w 6370596"/>
                <a:gd name="connsiteY187" fmla="*/ 2102941 h 4579441"/>
                <a:gd name="connsiteX188" fmla="*/ 6300590 w 6370596"/>
                <a:gd name="connsiteY188" fmla="*/ 2033091 h 4579441"/>
                <a:gd name="connsiteX189" fmla="*/ 6281540 w 6370596"/>
                <a:gd name="connsiteY189" fmla="*/ 1969591 h 4579441"/>
                <a:gd name="connsiteX190" fmla="*/ 6268840 w 6370596"/>
                <a:gd name="connsiteY190" fmla="*/ 1937841 h 4579441"/>
                <a:gd name="connsiteX191" fmla="*/ 6262490 w 6370596"/>
                <a:gd name="connsiteY191" fmla="*/ 1918791 h 4579441"/>
                <a:gd name="connsiteX192" fmla="*/ 6249790 w 6370596"/>
                <a:gd name="connsiteY192" fmla="*/ 1899741 h 4579441"/>
                <a:gd name="connsiteX193" fmla="*/ 6243440 w 6370596"/>
                <a:gd name="connsiteY193" fmla="*/ 1874341 h 4579441"/>
                <a:gd name="connsiteX194" fmla="*/ 6224390 w 6370596"/>
                <a:gd name="connsiteY194" fmla="*/ 1829891 h 4579441"/>
                <a:gd name="connsiteX195" fmla="*/ 6218040 w 6370596"/>
                <a:gd name="connsiteY195" fmla="*/ 1753691 h 4579441"/>
                <a:gd name="connsiteX196" fmla="*/ 6192640 w 6370596"/>
                <a:gd name="connsiteY196" fmla="*/ 1696541 h 4579441"/>
                <a:gd name="connsiteX197" fmla="*/ 6179940 w 6370596"/>
                <a:gd name="connsiteY197" fmla="*/ 1671141 h 4579441"/>
                <a:gd name="connsiteX198" fmla="*/ 6154540 w 6370596"/>
                <a:gd name="connsiteY198" fmla="*/ 1633041 h 4579441"/>
                <a:gd name="connsiteX199" fmla="*/ 6141840 w 6370596"/>
                <a:gd name="connsiteY199" fmla="*/ 1594941 h 4579441"/>
                <a:gd name="connsiteX200" fmla="*/ 6135490 w 6370596"/>
                <a:gd name="connsiteY200" fmla="*/ 1575891 h 4579441"/>
                <a:gd name="connsiteX201" fmla="*/ 6129140 w 6370596"/>
                <a:gd name="connsiteY201" fmla="*/ 1550491 h 4579441"/>
                <a:gd name="connsiteX202" fmla="*/ 6116440 w 6370596"/>
                <a:gd name="connsiteY202" fmla="*/ 1531441 h 4579441"/>
                <a:gd name="connsiteX203" fmla="*/ 6097390 w 6370596"/>
                <a:gd name="connsiteY203" fmla="*/ 1486991 h 4579441"/>
                <a:gd name="connsiteX204" fmla="*/ 6059290 w 6370596"/>
                <a:gd name="connsiteY204" fmla="*/ 1474291 h 4579441"/>
                <a:gd name="connsiteX205" fmla="*/ 6002140 w 6370596"/>
                <a:gd name="connsiteY205" fmla="*/ 1461591 h 4579441"/>
                <a:gd name="connsiteX206" fmla="*/ 5964040 w 6370596"/>
                <a:gd name="connsiteY206" fmla="*/ 1448891 h 4579441"/>
                <a:gd name="connsiteX207" fmla="*/ 5944990 w 6370596"/>
                <a:gd name="connsiteY207" fmla="*/ 1442541 h 4579441"/>
                <a:gd name="connsiteX208" fmla="*/ 5887840 w 6370596"/>
                <a:gd name="connsiteY208" fmla="*/ 1429841 h 4579441"/>
                <a:gd name="connsiteX209" fmla="*/ 5868790 w 6370596"/>
                <a:gd name="connsiteY209" fmla="*/ 1423491 h 4579441"/>
                <a:gd name="connsiteX210" fmla="*/ 5563990 w 6370596"/>
                <a:gd name="connsiteY210" fmla="*/ 1436191 h 4579441"/>
                <a:gd name="connsiteX211" fmla="*/ 5506840 w 6370596"/>
                <a:gd name="connsiteY211" fmla="*/ 1448891 h 4579441"/>
                <a:gd name="connsiteX212" fmla="*/ 5468740 w 6370596"/>
                <a:gd name="connsiteY212" fmla="*/ 1461591 h 4579441"/>
                <a:gd name="connsiteX213" fmla="*/ 5449690 w 6370596"/>
                <a:gd name="connsiteY213" fmla="*/ 1467941 h 4579441"/>
                <a:gd name="connsiteX214" fmla="*/ 5430640 w 6370596"/>
                <a:gd name="connsiteY214" fmla="*/ 1480641 h 4579441"/>
                <a:gd name="connsiteX215" fmla="*/ 5373490 w 6370596"/>
                <a:gd name="connsiteY215" fmla="*/ 1493341 h 4579441"/>
                <a:gd name="connsiteX216" fmla="*/ 5309990 w 6370596"/>
                <a:gd name="connsiteY216" fmla="*/ 1506041 h 4579441"/>
                <a:gd name="connsiteX217" fmla="*/ 5202040 w 6370596"/>
                <a:gd name="connsiteY217" fmla="*/ 1525091 h 4579441"/>
                <a:gd name="connsiteX218" fmla="*/ 5030590 w 6370596"/>
                <a:gd name="connsiteY218" fmla="*/ 1512391 h 4579441"/>
                <a:gd name="connsiteX219" fmla="*/ 4967090 w 6370596"/>
                <a:gd name="connsiteY219" fmla="*/ 1493341 h 4579441"/>
                <a:gd name="connsiteX220" fmla="*/ 4948040 w 6370596"/>
                <a:gd name="connsiteY220" fmla="*/ 1486991 h 4579441"/>
                <a:gd name="connsiteX221" fmla="*/ 4922640 w 6370596"/>
                <a:gd name="connsiteY221" fmla="*/ 1480641 h 4579441"/>
                <a:gd name="connsiteX222" fmla="*/ 4903590 w 6370596"/>
                <a:gd name="connsiteY222" fmla="*/ 1474291 h 4579441"/>
                <a:gd name="connsiteX223" fmla="*/ 4833740 w 6370596"/>
                <a:gd name="connsiteY223" fmla="*/ 1467941 h 4579441"/>
                <a:gd name="connsiteX224" fmla="*/ 4795640 w 6370596"/>
                <a:gd name="connsiteY224" fmla="*/ 1455241 h 4579441"/>
                <a:gd name="connsiteX225" fmla="*/ 4522590 w 6370596"/>
                <a:gd name="connsiteY225" fmla="*/ 1442541 h 4579441"/>
                <a:gd name="connsiteX226" fmla="*/ 4490840 w 6370596"/>
                <a:gd name="connsiteY226" fmla="*/ 1436191 h 4579441"/>
                <a:gd name="connsiteX227" fmla="*/ 4452740 w 6370596"/>
                <a:gd name="connsiteY227" fmla="*/ 1423491 h 4579441"/>
                <a:gd name="connsiteX228" fmla="*/ 4395590 w 6370596"/>
                <a:gd name="connsiteY228" fmla="*/ 1417141 h 4579441"/>
                <a:gd name="connsiteX229" fmla="*/ 4357490 w 6370596"/>
                <a:gd name="connsiteY229" fmla="*/ 1391741 h 4579441"/>
                <a:gd name="connsiteX230" fmla="*/ 4319390 w 6370596"/>
                <a:gd name="connsiteY230" fmla="*/ 1379041 h 4579441"/>
                <a:gd name="connsiteX231" fmla="*/ 4281290 w 6370596"/>
                <a:gd name="connsiteY231" fmla="*/ 1366341 h 4579441"/>
                <a:gd name="connsiteX232" fmla="*/ 4243190 w 6370596"/>
                <a:gd name="connsiteY232" fmla="*/ 1353641 h 4579441"/>
                <a:gd name="connsiteX233" fmla="*/ 4211440 w 6370596"/>
                <a:gd name="connsiteY233" fmla="*/ 1347291 h 4579441"/>
                <a:gd name="connsiteX234" fmla="*/ 4192390 w 6370596"/>
                <a:gd name="connsiteY234" fmla="*/ 1334591 h 4579441"/>
                <a:gd name="connsiteX235" fmla="*/ 4154290 w 6370596"/>
                <a:gd name="connsiteY235" fmla="*/ 1321891 h 4579441"/>
                <a:gd name="connsiteX236" fmla="*/ 4135240 w 6370596"/>
                <a:gd name="connsiteY236" fmla="*/ 1315541 h 4579441"/>
                <a:gd name="connsiteX237" fmla="*/ 4103490 w 6370596"/>
                <a:gd name="connsiteY237" fmla="*/ 1296491 h 4579441"/>
                <a:gd name="connsiteX238" fmla="*/ 4059040 w 6370596"/>
                <a:gd name="connsiteY238" fmla="*/ 1283791 h 4579441"/>
                <a:gd name="connsiteX239" fmla="*/ 4033640 w 6370596"/>
                <a:gd name="connsiteY239" fmla="*/ 1271091 h 4579441"/>
                <a:gd name="connsiteX240" fmla="*/ 3982840 w 6370596"/>
                <a:gd name="connsiteY240" fmla="*/ 1258391 h 4579441"/>
                <a:gd name="connsiteX241" fmla="*/ 3919340 w 6370596"/>
                <a:gd name="connsiteY241" fmla="*/ 1220291 h 4579441"/>
                <a:gd name="connsiteX242" fmla="*/ 3900290 w 6370596"/>
                <a:gd name="connsiteY242" fmla="*/ 1213941 h 4579441"/>
                <a:gd name="connsiteX243" fmla="*/ 3709790 w 6370596"/>
                <a:gd name="connsiteY243" fmla="*/ 1207591 h 4579441"/>
                <a:gd name="connsiteX244" fmla="*/ 3627240 w 6370596"/>
                <a:gd name="connsiteY244" fmla="*/ 1213941 h 4579441"/>
                <a:gd name="connsiteX245" fmla="*/ 3589140 w 6370596"/>
                <a:gd name="connsiteY245" fmla="*/ 1232991 h 4579441"/>
                <a:gd name="connsiteX246" fmla="*/ 3551040 w 6370596"/>
                <a:gd name="connsiteY246" fmla="*/ 1245691 h 4579441"/>
                <a:gd name="connsiteX247" fmla="*/ 3531990 w 6370596"/>
                <a:gd name="connsiteY247" fmla="*/ 1258391 h 4579441"/>
                <a:gd name="connsiteX248" fmla="*/ 3512940 w 6370596"/>
                <a:gd name="connsiteY248" fmla="*/ 1264741 h 4579441"/>
                <a:gd name="connsiteX249" fmla="*/ 3474840 w 6370596"/>
                <a:gd name="connsiteY249" fmla="*/ 1290141 h 4579441"/>
                <a:gd name="connsiteX250" fmla="*/ 3455790 w 6370596"/>
                <a:gd name="connsiteY250" fmla="*/ 1302841 h 4579441"/>
                <a:gd name="connsiteX251" fmla="*/ 3455790 w 6370596"/>
                <a:gd name="connsiteY251" fmla="*/ 1455241 h 4579441"/>
                <a:gd name="connsiteX252" fmla="*/ 3366890 w 6370596"/>
                <a:gd name="connsiteY252" fmla="*/ 1506041 h 4579441"/>
                <a:gd name="connsiteX253" fmla="*/ 3271640 w 6370596"/>
                <a:gd name="connsiteY253" fmla="*/ 1448891 h 4579441"/>
                <a:gd name="connsiteX254" fmla="*/ 3252590 w 6370596"/>
                <a:gd name="connsiteY254" fmla="*/ 1455241 h 4579441"/>
                <a:gd name="connsiteX255" fmla="*/ 3176390 w 6370596"/>
                <a:gd name="connsiteY255" fmla="*/ 1429841 h 4579441"/>
                <a:gd name="connsiteX256" fmla="*/ 3157340 w 6370596"/>
                <a:gd name="connsiteY256" fmla="*/ 1410791 h 4579441"/>
                <a:gd name="connsiteX257" fmla="*/ 3138290 w 6370596"/>
                <a:gd name="connsiteY257" fmla="*/ 1372691 h 4579441"/>
                <a:gd name="connsiteX258" fmla="*/ 3131940 w 6370596"/>
                <a:gd name="connsiteY258" fmla="*/ 1353641 h 4579441"/>
                <a:gd name="connsiteX259" fmla="*/ 3119240 w 6370596"/>
                <a:gd name="connsiteY259" fmla="*/ 1334591 h 4579441"/>
                <a:gd name="connsiteX260" fmla="*/ 3112890 w 6370596"/>
                <a:gd name="connsiteY260" fmla="*/ 1315541 h 4579441"/>
                <a:gd name="connsiteX261" fmla="*/ 3100190 w 6370596"/>
                <a:gd name="connsiteY261" fmla="*/ 1296491 h 4579441"/>
                <a:gd name="connsiteX262" fmla="*/ 3087490 w 6370596"/>
                <a:gd name="connsiteY262" fmla="*/ 1271091 h 4579441"/>
                <a:gd name="connsiteX263" fmla="*/ 3068440 w 6370596"/>
                <a:gd name="connsiteY263" fmla="*/ 1252041 h 4579441"/>
                <a:gd name="connsiteX264" fmla="*/ 3030340 w 6370596"/>
                <a:gd name="connsiteY264" fmla="*/ 1232991 h 4579441"/>
                <a:gd name="connsiteX265" fmla="*/ 3011290 w 6370596"/>
                <a:gd name="connsiteY265" fmla="*/ 1213941 h 4579441"/>
                <a:gd name="connsiteX266" fmla="*/ 2985890 w 6370596"/>
                <a:gd name="connsiteY266" fmla="*/ 1194891 h 4579441"/>
                <a:gd name="connsiteX267" fmla="*/ 2966840 w 6370596"/>
                <a:gd name="connsiteY267" fmla="*/ 1169491 h 4579441"/>
                <a:gd name="connsiteX268" fmla="*/ 2941440 w 6370596"/>
                <a:gd name="connsiteY268" fmla="*/ 1144091 h 4579441"/>
                <a:gd name="connsiteX269" fmla="*/ 2896990 w 6370596"/>
                <a:gd name="connsiteY269" fmla="*/ 1086941 h 4579441"/>
                <a:gd name="connsiteX270" fmla="*/ 2865240 w 6370596"/>
                <a:gd name="connsiteY270" fmla="*/ 1048841 h 4579441"/>
                <a:gd name="connsiteX271" fmla="*/ 2839840 w 6370596"/>
                <a:gd name="connsiteY271" fmla="*/ 1029791 h 4579441"/>
                <a:gd name="connsiteX272" fmla="*/ 2801740 w 6370596"/>
                <a:gd name="connsiteY272" fmla="*/ 1004391 h 4579441"/>
                <a:gd name="connsiteX273" fmla="*/ 2757290 w 6370596"/>
                <a:gd name="connsiteY273" fmla="*/ 966291 h 4579441"/>
                <a:gd name="connsiteX274" fmla="*/ 2719190 w 6370596"/>
                <a:gd name="connsiteY274" fmla="*/ 928191 h 4579441"/>
                <a:gd name="connsiteX275" fmla="*/ 2700140 w 6370596"/>
                <a:gd name="connsiteY275" fmla="*/ 915491 h 4579441"/>
                <a:gd name="connsiteX276" fmla="*/ 2655690 w 6370596"/>
                <a:gd name="connsiteY276" fmla="*/ 871041 h 4579441"/>
                <a:gd name="connsiteX277" fmla="*/ 2630290 w 6370596"/>
                <a:gd name="connsiteY277" fmla="*/ 832941 h 4579441"/>
                <a:gd name="connsiteX278" fmla="*/ 2598540 w 6370596"/>
                <a:gd name="connsiteY278" fmla="*/ 801191 h 4579441"/>
                <a:gd name="connsiteX279" fmla="*/ 2585840 w 6370596"/>
                <a:gd name="connsiteY279" fmla="*/ 782141 h 4579441"/>
                <a:gd name="connsiteX280" fmla="*/ 2522340 w 6370596"/>
                <a:gd name="connsiteY280" fmla="*/ 744041 h 4579441"/>
                <a:gd name="connsiteX281" fmla="*/ 2503290 w 6370596"/>
                <a:gd name="connsiteY281" fmla="*/ 724991 h 4579441"/>
                <a:gd name="connsiteX282" fmla="*/ 2452490 w 6370596"/>
                <a:gd name="connsiteY282" fmla="*/ 693241 h 4579441"/>
                <a:gd name="connsiteX283" fmla="*/ 2376290 w 6370596"/>
                <a:gd name="connsiteY283" fmla="*/ 642441 h 4579441"/>
                <a:gd name="connsiteX284" fmla="*/ 2331840 w 6370596"/>
                <a:gd name="connsiteY284" fmla="*/ 585291 h 4579441"/>
                <a:gd name="connsiteX285" fmla="*/ 2293740 w 6370596"/>
                <a:gd name="connsiteY285" fmla="*/ 547191 h 4579441"/>
                <a:gd name="connsiteX286" fmla="*/ 2268340 w 6370596"/>
                <a:gd name="connsiteY286" fmla="*/ 496391 h 4579441"/>
                <a:gd name="connsiteX287" fmla="*/ 2223890 w 6370596"/>
                <a:gd name="connsiteY287" fmla="*/ 350341 h 4579441"/>
                <a:gd name="connsiteX288" fmla="*/ 2211190 w 6370596"/>
                <a:gd name="connsiteY288" fmla="*/ 331291 h 4579441"/>
                <a:gd name="connsiteX289" fmla="*/ 2204840 w 6370596"/>
                <a:gd name="connsiteY289" fmla="*/ 312241 h 4579441"/>
                <a:gd name="connsiteX290" fmla="*/ 2179440 w 6370596"/>
                <a:gd name="connsiteY290" fmla="*/ 274141 h 4579441"/>
                <a:gd name="connsiteX291" fmla="*/ 2122290 w 6370596"/>
                <a:gd name="connsiteY291" fmla="*/ 134441 h 4579441"/>
                <a:gd name="connsiteX292" fmla="*/ 2096890 w 6370596"/>
                <a:gd name="connsiteY292" fmla="*/ 96341 h 4579441"/>
                <a:gd name="connsiteX293" fmla="*/ 2071490 w 6370596"/>
                <a:gd name="connsiteY293" fmla="*/ 89991 h 4579441"/>
                <a:gd name="connsiteX294" fmla="*/ 2001640 w 6370596"/>
                <a:gd name="connsiteY294" fmla="*/ 58241 h 4579441"/>
                <a:gd name="connsiteX295" fmla="*/ 1982590 w 6370596"/>
                <a:gd name="connsiteY295" fmla="*/ 45541 h 4579441"/>
                <a:gd name="connsiteX296" fmla="*/ 1684140 w 6370596"/>
                <a:gd name="connsiteY296" fmla="*/ 26491 h 4579441"/>
                <a:gd name="connsiteX297" fmla="*/ 763390 w 6370596"/>
                <a:gd name="connsiteY297" fmla="*/ 13791 h 4579441"/>
                <a:gd name="connsiteX298" fmla="*/ 503040 w 6370596"/>
                <a:gd name="connsiteY298" fmla="*/ 1091 h 4579441"/>
                <a:gd name="connsiteX299" fmla="*/ 452240 w 6370596"/>
                <a:gd name="connsiteY299" fmla="*/ 20141 h 4579441"/>
                <a:gd name="connsiteX300" fmla="*/ 134740 w 6370596"/>
                <a:gd name="connsiteY300" fmla="*/ 20141 h 4579441"/>
                <a:gd name="connsiteX301" fmla="*/ 45840 w 6370596"/>
                <a:gd name="connsiteY301" fmla="*/ 64591 h 4579441"/>
                <a:gd name="connsiteX302" fmla="*/ 26790 w 6370596"/>
                <a:gd name="connsiteY302" fmla="*/ 229691 h 4579441"/>
                <a:gd name="connsiteX303" fmla="*/ 7740 w 6370596"/>
                <a:gd name="connsiteY303" fmla="*/ 369391 h 4579441"/>
                <a:gd name="connsiteX304" fmla="*/ 20440 w 6370596"/>
                <a:gd name="connsiteY30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1988940 w 6370596"/>
                <a:gd name="connsiteY45" fmla="*/ 4433391 h 4579441"/>
                <a:gd name="connsiteX46" fmla="*/ 2071490 w 6370596"/>
                <a:gd name="connsiteY46" fmla="*/ 4496891 h 4579441"/>
                <a:gd name="connsiteX47" fmla="*/ 2090540 w 6370596"/>
                <a:gd name="connsiteY47" fmla="*/ 4503241 h 4579441"/>
                <a:gd name="connsiteX48" fmla="*/ 2109590 w 6370596"/>
                <a:gd name="connsiteY48" fmla="*/ 4515941 h 4579441"/>
                <a:gd name="connsiteX49" fmla="*/ 2134990 w 6370596"/>
                <a:gd name="connsiteY49" fmla="*/ 4522291 h 4579441"/>
                <a:gd name="connsiteX50" fmla="*/ 2198490 w 6370596"/>
                <a:gd name="connsiteY50" fmla="*/ 4541341 h 4579441"/>
                <a:gd name="connsiteX51" fmla="*/ 2261990 w 6370596"/>
                <a:gd name="connsiteY51" fmla="*/ 4547691 h 4579441"/>
                <a:gd name="connsiteX52" fmla="*/ 2300090 w 6370596"/>
                <a:gd name="connsiteY52" fmla="*/ 4560391 h 4579441"/>
                <a:gd name="connsiteX53" fmla="*/ 2325490 w 6370596"/>
                <a:gd name="connsiteY53" fmla="*/ 4566741 h 4579441"/>
                <a:gd name="connsiteX54" fmla="*/ 2363590 w 6370596"/>
                <a:gd name="connsiteY54" fmla="*/ 4579441 h 4579441"/>
                <a:gd name="connsiteX55" fmla="*/ 2388990 w 6370596"/>
                <a:gd name="connsiteY55" fmla="*/ 4573091 h 4579441"/>
                <a:gd name="connsiteX56" fmla="*/ 2401690 w 6370596"/>
                <a:gd name="connsiteY56" fmla="*/ 4547691 h 4579441"/>
                <a:gd name="connsiteX57" fmla="*/ 2433440 w 6370596"/>
                <a:gd name="connsiteY57" fmla="*/ 4515941 h 4579441"/>
                <a:gd name="connsiteX58" fmla="*/ 2458840 w 6370596"/>
                <a:gd name="connsiteY58" fmla="*/ 4477841 h 4579441"/>
                <a:gd name="connsiteX59" fmla="*/ 2471540 w 6370596"/>
                <a:gd name="connsiteY59" fmla="*/ 4458791 h 4579441"/>
                <a:gd name="connsiteX60" fmla="*/ 2490590 w 6370596"/>
                <a:gd name="connsiteY60" fmla="*/ 4433391 h 4579441"/>
                <a:gd name="connsiteX61" fmla="*/ 2503290 w 6370596"/>
                <a:gd name="connsiteY61" fmla="*/ 4414341 h 4579441"/>
                <a:gd name="connsiteX62" fmla="*/ 2522340 w 6370596"/>
                <a:gd name="connsiteY62" fmla="*/ 4388941 h 4579441"/>
                <a:gd name="connsiteX63" fmla="*/ 2535040 w 6370596"/>
                <a:gd name="connsiteY63" fmla="*/ 4369891 h 4579441"/>
                <a:gd name="connsiteX64" fmla="*/ 2554090 w 6370596"/>
                <a:gd name="connsiteY64" fmla="*/ 4363541 h 4579441"/>
                <a:gd name="connsiteX65" fmla="*/ 2611240 w 6370596"/>
                <a:gd name="connsiteY65" fmla="*/ 4312741 h 4579441"/>
                <a:gd name="connsiteX66" fmla="*/ 2630290 w 6370596"/>
                <a:gd name="connsiteY66" fmla="*/ 4306391 h 4579441"/>
                <a:gd name="connsiteX67" fmla="*/ 2674740 w 6370596"/>
                <a:gd name="connsiteY67" fmla="*/ 4280991 h 4579441"/>
                <a:gd name="connsiteX68" fmla="*/ 2700140 w 6370596"/>
                <a:gd name="connsiteY68" fmla="*/ 4268291 h 4579441"/>
                <a:gd name="connsiteX69" fmla="*/ 2738240 w 6370596"/>
                <a:gd name="connsiteY69" fmla="*/ 4230191 h 4579441"/>
                <a:gd name="connsiteX70" fmla="*/ 2776340 w 6370596"/>
                <a:gd name="connsiteY70" fmla="*/ 4198441 h 4579441"/>
                <a:gd name="connsiteX71" fmla="*/ 2827140 w 6370596"/>
                <a:gd name="connsiteY71" fmla="*/ 4166691 h 4579441"/>
                <a:gd name="connsiteX72" fmla="*/ 2858890 w 6370596"/>
                <a:gd name="connsiteY72" fmla="*/ 4134941 h 4579441"/>
                <a:gd name="connsiteX73" fmla="*/ 2890640 w 6370596"/>
                <a:gd name="connsiteY73" fmla="*/ 4103191 h 4579441"/>
                <a:gd name="connsiteX74" fmla="*/ 2903340 w 6370596"/>
                <a:gd name="connsiteY74" fmla="*/ 4077791 h 4579441"/>
                <a:gd name="connsiteX75" fmla="*/ 2992240 w 6370596"/>
                <a:gd name="connsiteY75" fmla="*/ 4014291 h 4579441"/>
                <a:gd name="connsiteX76" fmla="*/ 3023990 w 6370596"/>
                <a:gd name="connsiteY76" fmla="*/ 3995241 h 4579441"/>
                <a:gd name="connsiteX77" fmla="*/ 3093840 w 6370596"/>
                <a:gd name="connsiteY77" fmla="*/ 3963491 h 4579441"/>
                <a:gd name="connsiteX78" fmla="*/ 3112890 w 6370596"/>
                <a:gd name="connsiteY78" fmla="*/ 3950791 h 4579441"/>
                <a:gd name="connsiteX79" fmla="*/ 3150990 w 6370596"/>
                <a:gd name="connsiteY79" fmla="*/ 3938091 h 4579441"/>
                <a:gd name="connsiteX80" fmla="*/ 3208140 w 6370596"/>
                <a:gd name="connsiteY80" fmla="*/ 3906341 h 4579441"/>
                <a:gd name="connsiteX81" fmla="*/ 3246240 w 6370596"/>
                <a:gd name="connsiteY81" fmla="*/ 3887291 h 4579441"/>
                <a:gd name="connsiteX82" fmla="*/ 3258940 w 6370596"/>
                <a:gd name="connsiteY82" fmla="*/ 3868241 h 4579441"/>
                <a:gd name="connsiteX83" fmla="*/ 3284340 w 6370596"/>
                <a:gd name="connsiteY83" fmla="*/ 3849191 h 4579441"/>
                <a:gd name="connsiteX84" fmla="*/ 3277990 w 6370596"/>
                <a:gd name="connsiteY84" fmla="*/ 3734891 h 4579441"/>
                <a:gd name="connsiteX85" fmla="*/ 3239890 w 6370596"/>
                <a:gd name="connsiteY85" fmla="*/ 3728541 h 4579441"/>
                <a:gd name="connsiteX86" fmla="*/ 3112890 w 6370596"/>
                <a:gd name="connsiteY86" fmla="*/ 3715841 h 4579441"/>
                <a:gd name="connsiteX87" fmla="*/ 3119240 w 6370596"/>
                <a:gd name="connsiteY87" fmla="*/ 3690441 h 4579441"/>
                <a:gd name="connsiteX88" fmla="*/ 3138290 w 6370596"/>
                <a:gd name="connsiteY88" fmla="*/ 3677741 h 4579441"/>
                <a:gd name="connsiteX89" fmla="*/ 3163690 w 6370596"/>
                <a:gd name="connsiteY89" fmla="*/ 3658691 h 4579441"/>
                <a:gd name="connsiteX90" fmla="*/ 3201790 w 6370596"/>
                <a:gd name="connsiteY90" fmla="*/ 3639641 h 4579441"/>
                <a:gd name="connsiteX91" fmla="*/ 3271640 w 6370596"/>
                <a:gd name="connsiteY91" fmla="*/ 3569791 h 4579441"/>
                <a:gd name="connsiteX92" fmla="*/ 3290690 w 6370596"/>
                <a:gd name="connsiteY92" fmla="*/ 3544391 h 4579441"/>
                <a:gd name="connsiteX93" fmla="*/ 3309740 w 6370596"/>
                <a:gd name="connsiteY93" fmla="*/ 3531691 h 4579441"/>
                <a:gd name="connsiteX94" fmla="*/ 3404990 w 6370596"/>
                <a:gd name="connsiteY94" fmla="*/ 3474541 h 4579441"/>
                <a:gd name="connsiteX95" fmla="*/ 3449440 w 6370596"/>
                <a:gd name="connsiteY95" fmla="*/ 3461841 h 4579441"/>
                <a:gd name="connsiteX96" fmla="*/ 3474840 w 6370596"/>
                <a:gd name="connsiteY96" fmla="*/ 3398341 h 4579441"/>
                <a:gd name="connsiteX97" fmla="*/ 3512940 w 6370596"/>
                <a:gd name="connsiteY97" fmla="*/ 3379291 h 4579441"/>
                <a:gd name="connsiteX98" fmla="*/ 3557390 w 6370596"/>
                <a:gd name="connsiteY98" fmla="*/ 3353891 h 4579441"/>
                <a:gd name="connsiteX99" fmla="*/ 3608190 w 6370596"/>
                <a:gd name="connsiteY99" fmla="*/ 3322141 h 4579441"/>
                <a:gd name="connsiteX100" fmla="*/ 3697090 w 6370596"/>
                <a:gd name="connsiteY100" fmla="*/ 3296741 h 4579441"/>
                <a:gd name="connsiteX101" fmla="*/ 3741540 w 6370596"/>
                <a:gd name="connsiteY101" fmla="*/ 3284041 h 4579441"/>
                <a:gd name="connsiteX102" fmla="*/ 3760590 w 6370596"/>
                <a:gd name="connsiteY102" fmla="*/ 3271341 h 4579441"/>
                <a:gd name="connsiteX103" fmla="*/ 3805040 w 6370596"/>
                <a:gd name="connsiteY103" fmla="*/ 3220541 h 4579441"/>
                <a:gd name="connsiteX104" fmla="*/ 3773290 w 6370596"/>
                <a:gd name="connsiteY104" fmla="*/ 3144341 h 4579441"/>
                <a:gd name="connsiteX105" fmla="*/ 3728840 w 6370596"/>
                <a:gd name="connsiteY105" fmla="*/ 3087191 h 4579441"/>
                <a:gd name="connsiteX106" fmla="*/ 3671690 w 6370596"/>
                <a:gd name="connsiteY106" fmla="*/ 2979241 h 4579441"/>
                <a:gd name="connsiteX107" fmla="*/ 3678040 w 6370596"/>
                <a:gd name="connsiteY107" fmla="*/ 2960191 h 4579441"/>
                <a:gd name="connsiteX108" fmla="*/ 3690740 w 6370596"/>
                <a:gd name="connsiteY108" fmla="*/ 2877641 h 4579441"/>
                <a:gd name="connsiteX109" fmla="*/ 3684390 w 6370596"/>
                <a:gd name="connsiteY109" fmla="*/ 2833191 h 4579441"/>
                <a:gd name="connsiteX110" fmla="*/ 3671690 w 6370596"/>
                <a:gd name="connsiteY110" fmla="*/ 2814141 h 4579441"/>
                <a:gd name="connsiteX111" fmla="*/ 3665340 w 6370596"/>
                <a:gd name="connsiteY111" fmla="*/ 2788741 h 4579441"/>
                <a:gd name="connsiteX112" fmla="*/ 3671690 w 6370596"/>
                <a:gd name="connsiteY112" fmla="*/ 2706191 h 4579441"/>
                <a:gd name="connsiteX113" fmla="*/ 3684390 w 6370596"/>
                <a:gd name="connsiteY113" fmla="*/ 2687141 h 4579441"/>
                <a:gd name="connsiteX114" fmla="*/ 3722490 w 6370596"/>
                <a:gd name="connsiteY114" fmla="*/ 2649041 h 4579441"/>
                <a:gd name="connsiteX115" fmla="*/ 3843140 w 6370596"/>
                <a:gd name="connsiteY115" fmla="*/ 2560141 h 4579441"/>
                <a:gd name="connsiteX116" fmla="*/ 3925690 w 6370596"/>
                <a:gd name="connsiteY116" fmla="*/ 2496641 h 4579441"/>
                <a:gd name="connsiteX117" fmla="*/ 4008240 w 6370596"/>
                <a:gd name="connsiteY117" fmla="*/ 2464891 h 4579441"/>
                <a:gd name="connsiteX118" fmla="*/ 4109840 w 6370596"/>
                <a:gd name="connsiteY118" fmla="*/ 2471241 h 4579441"/>
                <a:gd name="connsiteX119" fmla="*/ 4147940 w 6370596"/>
                <a:gd name="connsiteY119" fmla="*/ 2496641 h 4579441"/>
                <a:gd name="connsiteX120" fmla="*/ 4186040 w 6370596"/>
                <a:gd name="connsiteY120" fmla="*/ 2515691 h 4579441"/>
                <a:gd name="connsiteX121" fmla="*/ 4249540 w 6370596"/>
                <a:gd name="connsiteY121" fmla="*/ 2566491 h 4579441"/>
                <a:gd name="connsiteX122" fmla="*/ 4274940 w 6370596"/>
                <a:gd name="connsiteY122" fmla="*/ 2610941 h 4579441"/>
                <a:gd name="connsiteX123" fmla="*/ 4293990 w 6370596"/>
                <a:gd name="connsiteY123" fmla="*/ 2629991 h 4579441"/>
                <a:gd name="connsiteX124" fmla="*/ 4363840 w 6370596"/>
                <a:gd name="connsiteY124" fmla="*/ 2706191 h 4579441"/>
                <a:gd name="connsiteX125" fmla="*/ 4382890 w 6370596"/>
                <a:gd name="connsiteY125" fmla="*/ 2731591 h 4579441"/>
                <a:gd name="connsiteX126" fmla="*/ 4427340 w 6370596"/>
                <a:gd name="connsiteY126" fmla="*/ 2795091 h 4579441"/>
                <a:gd name="connsiteX127" fmla="*/ 4465440 w 6370596"/>
                <a:gd name="connsiteY127" fmla="*/ 2852241 h 4579441"/>
                <a:gd name="connsiteX128" fmla="*/ 4535290 w 6370596"/>
                <a:gd name="connsiteY128" fmla="*/ 2947491 h 4579441"/>
                <a:gd name="connsiteX129" fmla="*/ 4547990 w 6370596"/>
                <a:gd name="connsiteY129" fmla="*/ 2966541 h 4579441"/>
                <a:gd name="connsiteX130" fmla="*/ 4573390 w 6370596"/>
                <a:gd name="connsiteY130" fmla="*/ 2991941 h 4579441"/>
                <a:gd name="connsiteX131" fmla="*/ 4586090 w 6370596"/>
                <a:gd name="connsiteY131" fmla="*/ 3010991 h 4579441"/>
                <a:gd name="connsiteX132" fmla="*/ 4605140 w 6370596"/>
                <a:gd name="connsiteY132" fmla="*/ 3030041 h 4579441"/>
                <a:gd name="connsiteX133" fmla="*/ 4649590 w 6370596"/>
                <a:gd name="connsiteY133" fmla="*/ 3087191 h 4579441"/>
                <a:gd name="connsiteX134" fmla="*/ 4668640 w 6370596"/>
                <a:gd name="connsiteY134" fmla="*/ 3112591 h 4579441"/>
                <a:gd name="connsiteX135" fmla="*/ 4681340 w 6370596"/>
                <a:gd name="connsiteY135" fmla="*/ 3131641 h 4579441"/>
                <a:gd name="connsiteX136" fmla="*/ 4700390 w 6370596"/>
                <a:gd name="connsiteY136" fmla="*/ 3137991 h 4579441"/>
                <a:gd name="connsiteX137" fmla="*/ 4732140 w 6370596"/>
                <a:gd name="connsiteY137" fmla="*/ 3036391 h 4579441"/>
                <a:gd name="connsiteX138" fmla="*/ 4744840 w 6370596"/>
                <a:gd name="connsiteY138" fmla="*/ 2985591 h 4579441"/>
                <a:gd name="connsiteX139" fmla="*/ 4763890 w 6370596"/>
                <a:gd name="connsiteY139" fmla="*/ 2934791 h 4579441"/>
                <a:gd name="connsiteX140" fmla="*/ 4776590 w 6370596"/>
                <a:gd name="connsiteY140" fmla="*/ 2883991 h 4579441"/>
                <a:gd name="connsiteX141" fmla="*/ 4782940 w 6370596"/>
                <a:gd name="connsiteY141" fmla="*/ 2864941 h 4579441"/>
                <a:gd name="connsiteX142" fmla="*/ 4801990 w 6370596"/>
                <a:gd name="connsiteY142" fmla="*/ 2839541 h 4579441"/>
                <a:gd name="connsiteX143" fmla="*/ 4808340 w 6370596"/>
                <a:gd name="connsiteY143" fmla="*/ 2820491 h 4579441"/>
                <a:gd name="connsiteX144" fmla="*/ 4846440 w 6370596"/>
                <a:gd name="connsiteY144" fmla="*/ 2763341 h 4579441"/>
                <a:gd name="connsiteX145" fmla="*/ 4859140 w 6370596"/>
                <a:gd name="connsiteY145" fmla="*/ 2744291 h 4579441"/>
                <a:gd name="connsiteX146" fmla="*/ 4878190 w 6370596"/>
                <a:gd name="connsiteY146" fmla="*/ 2731591 h 4579441"/>
                <a:gd name="connsiteX147" fmla="*/ 4922640 w 6370596"/>
                <a:gd name="connsiteY147" fmla="*/ 2693491 h 4579441"/>
                <a:gd name="connsiteX148" fmla="*/ 4960740 w 6370596"/>
                <a:gd name="connsiteY148" fmla="*/ 2680791 h 4579441"/>
                <a:gd name="connsiteX149" fmla="*/ 5005190 w 6370596"/>
                <a:gd name="connsiteY149" fmla="*/ 2668091 h 4579441"/>
                <a:gd name="connsiteX150" fmla="*/ 5049640 w 6370596"/>
                <a:gd name="connsiteY150" fmla="*/ 2661741 h 4579441"/>
                <a:gd name="connsiteX151" fmla="*/ 5119490 w 6370596"/>
                <a:gd name="connsiteY151" fmla="*/ 2668091 h 4579441"/>
                <a:gd name="connsiteX152" fmla="*/ 5138540 w 6370596"/>
                <a:gd name="connsiteY152" fmla="*/ 2680791 h 4579441"/>
                <a:gd name="connsiteX153" fmla="*/ 5157590 w 6370596"/>
                <a:gd name="connsiteY153" fmla="*/ 2687141 h 4579441"/>
                <a:gd name="connsiteX154" fmla="*/ 5202040 w 6370596"/>
                <a:gd name="connsiteY154" fmla="*/ 2706191 h 4579441"/>
                <a:gd name="connsiteX155" fmla="*/ 5240140 w 6370596"/>
                <a:gd name="connsiteY155" fmla="*/ 2718891 h 4579441"/>
                <a:gd name="connsiteX156" fmla="*/ 5259190 w 6370596"/>
                <a:gd name="connsiteY156" fmla="*/ 2725241 h 4579441"/>
                <a:gd name="connsiteX157" fmla="*/ 5290940 w 6370596"/>
                <a:gd name="connsiteY157" fmla="*/ 2737941 h 4579441"/>
                <a:gd name="connsiteX158" fmla="*/ 5316340 w 6370596"/>
                <a:gd name="connsiteY158" fmla="*/ 2744291 h 4579441"/>
                <a:gd name="connsiteX159" fmla="*/ 5354440 w 6370596"/>
                <a:gd name="connsiteY159" fmla="*/ 2756991 h 4579441"/>
                <a:gd name="connsiteX160" fmla="*/ 5398890 w 6370596"/>
                <a:gd name="connsiteY160" fmla="*/ 2769691 h 4579441"/>
                <a:gd name="connsiteX161" fmla="*/ 5494140 w 6370596"/>
                <a:gd name="connsiteY161" fmla="*/ 2763341 h 4579441"/>
                <a:gd name="connsiteX162" fmla="*/ 5513190 w 6370596"/>
                <a:gd name="connsiteY162" fmla="*/ 2744291 h 4579441"/>
                <a:gd name="connsiteX163" fmla="*/ 5500490 w 6370596"/>
                <a:gd name="connsiteY163" fmla="*/ 2699841 h 4579441"/>
                <a:gd name="connsiteX164" fmla="*/ 5494140 w 6370596"/>
                <a:gd name="connsiteY164" fmla="*/ 2668091 h 4579441"/>
                <a:gd name="connsiteX165" fmla="*/ 5456040 w 6370596"/>
                <a:gd name="connsiteY165" fmla="*/ 2649041 h 4579441"/>
                <a:gd name="connsiteX166" fmla="*/ 5449690 w 6370596"/>
                <a:gd name="connsiteY166" fmla="*/ 2623641 h 4579441"/>
                <a:gd name="connsiteX167" fmla="*/ 5462390 w 6370596"/>
                <a:gd name="connsiteY167" fmla="*/ 2509341 h 4579441"/>
                <a:gd name="connsiteX168" fmla="*/ 5475090 w 6370596"/>
                <a:gd name="connsiteY168" fmla="*/ 2483941 h 4579441"/>
                <a:gd name="connsiteX169" fmla="*/ 5513190 w 6370596"/>
                <a:gd name="connsiteY169" fmla="*/ 2458541 h 4579441"/>
                <a:gd name="connsiteX170" fmla="*/ 5513190 w 6370596"/>
                <a:gd name="connsiteY170" fmla="*/ 2356941 h 4579441"/>
                <a:gd name="connsiteX171" fmla="*/ 5532240 w 6370596"/>
                <a:gd name="connsiteY171" fmla="*/ 2331541 h 4579441"/>
                <a:gd name="connsiteX172" fmla="*/ 5551290 w 6370596"/>
                <a:gd name="connsiteY172" fmla="*/ 2293441 h 4579441"/>
                <a:gd name="connsiteX173" fmla="*/ 5576690 w 6370596"/>
                <a:gd name="connsiteY173" fmla="*/ 2287091 h 4579441"/>
                <a:gd name="connsiteX174" fmla="*/ 5684640 w 6370596"/>
                <a:gd name="connsiteY174" fmla="*/ 2280741 h 4579441"/>
                <a:gd name="connsiteX175" fmla="*/ 5767190 w 6370596"/>
                <a:gd name="connsiteY175" fmla="*/ 2261691 h 4579441"/>
                <a:gd name="connsiteX176" fmla="*/ 5786240 w 6370596"/>
                <a:gd name="connsiteY176" fmla="*/ 2255341 h 4579441"/>
                <a:gd name="connsiteX177" fmla="*/ 5951340 w 6370596"/>
                <a:gd name="connsiteY177" fmla="*/ 2261691 h 4579441"/>
                <a:gd name="connsiteX178" fmla="*/ 5989440 w 6370596"/>
                <a:gd name="connsiteY178" fmla="*/ 2280741 h 4579441"/>
                <a:gd name="connsiteX179" fmla="*/ 6129140 w 6370596"/>
                <a:gd name="connsiteY179" fmla="*/ 2299791 h 4579441"/>
                <a:gd name="connsiteX180" fmla="*/ 6287890 w 6370596"/>
                <a:gd name="connsiteY180" fmla="*/ 2293441 h 4579441"/>
                <a:gd name="connsiteX181" fmla="*/ 6306940 w 6370596"/>
                <a:gd name="connsiteY181" fmla="*/ 2280741 h 4579441"/>
                <a:gd name="connsiteX182" fmla="*/ 6332340 w 6370596"/>
                <a:gd name="connsiteY182" fmla="*/ 2274391 h 4579441"/>
                <a:gd name="connsiteX183" fmla="*/ 6370440 w 6370596"/>
                <a:gd name="connsiteY183" fmla="*/ 2236291 h 4579441"/>
                <a:gd name="connsiteX184" fmla="*/ 6351390 w 6370596"/>
                <a:gd name="connsiteY184" fmla="*/ 2229941 h 4579441"/>
                <a:gd name="connsiteX185" fmla="*/ 6325990 w 6370596"/>
                <a:gd name="connsiteY185" fmla="*/ 2217241 h 4579441"/>
                <a:gd name="connsiteX186" fmla="*/ 6306940 w 6370596"/>
                <a:gd name="connsiteY186" fmla="*/ 2102941 h 4579441"/>
                <a:gd name="connsiteX187" fmla="*/ 6300590 w 6370596"/>
                <a:gd name="connsiteY187" fmla="*/ 2033091 h 4579441"/>
                <a:gd name="connsiteX188" fmla="*/ 6281540 w 6370596"/>
                <a:gd name="connsiteY188" fmla="*/ 1969591 h 4579441"/>
                <a:gd name="connsiteX189" fmla="*/ 6268840 w 6370596"/>
                <a:gd name="connsiteY189" fmla="*/ 1937841 h 4579441"/>
                <a:gd name="connsiteX190" fmla="*/ 6262490 w 6370596"/>
                <a:gd name="connsiteY190" fmla="*/ 1918791 h 4579441"/>
                <a:gd name="connsiteX191" fmla="*/ 6249790 w 6370596"/>
                <a:gd name="connsiteY191" fmla="*/ 1899741 h 4579441"/>
                <a:gd name="connsiteX192" fmla="*/ 6243440 w 6370596"/>
                <a:gd name="connsiteY192" fmla="*/ 1874341 h 4579441"/>
                <a:gd name="connsiteX193" fmla="*/ 6224390 w 6370596"/>
                <a:gd name="connsiteY193" fmla="*/ 1829891 h 4579441"/>
                <a:gd name="connsiteX194" fmla="*/ 6218040 w 6370596"/>
                <a:gd name="connsiteY194" fmla="*/ 1753691 h 4579441"/>
                <a:gd name="connsiteX195" fmla="*/ 6192640 w 6370596"/>
                <a:gd name="connsiteY195" fmla="*/ 1696541 h 4579441"/>
                <a:gd name="connsiteX196" fmla="*/ 6179940 w 6370596"/>
                <a:gd name="connsiteY196" fmla="*/ 1671141 h 4579441"/>
                <a:gd name="connsiteX197" fmla="*/ 6154540 w 6370596"/>
                <a:gd name="connsiteY197" fmla="*/ 1633041 h 4579441"/>
                <a:gd name="connsiteX198" fmla="*/ 6141840 w 6370596"/>
                <a:gd name="connsiteY198" fmla="*/ 1594941 h 4579441"/>
                <a:gd name="connsiteX199" fmla="*/ 6135490 w 6370596"/>
                <a:gd name="connsiteY199" fmla="*/ 1575891 h 4579441"/>
                <a:gd name="connsiteX200" fmla="*/ 6129140 w 6370596"/>
                <a:gd name="connsiteY200" fmla="*/ 1550491 h 4579441"/>
                <a:gd name="connsiteX201" fmla="*/ 6116440 w 6370596"/>
                <a:gd name="connsiteY201" fmla="*/ 1531441 h 4579441"/>
                <a:gd name="connsiteX202" fmla="*/ 6097390 w 6370596"/>
                <a:gd name="connsiteY202" fmla="*/ 1486991 h 4579441"/>
                <a:gd name="connsiteX203" fmla="*/ 6059290 w 6370596"/>
                <a:gd name="connsiteY203" fmla="*/ 1474291 h 4579441"/>
                <a:gd name="connsiteX204" fmla="*/ 6002140 w 6370596"/>
                <a:gd name="connsiteY204" fmla="*/ 1461591 h 4579441"/>
                <a:gd name="connsiteX205" fmla="*/ 5964040 w 6370596"/>
                <a:gd name="connsiteY205" fmla="*/ 1448891 h 4579441"/>
                <a:gd name="connsiteX206" fmla="*/ 5944990 w 6370596"/>
                <a:gd name="connsiteY206" fmla="*/ 1442541 h 4579441"/>
                <a:gd name="connsiteX207" fmla="*/ 5887840 w 6370596"/>
                <a:gd name="connsiteY207" fmla="*/ 1429841 h 4579441"/>
                <a:gd name="connsiteX208" fmla="*/ 5868790 w 6370596"/>
                <a:gd name="connsiteY208" fmla="*/ 1423491 h 4579441"/>
                <a:gd name="connsiteX209" fmla="*/ 5563990 w 6370596"/>
                <a:gd name="connsiteY209" fmla="*/ 1436191 h 4579441"/>
                <a:gd name="connsiteX210" fmla="*/ 5506840 w 6370596"/>
                <a:gd name="connsiteY210" fmla="*/ 1448891 h 4579441"/>
                <a:gd name="connsiteX211" fmla="*/ 5468740 w 6370596"/>
                <a:gd name="connsiteY211" fmla="*/ 1461591 h 4579441"/>
                <a:gd name="connsiteX212" fmla="*/ 5449690 w 6370596"/>
                <a:gd name="connsiteY212" fmla="*/ 1467941 h 4579441"/>
                <a:gd name="connsiteX213" fmla="*/ 5430640 w 6370596"/>
                <a:gd name="connsiteY213" fmla="*/ 1480641 h 4579441"/>
                <a:gd name="connsiteX214" fmla="*/ 5373490 w 6370596"/>
                <a:gd name="connsiteY214" fmla="*/ 1493341 h 4579441"/>
                <a:gd name="connsiteX215" fmla="*/ 5309990 w 6370596"/>
                <a:gd name="connsiteY215" fmla="*/ 1506041 h 4579441"/>
                <a:gd name="connsiteX216" fmla="*/ 5202040 w 6370596"/>
                <a:gd name="connsiteY216" fmla="*/ 1525091 h 4579441"/>
                <a:gd name="connsiteX217" fmla="*/ 5030590 w 6370596"/>
                <a:gd name="connsiteY217" fmla="*/ 1512391 h 4579441"/>
                <a:gd name="connsiteX218" fmla="*/ 4967090 w 6370596"/>
                <a:gd name="connsiteY218" fmla="*/ 1493341 h 4579441"/>
                <a:gd name="connsiteX219" fmla="*/ 4948040 w 6370596"/>
                <a:gd name="connsiteY219" fmla="*/ 1486991 h 4579441"/>
                <a:gd name="connsiteX220" fmla="*/ 4922640 w 6370596"/>
                <a:gd name="connsiteY220" fmla="*/ 1480641 h 4579441"/>
                <a:gd name="connsiteX221" fmla="*/ 4903590 w 6370596"/>
                <a:gd name="connsiteY221" fmla="*/ 1474291 h 4579441"/>
                <a:gd name="connsiteX222" fmla="*/ 4833740 w 6370596"/>
                <a:gd name="connsiteY222" fmla="*/ 1467941 h 4579441"/>
                <a:gd name="connsiteX223" fmla="*/ 4795640 w 6370596"/>
                <a:gd name="connsiteY223" fmla="*/ 1455241 h 4579441"/>
                <a:gd name="connsiteX224" fmla="*/ 4522590 w 6370596"/>
                <a:gd name="connsiteY224" fmla="*/ 1442541 h 4579441"/>
                <a:gd name="connsiteX225" fmla="*/ 4490840 w 6370596"/>
                <a:gd name="connsiteY225" fmla="*/ 1436191 h 4579441"/>
                <a:gd name="connsiteX226" fmla="*/ 4452740 w 6370596"/>
                <a:gd name="connsiteY226" fmla="*/ 1423491 h 4579441"/>
                <a:gd name="connsiteX227" fmla="*/ 4395590 w 6370596"/>
                <a:gd name="connsiteY227" fmla="*/ 1417141 h 4579441"/>
                <a:gd name="connsiteX228" fmla="*/ 4357490 w 6370596"/>
                <a:gd name="connsiteY228" fmla="*/ 1391741 h 4579441"/>
                <a:gd name="connsiteX229" fmla="*/ 4319390 w 6370596"/>
                <a:gd name="connsiteY229" fmla="*/ 1379041 h 4579441"/>
                <a:gd name="connsiteX230" fmla="*/ 4281290 w 6370596"/>
                <a:gd name="connsiteY230" fmla="*/ 1366341 h 4579441"/>
                <a:gd name="connsiteX231" fmla="*/ 4243190 w 6370596"/>
                <a:gd name="connsiteY231" fmla="*/ 1353641 h 4579441"/>
                <a:gd name="connsiteX232" fmla="*/ 4211440 w 6370596"/>
                <a:gd name="connsiteY232" fmla="*/ 1347291 h 4579441"/>
                <a:gd name="connsiteX233" fmla="*/ 4192390 w 6370596"/>
                <a:gd name="connsiteY233" fmla="*/ 1334591 h 4579441"/>
                <a:gd name="connsiteX234" fmla="*/ 4154290 w 6370596"/>
                <a:gd name="connsiteY234" fmla="*/ 1321891 h 4579441"/>
                <a:gd name="connsiteX235" fmla="*/ 4135240 w 6370596"/>
                <a:gd name="connsiteY235" fmla="*/ 1315541 h 4579441"/>
                <a:gd name="connsiteX236" fmla="*/ 4103490 w 6370596"/>
                <a:gd name="connsiteY236" fmla="*/ 1296491 h 4579441"/>
                <a:gd name="connsiteX237" fmla="*/ 4059040 w 6370596"/>
                <a:gd name="connsiteY237" fmla="*/ 1283791 h 4579441"/>
                <a:gd name="connsiteX238" fmla="*/ 4033640 w 6370596"/>
                <a:gd name="connsiteY238" fmla="*/ 1271091 h 4579441"/>
                <a:gd name="connsiteX239" fmla="*/ 3982840 w 6370596"/>
                <a:gd name="connsiteY239" fmla="*/ 1258391 h 4579441"/>
                <a:gd name="connsiteX240" fmla="*/ 3919340 w 6370596"/>
                <a:gd name="connsiteY240" fmla="*/ 1220291 h 4579441"/>
                <a:gd name="connsiteX241" fmla="*/ 3900290 w 6370596"/>
                <a:gd name="connsiteY241" fmla="*/ 1213941 h 4579441"/>
                <a:gd name="connsiteX242" fmla="*/ 3709790 w 6370596"/>
                <a:gd name="connsiteY242" fmla="*/ 1207591 h 4579441"/>
                <a:gd name="connsiteX243" fmla="*/ 3627240 w 6370596"/>
                <a:gd name="connsiteY243" fmla="*/ 1213941 h 4579441"/>
                <a:gd name="connsiteX244" fmla="*/ 3589140 w 6370596"/>
                <a:gd name="connsiteY244" fmla="*/ 1232991 h 4579441"/>
                <a:gd name="connsiteX245" fmla="*/ 3551040 w 6370596"/>
                <a:gd name="connsiteY245" fmla="*/ 1245691 h 4579441"/>
                <a:gd name="connsiteX246" fmla="*/ 3531990 w 6370596"/>
                <a:gd name="connsiteY246" fmla="*/ 1258391 h 4579441"/>
                <a:gd name="connsiteX247" fmla="*/ 3512940 w 6370596"/>
                <a:gd name="connsiteY247" fmla="*/ 1264741 h 4579441"/>
                <a:gd name="connsiteX248" fmla="*/ 3474840 w 6370596"/>
                <a:gd name="connsiteY248" fmla="*/ 1290141 h 4579441"/>
                <a:gd name="connsiteX249" fmla="*/ 3455790 w 6370596"/>
                <a:gd name="connsiteY249" fmla="*/ 1302841 h 4579441"/>
                <a:gd name="connsiteX250" fmla="*/ 3455790 w 6370596"/>
                <a:gd name="connsiteY250" fmla="*/ 1455241 h 4579441"/>
                <a:gd name="connsiteX251" fmla="*/ 3366890 w 6370596"/>
                <a:gd name="connsiteY251" fmla="*/ 1506041 h 4579441"/>
                <a:gd name="connsiteX252" fmla="*/ 3271640 w 6370596"/>
                <a:gd name="connsiteY252" fmla="*/ 1448891 h 4579441"/>
                <a:gd name="connsiteX253" fmla="*/ 3252590 w 6370596"/>
                <a:gd name="connsiteY253" fmla="*/ 1455241 h 4579441"/>
                <a:gd name="connsiteX254" fmla="*/ 3176390 w 6370596"/>
                <a:gd name="connsiteY254" fmla="*/ 1429841 h 4579441"/>
                <a:gd name="connsiteX255" fmla="*/ 3157340 w 6370596"/>
                <a:gd name="connsiteY255" fmla="*/ 1410791 h 4579441"/>
                <a:gd name="connsiteX256" fmla="*/ 3138290 w 6370596"/>
                <a:gd name="connsiteY256" fmla="*/ 1372691 h 4579441"/>
                <a:gd name="connsiteX257" fmla="*/ 3131940 w 6370596"/>
                <a:gd name="connsiteY257" fmla="*/ 1353641 h 4579441"/>
                <a:gd name="connsiteX258" fmla="*/ 3119240 w 6370596"/>
                <a:gd name="connsiteY258" fmla="*/ 1334591 h 4579441"/>
                <a:gd name="connsiteX259" fmla="*/ 3112890 w 6370596"/>
                <a:gd name="connsiteY259" fmla="*/ 1315541 h 4579441"/>
                <a:gd name="connsiteX260" fmla="*/ 3100190 w 6370596"/>
                <a:gd name="connsiteY260" fmla="*/ 1296491 h 4579441"/>
                <a:gd name="connsiteX261" fmla="*/ 3087490 w 6370596"/>
                <a:gd name="connsiteY261" fmla="*/ 1271091 h 4579441"/>
                <a:gd name="connsiteX262" fmla="*/ 3068440 w 6370596"/>
                <a:gd name="connsiteY262" fmla="*/ 1252041 h 4579441"/>
                <a:gd name="connsiteX263" fmla="*/ 3030340 w 6370596"/>
                <a:gd name="connsiteY263" fmla="*/ 1232991 h 4579441"/>
                <a:gd name="connsiteX264" fmla="*/ 3011290 w 6370596"/>
                <a:gd name="connsiteY264" fmla="*/ 1213941 h 4579441"/>
                <a:gd name="connsiteX265" fmla="*/ 2985890 w 6370596"/>
                <a:gd name="connsiteY265" fmla="*/ 1194891 h 4579441"/>
                <a:gd name="connsiteX266" fmla="*/ 2966840 w 6370596"/>
                <a:gd name="connsiteY266" fmla="*/ 1169491 h 4579441"/>
                <a:gd name="connsiteX267" fmla="*/ 2941440 w 6370596"/>
                <a:gd name="connsiteY267" fmla="*/ 1144091 h 4579441"/>
                <a:gd name="connsiteX268" fmla="*/ 2896990 w 6370596"/>
                <a:gd name="connsiteY268" fmla="*/ 1086941 h 4579441"/>
                <a:gd name="connsiteX269" fmla="*/ 2865240 w 6370596"/>
                <a:gd name="connsiteY269" fmla="*/ 1048841 h 4579441"/>
                <a:gd name="connsiteX270" fmla="*/ 2839840 w 6370596"/>
                <a:gd name="connsiteY270" fmla="*/ 1029791 h 4579441"/>
                <a:gd name="connsiteX271" fmla="*/ 2801740 w 6370596"/>
                <a:gd name="connsiteY271" fmla="*/ 1004391 h 4579441"/>
                <a:gd name="connsiteX272" fmla="*/ 2757290 w 6370596"/>
                <a:gd name="connsiteY272" fmla="*/ 966291 h 4579441"/>
                <a:gd name="connsiteX273" fmla="*/ 2719190 w 6370596"/>
                <a:gd name="connsiteY273" fmla="*/ 928191 h 4579441"/>
                <a:gd name="connsiteX274" fmla="*/ 2700140 w 6370596"/>
                <a:gd name="connsiteY274" fmla="*/ 915491 h 4579441"/>
                <a:gd name="connsiteX275" fmla="*/ 2655690 w 6370596"/>
                <a:gd name="connsiteY275" fmla="*/ 871041 h 4579441"/>
                <a:gd name="connsiteX276" fmla="*/ 2630290 w 6370596"/>
                <a:gd name="connsiteY276" fmla="*/ 832941 h 4579441"/>
                <a:gd name="connsiteX277" fmla="*/ 2598540 w 6370596"/>
                <a:gd name="connsiteY277" fmla="*/ 801191 h 4579441"/>
                <a:gd name="connsiteX278" fmla="*/ 2585840 w 6370596"/>
                <a:gd name="connsiteY278" fmla="*/ 782141 h 4579441"/>
                <a:gd name="connsiteX279" fmla="*/ 2522340 w 6370596"/>
                <a:gd name="connsiteY279" fmla="*/ 744041 h 4579441"/>
                <a:gd name="connsiteX280" fmla="*/ 2503290 w 6370596"/>
                <a:gd name="connsiteY280" fmla="*/ 724991 h 4579441"/>
                <a:gd name="connsiteX281" fmla="*/ 2452490 w 6370596"/>
                <a:gd name="connsiteY281" fmla="*/ 693241 h 4579441"/>
                <a:gd name="connsiteX282" fmla="*/ 2376290 w 6370596"/>
                <a:gd name="connsiteY282" fmla="*/ 642441 h 4579441"/>
                <a:gd name="connsiteX283" fmla="*/ 2331840 w 6370596"/>
                <a:gd name="connsiteY283" fmla="*/ 585291 h 4579441"/>
                <a:gd name="connsiteX284" fmla="*/ 2293740 w 6370596"/>
                <a:gd name="connsiteY284" fmla="*/ 547191 h 4579441"/>
                <a:gd name="connsiteX285" fmla="*/ 2268340 w 6370596"/>
                <a:gd name="connsiteY285" fmla="*/ 496391 h 4579441"/>
                <a:gd name="connsiteX286" fmla="*/ 2223890 w 6370596"/>
                <a:gd name="connsiteY286" fmla="*/ 350341 h 4579441"/>
                <a:gd name="connsiteX287" fmla="*/ 2211190 w 6370596"/>
                <a:gd name="connsiteY287" fmla="*/ 331291 h 4579441"/>
                <a:gd name="connsiteX288" fmla="*/ 2204840 w 6370596"/>
                <a:gd name="connsiteY288" fmla="*/ 312241 h 4579441"/>
                <a:gd name="connsiteX289" fmla="*/ 2179440 w 6370596"/>
                <a:gd name="connsiteY289" fmla="*/ 274141 h 4579441"/>
                <a:gd name="connsiteX290" fmla="*/ 2122290 w 6370596"/>
                <a:gd name="connsiteY290" fmla="*/ 134441 h 4579441"/>
                <a:gd name="connsiteX291" fmla="*/ 2096890 w 6370596"/>
                <a:gd name="connsiteY291" fmla="*/ 96341 h 4579441"/>
                <a:gd name="connsiteX292" fmla="*/ 2071490 w 6370596"/>
                <a:gd name="connsiteY292" fmla="*/ 89991 h 4579441"/>
                <a:gd name="connsiteX293" fmla="*/ 2001640 w 6370596"/>
                <a:gd name="connsiteY293" fmla="*/ 58241 h 4579441"/>
                <a:gd name="connsiteX294" fmla="*/ 1982590 w 6370596"/>
                <a:gd name="connsiteY294" fmla="*/ 45541 h 4579441"/>
                <a:gd name="connsiteX295" fmla="*/ 1684140 w 6370596"/>
                <a:gd name="connsiteY295" fmla="*/ 26491 h 4579441"/>
                <a:gd name="connsiteX296" fmla="*/ 763390 w 6370596"/>
                <a:gd name="connsiteY296" fmla="*/ 13791 h 4579441"/>
                <a:gd name="connsiteX297" fmla="*/ 503040 w 6370596"/>
                <a:gd name="connsiteY297" fmla="*/ 1091 h 4579441"/>
                <a:gd name="connsiteX298" fmla="*/ 452240 w 6370596"/>
                <a:gd name="connsiteY298" fmla="*/ 20141 h 4579441"/>
                <a:gd name="connsiteX299" fmla="*/ 134740 w 6370596"/>
                <a:gd name="connsiteY299" fmla="*/ 20141 h 4579441"/>
                <a:gd name="connsiteX300" fmla="*/ 45840 w 6370596"/>
                <a:gd name="connsiteY300" fmla="*/ 64591 h 4579441"/>
                <a:gd name="connsiteX301" fmla="*/ 26790 w 6370596"/>
                <a:gd name="connsiteY301" fmla="*/ 229691 h 4579441"/>
                <a:gd name="connsiteX302" fmla="*/ 7740 w 6370596"/>
                <a:gd name="connsiteY302" fmla="*/ 369391 h 4579441"/>
                <a:gd name="connsiteX303" fmla="*/ 20440 w 6370596"/>
                <a:gd name="connsiteY303"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00090 w 6370596"/>
                <a:gd name="connsiteY51" fmla="*/ 4560391 h 4579441"/>
                <a:gd name="connsiteX52" fmla="*/ 2325490 w 6370596"/>
                <a:gd name="connsiteY52" fmla="*/ 4566741 h 4579441"/>
                <a:gd name="connsiteX53" fmla="*/ 2363590 w 6370596"/>
                <a:gd name="connsiteY53" fmla="*/ 4579441 h 4579441"/>
                <a:gd name="connsiteX54" fmla="*/ 2388990 w 6370596"/>
                <a:gd name="connsiteY54" fmla="*/ 4573091 h 4579441"/>
                <a:gd name="connsiteX55" fmla="*/ 2401690 w 6370596"/>
                <a:gd name="connsiteY55" fmla="*/ 4547691 h 4579441"/>
                <a:gd name="connsiteX56" fmla="*/ 2433440 w 6370596"/>
                <a:gd name="connsiteY56" fmla="*/ 4515941 h 4579441"/>
                <a:gd name="connsiteX57" fmla="*/ 2458840 w 6370596"/>
                <a:gd name="connsiteY57" fmla="*/ 4477841 h 4579441"/>
                <a:gd name="connsiteX58" fmla="*/ 2471540 w 6370596"/>
                <a:gd name="connsiteY58" fmla="*/ 4458791 h 4579441"/>
                <a:gd name="connsiteX59" fmla="*/ 2490590 w 6370596"/>
                <a:gd name="connsiteY59" fmla="*/ 4433391 h 4579441"/>
                <a:gd name="connsiteX60" fmla="*/ 2503290 w 6370596"/>
                <a:gd name="connsiteY60" fmla="*/ 4414341 h 4579441"/>
                <a:gd name="connsiteX61" fmla="*/ 2522340 w 6370596"/>
                <a:gd name="connsiteY61" fmla="*/ 4388941 h 4579441"/>
                <a:gd name="connsiteX62" fmla="*/ 2535040 w 6370596"/>
                <a:gd name="connsiteY62" fmla="*/ 4369891 h 4579441"/>
                <a:gd name="connsiteX63" fmla="*/ 2554090 w 6370596"/>
                <a:gd name="connsiteY63" fmla="*/ 4363541 h 4579441"/>
                <a:gd name="connsiteX64" fmla="*/ 2611240 w 6370596"/>
                <a:gd name="connsiteY64" fmla="*/ 4312741 h 4579441"/>
                <a:gd name="connsiteX65" fmla="*/ 2630290 w 6370596"/>
                <a:gd name="connsiteY65" fmla="*/ 4306391 h 4579441"/>
                <a:gd name="connsiteX66" fmla="*/ 2674740 w 6370596"/>
                <a:gd name="connsiteY66" fmla="*/ 4280991 h 4579441"/>
                <a:gd name="connsiteX67" fmla="*/ 2700140 w 6370596"/>
                <a:gd name="connsiteY67" fmla="*/ 4268291 h 4579441"/>
                <a:gd name="connsiteX68" fmla="*/ 2738240 w 6370596"/>
                <a:gd name="connsiteY68" fmla="*/ 4230191 h 4579441"/>
                <a:gd name="connsiteX69" fmla="*/ 2776340 w 6370596"/>
                <a:gd name="connsiteY69" fmla="*/ 4198441 h 4579441"/>
                <a:gd name="connsiteX70" fmla="*/ 2827140 w 6370596"/>
                <a:gd name="connsiteY70" fmla="*/ 4166691 h 4579441"/>
                <a:gd name="connsiteX71" fmla="*/ 2858890 w 6370596"/>
                <a:gd name="connsiteY71" fmla="*/ 4134941 h 4579441"/>
                <a:gd name="connsiteX72" fmla="*/ 2890640 w 6370596"/>
                <a:gd name="connsiteY72" fmla="*/ 4103191 h 4579441"/>
                <a:gd name="connsiteX73" fmla="*/ 2903340 w 6370596"/>
                <a:gd name="connsiteY73" fmla="*/ 4077791 h 4579441"/>
                <a:gd name="connsiteX74" fmla="*/ 2992240 w 6370596"/>
                <a:gd name="connsiteY74" fmla="*/ 4014291 h 4579441"/>
                <a:gd name="connsiteX75" fmla="*/ 3023990 w 6370596"/>
                <a:gd name="connsiteY75" fmla="*/ 3995241 h 4579441"/>
                <a:gd name="connsiteX76" fmla="*/ 3093840 w 6370596"/>
                <a:gd name="connsiteY76" fmla="*/ 3963491 h 4579441"/>
                <a:gd name="connsiteX77" fmla="*/ 3112890 w 6370596"/>
                <a:gd name="connsiteY77" fmla="*/ 3950791 h 4579441"/>
                <a:gd name="connsiteX78" fmla="*/ 3150990 w 6370596"/>
                <a:gd name="connsiteY78" fmla="*/ 3938091 h 4579441"/>
                <a:gd name="connsiteX79" fmla="*/ 3208140 w 6370596"/>
                <a:gd name="connsiteY79" fmla="*/ 3906341 h 4579441"/>
                <a:gd name="connsiteX80" fmla="*/ 3246240 w 6370596"/>
                <a:gd name="connsiteY80" fmla="*/ 3887291 h 4579441"/>
                <a:gd name="connsiteX81" fmla="*/ 3258940 w 6370596"/>
                <a:gd name="connsiteY81" fmla="*/ 3868241 h 4579441"/>
                <a:gd name="connsiteX82" fmla="*/ 3284340 w 6370596"/>
                <a:gd name="connsiteY82" fmla="*/ 3849191 h 4579441"/>
                <a:gd name="connsiteX83" fmla="*/ 3277990 w 6370596"/>
                <a:gd name="connsiteY83" fmla="*/ 3734891 h 4579441"/>
                <a:gd name="connsiteX84" fmla="*/ 3239890 w 6370596"/>
                <a:gd name="connsiteY84" fmla="*/ 3728541 h 4579441"/>
                <a:gd name="connsiteX85" fmla="*/ 3112890 w 6370596"/>
                <a:gd name="connsiteY85" fmla="*/ 3715841 h 4579441"/>
                <a:gd name="connsiteX86" fmla="*/ 3119240 w 6370596"/>
                <a:gd name="connsiteY86" fmla="*/ 3690441 h 4579441"/>
                <a:gd name="connsiteX87" fmla="*/ 3138290 w 6370596"/>
                <a:gd name="connsiteY87" fmla="*/ 3677741 h 4579441"/>
                <a:gd name="connsiteX88" fmla="*/ 3163690 w 6370596"/>
                <a:gd name="connsiteY88" fmla="*/ 3658691 h 4579441"/>
                <a:gd name="connsiteX89" fmla="*/ 3201790 w 6370596"/>
                <a:gd name="connsiteY89" fmla="*/ 3639641 h 4579441"/>
                <a:gd name="connsiteX90" fmla="*/ 3271640 w 6370596"/>
                <a:gd name="connsiteY90" fmla="*/ 3569791 h 4579441"/>
                <a:gd name="connsiteX91" fmla="*/ 3290690 w 6370596"/>
                <a:gd name="connsiteY91" fmla="*/ 3544391 h 4579441"/>
                <a:gd name="connsiteX92" fmla="*/ 3309740 w 6370596"/>
                <a:gd name="connsiteY92" fmla="*/ 3531691 h 4579441"/>
                <a:gd name="connsiteX93" fmla="*/ 3404990 w 6370596"/>
                <a:gd name="connsiteY93" fmla="*/ 3474541 h 4579441"/>
                <a:gd name="connsiteX94" fmla="*/ 3449440 w 6370596"/>
                <a:gd name="connsiteY94" fmla="*/ 3461841 h 4579441"/>
                <a:gd name="connsiteX95" fmla="*/ 3474840 w 6370596"/>
                <a:gd name="connsiteY95" fmla="*/ 3398341 h 4579441"/>
                <a:gd name="connsiteX96" fmla="*/ 3512940 w 6370596"/>
                <a:gd name="connsiteY96" fmla="*/ 3379291 h 4579441"/>
                <a:gd name="connsiteX97" fmla="*/ 3557390 w 6370596"/>
                <a:gd name="connsiteY97" fmla="*/ 3353891 h 4579441"/>
                <a:gd name="connsiteX98" fmla="*/ 3608190 w 6370596"/>
                <a:gd name="connsiteY98" fmla="*/ 3322141 h 4579441"/>
                <a:gd name="connsiteX99" fmla="*/ 3697090 w 6370596"/>
                <a:gd name="connsiteY99" fmla="*/ 3296741 h 4579441"/>
                <a:gd name="connsiteX100" fmla="*/ 3741540 w 6370596"/>
                <a:gd name="connsiteY100" fmla="*/ 3284041 h 4579441"/>
                <a:gd name="connsiteX101" fmla="*/ 3760590 w 6370596"/>
                <a:gd name="connsiteY101" fmla="*/ 3271341 h 4579441"/>
                <a:gd name="connsiteX102" fmla="*/ 3805040 w 6370596"/>
                <a:gd name="connsiteY102" fmla="*/ 3220541 h 4579441"/>
                <a:gd name="connsiteX103" fmla="*/ 3773290 w 6370596"/>
                <a:gd name="connsiteY103" fmla="*/ 3144341 h 4579441"/>
                <a:gd name="connsiteX104" fmla="*/ 3728840 w 6370596"/>
                <a:gd name="connsiteY104" fmla="*/ 3087191 h 4579441"/>
                <a:gd name="connsiteX105" fmla="*/ 3671690 w 6370596"/>
                <a:gd name="connsiteY105" fmla="*/ 2979241 h 4579441"/>
                <a:gd name="connsiteX106" fmla="*/ 3678040 w 6370596"/>
                <a:gd name="connsiteY106" fmla="*/ 2960191 h 4579441"/>
                <a:gd name="connsiteX107" fmla="*/ 3690740 w 6370596"/>
                <a:gd name="connsiteY107" fmla="*/ 2877641 h 4579441"/>
                <a:gd name="connsiteX108" fmla="*/ 3684390 w 6370596"/>
                <a:gd name="connsiteY108" fmla="*/ 2833191 h 4579441"/>
                <a:gd name="connsiteX109" fmla="*/ 3671690 w 6370596"/>
                <a:gd name="connsiteY109" fmla="*/ 2814141 h 4579441"/>
                <a:gd name="connsiteX110" fmla="*/ 3665340 w 6370596"/>
                <a:gd name="connsiteY110" fmla="*/ 2788741 h 4579441"/>
                <a:gd name="connsiteX111" fmla="*/ 3671690 w 6370596"/>
                <a:gd name="connsiteY111" fmla="*/ 2706191 h 4579441"/>
                <a:gd name="connsiteX112" fmla="*/ 3684390 w 6370596"/>
                <a:gd name="connsiteY112" fmla="*/ 2687141 h 4579441"/>
                <a:gd name="connsiteX113" fmla="*/ 3722490 w 6370596"/>
                <a:gd name="connsiteY113" fmla="*/ 2649041 h 4579441"/>
                <a:gd name="connsiteX114" fmla="*/ 3843140 w 6370596"/>
                <a:gd name="connsiteY114" fmla="*/ 2560141 h 4579441"/>
                <a:gd name="connsiteX115" fmla="*/ 3925690 w 6370596"/>
                <a:gd name="connsiteY115" fmla="*/ 2496641 h 4579441"/>
                <a:gd name="connsiteX116" fmla="*/ 4008240 w 6370596"/>
                <a:gd name="connsiteY116" fmla="*/ 2464891 h 4579441"/>
                <a:gd name="connsiteX117" fmla="*/ 4109840 w 6370596"/>
                <a:gd name="connsiteY117" fmla="*/ 2471241 h 4579441"/>
                <a:gd name="connsiteX118" fmla="*/ 4147940 w 6370596"/>
                <a:gd name="connsiteY118" fmla="*/ 2496641 h 4579441"/>
                <a:gd name="connsiteX119" fmla="*/ 4186040 w 6370596"/>
                <a:gd name="connsiteY119" fmla="*/ 2515691 h 4579441"/>
                <a:gd name="connsiteX120" fmla="*/ 4249540 w 6370596"/>
                <a:gd name="connsiteY120" fmla="*/ 2566491 h 4579441"/>
                <a:gd name="connsiteX121" fmla="*/ 4274940 w 6370596"/>
                <a:gd name="connsiteY121" fmla="*/ 2610941 h 4579441"/>
                <a:gd name="connsiteX122" fmla="*/ 4293990 w 6370596"/>
                <a:gd name="connsiteY122" fmla="*/ 2629991 h 4579441"/>
                <a:gd name="connsiteX123" fmla="*/ 4363840 w 6370596"/>
                <a:gd name="connsiteY123" fmla="*/ 2706191 h 4579441"/>
                <a:gd name="connsiteX124" fmla="*/ 4382890 w 6370596"/>
                <a:gd name="connsiteY124" fmla="*/ 2731591 h 4579441"/>
                <a:gd name="connsiteX125" fmla="*/ 4427340 w 6370596"/>
                <a:gd name="connsiteY125" fmla="*/ 2795091 h 4579441"/>
                <a:gd name="connsiteX126" fmla="*/ 4465440 w 6370596"/>
                <a:gd name="connsiteY126" fmla="*/ 2852241 h 4579441"/>
                <a:gd name="connsiteX127" fmla="*/ 4535290 w 6370596"/>
                <a:gd name="connsiteY127" fmla="*/ 2947491 h 4579441"/>
                <a:gd name="connsiteX128" fmla="*/ 4547990 w 6370596"/>
                <a:gd name="connsiteY128" fmla="*/ 2966541 h 4579441"/>
                <a:gd name="connsiteX129" fmla="*/ 4573390 w 6370596"/>
                <a:gd name="connsiteY129" fmla="*/ 2991941 h 4579441"/>
                <a:gd name="connsiteX130" fmla="*/ 4586090 w 6370596"/>
                <a:gd name="connsiteY130" fmla="*/ 3010991 h 4579441"/>
                <a:gd name="connsiteX131" fmla="*/ 4605140 w 6370596"/>
                <a:gd name="connsiteY131" fmla="*/ 3030041 h 4579441"/>
                <a:gd name="connsiteX132" fmla="*/ 4649590 w 6370596"/>
                <a:gd name="connsiteY132" fmla="*/ 3087191 h 4579441"/>
                <a:gd name="connsiteX133" fmla="*/ 4668640 w 6370596"/>
                <a:gd name="connsiteY133" fmla="*/ 3112591 h 4579441"/>
                <a:gd name="connsiteX134" fmla="*/ 4681340 w 6370596"/>
                <a:gd name="connsiteY134" fmla="*/ 3131641 h 4579441"/>
                <a:gd name="connsiteX135" fmla="*/ 4700390 w 6370596"/>
                <a:gd name="connsiteY135" fmla="*/ 3137991 h 4579441"/>
                <a:gd name="connsiteX136" fmla="*/ 4732140 w 6370596"/>
                <a:gd name="connsiteY136" fmla="*/ 3036391 h 4579441"/>
                <a:gd name="connsiteX137" fmla="*/ 4744840 w 6370596"/>
                <a:gd name="connsiteY137" fmla="*/ 2985591 h 4579441"/>
                <a:gd name="connsiteX138" fmla="*/ 4763890 w 6370596"/>
                <a:gd name="connsiteY138" fmla="*/ 2934791 h 4579441"/>
                <a:gd name="connsiteX139" fmla="*/ 4776590 w 6370596"/>
                <a:gd name="connsiteY139" fmla="*/ 2883991 h 4579441"/>
                <a:gd name="connsiteX140" fmla="*/ 4782940 w 6370596"/>
                <a:gd name="connsiteY140" fmla="*/ 2864941 h 4579441"/>
                <a:gd name="connsiteX141" fmla="*/ 4801990 w 6370596"/>
                <a:gd name="connsiteY141" fmla="*/ 2839541 h 4579441"/>
                <a:gd name="connsiteX142" fmla="*/ 4808340 w 6370596"/>
                <a:gd name="connsiteY142" fmla="*/ 2820491 h 4579441"/>
                <a:gd name="connsiteX143" fmla="*/ 4846440 w 6370596"/>
                <a:gd name="connsiteY143" fmla="*/ 2763341 h 4579441"/>
                <a:gd name="connsiteX144" fmla="*/ 4859140 w 6370596"/>
                <a:gd name="connsiteY144" fmla="*/ 2744291 h 4579441"/>
                <a:gd name="connsiteX145" fmla="*/ 4878190 w 6370596"/>
                <a:gd name="connsiteY145" fmla="*/ 2731591 h 4579441"/>
                <a:gd name="connsiteX146" fmla="*/ 4922640 w 6370596"/>
                <a:gd name="connsiteY146" fmla="*/ 2693491 h 4579441"/>
                <a:gd name="connsiteX147" fmla="*/ 4960740 w 6370596"/>
                <a:gd name="connsiteY147" fmla="*/ 2680791 h 4579441"/>
                <a:gd name="connsiteX148" fmla="*/ 5005190 w 6370596"/>
                <a:gd name="connsiteY148" fmla="*/ 2668091 h 4579441"/>
                <a:gd name="connsiteX149" fmla="*/ 5049640 w 6370596"/>
                <a:gd name="connsiteY149" fmla="*/ 2661741 h 4579441"/>
                <a:gd name="connsiteX150" fmla="*/ 5119490 w 6370596"/>
                <a:gd name="connsiteY150" fmla="*/ 2668091 h 4579441"/>
                <a:gd name="connsiteX151" fmla="*/ 5138540 w 6370596"/>
                <a:gd name="connsiteY151" fmla="*/ 2680791 h 4579441"/>
                <a:gd name="connsiteX152" fmla="*/ 5157590 w 6370596"/>
                <a:gd name="connsiteY152" fmla="*/ 2687141 h 4579441"/>
                <a:gd name="connsiteX153" fmla="*/ 5202040 w 6370596"/>
                <a:gd name="connsiteY153" fmla="*/ 2706191 h 4579441"/>
                <a:gd name="connsiteX154" fmla="*/ 5240140 w 6370596"/>
                <a:gd name="connsiteY154" fmla="*/ 2718891 h 4579441"/>
                <a:gd name="connsiteX155" fmla="*/ 5259190 w 6370596"/>
                <a:gd name="connsiteY155" fmla="*/ 2725241 h 4579441"/>
                <a:gd name="connsiteX156" fmla="*/ 5290940 w 6370596"/>
                <a:gd name="connsiteY156" fmla="*/ 2737941 h 4579441"/>
                <a:gd name="connsiteX157" fmla="*/ 5316340 w 6370596"/>
                <a:gd name="connsiteY157" fmla="*/ 2744291 h 4579441"/>
                <a:gd name="connsiteX158" fmla="*/ 5354440 w 6370596"/>
                <a:gd name="connsiteY158" fmla="*/ 2756991 h 4579441"/>
                <a:gd name="connsiteX159" fmla="*/ 5398890 w 6370596"/>
                <a:gd name="connsiteY159" fmla="*/ 2769691 h 4579441"/>
                <a:gd name="connsiteX160" fmla="*/ 5494140 w 6370596"/>
                <a:gd name="connsiteY160" fmla="*/ 2763341 h 4579441"/>
                <a:gd name="connsiteX161" fmla="*/ 5513190 w 6370596"/>
                <a:gd name="connsiteY161" fmla="*/ 2744291 h 4579441"/>
                <a:gd name="connsiteX162" fmla="*/ 5500490 w 6370596"/>
                <a:gd name="connsiteY162" fmla="*/ 2699841 h 4579441"/>
                <a:gd name="connsiteX163" fmla="*/ 5494140 w 6370596"/>
                <a:gd name="connsiteY163" fmla="*/ 2668091 h 4579441"/>
                <a:gd name="connsiteX164" fmla="*/ 5456040 w 6370596"/>
                <a:gd name="connsiteY164" fmla="*/ 2649041 h 4579441"/>
                <a:gd name="connsiteX165" fmla="*/ 5449690 w 6370596"/>
                <a:gd name="connsiteY165" fmla="*/ 2623641 h 4579441"/>
                <a:gd name="connsiteX166" fmla="*/ 5462390 w 6370596"/>
                <a:gd name="connsiteY166" fmla="*/ 2509341 h 4579441"/>
                <a:gd name="connsiteX167" fmla="*/ 5475090 w 6370596"/>
                <a:gd name="connsiteY167" fmla="*/ 2483941 h 4579441"/>
                <a:gd name="connsiteX168" fmla="*/ 5513190 w 6370596"/>
                <a:gd name="connsiteY168" fmla="*/ 2458541 h 4579441"/>
                <a:gd name="connsiteX169" fmla="*/ 5513190 w 6370596"/>
                <a:gd name="connsiteY169" fmla="*/ 2356941 h 4579441"/>
                <a:gd name="connsiteX170" fmla="*/ 5532240 w 6370596"/>
                <a:gd name="connsiteY170" fmla="*/ 2331541 h 4579441"/>
                <a:gd name="connsiteX171" fmla="*/ 5551290 w 6370596"/>
                <a:gd name="connsiteY171" fmla="*/ 2293441 h 4579441"/>
                <a:gd name="connsiteX172" fmla="*/ 5576690 w 6370596"/>
                <a:gd name="connsiteY172" fmla="*/ 2287091 h 4579441"/>
                <a:gd name="connsiteX173" fmla="*/ 5684640 w 6370596"/>
                <a:gd name="connsiteY173" fmla="*/ 2280741 h 4579441"/>
                <a:gd name="connsiteX174" fmla="*/ 5767190 w 6370596"/>
                <a:gd name="connsiteY174" fmla="*/ 2261691 h 4579441"/>
                <a:gd name="connsiteX175" fmla="*/ 5786240 w 6370596"/>
                <a:gd name="connsiteY175" fmla="*/ 2255341 h 4579441"/>
                <a:gd name="connsiteX176" fmla="*/ 5951340 w 6370596"/>
                <a:gd name="connsiteY176" fmla="*/ 2261691 h 4579441"/>
                <a:gd name="connsiteX177" fmla="*/ 5989440 w 6370596"/>
                <a:gd name="connsiteY177" fmla="*/ 2280741 h 4579441"/>
                <a:gd name="connsiteX178" fmla="*/ 6129140 w 6370596"/>
                <a:gd name="connsiteY178" fmla="*/ 2299791 h 4579441"/>
                <a:gd name="connsiteX179" fmla="*/ 6287890 w 6370596"/>
                <a:gd name="connsiteY179" fmla="*/ 2293441 h 4579441"/>
                <a:gd name="connsiteX180" fmla="*/ 6306940 w 6370596"/>
                <a:gd name="connsiteY180" fmla="*/ 2280741 h 4579441"/>
                <a:gd name="connsiteX181" fmla="*/ 6332340 w 6370596"/>
                <a:gd name="connsiteY181" fmla="*/ 2274391 h 4579441"/>
                <a:gd name="connsiteX182" fmla="*/ 6370440 w 6370596"/>
                <a:gd name="connsiteY182" fmla="*/ 2236291 h 4579441"/>
                <a:gd name="connsiteX183" fmla="*/ 6351390 w 6370596"/>
                <a:gd name="connsiteY183" fmla="*/ 2229941 h 4579441"/>
                <a:gd name="connsiteX184" fmla="*/ 6325990 w 6370596"/>
                <a:gd name="connsiteY184" fmla="*/ 2217241 h 4579441"/>
                <a:gd name="connsiteX185" fmla="*/ 6306940 w 6370596"/>
                <a:gd name="connsiteY185" fmla="*/ 2102941 h 4579441"/>
                <a:gd name="connsiteX186" fmla="*/ 6300590 w 6370596"/>
                <a:gd name="connsiteY186" fmla="*/ 2033091 h 4579441"/>
                <a:gd name="connsiteX187" fmla="*/ 6281540 w 6370596"/>
                <a:gd name="connsiteY187" fmla="*/ 1969591 h 4579441"/>
                <a:gd name="connsiteX188" fmla="*/ 6268840 w 6370596"/>
                <a:gd name="connsiteY188" fmla="*/ 1937841 h 4579441"/>
                <a:gd name="connsiteX189" fmla="*/ 6262490 w 6370596"/>
                <a:gd name="connsiteY189" fmla="*/ 1918791 h 4579441"/>
                <a:gd name="connsiteX190" fmla="*/ 6249790 w 6370596"/>
                <a:gd name="connsiteY190" fmla="*/ 1899741 h 4579441"/>
                <a:gd name="connsiteX191" fmla="*/ 6243440 w 6370596"/>
                <a:gd name="connsiteY191" fmla="*/ 1874341 h 4579441"/>
                <a:gd name="connsiteX192" fmla="*/ 6224390 w 6370596"/>
                <a:gd name="connsiteY192" fmla="*/ 1829891 h 4579441"/>
                <a:gd name="connsiteX193" fmla="*/ 6218040 w 6370596"/>
                <a:gd name="connsiteY193" fmla="*/ 1753691 h 4579441"/>
                <a:gd name="connsiteX194" fmla="*/ 6192640 w 6370596"/>
                <a:gd name="connsiteY194" fmla="*/ 1696541 h 4579441"/>
                <a:gd name="connsiteX195" fmla="*/ 6179940 w 6370596"/>
                <a:gd name="connsiteY195" fmla="*/ 1671141 h 4579441"/>
                <a:gd name="connsiteX196" fmla="*/ 6154540 w 6370596"/>
                <a:gd name="connsiteY196" fmla="*/ 1633041 h 4579441"/>
                <a:gd name="connsiteX197" fmla="*/ 6141840 w 6370596"/>
                <a:gd name="connsiteY197" fmla="*/ 1594941 h 4579441"/>
                <a:gd name="connsiteX198" fmla="*/ 6135490 w 6370596"/>
                <a:gd name="connsiteY198" fmla="*/ 1575891 h 4579441"/>
                <a:gd name="connsiteX199" fmla="*/ 6129140 w 6370596"/>
                <a:gd name="connsiteY199" fmla="*/ 1550491 h 4579441"/>
                <a:gd name="connsiteX200" fmla="*/ 6116440 w 6370596"/>
                <a:gd name="connsiteY200" fmla="*/ 1531441 h 4579441"/>
                <a:gd name="connsiteX201" fmla="*/ 6097390 w 6370596"/>
                <a:gd name="connsiteY201" fmla="*/ 1486991 h 4579441"/>
                <a:gd name="connsiteX202" fmla="*/ 6059290 w 6370596"/>
                <a:gd name="connsiteY202" fmla="*/ 1474291 h 4579441"/>
                <a:gd name="connsiteX203" fmla="*/ 6002140 w 6370596"/>
                <a:gd name="connsiteY203" fmla="*/ 1461591 h 4579441"/>
                <a:gd name="connsiteX204" fmla="*/ 5964040 w 6370596"/>
                <a:gd name="connsiteY204" fmla="*/ 1448891 h 4579441"/>
                <a:gd name="connsiteX205" fmla="*/ 5944990 w 6370596"/>
                <a:gd name="connsiteY205" fmla="*/ 1442541 h 4579441"/>
                <a:gd name="connsiteX206" fmla="*/ 5887840 w 6370596"/>
                <a:gd name="connsiteY206" fmla="*/ 1429841 h 4579441"/>
                <a:gd name="connsiteX207" fmla="*/ 5868790 w 6370596"/>
                <a:gd name="connsiteY207" fmla="*/ 1423491 h 4579441"/>
                <a:gd name="connsiteX208" fmla="*/ 5563990 w 6370596"/>
                <a:gd name="connsiteY208" fmla="*/ 1436191 h 4579441"/>
                <a:gd name="connsiteX209" fmla="*/ 5506840 w 6370596"/>
                <a:gd name="connsiteY209" fmla="*/ 1448891 h 4579441"/>
                <a:gd name="connsiteX210" fmla="*/ 5468740 w 6370596"/>
                <a:gd name="connsiteY210" fmla="*/ 1461591 h 4579441"/>
                <a:gd name="connsiteX211" fmla="*/ 5449690 w 6370596"/>
                <a:gd name="connsiteY211" fmla="*/ 1467941 h 4579441"/>
                <a:gd name="connsiteX212" fmla="*/ 5430640 w 6370596"/>
                <a:gd name="connsiteY212" fmla="*/ 1480641 h 4579441"/>
                <a:gd name="connsiteX213" fmla="*/ 5373490 w 6370596"/>
                <a:gd name="connsiteY213" fmla="*/ 1493341 h 4579441"/>
                <a:gd name="connsiteX214" fmla="*/ 5309990 w 6370596"/>
                <a:gd name="connsiteY214" fmla="*/ 1506041 h 4579441"/>
                <a:gd name="connsiteX215" fmla="*/ 5202040 w 6370596"/>
                <a:gd name="connsiteY215" fmla="*/ 1525091 h 4579441"/>
                <a:gd name="connsiteX216" fmla="*/ 5030590 w 6370596"/>
                <a:gd name="connsiteY216" fmla="*/ 1512391 h 4579441"/>
                <a:gd name="connsiteX217" fmla="*/ 4967090 w 6370596"/>
                <a:gd name="connsiteY217" fmla="*/ 1493341 h 4579441"/>
                <a:gd name="connsiteX218" fmla="*/ 4948040 w 6370596"/>
                <a:gd name="connsiteY218" fmla="*/ 1486991 h 4579441"/>
                <a:gd name="connsiteX219" fmla="*/ 4922640 w 6370596"/>
                <a:gd name="connsiteY219" fmla="*/ 1480641 h 4579441"/>
                <a:gd name="connsiteX220" fmla="*/ 4903590 w 6370596"/>
                <a:gd name="connsiteY220" fmla="*/ 1474291 h 4579441"/>
                <a:gd name="connsiteX221" fmla="*/ 4833740 w 6370596"/>
                <a:gd name="connsiteY221" fmla="*/ 1467941 h 4579441"/>
                <a:gd name="connsiteX222" fmla="*/ 4795640 w 6370596"/>
                <a:gd name="connsiteY222" fmla="*/ 1455241 h 4579441"/>
                <a:gd name="connsiteX223" fmla="*/ 4522590 w 6370596"/>
                <a:gd name="connsiteY223" fmla="*/ 1442541 h 4579441"/>
                <a:gd name="connsiteX224" fmla="*/ 4490840 w 6370596"/>
                <a:gd name="connsiteY224" fmla="*/ 1436191 h 4579441"/>
                <a:gd name="connsiteX225" fmla="*/ 4452740 w 6370596"/>
                <a:gd name="connsiteY225" fmla="*/ 1423491 h 4579441"/>
                <a:gd name="connsiteX226" fmla="*/ 4395590 w 6370596"/>
                <a:gd name="connsiteY226" fmla="*/ 1417141 h 4579441"/>
                <a:gd name="connsiteX227" fmla="*/ 4357490 w 6370596"/>
                <a:gd name="connsiteY227" fmla="*/ 1391741 h 4579441"/>
                <a:gd name="connsiteX228" fmla="*/ 4319390 w 6370596"/>
                <a:gd name="connsiteY228" fmla="*/ 1379041 h 4579441"/>
                <a:gd name="connsiteX229" fmla="*/ 4281290 w 6370596"/>
                <a:gd name="connsiteY229" fmla="*/ 1366341 h 4579441"/>
                <a:gd name="connsiteX230" fmla="*/ 4243190 w 6370596"/>
                <a:gd name="connsiteY230" fmla="*/ 1353641 h 4579441"/>
                <a:gd name="connsiteX231" fmla="*/ 4211440 w 6370596"/>
                <a:gd name="connsiteY231" fmla="*/ 1347291 h 4579441"/>
                <a:gd name="connsiteX232" fmla="*/ 4192390 w 6370596"/>
                <a:gd name="connsiteY232" fmla="*/ 1334591 h 4579441"/>
                <a:gd name="connsiteX233" fmla="*/ 4154290 w 6370596"/>
                <a:gd name="connsiteY233" fmla="*/ 1321891 h 4579441"/>
                <a:gd name="connsiteX234" fmla="*/ 4135240 w 6370596"/>
                <a:gd name="connsiteY234" fmla="*/ 1315541 h 4579441"/>
                <a:gd name="connsiteX235" fmla="*/ 4103490 w 6370596"/>
                <a:gd name="connsiteY235" fmla="*/ 1296491 h 4579441"/>
                <a:gd name="connsiteX236" fmla="*/ 4059040 w 6370596"/>
                <a:gd name="connsiteY236" fmla="*/ 1283791 h 4579441"/>
                <a:gd name="connsiteX237" fmla="*/ 4033640 w 6370596"/>
                <a:gd name="connsiteY237" fmla="*/ 1271091 h 4579441"/>
                <a:gd name="connsiteX238" fmla="*/ 3982840 w 6370596"/>
                <a:gd name="connsiteY238" fmla="*/ 1258391 h 4579441"/>
                <a:gd name="connsiteX239" fmla="*/ 3919340 w 6370596"/>
                <a:gd name="connsiteY239" fmla="*/ 1220291 h 4579441"/>
                <a:gd name="connsiteX240" fmla="*/ 3900290 w 6370596"/>
                <a:gd name="connsiteY240" fmla="*/ 1213941 h 4579441"/>
                <a:gd name="connsiteX241" fmla="*/ 3709790 w 6370596"/>
                <a:gd name="connsiteY241" fmla="*/ 1207591 h 4579441"/>
                <a:gd name="connsiteX242" fmla="*/ 3627240 w 6370596"/>
                <a:gd name="connsiteY242" fmla="*/ 1213941 h 4579441"/>
                <a:gd name="connsiteX243" fmla="*/ 3589140 w 6370596"/>
                <a:gd name="connsiteY243" fmla="*/ 1232991 h 4579441"/>
                <a:gd name="connsiteX244" fmla="*/ 3551040 w 6370596"/>
                <a:gd name="connsiteY244" fmla="*/ 1245691 h 4579441"/>
                <a:gd name="connsiteX245" fmla="*/ 3531990 w 6370596"/>
                <a:gd name="connsiteY245" fmla="*/ 1258391 h 4579441"/>
                <a:gd name="connsiteX246" fmla="*/ 3512940 w 6370596"/>
                <a:gd name="connsiteY246" fmla="*/ 1264741 h 4579441"/>
                <a:gd name="connsiteX247" fmla="*/ 3474840 w 6370596"/>
                <a:gd name="connsiteY247" fmla="*/ 1290141 h 4579441"/>
                <a:gd name="connsiteX248" fmla="*/ 3455790 w 6370596"/>
                <a:gd name="connsiteY248" fmla="*/ 1302841 h 4579441"/>
                <a:gd name="connsiteX249" fmla="*/ 3455790 w 6370596"/>
                <a:gd name="connsiteY249" fmla="*/ 1455241 h 4579441"/>
                <a:gd name="connsiteX250" fmla="*/ 3366890 w 6370596"/>
                <a:gd name="connsiteY250" fmla="*/ 1506041 h 4579441"/>
                <a:gd name="connsiteX251" fmla="*/ 3271640 w 6370596"/>
                <a:gd name="connsiteY251" fmla="*/ 1448891 h 4579441"/>
                <a:gd name="connsiteX252" fmla="*/ 3252590 w 6370596"/>
                <a:gd name="connsiteY252" fmla="*/ 1455241 h 4579441"/>
                <a:gd name="connsiteX253" fmla="*/ 3176390 w 6370596"/>
                <a:gd name="connsiteY253" fmla="*/ 1429841 h 4579441"/>
                <a:gd name="connsiteX254" fmla="*/ 3157340 w 6370596"/>
                <a:gd name="connsiteY254" fmla="*/ 1410791 h 4579441"/>
                <a:gd name="connsiteX255" fmla="*/ 3138290 w 6370596"/>
                <a:gd name="connsiteY255" fmla="*/ 1372691 h 4579441"/>
                <a:gd name="connsiteX256" fmla="*/ 3131940 w 6370596"/>
                <a:gd name="connsiteY256" fmla="*/ 1353641 h 4579441"/>
                <a:gd name="connsiteX257" fmla="*/ 3119240 w 6370596"/>
                <a:gd name="connsiteY257" fmla="*/ 1334591 h 4579441"/>
                <a:gd name="connsiteX258" fmla="*/ 3112890 w 6370596"/>
                <a:gd name="connsiteY258" fmla="*/ 1315541 h 4579441"/>
                <a:gd name="connsiteX259" fmla="*/ 3100190 w 6370596"/>
                <a:gd name="connsiteY259" fmla="*/ 1296491 h 4579441"/>
                <a:gd name="connsiteX260" fmla="*/ 3087490 w 6370596"/>
                <a:gd name="connsiteY260" fmla="*/ 1271091 h 4579441"/>
                <a:gd name="connsiteX261" fmla="*/ 3068440 w 6370596"/>
                <a:gd name="connsiteY261" fmla="*/ 1252041 h 4579441"/>
                <a:gd name="connsiteX262" fmla="*/ 3030340 w 6370596"/>
                <a:gd name="connsiteY262" fmla="*/ 1232991 h 4579441"/>
                <a:gd name="connsiteX263" fmla="*/ 3011290 w 6370596"/>
                <a:gd name="connsiteY263" fmla="*/ 1213941 h 4579441"/>
                <a:gd name="connsiteX264" fmla="*/ 2985890 w 6370596"/>
                <a:gd name="connsiteY264" fmla="*/ 1194891 h 4579441"/>
                <a:gd name="connsiteX265" fmla="*/ 2966840 w 6370596"/>
                <a:gd name="connsiteY265" fmla="*/ 1169491 h 4579441"/>
                <a:gd name="connsiteX266" fmla="*/ 2941440 w 6370596"/>
                <a:gd name="connsiteY266" fmla="*/ 1144091 h 4579441"/>
                <a:gd name="connsiteX267" fmla="*/ 2896990 w 6370596"/>
                <a:gd name="connsiteY267" fmla="*/ 1086941 h 4579441"/>
                <a:gd name="connsiteX268" fmla="*/ 2865240 w 6370596"/>
                <a:gd name="connsiteY268" fmla="*/ 1048841 h 4579441"/>
                <a:gd name="connsiteX269" fmla="*/ 2839840 w 6370596"/>
                <a:gd name="connsiteY269" fmla="*/ 1029791 h 4579441"/>
                <a:gd name="connsiteX270" fmla="*/ 2801740 w 6370596"/>
                <a:gd name="connsiteY270" fmla="*/ 1004391 h 4579441"/>
                <a:gd name="connsiteX271" fmla="*/ 2757290 w 6370596"/>
                <a:gd name="connsiteY271" fmla="*/ 966291 h 4579441"/>
                <a:gd name="connsiteX272" fmla="*/ 2719190 w 6370596"/>
                <a:gd name="connsiteY272" fmla="*/ 928191 h 4579441"/>
                <a:gd name="connsiteX273" fmla="*/ 2700140 w 6370596"/>
                <a:gd name="connsiteY273" fmla="*/ 915491 h 4579441"/>
                <a:gd name="connsiteX274" fmla="*/ 2655690 w 6370596"/>
                <a:gd name="connsiteY274" fmla="*/ 871041 h 4579441"/>
                <a:gd name="connsiteX275" fmla="*/ 2630290 w 6370596"/>
                <a:gd name="connsiteY275" fmla="*/ 832941 h 4579441"/>
                <a:gd name="connsiteX276" fmla="*/ 2598540 w 6370596"/>
                <a:gd name="connsiteY276" fmla="*/ 801191 h 4579441"/>
                <a:gd name="connsiteX277" fmla="*/ 2585840 w 6370596"/>
                <a:gd name="connsiteY277" fmla="*/ 782141 h 4579441"/>
                <a:gd name="connsiteX278" fmla="*/ 2522340 w 6370596"/>
                <a:gd name="connsiteY278" fmla="*/ 744041 h 4579441"/>
                <a:gd name="connsiteX279" fmla="*/ 2503290 w 6370596"/>
                <a:gd name="connsiteY279" fmla="*/ 724991 h 4579441"/>
                <a:gd name="connsiteX280" fmla="*/ 2452490 w 6370596"/>
                <a:gd name="connsiteY280" fmla="*/ 693241 h 4579441"/>
                <a:gd name="connsiteX281" fmla="*/ 2376290 w 6370596"/>
                <a:gd name="connsiteY281" fmla="*/ 642441 h 4579441"/>
                <a:gd name="connsiteX282" fmla="*/ 2331840 w 6370596"/>
                <a:gd name="connsiteY282" fmla="*/ 585291 h 4579441"/>
                <a:gd name="connsiteX283" fmla="*/ 2293740 w 6370596"/>
                <a:gd name="connsiteY283" fmla="*/ 547191 h 4579441"/>
                <a:gd name="connsiteX284" fmla="*/ 2268340 w 6370596"/>
                <a:gd name="connsiteY284" fmla="*/ 496391 h 4579441"/>
                <a:gd name="connsiteX285" fmla="*/ 2223890 w 6370596"/>
                <a:gd name="connsiteY285" fmla="*/ 350341 h 4579441"/>
                <a:gd name="connsiteX286" fmla="*/ 2211190 w 6370596"/>
                <a:gd name="connsiteY286" fmla="*/ 331291 h 4579441"/>
                <a:gd name="connsiteX287" fmla="*/ 2204840 w 6370596"/>
                <a:gd name="connsiteY287" fmla="*/ 312241 h 4579441"/>
                <a:gd name="connsiteX288" fmla="*/ 2179440 w 6370596"/>
                <a:gd name="connsiteY288" fmla="*/ 274141 h 4579441"/>
                <a:gd name="connsiteX289" fmla="*/ 2122290 w 6370596"/>
                <a:gd name="connsiteY289" fmla="*/ 134441 h 4579441"/>
                <a:gd name="connsiteX290" fmla="*/ 2096890 w 6370596"/>
                <a:gd name="connsiteY290" fmla="*/ 96341 h 4579441"/>
                <a:gd name="connsiteX291" fmla="*/ 2071490 w 6370596"/>
                <a:gd name="connsiteY291" fmla="*/ 89991 h 4579441"/>
                <a:gd name="connsiteX292" fmla="*/ 2001640 w 6370596"/>
                <a:gd name="connsiteY292" fmla="*/ 58241 h 4579441"/>
                <a:gd name="connsiteX293" fmla="*/ 1982590 w 6370596"/>
                <a:gd name="connsiteY293" fmla="*/ 45541 h 4579441"/>
                <a:gd name="connsiteX294" fmla="*/ 1684140 w 6370596"/>
                <a:gd name="connsiteY294" fmla="*/ 26491 h 4579441"/>
                <a:gd name="connsiteX295" fmla="*/ 763390 w 6370596"/>
                <a:gd name="connsiteY295" fmla="*/ 13791 h 4579441"/>
                <a:gd name="connsiteX296" fmla="*/ 503040 w 6370596"/>
                <a:gd name="connsiteY296" fmla="*/ 1091 h 4579441"/>
                <a:gd name="connsiteX297" fmla="*/ 452240 w 6370596"/>
                <a:gd name="connsiteY297" fmla="*/ 20141 h 4579441"/>
                <a:gd name="connsiteX298" fmla="*/ 134740 w 6370596"/>
                <a:gd name="connsiteY298" fmla="*/ 20141 h 4579441"/>
                <a:gd name="connsiteX299" fmla="*/ 45840 w 6370596"/>
                <a:gd name="connsiteY299" fmla="*/ 64591 h 4579441"/>
                <a:gd name="connsiteX300" fmla="*/ 26790 w 6370596"/>
                <a:gd name="connsiteY300" fmla="*/ 229691 h 4579441"/>
                <a:gd name="connsiteX301" fmla="*/ 7740 w 6370596"/>
                <a:gd name="connsiteY301" fmla="*/ 369391 h 4579441"/>
                <a:gd name="connsiteX302" fmla="*/ 20440 w 6370596"/>
                <a:gd name="connsiteY30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01690 w 6370596"/>
                <a:gd name="connsiteY54" fmla="*/ 4547691 h 4579441"/>
                <a:gd name="connsiteX55" fmla="*/ 2433440 w 6370596"/>
                <a:gd name="connsiteY55" fmla="*/ 4515941 h 4579441"/>
                <a:gd name="connsiteX56" fmla="*/ 2458840 w 6370596"/>
                <a:gd name="connsiteY56" fmla="*/ 4477841 h 4579441"/>
                <a:gd name="connsiteX57" fmla="*/ 2471540 w 6370596"/>
                <a:gd name="connsiteY57" fmla="*/ 4458791 h 4579441"/>
                <a:gd name="connsiteX58" fmla="*/ 2490590 w 6370596"/>
                <a:gd name="connsiteY58" fmla="*/ 4433391 h 4579441"/>
                <a:gd name="connsiteX59" fmla="*/ 2503290 w 6370596"/>
                <a:gd name="connsiteY59" fmla="*/ 4414341 h 4579441"/>
                <a:gd name="connsiteX60" fmla="*/ 2522340 w 6370596"/>
                <a:gd name="connsiteY60" fmla="*/ 4388941 h 4579441"/>
                <a:gd name="connsiteX61" fmla="*/ 2535040 w 6370596"/>
                <a:gd name="connsiteY61" fmla="*/ 4369891 h 4579441"/>
                <a:gd name="connsiteX62" fmla="*/ 2554090 w 6370596"/>
                <a:gd name="connsiteY62" fmla="*/ 4363541 h 4579441"/>
                <a:gd name="connsiteX63" fmla="*/ 2611240 w 6370596"/>
                <a:gd name="connsiteY63" fmla="*/ 4312741 h 4579441"/>
                <a:gd name="connsiteX64" fmla="*/ 2630290 w 6370596"/>
                <a:gd name="connsiteY64" fmla="*/ 4306391 h 4579441"/>
                <a:gd name="connsiteX65" fmla="*/ 2674740 w 6370596"/>
                <a:gd name="connsiteY65" fmla="*/ 4280991 h 4579441"/>
                <a:gd name="connsiteX66" fmla="*/ 2700140 w 6370596"/>
                <a:gd name="connsiteY66" fmla="*/ 4268291 h 4579441"/>
                <a:gd name="connsiteX67" fmla="*/ 2738240 w 6370596"/>
                <a:gd name="connsiteY67" fmla="*/ 4230191 h 4579441"/>
                <a:gd name="connsiteX68" fmla="*/ 2776340 w 6370596"/>
                <a:gd name="connsiteY68" fmla="*/ 4198441 h 4579441"/>
                <a:gd name="connsiteX69" fmla="*/ 2827140 w 6370596"/>
                <a:gd name="connsiteY69" fmla="*/ 4166691 h 4579441"/>
                <a:gd name="connsiteX70" fmla="*/ 2858890 w 6370596"/>
                <a:gd name="connsiteY70" fmla="*/ 4134941 h 4579441"/>
                <a:gd name="connsiteX71" fmla="*/ 2890640 w 6370596"/>
                <a:gd name="connsiteY71" fmla="*/ 4103191 h 4579441"/>
                <a:gd name="connsiteX72" fmla="*/ 2903340 w 6370596"/>
                <a:gd name="connsiteY72" fmla="*/ 4077791 h 4579441"/>
                <a:gd name="connsiteX73" fmla="*/ 2992240 w 6370596"/>
                <a:gd name="connsiteY73" fmla="*/ 4014291 h 4579441"/>
                <a:gd name="connsiteX74" fmla="*/ 3023990 w 6370596"/>
                <a:gd name="connsiteY74" fmla="*/ 3995241 h 4579441"/>
                <a:gd name="connsiteX75" fmla="*/ 3093840 w 6370596"/>
                <a:gd name="connsiteY75" fmla="*/ 3963491 h 4579441"/>
                <a:gd name="connsiteX76" fmla="*/ 3112890 w 6370596"/>
                <a:gd name="connsiteY76" fmla="*/ 3950791 h 4579441"/>
                <a:gd name="connsiteX77" fmla="*/ 3150990 w 6370596"/>
                <a:gd name="connsiteY77" fmla="*/ 3938091 h 4579441"/>
                <a:gd name="connsiteX78" fmla="*/ 3208140 w 6370596"/>
                <a:gd name="connsiteY78" fmla="*/ 3906341 h 4579441"/>
                <a:gd name="connsiteX79" fmla="*/ 3246240 w 6370596"/>
                <a:gd name="connsiteY79" fmla="*/ 3887291 h 4579441"/>
                <a:gd name="connsiteX80" fmla="*/ 3258940 w 6370596"/>
                <a:gd name="connsiteY80" fmla="*/ 3868241 h 4579441"/>
                <a:gd name="connsiteX81" fmla="*/ 3284340 w 6370596"/>
                <a:gd name="connsiteY81" fmla="*/ 3849191 h 4579441"/>
                <a:gd name="connsiteX82" fmla="*/ 3277990 w 6370596"/>
                <a:gd name="connsiteY82" fmla="*/ 3734891 h 4579441"/>
                <a:gd name="connsiteX83" fmla="*/ 3239890 w 6370596"/>
                <a:gd name="connsiteY83" fmla="*/ 3728541 h 4579441"/>
                <a:gd name="connsiteX84" fmla="*/ 3112890 w 6370596"/>
                <a:gd name="connsiteY84" fmla="*/ 3715841 h 4579441"/>
                <a:gd name="connsiteX85" fmla="*/ 3119240 w 6370596"/>
                <a:gd name="connsiteY85" fmla="*/ 3690441 h 4579441"/>
                <a:gd name="connsiteX86" fmla="*/ 3138290 w 6370596"/>
                <a:gd name="connsiteY86" fmla="*/ 3677741 h 4579441"/>
                <a:gd name="connsiteX87" fmla="*/ 3163690 w 6370596"/>
                <a:gd name="connsiteY87" fmla="*/ 3658691 h 4579441"/>
                <a:gd name="connsiteX88" fmla="*/ 3201790 w 6370596"/>
                <a:gd name="connsiteY88" fmla="*/ 3639641 h 4579441"/>
                <a:gd name="connsiteX89" fmla="*/ 3271640 w 6370596"/>
                <a:gd name="connsiteY89" fmla="*/ 3569791 h 4579441"/>
                <a:gd name="connsiteX90" fmla="*/ 3290690 w 6370596"/>
                <a:gd name="connsiteY90" fmla="*/ 3544391 h 4579441"/>
                <a:gd name="connsiteX91" fmla="*/ 3309740 w 6370596"/>
                <a:gd name="connsiteY91" fmla="*/ 3531691 h 4579441"/>
                <a:gd name="connsiteX92" fmla="*/ 3404990 w 6370596"/>
                <a:gd name="connsiteY92" fmla="*/ 3474541 h 4579441"/>
                <a:gd name="connsiteX93" fmla="*/ 3449440 w 6370596"/>
                <a:gd name="connsiteY93" fmla="*/ 3461841 h 4579441"/>
                <a:gd name="connsiteX94" fmla="*/ 3474840 w 6370596"/>
                <a:gd name="connsiteY94" fmla="*/ 3398341 h 4579441"/>
                <a:gd name="connsiteX95" fmla="*/ 3512940 w 6370596"/>
                <a:gd name="connsiteY95" fmla="*/ 3379291 h 4579441"/>
                <a:gd name="connsiteX96" fmla="*/ 3557390 w 6370596"/>
                <a:gd name="connsiteY96" fmla="*/ 3353891 h 4579441"/>
                <a:gd name="connsiteX97" fmla="*/ 3608190 w 6370596"/>
                <a:gd name="connsiteY97" fmla="*/ 3322141 h 4579441"/>
                <a:gd name="connsiteX98" fmla="*/ 3697090 w 6370596"/>
                <a:gd name="connsiteY98" fmla="*/ 3296741 h 4579441"/>
                <a:gd name="connsiteX99" fmla="*/ 3741540 w 6370596"/>
                <a:gd name="connsiteY99" fmla="*/ 3284041 h 4579441"/>
                <a:gd name="connsiteX100" fmla="*/ 3760590 w 6370596"/>
                <a:gd name="connsiteY100" fmla="*/ 3271341 h 4579441"/>
                <a:gd name="connsiteX101" fmla="*/ 3805040 w 6370596"/>
                <a:gd name="connsiteY101" fmla="*/ 3220541 h 4579441"/>
                <a:gd name="connsiteX102" fmla="*/ 3773290 w 6370596"/>
                <a:gd name="connsiteY102" fmla="*/ 3144341 h 4579441"/>
                <a:gd name="connsiteX103" fmla="*/ 3728840 w 6370596"/>
                <a:gd name="connsiteY103" fmla="*/ 3087191 h 4579441"/>
                <a:gd name="connsiteX104" fmla="*/ 3671690 w 6370596"/>
                <a:gd name="connsiteY104" fmla="*/ 2979241 h 4579441"/>
                <a:gd name="connsiteX105" fmla="*/ 3678040 w 6370596"/>
                <a:gd name="connsiteY105" fmla="*/ 2960191 h 4579441"/>
                <a:gd name="connsiteX106" fmla="*/ 3690740 w 6370596"/>
                <a:gd name="connsiteY106" fmla="*/ 2877641 h 4579441"/>
                <a:gd name="connsiteX107" fmla="*/ 3684390 w 6370596"/>
                <a:gd name="connsiteY107" fmla="*/ 2833191 h 4579441"/>
                <a:gd name="connsiteX108" fmla="*/ 3671690 w 6370596"/>
                <a:gd name="connsiteY108" fmla="*/ 2814141 h 4579441"/>
                <a:gd name="connsiteX109" fmla="*/ 3665340 w 6370596"/>
                <a:gd name="connsiteY109" fmla="*/ 2788741 h 4579441"/>
                <a:gd name="connsiteX110" fmla="*/ 3671690 w 6370596"/>
                <a:gd name="connsiteY110" fmla="*/ 2706191 h 4579441"/>
                <a:gd name="connsiteX111" fmla="*/ 3684390 w 6370596"/>
                <a:gd name="connsiteY111" fmla="*/ 2687141 h 4579441"/>
                <a:gd name="connsiteX112" fmla="*/ 3722490 w 6370596"/>
                <a:gd name="connsiteY112" fmla="*/ 2649041 h 4579441"/>
                <a:gd name="connsiteX113" fmla="*/ 3843140 w 6370596"/>
                <a:gd name="connsiteY113" fmla="*/ 2560141 h 4579441"/>
                <a:gd name="connsiteX114" fmla="*/ 3925690 w 6370596"/>
                <a:gd name="connsiteY114" fmla="*/ 2496641 h 4579441"/>
                <a:gd name="connsiteX115" fmla="*/ 4008240 w 6370596"/>
                <a:gd name="connsiteY115" fmla="*/ 2464891 h 4579441"/>
                <a:gd name="connsiteX116" fmla="*/ 4109840 w 6370596"/>
                <a:gd name="connsiteY116" fmla="*/ 2471241 h 4579441"/>
                <a:gd name="connsiteX117" fmla="*/ 4147940 w 6370596"/>
                <a:gd name="connsiteY117" fmla="*/ 2496641 h 4579441"/>
                <a:gd name="connsiteX118" fmla="*/ 4186040 w 6370596"/>
                <a:gd name="connsiteY118" fmla="*/ 2515691 h 4579441"/>
                <a:gd name="connsiteX119" fmla="*/ 4249540 w 6370596"/>
                <a:gd name="connsiteY119" fmla="*/ 2566491 h 4579441"/>
                <a:gd name="connsiteX120" fmla="*/ 4274940 w 6370596"/>
                <a:gd name="connsiteY120" fmla="*/ 2610941 h 4579441"/>
                <a:gd name="connsiteX121" fmla="*/ 4293990 w 6370596"/>
                <a:gd name="connsiteY121" fmla="*/ 2629991 h 4579441"/>
                <a:gd name="connsiteX122" fmla="*/ 4363840 w 6370596"/>
                <a:gd name="connsiteY122" fmla="*/ 2706191 h 4579441"/>
                <a:gd name="connsiteX123" fmla="*/ 4382890 w 6370596"/>
                <a:gd name="connsiteY123" fmla="*/ 2731591 h 4579441"/>
                <a:gd name="connsiteX124" fmla="*/ 4427340 w 6370596"/>
                <a:gd name="connsiteY124" fmla="*/ 2795091 h 4579441"/>
                <a:gd name="connsiteX125" fmla="*/ 4465440 w 6370596"/>
                <a:gd name="connsiteY125" fmla="*/ 2852241 h 4579441"/>
                <a:gd name="connsiteX126" fmla="*/ 4535290 w 6370596"/>
                <a:gd name="connsiteY126" fmla="*/ 2947491 h 4579441"/>
                <a:gd name="connsiteX127" fmla="*/ 4547990 w 6370596"/>
                <a:gd name="connsiteY127" fmla="*/ 2966541 h 4579441"/>
                <a:gd name="connsiteX128" fmla="*/ 4573390 w 6370596"/>
                <a:gd name="connsiteY128" fmla="*/ 2991941 h 4579441"/>
                <a:gd name="connsiteX129" fmla="*/ 4586090 w 6370596"/>
                <a:gd name="connsiteY129" fmla="*/ 3010991 h 4579441"/>
                <a:gd name="connsiteX130" fmla="*/ 4605140 w 6370596"/>
                <a:gd name="connsiteY130" fmla="*/ 3030041 h 4579441"/>
                <a:gd name="connsiteX131" fmla="*/ 4649590 w 6370596"/>
                <a:gd name="connsiteY131" fmla="*/ 3087191 h 4579441"/>
                <a:gd name="connsiteX132" fmla="*/ 4668640 w 6370596"/>
                <a:gd name="connsiteY132" fmla="*/ 3112591 h 4579441"/>
                <a:gd name="connsiteX133" fmla="*/ 4681340 w 6370596"/>
                <a:gd name="connsiteY133" fmla="*/ 3131641 h 4579441"/>
                <a:gd name="connsiteX134" fmla="*/ 4700390 w 6370596"/>
                <a:gd name="connsiteY134" fmla="*/ 3137991 h 4579441"/>
                <a:gd name="connsiteX135" fmla="*/ 4732140 w 6370596"/>
                <a:gd name="connsiteY135" fmla="*/ 3036391 h 4579441"/>
                <a:gd name="connsiteX136" fmla="*/ 4744840 w 6370596"/>
                <a:gd name="connsiteY136" fmla="*/ 2985591 h 4579441"/>
                <a:gd name="connsiteX137" fmla="*/ 4763890 w 6370596"/>
                <a:gd name="connsiteY137" fmla="*/ 2934791 h 4579441"/>
                <a:gd name="connsiteX138" fmla="*/ 4776590 w 6370596"/>
                <a:gd name="connsiteY138" fmla="*/ 2883991 h 4579441"/>
                <a:gd name="connsiteX139" fmla="*/ 4782940 w 6370596"/>
                <a:gd name="connsiteY139" fmla="*/ 2864941 h 4579441"/>
                <a:gd name="connsiteX140" fmla="*/ 4801990 w 6370596"/>
                <a:gd name="connsiteY140" fmla="*/ 2839541 h 4579441"/>
                <a:gd name="connsiteX141" fmla="*/ 4808340 w 6370596"/>
                <a:gd name="connsiteY141" fmla="*/ 2820491 h 4579441"/>
                <a:gd name="connsiteX142" fmla="*/ 4846440 w 6370596"/>
                <a:gd name="connsiteY142" fmla="*/ 2763341 h 4579441"/>
                <a:gd name="connsiteX143" fmla="*/ 4859140 w 6370596"/>
                <a:gd name="connsiteY143" fmla="*/ 2744291 h 4579441"/>
                <a:gd name="connsiteX144" fmla="*/ 4878190 w 6370596"/>
                <a:gd name="connsiteY144" fmla="*/ 2731591 h 4579441"/>
                <a:gd name="connsiteX145" fmla="*/ 4922640 w 6370596"/>
                <a:gd name="connsiteY145" fmla="*/ 2693491 h 4579441"/>
                <a:gd name="connsiteX146" fmla="*/ 4960740 w 6370596"/>
                <a:gd name="connsiteY146" fmla="*/ 2680791 h 4579441"/>
                <a:gd name="connsiteX147" fmla="*/ 5005190 w 6370596"/>
                <a:gd name="connsiteY147" fmla="*/ 2668091 h 4579441"/>
                <a:gd name="connsiteX148" fmla="*/ 5049640 w 6370596"/>
                <a:gd name="connsiteY148" fmla="*/ 2661741 h 4579441"/>
                <a:gd name="connsiteX149" fmla="*/ 5119490 w 6370596"/>
                <a:gd name="connsiteY149" fmla="*/ 2668091 h 4579441"/>
                <a:gd name="connsiteX150" fmla="*/ 5138540 w 6370596"/>
                <a:gd name="connsiteY150" fmla="*/ 2680791 h 4579441"/>
                <a:gd name="connsiteX151" fmla="*/ 5157590 w 6370596"/>
                <a:gd name="connsiteY151" fmla="*/ 2687141 h 4579441"/>
                <a:gd name="connsiteX152" fmla="*/ 5202040 w 6370596"/>
                <a:gd name="connsiteY152" fmla="*/ 2706191 h 4579441"/>
                <a:gd name="connsiteX153" fmla="*/ 5240140 w 6370596"/>
                <a:gd name="connsiteY153" fmla="*/ 2718891 h 4579441"/>
                <a:gd name="connsiteX154" fmla="*/ 5259190 w 6370596"/>
                <a:gd name="connsiteY154" fmla="*/ 2725241 h 4579441"/>
                <a:gd name="connsiteX155" fmla="*/ 5290940 w 6370596"/>
                <a:gd name="connsiteY155" fmla="*/ 2737941 h 4579441"/>
                <a:gd name="connsiteX156" fmla="*/ 5316340 w 6370596"/>
                <a:gd name="connsiteY156" fmla="*/ 2744291 h 4579441"/>
                <a:gd name="connsiteX157" fmla="*/ 5354440 w 6370596"/>
                <a:gd name="connsiteY157" fmla="*/ 2756991 h 4579441"/>
                <a:gd name="connsiteX158" fmla="*/ 5398890 w 6370596"/>
                <a:gd name="connsiteY158" fmla="*/ 2769691 h 4579441"/>
                <a:gd name="connsiteX159" fmla="*/ 5494140 w 6370596"/>
                <a:gd name="connsiteY159" fmla="*/ 2763341 h 4579441"/>
                <a:gd name="connsiteX160" fmla="*/ 5513190 w 6370596"/>
                <a:gd name="connsiteY160" fmla="*/ 2744291 h 4579441"/>
                <a:gd name="connsiteX161" fmla="*/ 5500490 w 6370596"/>
                <a:gd name="connsiteY161" fmla="*/ 2699841 h 4579441"/>
                <a:gd name="connsiteX162" fmla="*/ 5494140 w 6370596"/>
                <a:gd name="connsiteY162" fmla="*/ 2668091 h 4579441"/>
                <a:gd name="connsiteX163" fmla="*/ 5456040 w 6370596"/>
                <a:gd name="connsiteY163" fmla="*/ 2649041 h 4579441"/>
                <a:gd name="connsiteX164" fmla="*/ 5449690 w 6370596"/>
                <a:gd name="connsiteY164" fmla="*/ 2623641 h 4579441"/>
                <a:gd name="connsiteX165" fmla="*/ 5462390 w 6370596"/>
                <a:gd name="connsiteY165" fmla="*/ 2509341 h 4579441"/>
                <a:gd name="connsiteX166" fmla="*/ 5475090 w 6370596"/>
                <a:gd name="connsiteY166" fmla="*/ 2483941 h 4579441"/>
                <a:gd name="connsiteX167" fmla="*/ 5513190 w 6370596"/>
                <a:gd name="connsiteY167" fmla="*/ 2458541 h 4579441"/>
                <a:gd name="connsiteX168" fmla="*/ 5513190 w 6370596"/>
                <a:gd name="connsiteY168" fmla="*/ 2356941 h 4579441"/>
                <a:gd name="connsiteX169" fmla="*/ 5532240 w 6370596"/>
                <a:gd name="connsiteY169" fmla="*/ 2331541 h 4579441"/>
                <a:gd name="connsiteX170" fmla="*/ 5551290 w 6370596"/>
                <a:gd name="connsiteY170" fmla="*/ 2293441 h 4579441"/>
                <a:gd name="connsiteX171" fmla="*/ 5576690 w 6370596"/>
                <a:gd name="connsiteY171" fmla="*/ 2287091 h 4579441"/>
                <a:gd name="connsiteX172" fmla="*/ 5684640 w 6370596"/>
                <a:gd name="connsiteY172" fmla="*/ 2280741 h 4579441"/>
                <a:gd name="connsiteX173" fmla="*/ 5767190 w 6370596"/>
                <a:gd name="connsiteY173" fmla="*/ 2261691 h 4579441"/>
                <a:gd name="connsiteX174" fmla="*/ 5786240 w 6370596"/>
                <a:gd name="connsiteY174" fmla="*/ 2255341 h 4579441"/>
                <a:gd name="connsiteX175" fmla="*/ 5951340 w 6370596"/>
                <a:gd name="connsiteY175" fmla="*/ 2261691 h 4579441"/>
                <a:gd name="connsiteX176" fmla="*/ 5989440 w 6370596"/>
                <a:gd name="connsiteY176" fmla="*/ 2280741 h 4579441"/>
                <a:gd name="connsiteX177" fmla="*/ 6129140 w 6370596"/>
                <a:gd name="connsiteY177" fmla="*/ 2299791 h 4579441"/>
                <a:gd name="connsiteX178" fmla="*/ 6287890 w 6370596"/>
                <a:gd name="connsiteY178" fmla="*/ 2293441 h 4579441"/>
                <a:gd name="connsiteX179" fmla="*/ 6306940 w 6370596"/>
                <a:gd name="connsiteY179" fmla="*/ 2280741 h 4579441"/>
                <a:gd name="connsiteX180" fmla="*/ 6332340 w 6370596"/>
                <a:gd name="connsiteY180" fmla="*/ 2274391 h 4579441"/>
                <a:gd name="connsiteX181" fmla="*/ 6370440 w 6370596"/>
                <a:gd name="connsiteY181" fmla="*/ 2236291 h 4579441"/>
                <a:gd name="connsiteX182" fmla="*/ 6351390 w 6370596"/>
                <a:gd name="connsiteY182" fmla="*/ 2229941 h 4579441"/>
                <a:gd name="connsiteX183" fmla="*/ 6325990 w 6370596"/>
                <a:gd name="connsiteY183" fmla="*/ 2217241 h 4579441"/>
                <a:gd name="connsiteX184" fmla="*/ 6306940 w 6370596"/>
                <a:gd name="connsiteY184" fmla="*/ 2102941 h 4579441"/>
                <a:gd name="connsiteX185" fmla="*/ 6300590 w 6370596"/>
                <a:gd name="connsiteY185" fmla="*/ 2033091 h 4579441"/>
                <a:gd name="connsiteX186" fmla="*/ 6281540 w 6370596"/>
                <a:gd name="connsiteY186" fmla="*/ 1969591 h 4579441"/>
                <a:gd name="connsiteX187" fmla="*/ 6268840 w 6370596"/>
                <a:gd name="connsiteY187" fmla="*/ 1937841 h 4579441"/>
                <a:gd name="connsiteX188" fmla="*/ 6262490 w 6370596"/>
                <a:gd name="connsiteY188" fmla="*/ 1918791 h 4579441"/>
                <a:gd name="connsiteX189" fmla="*/ 6249790 w 6370596"/>
                <a:gd name="connsiteY189" fmla="*/ 1899741 h 4579441"/>
                <a:gd name="connsiteX190" fmla="*/ 6243440 w 6370596"/>
                <a:gd name="connsiteY190" fmla="*/ 1874341 h 4579441"/>
                <a:gd name="connsiteX191" fmla="*/ 6224390 w 6370596"/>
                <a:gd name="connsiteY191" fmla="*/ 1829891 h 4579441"/>
                <a:gd name="connsiteX192" fmla="*/ 6218040 w 6370596"/>
                <a:gd name="connsiteY192" fmla="*/ 1753691 h 4579441"/>
                <a:gd name="connsiteX193" fmla="*/ 6192640 w 6370596"/>
                <a:gd name="connsiteY193" fmla="*/ 1696541 h 4579441"/>
                <a:gd name="connsiteX194" fmla="*/ 6179940 w 6370596"/>
                <a:gd name="connsiteY194" fmla="*/ 1671141 h 4579441"/>
                <a:gd name="connsiteX195" fmla="*/ 6154540 w 6370596"/>
                <a:gd name="connsiteY195" fmla="*/ 1633041 h 4579441"/>
                <a:gd name="connsiteX196" fmla="*/ 6141840 w 6370596"/>
                <a:gd name="connsiteY196" fmla="*/ 1594941 h 4579441"/>
                <a:gd name="connsiteX197" fmla="*/ 6135490 w 6370596"/>
                <a:gd name="connsiteY197" fmla="*/ 1575891 h 4579441"/>
                <a:gd name="connsiteX198" fmla="*/ 6129140 w 6370596"/>
                <a:gd name="connsiteY198" fmla="*/ 1550491 h 4579441"/>
                <a:gd name="connsiteX199" fmla="*/ 6116440 w 6370596"/>
                <a:gd name="connsiteY199" fmla="*/ 1531441 h 4579441"/>
                <a:gd name="connsiteX200" fmla="*/ 6097390 w 6370596"/>
                <a:gd name="connsiteY200" fmla="*/ 1486991 h 4579441"/>
                <a:gd name="connsiteX201" fmla="*/ 6059290 w 6370596"/>
                <a:gd name="connsiteY201" fmla="*/ 1474291 h 4579441"/>
                <a:gd name="connsiteX202" fmla="*/ 6002140 w 6370596"/>
                <a:gd name="connsiteY202" fmla="*/ 1461591 h 4579441"/>
                <a:gd name="connsiteX203" fmla="*/ 5964040 w 6370596"/>
                <a:gd name="connsiteY203" fmla="*/ 1448891 h 4579441"/>
                <a:gd name="connsiteX204" fmla="*/ 5944990 w 6370596"/>
                <a:gd name="connsiteY204" fmla="*/ 1442541 h 4579441"/>
                <a:gd name="connsiteX205" fmla="*/ 5887840 w 6370596"/>
                <a:gd name="connsiteY205" fmla="*/ 1429841 h 4579441"/>
                <a:gd name="connsiteX206" fmla="*/ 5868790 w 6370596"/>
                <a:gd name="connsiteY206" fmla="*/ 1423491 h 4579441"/>
                <a:gd name="connsiteX207" fmla="*/ 5563990 w 6370596"/>
                <a:gd name="connsiteY207" fmla="*/ 1436191 h 4579441"/>
                <a:gd name="connsiteX208" fmla="*/ 5506840 w 6370596"/>
                <a:gd name="connsiteY208" fmla="*/ 1448891 h 4579441"/>
                <a:gd name="connsiteX209" fmla="*/ 5468740 w 6370596"/>
                <a:gd name="connsiteY209" fmla="*/ 1461591 h 4579441"/>
                <a:gd name="connsiteX210" fmla="*/ 5449690 w 6370596"/>
                <a:gd name="connsiteY210" fmla="*/ 1467941 h 4579441"/>
                <a:gd name="connsiteX211" fmla="*/ 5430640 w 6370596"/>
                <a:gd name="connsiteY211" fmla="*/ 1480641 h 4579441"/>
                <a:gd name="connsiteX212" fmla="*/ 5373490 w 6370596"/>
                <a:gd name="connsiteY212" fmla="*/ 1493341 h 4579441"/>
                <a:gd name="connsiteX213" fmla="*/ 5309990 w 6370596"/>
                <a:gd name="connsiteY213" fmla="*/ 1506041 h 4579441"/>
                <a:gd name="connsiteX214" fmla="*/ 5202040 w 6370596"/>
                <a:gd name="connsiteY214" fmla="*/ 1525091 h 4579441"/>
                <a:gd name="connsiteX215" fmla="*/ 5030590 w 6370596"/>
                <a:gd name="connsiteY215" fmla="*/ 1512391 h 4579441"/>
                <a:gd name="connsiteX216" fmla="*/ 4967090 w 6370596"/>
                <a:gd name="connsiteY216" fmla="*/ 1493341 h 4579441"/>
                <a:gd name="connsiteX217" fmla="*/ 4948040 w 6370596"/>
                <a:gd name="connsiteY217" fmla="*/ 1486991 h 4579441"/>
                <a:gd name="connsiteX218" fmla="*/ 4922640 w 6370596"/>
                <a:gd name="connsiteY218" fmla="*/ 1480641 h 4579441"/>
                <a:gd name="connsiteX219" fmla="*/ 4903590 w 6370596"/>
                <a:gd name="connsiteY219" fmla="*/ 1474291 h 4579441"/>
                <a:gd name="connsiteX220" fmla="*/ 4833740 w 6370596"/>
                <a:gd name="connsiteY220" fmla="*/ 1467941 h 4579441"/>
                <a:gd name="connsiteX221" fmla="*/ 4795640 w 6370596"/>
                <a:gd name="connsiteY221" fmla="*/ 1455241 h 4579441"/>
                <a:gd name="connsiteX222" fmla="*/ 4522590 w 6370596"/>
                <a:gd name="connsiteY222" fmla="*/ 1442541 h 4579441"/>
                <a:gd name="connsiteX223" fmla="*/ 4490840 w 6370596"/>
                <a:gd name="connsiteY223" fmla="*/ 1436191 h 4579441"/>
                <a:gd name="connsiteX224" fmla="*/ 4452740 w 6370596"/>
                <a:gd name="connsiteY224" fmla="*/ 1423491 h 4579441"/>
                <a:gd name="connsiteX225" fmla="*/ 4395590 w 6370596"/>
                <a:gd name="connsiteY225" fmla="*/ 1417141 h 4579441"/>
                <a:gd name="connsiteX226" fmla="*/ 4357490 w 6370596"/>
                <a:gd name="connsiteY226" fmla="*/ 1391741 h 4579441"/>
                <a:gd name="connsiteX227" fmla="*/ 4319390 w 6370596"/>
                <a:gd name="connsiteY227" fmla="*/ 1379041 h 4579441"/>
                <a:gd name="connsiteX228" fmla="*/ 4281290 w 6370596"/>
                <a:gd name="connsiteY228" fmla="*/ 1366341 h 4579441"/>
                <a:gd name="connsiteX229" fmla="*/ 4243190 w 6370596"/>
                <a:gd name="connsiteY229" fmla="*/ 1353641 h 4579441"/>
                <a:gd name="connsiteX230" fmla="*/ 4211440 w 6370596"/>
                <a:gd name="connsiteY230" fmla="*/ 1347291 h 4579441"/>
                <a:gd name="connsiteX231" fmla="*/ 4192390 w 6370596"/>
                <a:gd name="connsiteY231" fmla="*/ 1334591 h 4579441"/>
                <a:gd name="connsiteX232" fmla="*/ 4154290 w 6370596"/>
                <a:gd name="connsiteY232" fmla="*/ 1321891 h 4579441"/>
                <a:gd name="connsiteX233" fmla="*/ 4135240 w 6370596"/>
                <a:gd name="connsiteY233" fmla="*/ 1315541 h 4579441"/>
                <a:gd name="connsiteX234" fmla="*/ 4103490 w 6370596"/>
                <a:gd name="connsiteY234" fmla="*/ 1296491 h 4579441"/>
                <a:gd name="connsiteX235" fmla="*/ 4059040 w 6370596"/>
                <a:gd name="connsiteY235" fmla="*/ 1283791 h 4579441"/>
                <a:gd name="connsiteX236" fmla="*/ 4033640 w 6370596"/>
                <a:gd name="connsiteY236" fmla="*/ 1271091 h 4579441"/>
                <a:gd name="connsiteX237" fmla="*/ 3982840 w 6370596"/>
                <a:gd name="connsiteY237" fmla="*/ 1258391 h 4579441"/>
                <a:gd name="connsiteX238" fmla="*/ 3919340 w 6370596"/>
                <a:gd name="connsiteY238" fmla="*/ 1220291 h 4579441"/>
                <a:gd name="connsiteX239" fmla="*/ 3900290 w 6370596"/>
                <a:gd name="connsiteY239" fmla="*/ 1213941 h 4579441"/>
                <a:gd name="connsiteX240" fmla="*/ 3709790 w 6370596"/>
                <a:gd name="connsiteY240" fmla="*/ 1207591 h 4579441"/>
                <a:gd name="connsiteX241" fmla="*/ 3627240 w 6370596"/>
                <a:gd name="connsiteY241" fmla="*/ 1213941 h 4579441"/>
                <a:gd name="connsiteX242" fmla="*/ 3589140 w 6370596"/>
                <a:gd name="connsiteY242" fmla="*/ 1232991 h 4579441"/>
                <a:gd name="connsiteX243" fmla="*/ 3551040 w 6370596"/>
                <a:gd name="connsiteY243" fmla="*/ 1245691 h 4579441"/>
                <a:gd name="connsiteX244" fmla="*/ 3531990 w 6370596"/>
                <a:gd name="connsiteY244" fmla="*/ 1258391 h 4579441"/>
                <a:gd name="connsiteX245" fmla="*/ 3512940 w 6370596"/>
                <a:gd name="connsiteY245" fmla="*/ 1264741 h 4579441"/>
                <a:gd name="connsiteX246" fmla="*/ 3474840 w 6370596"/>
                <a:gd name="connsiteY246" fmla="*/ 1290141 h 4579441"/>
                <a:gd name="connsiteX247" fmla="*/ 3455790 w 6370596"/>
                <a:gd name="connsiteY247" fmla="*/ 1302841 h 4579441"/>
                <a:gd name="connsiteX248" fmla="*/ 3455790 w 6370596"/>
                <a:gd name="connsiteY248" fmla="*/ 1455241 h 4579441"/>
                <a:gd name="connsiteX249" fmla="*/ 3366890 w 6370596"/>
                <a:gd name="connsiteY249" fmla="*/ 1506041 h 4579441"/>
                <a:gd name="connsiteX250" fmla="*/ 3271640 w 6370596"/>
                <a:gd name="connsiteY250" fmla="*/ 1448891 h 4579441"/>
                <a:gd name="connsiteX251" fmla="*/ 3252590 w 6370596"/>
                <a:gd name="connsiteY251" fmla="*/ 1455241 h 4579441"/>
                <a:gd name="connsiteX252" fmla="*/ 3176390 w 6370596"/>
                <a:gd name="connsiteY252" fmla="*/ 1429841 h 4579441"/>
                <a:gd name="connsiteX253" fmla="*/ 3157340 w 6370596"/>
                <a:gd name="connsiteY253" fmla="*/ 1410791 h 4579441"/>
                <a:gd name="connsiteX254" fmla="*/ 3138290 w 6370596"/>
                <a:gd name="connsiteY254" fmla="*/ 1372691 h 4579441"/>
                <a:gd name="connsiteX255" fmla="*/ 3131940 w 6370596"/>
                <a:gd name="connsiteY255" fmla="*/ 1353641 h 4579441"/>
                <a:gd name="connsiteX256" fmla="*/ 3119240 w 6370596"/>
                <a:gd name="connsiteY256" fmla="*/ 1334591 h 4579441"/>
                <a:gd name="connsiteX257" fmla="*/ 3112890 w 6370596"/>
                <a:gd name="connsiteY257" fmla="*/ 1315541 h 4579441"/>
                <a:gd name="connsiteX258" fmla="*/ 3100190 w 6370596"/>
                <a:gd name="connsiteY258" fmla="*/ 1296491 h 4579441"/>
                <a:gd name="connsiteX259" fmla="*/ 3087490 w 6370596"/>
                <a:gd name="connsiteY259" fmla="*/ 1271091 h 4579441"/>
                <a:gd name="connsiteX260" fmla="*/ 3068440 w 6370596"/>
                <a:gd name="connsiteY260" fmla="*/ 1252041 h 4579441"/>
                <a:gd name="connsiteX261" fmla="*/ 3030340 w 6370596"/>
                <a:gd name="connsiteY261" fmla="*/ 1232991 h 4579441"/>
                <a:gd name="connsiteX262" fmla="*/ 3011290 w 6370596"/>
                <a:gd name="connsiteY262" fmla="*/ 1213941 h 4579441"/>
                <a:gd name="connsiteX263" fmla="*/ 2985890 w 6370596"/>
                <a:gd name="connsiteY263" fmla="*/ 1194891 h 4579441"/>
                <a:gd name="connsiteX264" fmla="*/ 2966840 w 6370596"/>
                <a:gd name="connsiteY264" fmla="*/ 1169491 h 4579441"/>
                <a:gd name="connsiteX265" fmla="*/ 2941440 w 6370596"/>
                <a:gd name="connsiteY265" fmla="*/ 1144091 h 4579441"/>
                <a:gd name="connsiteX266" fmla="*/ 2896990 w 6370596"/>
                <a:gd name="connsiteY266" fmla="*/ 1086941 h 4579441"/>
                <a:gd name="connsiteX267" fmla="*/ 2865240 w 6370596"/>
                <a:gd name="connsiteY267" fmla="*/ 1048841 h 4579441"/>
                <a:gd name="connsiteX268" fmla="*/ 2839840 w 6370596"/>
                <a:gd name="connsiteY268" fmla="*/ 1029791 h 4579441"/>
                <a:gd name="connsiteX269" fmla="*/ 2801740 w 6370596"/>
                <a:gd name="connsiteY269" fmla="*/ 1004391 h 4579441"/>
                <a:gd name="connsiteX270" fmla="*/ 2757290 w 6370596"/>
                <a:gd name="connsiteY270" fmla="*/ 966291 h 4579441"/>
                <a:gd name="connsiteX271" fmla="*/ 2719190 w 6370596"/>
                <a:gd name="connsiteY271" fmla="*/ 928191 h 4579441"/>
                <a:gd name="connsiteX272" fmla="*/ 2700140 w 6370596"/>
                <a:gd name="connsiteY272" fmla="*/ 915491 h 4579441"/>
                <a:gd name="connsiteX273" fmla="*/ 2655690 w 6370596"/>
                <a:gd name="connsiteY273" fmla="*/ 871041 h 4579441"/>
                <a:gd name="connsiteX274" fmla="*/ 2630290 w 6370596"/>
                <a:gd name="connsiteY274" fmla="*/ 832941 h 4579441"/>
                <a:gd name="connsiteX275" fmla="*/ 2598540 w 6370596"/>
                <a:gd name="connsiteY275" fmla="*/ 801191 h 4579441"/>
                <a:gd name="connsiteX276" fmla="*/ 2585840 w 6370596"/>
                <a:gd name="connsiteY276" fmla="*/ 782141 h 4579441"/>
                <a:gd name="connsiteX277" fmla="*/ 2522340 w 6370596"/>
                <a:gd name="connsiteY277" fmla="*/ 744041 h 4579441"/>
                <a:gd name="connsiteX278" fmla="*/ 2503290 w 6370596"/>
                <a:gd name="connsiteY278" fmla="*/ 724991 h 4579441"/>
                <a:gd name="connsiteX279" fmla="*/ 2452490 w 6370596"/>
                <a:gd name="connsiteY279" fmla="*/ 693241 h 4579441"/>
                <a:gd name="connsiteX280" fmla="*/ 2376290 w 6370596"/>
                <a:gd name="connsiteY280" fmla="*/ 642441 h 4579441"/>
                <a:gd name="connsiteX281" fmla="*/ 2331840 w 6370596"/>
                <a:gd name="connsiteY281" fmla="*/ 585291 h 4579441"/>
                <a:gd name="connsiteX282" fmla="*/ 2293740 w 6370596"/>
                <a:gd name="connsiteY282" fmla="*/ 547191 h 4579441"/>
                <a:gd name="connsiteX283" fmla="*/ 2268340 w 6370596"/>
                <a:gd name="connsiteY283" fmla="*/ 496391 h 4579441"/>
                <a:gd name="connsiteX284" fmla="*/ 2223890 w 6370596"/>
                <a:gd name="connsiteY284" fmla="*/ 350341 h 4579441"/>
                <a:gd name="connsiteX285" fmla="*/ 2211190 w 6370596"/>
                <a:gd name="connsiteY285" fmla="*/ 331291 h 4579441"/>
                <a:gd name="connsiteX286" fmla="*/ 2204840 w 6370596"/>
                <a:gd name="connsiteY286" fmla="*/ 312241 h 4579441"/>
                <a:gd name="connsiteX287" fmla="*/ 2179440 w 6370596"/>
                <a:gd name="connsiteY287" fmla="*/ 274141 h 4579441"/>
                <a:gd name="connsiteX288" fmla="*/ 2122290 w 6370596"/>
                <a:gd name="connsiteY288" fmla="*/ 134441 h 4579441"/>
                <a:gd name="connsiteX289" fmla="*/ 2096890 w 6370596"/>
                <a:gd name="connsiteY289" fmla="*/ 96341 h 4579441"/>
                <a:gd name="connsiteX290" fmla="*/ 2071490 w 6370596"/>
                <a:gd name="connsiteY290" fmla="*/ 89991 h 4579441"/>
                <a:gd name="connsiteX291" fmla="*/ 2001640 w 6370596"/>
                <a:gd name="connsiteY291" fmla="*/ 58241 h 4579441"/>
                <a:gd name="connsiteX292" fmla="*/ 1982590 w 6370596"/>
                <a:gd name="connsiteY292" fmla="*/ 45541 h 4579441"/>
                <a:gd name="connsiteX293" fmla="*/ 1684140 w 6370596"/>
                <a:gd name="connsiteY293" fmla="*/ 26491 h 4579441"/>
                <a:gd name="connsiteX294" fmla="*/ 763390 w 6370596"/>
                <a:gd name="connsiteY294" fmla="*/ 13791 h 4579441"/>
                <a:gd name="connsiteX295" fmla="*/ 503040 w 6370596"/>
                <a:gd name="connsiteY295" fmla="*/ 1091 h 4579441"/>
                <a:gd name="connsiteX296" fmla="*/ 452240 w 6370596"/>
                <a:gd name="connsiteY296" fmla="*/ 20141 h 4579441"/>
                <a:gd name="connsiteX297" fmla="*/ 134740 w 6370596"/>
                <a:gd name="connsiteY297" fmla="*/ 20141 h 4579441"/>
                <a:gd name="connsiteX298" fmla="*/ 45840 w 6370596"/>
                <a:gd name="connsiteY298" fmla="*/ 64591 h 4579441"/>
                <a:gd name="connsiteX299" fmla="*/ 26790 w 6370596"/>
                <a:gd name="connsiteY299" fmla="*/ 229691 h 4579441"/>
                <a:gd name="connsiteX300" fmla="*/ 7740 w 6370596"/>
                <a:gd name="connsiteY300" fmla="*/ 369391 h 4579441"/>
                <a:gd name="connsiteX301" fmla="*/ 20440 w 6370596"/>
                <a:gd name="connsiteY301"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58840 w 6370596"/>
                <a:gd name="connsiteY55" fmla="*/ 4477841 h 4579441"/>
                <a:gd name="connsiteX56" fmla="*/ 2471540 w 6370596"/>
                <a:gd name="connsiteY56" fmla="*/ 4458791 h 4579441"/>
                <a:gd name="connsiteX57" fmla="*/ 2490590 w 6370596"/>
                <a:gd name="connsiteY57" fmla="*/ 4433391 h 4579441"/>
                <a:gd name="connsiteX58" fmla="*/ 2503290 w 6370596"/>
                <a:gd name="connsiteY58" fmla="*/ 4414341 h 4579441"/>
                <a:gd name="connsiteX59" fmla="*/ 2522340 w 6370596"/>
                <a:gd name="connsiteY59" fmla="*/ 4388941 h 4579441"/>
                <a:gd name="connsiteX60" fmla="*/ 2535040 w 6370596"/>
                <a:gd name="connsiteY60" fmla="*/ 4369891 h 4579441"/>
                <a:gd name="connsiteX61" fmla="*/ 2554090 w 6370596"/>
                <a:gd name="connsiteY61" fmla="*/ 4363541 h 4579441"/>
                <a:gd name="connsiteX62" fmla="*/ 2611240 w 6370596"/>
                <a:gd name="connsiteY62" fmla="*/ 4312741 h 4579441"/>
                <a:gd name="connsiteX63" fmla="*/ 2630290 w 6370596"/>
                <a:gd name="connsiteY63" fmla="*/ 4306391 h 4579441"/>
                <a:gd name="connsiteX64" fmla="*/ 2674740 w 6370596"/>
                <a:gd name="connsiteY64" fmla="*/ 4280991 h 4579441"/>
                <a:gd name="connsiteX65" fmla="*/ 2700140 w 6370596"/>
                <a:gd name="connsiteY65" fmla="*/ 4268291 h 4579441"/>
                <a:gd name="connsiteX66" fmla="*/ 2738240 w 6370596"/>
                <a:gd name="connsiteY66" fmla="*/ 4230191 h 4579441"/>
                <a:gd name="connsiteX67" fmla="*/ 2776340 w 6370596"/>
                <a:gd name="connsiteY67" fmla="*/ 4198441 h 4579441"/>
                <a:gd name="connsiteX68" fmla="*/ 2827140 w 6370596"/>
                <a:gd name="connsiteY68" fmla="*/ 4166691 h 4579441"/>
                <a:gd name="connsiteX69" fmla="*/ 2858890 w 6370596"/>
                <a:gd name="connsiteY69" fmla="*/ 4134941 h 4579441"/>
                <a:gd name="connsiteX70" fmla="*/ 2890640 w 6370596"/>
                <a:gd name="connsiteY70" fmla="*/ 4103191 h 4579441"/>
                <a:gd name="connsiteX71" fmla="*/ 2903340 w 6370596"/>
                <a:gd name="connsiteY71" fmla="*/ 4077791 h 4579441"/>
                <a:gd name="connsiteX72" fmla="*/ 2992240 w 6370596"/>
                <a:gd name="connsiteY72" fmla="*/ 4014291 h 4579441"/>
                <a:gd name="connsiteX73" fmla="*/ 3023990 w 6370596"/>
                <a:gd name="connsiteY73" fmla="*/ 3995241 h 4579441"/>
                <a:gd name="connsiteX74" fmla="*/ 3093840 w 6370596"/>
                <a:gd name="connsiteY74" fmla="*/ 3963491 h 4579441"/>
                <a:gd name="connsiteX75" fmla="*/ 3112890 w 6370596"/>
                <a:gd name="connsiteY75" fmla="*/ 3950791 h 4579441"/>
                <a:gd name="connsiteX76" fmla="*/ 3150990 w 6370596"/>
                <a:gd name="connsiteY76" fmla="*/ 3938091 h 4579441"/>
                <a:gd name="connsiteX77" fmla="*/ 3208140 w 6370596"/>
                <a:gd name="connsiteY77" fmla="*/ 3906341 h 4579441"/>
                <a:gd name="connsiteX78" fmla="*/ 3246240 w 6370596"/>
                <a:gd name="connsiteY78" fmla="*/ 3887291 h 4579441"/>
                <a:gd name="connsiteX79" fmla="*/ 3258940 w 6370596"/>
                <a:gd name="connsiteY79" fmla="*/ 3868241 h 4579441"/>
                <a:gd name="connsiteX80" fmla="*/ 3284340 w 6370596"/>
                <a:gd name="connsiteY80" fmla="*/ 3849191 h 4579441"/>
                <a:gd name="connsiteX81" fmla="*/ 3277990 w 6370596"/>
                <a:gd name="connsiteY81" fmla="*/ 3734891 h 4579441"/>
                <a:gd name="connsiteX82" fmla="*/ 3239890 w 6370596"/>
                <a:gd name="connsiteY82" fmla="*/ 3728541 h 4579441"/>
                <a:gd name="connsiteX83" fmla="*/ 3112890 w 6370596"/>
                <a:gd name="connsiteY83" fmla="*/ 3715841 h 4579441"/>
                <a:gd name="connsiteX84" fmla="*/ 3119240 w 6370596"/>
                <a:gd name="connsiteY84" fmla="*/ 3690441 h 4579441"/>
                <a:gd name="connsiteX85" fmla="*/ 3138290 w 6370596"/>
                <a:gd name="connsiteY85" fmla="*/ 3677741 h 4579441"/>
                <a:gd name="connsiteX86" fmla="*/ 3163690 w 6370596"/>
                <a:gd name="connsiteY86" fmla="*/ 3658691 h 4579441"/>
                <a:gd name="connsiteX87" fmla="*/ 3201790 w 6370596"/>
                <a:gd name="connsiteY87" fmla="*/ 3639641 h 4579441"/>
                <a:gd name="connsiteX88" fmla="*/ 3271640 w 6370596"/>
                <a:gd name="connsiteY88" fmla="*/ 3569791 h 4579441"/>
                <a:gd name="connsiteX89" fmla="*/ 3290690 w 6370596"/>
                <a:gd name="connsiteY89" fmla="*/ 3544391 h 4579441"/>
                <a:gd name="connsiteX90" fmla="*/ 3309740 w 6370596"/>
                <a:gd name="connsiteY90" fmla="*/ 3531691 h 4579441"/>
                <a:gd name="connsiteX91" fmla="*/ 3404990 w 6370596"/>
                <a:gd name="connsiteY91" fmla="*/ 3474541 h 4579441"/>
                <a:gd name="connsiteX92" fmla="*/ 3449440 w 6370596"/>
                <a:gd name="connsiteY92" fmla="*/ 3461841 h 4579441"/>
                <a:gd name="connsiteX93" fmla="*/ 3474840 w 6370596"/>
                <a:gd name="connsiteY93" fmla="*/ 3398341 h 4579441"/>
                <a:gd name="connsiteX94" fmla="*/ 3512940 w 6370596"/>
                <a:gd name="connsiteY94" fmla="*/ 3379291 h 4579441"/>
                <a:gd name="connsiteX95" fmla="*/ 3557390 w 6370596"/>
                <a:gd name="connsiteY95" fmla="*/ 3353891 h 4579441"/>
                <a:gd name="connsiteX96" fmla="*/ 3608190 w 6370596"/>
                <a:gd name="connsiteY96" fmla="*/ 3322141 h 4579441"/>
                <a:gd name="connsiteX97" fmla="*/ 3697090 w 6370596"/>
                <a:gd name="connsiteY97" fmla="*/ 3296741 h 4579441"/>
                <a:gd name="connsiteX98" fmla="*/ 3741540 w 6370596"/>
                <a:gd name="connsiteY98" fmla="*/ 3284041 h 4579441"/>
                <a:gd name="connsiteX99" fmla="*/ 3760590 w 6370596"/>
                <a:gd name="connsiteY99" fmla="*/ 3271341 h 4579441"/>
                <a:gd name="connsiteX100" fmla="*/ 3805040 w 6370596"/>
                <a:gd name="connsiteY100" fmla="*/ 3220541 h 4579441"/>
                <a:gd name="connsiteX101" fmla="*/ 3773290 w 6370596"/>
                <a:gd name="connsiteY101" fmla="*/ 3144341 h 4579441"/>
                <a:gd name="connsiteX102" fmla="*/ 3728840 w 6370596"/>
                <a:gd name="connsiteY102" fmla="*/ 3087191 h 4579441"/>
                <a:gd name="connsiteX103" fmla="*/ 3671690 w 6370596"/>
                <a:gd name="connsiteY103" fmla="*/ 2979241 h 4579441"/>
                <a:gd name="connsiteX104" fmla="*/ 3678040 w 6370596"/>
                <a:gd name="connsiteY104" fmla="*/ 2960191 h 4579441"/>
                <a:gd name="connsiteX105" fmla="*/ 3690740 w 6370596"/>
                <a:gd name="connsiteY105" fmla="*/ 2877641 h 4579441"/>
                <a:gd name="connsiteX106" fmla="*/ 3684390 w 6370596"/>
                <a:gd name="connsiteY106" fmla="*/ 2833191 h 4579441"/>
                <a:gd name="connsiteX107" fmla="*/ 3671690 w 6370596"/>
                <a:gd name="connsiteY107" fmla="*/ 2814141 h 4579441"/>
                <a:gd name="connsiteX108" fmla="*/ 3665340 w 6370596"/>
                <a:gd name="connsiteY108" fmla="*/ 2788741 h 4579441"/>
                <a:gd name="connsiteX109" fmla="*/ 3671690 w 6370596"/>
                <a:gd name="connsiteY109" fmla="*/ 2706191 h 4579441"/>
                <a:gd name="connsiteX110" fmla="*/ 3684390 w 6370596"/>
                <a:gd name="connsiteY110" fmla="*/ 2687141 h 4579441"/>
                <a:gd name="connsiteX111" fmla="*/ 3722490 w 6370596"/>
                <a:gd name="connsiteY111" fmla="*/ 2649041 h 4579441"/>
                <a:gd name="connsiteX112" fmla="*/ 3843140 w 6370596"/>
                <a:gd name="connsiteY112" fmla="*/ 2560141 h 4579441"/>
                <a:gd name="connsiteX113" fmla="*/ 3925690 w 6370596"/>
                <a:gd name="connsiteY113" fmla="*/ 2496641 h 4579441"/>
                <a:gd name="connsiteX114" fmla="*/ 4008240 w 6370596"/>
                <a:gd name="connsiteY114" fmla="*/ 2464891 h 4579441"/>
                <a:gd name="connsiteX115" fmla="*/ 4109840 w 6370596"/>
                <a:gd name="connsiteY115" fmla="*/ 2471241 h 4579441"/>
                <a:gd name="connsiteX116" fmla="*/ 4147940 w 6370596"/>
                <a:gd name="connsiteY116" fmla="*/ 2496641 h 4579441"/>
                <a:gd name="connsiteX117" fmla="*/ 4186040 w 6370596"/>
                <a:gd name="connsiteY117" fmla="*/ 2515691 h 4579441"/>
                <a:gd name="connsiteX118" fmla="*/ 4249540 w 6370596"/>
                <a:gd name="connsiteY118" fmla="*/ 2566491 h 4579441"/>
                <a:gd name="connsiteX119" fmla="*/ 4274940 w 6370596"/>
                <a:gd name="connsiteY119" fmla="*/ 2610941 h 4579441"/>
                <a:gd name="connsiteX120" fmla="*/ 4293990 w 6370596"/>
                <a:gd name="connsiteY120" fmla="*/ 2629991 h 4579441"/>
                <a:gd name="connsiteX121" fmla="*/ 4363840 w 6370596"/>
                <a:gd name="connsiteY121" fmla="*/ 2706191 h 4579441"/>
                <a:gd name="connsiteX122" fmla="*/ 4382890 w 6370596"/>
                <a:gd name="connsiteY122" fmla="*/ 2731591 h 4579441"/>
                <a:gd name="connsiteX123" fmla="*/ 4427340 w 6370596"/>
                <a:gd name="connsiteY123" fmla="*/ 2795091 h 4579441"/>
                <a:gd name="connsiteX124" fmla="*/ 4465440 w 6370596"/>
                <a:gd name="connsiteY124" fmla="*/ 2852241 h 4579441"/>
                <a:gd name="connsiteX125" fmla="*/ 4535290 w 6370596"/>
                <a:gd name="connsiteY125" fmla="*/ 2947491 h 4579441"/>
                <a:gd name="connsiteX126" fmla="*/ 4547990 w 6370596"/>
                <a:gd name="connsiteY126" fmla="*/ 2966541 h 4579441"/>
                <a:gd name="connsiteX127" fmla="*/ 4573390 w 6370596"/>
                <a:gd name="connsiteY127" fmla="*/ 2991941 h 4579441"/>
                <a:gd name="connsiteX128" fmla="*/ 4586090 w 6370596"/>
                <a:gd name="connsiteY128" fmla="*/ 3010991 h 4579441"/>
                <a:gd name="connsiteX129" fmla="*/ 4605140 w 6370596"/>
                <a:gd name="connsiteY129" fmla="*/ 3030041 h 4579441"/>
                <a:gd name="connsiteX130" fmla="*/ 4649590 w 6370596"/>
                <a:gd name="connsiteY130" fmla="*/ 3087191 h 4579441"/>
                <a:gd name="connsiteX131" fmla="*/ 4668640 w 6370596"/>
                <a:gd name="connsiteY131" fmla="*/ 3112591 h 4579441"/>
                <a:gd name="connsiteX132" fmla="*/ 4681340 w 6370596"/>
                <a:gd name="connsiteY132" fmla="*/ 3131641 h 4579441"/>
                <a:gd name="connsiteX133" fmla="*/ 4700390 w 6370596"/>
                <a:gd name="connsiteY133" fmla="*/ 3137991 h 4579441"/>
                <a:gd name="connsiteX134" fmla="*/ 4732140 w 6370596"/>
                <a:gd name="connsiteY134" fmla="*/ 3036391 h 4579441"/>
                <a:gd name="connsiteX135" fmla="*/ 4744840 w 6370596"/>
                <a:gd name="connsiteY135" fmla="*/ 2985591 h 4579441"/>
                <a:gd name="connsiteX136" fmla="*/ 4763890 w 6370596"/>
                <a:gd name="connsiteY136" fmla="*/ 2934791 h 4579441"/>
                <a:gd name="connsiteX137" fmla="*/ 4776590 w 6370596"/>
                <a:gd name="connsiteY137" fmla="*/ 2883991 h 4579441"/>
                <a:gd name="connsiteX138" fmla="*/ 4782940 w 6370596"/>
                <a:gd name="connsiteY138" fmla="*/ 2864941 h 4579441"/>
                <a:gd name="connsiteX139" fmla="*/ 4801990 w 6370596"/>
                <a:gd name="connsiteY139" fmla="*/ 2839541 h 4579441"/>
                <a:gd name="connsiteX140" fmla="*/ 4808340 w 6370596"/>
                <a:gd name="connsiteY140" fmla="*/ 2820491 h 4579441"/>
                <a:gd name="connsiteX141" fmla="*/ 4846440 w 6370596"/>
                <a:gd name="connsiteY141" fmla="*/ 2763341 h 4579441"/>
                <a:gd name="connsiteX142" fmla="*/ 4859140 w 6370596"/>
                <a:gd name="connsiteY142" fmla="*/ 2744291 h 4579441"/>
                <a:gd name="connsiteX143" fmla="*/ 4878190 w 6370596"/>
                <a:gd name="connsiteY143" fmla="*/ 2731591 h 4579441"/>
                <a:gd name="connsiteX144" fmla="*/ 4922640 w 6370596"/>
                <a:gd name="connsiteY144" fmla="*/ 2693491 h 4579441"/>
                <a:gd name="connsiteX145" fmla="*/ 4960740 w 6370596"/>
                <a:gd name="connsiteY145" fmla="*/ 2680791 h 4579441"/>
                <a:gd name="connsiteX146" fmla="*/ 5005190 w 6370596"/>
                <a:gd name="connsiteY146" fmla="*/ 2668091 h 4579441"/>
                <a:gd name="connsiteX147" fmla="*/ 5049640 w 6370596"/>
                <a:gd name="connsiteY147" fmla="*/ 2661741 h 4579441"/>
                <a:gd name="connsiteX148" fmla="*/ 5119490 w 6370596"/>
                <a:gd name="connsiteY148" fmla="*/ 2668091 h 4579441"/>
                <a:gd name="connsiteX149" fmla="*/ 5138540 w 6370596"/>
                <a:gd name="connsiteY149" fmla="*/ 2680791 h 4579441"/>
                <a:gd name="connsiteX150" fmla="*/ 5157590 w 6370596"/>
                <a:gd name="connsiteY150" fmla="*/ 2687141 h 4579441"/>
                <a:gd name="connsiteX151" fmla="*/ 5202040 w 6370596"/>
                <a:gd name="connsiteY151" fmla="*/ 2706191 h 4579441"/>
                <a:gd name="connsiteX152" fmla="*/ 5240140 w 6370596"/>
                <a:gd name="connsiteY152" fmla="*/ 2718891 h 4579441"/>
                <a:gd name="connsiteX153" fmla="*/ 5259190 w 6370596"/>
                <a:gd name="connsiteY153" fmla="*/ 2725241 h 4579441"/>
                <a:gd name="connsiteX154" fmla="*/ 5290940 w 6370596"/>
                <a:gd name="connsiteY154" fmla="*/ 2737941 h 4579441"/>
                <a:gd name="connsiteX155" fmla="*/ 5316340 w 6370596"/>
                <a:gd name="connsiteY155" fmla="*/ 2744291 h 4579441"/>
                <a:gd name="connsiteX156" fmla="*/ 5354440 w 6370596"/>
                <a:gd name="connsiteY156" fmla="*/ 2756991 h 4579441"/>
                <a:gd name="connsiteX157" fmla="*/ 5398890 w 6370596"/>
                <a:gd name="connsiteY157" fmla="*/ 2769691 h 4579441"/>
                <a:gd name="connsiteX158" fmla="*/ 5494140 w 6370596"/>
                <a:gd name="connsiteY158" fmla="*/ 2763341 h 4579441"/>
                <a:gd name="connsiteX159" fmla="*/ 5513190 w 6370596"/>
                <a:gd name="connsiteY159" fmla="*/ 2744291 h 4579441"/>
                <a:gd name="connsiteX160" fmla="*/ 5500490 w 6370596"/>
                <a:gd name="connsiteY160" fmla="*/ 2699841 h 4579441"/>
                <a:gd name="connsiteX161" fmla="*/ 5494140 w 6370596"/>
                <a:gd name="connsiteY161" fmla="*/ 2668091 h 4579441"/>
                <a:gd name="connsiteX162" fmla="*/ 5456040 w 6370596"/>
                <a:gd name="connsiteY162" fmla="*/ 2649041 h 4579441"/>
                <a:gd name="connsiteX163" fmla="*/ 5449690 w 6370596"/>
                <a:gd name="connsiteY163" fmla="*/ 2623641 h 4579441"/>
                <a:gd name="connsiteX164" fmla="*/ 5462390 w 6370596"/>
                <a:gd name="connsiteY164" fmla="*/ 2509341 h 4579441"/>
                <a:gd name="connsiteX165" fmla="*/ 5475090 w 6370596"/>
                <a:gd name="connsiteY165" fmla="*/ 2483941 h 4579441"/>
                <a:gd name="connsiteX166" fmla="*/ 5513190 w 6370596"/>
                <a:gd name="connsiteY166" fmla="*/ 2458541 h 4579441"/>
                <a:gd name="connsiteX167" fmla="*/ 5513190 w 6370596"/>
                <a:gd name="connsiteY167" fmla="*/ 2356941 h 4579441"/>
                <a:gd name="connsiteX168" fmla="*/ 5532240 w 6370596"/>
                <a:gd name="connsiteY168" fmla="*/ 2331541 h 4579441"/>
                <a:gd name="connsiteX169" fmla="*/ 5551290 w 6370596"/>
                <a:gd name="connsiteY169" fmla="*/ 2293441 h 4579441"/>
                <a:gd name="connsiteX170" fmla="*/ 5576690 w 6370596"/>
                <a:gd name="connsiteY170" fmla="*/ 2287091 h 4579441"/>
                <a:gd name="connsiteX171" fmla="*/ 5684640 w 6370596"/>
                <a:gd name="connsiteY171" fmla="*/ 2280741 h 4579441"/>
                <a:gd name="connsiteX172" fmla="*/ 5767190 w 6370596"/>
                <a:gd name="connsiteY172" fmla="*/ 2261691 h 4579441"/>
                <a:gd name="connsiteX173" fmla="*/ 5786240 w 6370596"/>
                <a:gd name="connsiteY173" fmla="*/ 2255341 h 4579441"/>
                <a:gd name="connsiteX174" fmla="*/ 5951340 w 6370596"/>
                <a:gd name="connsiteY174" fmla="*/ 2261691 h 4579441"/>
                <a:gd name="connsiteX175" fmla="*/ 5989440 w 6370596"/>
                <a:gd name="connsiteY175" fmla="*/ 2280741 h 4579441"/>
                <a:gd name="connsiteX176" fmla="*/ 6129140 w 6370596"/>
                <a:gd name="connsiteY176" fmla="*/ 2299791 h 4579441"/>
                <a:gd name="connsiteX177" fmla="*/ 6287890 w 6370596"/>
                <a:gd name="connsiteY177" fmla="*/ 2293441 h 4579441"/>
                <a:gd name="connsiteX178" fmla="*/ 6306940 w 6370596"/>
                <a:gd name="connsiteY178" fmla="*/ 2280741 h 4579441"/>
                <a:gd name="connsiteX179" fmla="*/ 6332340 w 6370596"/>
                <a:gd name="connsiteY179" fmla="*/ 2274391 h 4579441"/>
                <a:gd name="connsiteX180" fmla="*/ 6370440 w 6370596"/>
                <a:gd name="connsiteY180" fmla="*/ 2236291 h 4579441"/>
                <a:gd name="connsiteX181" fmla="*/ 6351390 w 6370596"/>
                <a:gd name="connsiteY181" fmla="*/ 2229941 h 4579441"/>
                <a:gd name="connsiteX182" fmla="*/ 6325990 w 6370596"/>
                <a:gd name="connsiteY182" fmla="*/ 2217241 h 4579441"/>
                <a:gd name="connsiteX183" fmla="*/ 6306940 w 6370596"/>
                <a:gd name="connsiteY183" fmla="*/ 2102941 h 4579441"/>
                <a:gd name="connsiteX184" fmla="*/ 6300590 w 6370596"/>
                <a:gd name="connsiteY184" fmla="*/ 2033091 h 4579441"/>
                <a:gd name="connsiteX185" fmla="*/ 6281540 w 6370596"/>
                <a:gd name="connsiteY185" fmla="*/ 1969591 h 4579441"/>
                <a:gd name="connsiteX186" fmla="*/ 6268840 w 6370596"/>
                <a:gd name="connsiteY186" fmla="*/ 1937841 h 4579441"/>
                <a:gd name="connsiteX187" fmla="*/ 6262490 w 6370596"/>
                <a:gd name="connsiteY187" fmla="*/ 1918791 h 4579441"/>
                <a:gd name="connsiteX188" fmla="*/ 6249790 w 6370596"/>
                <a:gd name="connsiteY188" fmla="*/ 1899741 h 4579441"/>
                <a:gd name="connsiteX189" fmla="*/ 6243440 w 6370596"/>
                <a:gd name="connsiteY189" fmla="*/ 1874341 h 4579441"/>
                <a:gd name="connsiteX190" fmla="*/ 6224390 w 6370596"/>
                <a:gd name="connsiteY190" fmla="*/ 1829891 h 4579441"/>
                <a:gd name="connsiteX191" fmla="*/ 6218040 w 6370596"/>
                <a:gd name="connsiteY191" fmla="*/ 1753691 h 4579441"/>
                <a:gd name="connsiteX192" fmla="*/ 6192640 w 6370596"/>
                <a:gd name="connsiteY192" fmla="*/ 1696541 h 4579441"/>
                <a:gd name="connsiteX193" fmla="*/ 6179940 w 6370596"/>
                <a:gd name="connsiteY193" fmla="*/ 1671141 h 4579441"/>
                <a:gd name="connsiteX194" fmla="*/ 6154540 w 6370596"/>
                <a:gd name="connsiteY194" fmla="*/ 1633041 h 4579441"/>
                <a:gd name="connsiteX195" fmla="*/ 6141840 w 6370596"/>
                <a:gd name="connsiteY195" fmla="*/ 1594941 h 4579441"/>
                <a:gd name="connsiteX196" fmla="*/ 6135490 w 6370596"/>
                <a:gd name="connsiteY196" fmla="*/ 1575891 h 4579441"/>
                <a:gd name="connsiteX197" fmla="*/ 6129140 w 6370596"/>
                <a:gd name="connsiteY197" fmla="*/ 1550491 h 4579441"/>
                <a:gd name="connsiteX198" fmla="*/ 6116440 w 6370596"/>
                <a:gd name="connsiteY198" fmla="*/ 1531441 h 4579441"/>
                <a:gd name="connsiteX199" fmla="*/ 6097390 w 6370596"/>
                <a:gd name="connsiteY199" fmla="*/ 1486991 h 4579441"/>
                <a:gd name="connsiteX200" fmla="*/ 6059290 w 6370596"/>
                <a:gd name="connsiteY200" fmla="*/ 1474291 h 4579441"/>
                <a:gd name="connsiteX201" fmla="*/ 6002140 w 6370596"/>
                <a:gd name="connsiteY201" fmla="*/ 1461591 h 4579441"/>
                <a:gd name="connsiteX202" fmla="*/ 5964040 w 6370596"/>
                <a:gd name="connsiteY202" fmla="*/ 1448891 h 4579441"/>
                <a:gd name="connsiteX203" fmla="*/ 5944990 w 6370596"/>
                <a:gd name="connsiteY203" fmla="*/ 1442541 h 4579441"/>
                <a:gd name="connsiteX204" fmla="*/ 5887840 w 6370596"/>
                <a:gd name="connsiteY204" fmla="*/ 1429841 h 4579441"/>
                <a:gd name="connsiteX205" fmla="*/ 5868790 w 6370596"/>
                <a:gd name="connsiteY205" fmla="*/ 1423491 h 4579441"/>
                <a:gd name="connsiteX206" fmla="*/ 5563990 w 6370596"/>
                <a:gd name="connsiteY206" fmla="*/ 1436191 h 4579441"/>
                <a:gd name="connsiteX207" fmla="*/ 5506840 w 6370596"/>
                <a:gd name="connsiteY207" fmla="*/ 1448891 h 4579441"/>
                <a:gd name="connsiteX208" fmla="*/ 5468740 w 6370596"/>
                <a:gd name="connsiteY208" fmla="*/ 1461591 h 4579441"/>
                <a:gd name="connsiteX209" fmla="*/ 5449690 w 6370596"/>
                <a:gd name="connsiteY209" fmla="*/ 1467941 h 4579441"/>
                <a:gd name="connsiteX210" fmla="*/ 5430640 w 6370596"/>
                <a:gd name="connsiteY210" fmla="*/ 1480641 h 4579441"/>
                <a:gd name="connsiteX211" fmla="*/ 5373490 w 6370596"/>
                <a:gd name="connsiteY211" fmla="*/ 1493341 h 4579441"/>
                <a:gd name="connsiteX212" fmla="*/ 5309990 w 6370596"/>
                <a:gd name="connsiteY212" fmla="*/ 1506041 h 4579441"/>
                <a:gd name="connsiteX213" fmla="*/ 5202040 w 6370596"/>
                <a:gd name="connsiteY213" fmla="*/ 1525091 h 4579441"/>
                <a:gd name="connsiteX214" fmla="*/ 5030590 w 6370596"/>
                <a:gd name="connsiteY214" fmla="*/ 1512391 h 4579441"/>
                <a:gd name="connsiteX215" fmla="*/ 4967090 w 6370596"/>
                <a:gd name="connsiteY215" fmla="*/ 1493341 h 4579441"/>
                <a:gd name="connsiteX216" fmla="*/ 4948040 w 6370596"/>
                <a:gd name="connsiteY216" fmla="*/ 1486991 h 4579441"/>
                <a:gd name="connsiteX217" fmla="*/ 4922640 w 6370596"/>
                <a:gd name="connsiteY217" fmla="*/ 1480641 h 4579441"/>
                <a:gd name="connsiteX218" fmla="*/ 4903590 w 6370596"/>
                <a:gd name="connsiteY218" fmla="*/ 1474291 h 4579441"/>
                <a:gd name="connsiteX219" fmla="*/ 4833740 w 6370596"/>
                <a:gd name="connsiteY219" fmla="*/ 1467941 h 4579441"/>
                <a:gd name="connsiteX220" fmla="*/ 4795640 w 6370596"/>
                <a:gd name="connsiteY220" fmla="*/ 1455241 h 4579441"/>
                <a:gd name="connsiteX221" fmla="*/ 4522590 w 6370596"/>
                <a:gd name="connsiteY221" fmla="*/ 1442541 h 4579441"/>
                <a:gd name="connsiteX222" fmla="*/ 4490840 w 6370596"/>
                <a:gd name="connsiteY222" fmla="*/ 1436191 h 4579441"/>
                <a:gd name="connsiteX223" fmla="*/ 4452740 w 6370596"/>
                <a:gd name="connsiteY223" fmla="*/ 1423491 h 4579441"/>
                <a:gd name="connsiteX224" fmla="*/ 4395590 w 6370596"/>
                <a:gd name="connsiteY224" fmla="*/ 1417141 h 4579441"/>
                <a:gd name="connsiteX225" fmla="*/ 4357490 w 6370596"/>
                <a:gd name="connsiteY225" fmla="*/ 1391741 h 4579441"/>
                <a:gd name="connsiteX226" fmla="*/ 4319390 w 6370596"/>
                <a:gd name="connsiteY226" fmla="*/ 1379041 h 4579441"/>
                <a:gd name="connsiteX227" fmla="*/ 4281290 w 6370596"/>
                <a:gd name="connsiteY227" fmla="*/ 1366341 h 4579441"/>
                <a:gd name="connsiteX228" fmla="*/ 4243190 w 6370596"/>
                <a:gd name="connsiteY228" fmla="*/ 1353641 h 4579441"/>
                <a:gd name="connsiteX229" fmla="*/ 4211440 w 6370596"/>
                <a:gd name="connsiteY229" fmla="*/ 1347291 h 4579441"/>
                <a:gd name="connsiteX230" fmla="*/ 4192390 w 6370596"/>
                <a:gd name="connsiteY230" fmla="*/ 1334591 h 4579441"/>
                <a:gd name="connsiteX231" fmla="*/ 4154290 w 6370596"/>
                <a:gd name="connsiteY231" fmla="*/ 1321891 h 4579441"/>
                <a:gd name="connsiteX232" fmla="*/ 4135240 w 6370596"/>
                <a:gd name="connsiteY232" fmla="*/ 1315541 h 4579441"/>
                <a:gd name="connsiteX233" fmla="*/ 4103490 w 6370596"/>
                <a:gd name="connsiteY233" fmla="*/ 1296491 h 4579441"/>
                <a:gd name="connsiteX234" fmla="*/ 4059040 w 6370596"/>
                <a:gd name="connsiteY234" fmla="*/ 1283791 h 4579441"/>
                <a:gd name="connsiteX235" fmla="*/ 4033640 w 6370596"/>
                <a:gd name="connsiteY235" fmla="*/ 1271091 h 4579441"/>
                <a:gd name="connsiteX236" fmla="*/ 3982840 w 6370596"/>
                <a:gd name="connsiteY236" fmla="*/ 1258391 h 4579441"/>
                <a:gd name="connsiteX237" fmla="*/ 3919340 w 6370596"/>
                <a:gd name="connsiteY237" fmla="*/ 1220291 h 4579441"/>
                <a:gd name="connsiteX238" fmla="*/ 3900290 w 6370596"/>
                <a:gd name="connsiteY238" fmla="*/ 1213941 h 4579441"/>
                <a:gd name="connsiteX239" fmla="*/ 3709790 w 6370596"/>
                <a:gd name="connsiteY239" fmla="*/ 1207591 h 4579441"/>
                <a:gd name="connsiteX240" fmla="*/ 3627240 w 6370596"/>
                <a:gd name="connsiteY240" fmla="*/ 1213941 h 4579441"/>
                <a:gd name="connsiteX241" fmla="*/ 3589140 w 6370596"/>
                <a:gd name="connsiteY241" fmla="*/ 1232991 h 4579441"/>
                <a:gd name="connsiteX242" fmla="*/ 3551040 w 6370596"/>
                <a:gd name="connsiteY242" fmla="*/ 1245691 h 4579441"/>
                <a:gd name="connsiteX243" fmla="*/ 3531990 w 6370596"/>
                <a:gd name="connsiteY243" fmla="*/ 1258391 h 4579441"/>
                <a:gd name="connsiteX244" fmla="*/ 3512940 w 6370596"/>
                <a:gd name="connsiteY244" fmla="*/ 1264741 h 4579441"/>
                <a:gd name="connsiteX245" fmla="*/ 3474840 w 6370596"/>
                <a:gd name="connsiteY245" fmla="*/ 1290141 h 4579441"/>
                <a:gd name="connsiteX246" fmla="*/ 3455790 w 6370596"/>
                <a:gd name="connsiteY246" fmla="*/ 1302841 h 4579441"/>
                <a:gd name="connsiteX247" fmla="*/ 3455790 w 6370596"/>
                <a:gd name="connsiteY247" fmla="*/ 1455241 h 4579441"/>
                <a:gd name="connsiteX248" fmla="*/ 3366890 w 6370596"/>
                <a:gd name="connsiteY248" fmla="*/ 1506041 h 4579441"/>
                <a:gd name="connsiteX249" fmla="*/ 3271640 w 6370596"/>
                <a:gd name="connsiteY249" fmla="*/ 1448891 h 4579441"/>
                <a:gd name="connsiteX250" fmla="*/ 3252590 w 6370596"/>
                <a:gd name="connsiteY250" fmla="*/ 1455241 h 4579441"/>
                <a:gd name="connsiteX251" fmla="*/ 3176390 w 6370596"/>
                <a:gd name="connsiteY251" fmla="*/ 1429841 h 4579441"/>
                <a:gd name="connsiteX252" fmla="*/ 3157340 w 6370596"/>
                <a:gd name="connsiteY252" fmla="*/ 1410791 h 4579441"/>
                <a:gd name="connsiteX253" fmla="*/ 3138290 w 6370596"/>
                <a:gd name="connsiteY253" fmla="*/ 1372691 h 4579441"/>
                <a:gd name="connsiteX254" fmla="*/ 3131940 w 6370596"/>
                <a:gd name="connsiteY254" fmla="*/ 1353641 h 4579441"/>
                <a:gd name="connsiteX255" fmla="*/ 3119240 w 6370596"/>
                <a:gd name="connsiteY255" fmla="*/ 1334591 h 4579441"/>
                <a:gd name="connsiteX256" fmla="*/ 3112890 w 6370596"/>
                <a:gd name="connsiteY256" fmla="*/ 1315541 h 4579441"/>
                <a:gd name="connsiteX257" fmla="*/ 3100190 w 6370596"/>
                <a:gd name="connsiteY257" fmla="*/ 1296491 h 4579441"/>
                <a:gd name="connsiteX258" fmla="*/ 3087490 w 6370596"/>
                <a:gd name="connsiteY258" fmla="*/ 1271091 h 4579441"/>
                <a:gd name="connsiteX259" fmla="*/ 3068440 w 6370596"/>
                <a:gd name="connsiteY259" fmla="*/ 1252041 h 4579441"/>
                <a:gd name="connsiteX260" fmla="*/ 3030340 w 6370596"/>
                <a:gd name="connsiteY260" fmla="*/ 1232991 h 4579441"/>
                <a:gd name="connsiteX261" fmla="*/ 3011290 w 6370596"/>
                <a:gd name="connsiteY261" fmla="*/ 1213941 h 4579441"/>
                <a:gd name="connsiteX262" fmla="*/ 2985890 w 6370596"/>
                <a:gd name="connsiteY262" fmla="*/ 1194891 h 4579441"/>
                <a:gd name="connsiteX263" fmla="*/ 2966840 w 6370596"/>
                <a:gd name="connsiteY263" fmla="*/ 1169491 h 4579441"/>
                <a:gd name="connsiteX264" fmla="*/ 2941440 w 6370596"/>
                <a:gd name="connsiteY264" fmla="*/ 1144091 h 4579441"/>
                <a:gd name="connsiteX265" fmla="*/ 2896990 w 6370596"/>
                <a:gd name="connsiteY265" fmla="*/ 1086941 h 4579441"/>
                <a:gd name="connsiteX266" fmla="*/ 2865240 w 6370596"/>
                <a:gd name="connsiteY266" fmla="*/ 1048841 h 4579441"/>
                <a:gd name="connsiteX267" fmla="*/ 2839840 w 6370596"/>
                <a:gd name="connsiteY267" fmla="*/ 1029791 h 4579441"/>
                <a:gd name="connsiteX268" fmla="*/ 2801740 w 6370596"/>
                <a:gd name="connsiteY268" fmla="*/ 1004391 h 4579441"/>
                <a:gd name="connsiteX269" fmla="*/ 2757290 w 6370596"/>
                <a:gd name="connsiteY269" fmla="*/ 966291 h 4579441"/>
                <a:gd name="connsiteX270" fmla="*/ 2719190 w 6370596"/>
                <a:gd name="connsiteY270" fmla="*/ 928191 h 4579441"/>
                <a:gd name="connsiteX271" fmla="*/ 2700140 w 6370596"/>
                <a:gd name="connsiteY271" fmla="*/ 915491 h 4579441"/>
                <a:gd name="connsiteX272" fmla="*/ 2655690 w 6370596"/>
                <a:gd name="connsiteY272" fmla="*/ 871041 h 4579441"/>
                <a:gd name="connsiteX273" fmla="*/ 2630290 w 6370596"/>
                <a:gd name="connsiteY273" fmla="*/ 832941 h 4579441"/>
                <a:gd name="connsiteX274" fmla="*/ 2598540 w 6370596"/>
                <a:gd name="connsiteY274" fmla="*/ 801191 h 4579441"/>
                <a:gd name="connsiteX275" fmla="*/ 2585840 w 6370596"/>
                <a:gd name="connsiteY275" fmla="*/ 782141 h 4579441"/>
                <a:gd name="connsiteX276" fmla="*/ 2522340 w 6370596"/>
                <a:gd name="connsiteY276" fmla="*/ 744041 h 4579441"/>
                <a:gd name="connsiteX277" fmla="*/ 2503290 w 6370596"/>
                <a:gd name="connsiteY277" fmla="*/ 724991 h 4579441"/>
                <a:gd name="connsiteX278" fmla="*/ 2452490 w 6370596"/>
                <a:gd name="connsiteY278" fmla="*/ 693241 h 4579441"/>
                <a:gd name="connsiteX279" fmla="*/ 2376290 w 6370596"/>
                <a:gd name="connsiteY279" fmla="*/ 642441 h 4579441"/>
                <a:gd name="connsiteX280" fmla="*/ 2331840 w 6370596"/>
                <a:gd name="connsiteY280" fmla="*/ 585291 h 4579441"/>
                <a:gd name="connsiteX281" fmla="*/ 2293740 w 6370596"/>
                <a:gd name="connsiteY281" fmla="*/ 547191 h 4579441"/>
                <a:gd name="connsiteX282" fmla="*/ 2268340 w 6370596"/>
                <a:gd name="connsiteY282" fmla="*/ 496391 h 4579441"/>
                <a:gd name="connsiteX283" fmla="*/ 2223890 w 6370596"/>
                <a:gd name="connsiteY283" fmla="*/ 350341 h 4579441"/>
                <a:gd name="connsiteX284" fmla="*/ 2211190 w 6370596"/>
                <a:gd name="connsiteY284" fmla="*/ 331291 h 4579441"/>
                <a:gd name="connsiteX285" fmla="*/ 2204840 w 6370596"/>
                <a:gd name="connsiteY285" fmla="*/ 312241 h 4579441"/>
                <a:gd name="connsiteX286" fmla="*/ 2179440 w 6370596"/>
                <a:gd name="connsiteY286" fmla="*/ 274141 h 4579441"/>
                <a:gd name="connsiteX287" fmla="*/ 2122290 w 6370596"/>
                <a:gd name="connsiteY287" fmla="*/ 134441 h 4579441"/>
                <a:gd name="connsiteX288" fmla="*/ 2096890 w 6370596"/>
                <a:gd name="connsiteY288" fmla="*/ 96341 h 4579441"/>
                <a:gd name="connsiteX289" fmla="*/ 2071490 w 6370596"/>
                <a:gd name="connsiteY289" fmla="*/ 89991 h 4579441"/>
                <a:gd name="connsiteX290" fmla="*/ 2001640 w 6370596"/>
                <a:gd name="connsiteY290" fmla="*/ 58241 h 4579441"/>
                <a:gd name="connsiteX291" fmla="*/ 1982590 w 6370596"/>
                <a:gd name="connsiteY291" fmla="*/ 45541 h 4579441"/>
                <a:gd name="connsiteX292" fmla="*/ 1684140 w 6370596"/>
                <a:gd name="connsiteY292" fmla="*/ 26491 h 4579441"/>
                <a:gd name="connsiteX293" fmla="*/ 763390 w 6370596"/>
                <a:gd name="connsiteY293" fmla="*/ 13791 h 4579441"/>
                <a:gd name="connsiteX294" fmla="*/ 503040 w 6370596"/>
                <a:gd name="connsiteY294" fmla="*/ 1091 h 4579441"/>
                <a:gd name="connsiteX295" fmla="*/ 452240 w 6370596"/>
                <a:gd name="connsiteY295" fmla="*/ 20141 h 4579441"/>
                <a:gd name="connsiteX296" fmla="*/ 134740 w 6370596"/>
                <a:gd name="connsiteY296" fmla="*/ 20141 h 4579441"/>
                <a:gd name="connsiteX297" fmla="*/ 45840 w 6370596"/>
                <a:gd name="connsiteY297" fmla="*/ 64591 h 4579441"/>
                <a:gd name="connsiteX298" fmla="*/ 26790 w 6370596"/>
                <a:gd name="connsiteY298" fmla="*/ 229691 h 4579441"/>
                <a:gd name="connsiteX299" fmla="*/ 7740 w 6370596"/>
                <a:gd name="connsiteY299" fmla="*/ 369391 h 4579441"/>
                <a:gd name="connsiteX300" fmla="*/ 20440 w 6370596"/>
                <a:gd name="connsiteY300"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490590 w 6370596"/>
                <a:gd name="connsiteY56" fmla="*/ 4433391 h 4579441"/>
                <a:gd name="connsiteX57" fmla="*/ 2503290 w 6370596"/>
                <a:gd name="connsiteY57" fmla="*/ 4414341 h 4579441"/>
                <a:gd name="connsiteX58" fmla="*/ 2522340 w 6370596"/>
                <a:gd name="connsiteY58" fmla="*/ 4388941 h 4579441"/>
                <a:gd name="connsiteX59" fmla="*/ 2535040 w 6370596"/>
                <a:gd name="connsiteY59" fmla="*/ 4369891 h 4579441"/>
                <a:gd name="connsiteX60" fmla="*/ 2554090 w 6370596"/>
                <a:gd name="connsiteY60" fmla="*/ 4363541 h 4579441"/>
                <a:gd name="connsiteX61" fmla="*/ 2611240 w 6370596"/>
                <a:gd name="connsiteY61" fmla="*/ 4312741 h 4579441"/>
                <a:gd name="connsiteX62" fmla="*/ 2630290 w 6370596"/>
                <a:gd name="connsiteY62" fmla="*/ 4306391 h 4579441"/>
                <a:gd name="connsiteX63" fmla="*/ 2674740 w 6370596"/>
                <a:gd name="connsiteY63" fmla="*/ 4280991 h 4579441"/>
                <a:gd name="connsiteX64" fmla="*/ 2700140 w 6370596"/>
                <a:gd name="connsiteY64" fmla="*/ 4268291 h 4579441"/>
                <a:gd name="connsiteX65" fmla="*/ 2738240 w 6370596"/>
                <a:gd name="connsiteY65" fmla="*/ 4230191 h 4579441"/>
                <a:gd name="connsiteX66" fmla="*/ 2776340 w 6370596"/>
                <a:gd name="connsiteY66" fmla="*/ 4198441 h 4579441"/>
                <a:gd name="connsiteX67" fmla="*/ 2827140 w 6370596"/>
                <a:gd name="connsiteY67" fmla="*/ 4166691 h 4579441"/>
                <a:gd name="connsiteX68" fmla="*/ 2858890 w 6370596"/>
                <a:gd name="connsiteY68" fmla="*/ 4134941 h 4579441"/>
                <a:gd name="connsiteX69" fmla="*/ 2890640 w 6370596"/>
                <a:gd name="connsiteY69" fmla="*/ 4103191 h 4579441"/>
                <a:gd name="connsiteX70" fmla="*/ 2903340 w 6370596"/>
                <a:gd name="connsiteY70" fmla="*/ 4077791 h 4579441"/>
                <a:gd name="connsiteX71" fmla="*/ 2992240 w 6370596"/>
                <a:gd name="connsiteY71" fmla="*/ 4014291 h 4579441"/>
                <a:gd name="connsiteX72" fmla="*/ 3023990 w 6370596"/>
                <a:gd name="connsiteY72" fmla="*/ 3995241 h 4579441"/>
                <a:gd name="connsiteX73" fmla="*/ 3093840 w 6370596"/>
                <a:gd name="connsiteY73" fmla="*/ 3963491 h 4579441"/>
                <a:gd name="connsiteX74" fmla="*/ 3112890 w 6370596"/>
                <a:gd name="connsiteY74" fmla="*/ 3950791 h 4579441"/>
                <a:gd name="connsiteX75" fmla="*/ 3150990 w 6370596"/>
                <a:gd name="connsiteY75" fmla="*/ 3938091 h 4579441"/>
                <a:gd name="connsiteX76" fmla="*/ 3208140 w 6370596"/>
                <a:gd name="connsiteY76" fmla="*/ 3906341 h 4579441"/>
                <a:gd name="connsiteX77" fmla="*/ 3246240 w 6370596"/>
                <a:gd name="connsiteY77" fmla="*/ 3887291 h 4579441"/>
                <a:gd name="connsiteX78" fmla="*/ 3258940 w 6370596"/>
                <a:gd name="connsiteY78" fmla="*/ 3868241 h 4579441"/>
                <a:gd name="connsiteX79" fmla="*/ 3284340 w 6370596"/>
                <a:gd name="connsiteY79" fmla="*/ 3849191 h 4579441"/>
                <a:gd name="connsiteX80" fmla="*/ 3277990 w 6370596"/>
                <a:gd name="connsiteY80" fmla="*/ 3734891 h 4579441"/>
                <a:gd name="connsiteX81" fmla="*/ 3239890 w 6370596"/>
                <a:gd name="connsiteY81" fmla="*/ 3728541 h 4579441"/>
                <a:gd name="connsiteX82" fmla="*/ 3112890 w 6370596"/>
                <a:gd name="connsiteY82" fmla="*/ 3715841 h 4579441"/>
                <a:gd name="connsiteX83" fmla="*/ 3119240 w 6370596"/>
                <a:gd name="connsiteY83" fmla="*/ 3690441 h 4579441"/>
                <a:gd name="connsiteX84" fmla="*/ 3138290 w 6370596"/>
                <a:gd name="connsiteY84" fmla="*/ 3677741 h 4579441"/>
                <a:gd name="connsiteX85" fmla="*/ 3163690 w 6370596"/>
                <a:gd name="connsiteY85" fmla="*/ 3658691 h 4579441"/>
                <a:gd name="connsiteX86" fmla="*/ 3201790 w 6370596"/>
                <a:gd name="connsiteY86" fmla="*/ 3639641 h 4579441"/>
                <a:gd name="connsiteX87" fmla="*/ 3271640 w 6370596"/>
                <a:gd name="connsiteY87" fmla="*/ 3569791 h 4579441"/>
                <a:gd name="connsiteX88" fmla="*/ 3290690 w 6370596"/>
                <a:gd name="connsiteY88" fmla="*/ 3544391 h 4579441"/>
                <a:gd name="connsiteX89" fmla="*/ 3309740 w 6370596"/>
                <a:gd name="connsiteY89" fmla="*/ 3531691 h 4579441"/>
                <a:gd name="connsiteX90" fmla="*/ 3404990 w 6370596"/>
                <a:gd name="connsiteY90" fmla="*/ 3474541 h 4579441"/>
                <a:gd name="connsiteX91" fmla="*/ 3449440 w 6370596"/>
                <a:gd name="connsiteY91" fmla="*/ 3461841 h 4579441"/>
                <a:gd name="connsiteX92" fmla="*/ 3474840 w 6370596"/>
                <a:gd name="connsiteY92" fmla="*/ 3398341 h 4579441"/>
                <a:gd name="connsiteX93" fmla="*/ 3512940 w 6370596"/>
                <a:gd name="connsiteY93" fmla="*/ 3379291 h 4579441"/>
                <a:gd name="connsiteX94" fmla="*/ 3557390 w 6370596"/>
                <a:gd name="connsiteY94" fmla="*/ 3353891 h 4579441"/>
                <a:gd name="connsiteX95" fmla="*/ 3608190 w 6370596"/>
                <a:gd name="connsiteY95" fmla="*/ 3322141 h 4579441"/>
                <a:gd name="connsiteX96" fmla="*/ 3697090 w 6370596"/>
                <a:gd name="connsiteY96" fmla="*/ 3296741 h 4579441"/>
                <a:gd name="connsiteX97" fmla="*/ 3741540 w 6370596"/>
                <a:gd name="connsiteY97" fmla="*/ 3284041 h 4579441"/>
                <a:gd name="connsiteX98" fmla="*/ 3760590 w 6370596"/>
                <a:gd name="connsiteY98" fmla="*/ 3271341 h 4579441"/>
                <a:gd name="connsiteX99" fmla="*/ 3805040 w 6370596"/>
                <a:gd name="connsiteY99" fmla="*/ 3220541 h 4579441"/>
                <a:gd name="connsiteX100" fmla="*/ 3773290 w 6370596"/>
                <a:gd name="connsiteY100" fmla="*/ 3144341 h 4579441"/>
                <a:gd name="connsiteX101" fmla="*/ 3728840 w 6370596"/>
                <a:gd name="connsiteY101" fmla="*/ 3087191 h 4579441"/>
                <a:gd name="connsiteX102" fmla="*/ 3671690 w 6370596"/>
                <a:gd name="connsiteY102" fmla="*/ 2979241 h 4579441"/>
                <a:gd name="connsiteX103" fmla="*/ 3678040 w 6370596"/>
                <a:gd name="connsiteY103" fmla="*/ 2960191 h 4579441"/>
                <a:gd name="connsiteX104" fmla="*/ 3690740 w 6370596"/>
                <a:gd name="connsiteY104" fmla="*/ 2877641 h 4579441"/>
                <a:gd name="connsiteX105" fmla="*/ 3684390 w 6370596"/>
                <a:gd name="connsiteY105" fmla="*/ 2833191 h 4579441"/>
                <a:gd name="connsiteX106" fmla="*/ 3671690 w 6370596"/>
                <a:gd name="connsiteY106" fmla="*/ 2814141 h 4579441"/>
                <a:gd name="connsiteX107" fmla="*/ 3665340 w 6370596"/>
                <a:gd name="connsiteY107" fmla="*/ 2788741 h 4579441"/>
                <a:gd name="connsiteX108" fmla="*/ 3671690 w 6370596"/>
                <a:gd name="connsiteY108" fmla="*/ 2706191 h 4579441"/>
                <a:gd name="connsiteX109" fmla="*/ 3684390 w 6370596"/>
                <a:gd name="connsiteY109" fmla="*/ 2687141 h 4579441"/>
                <a:gd name="connsiteX110" fmla="*/ 3722490 w 6370596"/>
                <a:gd name="connsiteY110" fmla="*/ 2649041 h 4579441"/>
                <a:gd name="connsiteX111" fmla="*/ 3843140 w 6370596"/>
                <a:gd name="connsiteY111" fmla="*/ 2560141 h 4579441"/>
                <a:gd name="connsiteX112" fmla="*/ 3925690 w 6370596"/>
                <a:gd name="connsiteY112" fmla="*/ 2496641 h 4579441"/>
                <a:gd name="connsiteX113" fmla="*/ 4008240 w 6370596"/>
                <a:gd name="connsiteY113" fmla="*/ 2464891 h 4579441"/>
                <a:gd name="connsiteX114" fmla="*/ 4109840 w 6370596"/>
                <a:gd name="connsiteY114" fmla="*/ 2471241 h 4579441"/>
                <a:gd name="connsiteX115" fmla="*/ 4147940 w 6370596"/>
                <a:gd name="connsiteY115" fmla="*/ 2496641 h 4579441"/>
                <a:gd name="connsiteX116" fmla="*/ 4186040 w 6370596"/>
                <a:gd name="connsiteY116" fmla="*/ 2515691 h 4579441"/>
                <a:gd name="connsiteX117" fmla="*/ 4249540 w 6370596"/>
                <a:gd name="connsiteY117" fmla="*/ 2566491 h 4579441"/>
                <a:gd name="connsiteX118" fmla="*/ 4274940 w 6370596"/>
                <a:gd name="connsiteY118" fmla="*/ 2610941 h 4579441"/>
                <a:gd name="connsiteX119" fmla="*/ 4293990 w 6370596"/>
                <a:gd name="connsiteY119" fmla="*/ 2629991 h 4579441"/>
                <a:gd name="connsiteX120" fmla="*/ 4363840 w 6370596"/>
                <a:gd name="connsiteY120" fmla="*/ 2706191 h 4579441"/>
                <a:gd name="connsiteX121" fmla="*/ 4382890 w 6370596"/>
                <a:gd name="connsiteY121" fmla="*/ 2731591 h 4579441"/>
                <a:gd name="connsiteX122" fmla="*/ 4427340 w 6370596"/>
                <a:gd name="connsiteY122" fmla="*/ 2795091 h 4579441"/>
                <a:gd name="connsiteX123" fmla="*/ 4465440 w 6370596"/>
                <a:gd name="connsiteY123" fmla="*/ 2852241 h 4579441"/>
                <a:gd name="connsiteX124" fmla="*/ 4535290 w 6370596"/>
                <a:gd name="connsiteY124" fmla="*/ 2947491 h 4579441"/>
                <a:gd name="connsiteX125" fmla="*/ 4547990 w 6370596"/>
                <a:gd name="connsiteY125" fmla="*/ 2966541 h 4579441"/>
                <a:gd name="connsiteX126" fmla="*/ 4573390 w 6370596"/>
                <a:gd name="connsiteY126" fmla="*/ 2991941 h 4579441"/>
                <a:gd name="connsiteX127" fmla="*/ 4586090 w 6370596"/>
                <a:gd name="connsiteY127" fmla="*/ 3010991 h 4579441"/>
                <a:gd name="connsiteX128" fmla="*/ 4605140 w 6370596"/>
                <a:gd name="connsiteY128" fmla="*/ 3030041 h 4579441"/>
                <a:gd name="connsiteX129" fmla="*/ 4649590 w 6370596"/>
                <a:gd name="connsiteY129" fmla="*/ 3087191 h 4579441"/>
                <a:gd name="connsiteX130" fmla="*/ 4668640 w 6370596"/>
                <a:gd name="connsiteY130" fmla="*/ 3112591 h 4579441"/>
                <a:gd name="connsiteX131" fmla="*/ 4681340 w 6370596"/>
                <a:gd name="connsiteY131" fmla="*/ 3131641 h 4579441"/>
                <a:gd name="connsiteX132" fmla="*/ 4700390 w 6370596"/>
                <a:gd name="connsiteY132" fmla="*/ 3137991 h 4579441"/>
                <a:gd name="connsiteX133" fmla="*/ 4732140 w 6370596"/>
                <a:gd name="connsiteY133" fmla="*/ 3036391 h 4579441"/>
                <a:gd name="connsiteX134" fmla="*/ 4744840 w 6370596"/>
                <a:gd name="connsiteY134" fmla="*/ 2985591 h 4579441"/>
                <a:gd name="connsiteX135" fmla="*/ 4763890 w 6370596"/>
                <a:gd name="connsiteY135" fmla="*/ 2934791 h 4579441"/>
                <a:gd name="connsiteX136" fmla="*/ 4776590 w 6370596"/>
                <a:gd name="connsiteY136" fmla="*/ 2883991 h 4579441"/>
                <a:gd name="connsiteX137" fmla="*/ 4782940 w 6370596"/>
                <a:gd name="connsiteY137" fmla="*/ 2864941 h 4579441"/>
                <a:gd name="connsiteX138" fmla="*/ 4801990 w 6370596"/>
                <a:gd name="connsiteY138" fmla="*/ 2839541 h 4579441"/>
                <a:gd name="connsiteX139" fmla="*/ 4808340 w 6370596"/>
                <a:gd name="connsiteY139" fmla="*/ 2820491 h 4579441"/>
                <a:gd name="connsiteX140" fmla="*/ 4846440 w 6370596"/>
                <a:gd name="connsiteY140" fmla="*/ 2763341 h 4579441"/>
                <a:gd name="connsiteX141" fmla="*/ 4859140 w 6370596"/>
                <a:gd name="connsiteY141" fmla="*/ 2744291 h 4579441"/>
                <a:gd name="connsiteX142" fmla="*/ 4878190 w 6370596"/>
                <a:gd name="connsiteY142" fmla="*/ 2731591 h 4579441"/>
                <a:gd name="connsiteX143" fmla="*/ 4922640 w 6370596"/>
                <a:gd name="connsiteY143" fmla="*/ 2693491 h 4579441"/>
                <a:gd name="connsiteX144" fmla="*/ 4960740 w 6370596"/>
                <a:gd name="connsiteY144" fmla="*/ 2680791 h 4579441"/>
                <a:gd name="connsiteX145" fmla="*/ 5005190 w 6370596"/>
                <a:gd name="connsiteY145" fmla="*/ 2668091 h 4579441"/>
                <a:gd name="connsiteX146" fmla="*/ 5049640 w 6370596"/>
                <a:gd name="connsiteY146" fmla="*/ 2661741 h 4579441"/>
                <a:gd name="connsiteX147" fmla="*/ 5119490 w 6370596"/>
                <a:gd name="connsiteY147" fmla="*/ 2668091 h 4579441"/>
                <a:gd name="connsiteX148" fmla="*/ 5138540 w 6370596"/>
                <a:gd name="connsiteY148" fmla="*/ 2680791 h 4579441"/>
                <a:gd name="connsiteX149" fmla="*/ 5157590 w 6370596"/>
                <a:gd name="connsiteY149" fmla="*/ 2687141 h 4579441"/>
                <a:gd name="connsiteX150" fmla="*/ 5202040 w 6370596"/>
                <a:gd name="connsiteY150" fmla="*/ 2706191 h 4579441"/>
                <a:gd name="connsiteX151" fmla="*/ 5240140 w 6370596"/>
                <a:gd name="connsiteY151" fmla="*/ 2718891 h 4579441"/>
                <a:gd name="connsiteX152" fmla="*/ 5259190 w 6370596"/>
                <a:gd name="connsiteY152" fmla="*/ 2725241 h 4579441"/>
                <a:gd name="connsiteX153" fmla="*/ 5290940 w 6370596"/>
                <a:gd name="connsiteY153" fmla="*/ 2737941 h 4579441"/>
                <a:gd name="connsiteX154" fmla="*/ 5316340 w 6370596"/>
                <a:gd name="connsiteY154" fmla="*/ 2744291 h 4579441"/>
                <a:gd name="connsiteX155" fmla="*/ 5354440 w 6370596"/>
                <a:gd name="connsiteY155" fmla="*/ 2756991 h 4579441"/>
                <a:gd name="connsiteX156" fmla="*/ 5398890 w 6370596"/>
                <a:gd name="connsiteY156" fmla="*/ 2769691 h 4579441"/>
                <a:gd name="connsiteX157" fmla="*/ 5494140 w 6370596"/>
                <a:gd name="connsiteY157" fmla="*/ 2763341 h 4579441"/>
                <a:gd name="connsiteX158" fmla="*/ 5513190 w 6370596"/>
                <a:gd name="connsiteY158" fmla="*/ 2744291 h 4579441"/>
                <a:gd name="connsiteX159" fmla="*/ 5500490 w 6370596"/>
                <a:gd name="connsiteY159" fmla="*/ 2699841 h 4579441"/>
                <a:gd name="connsiteX160" fmla="*/ 5494140 w 6370596"/>
                <a:gd name="connsiteY160" fmla="*/ 2668091 h 4579441"/>
                <a:gd name="connsiteX161" fmla="*/ 5456040 w 6370596"/>
                <a:gd name="connsiteY161" fmla="*/ 2649041 h 4579441"/>
                <a:gd name="connsiteX162" fmla="*/ 5449690 w 6370596"/>
                <a:gd name="connsiteY162" fmla="*/ 2623641 h 4579441"/>
                <a:gd name="connsiteX163" fmla="*/ 5462390 w 6370596"/>
                <a:gd name="connsiteY163" fmla="*/ 2509341 h 4579441"/>
                <a:gd name="connsiteX164" fmla="*/ 5475090 w 6370596"/>
                <a:gd name="connsiteY164" fmla="*/ 2483941 h 4579441"/>
                <a:gd name="connsiteX165" fmla="*/ 5513190 w 6370596"/>
                <a:gd name="connsiteY165" fmla="*/ 2458541 h 4579441"/>
                <a:gd name="connsiteX166" fmla="*/ 5513190 w 6370596"/>
                <a:gd name="connsiteY166" fmla="*/ 2356941 h 4579441"/>
                <a:gd name="connsiteX167" fmla="*/ 5532240 w 6370596"/>
                <a:gd name="connsiteY167" fmla="*/ 2331541 h 4579441"/>
                <a:gd name="connsiteX168" fmla="*/ 5551290 w 6370596"/>
                <a:gd name="connsiteY168" fmla="*/ 2293441 h 4579441"/>
                <a:gd name="connsiteX169" fmla="*/ 5576690 w 6370596"/>
                <a:gd name="connsiteY169" fmla="*/ 2287091 h 4579441"/>
                <a:gd name="connsiteX170" fmla="*/ 5684640 w 6370596"/>
                <a:gd name="connsiteY170" fmla="*/ 2280741 h 4579441"/>
                <a:gd name="connsiteX171" fmla="*/ 5767190 w 6370596"/>
                <a:gd name="connsiteY171" fmla="*/ 2261691 h 4579441"/>
                <a:gd name="connsiteX172" fmla="*/ 5786240 w 6370596"/>
                <a:gd name="connsiteY172" fmla="*/ 2255341 h 4579441"/>
                <a:gd name="connsiteX173" fmla="*/ 5951340 w 6370596"/>
                <a:gd name="connsiteY173" fmla="*/ 2261691 h 4579441"/>
                <a:gd name="connsiteX174" fmla="*/ 5989440 w 6370596"/>
                <a:gd name="connsiteY174" fmla="*/ 2280741 h 4579441"/>
                <a:gd name="connsiteX175" fmla="*/ 6129140 w 6370596"/>
                <a:gd name="connsiteY175" fmla="*/ 2299791 h 4579441"/>
                <a:gd name="connsiteX176" fmla="*/ 6287890 w 6370596"/>
                <a:gd name="connsiteY176" fmla="*/ 2293441 h 4579441"/>
                <a:gd name="connsiteX177" fmla="*/ 6306940 w 6370596"/>
                <a:gd name="connsiteY177" fmla="*/ 2280741 h 4579441"/>
                <a:gd name="connsiteX178" fmla="*/ 6332340 w 6370596"/>
                <a:gd name="connsiteY178" fmla="*/ 2274391 h 4579441"/>
                <a:gd name="connsiteX179" fmla="*/ 6370440 w 6370596"/>
                <a:gd name="connsiteY179" fmla="*/ 2236291 h 4579441"/>
                <a:gd name="connsiteX180" fmla="*/ 6351390 w 6370596"/>
                <a:gd name="connsiteY180" fmla="*/ 2229941 h 4579441"/>
                <a:gd name="connsiteX181" fmla="*/ 6325990 w 6370596"/>
                <a:gd name="connsiteY181" fmla="*/ 2217241 h 4579441"/>
                <a:gd name="connsiteX182" fmla="*/ 6306940 w 6370596"/>
                <a:gd name="connsiteY182" fmla="*/ 2102941 h 4579441"/>
                <a:gd name="connsiteX183" fmla="*/ 6300590 w 6370596"/>
                <a:gd name="connsiteY183" fmla="*/ 2033091 h 4579441"/>
                <a:gd name="connsiteX184" fmla="*/ 6281540 w 6370596"/>
                <a:gd name="connsiteY184" fmla="*/ 1969591 h 4579441"/>
                <a:gd name="connsiteX185" fmla="*/ 6268840 w 6370596"/>
                <a:gd name="connsiteY185" fmla="*/ 1937841 h 4579441"/>
                <a:gd name="connsiteX186" fmla="*/ 6262490 w 6370596"/>
                <a:gd name="connsiteY186" fmla="*/ 1918791 h 4579441"/>
                <a:gd name="connsiteX187" fmla="*/ 6249790 w 6370596"/>
                <a:gd name="connsiteY187" fmla="*/ 1899741 h 4579441"/>
                <a:gd name="connsiteX188" fmla="*/ 6243440 w 6370596"/>
                <a:gd name="connsiteY188" fmla="*/ 1874341 h 4579441"/>
                <a:gd name="connsiteX189" fmla="*/ 6224390 w 6370596"/>
                <a:gd name="connsiteY189" fmla="*/ 1829891 h 4579441"/>
                <a:gd name="connsiteX190" fmla="*/ 6218040 w 6370596"/>
                <a:gd name="connsiteY190" fmla="*/ 1753691 h 4579441"/>
                <a:gd name="connsiteX191" fmla="*/ 6192640 w 6370596"/>
                <a:gd name="connsiteY191" fmla="*/ 1696541 h 4579441"/>
                <a:gd name="connsiteX192" fmla="*/ 6179940 w 6370596"/>
                <a:gd name="connsiteY192" fmla="*/ 1671141 h 4579441"/>
                <a:gd name="connsiteX193" fmla="*/ 6154540 w 6370596"/>
                <a:gd name="connsiteY193" fmla="*/ 1633041 h 4579441"/>
                <a:gd name="connsiteX194" fmla="*/ 6141840 w 6370596"/>
                <a:gd name="connsiteY194" fmla="*/ 1594941 h 4579441"/>
                <a:gd name="connsiteX195" fmla="*/ 6135490 w 6370596"/>
                <a:gd name="connsiteY195" fmla="*/ 1575891 h 4579441"/>
                <a:gd name="connsiteX196" fmla="*/ 6129140 w 6370596"/>
                <a:gd name="connsiteY196" fmla="*/ 1550491 h 4579441"/>
                <a:gd name="connsiteX197" fmla="*/ 6116440 w 6370596"/>
                <a:gd name="connsiteY197" fmla="*/ 1531441 h 4579441"/>
                <a:gd name="connsiteX198" fmla="*/ 6097390 w 6370596"/>
                <a:gd name="connsiteY198" fmla="*/ 1486991 h 4579441"/>
                <a:gd name="connsiteX199" fmla="*/ 6059290 w 6370596"/>
                <a:gd name="connsiteY199" fmla="*/ 1474291 h 4579441"/>
                <a:gd name="connsiteX200" fmla="*/ 6002140 w 6370596"/>
                <a:gd name="connsiteY200" fmla="*/ 1461591 h 4579441"/>
                <a:gd name="connsiteX201" fmla="*/ 5964040 w 6370596"/>
                <a:gd name="connsiteY201" fmla="*/ 1448891 h 4579441"/>
                <a:gd name="connsiteX202" fmla="*/ 5944990 w 6370596"/>
                <a:gd name="connsiteY202" fmla="*/ 1442541 h 4579441"/>
                <a:gd name="connsiteX203" fmla="*/ 5887840 w 6370596"/>
                <a:gd name="connsiteY203" fmla="*/ 1429841 h 4579441"/>
                <a:gd name="connsiteX204" fmla="*/ 5868790 w 6370596"/>
                <a:gd name="connsiteY204" fmla="*/ 1423491 h 4579441"/>
                <a:gd name="connsiteX205" fmla="*/ 5563990 w 6370596"/>
                <a:gd name="connsiteY205" fmla="*/ 1436191 h 4579441"/>
                <a:gd name="connsiteX206" fmla="*/ 5506840 w 6370596"/>
                <a:gd name="connsiteY206" fmla="*/ 1448891 h 4579441"/>
                <a:gd name="connsiteX207" fmla="*/ 5468740 w 6370596"/>
                <a:gd name="connsiteY207" fmla="*/ 1461591 h 4579441"/>
                <a:gd name="connsiteX208" fmla="*/ 5449690 w 6370596"/>
                <a:gd name="connsiteY208" fmla="*/ 1467941 h 4579441"/>
                <a:gd name="connsiteX209" fmla="*/ 5430640 w 6370596"/>
                <a:gd name="connsiteY209" fmla="*/ 1480641 h 4579441"/>
                <a:gd name="connsiteX210" fmla="*/ 5373490 w 6370596"/>
                <a:gd name="connsiteY210" fmla="*/ 1493341 h 4579441"/>
                <a:gd name="connsiteX211" fmla="*/ 5309990 w 6370596"/>
                <a:gd name="connsiteY211" fmla="*/ 1506041 h 4579441"/>
                <a:gd name="connsiteX212" fmla="*/ 5202040 w 6370596"/>
                <a:gd name="connsiteY212" fmla="*/ 1525091 h 4579441"/>
                <a:gd name="connsiteX213" fmla="*/ 5030590 w 6370596"/>
                <a:gd name="connsiteY213" fmla="*/ 1512391 h 4579441"/>
                <a:gd name="connsiteX214" fmla="*/ 4967090 w 6370596"/>
                <a:gd name="connsiteY214" fmla="*/ 1493341 h 4579441"/>
                <a:gd name="connsiteX215" fmla="*/ 4948040 w 6370596"/>
                <a:gd name="connsiteY215" fmla="*/ 1486991 h 4579441"/>
                <a:gd name="connsiteX216" fmla="*/ 4922640 w 6370596"/>
                <a:gd name="connsiteY216" fmla="*/ 1480641 h 4579441"/>
                <a:gd name="connsiteX217" fmla="*/ 4903590 w 6370596"/>
                <a:gd name="connsiteY217" fmla="*/ 1474291 h 4579441"/>
                <a:gd name="connsiteX218" fmla="*/ 4833740 w 6370596"/>
                <a:gd name="connsiteY218" fmla="*/ 1467941 h 4579441"/>
                <a:gd name="connsiteX219" fmla="*/ 4795640 w 6370596"/>
                <a:gd name="connsiteY219" fmla="*/ 1455241 h 4579441"/>
                <a:gd name="connsiteX220" fmla="*/ 4522590 w 6370596"/>
                <a:gd name="connsiteY220" fmla="*/ 1442541 h 4579441"/>
                <a:gd name="connsiteX221" fmla="*/ 4490840 w 6370596"/>
                <a:gd name="connsiteY221" fmla="*/ 1436191 h 4579441"/>
                <a:gd name="connsiteX222" fmla="*/ 4452740 w 6370596"/>
                <a:gd name="connsiteY222" fmla="*/ 1423491 h 4579441"/>
                <a:gd name="connsiteX223" fmla="*/ 4395590 w 6370596"/>
                <a:gd name="connsiteY223" fmla="*/ 1417141 h 4579441"/>
                <a:gd name="connsiteX224" fmla="*/ 4357490 w 6370596"/>
                <a:gd name="connsiteY224" fmla="*/ 1391741 h 4579441"/>
                <a:gd name="connsiteX225" fmla="*/ 4319390 w 6370596"/>
                <a:gd name="connsiteY225" fmla="*/ 1379041 h 4579441"/>
                <a:gd name="connsiteX226" fmla="*/ 4281290 w 6370596"/>
                <a:gd name="connsiteY226" fmla="*/ 1366341 h 4579441"/>
                <a:gd name="connsiteX227" fmla="*/ 4243190 w 6370596"/>
                <a:gd name="connsiteY227" fmla="*/ 1353641 h 4579441"/>
                <a:gd name="connsiteX228" fmla="*/ 4211440 w 6370596"/>
                <a:gd name="connsiteY228" fmla="*/ 1347291 h 4579441"/>
                <a:gd name="connsiteX229" fmla="*/ 4192390 w 6370596"/>
                <a:gd name="connsiteY229" fmla="*/ 1334591 h 4579441"/>
                <a:gd name="connsiteX230" fmla="*/ 4154290 w 6370596"/>
                <a:gd name="connsiteY230" fmla="*/ 1321891 h 4579441"/>
                <a:gd name="connsiteX231" fmla="*/ 4135240 w 6370596"/>
                <a:gd name="connsiteY231" fmla="*/ 1315541 h 4579441"/>
                <a:gd name="connsiteX232" fmla="*/ 4103490 w 6370596"/>
                <a:gd name="connsiteY232" fmla="*/ 1296491 h 4579441"/>
                <a:gd name="connsiteX233" fmla="*/ 4059040 w 6370596"/>
                <a:gd name="connsiteY233" fmla="*/ 1283791 h 4579441"/>
                <a:gd name="connsiteX234" fmla="*/ 4033640 w 6370596"/>
                <a:gd name="connsiteY234" fmla="*/ 1271091 h 4579441"/>
                <a:gd name="connsiteX235" fmla="*/ 3982840 w 6370596"/>
                <a:gd name="connsiteY235" fmla="*/ 1258391 h 4579441"/>
                <a:gd name="connsiteX236" fmla="*/ 3919340 w 6370596"/>
                <a:gd name="connsiteY236" fmla="*/ 1220291 h 4579441"/>
                <a:gd name="connsiteX237" fmla="*/ 3900290 w 6370596"/>
                <a:gd name="connsiteY237" fmla="*/ 1213941 h 4579441"/>
                <a:gd name="connsiteX238" fmla="*/ 3709790 w 6370596"/>
                <a:gd name="connsiteY238" fmla="*/ 1207591 h 4579441"/>
                <a:gd name="connsiteX239" fmla="*/ 3627240 w 6370596"/>
                <a:gd name="connsiteY239" fmla="*/ 1213941 h 4579441"/>
                <a:gd name="connsiteX240" fmla="*/ 3589140 w 6370596"/>
                <a:gd name="connsiteY240" fmla="*/ 1232991 h 4579441"/>
                <a:gd name="connsiteX241" fmla="*/ 3551040 w 6370596"/>
                <a:gd name="connsiteY241" fmla="*/ 1245691 h 4579441"/>
                <a:gd name="connsiteX242" fmla="*/ 3531990 w 6370596"/>
                <a:gd name="connsiteY242" fmla="*/ 1258391 h 4579441"/>
                <a:gd name="connsiteX243" fmla="*/ 3512940 w 6370596"/>
                <a:gd name="connsiteY243" fmla="*/ 1264741 h 4579441"/>
                <a:gd name="connsiteX244" fmla="*/ 3474840 w 6370596"/>
                <a:gd name="connsiteY244" fmla="*/ 1290141 h 4579441"/>
                <a:gd name="connsiteX245" fmla="*/ 3455790 w 6370596"/>
                <a:gd name="connsiteY245" fmla="*/ 1302841 h 4579441"/>
                <a:gd name="connsiteX246" fmla="*/ 3455790 w 6370596"/>
                <a:gd name="connsiteY246" fmla="*/ 1455241 h 4579441"/>
                <a:gd name="connsiteX247" fmla="*/ 3366890 w 6370596"/>
                <a:gd name="connsiteY247" fmla="*/ 1506041 h 4579441"/>
                <a:gd name="connsiteX248" fmla="*/ 3271640 w 6370596"/>
                <a:gd name="connsiteY248" fmla="*/ 1448891 h 4579441"/>
                <a:gd name="connsiteX249" fmla="*/ 3252590 w 6370596"/>
                <a:gd name="connsiteY249" fmla="*/ 1455241 h 4579441"/>
                <a:gd name="connsiteX250" fmla="*/ 3176390 w 6370596"/>
                <a:gd name="connsiteY250" fmla="*/ 1429841 h 4579441"/>
                <a:gd name="connsiteX251" fmla="*/ 3157340 w 6370596"/>
                <a:gd name="connsiteY251" fmla="*/ 1410791 h 4579441"/>
                <a:gd name="connsiteX252" fmla="*/ 3138290 w 6370596"/>
                <a:gd name="connsiteY252" fmla="*/ 1372691 h 4579441"/>
                <a:gd name="connsiteX253" fmla="*/ 3131940 w 6370596"/>
                <a:gd name="connsiteY253" fmla="*/ 1353641 h 4579441"/>
                <a:gd name="connsiteX254" fmla="*/ 3119240 w 6370596"/>
                <a:gd name="connsiteY254" fmla="*/ 1334591 h 4579441"/>
                <a:gd name="connsiteX255" fmla="*/ 3112890 w 6370596"/>
                <a:gd name="connsiteY255" fmla="*/ 1315541 h 4579441"/>
                <a:gd name="connsiteX256" fmla="*/ 3100190 w 6370596"/>
                <a:gd name="connsiteY256" fmla="*/ 1296491 h 4579441"/>
                <a:gd name="connsiteX257" fmla="*/ 3087490 w 6370596"/>
                <a:gd name="connsiteY257" fmla="*/ 1271091 h 4579441"/>
                <a:gd name="connsiteX258" fmla="*/ 3068440 w 6370596"/>
                <a:gd name="connsiteY258" fmla="*/ 1252041 h 4579441"/>
                <a:gd name="connsiteX259" fmla="*/ 3030340 w 6370596"/>
                <a:gd name="connsiteY259" fmla="*/ 1232991 h 4579441"/>
                <a:gd name="connsiteX260" fmla="*/ 3011290 w 6370596"/>
                <a:gd name="connsiteY260" fmla="*/ 1213941 h 4579441"/>
                <a:gd name="connsiteX261" fmla="*/ 2985890 w 6370596"/>
                <a:gd name="connsiteY261" fmla="*/ 1194891 h 4579441"/>
                <a:gd name="connsiteX262" fmla="*/ 2966840 w 6370596"/>
                <a:gd name="connsiteY262" fmla="*/ 1169491 h 4579441"/>
                <a:gd name="connsiteX263" fmla="*/ 2941440 w 6370596"/>
                <a:gd name="connsiteY263" fmla="*/ 1144091 h 4579441"/>
                <a:gd name="connsiteX264" fmla="*/ 2896990 w 6370596"/>
                <a:gd name="connsiteY264" fmla="*/ 1086941 h 4579441"/>
                <a:gd name="connsiteX265" fmla="*/ 2865240 w 6370596"/>
                <a:gd name="connsiteY265" fmla="*/ 1048841 h 4579441"/>
                <a:gd name="connsiteX266" fmla="*/ 2839840 w 6370596"/>
                <a:gd name="connsiteY266" fmla="*/ 1029791 h 4579441"/>
                <a:gd name="connsiteX267" fmla="*/ 2801740 w 6370596"/>
                <a:gd name="connsiteY267" fmla="*/ 1004391 h 4579441"/>
                <a:gd name="connsiteX268" fmla="*/ 2757290 w 6370596"/>
                <a:gd name="connsiteY268" fmla="*/ 966291 h 4579441"/>
                <a:gd name="connsiteX269" fmla="*/ 2719190 w 6370596"/>
                <a:gd name="connsiteY269" fmla="*/ 928191 h 4579441"/>
                <a:gd name="connsiteX270" fmla="*/ 2700140 w 6370596"/>
                <a:gd name="connsiteY270" fmla="*/ 915491 h 4579441"/>
                <a:gd name="connsiteX271" fmla="*/ 2655690 w 6370596"/>
                <a:gd name="connsiteY271" fmla="*/ 871041 h 4579441"/>
                <a:gd name="connsiteX272" fmla="*/ 2630290 w 6370596"/>
                <a:gd name="connsiteY272" fmla="*/ 832941 h 4579441"/>
                <a:gd name="connsiteX273" fmla="*/ 2598540 w 6370596"/>
                <a:gd name="connsiteY273" fmla="*/ 801191 h 4579441"/>
                <a:gd name="connsiteX274" fmla="*/ 2585840 w 6370596"/>
                <a:gd name="connsiteY274" fmla="*/ 782141 h 4579441"/>
                <a:gd name="connsiteX275" fmla="*/ 2522340 w 6370596"/>
                <a:gd name="connsiteY275" fmla="*/ 744041 h 4579441"/>
                <a:gd name="connsiteX276" fmla="*/ 2503290 w 6370596"/>
                <a:gd name="connsiteY276" fmla="*/ 724991 h 4579441"/>
                <a:gd name="connsiteX277" fmla="*/ 2452490 w 6370596"/>
                <a:gd name="connsiteY277" fmla="*/ 693241 h 4579441"/>
                <a:gd name="connsiteX278" fmla="*/ 2376290 w 6370596"/>
                <a:gd name="connsiteY278" fmla="*/ 642441 h 4579441"/>
                <a:gd name="connsiteX279" fmla="*/ 2331840 w 6370596"/>
                <a:gd name="connsiteY279" fmla="*/ 585291 h 4579441"/>
                <a:gd name="connsiteX280" fmla="*/ 2293740 w 6370596"/>
                <a:gd name="connsiteY280" fmla="*/ 547191 h 4579441"/>
                <a:gd name="connsiteX281" fmla="*/ 2268340 w 6370596"/>
                <a:gd name="connsiteY281" fmla="*/ 496391 h 4579441"/>
                <a:gd name="connsiteX282" fmla="*/ 2223890 w 6370596"/>
                <a:gd name="connsiteY282" fmla="*/ 350341 h 4579441"/>
                <a:gd name="connsiteX283" fmla="*/ 2211190 w 6370596"/>
                <a:gd name="connsiteY283" fmla="*/ 331291 h 4579441"/>
                <a:gd name="connsiteX284" fmla="*/ 2204840 w 6370596"/>
                <a:gd name="connsiteY284" fmla="*/ 312241 h 4579441"/>
                <a:gd name="connsiteX285" fmla="*/ 2179440 w 6370596"/>
                <a:gd name="connsiteY285" fmla="*/ 274141 h 4579441"/>
                <a:gd name="connsiteX286" fmla="*/ 2122290 w 6370596"/>
                <a:gd name="connsiteY286" fmla="*/ 134441 h 4579441"/>
                <a:gd name="connsiteX287" fmla="*/ 2096890 w 6370596"/>
                <a:gd name="connsiteY287" fmla="*/ 96341 h 4579441"/>
                <a:gd name="connsiteX288" fmla="*/ 2071490 w 6370596"/>
                <a:gd name="connsiteY288" fmla="*/ 89991 h 4579441"/>
                <a:gd name="connsiteX289" fmla="*/ 2001640 w 6370596"/>
                <a:gd name="connsiteY289" fmla="*/ 58241 h 4579441"/>
                <a:gd name="connsiteX290" fmla="*/ 1982590 w 6370596"/>
                <a:gd name="connsiteY290" fmla="*/ 45541 h 4579441"/>
                <a:gd name="connsiteX291" fmla="*/ 1684140 w 6370596"/>
                <a:gd name="connsiteY291" fmla="*/ 26491 h 4579441"/>
                <a:gd name="connsiteX292" fmla="*/ 763390 w 6370596"/>
                <a:gd name="connsiteY292" fmla="*/ 13791 h 4579441"/>
                <a:gd name="connsiteX293" fmla="*/ 503040 w 6370596"/>
                <a:gd name="connsiteY293" fmla="*/ 1091 h 4579441"/>
                <a:gd name="connsiteX294" fmla="*/ 452240 w 6370596"/>
                <a:gd name="connsiteY294" fmla="*/ 20141 h 4579441"/>
                <a:gd name="connsiteX295" fmla="*/ 134740 w 6370596"/>
                <a:gd name="connsiteY295" fmla="*/ 20141 h 4579441"/>
                <a:gd name="connsiteX296" fmla="*/ 45840 w 6370596"/>
                <a:gd name="connsiteY296" fmla="*/ 64591 h 4579441"/>
                <a:gd name="connsiteX297" fmla="*/ 26790 w 6370596"/>
                <a:gd name="connsiteY297" fmla="*/ 229691 h 4579441"/>
                <a:gd name="connsiteX298" fmla="*/ 7740 w 6370596"/>
                <a:gd name="connsiteY298" fmla="*/ 369391 h 4579441"/>
                <a:gd name="connsiteX299" fmla="*/ 20440 w 6370596"/>
                <a:gd name="connsiteY299"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503290 w 6370596"/>
                <a:gd name="connsiteY56" fmla="*/ 4414341 h 4579441"/>
                <a:gd name="connsiteX57" fmla="*/ 2522340 w 6370596"/>
                <a:gd name="connsiteY57" fmla="*/ 4388941 h 4579441"/>
                <a:gd name="connsiteX58" fmla="*/ 2535040 w 6370596"/>
                <a:gd name="connsiteY58" fmla="*/ 4369891 h 4579441"/>
                <a:gd name="connsiteX59" fmla="*/ 2554090 w 6370596"/>
                <a:gd name="connsiteY59" fmla="*/ 4363541 h 4579441"/>
                <a:gd name="connsiteX60" fmla="*/ 2611240 w 6370596"/>
                <a:gd name="connsiteY60" fmla="*/ 4312741 h 4579441"/>
                <a:gd name="connsiteX61" fmla="*/ 2630290 w 6370596"/>
                <a:gd name="connsiteY61" fmla="*/ 4306391 h 4579441"/>
                <a:gd name="connsiteX62" fmla="*/ 2674740 w 6370596"/>
                <a:gd name="connsiteY62" fmla="*/ 4280991 h 4579441"/>
                <a:gd name="connsiteX63" fmla="*/ 2700140 w 6370596"/>
                <a:gd name="connsiteY63" fmla="*/ 4268291 h 4579441"/>
                <a:gd name="connsiteX64" fmla="*/ 2738240 w 6370596"/>
                <a:gd name="connsiteY64" fmla="*/ 4230191 h 4579441"/>
                <a:gd name="connsiteX65" fmla="*/ 2776340 w 6370596"/>
                <a:gd name="connsiteY65" fmla="*/ 4198441 h 4579441"/>
                <a:gd name="connsiteX66" fmla="*/ 2827140 w 6370596"/>
                <a:gd name="connsiteY66" fmla="*/ 4166691 h 4579441"/>
                <a:gd name="connsiteX67" fmla="*/ 2858890 w 6370596"/>
                <a:gd name="connsiteY67" fmla="*/ 4134941 h 4579441"/>
                <a:gd name="connsiteX68" fmla="*/ 2890640 w 6370596"/>
                <a:gd name="connsiteY68" fmla="*/ 4103191 h 4579441"/>
                <a:gd name="connsiteX69" fmla="*/ 2903340 w 6370596"/>
                <a:gd name="connsiteY69" fmla="*/ 4077791 h 4579441"/>
                <a:gd name="connsiteX70" fmla="*/ 2992240 w 6370596"/>
                <a:gd name="connsiteY70" fmla="*/ 4014291 h 4579441"/>
                <a:gd name="connsiteX71" fmla="*/ 3023990 w 6370596"/>
                <a:gd name="connsiteY71" fmla="*/ 3995241 h 4579441"/>
                <a:gd name="connsiteX72" fmla="*/ 3093840 w 6370596"/>
                <a:gd name="connsiteY72" fmla="*/ 3963491 h 4579441"/>
                <a:gd name="connsiteX73" fmla="*/ 3112890 w 6370596"/>
                <a:gd name="connsiteY73" fmla="*/ 3950791 h 4579441"/>
                <a:gd name="connsiteX74" fmla="*/ 3150990 w 6370596"/>
                <a:gd name="connsiteY74" fmla="*/ 3938091 h 4579441"/>
                <a:gd name="connsiteX75" fmla="*/ 3208140 w 6370596"/>
                <a:gd name="connsiteY75" fmla="*/ 3906341 h 4579441"/>
                <a:gd name="connsiteX76" fmla="*/ 3246240 w 6370596"/>
                <a:gd name="connsiteY76" fmla="*/ 3887291 h 4579441"/>
                <a:gd name="connsiteX77" fmla="*/ 3258940 w 6370596"/>
                <a:gd name="connsiteY77" fmla="*/ 3868241 h 4579441"/>
                <a:gd name="connsiteX78" fmla="*/ 3284340 w 6370596"/>
                <a:gd name="connsiteY78" fmla="*/ 3849191 h 4579441"/>
                <a:gd name="connsiteX79" fmla="*/ 3277990 w 6370596"/>
                <a:gd name="connsiteY79" fmla="*/ 3734891 h 4579441"/>
                <a:gd name="connsiteX80" fmla="*/ 3239890 w 6370596"/>
                <a:gd name="connsiteY80" fmla="*/ 3728541 h 4579441"/>
                <a:gd name="connsiteX81" fmla="*/ 3112890 w 6370596"/>
                <a:gd name="connsiteY81" fmla="*/ 3715841 h 4579441"/>
                <a:gd name="connsiteX82" fmla="*/ 3119240 w 6370596"/>
                <a:gd name="connsiteY82" fmla="*/ 3690441 h 4579441"/>
                <a:gd name="connsiteX83" fmla="*/ 3138290 w 6370596"/>
                <a:gd name="connsiteY83" fmla="*/ 3677741 h 4579441"/>
                <a:gd name="connsiteX84" fmla="*/ 3163690 w 6370596"/>
                <a:gd name="connsiteY84" fmla="*/ 3658691 h 4579441"/>
                <a:gd name="connsiteX85" fmla="*/ 3201790 w 6370596"/>
                <a:gd name="connsiteY85" fmla="*/ 3639641 h 4579441"/>
                <a:gd name="connsiteX86" fmla="*/ 3271640 w 6370596"/>
                <a:gd name="connsiteY86" fmla="*/ 3569791 h 4579441"/>
                <a:gd name="connsiteX87" fmla="*/ 3290690 w 6370596"/>
                <a:gd name="connsiteY87" fmla="*/ 3544391 h 4579441"/>
                <a:gd name="connsiteX88" fmla="*/ 3309740 w 6370596"/>
                <a:gd name="connsiteY88" fmla="*/ 3531691 h 4579441"/>
                <a:gd name="connsiteX89" fmla="*/ 3404990 w 6370596"/>
                <a:gd name="connsiteY89" fmla="*/ 3474541 h 4579441"/>
                <a:gd name="connsiteX90" fmla="*/ 3449440 w 6370596"/>
                <a:gd name="connsiteY90" fmla="*/ 3461841 h 4579441"/>
                <a:gd name="connsiteX91" fmla="*/ 3474840 w 6370596"/>
                <a:gd name="connsiteY91" fmla="*/ 3398341 h 4579441"/>
                <a:gd name="connsiteX92" fmla="*/ 3512940 w 6370596"/>
                <a:gd name="connsiteY92" fmla="*/ 3379291 h 4579441"/>
                <a:gd name="connsiteX93" fmla="*/ 3557390 w 6370596"/>
                <a:gd name="connsiteY93" fmla="*/ 3353891 h 4579441"/>
                <a:gd name="connsiteX94" fmla="*/ 3608190 w 6370596"/>
                <a:gd name="connsiteY94" fmla="*/ 3322141 h 4579441"/>
                <a:gd name="connsiteX95" fmla="*/ 3697090 w 6370596"/>
                <a:gd name="connsiteY95" fmla="*/ 3296741 h 4579441"/>
                <a:gd name="connsiteX96" fmla="*/ 3741540 w 6370596"/>
                <a:gd name="connsiteY96" fmla="*/ 3284041 h 4579441"/>
                <a:gd name="connsiteX97" fmla="*/ 3760590 w 6370596"/>
                <a:gd name="connsiteY97" fmla="*/ 3271341 h 4579441"/>
                <a:gd name="connsiteX98" fmla="*/ 3805040 w 6370596"/>
                <a:gd name="connsiteY98" fmla="*/ 3220541 h 4579441"/>
                <a:gd name="connsiteX99" fmla="*/ 3773290 w 6370596"/>
                <a:gd name="connsiteY99" fmla="*/ 3144341 h 4579441"/>
                <a:gd name="connsiteX100" fmla="*/ 3728840 w 6370596"/>
                <a:gd name="connsiteY100" fmla="*/ 3087191 h 4579441"/>
                <a:gd name="connsiteX101" fmla="*/ 3671690 w 6370596"/>
                <a:gd name="connsiteY101" fmla="*/ 2979241 h 4579441"/>
                <a:gd name="connsiteX102" fmla="*/ 3678040 w 6370596"/>
                <a:gd name="connsiteY102" fmla="*/ 2960191 h 4579441"/>
                <a:gd name="connsiteX103" fmla="*/ 3690740 w 6370596"/>
                <a:gd name="connsiteY103" fmla="*/ 2877641 h 4579441"/>
                <a:gd name="connsiteX104" fmla="*/ 3684390 w 6370596"/>
                <a:gd name="connsiteY104" fmla="*/ 2833191 h 4579441"/>
                <a:gd name="connsiteX105" fmla="*/ 3671690 w 6370596"/>
                <a:gd name="connsiteY105" fmla="*/ 2814141 h 4579441"/>
                <a:gd name="connsiteX106" fmla="*/ 3665340 w 6370596"/>
                <a:gd name="connsiteY106" fmla="*/ 2788741 h 4579441"/>
                <a:gd name="connsiteX107" fmla="*/ 3671690 w 6370596"/>
                <a:gd name="connsiteY107" fmla="*/ 2706191 h 4579441"/>
                <a:gd name="connsiteX108" fmla="*/ 3684390 w 6370596"/>
                <a:gd name="connsiteY108" fmla="*/ 2687141 h 4579441"/>
                <a:gd name="connsiteX109" fmla="*/ 3722490 w 6370596"/>
                <a:gd name="connsiteY109" fmla="*/ 2649041 h 4579441"/>
                <a:gd name="connsiteX110" fmla="*/ 3843140 w 6370596"/>
                <a:gd name="connsiteY110" fmla="*/ 2560141 h 4579441"/>
                <a:gd name="connsiteX111" fmla="*/ 3925690 w 6370596"/>
                <a:gd name="connsiteY111" fmla="*/ 2496641 h 4579441"/>
                <a:gd name="connsiteX112" fmla="*/ 4008240 w 6370596"/>
                <a:gd name="connsiteY112" fmla="*/ 2464891 h 4579441"/>
                <a:gd name="connsiteX113" fmla="*/ 4109840 w 6370596"/>
                <a:gd name="connsiteY113" fmla="*/ 2471241 h 4579441"/>
                <a:gd name="connsiteX114" fmla="*/ 4147940 w 6370596"/>
                <a:gd name="connsiteY114" fmla="*/ 2496641 h 4579441"/>
                <a:gd name="connsiteX115" fmla="*/ 4186040 w 6370596"/>
                <a:gd name="connsiteY115" fmla="*/ 2515691 h 4579441"/>
                <a:gd name="connsiteX116" fmla="*/ 4249540 w 6370596"/>
                <a:gd name="connsiteY116" fmla="*/ 2566491 h 4579441"/>
                <a:gd name="connsiteX117" fmla="*/ 4274940 w 6370596"/>
                <a:gd name="connsiteY117" fmla="*/ 2610941 h 4579441"/>
                <a:gd name="connsiteX118" fmla="*/ 4293990 w 6370596"/>
                <a:gd name="connsiteY118" fmla="*/ 2629991 h 4579441"/>
                <a:gd name="connsiteX119" fmla="*/ 4363840 w 6370596"/>
                <a:gd name="connsiteY119" fmla="*/ 2706191 h 4579441"/>
                <a:gd name="connsiteX120" fmla="*/ 4382890 w 6370596"/>
                <a:gd name="connsiteY120" fmla="*/ 2731591 h 4579441"/>
                <a:gd name="connsiteX121" fmla="*/ 4427340 w 6370596"/>
                <a:gd name="connsiteY121" fmla="*/ 2795091 h 4579441"/>
                <a:gd name="connsiteX122" fmla="*/ 4465440 w 6370596"/>
                <a:gd name="connsiteY122" fmla="*/ 2852241 h 4579441"/>
                <a:gd name="connsiteX123" fmla="*/ 4535290 w 6370596"/>
                <a:gd name="connsiteY123" fmla="*/ 2947491 h 4579441"/>
                <a:gd name="connsiteX124" fmla="*/ 4547990 w 6370596"/>
                <a:gd name="connsiteY124" fmla="*/ 2966541 h 4579441"/>
                <a:gd name="connsiteX125" fmla="*/ 4573390 w 6370596"/>
                <a:gd name="connsiteY125" fmla="*/ 2991941 h 4579441"/>
                <a:gd name="connsiteX126" fmla="*/ 4586090 w 6370596"/>
                <a:gd name="connsiteY126" fmla="*/ 3010991 h 4579441"/>
                <a:gd name="connsiteX127" fmla="*/ 4605140 w 6370596"/>
                <a:gd name="connsiteY127" fmla="*/ 3030041 h 4579441"/>
                <a:gd name="connsiteX128" fmla="*/ 4649590 w 6370596"/>
                <a:gd name="connsiteY128" fmla="*/ 3087191 h 4579441"/>
                <a:gd name="connsiteX129" fmla="*/ 4668640 w 6370596"/>
                <a:gd name="connsiteY129" fmla="*/ 3112591 h 4579441"/>
                <a:gd name="connsiteX130" fmla="*/ 4681340 w 6370596"/>
                <a:gd name="connsiteY130" fmla="*/ 3131641 h 4579441"/>
                <a:gd name="connsiteX131" fmla="*/ 4700390 w 6370596"/>
                <a:gd name="connsiteY131" fmla="*/ 3137991 h 4579441"/>
                <a:gd name="connsiteX132" fmla="*/ 4732140 w 6370596"/>
                <a:gd name="connsiteY132" fmla="*/ 3036391 h 4579441"/>
                <a:gd name="connsiteX133" fmla="*/ 4744840 w 6370596"/>
                <a:gd name="connsiteY133" fmla="*/ 2985591 h 4579441"/>
                <a:gd name="connsiteX134" fmla="*/ 4763890 w 6370596"/>
                <a:gd name="connsiteY134" fmla="*/ 2934791 h 4579441"/>
                <a:gd name="connsiteX135" fmla="*/ 4776590 w 6370596"/>
                <a:gd name="connsiteY135" fmla="*/ 2883991 h 4579441"/>
                <a:gd name="connsiteX136" fmla="*/ 4782940 w 6370596"/>
                <a:gd name="connsiteY136" fmla="*/ 2864941 h 4579441"/>
                <a:gd name="connsiteX137" fmla="*/ 4801990 w 6370596"/>
                <a:gd name="connsiteY137" fmla="*/ 2839541 h 4579441"/>
                <a:gd name="connsiteX138" fmla="*/ 4808340 w 6370596"/>
                <a:gd name="connsiteY138" fmla="*/ 2820491 h 4579441"/>
                <a:gd name="connsiteX139" fmla="*/ 4846440 w 6370596"/>
                <a:gd name="connsiteY139" fmla="*/ 2763341 h 4579441"/>
                <a:gd name="connsiteX140" fmla="*/ 4859140 w 6370596"/>
                <a:gd name="connsiteY140" fmla="*/ 2744291 h 4579441"/>
                <a:gd name="connsiteX141" fmla="*/ 4878190 w 6370596"/>
                <a:gd name="connsiteY141" fmla="*/ 2731591 h 4579441"/>
                <a:gd name="connsiteX142" fmla="*/ 4922640 w 6370596"/>
                <a:gd name="connsiteY142" fmla="*/ 2693491 h 4579441"/>
                <a:gd name="connsiteX143" fmla="*/ 4960740 w 6370596"/>
                <a:gd name="connsiteY143" fmla="*/ 2680791 h 4579441"/>
                <a:gd name="connsiteX144" fmla="*/ 5005190 w 6370596"/>
                <a:gd name="connsiteY144" fmla="*/ 2668091 h 4579441"/>
                <a:gd name="connsiteX145" fmla="*/ 5049640 w 6370596"/>
                <a:gd name="connsiteY145" fmla="*/ 2661741 h 4579441"/>
                <a:gd name="connsiteX146" fmla="*/ 5119490 w 6370596"/>
                <a:gd name="connsiteY146" fmla="*/ 2668091 h 4579441"/>
                <a:gd name="connsiteX147" fmla="*/ 5138540 w 6370596"/>
                <a:gd name="connsiteY147" fmla="*/ 2680791 h 4579441"/>
                <a:gd name="connsiteX148" fmla="*/ 5157590 w 6370596"/>
                <a:gd name="connsiteY148" fmla="*/ 2687141 h 4579441"/>
                <a:gd name="connsiteX149" fmla="*/ 5202040 w 6370596"/>
                <a:gd name="connsiteY149" fmla="*/ 2706191 h 4579441"/>
                <a:gd name="connsiteX150" fmla="*/ 5240140 w 6370596"/>
                <a:gd name="connsiteY150" fmla="*/ 2718891 h 4579441"/>
                <a:gd name="connsiteX151" fmla="*/ 5259190 w 6370596"/>
                <a:gd name="connsiteY151" fmla="*/ 2725241 h 4579441"/>
                <a:gd name="connsiteX152" fmla="*/ 5290940 w 6370596"/>
                <a:gd name="connsiteY152" fmla="*/ 2737941 h 4579441"/>
                <a:gd name="connsiteX153" fmla="*/ 5316340 w 6370596"/>
                <a:gd name="connsiteY153" fmla="*/ 2744291 h 4579441"/>
                <a:gd name="connsiteX154" fmla="*/ 5354440 w 6370596"/>
                <a:gd name="connsiteY154" fmla="*/ 2756991 h 4579441"/>
                <a:gd name="connsiteX155" fmla="*/ 5398890 w 6370596"/>
                <a:gd name="connsiteY155" fmla="*/ 2769691 h 4579441"/>
                <a:gd name="connsiteX156" fmla="*/ 5494140 w 6370596"/>
                <a:gd name="connsiteY156" fmla="*/ 2763341 h 4579441"/>
                <a:gd name="connsiteX157" fmla="*/ 5513190 w 6370596"/>
                <a:gd name="connsiteY157" fmla="*/ 2744291 h 4579441"/>
                <a:gd name="connsiteX158" fmla="*/ 5500490 w 6370596"/>
                <a:gd name="connsiteY158" fmla="*/ 2699841 h 4579441"/>
                <a:gd name="connsiteX159" fmla="*/ 5494140 w 6370596"/>
                <a:gd name="connsiteY159" fmla="*/ 2668091 h 4579441"/>
                <a:gd name="connsiteX160" fmla="*/ 5456040 w 6370596"/>
                <a:gd name="connsiteY160" fmla="*/ 2649041 h 4579441"/>
                <a:gd name="connsiteX161" fmla="*/ 5449690 w 6370596"/>
                <a:gd name="connsiteY161" fmla="*/ 2623641 h 4579441"/>
                <a:gd name="connsiteX162" fmla="*/ 5462390 w 6370596"/>
                <a:gd name="connsiteY162" fmla="*/ 2509341 h 4579441"/>
                <a:gd name="connsiteX163" fmla="*/ 5475090 w 6370596"/>
                <a:gd name="connsiteY163" fmla="*/ 2483941 h 4579441"/>
                <a:gd name="connsiteX164" fmla="*/ 5513190 w 6370596"/>
                <a:gd name="connsiteY164" fmla="*/ 2458541 h 4579441"/>
                <a:gd name="connsiteX165" fmla="*/ 5513190 w 6370596"/>
                <a:gd name="connsiteY165" fmla="*/ 2356941 h 4579441"/>
                <a:gd name="connsiteX166" fmla="*/ 5532240 w 6370596"/>
                <a:gd name="connsiteY166" fmla="*/ 2331541 h 4579441"/>
                <a:gd name="connsiteX167" fmla="*/ 5551290 w 6370596"/>
                <a:gd name="connsiteY167" fmla="*/ 2293441 h 4579441"/>
                <a:gd name="connsiteX168" fmla="*/ 5576690 w 6370596"/>
                <a:gd name="connsiteY168" fmla="*/ 2287091 h 4579441"/>
                <a:gd name="connsiteX169" fmla="*/ 5684640 w 6370596"/>
                <a:gd name="connsiteY169" fmla="*/ 2280741 h 4579441"/>
                <a:gd name="connsiteX170" fmla="*/ 5767190 w 6370596"/>
                <a:gd name="connsiteY170" fmla="*/ 2261691 h 4579441"/>
                <a:gd name="connsiteX171" fmla="*/ 5786240 w 6370596"/>
                <a:gd name="connsiteY171" fmla="*/ 2255341 h 4579441"/>
                <a:gd name="connsiteX172" fmla="*/ 5951340 w 6370596"/>
                <a:gd name="connsiteY172" fmla="*/ 2261691 h 4579441"/>
                <a:gd name="connsiteX173" fmla="*/ 5989440 w 6370596"/>
                <a:gd name="connsiteY173" fmla="*/ 2280741 h 4579441"/>
                <a:gd name="connsiteX174" fmla="*/ 6129140 w 6370596"/>
                <a:gd name="connsiteY174" fmla="*/ 2299791 h 4579441"/>
                <a:gd name="connsiteX175" fmla="*/ 6287890 w 6370596"/>
                <a:gd name="connsiteY175" fmla="*/ 2293441 h 4579441"/>
                <a:gd name="connsiteX176" fmla="*/ 6306940 w 6370596"/>
                <a:gd name="connsiteY176" fmla="*/ 2280741 h 4579441"/>
                <a:gd name="connsiteX177" fmla="*/ 6332340 w 6370596"/>
                <a:gd name="connsiteY177" fmla="*/ 2274391 h 4579441"/>
                <a:gd name="connsiteX178" fmla="*/ 6370440 w 6370596"/>
                <a:gd name="connsiteY178" fmla="*/ 2236291 h 4579441"/>
                <a:gd name="connsiteX179" fmla="*/ 6351390 w 6370596"/>
                <a:gd name="connsiteY179" fmla="*/ 2229941 h 4579441"/>
                <a:gd name="connsiteX180" fmla="*/ 6325990 w 6370596"/>
                <a:gd name="connsiteY180" fmla="*/ 2217241 h 4579441"/>
                <a:gd name="connsiteX181" fmla="*/ 6306940 w 6370596"/>
                <a:gd name="connsiteY181" fmla="*/ 2102941 h 4579441"/>
                <a:gd name="connsiteX182" fmla="*/ 6300590 w 6370596"/>
                <a:gd name="connsiteY182" fmla="*/ 2033091 h 4579441"/>
                <a:gd name="connsiteX183" fmla="*/ 6281540 w 6370596"/>
                <a:gd name="connsiteY183" fmla="*/ 1969591 h 4579441"/>
                <a:gd name="connsiteX184" fmla="*/ 6268840 w 6370596"/>
                <a:gd name="connsiteY184" fmla="*/ 1937841 h 4579441"/>
                <a:gd name="connsiteX185" fmla="*/ 6262490 w 6370596"/>
                <a:gd name="connsiteY185" fmla="*/ 1918791 h 4579441"/>
                <a:gd name="connsiteX186" fmla="*/ 6249790 w 6370596"/>
                <a:gd name="connsiteY186" fmla="*/ 1899741 h 4579441"/>
                <a:gd name="connsiteX187" fmla="*/ 6243440 w 6370596"/>
                <a:gd name="connsiteY187" fmla="*/ 1874341 h 4579441"/>
                <a:gd name="connsiteX188" fmla="*/ 6224390 w 6370596"/>
                <a:gd name="connsiteY188" fmla="*/ 1829891 h 4579441"/>
                <a:gd name="connsiteX189" fmla="*/ 6218040 w 6370596"/>
                <a:gd name="connsiteY189" fmla="*/ 1753691 h 4579441"/>
                <a:gd name="connsiteX190" fmla="*/ 6192640 w 6370596"/>
                <a:gd name="connsiteY190" fmla="*/ 1696541 h 4579441"/>
                <a:gd name="connsiteX191" fmla="*/ 6179940 w 6370596"/>
                <a:gd name="connsiteY191" fmla="*/ 1671141 h 4579441"/>
                <a:gd name="connsiteX192" fmla="*/ 6154540 w 6370596"/>
                <a:gd name="connsiteY192" fmla="*/ 1633041 h 4579441"/>
                <a:gd name="connsiteX193" fmla="*/ 6141840 w 6370596"/>
                <a:gd name="connsiteY193" fmla="*/ 1594941 h 4579441"/>
                <a:gd name="connsiteX194" fmla="*/ 6135490 w 6370596"/>
                <a:gd name="connsiteY194" fmla="*/ 1575891 h 4579441"/>
                <a:gd name="connsiteX195" fmla="*/ 6129140 w 6370596"/>
                <a:gd name="connsiteY195" fmla="*/ 1550491 h 4579441"/>
                <a:gd name="connsiteX196" fmla="*/ 6116440 w 6370596"/>
                <a:gd name="connsiteY196" fmla="*/ 1531441 h 4579441"/>
                <a:gd name="connsiteX197" fmla="*/ 6097390 w 6370596"/>
                <a:gd name="connsiteY197" fmla="*/ 1486991 h 4579441"/>
                <a:gd name="connsiteX198" fmla="*/ 6059290 w 6370596"/>
                <a:gd name="connsiteY198" fmla="*/ 1474291 h 4579441"/>
                <a:gd name="connsiteX199" fmla="*/ 6002140 w 6370596"/>
                <a:gd name="connsiteY199" fmla="*/ 1461591 h 4579441"/>
                <a:gd name="connsiteX200" fmla="*/ 5964040 w 6370596"/>
                <a:gd name="connsiteY200" fmla="*/ 1448891 h 4579441"/>
                <a:gd name="connsiteX201" fmla="*/ 5944990 w 6370596"/>
                <a:gd name="connsiteY201" fmla="*/ 1442541 h 4579441"/>
                <a:gd name="connsiteX202" fmla="*/ 5887840 w 6370596"/>
                <a:gd name="connsiteY202" fmla="*/ 1429841 h 4579441"/>
                <a:gd name="connsiteX203" fmla="*/ 5868790 w 6370596"/>
                <a:gd name="connsiteY203" fmla="*/ 1423491 h 4579441"/>
                <a:gd name="connsiteX204" fmla="*/ 5563990 w 6370596"/>
                <a:gd name="connsiteY204" fmla="*/ 1436191 h 4579441"/>
                <a:gd name="connsiteX205" fmla="*/ 5506840 w 6370596"/>
                <a:gd name="connsiteY205" fmla="*/ 1448891 h 4579441"/>
                <a:gd name="connsiteX206" fmla="*/ 5468740 w 6370596"/>
                <a:gd name="connsiteY206" fmla="*/ 1461591 h 4579441"/>
                <a:gd name="connsiteX207" fmla="*/ 5449690 w 6370596"/>
                <a:gd name="connsiteY207" fmla="*/ 1467941 h 4579441"/>
                <a:gd name="connsiteX208" fmla="*/ 5430640 w 6370596"/>
                <a:gd name="connsiteY208" fmla="*/ 1480641 h 4579441"/>
                <a:gd name="connsiteX209" fmla="*/ 5373490 w 6370596"/>
                <a:gd name="connsiteY209" fmla="*/ 1493341 h 4579441"/>
                <a:gd name="connsiteX210" fmla="*/ 5309990 w 6370596"/>
                <a:gd name="connsiteY210" fmla="*/ 1506041 h 4579441"/>
                <a:gd name="connsiteX211" fmla="*/ 5202040 w 6370596"/>
                <a:gd name="connsiteY211" fmla="*/ 1525091 h 4579441"/>
                <a:gd name="connsiteX212" fmla="*/ 5030590 w 6370596"/>
                <a:gd name="connsiteY212" fmla="*/ 1512391 h 4579441"/>
                <a:gd name="connsiteX213" fmla="*/ 4967090 w 6370596"/>
                <a:gd name="connsiteY213" fmla="*/ 1493341 h 4579441"/>
                <a:gd name="connsiteX214" fmla="*/ 4948040 w 6370596"/>
                <a:gd name="connsiteY214" fmla="*/ 1486991 h 4579441"/>
                <a:gd name="connsiteX215" fmla="*/ 4922640 w 6370596"/>
                <a:gd name="connsiteY215" fmla="*/ 1480641 h 4579441"/>
                <a:gd name="connsiteX216" fmla="*/ 4903590 w 6370596"/>
                <a:gd name="connsiteY216" fmla="*/ 1474291 h 4579441"/>
                <a:gd name="connsiteX217" fmla="*/ 4833740 w 6370596"/>
                <a:gd name="connsiteY217" fmla="*/ 1467941 h 4579441"/>
                <a:gd name="connsiteX218" fmla="*/ 4795640 w 6370596"/>
                <a:gd name="connsiteY218" fmla="*/ 1455241 h 4579441"/>
                <a:gd name="connsiteX219" fmla="*/ 4522590 w 6370596"/>
                <a:gd name="connsiteY219" fmla="*/ 1442541 h 4579441"/>
                <a:gd name="connsiteX220" fmla="*/ 4490840 w 6370596"/>
                <a:gd name="connsiteY220" fmla="*/ 1436191 h 4579441"/>
                <a:gd name="connsiteX221" fmla="*/ 4452740 w 6370596"/>
                <a:gd name="connsiteY221" fmla="*/ 1423491 h 4579441"/>
                <a:gd name="connsiteX222" fmla="*/ 4395590 w 6370596"/>
                <a:gd name="connsiteY222" fmla="*/ 1417141 h 4579441"/>
                <a:gd name="connsiteX223" fmla="*/ 4357490 w 6370596"/>
                <a:gd name="connsiteY223" fmla="*/ 1391741 h 4579441"/>
                <a:gd name="connsiteX224" fmla="*/ 4319390 w 6370596"/>
                <a:gd name="connsiteY224" fmla="*/ 1379041 h 4579441"/>
                <a:gd name="connsiteX225" fmla="*/ 4281290 w 6370596"/>
                <a:gd name="connsiteY225" fmla="*/ 1366341 h 4579441"/>
                <a:gd name="connsiteX226" fmla="*/ 4243190 w 6370596"/>
                <a:gd name="connsiteY226" fmla="*/ 1353641 h 4579441"/>
                <a:gd name="connsiteX227" fmla="*/ 4211440 w 6370596"/>
                <a:gd name="connsiteY227" fmla="*/ 1347291 h 4579441"/>
                <a:gd name="connsiteX228" fmla="*/ 4192390 w 6370596"/>
                <a:gd name="connsiteY228" fmla="*/ 1334591 h 4579441"/>
                <a:gd name="connsiteX229" fmla="*/ 4154290 w 6370596"/>
                <a:gd name="connsiteY229" fmla="*/ 1321891 h 4579441"/>
                <a:gd name="connsiteX230" fmla="*/ 4135240 w 6370596"/>
                <a:gd name="connsiteY230" fmla="*/ 1315541 h 4579441"/>
                <a:gd name="connsiteX231" fmla="*/ 4103490 w 6370596"/>
                <a:gd name="connsiteY231" fmla="*/ 1296491 h 4579441"/>
                <a:gd name="connsiteX232" fmla="*/ 4059040 w 6370596"/>
                <a:gd name="connsiteY232" fmla="*/ 1283791 h 4579441"/>
                <a:gd name="connsiteX233" fmla="*/ 4033640 w 6370596"/>
                <a:gd name="connsiteY233" fmla="*/ 1271091 h 4579441"/>
                <a:gd name="connsiteX234" fmla="*/ 3982840 w 6370596"/>
                <a:gd name="connsiteY234" fmla="*/ 1258391 h 4579441"/>
                <a:gd name="connsiteX235" fmla="*/ 3919340 w 6370596"/>
                <a:gd name="connsiteY235" fmla="*/ 1220291 h 4579441"/>
                <a:gd name="connsiteX236" fmla="*/ 3900290 w 6370596"/>
                <a:gd name="connsiteY236" fmla="*/ 1213941 h 4579441"/>
                <a:gd name="connsiteX237" fmla="*/ 3709790 w 6370596"/>
                <a:gd name="connsiteY237" fmla="*/ 1207591 h 4579441"/>
                <a:gd name="connsiteX238" fmla="*/ 3627240 w 6370596"/>
                <a:gd name="connsiteY238" fmla="*/ 1213941 h 4579441"/>
                <a:gd name="connsiteX239" fmla="*/ 3589140 w 6370596"/>
                <a:gd name="connsiteY239" fmla="*/ 1232991 h 4579441"/>
                <a:gd name="connsiteX240" fmla="*/ 3551040 w 6370596"/>
                <a:gd name="connsiteY240" fmla="*/ 1245691 h 4579441"/>
                <a:gd name="connsiteX241" fmla="*/ 3531990 w 6370596"/>
                <a:gd name="connsiteY241" fmla="*/ 1258391 h 4579441"/>
                <a:gd name="connsiteX242" fmla="*/ 3512940 w 6370596"/>
                <a:gd name="connsiteY242" fmla="*/ 1264741 h 4579441"/>
                <a:gd name="connsiteX243" fmla="*/ 3474840 w 6370596"/>
                <a:gd name="connsiteY243" fmla="*/ 1290141 h 4579441"/>
                <a:gd name="connsiteX244" fmla="*/ 3455790 w 6370596"/>
                <a:gd name="connsiteY244" fmla="*/ 1302841 h 4579441"/>
                <a:gd name="connsiteX245" fmla="*/ 3455790 w 6370596"/>
                <a:gd name="connsiteY245" fmla="*/ 1455241 h 4579441"/>
                <a:gd name="connsiteX246" fmla="*/ 3366890 w 6370596"/>
                <a:gd name="connsiteY246" fmla="*/ 1506041 h 4579441"/>
                <a:gd name="connsiteX247" fmla="*/ 3271640 w 6370596"/>
                <a:gd name="connsiteY247" fmla="*/ 1448891 h 4579441"/>
                <a:gd name="connsiteX248" fmla="*/ 3252590 w 6370596"/>
                <a:gd name="connsiteY248" fmla="*/ 1455241 h 4579441"/>
                <a:gd name="connsiteX249" fmla="*/ 3176390 w 6370596"/>
                <a:gd name="connsiteY249" fmla="*/ 1429841 h 4579441"/>
                <a:gd name="connsiteX250" fmla="*/ 3157340 w 6370596"/>
                <a:gd name="connsiteY250" fmla="*/ 1410791 h 4579441"/>
                <a:gd name="connsiteX251" fmla="*/ 3138290 w 6370596"/>
                <a:gd name="connsiteY251" fmla="*/ 1372691 h 4579441"/>
                <a:gd name="connsiteX252" fmla="*/ 3131940 w 6370596"/>
                <a:gd name="connsiteY252" fmla="*/ 1353641 h 4579441"/>
                <a:gd name="connsiteX253" fmla="*/ 3119240 w 6370596"/>
                <a:gd name="connsiteY253" fmla="*/ 1334591 h 4579441"/>
                <a:gd name="connsiteX254" fmla="*/ 3112890 w 6370596"/>
                <a:gd name="connsiteY254" fmla="*/ 1315541 h 4579441"/>
                <a:gd name="connsiteX255" fmla="*/ 3100190 w 6370596"/>
                <a:gd name="connsiteY255" fmla="*/ 1296491 h 4579441"/>
                <a:gd name="connsiteX256" fmla="*/ 3087490 w 6370596"/>
                <a:gd name="connsiteY256" fmla="*/ 1271091 h 4579441"/>
                <a:gd name="connsiteX257" fmla="*/ 3068440 w 6370596"/>
                <a:gd name="connsiteY257" fmla="*/ 1252041 h 4579441"/>
                <a:gd name="connsiteX258" fmla="*/ 3030340 w 6370596"/>
                <a:gd name="connsiteY258" fmla="*/ 1232991 h 4579441"/>
                <a:gd name="connsiteX259" fmla="*/ 3011290 w 6370596"/>
                <a:gd name="connsiteY259" fmla="*/ 1213941 h 4579441"/>
                <a:gd name="connsiteX260" fmla="*/ 2985890 w 6370596"/>
                <a:gd name="connsiteY260" fmla="*/ 1194891 h 4579441"/>
                <a:gd name="connsiteX261" fmla="*/ 2966840 w 6370596"/>
                <a:gd name="connsiteY261" fmla="*/ 1169491 h 4579441"/>
                <a:gd name="connsiteX262" fmla="*/ 2941440 w 6370596"/>
                <a:gd name="connsiteY262" fmla="*/ 1144091 h 4579441"/>
                <a:gd name="connsiteX263" fmla="*/ 2896990 w 6370596"/>
                <a:gd name="connsiteY263" fmla="*/ 1086941 h 4579441"/>
                <a:gd name="connsiteX264" fmla="*/ 2865240 w 6370596"/>
                <a:gd name="connsiteY264" fmla="*/ 1048841 h 4579441"/>
                <a:gd name="connsiteX265" fmla="*/ 2839840 w 6370596"/>
                <a:gd name="connsiteY265" fmla="*/ 1029791 h 4579441"/>
                <a:gd name="connsiteX266" fmla="*/ 2801740 w 6370596"/>
                <a:gd name="connsiteY266" fmla="*/ 1004391 h 4579441"/>
                <a:gd name="connsiteX267" fmla="*/ 2757290 w 6370596"/>
                <a:gd name="connsiteY267" fmla="*/ 966291 h 4579441"/>
                <a:gd name="connsiteX268" fmla="*/ 2719190 w 6370596"/>
                <a:gd name="connsiteY268" fmla="*/ 928191 h 4579441"/>
                <a:gd name="connsiteX269" fmla="*/ 2700140 w 6370596"/>
                <a:gd name="connsiteY269" fmla="*/ 915491 h 4579441"/>
                <a:gd name="connsiteX270" fmla="*/ 2655690 w 6370596"/>
                <a:gd name="connsiteY270" fmla="*/ 871041 h 4579441"/>
                <a:gd name="connsiteX271" fmla="*/ 2630290 w 6370596"/>
                <a:gd name="connsiteY271" fmla="*/ 832941 h 4579441"/>
                <a:gd name="connsiteX272" fmla="*/ 2598540 w 6370596"/>
                <a:gd name="connsiteY272" fmla="*/ 801191 h 4579441"/>
                <a:gd name="connsiteX273" fmla="*/ 2585840 w 6370596"/>
                <a:gd name="connsiteY273" fmla="*/ 782141 h 4579441"/>
                <a:gd name="connsiteX274" fmla="*/ 2522340 w 6370596"/>
                <a:gd name="connsiteY274" fmla="*/ 744041 h 4579441"/>
                <a:gd name="connsiteX275" fmla="*/ 2503290 w 6370596"/>
                <a:gd name="connsiteY275" fmla="*/ 724991 h 4579441"/>
                <a:gd name="connsiteX276" fmla="*/ 2452490 w 6370596"/>
                <a:gd name="connsiteY276" fmla="*/ 693241 h 4579441"/>
                <a:gd name="connsiteX277" fmla="*/ 2376290 w 6370596"/>
                <a:gd name="connsiteY277" fmla="*/ 642441 h 4579441"/>
                <a:gd name="connsiteX278" fmla="*/ 2331840 w 6370596"/>
                <a:gd name="connsiteY278" fmla="*/ 585291 h 4579441"/>
                <a:gd name="connsiteX279" fmla="*/ 2293740 w 6370596"/>
                <a:gd name="connsiteY279" fmla="*/ 547191 h 4579441"/>
                <a:gd name="connsiteX280" fmla="*/ 2268340 w 6370596"/>
                <a:gd name="connsiteY280" fmla="*/ 496391 h 4579441"/>
                <a:gd name="connsiteX281" fmla="*/ 2223890 w 6370596"/>
                <a:gd name="connsiteY281" fmla="*/ 350341 h 4579441"/>
                <a:gd name="connsiteX282" fmla="*/ 2211190 w 6370596"/>
                <a:gd name="connsiteY282" fmla="*/ 331291 h 4579441"/>
                <a:gd name="connsiteX283" fmla="*/ 2204840 w 6370596"/>
                <a:gd name="connsiteY283" fmla="*/ 312241 h 4579441"/>
                <a:gd name="connsiteX284" fmla="*/ 2179440 w 6370596"/>
                <a:gd name="connsiteY284" fmla="*/ 274141 h 4579441"/>
                <a:gd name="connsiteX285" fmla="*/ 2122290 w 6370596"/>
                <a:gd name="connsiteY285" fmla="*/ 134441 h 4579441"/>
                <a:gd name="connsiteX286" fmla="*/ 2096890 w 6370596"/>
                <a:gd name="connsiteY286" fmla="*/ 96341 h 4579441"/>
                <a:gd name="connsiteX287" fmla="*/ 2071490 w 6370596"/>
                <a:gd name="connsiteY287" fmla="*/ 89991 h 4579441"/>
                <a:gd name="connsiteX288" fmla="*/ 2001640 w 6370596"/>
                <a:gd name="connsiteY288" fmla="*/ 58241 h 4579441"/>
                <a:gd name="connsiteX289" fmla="*/ 1982590 w 6370596"/>
                <a:gd name="connsiteY289" fmla="*/ 45541 h 4579441"/>
                <a:gd name="connsiteX290" fmla="*/ 1684140 w 6370596"/>
                <a:gd name="connsiteY290" fmla="*/ 26491 h 4579441"/>
                <a:gd name="connsiteX291" fmla="*/ 763390 w 6370596"/>
                <a:gd name="connsiteY291" fmla="*/ 13791 h 4579441"/>
                <a:gd name="connsiteX292" fmla="*/ 503040 w 6370596"/>
                <a:gd name="connsiteY292" fmla="*/ 1091 h 4579441"/>
                <a:gd name="connsiteX293" fmla="*/ 452240 w 6370596"/>
                <a:gd name="connsiteY293" fmla="*/ 20141 h 4579441"/>
                <a:gd name="connsiteX294" fmla="*/ 134740 w 6370596"/>
                <a:gd name="connsiteY294" fmla="*/ 20141 h 4579441"/>
                <a:gd name="connsiteX295" fmla="*/ 45840 w 6370596"/>
                <a:gd name="connsiteY295" fmla="*/ 64591 h 4579441"/>
                <a:gd name="connsiteX296" fmla="*/ 26790 w 6370596"/>
                <a:gd name="connsiteY296" fmla="*/ 229691 h 4579441"/>
                <a:gd name="connsiteX297" fmla="*/ 7740 w 6370596"/>
                <a:gd name="connsiteY297" fmla="*/ 369391 h 4579441"/>
                <a:gd name="connsiteX298" fmla="*/ 20440 w 6370596"/>
                <a:gd name="connsiteY298"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503290 w 6370596"/>
                <a:gd name="connsiteY56" fmla="*/ 4414341 h 4579441"/>
                <a:gd name="connsiteX57" fmla="*/ 2522340 w 6370596"/>
                <a:gd name="connsiteY57" fmla="*/ 4388941 h 4579441"/>
                <a:gd name="connsiteX58" fmla="*/ 2554090 w 6370596"/>
                <a:gd name="connsiteY58" fmla="*/ 4363541 h 4579441"/>
                <a:gd name="connsiteX59" fmla="*/ 2611240 w 6370596"/>
                <a:gd name="connsiteY59" fmla="*/ 4312741 h 4579441"/>
                <a:gd name="connsiteX60" fmla="*/ 2630290 w 6370596"/>
                <a:gd name="connsiteY60" fmla="*/ 4306391 h 4579441"/>
                <a:gd name="connsiteX61" fmla="*/ 2674740 w 6370596"/>
                <a:gd name="connsiteY61" fmla="*/ 4280991 h 4579441"/>
                <a:gd name="connsiteX62" fmla="*/ 2700140 w 6370596"/>
                <a:gd name="connsiteY62" fmla="*/ 4268291 h 4579441"/>
                <a:gd name="connsiteX63" fmla="*/ 2738240 w 6370596"/>
                <a:gd name="connsiteY63" fmla="*/ 4230191 h 4579441"/>
                <a:gd name="connsiteX64" fmla="*/ 2776340 w 6370596"/>
                <a:gd name="connsiteY64" fmla="*/ 4198441 h 4579441"/>
                <a:gd name="connsiteX65" fmla="*/ 2827140 w 6370596"/>
                <a:gd name="connsiteY65" fmla="*/ 4166691 h 4579441"/>
                <a:gd name="connsiteX66" fmla="*/ 2858890 w 6370596"/>
                <a:gd name="connsiteY66" fmla="*/ 4134941 h 4579441"/>
                <a:gd name="connsiteX67" fmla="*/ 2890640 w 6370596"/>
                <a:gd name="connsiteY67" fmla="*/ 4103191 h 4579441"/>
                <a:gd name="connsiteX68" fmla="*/ 2903340 w 6370596"/>
                <a:gd name="connsiteY68" fmla="*/ 4077791 h 4579441"/>
                <a:gd name="connsiteX69" fmla="*/ 2992240 w 6370596"/>
                <a:gd name="connsiteY69" fmla="*/ 4014291 h 4579441"/>
                <a:gd name="connsiteX70" fmla="*/ 3023990 w 6370596"/>
                <a:gd name="connsiteY70" fmla="*/ 3995241 h 4579441"/>
                <a:gd name="connsiteX71" fmla="*/ 3093840 w 6370596"/>
                <a:gd name="connsiteY71" fmla="*/ 3963491 h 4579441"/>
                <a:gd name="connsiteX72" fmla="*/ 3112890 w 6370596"/>
                <a:gd name="connsiteY72" fmla="*/ 3950791 h 4579441"/>
                <a:gd name="connsiteX73" fmla="*/ 3150990 w 6370596"/>
                <a:gd name="connsiteY73" fmla="*/ 3938091 h 4579441"/>
                <a:gd name="connsiteX74" fmla="*/ 3208140 w 6370596"/>
                <a:gd name="connsiteY74" fmla="*/ 3906341 h 4579441"/>
                <a:gd name="connsiteX75" fmla="*/ 3246240 w 6370596"/>
                <a:gd name="connsiteY75" fmla="*/ 3887291 h 4579441"/>
                <a:gd name="connsiteX76" fmla="*/ 3258940 w 6370596"/>
                <a:gd name="connsiteY76" fmla="*/ 3868241 h 4579441"/>
                <a:gd name="connsiteX77" fmla="*/ 3284340 w 6370596"/>
                <a:gd name="connsiteY77" fmla="*/ 3849191 h 4579441"/>
                <a:gd name="connsiteX78" fmla="*/ 3277990 w 6370596"/>
                <a:gd name="connsiteY78" fmla="*/ 3734891 h 4579441"/>
                <a:gd name="connsiteX79" fmla="*/ 3239890 w 6370596"/>
                <a:gd name="connsiteY79" fmla="*/ 3728541 h 4579441"/>
                <a:gd name="connsiteX80" fmla="*/ 3112890 w 6370596"/>
                <a:gd name="connsiteY80" fmla="*/ 3715841 h 4579441"/>
                <a:gd name="connsiteX81" fmla="*/ 3119240 w 6370596"/>
                <a:gd name="connsiteY81" fmla="*/ 3690441 h 4579441"/>
                <a:gd name="connsiteX82" fmla="*/ 3138290 w 6370596"/>
                <a:gd name="connsiteY82" fmla="*/ 3677741 h 4579441"/>
                <a:gd name="connsiteX83" fmla="*/ 3163690 w 6370596"/>
                <a:gd name="connsiteY83" fmla="*/ 3658691 h 4579441"/>
                <a:gd name="connsiteX84" fmla="*/ 3201790 w 6370596"/>
                <a:gd name="connsiteY84" fmla="*/ 3639641 h 4579441"/>
                <a:gd name="connsiteX85" fmla="*/ 3271640 w 6370596"/>
                <a:gd name="connsiteY85" fmla="*/ 3569791 h 4579441"/>
                <a:gd name="connsiteX86" fmla="*/ 3290690 w 6370596"/>
                <a:gd name="connsiteY86" fmla="*/ 3544391 h 4579441"/>
                <a:gd name="connsiteX87" fmla="*/ 3309740 w 6370596"/>
                <a:gd name="connsiteY87" fmla="*/ 3531691 h 4579441"/>
                <a:gd name="connsiteX88" fmla="*/ 3404990 w 6370596"/>
                <a:gd name="connsiteY88" fmla="*/ 3474541 h 4579441"/>
                <a:gd name="connsiteX89" fmla="*/ 3449440 w 6370596"/>
                <a:gd name="connsiteY89" fmla="*/ 3461841 h 4579441"/>
                <a:gd name="connsiteX90" fmla="*/ 3474840 w 6370596"/>
                <a:gd name="connsiteY90" fmla="*/ 3398341 h 4579441"/>
                <a:gd name="connsiteX91" fmla="*/ 3512940 w 6370596"/>
                <a:gd name="connsiteY91" fmla="*/ 3379291 h 4579441"/>
                <a:gd name="connsiteX92" fmla="*/ 3557390 w 6370596"/>
                <a:gd name="connsiteY92" fmla="*/ 3353891 h 4579441"/>
                <a:gd name="connsiteX93" fmla="*/ 3608190 w 6370596"/>
                <a:gd name="connsiteY93" fmla="*/ 3322141 h 4579441"/>
                <a:gd name="connsiteX94" fmla="*/ 3697090 w 6370596"/>
                <a:gd name="connsiteY94" fmla="*/ 3296741 h 4579441"/>
                <a:gd name="connsiteX95" fmla="*/ 3741540 w 6370596"/>
                <a:gd name="connsiteY95" fmla="*/ 3284041 h 4579441"/>
                <a:gd name="connsiteX96" fmla="*/ 3760590 w 6370596"/>
                <a:gd name="connsiteY96" fmla="*/ 3271341 h 4579441"/>
                <a:gd name="connsiteX97" fmla="*/ 3805040 w 6370596"/>
                <a:gd name="connsiteY97" fmla="*/ 3220541 h 4579441"/>
                <a:gd name="connsiteX98" fmla="*/ 3773290 w 6370596"/>
                <a:gd name="connsiteY98" fmla="*/ 3144341 h 4579441"/>
                <a:gd name="connsiteX99" fmla="*/ 3728840 w 6370596"/>
                <a:gd name="connsiteY99" fmla="*/ 3087191 h 4579441"/>
                <a:gd name="connsiteX100" fmla="*/ 3671690 w 6370596"/>
                <a:gd name="connsiteY100" fmla="*/ 2979241 h 4579441"/>
                <a:gd name="connsiteX101" fmla="*/ 3678040 w 6370596"/>
                <a:gd name="connsiteY101" fmla="*/ 2960191 h 4579441"/>
                <a:gd name="connsiteX102" fmla="*/ 3690740 w 6370596"/>
                <a:gd name="connsiteY102" fmla="*/ 2877641 h 4579441"/>
                <a:gd name="connsiteX103" fmla="*/ 3684390 w 6370596"/>
                <a:gd name="connsiteY103" fmla="*/ 2833191 h 4579441"/>
                <a:gd name="connsiteX104" fmla="*/ 3671690 w 6370596"/>
                <a:gd name="connsiteY104" fmla="*/ 2814141 h 4579441"/>
                <a:gd name="connsiteX105" fmla="*/ 3665340 w 6370596"/>
                <a:gd name="connsiteY105" fmla="*/ 2788741 h 4579441"/>
                <a:gd name="connsiteX106" fmla="*/ 3671690 w 6370596"/>
                <a:gd name="connsiteY106" fmla="*/ 2706191 h 4579441"/>
                <a:gd name="connsiteX107" fmla="*/ 3684390 w 6370596"/>
                <a:gd name="connsiteY107" fmla="*/ 2687141 h 4579441"/>
                <a:gd name="connsiteX108" fmla="*/ 3722490 w 6370596"/>
                <a:gd name="connsiteY108" fmla="*/ 2649041 h 4579441"/>
                <a:gd name="connsiteX109" fmla="*/ 3843140 w 6370596"/>
                <a:gd name="connsiteY109" fmla="*/ 2560141 h 4579441"/>
                <a:gd name="connsiteX110" fmla="*/ 3925690 w 6370596"/>
                <a:gd name="connsiteY110" fmla="*/ 2496641 h 4579441"/>
                <a:gd name="connsiteX111" fmla="*/ 4008240 w 6370596"/>
                <a:gd name="connsiteY111" fmla="*/ 2464891 h 4579441"/>
                <a:gd name="connsiteX112" fmla="*/ 4109840 w 6370596"/>
                <a:gd name="connsiteY112" fmla="*/ 2471241 h 4579441"/>
                <a:gd name="connsiteX113" fmla="*/ 4147940 w 6370596"/>
                <a:gd name="connsiteY113" fmla="*/ 2496641 h 4579441"/>
                <a:gd name="connsiteX114" fmla="*/ 4186040 w 6370596"/>
                <a:gd name="connsiteY114" fmla="*/ 2515691 h 4579441"/>
                <a:gd name="connsiteX115" fmla="*/ 4249540 w 6370596"/>
                <a:gd name="connsiteY115" fmla="*/ 2566491 h 4579441"/>
                <a:gd name="connsiteX116" fmla="*/ 4274940 w 6370596"/>
                <a:gd name="connsiteY116" fmla="*/ 2610941 h 4579441"/>
                <a:gd name="connsiteX117" fmla="*/ 4293990 w 6370596"/>
                <a:gd name="connsiteY117" fmla="*/ 2629991 h 4579441"/>
                <a:gd name="connsiteX118" fmla="*/ 4363840 w 6370596"/>
                <a:gd name="connsiteY118" fmla="*/ 2706191 h 4579441"/>
                <a:gd name="connsiteX119" fmla="*/ 4382890 w 6370596"/>
                <a:gd name="connsiteY119" fmla="*/ 2731591 h 4579441"/>
                <a:gd name="connsiteX120" fmla="*/ 4427340 w 6370596"/>
                <a:gd name="connsiteY120" fmla="*/ 2795091 h 4579441"/>
                <a:gd name="connsiteX121" fmla="*/ 4465440 w 6370596"/>
                <a:gd name="connsiteY121" fmla="*/ 2852241 h 4579441"/>
                <a:gd name="connsiteX122" fmla="*/ 4535290 w 6370596"/>
                <a:gd name="connsiteY122" fmla="*/ 2947491 h 4579441"/>
                <a:gd name="connsiteX123" fmla="*/ 4547990 w 6370596"/>
                <a:gd name="connsiteY123" fmla="*/ 2966541 h 4579441"/>
                <a:gd name="connsiteX124" fmla="*/ 4573390 w 6370596"/>
                <a:gd name="connsiteY124" fmla="*/ 2991941 h 4579441"/>
                <a:gd name="connsiteX125" fmla="*/ 4586090 w 6370596"/>
                <a:gd name="connsiteY125" fmla="*/ 3010991 h 4579441"/>
                <a:gd name="connsiteX126" fmla="*/ 4605140 w 6370596"/>
                <a:gd name="connsiteY126" fmla="*/ 3030041 h 4579441"/>
                <a:gd name="connsiteX127" fmla="*/ 4649590 w 6370596"/>
                <a:gd name="connsiteY127" fmla="*/ 3087191 h 4579441"/>
                <a:gd name="connsiteX128" fmla="*/ 4668640 w 6370596"/>
                <a:gd name="connsiteY128" fmla="*/ 3112591 h 4579441"/>
                <a:gd name="connsiteX129" fmla="*/ 4681340 w 6370596"/>
                <a:gd name="connsiteY129" fmla="*/ 3131641 h 4579441"/>
                <a:gd name="connsiteX130" fmla="*/ 4700390 w 6370596"/>
                <a:gd name="connsiteY130" fmla="*/ 3137991 h 4579441"/>
                <a:gd name="connsiteX131" fmla="*/ 4732140 w 6370596"/>
                <a:gd name="connsiteY131" fmla="*/ 3036391 h 4579441"/>
                <a:gd name="connsiteX132" fmla="*/ 4744840 w 6370596"/>
                <a:gd name="connsiteY132" fmla="*/ 2985591 h 4579441"/>
                <a:gd name="connsiteX133" fmla="*/ 4763890 w 6370596"/>
                <a:gd name="connsiteY133" fmla="*/ 2934791 h 4579441"/>
                <a:gd name="connsiteX134" fmla="*/ 4776590 w 6370596"/>
                <a:gd name="connsiteY134" fmla="*/ 2883991 h 4579441"/>
                <a:gd name="connsiteX135" fmla="*/ 4782940 w 6370596"/>
                <a:gd name="connsiteY135" fmla="*/ 2864941 h 4579441"/>
                <a:gd name="connsiteX136" fmla="*/ 4801990 w 6370596"/>
                <a:gd name="connsiteY136" fmla="*/ 2839541 h 4579441"/>
                <a:gd name="connsiteX137" fmla="*/ 4808340 w 6370596"/>
                <a:gd name="connsiteY137" fmla="*/ 2820491 h 4579441"/>
                <a:gd name="connsiteX138" fmla="*/ 4846440 w 6370596"/>
                <a:gd name="connsiteY138" fmla="*/ 2763341 h 4579441"/>
                <a:gd name="connsiteX139" fmla="*/ 4859140 w 6370596"/>
                <a:gd name="connsiteY139" fmla="*/ 2744291 h 4579441"/>
                <a:gd name="connsiteX140" fmla="*/ 4878190 w 6370596"/>
                <a:gd name="connsiteY140" fmla="*/ 2731591 h 4579441"/>
                <a:gd name="connsiteX141" fmla="*/ 4922640 w 6370596"/>
                <a:gd name="connsiteY141" fmla="*/ 2693491 h 4579441"/>
                <a:gd name="connsiteX142" fmla="*/ 4960740 w 6370596"/>
                <a:gd name="connsiteY142" fmla="*/ 2680791 h 4579441"/>
                <a:gd name="connsiteX143" fmla="*/ 5005190 w 6370596"/>
                <a:gd name="connsiteY143" fmla="*/ 2668091 h 4579441"/>
                <a:gd name="connsiteX144" fmla="*/ 5049640 w 6370596"/>
                <a:gd name="connsiteY144" fmla="*/ 2661741 h 4579441"/>
                <a:gd name="connsiteX145" fmla="*/ 5119490 w 6370596"/>
                <a:gd name="connsiteY145" fmla="*/ 2668091 h 4579441"/>
                <a:gd name="connsiteX146" fmla="*/ 5138540 w 6370596"/>
                <a:gd name="connsiteY146" fmla="*/ 2680791 h 4579441"/>
                <a:gd name="connsiteX147" fmla="*/ 5157590 w 6370596"/>
                <a:gd name="connsiteY147" fmla="*/ 2687141 h 4579441"/>
                <a:gd name="connsiteX148" fmla="*/ 5202040 w 6370596"/>
                <a:gd name="connsiteY148" fmla="*/ 2706191 h 4579441"/>
                <a:gd name="connsiteX149" fmla="*/ 5240140 w 6370596"/>
                <a:gd name="connsiteY149" fmla="*/ 2718891 h 4579441"/>
                <a:gd name="connsiteX150" fmla="*/ 5259190 w 6370596"/>
                <a:gd name="connsiteY150" fmla="*/ 2725241 h 4579441"/>
                <a:gd name="connsiteX151" fmla="*/ 5290940 w 6370596"/>
                <a:gd name="connsiteY151" fmla="*/ 2737941 h 4579441"/>
                <a:gd name="connsiteX152" fmla="*/ 5316340 w 6370596"/>
                <a:gd name="connsiteY152" fmla="*/ 2744291 h 4579441"/>
                <a:gd name="connsiteX153" fmla="*/ 5354440 w 6370596"/>
                <a:gd name="connsiteY153" fmla="*/ 2756991 h 4579441"/>
                <a:gd name="connsiteX154" fmla="*/ 5398890 w 6370596"/>
                <a:gd name="connsiteY154" fmla="*/ 2769691 h 4579441"/>
                <a:gd name="connsiteX155" fmla="*/ 5494140 w 6370596"/>
                <a:gd name="connsiteY155" fmla="*/ 2763341 h 4579441"/>
                <a:gd name="connsiteX156" fmla="*/ 5513190 w 6370596"/>
                <a:gd name="connsiteY156" fmla="*/ 2744291 h 4579441"/>
                <a:gd name="connsiteX157" fmla="*/ 5500490 w 6370596"/>
                <a:gd name="connsiteY157" fmla="*/ 2699841 h 4579441"/>
                <a:gd name="connsiteX158" fmla="*/ 5494140 w 6370596"/>
                <a:gd name="connsiteY158" fmla="*/ 2668091 h 4579441"/>
                <a:gd name="connsiteX159" fmla="*/ 5456040 w 6370596"/>
                <a:gd name="connsiteY159" fmla="*/ 2649041 h 4579441"/>
                <a:gd name="connsiteX160" fmla="*/ 5449690 w 6370596"/>
                <a:gd name="connsiteY160" fmla="*/ 2623641 h 4579441"/>
                <a:gd name="connsiteX161" fmla="*/ 5462390 w 6370596"/>
                <a:gd name="connsiteY161" fmla="*/ 2509341 h 4579441"/>
                <a:gd name="connsiteX162" fmla="*/ 5475090 w 6370596"/>
                <a:gd name="connsiteY162" fmla="*/ 2483941 h 4579441"/>
                <a:gd name="connsiteX163" fmla="*/ 5513190 w 6370596"/>
                <a:gd name="connsiteY163" fmla="*/ 2458541 h 4579441"/>
                <a:gd name="connsiteX164" fmla="*/ 5513190 w 6370596"/>
                <a:gd name="connsiteY164" fmla="*/ 2356941 h 4579441"/>
                <a:gd name="connsiteX165" fmla="*/ 5532240 w 6370596"/>
                <a:gd name="connsiteY165" fmla="*/ 2331541 h 4579441"/>
                <a:gd name="connsiteX166" fmla="*/ 5551290 w 6370596"/>
                <a:gd name="connsiteY166" fmla="*/ 2293441 h 4579441"/>
                <a:gd name="connsiteX167" fmla="*/ 5576690 w 6370596"/>
                <a:gd name="connsiteY167" fmla="*/ 2287091 h 4579441"/>
                <a:gd name="connsiteX168" fmla="*/ 5684640 w 6370596"/>
                <a:gd name="connsiteY168" fmla="*/ 2280741 h 4579441"/>
                <a:gd name="connsiteX169" fmla="*/ 5767190 w 6370596"/>
                <a:gd name="connsiteY169" fmla="*/ 2261691 h 4579441"/>
                <a:gd name="connsiteX170" fmla="*/ 5786240 w 6370596"/>
                <a:gd name="connsiteY170" fmla="*/ 2255341 h 4579441"/>
                <a:gd name="connsiteX171" fmla="*/ 5951340 w 6370596"/>
                <a:gd name="connsiteY171" fmla="*/ 2261691 h 4579441"/>
                <a:gd name="connsiteX172" fmla="*/ 5989440 w 6370596"/>
                <a:gd name="connsiteY172" fmla="*/ 2280741 h 4579441"/>
                <a:gd name="connsiteX173" fmla="*/ 6129140 w 6370596"/>
                <a:gd name="connsiteY173" fmla="*/ 2299791 h 4579441"/>
                <a:gd name="connsiteX174" fmla="*/ 6287890 w 6370596"/>
                <a:gd name="connsiteY174" fmla="*/ 2293441 h 4579441"/>
                <a:gd name="connsiteX175" fmla="*/ 6306940 w 6370596"/>
                <a:gd name="connsiteY175" fmla="*/ 2280741 h 4579441"/>
                <a:gd name="connsiteX176" fmla="*/ 6332340 w 6370596"/>
                <a:gd name="connsiteY176" fmla="*/ 2274391 h 4579441"/>
                <a:gd name="connsiteX177" fmla="*/ 6370440 w 6370596"/>
                <a:gd name="connsiteY177" fmla="*/ 2236291 h 4579441"/>
                <a:gd name="connsiteX178" fmla="*/ 6351390 w 6370596"/>
                <a:gd name="connsiteY178" fmla="*/ 2229941 h 4579441"/>
                <a:gd name="connsiteX179" fmla="*/ 6325990 w 6370596"/>
                <a:gd name="connsiteY179" fmla="*/ 2217241 h 4579441"/>
                <a:gd name="connsiteX180" fmla="*/ 6306940 w 6370596"/>
                <a:gd name="connsiteY180" fmla="*/ 2102941 h 4579441"/>
                <a:gd name="connsiteX181" fmla="*/ 6300590 w 6370596"/>
                <a:gd name="connsiteY181" fmla="*/ 2033091 h 4579441"/>
                <a:gd name="connsiteX182" fmla="*/ 6281540 w 6370596"/>
                <a:gd name="connsiteY182" fmla="*/ 1969591 h 4579441"/>
                <a:gd name="connsiteX183" fmla="*/ 6268840 w 6370596"/>
                <a:gd name="connsiteY183" fmla="*/ 1937841 h 4579441"/>
                <a:gd name="connsiteX184" fmla="*/ 6262490 w 6370596"/>
                <a:gd name="connsiteY184" fmla="*/ 1918791 h 4579441"/>
                <a:gd name="connsiteX185" fmla="*/ 6249790 w 6370596"/>
                <a:gd name="connsiteY185" fmla="*/ 1899741 h 4579441"/>
                <a:gd name="connsiteX186" fmla="*/ 6243440 w 6370596"/>
                <a:gd name="connsiteY186" fmla="*/ 1874341 h 4579441"/>
                <a:gd name="connsiteX187" fmla="*/ 6224390 w 6370596"/>
                <a:gd name="connsiteY187" fmla="*/ 1829891 h 4579441"/>
                <a:gd name="connsiteX188" fmla="*/ 6218040 w 6370596"/>
                <a:gd name="connsiteY188" fmla="*/ 1753691 h 4579441"/>
                <a:gd name="connsiteX189" fmla="*/ 6192640 w 6370596"/>
                <a:gd name="connsiteY189" fmla="*/ 1696541 h 4579441"/>
                <a:gd name="connsiteX190" fmla="*/ 6179940 w 6370596"/>
                <a:gd name="connsiteY190" fmla="*/ 1671141 h 4579441"/>
                <a:gd name="connsiteX191" fmla="*/ 6154540 w 6370596"/>
                <a:gd name="connsiteY191" fmla="*/ 1633041 h 4579441"/>
                <a:gd name="connsiteX192" fmla="*/ 6141840 w 6370596"/>
                <a:gd name="connsiteY192" fmla="*/ 1594941 h 4579441"/>
                <a:gd name="connsiteX193" fmla="*/ 6135490 w 6370596"/>
                <a:gd name="connsiteY193" fmla="*/ 1575891 h 4579441"/>
                <a:gd name="connsiteX194" fmla="*/ 6129140 w 6370596"/>
                <a:gd name="connsiteY194" fmla="*/ 1550491 h 4579441"/>
                <a:gd name="connsiteX195" fmla="*/ 6116440 w 6370596"/>
                <a:gd name="connsiteY195" fmla="*/ 1531441 h 4579441"/>
                <a:gd name="connsiteX196" fmla="*/ 6097390 w 6370596"/>
                <a:gd name="connsiteY196" fmla="*/ 1486991 h 4579441"/>
                <a:gd name="connsiteX197" fmla="*/ 6059290 w 6370596"/>
                <a:gd name="connsiteY197" fmla="*/ 1474291 h 4579441"/>
                <a:gd name="connsiteX198" fmla="*/ 6002140 w 6370596"/>
                <a:gd name="connsiteY198" fmla="*/ 1461591 h 4579441"/>
                <a:gd name="connsiteX199" fmla="*/ 5964040 w 6370596"/>
                <a:gd name="connsiteY199" fmla="*/ 1448891 h 4579441"/>
                <a:gd name="connsiteX200" fmla="*/ 5944990 w 6370596"/>
                <a:gd name="connsiteY200" fmla="*/ 1442541 h 4579441"/>
                <a:gd name="connsiteX201" fmla="*/ 5887840 w 6370596"/>
                <a:gd name="connsiteY201" fmla="*/ 1429841 h 4579441"/>
                <a:gd name="connsiteX202" fmla="*/ 5868790 w 6370596"/>
                <a:gd name="connsiteY202" fmla="*/ 1423491 h 4579441"/>
                <a:gd name="connsiteX203" fmla="*/ 5563990 w 6370596"/>
                <a:gd name="connsiteY203" fmla="*/ 1436191 h 4579441"/>
                <a:gd name="connsiteX204" fmla="*/ 5506840 w 6370596"/>
                <a:gd name="connsiteY204" fmla="*/ 1448891 h 4579441"/>
                <a:gd name="connsiteX205" fmla="*/ 5468740 w 6370596"/>
                <a:gd name="connsiteY205" fmla="*/ 1461591 h 4579441"/>
                <a:gd name="connsiteX206" fmla="*/ 5449690 w 6370596"/>
                <a:gd name="connsiteY206" fmla="*/ 1467941 h 4579441"/>
                <a:gd name="connsiteX207" fmla="*/ 5430640 w 6370596"/>
                <a:gd name="connsiteY207" fmla="*/ 1480641 h 4579441"/>
                <a:gd name="connsiteX208" fmla="*/ 5373490 w 6370596"/>
                <a:gd name="connsiteY208" fmla="*/ 1493341 h 4579441"/>
                <a:gd name="connsiteX209" fmla="*/ 5309990 w 6370596"/>
                <a:gd name="connsiteY209" fmla="*/ 1506041 h 4579441"/>
                <a:gd name="connsiteX210" fmla="*/ 5202040 w 6370596"/>
                <a:gd name="connsiteY210" fmla="*/ 1525091 h 4579441"/>
                <a:gd name="connsiteX211" fmla="*/ 5030590 w 6370596"/>
                <a:gd name="connsiteY211" fmla="*/ 1512391 h 4579441"/>
                <a:gd name="connsiteX212" fmla="*/ 4967090 w 6370596"/>
                <a:gd name="connsiteY212" fmla="*/ 1493341 h 4579441"/>
                <a:gd name="connsiteX213" fmla="*/ 4948040 w 6370596"/>
                <a:gd name="connsiteY213" fmla="*/ 1486991 h 4579441"/>
                <a:gd name="connsiteX214" fmla="*/ 4922640 w 6370596"/>
                <a:gd name="connsiteY214" fmla="*/ 1480641 h 4579441"/>
                <a:gd name="connsiteX215" fmla="*/ 4903590 w 6370596"/>
                <a:gd name="connsiteY215" fmla="*/ 1474291 h 4579441"/>
                <a:gd name="connsiteX216" fmla="*/ 4833740 w 6370596"/>
                <a:gd name="connsiteY216" fmla="*/ 1467941 h 4579441"/>
                <a:gd name="connsiteX217" fmla="*/ 4795640 w 6370596"/>
                <a:gd name="connsiteY217" fmla="*/ 1455241 h 4579441"/>
                <a:gd name="connsiteX218" fmla="*/ 4522590 w 6370596"/>
                <a:gd name="connsiteY218" fmla="*/ 1442541 h 4579441"/>
                <a:gd name="connsiteX219" fmla="*/ 4490840 w 6370596"/>
                <a:gd name="connsiteY219" fmla="*/ 1436191 h 4579441"/>
                <a:gd name="connsiteX220" fmla="*/ 4452740 w 6370596"/>
                <a:gd name="connsiteY220" fmla="*/ 1423491 h 4579441"/>
                <a:gd name="connsiteX221" fmla="*/ 4395590 w 6370596"/>
                <a:gd name="connsiteY221" fmla="*/ 1417141 h 4579441"/>
                <a:gd name="connsiteX222" fmla="*/ 4357490 w 6370596"/>
                <a:gd name="connsiteY222" fmla="*/ 1391741 h 4579441"/>
                <a:gd name="connsiteX223" fmla="*/ 4319390 w 6370596"/>
                <a:gd name="connsiteY223" fmla="*/ 1379041 h 4579441"/>
                <a:gd name="connsiteX224" fmla="*/ 4281290 w 6370596"/>
                <a:gd name="connsiteY224" fmla="*/ 1366341 h 4579441"/>
                <a:gd name="connsiteX225" fmla="*/ 4243190 w 6370596"/>
                <a:gd name="connsiteY225" fmla="*/ 1353641 h 4579441"/>
                <a:gd name="connsiteX226" fmla="*/ 4211440 w 6370596"/>
                <a:gd name="connsiteY226" fmla="*/ 1347291 h 4579441"/>
                <a:gd name="connsiteX227" fmla="*/ 4192390 w 6370596"/>
                <a:gd name="connsiteY227" fmla="*/ 1334591 h 4579441"/>
                <a:gd name="connsiteX228" fmla="*/ 4154290 w 6370596"/>
                <a:gd name="connsiteY228" fmla="*/ 1321891 h 4579441"/>
                <a:gd name="connsiteX229" fmla="*/ 4135240 w 6370596"/>
                <a:gd name="connsiteY229" fmla="*/ 1315541 h 4579441"/>
                <a:gd name="connsiteX230" fmla="*/ 4103490 w 6370596"/>
                <a:gd name="connsiteY230" fmla="*/ 1296491 h 4579441"/>
                <a:gd name="connsiteX231" fmla="*/ 4059040 w 6370596"/>
                <a:gd name="connsiteY231" fmla="*/ 1283791 h 4579441"/>
                <a:gd name="connsiteX232" fmla="*/ 4033640 w 6370596"/>
                <a:gd name="connsiteY232" fmla="*/ 1271091 h 4579441"/>
                <a:gd name="connsiteX233" fmla="*/ 3982840 w 6370596"/>
                <a:gd name="connsiteY233" fmla="*/ 1258391 h 4579441"/>
                <a:gd name="connsiteX234" fmla="*/ 3919340 w 6370596"/>
                <a:gd name="connsiteY234" fmla="*/ 1220291 h 4579441"/>
                <a:gd name="connsiteX235" fmla="*/ 3900290 w 6370596"/>
                <a:gd name="connsiteY235" fmla="*/ 1213941 h 4579441"/>
                <a:gd name="connsiteX236" fmla="*/ 3709790 w 6370596"/>
                <a:gd name="connsiteY236" fmla="*/ 1207591 h 4579441"/>
                <a:gd name="connsiteX237" fmla="*/ 3627240 w 6370596"/>
                <a:gd name="connsiteY237" fmla="*/ 1213941 h 4579441"/>
                <a:gd name="connsiteX238" fmla="*/ 3589140 w 6370596"/>
                <a:gd name="connsiteY238" fmla="*/ 1232991 h 4579441"/>
                <a:gd name="connsiteX239" fmla="*/ 3551040 w 6370596"/>
                <a:gd name="connsiteY239" fmla="*/ 1245691 h 4579441"/>
                <a:gd name="connsiteX240" fmla="*/ 3531990 w 6370596"/>
                <a:gd name="connsiteY240" fmla="*/ 1258391 h 4579441"/>
                <a:gd name="connsiteX241" fmla="*/ 3512940 w 6370596"/>
                <a:gd name="connsiteY241" fmla="*/ 1264741 h 4579441"/>
                <a:gd name="connsiteX242" fmla="*/ 3474840 w 6370596"/>
                <a:gd name="connsiteY242" fmla="*/ 1290141 h 4579441"/>
                <a:gd name="connsiteX243" fmla="*/ 3455790 w 6370596"/>
                <a:gd name="connsiteY243" fmla="*/ 1302841 h 4579441"/>
                <a:gd name="connsiteX244" fmla="*/ 3455790 w 6370596"/>
                <a:gd name="connsiteY244" fmla="*/ 1455241 h 4579441"/>
                <a:gd name="connsiteX245" fmla="*/ 3366890 w 6370596"/>
                <a:gd name="connsiteY245" fmla="*/ 1506041 h 4579441"/>
                <a:gd name="connsiteX246" fmla="*/ 3271640 w 6370596"/>
                <a:gd name="connsiteY246" fmla="*/ 1448891 h 4579441"/>
                <a:gd name="connsiteX247" fmla="*/ 3252590 w 6370596"/>
                <a:gd name="connsiteY247" fmla="*/ 1455241 h 4579441"/>
                <a:gd name="connsiteX248" fmla="*/ 3176390 w 6370596"/>
                <a:gd name="connsiteY248" fmla="*/ 1429841 h 4579441"/>
                <a:gd name="connsiteX249" fmla="*/ 3157340 w 6370596"/>
                <a:gd name="connsiteY249" fmla="*/ 1410791 h 4579441"/>
                <a:gd name="connsiteX250" fmla="*/ 3138290 w 6370596"/>
                <a:gd name="connsiteY250" fmla="*/ 1372691 h 4579441"/>
                <a:gd name="connsiteX251" fmla="*/ 3131940 w 6370596"/>
                <a:gd name="connsiteY251" fmla="*/ 1353641 h 4579441"/>
                <a:gd name="connsiteX252" fmla="*/ 3119240 w 6370596"/>
                <a:gd name="connsiteY252" fmla="*/ 1334591 h 4579441"/>
                <a:gd name="connsiteX253" fmla="*/ 3112890 w 6370596"/>
                <a:gd name="connsiteY253" fmla="*/ 1315541 h 4579441"/>
                <a:gd name="connsiteX254" fmla="*/ 3100190 w 6370596"/>
                <a:gd name="connsiteY254" fmla="*/ 1296491 h 4579441"/>
                <a:gd name="connsiteX255" fmla="*/ 3087490 w 6370596"/>
                <a:gd name="connsiteY255" fmla="*/ 1271091 h 4579441"/>
                <a:gd name="connsiteX256" fmla="*/ 3068440 w 6370596"/>
                <a:gd name="connsiteY256" fmla="*/ 1252041 h 4579441"/>
                <a:gd name="connsiteX257" fmla="*/ 3030340 w 6370596"/>
                <a:gd name="connsiteY257" fmla="*/ 1232991 h 4579441"/>
                <a:gd name="connsiteX258" fmla="*/ 3011290 w 6370596"/>
                <a:gd name="connsiteY258" fmla="*/ 1213941 h 4579441"/>
                <a:gd name="connsiteX259" fmla="*/ 2985890 w 6370596"/>
                <a:gd name="connsiteY259" fmla="*/ 1194891 h 4579441"/>
                <a:gd name="connsiteX260" fmla="*/ 2966840 w 6370596"/>
                <a:gd name="connsiteY260" fmla="*/ 1169491 h 4579441"/>
                <a:gd name="connsiteX261" fmla="*/ 2941440 w 6370596"/>
                <a:gd name="connsiteY261" fmla="*/ 1144091 h 4579441"/>
                <a:gd name="connsiteX262" fmla="*/ 2896990 w 6370596"/>
                <a:gd name="connsiteY262" fmla="*/ 1086941 h 4579441"/>
                <a:gd name="connsiteX263" fmla="*/ 2865240 w 6370596"/>
                <a:gd name="connsiteY263" fmla="*/ 1048841 h 4579441"/>
                <a:gd name="connsiteX264" fmla="*/ 2839840 w 6370596"/>
                <a:gd name="connsiteY264" fmla="*/ 1029791 h 4579441"/>
                <a:gd name="connsiteX265" fmla="*/ 2801740 w 6370596"/>
                <a:gd name="connsiteY265" fmla="*/ 1004391 h 4579441"/>
                <a:gd name="connsiteX266" fmla="*/ 2757290 w 6370596"/>
                <a:gd name="connsiteY266" fmla="*/ 966291 h 4579441"/>
                <a:gd name="connsiteX267" fmla="*/ 2719190 w 6370596"/>
                <a:gd name="connsiteY267" fmla="*/ 928191 h 4579441"/>
                <a:gd name="connsiteX268" fmla="*/ 2700140 w 6370596"/>
                <a:gd name="connsiteY268" fmla="*/ 915491 h 4579441"/>
                <a:gd name="connsiteX269" fmla="*/ 2655690 w 6370596"/>
                <a:gd name="connsiteY269" fmla="*/ 871041 h 4579441"/>
                <a:gd name="connsiteX270" fmla="*/ 2630290 w 6370596"/>
                <a:gd name="connsiteY270" fmla="*/ 832941 h 4579441"/>
                <a:gd name="connsiteX271" fmla="*/ 2598540 w 6370596"/>
                <a:gd name="connsiteY271" fmla="*/ 801191 h 4579441"/>
                <a:gd name="connsiteX272" fmla="*/ 2585840 w 6370596"/>
                <a:gd name="connsiteY272" fmla="*/ 782141 h 4579441"/>
                <a:gd name="connsiteX273" fmla="*/ 2522340 w 6370596"/>
                <a:gd name="connsiteY273" fmla="*/ 744041 h 4579441"/>
                <a:gd name="connsiteX274" fmla="*/ 2503290 w 6370596"/>
                <a:gd name="connsiteY274" fmla="*/ 724991 h 4579441"/>
                <a:gd name="connsiteX275" fmla="*/ 2452490 w 6370596"/>
                <a:gd name="connsiteY275" fmla="*/ 693241 h 4579441"/>
                <a:gd name="connsiteX276" fmla="*/ 2376290 w 6370596"/>
                <a:gd name="connsiteY276" fmla="*/ 642441 h 4579441"/>
                <a:gd name="connsiteX277" fmla="*/ 2331840 w 6370596"/>
                <a:gd name="connsiteY277" fmla="*/ 585291 h 4579441"/>
                <a:gd name="connsiteX278" fmla="*/ 2293740 w 6370596"/>
                <a:gd name="connsiteY278" fmla="*/ 547191 h 4579441"/>
                <a:gd name="connsiteX279" fmla="*/ 2268340 w 6370596"/>
                <a:gd name="connsiteY279" fmla="*/ 496391 h 4579441"/>
                <a:gd name="connsiteX280" fmla="*/ 2223890 w 6370596"/>
                <a:gd name="connsiteY280" fmla="*/ 350341 h 4579441"/>
                <a:gd name="connsiteX281" fmla="*/ 2211190 w 6370596"/>
                <a:gd name="connsiteY281" fmla="*/ 331291 h 4579441"/>
                <a:gd name="connsiteX282" fmla="*/ 2204840 w 6370596"/>
                <a:gd name="connsiteY282" fmla="*/ 312241 h 4579441"/>
                <a:gd name="connsiteX283" fmla="*/ 2179440 w 6370596"/>
                <a:gd name="connsiteY283" fmla="*/ 274141 h 4579441"/>
                <a:gd name="connsiteX284" fmla="*/ 2122290 w 6370596"/>
                <a:gd name="connsiteY284" fmla="*/ 134441 h 4579441"/>
                <a:gd name="connsiteX285" fmla="*/ 2096890 w 6370596"/>
                <a:gd name="connsiteY285" fmla="*/ 96341 h 4579441"/>
                <a:gd name="connsiteX286" fmla="*/ 2071490 w 6370596"/>
                <a:gd name="connsiteY286" fmla="*/ 89991 h 4579441"/>
                <a:gd name="connsiteX287" fmla="*/ 2001640 w 6370596"/>
                <a:gd name="connsiteY287" fmla="*/ 58241 h 4579441"/>
                <a:gd name="connsiteX288" fmla="*/ 1982590 w 6370596"/>
                <a:gd name="connsiteY288" fmla="*/ 45541 h 4579441"/>
                <a:gd name="connsiteX289" fmla="*/ 1684140 w 6370596"/>
                <a:gd name="connsiteY289" fmla="*/ 26491 h 4579441"/>
                <a:gd name="connsiteX290" fmla="*/ 763390 w 6370596"/>
                <a:gd name="connsiteY290" fmla="*/ 13791 h 4579441"/>
                <a:gd name="connsiteX291" fmla="*/ 503040 w 6370596"/>
                <a:gd name="connsiteY291" fmla="*/ 1091 h 4579441"/>
                <a:gd name="connsiteX292" fmla="*/ 452240 w 6370596"/>
                <a:gd name="connsiteY292" fmla="*/ 20141 h 4579441"/>
                <a:gd name="connsiteX293" fmla="*/ 134740 w 6370596"/>
                <a:gd name="connsiteY293" fmla="*/ 20141 h 4579441"/>
                <a:gd name="connsiteX294" fmla="*/ 45840 w 6370596"/>
                <a:gd name="connsiteY294" fmla="*/ 64591 h 4579441"/>
                <a:gd name="connsiteX295" fmla="*/ 26790 w 6370596"/>
                <a:gd name="connsiteY295" fmla="*/ 229691 h 4579441"/>
                <a:gd name="connsiteX296" fmla="*/ 7740 w 6370596"/>
                <a:gd name="connsiteY296" fmla="*/ 369391 h 4579441"/>
                <a:gd name="connsiteX297" fmla="*/ 20440 w 6370596"/>
                <a:gd name="connsiteY297"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503290 w 6370596"/>
                <a:gd name="connsiteY56" fmla="*/ 4414341 h 4579441"/>
                <a:gd name="connsiteX57" fmla="*/ 2522340 w 6370596"/>
                <a:gd name="connsiteY57" fmla="*/ 4388941 h 4579441"/>
                <a:gd name="connsiteX58" fmla="*/ 2611240 w 6370596"/>
                <a:gd name="connsiteY58" fmla="*/ 4312741 h 4579441"/>
                <a:gd name="connsiteX59" fmla="*/ 2630290 w 6370596"/>
                <a:gd name="connsiteY59" fmla="*/ 4306391 h 4579441"/>
                <a:gd name="connsiteX60" fmla="*/ 2674740 w 6370596"/>
                <a:gd name="connsiteY60" fmla="*/ 4280991 h 4579441"/>
                <a:gd name="connsiteX61" fmla="*/ 2700140 w 6370596"/>
                <a:gd name="connsiteY61" fmla="*/ 4268291 h 4579441"/>
                <a:gd name="connsiteX62" fmla="*/ 2738240 w 6370596"/>
                <a:gd name="connsiteY62" fmla="*/ 4230191 h 4579441"/>
                <a:gd name="connsiteX63" fmla="*/ 2776340 w 6370596"/>
                <a:gd name="connsiteY63" fmla="*/ 4198441 h 4579441"/>
                <a:gd name="connsiteX64" fmla="*/ 2827140 w 6370596"/>
                <a:gd name="connsiteY64" fmla="*/ 4166691 h 4579441"/>
                <a:gd name="connsiteX65" fmla="*/ 2858890 w 6370596"/>
                <a:gd name="connsiteY65" fmla="*/ 4134941 h 4579441"/>
                <a:gd name="connsiteX66" fmla="*/ 2890640 w 6370596"/>
                <a:gd name="connsiteY66" fmla="*/ 4103191 h 4579441"/>
                <a:gd name="connsiteX67" fmla="*/ 2903340 w 6370596"/>
                <a:gd name="connsiteY67" fmla="*/ 4077791 h 4579441"/>
                <a:gd name="connsiteX68" fmla="*/ 2992240 w 6370596"/>
                <a:gd name="connsiteY68" fmla="*/ 4014291 h 4579441"/>
                <a:gd name="connsiteX69" fmla="*/ 3023990 w 6370596"/>
                <a:gd name="connsiteY69" fmla="*/ 3995241 h 4579441"/>
                <a:gd name="connsiteX70" fmla="*/ 3093840 w 6370596"/>
                <a:gd name="connsiteY70" fmla="*/ 3963491 h 4579441"/>
                <a:gd name="connsiteX71" fmla="*/ 3112890 w 6370596"/>
                <a:gd name="connsiteY71" fmla="*/ 3950791 h 4579441"/>
                <a:gd name="connsiteX72" fmla="*/ 3150990 w 6370596"/>
                <a:gd name="connsiteY72" fmla="*/ 3938091 h 4579441"/>
                <a:gd name="connsiteX73" fmla="*/ 3208140 w 6370596"/>
                <a:gd name="connsiteY73" fmla="*/ 3906341 h 4579441"/>
                <a:gd name="connsiteX74" fmla="*/ 3246240 w 6370596"/>
                <a:gd name="connsiteY74" fmla="*/ 3887291 h 4579441"/>
                <a:gd name="connsiteX75" fmla="*/ 3258940 w 6370596"/>
                <a:gd name="connsiteY75" fmla="*/ 3868241 h 4579441"/>
                <a:gd name="connsiteX76" fmla="*/ 3284340 w 6370596"/>
                <a:gd name="connsiteY76" fmla="*/ 3849191 h 4579441"/>
                <a:gd name="connsiteX77" fmla="*/ 3277990 w 6370596"/>
                <a:gd name="connsiteY77" fmla="*/ 3734891 h 4579441"/>
                <a:gd name="connsiteX78" fmla="*/ 3239890 w 6370596"/>
                <a:gd name="connsiteY78" fmla="*/ 3728541 h 4579441"/>
                <a:gd name="connsiteX79" fmla="*/ 3112890 w 6370596"/>
                <a:gd name="connsiteY79" fmla="*/ 3715841 h 4579441"/>
                <a:gd name="connsiteX80" fmla="*/ 3119240 w 6370596"/>
                <a:gd name="connsiteY80" fmla="*/ 3690441 h 4579441"/>
                <a:gd name="connsiteX81" fmla="*/ 3138290 w 6370596"/>
                <a:gd name="connsiteY81" fmla="*/ 3677741 h 4579441"/>
                <a:gd name="connsiteX82" fmla="*/ 3163690 w 6370596"/>
                <a:gd name="connsiteY82" fmla="*/ 3658691 h 4579441"/>
                <a:gd name="connsiteX83" fmla="*/ 3201790 w 6370596"/>
                <a:gd name="connsiteY83" fmla="*/ 3639641 h 4579441"/>
                <a:gd name="connsiteX84" fmla="*/ 3271640 w 6370596"/>
                <a:gd name="connsiteY84" fmla="*/ 3569791 h 4579441"/>
                <a:gd name="connsiteX85" fmla="*/ 3290690 w 6370596"/>
                <a:gd name="connsiteY85" fmla="*/ 3544391 h 4579441"/>
                <a:gd name="connsiteX86" fmla="*/ 3309740 w 6370596"/>
                <a:gd name="connsiteY86" fmla="*/ 3531691 h 4579441"/>
                <a:gd name="connsiteX87" fmla="*/ 3404990 w 6370596"/>
                <a:gd name="connsiteY87" fmla="*/ 3474541 h 4579441"/>
                <a:gd name="connsiteX88" fmla="*/ 3449440 w 6370596"/>
                <a:gd name="connsiteY88" fmla="*/ 3461841 h 4579441"/>
                <a:gd name="connsiteX89" fmla="*/ 3474840 w 6370596"/>
                <a:gd name="connsiteY89" fmla="*/ 3398341 h 4579441"/>
                <a:gd name="connsiteX90" fmla="*/ 3512940 w 6370596"/>
                <a:gd name="connsiteY90" fmla="*/ 3379291 h 4579441"/>
                <a:gd name="connsiteX91" fmla="*/ 3557390 w 6370596"/>
                <a:gd name="connsiteY91" fmla="*/ 3353891 h 4579441"/>
                <a:gd name="connsiteX92" fmla="*/ 3608190 w 6370596"/>
                <a:gd name="connsiteY92" fmla="*/ 3322141 h 4579441"/>
                <a:gd name="connsiteX93" fmla="*/ 3697090 w 6370596"/>
                <a:gd name="connsiteY93" fmla="*/ 3296741 h 4579441"/>
                <a:gd name="connsiteX94" fmla="*/ 3741540 w 6370596"/>
                <a:gd name="connsiteY94" fmla="*/ 3284041 h 4579441"/>
                <a:gd name="connsiteX95" fmla="*/ 3760590 w 6370596"/>
                <a:gd name="connsiteY95" fmla="*/ 3271341 h 4579441"/>
                <a:gd name="connsiteX96" fmla="*/ 3805040 w 6370596"/>
                <a:gd name="connsiteY96" fmla="*/ 3220541 h 4579441"/>
                <a:gd name="connsiteX97" fmla="*/ 3773290 w 6370596"/>
                <a:gd name="connsiteY97" fmla="*/ 3144341 h 4579441"/>
                <a:gd name="connsiteX98" fmla="*/ 3728840 w 6370596"/>
                <a:gd name="connsiteY98" fmla="*/ 3087191 h 4579441"/>
                <a:gd name="connsiteX99" fmla="*/ 3671690 w 6370596"/>
                <a:gd name="connsiteY99" fmla="*/ 2979241 h 4579441"/>
                <a:gd name="connsiteX100" fmla="*/ 3678040 w 6370596"/>
                <a:gd name="connsiteY100" fmla="*/ 2960191 h 4579441"/>
                <a:gd name="connsiteX101" fmla="*/ 3690740 w 6370596"/>
                <a:gd name="connsiteY101" fmla="*/ 2877641 h 4579441"/>
                <a:gd name="connsiteX102" fmla="*/ 3684390 w 6370596"/>
                <a:gd name="connsiteY102" fmla="*/ 2833191 h 4579441"/>
                <a:gd name="connsiteX103" fmla="*/ 3671690 w 6370596"/>
                <a:gd name="connsiteY103" fmla="*/ 2814141 h 4579441"/>
                <a:gd name="connsiteX104" fmla="*/ 3665340 w 6370596"/>
                <a:gd name="connsiteY104" fmla="*/ 2788741 h 4579441"/>
                <a:gd name="connsiteX105" fmla="*/ 3671690 w 6370596"/>
                <a:gd name="connsiteY105" fmla="*/ 2706191 h 4579441"/>
                <a:gd name="connsiteX106" fmla="*/ 3684390 w 6370596"/>
                <a:gd name="connsiteY106" fmla="*/ 2687141 h 4579441"/>
                <a:gd name="connsiteX107" fmla="*/ 3722490 w 6370596"/>
                <a:gd name="connsiteY107" fmla="*/ 2649041 h 4579441"/>
                <a:gd name="connsiteX108" fmla="*/ 3843140 w 6370596"/>
                <a:gd name="connsiteY108" fmla="*/ 2560141 h 4579441"/>
                <a:gd name="connsiteX109" fmla="*/ 3925690 w 6370596"/>
                <a:gd name="connsiteY109" fmla="*/ 2496641 h 4579441"/>
                <a:gd name="connsiteX110" fmla="*/ 4008240 w 6370596"/>
                <a:gd name="connsiteY110" fmla="*/ 2464891 h 4579441"/>
                <a:gd name="connsiteX111" fmla="*/ 4109840 w 6370596"/>
                <a:gd name="connsiteY111" fmla="*/ 2471241 h 4579441"/>
                <a:gd name="connsiteX112" fmla="*/ 4147940 w 6370596"/>
                <a:gd name="connsiteY112" fmla="*/ 2496641 h 4579441"/>
                <a:gd name="connsiteX113" fmla="*/ 4186040 w 6370596"/>
                <a:gd name="connsiteY113" fmla="*/ 2515691 h 4579441"/>
                <a:gd name="connsiteX114" fmla="*/ 4249540 w 6370596"/>
                <a:gd name="connsiteY114" fmla="*/ 2566491 h 4579441"/>
                <a:gd name="connsiteX115" fmla="*/ 4274940 w 6370596"/>
                <a:gd name="connsiteY115" fmla="*/ 2610941 h 4579441"/>
                <a:gd name="connsiteX116" fmla="*/ 4293990 w 6370596"/>
                <a:gd name="connsiteY116" fmla="*/ 2629991 h 4579441"/>
                <a:gd name="connsiteX117" fmla="*/ 4363840 w 6370596"/>
                <a:gd name="connsiteY117" fmla="*/ 2706191 h 4579441"/>
                <a:gd name="connsiteX118" fmla="*/ 4382890 w 6370596"/>
                <a:gd name="connsiteY118" fmla="*/ 2731591 h 4579441"/>
                <a:gd name="connsiteX119" fmla="*/ 4427340 w 6370596"/>
                <a:gd name="connsiteY119" fmla="*/ 2795091 h 4579441"/>
                <a:gd name="connsiteX120" fmla="*/ 4465440 w 6370596"/>
                <a:gd name="connsiteY120" fmla="*/ 2852241 h 4579441"/>
                <a:gd name="connsiteX121" fmla="*/ 4535290 w 6370596"/>
                <a:gd name="connsiteY121" fmla="*/ 2947491 h 4579441"/>
                <a:gd name="connsiteX122" fmla="*/ 4547990 w 6370596"/>
                <a:gd name="connsiteY122" fmla="*/ 2966541 h 4579441"/>
                <a:gd name="connsiteX123" fmla="*/ 4573390 w 6370596"/>
                <a:gd name="connsiteY123" fmla="*/ 2991941 h 4579441"/>
                <a:gd name="connsiteX124" fmla="*/ 4586090 w 6370596"/>
                <a:gd name="connsiteY124" fmla="*/ 3010991 h 4579441"/>
                <a:gd name="connsiteX125" fmla="*/ 4605140 w 6370596"/>
                <a:gd name="connsiteY125" fmla="*/ 3030041 h 4579441"/>
                <a:gd name="connsiteX126" fmla="*/ 4649590 w 6370596"/>
                <a:gd name="connsiteY126" fmla="*/ 3087191 h 4579441"/>
                <a:gd name="connsiteX127" fmla="*/ 4668640 w 6370596"/>
                <a:gd name="connsiteY127" fmla="*/ 3112591 h 4579441"/>
                <a:gd name="connsiteX128" fmla="*/ 4681340 w 6370596"/>
                <a:gd name="connsiteY128" fmla="*/ 3131641 h 4579441"/>
                <a:gd name="connsiteX129" fmla="*/ 4700390 w 6370596"/>
                <a:gd name="connsiteY129" fmla="*/ 3137991 h 4579441"/>
                <a:gd name="connsiteX130" fmla="*/ 4732140 w 6370596"/>
                <a:gd name="connsiteY130" fmla="*/ 3036391 h 4579441"/>
                <a:gd name="connsiteX131" fmla="*/ 4744840 w 6370596"/>
                <a:gd name="connsiteY131" fmla="*/ 2985591 h 4579441"/>
                <a:gd name="connsiteX132" fmla="*/ 4763890 w 6370596"/>
                <a:gd name="connsiteY132" fmla="*/ 2934791 h 4579441"/>
                <a:gd name="connsiteX133" fmla="*/ 4776590 w 6370596"/>
                <a:gd name="connsiteY133" fmla="*/ 2883991 h 4579441"/>
                <a:gd name="connsiteX134" fmla="*/ 4782940 w 6370596"/>
                <a:gd name="connsiteY134" fmla="*/ 2864941 h 4579441"/>
                <a:gd name="connsiteX135" fmla="*/ 4801990 w 6370596"/>
                <a:gd name="connsiteY135" fmla="*/ 2839541 h 4579441"/>
                <a:gd name="connsiteX136" fmla="*/ 4808340 w 6370596"/>
                <a:gd name="connsiteY136" fmla="*/ 2820491 h 4579441"/>
                <a:gd name="connsiteX137" fmla="*/ 4846440 w 6370596"/>
                <a:gd name="connsiteY137" fmla="*/ 2763341 h 4579441"/>
                <a:gd name="connsiteX138" fmla="*/ 4859140 w 6370596"/>
                <a:gd name="connsiteY138" fmla="*/ 2744291 h 4579441"/>
                <a:gd name="connsiteX139" fmla="*/ 4878190 w 6370596"/>
                <a:gd name="connsiteY139" fmla="*/ 2731591 h 4579441"/>
                <a:gd name="connsiteX140" fmla="*/ 4922640 w 6370596"/>
                <a:gd name="connsiteY140" fmla="*/ 2693491 h 4579441"/>
                <a:gd name="connsiteX141" fmla="*/ 4960740 w 6370596"/>
                <a:gd name="connsiteY141" fmla="*/ 2680791 h 4579441"/>
                <a:gd name="connsiteX142" fmla="*/ 5005190 w 6370596"/>
                <a:gd name="connsiteY142" fmla="*/ 2668091 h 4579441"/>
                <a:gd name="connsiteX143" fmla="*/ 5049640 w 6370596"/>
                <a:gd name="connsiteY143" fmla="*/ 2661741 h 4579441"/>
                <a:gd name="connsiteX144" fmla="*/ 5119490 w 6370596"/>
                <a:gd name="connsiteY144" fmla="*/ 2668091 h 4579441"/>
                <a:gd name="connsiteX145" fmla="*/ 5138540 w 6370596"/>
                <a:gd name="connsiteY145" fmla="*/ 2680791 h 4579441"/>
                <a:gd name="connsiteX146" fmla="*/ 5157590 w 6370596"/>
                <a:gd name="connsiteY146" fmla="*/ 2687141 h 4579441"/>
                <a:gd name="connsiteX147" fmla="*/ 5202040 w 6370596"/>
                <a:gd name="connsiteY147" fmla="*/ 2706191 h 4579441"/>
                <a:gd name="connsiteX148" fmla="*/ 5240140 w 6370596"/>
                <a:gd name="connsiteY148" fmla="*/ 2718891 h 4579441"/>
                <a:gd name="connsiteX149" fmla="*/ 5259190 w 6370596"/>
                <a:gd name="connsiteY149" fmla="*/ 2725241 h 4579441"/>
                <a:gd name="connsiteX150" fmla="*/ 5290940 w 6370596"/>
                <a:gd name="connsiteY150" fmla="*/ 2737941 h 4579441"/>
                <a:gd name="connsiteX151" fmla="*/ 5316340 w 6370596"/>
                <a:gd name="connsiteY151" fmla="*/ 2744291 h 4579441"/>
                <a:gd name="connsiteX152" fmla="*/ 5354440 w 6370596"/>
                <a:gd name="connsiteY152" fmla="*/ 2756991 h 4579441"/>
                <a:gd name="connsiteX153" fmla="*/ 5398890 w 6370596"/>
                <a:gd name="connsiteY153" fmla="*/ 2769691 h 4579441"/>
                <a:gd name="connsiteX154" fmla="*/ 5494140 w 6370596"/>
                <a:gd name="connsiteY154" fmla="*/ 2763341 h 4579441"/>
                <a:gd name="connsiteX155" fmla="*/ 5513190 w 6370596"/>
                <a:gd name="connsiteY155" fmla="*/ 2744291 h 4579441"/>
                <a:gd name="connsiteX156" fmla="*/ 5500490 w 6370596"/>
                <a:gd name="connsiteY156" fmla="*/ 2699841 h 4579441"/>
                <a:gd name="connsiteX157" fmla="*/ 5494140 w 6370596"/>
                <a:gd name="connsiteY157" fmla="*/ 2668091 h 4579441"/>
                <a:gd name="connsiteX158" fmla="*/ 5456040 w 6370596"/>
                <a:gd name="connsiteY158" fmla="*/ 2649041 h 4579441"/>
                <a:gd name="connsiteX159" fmla="*/ 5449690 w 6370596"/>
                <a:gd name="connsiteY159" fmla="*/ 2623641 h 4579441"/>
                <a:gd name="connsiteX160" fmla="*/ 5462390 w 6370596"/>
                <a:gd name="connsiteY160" fmla="*/ 2509341 h 4579441"/>
                <a:gd name="connsiteX161" fmla="*/ 5475090 w 6370596"/>
                <a:gd name="connsiteY161" fmla="*/ 2483941 h 4579441"/>
                <a:gd name="connsiteX162" fmla="*/ 5513190 w 6370596"/>
                <a:gd name="connsiteY162" fmla="*/ 2458541 h 4579441"/>
                <a:gd name="connsiteX163" fmla="*/ 5513190 w 6370596"/>
                <a:gd name="connsiteY163" fmla="*/ 2356941 h 4579441"/>
                <a:gd name="connsiteX164" fmla="*/ 5532240 w 6370596"/>
                <a:gd name="connsiteY164" fmla="*/ 2331541 h 4579441"/>
                <a:gd name="connsiteX165" fmla="*/ 5551290 w 6370596"/>
                <a:gd name="connsiteY165" fmla="*/ 2293441 h 4579441"/>
                <a:gd name="connsiteX166" fmla="*/ 5576690 w 6370596"/>
                <a:gd name="connsiteY166" fmla="*/ 2287091 h 4579441"/>
                <a:gd name="connsiteX167" fmla="*/ 5684640 w 6370596"/>
                <a:gd name="connsiteY167" fmla="*/ 2280741 h 4579441"/>
                <a:gd name="connsiteX168" fmla="*/ 5767190 w 6370596"/>
                <a:gd name="connsiteY168" fmla="*/ 2261691 h 4579441"/>
                <a:gd name="connsiteX169" fmla="*/ 5786240 w 6370596"/>
                <a:gd name="connsiteY169" fmla="*/ 2255341 h 4579441"/>
                <a:gd name="connsiteX170" fmla="*/ 5951340 w 6370596"/>
                <a:gd name="connsiteY170" fmla="*/ 2261691 h 4579441"/>
                <a:gd name="connsiteX171" fmla="*/ 5989440 w 6370596"/>
                <a:gd name="connsiteY171" fmla="*/ 2280741 h 4579441"/>
                <a:gd name="connsiteX172" fmla="*/ 6129140 w 6370596"/>
                <a:gd name="connsiteY172" fmla="*/ 2299791 h 4579441"/>
                <a:gd name="connsiteX173" fmla="*/ 6287890 w 6370596"/>
                <a:gd name="connsiteY173" fmla="*/ 2293441 h 4579441"/>
                <a:gd name="connsiteX174" fmla="*/ 6306940 w 6370596"/>
                <a:gd name="connsiteY174" fmla="*/ 2280741 h 4579441"/>
                <a:gd name="connsiteX175" fmla="*/ 6332340 w 6370596"/>
                <a:gd name="connsiteY175" fmla="*/ 2274391 h 4579441"/>
                <a:gd name="connsiteX176" fmla="*/ 6370440 w 6370596"/>
                <a:gd name="connsiteY176" fmla="*/ 2236291 h 4579441"/>
                <a:gd name="connsiteX177" fmla="*/ 6351390 w 6370596"/>
                <a:gd name="connsiteY177" fmla="*/ 2229941 h 4579441"/>
                <a:gd name="connsiteX178" fmla="*/ 6325990 w 6370596"/>
                <a:gd name="connsiteY178" fmla="*/ 2217241 h 4579441"/>
                <a:gd name="connsiteX179" fmla="*/ 6306940 w 6370596"/>
                <a:gd name="connsiteY179" fmla="*/ 2102941 h 4579441"/>
                <a:gd name="connsiteX180" fmla="*/ 6300590 w 6370596"/>
                <a:gd name="connsiteY180" fmla="*/ 2033091 h 4579441"/>
                <a:gd name="connsiteX181" fmla="*/ 6281540 w 6370596"/>
                <a:gd name="connsiteY181" fmla="*/ 1969591 h 4579441"/>
                <a:gd name="connsiteX182" fmla="*/ 6268840 w 6370596"/>
                <a:gd name="connsiteY182" fmla="*/ 1937841 h 4579441"/>
                <a:gd name="connsiteX183" fmla="*/ 6262490 w 6370596"/>
                <a:gd name="connsiteY183" fmla="*/ 1918791 h 4579441"/>
                <a:gd name="connsiteX184" fmla="*/ 6249790 w 6370596"/>
                <a:gd name="connsiteY184" fmla="*/ 1899741 h 4579441"/>
                <a:gd name="connsiteX185" fmla="*/ 6243440 w 6370596"/>
                <a:gd name="connsiteY185" fmla="*/ 1874341 h 4579441"/>
                <a:gd name="connsiteX186" fmla="*/ 6224390 w 6370596"/>
                <a:gd name="connsiteY186" fmla="*/ 1829891 h 4579441"/>
                <a:gd name="connsiteX187" fmla="*/ 6218040 w 6370596"/>
                <a:gd name="connsiteY187" fmla="*/ 1753691 h 4579441"/>
                <a:gd name="connsiteX188" fmla="*/ 6192640 w 6370596"/>
                <a:gd name="connsiteY188" fmla="*/ 1696541 h 4579441"/>
                <a:gd name="connsiteX189" fmla="*/ 6179940 w 6370596"/>
                <a:gd name="connsiteY189" fmla="*/ 1671141 h 4579441"/>
                <a:gd name="connsiteX190" fmla="*/ 6154540 w 6370596"/>
                <a:gd name="connsiteY190" fmla="*/ 1633041 h 4579441"/>
                <a:gd name="connsiteX191" fmla="*/ 6141840 w 6370596"/>
                <a:gd name="connsiteY191" fmla="*/ 1594941 h 4579441"/>
                <a:gd name="connsiteX192" fmla="*/ 6135490 w 6370596"/>
                <a:gd name="connsiteY192" fmla="*/ 1575891 h 4579441"/>
                <a:gd name="connsiteX193" fmla="*/ 6129140 w 6370596"/>
                <a:gd name="connsiteY193" fmla="*/ 1550491 h 4579441"/>
                <a:gd name="connsiteX194" fmla="*/ 6116440 w 6370596"/>
                <a:gd name="connsiteY194" fmla="*/ 1531441 h 4579441"/>
                <a:gd name="connsiteX195" fmla="*/ 6097390 w 6370596"/>
                <a:gd name="connsiteY195" fmla="*/ 1486991 h 4579441"/>
                <a:gd name="connsiteX196" fmla="*/ 6059290 w 6370596"/>
                <a:gd name="connsiteY196" fmla="*/ 1474291 h 4579441"/>
                <a:gd name="connsiteX197" fmla="*/ 6002140 w 6370596"/>
                <a:gd name="connsiteY197" fmla="*/ 1461591 h 4579441"/>
                <a:gd name="connsiteX198" fmla="*/ 5964040 w 6370596"/>
                <a:gd name="connsiteY198" fmla="*/ 1448891 h 4579441"/>
                <a:gd name="connsiteX199" fmla="*/ 5944990 w 6370596"/>
                <a:gd name="connsiteY199" fmla="*/ 1442541 h 4579441"/>
                <a:gd name="connsiteX200" fmla="*/ 5887840 w 6370596"/>
                <a:gd name="connsiteY200" fmla="*/ 1429841 h 4579441"/>
                <a:gd name="connsiteX201" fmla="*/ 5868790 w 6370596"/>
                <a:gd name="connsiteY201" fmla="*/ 1423491 h 4579441"/>
                <a:gd name="connsiteX202" fmla="*/ 5563990 w 6370596"/>
                <a:gd name="connsiteY202" fmla="*/ 1436191 h 4579441"/>
                <a:gd name="connsiteX203" fmla="*/ 5506840 w 6370596"/>
                <a:gd name="connsiteY203" fmla="*/ 1448891 h 4579441"/>
                <a:gd name="connsiteX204" fmla="*/ 5468740 w 6370596"/>
                <a:gd name="connsiteY204" fmla="*/ 1461591 h 4579441"/>
                <a:gd name="connsiteX205" fmla="*/ 5449690 w 6370596"/>
                <a:gd name="connsiteY205" fmla="*/ 1467941 h 4579441"/>
                <a:gd name="connsiteX206" fmla="*/ 5430640 w 6370596"/>
                <a:gd name="connsiteY206" fmla="*/ 1480641 h 4579441"/>
                <a:gd name="connsiteX207" fmla="*/ 5373490 w 6370596"/>
                <a:gd name="connsiteY207" fmla="*/ 1493341 h 4579441"/>
                <a:gd name="connsiteX208" fmla="*/ 5309990 w 6370596"/>
                <a:gd name="connsiteY208" fmla="*/ 1506041 h 4579441"/>
                <a:gd name="connsiteX209" fmla="*/ 5202040 w 6370596"/>
                <a:gd name="connsiteY209" fmla="*/ 1525091 h 4579441"/>
                <a:gd name="connsiteX210" fmla="*/ 5030590 w 6370596"/>
                <a:gd name="connsiteY210" fmla="*/ 1512391 h 4579441"/>
                <a:gd name="connsiteX211" fmla="*/ 4967090 w 6370596"/>
                <a:gd name="connsiteY211" fmla="*/ 1493341 h 4579441"/>
                <a:gd name="connsiteX212" fmla="*/ 4948040 w 6370596"/>
                <a:gd name="connsiteY212" fmla="*/ 1486991 h 4579441"/>
                <a:gd name="connsiteX213" fmla="*/ 4922640 w 6370596"/>
                <a:gd name="connsiteY213" fmla="*/ 1480641 h 4579441"/>
                <a:gd name="connsiteX214" fmla="*/ 4903590 w 6370596"/>
                <a:gd name="connsiteY214" fmla="*/ 1474291 h 4579441"/>
                <a:gd name="connsiteX215" fmla="*/ 4833740 w 6370596"/>
                <a:gd name="connsiteY215" fmla="*/ 1467941 h 4579441"/>
                <a:gd name="connsiteX216" fmla="*/ 4795640 w 6370596"/>
                <a:gd name="connsiteY216" fmla="*/ 1455241 h 4579441"/>
                <a:gd name="connsiteX217" fmla="*/ 4522590 w 6370596"/>
                <a:gd name="connsiteY217" fmla="*/ 1442541 h 4579441"/>
                <a:gd name="connsiteX218" fmla="*/ 4490840 w 6370596"/>
                <a:gd name="connsiteY218" fmla="*/ 1436191 h 4579441"/>
                <a:gd name="connsiteX219" fmla="*/ 4452740 w 6370596"/>
                <a:gd name="connsiteY219" fmla="*/ 1423491 h 4579441"/>
                <a:gd name="connsiteX220" fmla="*/ 4395590 w 6370596"/>
                <a:gd name="connsiteY220" fmla="*/ 1417141 h 4579441"/>
                <a:gd name="connsiteX221" fmla="*/ 4357490 w 6370596"/>
                <a:gd name="connsiteY221" fmla="*/ 1391741 h 4579441"/>
                <a:gd name="connsiteX222" fmla="*/ 4319390 w 6370596"/>
                <a:gd name="connsiteY222" fmla="*/ 1379041 h 4579441"/>
                <a:gd name="connsiteX223" fmla="*/ 4281290 w 6370596"/>
                <a:gd name="connsiteY223" fmla="*/ 1366341 h 4579441"/>
                <a:gd name="connsiteX224" fmla="*/ 4243190 w 6370596"/>
                <a:gd name="connsiteY224" fmla="*/ 1353641 h 4579441"/>
                <a:gd name="connsiteX225" fmla="*/ 4211440 w 6370596"/>
                <a:gd name="connsiteY225" fmla="*/ 1347291 h 4579441"/>
                <a:gd name="connsiteX226" fmla="*/ 4192390 w 6370596"/>
                <a:gd name="connsiteY226" fmla="*/ 1334591 h 4579441"/>
                <a:gd name="connsiteX227" fmla="*/ 4154290 w 6370596"/>
                <a:gd name="connsiteY227" fmla="*/ 1321891 h 4579441"/>
                <a:gd name="connsiteX228" fmla="*/ 4135240 w 6370596"/>
                <a:gd name="connsiteY228" fmla="*/ 1315541 h 4579441"/>
                <a:gd name="connsiteX229" fmla="*/ 4103490 w 6370596"/>
                <a:gd name="connsiteY229" fmla="*/ 1296491 h 4579441"/>
                <a:gd name="connsiteX230" fmla="*/ 4059040 w 6370596"/>
                <a:gd name="connsiteY230" fmla="*/ 1283791 h 4579441"/>
                <a:gd name="connsiteX231" fmla="*/ 4033640 w 6370596"/>
                <a:gd name="connsiteY231" fmla="*/ 1271091 h 4579441"/>
                <a:gd name="connsiteX232" fmla="*/ 3982840 w 6370596"/>
                <a:gd name="connsiteY232" fmla="*/ 1258391 h 4579441"/>
                <a:gd name="connsiteX233" fmla="*/ 3919340 w 6370596"/>
                <a:gd name="connsiteY233" fmla="*/ 1220291 h 4579441"/>
                <a:gd name="connsiteX234" fmla="*/ 3900290 w 6370596"/>
                <a:gd name="connsiteY234" fmla="*/ 1213941 h 4579441"/>
                <a:gd name="connsiteX235" fmla="*/ 3709790 w 6370596"/>
                <a:gd name="connsiteY235" fmla="*/ 1207591 h 4579441"/>
                <a:gd name="connsiteX236" fmla="*/ 3627240 w 6370596"/>
                <a:gd name="connsiteY236" fmla="*/ 1213941 h 4579441"/>
                <a:gd name="connsiteX237" fmla="*/ 3589140 w 6370596"/>
                <a:gd name="connsiteY237" fmla="*/ 1232991 h 4579441"/>
                <a:gd name="connsiteX238" fmla="*/ 3551040 w 6370596"/>
                <a:gd name="connsiteY238" fmla="*/ 1245691 h 4579441"/>
                <a:gd name="connsiteX239" fmla="*/ 3531990 w 6370596"/>
                <a:gd name="connsiteY239" fmla="*/ 1258391 h 4579441"/>
                <a:gd name="connsiteX240" fmla="*/ 3512940 w 6370596"/>
                <a:gd name="connsiteY240" fmla="*/ 1264741 h 4579441"/>
                <a:gd name="connsiteX241" fmla="*/ 3474840 w 6370596"/>
                <a:gd name="connsiteY241" fmla="*/ 1290141 h 4579441"/>
                <a:gd name="connsiteX242" fmla="*/ 3455790 w 6370596"/>
                <a:gd name="connsiteY242" fmla="*/ 1302841 h 4579441"/>
                <a:gd name="connsiteX243" fmla="*/ 3455790 w 6370596"/>
                <a:gd name="connsiteY243" fmla="*/ 1455241 h 4579441"/>
                <a:gd name="connsiteX244" fmla="*/ 3366890 w 6370596"/>
                <a:gd name="connsiteY244" fmla="*/ 1506041 h 4579441"/>
                <a:gd name="connsiteX245" fmla="*/ 3271640 w 6370596"/>
                <a:gd name="connsiteY245" fmla="*/ 1448891 h 4579441"/>
                <a:gd name="connsiteX246" fmla="*/ 3252590 w 6370596"/>
                <a:gd name="connsiteY246" fmla="*/ 1455241 h 4579441"/>
                <a:gd name="connsiteX247" fmla="*/ 3176390 w 6370596"/>
                <a:gd name="connsiteY247" fmla="*/ 1429841 h 4579441"/>
                <a:gd name="connsiteX248" fmla="*/ 3157340 w 6370596"/>
                <a:gd name="connsiteY248" fmla="*/ 1410791 h 4579441"/>
                <a:gd name="connsiteX249" fmla="*/ 3138290 w 6370596"/>
                <a:gd name="connsiteY249" fmla="*/ 1372691 h 4579441"/>
                <a:gd name="connsiteX250" fmla="*/ 3131940 w 6370596"/>
                <a:gd name="connsiteY250" fmla="*/ 1353641 h 4579441"/>
                <a:gd name="connsiteX251" fmla="*/ 3119240 w 6370596"/>
                <a:gd name="connsiteY251" fmla="*/ 1334591 h 4579441"/>
                <a:gd name="connsiteX252" fmla="*/ 3112890 w 6370596"/>
                <a:gd name="connsiteY252" fmla="*/ 1315541 h 4579441"/>
                <a:gd name="connsiteX253" fmla="*/ 3100190 w 6370596"/>
                <a:gd name="connsiteY253" fmla="*/ 1296491 h 4579441"/>
                <a:gd name="connsiteX254" fmla="*/ 3087490 w 6370596"/>
                <a:gd name="connsiteY254" fmla="*/ 1271091 h 4579441"/>
                <a:gd name="connsiteX255" fmla="*/ 3068440 w 6370596"/>
                <a:gd name="connsiteY255" fmla="*/ 1252041 h 4579441"/>
                <a:gd name="connsiteX256" fmla="*/ 3030340 w 6370596"/>
                <a:gd name="connsiteY256" fmla="*/ 1232991 h 4579441"/>
                <a:gd name="connsiteX257" fmla="*/ 3011290 w 6370596"/>
                <a:gd name="connsiteY257" fmla="*/ 1213941 h 4579441"/>
                <a:gd name="connsiteX258" fmla="*/ 2985890 w 6370596"/>
                <a:gd name="connsiteY258" fmla="*/ 1194891 h 4579441"/>
                <a:gd name="connsiteX259" fmla="*/ 2966840 w 6370596"/>
                <a:gd name="connsiteY259" fmla="*/ 1169491 h 4579441"/>
                <a:gd name="connsiteX260" fmla="*/ 2941440 w 6370596"/>
                <a:gd name="connsiteY260" fmla="*/ 1144091 h 4579441"/>
                <a:gd name="connsiteX261" fmla="*/ 2896990 w 6370596"/>
                <a:gd name="connsiteY261" fmla="*/ 1086941 h 4579441"/>
                <a:gd name="connsiteX262" fmla="*/ 2865240 w 6370596"/>
                <a:gd name="connsiteY262" fmla="*/ 1048841 h 4579441"/>
                <a:gd name="connsiteX263" fmla="*/ 2839840 w 6370596"/>
                <a:gd name="connsiteY263" fmla="*/ 1029791 h 4579441"/>
                <a:gd name="connsiteX264" fmla="*/ 2801740 w 6370596"/>
                <a:gd name="connsiteY264" fmla="*/ 1004391 h 4579441"/>
                <a:gd name="connsiteX265" fmla="*/ 2757290 w 6370596"/>
                <a:gd name="connsiteY265" fmla="*/ 966291 h 4579441"/>
                <a:gd name="connsiteX266" fmla="*/ 2719190 w 6370596"/>
                <a:gd name="connsiteY266" fmla="*/ 928191 h 4579441"/>
                <a:gd name="connsiteX267" fmla="*/ 2700140 w 6370596"/>
                <a:gd name="connsiteY267" fmla="*/ 915491 h 4579441"/>
                <a:gd name="connsiteX268" fmla="*/ 2655690 w 6370596"/>
                <a:gd name="connsiteY268" fmla="*/ 871041 h 4579441"/>
                <a:gd name="connsiteX269" fmla="*/ 2630290 w 6370596"/>
                <a:gd name="connsiteY269" fmla="*/ 832941 h 4579441"/>
                <a:gd name="connsiteX270" fmla="*/ 2598540 w 6370596"/>
                <a:gd name="connsiteY270" fmla="*/ 801191 h 4579441"/>
                <a:gd name="connsiteX271" fmla="*/ 2585840 w 6370596"/>
                <a:gd name="connsiteY271" fmla="*/ 782141 h 4579441"/>
                <a:gd name="connsiteX272" fmla="*/ 2522340 w 6370596"/>
                <a:gd name="connsiteY272" fmla="*/ 744041 h 4579441"/>
                <a:gd name="connsiteX273" fmla="*/ 2503290 w 6370596"/>
                <a:gd name="connsiteY273" fmla="*/ 724991 h 4579441"/>
                <a:gd name="connsiteX274" fmla="*/ 2452490 w 6370596"/>
                <a:gd name="connsiteY274" fmla="*/ 693241 h 4579441"/>
                <a:gd name="connsiteX275" fmla="*/ 2376290 w 6370596"/>
                <a:gd name="connsiteY275" fmla="*/ 642441 h 4579441"/>
                <a:gd name="connsiteX276" fmla="*/ 2331840 w 6370596"/>
                <a:gd name="connsiteY276" fmla="*/ 585291 h 4579441"/>
                <a:gd name="connsiteX277" fmla="*/ 2293740 w 6370596"/>
                <a:gd name="connsiteY277" fmla="*/ 547191 h 4579441"/>
                <a:gd name="connsiteX278" fmla="*/ 2268340 w 6370596"/>
                <a:gd name="connsiteY278" fmla="*/ 496391 h 4579441"/>
                <a:gd name="connsiteX279" fmla="*/ 2223890 w 6370596"/>
                <a:gd name="connsiteY279" fmla="*/ 350341 h 4579441"/>
                <a:gd name="connsiteX280" fmla="*/ 2211190 w 6370596"/>
                <a:gd name="connsiteY280" fmla="*/ 331291 h 4579441"/>
                <a:gd name="connsiteX281" fmla="*/ 2204840 w 6370596"/>
                <a:gd name="connsiteY281" fmla="*/ 312241 h 4579441"/>
                <a:gd name="connsiteX282" fmla="*/ 2179440 w 6370596"/>
                <a:gd name="connsiteY282" fmla="*/ 274141 h 4579441"/>
                <a:gd name="connsiteX283" fmla="*/ 2122290 w 6370596"/>
                <a:gd name="connsiteY283" fmla="*/ 134441 h 4579441"/>
                <a:gd name="connsiteX284" fmla="*/ 2096890 w 6370596"/>
                <a:gd name="connsiteY284" fmla="*/ 96341 h 4579441"/>
                <a:gd name="connsiteX285" fmla="*/ 2071490 w 6370596"/>
                <a:gd name="connsiteY285" fmla="*/ 89991 h 4579441"/>
                <a:gd name="connsiteX286" fmla="*/ 2001640 w 6370596"/>
                <a:gd name="connsiteY286" fmla="*/ 58241 h 4579441"/>
                <a:gd name="connsiteX287" fmla="*/ 1982590 w 6370596"/>
                <a:gd name="connsiteY287" fmla="*/ 45541 h 4579441"/>
                <a:gd name="connsiteX288" fmla="*/ 1684140 w 6370596"/>
                <a:gd name="connsiteY288" fmla="*/ 26491 h 4579441"/>
                <a:gd name="connsiteX289" fmla="*/ 763390 w 6370596"/>
                <a:gd name="connsiteY289" fmla="*/ 13791 h 4579441"/>
                <a:gd name="connsiteX290" fmla="*/ 503040 w 6370596"/>
                <a:gd name="connsiteY290" fmla="*/ 1091 h 4579441"/>
                <a:gd name="connsiteX291" fmla="*/ 452240 w 6370596"/>
                <a:gd name="connsiteY291" fmla="*/ 20141 h 4579441"/>
                <a:gd name="connsiteX292" fmla="*/ 134740 w 6370596"/>
                <a:gd name="connsiteY292" fmla="*/ 20141 h 4579441"/>
                <a:gd name="connsiteX293" fmla="*/ 45840 w 6370596"/>
                <a:gd name="connsiteY293" fmla="*/ 64591 h 4579441"/>
                <a:gd name="connsiteX294" fmla="*/ 26790 w 6370596"/>
                <a:gd name="connsiteY294" fmla="*/ 229691 h 4579441"/>
                <a:gd name="connsiteX295" fmla="*/ 7740 w 6370596"/>
                <a:gd name="connsiteY295" fmla="*/ 369391 h 4579441"/>
                <a:gd name="connsiteX296" fmla="*/ 20440 w 6370596"/>
                <a:gd name="connsiteY296"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503290 w 6370596"/>
                <a:gd name="connsiteY56" fmla="*/ 4414341 h 4579441"/>
                <a:gd name="connsiteX57" fmla="*/ 2522340 w 6370596"/>
                <a:gd name="connsiteY57" fmla="*/ 4388941 h 4579441"/>
                <a:gd name="connsiteX58" fmla="*/ 2611240 w 6370596"/>
                <a:gd name="connsiteY58" fmla="*/ 4312741 h 4579441"/>
                <a:gd name="connsiteX59" fmla="*/ 2630290 w 6370596"/>
                <a:gd name="connsiteY59" fmla="*/ 4306391 h 4579441"/>
                <a:gd name="connsiteX60" fmla="*/ 2674740 w 6370596"/>
                <a:gd name="connsiteY60" fmla="*/ 4280991 h 4579441"/>
                <a:gd name="connsiteX61" fmla="*/ 2738240 w 6370596"/>
                <a:gd name="connsiteY61" fmla="*/ 4230191 h 4579441"/>
                <a:gd name="connsiteX62" fmla="*/ 2776340 w 6370596"/>
                <a:gd name="connsiteY62" fmla="*/ 4198441 h 4579441"/>
                <a:gd name="connsiteX63" fmla="*/ 2827140 w 6370596"/>
                <a:gd name="connsiteY63" fmla="*/ 4166691 h 4579441"/>
                <a:gd name="connsiteX64" fmla="*/ 2858890 w 6370596"/>
                <a:gd name="connsiteY64" fmla="*/ 4134941 h 4579441"/>
                <a:gd name="connsiteX65" fmla="*/ 2890640 w 6370596"/>
                <a:gd name="connsiteY65" fmla="*/ 4103191 h 4579441"/>
                <a:gd name="connsiteX66" fmla="*/ 2903340 w 6370596"/>
                <a:gd name="connsiteY66" fmla="*/ 4077791 h 4579441"/>
                <a:gd name="connsiteX67" fmla="*/ 2992240 w 6370596"/>
                <a:gd name="connsiteY67" fmla="*/ 4014291 h 4579441"/>
                <a:gd name="connsiteX68" fmla="*/ 3023990 w 6370596"/>
                <a:gd name="connsiteY68" fmla="*/ 3995241 h 4579441"/>
                <a:gd name="connsiteX69" fmla="*/ 3093840 w 6370596"/>
                <a:gd name="connsiteY69" fmla="*/ 3963491 h 4579441"/>
                <a:gd name="connsiteX70" fmla="*/ 3112890 w 6370596"/>
                <a:gd name="connsiteY70" fmla="*/ 3950791 h 4579441"/>
                <a:gd name="connsiteX71" fmla="*/ 3150990 w 6370596"/>
                <a:gd name="connsiteY71" fmla="*/ 3938091 h 4579441"/>
                <a:gd name="connsiteX72" fmla="*/ 3208140 w 6370596"/>
                <a:gd name="connsiteY72" fmla="*/ 3906341 h 4579441"/>
                <a:gd name="connsiteX73" fmla="*/ 3246240 w 6370596"/>
                <a:gd name="connsiteY73" fmla="*/ 3887291 h 4579441"/>
                <a:gd name="connsiteX74" fmla="*/ 3258940 w 6370596"/>
                <a:gd name="connsiteY74" fmla="*/ 3868241 h 4579441"/>
                <a:gd name="connsiteX75" fmla="*/ 3284340 w 6370596"/>
                <a:gd name="connsiteY75" fmla="*/ 3849191 h 4579441"/>
                <a:gd name="connsiteX76" fmla="*/ 3277990 w 6370596"/>
                <a:gd name="connsiteY76" fmla="*/ 3734891 h 4579441"/>
                <a:gd name="connsiteX77" fmla="*/ 3239890 w 6370596"/>
                <a:gd name="connsiteY77" fmla="*/ 3728541 h 4579441"/>
                <a:gd name="connsiteX78" fmla="*/ 3112890 w 6370596"/>
                <a:gd name="connsiteY78" fmla="*/ 3715841 h 4579441"/>
                <a:gd name="connsiteX79" fmla="*/ 3119240 w 6370596"/>
                <a:gd name="connsiteY79" fmla="*/ 3690441 h 4579441"/>
                <a:gd name="connsiteX80" fmla="*/ 3138290 w 6370596"/>
                <a:gd name="connsiteY80" fmla="*/ 3677741 h 4579441"/>
                <a:gd name="connsiteX81" fmla="*/ 3163690 w 6370596"/>
                <a:gd name="connsiteY81" fmla="*/ 3658691 h 4579441"/>
                <a:gd name="connsiteX82" fmla="*/ 3201790 w 6370596"/>
                <a:gd name="connsiteY82" fmla="*/ 3639641 h 4579441"/>
                <a:gd name="connsiteX83" fmla="*/ 3271640 w 6370596"/>
                <a:gd name="connsiteY83" fmla="*/ 3569791 h 4579441"/>
                <a:gd name="connsiteX84" fmla="*/ 3290690 w 6370596"/>
                <a:gd name="connsiteY84" fmla="*/ 3544391 h 4579441"/>
                <a:gd name="connsiteX85" fmla="*/ 3309740 w 6370596"/>
                <a:gd name="connsiteY85" fmla="*/ 3531691 h 4579441"/>
                <a:gd name="connsiteX86" fmla="*/ 3404990 w 6370596"/>
                <a:gd name="connsiteY86" fmla="*/ 3474541 h 4579441"/>
                <a:gd name="connsiteX87" fmla="*/ 3449440 w 6370596"/>
                <a:gd name="connsiteY87" fmla="*/ 3461841 h 4579441"/>
                <a:gd name="connsiteX88" fmla="*/ 3474840 w 6370596"/>
                <a:gd name="connsiteY88" fmla="*/ 3398341 h 4579441"/>
                <a:gd name="connsiteX89" fmla="*/ 3512940 w 6370596"/>
                <a:gd name="connsiteY89" fmla="*/ 3379291 h 4579441"/>
                <a:gd name="connsiteX90" fmla="*/ 3557390 w 6370596"/>
                <a:gd name="connsiteY90" fmla="*/ 3353891 h 4579441"/>
                <a:gd name="connsiteX91" fmla="*/ 3608190 w 6370596"/>
                <a:gd name="connsiteY91" fmla="*/ 3322141 h 4579441"/>
                <a:gd name="connsiteX92" fmla="*/ 3697090 w 6370596"/>
                <a:gd name="connsiteY92" fmla="*/ 3296741 h 4579441"/>
                <a:gd name="connsiteX93" fmla="*/ 3741540 w 6370596"/>
                <a:gd name="connsiteY93" fmla="*/ 3284041 h 4579441"/>
                <a:gd name="connsiteX94" fmla="*/ 3760590 w 6370596"/>
                <a:gd name="connsiteY94" fmla="*/ 3271341 h 4579441"/>
                <a:gd name="connsiteX95" fmla="*/ 3805040 w 6370596"/>
                <a:gd name="connsiteY95" fmla="*/ 3220541 h 4579441"/>
                <a:gd name="connsiteX96" fmla="*/ 3773290 w 6370596"/>
                <a:gd name="connsiteY96" fmla="*/ 3144341 h 4579441"/>
                <a:gd name="connsiteX97" fmla="*/ 3728840 w 6370596"/>
                <a:gd name="connsiteY97" fmla="*/ 3087191 h 4579441"/>
                <a:gd name="connsiteX98" fmla="*/ 3671690 w 6370596"/>
                <a:gd name="connsiteY98" fmla="*/ 2979241 h 4579441"/>
                <a:gd name="connsiteX99" fmla="*/ 3678040 w 6370596"/>
                <a:gd name="connsiteY99" fmla="*/ 2960191 h 4579441"/>
                <a:gd name="connsiteX100" fmla="*/ 3690740 w 6370596"/>
                <a:gd name="connsiteY100" fmla="*/ 2877641 h 4579441"/>
                <a:gd name="connsiteX101" fmla="*/ 3684390 w 6370596"/>
                <a:gd name="connsiteY101" fmla="*/ 2833191 h 4579441"/>
                <a:gd name="connsiteX102" fmla="*/ 3671690 w 6370596"/>
                <a:gd name="connsiteY102" fmla="*/ 2814141 h 4579441"/>
                <a:gd name="connsiteX103" fmla="*/ 3665340 w 6370596"/>
                <a:gd name="connsiteY103" fmla="*/ 2788741 h 4579441"/>
                <a:gd name="connsiteX104" fmla="*/ 3671690 w 6370596"/>
                <a:gd name="connsiteY104" fmla="*/ 2706191 h 4579441"/>
                <a:gd name="connsiteX105" fmla="*/ 3684390 w 6370596"/>
                <a:gd name="connsiteY105" fmla="*/ 2687141 h 4579441"/>
                <a:gd name="connsiteX106" fmla="*/ 3722490 w 6370596"/>
                <a:gd name="connsiteY106" fmla="*/ 2649041 h 4579441"/>
                <a:gd name="connsiteX107" fmla="*/ 3843140 w 6370596"/>
                <a:gd name="connsiteY107" fmla="*/ 2560141 h 4579441"/>
                <a:gd name="connsiteX108" fmla="*/ 3925690 w 6370596"/>
                <a:gd name="connsiteY108" fmla="*/ 2496641 h 4579441"/>
                <a:gd name="connsiteX109" fmla="*/ 4008240 w 6370596"/>
                <a:gd name="connsiteY109" fmla="*/ 2464891 h 4579441"/>
                <a:gd name="connsiteX110" fmla="*/ 4109840 w 6370596"/>
                <a:gd name="connsiteY110" fmla="*/ 2471241 h 4579441"/>
                <a:gd name="connsiteX111" fmla="*/ 4147940 w 6370596"/>
                <a:gd name="connsiteY111" fmla="*/ 2496641 h 4579441"/>
                <a:gd name="connsiteX112" fmla="*/ 4186040 w 6370596"/>
                <a:gd name="connsiteY112" fmla="*/ 2515691 h 4579441"/>
                <a:gd name="connsiteX113" fmla="*/ 4249540 w 6370596"/>
                <a:gd name="connsiteY113" fmla="*/ 2566491 h 4579441"/>
                <a:gd name="connsiteX114" fmla="*/ 4274940 w 6370596"/>
                <a:gd name="connsiteY114" fmla="*/ 2610941 h 4579441"/>
                <a:gd name="connsiteX115" fmla="*/ 4293990 w 6370596"/>
                <a:gd name="connsiteY115" fmla="*/ 2629991 h 4579441"/>
                <a:gd name="connsiteX116" fmla="*/ 4363840 w 6370596"/>
                <a:gd name="connsiteY116" fmla="*/ 2706191 h 4579441"/>
                <a:gd name="connsiteX117" fmla="*/ 4382890 w 6370596"/>
                <a:gd name="connsiteY117" fmla="*/ 2731591 h 4579441"/>
                <a:gd name="connsiteX118" fmla="*/ 4427340 w 6370596"/>
                <a:gd name="connsiteY118" fmla="*/ 2795091 h 4579441"/>
                <a:gd name="connsiteX119" fmla="*/ 4465440 w 6370596"/>
                <a:gd name="connsiteY119" fmla="*/ 2852241 h 4579441"/>
                <a:gd name="connsiteX120" fmla="*/ 4535290 w 6370596"/>
                <a:gd name="connsiteY120" fmla="*/ 2947491 h 4579441"/>
                <a:gd name="connsiteX121" fmla="*/ 4547990 w 6370596"/>
                <a:gd name="connsiteY121" fmla="*/ 2966541 h 4579441"/>
                <a:gd name="connsiteX122" fmla="*/ 4573390 w 6370596"/>
                <a:gd name="connsiteY122" fmla="*/ 2991941 h 4579441"/>
                <a:gd name="connsiteX123" fmla="*/ 4586090 w 6370596"/>
                <a:gd name="connsiteY123" fmla="*/ 3010991 h 4579441"/>
                <a:gd name="connsiteX124" fmla="*/ 4605140 w 6370596"/>
                <a:gd name="connsiteY124" fmla="*/ 3030041 h 4579441"/>
                <a:gd name="connsiteX125" fmla="*/ 4649590 w 6370596"/>
                <a:gd name="connsiteY125" fmla="*/ 3087191 h 4579441"/>
                <a:gd name="connsiteX126" fmla="*/ 4668640 w 6370596"/>
                <a:gd name="connsiteY126" fmla="*/ 3112591 h 4579441"/>
                <a:gd name="connsiteX127" fmla="*/ 4681340 w 6370596"/>
                <a:gd name="connsiteY127" fmla="*/ 3131641 h 4579441"/>
                <a:gd name="connsiteX128" fmla="*/ 4700390 w 6370596"/>
                <a:gd name="connsiteY128" fmla="*/ 3137991 h 4579441"/>
                <a:gd name="connsiteX129" fmla="*/ 4732140 w 6370596"/>
                <a:gd name="connsiteY129" fmla="*/ 3036391 h 4579441"/>
                <a:gd name="connsiteX130" fmla="*/ 4744840 w 6370596"/>
                <a:gd name="connsiteY130" fmla="*/ 2985591 h 4579441"/>
                <a:gd name="connsiteX131" fmla="*/ 4763890 w 6370596"/>
                <a:gd name="connsiteY131" fmla="*/ 2934791 h 4579441"/>
                <a:gd name="connsiteX132" fmla="*/ 4776590 w 6370596"/>
                <a:gd name="connsiteY132" fmla="*/ 2883991 h 4579441"/>
                <a:gd name="connsiteX133" fmla="*/ 4782940 w 6370596"/>
                <a:gd name="connsiteY133" fmla="*/ 2864941 h 4579441"/>
                <a:gd name="connsiteX134" fmla="*/ 4801990 w 6370596"/>
                <a:gd name="connsiteY134" fmla="*/ 2839541 h 4579441"/>
                <a:gd name="connsiteX135" fmla="*/ 4808340 w 6370596"/>
                <a:gd name="connsiteY135" fmla="*/ 2820491 h 4579441"/>
                <a:gd name="connsiteX136" fmla="*/ 4846440 w 6370596"/>
                <a:gd name="connsiteY136" fmla="*/ 2763341 h 4579441"/>
                <a:gd name="connsiteX137" fmla="*/ 4859140 w 6370596"/>
                <a:gd name="connsiteY137" fmla="*/ 2744291 h 4579441"/>
                <a:gd name="connsiteX138" fmla="*/ 4878190 w 6370596"/>
                <a:gd name="connsiteY138" fmla="*/ 2731591 h 4579441"/>
                <a:gd name="connsiteX139" fmla="*/ 4922640 w 6370596"/>
                <a:gd name="connsiteY139" fmla="*/ 2693491 h 4579441"/>
                <a:gd name="connsiteX140" fmla="*/ 4960740 w 6370596"/>
                <a:gd name="connsiteY140" fmla="*/ 2680791 h 4579441"/>
                <a:gd name="connsiteX141" fmla="*/ 5005190 w 6370596"/>
                <a:gd name="connsiteY141" fmla="*/ 2668091 h 4579441"/>
                <a:gd name="connsiteX142" fmla="*/ 5049640 w 6370596"/>
                <a:gd name="connsiteY142" fmla="*/ 2661741 h 4579441"/>
                <a:gd name="connsiteX143" fmla="*/ 5119490 w 6370596"/>
                <a:gd name="connsiteY143" fmla="*/ 2668091 h 4579441"/>
                <a:gd name="connsiteX144" fmla="*/ 5138540 w 6370596"/>
                <a:gd name="connsiteY144" fmla="*/ 2680791 h 4579441"/>
                <a:gd name="connsiteX145" fmla="*/ 5157590 w 6370596"/>
                <a:gd name="connsiteY145" fmla="*/ 2687141 h 4579441"/>
                <a:gd name="connsiteX146" fmla="*/ 5202040 w 6370596"/>
                <a:gd name="connsiteY146" fmla="*/ 2706191 h 4579441"/>
                <a:gd name="connsiteX147" fmla="*/ 5240140 w 6370596"/>
                <a:gd name="connsiteY147" fmla="*/ 2718891 h 4579441"/>
                <a:gd name="connsiteX148" fmla="*/ 5259190 w 6370596"/>
                <a:gd name="connsiteY148" fmla="*/ 2725241 h 4579441"/>
                <a:gd name="connsiteX149" fmla="*/ 5290940 w 6370596"/>
                <a:gd name="connsiteY149" fmla="*/ 2737941 h 4579441"/>
                <a:gd name="connsiteX150" fmla="*/ 5316340 w 6370596"/>
                <a:gd name="connsiteY150" fmla="*/ 2744291 h 4579441"/>
                <a:gd name="connsiteX151" fmla="*/ 5354440 w 6370596"/>
                <a:gd name="connsiteY151" fmla="*/ 2756991 h 4579441"/>
                <a:gd name="connsiteX152" fmla="*/ 5398890 w 6370596"/>
                <a:gd name="connsiteY152" fmla="*/ 2769691 h 4579441"/>
                <a:gd name="connsiteX153" fmla="*/ 5494140 w 6370596"/>
                <a:gd name="connsiteY153" fmla="*/ 2763341 h 4579441"/>
                <a:gd name="connsiteX154" fmla="*/ 5513190 w 6370596"/>
                <a:gd name="connsiteY154" fmla="*/ 2744291 h 4579441"/>
                <a:gd name="connsiteX155" fmla="*/ 5500490 w 6370596"/>
                <a:gd name="connsiteY155" fmla="*/ 2699841 h 4579441"/>
                <a:gd name="connsiteX156" fmla="*/ 5494140 w 6370596"/>
                <a:gd name="connsiteY156" fmla="*/ 2668091 h 4579441"/>
                <a:gd name="connsiteX157" fmla="*/ 5456040 w 6370596"/>
                <a:gd name="connsiteY157" fmla="*/ 2649041 h 4579441"/>
                <a:gd name="connsiteX158" fmla="*/ 5449690 w 6370596"/>
                <a:gd name="connsiteY158" fmla="*/ 2623641 h 4579441"/>
                <a:gd name="connsiteX159" fmla="*/ 5462390 w 6370596"/>
                <a:gd name="connsiteY159" fmla="*/ 2509341 h 4579441"/>
                <a:gd name="connsiteX160" fmla="*/ 5475090 w 6370596"/>
                <a:gd name="connsiteY160" fmla="*/ 2483941 h 4579441"/>
                <a:gd name="connsiteX161" fmla="*/ 5513190 w 6370596"/>
                <a:gd name="connsiteY161" fmla="*/ 2458541 h 4579441"/>
                <a:gd name="connsiteX162" fmla="*/ 5513190 w 6370596"/>
                <a:gd name="connsiteY162" fmla="*/ 2356941 h 4579441"/>
                <a:gd name="connsiteX163" fmla="*/ 5532240 w 6370596"/>
                <a:gd name="connsiteY163" fmla="*/ 2331541 h 4579441"/>
                <a:gd name="connsiteX164" fmla="*/ 5551290 w 6370596"/>
                <a:gd name="connsiteY164" fmla="*/ 2293441 h 4579441"/>
                <a:gd name="connsiteX165" fmla="*/ 5576690 w 6370596"/>
                <a:gd name="connsiteY165" fmla="*/ 2287091 h 4579441"/>
                <a:gd name="connsiteX166" fmla="*/ 5684640 w 6370596"/>
                <a:gd name="connsiteY166" fmla="*/ 2280741 h 4579441"/>
                <a:gd name="connsiteX167" fmla="*/ 5767190 w 6370596"/>
                <a:gd name="connsiteY167" fmla="*/ 2261691 h 4579441"/>
                <a:gd name="connsiteX168" fmla="*/ 5786240 w 6370596"/>
                <a:gd name="connsiteY168" fmla="*/ 2255341 h 4579441"/>
                <a:gd name="connsiteX169" fmla="*/ 5951340 w 6370596"/>
                <a:gd name="connsiteY169" fmla="*/ 2261691 h 4579441"/>
                <a:gd name="connsiteX170" fmla="*/ 5989440 w 6370596"/>
                <a:gd name="connsiteY170" fmla="*/ 2280741 h 4579441"/>
                <a:gd name="connsiteX171" fmla="*/ 6129140 w 6370596"/>
                <a:gd name="connsiteY171" fmla="*/ 2299791 h 4579441"/>
                <a:gd name="connsiteX172" fmla="*/ 6287890 w 6370596"/>
                <a:gd name="connsiteY172" fmla="*/ 2293441 h 4579441"/>
                <a:gd name="connsiteX173" fmla="*/ 6306940 w 6370596"/>
                <a:gd name="connsiteY173" fmla="*/ 2280741 h 4579441"/>
                <a:gd name="connsiteX174" fmla="*/ 6332340 w 6370596"/>
                <a:gd name="connsiteY174" fmla="*/ 2274391 h 4579441"/>
                <a:gd name="connsiteX175" fmla="*/ 6370440 w 6370596"/>
                <a:gd name="connsiteY175" fmla="*/ 2236291 h 4579441"/>
                <a:gd name="connsiteX176" fmla="*/ 6351390 w 6370596"/>
                <a:gd name="connsiteY176" fmla="*/ 2229941 h 4579441"/>
                <a:gd name="connsiteX177" fmla="*/ 6325990 w 6370596"/>
                <a:gd name="connsiteY177" fmla="*/ 2217241 h 4579441"/>
                <a:gd name="connsiteX178" fmla="*/ 6306940 w 6370596"/>
                <a:gd name="connsiteY178" fmla="*/ 2102941 h 4579441"/>
                <a:gd name="connsiteX179" fmla="*/ 6300590 w 6370596"/>
                <a:gd name="connsiteY179" fmla="*/ 2033091 h 4579441"/>
                <a:gd name="connsiteX180" fmla="*/ 6281540 w 6370596"/>
                <a:gd name="connsiteY180" fmla="*/ 1969591 h 4579441"/>
                <a:gd name="connsiteX181" fmla="*/ 6268840 w 6370596"/>
                <a:gd name="connsiteY181" fmla="*/ 1937841 h 4579441"/>
                <a:gd name="connsiteX182" fmla="*/ 6262490 w 6370596"/>
                <a:gd name="connsiteY182" fmla="*/ 1918791 h 4579441"/>
                <a:gd name="connsiteX183" fmla="*/ 6249790 w 6370596"/>
                <a:gd name="connsiteY183" fmla="*/ 1899741 h 4579441"/>
                <a:gd name="connsiteX184" fmla="*/ 6243440 w 6370596"/>
                <a:gd name="connsiteY184" fmla="*/ 1874341 h 4579441"/>
                <a:gd name="connsiteX185" fmla="*/ 6224390 w 6370596"/>
                <a:gd name="connsiteY185" fmla="*/ 1829891 h 4579441"/>
                <a:gd name="connsiteX186" fmla="*/ 6218040 w 6370596"/>
                <a:gd name="connsiteY186" fmla="*/ 1753691 h 4579441"/>
                <a:gd name="connsiteX187" fmla="*/ 6192640 w 6370596"/>
                <a:gd name="connsiteY187" fmla="*/ 1696541 h 4579441"/>
                <a:gd name="connsiteX188" fmla="*/ 6179940 w 6370596"/>
                <a:gd name="connsiteY188" fmla="*/ 1671141 h 4579441"/>
                <a:gd name="connsiteX189" fmla="*/ 6154540 w 6370596"/>
                <a:gd name="connsiteY189" fmla="*/ 1633041 h 4579441"/>
                <a:gd name="connsiteX190" fmla="*/ 6141840 w 6370596"/>
                <a:gd name="connsiteY190" fmla="*/ 1594941 h 4579441"/>
                <a:gd name="connsiteX191" fmla="*/ 6135490 w 6370596"/>
                <a:gd name="connsiteY191" fmla="*/ 1575891 h 4579441"/>
                <a:gd name="connsiteX192" fmla="*/ 6129140 w 6370596"/>
                <a:gd name="connsiteY192" fmla="*/ 1550491 h 4579441"/>
                <a:gd name="connsiteX193" fmla="*/ 6116440 w 6370596"/>
                <a:gd name="connsiteY193" fmla="*/ 1531441 h 4579441"/>
                <a:gd name="connsiteX194" fmla="*/ 6097390 w 6370596"/>
                <a:gd name="connsiteY194" fmla="*/ 1486991 h 4579441"/>
                <a:gd name="connsiteX195" fmla="*/ 6059290 w 6370596"/>
                <a:gd name="connsiteY195" fmla="*/ 1474291 h 4579441"/>
                <a:gd name="connsiteX196" fmla="*/ 6002140 w 6370596"/>
                <a:gd name="connsiteY196" fmla="*/ 1461591 h 4579441"/>
                <a:gd name="connsiteX197" fmla="*/ 5964040 w 6370596"/>
                <a:gd name="connsiteY197" fmla="*/ 1448891 h 4579441"/>
                <a:gd name="connsiteX198" fmla="*/ 5944990 w 6370596"/>
                <a:gd name="connsiteY198" fmla="*/ 1442541 h 4579441"/>
                <a:gd name="connsiteX199" fmla="*/ 5887840 w 6370596"/>
                <a:gd name="connsiteY199" fmla="*/ 1429841 h 4579441"/>
                <a:gd name="connsiteX200" fmla="*/ 5868790 w 6370596"/>
                <a:gd name="connsiteY200" fmla="*/ 1423491 h 4579441"/>
                <a:gd name="connsiteX201" fmla="*/ 5563990 w 6370596"/>
                <a:gd name="connsiteY201" fmla="*/ 1436191 h 4579441"/>
                <a:gd name="connsiteX202" fmla="*/ 5506840 w 6370596"/>
                <a:gd name="connsiteY202" fmla="*/ 1448891 h 4579441"/>
                <a:gd name="connsiteX203" fmla="*/ 5468740 w 6370596"/>
                <a:gd name="connsiteY203" fmla="*/ 1461591 h 4579441"/>
                <a:gd name="connsiteX204" fmla="*/ 5449690 w 6370596"/>
                <a:gd name="connsiteY204" fmla="*/ 1467941 h 4579441"/>
                <a:gd name="connsiteX205" fmla="*/ 5430640 w 6370596"/>
                <a:gd name="connsiteY205" fmla="*/ 1480641 h 4579441"/>
                <a:gd name="connsiteX206" fmla="*/ 5373490 w 6370596"/>
                <a:gd name="connsiteY206" fmla="*/ 1493341 h 4579441"/>
                <a:gd name="connsiteX207" fmla="*/ 5309990 w 6370596"/>
                <a:gd name="connsiteY207" fmla="*/ 1506041 h 4579441"/>
                <a:gd name="connsiteX208" fmla="*/ 5202040 w 6370596"/>
                <a:gd name="connsiteY208" fmla="*/ 1525091 h 4579441"/>
                <a:gd name="connsiteX209" fmla="*/ 5030590 w 6370596"/>
                <a:gd name="connsiteY209" fmla="*/ 1512391 h 4579441"/>
                <a:gd name="connsiteX210" fmla="*/ 4967090 w 6370596"/>
                <a:gd name="connsiteY210" fmla="*/ 1493341 h 4579441"/>
                <a:gd name="connsiteX211" fmla="*/ 4948040 w 6370596"/>
                <a:gd name="connsiteY211" fmla="*/ 1486991 h 4579441"/>
                <a:gd name="connsiteX212" fmla="*/ 4922640 w 6370596"/>
                <a:gd name="connsiteY212" fmla="*/ 1480641 h 4579441"/>
                <a:gd name="connsiteX213" fmla="*/ 4903590 w 6370596"/>
                <a:gd name="connsiteY213" fmla="*/ 1474291 h 4579441"/>
                <a:gd name="connsiteX214" fmla="*/ 4833740 w 6370596"/>
                <a:gd name="connsiteY214" fmla="*/ 1467941 h 4579441"/>
                <a:gd name="connsiteX215" fmla="*/ 4795640 w 6370596"/>
                <a:gd name="connsiteY215" fmla="*/ 1455241 h 4579441"/>
                <a:gd name="connsiteX216" fmla="*/ 4522590 w 6370596"/>
                <a:gd name="connsiteY216" fmla="*/ 1442541 h 4579441"/>
                <a:gd name="connsiteX217" fmla="*/ 4490840 w 6370596"/>
                <a:gd name="connsiteY217" fmla="*/ 1436191 h 4579441"/>
                <a:gd name="connsiteX218" fmla="*/ 4452740 w 6370596"/>
                <a:gd name="connsiteY218" fmla="*/ 1423491 h 4579441"/>
                <a:gd name="connsiteX219" fmla="*/ 4395590 w 6370596"/>
                <a:gd name="connsiteY219" fmla="*/ 1417141 h 4579441"/>
                <a:gd name="connsiteX220" fmla="*/ 4357490 w 6370596"/>
                <a:gd name="connsiteY220" fmla="*/ 1391741 h 4579441"/>
                <a:gd name="connsiteX221" fmla="*/ 4319390 w 6370596"/>
                <a:gd name="connsiteY221" fmla="*/ 1379041 h 4579441"/>
                <a:gd name="connsiteX222" fmla="*/ 4281290 w 6370596"/>
                <a:gd name="connsiteY222" fmla="*/ 1366341 h 4579441"/>
                <a:gd name="connsiteX223" fmla="*/ 4243190 w 6370596"/>
                <a:gd name="connsiteY223" fmla="*/ 1353641 h 4579441"/>
                <a:gd name="connsiteX224" fmla="*/ 4211440 w 6370596"/>
                <a:gd name="connsiteY224" fmla="*/ 1347291 h 4579441"/>
                <a:gd name="connsiteX225" fmla="*/ 4192390 w 6370596"/>
                <a:gd name="connsiteY225" fmla="*/ 1334591 h 4579441"/>
                <a:gd name="connsiteX226" fmla="*/ 4154290 w 6370596"/>
                <a:gd name="connsiteY226" fmla="*/ 1321891 h 4579441"/>
                <a:gd name="connsiteX227" fmla="*/ 4135240 w 6370596"/>
                <a:gd name="connsiteY227" fmla="*/ 1315541 h 4579441"/>
                <a:gd name="connsiteX228" fmla="*/ 4103490 w 6370596"/>
                <a:gd name="connsiteY228" fmla="*/ 1296491 h 4579441"/>
                <a:gd name="connsiteX229" fmla="*/ 4059040 w 6370596"/>
                <a:gd name="connsiteY229" fmla="*/ 1283791 h 4579441"/>
                <a:gd name="connsiteX230" fmla="*/ 4033640 w 6370596"/>
                <a:gd name="connsiteY230" fmla="*/ 1271091 h 4579441"/>
                <a:gd name="connsiteX231" fmla="*/ 3982840 w 6370596"/>
                <a:gd name="connsiteY231" fmla="*/ 1258391 h 4579441"/>
                <a:gd name="connsiteX232" fmla="*/ 3919340 w 6370596"/>
                <a:gd name="connsiteY232" fmla="*/ 1220291 h 4579441"/>
                <a:gd name="connsiteX233" fmla="*/ 3900290 w 6370596"/>
                <a:gd name="connsiteY233" fmla="*/ 1213941 h 4579441"/>
                <a:gd name="connsiteX234" fmla="*/ 3709790 w 6370596"/>
                <a:gd name="connsiteY234" fmla="*/ 1207591 h 4579441"/>
                <a:gd name="connsiteX235" fmla="*/ 3627240 w 6370596"/>
                <a:gd name="connsiteY235" fmla="*/ 1213941 h 4579441"/>
                <a:gd name="connsiteX236" fmla="*/ 3589140 w 6370596"/>
                <a:gd name="connsiteY236" fmla="*/ 1232991 h 4579441"/>
                <a:gd name="connsiteX237" fmla="*/ 3551040 w 6370596"/>
                <a:gd name="connsiteY237" fmla="*/ 1245691 h 4579441"/>
                <a:gd name="connsiteX238" fmla="*/ 3531990 w 6370596"/>
                <a:gd name="connsiteY238" fmla="*/ 1258391 h 4579441"/>
                <a:gd name="connsiteX239" fmla="*/ 3512940 w 6370596"/>
                <a:gd name="connsiteY239" fmla="*/ 1264741 h 4579441"/>
                <a:gd name="connsiteX240" fmla="*/ 3474840 w 6370596"/>
                <a:gd name="connsiteY240" fmla="*/ 1290141 h 4579441"/>
                <a:gd name="connsiteX241" fmla="*/ 3455790 w 6370596"/>
                <a:gd name="connsiteY241" fmla="*/ 1302841 h 4579441"/>
                <a:gd name="connsiteX242" fmla="*/ 3455790 w 6370596"/>
                <a:gd name="connsiteY242" fmla="*/ 1455241 h 4579441"/>
                <a:gd name="connsiteX243" fmla="*/ 3366890 w 6370596"/>
                <a:gd name="connsiteY243" fmla="*/ 1506041 h 4579441"/>
                <a:gd name="connsiteX244" fmla="*/ 3271640 w 6370596"/>
                <a:gd name="connsiteY244" fmla="*/ 1448891 h 4579441"/>
                <a:gd name="connsiteX245" fmla="*/ 3252590 w 6370596"/>
                <a:gd name="connsiteY245" fmla="*/ 1455241 h 4579441"/>
                <a:gd name="connsiteX246" fmla="*/ 3176390 w 6370596"/>
                <a:gd name="connsiteY246" fmla="*/ 1429841 h 4579441"/>
                <a:gd name="connsiteX247" fmla="*/ 3157340 w 6370596"/>
                <a:gd name="connsiteY247" fmla="*/ 1410791 h 4579441"/>
                <a:gd name="connsiteX248" fmla="*/ 3138290 w 6370596"/>
                <a:gd name="connsiteY248" fmla="*/ 1372691 h 4579441"/>
                <a:gd name="connsiteX249" fmla="*/ 3131940 w 6370596"/>
                <a:gd name="connsiteY249" fmla="*/ 1353641 h 4579441"/>
                <a:gd name="connsiteX250" fmla="*/ 3119240 w 6370596"/>
                <a:gd name="connsiteY250" fmla="*/ 1334591 h 4579441"/>
                <a:gd name="connsiteX251" fmla="*/ 3112890 w 6370596"/>
                <a:gd name="connsiteY251" fmla="*/ 1315541 h 4579441"/>
                <a:gd name="connsiteX252" fmla="*/ 3100190 w 6370596"/>
                <a:gd name="connsiteY252" fmla="*/ 1296491 h 4579441"/>
                <a:gd name="connsiteX253" fmla="*/ 3087490 w 6370596"/>
                <a:gd name="connsiteY253" fmla="*/ 1271091 h 4579441"/>
                <a:gd name="connsiteX254" fmla="*/ 3068440 w 6370596"/>
                <a:gd name="connsiteY254" fmla="*/ 1252041 h 4579441"/>
                <a:gd name="connsiteX255" fmla="*/ 3030340 w 6370596"/>
                <a:gd name="connsiteY255" fmla="*/ 1232991 h 4579441"/>
                <a:gd name="connsiteX256" fmla="*/ 3011290 w 6370596"/>
                <a:gd name="connsiteY256" fmla="*/ 1213941 h 4579441"/>
                <a:gd name="connsiteX257" fmla="*/ 2985890 w 6370596"/>
                <a:gd name="connsiteY257" fmla="*/ 1194891 h 4579441"/>
                <a:gd name="connsiteX258" fmla="*/ 2966840 w 6370596"/>
                <a:gd name="connsiteY258" fmla="*/ 1169491 h 4579441"/>
                <a:gd name="connsiteX259" fmla="*/ 2941440 w 6370596"/>
                <a:gd name="connsiteY259" fmla="*/ 1144091 h 4579441"/>
                <a:gd name="connsiteX260" fmla="*/ 2896990 w 6370596"/>
                <a:gd name="connsiteY260" fmla="*/ 1086941 h 4579441"/>
                <a:gd name="connsiteX261" fmla="*/ 2865240 w 6370596"/>
                <a:gd name="connsiteY261" fmla="*/ 1048841 h 4579441"/>
                <a:gd name="connsiteX262" fmla="*/ 2839840 w 6370596"/>
                <a:gd name="connsiteY262" fmla="*/ 1029791 h 4579441"/>
                <a:gd name="connsiteX263" fmla="*/ 2801740 w 6370596"/>
                <a:gd name="connsiteY263" fmla="*/ 1004391 h 4579441"/>
                <a:gd name="connsiteX264" fmla="*/ 2757290 w 6370596"/>
                <a:gd name="connsiteY264" fmla="*/ 966291 h 4579441"/>
                <a:gd name="connsiteX265" fmla="*/ 2719190 w 6370596"/>
                <a:gd name="connsiteY265" fmla="*/ 928191 h 4579441"/>
                <a:gd name="connsiteX266" fmla="*/ 2700140 w 6370596"/>
                <a:gd name="connsiteY266" fmla="*/ 915491 h 4579441"/>
                <a:gd name="connsiteX267" fmla="*/ 2655690 w 6370596"/>
                <a:gd name="connsiteY267" fmla="*/ 871041 h 4579441"/>
                <a:gd name="connsiteX268" fmla="*/ 2630290 w 6370596"/>
                <a:gd name="connsiteY268" fmla="*/ 832941 h 4579441"/>
                <a:gd name="connsiteX269" fmla="*/ 2598540 w 6370596"/>
                <a:gd name="connsiteY269" fmla="*/ 801191 h 4579441"/>
                <a:gd name="connsiteX270" fmla="*/ 2585840 w 6370596"/>
                <a:gd name="connsiteY270" fmla="*/ 782141 h 4579441"/>
                <a:gd name="connsiteX271" fmla="*/ 2522340 w 6370596"/>
                <a:gd name="connsiteY271" fmla="*/ 744041 h 4579441"/>
                <a:gd name="connsiteX272" fmla="*/ 2503290 w 6370596"/>
                <a:gd name="connsiteY272" fmla="*/ 724991 h 4579441"/>
                <a:gd name="connsiteX273" fmla="*/ 2452490 w 6370596"/>
                <a:gd name="connsiteY273" fmla="*/ 693241 h 4579441"/>
                <a:gd name="connsiteX274" fmla="*/ 2376290 w 6370596"/>
                <a:gd name="connsiteY274" fmla="*/ 642441 h 4579441"/>
                <a:gd name="connsiteX275" fmla="*/ 2331840 w 6370596"/>
                <a:gd name="connsiteY275" fmla="*/ 585291 h 4579441"/>
                <a:gd name="connsiteX276" fmla="*/ 2293740 w 6370596"/>
                <a:gd name="connsiteY276" fmla="*/ 547191 h 4579441"/>
                <a:gd name="connsiteX277" fmla="*/ 2268340 w 6370596"/>
                <a:gd name="connsiteY277" fmla="*/ 496391 h 4579441"/>
                <a:gd name="connsiteX278" fmla="*/ 2223890 w 6370596"/>
                <a:gd name="connsiteY278" fmla="*/ 350341 h 4579441"/>
                <a:gd name="connsiteX279" fmla="*/ 2211190 w 6370596"/>
                <a:gd name="connsiteY279" fmla="*/ 331291 h 4579441"/>
                <a:gd name="connsiteX280" fmla="*/ 2204840 w 6370596"/>
                <a:gd name="connsiteY280" fmla="*/ 312241 h 4579441"/>
                <a:gd name="connsiteX281" fmla="*/ 2179440 w 6370596"/>
                <a:gd name="connsiteY281" fmla="*/ 274141 h 4579441"/>
                <a:gd name="connsiteX282" fmla="*/ 2122290 w 6370596"/>
                <a:gd name="connsiteY282" fmla="*/ 134441 h 4579441"/>
                <a:gd name="connsiteX283" fmla="*/ 2096890 w 6370596"/>
                <a:gd name="connsiteY283" fmla="*/ 96341 h 4579441"/>
                <a:gd name="connsiteX284" fmla="*/ 2071490 w 6370596"/>
                <a:gd name="connsiteY284" fmla="*/ 89991 h 4579441"/>
                <a:gd name="connsiteX285" fmla="*/ 2001640 w 6370596"/>
                <a:gd name="connsiteY285" fmla="*/ 58241 h 4579441"/>
                <a:gd name="connsiteX286" fmla="*/ 1982590 w 6370596"/>
                <a:gd name="connsiteY286" fmla="*/ 45541 h 4579441"/>
                <a:gd name="connsiteX287" fmla="*/ 1684140 w 6370596"/>
                <a:gd name="connsiteY287" fmla="*/ 26491 h 4579441"/>
                <a:gd name="connsiteX288" fmla="*/ 763390 w 6370596"/>
                <a:gd name="connsiteY288" fmla="*/ 13791 h 4579441"/>
                <a:gd name="connsiteX289" fmla="*/ 503040 w 6370596"/>
                <a:gd name="connsiteY289" fmla="*/ 1091 h 4579441"/>
                <a:gd name="connsiteX290" fmla="*/ 452240 w 6370596"/>
                <a:gd name="connsiteY290" fmla="*/ 20141 h 4579441"/>
                <a:gd name="connsiteX291" fmla="*/ 134740 w 6370596"/>
                <a:gd name="connsiteY291" fmla="*/ 20141 h 4579441"/>
                <a:gd name="connsiteX292" fmla="*/ 45840 w 6370596"/>
                <a:gd name="connsiteY292" fmla="*/ 64591 h 4579441"/>
                <a:gd name="connsiteX293" fmla="*/ 26790 w 6370596"/>
                <a:gd name="connsiteY293" fmla="*/ 229691 h 4579441"/>
                <a:gd name="connsiteX294" fmla="*/ 7740 w 6370596"/>
                <a:gd name="connsiteY294" fmla="*/ 369391 h 4579441"/>
                <a:gd name="connsiteX295" fmla="*/ 20440 w 6370596"/>
                <a:gd name="connsiteY295"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503290 w 6370596"/>
                <a:gd name="connsiteY56" fmla="*/ 4414341 h 4579441"/>
                <a:gd name="connsiteX57" fmla="*/ 2522340 w 6370596"/>
                <a:gd name="connsiteY57" fmla="*/ 4388941 h 4579441"/>
                <a:gd name="connsiteX58" fmla="*/ 2611240 w 6370596"/>
                <a:gd name="connsiteY58" fmla="*/ 4312741 h 4579441"/>
                <a:gd name="connsiteX59" fmla="*/ 2630290 w 6370596"/>
                <a:gd name="connsiteY59" fmla="*/ 4306391 h 4579441"/>
                <a:gd name="connsiteX60" fmla="*/ 2674740 w 6370596"/>
                <a:gd name="connsiteY60" fmla="*/ 4280991 h 4579441"/>
                <a:gd name="connsiteX61" fmla="*/ 2738240 w 6370596"/>
                <a:gd name="connsiteY61" fmla="*/ 4230191 h 4579441"/>
                <a:gd name="connsiteX62" fmla="*/ 2776340 w 6370596"/>
                <a:gd name="connsiteY62" fmla="*/ 4198441 h 4579441"/>
                <a:gd name="connsiteX63" fmla="*/ 2827140 w 6370596"/>
                <a:gd name="connsiteY63" fmla="*/ 4166691 h 4579441"/>
                <a:gd name="connsiteX64" fmla="*/ 2890640 w 6370596"/>
                <a:gd name="connsiteY64" fmla="*/ 4103191 h 4579441"/>
                <a:gd name="connsiteX65" fmla="*/ 2903340 w 6370596"/>
                <a:gd name="connsiteY65" fmla="*/ 4077791 h 4579441"/>
                <a:gd name="connsiteX66" fmla="*/ 2992240 w 6370596"/>
                <a:gd name="connsiteY66" fmla="*/ 4014291 h 4579441"/>
                <a:gd name="connsiteX67" fmla="*/ 3023990 w 6370596"/>
                <a:gd name="connsiteY67" fmla="*/ 3995241 h 4579441"/>
                <a:gd name="connsiteX68" fmla="*/ 3093840 w 6370596"/>
                <a:gd name="connsiteY68" fmla="*/ 3963491 h 4579441"/>
                <a:gd name="connsiteX69" fmla="*/ 3112890 w 6370596"/>
                <a:gd name="connsiteY69" fmla="*/ 3950791 h 4579441"/>
                <a:gd name="connsiteX70" fmla="*/ 3150990 w 6370596"/>
                <a:gd name="connsiteY70" fmla="*/ 3938091 h 4579441"/>
                <a:gd name="connsiteX71" fmla="*/ 3208140 w 6370596"/>
                <a:gd name="connsiteY71" fmla="*/ 3906341 h 4579441"/>
                <a:gd name="connsiteX72" fmla="*/ 3246240 w 6370596"/>
                <a:gd name="connsiteY72" fmla="*/ 3887291 h 4579441"/>
                <a:gd name="connsiteX73" fmla="*/ 3258940 w 6370596"/>
                <a:gd name="connsiteY73" fmla="*/ 3868241 h 4579441"/>
                <a:gd name="connsiteX74" fmla="*/ 3284340 w 6370596"/>
                <a:gd name="connsiteY74" fmla="*/ 3849191 h 4579441"/>
                <a:gd name="connsiteX75" fmla="*/ 3277990 w 6370596"/>
                <a:gd name="connsiteY75" fmla="*/ 3734891 h 4579441"/>
                <a:gd name="connsiteX76" fmla="*/ 3239890 w 6370596"/>
                <a:gd name="connsiteY76" fmla="*/ 3728541 h 4579441"/>
                <a:gd name="connsiteX77" fmla="*/ 3112890 w 6370596"/>
                <a:gd name="connsiteY77" fmla="*/ 3715841 h 4579441"/>
                <a:gd name="connsiteX78" fmla="*/ 3119240 w 6370596"/>
                <a:gd name="connsiteY78" fmla="*/ 3690441 h 4579441"/>
                <a:gd name="connsiteX79" fmla="*/ 3138290 w 6370596"/>
                <a:gd name="connsiteY79" fmla="*/ 3677741 h 4579441"/>
                <a:gd name="connsiteX80" fmla="*/ 3163690 w 6370596"/>
                <a:gd name="connsiteY80" fmla="*/ 3658691 h 4579441"/>
                <a:gd name="connsiteX81" fmla="*/ 3201790 w 6370596"/>
                <a:gd name="connsiteY81" fmla="*/ 3639641 h 4579441"/>
                <a:gd name="connsiteX82" fmla="*/ 3271640 w 6370596"/>
                <a:gd name="connsiteY82" fmla="*/ 3569791 h 4579441"/>
                <a:gd name="connsiteX83" fmla="*/ 3290690 w 6370596"/>
                <a:gd name="connsiteY83" fmla="*/ 3544391 h 4579441"/>
                <a:gd name="connsiteX84" fmla="*/ 3309740 w 6370596"/>
                <a:gd name="connsiteY84" fmla="*/ 3531691 h 4579441"/>
                <a:gd name="connsiteX85" fmla="*/ 3404990 w 6370596"/>
                <a:gd name="connsiteY85" fmla="*/ 3474541 h 4579441"/>
                <a:gd name="connsiteX86" fmla="*/ 3449440 w 6370596"/>
                <a:gd name="connsiteY86" fmla="*/ 3461841 h 4579441"/>
                <a:gd name="connsiteX87" fmla="*/ 3474840 w 6370596"/>
                <a:gd name="connsiteY87" fmla="*/ 3398341 h 4579441"/>
                <a:gd name="connsiteX88" fmla="*/ 3512940 w 6370596"/>
                <a:gd name="connsiteY88" fmla="*/ 3379291 h 4579441"/>
                <a:gd name="connsiteX89" fmla="*/ 3557390 w 6370596"/>
                <a:gd name="connsiteY89" fmla="*/ 3353891 h 4579441"/>
                <a:gd name="connsiteX90" fmla="*/ 3608190 w 6370596"/>
                <a:gd name="connsiteY90" fmla="*/ 3322141 h 4579441"/>
                <a:gd name="connsiteX91" fmla="*/ 3697090 w 6370596"/>
                <a:gd name="connsiteY91" fmla="*/ 3296741 h 4579441"/>
                <a:gd name="connsiteX92" fmla="*/ 3741540 w 6370596"/>
                <a:gd name="connsiteY92" fmla="*/ 3284041 h 4579441"/>
                <a:gd name="connsiteX93" fmla="*/ 3760590 w 6370596"/>
                <a:gd name="connsiteY93" fmla="*/ 3271341 h 4579441"/>
                <a:gd name="connsiteX94" fmla="*/ 3805040 w 6370596"/>
                <a:gd name="connsiteY94" fmla="*/ 3220541 h 4579441"/>
                <a:gd name="connsiteX95" fmla="*/ 3773290 w 6370596"/>
                <a:gd name="connsiteY95" fmla="*/ 3144341 h 4579441"/>
                <a:gd name="connsiteX96" fmla="*/ 3728840 w 6370596"/>
                <a:gd name="connsiteY96" fmla="*/ 3087191 h 4579441"/>
                <a:gd name="connsiteX97" fmla="*/ 3671690 w 6370596"/>
                <a:gd name="connsiteY97" fmla="*/ 2979241 h 4579441"/>
                <a:gd name="connsiteX98" fmla="*/ 3678040 w 6370596"/>
                <a:gd name="connsiteY98" fmla="*/ 2960191 h 4579441"/>
                <a:gd name="connsiteX99" fmla="*/ 3690740 w 6370596"/>
                <a:gd name="connsiteY99" fmla="*/ 2877641 h 4579441"/>
                <a:gd name="connsiteX100" fmla="*/ 3684390 w 6370596"/>
                <a:gd name="connsiteY100" fmla="*/ 2833191 h 4579441"/>
                <a:gd name="connsiteX101" fmla="*/ 3671690 w 6370596"/>
                <a:gd name="connsiteY101" fmla="*/ 2814141 h 4579441"/>
                <a:gd name="connsiteX102" fmla="*/ 3665340 w 6370596"/>
                <a:gd name="connsiteY102" fmla="*/ 2788741 h 4579441"/>
                <a:gd name="connsiteX103" fmla="*/ 3671690 w 6370596"/>
                <a:gd name="connsiteY103" fmla="*/ 2706191 h 4579441"/>
                <a:gd name="connsiteX104" fmla="*/ 3684390 w 6370596"/>
                <a:gd name="connsiteY104" fmla="*/ 2687141 h 4579441"/>
                <a:gd name="connsiteX105" fmla="*/ 3722490 w 6370596"/>
                <a:gd name="connsiteY105" fmla="*/ 2649041 h 4579441"/>
                <a:gd name="connsiteX106" fmla="*/ 3843140 w 6370596"/>
                <a:gd name="connsiteY106" fmla="*/ 2560141 h 4579441"/>
                <a:gd name="connsiteX107" fmla="*/ 3925690 w 6370596"/>
                <a:gd name="connsiteY107" fmla="*/ 2496641 h 4579441"/>
                <a:gd name="connsiteX108" fmla="*/ 4008240 w 6370596"/>
                <a:gd name="connsiteY108" fmla="*/ 2464891 h 4579441"/>
                <a:gd name="connsiteX109" fmla="*/ 4109840 w 6370596"/>
                <a:gd name="connsiteY109" fmla="*/ 2471241 h 4579441"/>
                <a:gd name="connsiteX110" fmla="*/ 4147940 w 6370596"/>
                <a:gd name="connsiteY110" fmla="*/ 2496641 h 4579441"/>
                <a:gd name="connsiteX111" fmla="*/ 4186040 w 6370596"/>
                <a:gd name="connsiteY111" fmla="*/ 2515691 h 4579441"/>
                <a:gd name="connsiteX112" fmla="*/ 4249540 w 6370596"/>
                <a:gd name="connsiteY112" fmla="*/ 2566491 h 4579441"/>
                <a:gd name="connsiteX113" fmla="*/ 4274940 w 6370596"/>
                <a:gd name="connsiteY113" fmla="*/ 2610941 h 4579441"/>
                <a:gd name="connsiteX114" fmla="*/ 4293990 w 6370596"/>
                <a:gd name="connsiteY114" fmla="*/ 2629991 h 4579441"/>
                <a:gd name="connsiteX115" fmla="*/ 4363840 w 6370596"/>
                <a:gd name="connsiteY115" fmla="*/ 2706191 h 4579441"/>
                <a:gd name="connsiteX116" fmla="*/ 4382890 w 6370596"/>
                <a:gd name="connsiteY116" fmla="*/ 2731591 h 4579441"/>
                <a:gd name="connsiteX117" fmla="*/ 4427340 w 6370596"/>
                <a:gd name="connsiteY117" fmla="*/ 2795091 h 4579441"/>
                <a:gd name="connsiteX118" fmla="*/ 4465440 w 6370596"/>
                <a:gd name="connsiteY118" fmla="*/ 2852241 h 4579441"/>
                <a:gd name="connsiteX119" fmla="*/ 4535290 w 6370596"/>
                <a:gd name="connsiteY119" fmla="*/ 2947491 h 4579441"/>
                <a:gd name="connsiteX120" fmla="*/ 4547990 w 6370596"/>
                <a:gd name="connsiteY120" fmla="*/ 2966541 h 4579441"/>
                <a:gd name="connsiteX121" fmla="*/ 4573390 w 6370596"/>
                <a:gd name="connsiteY121" fmla="*/ 2991941 h 4579441"/>
                <a:gd name="connsiteX122" fmla="*/ 4586090 w 6370596"/>
                <a:gd name="connsiteY122" fmla="*/ 3010991 h 4579441"/>
                <a:gd name="connsiteX123" fmla="*/ 4605140 w 6370596"/>
                <a:gd name="connsiteY123" fmla="*/ 3030041 h 4579441"/>
                <a:gd name="connsiteX124" fmla="*/ 4649590 w 6370596"/>
                <a:gd name="connsiteY124" fmla="*/ 3087191 h 4579441"/>
                <a:gd name="connsiteX125" fmla="*/ 4668640 w 6370596"/>
                <a:gd name="connsiteY125" fmla="*/ 3112591 h 4579441"/>
                <a:gd name="connsiteX126" fmla="*/ 4681340 w 6370596"/>
                <a:gd name="connsiteY126" fmla="*/ 3131641 h 4579441"/>
                <a:gd name="connsiteX127" fmla="*/ 4700390 w 6370596"/>
                <a:gd name="connsiteY127" fmla="*/ 3137991 h 4579441"/>
                <a:gd name="connsiteX128" fmla="*/ 4732140 w 6370596"/>
                <a:gd name="connsiteY128" fmla="*/ 3036391 h 4579441"/>
                <a:gd name="connsiteX129" fmla="*/ 4744840 w 6370596"/>
                <a:gd name="connsiteY129" fmla="*/ 2985591 h 4579441"/>
                <a:gd name="connsiteX130" fmla="*/ 4763890 w 6370596"/>
                <a:gd name="connsiteY130" fmla="*/ 2934791 h 4579441"/>
                <a:gd name="connsiteX131" fmla="*/ 4776590 w 6370596"/>
                <a:gd name="connsiteY131" fmla="*/ 2883991 h 4579441"/>
                <a:gd name="connsiteX132" fmla="*/ 4782940 w 6370596"/>
                <a:gd name="connsiteY132" fmla="*/ 2864941 h 4579441"/>
                <a:gd name="connsiteX133" fmla="*/ 4801990 w 6370596"/>
                <a:gd name="connsiteY133" fmla="*/ 2839541 h 4579441"/>
                <a:gd name="connsiteX134" fmla="*/ 4808340 w 6370596"/>
                <a:gd name="connsiteY134" fmla="*/ 2820491 h 4579441"/>
                <a:gd name="connsiteX135" fmla="*/ 4846440 w 6370596"/>
                <a:gd name="connsiteY135" fmla="*/ 2763341 h 4579441"/>
                <a:gd name="connsiteX136" fmla="*/ 4859140 w 6370596"/>
                <a:gd name="connsiteY136" fmla="*/ 2744291 h 4579441"/>
                <a:gd name="connsiteX137" fmla="*/ 4878190 w 6370596"/>
                <a:gd name="connsiteY137" fmla="*/ 2731591 h 4579441"/>
                <a:gd name="connsiteX138" fmla="*/ 4922640 w 6370596"/>
                <a:gd name="connsiteY138" fmla="*/ 2693491 h 4579441"/>
                <a:gd name="connsiteX139" fmla="*/ 4960740 w 6370596"/>
                <a:gd name="connsiteY139" fmla="*/ 2680791 h 4579441"/>
                <a:gd name="connsiteX140" fmla="*/ 5005190 w 6370596"/>
                <a:gd name="connsiteY140" fmla="*/ 2668091 h 4579441"/>
                <a:gd name="connsiteX141" fmla="*/ 5049640 w 6370596"/>
                <a:gd name="connsiteY141" fmla="*/ 2661741 h 4579441"/>
                <a:gd name="connsiteX142" fmla="*/ 5119490 w 6370596"/>
                <a:gd name="connsiteY142" fmla="*/ 2668091 h 4579441"/>
                <a:gd name="connsiteX143" fmla="*/ 5138540 w 6370596"/>
                <a:gd name="connsiteY143" fmla="*/ 2680791 h 4579441"/>
                <a:gd name="connsiteX144" fmla="*/ 5157590 w 6370596"/>
                <a:gd name="connsiteY144" fmla="*/ 2687141 h 4579441"/>
                <a:gd name="connsiteX145" fmla="*/ 5202040 w 6370596"/>
                <a:gd name="connsiteY145" fmla="*/ 2706191 h 4579441"/>
                <a:gd name="connsiteX146" fmla="*/ 5240140 w 6370596"/>
                <a:gd name="connsiteY146" fmla="*/ 2718891 h 4579441"/>
                <a:gd name="connsiteX147" fmla="*/ 5259190 w 6370596"/>
                <a:gd name="connsiteY147" fmla="*/ 2725241 h 4579441"/>
                <a:gd name="connsiteX148" fmla="*/ 5290940 w 6370596"/>
                <a:gd name="connsiteY148" fmla="*/ 2737941 h 4579441"/>
                <a:gd name="connsiteX149" fmla="*/ 5316340 w 6370596"/>
                <a:gd name="connsiteY149" fmla="*/ 2744291 h 4579441"/>
                <a:gd name="connsiteX150" fmla="*/ 5354440 w 6370596"/>
                <a:gd name="connsiteY150" fmla="*/ 2756991 h 4579441"/>
                <a:gd name="connsiteX151" fmla="*/ 5398890 w 6370596"/>
                <a:gd name="connsiteY151" fmla="*/ 2769691 h 4579441"/>
                <a:gd name="connsiteX152" fmla="*/ 5494140 w 6370596"/>
                <a:gd name="connsiteY152" fmla="*/ 2763341 h 4579441"/>
                <a:gd name="connsiteX153" fmla="*/ 5513190 w 6370596"/>
                <a:gd name="connsiteY153" fmla="*/ 2744291 h 4579441"/>
                <a:gd name="connsiteX154" fmla="*/ 5500490 w 6370596"/>
                <a:gd name="connsiteY154" fmla="*/ 2699841 h 4579441"/>
                <a:gd name="connsiteX155" fmla="*/ 5494140 w 6370596"/>
                <a:gd name="connsiteY155" fmla="*/ 2668091 h 4579441"/>
                <a:gd name="connsiteX156" fmla="*/ 5456040 w 6370596"/>
                <a:gd name="connsiteY156" fmla="*/ 2649041 h 4579441"/>
                <a:gd name="connsiteX157" fmla="*/ 5449690 w 6370596"/>
                <a:gd name="connsiteY157" fmla="*/ 2623641 h 4579441"/>
                <a:gd name="connsiteX158" fmla="*/ 5462390 w 6370596"/>
                <a:gd name="connsiteY158" fmla="*/ 2509341 h 4579441"/>
                <a:gd name="connsiteX159" fmla="*/ 5475090 w 6370596"/>
                <a:gd name="connsiteY159" fmla="*/ 2483941 h 4579441"/>
                <a:gd name="connsiteX160" fmla="*/ 5513190 w 6370596"/>
                <a:gd name="connsiteY160" fmla="*/ 2458541 h 4579441"/>
                <a:gd name="connsiteX161" fmla="*/ 5513190 w 6370596"/>
                <a:gd name="connsiteY161" fmla="*/ 2356941 h 4579441"/>
                <a:gd name="connsiteX162" fmla="*/ 5532240 w 6370596"/>
                <a:gd name="connsiteY162" fmla="*/ 2331541 h 4579441"/>
                <a:gd name="connsiteX163" fmla="*/ 5551290 w 6370596"/>
                <a:gd name="connsiteY163" fmla="*/ 2293441 h 4579441"/>
                <a:gd name="connsiteX164" fmla="*/ 5576690 w 6370596"/>
                <a:gd name="connsiteY164" fmla="*/ 2287091 h 4579441"/>
                <a:gd name="connsiteX165" fmla="*/ 5684640 w 6370596"/>
                <a:gd name="connsiteY165" fmla="*/ 2280741 h 4579441"/>
                <a:gd name="connsiteX166" fmla="*/ 5767190 w 6370596"/>
                <a:gd name="connsiteY166" fmla="*/ 2261691 h 4579441"/>
                <a:gd name="connsiteX167" fmla="*/ 5786240 w 6370596"/>
                <a:gd name="connsiteY167" fmla="*/ 2255341 h 4579441"/>
                <a:gd name="connsiteX168" fmla="*/ 5951340 w 6370596"/>
                <a:gd name="connsiteY168" fmla="*/ 2261691 h 4579441"/>
                <a:gd name="connsiteX169" fmla="*/ 5989440 w 6370596"/>
                <a:gd name="connsiteY169" fmla="*/ 2280741 h 4579441"/>
                <a:gd name="connsiteX170" fmla="*/ 6129140 w 6370596"/>
                <a:gd name="connsiteY170" fmla="*/ 2299791 h 4579441"/>
                <a:gd name="connsiteX171" fmla="*/ 6287890 w 6370596"/>
                <a:gd name="connsiteY171" fmla="*/ 2293441 h 4579441"/>
                <a:gd name="connsiteX172" fmla="*/ 6306940 w 6370596"/>
                <a:gd name="connsiteY172" fmla="*/ 2280741 h 4579441"/>
                <a:gd name="connsiteX173" fmla="*/ 6332340 w 6370596"/>
                <a:gd name="connsiteY173" fmla="*/ 2274391 h 4579441"/>
                <a:gd name="connsiteX174" fmla="*/ 6370440 w 6370596"/>
                <a:gd name="connsiteY174" fmla="*/ 2236291 h 4579441"/>
                <a:gd name="connsiteX175" fmla="*/ 6351390 w 6370596"/>
                <a:gd name="connsiteY175" fmla="*/ 2229941 h 4579441"/>
                <a:gd name="connsiteX176" fmla="*/ 6325990 w 6370596"/>
                <a:gd name="connsiteY176" fmla="*/ 2217241 h 4579441"/>
                <a:gd name="connsiteX177" fmla="*/ 6306940 w 6370596"/>
                <a:gd name="connsiteY177" fmla="*/ 2102941 h 4579441"/>
                <a:gd name="connsiteX178" fmla="*/ 6300590 w 6370596"/>
                <a:gd name="connsiteY178" fmla="*/ 2033091 h 4579441"/>
                <a:gd name="connsiteX179" fmla="*/ 6281540 w 6370596"/>
                <a:gd name="connsiteY179" fmla="*/ 1969591 h 4579441"/>
                <a:gd name="connsiteX180" fmla="*/ 6268840 w 6370596"/>
                <a:gd name="connsiteY180" fmla="*/ 1937841 h 4579441"/>
                <a:gd name="connsiteX181" fmla="*/ 6262490 w 6370596"/>
                <a:gd name="connsiteY181" fmla="*/ 1918791 h 4579441"/>
                <a:gd name="connsiteX182" fmla="*/ 6249790 w 6370596"/>
                <a:gd name="connsiteY182" fmla="*/ 1899741 h 4579441"/>
                <a:gd name="connsiteX183" fmla="*/ 6243440 w 6370596"/>
                <a:gd name="connsiteY183" fmla="*/ 1874341 h 4579441"/>
                <a:gd name="connsiteX184" fmla="*/ 6224390 w 6370596"/>
                <a:gd name="connsiteY184" fmla="*/ 1829891 h 4579441"/>
                <a:gd name="connsiteX185" fmla="*/ 6218040 w 6370596"/>
                <a:gd name="connsiteY185" fmla="*/ 1753691 h 4579441"/>
                <a:gd name="connsiteX186" fmla="*/ 6192640 w 6370596"/>
                <a:gd name="connsiteY186" fmla="*/ 1696541 h 4579441"/>
                <a:gd name="connsiteX187" fmla="*/ 6179940 w 6370596"/>
                <a:gd name="connsiteY187" fmla="*/ 1671141 h 4579441"/>
                <a:gd name="connsiteX188" fmla="*/ 6154540 w 6370596"/>
                <a:gd name="connsiteY188" fmla="*/ 1633041 h 4579441"/>
                <a:gd name="connsiteX189" fmla="*/ 6141840 w 6370596"/>
                <a:gd name="connsiteY189" fmla="*/ 1594941 h 4579441"/>
                <a:gd name="connsiteX190" fmla="*/ 6135490 w 6370596"/>
                <a:gd name="connsiteY190" fmla="*/ 1575891 h 4579441"/>
                <a:gd name="connsiteX191" fmla="*/ 6129140 w 6370596"/>
                <a:gd name="connsiteY191" fmla="*/ 1550491 h 4579441"/>
                <a:gd name="connsiteX192" fmla="*/ 6116440 w 6370596"/>
                <a:gd name="connsiteY192" fmla="*/ 1531441 h 4579441"/>
                <a:gd name="connsiteX193" fmla="*/ 6097390 w 6370596"/>
                <a:gd name="connsiteY193" fmla="*/ 1486991 h 4579441"/>
                <a:gd name="connsiteX194" fmla="*/ 6059290 w 6370596"/>
                <a:gd name="connsiteY194" fmla="*/ 1474291 h 4579441"/>
                <a:gd name="connsiteX195" fmla="*/ 6002140 w 6370596"/>
                <a:gd name="connsiteY195" fmla="*/ 1461591 h 4579441"/>
                <a:gd name="connsiteX196" fmla="*/ 5964040 w 6370596"/>
                <a:gd name="connsiteY196" fmla="*/ 1448891 h 4579441"/>
                <a:gd name="connsiteX197" fmla="*/ 5944990 w 6370596"/>
                <a:gd name="connsiteY197" fmla="*/ 1442541 h 4579441"/>
                <a:gd name="connsiteX198" fmla="*/ 5887840 w 6370596"/>
                <a:gd name="connsiteY198" fmla="*/ 1429841 h 4579441"/>
                <a:gd name="connsiteX199" fmla="*/ 5868790 w 6370596"/>
                <a:gd name="connsiteY199" fmla="*/ 1423491 h 4579441"/>
                <a:gd name="connsiteX200" fmla="*/ 5563990 w 6370596"/>
                <a:gd name="connsiteY200" fmla="*/ 1436191 h 4579441"/>
                <a:gd name="connsiteX201" fmla="*/ 5506840 w 6370596"/>
                <a:gd name="connsiteY201" fmla="*/ 1448891 h 4579441"/>
                <a:gd name="connsiteX202" fmla="*/ 5468740 w 6370596"/>
                <a:gd name="connsiteY202" fmla="*/ 1461591 h 4579441"/>
                <a:gd name="connsiteX203" fmla="*/ 5449690 w 6370596"/>
                <a:gd name="connsiteY203" fmla="*/ 1467941 h 4579441"/>
                <a:gd name="connsiteX204" fmla="*/ 5430640 w 6370596"/>
                <a:gd name="connsiteY204" fmla="*/ 1480641 h 4579441"/>
                <a:gd name="connsiteX205" fmla="*/ 5373490 w 6370596"/>
                <a:gd name="connsiteY205" fmla="*/ 1493341 h 4579441"/>
                <a:gd name="connsiteX206" fmla="*/ 5309990 w 6370596"/>
                <a:gd name="connsiteY206" fmla="*/ 1506041 h 4579441"/>
                <a:gd name="connsiteX207" fmla="*/ 5202040 w 6370596"/>
                <a:gd name="connsiteY207" fmla="*/ 1525091 h 4579441"/>
                <a:gd name="connsiteX208" fmla="*/ 5030590 w 6370596"/>
                <a:gd name="connsiteY208" fmla="*/ 1512391 h 4579441"/>
                <a:gd name="connsiteX209" fmla="*/ 4967090 w 6370596"/>
                <a:gd name="connsiteY209" fmla="*/ 1493341 h 4579441"/>
                <a:gd name="connsiteX210" fmla="*/ 4948040 w 6370596"/>
                <a:gd name="connsiteY210" fmla="*/ 1486991 h 4579441"/>
                <a:gd name="connsiteX211" fmla="*/ 4922640 w 6370596"/>
                <a:gd name="connsiteY211" fmla="*/ 1480641 h 4579441"/>
                <a:gd name="connsiteX212" fmla="*/ 4903590 w 6370596"/>
                <a:gd name="connsiteY212" fmla="*/ 1474291 h 4579441"/>
                <a:gd name="connsiteX213" fmla="*/ 4833740 w 6370596"/>
                <a:gd name="connsiteY213" fmla="*/ 1467941 h 4579441"/>
                <a:gd name="connsiteX214" fmla="*/ 4795640 w 6370596"/>
                <a:gd name="connsiteY214" fmla="*/ 1455241 h 4579441"/>
                <a:gd name="connsiteX215" fmla="*/ 4522590 w 6370596"/>
                <a:gd name="connsiteY215" fmla="*/ 1442541 h 4579441"/>
                <a:gd name="connsiteX216" fmla="*/ 4490840 w 6370596"/>
                <a:gd name="connsiteY216" fmla="*/ 1436191 h 4579441"/>
                <a:gd name="connsiteX217" fmla="*/ 4452740 w 6370596"/>
                <a:gd name="connsiteY217" fmla="*/ 1423491 h 4579441"/>
                <a:gd name="connsiteX218" fmla="*/ 4395590 w 6370596"/>
                <a:gd name="connsiteY218" fmla="*/ 1417141 h 4579441"/>
                <a:gd name="connsiteX219" fmla="*/ 4357490 w 6370596"/>
                <a:gd name="connsiteY219" fmla="*/ 1391741 h 4579441"/>
                <a:gd name="connsiteX220" fmla="*/ 4319390 w 6370596"/>
                <a:gd name="connsiteY220" fmla="*/ 1379041 h 4579441"/>
                <a:gd name="connsiteX221" fmla="*/ 4281290 w 6370596"/>
                <a:gd name="connsiteY221" fmla="*/ 1366341 h 4579441"/>
                <a:gd name="connsiteX222" fmla="*/ 4243190 w 6370596"/>
                <a:gd name="connsiteY222" fmla="*/ 1353641 h 4579441"/>
                <a:gd name="connsiteX223" fmla="*/ 4211440 w 6370596"/>
                <a:gd name="connsiteY223" fmla="*/ 1347291 h 4579441"/>
                <a:gd name="connsiteX224" fmla="*/ 4192390 w 6370596"/>
                <a:gd name="connsiteY224" fmla="*/ 1334591 h 4579441"/>
                <a:gd name="connsiteX225" fmla="*/ 4154290 w 6370596"/>
                <a:gd name="connsiteY225" fmla="*/ 1321891 h 4579441"/>
                <a:gd name="connsiteX226" fmla="*/ 4135240 w 6370596"/>
                <a:gd name="connsiteY226" fmla="*/ 1315541 h 4579441"/>
                <a:gd name="connsiteX227" fmla="*/ 4103490 w 6370596"/>
                <a:gd name="connsiteY227" fmla="*/ 1296491 h 4579441"/>
                <a:gd name="connsiteX228" fmla="*/ 4059040 w 6370596"/>
                <a:gd name="connsiteY228" fmla="*/ 1283791 h 4579441"/>
                <a:gd name="connsiteX229" fmla="*/ 4033640 w 6370596"/>
                <a:gd name="connsiteY229" fmla="*/ 1271091 h 4579441"/>
                <a:gd name="connsiteX230" fmla="*/ 3982840 w 6370596"/>
                <a:gd name="connsiteY230" fmla="*/ 1258391 h 4579441"/>
                <a:gd name="connsiteX231" fmla="*/ 3919340 w 6370596"/>
                <a:gd name="connsiteY231" fmla="*/ 1220291 h 4579441"/>
                <a:gd name="connsiteX232" fmla="*/ 3900290 w 6370596"/>
                <a:gd name="connsiteY232" fmla="*/ 1213941 h 4579441"/>
                <a:gd name="connsiteX233" fmla="*/ 3709790 w 6370596"/>
                <a:gd name="connsiteY233" fmla="*/ 1207591 h 4579441"/>
                <a:gd name="connsiteX234" fmla="*/ 3627240 w 6370596"/>
                <a:gd name="connsiteY234" fmla="*/ 1213941 h 4579441"/>
                <a:gd name="connsiteX235" fmla="*/ 3589140 w 6370596"/>
                <a:gd name="connsiteY235" fmla="*/ 1232991 h 4579441"/>
                <a:gd name="connsiteX236" fmla="*/ 3551040 w 6370596"/>
                <a:gd name="connsiteY236" fmla="*/ 1245691 h 4579441"/>
                <a:gd name="connsiteX237" fmla="*/ 3531990 w 6370596"/>
                <a:gd name="connsiteY237" fmla="*/ 1258391 h 4579441"/>
                <a:gd name="connsiteX238" fmla="*/ 3512940 w 6370596"/>
                <a:gd name="connsiteY238" fmla="*/ 1264741 h 4579441"/>
                <a:gd name="connsiteX239" fmla="*/ 3474840 w 6370596"/>
                <a:gd name="connsiteY239" fmla="*/ 1290141 h 4579441"/>
                <a:gd name="connsiteX240" fmla="*/ 3455790 w 6370596"/>
                <a:gd name="connsiteY240" fmla="*/ 1302841 h 4579441"/>
                <a:gd name="connsiteX241" fmla="*/ 3455790 w 6370596"/>
                <a:gd name="connsiteY241" fmla="*/ 1455241 h 4579441"/>
                <a:gd name="connsiteX242" fmla="*/ 3366890 w 6370596"/>
                <a:gd name="connsiteY242" fmla="*/ 1506041 h 4579441"/>
                <a:gd name="connsiteX243" fmla="*/ 3271640 w 6370596"/>
                <a:gd name="connsiteY243" fmla="*/ 1448891 h 4579441"/>
                <a:gd name="connsiteX244" fmla="*/ 3252590 w 6370596"/>
                <a:gd name="connsiteY244" fmla="*/ 1455241 h 4579441"/>
                <a:gd name="connsiteX245" fmla="*/ 3176390 w 6370596"/>
                <a:gd name="connsiteY245" fmla="*/ 1429841 h 4579441"/>
                <a:gd name="connsiteX246" fmla="*/ 3157340 w 6370596"/>
                <a:gd name="connsiteY246" fmla="*/ 1410791 h 4579441"/>
                <a:gd name="connsiteX247" fmla="*/ 3138290 w 6370596"/>
                <a:gd name="connsiteY247" fmla="*/ 1372691 h 4579441"/>
                <a:gd name="connsiteX248" fmla="*/ 3131940 w 6370596"/>
                <a:gd name="connsiteY248" fmla="*/ 1353641 h 4579441"/>
                <a:gd name="connsiteX249" fmla="*/ 3119240 w 6370596"/>
                <a:gd name="connsiteY249" fmla="*/ 1334591 h 4579441"/>
                <a:gd name="connsiteX250" fmla="*/ 3112890 w 6370596"/>
                <a:gd name="connsiteY250" fmla="*/ 1315541 h 4579441"/>
                <a:gd name="connsiteX251" fmla="*/ 3100190 w 6370596"/>
                <a:gd name="connsiteY251" fmla="*/ 1296491 h 4579441"/>
                <a:gd name="connsiteX252" fmla="*/ 3087490 w 6370596"/>
                <a:gd name="connsiteY252" fmla="*/ 1271091 h 4579441"/>
                <a:gd name="connsiteX253" fmla="*/ 3068440 w 6370596"/>
                <a:gd name="connsiteY253" fmla="*/ 1252041 h 4579441"/>
                <a:gd name="connsiteX254" fmla="*/ 3030340 w 6370596"/>
                <a:gd name="connsiteY254" fmla="*/ 1232991 h 4579441"/>
                <a:gd name="connsiteX255" fmla="*/ 3011290 w 6370596"/>
                <a:gd name="connsiteY255" fmla="*/ 1213941 h 4579441"/>
                <a:gd name="connsiteX256" fmla="*/ 2985890 w 6370596"/>
                <a:gd name="connsiteY256" fmla="*/ 1194891 h 4579441"/>
                <a:gd name="connsiteX257" fmla="*/ 2966840 w 6370596"/>
                <a:gd name="connsiteY257" fmla="*/ 1169491 h 4579441"/>
                <a:gd name="connsiteX258" fmla="*/ 2941440 w 6370596"/>
                <a:gd name="connsiteY258" fmla="*/ 1144091 h 4579441"/>
                <a:gd name="connsiteX259" fmla="*/ 2896990 w 6370596"/>
                <a:gd name="connsiteY259" fmla="*/ 1086941 h 4579441"/>
                <a:gd name="connsiteX260" fmla="*/ 2865240 w 6370596"/>
                <a:gd name="connsiteY260" fmla="*/ 1048841 h 4579441"/>
                <a:gd name="connsiteX261" fmla="*/ 2839840 w 6370596"/>
                <a:gd name="connsiteY261" fmla="*/ 1029791 h 4579441"/>
                <a:gd name="connsiteX262" fmla="*/ 2801740 w 6370596"/>
                <a:gd name="connsiteY262" fmla="*/ 1004391 h 4579441"/>
                <a:gd name="connsiteX263" fmla="*/ 2757290 w 6370596"/>
                <a:gd name="connsiteY263" fmla="*/ 966291 h 4579441"/>
                <a:gd name="connsiteX264" fmla="*/ 2719190 w 6370596"/>
                <a:gd name="connsiteY264" fmla="*/ 928191 h 4579441"/>
                <a:gd name="connsiteX265" fmla="*/ 2700140 w 6370596"/>
                <a:gd name="connsiteY265" fmla="*/ 915491 h 4579441"/>
                <a:gd name="connsiteX266" fmla="*/ 2655690 w 6370596"/>
                <a:gd name="connsiteY266" fmla="*/ 871041 h 4579441"/>
                <a:gd name="connsiteX267" fmla="*/ 2630290 w 6370596"/>
                <a:gd name="connsiteY267" fmla="*/ 832941 h 4579441"/>
                <a:gd name="connsiteX268" fmla="*/ 2598540 w 6370596"/>
                <a:gd name="connsiteY268" fmla="*/ 801191 h 4579441"/>
                <a:gd name="connsiteX269" fmla="*/ 2585840 w 6370596"/>
                <a:gd name="connsiteY269" fmla="*/ 782141 h 4579441"/>
                <a:gd name="connsiteX270" fmla="*/ 2522340 w 6370596"/>
                <a:gd name="connsiteY270" fmla="*/ 744041 h 4579441"/>
                <a:gd name="connsiteX271" fmla="*/ 2503290 w 6370596"/>
                <a:gd name="connsiteY271" fmla="*/ 724991 h 4579441"/>
                <a:gd name="connsiteX272" fmla="*/ 2452490 w 6370596"/>
                <a:gd name="connsiteY272" fmla="*/ 693241 h 4579441"/>
                <a:gd name="connsiteX273" fmla="*/ 2376290 w 6370596"/>
                <a:gd name="connsiteY273" fmla="*/ 642441 h 4579441"/>
                <a:gd name="connsiteX274" fmla="*/ 2331840 w 6370596"/>
                <a:gd name="connsiteY274" fmla="*/ 585291 h 4579441"/>
                <a:gd name="connsiteX275" fmla="*/ 2293740 w 6370596"/>
                <a:gd name="connsiteY275" fmla="*/ 547191 h 4579441"/>
                <a:gd name="connsiteX276" fmla="*/ 2268340 w 6370596"/>
                <a:gd name="connsiteY276" fmla="*/ 496391 h 4579441"/>
                <a:gd name="connsiteX277" fmla="*/ 2223890 w 6370596"/>
                <a:gd name="connsiteY277" fmla="*/ 350341 h 4579441"/>
                <a:gd name="connsiteX278" fmla="*/ 2211190 w 6370596"/>
                <a:gd name="connsiteY278" fmla="*/ 331291 h 4579441"/>
                <a:gd name="connsiteX279" fmla="*/ 2204840 w 6370596"/>
                <a:gd name="connsiteY279" fmla="*/ 312241 h 4579441"/>
                <a:gd name="connsiteX280" fmla="*/ 2179440 w 6370596"/>
                <a:gd name="connsiteY280" fmla="*/ 274141 h 4579441"/>
                <a:gd name="connsiteX281" fmla="*/ 2122290 w 6370596"/>
                <a:gd name="connsiteY281" fmla="*/ 134441 h 4579441"/>
                <a:gd name="connsiteX282" fmla="*/ 2096890 w 6370596"/>
                <a:gd name="connsiteY282" fmla="*/ 96341 h 4579441"/>
                <a:gd name="connsiteX283" fmla="*/ 2071490 w 6370596"/>
                <a:gd name="connsiteY283" fmla="*/ 89991 h 4579441"/>
                <a:gd name="connsiteX284" fmla="*/ 2001640 w 6370596"/>
                <a:gd name="connsiteY284" fmla="*/ 58241 h 4579441"/>
                <a:gd name="connsiteX285" fmla="*/ 1982590 w 6370596"/>
                <a:gd name="connsiteY285" fmla="*/ 45541 h 4579441"/>
                <a:gd name="connsiteX286" fmla="*/ 1684140 w 6370596"/>
                <a:gd name="connsiteY286" fmla="*/ 26491 h 4579441"/>
                <a:gd name="connsiteX287" fmla="*/ 763390 w 6370596"/>
                <a:gd name="connsiteY287" fmla="*/ 13791 h 4579441"/>
                <a:gd name="connsiteX288" fmla="*/ 503040 w 6370596"/>
                <a:gd name="connsiteY288" fmla="*/ 1091 h 4579441"/>
                <a:gd name="connsiteX289" fmla="*/ 452240 w 6370596"/>
                <a:gd name="connsiteY289" fmla="*/ 20141 h 4579441"/>
                <a:gd name="connsiteX290" fmla="*/ 134740 w 6370596"/>
                <a:gd name="connsiteY290" fmla="*/ 20141 h 4579441"/>
                <a:gd name="connsiteX291" fmla="*/ 45840 w 6370596"/>
                <a:gd name="connsiteY291" fmla="*/ 64591 h 4579441"/>
                <a:gd name="connsiteX292" fmla="*/ 26790 w 6370596"/>
                <a:gd name="connsiteY292" fmla="*/ 229691 h 4579441"/>
                <a:gd name="connsiteX293" fmla="*/ 7740 w 6370596"/>
                <a:gd name="connsiteY293" fmla="*/ 369391 h 4579441"/>
                <a:gd name="connsiteX294" fmla="*/ 20440 w 6370596"/>
                <a:gd name="connsiteY294"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503290 w 6370596"/>
                <a:gd name="connsiteY56" fmla="*/ 4414341 h 4579441"/>
                <a:gd name="connsiteX57" fmla="*/ 2522340 w 6370596"/>
                <a:gd name="connsiteY57" fmla="*/ 4388941 h 4579441"/>
                <a:gd name="connsiteX58" fmla="*/ 2611240 w 6370596"/>
                <a:gd name="connsiteY58" fmla="*/ 4312741 h 4579441"/>
                <a:gd name="connsiteX59" fmla="*/ 2630290 w 6370596"/>
                <a:gd name="connsiteY59" fmla="*/ 4306391 h 4579441"/>
                <a:gd name="connsiteX60" fmla="*/ 2674740 w 6370596"/>
                <a:gd name="connsiteY60" fmla="*/ 4280991 h 4579441"/>
                <a:gd name="connsiteX61" fmla="*/ 2738240 w 6370596"/>
                <a:gd name="connsiteY61" fmla="*/ 4230191 h 4579441"/>
                <a:gd name="connsiteX62" fmla="*/ 2827140 w 6370596"/>
                <a:gd name="connsiteY62" fmla="*/ 4166691 h 4579441"/>
                <a:gd name="connsiteX63" fmla="*/ 2890640 w 6370596"/>
                <a:gd name="connsiteY63" fmla="*/ 4103191 h 4579441"/>
                <a:gd name="connsiteX64" fmla="*/ 2903340 w 6370596"/>
                <a:gd name="connsiteY64" fmla="*/ 4077791 h 4579441"/>
                <a:gd name="connsiteX65" fmla="*/ 2992240 w 6370596"/>
                <a:gd name="connsiteY65" fmla="*/ 4014291 h 4579441"/>
                <a:gd name="connsiteX66" fmla="*/ 3023990 w 6370596"/>
                <a:gd name="connsiteY66" fmla="*/ 3995241 h 4579441"/>
                <a:gd name="connsiteX67" fmla="*/ 3093840 w 6370596"/>
                <a:gd name="connsiteY67" fmla="*/ 3963491 h 4579441"/>
                <a:gd name="connsiteX68" fmla="*/ 3112890 w 6370596"/>
                <a:gd name="connsiteY68" fmla="*/ 3950791 h 4579441"/>
                <a:gd name="connsiteX69" fmla="*/ 3150990 w 6370596"/>
                <a:gd name="connsiteY69" fmla="*/ 3938091 h 4579441"/>
                <a:gd name="connsiteX70" fmla="*/ 3208140 w 6370596"/>
                <a:gd name="connsiteY70" fmla="*/ 3906341 h 4579441"/>
                <a:gd name="connsiteX71" fmla="*/ 3246240 w 6370596"/>
                <a:gd name="connsiteY71" fmla="*/ 3887291 h 4579441"/>
                <a:gd name="connsiteX72" fmla="*/ 3258940 w 6370596"/>
                <a:gd name="connsiteY72" fmla="*/ 3868241 h 4579441"/>
                <a:gd name="connsiteX73" fmla="*/ 3284340 w 6370596"/>
                <a:gd name="connsiteY73" fmla="*/ 3849191 h 4579441"/>
                <a:gd name="connsiteX74" fmla="*/ 3277990 w 6370596"/>
                <a:gd name="connsiteY74" fmla="*/ 3734891 h 4579441"/>
                <a:gd name="connsiteX75" fmla="*/ 3239890 w 6370596"/>
                <a:gd name="connsiteY75" fmla="*/ 3728541 h 4579441"/>
                <a:gd name="connsiteX76" fmla="*/ 3112890 w 6370596"/>
                <a:gd name="connsiteY76" fmla="*/ 3715841 h 4579441"/>
                <a:gd name="connsiteX77" fmla="*/ 3119240 w 6370596"/>
                <a:gd name="connsiteY77" fmla="*/ 3690441 h 4579441"/>
                <a:gd name="connsiteX78" fmla="*/ 3138290 w 6370596"/>
                <a:gd name="connsiteY78" fmla="*/ 3677741 h 4579441"/>
                <a:gd name="connsiteX79" fmla="*/ 3163690 w 6370596"/>
                <a:gd name="connsiteY79" fmla="*/ 3658691 h 4579441"/>
                <a:gd name="connsiteX80" fmla="*/ 3201790 w 6370596"/>
                <a:gd name="connsiteY80" fmla="*/ 3639641 h 4579441"/>
                <a:gd name="connsiteX81" fmla="*/ 3271640 w 6370596"/>
                <a:gd name="connsiteY81" fmla="*/ 3569791 h 4579441"/>
                <a:gd name="connsiteX82" fmla="*/ 3290690 w 6370596"/>
                <a:gd name="connsiteY82" fmla="*/ 3544391 h 4579441"/>
                <a:gd name="connsiteX83" fmla="*/ 3309740 w 6370596"/>
                <a:gd name="connsiteY83" fmla="*/ 3531691 h 4579441"/>
                <a:gd name="connsiteX84" fmla="*/ 3404990 w 6370596"/>
                <a:gd name="connsiteY84" fmla="*/ 3474541 h 4579441"/>
                <a:gd name="connsiteX85" fmla="*/ 3449440 w 6370596"/>
                <a:gd name="connsiteY85" fmla="*/ 3461841 h 4579441"/>
                <a:gd name="connsiteX86" fmla="*/ 3474840 w 6370596"/>
                <a:gd name="connsiteY86" fmla="*/ 3398341 h 4579441"/>
                <a:gd name="connsiteX87" fmla="*/ 3512940 w 6370596"/>
                <a:gd name="connsiteY87" fmla="*/ 3379291 h 4579441"/>
                <a:gd name="connsiteX88" fmla="*/ 3557390 w 6370596"/>
                <a:gd name="connsiteY88" fmla="*/ 3353891 h 4579441"/>
                <a:gd name="connsiteX89" fmla="*/ 3608190 w 6370596"/>
                <a:gd name="connsiteY89" fmla="*/ 3322141 h 4579441"/>
                <a:gd name="connsiteX90" fmla="*/ 3697090 w 6370596"/>
                <a:gd name="connsiteY90" fmla="*/ 3296741 h 4579441"/>
                <a:gd name="connsiteX91" fmla="*/ 3741540 w 6370596"/>
                <a:gd name="connsiteY91" fmla="*/ 3284041 h 4579441"/>
                <a:gd name="connsiteX92" fmla="*/ 3760590 w 6370596"/>
                <a:gd name="connsiteY92" fmla="*/ 3271341 h 4579441"/>
                <a:gd name="connsiteX93" fmla="*/ 3805040 w 6370596"/>
                <a:gd name="connsiteY93" fmla="*/ 3220541 h 4579441"/>
                <a:gd name="connsiteX94" fmla="*/ 3773290 w 6370596"/>
                <a:gd name="connsiteY94" fmla="*/ 3144341 h 4579441"/>
                <a:gd name="connsiteX95" fmla="*/ 3728840 w 6370596"/>
                <a:gd name="connsiteY95" fmla="*/ 3087191 h 4579441"/>
                <a:gd name="connsiteX96" fmla="*/ 3671690 w 6370596"/>
                <a:gd name="connsiteY96" fmla="*/ 2979241 h 4579441"/>
                <a:gd name="connsiteX97" fmla="*/ 3678040 w 6370596"/>
                <a:gd name="connsiteY97" fmla="*/ 2960191 h 4579441"/>
                <a:gd name="connsiteX98" fmla="*/ 3690740 w 6370596"/>
                <a:gd name="connsiteY98" fmla="*/ 2877641 h 4579441"/>
                <a:gd name="connsiteX99" fmla="*/ 3684390 w 6370596"/>
                <a:gd name="connsiteY99" fmla="*/ 2833191 h 4579441"/>
                <a:gd name="connsiteX100" fmla="*/ 3671690 w 6370596"/>
                <a:gd name="connsiteY100" fmla="*/ 2814141 h 4579441"/>
                <a:gd name="connsiteX101" fmla="*/ 3665340 w 6370596"/>
                <a:gd name="connsiteY101" fmla="*/ 2788741 h 4579441"/>
                <a:gd name="connsiteX102" fmla="*/ 3671690 w 6370596"/>
                <a:gd name="connsiteY102" fmla="*/ 2706191 h 4579441"/>
                <a:gd name="connsiteX103" fmla="*/ 3684390 w 6370596"/>
                <a:gd name="connsiteY103" fmla="*/ 2687141 h 4579441"/>
                <a:gd name="connsiteX104" fmla="*/ 3722490 w 6370596"/>
                <a:gd name="connsiteY104" fmla="*/ 2649041 h 4579441"/>
                <a:gd name="connsiteX105" fmla="*/ 3843140 w 6370596"/>
                <a:gd name="connsiteY105" fmla="*/ 2560141 h 4579441"/>
                <a:gd name="connsiteX106" fmla="*/ 3925690 w 6370596"/>
                <a:gd name="connsiteY106" fmla="*/ 2496641 h 4579441"/>
                <a:gd name="connsiteX107" fmla="*/ 4008240 w 6370596"/>
                <a:gd name="connsiteY107" fmla="*/ 2464891 h 4579441"/>
                <a:gd name="connsiteX108" fmla="*/ 4109840 w 6370596"/>
                <a:gd name="connsiteY108" fmla="*/ 2471241 h 4579441"/>
                <a:gd name="connsiteX109" fmla="*/ 4147940 w 6370596"/>
                <a:gd name="connsiteY109" fmla="*/ 2496641 h 4579441"/>
                <a:gd name="connsiteX110" fmla="*/ 4186040 w 6370596"/>
                <a:gd name="connsiteY110" fmla="*/ 2515691 h 4579441"/>
                <a:gd name="connsiteX111" fmla="*/ 4249540 w 6370596"/>
                <a:gd name="connsiteY111" fmla="*/ 2566491 h 4579441"/>
                <a:gd name="connsiteX112" fmla="*/ 4274940 w 6370596"/>
                <a:gd name="connsiteY112" fmla="*/ 2610941 h 4579441"/>
                <a:gd name="connsiteX113" fmla="*/ 4293990 w 6370596"/>
                <a:gd name="connsiteY113" fmla="*/ 2629991 h 4579441"/>
                <a:gd name="connsiteX114" fmla="*/ 4363840 w 6370596"/>
                <a:gd name="connsiteY114" fmla="*/ 2706191 h 4579441"/>
                <a:gd name="connsiteX115" fmla="*/ 4382890 w 6370596"/>
                <a:gd name="connsiteY115" fmla="*/ 2731591 h 4579441"/>
                <a:gd name="connsiteX116" fmla="*/ 4427340 w 6370596"/>
                <a:gd name="connsiteY116" fmla="*/ 2795091 h 4579441"/>
                <a:gd name="connsiteX117" fmla="*/ 4465440 w 6370596"/>
                <a:gd name="connsiteY117" fmla="*/ 2852241 h 4579441"/>
                <a:gd name="connsiteX118" fmla="*/ 4535290 w 6370596"/>
                <a:gd name="connsiteY118" fmla="*/ 2947491 h 4579441"/>
                <a:gd name="connsiteX119" fmla="*/ 4547990 w 6370596"/>
                <a:gd name="connsiteY119" fmla="*/ 2966541 h 4579441"/>
                <a:gd name="connsiteX120" fmla="*/ 4573390 w 6370596"/>
                <a:gd name="connsiteY120" fmla="*/ 2991941 h 4579441"/>
                <a:gd name="connsiteX121" fmla="*/ 4586090 w 6370596"/>
                <a:gd name="connsiteY121" fmla="*/ 3010991 h 4579441"/>
                <a:gd name="connsiteX122" fmla="*/ 4605140 w 6370596"/>
                <a:gd name="connsiteY122" fmla="*/ 3030041 h 4579441"/>
                <a:gd name="connsiteX123" fmla="*/ 4649590 w 6370596"/>
                <a:gd name="connsiteY123" fmla="*/ 3087191 h 4579441"/>
                <a:gd name="connsiteX124" fmla="*/ 4668640 w 6370596"/>
                <a:gd name="connsiteY124" fmla="*/ 3112591 h 4579441"/>
                <a:gd name="connsiteX125" fmla="*/ 4681340 w 6370596"/>
                <a:gd name="connsiteY125" fmla="*/ 3131641 h 4579441"/>
                <a:gd name="connsiteX126" fmla="*/ 4700390 w 6370596"/>
                <a:gd name="connsiteY126" fmla="*/ 3137991 h 4579441"/>
                <a:gd name="connsiteX127" fmla="*/ 4732140 w 6370596"/>
                <a:gd name="connsiteY127" fmla="*/ 3036391 h 4579441"/>
                <a:gd name="connsiteX128" fmla="*/ 4744840 w 6370596"/>
                <a:gd name="connsiteY128" fmla="*/ 2985591 h 4579441"/>
                <a:gd name="connsiteX129" fmla="*/ 4763890 w 6370596"/>
                <a:gd name="connsiteY129" fmla="*/ 2934791 h 4579441"/>
                <a:gd name="connsiteX130" fmla="*/ 4776590 w 6370596"/>
                <a:gd name="connsiteY130" fmla="*/ 2883991 h 4579441"/>
                <a:gd name="connsiteX131" fmla="*/ 4782940 w 6370596"/>
                <a:gd name="connsiteY131" fmla="*/ 2864941 h 4579441"/>
                <a:gd name="connsiteX132" fmla="*/ 4801990 w 6370596"/>
                <a:gd name="connsiteY132" fmla="*/ 2839541 h 4579441"/>
                <a:gd name="connsiteX133" fmla="*/ 4808340 w 6370596"/>
                <a:gd name="connsiteY133" fmla="*/ 2820491 h 4579441"/>
                <a:gd name="connsiteX134" fmla="*/ 4846440 w 6370596"/>
                <a:gd name="connsiteY134" fmla="*/ 2763341 h 4579441"/>
                <a:gd name="connsiteX135" fmla="*/ 4859140 w 6370596"/>
                <a:gd name="connsiteY135" fmla="*/ 2744291 h 4579441"/>
                <a:gd name="connsiteX136" fmla="*/ 4878190 w 6370596"/>
                <a:gd name="connsiteY136" fmla="*/ 2731591 h 4579441"/>
                <a:gd name="connsiteX137" fmla="*/ 4922640 w 6370596"/>
                <a:gd name="connsiteY137" fmla="*/ 2693491 h 4579441"/>
                <a:gd name="connsiteX138" fmla="*/ 4960740 w 6370596"/>
                <a:gd name="connsiteY138" fmla="*/ 2680791 h 4579441"/>
                <a:gd name="connsiteX139" fmla="*/ 5005190 w 6370596"/>
                <a:gd name="connsiteY139" fmla="*/ 2668091 h 4579441"/>
                <a:gd name="connsiteX140" fmla="*/ 5049640 w 6370596"/>
                <a:gd name="connsiteY140" fmla="*/ 2661741 h 4579441"/>
                <a:gd name="connsiteX141" fmla="*/ 5119490 w 6370596"/>
                <a:gd name="connsiteY141" fmla="*/ 2668091 h 4579441"/>
                <a:gd name="connsiteX142" fmla="*/ 5138540 w 6370596"/>
                <a:gd name="connsiteY142" fmla="*/ 2680791 h 4579441"/>
                <a:gd name="connsiteX143" fmla="*/ 5157590 w 6370596"/>
                <a:gd name="connsiteY143" fmla="*/ 2687141 h 4579441"/>
                <a:gd name="connsiteX144" fmla="*/ 5202040 w 6370596"/>
                <a:gd name="connsiteY144" fmla="*/ 2706191 h 4579441"/>
                <a:gd name="connsiteX145" fmla="*/ 5240140 w 6370596"/>
                <a:gd name="connsiteY145" fmla="*/ 2718891 h 4579441"/>
                <a:gd name="connsiteX146" fmla="*/ 5259190 w 6370596"/>
                <a:gd name="connsiteY146" fmla="*/ 2725241 h 4579441"/>
                <a:gd name="connsiteX147" fmla="*/ 5290940 w 6370596"/>
                <a:gd name="connsiteY147" fmla="*/ 2737941 h 4579441"/>
                <a:gd name="connsiteX148" fmla="*/ 5316340 w 6370596"/>
                <a:gd name="connsiteY148" fmla="*/ 2744291 h 4579441"/>
                <a:gd name="connsiteX149" fmla="*/ 5354440 w 6370596"/>
                <a:gd name="connsiteY149" fmla="*/ 2756991 h 4579441"/>
                <a:gd name="connsiteX150" fmla="*/ 5398890 w 6370596"/>
                <a:gd name="connsiteY150" fmla="*/ 2769691 h 4579441"/>
                <a:gd name="connsiteX151" fmla="*/ 5494140 w 6370596"/>
                <a:gd name="connsiteY151" fmla="*/ 2763341 h 4579441"/>
                <a:gd name="connsiteX152" fmla="*/ 5513190 w 6370596"/>
                <a:gd name="connsiteY152" fmla="*/ 2744291 h 4579441"/>
                <a:gd name="connsiteX153" fmla="*/ 5500490 w 6370596"/>
                <a:gd name="connsiteY153" fmla="*/ 2699841 h 4579441"/>
                <a:gd name="connsiteX154" fmla="*/ 5494140 w 6370596"/>
                <a:gd name="connsiteY154" fmla="*/ 2668091 h 4579441"/>
                <a:gd name="connsiteX155" fmla="*/ 5456040 w 6370596"/>
                <a:gd name="connsiteY155" fmla="*/ 2649041 h 4579441"/>
                <a:gd name="connsiteX156" fmla="*/ 5449690 w 6370596"/>
                <a:gd name="connsiteY156" fmla="*/ 2623641 h 4579441"/>
                <a:gd name="connsiteX157" fmla="*/ 5462390 w 6370596"/>
                <a:gd name="connsiteY157" fmla="*/ 2509341 h 4579441"/>
                <a:gd name="connsiteX158" fmla="*/ 5475090 w 6370596"/>
                <a:gd name="connsiteY158" fmla="*/ 2483941 h 4579441"/>
                <a:gd name="connsiteX159" fmla="*/ 5513190 w 6370596"/>
                <a:gd name="connsiteY159" fmla="*/ 2458541 h 4579441"/>
                <a:gd name="connsiteX160" fmla="*/ 5513190 w 6370596"/>
                <a:gd name="connsiteY160" fmla="*/ 2356941 h 4579441"/>
                <a:gd name="connsiteX161" fmla="*/ 5532240 w 6370596"/>
                <a:gd name="connsiteY161" fmla="*/ 2331541 h 4579441"/>
                <a:gd name="connsiteX162" fmla="*/ 5551290 w 6370596"/>
                <a:gd name="connsiteY162" fmla="*/ 2293441 h 4579441"/>
                <a:gd name="connsiteX163" fmla="*/ 5576690 w 6370596"/>
                <a:gd name="connsiteY163" fmla="*/ 2287091 h 4579441"/>
                <a:gd name="connsiteX164" fmla="*/ 5684640 w 6370596"/>
                <a:gd name="connsiteY164" fmla="*/ 2280741 h 4579441"/>
                <a:gd name="connsiteX165" fmla="*/ 5767190 w 6370596"/>
                <a:gd name="connsiteY165" fmla="*/ 2261691 h 4579441"/>
                <a:gd name="connsiteX166" fmla="*/ 5786240 w 6370596"/>
                <a:gd name="connsiteY166" fmla="*/ 2255341 h 4579441"/>
                <a:gd name="connsiteX167" fmla="*/ 5951340 w 6370596"/>
                <a:gd name="connsiteY167" fmla="*/ 2261691 h 4579441"/>
                <a:gd name="connsiteX168" fmla="*/ 5989440 w 6370596"/>
                <a:gd name="connsiteY168" fmla="*/ 2280741 h 4579441"/>
                <a:gd name="connsiteX169" fmla="*/ 6129140 w 6370596"/>
                <a:gd name="connsiteY169" fmla="*/ 2299791 h 4579441"/>
                <a:gd name="connsiteX170" fmla="*/ 6287890 w 6370596"/>
                <a:gd name="connsiteY170" fmla="*/ 2293441 h 4579441"/>
                <a:gd name="connsiteX171" fmla="*/ 6306940 w 6370596"/>
                <a:gd name="connsiteY171" fmla="*/ 2280741 h 4579441"/>
                <a:gd name="connsiteX172" fmla="*/ 6332340 w 6370596"/>
                <a:gd name="connsiteY172" fmla="*/ 2274391 h 4579441"/>
                <a:gd name="connsiteX173" fmla="*/ 6370440 w 6370596"/>
                <a:gd name="connsiteY173" fmla="*/ 2236291 h 4579441"/>
                <a:gd name="connsiteX174" fmla="*/ 6351390 w 6370596"/>
                <a:gd name="connsiteY174" fmla="*/ 2229941 h 4579441"/>
                <a:gd name="connsiteX175" fmla="*/ 6325990 w 6370596"/>
                <a:gd name="connsiteY175" fmla="*/ 2217241 h 4579441"/>
                <a:gd name="connsiteX176" fmla="*/ 6306940 w 6370596"/>
                <a:gd name="connsiteY176" fmla="*/ 2102941 h 4579441"/>
                <a:gd name="connsiteX177" fmla="*/ 6300590 w 6370596"/>
                <a:gd name="connsiteY177" fmla="*/ 2033091 h 4579441"/>
                <a:gd name="connsiteX178" fmla="*/ 6281540 w 6370596"/>
                <a:gd name="connsiteY178" fmla="*/ 1969591 h 4579441"/>
                <a:gd name="connsiteX179" fmla="*/ 6268840 w 6370596"/>
                <a:gd name="connsiteY179" fmla="*/ 1937841 h 4579441"/>
                <a:gd name="connsiteX180" fmla="*/ 6262490 w 6370596"/>
                <a:gd name="connsiteY180" fmla="*/ 1918791 h 4579441"/>
                <a:gd name="connsiteX181" fmla="*/ 6249790 w 6370596"/>
                <a:gd name="connsiteY181" fmla="*/ 1899741 h 4579441"/>
                <a:gd name="connsiteX182" fmla="*/ 6243440 w 6370596"/>
                <a:gd name="connsiteY182" fmla="*/ 1874341 h 4579441"/>
                <a:gd name="connsiteX183" fmla="*/ 6224390 w 6370596"/>
                <a:gd name="connsiteY183" fmla="*/ 1829891 h 4579441"/>
                <a:gd name="connsiteX184" fmla="*/ 6218040 w 6370596"/>
                <a:gd name="connsiteY184" fmla="*/ 1753691 h 4579441"/>
                <a:gd name="connsiteX185" fmla="*/ 6192640 w 6370596"/>
                <a:gd name="connsiteY185" fmla="*/ 1696541 h 4579441"/>
                <a:gd name="connsiteX186" fmla="*/ 6179940 w 6370596"/>
                <a:gd name="connsiteY186" fmla="*/ 1671141 h 4579441"/>
                <a:gd name="connsiteX187" fmla="*/ 6154540 w 6370596"/>
                <a:gd name="connsiteY187" fmla="*/ 1633041 h 4579441"/>
                <a:gd name="connsiteX188" fmla="*/ 6141840 w 6370596"/>
                <a:gd name="connsiteY188" fmla="*/ 1594941 h 4579441"/>
                <a:gd name="connsiteX189" fmla="*/ 6135490 w 6370596"/>
                <a:gd name="connsiteY189" fmla="*/ 1575891 h 4579441"/>
                <a:gd name="connsiteX190" fmla="*/ 6129140 w 6370596"/>
                <a:gd name="connsiteY190" fmla="*/ 1550491 h 4579441"/>
                <a:gd name="connsiteX191" fmla="*/ 6116440 w 6370596"/>
                <a:gd name="connsiteY191" fmla="*/ 1531441 h 4579441"/>
                <a:gd name="connsiteX192" fmla="*/ 6097390 w 6370596"/>
                <a:gd name="connsiteY192" fmla="*/ 1486991 h 4579441"/>
                <a:gd name="connsiteX193" fmla="*/ 6059290 w 6370596"/>
                <a:gd name="connsiteY193" fmla="*/ 1474291 h 4579441"/>
                <a:gd name="connsiteX194" fmla="*/ 6002140 w 6370596"/>
                <a:gd name="connsiteY194" fmla="*/ 1461591 h 4579441"/>
                <a:gd name="connsiteX195" fmla="*/ 5964040 w 6370596"/>
                <a:gd name="connsiteY195" fmla="*/ 1448891 h 4579441"/>
                <a:gd name="connsiteX196" fmla="*/ 5944990 w 6370596"/>
                <a:gd name="connsiteY196" fmla="*/ 1442541 h 4579441"/>
                <a:gd name="connsiteX197" fmla="*/ 5887840 w 6370596"/>
                <a:gd name="connsiteY197" fmla="*/ 1429841 h 4579441"/>
                <a:gd name="connsiteX198" fmla="*/ 5868790 w 6370596"/>
                <a:gd name="connsiteY198" fmla="*/ 1423491 h 4579441"/>
                <a:gd name="connsiteX199" fmla="*/ 5563990 w 6370596"/>
                <a:gd name="connsiteY199" fmla="*/ 1436191 h 4579441"/>
                <a:gd name="connsiteX200" fmla="*/ 5506840 w 6370596"/>
                <a:gd name="connsiteY200" fmla="*/ 1448891 h 4579441"/>
                <a:gd name="connsiteX201" fmla="*/ 5468740 w 6370596"/>
                <a:gd name="connsiteY201" fmla="*/ 1461591 h 4579441"/>
                <a:gd name="connsiteX202" fmla="*/ 5449690 w 6370596"/>
                <a:gd name="connsiteY202" fmla="*/ 1467941 h 4579441"/>
                <a:gd name="connsiteX203" fmla="*/ 5430640 w 6370596"/>
                <a:gd name="connsiteY203" fmla="*/ 1480641 h 4579441"/>
                <a:gd name="connsiteX204" fmla="*/ 5373490 w 6370596"/>
                <a:gd name="connsiteY204" fmla="*/ 1493341 h 4579441"/>
                <a:gd name="connsiteX205" fmla="*/ 5309990 w 6370596"/>
                <a:gd name="connsiteY205" fmla="*/ 1506041 h 4579441"/>
                <a:gd name="connsiteX206" fmla="*/ 5202040 w 6370596"/>
                <a:gd name="connsiteY206" fmla="*/ 1525091 h 4579441"/>
                <a:gd name="connsiteX207" fmla="*/ 5030590 w 6370596"/>
                <a:gd name="connsiteY207" fmla="*/ 1512391 h 4579441"/>
                <a:gd name="connsiteX208" fmla="*/ 4967090 w 6370596"/>
                <a:gd name="connsiteY208" fmla="*/ 1493341 h 4579441"/>
                <a:gd name="connsiteX209" fmla="*/ 4948040 w 6370596"/>
                <a:gd name="connsiteY209" fmla="*/ 1486991 h 4579441"/>
                <a:gd name="connsiteX210" fmla="*/ 4922640 w 6370596"/>
                <a:gd name="connsiteY210" fmla="*/ 1480641 h 4579441"/>
                <a:gd name="connsiteX211" fmla="*/ 4903590 w 6370596"/>
                <a:gd name="connsiteY211" fmla="*/ 1474291 h 4579441"/>
                <a:gd name="connsiteX212" fmla="*/ 4833740 w 6370596"/>
                <a:gd name="connsiteY212" fmla="*/ 1467941 h 4579441"/>
                <a:gd name="connsiteX213" fmla="*/ 4795640 w 6370596"/>
                <a:gd name="connsiteY213" fmla="*/ 1455241 h 4579441"/>
                <a:gd name="connsiteX214" fmla="*/ 4522590 w 6370596"/>
                <a:gd name="connsiteY214" fmla="*/ 1442541 h 4579441"/>
                <a:gd name="connsiteX215" fmla="*/ 4490840 w 6370596"/>
                <a:gd name="connsiteY215" fmla="*/ 1436191 h 4579441"/>
                <a:gd name="connsiteX216" fmla="*/ 4452740 w 6370596"/>
                <a:gd name="connsiteY216" fmla="*/ 1423491 h 4579441"/>
                <a:gd name="connsiteX217" fmla="*/ 4395590 w 6370596"/>
                <a:gd name="connsiteY217" fmla="*/ 1417141 h 4579441"/>
                <a:gd name="connsiteX218" fmla="*/ 4357490 w 6370596"/>
                <a:gd name="connsiteY218" fmla="*/ 1391741 h 4579441"/>
                <a:gd name="connsiteX219" fmla="*/ 4319390 w 6370596"/>
                <a:gd name="connsiteY219" fmla="*/ 1379041 h 4579441"/>
                <a:gd name="connsiteX220" fmla="*/ 4281290 w 6370596"/>
                <a:gd name="connsiteY220" fmla="*/ 1366341 h 4579441"/>
                <a:gd name="connsiteX221" fmla="*/ 4243190 w 6370596"/>
                <a:gd name="connsiteY221" fmla="*/ 1353641 h 4579441"/>
                <a:gd name="connsiteX222" fmla="*/ 4211440 w 6370596"/>
                <a:gd name="connsiteY222" fmla="*/ 1347291 h 4579441"/>
                <a:gd name="connsiteX223" fmla="*/ 4192390 w 6370596"/>
                <a:gd name="connsiteY223" fmla="*/ 1334591 h 4579441"/>
                <a:gd name="connsiteX224" fmla="*/ 4154290 w 6370596"/>
                <a:gd name="connsiteY224" fmla="*/ 1321891 h 4579441"/>
                <a:gd name="connsiteX225" fmla="*/ 4135240 w 6370596"/>
                <a:gd name="connsiteY225" fmla="*/ 1315541 h 4579441"/>
                <a:gd name="connsiteX226" fmla="*/ 4103490 w 6370596"/>
                <a:gd name="connsiteY226" fmla="*/ 1296491 h 4579441"/>
                <a:gd name="connsiteX227" fmla="*/ 4059040 w 6370596"/>
                <a:gd name="connsiteY227" fmla="*/ 1283791 h 4579441"/>
                <a:gd name="connsiteX228" fmla="*/ 4033640 w 6370596"/>
                <a:gd name="connsiteY228" fmla="*/ 1271091 h 4579441"/>
                <a:gd name="connsiteX229" fmla="*/ 3982840 w 6370596"/>
                <a:gd name="connsiteY229" fmla="*/ 1258391 h 4579441"/>
                <a:gd name="connsiteX230" fmla="*/ 3919340 w 6370596"/>
                <a:gd name="connsiteY230" fmla="*/ 1220291 h 4579441"/>
                <a:gd name="connsiteX231" fmla="*/ 3900290 w 6370596"/>
                <a:gd name="connsiteY231" fmla="*/ 1213941 h 4579441"/>
                <a:gd name="connsiteX232" fmla="*/ 3709790 w 6370596"/>
                <a:gd name="connsiteY232" fmla="*/ 1207591 h 4579441"/>
                <a:gd name="connsiteX233" fmla="*/ 3627240 w 6370596"/>
                <a:gd name="connsiteY233" fmla="*/ 1213941 h 4579441"/>
                <a:gd name="connsiteX234" fmla="*/ 3589140 w 6370596"/>
                <a:gd name="connsiteY234" fmla="*/ 1232991 h 4579441"/>
                <a:gd name="connsiteX235" fmla="*/ 3551040 w 6370596"/>
                <a:gd name="connsiteY235" fmla="*/ 1245691 h 4579441"/>
                <a:gd name="connsiteX236" fmla="*/ 3531990 w 6370596"/>
                <a:gd name="connsiteY236" fmla="*/ 1258391 h 4579441"/>
                <a:gd name="connsiteX237" fmla="*/ 3512940 w 6370596"/>
                <a:gd name="connsiteY237" fmla="*/ 1264741 h 4579441"/>
                <a:gd name="connsiteX238" fmla="*/ 3474840 w 6370596"/>
                <a:gd name="connsiteY238" fmla="*/ 1290141 h 4579441"/>
                <a:gd name="connsiteX239" fmla="*/ 3455790 w 6370596"/>
                <a:gd name="connsiteY239" fmla="*/ 1302841 h 4579441"/>
                <a:gd name="connsiteX240" fmla="*/ 3455790 w 6370596"/>
                <a:gd name="connsiteY240" fmla="*/ 1455241 h 4579441"/>
                <a:gd name="connsiteX241" fmla="*/ 3366890 w 6370596"/>
                <a:gd name="connsiteY241" fmla="*/ 1506041 h 4579441"/>
                <a:gd name="connsiteX242" fmla="*/ 3271640 w 6370596"/>
                <a:gd name="connsiteY242" fmla="*/ 1448891 h 4579441"/>
                <a:gd name="connsiteX243" fmla="*/ 3252590 w 6370596"/>
                <a:gd name="connsiteY243" fmla="*/ 1455241 h 4579441"/>
                <a:gd name="connsiteX244" fmla="*/ 3176390 w 6370596"/>
                <a:gd name="connsiteY244" fmla="*/ 1429841 h 4579441"/>
                <a:gd name="connsiteX245" fmla="*/ 3157340 w 6370596"/>
                <a:gd name="connsiteY245" fmla="*/ 1410791 h 4579441"/>
                <a:gd name="connsiteX246" fmla="*/ 3138290 w 6370596"/>
                <a:gd name="connsiteY246" fmla="*/ 1372691 h 4579441"/>
                <a:gd name="connsiteX247" fmla="*/ 3131940 w 6370596"/>
                <a:gd name="connsiteY247" fmla="*/ 1353641 h 4579441"/>
                <a:gd name="connsiteX248" fmla="*/ 3119240 w 6370596"/>
                <a:gd name="connsiteY248" fmla="*/ 1334591 h 4579441"/>
                <a:gd name="connsiteX249" fmla="*/ 3112890 w 6370596"/>
                <a:gd name="connsiteY249" fmla="*/ 1315541 h 4579441"/>
                <a:gd name="connsiteX250" fmla="*/ 3100190 w 6370596"/>
                <a:gd name="connsiteY250" fmla="*/ 1296491 h 4579441"/>
                <a:gd name="connsiteX251" fmla="*/ 3087490 w 6370596"/>
                <a:gd name="connsiteY251" fmla="*/ 1271091 h 4579441"/>
                <a:gd name="connsiteX252" fmla="*/ 3068440 w 6370596"/>
                <a:gd name="connsiteY252" fmla="*/ 1252041 h 4579441"/>
                <a:gd name="connsiteX253" fmla="*/ 3030340 w 6370596"/>
                <a:gd name="connsiteY253" fmla="*/ 1232991 h 4579441"/>
                <a:gd name="connsiteX254" fmla="*/ 3011290 w 6370596"/>
                <a:gd name="connsiteY254" fmla="*/ 1213941 h 4579441"/>
                <a:gd name="connsiteX255" fmla="*/ 2985890 w 6370596"/>
                <a:gd name="connsiteY255" fmla="*/ 1194891 h 4579441"/>
                <a:gd name="connsiteX256" fmla="*/ 2966840 w 6370596"/>
                <a:gd name="connsiteY256" fmla="*/ 1169491 h 4579441"/>
                <a:gd name="connsiteX257" fmla="*/ 2941440 w 6370596"/>
                <a:gd name="connsiteY257" fmla="*/ 1144091 h 4579441"/>
                <a:gd name="connsiteX258" fmla="*/ 2896990 w 6370596"/>
                <a:gd name="connsiteY258" fmla="*/ 1086941 h 4579441"/>
                <a:gd name="connsiteX259" fmla="*/ 2865240 w 6370596"/>
                <a:gd name="connsiteY259" fmla="*/ 1048841 h 4579441"/>
                <a:gd name="connsiteX260" fmla="*/ 2839840 w 6370596"/>
                <a:gd name="connsiteY260" fmla="*/ 1029791 h 4579441"/>
                <a:gd name="connsiteX261" fmla="*/ 2801740 w 6370596"/>
                <a:gd name="connsiteY261" fmla="*/ 1004391 h 4579441"/>
                <a:gd name="connsiteX262" fmla="*/ 2757290 w 6370596"/>
                <a:gd name="connsiteY262" fmla="*/ 966291 h 4579441"/>
                <a:gd name="connsiteX263" fmla="*/ 2719190 w 6370596"/>
                <a:gd name="connsiteY263" fmla="*/ 928191 h 4579441"/>
                <a:gd name="connsiteX264" fmla="*/ 2700140 w 6370596"/>
                <a:gd name="connsiteY264" fmla="*/ 915491 h 4579441"/>
                <a:gd name="connsiteX265" fmla="*/ 2655690 w 6370596"/>
                <a:gd name="connsiteY265" fmla="*/ 871041 h 4579441"/>
                <a:gd name="connsiteX266" fmla="*/ 2630290 w 6370596"/>
                <a:gd name="connsiteY266" fmla="*/ 832941 h 4579441"/>
                <a:gd name="connsiteX267" fmla="*/ 2598540 w 6370596"/>
                <a:gd name="connsiteY267" fmla="*/ 801191 h 4579441"/>
                <a:gd name="connsiteX268" fmla="*/ 2585840 w 6370596"/>
                <a:gd name="connsiteY268" fmla="*/ 782141 h 4579441"/>
                <a:gd name="connsiteX269" fmla="*/ 2522340 w 6370596"/>
                <a:gd name="connsiteY269" fmla="*/ 744041 h 4579441"/>
                <a:gd name="connsiteX270" fmla="*/ 2503290 w 6370596"/>
                <a:gd name="connsiteY270" fmla="*/ 724991 h 4579441"/>
                <a:gd name="connsiteX271" fmla="*/ 2452490 w 6370596"/>
                <a:gd name="connsiteY271" fmla="*/ 693241 h 4579441"/>
                <a:gd name="connsiteX272" fmla="*/ 2376290 w 6370596"/>
                <a:gd name="connsiteY272" fmla="*/ 642441 h 4579441"/>
                <a:gd name="connsiteX273" fmla="*/ 2331840 w 6370596"/>
                <a:gd name="connsiteY273" fmla="*/ 585291 h 4579441"/>
                <a:gd name="connsiteX274" fmla="*/ 2293740 w 6370596"/>
                <a:gd name="connsiteY274" fmla="*/ 547191 h 4579441"/>
                <a:gd name="connsiteX275" fmla="*/ 2268340 w 6370596"/>
                <a:gd name="connsiteY275" fmla="*/ 496391 h 4579441"/>
                <a:gd name="connsiteX276" fmla="*/ 2223890 w 6370596"/>
                <a:gd name="connsiteY276" fmla="*/ 350341 h 4579441"/>
                <a:gd name="connsiteX277" fmla="*/ 2211190 w 6370596"/>
                <a:gd name="connsiteY277" fmla="*/ 331291 h 4579441"/>
                <a:gd name="connsiteX278" fmla="*/ 2204840 w 6370596"/>
                <a:gd name="connsiteY278" fmla="*/ 312241 h 4579441"/>
                <a:gd name="connsiteX279" fmla="*/ 2179440 w 6370596"/>
                <a:gd name="connsiteY279" fmla="*/ 274141 h 4579441"/>
                <a:gd name="connsiteX280" fmla="*/ 2122290 w 6370596"/>
                <a:gd name="connsiteY280" fmla="*/ 134441 h 4579441"/>
                <a:gd name="connsiteX281" fmla="*/ 2096890 w 6370596"/>
                <a:gd name="connsiteY281" fmla="*/ 96341 h 4579441"/>
                <a:gd name="connsiteX282" fmla="*/ 2071490 w 6370596"/>
                <a:gd name="connsiteY282" fmla="*/ 89991 h 4579441"/>
                <a:gd name="connsiteX283" fmla="*/ 2001640 w 6370596"/>
                <a:gd name="connsiteY283" fmla="*/ 58241 h 4579441"/>
                <a:gd name="connsiteX284" fmla="*/ 1982590 w 6370596"/>
                <a:gd name="connsiteY284" fmla="*/ 45541 h 4579441"/>
                <a:gd name="connsiteX285" fmla="*/ 1684140 w 6370596"/>
                <a:gd name="connsiteY285" fmla="*/ 26491 h 4579441"/>
                <a:gd name="connsiteX286" fmla="*/ 763390 w 6370596"/>
                <a:gd name="connsiteY286" fmla="*/ 13791 h 4579441"/>
                <a:gd name="connsiteX287" fmla="*/ 503040 w 6370596"/>
                <a:gd name="connsiteY287" fmla="*/ 1091 h 4579441"/>
                <a:gd name="connsiteX288" fmla="*/ 452240 w 6370596"/>
                <a:gd name="connsiteY288" fmla="*/ 20141 h 4579441"/>
                <a:gd name="connsiteX289" fmla="*/ 134740 w 6370596"/>
                <a:gd name="connsiteY289" fmla="*/ 20141 h 4579441"/>
                <a:gd name="connsiteX290" fmla="*/ 45840 w 6370596"/>
                <a:gd name="connsiteY290" fmla="*/ 64591 h 4579441"/>
                <a:gd name="connsiteX291" fmla="*/ 26790 w 6370596"/>
                <a:gd name="connsiteY291" fmla="*/ 229691 h 4579441"/>
                <a:gd name="connsiteX292" fmla="*/ 7740 w 6370596"/>
                <a:gd name="connsiteY292" fmla="*/ 369391 h 4579441"/>
                <a:gd name="connsiteX293" fmla="*/ 20440 w 6370596"/>
                <a:gd name="connsiteY293"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503290 w 6370596"/>
                <a:gd name="connsiteY56" fmla="*/ 4414341 h 4579441"/>
                <a:gd name="connsiteX57" fmla="*/ 2522340 w 6370596"/>
                <a:gd name="connsiteY57" fmla="*/ 4388941 h 4579441"/>
                <a:gd name="connsiteX58" fmla="*/ 2611240 w 6370596"/>
                <a:gd name="connsiteY58" fmla="*/ 4312741 h 4579441"/>
                <a:gd name="connsiteX59" fmla="*/ 2630290 w 6370596"/>
                <a:gd name="connsiteY59" fmla="*/ 4306391 h 4579441"/>
                <a:gd name="connsiteX60" fmla="*/ 2674740 w 6370596"/>
                <a:gd name="connsiteY60" fmla="*/ 4280991 h 4579441"/>
                <a:gd name="connsiteX61" fmla="*/ 2827140 w 6370596"/>
                <a:gd name="connsiteY61" fmla="*/ 4166691 h 4579441"/>
                <a:gd name="connsiteX62" fmla="*/ 2890640 w 6370596"/>
                <a:gd name="connsiteY62" fmla="*/ 4103191 h 4579441"/>
                <a:gd name="connsiteX63" fmla="*/ 2903340 w 6370596"/>
                <a:gd name="connsiteY63" fmla="*/ 4077791 h 4579441"/>
                <a:gd name="connsiteX64" fmla="*/ 2992240 w 6370596"/>
                <a:gd name="connsiteY64" fmla="*/ 4014291 h 4579441"/>
                <a:gd name="connsiteX65" fmla="*/ 3023990 w 6370596"/>
                <a:gd name="connsiteY65" fmla="*/ 3995241 h 4579441"/>
                <a:gd name="connsiteX66" fmla="*/ 3093840 w 6370596"/>
                <a:gd name="connsiteY66" fmla="*/ 3963491 h 4579441"/>
                <a:gd name="connsiteX67" fmla="*/ 3112890 w 6370596"/>
                <a:gd name="connsiteY67" fmla="*/ 3950791 h 4579441"/>
                <a:gd name="connsiteX68" fmla="*/ 3150990 w 6370596"/>
                <a:gd name="connsiteY68" fmla="*/ 3938091 h 4579441"/>
                <a:gd name="connsiteX69" fmla="*/ 3208140 w 6370596"/>
                <a:gd name="connsiteY69" fmla="*/ 3906341 h 4579441"/>
                <a:gd name="connsiteX70" fmla="*/ 3246240 w 6370596"/>
                <a:gd name="connsiteY70" fmla="*/ 3887291 h 4579441"/>
                <a:gd name="connsiteX71" fmla="*/ 3258940 w 6370596"/>
                <a:gd name="connsiteY71" fmla="*/ 3868241 h 4579441"/>
                <a:gd name="connsiteX72" fmla="*/ 3284340 w 6370596"/>
                <a:gd name="connsiteY72" fmla="*/ 3849191 h 4579441"/>
                <a:gd name="connsiteX73" fmla="*/ 3277990 w 6370596"/>
                <a:gd name="connsiteY73" fmla="*/ 3734891 h 4579441"/>
                <a:gd name="connsiteX74" fmla="*/ 3239890 w 6370596"/>
                <a:gd name="connsiteY74" fmla="*/ 3728541 h 4579441"/>
                <a:gd name="connsiteX75" fmla="*/ 3112890 w 6370596"/>
                <a:gd name="connsiteY75" fmla="*/ 3715841 h 4579441"/>
                <a:gd name="connsiteX76" fmla="*/ 3119240 w 6370596"/>
                <a:gd name="connsiteY76" fmla="*/ 3690441 h 4579441"/>
                <a:gd name="connsiteX77" fmla="*/ 3138290 w 6370596"/>
                <a:gd name="connsiteY77" fmla="*/ 3677741 h 4579441"/>
                <a:gd name="connsiteX78" fmla="*/ 3163690 w 6370596"/>
                <a:gd name="connsiteY78" fmla="*/ 3658691 h 4579441"/>
                <a:gd name="connsiteX79" fmla="*/ 3201790 w 6370596"/>
                <a:gd name="connsiteY79" fmla="*/ 3639641 h 4579441"/>
                <a:gd name="connsiteX80" fmla="*/ 3271640 w 6370596"/>
                <a:gd name="connsiteY80" fmla="*/ 3569791 h 4579441"/>
                <a:gd name="connsiteX81" fmla="*/ 3290690 w 6370596"/>
                <a:gd name="connsiteY81" fmla="*/ 3544391 h 4579441"/>
                <a:gd name="connsiteX82" fmla="*/ 3309740 w 6370596"/>
                <a:gd name="connsiteY82" fmla="*/ 3531691 h 4579441"/>
                <a:gd name="connsiteX83" fmla="*/ 3404990 w 6370596"/>
                <a:gd name="connsiteY83" fmla="*/ 3474541 h 4579441"/>
                <a:gd name="connsiteX84" fmla="*/ 3449440 w 6370596"/>
                <a:gd name="connsiteY84" fmla="*/ 3461841 h 4579441"/>
                <a:gd name="connsiteX85" fmla="*/ 3474840 w 6370596"/>
                <a:gd name="connsiteY85" fmla="*/ 3398341 h 4579441"/>
                <a:gd name="connsiteX86" fmla="*/ 3512940 w 6370596"/>
                <a:gd name="connsiteY86" fmla="*/ 3379291 h 4579441"/>
                <a:gd name="connsiteX87" fmla="*/ 3557390 w 6370596"/>
                <a:gd name="connsiteY87" fmla="*/ 3353891 h 4579441"/>
                <a:gd name="connsiteX88" fmla="*/ 3608190 w 6370596"/>
                <a:gd name="connsiteY88" fmla="*/ 3322141 h 4579441"/>
                <a:gd name="connsiteX89" fmla="*/ 3697090 w 6370596"/>
                <a:gd name="connsiteY89" fmla="*/ 3296741 h 4579441"/>
                <a:gd name="connsiteX90" fmla="*/ 3741540 w 6370596"/>
                <a:gd name="connsiteY90" fmla="*/ 3284041 h 4579441"/>
                <a:gd name="connsiteX91" fmla="*/ 3760590 w 6370596"/>
                <a:gd name="connsiteY91" fmla="*/ 3271341 h 4579441"/>
                <a:gd name="connsiteX92" fmla="*/ 3805040 w 6370596"/>
                <a:gd name="connsiteY92" fmla="*/ 3220541 h 4579441"/>
                <a:gd name="connsiteX93" fmla="*/ 3773290 w 6370596"/>
                <a:gd name="connsiteY93" fmla="*/ 3144341 h 4579441"/>
                <a:gd name="connsiteX94" fmla="*/ 3728840 w 6370596"/>
                <a:gd name="connsiteY94" fmla="*/ 3087191 h 4579441"/>
                <a:gd name="connsiteX95" fmla="*/ 3671690 w 6370596"/>
                <a:gd name="connsiteY95" fmla="*/ 2979241 h 4579441"/>
                <a:gd name="connsiteX96" fmla="*/ 3678040 w 6370596"/>
                <a:gd name="connsiteY96" fmla="*/ 2960191 h 4579441"/>
                <a:gd name="connsiteX97" fmla="*/ 3690740 w 6370596"/>
                <a:gd name="connsiteY97" fmla="*/ 2877641 h 4579441"/>
                <a:gd name="connsiteX98" fmla="*/ 3684390 w 6370596"/>
                <a:gd name="connsiteY98" fmla="*/ 2833191 h 4579441"/>
                <a:gd name="connsiteX99" fmla="*/ 3671690 w 6370596"/>
                <a:gd name="connsiteY99" fmla="*/ 2814141 h 4579441"/>
                <a:gd name="connsiteX100" fmla="*/ 3665340 w 6370596"/>
                <a:gd name="connsiteY100" fmla="*/ 2788741 h 4579441"/>
                <a:gd name="connsiteX101" fmla="*/ 3671690 w 6370596"/>
                <a:gd name="connsiteY101" fmla="*/ 2706191 h 4579441"/>
                <a:gd name="connsiteX102" fmla="*/ 3684390 w 6370596"/>
                <a:gd name="connsiteY102" fmla="*/ 2687141 h 4579441"/>
                <a:gd name="connsiteX103" fmla="*/ 3722490 w 6370596"/>
                <a:gd name="connsiteY103" fmla="*/ 2649041 h 4579441"/>
                <a:gd name="connsiteX104" fmla="*/ 3843140 w 6370596"/>
                <a:gd name="connsiteY104" fmla="*/ 2560141 h 4579441"/>
                <a:gd name="connsiteX105" fmla="*/ 3925690 w 6370596"/>
                <a:gd name="connsiteY105" fmla="*/ 2496641 h 4579441"/>
                <a:gd name="connsiteX106" fmla="*/ 4008240 w 6370596"/>
                <a:gd name="connsiteY106" fmla="*/ 2464891 h 4579441"/>
                <a:gd name="connsiteX107" fmla="*/ 4109840 w 6370596"/>
                <a:gd name="connsiteY107" fmla="*/ 2471241 h 4579441"/>
                <a:gd name="connsiteX108" fmla="*/ 4147940 w 6370596"/>
                <a:gd name="connsiteY108" fmla="*/ 2496641 h 4579441"/>
                <a:gd name="connsiteX109" fmla="*/ 4186040 w 6370596"/>
                <a:gd name="connsiteY109" fmla="*/ 2515691 h 4579441"/>
                <a:gd name="connsiteX110" fmla="*/ 4249540 w 6370596"/>
                <a:gd name="connsiteY110" fmla="*/ 2566491 h 4579441"/>
                <a:gd name="connsiteX111" fmla="*/ 4274940 w 6370596"/>
                <a:gd name="connsiteY111" fmla="*/ 2610941 h 4579441"/>
                <a:gd name="connsiteX112" fmla="*/ 4293990 w 6370596"/>
                <a:gd name="connsiteY112" fmla="*/ 2629991 h 4579441"/>
                <a:gd name="connsiteX113" fmla="*/ 4363840 w 6370596"/>
                <a:gd name="connsiteY113" fmla="*/ 2706191 h 4579441"/>
                <a:gd name="connsiteX114" fmla="*/ 4382890 w 6370596"/>
                <a:gd name="connsiteY114" fmla="*/ 2731591 h 4579441"/>
                <a:gd name="connsiteX115" fmla="*/ 4427340 w 6370596"/>
                <a:gd name="connsiteY115" fmla="*/ 2795091 h 4579441"/>
                <a:gd name="connsiteX116" fmla="*/ 4465440 w 6370596"/>
                <a:gd name="connsiteY116" fmla="*/ 2852241 h 4579441"/>
                <a:gd name="connsiteX117" fmla="*/ 4535290 w 6370596"/>
                <a:gd name="connsiteY117" fmla="*/ 2947491 h 4579441"/>
                <a:gd name="connsiteX118" fmla="*/ 4547990 w 6370596"/>
                <a:gd name="connsiteY118" fmla="*/ 2966541 h 4579441"/>
                <a:gd name="connsiteX119" fmla="*/ 4573390 w 6370596"/>
                <a:gd name="connsiteY119" fmla="*/ 2991941 h 4579441"/>
                <a:gd name="connsiteX120" fmla="*/ 4586090 w 6370596"/>
                <a:gd name="connsiteY120" fmla="*/ 3010991 h 4579441"/>
                <a:gd name="connsiteX121" fmla="*/ 4605140 w 6370596"/>
                <a:gd name="connsiteY121" fmla="*/ 3030041 h 4579441"/>
                <a:gd name="connsiteX122" fmla="*/ 4649590 w 6370596"/>
                <a:gd name="connsiteY122" fmla="*/ 3087191 h 4579441"/>
                <a:gd name="connsiteX123" fmla="*/ 4668640 w 6370596"/>
                <a:gd name="connsiteY123" fmla="*/ 3112591 h 4579441"/>
                <a:gd name="connsiteX124" fmla="*/ 4681340 w 6370596"/>
                <a:gd name="connsiteY124" fmla="*/ 3131641 h 4579441"/>
                <a:gd name="connsiteX125" fmla="*/ 4700390 w 6370596"/>
                <a:gd name="connsiteY125" fmla="*/ 3137991 h 4579441"/>
                <a:gd name="connsiteX126" fmla="*/ 4732140 w 6370596"/>
                <a:gd name="connsiteY126" fmla="*/ 3036391 h 4579441"/>
                <a:gd name="connsiteX127" fmla="*/ 4744840 w 6370596"/>
                <a:gd name="connsiteY127" fmla="*/ 2985591 h 4579441"/>
                <a:gd name="connsiteX128" fmla="*/ 4763890 w 6370596"/>
                <a:gd name="connsiteY128" fmla="*/ 2934791 h 4579441"/>
                <a:gd name="connsiteX129" fmla="*/ 4776590 w 6370596"/>
                <a:gd name="connsiteY129" fmla="*/ 2883991 h 4579441"/>
                <a:gd name="connsiteX130" fmla="*/ 4782940 w 6370596"/>
                <a:gd name="connsiteY130" fmla="*/ 2864941 h 4579441"/>
                <a:gd name="connsiteX131" fmla="*/ 4801990 w 6370596"/>
                <a:gd name="connsiteY131" fmla="*/ 2839541 h 4579441"/>
                <a:gd name="connsiteX132" fmla="*/ 4808340 w 6370596"/>
                <a:gd name="connsiteY132" fmla="*/ 2820491 h 4579441"/>
                <a:gd name="connsiteX133" fmla="*/ 4846440 w 6370596"/>
                <a:gd name="connsiteY133" fmla="*/ 2763341 h 4579441"/>
                <a:gd name="connsiteX134" fmla="*/ 4859140 w 6370596"/>
                <a:gd name="connsiteY134" fmla="*/ 2744291 h 4579441"/>
                <a:gd name="connsiteX135" fmla="*/ 4878190 w 6370596"/>
                <a:gd name="connsiteY135" fmla="*/ 2731591 h 4579441"/>
                <a:gd name="connsiteX136" fmla="*/ 4922640 w 6370596"/>
                <a:gd name="connsiteY136" fmla="*/ 2693491 h 4579441"/>
                <a:gd name="connsiteX137" fmla="*/ 4960740 w 6370596"/>
                <a:gd name="connsiteY137" fmla="*/ 2680791 h 4579441"/>
                <a:gd name="connsiteX138" fmla="*/ 5005190 w 6370596"/>
                <a:gd name="connsiteY138" fmla="*/ 2668091 h 4579441"/>
                <a:gd name="connsiteX139" fmla="*/ 5049640 w 6370596"/>
                <a:gd name="connsiteY139" fmla="*/ 2661741 h 4579441"/>
                <a:gd name="connsiteX140" fmla="*/ 5119490 w 6370596"/>
                <a:gd name="connsiteY140" fmla="*/ 2668091 h 4579441"/>
                <a:gd name="connsiteX141" fmla="*/ 5138540 w 6370596"/>
                <a:gd name="connsiteY141" fmla="*/ 2680791 h 4579441"/>
                <a:gd name="connsiteX142" fmla="*/ 5157590 w 6370596"/>
                <a:gd name="connsiteY142" fmla="*/ 2687141 h 4579441"/>
                <a:gd name="connsiteX143" fmla="*/ 5202040 w 6370596"/>
                <a:gd name="connsiteY143" fmla="*/ 2706191 h 4579441"/>
                <a:gd name="connsiteX144" fmla="*/ 5240140 w 6370596"/>
                <a:gd name="connsiteY144" fmla="*/ 2718891 h 4579441"/>
                <a:gd name="connsiteX145" fmla="*/ 5259190 w 6370596"/>
                <a:gd name="connsiteY145" fmla="*/ 2725241 h 4579441"/>
                <a:gd name="connsiteX146" fmla="*/ 5290940 w 6370596"/>
                <a:gd name="connsiteY146" fmla="*/ 2737941 h 4579441"/>
                <a:gd name="connsiteX147" fmla="*/ 5316340 w 6370596"/>
                <a:gd name="connsiteY147" fmla="*/ 2744291 h 4579441"/>
                <a:gd name="connsiteX148" fmla="*/ 5354440 w 6370596"/>
                <a:gd name="connsiteY148" fmla="*/ 2756991 h 4579441"/>
                <a:gd name="connsiteX149" fmla="*/ 5398890 w 6370596"/>
                <a:gd name="connsiteY149" fmla="*/ 2769691 h 4579441"/>
                <a:gd name="connsiteX150" fmla="*/ 5494140 w 6370596"/>
                <a:gd name="connsiteY150" fmla="*/ 2763341 h 4579441"/>
                <a:gd name="connsiteX151" fmla="*/ 5513190 w 6370596"/>
                <a:gd name="connsiteY151" fmla="*/ 2744291 h 4579441"/>
                <a:gd name="connsiteX152" fmla="*/ 5500490 w 6370596"/>
                <a:gd name="connsiteY152" fmla="*/ 2699841 h 4579441"/>
                <a:gd name="connsiteX153" fmla="*/ 5494140 w 6370596"/>
                <a:gd name="connsiteY153" fmla="*/ 2668091 h 4579441"/>
                <a:gd name="connsiteX154" fmla="*/ 5456040 w 6370596"/>
                <a:gd name="connsiteY154" fmla="*/ 2649041 h 4579441"/>
                <a:gd name="connsiteX155" fmla="*/ 5449690 w 6370596"/>
                <a:gd name="connsiteY155" fmla="*/ 2623641 h 4579441"/>
                <a:gd name="connsiteX156" fmla="*/ 5462390 w 6370596"/>
                <a:gd name="connsiteY156" fmla="*/ 2509341 h 4579441"/>
                <a:gd name="connsiteX157" fmla="*/ 5475090 w 6370596"/>
                <a:gd name="connsiteY157" fmla="*/ 2483941 h 4579441"/>
                <a:gd name="connsiteX158" fmla="*/ 5513190 w 6370596"/>
                <a:gd name="connsiteY158" fmla="*/ 2458541 h 4579441"/>
                <a:gd name="connsiteX159" fmla="*/ 5513190 w 6370596"/>
                <a:gd name="connsiteY159" fmla="*/ 2356941 h 4579441"/>
                <a:gd name="connsiteX160" fmla="*/ 5532240 w 6370596"/>
                <a:gd name="connsiteY160" fmla="*/ 2331541 h 4579441"/>
                <a:gd name="connsiteX161" fmla="*/ 5551290 w 6370596"/>
                <a:gd name="connsiteY161" fmla="*/ 2293441 h 4579441"/>
                <a:gd name="connsiteX162" fmla="*/ 5576690 w 6370596"/>
                <a:gd name="connsiteY162" fmla="*/ 2287091 h 4579441"/>
                <a:gd name="connsiteX163" fmla="*/ 5684640 w 6370596"/>
                <a:gd name="connsiteY163" fmla="*/ 2280741 h 4579441"/>
                <a:gd name="connsiteX164" fmla="*/ 5767190 w 6370596"/>
                <a:gd name="connsiteY164" fmla="*/ 2261691 h 4579441"/>
                <a:gd name="connsiteX165" fmla="*/ 5786240 w 6370596"/>
                <a:gd name="connsiteY165" fmla="*/ 2255341 h 4579441"/>
                <a:gd name="connsiteX166" fmla="*/ 5951340 w 6370596"/>
                <a:gd name="connsiteY166" fmla="*/ 2261691 h 4579441"/>
                <a:gd name="connsiteX167" fmla="*/ 5989440 w 6370596"/>
                <a:gd name="connsiteY167" fmla="*/ 2280741 h 4579441"/>
                <a:gd name="connsiteX168" fmla="*/ 6129140 w 6370596"/>
                <a:gd name="connsiteY168" fmla="*/ 2299791 h 4579441"/>
                <a:gd name="connsiteX169" fmla="*/ 6287890 w 6370596"/>
                <a:gd name="connsiteY169" fmla="*/ 2293441 h 4579441"/>
                <a:gd name="connsiteX170" fmla="*/ 6306940 w 6370596"/>
                <a:gd name="connsiteY170" fmla="*/ 2280741 h 4579441"/>
                <a:gd name="connsiteX171" fmla="*/ 6332340 w 6370596"/>
                <a:gd name="connsiteY171" fmla="*/ 2274391 h 4579441"/>
                <a:gd name="connsiteX172" fmla="*/ 6370440 w 6370596"/>
                <a:gd name="connsiteY172" fmla="*/ 2236291 h 4579441"/>
                <a:gd name="connsiteX173" fmla="*/ 6351390 w 6370596"/>
                <a:gd name="connsiteY173" fmla="*/ 2229941 h 4579441"/>
                <a:gd name="connsiteX174" fmla="*/ 6325990 w 6370596"/>
                <a:gd name="connsiteY174" fmla="*/ 2217241 h 4579441"/>
                <a:gd name="connsiteX175" fmla="*/ 6306940 w 6370596"/>
                <a:gd name="connsiteY175" fmla="*/ 2102941 h 4579441"/>
                <a:gd name="connsiteX176" fmla="*/ 6300590 w 6370596"/>
                <a:gd name="connsiteY176" fmla="*/ 2033091 h 4579441"/>
                <a:gd name="connsiteX177" fmla="*/ 6281540 w 6370596"/>
                <a:gd name="connsiteY177" fmla="*/ 1969591 h 4579441"/>
                <a:gd name="connsiteX178" fmla="*/ 6268840 w 6370596"/>
                <a:gd name="connsiteY178" fmla="*/ 1937841 h 4579441"/>
                <a:gd name="connsiteX179" fmla="*/ 6262490 w 6370596"/>
                <a:gd name="connsiteY179" fmla="*/ 1918791 h 4579441"/>
                <a:gd name="connsiteX180" fmla="*/ 6249790 w 6370596"/>
                <a:gd name="connsiteY180" fmla="*/ 1899741 h 4579441"/>
                <a:gd name="connsiteX181" fmla="*/ 6243440 w 6370596"/>
                <a:gd name="connsiteY181" fmla="*/ 1874341 h 4579441"/>
                <a:gd name="connsiteX182" fmla="*/ 6224390 w 6370596"/>
                <a:gd name="connsiteY182" fmla="*/ 1829891 h 4579441"/>
                <a:gd name="connsiteX183" fmla="*/ 6218040 w 6370596"/>
                <a:gd name="connsiteY183" fmla="*/ 1753691 h 4579441"/>
                <a:gd name="connsiteX184" fmla="*/ 6192640 w 6370596"/>
                <a:gd name="connsiteY184" fmla="*/ 1696541 h 4579441"/>
                <a:gd name="connsiteX185" fmla="*/ 6179940 w 6370596"/>
                <a:gd name="connsiteY185" fmla="*/ 1671141 h 4579441"/>
                <a:gd name="connsiteX186" fmla="*/ 6154540 w 6370596"/>
                <a:gd name="connsiteY186" fmla="*/ 1633041 h 4579441"/>
                <a:gd name="connsiteX187" fmla="*/ 6141840 w 6370596"/>
                <a:gd name="connsiteY187" fmla="*/ 1594941 h 4579441"/>
                <a:gd name="connsiteX188" fmla="*/ 6135490 w 6370596"/>
                <a:gd name="connsiteY188" fmla="*/ 1575891 h 4579441"/>
                <a:gd name="connsiteX189" fmla="*/ 6129140 w 6370596"/>
                <a:gd name="connsiteY189" fmla="*/ 1550491 h 4579441"/>
                <a:gd name="connsiteX190" fmla="*/ 6116440 w 6370596"/>
                <a:gd name="connsiteY190" fmla="*/ 1531441 h 4579441"/>
                <a:gd name="connsiteX191" fmla="*/ 6097390 w 6370596"/>
                <a:gd name="connsiteY191" fmla="*/ 1486991 h 4579441"/>
                <a:gd name="connsiteX192" fmla="*/ 6059290 w 6370596"/>
                <a:gd name="connsiteY192" fmla="*/ 1474291 h 4579441"/>
                <a:gd name="connsiteX193" fmla="*/ 6002140 w 6370596"/>
                <a:gd name="connsiteY193" fmla="*/ 1461591 h 4579441"/>
                <a:gd name="connsiteX194" fmla="*/ 5964040 w 6370596"/>
                <a:gd name="connsiteY194" fmla="*/ 1448891 h 4579441"/>
                <a:gd name="connsiteX195" fmla="*/ 5944990 w 6370596"/>
                <a:gd name="connsiteY195" fmla="*/ 1442541 h 4579441"/>
                <a:gd name="connsiteX196" fmla="*/ 5887840 w 6370596"/>
                <a:gd name="connsiteY196" fmla="*/ 1429841 h 4579441"/>
                <a:gd name="connsiteX197" fmla="*/ 5868790 w 6370596"/>
                <a:gd name="connsiteY197" fmla="*/ 1423491 h 4579441"/>
                <a:gd name="connsiteX198" fmla="*/ 5563990 w 6370596"/>
                <a:gd name="connsiteY198" fmla="*/ 1436191 h 4579441"/>
                <a:gd name="connsiteX199" fmla="*/ 5506840 w 6370596"/>
                <a:gd name="connsiteY199" fmla="*/ 1448891 h 4579441"/>
                <a:gd name="connsiteX200" fmla="*/ 5468740 w 6370596"/>
                <a:gd name="connsiteY200" fmla="*/ 1461591 h 4579441"/>
                <a:gd name="connsiteX201" fmla="*/ 5449690 w 6370596"/>
                <a:gd name="connsiteY201" fmla="*/ 1467941 h 4579441"/>
                <a:gd name="connsiteX202" fmla="*/ 5430640 w 6370596"/>
                <a:gd name="connsiteY202" fmla="*/ 1480641 h 4579441"/>
                <a:gd name="connsiteX203" fmla="*/ 5373490 w 6370596"/>
                <a:gd name="connsiteY203" fmla="*/ 1493341 h 4579441"/>
                <a:gd name="connsiteX204" fmla="*/ 5309990 w 6370596"/>
                <a:gd name="connsiteY204" fmla="*/ 1506041 h 4579441"/>
                <a:gd name="connsiteX205" fmla="*/ 5202040 w 6370596"/>
                <a:gd name="connsiteY205" fmla="*/ 1525091 h 4579441"/>
                <a:gd name="connsiteX206" fmla="*/ 5030590 w 6370596"/>
                <a:gd name="connsiteY206" fmla="*/ 1512391 h 4579441"/>
                <a:gd name="connsiteX207" fmla="*/ 4967090 w 6370596"/>
                <a:gd name="connsiteY207" fmla="*/ 1493341 h 4579441"/>
                <a:gd name="connsiteX208" fmla="*/ 4948040 w 6370596"/>
                <a:gd name="connsiteY208" fmla="*/ 1486991 h 4579441"/>
                <a:gd name="connsiteX209" fmla="*/ 4922640 w 6370596"/>
                <a:gd name="connsiteY209" fmla="*/ 1480641 h 4579441"/>
                <a:gd name="connsiteX210" fmla="*/ 4903590 w 6370596"/>
                <a:gd name="connsiteY210" fmla="*/ 1474291 h 4579441"/>
                <a:gd name="connsiteX211" fmla="*/ 4833740 w 6370596"/>
                <a:gd name="connsiteY211" fmla="*/ 1467941 h 4579441"/>
                <a:gd name="connsiteX212" fmla="*/ 4795640 w 6370596"/>
                <a:gd name="connsiteY212" fmla="*/ 1455241 h 4579441"/>
                <a:gd name="connsiteX213" fmla="*/ 4522590 w 6370596"/>
                <a:gd name="connsiteY213" fmla="*/ 1442541 h 4579441"/>
                <a:gd name="connsiteX214" fmla="*/ 4490840 w 6370596"/>
                <a:gd name="connsiteY214" fmla="*/ 1436191 h 4579441"/>
                <a:gd name="connsiteX215" fmla="*/ 4452740 w 6370596"/>
                <a:gd name="connsiteY215" fmla="*/ 1423491 h 4579441"/>
                <a:gd name="connsiteX216" fmla="*/ 4395590 w 6370596"/>
                <a:gd name="connsiteY216" fmla="*/ 1417141 h 4579441"/>
                <a:gd name="connsiteX217" fmla="*/ 4357490 w 6370596"/>
                <a:gd name="connsiteY217" fmla="*/ 1391741 h 4579441"/>
                <a:gd name="connsiteX218" fmla="*/ 4319390 w 6370596"/>
                <a:gd name="connsiteY218" fmla="*/ 1379041 h 4579441"/>
                <a:gd name="connsiteX219" fmla="*/ 4281290 w 6370596"/>
                <a:gd name="connsiteY219" fmla="*/ 1366341 h 4579441"/>
                <a:gd name="connsiteX220" fmla="*/ 4243190 w 6370596"/>
                <a:gd name="connsiteY220" fmla="*/ 1353641 h 4579441"/>
                <a:gd name="connsiteX221" fmla="*/ 4211440 w 6370596"/>
                <a:gd name="connsiteY221" fmla="*/ 1347291 h 4579441"/>
                <a:gd name="connsiteX222" fmla="*/ 4192390 w 6370596"/>
                <a:gd name="connsiteY222" fmla="*/ 1334591 h 4579441"/>
                <a:gd name="connsiteX223" fmla="*/ 4154290 w 6370596"/>
                <a:gd name="connsiteY223" fmla="*/ 1321891 h 4579441"/>
                <a:gd name="connsiteX224" fmla="*/ 4135240 w 6370596"/>
                <a:gd name="connsiteY224" fmla="*/ 1315541 h 4579441"/>
                <a:gd name="connsiteX225" fmla="*/ 4103490 w 6370596"/>
                <a:gd name="connsiteY225" fmla="*/ 1296491 h 4579441"/>
                <a:gd name="connsiteX226" fmla="*/ 4059040 w 6370596"/>
                <a:gd name="connsiteY226" fmla="*/ 1283791 h 4579441"/>
                <a:gd name="connsiteX227" fmla="*/ 4033640 w 6370596"/>
                <a:gd name="connsiteY227" fmla="*/ 1271091 h 4579441"/>
                <a:gd name="connsiteX228" fmla="*/ 3982840 w 6370596"/>
                <a:gd name="connsiteY228" fmla="*/ 1258391 h 4579441"/>
                <a:gd name="connsiteX229" fmla="*/ 3919340 w 6370596"/>
                <a:gd name="connsiteY229" fmla="*/ 1220291 h 4579441"/>
                <a:gd name="connsiteX230" fmla="*/ 3900290 w 6370596"/>
                <a:gd name="connsiteY230" fmla="*/ 1213941 h 4579441"/>
                <a:gd name="connsiteX231" fmla="*/ 3709790 w 6370596"/>
                <a:gd name="connsiteY231" fmla="*/ 1207591 h 4579441"/>
                <a:gd name="connsiteX232" fmla="*/ 3627240 w 6370596"/>
                <a:gd name="connsiteY232" fmla="*/ 1213941 h 4579441"/>
                <a:gd name="connsiteX233" fmla="*/ 3589140 w 6370596"/>
                <a:gd name="connsiteY233" fmla="*/ 1232991 h 4579441"/>
                <a:gd name="connsiteX234" fmla="*/ 3551040 w 6370596"/>
                <a:gd name="connsiteY234" fmla="*/ 1245691 h 4579441"/>
                <a:gd name="connsiteX235" fmla="*/ 3531990 w 6370596"/>
                <a:gd name="connsiteY235" fmla="*/ 1258391 h 4579441"/>
                <a:gd name="connsiteX236" fmla="*/ 3512940 w 6370596"/>
                <a:gd name="connsiteY236" fmla="*/ 1264741 h 4579441"/>
                <a:gd name="connsiteX237" fmla="*/ 3474840 w 6370596"/>
                <a:gd name="connsiteY237" fmla="*/ 1290141 h 4579441"/>
                <a:gd name="connsiteX238" fmla="*/ 3455790 w 6370596"/>
                <a:gd name="connsiteY238" fmla="*/ 1302841 h 4579441"/>
                <a:gd name="connsiteX239" fmla="*/ 3455790 w 6370596"/>
                <a:gd name="connsiteY239" fmla="*/ 1455241 h 4579441"/>
                <a:gd name="connsiteX240" fmla="*/ 3366890 w 6370596"/>
                <a:gd name="connsiteY240" fmla="*/ 1506041 h 4579441"/>
                <a:gd name="connsiteX241" fmla="*/ 3271640 w 6370596"/>
                <a:gd name="connsiteY241" fmla="*/ 1448891 h 4579441"/>
                <a:gd name="connsiteX242" fmla="*/ 3252590 w 6370596"/>
                <a:gd name="connsiteY242" fmla="*/ 1455241 h 4579441"/>
                <a:gd name="connsiteX243" fmla="*/ 3176390 w 6370596"/>
                <a:gd name="connsiteY243" fmla="*/ 1429841 h 4579441"/>
                <a:gd name="connsiteX244" fmla="*/ 3157340 w 6370596"/>
                <a:gd name="connsiteY244" fmla="*/ 1410791 h 4579441"/>
                <a:gd name="connsiteX245" fmla="*/ 3138290 w 6370596"/>
                <a:gd name="connsiteY245" fmla="*/ 1372691 h 4579441"/>
                <a:gd name="connsiteX246" fmla="*/ 3131940 w 6370596"/>
                <a:gd name="connsiteY246" fmla="*/ 1353641 h 4579441"/>
                <a:gd name="connsiteX247" fmla="*/ 3119240 w 6370596"/>
                <a:gd name="connsiteY247" fmla="*/ 1334591 h 4579441"/>
                <a:gd name="connsiteX248" fmla="*/ 3112890 w 6370596"/>
                <a:gd name="connsiteY248" fmla="*/ 1315541 h 4579441"/>
                <a:gd name="connsiteX249" fmla="*/ 3100190 w 6370596"/>
                <a:gd name="connsiteY249" fmla="*/ 1296491 h 4579441"/>
                <a:gd name="connsiteX250" fmla="*/ 3087490 w 6370596"/>
                <a:gd name="connsiteY250" fmla="*/ 1271091 h 4579441"/>
                <a:gd name="connsiteX251" fmla="*/ 3068440 w 6370596"/>
                <a:gd name="connsiteY251" fmla="*/ 1252041 h 4579441"/>
                <a:gd name="connsiteX252" fmla="*/ 3030340 w 6370596"/>
                <a:gd name="connsiteY252" fmla="*/ 1232991 h 4579441"/>
                <a:gd name="connsiteX253" fmla="*/ 3011290 w 6370596"/>
                <a:gd name="connsiteY253" fmla="*/ 1213941 h 4579441"/>
                <a:gd name="connsiteX254" fmla="*/ 2985890 w 6370596"/>
                <a:gd name="connsiteY254" fmla="*/ 1194891 h 4579441"/>
                <a:gd name="connsiteX255" fmla="*/ 2966840 w 6370596"/>
                <a:gd name="connsiteY255" fmla="*/ 1169491 h 4579441"/>
                <a:gd name="connsiteX256" fmla="*/ 2941440 w 6370596"/>
                <a:gd name="connsiteY256" fmla="*/ 1144091 h 4579441"/>
                <a:gd name="connsiteX257" fmla="*/ 2896990 w 6370596"/>
                <a:gd name="connsiteY257" fmla="*/ 1086941 h 4579441"/>
                <a:gd name="connsiteX258" fmla="*/ 2865240 w 6370596"/>
                <a:gd name="connsiteY258" fmla="*/ 1048841 h 4579441"/>
                <a:gd name="connsiteX259" fmla="*/ 2839840 w 6370596"/>
                <a:gd name="connsiteY259" fmla="*/ 1029791 h 4579441"/>
                <a:gd name="connsiteX260" fmla="*/ 2801740 w 6370596"/>
                <a:gd name="connsiteY260" fmla="*/ 1004391 h 4579441"/>
                <a:gd name="connsiteX261" fmla="*/ 2757290 w 6370596"/>
                <a:gd name="connsiteY261" fmla="*/ 966291 h 4579441"/>
                <a:gd name="connsiteX262" fmla="*/ 2719190 w 6370596"/>
                <a:gd name="connsiteY262" fmla="*/ 928191 h 4579441"/>
                <a:gd name="connsiteX263" fmla="*/ 2700140 w 6370596"/>
                <a:gd name="connsiteY263" fmla="*/ 915491 h 4579441"/>
                <a:gd name="connsiteX264" fmla="*/ 2655690 w 6370596"/>
                <a:gd name="connsiteY264" fmla="*/ 871041 h 4579441"/>
                <a:gd name="connsiteX265" fmla="*/ 2630290 w 6370596"/>
                <a:gd name="connsiteY265" fmla="*/ 832941 h 4579441"/>
                <a:gd name="connsiteX266" fmla="*/ 2598540 w 6370596"/>
                <a:gd name="connsiteY266" fmla="*/ 801191 h 4579441"/>
                <a:gd name="connsiteX267" fmla="*/ 2585840 w 6370596"/>
                <a:gd name="connsiteY267" fmla="*/ 782141 h 4579441"/>
                <a:gd name="connsiteX268" fmla="*/ 2522340 w 6370596"/>
                <a:gd name="connsiteY268" fmla="*/ 744041 h 4579441"/>
                <a:gd name="connsiteX269" fmla="*/ 2503290 w 6370596"/>
                <a:gd name="connsiteY269" fmla="*/ 724991 h 4579441"/>
                <a:gd name="connsiteX270" fmla="*/ 2452490 w 6370596"/>
                <a:gd name="connsiteY270" fmla="*/ 693241 h 4579441"/>
                <a:gd name="connsiteX271" fmla="*/ 2376290 w 6370596"/>
                <a:gd name="connsiteY271" fmla="*/ 642441 h 4579441"/>
                <a:gd name="connsiteX272" fmla="*/ 2331840 w 6370596"/>
                <a:gd name="connsiteY272" fmla="*/ 585291 h 4579441"/>
                <a:gd name="connsiteX273" fmla="*/ 2293740 w 6370596"/>
                <a:gd name="connsiteY273" fmla="*/ 547191 h 4579441"/>
                <a:gd name="connsiteX274" fmla="*/ 2268340 w 6370596"/>
                <a:gd name="connsiteY274" fmla="*/ 496391 h 4579441"/>
                <a:gd name="connsiteX275" fmla="*/ 2223890 w 6370596"/>
                <a:gd name="connsiteY275" fmla="*/ 350341 h 4579441"/>
                <a:gd name="connsiteX276" fmla="*/ 2211190 w 6370596"/>
                <a:gd name="connsiteY276" fmla="*/ 331291 h 4579441"/>
                <a:gd name="connsiteX277" fmla="*/ 2204840 w 6370596"/>
                <a:gd name="connsiteY277" fmla="*/ 312241 h 4579441"/>
                <a:gd name="connsiteX278" fmla="*/ 2179440 w 6370596"/>
                <a:gd name="connsiteY278" fmla="*/ 274141 h 4579441"/>
                <a:gd name="connsiteX279" fmla="*/ 2122290 w 6370596"/>
                <a:gd name="connsiteY279" fmla="*/ 134441 h 4579441"/>
                <a:gd name="connsiteX280" fmla="*/ 2096890 w 6370596"/>
                <a:gd name="connsiteY280" fmla="*/ 96341 h 4579441"/>
                <a:gd name="connsiteX281" fmla="*/ 2071490 w 6370596"/>
                <a:gd name="connsiteY281" fmla="*/ 89991 h 4579441"/>
                <a:gd name="connsiteX282" fmla="*/ 2001640 w 6370596"/>
                <a:gd name="connsiteY282" fmla="*/ 58241 h 4579441"/>
                <a:gd name="connsiteX283" fmla="*/ 1982590 w 6370596"/>
                <a:gd name="connsiteY283" fmla="*/ 45541 h 4579441"/>
                <a:gd name="connsiteX284" fmla="*/ 1684140 w 6370596"/>
                <a:gd name="connsiteY284" fmla="*/ 26491 h 4579441"/>
                <a:gd name="connsiteX285" fmla="*/ 763390 w 6370596"/>
                <a:gd name="connsiteY285" fmla="*/ 13791 h 4579441"/>
                <a:gd name="connsiteX286" fmla="*/ 503040 w 6370596"/>
                <a:gd name="connsiteY286" fmla="*/ 1091 h 4579441"/>
                <a:gd name="connsiteX287" fmla="*/ 452240 w 6370596"/>
                <a:gd name="connsiteY287" fmla="*/ 20141 h 4579441"/>
                <a:gd name="connsiteX288" fmla="*/ 134740 w 6370596"/>
                <a:gd name="connsiteY288" fmla="*/ 20141 h 4579441"/>
                <a:gd name="connsiteX289" fmla="*/ 45840 w 6370596"/>
                <a:gd name="connsiteY289" fmla="*/ 64591 h 4579441"/>
                <a:gd name="connsiteX290" fmla="*/ 26790 w 6370596"/>
                <a:gd name="connsiteY290" fmla="*/ 229691 h 4579441"/>
                <a:gd name="connsiteX291" fmla="*/ 7740 w 6370596"/>
                <a:gd name="connsiteY291" fmla="*/ 369391 h 4579441"/>
                <a:gd name="connsiteX292" fmla="*/ 20440 w 6370596"/>
                <a:gd name="connsiteY292"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503290 w 6370596"/>
                <a:gd name="connsiteY56" fmla="*/ 4414341 h 4579441"/>
                <a:gd name="connsiteX57" fmla="*/ 2522340 w 6370596"/>
                <a:gd name="connsiteY57" fmla="*/ 4388941 h 4579441"/>
                <a:gd name="connsiteX58" fmla="*/ 2611240 w 6370596"/>
                <a:gd name="connsiteY58" fmla="*/ 4312741 h 4579441"/>
                <a:gd name="connsiteX59" fmla="*/ 2630290 w 6370596"/>
                <a:gd name="connsiteY59" fmla="*/ 4306391 h 4579441"/>
                <a:gd name="connsiteX60" fmla="*/ 2827140 w 6370596"/>
                <a:gd name="connsiteY60" fmla="*/ 4166691 h 4579441"/>
                <a:gd name="connsiteX61" fmla="*/ 2890640 w 6370596"/>
                <a:gd name="connsiteY61" fmla="*/ 4103191 h 4579441"/>
                <a:gd name="connsiteX62" fmla="*/ 2903340 w 6370596"/>
                <a:gd name="connsiteY62" fmla="*/ 4077791 h 4579441"/>
                <a:gd name="connsiteX63" fmla="*/ 2992240 w 6370596"/>
                <a:gd name="connsiteY63" fmla="*/ 4014291 h 4579441"/>
                <a:gd name="connsiteX64" fmla="*/ 3023990 w 6370596"/>
                <a:gd name="connsiteY64" fmla="*/ 3995241 h 4579441"/>
                <a:gd name="connsiteX65" fmla="*/ 3093840 w 6370596"/>
                <a:gd name="connsiteY65" fmla="*/ 3963491 h 4579441"/>
                <a:gd name="connsiteX66" fmla="*/ 3112890 w 6370596"/>
                <a:gd name="connsiteY66" fmla="*/ 3950791 h 4579441"/>
                <a:gd name="connsiteX67" fmla="*/ 3150990 w 6370596"/>
                <a:gd name="connsiteY67" fmla="*/ 3938091 h 4579441"/>
                <a:gd name="connsiteX68" fmla="*/ 3208140 w 6370596"/>
                <a:gd name="connsiteY68" fmla="*/ 3906341 h 4579441"/>
                <a:gd name="connsiteX69" fmla="*/ 3246240 w 6370596"/>
                <a:gd name="connsiteY69" fmla="*/ 3887291 h 4579441"/>
                <a:gd name="connsiteX70" fmla="*/ 3258940 w 6370596"/>
                <a:gd name="connsiteY70" fmla="*/ 3868241 h 4579441"/>
                <a:gd name="connsiteX71" fmla="*/ 3284340 w 6370596"/>
                <a:gd name="connsiteY71" fmla="*/ 3849191 h 4579441"/>
                <a:gd name="connsiteX72" fmla="*/ 3277990 w 6370596"/>
                <a:gd name="connsiteY72" fmla="*/ 3734891 h 4579441"/>
                <a:gd name="connsiteX73" fmla="*/ 3239890 w 6370596"/>
                <a:gd name="connsiteY73" fmla="*/ 3728541 h 4579441"/>
                <a:gd name="connsiteX74" fmla="*/ 3112890 w 6370596"/>
                <a:gd name="connsiteY74" fmla="*/ 3715841 h 4579441"/>
                <a:gd name="connsiteX75" fmla="*/ 3119240 w 6370596"/>
                <a:gd name="connsiteY75" fmla="*/ 3690441 h 4579441"/>
                <a:gd name="connsiteX76" fmla="*/ 3138290 w 6370596"/>
                <a:gd name="connsiteY76" fmla="*/ 3677741 h 4579441"/>
                <a:gd name="connsiteX77" fmla="*/ 3163690 w 6370596"/>
                <a:gd name="connsiteY77" fmla="*/ 3658691 h 4579441"/>
                <a:gd name="connsiteX78" fmla="*/ 3201790 w 6370596"/>
                <a:gd name="connsiteY78" fmla="*/ 3639641 h 4579441"/>
                <a:gd name="connsiteX79" fmla="*/ 3271640 w 6370596"/>
                <a:gd name="connsiteY79" fmla="*/ 3569791 h 4579441"/>
                <a:gd name="connsiteX80" fmla="*/ 3290690 w 6370596"/>
                <a:gd name="connsiteY80" fmla="*/ 3544391 h 4579441"/>
                <a:gd name="connsiteX81" fmla="*/ 3309740 w 6370596"/>
                <a:gd name="connsiteY81" fmla="*/ 3531691 h 4579441"/>
                <a:gd name="connsiteX82" fmla="*/ 3404990 w 6370596"/>
                <a:gd name="connsiteY82" fmla="*/ 3474541 h 4579441"/>
                <a:gd name="connsiteX83" fmla="*/ 3449440 w 6370596"/>
                <a:gd name="connsiteY83" fmla="*/ 3461841 h 4579441"/>
                <a:gd name="connsiteX84" fmla="*/ 3474840 w 6370596"/>
                <a:gd name="connsiteY84" fmla="*/ 3398341 h 4579441"/>
                <a:gd name="connsiteX85" fmla="*/ 3512940 w 6370596"/>
                <a:gd name="connsiteY85" fmla="*/ 3379291 h 4579441"/>
                <a:gd name="connsiteX86" fmla="*/ 3557390 w 6370596"/>
                <a:gd name="connsiteY86" fmla="*/ 3353891 h 4579441"/>
                <a:gd name="connsiteX87" fmla="*/ 3608190 w 6370596"/>
                <a:gd name="connsiteY87" fmla="*/ 3322141 h 4579441"/>
                <a:gd name="connsiteX88" fmla="*/ 3697090 w 6370596"/>
                <a:gd name="connsiteY88" fmla="*/ 3296741 h 4579441"/>
                <a:gd name="connsiteX89" fmla="*/ 3741540 w 6370596"/>
                <a:gd name="connsiteY89" fmla="*/ 3284041 h 4579441"/>
                <a:gd name="connsiteX90" fmla="*/ 3760590 w 6370596"/>
                <a:gd name="connsiteY90" fmla="*/ 3271341 h 4579441"/>
                <a:gd name="connsiteX91" fmla="*/ 3805040 w 6370596"/>
                <a:gd name="connsiteY91" fmla="*/ 3220541 h 4579441"/>
                <a:gd name="connsiteX92" fmla="*/ 3773290 w 6370596"/>
                <a:gd name="connsiteY92" fmla="*/ 3144341 h 4579441"/>
                <a:gd name="connsiteX93" fmla="*/ 3728840 w 6370596"/>
                <a:gd name="connsiteY93" fmla="*/ 3087191 h 4579441"/>
                <a:gd name="connsiteX94" fmla="*/ 3671690 w 6370596"/>
                <a:gd name="connsiteY94" fmla="*/ 2979241 h 4579441"/>
                <a:gd name="connsiteX95" fmla="*/ 3678040 w 6370596"/>
                <a:gd name="connsiteY95" fmla="*/ 2960191 h 4579441"/>
                <a:gd name="connsiteX96" fmla="*/ 3690740 w 6370596"/>
                <a:gd name="connsiteY96" fmla="*/ 2877641 h 4579441"/>
                <a:gd name="connsiteX97" fmla="*/ 3684390 w 6370596"/>
                <a:gd name="connsiteY97" fmla="*/ 2833191 h 4579441"/>
                <a:gd name="connsiteX98" fmla="*/ 3671690 w 6370596"/>
                <a:gd name="connsiteY98" fmla="*/ 2814141 h 4579441"/>
                <a:gd name="connsiteX99" fmla="*/ 3665340 w 6370596"/>
                <a:gd name="connsiteY99" fmla="*/ 2788741 h 4579441"/>
                <a:gd name="connsiteX100" fmla="*/ 3671690 w 6370596"/>
                <a:gd name="connsiteY100" fmla="*/ 2706191 h 4579441"/>
                <a:gd name="connsiteX101" fmla="*/ 3684390 w 6370596"/>
                <a:gd name="connsiteY101" fmla="*/ 2687141 h 4579441"/>
                <a:gd name="connsiteX102" fmla="*/ 3722490 w 6370596"/>
                <a:gd name="connsiteY102" fmla="*/ 2649041 h 4579441"/>
                <a:gd name="connsiteX103" fmla="*/ 3843140 w 6370596"/>
                <a:gd name="connsiteY103" fmla="*/ 2560141 h 4579441"/>
                <a:gd name="connsiteX104" fmla="*/ 3925690 w 6370596"/>
                <a:gd name="connsiteY104" fmla="*/ 2496641 h 4579441"/>
                <a:gd name="connsiteX105" fmla="*/ 4008240 w 6370596"/>
                <a:gd name="connsiteY105" fmla="*/ 2464891 h 4579441"/>
                <a:gd name="connsiteX106" fmla="*/ 4109840 w 6370596"/>
                <a:gd name="connsiteY106" fmla="*/ 2471241 h 4579441"/>
                <a:gd name="connsiteX107" fmla="*/ 4147940 w 6370596"/>
                <a:gd name="connsiteY107" fmla="*/ 2496641 h 4579441"/>
                <a:gd name="connsiteX108" fmla="*/ 4186040 w 6370596"/>
                <a:gd name="connsiteY108" fmla="*/ 2515691 h 4579441"/>
                <a:gd name="connsiteX109" fmla="*/ 4249540 w 6370596"/>
                <a:gd name="connsiteY109" fmla="*/ 2566491 h 4579441"/>
                <a:gd name="connsiteX110" fmla="*/ 4274940 w 6370596"/>
                <a:gd name="connsiteY110" fmla="*/ 2610941 h 4579441"/>
                <a:gd name="connsiteX111" fmla="*/ 4293990 w 6370596"/>
                <a:gd name="connsiteY111" fmla="*/ 2629991 h 4579441"/>
                <a:gd name="connsiteX112" fmla="*/ 4363840 w 6370596"/>
                <a:gd name="connsiteY112" fmla="*/ 2706191 h 4579441"/>
                <a:gd name="connsiteX113" fmla="*/ 4382890 w 6370596"/>
                <a:gd name="connsiteY113" fmla="*/ 2731591 h 4579441"/>
                <a:gd name="connsiteX114" fmla="*/ 4427340 w 6370596"/>
                <a:gd name="connsiteY114" fmla="*/ 2795091 h 4579441"/>
                <a:gd name="connsiteX115" fmla="*/ 4465440 w 6370596"/>
                <a:gd name="connsiteY115" fmla="*/ 2852241 h 4579441"/>
                <a:gd name="connsiteX116" fmla="*/ 4535290 w 6370596"/>
                <a:gd name="connsiteY116" fmla="*/ 2947491 h 4579441"/>
                <a:gd name="connsiteX117" fmla="*/ 4547990 w 6370596"/>
                <a:gd name="connsiteY117" fmla="*/ 2966541 h 4579441"/>
                <a:gd name="connsiteX118" fmla="*/ 4573390 w 6370596"/>
                <a:gd name="connsiteY118" fmla="*/ 2991941 h 4579441"/>
                <a:gd name="connsiteX119" fmla="*/ 4586090 w 6370596"/>
                <a:gd name="connsiteY119" fmla="*/ 3010991 h 4579441"/>
                <a:gd name="connsiteX120" fmla="*/ 4605140 w 6370596"/>
                <a:gd name="connsiteY120" fmla="*/ 3030041 h 4579441"/>
                <a:gd name="connsiteX121" fmla="*/ 4649590 w 6370596"/>
                <a:gd name="connsiteY121" fmla="*/ 3087191 h 4579441"/>
                <a:gd name="connsiteX122" fmla="*/ 4668640 w 6370596"/>
                <a:gd name="connsiteY122" fmla="*/ 3112591 h 4579441"/>
                <a:gd name="connsiteX123" fmla="*/ 4681340 w 6370596"/>
                <a:gd name="connsiteY123" fmla="*/ 3131641 h 4579441"/>
                <a:gd name="connsiteX124" fmla="*/ 4700390 w 6370596"/>
                <a:gd name="connsiteY124" fmla="*/ 3137991 h 4579441"/>
                <a:gd name="connsiteX125" fmla="*/ 4732140 w 6370596"/>
                <a:gd name="connsiteY125" fmla="*/ 3036391 h 4579441"/>
                <a:gd name="connsiteX126" fmla="*/ 4744840 w 6370596"/>
                <a:gd name="connsiteY126" fmla="*/ 2985591 h 4579441"/>
                <a:gd name="connsiteX127" fmla="*/ 4763890 w 6370596"/>
                <a:gd name="connsiteY127" fmla="*/ 2934791 h 4579441"/>
                <a:gd name="connsiteX128" fmla="*/ 4776590 w 6370596"/>
                <a:gd name="connsiteY128" fmla="*/ 2883991 h 4579441"/>
                <a:gd name="connsiteX129" fmla="*/ 4782940 w 6370596"/>
                <a:gd name="connsiteY129" fmla="*/ 2864941 h 4579441"/>
                <a:gd name="connsiteX130" fmla="*/ 4801990 w 6370596"/>
                <a:gd name="connsiteY130" fmla="*/ 2839541 h 4579441"/>
                <a:gd name="connsiteX131" fmla="*/ 4808340 w 6370596"/>
                <a:gd name="connsiteY131" fmla="*/ 2820491 h 4579441"/>
                <a:gd name="connsiteX132" fmla="*/ 4846440 w 6370596"/>
                <a:gd name="connsiteY132" fmla="*/ 2763341 h 4579441"/>
                <a:gd name="connsiteX133" fmla="*/ 4859140 w 6370596"/>
                <a:gd name="connsiteY133" fmla="*/ 2744291 h 4579441"/>
                <a:gd name="connsiteX134" fmla="*/ 4878190 w 6370596"/>
                <a:gd name="connsiteY134" fmla="*/ 2731591 h 4579441"/>
                <a:gd name="connsiteX135" fmla="*/ 4922640 w 6370596"/>
                <a:gd name="connsiteY135" fmla="*/ 2693491 h 4579441"/>
                <a:gd name="connsiteX136" fmla="*/ 4960740 w 6370596"/>
                <a:gd name="connsiteY136" fmla="*/ 2680791 h 4579441"/>
                <a:gd name="connsiteX137" fmla="*/ 5005190 w 6370596"/>
                <a:gd name="connsiteY137" fmla="*/ 2668091 h 4579441"/>
                <a:gd name="connsiteX138" fmla="*/ 5049640 w 6370596"/>
                <a:gd name="connsiteY138" fmla="*/ 2661741 h 4579441"/>
                <a:gd name="connsiteX139" fmla="*/ 5119490 w 6370596"/>
                <a:gd name="connsiteY139" fmla="*/ 2668091 h 4579441"/>
                <a:gd name="connsiteX140" fmla="*/ 5138540 w 6370596"/>
                <a:gd name="connsiteY140" fmla="*/ 2680791 h 4579441"/>
                <a:gd name="connsiteX141" fmla="*/ 5157590 w 6370596"/>
                <a:gd name="connsiteY141" fmla="*/ 2687141 h 4579441"/>
                <a:gd name="connsiteX142" fmla="*/ 5202040 w 6370596"/>
                <a:gd name="connsiteY142" fmla="*/ 2706191 h 4579441"/>
                <a:gd name="connsiteX143" fmla="*/ 5240140 w 6370596"/>
                <a:gd name="connsiteY143" fmla="*/ 2718891 h 4579441"/>
                <a:gd name="connsiteX144" fmla="*/ 5259190 w 6370596"/>
                <a:gd name="connsiteY144" fmla="*/ 2725241 h 4579441"/>
                <a:gd name="connsiteX145" fmla="*/ 5290940 w 6370596"/>
                <a:gd name="connsiteY145" fmla="*/ 2737941 h 4579441"/>
                <a:gd name="connsiteX146" fmla="*/ 5316340 w 6370596"/>
                <a:gd name="connsiteY146" fmla="*/ 2744291 h 4579441"/>
                <a:gd name="connsiteX147" fmla="*/ 5354440 w 6370596"/>
                <a:gd name="connsiteY147" fmla="*/ 2756991 h 4579441"/>
                <a:gd name="connsiteX148" fmla="*/ 5398890 w 6370596"/>
                <a:gd name="connsiteY148" fmla="*/ 2769691 h 4579441"/>
                <a:gd name="connsiteX149" fmla="*/ 5494140 w 6370596"/>
                <a:gd name="connsiteY149" fmla="*/ 2763341 h 4579441"/>
                <a:gd name="connsiteX150" fmla="*/ 5513190 w 6370596"/>
                <a:gd name="connsiteY150" fmla="*/ 2744291 h 4579441"/>
                <a:gd name="connsiteX151" fmla="*/ 5500490 w 6370596"/>
                <a:gd name="connsiteY151" fmla="*/ 2699841 h 4579441"/>
                <a:gd name="connsiteX152" fmla="*/ 5494140 w 6370596"/>
                <a:gd name="connsiteY152" fmla="*/ 2668091 h 4579441"/>
                <a:gd name="connsiteX153" fmla="*/ 5456040 w 6370596"/>
                <a:gd name="connsiteY153" fmla="*/ 2649041 h 4579441"/>
                <a:gd name="connsiteX154" fmla="*/ 5449690 w 6370596"/>
                <a:gd name="connsiteY154" fmla="*/ 2623641 h 4579441"/>
                <a:gd name="connsiteX155" fmla="*/ 5462390 w 6370596"/>
                <a:gd name="connsiteY155" fmla="*/ 2509341 h 4579441"/>
                <a:gd name="connsiteX156" fmla="*/ 5475090 w 6370596"/>
                <a:gd name="connsiteY156" fmla="*/ 2483941 h 4579441"/>
                <a:gd name="connsiteX157" fmla="*/ 5513190 w 6370596"/>
                <a:gd name="connsiteY157" fmla="*/ 2458541 h 4579441"/>
                <a:gd name="connsiteX158" fmla="*/ 5513190 w 6370596"/>
                <a:gd name="connsiteY158" fmla="*/ 2356941 h 4579441"/>
                <a:gd name="connsiteX159" fmla="*/ 5532240 w 6370596"/>
                <a:gd name="connsiteY159" fmla="*/ 2331541 h 4579441"/>
                <a:gd name="connsiteX160" fmla="*/ 5551290 w 6370596"/>
                <a:gd name="connsiteY160" fmla="*/ 2293441 h 4579441"/>
                <a:gd name="connsiteX161" fmla="*/ 5576690 w 6370596"/>
                <a:gd name="connsiteY161" fmla="*/ 2287091 h 4579441"/>
                <a:gd name="connsiteX162" fmla="*/ 5684640 w 6370596"/>
                <a:gd name="connsiteY162" fmla="*/ 2280741 h 4579441"/>
                <a:gd name="connsiteX163" fmla="*/ 5767190 w 6370596"/>
                <a:gd name="connsiteY163" fmla="*/ 2261691 h 4579441"/>
                <a:gd name="connsiteX164" fmla="*/ 5786240 w 6370596"/>
                <a:gd name="connsiteY164" fmla="*/ 2255341 h 4579441"/>
                <a:gd name="connsiteX165" fmla="*/ 5951340 w 6370596"/>
                <a:gd name="connsiteY165" fmla="*/ 2261691 h 4579441"/>
                <a:gd name="connsiteX166" fmla="*/ 5989440 w 6370596"/>
                <a:gd name="connsiteY166" fmla="*/ 2280741 h 4579441"/>
                <a:gd name="connsiteX167" fmla="*/ 6129140 w 6370596"/>
                <a:gd name="connsiteY167" fmla="*/ 2299791 h 4579441"/>
                <a:gd name="connsiteX168" fmla="*/ 6287890 w 6370596"/>
                <a:gd name="connsiteY168" fmla="*/ 2293441 h 4579441"/>
                <a:gd name="connsiteX169" fmla="*/ 6306940 w 6370596"/>
                <a:gd name="connsiteY169" fmla="*/ 2280741 h 4579441"/>
                <a:gd name="connsiteX170" fmla="*/ 6332340 w 6370596"/>
                <a:gd name="connsiteY170" fmla="*/ 2274391 h 4579441"/>
                <a:gd name="connsiteX171" fmla="*/ 6370440 w 6370596"/>
                <a:gd name="connsiteY171" fmla="*/ 2236291 h 4579441"/>
                <a:gd name="connsiteX172" fmla="*/ 6351390 w 6370596"/>
                <a:gd name="connsiteY172" fmla="*/ 2229941 h 4579441"/>
                <a:gd name="connsiteX173" fmla="*/ 6325990 w 6370596"/>
                <a:gd name="connsiteY173" fmla="*/ 2217241 h 4579441"/>
                <a:gd name="connsiteX174" fmla="*/ 6306940 w 6370596"/>
                <a:gd name="connsiteY174" fmla="*/ 2102941 h 4579441"/>
                <a:gd name="connsiteX175" fmla="*/ 6300590 w 6370596"/>
                <a:gd name="connsiteY175" fmla="*/ 2033091 h 4579441"/>
                <a:gd name="connsiteX176" fmla="*/ 6281540 w 6370596"/>
                <a:gd name="connsiteY176" fmla="*/ 1969591 h 4579441"/>
                <a:gd name="connsiteX177" fmla="*/ 6268840 w 6370596"/>
                <a:gd name="connsiteY177" fmla="*/ 1937841 h 4579441"/>
                <a:gd name="connsiteX178" fmla="*/ 6262490 w 6370596"/>
                <a:gd name="connsiteY178" fmla="*/ 1918791 h 4579441"/>
                <a:gd name="connsiteX179" fmla="*/ 6249790 w 6370596"/>
                <a:gd name="connsiteY179" fmla="*/ 1899741 h 4579441"/>
                <a:gd name="connsiteX180" fmla="*/ 6243440 w 6370596"/>
                <a:gd name="connsiteY180" fmla="*/ 1874341 h 4579441"/>
                <a:gd name="connsiteX181" fmla="*/ 6224390 w 6370596"/>
                <a:gd name="connsiteY181" fmla="*/ 1829891 h 4579441"/>
                <a:gd name="connsiteX182" fmla="*/ 6218040 w 6370596"/>
                <a:gd name="connsiteY182" fmla="*/ 1753691 h 4579441"/>
                <a:gd name="connsiteX183" fmla="*/ 6192640 w 6370596"/>
                <a:gd name="connsiteY183" fmla="*/ 1696541 h 4579441"/>
                <a:gd name="connsiteX184" fmla="*/ 6179940 w 6370596"/>
                <a:gd name="connsiteY184" fmla="*/ 1671141 h 4579441"/>
                <a:gd name="connsiteX185" fmla="*/ 6154540 w 6370596"/>
                <a:gd name="connsiteY185" fmla="*/ 1633041 h 4579441"/>
                <a:gd name="connsiteX186" fmla="*/ 6141840 w 6370596"/>
                <a:gd name="connsiteY186" fmla="*/ 1594941 h 4579441"/>
                <a:gd name="connsiteX187" fmla="*/ 6135490 w 6370596"/>
                <a:gd name="connsiteY187" fmla="*/ 1575891 h 4579441"/>
                <a:gd name="connsiteX188" fmla="*/ 6129140 w 6370596"/>
                <a:gd name="connsiteY188" fmla="*/ 1550491 h 4579441"/>
                <a:gd name="connsiteX189" fmla="*/ 6116440 w 6370596"/>
                <a:gd name="connsiteY189" fmla="*/ 1531441 h 4579441"/>
                <a:gd name="connsiteX190" fmla="*/ 6097390 w 6370596"/>
                <a:gd name="connsiteY190" fmla="*/ 1486991 h 4579441"/>
                <a:gd name="connsiteX191" fmla="*/ 6059290 w 6370596"/>
                <a:gd name="connsiteY191" fmla="*/ 1474291 h 4579441"/>
                <a:gd name="connsiteX192" fmla="*/ 6002140 w 6370596"/>
                <a:gd name="connsiteY192" fmla="*/ 1461591 h 4579441"/>
                <a:gd name="connsiteX193" fmla="*/ 5964040 w 6370596"/>
                <a:gd name="connsiteY193" fmla="*/ 1448891 h 4579441"/>
                <a:gd name="connsiteX194" fmla="*/ 5944990 w 6370596"/>
                <a:gd name="connsiteY194" fmla="*/ 1442541 h 4579441"/>
                <a:gd name="connsiteX195" fmla="*/ 5887840 w 6370596"/>
                <a:gd name="connsiteY195" fmla="*/ 1429841 h 4579441"/>
                <a:gd name="connsiteX196" fmla="*/ 5868790 w 6370596"/>
                <a:gd name="connsiteY196" fmla="*/ 1423491 h 4579441"/>
                <a:gd name="connsiteX197" fmla="*/ 5563990 w 6370596"/>
                <a:gd name="connsiteY197" fmla="*/ 1436191 h 4579441"/>
                <a:gd name="connsiteX198" fmla="*/ 5506840 w 6370596"/>
                <a:gd name="connsiteY198" fmla="*/ 1448891 h 4579441"/>
                <a:gd name="connsiteX199" fmla="*/ 5468740 w 6370596"/>
                <a:gd name="connsiteY199" fmla="*/ 1461591 h 4579441"/>
                <a:gd name="connsiteX200" fmla="*/ 5449690 w 6370596"/>
                <a:gd name="connsiteY200" fmla="*/ 1467941 h 4579441"/>
                <a:gd name="connsiteX201" fmla="*/ 5430640 w 6370596"/>
                <a:gd name="connsiteY201" fmla="*/ 1480641 h 4579441"/>
                <a:gd name="connsiteX202" fmla="*/ 5373490 w 6370596"/>
                <a:gd name="connsiteY202" fmla="*/ 1493341 h 4579441"/>
                <a:gd name="connsiteX203" fmla="*/ 5309990 w 6370596"/>
                <a:gd name="connsiteY203" fmla="*/ 1506041 h 4579441"/>
                <a:gd name="connsiteX204" fmla="*/ 5202040 w 6370596"/>
                <a:gd name="connsiteY204" fmla="*/ 1525091 h 4579441"/>
                <a:gd name="connsiteX205" fmla="*/ 5030590 w 6370596"/>
                <a:gd name="connsiteY205" fmla="*/ 1512391 h 4579441"/>
                <a:gd name="connsiteX206" fmla="*/ 4967090 w 6370596"/>
                <a:gd name="connsiteY206" fmla="*/ 1493341 h 4579441"/>
                <a:gd name="connsiteX207" fmla="*/ 4948040 w 6370596"/>
                <a:gd name="connsiteY207" fmla="*/ 1486991 h 4579441"/>
                <a:gd name="connsiteX208" fmla="*/ 4922640 w 6370596"/>
                <a:gd name="connsiteY208" fmla="*/ 1480641 h 4579441"/>
                <a:gd name="connsiteX209" fmla="*/ 4903590 w 6370596"/>
                <a:gd name="connsiteY209" fmla="*/ 1474291 h 4579441"/>
                <a:gd name="connsiteX210" fmla="*/ 4833740 w 6370596"/>
                <a:gd name="connsiteY210" fmla="*/ 1467941 h 4579441"/>
                <a:gd name="connsiteX211" fmla="*/ 4795640 w 6370596"/>
                <a:gd name="connsiteY211" fmla="*/ 1455241 h 4579441"/>
                <a:gd name="connsiteX212" fmla="*/ 4522590 w 6370596"/>
                <a:gd name="connsiteY212" fmla="*/ 1442541 h 4579441"/>
                <a:gd name="connsiteX213" fmla="*/ 4490840 w 6370596"/>
                <a:gd name="connsiteY213" fmla="*/ 1436191 h 4579441"/>
                <a:gd name="connsiteX214" fmla="*/ 4452740 w 6370596"/>
                <a:gd name="connsiteY214" fmla="*/ 1423491 h 4579441"/>
                <a:gd name="connsiteX215" fmla="*/ 4395590 w 6370596"/>
                <a:gd name="connsiteY215" fmla="*/ 1417141 h 4579441"/>
                <a:gd name="connsiteX216" fmla="*/ 4357490 w 6370596"/>
                <a:gd name="connsiteY216" fmla="*/ 1391741 h 4579441"/>
                <a:gd name="connsiteX217" fmla="*/ 4319390 w 6370596"/>
                <a:gd name="connsiteY217" fmla="*/ 1379041 h 4579441"/>
                <a:gd name="connsiteX218" fmla="*/ 4281290 w 6370596"/>
                <a:gd name="connsiteY218" fmla="*/ 1366341 h 4579441"/>
                <a:gd name="connsiteX219" fmla="*/ 4243190 w 6370596"/>
                <a:gd name="connsiteY219" fmla="*/ 1353641 h 4579441"/>
                <a:gd name="connsiteX220" fmla="*/ 4211440 w 6370596"/>
                <a:gd name="connsiteY220" fmla="*/ 1347291 h 4579441"/>
                <a:gd name="connsiteX221" fmla="*/ 4192390 w 6370596"/>
                <a:gd name="connsiteY221" fmla="*/ 1334591 h 4579441"/>
                <a:gd name="connsiteX222" fmla="*/ 4154290 w 6370596"/>
                <a:gd name="connsiteY222" fmla="*/ 1321891 h 4579441"/>
                <a:gd name="connsiteX223" fmla="*/ 4135240 w 6370596"/>
                <a:gd name="connsiteY223" fmla="*/ 1315541 h 4579441"/>
                <a:gd name="connsiteX224" fmla="*/ 4103490 w 6370596"/>
                <a:gd name="connsiteY224" fmla="*/ 1296491 h 4579441"/>
                <a:gd name="connsiteX225" fmla="*/ 4059040 w 6370596"/>
                <a:gd name="connsiteY225" fmla="*/ 1283791 h 4579441"/>
                <a:gd name="connsiteX226" fmla="*/ 4033640 w 6370596"/>
                <a:gd name="connsiteY226" fmla="*/ 1271091 h 4579441"/>
                <a:gd name="connsiteX227" fmla="*/ 3982840 w 6370596"/>
                <a:gd name="connsiteY227" fmla="*/ 1258391 h 4579441"/>
                <a:gd name="connsiteX228" fmla="*/ 3919340 w 6370596"/>
                <a:gd name="connsiteY228" fmla="*/ 1220291 h 4579441"/>
                <a:gd name="connsiteX229" fmla="*/ 3900290 w 6370596"/>
                <a:gd name="connsiteY229" fmla="*/ 1213941 h 4579441"/>
                <a:gd name="connsiteX230" fmla="*/ 3709790 w 6370596"/>
                <a:gd name="connsiteY230" fmla="*/ 1207591 h 4579441"/>
                <a:gd name="connsiteX231" fmla="*/ 3627240 w 6370596"/>
                <a:gd name="connsiteY231" fmla="*/ 1213941 h 4579441"/>
                <a:gd name="connsiteX232" fmla="*/ 3589140 w 6370596"/>
                <a:gd name="connsiteY232" fmla="*/ 1232991 h 4579441"/>
                <a:gd name="connsiteX233" fmla="*/ 3551040 w 6370596"/>
                <a:gd name="connsiteY233" fmla="*/ 1245691 h 4579441"/>
                <a:gd name="connsiteX234" fmla="*/ 3531990 w 6370596"/>
                <a:gd name="connsiteY234" fmla="*/ 1258391 h 4579441"/>
                <a:gd name="connsiteX235" fmla="*/ 3512940 w 6370596"/>
                <a:gd name="connsiteY235" fmla="*/ 1264741 h 4579441"/>
                <a:gd name="connsiteX236" fmla="*/ 3474840 w 6370596"/>
                <a:gd name="connsiteY236" fmla="*/ 1290141 h 4579441"/>
                <a:gd name="connsiteX237" fmla="*/ 3455790 w 6370596"/>
                <a:gd name="connsiteY237" fmla="*/ 1302841 h 4579441"/>
                <a:gd name="connsiteX238" fmla="*/ 3455790 w 6370596"/>
                <a:gd name="connsiteY238" fmla="*/ 1455241 h 4579441"/>
                <a:gd name="connsiteX239" fmla="*/ 3366890 w 6370596"/>
                <a:gd name="connsiteY239" fmla="*/ 1506041 h 4579441"/>
                <a:gd name="connsiteX240" fmla="*/ 3271640 w 6370596"/>
                <a:gd name="connsiteY240" fmla="*/ 1448891 h 4579441"/>
                <a:gd name="connsiteX241" fmla="*/ 3252590 w 6370596"/>
                <a:gd name="connsiteY241" fmla="*/ 1455241 h 4579441"/>
                <a:gd name="connsiteX242" fmla="*/ 3176390 w 6370596"/>
                <a:gd name="connsiteY242" fmla="*/ 1429841 h 4579441"/>
                <a:gd name="connsiteX243" fmla="*/ 3157340 w 6370596"/>
                <a:gd name="connsiteY243" fmla="*/ 1410791 h 4579441"/>
                <a:gd name="connsiteX244" fmla="*/ 3138290 w 6370596"/>
                <a:gd name="connsiteY244" fmla="*/ 1372691 h 4579441"/>
                <a:gd name="connsiteX245" fmla="*/ 3131940 w 6370596"/>
                <a:gd name="connsiteY245" fmla="*/ 1353641 h 4579441"/>
                <a:gd name="connsiteX246" fmla="*/ 3119240 w 6370596"/>
                <a:gd name="connsiteY246" fmla="*/ 1334591 h 4579441"/>
                <a:gd name="connsiteX247" fmla="*/ 3112890 w 6370596"/>
                <a:gd name="connsiteY247" fmla="*/ 1315541 h 4579441"/>
                <a:gd name="connsiteX248" fmla="*/ 3100190 w 6370596"/>
                <a:gd name="connsiteY248" fmla="*/ 1296491 h 4579441"/>
                <a:gd name="connsiteX249" fmla="*/ 3087490 w 6370596"/>
                <a:gd name="connsiteY249" fmla="*/ 1271091 h 4579441"/>
                <a:gd name="connsiteX250" fmla="*/ 3068440 w 6370596"/>
                <a:gd name="connsiteY250" fmla="*/ 1252041 h 4579441"/>
                <a:gd name="connsiteX251" fmla="*/ 3030340 w 6370596"/>
                <a:gd name="connsiteY251" fmla="*/ 1232991 h 4579441"/>
                <a:gd name="connsiteX252" fmla="*/ 3011290 w 6370596"/>
                <a:gd name="connsiteY252" fmla="*/ 1213941 h 4579441"/>
                <a:gd name="connsiteX253" fmla="*/ 2985890 w 6370596"/>
                <a:gd name="connsiteY253" fmla="*/ 1194891 h 4579441"/>
                <a:gd name="connsiteX254" fmla="*/ 2966840 w 6370596"/>
                <a:gd name="connsiteY254" fmla="*/ 1169491 h 4579441"/>
                <a:gd name="connsiteX255" fmla="*/ 2941440 w 6370596"/>
                <a:gd name="connsiteY255" fmla="*/ 1144091 h 4579441"/>
                <a:gd name="connsiteX256" fmla="*/ 2896990 w 6370596"/>
                <a:gd name="connsiteY256" fmla="*/ 1086941 h 4579441"/>
                <a:gd name="connsiteX257" fmla="*/ 2865240 w 6370596"/>
                <a:gd name="connsiteY257" fmla="*/ 1048841 h 4579441"/>
                <a:gd name="connsiteX258" fmla="*/ 2839840 w 6370596"/>
                <a:gd name="connsiteY258" fmla="*/ 1029791 h 4579441"/>
                <a:gd name="connsiteX259" fmla="*/ 2801740 w 6370596"/>
                <a:gd name="connsiteY259" fmla="*/ 1004391 h 4579441"/>
                <a:gd name="connsiteX260" fmla="*/ 2757290 w 6370596"/>
                <a:gd name="connsiteY260" fmla="*/ 966291 h 4579441"/>
                <a:gd name="connsiteX261" fmla="*/ 2719190 w 6370596"/>
                <a:gd name="connsiteY261" fmla="*/ 928191 h 4579441"/>
                <a:gd name="connsiteX262" fmla="*/ 2700140 w 6370596"/>
                <a:gd name="connsiteY262" fmla="*/ 915491 h 4579441"/>
                <a:gd name="connsiteX263" fmla="*/ 2655690 w 6370596"/>
                <a:gd name="connsiteY263" fmla="*/ 871041 h 4579441"/>
                <a:gd name="connsiteX264" fmla="*/ 2630290 w 6370596"/>
                <a:gd name="connsiteY264" fmla="*/ 832941 h 4579441"/>
                <a:gd name="connsiteX265" fmla="*/ 2598540 w 6370596"/>
                <a:gd name="connsiteY265" fmla="*/ 801191 h 4579441"/>
                <a:gd name="connsiteX266" fmla="*/ 2585840 w 6370596"/>
                <a:gd name="connsiteY266" fmla="*/ 782141 h 4579441"/>
                <a:gd name="connsiteX267" fmla="*/ 2522340 w 6370596"/>
                <a:gd name="connsiteY267" fmla="*/ 744041 h 4579441"/>
                <a:gd name="connsiteX268" fmla="*/ 2503290 w 6370596"/>
                <a:gd name="connsiteY268" fmla="*/ 724991 h 4579441"/>
                <a:gd name="connsiteX269" fmla="*/ 2452490 w 6370596"/>
                <a:gd name="connsiteY269" fmla="*/ 693241 h 4579441"/>
                <a:gd name="connsiteX270" fmla="*/ 2376290 w 6370596"/>
                <a:gd name="connsiteY270" fmla="*/ 642441 h 4579441"/>
                <a:gd name="connsiteX271" fmla="*/ 2331840 w 6370596"/>
                <a:gd name="connsiteY271" fmla="*/ 585291 h 4579441"/>
                <a:gd name="connsiteX272" fmla="*/ 2293740 w 6370596"/>
                <a:gd name="connsiteY272" fmla="*/ 547191 h 4579441"/>
                <a:gd name="connsiteX273" fmla="*/ 2268340 w 6370596"/>
                <a:gd name="connsiteY273" fmla="*/ 496391 h 4579441"/>
                <a:gd name="connsiteX274" fmla="*/ 2223890 w 6370596"/>
                <a:gd name="connsiteY274" fmla="*/ 350341 h 4579441"/>
                <a:gd name="connsiteX275" fmla="*/ 2211190 w 6370596"/>
                <a:gd name="connsiteY275" fmla="*/ 331291 h 4579441"/>
                <a:gd name="connsiteX276" fmla="*/ 2204840 w 6370596"/>
                <a:gd name="connsiteY276" fmla="*/ 312241 h 4579441"/>
                <a:gd name="connsiteX277" fmla="*/ 2179440 w 6370596"/>
                <a:gd name="connsiteY277" fmla="*/ 274141 h 4579441"/>
                <a:gd name="connsiteX278" fmla="*/ 2122290 w 6370596"/>
                <a:gd name="connsiteY278" fmla="*/ 134441 h 4579441"/>
                <a:gd name="connsiteX279" fmla="*/ 2096890 w 6370596"/>
                <a:gd name="connsiteY279" fmla="*/ 96341 h 4579441"/>
                <a:gd name="connsiteX280" fmla="*/ 2071490 w 6370596"/>
                <a:gd name="connsiteY280" fmla="*/ 89991 h 4579441"/>
                <a:gd name="connsiteX281" fmla="*/ 2001640 w 6370596"/>
                <a:gd name="connsiteY281" fmla="*/ 58241 h 4579441"/>
                <a:gd name="connsiteX282" fmla="*/ 1982590 w 6370596"/>
                <a:gd name="connsiteY282" fmla="*/ 45541 h 4579441"/>
                <a:gd name="connsiteX283" fmla="*/ 1684140 w 6370596"/>
                <a:gd name="connsiteY283" fmla="*/ 26491 h 4579441"/>
                <a:gd name="connsiteX284" fmla="*/ 763390 w 6370596"/>
                <a:gd name="connsiteY284" fmla="*/ 13791 h 4579441"/>
                <a:gd name="connsiteX285" fmla="*/ 503040 w 6370596"/>
                <a:gd name="connsiteY285" fmla="*/ 1091 h 4579441"/>
                <a:gd name="connsiteX286" fmla="*/ 452240 w 6370596"/>
                <a:gd name="connsiteY286" fmla="*/ 20141 h 4579441"/>
                <a:gd name="connsiteX287" fmla="*/ 134740 w 6370596"/>
                <a:gd name="connsiteY287" fmla="*/ 20141 h 4579441"/>
                <a:gd name="connsiteX288" fmla="*/ 45840 w 6370596"/>
                <a:gd name="connsiteY288" fmla="*/ 64591 h 4579441"/>
                <a:gd name="connsiteX289" fmla="*/ 26790 w 6370596"/>
                <a:gd name="connsiteY289" fmla="*/ 229691 h 4579441"/>
                <a:gd name="connsiteX290" fmla="*/ 7740 w 6370596"/>
                <a:gd name="connsiteY290" fmla="*/ 369391 h 4579441"/>
                <a:gd name="connsiteX291" fmla="*/ 20440 w 6370596"/>
                <a:gd name="connsiteY291"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471540 w 6370596"/>
                <a:gd name="connsiteY55" fmla="*/ 4458791 h 4579441"/>
                <a:gd name="connsiteX56" fmla="*/ 2503290 w 6370596"/>
                <a:gd name="connsiteY56" fmla="*/ 4414341 h 4579441"/>
                <a:gd name="connsiteX57" fmla="*/ 2522340 w 6370596"/>
                <a:gd name="connsiteY57" fmla="*/ 4388941 h 4579441"/>
                <a:gd name="connsiteX58" fmla="*/ 2611240 w 6370596"/>
                <a:gd name="connsiteY58" fmla="*/ 4312741 h 4579441"/>
                <a:gd name="connsiteX59" fmla="*/ 2827140 w 6370596"/>
                <a:gd name="connsiteY59" fmla="*/ 4166691 h 4579441"/>
                <a:gd name="connsiteX60" fmla="*/ 2890640 w 6370596"/>
                <a:gd name="connsiteY60" fmla="*/ 4103191 h 4579441"/>
                <a:gd name="connsiteX61" fmla="*/ 2903340 w 6370596"/>
                <a:gd name="connsiteY61" fmla="*/ 4077791 h 4579441"/>
                <a:gd name="connsiteX62" fmla="*/ 2992240 w 6370596"/>
                <a:gd name="connsiteY62" fmla="*/ 4014291 h 4579441"/>
                <a:gd name="connsiteX63" fmla="*/ 3023990 w 6370596"/>
                <a:gd name="connsiteY63" fmla="*/ 3995241 h 4579441"/>
                <a:gd name="connsiteX64" fmla="*/ 3093840 w 6370596"/>
                <a:gd name="connsiteY64" fmla="*/ 3963491 h 4579441"/>
                <a:gd name="connsiteX65" fmla="*/ 3112890 w 6370596"/>
                <a:gd name="connsiteY65" fmla="*/ 3950791 h 4579441"/>
                <a:gd name="connsiteX66" fmla="*/ 3150990 w 6370596"/>
                <a:gd name="connsiteY66" fmla="*/ 3938091 h 4579441"/>
                <a:gd name="connsiteX67" fmla="*/ 3208140 w 6370596"/>
                <a:gd name="connsiteY67" fmla="*/ 3906341 h 4579441"/>
                <a:gd name="connsiteX68" fmla="*/ 3246240 w 6370596"/>
                <a:gd name="connsiteY68" fmla="*/ 3887291 h 4579441"/>
                <a:gd name="connsiteX69" fmla="*/ 3258940 w 6370596"/>
                <a:gd name="connsiteY69" fmla="*/ 3868241 h 4579441"/>
                <a:gd name="connsiteX70" fmla="*/ 3284340 w 6370596"/>
                <a:gd name="connsiteY70" fmla="*/ 3849191 h 4579441"/>
                <a:gd name="connsiteX71" fmla="*/ 3277990 w 6370596"/>
                <a:gd name="connsiteY71" fmla="*/ 3734891 h 4579441"/>
                <a:gd name="connsiteX72" fmla="*/ 3239890 w 6370596"/>
                <a:gd name="connsiteY72" fmla="*/ 3728541 h 4579441"/>
                <a:gd name="connsiteX73" fmla="*/ 3112890 w 6370596"/>
                <a:gd name="connsiteY73" fmla="*/ 3715841 h 4579441"/>
                <a:gd name="connsiteX74" fmla="*/ 3119240 w 6370596"/>
                <a:gd name="connsiteY74" fmla="*/ 3690441 h 4579441"/>
                <a:gd name="connsiteX75" fmla="*/ 3138290 w 6370596"/>
                <a:gd name="connsiteY75" fmla="*/ 3677741 h 4579441"/>
                <a:gd name="connsiteX76" fmla="*/ 3163690 w 6370596"/>
                <a:gd name="connsiteY76" fmla="*/ 3658691 h 4579441"/>
                <a:gd name="connsiteX77" fmla="*/ 3201790 w 6370596"/>
                <a:gd name="connsiteY77" fmla="*/ 3639641 h 4579441"/>
                <a:gd name="connsiteX78" fmla="*/ 3271640 w 6370596"/>
                <a:gd name="connsiteY78" fmla="*/ 3569791 h 4579441"/>
                <a:gd name="connsiteX79" fmla="*/ 3290690 w 6370596"/>
                <a:gd name="connsiteY79" fmla="*/ 3544391 h 4579441"/>
                <a:gd name="connsiteX80" fmla="*/ 3309740 w 6370596"/>
                <a:gd name="connsiteY80" fmla="*/ 3531691 h 4579441"/>
                <a:gd name="connsiteX81" fmla="*/ 3404990 w 6370596"/>
                <a:gd name="connsiteY81" fmla="*/ 3474541 h 4579441"/>
                <a:gd name="connsiteX82" fmla="*/ 3449440 w 6370596"/>
                <a:gd name="connsiteY82" fmla="*/ 3461841 h 4579441"/>
                <a:gd name="connsiteX83" fmla="*/ 3474840 w 6370596"/>
                <a:gd name="connsiteY83" fmla="*/ 3398341 h 4579441"/>
                <a:gd name="connsiteX84" fmla="*/ 3512940 w 6370596"/>
                <a:gd name="connsiteY84" fmla="*/ 3379291 h 4579441"/>
                <a:gd name="connsiteX85" fmla="*/ 3557390 w 6370596"/>
                <a:gd name="connsiteY85" fmla="*/ 3353891 h 4579441"/>
                <a:gd name="connsiteX86" fmla="*/ 3608190 w 6370596"/>
                <a:gd name="connsiteY86" fmla="*/ 3322141 h 4579441"/>
                <a:gd name="connsiteX87" fmla="*/ 3697090 w 6370596"/>
                <a:gd name="connsiteY87" fmla="*/ 3296741 h 4579441"/>
                <a:gd name="connsiteX88" fmla="*/ 3741540 w 6370596"/>
                <a:gd name="connsiteY88" fmla="*/ 3284041 h 4579441"/>
                <a:gd name="connsiteX89" fmla="*/ 3760590 w 6370596"/>
                <a:gd name="connsiteY89" fmla="*/ 3271341 h 4579441"/>
                <a:gd name="connsiteX90" fmla="*/ 3805040 w 6370596"/>
                <a:gd name="connsiteY90" fmla="*/ 3220541 h 4579441"/>
                <a:gd name="connsiteX91" fmla="*/ 3773290 w 6370596"/>
                <a:gd name="connsiteY91" fmla="*/ 3144341 h 4579441"/>
                <a:gd name="connsiteX92" fmla="*/ 3728840 w 6370596"/>
                <a:gd name="connsiteY92" fmla="*/ 3087191 h 4579441"/>
                <a:gd name="connsiteX93" fmla="*/ 3671690 w 6370596"/>
                <a:gd name="connsiteY93" fmla="*/ 2979241 h 4579441"/>
                <a:gd name="connsiteX94" fmla="*/ 3678040 w 6370596"/>
                <a:gd name="connsiteY94" fmla="*/ 2960191 h 4579441"/>
                <a:gd name="connsiteX95" fmla="*/ 3690740 w 6370596"/>
                <a:gd name="connsiteY95" fmla="*/ 2877641 h 4579441"/>
                <a:gd name="connsiteX96" fmla="*/ 3684390 w 6370596"/>
                <a:gd name="connsiteY96" fmla="*/ 2833191 h 4579441"/>
                <a:gd name="connsiteX97" fmla="*/ 3671690 w 6370596"/>
                <a:gd name="connsiteY97" fmla="*/ 2814141 h 4579441"/>
                <a:gd name="connsiteX98" fmla="*/ 3665340 w 6370596"/>
                <a:gd name="connsiteY98" fmla="*/ 2788741 h 4579441"/>
                <a:gd name="connsiteX99" fmla="*/ 3671690 w 6370596"/>
                <a:gd name="connsiteY99" fmla="*/ 2706191 h 4579441"/>
                <a:gd name="connsiteX100" fmla="*/ 3684390 w 6370596"/>
                <a:gd name="connsiteY100" fmla="*/ 2687141 h 4579441"/>
                <a:gd name="connsiteX101" fmla="*/ 3722490 w 6370596"/>
                <a:gd name="connsiteY101" fmla="*/ 2649041 h 4579441"/>
                <a:gd name="connsiteX102" fmla="*/ 3843140 w 6370596"/>
                <a:gd name="connsiteY102" fmla="*/ 2560141 h 4579441"/>
                <a:gd name="connsiteX103" fmla="*/ 3925690 w 6370596"/>
                <a:gd name="connsiteY103" fmla="*/ 2496641 h 4579441"/>
                <a:gd name="connsiteX104" fmla="*/ 4008240 w 6370596"/>
                <a:gd name="connsiteY104" fmla="*/ 2464891 h 4579441"/>
                <a:gd name="connsiteX105" fmla="*/ 4109840 w 6370596"/>
                <a:gd name="connsiteY105" fmla="*/ 2471241 h 4579441"/>
                <a:gd name="connsiteX106" fmla="*/ 4147940 w 6370596"/>
                <a:gd name="connsiteY106" fmla="*/ 2496641 h 4579441"/>
                <a:gd name="connsiteX107" fmla="*/ 4186040 w 6370596"/>
                <a:gd name="connsiteY107" fmla="*/ 2515691 h 4579441"/>
                <a:gd name="connsiteX108" fmla="*/ 4249540 w 6370596"/>
                <a:gd name="connsiteY108" fmla="*/ 2566491 h 4579441"/>
                <a:gd name="connsiteX109" fmla="*/ 4274940 w 6370596"/>
                <a:gd name="connsiteY109" fmla="*/ 2610941 h 4579441"/>
                <a:gd name="connsiteX110" fmla="*/ 4293990 w 6370596"/>
                <a:gd name="connsiteY110" fmla="*/ 2629991 h 4579441"/>
                <a:gd name="connsiteX111" fmla="*/ 4363840 w 6370596"/>
                <a:gd name="connsiteY111" fmla="*/ 2706191 h 4579441"/>
                <a:gd name="connsiteX112" fmla="*/ 4382890 w 6370596"/>
                <a:gd name="connsiteY112" fmla="*/ 2731591 h 4579441"/>
                <a:gd name="connsiteX113" fmla="*/ 4427340 w 6370596"/>
                <a:gd name="connsiteY113" fmla="*/ 2795091 h 4579441"/>
                <a:gd name="connsiteX114" fmla="*/ 4465440 w 6370596"/>
                <a:gd name="connsiteY114" fmla="*/ 2852241 h 4579441"/>
                <a:gd name="connsiteX115" fmla="*/ 4535290 w 6370596"/>
                <a:gd name="connsiteY115" fmla="*/ 2947491 h 4579441"/>
                <a:gd name="connsiteX116" fmla="*/ 4547990 w 6370596"/>
                <a:gd name="connsiteY116" fmla="*/ 2966541 h 4579441"/>
                <a:gd name="connsiteX117" fmla="*/ 4573390 w 6370596"/>
                <a:gd name="connsiteY117" fmla="*/ 2991941 h 4579441"/>
                <a:gd name="connsiteX118" fmla="*/ 4586090 w 6370596"/>
                <a:gd name="connsiteY118" fmla="*/ 3010991 h 4579441"/>
                <a:gd name="connsiteX119" fmla="*/ 4605140 w 6370596"/>
                <a:gd name="connsiteY119" fmla="*/ 3030041 h 4579441"/>
                <a:gd name="connsiteX120" fmla="*/ 4649590 w 6370596"/>
                <a:gd name="connsiteY120" fmla="*/ 3087191 h 4579441"/>
                <a:gd name="connsiteX121" fmla="*/ 4668640 w 6370596"/>
                <a:gd name="connsiteY121" fmla="*/ 3112591 h 4579441"/>
                <a:gd name="connsiteX122" fmla="*/ 4681340 w 6370596"/>
                <a:gd name="connsiteY122" fmla="*/ 3131641 h 4579441"/>
                <a:gd name="connsiteX123" fmla="*/ 4700390 w 6370596"/>
                <a:gd name="connsiteY123" fmla="*/ 3137991 h 4579441"/>
                <a:gd name="connsiteX124" fmla="*/ 4732140 w 6370596"/>
                <a:gd name="connsiteY124" fmla="*/ 3036391 h 4579441"/>
                <a:gd name="connsiteX125" fmla="*/ 4744840 w 6370596"/>
                <a:gd name="connsiteY125" fmla="*/ 2985591 h 4579441"/>
                <a:gd name="connsiteX126" fmla="*/ 4763890 w 6370596"/>
                <a:gd name="connsiteY126" fmla="*/ 2934791 h 4579441"/>
                <a:gd name="connsiteX127" fmla="*/ 4776590 w 6370596"/>
                <a:gd name="connsiteY127" fmla="*/ 2883991 h 4579441"/>
                <a:gd name="connsiteX128" fmla="*/ 4782940 w 6370596"/>
                <a:gd name="connsiteY128" fmla="*/ 2864941 h 4579441"/>
                <a:gd name="connsiteX129" fmla="*/ 4801990 w 6370596"/>
                <a:gd name="connsiteY129" fmla="*/ 2839541 h 4579441"/>
                <a:gd name="connsiteX130" fmla="*/ 4808340 w 6370596"/>
                <a:gd name="connsiteY130" fmla="*/ 2820491 h 4579441"/>
                <a:gd name="connsiteX131" fmla="*/ 4846440 w 6370596"/>
                <a:gd name="connsiteY131" fmla="*/ 2763341 h 4579441"/>
                <a:gd name="connsiteX132" fmla="*/ 4859140 w 6370596"/>
                <a:gd name="connsiteY132" fmla="*/ 2744291 h 4579441"/>
                <a:gd name="connsiteX133" fmla="*/ 4878190 w 6370596"/>
                <a:gd name="connsiteY133" fmla="*/ 2731591 h 4579441"/>
                <a:gd name="connsiteX134" fmla="*/ 4922640 w 6370596"/>
                <a:gd name="connsiteY134" fmla="*/ 2693491 h 4579441"/>
                <a:gd name="connsiteX135" fmla="*/ 4960740 w 6370596"/>
                <a:gd name="connsiteY135" fmla="*/ 2680791 h 4579441"/>
                <a:gd name="connsiteX136" fmla="*/ 5005190 w 6370596"/>
                <a:gd name="connsiteY136" fmla="*/ 2668091 h 4579441"/>
                <a:gd name="connsiteX137" fmla="*/ 5049640 w 6370596"/>
                <a:gd name="connsiteY137" fmla="*/ 2661741 h 4579441"/>
                <a:gd name="connsiteX138" fmla="*/ 5119490 w 6370596"/>
                <a:gd name="connsiteY138" fmla="*/ 2668091 h 4579441"/>
                <a:gd name="connsiteX139" fmla="*/ 5138540 w 6370596"/>
                <a:gd name="connsiteY139" fmla="*/ 2680791 h 4579441"/>
                <a:gd name="connsiteX140" fmla="*/ 5157590 w 6370596"/>
                <a:gd name="connsiteY140" fmla="*/ 2687141 h 4579441"/>
                <a:gd name="connsiteX141" fmla="*/ 5202040 w 6370596"/>
                <a:gd name="connsiteY141" fmla="*/ 2706191 h 4579441"/>
                <a:gd name="connsiteX142" fmla="*/ 5240140 w 6370596"/>
                <a:gd name="connsiteY142" fmla="*/ 2718891 h 4579441"/>
                <a:gd name="connsiteX143" fmla="*/ 5259190 w 6370596"/>
                <a:gd name="connsiteY143" fmla="*/ 2725241 h 4579441"/>
                <a:gd name="connsiteX144" fmla="*/ 5290940 w 6370596"/>
                <a:gd name="connsiteY144" fmla="*/ 2737941 h 4579441"/>
                <a:gd name="connsiteX145" fmla="*/ 5316340 w 6370596"/>
                <a:gd name="connsiteY145" fmla="*/ 2744291 h 4579441"/>
                <a:gd name="connsiteX146" fmla="*/ 5354440 w 6370596"/>
                <a:gd name="connsiteY146" fmla="*/ 2756991 h 4579441"/>
                <a:gd name="connsiteX147" fmla="*/ 5398890 w 6370596"/>
                <a:gd name="connsiteY147" fmla="*/ 2769691 h 4579441"/>
                <a:gd name="connsiteX148" fmla="*/ 5494140 w 6370596"/>
                <a:gd name="connsiteY148" fmla="*/ 2763341 h 4579441"/>
                <a:gd name="connsiteX149" fmla="*/ 5513190 w 6370596"/>
                <a:gd name="connsiteY149" fmla="*/ 2744291 h 4579441"/>
                <a:gd name="connsiteX150" fmla="*/ 5500490 w 6370596"/>
                <a:gd name="connsiteY150" fmla="*/ 2699841 h 4579441"/>
                <a:gd name="connsiteX151" fmla="*/ 5494140 w 6370596"/>
                <a:gd name="connsiteY151" fmla="*/ 2668091 h 4579441"/>
                <a:gd name="connsiteX152" fmla="*/ 5456040 w 6370596"/>
                <a:gd name="connsiteY152" fmla="*/ 2649041 h 4579441"/>
                <a:gd name="connsiteX153" fmla="*/ 5449690 w 6370596"/>
                <a:gd name="connsiteY153" fmla="*/ 2623641 h 4579441"/>
                <a:gd name="connsiteX154" fmla="*/ 5462390 w 6370596"/>
                <a:gd name="connsiteY154" fmla="*/ 2509341 h 4579441"/>
                <a:gd name="connsiteX155" fmla="*/ 5475090 w 6370596"/>
                <a:gd name="connsiteY155" fmla="*/ 2483941 h 4579441"/>
                <a:gd name="connsiteX156" fmla="*/ 5513190 w 6370596"/>
                <a:gd name="connsiteY156" fmla="*/ 2458541 h 4579441"/>
                <a:gd name="connsiteX157" fmla="*/ 5513190 w 6370596"/>
                <a:gd name="connsiteY157" fmla="*/ 2356941 h 4579441"/>
                <a:gd name="connsiteX158" fmla="*/ 5532240 w 6370596"/>
                <a:gd name="connsiteY158" fmla="*/ 2331541 h 4579441"/>
                <a:gd name="connsiteX159" fmla="*/ 5551290 w 6370596"/>
                <a:gd name="connsiteY159" fmla="*/ 2293441 h 4579441"/>
                <a:gd name="connsiteX160" fmla="*/ 5576690 w 6370596"/>
                <a:gd name="connsiteY160" fmla="*/ 2287091 h 4579441"/>
                <a:gd name="connsiteX161" fmla="*/ 5684640 w 6370596"/>
                <a:gd name="connsiteY161" fmla="*/ 2280741 h 4579441"/>
                <a:gd name="connsiteX162" fmla="*/ 5767190 w 6370596"/>
                <a:gd name="connsiteY162" fmla="*/ 2261691 h 4579441"/>
                <a:gd name="connsiteX163" fmla="*/ 5786240 w 6370596"/>
                <a:gd name="connsiteY163" fmla="*/ 2255341 h 4579441"/>
                <a:gd name="connsiteX164" fmla="*/ 5951340 w 6370596"/>
                <a:gd name="connsiteY164" fmla="*/ 2261691 h 4579441"/>
                <a:gd name="connsiteX165" fmla="*/ 5989440 w 6370596"/>
                <a:gd name="connsiteY165" fmla="*/ 2280741 h 4579441"/>
                <a:gd name="connsiteX166" fmla="*/ 6129140 w 6370596"/>
                <a:gd name="connsiteY166" fmla="*/ 2299791 h 4579441"/>
                <a:gd name="connsiteX167" fmla="*/ 6287890 w 6370596"/>
                <a:gd name="connsiteY167" fmla="*/ 2293441 h 4579441"/>
                <a:gd name="connsiteX168" fmla="*/ 6306940 w 6370596"/>
                <a:gd name="connsiteY168" fmla="*/ 2280741 h 4579441"/>
                <a:gd name="connsiteX169" fmla="*/ 6332340 w 6370596"/>
                <a:gd name="connsiteY169" fmla="*/ 2274391 h 4579441"/>
                <a:gd name="connsiteX170" fmla="*/ 6370440 w 6370596"/>
                <a:gd name="connsiteY170" fmla="*/ 2236291 h 4579441"/>
                <a:gd name="connsiteX171" fmla="*/ 6351390 w 6370596"/>
                <a:gd name="connsiteY171" fmla="*/ 2229941 h 4579441"/>
                <a:gd name="connsiteX172" fmla="*/ 6325990 w 6370596"/>
                <a:gd name="connsiteY172" fmla="*/ 2217241 h 4579441"/>
                <a:gd name="connsiteX173" fmla="*/ 6306940 w 6370596"/>
                <a:gd name="connsiteY173" fmla="*/ 2102941 h 4579441"/>
                <a:gd name="connsiteX174" fmla="*/ 6300590 w 6370596"/>
                <a:gd name="connsiteY174" fmla="*/ 2033091 h 4579441"/>
                <a:gd name="connsiteX175" fmla="*/ 6281540 w 6370596"/>
                <a:gd name="connsiteY175" fmla="*/ 1969591 h 4579441"/>
                <a:gd name="connsiteX176" fmla="*/ 6268840 w 6370596"/>
                <a:gd name="connsiteY176" fmla="*/ 1937841 h 4579441"/>
                <a:gd name="connsiteX177" fmla="*/ 6262490 w 6370596"/>
                <a:gd name="connsiteY177" fmla="*/ 1918791 h 4579441"/>
                <a:gd name="connsiteX178" fmla="*/ 6249790 w 6370596"/>
                <a:gd name="connsiteY178" fmla="*/ 1899741 h 4579441"/>
                <a:gd name="connsiteX179" fmla="*/ 6243440 w 6370596"/>
                <a:gd name="connsiteY179" fmla="*/ 1874341 h 4579441"/>
                <a:gd name="connsiteX180" fmla="*/ 6224390 w 6370596"/>
                <a:gd name="connsiteY180" fmla="*/ 1829891 h 4579441"/>
                <a:gd name="connsiteX181" fmla="*/ 6218040 w 6370596"/>
                <a:gd name="connsiteY181" fmla="*/ 1753691 h 4579441"/>
                <a:gd name="connsiteX182" fmla="*/ 6192640 w 6370596"/>
                <a:gd name="connsiteY182" fmla="*/ 1696541 h 4579441"/>
                <a:gd name="connsiteX183" fmla="*/ 6179940 w 6370596"/>
                <a:gd name="connsiteY183" fmla="*/ 1671141 h 4579441"/>
                <a:gd name="connsiteX184" fmla="*/ 6154540 w 6370596"/>
                <a:gd name="connsiteY184" fmla="*/ 1633041 h 4579441"/>
                <a:gd name="connsiteX185" fmla="*/ 6141840 w 6370596"/>
                <a:gd name="connsiteY185" fmla="*/ 1594941 h 4579441"/>
                <a:gd name="connsiteX186" fmla="*/ 6135490 w 6370596"/>
                <a:gd name="connsiteY186" fmla="*/ 1575891 h 4579441"/>
                <a:gd name="connsiteX187" fmla="*/ 6129140 w 6370596"/>
                <a:gd name="connsiteY187" fmla="*/ 1550491 h 4579441"/>
                <a:gd name="connsiteX188" fmla="*/ 6116440 w 6370596"/>
                <a:gd name="connsiteY188" fmla="*/ 1531441 h 4579441"/>
                <a:gd name="connsiteX189" fmla="*/ 6097390 w 6370596"/>
                <a:gd name="connsiteY189" fmla="*/ 1486991 h 4579441"/>
                <a:gd name="connsiteX190" fmla="*/ 6059290 w 6370596"/>
                <a:gd name="connsiteY190" fmla="*/ 1474291 h 4579441"/>
                <a:gd name="connsiteX191" fmla="*/ 6002140 w 6370596"/>
                <a:gd name="connsiteY191" fmla="*/ 1461591 h 4579441"/>
                <a:gd name="connsiteX192" fmla="*/ 5964040 w 6370596"/>
                <a:gd name="connsiteY192" fmla="*/ 1448891 h 4579441"/>
                <a:gd name="connsiteX193" fmla="*/ 5944990 w 6370596"/>
                <a:gd name="connsiteY193" fmla="*/ 1442541 h 4579441"/>
                <a:gd name="connsiteX194" fmla="*/ 5887840 w 6370596"/>
                <a:gd name="connsiteY194" fmla="*/ 1429841 h 4579441"/>
                <a:gd name="connsiteX195" fmla="*/ 5868790 w 6370596"/>
                <a:gd name="connsiteY195" fmla="*/ 1423491 h 4579441"/>
                <a:gd name="connsiteX196" fmla="*/ 5563990 w 6370596"/>
                <a:gd name="connsiteY196" fmla="*/ 1436191 h 4579441"/>
                <a:gd name="connsiteX197" fmla="*/ 5506840 w 6370596"/>
                <a:gd name="connsiteY197" fmla="*/ 1448891 h 4579441"/>
                <a:gd name="connsiteX198" fmla="*/ 5468740 w 6370596"/>
                <a:gd name="connsiteY198" fmla="*/ 1461591 h 4579441"/>
                <a:gd name="connsiteX199" fmla="*/ 5449690 w 6370596"/>
                <a:gd name="connsiteY199" fmla="*/ 1467941 h 4579441"/>
                <a:gd name="connsiteX200" fmla="*/ 5430640 w 6370596"/>
                <a:gd name="connsiteY200" fmla="*/ 1480641 h 4579441"/>
                <a:gd name="connsiteX201" fmla="*/ 5373490 w 6370596"/>
                <a:gd name="connsiteY201" fmla="*/ 1493341 h 4579441"/>
                <a:gd name="connsiteX202" fmla="*/ 5309990 w 6370596"/>
                <a:gd name="connsiteY202" fmla="*/ 1506041 h 4579441"/>
                <a:gd name="connsiteX203" fmla="*/ 5202040 w 6370596"/>
                <a:gd name="connsiteY203" fmla="*/ 1525091 h 4579441"/>
                <a:gd name="connsiteX204" fmla="*/ 5030590 w 6370596"/>
                <a:gd name="connsiteY204" fmla="*/ 1512391 h 4579441"/>
                <a:gd name="connsiteX205" fmla="*/ 4967090 w 6370596"/>
                <a:gd name="connsiteY205" fmla="*/ 1493341 h 4579441"/>
                <a:gd name="connsiteX206" fmla="*/ 4948040 w 6370596"/>
                <a:gd name="connsiteY206" fmla="*/ 1486991 h 4579441"/>
                <a:gd name="connsiteX207" fmla="*/ 4922640 w 6370596"/>
                <a:gd name="connsiteY207" fmla="*/ 1480641 h 4579441"/>
                <a:gd name="connsiteX208" fmla="*/ 4903590 w 6370596"/>
                <a:gd name="connsiteY208" fmla="*/ 1474291 h 4579441"/>
                <a:gd name="connsiteX209" fmla="*/ 4833740 w 6370596"/>
                <a:gd name="connsiteY209" fmla="*/ 1467941 h 4579441"/>
                <a:gd name="connsiteX210" fmla="*/ 4795640 w 6370596"/>
                <a:gd name="connsiteY210" fmla="*/ 1455241 h 4579441"/>
                <a:gd name="connsiteX211" fmla="*/ 4522590 w 6370596"/>
                <a:gd name="connsiteY211" fmla="*/ 1442541 h 4579441"/>
                <a:gd name="connsiteX212" fmla="*/ 4490840 w 6370596"/>
                <a:gd name="connsiteY212" fmla="*/ 1436191 h 4579441"/>
                <a:gd name="connsiteX213" fmla="*/ 4452740 w 6370596"/>
                <a:gd name="connsiteY213" fmla="*/ 1423491 h 4579441"/>
                <a:gd name="connsiteX214" fmla="*/ 4395590 w 6370596"/>
                <a:gd name="connsiteY214" fmla="*/ 1417141 h 4579441"/>
                <a:gd name="connsiteX215" fmla="*/ 4357490 w 6370596"/>
                <a:gd name="connsiteY215" fmla="*/ 1391741 h 4579441"/>
                <a:gd name="connsiteX216" fmla="*/ 4319390 w 6370596"/>
                <a:gd name="connsiteY216" fmla="*/ 1379041 h 4579441"/>
                <a:gd name="connsiteX217" fmla="*/ 4281290 w 6370596"/>
                <a:gd name="connsiteY217" fmla="*/ 1366341 h 4579441"/>
                <a:gd name="connsiteX218" fmla="*/ 4243190 w 6370596"/>
                <a:gd name="connsiteY218" fmla="*/ 1353641 h 4579441"/>
                <a:gd name="connsiteX219" fmla="*/ 4211440 w 6370596"/>
                <a:gd name="connsiteY219" fmla="*/ 1347291 h 4579441"/>
                <a:gd name="connsiteX220" fmla="*/ 4192390 w 6370596"/>
                <a:gd name="connsiteY220" fmla="*/ 1334591 h 4579441"/>
                <a:gd name="connsiteX221" fmla="*/ 4154290 w 6370596"/>
                <a:gd name="connsiteY221" fmla="*/ 1321891 h 4579441"/>
                <a:gd name="connsiteX222" fmla="*/ 4135240 w 6370596"/>
                <a:gd name="connsiteY222" fmla="*/ 1315541 h 4579441"/>
                <a:gd name="connsiteX223" fmla="*/ 4103490 w 6370596"/>
                <a:gd name="connsiteY223" fmla="*/ 1296491 h 4579441"/>
                <a:gd name="connsiteX224" fmla="*/ 4059040 w 6370596"/>
                <a:gd name="connsiteY224" fmla="*/ 1283791 h 4579441"/>
                <a:gd name="connsiteX225" fmla="*/ 4033640 w 6370596"/>
                <a:gd name="connsiteY225" fmla="*/ 1271091 h 4579441"/>
                <a:gd name="connsiteX226" fmla="*/ 3982840 w 6370596"/>
                <a:gd name="connsiteY226" fmla="*/ 1258391 h 4579441"/>
                <a:gd name="connsiteX227" fmla="*/ 3919340 w 6370596"/>
                <a:gd name="connsiteY227" fmla="*/ 1220291 h 4579441"/>
                <a:gd name="connsiteX228" fmla="*/ 3900290 w 6370596"/>
                <a:gd name="connsiteY228" fmla="*/ 1213941 h 4579441"/>
                <a:gd name="connsiteX229" fmla="*/ 3709790 w 6370596"/>
                <a:gd name="connsiteY229" fmla="*/ 1207591 h 4579441"/>
                <a:gd name="connsiteX230" fmla="*/ 3627240 w 6370596"/>
                <a:gd name="connsiteY230" fmla="*/ 1213941 h 4579441"/>
                <a:gd name="connsiteX231" fmla="*/ 3589140 w 6370596"/>
                <a:gd name="connsiteY231" fmla="*/ 1232991 h 4579441"/>
                <a:gd name="connsiteX232" fmla="*/ 3551040 w 6370596"/>
                <a:gd name="connsiteY232" fmla="*/ 1245691 h 4579441"/>
                <a:gd name="connsiteX233" fmla="*/ 3531990 w 6370596"/>
                <a:gd name="connsiteY233" fmla="*/ 1258391 h 4579441"/>
                <a:gd name="connsiteX234" fmla="*/ 3512940 w 6370596"/>
                <a:gd name="connsiteY234" fmla="*/ 1264741 h 4579441"/>
                <a:gd name="connsiteX235" fmla="*/ 3474840 w 6370596"/>
                <a:gd name="connsiteY235" fmla="*/ 1290141 h 4579441"/>
                <a:gd name="connsiteX236" fmla="*/ 3455790 w 6370596"/>
                <a:gd name="connsiteY236" fmla="*/ 1302841 h 4579441"/>
                <a:gd name="connsiteX237" fmla="*/ 3455790 w 6370596"/>
                <a:gd name="connsiteY237" fmla="*/ 1455241 h 4579441"/>
                <a:gd name="connsiteX238" fmla="*/ 3366890 w 6370596"/>
                <a:gd name="connsiteY238" fmla="*/ 1506041 h 4579441"/>
                <a:gd name="connsiteX239" fmla="*/ 3271640 w 6370596"/>
                <a:gd name="connsiteY239" fmla="*/ 1448891 h 4579441"/>
                <a:gd name="connsiteX240" fmla="*/ 3252590 w 6370596"/>
                <a:gd name="connsiteY240" fmla="*/ 1455241 h 4579441"/>
                <a:gd name="connsiteX241" fmla="*/ 3176390 w 6370596"/>
                <a:gd name="connsiteY241" fmla="*/ 1429841 h 4579441"/>
                <a:gd name="connsiteX242" fmla="*/ 3157340 w 6370596"/>
                <a:gd name="connsiteY242" fmla="*/ 1410791 h 4579441"/>
                <a:gd name="connsiteX243" fmla="*/ 3138290 w 6370596"/>
                <a:gd name="connsiteY243" fmla="*/ 1372691 h 4579441"/>
                <a:gd name="connsiteX244" fmla="*/ 3131940 w 6370596"/>
                <a:gd name="connsiteY244" fmla="*/ 1353641 h 4579441"/>
                <a:gd name="connsiteX245" fmla="*/ 3119240 w 6370596"/>
                <a:gd name="connsiteY245" fmla="*/ 1334591 h 4579441"/>
                <a:gd name="connsiteX246" fmla="*/ 3112890 w 6370596"/>
                <a:gd name="connsiteY246" fmla="*/ 1315541 h 4579441"/>
                <a:gd name="connsiteX247" fmla="*/ 3100190 w 6370596"/>
                <a:gd name="connsiteY247" fmla="*/ 1296491 h 4579441"/>
                <a:gd name="connsiteX248" fmla="*/ 3087490 w 6370596"/>
                <a:gd name="connsiteY248" fmla="*/ 1271091 h 4579441"/>
                <a:gd name="connsiteX249" fmla="*/ 3068440 w 6370596"/>
                <a:gd name="connsiteY249" fmla="*/ 1252041 h 4579441"/>
                <a:gd name="connsiteX250" fmla="*/ 3030340 w 6370596"/>
                <a:gd name="connsiteY250" fmla="*/ 1232991 h 4579441"/>
                <a:gd name="connsiteX251" fmla="*/ 3011290 w 6370596"/>
                <a:gd name="connsiteY251" fmla="*/ 1213941 h 4579441"/>
                <a:gd name="connsiteX252" fmla="*/ 2985890 w 6370596"/>
                <a:gd name="connsiteY252" fmla="*/ 1194891 h 4579441"/>
                <a:gd name="connsiteX253" fmla="*/ 2966840 w 6370596"/>
                <a:gd name="connsiteY253" fmla="*/ 1169491 h 4579441"/>
                <a:gd name="connsiteX254" fmla="*/ 2941440 w 6370596"/>
                <a:gd name="connsiteY254" fmla="*/ 1144091 h 4579441"/>
                <a:gd name="connsiteX255" fmla="*/ 2896990 w 6370596"/>
                <a:gd name="connsiteY255" fmla="*/ 1086941 h 4579441"/>
                <a:gd name="connsiteX256" fmla="*/ 2865240 w 6370596"/>
                <a:gd name="connsiteY256" fmla="*/ 1048841 h 4579441"/>
                <a:gd name="connsiteX257" fmla="*/ 2839840 w 6370596"/>
                <a:gd name="connsiteY257" fmla="*/ 1029791 h 4579441"/>
                <a:gd name="connsiteX258" fmla="*/ 2801740 w 6370596"/>
                <a:gd name="connsiteY258" fmla="*/ 1004391 h 4579441"/>
                <a:gd name="connsiteX259" fmla="*/ 2757290 w 6370596"/>
                <a:gd name="connsiteY259" fmla="*/ 966291 h 4579441"/>
                <a:gd name="connsiteX260" fmla="*/ 2719190 w 6370596"/>
                <a:gd name="connsiteY260" fmla="*/ 928191 h 4579441"/>
                <a:gd name="connsiteX261" fmla="*/ 2700140 w 6370596"/>
                <a:gd name="connsiteY261" fmla="*/ 915491 h 4579441"/>
                <a:gd name="connsiteX262" fmla="*/ 2655690 w 6370596"/>
                <a:gd name="connsiteY262" fmla="*/ 871041 h 4579441"/>
                <a:gd name="connsiteX263" fmla="*/ 2630290 w 6370596"/>
                <a:gd name="connsiteY263" fmla="*/ 832941 h 4579441"/>
                <a:gd name="connsiteX264" fmla="*/ 2598540 w 6370596"/>
                <a:gd name="connsiteY264" fmla="*/ 801191 h 4579441"/>
                <a:gd name="connsiteX265" fmla="*/ 2585840 w 6370596"/>
                <a:gd name="connsiteY265" fmla="*/ 782141 h 4579441"/>
                <a:gd name="connsiteX266" fmla="*/ 2522340 w 6370596"/>
                <a:gd name="connsiteY266" fmla="*/ 744041 h 4579441"/>
                <a:gd name="connsiteX267" fmla="*/ 2503290 w 6370596"/>
                <a:gd name="connsiteY267" fmla="*/ 724991 h 4579441"/>
                <a:gd name="connsiteX268" fmla="*/ 2452490 w 6370596"/>
                <a:gd name="connsiteY268" fmla="*/ 693241 h 4579441"/>
                <a:gd name="connsiteX269" fmla="*/ 2376290 w 6370596"/>
                <a:gd name="connsiteY269" fmla="*/ 642441 h 4579441"/>
                <a:gd name="connsiteX270" fmla="*/ 2331840 w 6370596"/>
                <a:gd name="connsiteY270" fmla="*/ 585291 h 4579441"/>
                <a:gd name="connsiteX271" fmla="*/ 2293740 w 6370596"/>
                <a:gd name="connsiteY271" fmla="*/ 547191 h 4579441"/>
                <a:gd name="connsiteX272" fmla="*/ 2268340 w 6370596"/>
                <a:gd name="connsiteY272" fmla="*/ 496391 h 4579441"/>
                <a:gd name="connsiteX273" fmla="*/ 2223890 w 6370596"/>
                <a:gd name="connsiteY273" fmla="*/ 350341 h 4579441"/>
                <a:gd name="connsiteX274" fmla="*/ 2211190 w 6370596"/>
                <a:gd name="connsiteY274" fmla="*/ 331291 h 4579441"/>
                <a:gd name="connsiteX275" fmla="*/ 2204840 w 6370596"/>
                <a:gd name="connsiteY275" fmla="*/ 312241 h 4579441"/>
                <a:gd name="connsiteX276" fmla="*/ 2179440 w 6370596"/>
                <a:gd name="connsiteY276" fmla="*/ 274141 h 4579441"/>
                <a:gd name="connsiteX277" fmla="*/ 2122290 w 6370596"/>
                <a:gd name="connsiteY277" fmla="*/ 134441 h 4579441"/>
                <a:gd name="connsiteX278" fmla="*/ 2096890 w 6370596"/>
                <a:gd name="connsiteY278" fmla="*/ 96341 h 4579441"/>
                <a:gd name="connsiteX279" fmla="*/ 2071490 w 6370596"/>
                <a:gd name="connsiteY279" fmla="*/ 89991 h 4579441"/>
                <a:gd name="connsiteX280" fmla="*/ 2001640 w 6370596"/>
                <a:gd name="connsiteY280" fmla="*/ 58241 h 4579441"/>
                <a:gd name="connsiteX281" fmla="*/ 1982590 w 6370596"/>
                <a:gd name="connsiteY281" fmla="*/ 45541 h 4579441"/>
                <a:gd name="connsiteX282" fmla="*/ 1684140 w 6370596"/>
                <a:gd name="connsiteY282" fmla="*/ 26491 h 4579441"/>
                <a:gd name="connsiteX283" fmla="*/ 763390 w 6370596"/>
                <a:gd name="connsiteY283" fmla="*/ 13791 h 4579441"/>
                <a:gd name="connsiteX284" fmla="*/ 503040 w 6370596"/>
                <a:gd name="connsiteY284" fmla="*/ 1091 h 4579441"/>
                <a:gd name="connsiteX285" fmla="*/ 452240 w 6370596"/>
                <a:gd name="connsiteY285" fmla="*/ 20141 h 4579441"/>
                <a:gd name="connsiteX286" fmla="*/ 134740 w 6370596"/>
                <a:gd name="connsiteY286" fmla="*/ 20141 h 4579441"/>
                <a:gd name="connsiteX287" fmla="*/ 45840 w 6370596"/>
                <a:gd name="connsiteY287" fmla="*/ 64591 h 4579441"/>
                <a:gd name="connsiteX288" fmla="*/ 26790 w 6370596"/>
                <a:gd name="connsiteY288" fmla="*/ 229691 h 4579441"/>
                <a:gd name="connsiteX289" fmla="*/ 7740 w 6370596"/>
                <a:gd name="connsiteY289" fmla="*/ 369391 h 4579441"/>
                <a:gd name="connsiteX290" fmla="*/ 20440 w 6370596"/>
                <a:gd name="connsiteY290" fmla="*/ 470991 h 4579441"/>
                <a:gd name="connsiteX0" fmla="*/ 45840 w 6370596"/>
                <a:gd name="connsiteY0" fmla="*/ 83641 h 4579441"/>
                <a:gd name="connsiteX1" fmla="*/ 39490 w 6370596"/>
                <a:gd name="connsiteY1" fmla="*/ 121741 h 4579441"/>
                <a:gd name="connsiteX2" fmla="*/ 33140 w 6370596"/>
                <a:gd name="connsiteY2" fmla="*/ 140791 h 4579441"/>
                <a:gd name="connsiteX3" fmla="*/ 14090 w 6370596"/>
                <a:gd name="connsiteY3" fmla="*/ 223341 h 4579441"/>
                <a:gd name="connsiteX4" fmla="*/ 7740 w 6370596"/>
                <a:gd name="connsiteY4" fmla="*/ 928191 h 4579441"/>
                <a:gd name="connsiteX5" fmla="*/ 1390 w 6370596"/>
                <a:gd name="connsiteY5" fmla="*/ 947241 h 4579441"/>
                <a:gd name="connsiteX6" fmla="*/ 39490 w 6370596"/>
                <a:gd name="connsiteY6" fmla="*/ 1848941 h 4579441"/>
                <a:gd name="connsiteX7" fmla="*/ 20440 w 6370596"/>
                <a:gd name="connsiteY7" fmla="*/ 2820491 h 4579441"/>
                <a:gd name="connsiteX8" fmla="*/ 26790 w 6370596"/>
                <a:gd name="connsiteY8" fmla="*/ 2852241 h 4579441"/>
                <a:gd name="connsiteX9" fmla="*/ 33140 w 6370596"/>
                <a:gd name="connsiteY9" fmla="*/ 3131641 h 4579441"/>
                <a:gd name="connsiteX10" fmla="*/ 39490 w 6370596"/>
                <a:gd name="connsiteY10" fmla="*/ 3703141 h 4579441"/>
                <a:gd name="connsiteX11" fmla="*/ 64890 w 6370596"/>
                <a:gd name="connsiteY11" fmla="*/ 3709491 h 4579441"/>
                <a:gd name="connsiteX12" fmla="*/ 102990 w 6370596"/>
                <a:gd name="connsiteY12" fmla="*/ 3722191 h 4579441"/>
                <a:gd name="connsiteX13" fmla="*/ 141090 w 6370596"/>
                <a:gd name="connsiteY13" fmla="*/ 3734891 h 4579441"/>
                <a:gd name="connsiteX14" fmla="*/ 210940 w 6370596"/>
                <a:gd name="connsiteY14" fmla="*/ 3766641 h 4579441"/>
                <a:gd name="connsiteX15" fmla="*/ 287140 w 6370596"/>
                <a:gd name="connsiteY15" fmla="*/ 3823791 h 4579441"/>
                <a:gd name="connsiteX16" fmla="*/ 306190 w 6370596"/>
                <a:gd name="connsiteY16" fmla="*/ 3836491 h 4579441"/>
                <a:gd name="connsiteX17" fmla="*/ 318890 w 6370596"/>
                <a:gd name="connsiteY17" fmla="*/ 3855541 h 4579441"/>
                <a:gd name="connsiteX18" fmla="*/ 331590 w 6370596"/>
                <a:gd name="connsiteY18" fmla="*/ 3893641 h 4579441"/>
                <a:gd name="connsiteX19" fmla="*/ 363340 w 6370596"/>
                <a:gd name="connsiteY19" fmla="*/ 3925391 h 4579441"/>
                <a:gd name="connsiteX20" fmla="*/ 382390 w 6370596"/>
                <a:gd name="connsiteY20" fmla="*/ 3963491 h 4579441"/>
                <a:gd name="connsiteX21" fmla="*/ 388740 w 6370596"/>
                <a:gd name="connsiteY21" fmla="*/ 3988891 h 4579441"/>
                <a:gd name="connsiteX22" fmla="*/ 433190 w 6370596"/>
                <a:gd name="connsiteY22" fmla="*/ 4077791 h 4579441"/>
                <a:gd name="connsiteX23" fmla="*/ 503040 w 6370596"/>
                <a:gd name="connsiteY23" fmla="*/ 4065091 h 4579441"/>
                <a:gd name="connsiteX24" fmla="*/ 598290 w 6370596"/>
                <a:gd name="connsiteY24" fmla="*/ 4065091 h 4579441"/>
                <a:gd name="connsiteX25" fmla="*/ 655440 w 6370596"/>
                <a:gd name="connsiteY25" fmla="*/ 4026991 h 4579441"/>
                <a:gd name="connsiteX26" fmla="*/ 649090 w 6370596"/>
                <a:gd name="connsiteY26" fmla="*/ 3944441 h 4579441"/>
                <a:gd name="connsiteX27" fmla="*/ 718940 w 6370596"/>
                <a:gd name="connsiteY27" fmla="*/ 3919041 h 4579441"/>
                <a:gd name="connsiteX28" fmla="*/ 807840 w 6370596"/>
                <a:gd name="connsiteY28" fmla="*/ 3919041 h 4579441"/>
                <a:gd name="connsiteX29" fmla="*/ 915790 w 6370596"/>
                <a:gd name="connsiteY29" fmla="*/ 3988891 h 4579441"/>
                <a:gd name="connsiteX30" fmla="*/ 1011040 w 6370596"/>
                <a:gd name="connsiteY30" fmla="*/ 4026991 h 4579441"/>
                <a:gd name="connsiteX31" fmla="*/ 1087240 w 6370596"/>
                <a:gd name="connsiteY31" fmla="*/ 4090491 h 4579441"/>
                <a:gd name="connsiteX32" fmla="*/ 1157090 w 6370596"/>
                <a:gd name="connsiteY32" fmla="*/ 4084141 h 4579441"/>
                <a:gd name="connsiteX33" fmla="*/ 1157090 w 6370596"/>
                <a:gd name="connsiteY33" fmla="*/ 4039691 h 4579441"/>
                <a:gd name="connsiteX34" fmla="*/ 1265040 w 6370596"/>
                <a:gd name="connsiteY34" fmla="*/ 4058741 h 4579441"/>
                <a:gd name="connsiteX35" fmla="*/ 1366640 w 6370596"/>
                <a:gd name="connsiteY35" fmla="*/ 4096841 h 4579441"/>
                <a:gd name="connsiteX36" fmla="*/ 1411090 w 6370596"/>
                <a:gd name="connsiteY36" fmla="*/ 4122241 h 4579441"/>
                <a:gd name="connsiteX37" fmla="*/ 1468240 w 6370596"/>
                <a:gd name="connsiteY37" fmla="*/ 4166691 h 4579441"/>
                <a:gd name="connsiteX38" fmla="*/ 1569840 w 6370596"/>
                <a:gd name="connsiteY38" fmla="*/ 4217491 h 4579441"/>
                <a:gd name="connsiteX39" fmla="*/ 1595240 w 6370596"/>
                <a:gd name="connsiteY39" fmla="*/ 4230191 h 4579441"/>
                <a:gd name="connsiteX40" fmla="*/ 1709540 w 6370596"/>
                <a:gd name="connsiteY40" fmla="*/ 4300041 h 4579441"/>
                <a:gd name="connsiteX41" fmla="*/ 1728590 w 6370596"/>
                <a:gd name="connsiteY41" fmla="*/ 4306391 h 4579441"/>
                <a:gd name="connsiteX42" fmla="*/ 1880990 w 6370596"/>
                <a:gd name="connsiteY42" fmla="*/ 4382591 h 4579441"/>
                <a:gd name="connsiteX43" fmla="*/ 1919090 w 6370596"/>
                <a:gd name="connsiteY43" fmla="*/ 4395291 h 4579441"/>
                <a:gd name="connsiteX44" fmla="*/ 1963540 w 6370596"/>
                <a:gd name="connsiteY44" fmla="*/ 4414341 h 4579441"/>
                <a:gd name="connsiteX45" fmla="*/ 2071490 w 6370596"/>
                <a:gd name="connsiteY45" fmla="*/ 4496891 h 4579441"/>
                <a:gd name="connsiteX46" fmla="*/ 2090540 w 6370596"/>
                <a:gd name="connsiteY46" fmla="*/ 4503241 h 4579441"/>
                <a:gd name="connsiteX47" fmla="*/ 2109590 w 6370596"/>
                <a:gd name="connsiteY47" fmla="*/ 4515941 h 4579441"/>
                <a:gd name="connsiteX48" fmla="*/ 2134990 w 6370596"/>
                <a:gd name="connsiteY48" fmla="*/ 4522291 h 4579441"/>
                <a:gd name="connsiteX49" fmla="*/ 2198490 w 6370596"/>
                <a:gd name="connsiteY49" fmla="*/ 4541341 h 4579441"/>
                <a:gd name="connsiteX50" fmla="*/ 2261990 w 6370596"/>
                <a:gd name="connsiteY50" fmla="*/ 4547691 h 4579441"/>
                <a:gd name="connsiteX51" fmla="*/ 2325490 w 6370596"/>
                <a:gd name="connsiteY51" fmla="*/ 4566741 h 4579441"/>
                <a:gd name="connsiteX52" fmla="*/ 2363590 w 6370596"/>
                <a:gd name="connsiteY52" fmla="*/ 4579441 h 4579441"/>
                <a:gd name="connsiteX53" fmla="*/ 2388990 w 6370596"/>
                <a:gd name="connsiteY53" fmla="*/ 4573091 h 4579441"/>
                <a:gd name="connsiteX54" fmla="*/ 2433440 w 6370596"/>
                <a:gd name="connsiteY54" fmla="*/ 4515941 h 4579441"/>
                <a:gd name="connsiteX55" fmla="*/ 2503290 w 6370596"/>
                <a:gd name="connsiteY55" fmla="*/ 4414341 h 4579441"/>
                <a:gd name="connsiteX56" fmla="*/ 2522340 w 6370596"/>
                <a:gd name="connsiteY56" fmla="*/ 4388941 h 4579441"/>
                <a:gd name="connsiteX57" fmla="*/ 2611240 w 6370596"/>
                <a:gd name="connsiteY57" fmla="*/ 4312741 h 4579441"/>
                <a:gd name="connsiteX58" fmla="*/ 2827140 w 6370596"/>
                <a:gd name="connsiteY58" fmla="*/ 4166691 h 4579441"/>
                <a:gd name="connsiteX59" fmla="*/ 2890640 w 6370596"/>
                <a:gd name="connsiteY59" fmla="*/ 4103191 h 4579441"/>
                <a:gd name="connsiteX60" fmla="*/ 2903340 w 6370596"/>
                <a:gd name="connsiteY60" fmla="*/ 4077791 h 4579441"/>
                <a:gd name="connsiteX61" fmla="*/ 2992240 w 6370596"/>
                <a:gd name="connsiteY61" fmla="*/ 4014291 h 4579441"/>
                <a:gd name="connsiteX62" fmla="*/ 3023990 w 6370596"/>
                <a:gd name="connsiteY62" fmla="*/ 3995241 h 4579441"/>
                <a:gd name="connsiteX63" fmla="*/ 3093840 w 6370596"/>
                <a:gd name="connsiteY63" fmla="*/ 3963491 h 4579441"/>
                <a:gd name="connsiteX64" fmla="*/ 3112890 w 6370596"/>
                <a:gd name="connsiteY64" fmla="*/ 3950791 h 4579441"/>
                <a:gd name="connsiteX65" fmla="*/ 3150990 w 6370596"/>
                <a:gd name="connsiteY65" fmla="*/ 3938091 h 4579441"/>
                <a:gd name="connsiteX66" fmla="*/ 3208140 w 6370596"/>
                <a:gd name="connsiteY66" fmla="*/ 3906341 h 4579441"/>
                <a:gd name="connsiteX67" fmla="*/ 3246240 w 6370596"/>
                <a:gd name="connsiteY67" fmla="*/ 3887291 h 4579441"/>
                <a:gd name="connsiteX68" fmla="*/ 3258940 w 6370596"/>
                <a:gd name="connsiteY68" fmla="*/ 3868241 h 4579441"/>
                <a:gd name="connsiteX69" fmla="*/ 3284340 w 6370596"/>
                <a:gd name="connsiteY69" fmla="*/ 3849191 h 4579441"/>
                <a:gd name="connsiteX70" fmla="*/ 3277990 w 6370596"/>
                <a:gd name="connsiteY70" fmla="*/ 3734891 h 4579441"/>
                <a:gd name="connsiteX71" fmla="*/ 3239890 w 6370596"/>
                <a:gd name="connsiteY71" fmla="*/ 3728541 h 4579441"/>
                <a:gd name="connsiteX72" fmla="*/ 3112890 w 6370596"/>
                <a:gd name="connsiteY72" fmla="*/ 3715841 h 4579441"/>
                <a:gd name="connsiteX73" fmla="*/ 3119240 w 6370596"/>
                <a:gd name="connsiteY73" fmla="*/ 3690441 h 4579441"/>
                <a:gd name="connsiteX74" fmla="*/ 3138290 w 6370596"/>
                <a:gd name="connsiteY74" fmla="*/ 3677741 h 4579441"/>
                <a:gd name="connsiteX75" fmla="*/ 3163690 w 6370596"/>
                <a:gd name="connsiteY75" fmla="*/ 3658691 h 4579441"/>
                <a:gd name="connsiteX76" fmla="*/ 3201790 w 6370596"/>
                <a:gd name="connsiteY76" fmla="*/ 3639641 h 4579441"/>
                <a:gd name="connsiteX77" fmla="*/ 3271640 w 6370596"/>
                <a:gd name="connsiteY77" fmla="*/ 3569791 h 4579441"/>
                <a:gd name="connsiteX78" fmla="*/ 3290690 w 6370596"/>
                <a:gd name="connsiteY78" fmla="*/ 3544391 h 4579441"/>
                <a:gd name="connsiteX79" fmla="*/ 3309740 w 6370596"/>
                <a:gd name="connsiteY79" fmla="*/ 3531691 h 4579441"/>
                <a:gd name="connsiteX80" fmla="*/ 3404990 w 6370596"/>
                <a:gd name="connsiteY80" fmla="*/ 3474541 h 4579441"/>
                <a:gd name="connsiteX81" fmla="*/ 3449440 w 6370596"/>
                <a:gd name="connsiteY81" fmla="*/ 3461841 h 4579441"/>
                <a:gd name="connsiteX82" fmla="*/ 3474840 w 6370596"/>
                <a:gd name="connsiteY82" fmla="*/ 3398341 h 4579441"/>
                <a:gd name="connsiteX83" fmla="*/ 3512940 w 6370596"/>
                <a:gd name="connsiteY83" fmla="*/ 3379291 h 4579441"/>
                <a:gd name="connsiteX84" fmla="*/ 3557390 w 6370596"/>
                <a:gd name="connsiteY84" fmla="*/ 3353891 h 4579441"/>
                <a:gd name="connsiteX85" fmla="*/ 3608190 w 6370596"/>
                <a:gd name="connsiteY85" fmla="*/ 3322141 h 4579441"/>
                <a:gd name="connsiteX86" fmla="*/ 3697090 w 6370596"/>
                <a:gd name="connsiteY86" fmla="*/ 3296741 h 4579441"/>
                <a:gd name="connsiteX87" fmla="*/ 3741540 w 6370596"/>
                <a:gd name="connsiteY87" fmla="*/ 3284041 h 4579441"/>
                <a:gd name="connsiteX88" fmla="*/ 3760590 w 6370596"/>
                <a:gd name="connsiteY88" fmla="*/ 3271341 h 4579441"/>
                <a:gd name="connsiteX89" fmla="*/ 3805040 w 6370596"/>
                <a:gd name="connsiteY89" fmla="*/ 3220541 h 4579441"/>
                <a:gd name="connsiteX90" fmla="*/ 3773290 w 6370596"/>
                <a:gd name="connsiteY90" fmla="*/ 3144341 h 4579441"/>
                <a:gd name="connsiteX91" fmla="*/ 3728840 w 6370596"/>
                <a:gd name="connsiteY91" fmla="*/ 3087191 h 4579441"/>
                <a:gd name="connsiteX92" fmla="*/ 3671690 w 6370596"/>
                <a:gd name="connsiteY92" fmla="*/ 2979241 h 4579441"/>
                <a:gd name="connsiteX93" fmla="*/ 3678040 w 6370596"/>
                <a:gd name="connsiteY93" fmla="*/ 2960191 h 4579441"/>
                <a:gd name="connsiteX94" fmla="*/ 3690740 w 6370596"/>
                <a:gd name="connsiteY94" fmla="*/ 2877641 h 4579441"/>
                <a:gd name="connsiteX95" fmla="*/ 3684390 w 6370596"/>
                <a:gd name="connsiteY95" fmla="*/ 2833191 h 4579441"/>
                <a:gd name="connsiteX96" fmla="*/ 3671690 w 6370596"/>
                <a:gd name="connsiteY96" fmla="*/ 2814141 h 4579441"/>
                <a:gd name="connsiteX97" fmla="*/ 3665340 w 6370596"/>
                <a:gd name="connsiteY97" fmla="*/ 2788741 h 4579441"/>
                <a:gd name="connsiteX98" fmla="*/ 3671690 w 6370596"/>
                <a:gd name="connsiteY98" fmla="*/ 2706191 h 4579441"/>
                <a:gd name="connsiteX99" fmla="*/ 3684390 w 6370596"/>
                <a:gd name="connsiteY99" fmla="*/ 2687141 h 4579441"/>
                <a:gd name="connsiteX100" fmla="*/ 3722490 w 6370596"/>
                <a:gd name="connsiteY100" fmla="*/ 2649041 h 4579441"/>
                <a:gd name="connsiteX101" fmla="*/ 3843140 w 6370596"/>
                <a:gd name="connsiteY101" fmla="*/ 2560141 h 4579441"/>
                <a:gd name="connsiteX102" fmla="*/ 3925690 w 6370596"/>
                <a:gd name="connsiteY102" fmla="*/ 2496641 h 4579441"/>
                <a:gd name="connsiteX103" fmla="*/ 4008240 w 6370596"/>
                <a:gd name="connsiteY103" fmla="*/ 2464891 h 4579441"/>
                <a:gd name="connsiteX104" fmla="*/ 4109840 w 6370596"/>
                <a:gd name="connsiteY104" fmla="*/ 2471241 h 4579441"/>
                <a:gd name="connsiteX105" fmla="*/ 4147940 w 6370596"/>
                <a:gd name="connsiteY105" fmla="*/ 2496641 h 4579441"/>
                <a:gd name="connsiteX106" fmla="*/ 4186040 w 6370596"/>
                <a:gd name="connsiteY106" fmla="*/ 2515691 h 4579441"/>
                <a:gd name="connsiteX107" fmla="*/ 4249540 w 6370596"/>
                <a:gd name="connsiteY107" fmla="*/ 2566491 h 4579441"/>
                <a:gd name="connsiteX108" fmla="*/ 4274940 w 6370596"/>
                <a:gd name="connsiteY108" fmla="*/ 2610941 h 4579441"/>
                <a:gd name="connsiteX109" fmla="*/ 4293990 w 6370596"/>
                <a:gd name="connsiteY109" fmla="*/ 2629991 h 4579441"/>
                <a:gd name="connsiteX110" fmla="*/ 4363840 w 6370596"/>
                <a:gd name="connsiteY110" fmla="*/ 2706191 h 4579441"/>
                <a:gd name="connsiteX111" fmla="*/ 4382890 w 6370596"/>
                <a:gd name="connsiteY111" fmla="*/ 2731591 h 4579441"/>
                <a:gd name="connsiteX112" fmla="*/ 4427340 w 6370596"/>
                <a:gd name="connsiteY112" fmla="*/ 2795091 h 4579441"/>
                <a:gd name="connsiteX113" fmla="*/ 4465440 w 6370596"/>
                <a:gd name="connsiteY113" fmla="*/ 2852241 h 4579441"/>
                <a:gd name="connsiteX114" fmla="*/ 4535290 w 6370596"/>
                <a:gd name="connsiteY114" fmla="*/ 2947491 h 4579441"/>
                <a:gd name="connsiteX115" fmla="*/ 4547990 w 6370596"/>
                <a:gd name="connsiteY115" fmla="*/ 2966541 h 4579441"/>
                <a:gd name="connsiteX116" fmla="*/ 4573390 w 6370596"/>
                <a:gd name="connsiteY116" fmla="*/ 2991941 h 4579441"/>
                <a:gd name="connsiteX117" fmla="*/ 4586090 w 6370596"/>
                <a:gd name="connsiteY117" fmla="*/ 3010991 h 4579441"/>
                <a:gd name="connsiteX118" fmla="*/ 4605140 w 6370596"/>
                <a:gd name="connsiteY118" fmla="*/ 3030041 h 4579441"/>
                <a:gd name="connsiteX119" fmla="*/ 4649590 w 6370596"/>
                <a:gd name="connsiteY119" fmla="*/ 3087191 h 4579441"/>
                <a:gd name="connsiteX120" fmla="*/ 4668640 w 6370596"/>
                <a:gd name="connsiteY120" fmla="*/ 3112591 h 4579441"/>
                <a:gd name="connsiteX121" fmla="*/ 4681340 w 6370596"/>
                <a:gd name="connsiteY121" fmla="*/ 3131641 h 4579441"/>
                <a:gd name="connsiteX122" fmla="*/ 4700390 w 6370596"/>
                <a:gd name="connsiteY122" fmla="*/ 3137991 h 4579441"/>
                <a:gd name="connsiteX123" fmla="*/ 4732140 w 6370596"/>
                <a:gd name="connsiteY123" fmla="*/ 3036391 h 4579441"/>
                <a:gd name="connsiteX124" fmla="*/ 4744840 w 6370596"/>
                <a:gd name="connsiteY124" fmla="*/ 2985591 h 4579441"/>
                <a:gd name="connsiteX125" fmla="*/ 4763890 w 6370596"/>
                <a:gd name="connsiteY125" fmla="*/ 2934791 h 4579441"/>
                <a:gd name="connsiteX126" fmla="*/ 4776590 w 6370596"/>
                <a:gd name="connsiteY126" fmla="*/ 2883991 h 4579441"/>
                <a:gd name="connsiteX127" fmla="*/ 4782940 w 6370596"/>
                <a:gd name="connsiteY127" fmla="*/ 2864941 h 4579441"/>
                <a:gd name="connsiteX128" fmla="*/ 4801990 w 6370596"/>
                <a:gd name="connsiteY128" fmla="*/ 2839541 h 4579441"/>
                <a:gd name="connsiteX129" fmla="*/ 4808340 w 6370596"/>
                <a:gd name="connsiteY129" fmla="*/ 2820491 h 4579441"/>
                <a:gd name="connsiteX130" fmla="*/ 4846440 w 6370596"/>
                <a:gd name="connsiteY130" fmla="*/ 2763341 h 4579441"/>
                <a:gd name="connsiteX131" fmla="*/ 4859140 w 6370596"/>
                <a:gd name="connsiteY131" fmla="*/ 2744291 h 4579441"/>
                <a:gd name="connsiteX132" fmla="*/ 4878190 w 6370596"/>
                <a:gd name="connsiteY132" fmla="*/ 2731591 h 4579441"/>
                <a:gd name="connsiteX133" fmla="*/ 4922640 w 6370596"/>
                <a:gd name="connsiteY133" fmla="*/ 2693491 h 4579441"/>
                <a:gd name="connsiteX134" fmla="*/ 4960740 w 6370596"/>
                <a:gd name="connsiteY134" fmla="*/ 2680791 h 4579441"/>
                <a:gd name="connsiteX135" fmla="*/ 5005190 w 6370596"/>
                <a:gd name="connsiteY135" fmla="*/ 2668091 h 4579441"/>
                <a:gd name="connsiteX136" fmla="*/ 5049640 w 6370596"/>
                <a:gd name="connsiteY136" fmla="*/ 2661741 h 4579441"/>
                <a:gd name="connsiteX137" fmla="*/ 5119490 w 6370596"/>
                <a:gd name="connsiteY137" fmla="*/ 2668091 h 4579441"/>
                <a:gd name="connsiteX138" fmla="*/ 5138540 w 6370596"/>
                <a:gd name="connsiteY138" fmla="*/ 2680791 h 4579441"/>
                <a:gd name="connsiteX139" fmla="*/ 5157590 w 6370596"/>
                <a:gd name="connsiteY139" fmla="*/ 2687141 h 4579441"/>
                <a:gd name="connsiteX140" fmla="*/ 5202040 w 6370596"/>
                <a:gd name="connsiteY140" fmla="*/ 2706191 h 4579441"/>
                <a:gd name="connsiteX141" fmla="*/ 5240140 w 6370596"/>
                <a:gd name="connsiteY141" fmla="*/ 2718891 h 4579441"/>
                <a:gd name="connsiteX142" fmla="*/ 5259190 w 6370596"/>
                <a:gd name="connsiteY142" fmla="*/ 2725241 h 4579441"/>
                <a:gd name="connsiteX143" fmla="*/ 5290940 w 6370596"/>
                <a:gd name="connsiteY143" fmla="*/ 2737941 h 4579441"/>
                <a:gd name="connsiteX144" fmla="*/ 5316340 w 6370596"/>
                <a:gd name="connsiteY144" fmla="*/ 2744291 h 4579441"/>
                <a:gd name="connsiteX145" fmla="*/ 5354440 w 6370596"/>
                <a:gd name="connsiteY145" fmla="*/ 2756991 h 4579441"/>
                <a:gd name="connsiteX146" fmla="*/ 5398890 w 6370596"/>
                <a:gd name="connsiteY146" fmla="*/ 2769691 h 4579441"/>
                <a:gd name="connsiteX147" fmla="*/ 5494140 w 6370596"/>
                <a:gd name="connsiteY147" fmla="*/ 2763341 h 4579441"/>
                <a:gd name="connsiteX148" fmla="*/ 5513190 w 6370596"/>
                <a:gd name="connsiteY148" fmla="*/ 2744291 h 4579441"/>
                <a:gd name="connsiteX149" fmla="*/ 5500490 w 6370596"/>
                <a:gd name="connsiteY149" fmla="*/ 2699841 h 4579441"/>
                <a:gd name="connsiteX150" fmla="*/ 5494140 w 6370596"/>
                <a:gd name="connsiteY150" fmla="*/ 2668091 h 4579441"/>
                <a:gd name="connsiteX151" fmla="*/ 5456040 w 6370596"/>
                <a:gd name="connsiteY151" fmla="*/ 2649041 h 4579441"/>
                <a:gd name="connsiteX152" fmla="*/ 5449690 w 6370596"/>
                <a:gd name="connsiteY152" fmla="*/ 2623641 h 4579441"/>
                <a:gd name="connsiteX153" fmla="*/ 5462390 w 6370596"/>
                <a:gd name="connsiteY153" fmla="*/ 2509341 h 4579441"/>
                <a:gd name="connsiteX154" fmla="*/ 5475090 w 6370596"/>
                <a:gd name="connsiteY154" fmla="*/ 2483941 h 4579441"/>
                <a:gd name="connsiteX155" fmla="*/ 5513190 w 6370596"/>
                <a:gd name="connsiteY155" fmla="*/ 2458541 h 4579441"/>
                <a:gd name="connsiteX156" fmla="*/ 5513190 w 6370596"/>
                <a:gd name="connsiteY156" fmla="*/ 2356941 h 4579441"/>
                <a:gd name="connsiteX157" fmla="*/ 5532240 w 6370596"/>
                <a:gd name="connsiteY157" fmla="*/ 2331541 h 4579441"/>
                <a:gd name="connsiteX158" fmla="*/ 5551290 w 6370596"/>
                <a:gd name="connsiteY158" fmla="*/ 2293441 h 4579441"/>
                <a:gd name="connsiteX159" fmla="*/ 5576690 w 6370596"/>
                <a:gd name="connsiteY159" fmla="*/ 2287091 h 4579441"/>
                <a:gd name="connsiteX160" fmla="*/ 5684640 w 6370596"/>
                <a:gd name="connsiteY160" fmla="*/ 2280741 h 4579441"/>
                <a:gd name="connsiteX161" fmla="*/ 5767190 w 6370596"/>
                <a:gd name="connsiteY161" fmla="*/ 2261691 h 4579441"/>
                <a:gd name="connsiteX162" fmla="*/ 5786240 w 6370596"/>
                <a:gd name="connsiteY162" fmla="*/ 2255341 h 4579441"/>
                <a:gd name="connsiteX163" fmla="*/ 5951340 w 6370596"/>
                <a:gd name="connsiteY163" fmla="*/ 2261691 h 4579441"/>
                <a:gd name="connsiteX164" fmla="*/ 5989440 w 6370596"/>
                <a:gd name="connsiteY164" fmla="*/ 2280741 h 4579441"/>
                <a:gd name="connsiteX165" fmla="*/ 6129140 w 6370596"/>
                <a:gd name="connsiteY165" fmla="*/ 2299791 h 4579441"/>
                <a:gd name="connsiteX166" fmla="*/ 6287890 w 6370596"/>
                <a:gd name="connsiteY166" fmla="*/ 2293441 h 4579441"/>
                <a:gd name="connsiteX167" fmla="*/ 6306940 w 6370596"/>
                <a:gd name="connsiteY167" fmla="*/ 2280741 h 4579441"/>
                <a:gd name="connsiteX168" fmla="*/ 6332340 w 6370596"/>
                <a:gd name="connsiteY168" fmla="*/ 2274391 h 4579441"/>
                <a:gd name="connsiteX169" fmla="*/ 6370440 w 6370596"/>
                <a:gd name="connsiteY169" fmla="*/ 2236291 h 4579441"/>
                <a:gd name="connsiteX170" fmla="*/ 6351390 w 6370596"/>
                <a:gd name="connsiteY170" fmla="*/ 2229941 h 4579441"/>
                <a:gd name="connsiteX171" fmla="*/ 6325990 w 6370596"/>
                <a:gd name="connsiteY171" fmla="*/ 2217241 h 4579441"/>
                <a:gd name="connsiteX172" fmla="*/ 6306940 w 6370596"/>
                <a:gd name="connsiteY172" fmla="*/ 2102941 h 4579441"/>
                <a:gd name="connsiteX173" fmla="*/ 6300590 w 6370596"/>
                <a:gd name="connsiteY173" fmla="*/ 2033091 h 4579441"/>
                <a:gd name="connsiteX174" fmla="*/ 6281540 w 6370596"/>
                <a:gd name="connsiteY174" fmla="*/ 1969591 h 4579441"/>
                <a:gd name="connsiteX175" fmla="*/ 6268840 w 6370596"/>
                <a:gd name="connsiteY175" fmla="*/ 1937841 h 4579441"/>
                <a:gd name="connsiteX176" fmla="*/ 6262490 w 6370596"/>
                <a:gd name="connsiteY176" fmla="*/ 1918791 h 4579441"/>
                <a:gd name="connsiteX177" fmla="*/ 6249790 w 6370596"/>
                <a:gd name="connsiteY177" fmla="*/ 1899741 h 4579441"/>
                <a:gd name="connsiteX178" fmla="*/ 6243440 w 6370596"/>
                <a:gd name="connsiteY178" fmla="*/ 1874341 h 4579441"/>
                <a:gd name="connsiteX179" fmla="*/ 6224390 w 6370596"/>
                <a:gd name="connsiteY179" fmla="*/ 1829891 h 4579441"/>
                <a:gd name="connsiteX180" fmla="*/ 6218040 w 6370596"/>
                <a:gd name="connsiteY180" fmla="*/ 1753691 h 4579441"/>
                <a:gd name="connsiteX181" fmla="*/ 6192640 w 6370596"/>
                <a:gd name="connsiteY181" fmla="*/ 1696541 h 4579441"/>
                <a:gd name="connsiteX182" fmla="*/ 6179940 w 6370596"/>
                <a:gd name="connsiteY182" fmla="*/ 1671141 h 4579441"/>
                <a:gd name="connsiteX183" fmla="*/ 6154540 w 6370596"/>
                <a:gd name="connsiteY183" fmla="*/ 1633041 h 4579441"/>
                <a:gd name="connsiteX184" fmla="*/ 6141840 w 6370596"/>
                <a:gd name="connsiteY184" fmla="*/ 1594941 h 4579441"/>
                <a:gd name="connsiteX185" fmla="*/ 6135490 w 6370596"/>
                <a:gd name="connsiteY185" fmla="*/ 1575891 h 4579441"/>
                <a:gd name="connsiteX186" fmla="*/ 6129140 w 6370596"/>
                <a:gd name="connsiteY186" fmla="*/ 1550491 h 4579441"/>
                <a:gd name="connsiteX187" fmla="*/ 6116440 w 6370596"/>
                <a:gd name="connsiteY187" fmla="*/ 1531441 h 4579441"/>
                <a:gd name="connsiteX188" fmla="*/ 6097390 w 6370596"/>
                <a:gd name="connsiteY188" fmla="*/ 1486991 h 4579441"/>
                <a:gd name="connsiteX189" fmla="*/ 6059290 w 6370596"/>
                <a:gd name="connsiteY189" fmla="*/ 1474291 h 4579441"/>
                <a:gd name="connsiteX190" fmla="*/ 6002140 w 6370596"/>
                <a:gd name="connsiteY190" fmla="*/ 1461591 h 4579441"/>
                <a:gd name="connsiteX191" fmla="*/ 5964040 w 6370596"/>
                <a:gd name="connsiteY191" fmla="*/ 1448891 h 4579441"/>
                <a:gd name="connsiteX192" fmla="*/ 5944990 w 6370596"/>
                <a:gd name="connsiteY192" fmla="*/ 1442541 h 4579441"/>
                <a:gd name="connsiteX193" fmla="*/ 5887840 w 6370596"/>
                <a:gd name="connsiteY193" fmla="*/ 1429841 h 4579441"/>
                <a:gd name="connsiteX194" fmla="*/ 5868790 w 6370596"/>
                <a:gd name="connsiteY194" fmla="*/ 1423491 h 4579441"/>
                <a:gd name="connsiteX195" fmla="*/ 5563990 w 6370596"/>
                <a:gd name="connsiteY195" fmla="*/ 1436191 h 4579441"/>
                <a:gd name="connsiteX196" fmla="*/ 5506840 w 6370596"/>
                <a:gd name="connsiteY196" fmla="*/ 1448891 h 4579441"/>
                <a:gd name="connsiteX197" fmla="*/ 5468740 w 6370596"/>
                <a:gd name="connsiteY197" fmla="*/ 1461591 h 4579441"/>
                <a:gd name="connsiteX198" fmla="*/ 5449690 w 6370596"/>
                <a:gd name="connsiteY198" fmla="*/ 1467941 h 4579441"/>
                <a:gd name="connsiteX199" fmla="*/ 5430640 w 6370596"/>
                <a:gd name="connsiteY199" fmla="*/ 1480641 h 4579441"/>
                <a:gd name="connsiteX200" fmla="*/ 5373490 w 6370596"/>
                <a:gd name="connsiteY200" fmla="*/ 1493341 h 4579441"/>
                <a:gd name="connsiteX201" fmla="*/ 5309990 w 6370596"/>
                <a:gd name="connsiteY201" fmla="*/ 1506041 h 4579441"/>
                <a:gd name="connsiteX202" fmla="*/ 5202040 w 6370596"/>
                <a:gd name="connsiteY202" fmla="*/ 1525091 h 4579441"/>
                <a:gd name="connsiteX203" fmla="*/ 5030590 w 6370596"/>
                <a:gd name="connsiteY203" fmla="*/ 1512391 h 4579441"/>
                <a:gd name="connsiteX204" fmla="*/ 4967090 w 6370596"/>
                <a:gd name="connsiteY204" fmla="*/ 1493341 h 4579441"/>
                <a:gd name="connsiteX205" fmla="*/ 4948040 w 6370596"/>
                <a:gd name="connsiteY205" fmla="*/ 1486991 h 4579441"/>
                <a:gd name="connsiteX206" fmla="*/ 4922640 w 6370596"/>
                <a:gd name="connsiteY206" fmla="*/ 1480641 h 4579441"/>
                <a:gd name="connsiteX207" fmla="*/ 4903590 w 6370596"/>
                <a:gd name="connsiteY207" fmla="*/ 1474291 h 4579441"/>
                <a:gd name="connsiteX208" fmla="*/ 4833740 w 6370596"/>
                <a:gd name="connsiteY208" fmla="*/ 1467941 h 4579441"/>
                <a:gd name="connsiteX209" fmla="*/ 4795640 w 6370596"/>
                <a:gd name="connsiteY209" fmla="*/ 1455241 h 4579441"/>
                <a:gd name="connsiteX210" fmla="*/ 4522590 w 6370596"/>
                <a:gd name="connsiteY210" fmla="*/ 1442541 h 4579441"/>
                <a:gd name="connsiteX211" fmla="*/ 4490840 w 6370596"/>
                <a:gd name="connsiteY211" fmla="*/ 1436191 h 4579441"/>
                <a:gd name="connsiteX212" fmla="*/ 4452740 w 6370596"/>
                <a:gd name="connsiteY212" fmla="*/ 1423491 h 4579441"/>
                <a:gd name="connsiteX213" fmla="*/ 4395590 w 6370596"/>
                <a:gd name="connsiteY213" fmla="*/ 1417141 h 4579441"/>
                <a:gd name="connsiteX214" fmla="*/ 4357490 w 6370596"/>
                <a:gd name="connsiteY214" fmla="*/ 1391741 h 4579441"/>
                <a:gd name="connsiteX215" fmla="*/ 4319390 w 6370596"/>
                <a:gd name="connsiteY215" fmla="*/ 1379041 h 4579441"/>
                <a:gd name="connsiteX216" fmla="*/ 4281290 w 6370596"/>
                <a:gd name="connsiteY216" fmla="*/ 1366341 h 4579441"/>
                <a:gd name="connsiteX217" fmla="*/ 4243190 w 6370596"/>
                <a:gd name="connsiteY217" fmla="*/ 1353641 h 4579441"/>
                <a:gd name="connsiteX218" fmla="*/ 4211440 w 6370596"/>
                <a:gd name="connsiteY218" fmla="*/ 1347291 h 4579441"/>
                <a:gd name="connsiteX219" fmla="*/ 4192390 w 6370596"/>
                <a:gd name="connsiteY219" fmla="*/ 1334591 h 4579441"/>
                <a:gd name="connsiteX220" fmla="*/ 4154290 w 6370596"/>
                <a:gd name="connsiteY220" fmla="*/ 1321891 h 4579441"/>
                <a:gd name="connsiteX221" fmla="*/ 4135240 w 6370596"/>
                <a:gd name="connsiteY221" fmla="*/ 1315541 h 4579441"/>
                <a:gd name="connsiteX222" fmla="*/ 4103490 w 6370596"/>
                <a:gd name="connsiteY222" fmla="*/ 1296491 h 4579441"/>
                <a:gd name="connsiteX223" fmla="*/ 4059040 w 6370596"/>
                <a:gd name="connsiteY223" fmla="*/ 1283791 h 4579441"/>
                <a:gd name="connsiteX224" fmla="*/ 4033640 w 6370596"/>
                <a:gd name="connsiteY224" fmla="*/ 1271091 h 4579441"/>
                <a:gd name="connsiteX225" fmla="*/ 3982840 w 6370596"/>
                <a:gd name="connsiteY225" fmla="*/ 1258391 h 4579441"/>
                <a:gd name="connsiteX226" fmla="*/ 3919340 w 6370596"/>
                <a:gd name="connsiteY226" fmla="*/ 1220291 h 4579441"/>
                <a:gd name="connsiteX227" fmla="*/ 3900290 w 6370596"/>
                <a:gd name="connsiteY227" fmla="*/ 1213941 h 4579441"/>
                <a:gd name="connsiteX228" fmla="*/ 3709790 w 6370596"/>
                <a:gd name="connsiteY228" fmla="*/ 1207591 h 4579441"/>
                <a:gd name="connsiteX229" fmla="*/ 3627240 w 6370596"/>
                <a:gd name="connsiteY229" fmla="*/ 1213941 h 4579441"/>
                <a:gd name="connsiteX230" fmla="*/ 3589140 w 6370596"/>
                <a:gd name="connsiteY230" fmla="*/ 1232991 h 4579441"/>
                <a:gd name="connsiteX231" fmla="*/ 3551040 w 6370596"/>
                <a:gd name="connsiteY231" fmla="*/ 1245691 h 4579441"/>
                <a:gd name="connsiteX232" fmla="*/ 3531990 w 6370596"/>
                <a:gd name="connsiteY232" fmla="*/ 1258391 h 4579441"/>
                <a:gd name="connsiteX233" fmla="*/ 3512940 w 6370596"/>
                <a:gd name="connsiteY233" fmla="*/ 1264741 h 4579441"/>
                <a:gd name="connsiteX234" fmla="*/ 3474840 w 6370596"/>
                <a:gd name="connsiteY234" fmla="*/ 1290141 h 4579441"/>
                <a:gd name="connsiteX235" fmla="*/ 3455790 w 6370596"/>
                <a:gd name="connsiteY235" fmla="*/ 1302841 h 4579441"/>
                <a:gd name="connsiteX236" fmla="*/ 3455790 w 6370596"/>
                <a:gd name="connsiteY236" fmla="*/ 1455241 h 4579441"/>
                <a:gd name="connsiteX237" fmla="*/ 3366890 w 6370596"/>
                <a:gd name="connsiteY237" fmla="*/ 1506041 h 4579441"/>
                <a:gd name="connsiteX238" fmla="*/ 3271640 w 6370596"/>
                <a:gd name="connsiteY238" fmla="*/ 1448891 h 4579441"/>
                <a:gd name="connsiteX239" fmla="*/ 3252590 w 6370596"/>
                <a:gd name="connsiteY239" fmla="*/ 1455241 h 4579441"/>
                <a:gd name="connsiteX240" fmla="*/ 3176390 w 6370596"/>
                <a:gd name="connsiteY240" fmla="*/ 1429841 h 4579441"/>
                <a:gd name="connsiteX241" fmla="*/ 3157340 w 6370596"/>
                <a:gd name="connsiteY241" fmla="*/ 1410791 h 4579441"/>
                <a:gd name="connsiteX242" fmla="*/ 3138290 w 6370596"/>
                <a:gd name="connsiteY242" fmla="*/ 1372691 h 4579441"/>
                <a:gd name="connsiteX243" fmla="*/ 3131940 w 6370596"/>
                <a:gd name="connsiteY243" fmla="*/ 1353641 h 4579441"/>
                <a:gd name="connsiteX244" fmla="*/ 3119240 w 6370596"/>
                <a:gd name="connsiteY244" fmla="*/ 1334591 h 4579441"/>
                <a:gd name="connsiteX245" fmla="*/ 3112890 w 6370596"/>
                <a:gd name="connsiteY245" fmla="*/ 1315541 h 4579441"/>
                <a:gd name="connsiteX246" fmla="*/ 3100190 w 6370596"/>
                <a:gd name="connsiteY246" fmla="*/ 1296491 h 4579441"/>
                <a:gd name="connsiteX247" fmla="*/ 3087490 w 6370596"/>
                <a:gd name="connsiteY247" fmla="*/ 1271091 h 4579441"/>
                <a:gd name="connsiteX248" fmla="*/ 3068440 w 6370596"/>
                <a:gd name="connsiteY248" fmla="*/ 1252041 h 4579441"/>
                <a:gd name="connsiteX249" fmla="*/ 3030340 w 6370596"/>
                <a:gd name="connsiteY249" fmla="*/ 1232991 h 4579441"/>
                <a:gd name="connsiteX250" fmla="*/ 3011290 w 6370596"/>
                <a:gd name="connsiteY250" fmla="*/ 1213941 h 4579441"/>
                <a:gd name="connsiteX251" fmla="*/ 2985890 w 6370596"/>
                <a:gd name="connsiteY251" fmla="*/ 1194891 h 4579441"/>
                <a:gd name="connsiteX252" fmla="*/ 2966840 w 6370596"/>
                <a:gd name="connsiteY252" fmla="*/ 1169491 h 4579441"/>
                <a:gd name="connsiteX253" fmla="*/ 2941440 w 6370596"/>
                <a:gd name="connsiteY253" fmla="*/ 1144091 h 4579441"/>
                <a:gd name="connsiteX254" fmla="*/ 2896990 w 6370596"/>
                <a:gd name="connsiteY254" fmla="*/ 1086941 h 4579441"/>
                <a:gd name="connsiteX255" fmla="*/ 2865240 w 6370596"/>
                <a:gd name="connsiteY255" fmla="*/ 1048841 h 4579441"/>
                <a:gd name="connsiteX256" fmla="*/ 2839840 w 6370596"/>
                <a:gd name="connsiteY256" fmla="*/ 1029791 h 4579441"/>
                <a:gd name="connsiteX257" fmla="*/ 2801740 w 6370596"/>
                <a:gd name="connsiteY257" fmla="*/ 1004391 h 4579441"/>
                <a:gd name="connsiteX258" fmla="*/ 2757290 w 6370596"/>
                <a:gd name="connsiteY258" fmla="*/ 966291 h 4579441"/>
                <a:gd name="connsiteX259" fmla="*/ 2719190 w 6370596"/>
                <a:gd name="connsiteY259" fmla="*/ 928191 h 4579441"/>
                <a:gd name="connsiteX260" fmla="*/ 2700140 w 6370596"/>
                <a:gd name="connsiteY260" fmla="*/ 915491 h 4579441"/>
                <a:gd name="connsiteX261" fmla="*/ 2655690 w 6370596"/>
                <a:gd name="connsiteY261" fmla="*/ 871041 h 4579441"/>
                <a:gd name="connsiteX262" fmla="*/ 2630290 w 6370596"/>
                <a:gd name="connsiteY262" fmla="*/ 832941 h 4579441"/>
                <a:gd name="connsiteX263" fmla="*/ 2598540 w 6370596"/>
                <a:gd name="connsiteY263" fmla="*/ 801191 h 4579441"/>
                <a:gd name="connsiteX264" fmla="*/ 2585840 w 6370596"/>
                <a:gd name="connsiteY264" fmla="*/ 782141 h 4579441"/>
                <a:gd name="connsiteX265" fmla="*/ 2522340 w 6370596"/>
                <a:gd name="connsiteY265" fmla="*/ 744041 h 4579441"/>
                <a:gd name="connsiteX266" fmla="*/ 2503290 w 6370596"/>
                <a:gd name="connsiteY266" fmla="*/ 724991 h 4579441"/>
                <a:gd name="connsiteX267" fmla="*/ 2452490 w 6370596"/>
                <a:gd name="connsiteY267" fmla="*/ 693241 h 4579441"/>
                <a:gd name="connsiteX268" fmla="*/ 2376290 w 6370596"/>
                <a:gd name="connsiteY268" fmla="*/ 642441 h 4579441"/>
                <a:gd name="connsiteX269" fmla="*/ 2331840 w 6370596"/>
                <a:gd name="connsiteY269" fmla="*/ 585291 h 4579441"/>
                <a:gd name="connsiteX270" fmla="*/ 2293740 w 6370596"/>
                <a:gd name="connsiteY270" fmla="*/ 547191 h 4579441"/>
                <a:gd name="connsiteX271" fmla="*/ 2268340 w 6370596"/>
                <a:gd name="connsiteY271" fmla="*/ 496391 h 4579441"/>
                <a:gd name="connsiteX272" fmla="*/ 2223890 w 6370596"/>
                <a:gd name="connsiteY272" fmla="*/ 350341 h 4579441"/>
                <a:gd name="connsiteX273" fmla="*/ 2211190 w 6370596"/>
                <a:gd name="connsiteY273" fmla="*/ 331291 h 4579441"/>
                <a:gd name="connsiteX274" fmla="*/ 2204840 w 6370596"/>
                <a:gd name="connsiteY274" fmla="*/ 312241 h 4579441"/>
                <a:gd name="connsiteX275" fmla="*/ 2179440 w 6370596"/>
                <a:gd name="connsiteY275" fmla="*/ 274141 h 4579441"/>
                <a:gd name="connsiteX276" fmla="*/ 2122290 w 6370596"/>
                <a:gd name="connsiteY276" fmla="*/ 134441 h 4579441"/>
                <a:gd name="connsiteX277" fmla="*/ 2096890 w 6370596"/>
                <a:gd name="connsiteY277" fmla="*/ 96341 h 4579441"/>
                <a:gd name="connsiteX278" fmla="*/ 2071490 w 6370596"/>
                <a:gd name="connsiteY278" fmla="*/ 89991 h 4579441"/>
                <a:gd name="connsiteX279" fmla="*/ 2001640 w 6370596"/>
                <a:gd name="connsiteY279" fmla="*/ 58241 h 4579441"/>
                <a:gd name="connsiteX280" fmla="*/ 1982590 w 6370596"/>
                <a:gd name="connsiteY280" fmla="*/ 45541 h 4579441"/>
                <a:gd name="connsiteX281" fmla="*/ 1684140 w 6370596"/>
                <a:gd name="connsiteY281" fmla="*/ 26491 h 4579441"/>
                <a:gd name="connsiteX282" fmla="*/ 763390 w 6370596"/>
                <a:gd name="connsiteY282" fmla="*/ 13791 h 4579441"/>
                <a:gd name="connsiteX283" fmla="*/ 503040 w 6370596"/>
                <a:gd name="connsiteY283" fmla="*/ 1091 h 4579441"/>
                <a:gd name="connsiteX284" fmla="*/ 452240 w 6370596"/>
                <a:gd name="connsiteY284" fmla="*/ 20141 h 4579441"/>
                <a:gd name="connsiteX285" fmla="*/ 134740 w 6370596"/>
                <a:gd name="connsiteY285" fmla="*/ 20141 h 4579441"/>
                <a:gd name="connsiteX286" fmla="*/ 45840 w 6370596"/>
                <a:gd name="connsiteY286" fmla="*/ 64591 h 4579441"/>
                <a:gd name="connsiteX287" fmla="*/ 26790 w 6370596"/>
                <a:gd name="connsiteY287" fmla="*/ 229691 h 4579441"/>
                <a:gd name="connsiteX288" fmla="*/ 7740 w 6370596"/>
                <a:gd name="connsiteY288" fmla="*/ 369391 h 4579441"/>
                <a:gd name="connsiteX289" fmla="*/ 20440 w 6370596"/>
                <a:gd name="connsiteY289" fmla="*/ 470991 h 4579441"/>
                <a:gd name="connsiteX0" fmla="*/ 45840 w 6370596"/>
                <a:gd name="connsiteY0" fmla="*/ 83641 h 4586635"/>
                <a:gd name="connsiteX1" fmla="*/ 39490 w 6370596"/>
                <a:gd name="connsiteY1" fmla="*/ 121741 h 4586635"/>
                <a:gd name="connsiteX2" fmla="*/ 33140 w 6370596"/>
                <a:gd name="connsiteY2" fmla="*/ 140791 h 4586635"/>
                <a:gd name="connsiteX3" fmla="*/ 14090 w 6370596"/>
                <a:gd name="connsiteY3" fmla="*/ 223341 h 4586635"/>
                <a:gd name="connsiteX4" fmla="*/ 7740 w 6370596"/>
                <a:gd name="connsiteY4" fmla="*/ 928191 h 4586635"/>
                <a:gd name="connsiteX5" fmla="*/ 1390 w 6370596"/>
                <a:gd name="connsiteY5" fmla="*/ 947241 h 4586635"/>
                <a:gd name="connsiteX6" fmla="*/ 39490 w 6370596"/>
                <a:gd name="connsiteY6" fmla="*/ 1848941 h 4586635"/>
                <a:gd name="connsiteX7" fmla="*/ 20440 w 6370596"/>
                <a:gd name="connsiteY7" fmla="*/ 2820491 h 4586635"/>
                <a:gd name="connsiteX8" fmla="*/ 26790 w 6370596"/>
                <a:gd name="connsiteY8" fmla="*/ 2852241 h 4586635"/>
                <a:gd name="connsiteX9" fmla="*/ 33140 w 6370596"/>
                <a:gd name="connsiteY9" fmla="*/ 3131641 h 4586635"/>
                <a:gd name="connsiteX10" fmla="*/ 39490 w 6370596"/>
                <a:gd name="connsiteY10" fmla="*/ 3703141 h 4586635"/>
                <a:gd name="connsiteX11" fmla="*/ 64890 w 6370596"/>
                <a:gd name="connsiteY11" fmla="*/ 3709491 h 4586635"/>
                <a:gd name="connsiteX12" fmla="*/ 102990 w 6370596"/>
                <a:gd name="connsiteY12" fmla="*/ 3722191 h 4586635"/>
                <a:gd name="connsiteX13" fmla="*/ 141090 w 6370596"/>
                <a:gd name="connsiteY13" fmla="*/ 3734891 h 4586635"/>
                <a:gd name="connsiteX14" fmla="*/ 210940 w 6370596"/>
                <a:gd name="connsiteY14" fmla="*/ 3766641 h 4586635"/>
                <a:gd name="connsiteX15" fmla="*/ 287140 w 6370596"/>
                <a:gd name="connsiteY15" fmla="*/ 3823791 h 4586635"/>
                <a:gd name="connsiteX16" fmla="*/ 306190 w 6370596"/>
                <a:gd name="connsiteY16" fmla="*/ 3836491 h 4586635"/>
                <a:gd name="connsiteX17" fmla="*/ 318890 w 6370596"/>
                <a:gd name="connsiteY17" fmla="*/ 3855541 h 4586635"/>
                <a:gd name="connsiteX18" fmla="*/ 331590 w 6370596"/>
                <a:gd name="connsiteY18" fmla="*/ 3893641 h 4586635"/>
                <a:gd name="connsiteX19" fmla="*/ 363340 w 6370596"/>
                <a:gd name="connsiteY19" fmla="*/ 3925391 h 4586635"/>
                <a:gd name="connsiteX20" fmla="*/ 382390 w 6370596"/>
                <a:gd name="connsiteY20" fmla="*/ 3963491 h 4586635"/>
                <a:gd name="connsiteX21" fmla="*/ 388740 w 6370596"/>
                <a:gd name="connsiteY21" fmla="*/ 3988891 h 4586635"/>
                <a:gd name="connsiteX22" fmla="*/ 433190 w 6370596"/>
                <a:gd name="connsiteY22" fmla="*/ 4077791 h 4586635"/>
                <a:gd name="connsiteX23" fmla="*/ 503040 w 6370596"/>
                <a:gd name="connsiteY23" fmla="*/ 4065091 h 4586635"/>
                <a:gd name="connsiteX24" fmla="*/ 598290 w 6370596"/>
                <a:gd name="connsiteY24" fmla="*/ 4065091 h 4586635"/>
                <a:gd name="connsiteX25" fmla="*/ 655440 w 6370596"/>
                <a:gd name="connsiteY25" fmla="*/ 4026991 h 4586635"/>
                <a:gd name="connsiteX26" fmla="*/ 649090 w 6370596"/>
                <a:gd name="connsiteY26" fmla="*/ 3944441 h 4586635"/>
                <a:gd name="connsiteX27" fmla="*/ 718940 w 6370596"/>
                <a:gd name="connsiteY27" fmla="*/ 3919041 h 4586635"/>
                <a:gd name="connsiteX28" fmla="*/ 807840 w 6370596"/>
                <a:gd name="connsiteY28" fmla="*/ 3919041 h 4586635"/>
                <a:gd name="connsiteX29" fmla="*/ 915790 w 6370596"/>
                <a:gd name="connsiteY29" fmla="*/ 3988891 h 4586635"/>
                <a:gd name="connsiteX30" fmla="*/ 1011040 w 6370596"/>
                <a:gd name="connsiteY30" fmla="*/ 4026991 h 4586635"/>
                <a:gd name="connsiteX31" fmla="*/ 1087240 w 6370596"/>
                <a:gd name="connsiteY31" fmla="*/ 4090491 h 4586635"/>
                <a:gd name="connsiteX32" fmla="*/ 1157090 w 6370596"/>
                <a:gd name="connsiteY32" fmla="*/ 4084141 h 4586635"/>
                <a:gd name="connsiteX33" fmla="*/ 1157090 w 6370596"/>
                <a:gd name="connsiteY33" fmla="*/ 4039691 h 4586635"/>
                <a:gd name="connsiteX34" fmla="*/ 1265040 w 6370596"/>
                <a:gd name="connsiteY34" fmla="*/ 4058741 h 4586635"/>
                <a:gd name="connsiteX35" fmla="*/ 1366640 w 6370596"/>
                <a:gd name="connsiteY35" fmla="*/ 4096841 h 4586635"/>
                <a:gd name="connsiteX36" fmla="*/ 1411090 w 6370596"/>
                <a:gd name="connsiteY36" fmla="*/ 4122241 h 4586635"/>
                <a:gd name="connsiteX37" fmla="*/ 1468240 w 6370596"/>
                <a:gd name="connsiteY37" fmla="*/ 4166691 h 4586635"/>
                <a:gd name="connsiteX38" fmla="*/ 1569840 w 6370596"/>
                <a:gd name="connsiteY38" fmla="*/ 4217491 h 4586635"/>
                <a:gd name="connsiteX39" fmla="*/ 1595240 w 6370596"/>
                <a:gd name="connsiteY39" fmla="*/ 4230191 h 4586635"/>
                <a:gd name="connsiteX40" fmla="*/ 1709540 w 6370596"/>
                <a:gd name="connsiteY40" fmla="*/ 4300041 h 4586635"/>
                <a:gd name="connsiteX41" fmla="*/ 1728590 w 6370596"/>
                <a:gd name="connsiteY41" fmla="*/ 4306391 h 4586635"/>
                <a:gd name="connsiteX42" fmla="*/ 1880990 w 6370596"/>
                <a:gd name="connsiteY42" fmla="*/ 4382591 h 4586635"/>
                <a:gd name="connsiteX43" fmla="*/ 1919090 w 6370596"/>
                <a:gd name="connsiteY43" fmla="*/ 4395291 h 4586635"/>
                <a:gd name="connsiteX44" fmla="*/ 1963540 w 6370596"/>
                <a:gd name="connsiteY44" fmla="*/ 4414341 h 4586635"/>
                <a:gd name="connsiteX45" fmla="*/ 2071490 w 6370596"/>
                <a:gd name="connsiteY45" fmla="*/ 4496891 h 4586635"/>
                <a:gd name="connsiteX46" fmla="*/ 2090540 w 6370596"/>
                <a:gd name="connsiteY46" fmla="*/ 4503241 h 4586635"/>
                <a:gd name="connsiteX47" fmla="*/ 2109590 w 6370596"/>
                <a:gd name="connsiteY47" fmla="*/ 4515941 h 4586635"/>
                <a:gd name="connsiteX48" fmla="*/ 2134990 w 6370596"/>
                <a:gd name="connsiteY48" fmla="*/ 4522291 h 4586635"/>
                <a:gd name="connsiteX49" fmla="*/ 2198490 w 6370596"/>
                <a:gd name="connsiteY49" fmla="*/ 4541341 h 4586635"/>
                <a:gd name="connsiteX50" fmla="*/ 2261990 w 6370596"/>
                <a:gd name="connsiteY50" fmla="*/ 4547691 h 4586635"/>
                <a:gd name="connsiteX51" fmla="*/ 2325490 w 6370596"/>
                <a:gd name="connsiteY51" fmla="*/ 4566741 h 4586635"/>
                <a:gd name="connsiteX52" fmla="*/ 2363590 w 6370596"/>
                <a:gd name="connsiteY52" fmla="*/ 4579441 h 4586635"/>
                <a:gd name="connsiteX53" fmla="*/ 2388990 w 6370596"/>
                <a:gd name="connsiteY53" fmla="*/ 4573091 h 4586635"/>
                <a:gd name="connsiteX54" fmla="*/ 2503290 w 6370596"/>
                <a:gd name="connsiteY54" fmla="*/ 4414341 h 4586635"/>
                <a:gd name="connsiteX55" fmla="*/ 2522340 w 6370596"/>
                <a:gd name="connsiteY55" fmla="*/ 4388941 h 4586635"/>
                <a:gd name="connsiteX56" fmla="*/ 2611240 w 6370596"/>
                <a:gd name="connsiteY56" fmla="*/ 4312741 h 4586635"/>
                <a:gd name="connsiteX57" fmla="*/ 2827140 w 6370596"/>
                <a:gd name="connsiteY57" fmla="*/ 4166691 h 4586635"/>
                <a:gd name="connsiteX58" fmla="*/ 2890640 w 6370596"/>
                <a:gd name="connsiteY58" fmla="*/ 4103191 h 4586635"/>
                <a:gd name="connsiteX59" fmla="*/ 2903340 w 6370596"/>
                <a:gd name="connsiteY59" fmla="*/ 4077791 h 4586635"/>
                <a:gd name="connsiteX60" fmla="*/ 2992240 w 6370596"/>
                <a:gd name="connsiteY60" fmla="*/ 4014291 h 4586635"/>
                <a:gd name="connsiteX61" fmla="*/ 3023990 w 6370596"/>
                <a:gd name="connsiteY61" fmla="*/ 3995241 h 4586635"/>
                <a:gd name="connsiteX62" fmla="*/ 3093840 w 6370596"/>
                <a:gd name="connsiteY62" fmla="*/ 3963491 h 4586635"/>
                <a:gd name="connsiteX63" fmla="*/ 3112890 w 6370596"/>
                <a:gd name="connsiteY63" fmla="*/ 3950791 h 4586635"/>
                <a:gd name="connsiteX64" fmla="*/ 3150990 w 6370596"/>
                <a:gd name="connsiteY64" fmla="*/ 3938091 h 4586635"/>
                <a:gd name="connsiteX65" fmla="*/ 3208140 w 6370596"/>
                <a:gd name="connsiteY65" fmla="*/ 3906341 h 4586635"/>
                <a:gd name="connsiteX66" fmla="*/ 3246240 w 6370596"/>
                <a:gd name="connsiteY66" fmla="*/ 3887291 h 4586635"/>
                <a:gd name="connsiteX67" fmla="*/ 3258940 w 6370596"/>
                <a:gd name="connsiteY67" fmla="*/ 3868241 h 4586635"/>
                <a:gd name="connsiteX68" fmla="*/ 3284340 w 6370596"/>
                <a:gd name="connsiteY68" fmla="*/ 3849191 h 4586635"/>
                <a:gd name="connsiteX69" fmla="*/ 3277990 w 6370596"/>
                <a:gd name="connsiteY69" fmla="*/ 3734891 h 4586635"/>
                <a:gd name="connsiteX70" fmla="*/ 3239890 w 6370596"/>
                <a:gd name="connsiteY70" fmla="*/ 3728541 h 4586635"/>
                <a:gd name="connsiteX71" fmla="*/ 3112890 w 6370596"/>
                <a:gd name="connsiteY71" fmla="*/ 3715841 h 4586635"/>
                <a:gd name="connsiteX72" fmla="*/ 3119240 w 6370596"/>
                <a:gd name="connsiteY72" fmla="*/ 3690441 h 4586635"/>
                <a:gd name="connsiteX73" fmla="*/ 3138290 w 6370596"/>
                <a:gd name="connsiteY73" fmla="*/ 3677741 h 4586635"/>
                <a:gd name="connsiteX74" fmla="*/ 3163690 w 6370596"/>
                <a:gd name="connsiteY74" fmla="*/ 3658691 h 4586635"/>
                <a:gd name="connsiteX75" fmla="*/ 3201790 w 6370596"/>
                <a:gd name="connsiteY75" fmla="*/ 3639641 h 4586635"/>
                <a:gd name="connsiteX76" fmla="*/ 3271640 w 6370596"/>
                <a:gd name="connsiteY76" fmla="*/ 3569791 h 4586635"/>
                <a:gd name="connsiteX77" fmla="*/ 3290690 w 6370596"/>
                <a:gd name="connsiteY77" fmla="*/ 3544391 h 4586635"/>
                <a:gd name="connsiteX78" fmla="*/ 3309740 w 6370596"/>
                <a:gd name="connsiteY78" fmla="*/ 3531691 h 4586635"/>
                <a:gd name="connsiteX79" fmla="*/ 3404990 w 6370596"/>
                <a:gd name="connsiteY79" fmla="*/ 3474541 h 4586635"/>
                <a:gd name="connsiteX80" fmla="*/ 3449440 w 6370596"/>
                <a:gd name="connsiteY80" fmla="*/ 3461841 h 4586635"/>
                <a:gd name="connsiteX81" fmla="*/ 3474840 w 6370596"/>
                <a:gd name="connsiteY81" fmla="*/ 3398341 h 4586635"/>
                <a:gd name="connsiteX82" fmla="*/ 3512940 w 6370596"/>
                <a:gd name="connsiteY82" fmla="*/ 3379291 h 4586635"/>
                <a:gd name="connsiteX83" fmla="*/ 3557390 w 6370596"/>
                <a:gd name="connsiteY83" fmla="*/ 3353891 h 4586635"/>
                <a:gd name="connsiteX84" fmla="*/ 3608190 w 6370596"/>
                <a:gd name="connsiteY84" fmla="*/ 3322141 h 4586635"/>
                <a:gd name="connsiteX85" fmla="*/ 3697090 w 6370596"/>
                <a:gd name="connsiteY85" fmla="*/ 3296741 h 4586635"/>
                <a:gd name="connsiteX86" fmla="*/ 3741540 w 6370596"/>
                <a:gd name="connsiteY86" fmla="*/ 3284041 h 4586635"/>
                <a:gd name="connsiteX87" fmla="*/ 3760590 w 6370596"/>
                <a:gd name="connsiteY87" fmla="*/ 3271341 h 4586635"/>
                <a:gd name="connsiteX88" fmla="*/ 3805040 w 6370596"/>
                <a:gd name="connsiteY88" fmla="*/ 3220541 h 4586635"/>
                <a:gd name="connsiteX89" fmla="*/ 3773290 w 6370596"/>
                <a:gd name="connsiteY89" fmla="*/ 3144341 h 4586635"/>
                <a:gd name="connsiteX90" fmla="*/ 3728840 w 6370596"/>
                <a:gd name="connsiteY90" fmla="*/ 3087191 h 4586635"/>
                <a:gd name="connsiteX91" fmla="*/ 3671690 w 6370596"/>
                <a:gd name="connsiteY91" fmla="*/ 2979241 h 4586635"/>
                <a:gd name="connsiteX92" fmla="*/ 3678040 w 6370596"/>
                <a:gd name="connsiteY92" fmla="*/ 2960191 h 4586635"/>
                <a:gd name="connsiteX93" fmla="*/ 3690740 w 6370596"/>
                <a:gd name="connsiteY93" fmla="*/ 2877641 h 4586635"/>
                <a:gd name="connsiteX94" fmla="*/ 3684390 w 6370596"/>
                <a:gd name="connsiteY94" fmla="*/ 2833191 h 4586635"/>
                <a:gd name="connsiteX95" fmla="*/ 3671690 w 6370596"/>
                <a:gd name="connsiteY95" fmla="*/ 2814141 h 4586635"/>
                <a:gd name="connsiteX96" fmla="*/ 3665340 w 6370596"/>
                <a:gd name="connsiteY96" fmla="*/ 2788741 h 4586635"/>
                <a:gd name="connsiteX97" fmla="*/ 3671690 w 6370596"/>
                <a:gd name="connsiteY97" fmla="*/ 2706191 h 4586635"/>
                <a:gd name="connsiteX98" fmla="*/ 3684390 w 6370596"/>
                <a:gd name="connsiteY98" fmla="*/ 2687141 h 4586635"/>
                <a:gd name="connsiteX99" fmla="*/ 3722490 w 6370596"/>
                <a:gd name="connsiteY99" fmla="*/ 2649041 h 4586635"/>
                <a:gd name="connsiteX100" fmla="*/ 3843140 w 6370596"/>
                <a:gd name="connsiteY100" fmla="*/ 2560141 h 4586635"/>
                <a:gd name="connsiteX101" fmla="*/ 3925690 w 6370596"/>
                <a:gd name="connsiteY101" fmla="*/ 2496641 h 4586635"/>
                <a:gd name="connsiteX102" fmla="*/ 4008240 w 6370596"/>
                <a:gd name="connsiteY102" fmla="*/ 2464891 h 4586635"/>
                <a:gd name="connsiteX103" fmla="*/ 4109840 w 6370596"/>
                <a:gd name="connsiteY103" fmla="*/ 2471241 h 4586635"/>
                <a:gd name="connsiteX104" fmla="*/ 4147940 w 6370596"/>
                <a:gd name="connsiteY104" fmla="*/ 2496641 h 4586635"/>
                <a:gd name="connsiteX105" fmla="*/ 4186040 w 6370596"/>
                <a:gd name="connsiteY105" fmla="*/ 2515691 h 4586635"/>
                <a:gd name="connsiteX106" fmla="*/ 4249540 w 6370596"/>
                <a:gd name="connsiteY106" fmla="*/ 2566491 h 4586635"/>
                <a:gd name="connsiteX107" fmla="*/ 4274940 w 6370596"/>
                <a:gd name="connsiteY107" fmla="*/ 2610941 h 4586635"/>
                <a:gd name="connsiteX108" fmla="*/ 4293990 w 6370596"/>
                <a:gd name="connsiteY108" fmla="*/ 2629991 h 4586635"/>
                <a:gd name="connsiteX109" fmla="*/ 4363840 w 6370596"/>
                <a:gd name="connsiteY109" fmla="*/ 2706191 h 4586635"/>
                <a:gd name="connsiteX110" fmla="*/ 4382890 w 6370596"/>
                <a:gd name="connsiteY110" fmla="*/ 2731591 h 4586635"/>
                <a:gd name="connsiteX111" fmla="*/ 4427340 w 6370596"/>
                <a:gd name="connsiteY111" fmla="*/ 2795091 h 4586635"/>
                <a:gd name="connsiteX112" fmla="*/ 4465440 w 6370596"/>
                <a:gd name="connsiteY112" fmla="*/ 2852241 h 4586635"/>
                <a:gd name="connsiteX113" fmla="*/ 4535290 w 6370596"/>
                <a:gd name="connsiteY113" fmla="*/ 2947491 h 4586635"/>
                <a:gd name="connsiteX114" fmla="*/ 4547990 w 6370596"/>
                <a:gd name="connsiteY114" fmla="*/ 2966541 h 4586635"/>
                <a:gd name="connsiteX115" fmla="*/ 4573390 w 6370596"/>
                <a:gd name="connsiteY115" fmla="*/ 2991941 h 4586635"/>
                <a:gd name="connsiteX116" fmla="*/ 4586090 w 6370596"/>
                <a:gd name="connsiteY116" fmla="*/ 3010991 h 4586635"/>
                <a:gd name="connsiteX117" fmla="*/ 4605140 w 6370596"/>
                <a:gd name="connsiteY117" fmla="*/ 3030041 h 4586635"/>
                <a:gd name="connsiteX118" fmla="*/ 4649590 w 6370596"/>
                <a:gd name="connsiteY118" fmla="*/ 3087191 h 4586635"/>
                <a:gd name="connsiteX119" fmla="*/ 4668640 w 6370596"/>
                <a:gd name="connsiteY119" fmla="*/ 3112591 h 4586635"/>
                <a:gd name="connsiteX120" fmla="*/ 4681340 w 6370596"/>
                <a:gd name="connsiteY120" fmla="*/ 3131641 h 4586635"/>
                <a:gd name="connsiteX121" fmla="*/ 4700390 w 6370596"/>
                <a:gd name="connsiteY121" fmla="*/ 3137991 h 4586635"/>
                <a:gd name="connsiteX122" fmla="*/ 4732140 w 6370596"/>
                <a:gd name="connsiteY122" fmla="*/ 3036391 h 4586635"/>
                <a:gd name="connsiteX123" fmla="*/ 4744840 w 6370596"/>
                <a:gd name="connsiteY123" fmla="*/ 2985591 h 4586635"/>
                <a:gd name="connsiteX124" fmla="*/ 4763890 w 6370596"/>
                <a:gd name="connsiteY124" fmla="*/ 2934791 h 4586635"/>
                <a:gd name="connsiteX125" fmla="*/ 4776590 w 6370596"/>
                <a:gd name="connsiteY125" fmla="*/ 2883991 h 4586635"/>
                <a:gd name="connsiteX126" fmla="*/ 4782940 w 6370596"/>
                <a:gd name="connsiteY126" fmla="*/ 2864941 h 4586635"/>
                <a:gd name="connsiteX127" fmla="*/ 4801990 w 6370596"/>
                <a:gd name="connsiteY127" fmla="*/ 2839541 h 4586635"/>
                <a:gd name="connsiteX128" fmla="*/ 4808340 w 6370596"/>
                <a:gd name="connsiteY128" fmla="*/ 2820491 h 4586635"/>
                <a:gd name="connsiteX129" fmla="*/ 4846440 w 6370596"/>
                <a:gd name="connsiteY129" fmla="*/ 2763341 h 4586635"/>
                <a:gd name="connsiteX130" fmla="*/ 4859140 w 6370596"/>
                <a:gd name="connsiteY130" fmla="*/ 2744291 h 4586635"/>
                <a:gd name="connsiteX131" fmla="*/ 4878190 w 6370596"/>
                <a:gd name="connsiteY131" fmla="*/ 2731591 h 4586635"/>
                <a:gd name="connsiteX132" fmla="*/ 4922640 w 6370596"/>
                <a:gd name="connsiteY132" fmla="*/ 2693491 h 4586635"/>
                <a:gd name="connsiteX133" fmla="*/ 4960740 w 6370596"/>
                <a:gd name="connsiteY133" fmla="*/ 2680791 h 4586635"/>
                <a:gd name="connsiteX134" fmla="*/ 5005190 w 6370596"/>
                <a:gd name="connsiteY134" fmla="*/ 2668091 h 4586635"/>
                <a:gd name="connsiteX135" fmla="*/ 5049640 w 6370596"/>
                <a:gd name="connsiteY135" fmla="*/ 2661741 h 4586635"/>
                <a:gd name="connsiteX136" fmla="*/ 5119490 w 6370596"/>
                <a:gd name="connsiteY136" fmla="*/ 2668091 h 4586635"/>
                <a:gd name="connsiteX137" fmla="*/ 5138540 w 6370596"/>
                <a:gd name="connsiteY137" fmla="*/ 2680791 h 4586635"/>
                <a:gd name="connsiteX138" fmla="*/ 5157590 w 6370596"/>
                <a:gd name="connsiteY138" fmla="*/ 2687141 h 4586635"/>
                <a:gd name="connsiteX139" fmla="*/ 5202040 w 6370596"/>
                <a:gd name="connsiteY139" fmla="*/ 2706191 h 4586635"/>
                <a:gd name="connsiteX140" fmla="*/ 5240140 w 6370596"/>
                <a:gd name="connsiteY140" fmla="*/ 2718891 h 4586635"/>
                <a:gd name="connsiteX141" fmla="*/ 5259190 w 6370596"/>
                <a:gd name="connsiteY141" fmla="*/ 2725241 h 4586635"/>
                <a:gd name="connsiteX142" fmla="*/ 5290940 w 6370596"/>
                <a:gd name="connsiteY142" fmla="*/ 2737941 h 4586635"/>
                <a:gd name="connsiteX143" fmla="*/ 5316340 w 6370596"/>
                <a:gd name="connsiteY143" fmla="*/ 2744291 h 4586635"/>
                <a:gd name="connsiteX144" fmla="*/ 5354440 w 6370596"/>
                <a:gd name="connsiteY144" fmla="*/ 2756991 h 4586635"/>
                <a:gd name="connsiteX145" fmla="*/ 5398890 w 6370596"/>
                <a:gd name="connsiteY145" fmla="*/ 2769691 h 4586635"/>
                <a:gd name="connsiteX146" fmla="*/ 5494140 w 6370596"/>
                <a:gd name="connsiteY146" fmla="*/ 2763341 h 4586635"/>
                <a:gd name="connsiteX147" fmla="*/ 5513190 w 6370596"/>
                <a:gd name="connsiteY147" fmla="*/ 2744291 h 4586635"/>
                <a:gd name="connsiteX148" fmla="*/ 5500490 w 6370596"/>
                <a:gd name="connsiteY148" fmla="*/ 2699841 h 4586635"/>
                <a:gd name="connsiteX149" fmla="*/ 5494140 w 6370596"/>
                <a:gd name="connsiteY149" fmla="*/ 2668091 h 4586635"/>
                <a:gd name="connsiteX150" fmla="*/ 5456040 w 6370596"/>
                <a:gd name="connsiteY150" fmla="*/ 2649041 h 4586635"/>
                <a:gd name="connsiteX151" fmla="*/ 5449690 w 6370596"/>
                <a:gd name="connsiteY151" fmla="*/ 2623641 h 4586635"/>
                <a:gd name="connsiteX152" fmla="*/ 5462390 w 6370596"/>
                <a:gd name="connsiteY152" fmla="*/ 2509341 h 4586635"/>
                <a:gd name="connsiteX153" fmla="*/ 5475090 w 6370596"/>
                <a:gd name="connsiteY153" fmla="*/ 2483941 h 4586635"/>
                <a:gd name="connsiteX154" fmla="*/ 5513190 w 6370596"/>
                <a:gd name="connsiteY154" fmla="*/ 2458541 h 4586635"/>
                <a:gd name="connsiteX155" fmla="*/ 5513190 w 6370596"/>
                <a:gd name="connsiteY155" fmla="*/ 2356941 h 4586635"/>
                <a:gd name="connsiteX156" fmla="*/ 5532240 w 6370596"/>
                <a:gd name="connsiteY156" fmla="*/ 2331541 h 4586635"/>
                <a:gd name="connsiteX157" fmla="*/ 5551290 w 6370596"/>
                <a:gd name="connsiteY157" fmla="*/ 2293441 h 4586635"/>
                <a:gd name="connsiteX158" fmla="*/ 5576690 w 6370596"/>
                <a:gd name="connsiteY158" fmla="*/ 2287091 h 4586635"/>
                <a:gd name="connsiteX159" fmla="*/ 5684640 w 6370596"/>
                <a:gd name="connsiteY159" fmla="*/ 2280741 h 4586635"/>
                <a:gd name="connsiteX160" fmla="*/ 5767190 w 6370596"/>
                <a:gd name="connsiteY160" fmla="*/ 2261691 h 4586635"/>
                <a:gd name="connsiteX161" fmla="*/ 5786240 w 6370596"/>
                <a:gd name="connsiteY161" fmla="*/ 2255341 h 4586635"/>
                <a:gd name="connsiteX162" fmla="*/ 5951340 w 6370596"/>
                <a:gd name="connsiteY162" fmla="*/ 2261691 h 4586635"/>
                <a:gd name="connsiteX163" fmla="*/ 5989440 w 6370596"/>
                <a:gd name="connsiteY163" fmla="*/ 2280741 h 4586635"/>
                <a:gd name="connsiteX164" fmla="*/ 6129140 w 6370596"/>
                <a:gd name="connsiteY164" fmla="*/ 2299791 h 4586635"/>
                <a:gd name="connsiteX165" fmla="*/ 6287890 w 6370596"/>
                <a:gd name="connsiteY165" fmla="*/ 2293441 h 4586635"/>
                <a:gd name="connsiteX166" fmla="*/ 6306940 w 6370596"/>
                <a:gd name="connsiteY166" fmla="*/ 2280741 h 4586635"/>
                <a:gd name="connsiteX167" fmla="*/ 6332340 w 6370596"/>
                <a:gd name="connsiteY167" fmla="*/ 2274391 h 4586635"/>
                <a:gd name="connsiteX168" fmla="*/ 6370440 w 6370596"/>
                <a:gd name="connsiteY168" fmla="*/ 2236291 h 4586635"/>
                <a:gd name="connsiteX169" fmla="*/ 6351390 w 6370596"/>
                <a:gd name="connsiteY169" fmla="*/ 2229941 h 4586635"/>
                <a:gd name="connsiteX170" fmla="*/ 6325990 w 6370596"/>
                <a:gd name="connsiteY170" fmla="*/ 2217241 h 4586635"/>
                <a:gd name="connsiteX171" fmla="*/ 6306940 w 6370596"/>
                <a:gd name="connsiteY171" fmla="*/ 2102941 h 4586635"/>
                <a:gd name="connsiteX172" fmla="*/ 6300590 w 6370596"/>
                <a:gd name="connsiteY172" fmla="*/ 2033091 h 4586635"/>
                <a:gd name="connsiteX173" fmla="*/ 6281540 w 6370596"/>
                <a:gd name="connsiteY173" fmla="*/ 1969591 h 4586635"/>
                <a:gd name="connsiteX174" fmla="*/ 6268840 w 6370596"/>
                <a:gd name="connsiteY174" fmla="*/ 1937841 h 4586635"/>
                <a:gd name="connsiteX175" fmla="*/ 6262490 w 6370596"/>
                <a:gd name="connsiteY175" fmla="*/ 1918791 h 4586635"/>
                <a:gd name="connsiteX176" fmla="*/ 6249790 w 6370596"/>
                <a:gd name="connsiteY176" fmla="*/ 1899741 h 4586635"/>
                <a:gd name="connsiteX177" fmla="*/ 6243440 w 6370596"/>
                <a:gd name="connsiteY177" fmla="*/ 1874341 h 4586635"/>
                <a:gd name="connsiteX178" fmla="*/ 6224390 w 6370596"/>
                <a:gd name="connsiteY178" fmla="*/ 1829891 h 4586635"/>
                <a:gd name="connsiteX179" fmla="*/ 6218040 w 6370596"/>
                <a:gd name="connsiteY179" fmla="*/ 1753691 h 4586635"/>
                <a:gd name="connsiteX180" fmla="*/ 6192640 w 6370596"/>
                <a:gd name="connsiteY180" fmla="*/ 1696541 h 4586635"/>
                <a:gd name="connsiteX181" fmla="*/ 6179940 w 6370596"/>
                <a:gd name="connsiteY181" fmla="*/ 1671141 h 4586635"/>
                <a:gd name="connsiteX182" fmla="*/ 6154540 w 6370596"/>
                <a:gd name="connsiteY182" fmla="*/ 1633041 h 4586635"/>
                <a:gd name="connsiteX183" fmla="*/ 6141840 w 6370596"/>
                <a:gd name="connsiteY183" fmla="*/ 1594941 h 4586635"/>
                <a:gd name="connsiteX184" fmla="*/ 6135490 w 6370596"/>
                <a:gd name="connsiteY184" fmla="*/ 1575891 h 4586635"/>
                <a:gd name="connsiteX185" fmla="*/ 6129140 w 6370596"/>
                <a:gd name="connsiteY185" fmla="*/ 1550491 h 4586635"/>
                <a:gd name="connsiteX186" fmla="*/ 6116440 w 6370596"/>
                <a:gd name="connsiteY186" fmla="*/ 1531441 h 4586635"/>
                <a:gd name="connsiteX187" fmla="*/ 6097390 w 6370596"/>
                <a:gd name="connsiteY187" fmla="*/ 1486991 h 4586635"/>
                <a:gd name="connsiteX188" fmla="*/ 6059290 w 6370596"/>
                <a:gd name="connsiteY188" fmla="*/ 1474291 h 4586635"/>
                <a:gd name="connsiteX189" fmla="*/ 6002140 w 6370596"/>
                <a:gd name="connsiteY189" fmla="*/ 1461591 h 4586635"/>
                <a:gd name="connsiteX190" fmla="*/ 5964040 w 6370596"/>
                <a:gd name="connsiteY190" fmla="*/ 1448891 h 4586635"/>
                <a:gd name="connsiteX191" fmla="*/ 5944990 w 6370596"/>
                <a:gd name="connsiteY191" fmla="*/ 1442541 h 4586635"/>
                <a:gd name="connsiteX192" fmla="*/ 5887840 w 6370596"/>
                <a:gd name="connsiteY192" fmla="*/ 1429841 h 4586635"/>
                <a:gd name="connsiteX193" fmla="*/ 5868790 w 6370596"/>
                <a:gd name="connsiteY193" fmla="*/ 1423491 h 4586635"/>
                <a:gd name="connsiteX194" fmla="*/ 5563990 w 6370596"/>
                <a:gd name="connsiteY194" fmla="*/ 1436191 h 4586635"/>
                <a:gd name="connsiteX195" fmla="*/ 5506840 w 6370596"/>
                <a:gd name="connsiteY195" fmla="*/ 1448891 h 4586635"/>
                <a:gd name="connsiteX196" fmla="*/ 5468740 w 6370596"/>
                <a:gd name="connsiteY196" fmla="*/ 1461591 h 4586635"/>
                <a:gd name="connsiteX197" fmla="*/ 5449690 w 6370596"/>
                <a:gd name="connsiteY197" fmla="*/ 1467941 h 4586635"/>
                <a:gd name="connsiteX198" fmla="*/ 5430640 w 6370596"/>
                <a:gd name="connsiteY198" fmla="*/ 1480641 h 4586635"/>
                <a:gd name="connsiteX199" fmla="*/ 5373490 w 6370596"/>
                <a:gd name="connsiteY199" fmla="*/ 1493341 h 4586635"/>
                <a:gd name="connsiteX200" fmla="*/ 5309990 w 6370596"/>
                <a:gd name="connsiteY200" fmla="*/ 1506041 h 4586635"/>
                <a:gd name="connsiteX201" fmla="*/ 5202040 w 6370596"/>
                <a:gd name="connsiteY201" fmla="*/ 1525091 h 4586635"/>
                <a:gd name="connsiteX202" fmla="*/ 5030590 w 6370596"/>
                <a:gd name="connsiteY202" fmla="*/ 1512391 h 4586635"/>
                <a:gd name="connsiteX203" fmla="*/ 4967090 w 6370596"/>
                <a:gd name="connsiteY203" fmla="*/ 1493341 h 4586635"/>
                <a:gd name="connsiteX204" fmla="*/ 4948040 w 6370596"/>
                <a:gd name="connsiteY204" fmla="*/ 1486991 h 4586635"/>
                <a:gd name="connsiteX205" fmla="*/ 4922640 w 6370596"/>
                <a:gd name="connsiteY205" fmla="*/ 1480641 h 4586635"/>
                <a:gd name="connsiteX206" fmla="*/ 4903590 w 6370596"/>
                <a:gd name="connsiteY206" fmla="*/ 1474291 h 4586635"/>
                <a:gd name="connsiteX207" fmla="*/ 4833740 w 6370596"/>
                <a:gd name="connsiteY207" fmla="*/ 1467941 h 4586635"/>
                <a:gd name="connsiteX208" fmla="*/ 4795640 w 6370596"/>
                <a:gd name="connsiteY208" fmla="*/ 1455241 h 4586635"/>
                <a:gd name="connsiteX209" fmla="*/ 4522590 w 6370596"/>
                <a:gd name="connsiteY209" fmla="*/ 1442541 h 4586635"/>
                <a:gd name="connsiteX210" fmla="*/ 4490840 w 6370596"/>
                <a:gd name="connsiteY210" fmla="*/ 1436191 h 4586635"/>
                <a:gd name="connsiteX211" fmla="*/ 4452740 w 6370596"/>
                <a:gd name="connsiteY211" fmla="*/ 1423491 h 4586635"/>
                <a:gd name="connsiteX212" fmla="*/ 4395590 w 6370596"/>
                <a:gd name="connsiteY212" fmla="*/ 1417141 h 4586635"/>
                <a:gd name="connsiteX213" fmla="*/ 4357490 w 6370596"/>
                <a:gd name="connsiteY213" fmla="*/ 1391741 h 4586635"/>
                <a:gd name="connsiteX214" fmla="*/ 4319390 w 6370596"/>
                <a:gd name="connsiteY214" fmla="*/ 1379041 h 4586635"/>
                <a:gd name="connsiteX215" fmla="*/ 4281290 w 6370596"/>
                <a:gd name="connsiteY215" fmla="*/ 1366341 h 4586635"/>
                <a:gd name="connsiteX216" fmla="*/ 4243190 w 6370596"/>
                <a:gd name="connsiteY216" fmla="*/ 1353641 h 4586635"/>
                <a:gd name="connsiteX217" fmla="*/ 4211440 w 6370596"/>
                <a:gd name="connsiteY217" fmla="*/ 1347291 h 4586635"/>
                <a:gd name="connsiteX218" fmla="*/ 4192390 w 6370596"/>
                <a:gd name="connsiteY218" fmla="*/ 1334591 h 4586635"/>
                <a:gd name="connsiteX219" fmla="*/ 4154290 w 6370596"/>
                <a:gd name="connsiteY219" fmla="*/ 1321891 h 4586635"/>
                <a:gd name="connsiteX220" fmla="*/ 4135240 w 6370596"/>
                <a:gd name="connsiteY220" fmla="*/ 1315541 h 4586635"/>
                <a:gd name="connsiteX221" fmla="*/ 4103490 w 6370596"/>
                <a:gd name="connsiteY221" fmla="*/ 1296491 h 4586635"/>
                <a:gd name="connsiteX222" fmla="*/ 4059040 w 6370596"/>
                <a:gd name="connsiteY222" fmla="*/ 1283791 h 4586635"/>
                <a:gd name="connsiteX223" fmla="*/ 4033640 w 6370596"/>
                <a:gd name="connsiteY223" fmla="*/ 1271091 h 4586635"/>
                <a:gd name="connsiteX224" fmla="*/ 3982840 w 6370596"/>
                <a:gd name="connsiteY224" fmla="*/ 1258391 h 4586635"/>
                <a:gd name="connsiteX225" fmla="*/ 3919340 w 6370596"/>
                <a:gd name="connsiteY225" fmla="*/ 1220291 h 4586635"/>
                <a:gd name="connsiteX226" fmla="*/ 3900290 w 6370596"/>
                <a:gd name="connsiteY226" fmla="*/ 1213941 h 4586635"/>
                <a:gd name="connsiteX227" fmla="*/ 3709790 w 6370596"/>
                <a:gd name="connsiteY227" fmla="*/ 1207591 h 4586635"/>
                <a:gd name="connsiteX228" fmla="*/ 3627240 w 6370596"/>
                <a:gd name="connsiteY228" fmla="*/ 1213941 h 4586635"/>
                <a:gd name="connsiteX229" fmla="*/ 3589140 w 6370596"/>
                <a:gd name="connsiteY229" fmla="*/ 1232991 h 4586635"/>
                <a:gd name="connsiteX230" fmla="*/ 3551040 w 6370596"/>
                <a:gd name="connsiteY230" fmla="*/ 1245691 h 4586635"/>
                <a:gd name="connsiteX231" fmla="*/ 3531990 w 6370596"/>
                <a:gd name="connsiteY231" fmla="*/ 1258391 h 4586635"/>
                <a:gd name="connsiteX232" fmla="*/ 3512940 w 6370596"/>
                <a:gd name="connsiteY232" fmla="*/ 1264741 h 4586635"/>
                <a:gd name="connsiteX233" fmla="*/ 3474840 w 6370596"/>
                <a:gd name="connsiteY233" fmla="*/ 1290141 h 4586635"/>
                <a:gd name="connsiteX234" fmla="*/ 3455790 w 6370596"/>
                <a:gd name="connsiteY234" fmla="*/ 1302841 h 4586635"/>
                <a:gd name="connsiteX235" fmla="*/ 3455790 w 6370596"/>
                <a:gd name="connsiteY235" fmla="*/ 1455241 h 4586635"/>
                <a:gd name="connsiteX236" fmla="*/ 3366890 w 6370596"/>
                <a:gd name="connsiteY236" fmla="*/ 1506041 h 4586635"/>
                <a:gd name="connsiteX237" fmla="*/ 3271640 w 6370596"/>
                <a:gd name="connsiteY237" fmla="*/ 1448891 h 4586635"/>
                <a:gd name="connsiteX238" fmla="*/ 3252590 w 6370596"/>
                <a:gd name="connsiteY238" fmla="*/ 1455241 h 4586635"/>
                <a:gd name="connsiteX239" fmla="*/ 3176390 w 6370596"/>
                <a:gd name="connsiteY239" fmla="*/ 1429841 h 4586635"/>
                <a:gd name="connsiteX240" fmla="*/ 3157340 w 6370596"/>
                <a:gd name="connsiteY240" fmla="*/ 1410791 h 4586635"/>
                <a:gd name="connsiteX241" fmla="*/ 3138290 w 6370596"/>
                <a:gd name="connsiteY241" fmla="*/ 1372691 h 4586635"/>
                <a:gd name="connsiteX242" fmla="*/ 3131940 w 6370596"/>
                <a:gd name="connsiteY242" fmla="*/ 1353641 h 4586635"/>
                <a:gd name="connsiteX243" fmla="*/ 3119240 w 6370596"/>
                <a:gd name="connsiteY243" fmla="*/ 1334591 h 4586635"/>
                <a:gd name="connsiteX244" fmla="*/ 3112890 w 6370596"/>
                <a:gd name="connsiteY244" fmla="*/ 1315541 h 4586635"/>
                <a:gd name="connsiteX245" fmla="*/ 3100190 w 6370596"/>
                <a:gd name="connsiteY245" fmla="*/ 1296491 h 4586635"/>
                <a:gd name="connsiteX246" fmla="*/ 3087490 w 6370596"/>
                <a:gd name="connsiteY246" fmla="*/ 1271091 h 4586635"/>
                <a:gd name="connsiteX247" fmla="*/ 3068440 w 6370596"/>
                <a:gd name="connsiteY247" fmla="*/ 1252041 h 4586635"/>
                <a:gd name="connsiteX248" fmla="*/ 3030340 w 6370596"/>
                <a:gd name="connsiteY248" fmla="*/ 1232991 h 4586635"/>
                <a:gd name="connsiteX249" fmla="*/ 3011290 w 6370596"/>
                <a:gd name="connsiteY249" fmla="*/ 1213941 h 4586635"/>
                <a:gd name="connsiteX250" fmla="*/ 2985890 w 6370596"/>
                <a:gd name="connsiteY250" fmla="*/ 1194891 h 4586635"/>
                <a:gd name="connsiteX251" fmla="*/ 2966840 w 6370596"/>
                <a:gd name="connsiteY251" fmla="*/ 1169491 h 4586635"/>
                <a:gd name="connsiteX252" fmla="*/ 2941440 w 6370596"/>
                <a:gd name="connsiteY252" fmla="*/ 1144091 h 4586635"/>
                <a:gd name="connsiteX253" fmla="*/ 2896990 w 6370596"/>
                <a:gd name="connsiteY253" fmla="*/ 1086941 h 4586635"/>
                <a:gd name="connsiteX254" fmla="*/ 2865240 w 6370596"/>
                <a:gd name="connsiteY254" fmla="*/ 1048841 h 4586635"/>
                <a:gd name="connsiteX255" fmla="*/ 2839840 w 6370596"/>
                <a:gd name="connsiteY255" fmla="*/ 1029791 h 4586635"/>
                <a:gd name="connsiteX256" fmla="*/ 2801740 w 6370596"/>
                <a:gd name="connsiteY256" fmla="*/ 1004391 h 4586635"/>
                <a:gd name="connsiteX257" fmla="*/ 2757290 w 6370596"/>
                <a:gd name="connsiteY257" fmla="*/ 966291 h 4586635"/>
                <a:gd name="connsiteX258" fmla="*/ 2719190 w 6370596"/>
                <a:gd name="connsiteY258" fmla="*/ 928191 h 4586635"/>
                <a:gd name="connsiteX259" fmla="*/ 2700140 w 6370596"/>
                <a:gd name="connsiteY259" fmla="*/ 915491 h 4586635"/>
                <a:gd name="connsiteX260" fmla="*/ 2655690 w 6370596"/>
                <a:gd name="connsiteY260" fmla="*/ 871041 h 4586635"/>
                <a:gd name="connsiteX261" fmla="*/ 2630290 w 6370596"/>
                <a:gd name="connsiteY261" fmla="*/ 832941 h 4586635"/>
                <a:gd name="connsiteX262" fmla="*/ 2598540 w 6370596"/>
                <a:gd name="connsiteY262" fmla="*/ 801191 h 4586635"/>
                <a:gd name="connsiteX263" fmla="*/ 2585840 w 6370596"/>
                <a:gd name="connsiteY263" fmla="*/ 782141 h 4586635"/>
                <a:gd name="connsiteX264" fmla="*/ 2522340 w 6370596"/>
                <a:gd name="connsiteY264" fmla="*/ 744041 h 4586635"/>
                <a:gd name="connsiteX265" fmla="*/ 2503290 w 6370596"/>
                <a:gd name="connsiteY265" fmla="*/ 724991 h 4586635"/>
                <a:gd name="connsiteX266" fmla="*/ 2452490 w 6370596"/>
                <a:gd name="connsiteY266" fmla="*/ 693241 h 4586635"/>
                <a:gd name="connsiteX267" fmla="*/ 2376290 w 6370596"/>
                <a:gd name="connsiteY267" fmla="*/ 642441 h 4586635"/>
                <a:gd name="connsiteX268" fmla="*/ 2331840 w 6370596"/>
                <a:gd name="connsiteY268" fmla="*/ 585291 h 4586635"/>
                <a:gd name="connsiteX269" fmla="*/ 2293740 w 6370596"/>
                <a:gd name="connsiteY269" fmla="*/ 547191 h 4586635"/>
                <a:gd name="connsiteX270" fmla="*/ 2268340 w 6370596"/>
                <a:gd name="connsiteY270" fmla="*/ 496391 h 4586635"/>
                <a:gd name="connsiteX271" fmla="*/ 2223890 w 6370596"/>
                <a:gd name="connsiteY271" fmla="*/ 350341 h 4586635"/>
                <a:gd name="connsiteX272" fmla="*/ 2211190 w 6370596"/>
                <a:gd name="connsiteY272" fmla="*/ 331291 h 4586635"/>
                <a:gd name="connsiteX273" fmla="*/ 2204840 w 6370596"/>
                <a:gd name="connsiteY273" fmla="*/ 312241 h 4586635"/>
                <a:gd name="connsiteX274" fmla="*/ 2179440 w 6370596"/>
                <a:gd name="connsiteY274" fmla="*/ 274141 h 4586635"/>
                <a:gd name="connsiteX275" fmla="*/ 2122290 w 6370596"/>
                <a:gd name="connsiteY275" fmla="*/ 134441 h 4586635"/>
                <a:gd name="connsiteX276" fmla="*/ 2096890 w 6370596"/>
                <a:gd name="connsiteY276" fmla="*/ 96341 h 4586635"/>
                <a:gd name="connsiteX277" fmla="*/ 2071490 w 6370596"/>
                <a:gd name="connsiteY277" fmla="*/ 89991 h 4586635"/>
                <a:gd name="connsiteX278" fmla="*/ 2001640 w 6370596"/>
                <a:gd name="connsiteY278" fmla="*/ 58241 h 4586635"/>
                <a:gd name="connsiteX279" fmla="*/ 1982590 w 6370596"/>
                <a:gd name="connsiteY279" fmla="*/ 45541 h 4586635"/>
                <a:gd name="connsiteX280" fmla="*/ 1684140 w 6370596"/>
                <a:gd name="connsiteY280" fmla="*/ 26491 h 4586635"/>
                <a:gd name="connsiteX281" fmla="*/ 763390 w 6370596"/>
                <a:gd name="connsiteY281" fmla="*/ 13791 h 4586635"/>
                <a:gd name="connsiteX282" fmla="*/ 503040 w 6370596"/>
                <a:gd name="connsiteY282" fmla="*/ 1091 h 4586635"/>
                <a:gd name="connsiteX283" fmla="*/ 452240 w 6370596"/>
                <a:gd name="connsiteY283" fmla="*/ 20141 h 4586635"/>
                <a:gd name="connsiteX284" fmla="*/ 134740 w 6370596"/>
                <a:gd name="connsiteY284" fmla="*/ 20141 h 4586635"/>
                <a:gd name="connsiteX285" fmla="*/ 45840 w 6370596"/>
                <a:gd name="connsiteY285" fmla="*/ 64591 h 4586635"/>
                <a:gd name="connsiteX286" fmla="*/ 26790 w 6370596"/>
                <a:gd name="connsiteY286" fmla="*/ 229691 h 4586635"/>
                <a:gd name="connsiteX287" fmla="*/ 7740 w 6370596"/>
                <a:gd name="connsiteY287" fmla="*/ 369391 h 4586635"/>
                <a:gd name="connsiteX288" fmla="*/ 20440 w 6370596"/>
                <a:gd name="connsiteY288" fmla="*/ 470991 h 4586635"/>
                <a:gd name="connsiteX0" fmla="*/ 45840 w 6370596"/>
                <a:gd name="connsiteY0" fmla="*/ 83641 h 4588475"/>
                <a:gd name="connsiteX1" fmla="*/ 39490 w 6370596"/>
                <a:gd name="connsiteY1" fmla="*/ 121741 h 4588475"/>
                <a:gd name="connsiteX2" fmla="*/ 33140 w 6370596"/>
                <a:gd name="connsiteY2" fmla="*/ 140791 h 4588475"/>
                <a:gd name="connsiteX3" fmla="*/ 14090 w 6370596"/>
                <a:gd name="connsiteY3" fmla="*/ 223341 h 4588475"/>
                <a:gd name="connsiteX4" fmla="*/ 7740 w 6370596"/>
                <a:gd name="connsiteY4" fmla="*/ 928191 h 4588475"/>
                <a:gd name="connsiteX5" fmla="*/ 1390 w 6370596"/>
                <a:gd name="connsiteY5" fmla="*/ 947241 h 4588475"/>
                <a:gd name="connsiteX6" fmla="*/ 39490 w 6370596"/>
                <a:gd name="connsiteY6" fmla="*/ 1848941 h 4588475"/>
                <a:gd name="connsiteX7" fmla="*/ 20440 w 6370596"/>
                <a:gd name="connsiteY7" fmla="*/ 2820491 h 4588475"/>
                <a:gd name="connsiteX8" fmla="*/ 26790 w 6370596"/>
                <a:gd name="connsiteY8" fmla="*/ 2852241 h 4588475"/>
                <a:gd name="connsiteX9" fmla="*/ 33140 w 6370596"/>
                <a:gd name="connsiteY9" fmla="*/ 3131641 h 4588475"/>
                <a:gd name="connsiteX10" fmla="*/ 39490 w 6370596"/>
                <a:gd name="connsiteY10" fmla="*/ 3703141 h 4588475"/>
                <a:gd name="connsiteX11" fmla="*/ 64890 w 6370596"/>
                <a:gd name="connsiteY11" fmla="*/ 3709491 h 4588475"/>
                <a:gd name="connsiteX12" fmla="*/ 102990 w 6370596"/>
                <a:gd name="connsiteY12" fmla="*/ 3722191 h 4588475"/>
                <a:gd name="connsiteX13" fmla="*/ 141090 w 6370596"/>
                <a:gd name="connsiteY13" fmla="*/ 3734891 h 4588475"/>
                <a:gd name="connsiteX14" fmla="*/ 210940 w 6370596"/>
                <a:gd name="connsiteY14" fmla="*/ 3766641 h 4588475"/>
                <a:gd name="connsiteX15" fmla="*/ 287140 w 6370596"/>
                <a:gd name="connsiteY15" fmla="*/ 3823791 h 4588475"/>
                <a:gd name="connsiteX16" fmla="*/ 306190 w 6370596"/>
                <a:gd name="connsiteY16" fmla="*/ 3836491 h 4588475"/>
                <a:gd name="connsiteX17" fmla="*/ 318890 w 6370596"/>
                <a:gd name="connsiteY17" fmla="*/ 3855541 h 4588475"/>
                <a:gd name="connsiteX18" fmla="*/ 331590 w 6370596"/>
                <a:gd name="connsiteY18" fmla="*/ 3893641 h 4588475"/>
                <a:gd name="connsiteX19" fmla="*/ 363340 w 6370596"/>
                <a:gd name="connsiteY19" fmla="*/ 3925391 h 4588475"/>
                <a:gd name="connsiteX20" fmla="*/ 382390 w 6370596"/>
                <a:gd name="connsiteY20" fmla="*/ 3963491 h 4588475"/>
                <a:gd name="connsiteX21" fmla="*/ 388740 w 6370596"/>
                <a:gd name="connsiteY21" fmla="*/ 3988891 h 4588475"/>
                <a:gd name="connsiteX22" fmla="*/ 433190 w 6370596"/>
                <a:gd name="connsiteY22" fmla="*/ 4077791 h 4588475"/>
                <a:gd name="connsiteX23" fmla="*/ 503040 w 6370596"/>
                <a:gd name="connsiteY23" fmla="*/ 4065091 h 4588475"/>
                <a:gd name="connsiteX24" fmla="*/ 598290 w 6370596"/>
                <a:gd name="connsiteY24" fmla="*/ 4065091 h 4588475"/>
                <a:gd name="connsiteX25" fmla="*/ 655440 w 6370596"/>
                <a:gd name="connsiteY25" fmla="*/ 4026991 h 4588475"/>
                <a:gd name="connsiteX26" fmla="*/ 649090 w 6370596"/>
                <a:gd name="connsiteY26" fmla="*/ 3944441 h 4588475"/>
                <a:gd name="connsiteX27" fmla="*/ 718940 w 6370596"/>
                <a:gd name="connsiteY27" fmla="*/ 3919041 h 4588475"/>
                <a:gd name="connsiteX28" fmla="*/ 807840 w 6370596"/>
                <a:gd name="connsiteY28" fmla="*/ 3919041 h 4588475"/>
                <a:gd name="connsiteX29" fmla="*/ 915790 w 6370596"/>
                <a:gd name="connsiteY29" fmla="*/ 3988891 h 4588475"/>
                <a:gd name="connsiteX30" fmla="*/ 1011040 w 6370596"/>
                <a:gd name="connsiteY30" fmla="*/ 4026991 h 4588475"/>
                <a:gd name="connsiteX31" fmla="*/ 1087240 w 6370596"/>
                <a:gd name="connsiteY31" fmla="*/ 4090491 h 4588475"/>
                <a:gd name="connsiteX32" fmla="*/ 1157090 w 6370596"/>
                <a:gd name="connsiteY32" fmla="*/ 4084141 h 4588475"/>
                <a:gd name="connsiteX33" fmla="*/ 1157090 w 6370596"/>
                <a:gd name="connsiteY33" fmla="*/ 4039691 h 4588475"/>
                <a:gd name="connsiteX34" fmla="*/ 1265040 w 6370596"/>
                <a:gd name="connsiteY34" fmla="*/ 4058741 h 4588475"/>
                <a:gd name="connsiteX35" fmla="*/ 1366640 w 6370596"/>
                <a:gd name="connsiteY35" fmla="*/ 4096841 h 4588475"/>
                <a:gd name="connsiteX36" fmla="*/ 1411090 w 6370596"/>
                <a:gd name="connsiteY36" fmla="*/ 4122241 h 4588475"/>
                <a:gd name="connsiteX37" fmla="*/ 1468240 w 6370596"/>
                <a:gd name="connsiteY37" fmla="*/ 4166691 h 4588475"/>
                <a:gd name="connsiteX38" fmla="*/ 1569840 w 6370596"/>
                <a:gd name="connsiteY38" fmla="*/ 4217491 h 4588475"/>
                <a:gd name="connsiteX39" fmla="*/ 1595240 w 6370596"/>
                <a:gd name="connsiteY39" fmla="*/ 4230191 h 4588475"/>
                <a:gd name="connsiteX40" fmla="*/ 1709540 w 6370596"/>
                <a:gd name="connsiteY40" fmla="*/ 4300041 h 4588475"/>
                <a:gd name="connsiteX41" fmla="*/ 1728590 w 6370596"/>
                <a:gd name="connsiteY41" fmla="*/ 4306391 h 4588475"/>
                <a:gd name="connsiteX42" fmla="*/ 1880990 w 6370596"/>
                <a:gd name="connsiteY42" fmla="*/ 4382591 h 4588475"/>
                <a:gd name="connsiteX43" fmla="*/ 1919090 w 6370596"/>
                <a:gd name="connsiteY43" fmla="*/ 4395291 h 4588475"/>
                <a:gd name="connsiteX44" fmla="*/ 1963540 w 6370596"/>
                <a:gd name="connsiteY44" fmla="*/ 4414341 h 4588475"/>
                <a:gd name="connsiteX45" fmla="*/ 2071490 w 6370596"/>
                <a:gd name="connsiteY45" fmla="*/ 4496891 h 4588475"/>
                <a:gd name="connsiteX46" fmla="*/ 2090540 w 6370596"/>
                <a:gd name="connsiteY46" fmla="*/ 4503241 h 4588475"/>
                <a:gd name="connsiteX47" fmla="*/ 2109590 w 6370596"/>
                <a:gd name="connsiteY47" fmla="*/ 4515941 h 4588475"/>
                <a:gd name="connsiteX48" fmla="*/ 2134990 w 6370596"/>
                <a:gd name="connsiteY48" fmla="*/ 4522291 h 4588475"/>
                <a:gd name="connsiteX49" fmla="*/ 2198490 w 6370596"/>
                <a:gd name="connsiteY49" fmla="*/ 4541341 h 4588475"/>
                <a:gd name="connsiteX50" fmla="*/ 2261990 w 6370596"/>
                <a:gd name="connsiteY50" fmla="*/ 4547691 h 4588475"/>
                <a:gd name="connsiteX51" fmla="*/ 2363590 w 6370596"/>
                <a:gd name="connsiteY51" fmla="*/ 4579441 h 4588475"/>
                <a:gd name="connsiteX52" fmla="*/ 2388990 w 6370596"/>
                <a:gd name="connsiteY52" fmla="*/ 4573091 h 4588475"/>
                <a:gd name="connsiteX53" fmla="*/ 2503290 w 6370596"/>
                <a:gd name="connsiteY53" fmla="*/ 4414341 h 4588475"/>
                <a:gd name="connsiteX54" fmla="*/ 2522340 w 6370596"/>
                <a:gd name="connsiteY54" fmla="*/ 4388941 h 4588475"/>
                <a:gd name="connsiteX55" fmla="*/ 2611240 w 6370596"/>
                <a:gd name="connsiteY55" fmla="*/ 4312741 h 4588475"/>
                <a:gd name="connsiteX56" fmla="*/ 2827140 w 6370596"/>
                <a:gd name="connsiteY56" fmla="*/ 4166691 h 4588475"/>
                <a:gd name="connsiteX57" fmla="*/ 2890640 w 6370596"/>
                <a:gd name="connsiteY57" fmla="*/ 4103191 h 4588475"/>
                <a:gd name="connsiteX58" fmla="*/ 2903340 w 6370596"/>
                <a:gd name="connsiteY58" fmla="*/ 4077791 h 4588475"/>
                <a:gd name="connsiteX59" fmla="*/ 2992240 w 6370596"/>
                <a:gd name="connsiteY59" fmla="*/ 4014291 h 4588475"/>
                <a:gd name="connsiteX60" fmla="*/ 3023990 w 6370596"/>
                <a:gd name="connsiteY60" fmla="*/ 3995241 h 4588475"/>
                <a:gd name="connsiteX61" fmla="*/ 3093840 w 6370596"/>
                <a:gd name="connsiteY61" fmla="*/ 3963491 h 4588475"/>
                <a:gd name="connsiteX62" fmla="*/ 3112890 w 6370596"/>
                <a:gd name="connsiteY62" fmla="*/ 3950791 h 4588475"/>
                <a:gd name="connsiteX63" fmla="*/ 3150990 w 6370596"/>
                <a:gd name="connsiteY63" fmla="*/ 3938091 h 4588475"/>
                <a:gd name="connsiteX64" fmla="*/ 3208140 w 6370596"/>
                <a:gd name="connsiteY64" fmla="*/ 3906341 h 4588475"/>
                <a:gd name="connsiteX65" fmla="*/ 3246240 w 6370596"/>
                <a:gd name="connsiteY65" fmla="*/ 3887291 h 4588475"/>
                <a:gd name="connsiteX66" fmla="*/ 3258940 w 6370596"/>
                <a:gd name="connsiteY66" fmla="*/ 3868241 h 4588475"/>
                <a:gd name="connsiteX67" fmla="*/ 3284340 w 6370596"/>
                <a:gd name="connsiteY67" fmla="*/ 3849191 h 4588475"/>
                <a:gd name="connsiteX68" fmla="*/ 3277990 w 6370596"/>
                <a:gd name="connsiteY68" fmla="*/ 3734891 h 4588475"/>
                <a:gd name="connsiteX69" fmla="*/ 3239890 w 6370596"/>
                <a:gd name="connsiteY69" fmla="*/ 3728541 h 4588475"/>
                <a:gd name="connsiteX70" fmla="*/ 3112890 w 6370596"/>
                <a:gd name="connsiteY70" fmla="*/ 3715841 h 4588475"/>
                <a:gd name="connsiteX71" fmla="*/ 3119240 w 6370596"/>
                <a:gd name="connsiteY71" fmla="*/ 3690441 h 4588475"/>
                <a:gd name="connsiteX72" fmla="*/ 3138290 w 6370596"/>
                <a:gd name="connsiteY72" fmla="*/ 3677741 h 4588475"/>
                <a:gd name="connsiteX73" fmla="*/ 3163690 w 6370596"/>
                <a:gd name="connsiteY73" fmla="*/ 3658691 h 4588475"/>
                <a:gd name="connsiteX74" fmla="*/ 3201790 w 6370596"/>
                <a:gd name="connsiteY74" fmla="*/ 3639641 h 4588475"/>
                <a:gd name="connsiteX75" fmla="*/ 3271640 w 6370596"/>
                <a:gd name="connsiteY75" fmla="*/ 3569791 h 4588475"/>
                <a:gd name="connsiteX76" fmla="*/ 3290690 w 6370596"/>
                <a:gd name="connsiteY76" fmla="*/ 3544391 h 4588475"/>
                <a:gd name="connsiteX77" fmla="*/ 3309740 w 6370596"/>
                <a:gd name="connsiteY77" fmla="*/ 3531691 h 4588475"/>
                <a:gd name="connsiteX78" fmla="*/ 3404990 w 6370596"/>
                <a:gd name="connsiteY78" fmla="*/ 3474541 h 4588475"/>
                <a:gd name="connsiteX79" fmla="*/ 3449440 w 6370596"/>
                <a:gd name="connsiteY79" fmla="*/ 3461841 h 4588475"/>
                <a:gd name="connsiteX80" fmla="*/ 3474840 w 6370596"/>
                <a:gd name="connsiteY80" fmla="*/ 3398341 h 4588475"/>
                <a:gd name="connsiteX81" fmla="*/ 3512940 w 6370596"/>
                <a:gd name="connsiteY81" fmla="*/ 3379291 h 4588475"/>
                <a:gd name="connsiteX82" fmla="*/ 3557390 w 6370596"/>
                <a:gd name="connsiteY82" fmla="*/ 3353891 h 4588475"/>
                <a:gd name="connsiteX83" fmla="*/ 3608190 w 6370596"/>
                <a:gd name="connsiteY83" fmla="*/ 3322141 h 4588475"/>
                <a:gd name="connsiteX84" fmla="*/ 3697090 w 6370596"/>
                <a:gd name="connsiteY84" fmla="*/ 3296741 h 4588475"/>
                <a:gd name="connsiteX85" fmla="*/ 3741540 w 6370596"/>
                <a:gd name="connsiteY85" fmla="*/ 3284041 h 4588475"/>
                <a:gd name="connsiteX86" fmla="*/ 3760590 w 6370596"/>
                <a:gd name="connsiteY86" fmla="*/ 3271341 h 4588475"/>
                <a:gd name="connsiteX87" fmla="*/ 3805040 w 6370596"/>
                <a:gd name="connsiteY87" fmla="*/ 3220541 h 4588475"/>
                <a:gd name="connsiteX88" fmla="*/ 3773290 w 6370596"/>
                <a:gd name="connsiteY88" fmla="*/ 3144341 h 4588475"/>
                <a:gd name="connsiteX89" fmla="*/ 3728840 w 6370596"/>
                <a:gd name="connsiteY89" fmla="*/ 3087191 h 4588475"/>
                <a:gd name="connsiteX90" fmla="*/ 3671690 w 6370596"/>
                <a:gd name="connsiteY90" fmla="*/ 2979241 h 4588475"/>
                <a:gd name="connsiteX91" fmla="*/ 3678040 w 6370596"/>
                <a:gd name="connsiteY91" fmla="*/ 2960191 h 4588475"/>
                <a:gd name="connsiteX92" fmla="*/ 3690740 w 6370596"/>
                <a:gd name="connsiteY92" fmla="*/ 2877641 h 4588475"/>
                <a:gd name="connsiteX93" fmla="*/ 3684390 w 6370596"/>
                <a:gd name="connsiteY93" fmla="*/ 2833191 h 4588475"/>
                <a:gd name="connsiteX94" fmla="*/ 3671690 w 6370596"/>
                <a:gd name="connsiteY94" fmla="*/ 2814141 h 4588475"/>
                <a:gd name="connsiteX95" fmla="*/ 3665340 w 6370596"/>
                <a:gd name="connsiteY95" fmla="*/ 2788741 h 4588475"/>
                <a:gd name="connsiteX96" fmla="*/ 3671690 w 6370596"/>
                <a:gd name="connsiteY96" fmla="*/ 2706191 h 4588475"/>
                <a:gd name="connsiteX97" fmla="*/ 3684390 w 6370596"/>
                <a:gd name="connsiteY97" fmla="*/ 2687141 h 4588475"/>
                <a:gd name="connsiteX98" fmla="*/ 3722490 w 6370596"/>
                <a:gd name="connsiteY98" fmla="*/ 2649041 h 4588475"/>
                <a:gd name="connsiteX99" fmla="*/ 3843140 w 6370596"/>
                <a:gd name="connsiteY99" fmla="*/ 2560141 h 4588475"/>
                <a:gd name="connsiteX100" fmla="*/ 3925690 w 6370596"/>
                <a:gd name="connsiteY100" fmla="*/ 2496641 h 4588475"/>
                <a:gd name="connsiteX101" fmla="*/ 4008240 w 6370596"/>
                <a:gd name="connsiteY101" fmla="*/ 2464891 h 4588475"/>
                <a:gd name="connsiteX102" fmla="*/ 4109840 w 6370596"/>
                <a:gd name="connsiteY102" fmla="*/ 2471241 h 4588475"/>
                <a:gd name="connsiteX103" fmla="*/ 4147940 w 6370596"/>
                <a:gd name="connsiteY103" fmla="*/ 2496641 h 4588475"/>
                <a:gd name="connsiteX104" fmla="*/ 4186040 w 6370596"/>
                <a:gd name="connsiteY104" fmla="*/ 2515691 h 4588475"/>
                <a:gd name="connsiteX105" fmla="*/ 4249540 w 6370596"/>
                <a:gd name="connsiteY105" fmla="*/ 2566491 h 4588475"/>
                <a:gd name="connsiteX106" fmla="*/ 4274940 w 6370596"/>
                <a:gd name="connsiteY106" fmla="*/ 2610941 h 4588475"/>
                <a:gd name="connsiteX107" fmla="*/ 4293990 w 6370596"/>
                <a:gd name="connsiteY107" fmla="*/ 2629991 h 4588475"/>
                <a:gd name="connsiteX108" fmla="*/ 4363840 w 6370596"/>
                <a:gd name="connsiteY108" fmla="*/ 2706191 h 4588475"/>
                <a:gd name="connsiteX109" fmla="*/ 4382890 w 6370596"/>
                <a:gd name="connsiteY109" fmla="*/ 2731591 h 4588475"/>
                <a:gd name="connsiteX110" fmla="*/ 4427340 w 6370596"/>
                <a:gd name="connsiteY110" fmla="*/ 2795091 h 4588475"/>
                <a:gd name="connsiteX111" fmla="*/ 4465440 w 6370596"/>
                <a:gd name="connsiteY111" fmla="*/ 2852241 h 4588475"/>
                <a:gd name="connsiteX112" fmla="*/ 4535290 w 6370596"/>
                <a:gd name="connsiteY112" fmla="*/ 2947491 h 4588475"/>
                <a:gd name="connsiteX113" fmla="*/ 4547990 w 6370596"/>
                <a:gd name="connsiteY113" fmla="*/ 2966541 h 4588475"/>
                <a:gd name="connsiteX114" fmla="*/ 4573390 w 6370596"/>
                <a:gd name="connsiteY114" fmla="*/ 2991941 h 4588475"/>
                <a:gd name="connsiteX115" fmla="*/ 4586090 w 6370596"/>
                <a:gd name="connsiteY115" fmla="*/ 3010991 h 4588475"/>
                <a:gd name="connsiteX116" fmla="*/ 4605140 w 6370596"/>
                <a:gd name="connsiteY116" fmla="*/ 3030041 h 4588475"/>
                <a:gd name="connsiteX117" fmla="*/ 4649590 w 6370596"/>
                <a:gd name="connsiteY117" fmla="*/ 3087191 h 4588475"/>
                <a:gd name="connsiteX118" fmla="*/ 4668640 w 6370596"/>
                <a:gd name="connsiteY118" fmla="*/ 3112591 h 4588475"/>
                <a:gd name="connsiteX119" fmla="*/ 4681340 w 6370596"/>
                <a:gd name="connsiteY119" fmla="*/ 3131641 h 4588475"/>
                <a:gd name="connsiteX120" fmla="*/ 4700390 w 6370596"/>
                <a:gd name="connsiteY120" fmla="*/ 3137991 h 4588475"/>
                <a:gd name="connsiteX121" fmla="*/ 4732140 w 6370596"/>
                <a:gd name="connsiteY121" fmla="*/ 3036391 h 4588475"/>
                <a:gd name="connsiteX122" fmla="*/ 4744840 w 6370596"/>
                <a:gd name="connsiteY122" fmla="*/ 2985591 h 4588475"/>
                <a:gd name="connsiteX123" fmla="*/ 4763890 w 6370596"/>
                <a:gd name="connsiteY123" fmla="*/ 2934791 h 4588475"/>
                <a:gd name="connsiteX124" fmla="*/ 4776590 w 6370596"/>
                <a:gd name="connsiteY124" fmla="*/ 2883991 h 4588475"/>
                <a:gd name="connsiteX125" fmla="*/ 4782940 w 6370596"/>
                <a:gd name="connsiteY125" fmla="*/ 2864941 h 4588475"/>
                <a:gd name="connsiteX126" fmla="*/ 4801990 w 6370596"/>
                <a:gd name="connsiteY126" fmla="*/ 2839541 h 4588475"/>
                <a:gd name="connsiteX127" fmla="*/ 4808340 w 6370596"/>
                <a:gd name="connsiteY127" fmla="*/ 2820491 h 4588475"/>
                <a:gd name="connsiteX128" fmla="*/ 4846440 w 6370596"/>
                <a:gd name="connsiteY128" fmla="*/ 2763341 h 4588475"/>
                <a:gd name="connsiteX129" fmla="*/ 4859140 w 6370596"/>
                <a:gd name="connsiteY129" fmla="*/ 2744291 h 4588475"/>
                <a:gd name="connsiteX130" fmla="*/ 4878190 w 6370596"/>
                <a:gd name="connsiteY130" fmla="*/ 2731591 h 4588475"/>
                <a:gd name="connsiteX131" fmla="*/ 4922640 w 6370596"/>
                <a:gd name="connsiteY131" fmla="*/ 2693491 h 4588475"/>
                <a:gd name="connsiteX132" fmla="*/ 4960740 w 6370596"/>
                <a:gd name="connsiteY132" fmla="*/ 2680791 h 4588475"/>
                <a:gd name="connsiteX133" fmla="*/ 5005190 w 6370596"/>
                <a:gd name="connsiteY133" fmla="*/ 2668091 h 4588475"/>
                <a:gd name="connsiteX134" fmla="*/ 5049640 w 6370596"/>
                <a:gd name="connsiteY134" fmla="*/ 2661741 h 4588475"/>
                <a:gd name="connsiteX135" fmla="*/ 5119490 w 6370596"/>
                <a:gd name="connsiteY135" fmla="*/ 2668091 h 4588475"/>
                <a:gd name="connsiteX136" fmla="*/ 5138540 w 6370596"/>
                <a:gd name="connsiteY136" fmla="*/ 2680791 h 4588475"/>
                <a:gd name="connsiteX137" fmla="*/ 5157590 w 6370596"/>
                <a:gd name="connsiteY137" fmla="*/ 2687141 h 4588475"/>
                <a:gd name="connsiteX138" fmla="*/ 5202040 w 6370596"/>
                <a:gd name="connsiteY138" fmla="*/ 2706191 h 4588475"/>
                <a:gd name="connsiteX139" fmla="*/ 5240140 w 6370596"/>
                <a:gd name="connsiteY139" fmla="*/ 2718891 h 4588475"/>
                <a:gd name="connsiteX140" fmla="*/ 5259190 w 6370596"/>
                <a:gd name="connsiteY140" fmla="*/ 2725241 h 4588475"/>
                <a:gd name="connsiteX141" fmla="*/ 5290940 w 6370596"/>
                <a:gd name="connsiteY141" fmla="*/ 2737941 h 4588475"/>
                <a:gd name="connsiteX142" fmla="*/ 5316340 w 6370596"/>
                <a:gd name="connsiteY142" fmla="*/ 2744291 h 4588475"/>
                <a:gd name="connsiteX143" fmla="*/ 5354440 w 6370596"/>
                <a:gd name="connsiteY143" fmla="*/ 2756991 h 4588475"/>
                <a:gd name="connsiteX144" fmla="*/ 5398890 w 6370596"/>
                <a:gd name="connsiteY144" fmla="*/ 2769691 h 4588475"/>
                <a:gd name="connsiteX145" fmla="*/ 5494140 w 6370596"/>
                <a:gd name="connsiteY145" fmla="*/ 2763341 h 4588475"/>
                <a:gd name="connsiteX146" fmla="*/ 5513190 w 6370596"/>
                <a:gd name="connsiteY146" fmla="*/ 2744291 h 4588475"/>
                <a:gd name="connsiteX147" fmla="*/ 5500490 w 6370596"/>
                <a:gd name="connsiteY147" fmla="*/ 2699841 h 4588475"/>
                <a:gd name="connsiteX148" fmla="*/ 5494140 w 6370596"/>
                <a:gd name="connsiteY148" fmla="*/ 2668091 h 4588475"/>
                <a:gd name="connsiteX149" fmla="*/ 5456040 w 6370596"/>
                <a:gd name="connsiteY149" fmla="*/ 2649041 h 4588475"/>
                <a:gd name="connsiteX150" fmla="*/ 5449690 w 6370596"/>
                <a:gd name="connsiteY150" fmla="*/ 2623641 h 4588475"/>
                <a:gd name="connsiteX151" fmla="*/ 5462390 w 6370596"/>
                <a:gd name="connsiteY151" fmla="*/ 2509341 h 4588475"/>
                <a:gd name="connsiteX152" fmla="*/ 5475090 w 6370596"/>
                <a:gd name="connsiteY152" fmla="*/ 2483941 h 4588475"/>
                <a:gd name="connsiteX153" fmla="*/ 5513190 w 6370596"/>
                <a:gd name="connsiteY153" fmla="*/ 2458541 h 4588475"/>
                <a:gd name="connsiteX154" fmla="*/ 5513190 w 6370596"/>
                <a:gd name="connsiteY154" fmla="*/ 2356941 h 4588475"/>
                <a:gd name="connsiteX155" fmla="*/ 5532240 w 6370596"/>
                <a:gd name="connsiteY155" fmla="*/ 2331541 h 4588475"/>
                <a:gd name="connsiteX156" fmla="*/ 5551290 w 6370596"/>
                <a:gd name="connsiteY156" fmla="*/ 2293441 h 4588475"/>
                <a:gd name="connsiteX157" fmla="*/ 5576690 w 6370596"/>
                <a:gd name="connsiteY157" fmla="*/ 2287091 h 4588475"/>
                <a:gd name="connsiteX158" fmla="*/ 5684640 w 6370596"/>
                <a:gd name="connsiteY158" fmla="*/ 2280741 h 4588475"/>
                <a:gd name="connsiteX159" fmla="*/ 5767190 w 6370596"/>
                <a:gd name="connsiteY159" fmla="*/ 2261691 h 4588475"/>
                <a:gd name="connsiteX160" fmla="*/ 5786240 w 6370596"/>
                <a:gd name="connsiteY160" fmla="*/ 2255341 h 4588475"/>
                <a:gd name="connsiteX161" fmla="*/ 5951340 w 6370596"/>
                <a:gd name="connsiteY161" fmla="*/ 2261691 h 4588475"/>
                <a:gd name="connsiteX162" fmla="*/ 5989440 w 6370596"/>
                <a:gd name="connsiteY162" fmla="*/ 2280741 h 4588475"/>
                <a:gd name="connsiteX163" fmla="*/ 6129140 w 6370596"/>
                <a:gd name="connsiteY163" fmla="*/ 2299791 h 4588475"/>
                <a:gd name="connsiteX164" fmla="*/ 6287890 w 6370596"/>
                <a:gd name="connsiteY164" fmla="*/ 2293441 h 4588475"/>
                <a:gd name="connsiteX165" fmla="*/ 6306940 w 6370596"/>
                <a:gd name="connsiteY165" fmla="*/ 2280741 h 4588475"/>
                <a:gd name="connsiteX166" fmla="*/ 6332340 w 6370596"/>
                <a:gd name="connsiteY166" fmla="*/ 2274391 h 4588475"/>
                <a:gd name="connsiteX167" fmla="*/ 6370440 w 6370596"/>
                <a:gd name="connsiteY167" fmla="*/ 2236291 h 4588475"/>
                <a:gd name="connsiteX168" fmla="*/ 6351390 w 6370596"/>
                <a:gd name="connsiteY168" fmla="*/ 2229941 h 4588475"/>
                <a:gd name="connsiteX169" fmla="*/ 6325990 w 6370596"/>
                <a:gd name="connsiteY169" fmla="*/ 2217241 h 4588475"/>
                <a:gd name="connsiteX170" fmla="*/ 6306940 w 6370596"/>
                <a:gd name="connsiteY170" fmla="*/ 2102941 h 4588475"/>
                <a:gd name="connsiteX171" fmla="*/ 6300590 w 6370596"/>
                <a:gd name="connsiteY171" fmla="*/ 2033091 h 4588475"/>
                <a:gd name="connsiteX172" fmla="*/ 6281540 w 6370596"/>
                <a:gd name="connsiteY172" fmla="*/ 1969591 h 4588475"/>
                <a:gd name="connsiteX173" fmla="*/ 6268840 w 6370596"/>
                <a:gd name="connsiteY173" fmla="*/ 1937841 h 4588475"/>
                <a:gd name="connsiteX174" fmla="*/ 6262490 w 6370596"/>
                <a:gd name="connsiteY174" fmla="*/ 1918791 h 4588475"/>
                <a:gd name="connsiteX175" fmla="*/ 6249790 w 6370596"/>
                <a:gd name="connsiteY175" fmla="*/ 1899741 h 4588475"/>
                <a:gd name="connsiteX176" fmla="*/ 6243440 w 6370596"/>
                <a:gd name="connsiteY176" fmla="*/ 1874341 h 4588475"/>
                <a:gd name="connsiteX177" fmla="*/ 6224390 w 6370596"/>
                <a:gd name="connsiteY177" fmla="*/ 1829891 h 4588475"/>
                <a:gd name="connsiteX178" fmla="*/ 6218040 w 6370596"/>
                <a:gd name="connsiteY178" fmla="*/ 1753691 h 4588475"/>
                <a:gd name="connsiteX179" fmla="*/ 6192640 w 6370596"/>
                <a:gd name="connsiteY179" fmla="*/ 1696541 h 4588475"/>
                <a:gd name="connsiteX180" fmla="*/ 6179940 w 6370596"/>
                <a:gd name="connsiteY180" fmla="*/ 1671141 h 4588475"/>
                <a:gd name="connsiteX181" fmla="*/ 6154540 w 6370596"/>
                <a:gd name="connsiteY181" fmla="*/ 1633041 h 4588475"/>
                <a:gd name="connsiteX182" fmla="*/ 6141840 w 6370596"/>
                <a:gd name="connsiteY182" fmla="*/ 1594941 h 4588475"/>
                <a:gd name="connsiteX183" fmla="*/ 6135490 w 6370596"/>
                <a:gd name="connsiteY183" fmla="*/ 1575891 h 4588475"/>
                <a:gd name="connsiteX184" fmla="*/ 6129140 w 6370596"/>
                <a:gd name="connsiteY184" fmla="*/ 1550491 h 4588475"/>
                <a:gd name="connsiteX185" fmla="*/ 6116440 w 6370596"/>
                <a:gd name="connsiteY185" fmla="*/ 1531441 h 4588475"/>
                <a:gd name="connsiteX186" fmla="*/ 6097390 w 6370596"/>
                <a:gd name="connsiteY186" fmla="*/ 1486991 h 4588475"/>
                <a:gd name="connsiteX187" fmla="*/ 6059290 w 6370596"/>
                <a:gd name="connsiteY187" fmla="*/ 1474291 h 4588475"/>
                <a:gd name="connsiteX188" fmla="*/ 6002140 w 6370596"/>
                <a:gd name="connsiteY188" fmla="*/ 1461591 h 4588475"/>
                <a:gd name="connsiteX189" fmla="*/ 5964040 w 6370596"/>
                <a:gd name="connsiteY189" fmla="*/ 1448891 h 4588475"/>
                <a:gd name="connsiteX190" fmla="*/ 5944990 w 6370596"/>
                <a:gd name="connsiteY190" fmla="*/ 1442541 h 4588475"/>
                <a:gd name="connsiteX191" fmla="*/ 5887840 w 6370596"/>
                <a:gd name="connsiteY191" fmla="*/ 1429841 h 4588475"/>
                <a:gd name="connsiteX192" fmla="*/ 5868790 w 6370596"/>
                <a:gd name="connsiteY192" fmla="*/ 1423491 h 4588475"/>
                <a:gd name="connsiteX193" fmla="*/ 5563990 w 6370596"/>
                <a:gd name="connsiteY193" fmla="*/ 1436191 h 4588475"/>
                <a:gd name="connsiteX194" fmla="*/ 5506840 w 6370596"/>
                <a:gd name="connsiteY194" fmla="*/ 1448891 h 4588475"/>
                <a:gd name="connsiteX195" fmla="*/ 5468740 w 6370596"/>
                <a:gd name="connsiteY195" fmla="*/ 1461591 h 4588475"/>
                <a:gd name="connsiteX196" fmla="*/ 5449690 w 6370596"/>
                <a:gd name="connsiteY196" fmla="*/ 1467941 h 4588475"/>
                <a:gd name="connsiteX197" fmla="*/ 5430640 w 6370596"/>
                <a:gd name="connsiteY197" fmla="*/ 1480641 h 4588475"/>
                <a:gd name="connsiteX198" fmla="*/ 5373490 w 6370596"/>
                <a:gd name="connsiteY198" fmla="*/ 1493341 h 4588475"/>
                <a:gd name="connsiteX199" fmla="*/ 5309990 w 6370596"/>
                <a:gd name="connsiteY199" fmla="*/ 1506041 h 4588475"/>
                <a:gd name="connsiteX200" fmla="*/ 5202040 w 6370596"/>
                <a:gd name="connsiteY200" fmla="*/ 1525091 h 4588475"/>
                <a:gd name="connsiteX201" fmla="*/ 5030590 w 6370596"/>
                <a:gd name="connsiteY201" fmla="*/ 1512391 h 4588475"/>
                <a:gd name="connsiteX202" fmla="*/ 4967090 w 6370596"/>
                <a:gd name="connsiteY202" fmla="*/ 1493341 h 4588475"/>
                <a:gd name="connsiteX203" fmla="*/ 4948040 w 6370596"/>
                <a:gd name="connsiteY203" fmla="*/ 1486991 h 4588475"/>
                <a:gd name="connsiteX204" fmla="*/ 4922640 w 6370596"/>
                <a:gd name="connsiteY204" fmla="*/ 1480641 h 4588475"/>
                <a:gd name="connsiteX205" fmla="*/ 4903590 w 6370596"/>
                <a:gd name="connsiteY205" fmla="*/ 1474291 h 4588475"/>
                <a:gd name="connsiteX206" fmla="*/ 4833740 w 6370596"/>
                <a:gd name="connsiteY206" fmla="*/ 1467941 h 4588475"/>
                <a:gd name="connsiteX207" fmla="*/ 4795640 w 6370596"/>
                <a:gd name="connsiteY207" fmla="*/ 1455241 h 4588475"/>
                <a:gd name="connsiteX208" fmla="*/ 4522590 w 6370596"/>
                <a:gd name="connsiteY208" fmla="*/ 1442541 h 4588475"/>
                <a:gd name="connsiteX209" fmla="*/ 4490840 w 6370596"/>
                <a:gd name="connsiteY209" fmla="*/ 1436191 h 4588475"/>
                <a:gd name="connsiteX210" fmla="*/ 4452740 w 6370596"/>
                <a:gd name="connsiteY210" fmla="*/ 1423491 h 4588475"/>
                <a:gd name="connsiteX211" fmla="*/ 4395590 w 6370596"/>
                <a:gd name="connsiteY211" fmla="*/ 1417141 h 4588475"/>
                <a:gd name="connsiteX212" fmla="*/ 4357490 w 6370596"/>
                <a:gd name="connsiteY212" fmla="*/ 1391741 h 4588475"/>
                <a:gd name="connsiteX213" fmla="*/ 4319390 w 6370596"/>
                <a:gd name="connsiteY213" fmla="*/ 1379041 h 4588475"/>
                <a:gd name="connsiteX214" fmla="*/ 4281290 w 6370596"/>
                <a:gd name="connsiteY214" fmla="*/ 1366341 h 4588475"/>
                <a:gd name="connsiteX215" fmla="*/ 4243190 w 6370596"/>
                <a:gd name="connsiteY215" fmla="*/ 1353641 h 4588475"/>
                <a:gd name="connsiteX216" fmla="*/ 4211440 w 6370596"/>
                <a:gd name="connsiteY216" fmla="*/ 1347291 h 4588475"/>
                <a:gd name="connsiteX217" fmla="*/ 4192390 w 6370596"/>
                <a:gd name="connsiteY217" fmla="*/ 1334591 h 4588475"/>
                <a:gd name="connsiteX218" fmla="*/ 4154290 w 6370596"/>
                <a:gd name="connsiteY218" fmla="*/ 1321891 h 4588475"/>
                <a:gd name="connsiteX219" fmla="*/ 4135240 w 6370596"/>
                <a:gd name="connsiteY219" fmla="*/ 1315541 h 4588475"/>
                <a:gd name="connsiteX220" fmla="*/ 4103490 w 6370596"/>
                <a:gd name="connsiteY220" fmla="*/ 1296491 h 4588475"/>
                <a:gd name="connsiteX221" fmla="*/ 4059040 w 6370596"/>
                <a:gd name="connsiteY221" fmla="*/ 1283791 h 4588475"/>
                <a:gd name="connsiteX222" fmla="*/ 4033640 w 6370596"/>
                <a:gd name="connsiteY222" fmla="*/ 1271091 h 4588475"/>
                <a:gd name="connsiteX223" fmla="*/ 3982840 w 6370596"/>
                <a:gd name="connsiteY223" fmla="*/ 1258391 h 4588475"/>
                <a:gd name="connsiteX224" fmla="*/ 3919340 w 6370596"/>
                <a:gd name="connsiteY224" fmla="*/ 1220291 h 4588475"/>
                <a:gd name="connsiteX225" fmla="*/ 3900290 w 6370596"/>
                <a:gd name="connsiteY225" fmla="*/ 1213941 h 4588475"/>
                <a:gd name="connsiteX226" fmla="*/ 3709790 w 6370596"/>
                <a:gd name="connsiteY226" fmla="*/ 1207591 h 4588475"/>
                <a:gd name="connsiteX227" fmla="*/ 3627240 w 6370596"/>
                <a:gd name="connsiteY227" fmla="*/ 1213941 h 4588475"/>
                <a:gd name="connsiteX228" fmla="*/ 3589140 w 6370596"/>
                <a:gd name="connsiteY228" fmla="*/ 1232991 h 4588475"/>
                <a:gd name="connsiteX229" fmla="*/ 3551040 w 6370596"/>
                <a:gd name="connsiteY229" fmla="*/ 1245691 h 4588475"/>
                <a:gd name="connsiteX230" fmla="*/ 3531990 w 6370596"/>
                <a:gd name="connsiteY230" fmla="*/ 1258391 h 4588475"/>
                <a:gd name="connsiteX231" fmla="*/ 3512940 w 6370596"/>
                <a:gd name="connsiteY231" fmla="*/ 1264741 h 4588475"/>
                <a:gd name="connsiteX232" fmla="*/ 3474840 w 6370596"/>
                <a:gd name="connsiteY232" fmla="*/ 1290141 h 4588475"/>
                <a:gd name="connsiteX233" fmla="*/ 3455790 w 6370596"/>
                <a:gd name="connsiteY233" fmla="*/ 1302841 h 4588475"/>
                <a:gd name="connsiteX234" fmla="*/ 3455790 w 6370596"/>
                <a:gd name="connsiteY234" fmla="*/ 1455241 h 4588475"/>
                <a:gd name="connsiteX235" fmla="*/ 3366890 w 6370596"/>
                <a:gd name="connsiteY235" fmla="*/ 1506041 h 4588475"/>
                <a:gd name="connsiteX236" fmla="*/ 3271640 w 6370596"/>
                <a:gd name="connsiteY236" fmla="*/ 1448891 h 4588475"/>
                <a:gd name="connsiteX237" fmla="*/ 3252590 w 6370596"/>
                <a:gd name="connsiteY237" fmla="*/ 1455241 h 4588475"/>
                <a:gd name="connsiteX238" fmla="*/ 3176390 w 6370596"/>
                <a:gd name="connsiteY238" fmla="*/ 1429841 h 4588475"/>
                <a:gd name="connsiteX239" fmla="*/ 3157340 w 6370596"/>
                <a:gd name="connsiteY239" fmla="*/ 1410791 h 4588475"/>
                <a:gd name="connsiteX240" fmla="*/ 3138290 w 6370596"/>
                <a:gd name="connsiteY240" fmla="*/ 1372691 h 4588475"/>
                <a:gd name="connsiteX241" fmla="*/ 3131940 w 6370596"/>
                <a:gd name="connsiteY241" fmla="*/ 1353641 h 4588475"/>
                <a:gd name="connsiteX242" fmla="*/ 3119240 w 6370596"/>
                <a:gd name="connsiteY242" fmla="*/ 1334591 h 4588475"/>
                <a:gd name="connsiteX243" fmla="*/ 3112890 w 6370596"/>
                <a:gd name="connsiteY243" fmla="*/ 1315541 h 4588475"/>
                <a:gd name="connsiteX244" fmla="*/ 3100190 w 6370596"/>
                <a:gd name="connsiteY244" fmla="*/ 1296491 h 4588475"/>
                <a:gd name="connsiteX245" fmla="*/ 3087490 w 6370596"/>
                <a:gd name="connsiteY245" fmla="*/ 1271091 h 4588475"/>
                <a:gd name="connsiteX246" fmla="*/ 3068440 w 6370596"/>
                <a:gd name="connsiteY246" fmla="*/ 1252041 h 4588475"/>
                <a:gd name="connsiteX247" fmla="*/ 3030340 w 6370596"/>
                <a:gd name="connsiteY247" fmla="*/ 1232991 h 4588475"/>
                <a:gd name="connsiteX248" fmla="*/ 3011290 w 6370596"/>
                <a:gd name="connsiteY248" fmla="*/ 1213941 h 4588475"/>
                <a:gd name="connsiteX249" fmla="*/ 2985890 w 6370596"/>
                <a:gd name="connsiteY249" fmla="*/ 1194891 h 4588475"/>
                <a:gd name="connsiteX250" fmla="*/ 2966840 w 6370596"/>
                <a:gd name="connsiteY250" fmla="*/ 1169491 h 4588475"/>
                <a:gd name="connsiteX251" fmla="*/ 2941440 w 6370596"/>
                <a:gd name="connsiteY251" fmla="*/ 1144091 h 4588475"/>
                <a:gd name="connsiteX252" fmla="*/ 2896990 w 6370596"/>
                <a:gd name="connsiteY252" fmla="*/ 1086941 h 4588475"/>
                <a:gd name="connsiteX253" fmla="*/ 2865240 w 6370596"/>
                <a:gd name="connsiteY253" fmla="*/ 1048841 h 4588475"/>
                <a:gd name="connsiteX254" fmla="*/ 2839840 w 6370596"/>
                <a:gd name="connsiteY254" fmla="*/ 1029791 h 4588475"/>
                <a:gd name="connsiteX255" fmla="*/ 2801740 w 6370596"/>
                <a:gd name="connsiteY255" fmla="*/ 1004391 h 4588475"/>
                <a:gd name="connsiteX256" fmla="*/ 2757290 w 6370596"/>
                <a:gd name="connsiteY256" fmla="*/ 966291 h 4588475"/>
                <a:gd name="connsiteX257" fmla="*/ 2719190 w 6370596"/>
                <a:gd name="connsiteY257" fmla="*/ 928191 h 4588475"/>
                <a:gd name="connsiteX258" fmla="*/ 2700140 w 6370596"/>
                <a:gd name="connsiteY258" fmla="*/ 915491 h 4588475"/>
                <a:gd name="connsiteX259" fmla="*/ 2655690 w 6370596"/>
                <a:gd name="connsiteY259" fmla="*/ 871041 h 4588475"/>
                <a:gd name="connsiteX260" fmla="*/ 2630290 w 6370596"/>
                <a:gd name="connsiteY260" fmla="*/ 832941 h 4588475"/>
                <a:gd name="connsiteX261" fmla="*/ 2598540 w 6370596"/>
                <a:gd name="connsiteY261" fmla="*/ 801191 h 4588475"/>
                <a:gd name="connsiteX262" fmla="*/ 2585840 w 6370596"/>
                <a:gd name="connsiteY262" fmla="*/ 782141 h 4588475"/>
                <a:gd name="connsiteX263" fmla="*/ 2522340 w 6370596"/>
                <a:gd name="connsiteY263" fmla="*/ 744041 h 4588475"/>
                <a:gd name="connsiteX264" fmla="*/ 2503290 w 6370596"/>
                <a:gd name="connsiteY264" fmla="*/ 724991 h 4588475"/>
                <a:gd name="connsiteX265" fmla="*/ 2452490 w 6370596"/>
                <a:gd name="connsiteY265" fmla="*/ 693241 h 4588475"/>
                <a:gd name="connsiteX266" fmla="*/ 2376290 w 6370596"/>
                <a:gd name="connsiteY266" fmla="*/ 642441 h 4588475"/>
                <a:gd name="connsiteX267" fmla="*/ 2331840 w 6370596"/>
                <a:gd name="connsiteY267" fmla="*/ 585291 h 4588475"/>
                <a:gd name="connsiteX268" fmla="*/ 2293740 w 6370596"/>
                <a:gd name="connsiteY268" fmla="*/ 547191 h 4588475"/>
                <a:gd name="connsiteX269" fmla="*/ 2268340 w 6370596"/>
                <a:gd name="connsiteY269" fmla="*/ 496391 h 4588475"/>
                <a:gd name="connsiteX270" fmla="*/ 2223890 w 6370596"/>
                <a:gd name="connsiteY270" fmla="*/ 350341 h 4588475"/>
                <a:gd name="connsiteX271" fmla="*/ 2211190 w 6370596"/>
                <a:gd name="connsiteY271" fmla="*/ 331291 h 4588475"/>
                <a:gd name="connsiteX272" fmla="*/ 2204840 w 6370596"/>
                <a:gd name="connsiteY272" fmla="*/ 312241 h 4588475"/>
                <a:gd name="connsiteX273" fmla="*/ 2179440 w 6370596"/>
                <a:gd name="connsiteY273" fmla="*/ 274141 h 4588475"/>
                <a:gd name="connsiteX274" fmla="*/ 2122290 w 6370596"/>
                <a:gd name="connsiteY274" fmla="*/ 134441 h 4588475"/>
                <a:gd name="connsiteX275" fmla="*/ 2096890 w 6370596"/>
                <a:gd name="connsiteY275" fmla="*/ 96341 h 4588475"/>
                <a:gd name="connsiteX276" fmla="*/ 2071490 w 6370596"/>
                <a:gd name="connsiteY276" fmla="*/ 89991 h 4588475"/>
                <a:gd name="connsiteX277" fmla="*/ 2001640 w 6370596"/>
                <a:gd name="connsiteY277" fmla="*/ 58241 h 4588475"/>
                <a:gd name="connsiteX278" fmla="*/ 1982590 w 6370596"/>
                <a:gd name="connsiteY278" fmla="*/ 45541 h 4588475"/>
                <a:gd name="connsiteX279" fmla="*/ 1684140 w 6370596"/>
                <a:gd name="connsiteY279" fmla="*/ 26491 h 4588475"/>
                <a:gd name="connsiteX280" fmla="*/ 763390 w 6370596"/>
                <a:gd name="connsiteY280" fmla="*/ 13791 h 4588475"/>
                <a:gd name="connsiteX281" fmla="*/ 503040 w 6370596"/>
                <a:gd name="connsiteY281" fmla="*/ 1091 h 4588475"/>
                <a:gd name="connsiteX282" fmla="*/ 452240 w 6370596"/>
                <a:gd name="connsiteY282" fmla="*/ 20141 h 4588475"/>
                <a:gd name="connsiteX283" fmla="*/ 134740 w 6370596"/>
                <a:gd name="connsiteY283" fmla="*/ 20141 h 4588475"/>
                <a:gd name="connsiteX284" fmla="*/ 45840 w 6370596"/>
                <a:gd name="connsiteY284" fmla="*/ 64591 h 4588475"/>
                <a:gd name="connsiteX285" fmla="*/ 26790 w 6370596"/>
                <a:gd name="connsiteY285" fmla="*/ 229691 h 4588475"/>
                <a:gd name="connsiteX286" fmla="*/ 7740 w 6370596"/>
                <a:gd name="connsiteY286" fmla="*/ 369391 h 4588475"/>
                <a:gd name="connsiteX287" fmla="*/ 20440 w 6370596"/>
                <a:gd name="connsiteY287" fmla="*/ 470991 h 4588475"/>
                <a:gd name="connsiteX0" fmla="*/ 45840 w 6370596"/>
                <a:gd name="connsiteY0" fmla="*/ 83641 h 4588475"/>
                <a:gd name="connsiteX1" fmla="*/ 39490 w 6370596"/>
                <a:gd name="connsiteY1" fmla="*/ 121741 h 4588475"/>
                <a:gd name="connsiteX2" fmla="*/ 33140 w 6370596"/>
                <a:gd name="connsiteY2" fmla="*/ 140791 h 4588475"/>
                <a:gd name="connsiteX3" fmla="*/ 14090 w 6370596"/>
                <a:gd name="connsiteY3" fmla="*/ 223341 h 4588475"/>
                <a:gd name="connsiteX4" fmla="*/ 7740 w 6370596"/>
                <a:gd name="connsiteY4" fmla="*/ 928191 h 4588475"/>
                <a:gd name="connsiteX5" fmla="*/ 1390 w 6370596"/>
                <a:gd name="connsiteY5" fmla="*/ 947241 h 4588475"/>
                <a:gd name="connsiteX6" fmla="*/ 39490 w 6370596"/>
                <a:gd name="connsiteY6" fmla="*/ 1848941 h 4588475"/>
                <a:gd name="connsiteX7" fmla="*/ 20440 w 6370596"/>
                <a:gd name="connsiteY7" fmla="*/ 2820491 h 4588475"/>
                <a:gd name="connsiteX8" fmla="*/ 26790 w 6370596"/>
                <a:gd name="connsiteY8" fmla="*/ 2852241 h 4588475"/>
                <a:gd name="connsiteX9" fmla="*/ 33140 w 6370596"/>
                <a:gd name="connsiteY9" fmla="*/ 3131641 h 4588475"/>
                <a:gd name="connsiteX10" fmla="*/ 39490 w 6370596"/>
                <a:gd name="connsiteY10" fmla="*/ 3703141 h 4588475"/>
                <a:gd name="connsiteX11" fmla="*/ 64890 w 6370596"/>
                <a:gd name="connsiteY11" fmla="*/ 3709491 h 4588475"/>
                <a:gd name="connsiteX12" fmla="*/ 102990 w 6370596"/>
                <a:gd name="connsiteY12" fmla="*/ 3722191 h 4588475"/>
                <a:gd name="connsiteX13" fmla="*/ 141090 w 6370596"/>
                <a:gd name="connsiteY13" fmla="*/ 3734891 h 4588475"/>
                <a:gd name="connsiteX14" fmla="*/ 210940 w 6370596"/>
                <a:gd name="connsiteY14" fmla="*/ 3766641 h 4588475"/>
                <a:gd name="connsiteX15" fmla="*/ 287140 w 6370596"/>
                <a:gd name="connsiteY15" fmla="*/ 3823791 h 4588475"/>
                <a:gd name="connsiteX16" fmla="*/ 306190 w 6370596"/>
                <a:gd name="connsiteY16" fmla="*/ 3836491 h 4588475"/>
                <a:gd name="connsiteX17" fmla="*/ 318890 w 6370596"/>
                <a:gd name="connsiteY17" fmla="*/ 3855541 h 4588475"/>
                <a:gd name="connsiteX18" fmla="*/ 331590 w 6370596"/>
                <a:gd name="connsiteY18" fmla="*/ 3893641 h 4588475"/>
                <a:gd name="connsiteX19" fmla="*/ 363340 w 6370596"/>
                <a:gd name="connsiteY19" fmla="*/ 3925391 h 4588475"/>
                <a:gd name="connsiteX20" fmla="*/ 382390 w 6370596"/>
                <a:gd name="connsiteY20" fmla="*/ 3963491 h 4588475"/>
                <a:gd name="connsiteX21" fmla="*/ 388740 w 6370596"/>
                <a:gd name="connsiteY21" fmla="*/ 3988891 h 4588475"/>
                <a:gd name="connsiteX22" fmla="*/ 433190 w 6370596"/>
                <a:gd name="connsiteY22" fmla="*/ 4077791 h 4588475"/>
                <a:gd name="connsiteX23" fmla="*/ 503040 w 6370596"/>
                <a:gd name="connsiteY23" fmla="*/ 4065091 h 4588475"/>
                <a:gd name="connsiteX24" fmla="*/ 598290 w 6370596"/>
                <a:gd name="connsiteY24" fmla="*/ 4065091 h 4588475"/>
                <a:gd name="connsiteX25" fmla="*/ 655440 w 6370596"/>
                <a:gd name="connsiteY25" fmla="*/ 4026991 h 4588475"/>
                <a:gd name="connsiteX26" fmla="*/ 649090 w 6370596"/>
                <a:gd name="connsiteY26" fmla="*/ 3944441 h 4588475"/>
                <a:gd name="connsiteX27" fmla="*/ 718940 w 6370596"/>
                <a:gd name="connsiteY27" fmla="*/ 3919041 h 4588475"/>
                <a:gd name="connsiteX28" fmla="*/ 807840 w 6370596"/>
                <a:gd name="connsiteY28" fmla="*/ 3919041 h 4588475"/>
                <a:gd name="connsiteX29" fmla="*/ 915790 w 6370596"/>
                <a:gd name="connsiteY29" fmla="*/ 3988891 h 4588475"/>
                <a:gd name="connsiteX30" fmla="*/ 1011040 w 6370596"/>
                <a:gd name="connsiteY30" fmla="*/ 4026991 h 4588475"/>
                <a:gd name="connsiteX31" fmla="*/ 1087240 w 6370596"/>
                <a:gd name="connsiteY31" fmla="*/ 4090491 h 4588475"/>
                <a:gd name="connsiteX32" fmla="*/ 1157090 w 6370596"/>
                <a:gd name="connsiteY32" fmla="*/ 4084141 h 4588475"/>
                <a:gd name="connsiteX33" fmla="*/ 1157090 w 6370596"/>
                <a:gd name="connsiteY33" fmla="*/ 4039691 h 4588475"/>
                <a:gd name="connsiteX34" fmla="*/ 1265040 w 6370596"/>
                <a:gd name="connsiteY34" fmla="*/ 4058741 h 4588475"/>
                <a:gd name="connsiteX35" fmla="*/ 1366640 w 6370596"/>
                <a:gd name="connsiteY35" fmla="*/ 4096841 h 4588475"/>
                <a:gd name="connsiteX36" fmla="*/ 1411090 w 6370596"/>
                <a:gd name="connsiteY36" fmla="*/ 4122241 h 4588475"/>
                <a:gd name="connsiteX37" fmla="*/ 1468240 w 6370596"/>
                <a:gd name="connsiteY37" fmla="*/ 4166691 h 4588475"/>
                <a:gd name="connsiteX38" fmla="*/ 1569840 w 6370596"/>
                <a:gd name="connsiteY38" fmla="*/ 4217491 h 4588475"/>
                <a:gd name="connsiteX39" fmla="*/ 1595240 w 6370596"/>
                <a:gd name="connsiteY39" fmla="*/ 4230191 h 4588475"/>
                <a:gd name="connsiteX40" fmla="*/ 1709540 w 6370596"/>
                <a:gd name="connsiteY40" fmla="*/ 4300041 h 4588475"/>
                <a:gd name="connsiteX41" fmla="*/ 1728590 w 6370596"/>
                <a:gd name="connsiteY41" fmla="*/ 4306391 h 4588475"/>
                <a:gd name="connsiteX42" fmla="*/ 1880990 w 6370596"/>
                <a:gd name="connsiteY42" fmla="*/ 4382591 h 4588475"/>
                <a:gd name="connsiteX43" fmla="*/ 1919090 w 6370596"/>
                <a:gd name="connsiteY43" fmla="*/ 4395291 h 4588475"/>
                <a:gd name="connsiteX44" fmla="*/ 1963540 w 6370596"/>
                <a:gd name="connsiteY44" fmla="*/ 4414341 h 4588475"/>
                <a:gd name="connsiteX45" fmla="*/ 2071490 w 6370596"/>
                <a:gd name="connsiteY45" fmla="*/ 4496891 h 4588475"/>
                <a:gd name="connsiteX46" fmla="*/ 2090540 w 6370596"/>
                <a:gd name="connsiteY46" fmla="*/ 4503241 h 4588475"/>
                <a:gd name="connsiteX47" fmla="*/ 2109590 w 6370596"/>
                <a:gd name="connsiteY47" fmla="*/ 4515941 h 4588475"/>
                <a:gd name="connsiteX48" fmla="*/ 2198490 w 6370596"/>
                <a:gd name="connsiteY48" fmla="*/ 4541341 h 4588475"/>
                <a:gd name="connsiteX49" fmla="*/ 2261990 w 6370596"/>
                <a:gd name="connsiteY49" fmla="*/ 4547691 h 4588475"/>
                <a:gd name="connsiteX50" fmla="*/ 2363590 w 6370596"/>
                <a:gd name="connsiteY50" fmla="*/ 4579441 h 4588475"/>
                <a:gd name="connsiteX51" fmla="*/ 2388990 w 6370596"/>
                <a:gd name="connsiteY51" fmla="*/ 4573091 h 4588475"/>
                <a:gd name="connsiteX52" fmla="*/ 2503290 w 6370596"/>
                <a:gd name="connsiteY52" fmla="*/ 4414341 h 4588475"/>
                <a:gd name="connsiteX53" fmla="*/ 2522340 w 6370596"/>
                <a:gd name="connsiteY53" fmla="*/ 4388941 h 4588475"/>
                <a:gd name="connsiteX54" fmla="*/ 2611240 w 6370596"/>
                <a:gd name="connsiteY54" fmla="*/ 4312741 h 4588475"/>
                <a:gd name="connsiteX55" fmla="*/ 2827140 w 6370596"/>
                <a:gd name="connsiteY55" fmla="*/ 4166691 h 4588475"/>
                <a:gd name="connsiteX56" fmla="*/ 2890640 w 6370596"/>
                <a:gd name="connsiteY56" fmla="*/ 4103191 h 4588475"/>
                <a:gd name="connsiteX57" fmla="*/ 2903340 w 6370596"/>
                <a:gd name="connsiteY57" fmla="*/ 4077791 h 4588475"/>
                <a:gd name="connsiteX58" fmla="*/ 2992240 w 6370596"/>
                <a:gd name="connsiteY58" fmla="*/ 4014291 h 4588475"/>
                <a:gd name="connsiteX59" fmla="*/ 3023990 w 6370596"/>
                <a:gd name="connsiteY59" fmla="*/ 3995241 h 4588475"/>
                <a:gd name="connsiteX60" fmla="*/ 3093840 w 6370596"/>
                <a:gd name="connsiteY60" fmla="*/ 3963491 h 4588475"/>
                <a:gd name="connsiteX61" fmla="*/ 3112890 w 6370596"/>
                <a:gd name="connsiteY61" fmla="*/ 3950791 h 4588475"/>
                <a:gd name="connsiteX62" fmla="*/ 3150990 w 6370596"/>
                <a:gd name="connsiteY62" fmla="*/ 3938091 h 4588475"/>
                <a:gd name="connsiteX63" fmla="*/ 3208140 w 6370596"/>
                <a:gd name="connsiteY63" fmla="*/ 3906341 h 4588475"/>
                <a:gd name="connsiteX64" fmla="*/ 3246240 w 6370596"/>
                <a:gd name="connsiteY64" fmla="*/ 3887291 h 4588475"/>
                <a:gd name="connsiteX65" fmla="*/ 3258940 w 6370596"/>
                <a:gd name="connsiteY65" fmla="*/ 3868241 h 4588475"/>
                <a:gd name="connsiteX66" fmla="*/ 3284340 w 6370596"/>
                <a:gd name="connsiteY66" fmla="*/ 3849191 h 4588475"/>
                <a:gd name="connsiteX67" fmla="*/ 3277990 w 6370596"/>
                <a:gd name="connsiteY67" fmla="*/ 3734891 h 4588475"/>
                <a:gd name="connsiteX68" fmla="*/ 3239890 w 6370596"/>
                <a:gd name="connsiteY68" fmla="*/ 3728541 h 4588475"/>
                <a:gd name="connsiteX69" fmla="*/ 3112890 w 6370596"/>
                <a:gd name="connsiteY69" fmla="*/ 3715841 h 4588475"/>
                <a:gd name="connsiteX70" fmla="*/ 3119240 w 6370596"/>
                <a:gd name="connsiteY70" fmla="*/ 3690441 h 4588475"/>
                <a:gd name="connsiteX71" fmla="*/ 3138290 w 6370596"/>
                <a:gd name="connsiteY71" fmla="*/ 3677741 h 4588475"/>
                <a:gd name="connsiteX72" fmla="*/ 3163690 w 6370596"/>
                <a:gd name="connsiteY72" fmla="*/ 3658691 h 4588475"/>
                <a:gd name="connsiteX73" fmla="*/ 3201790 w 6370596"/>
                <a:gd name="connsiteY73" fmla="*/ 3639641 h 4588475"/>
                <a:gd name="connsiteX74" fmla="*/ 3271640 w 6370596"/>
                <a:gd name="connsiteY74" fmla="*/ 3569791 h 4588475"/>
                <a:gd name="connsiteX75" fmla="*/ 3290690 w 6370596"/>
                <a:gd name="connsiteY75" fmla="*/ 3544391 h 4588475"/>
                <a:gd name="connsiteX76" fmla="*/ 3309740 w 6370596"/>
                <a:gd name="connsiteY76" fmla="*/ 3531691 h 4588475"/>
                <a:gd name="connsiteX77" fmla="*/ 3404990 w 6370596"/>
                <a:gd name="connsiteY77" fmla="*/ 3474541 h 4588475"/>
                <a:gd name="connsiteX78" fmla="*/ 3449440 w 6370596"/>
                <a:gd name="connsiteY78" fmla="*/ 3461841 h 4588475"/>
                <a:gd name="connsiteX79" fmla="*/ 3474840 w 6370596"/>
                <a:gd name="connsiteY79" fmla="*/ 3398341 h 4588475"/>
                <a:gd name="connsiteX80" fmla="*/ 3512940 w 6370596"/>
                <a:gd name="connsiteY80" fmla="*/ 3379291 h 4588475"/>
                <a:gd name="connsiteX81" fmla="*/ 3557390 w 6370596"/>
                <a:gd name="connsiteY81" fmla="*/ 3353891 h 4588475"/>
                <a:gd name="connsiteX82" fmla="*/ 3608190 w 6370596"/>
                <a:gd name="connsiteY82" fmla="*/ 3322141 h 4588475"/>
                <a:gd name="connsiteX83" fmla="*/ 3697090 w 6370596"/>
                <a:gd name="connsiteY83" fmla="*/ 3296741 h 4588475"/>
                <a:gd name="connsiteX84" fmla="*/ 3741540 w 6370596"/>
                <a:gd name="connsiteY84" fmla="*/ 3284041 h 4588475"/>
                <a:gd name="connsiteX85" fmla="*/ 3760590 w 6370596"/>
                <a:gd name="connsiteY85" fmla="*/ 3271341 h 4588475"/>
                <a:gd name="connsiteX86" fmla="*/ 3805040 w 6370596"/>
                <a:gd name="connsiteY86" fmla="*/ 3220541 h 4588475"/>
                <a:gd name="connsiteX87" fmla="*/ 3773290 w 6370596"/>
                <a:gd name="connsiteY87" fmla="*/ 3144341 h 4588475"/>
                <a:gd name="connsiteX88" fmla="*/ 3728840 w 6370596"/>
                <a:gd name="connsiteY88" fmla="*/ 3087191 h 4588475"/>
                <a:gd name="connsiteX89" fmla="*/ 3671690 w 6370596"/>
                <a:gd name="connsiteY89" fmla="*/ 2979241 h 4588475"/>
                <a:gd name="connsiteX90" fmla="*/ 3678040 w 6370596"/>
                <a:gd name="connsiteY90" fmla="*/ 2960191 h 4588475"/>
                <a:gd name="connsiteX91" fmla="*/ 3690740 w 6370596"/>
                <a:gd name="connsiteY91" fmla="*/ 2877641 h 4588475"/>
                <a:gd name="connsiteX92" fmla="*/ 3684390 w 6370596"/>
                <a:gd name="connsiteY92" fmla="*/ 2833191 h 4588475"/>
                <a:gd name="connsiteX93" fmla="*/ 3671690 w 6370596"/>
                <a:gd name="connsiteY93" fmla="*/ 2814141 h 4588475"/>
                <a:gd name="connsiteX94" fmla="*/ 3665340 w 6370596"/>
                <a:gd name="connsiteY94" fmla="*/ 2788741 h 4588475"/>
                <a:gd name="connsiteX95" fmla="*/ 3671690 w 6370596"/>
                <a:gd name="connsiteY95" fmla="*/ 2706191 h 4588475"/>
                <a:gd name="connsiteX96" fmla="*/ 3684390 w 6370596"/>
                <a:gd name="connsiteY96" fmla="*/ 2687141 h 4588475"/>
                <a:gd name="connsiteX97" fmla="*/ 3722490 w 6370596"/>
                <a:gd name="connsiteY97" fmla="*/ 2649041 h 4588475"/>
                <a:gd name="connsiteX98" fmla="*/ 3843140 w 6370596"/>
                <a:gd name="connsiteY98" fmla="*/ 2560141 h 4588475"/>
                <a:gd name="connsiteX99" fmla="*/ 3925690 w 6370596"/>
                <a:gd name="connsiteY99" fmla="*/ 2496641 h 4588475"/>
                <a:gd name="connsiteX100" fmla="*/ 4008240 w 6370596"/>
                <a:gd name="connsiteY100" fmla="*/ 2464891 h 4588475"/>
                <a:gd name="connsiteX101" fmla="*/ 4109840 w 6370596"/>
                <a:gd name="connsiteY101" fmla="*/ 2471241 h 4588475"/>
                <a:gd name="connsiteX102" fmla="*/ 4147940 w 6370596"/>
                <a:gd name="connsiteY102" fmla="*/ 2496641 h 4588475"/>
                <a:gd name="connsiteX103" fmla="*/ 4186040 w 6370596"/>
                <a:gd name="connsiteY103" fmla="*/ 2515691 h 4588475"/>
                <a:gd name="connsiteX104" fmla="*/ 4249540 w 6370596"/>
                <a:gd name="connsiteY104" fmla="*/ 2566491 h 4588475"/>
                <a:gd name="connsiteX105" fmla="*/ 4274940 w 6370596"/>
                <a:gd name="connsiteY105" fmla="*/ 2610941 h 4588475"/>
                <a:gd name="connsiteX106" fmla="*/ 4293990 w 6370596"/>
                <a:gd name="connsiteY106" fmla="*/ 2629991 h 4588475"/>
                <a:gd name="connsiteX107" fmla="*/ 4363840 w 6370596"/>
                <a:gd name="connsiteY107" fmla="*/ 2706191 h 4588475"/>
                <a:gd name="connsiteX108" fmla="*/ 4382890 w 6370596"/>
                <a:gd name="connsiteY108" fmla="*/ 2731591 h 4588475"/>
                <a:gd name="connsiteX109" fmla="*/ 4427340 w 6370596"/>
                <a:gd name="connsiteY109" fmla="*/ 2795091 h 4588475"/>
                <a:gd name="connsiteX110" fmla="*/ 4465440 w 6370596"/>
                <a:gd name="connsiteY110" fmla="*/ 2852241 h 4588475"/>
                <a:gd name="connsiteX111" fmla="*/ 4535290 w 6370596"/>
                <a:gd name="connsiteY111" fmla="*/ 2947491 h 4588475"/>
                <a:gd name="connsiteX112" fmla="*/ 4547990 w 6370596"/>
                <a:gd name="connsiteY112" fmla="*/ 2966541 h 4588475"/>
                <a:gd name="connsiteX113" fmla="*/ 4573390 w 6370596"/>
                <a:gd name="connsiteY113" fmla="*/ 2991941 h 4588475"/>
                <a:gd name="connsiteX114" fmla="*/ 4586090 w 6370596"/>
                <a:gd name="connsiteY114" fmla="*/ 3010991 h 4588475"/>
                <a:gd name="connsiteX115" fmla="*/ 4605140 w 6370596"/>
                <a:gd name="connsiteY115" fmla="*/ 3030041 h 4588475"/>
                <a:gd name="connsiteX116" fmla="*/ 4649590 w 6370596"/>
                <a:gd name="connsiteY116" fmla="*/ 3087191 h 4588475"/>
                <a:gd name="connsiteX117" fmla="*/ 4668640 w 6370596"/>
                <a:gd name="connsiteY117" fmla="*/ 3112591 h 4588475"/>
                <a:gd name="connsiteX118" fmla="*/ 4681340 w 6370596"/>
                <a:gd name="connsiteY118" fmla="*/ 3131641 h 4588475"/>
                <a:gd name="connsiteX119" fmla="*/ 4700390 w 6370596"/>
                <a:gd name="connsiteY119" fmla="*/ 3137991 h 4588475"/>
                <a:gd name="connsiteX120" fmla="*/ 4732140 w 6370596"/>
                <a:gd name="connsiteY120" fmla="*/ 3036391 h 4588475"/>
                <a:gd name="connsiteX121" fmla="*/ 4744840 w 6370596"/>
                <a:gd name="connsiteY121" fmla="*/ 2985591 h 4588475"/>
                <a:gd name="connsiteX122" fmla="*/ 4763890 w 6370596"/>
                <a:gd name="connsiteY122" fmla="*/ 2934791 h 4588475"/>
                <a:gd name="connsiteX123" fmla="*/ 4776590 w 6370596"/>
                <a:gd name="connsiteY123" fmla="*/ 2883991 h 4588475"/>
                <a:gd name="connsiteX124" fmla="*/ 4782940 w 6370596"/>
                <a:gd name="connsiteY124" fmla="*/ 2864941 h 4588475"/>
                <a:gd name="connsiteX125" fmla="*/ 4801990 w 6370596"/>
                <a:gd name="connsiteY125" fmla="*/ 2839541 h 4588475"/>
                <a:gd name="connsiteX126" fmla="*/ 4808340 w 6370596"/>
                <a:gd name="connsiteY126" fmla="*/ 2820491 h 4588475"/>
                <a:gd name="connsiteX127" fmla="*/ 4846440 w 6370596"/>
                <a:gd name="connsiteY127" fmla="*/ 2763341 h 4588475"/>
                <a:gd name="connsiteX128" fmla="*/ 4859140 w 6370596"/>
                <a:gd name="connsiteY128" fmla="*/ 2744291 h 4588475"/>
                <a:gd name="connsiteX129" fmla="*/ 4878190 w 6370596"/>
                <a:gd name="connsiteY129" fmla="*/ 2731591 h 4588475"/>
                <a:gd name="connsiteX130" fmla="*/ 4922640 w 6370596"/>
                <a:gd name="connsiteY130" fmla="*/ 2693491 h 4588475"/>
                <a:gd name="connsiteX131" fmla="*/ 4960740 w 6370596"/>
                <a:gd name="connsiteY131" fmla="*/ 2680791 h 4588475"/>
                <a:gd name="connsiteX132" fmla="*/ 5005190 w 6370596"/>
                <a:gd name="connsiteY132" fmla="*/ 2668091 h 4588475"/>
                <a:gd name="connsiteX133" fmla="*/ 5049640 w 6370596"/>
                <a:gd name="connsiteY133" fmla="*/ 2661741 h 4588475"/>
                <a:gd name="connsiteX134" fmla="*/ 5119490 w 6370596"/>
                <a:gd name="connsiteY134" fmla="*/ 2668091 h 4588475"/>
                <a:gd name="connsiteX135" fmla="*/ 5138540 w 6370596"/>
                <a:gd name="connsiteY135" fmla="*/ 2680791 h 4588475"/>
                <a:gd name="connsiteX136" fmla="*/ 5157590 w 6370596"/>
                <a:gd name="connsiteY136" fmla="*/ 2687141 h 4588475"/>
                <a:gd name="connsiteX137" fmla="*/ 5202040 w 6370596"/>
                <a:gd name="connsiteY137" fmla="*/ 2706191 h 4588475"/>
                <a:gd name="connsiteX138" fmla="*/ 5240140 w 6370596"/>
                <a:gd name="connsiteY138" fmla="*/ 2718891 h 4588475"/>
                <a:gd name="connsiteX139" fmla="*/ 5259190 w 6370596"/>
                <a:gd name="connsiteY139" fmla="*/ 2725241 h 4588475"/>
                <a:gd name="connsiteX140" fmla="*/ 5290940 w 6370596"/>
                <a:gd name="connsiteY140" fmla="*/ 2737941 h 4588475"/>
                <a:gd name="connsiteX141" fmla="*/ 5316340 w 6370596"/>
                <a:gd name="connsiteY141" fmla="*/ 2744291 h 4588475"/>
                <a:gd name="connsiteX142" fmla="*/ 5354440 w 6370596"/>
                <a:gd name="connsiteY142" fmla="*/ 2756991 h 4588475"/>
                <a:gd name="connsiteX143" fmla="*/ 5398890 w 6370596"/>
                <a:gd name="connsiteY143" fmla="*/ 2769691 h 4588475"/>
                <a:gd name="connsiteX144" fmla="*/ 5494140 w 6370596"/>
                <a:gd name="connsiteY144" fmla="*/ 2763341 h 4588475"/>
                <a:gd name="connsiteX145" fmla="*/ 5513190 w 6370596"/>
                <a:gd name="connsiteY145" fmla="*/ 2744291 h 4588475"/>
                <a:gd name="connsiteX146" fmla="*/ 5500490 w 6370596"/>
                <a:gd name="connsiteY146" fmla="*/ 2699841 h 4588475"/>
                <a:gd name="connsiteX147" fmla="*/ 5494140 w 6370596"/>
                <a:gd name="connsiteY147" fmla="*/ 2668091 h 4588475"/>
                <a:gd name="connsiteX148" fmla="*/ 5456040 w 6370596"/>
                <a:gd name="connsiteY148" fmla="*/ 2649041 h 4588475"/>
                <a:gd name="connsiteX149" fmla="*/ 5449690 w 6370596"/>
                <a:gd name="connsiteY149" fmla="*/ 2623641 h 4588475"/>
                <a:gd name="connsiteX150" fmla="*/ 5462390 w 6370596"/>
                <a:gd name="connsiteY150" fmla="*/ 2509341 h 4588475"/>
                <a:gd name="connsiteX151" fmla="*/ 5475090 w 6370596"/>
                <a:gd name="connsiteY151" fmla="*/ 2483941 h 4588475"/>
                <a:gd name="connsiteX152" fmla="*/ 5513190 w 6370596"/>
                <a:gd name="connsiteY152" fmla="*/ 2458541 h 4588475"/>
                <a:gd name="connsiteX153" fmla="*/ 5513190 w 6370596"/>
                <a:gd name="connsiteY153" fmla="*/ 2356941 h 4588475"/>
                <a:gd name="connsiteX154" fmla="*/ 5532240 w 6370596"/>
                <a:gd name="connsiteY154" fmla="*/ 2331541 h 4588475"/>
                <a:gd name="connsiteX155" fmla="*/ 5551290 w 6370596"/>
                <a:gd name="connsiteY155" fmla="*/ 2293441 h 4588475"/>
                <a:gd name="connsiteX156" fmla="*/ 5576690 w 6370596"/>
                <a:gd name="connsiteY156" fmla="*/ 2287091 h 4588475"/>
                <a:gd name="connsiteX157" fmla="*/ 5684640 w 6370596"/>
                <a:gd name="connsiteY157" fmla="*/ 2280741 h 4588475"/>
                <a:gd name="connsiteX158" fmla="*/ 5767190 w 6370596"/>
                <a:gd name="connsiteY158" fmla="*/ 2261691 h 4588475"/>
                <a:gd name="connsiteX159" fmla="*/ 5786240 w 6370596"/>
                <a:gd name="connsiteY159" fmla="*/ 2255341 h 4588475"/>
                <a:gd name="connsiteX160" fmla="*/ 5951340 w 6370596"/>
                <a:gd name="connsiteY160" fmla="*/ 2261691 h 4588475"/>
                <a:gd name="connsiteX161" fmla="*/ 5989440 w 6370596"/>
                <a:gd name="connsiteY161" fmla="*/ 2280741 h 4588475"/>
                <a:gd name="connsiteX162" fmla="*/ 6129140 w 6370596"/>
                <a:gd name="connsiteY162" fmla="*/ 2299791 h 4588475"/>
                <a:gd name="connsiteX163" fmla="*/ 6287890 w 6370596"/>
                <a:gd name="connsiteY163" fmla="*/ 2293441 h 4588475"/>
                <a:gd name="connsiteX164" fmla="*/ 6306940 w 6370596"/>
                <a:gd name="connsiteY164" fmla="*/ 2280741 h 4588475"/>
                <a:gd name="connsiteX165" fmla="*/ 6332340 w 6370596"/>
                <a:gd name="connsiteY165" fmla="*/ 2274391 h 4588475"/>
                <a:gd name="connsiteX166" fmla="*/ 6370440 w 6370596"/>
                <a:gd name="connsiteY166" fmla="*/ 2236291 h 4588475"/>
                <a:gd name="connsiteX167" fmla="*/ 6351390 w 6370596"/>
                <a:gd name="connsiteY167" fmla="*/ 2229941 h 4588475"/>
                <a:gd name="connsiteX168" fmla="*/ 6325990 w 6370596"/>
                <a:gd name="connsiteY168" fmla="*/ 2217241 h 4588475"/>
                <a:gd name="connsiteX169" fmla="*/ 6306940 w 6370596"/>
                <a:gd name="connsiteY169" fmla="*/ 2102941 h 4588475"/>
                <a:gd name="connsiteX170" fmla="*/ 6300590 w 6370596"/>
                <a:gd name="connsiteY170" fmla="*/ 2033091 h 4588475"/>
                <a:gd name="connsiteX171" fmla="*/ 6281540 w 6370596"/>
                <a:gd name="connsiteY171" fmla="*/ 1969591 h 4588475"/>
                <a:gd name="connsiteX172" fmla="*/ 6268840 w 6370596"/>
                <a:gd name="connsiteY172" fmla="*/ 1937841 h 4588475"/>
                <a:gd name="connsiteX173" fmla="*/ 6262490 w 6370596"/>
                <a:gd name="connsiteY173" fmla="*/ 1918791 h 4588475"/>
                <a:gd name="connsiteX174" fmla="*/ 6249790 w 6370596"/>
                <a:gd name="connsiteY174" fmla="*/ 1899741 h 4588475"/>
                <a:gd name="connsiteX175" fmla="*/ 6243440 w 6370596"/>
                <a:gd name="connsiteY175" fmla="*/ 1874341 h 4588475"/>
                <a:gd name="connsiteX176" fmla="*/ 6224390 w 6370596"/>
                <a:gd name="connsiteY176" fmla="*/ 1829891 h 4588475"/>
                <a:gd name="connsiteX177" fmla="*/ 6218040 w 6370596"/>
                <a:gd name="connsiteY177" fmla="*/ 1753691 h 4588475"/>
                <a:gd name="connsiteX178" fmla="*/ 6192640 w 6370596"/>
                <a:gd name="connsiteY178" fmla="*/ 1696541 h 4588475"/>
                <a:gd name="connsiteX179" fmla="*/ 6179940 w 6370596"/>
                <a:gd name="connsiteY179" fmla="*/ 1671141 h 4588475"/>
                <a:gd name="connsiteX180" fmla="*/ 6154540 w 6370596"/>
                <a:gd name="connsiteY180" fmla="*/ 1633041 h 4588475"/>
                <a:gd name="connsiteX181" fmla="*/ 6141840 w 6370596"/>
                <a:gd name="connsiteY181" fmla="*/ 1594941 h 4588475"/>
                <a:gd name="connsiteX182" fmla="*/ 6135490 w 6370596"/>
                <a:gd name="connsiteY182" fmla="*/ 1575891 h 4588475"/>
                <a:gd name="connsiteX183" fmla="*/ 6129140 w 6370596"/>
                <a:gd name="connsiteY183" fmla="*/ 1550491 h 4588475"/>
                <a:gd name="connsiteX184" fmla="*/ 6116440 w 6370596"/>
                <a:gd name="connsiteY184" fmla="*/ 1531441 h 4588475"/>
                <a:gd name="connsiteX185" fmla="*/ 6097390 w 6370596"/>
                <a:gd name="connsiteY185" fmla="*/ 1486991 h 4588475"/>
                <a:gd name="connsiteX186" fmla="*/ 6059290 w 6370596"/>
                <a:gd name="connsiteY186" fmla="*/ 1474291 h 4588475"/>
                <a:gd name="connsiteX187" fmla="*/ 6002140 w 6370596"/>
                <a:gd name="connsiteY187" fmla="*/ 1461591 h 4588475"/>
                <a:gd name="connsiteX188" fmla="*/ 5964040 w 6370596"/>
                <a:gd name="connsiteY188" fmla="*/ 1448891 h 4588475"/>
                <a:gd name="connsiteX189" fmla="*/ 5944990 w 6370596"/>
                <a:gd name="connsiteY189" fmla="*/ 1442541 h 4588475"/>
                <a:gd name="connsiteX190" fmla="*/ 5887840 w 6370596"/>
                <a:gd name="connsiteY190" fmla="*/ 1429841 h 4588475"/>
                <a:gd name="connsiteX191" fmla="*/ 5868790 w 6370596"/>
                <a:gd name="connsiteY191" fmla="*/ 1423491 h 4588475"/>
                <a:gd name="connsiteX192" fmla="*/ 5563990 w 6370596"/>
                <a:gd name="connsiteY192" fmla="*/ 1436191 h 4588475"/>
                <a:gd name="connsiteX193" fmla="*/ 5506840 w 6370596"/>
                <a:gd name="connsiteY193" fmla="*/ 1448891 h 4588475"/>
                <a:gd name="connsiteX194" fmla="*/ 5468740 w 6370596"/>
                <a:gd name="connsiteY194" fmla="*/ 1461591 h 4588475"/>
                <a:gd name="connsiteX195" fmla="*/ 5449690 w 6370596"/>
                <a:gd name="connsiteY195" fmla="*/ 1467941 h 4588475"/>
                <a:gd name="connsiteX196" fmla="*/ 5430640 w 6370596"/>
                <a:gd name="connsiteY196" fmla="*/ 1480641 h 4588475"/>
                <a:gd name="connsiteX197" fmla="*/ 5373490 w 6370596"/>
                <a:gd name="connsiteY197" fmla="*/ 1493341 h 4588475"/>
                <a:gd name="connsiteX198" fmla="*/ 5309990 w 6370596"/>
                <a:gd name="connsiteY198" fmla="*/ 1506041 h 4588475"/>
                <a:gd name="connsiteX199" fmla="*/ 5202040 w 6370596"/>
                <a:gd name="connsiteY199" fmla="*/ 1525091 h 4588475"/>
                <a:gd name="connsiteX200" fmla="*/ 5030590 w 6370596"/>
                <a:gd name="connsiteY200" fmla="*/ 1512391 h 4588475"/>
                <a:gd name="connsiteX201" fmla="*/ 4967090 w 6370596"/>
                <a:gd name="connsiteY201" fmla="*/ 1493341 h 4588475"/>
                <a:gd name="connsiteX202" fmla="*/ 4948040 w 6370596"/>
                <a:gd name="connsiteY202" fmla="*/ 1486991 h 4588475"/>
                <a:gd name="connsiteX203" fmla="*/ 4922640 w 6370596"/>
                <a:gd name="connsiteY203" fmla="*/ 1480641 h 4588475"/>
                <a:gd name="connsiteX204" fmla="*/ 4903590 w 6370596"/>
                <a:gd name="connsiteY204" fmla="*/ 1474291 h 4588475"/>
                <a:gd name="connsiteX205" fmla="*/ 4833740 w 6370596"/>
                <a:gd name="connsiteY205" fmla="*/ 1467941 h 4588475"/>
                <a:gd name="connsiteX206" fmla="*/ 4795640 w 6370596"/>
                <a:gd name="connsiteY206" fmla="*/ 1455241 h 4588475"/>
                <a:gd name="connsiteX207" fmla="*/ 4522590 w 6370596"/>
                <a:gd name="connsiteY207" fmla="*/ 1442541 h 4588475"/>
                <a:gd name="connsiteX208" fmla="*/ 4490840 w 6370596"/>
                <a:gd name="connsiteY208" fmla="*/ 1436191 h 4588475"/>
                <a:gd name="connsiteX209" fmla="*/ 4452740 w 6370596"/>
                <a:gd name="connsiteY209" fmla="*/ 1423491 h 4588475"/>
                <a:gd name="connsiteX210" fmla="*/ 4395590 w 6370596"/>
                <a:gd name="connsiteY210" fmla="*/ 1417141 h 4588475"/>
                <a:gd name="connsiteX211" fmla="*/ 4357490 w 6370596"/>
                <a:gd name="connsiteY211" fmla="*/ 1391741 h 4588475"/>
                <a:gd name="connsiteX212" fmla="*/ 4319390 w 6370596"/>
                <a:gd name="connsiteY212" fmla="*/ 1379041 h 4588475"/>
                <a:gd name="connsiteX213" fmla="*/ 4281290 w 6370596"/>
                <a:gd name="connsiteY213" fmla="*/ 1366341 h 4588475"/>
                <a:gd name="connsiteX214" fmla="*/ 4243190 w 6370596"/>
                <a:gd name="connsiteY214" fmla="*/ 1353641 h 4588475"/>
                <a:gd name="connsiteX215" fmla="*/ 4211440 w 6370596"/>
                <a:gd name="connsiteY215" fmla="*/ 1347291 h 4588475"/>
                <a:gd name="connsiteX216" fmla="*/ 4192390 w 6370596"/>
                <a:gd name="connsiteY216" fmla="*/ 1334591 h 4588475"/>
                <a:gd name="connsiteX217" fmla="*/ 4154290 w 6370596"/>
                <a:gd name="connsiteY217" fmla="*/ 1321891 h 4588475"/>
                <a:gd name="connsiteX218" fmla="*/ 4135240 w 6370596"/>
                <a:gd name="connsiteY218" fmla="*/ 1315541 h 4588475"/>
                <a:gd name="connsiteX219" fmla="*/ 4103490 w 6370596"/>
                <a:gd name="connsiteY219" fmla="*/ 1296491 h 4588475"/>
                <a:gd name="connsiteX220" fmla="*/ 4059040 w 6370596"/>
                <a:gd name="connsiteY220" fmla="*/ 1283791 h 4588475"/>
                <a:gd name="connsiteX221" fmla="*/ 4033640 w 6370596"/>
                <a:gd name="connsiteY221" fmla="*/ 1271091 h 4588475"/>
                <a:gd name="connsiteX222" fmla="*/ 3982840 w 6370596"/>
                <a:gd name="connsiteY222" fmla="*/ 1258391 h 4588475"/>
                <a:gd name="connsiteX223" fmla="*/ 3919340 w 6370596"/>
                <a:gd name="connsiteY223" fmla="*/ 1220291 h 4588475"/>
                <a:gd name="connsiteX224" fmla="*/ 3900290 w 6370596"/>
                <a:gd name="connsiteY224" fmla="*/ 1213941 h 4588475"/>
                <a:gd name="connsiteX225" fmla="*/ 3709790 w 6370596"/>
                <a:gd name="connsiteY225" fmla="*/ 1207591 h 4588475"/>
                <a:gd name="connsiteX226" fmla="*/ 3627240 w 6370596"/>
                <a:gd name="connsiteY226" fmla="*/ 1213941 h 4588475"/>
                <a:gd name="connsiteX227" fmla="*/ 3589140 w 6370596"/>
                <a:gd name="connsiteY227" fmla="*/ 1232991 h 4588475"/>
                <a:gd name="connsiteX228" fmla="*/ 3551040 w 6370596"/>
                <a:gd name="connsiteY228" fmla="*/ 1245691 h 4588475"/>
                <a:gd name="connsiteX229" fmla="*/ 3531990 w 6370596"/>
                <a:gd name="connsiteY229" fmla="*/ 1258391 h 4588475"/>
                <a:gd name="connsiteX230" fmla="*/ 3512940 w 6370596"/>
                <a:gd name="connsiteY230" fmla="*/ 1264741 h 4588475"/>
                <a:gd name="connsiteX231" fmla="*/ 3474840 w 6370596"/>
                <a:gd name="connsiteY231" fmla="*/ 1290141 h 4588475"/>
                <a:gd name="connsiteX232" fmla="*/ 3455790 w 6370596"/>
                <a:gd name="connsiteY232" fmla="*/ 1302841 h 4588475"/>
                <a:gd name="connsiteX233" fmla="*/ 3455790 w 6370596"/>
                <a:gd name="connsiteY233" fmla="*/ 1455241 h 4588475"/>
                <a:gd name="connsiteX234" fmla="*/ 3366890 w 6370596"/>
                <a:gd name="connsiteY234" fmla="*/ 1506041 h 4588475"/>
                <a:gd name="connsiteX235" fmla="*/ 3271640 w 6370596"/>
                <a:gd name="connsiteY235" fmla="*/ 1448891 h 4588475"/>
                <a:gd name="connsiteX236" fmla="*/ 3252590 w 6370596"/>
                <a:gd name="connsiteY236" fmla="*/ 1455241 h 4588475"/>
                <a:gd name="connsiteX237" fmla="*/ 3176390 w 6370596"/>
                <a:gd name="connsiteY237" fmla="*/ 1429841 h 4588475"/>
                <a:gd name="connsiteX238" fmla="*/ 3157340 w 6370596"/>
                <a:gd name="connsiteY238" fmla="*/ 1410791 h 4588475"/>
                <a:gd name="connsiteX239" fmla="*/ 3138290 w 6370596"/>
                <a:gd name="connsiteY239" fmla="*/ 1372691 h 4588475"/>
                <a:gd name="connsiteX240" fmla="*/ 3131940 w 6370596"/>
                <a:gd name="connsiteY240" fmla="*/ 1353641 h 4588475"/>
                <a:gd name="connsiteX241" fmla="*/ 3119240 w 6370596"/>
                <a:gd name="connsiteY241" fmla="*/ 1334591 h 4588475"/>
                <a:gd name="connsiteX242" fmla="*/ 3112890 w 6370596"/>
                <a:gd name="connsiteY242" fmla="*/ 1315541 h 4588475"/>
                <a:gd name="connsiteX243" fmla="*/ 3100190 w 6370596"/>
                <a:gd name="connsiteY243" fmla="*/ 1296491 h 4588475"/>
                <a:gd name="connsiteX244" fmla="*/ 3087490 w 6370596"/>
                <a:gd name="connsiteY244" fmla="*/ 1271091 h 4588475"/>
                <a:gd name="connsiteX245" fmla="*/ 3068440 w 6370596"/>
                <a:gd name="connsiteY245" fmla="*/ 1252041 h 4588475"/>
                <a:gd name="connsiteX246" fmla="*/ 3030340 w 6370596"/>
                <a:gd name="connsiteY246" fmla="*/ 1232991 h 4588475"/>
                <a:gd name="connsiteX247" fmla="*/ 3011290 w 6370596"/>
                <a:gd name="connsiteY247" fmla="*/ 1213941 h 4588475"/>
                <a:gd name="connsiteX248" fmla="*/ 2985890 w 6370596"/>
                <a:gd name="connsiteY248" fmla="*/ 1194891 h 4588475"/>
                <a:gd name="connsiteX249" fmla="*/ 2966840 w 6370596"/>
                <a:gd name="connsiteY249" fmla="*/ 1169491 h 4588475"/>
                <a:gd name="connsiteX250" fmla="*/ 2941440 w 6370596"/>
                <a:gd name="connsiteY250" fmla="*/ 1144091 h 4588475"/>
                <a:gd name="connsiteX251" fmla="*/ 2896990 w 6370596"/>
                <a:gd name="connsiteY251" fmla="*/ 1086941 h 4588475"/>
                <a:gd name="connsiteX252" fmla="*/ 2865240 w 6370596"/>
                <a:gd name="connsiteY252" fmla="*/ 1048841 h 4588475"/>
                <a:gd name="connsiteX253" fmla="*/ 2839840 w 6370596"/>
                <a:gd name="connsiteY253" fmla="*/ 1029791 h 4588475"/>
                <a:gd name="connsiteX254" fmla="*/ 2801740 w 6370596"/>
                <a:gd name="connsiteY254" fmla="*/ 1004391 h 4588475"/>
                <a:gd name="connsiteX255" fmla="*/ 2757290 w 6370596"/>
                <a:gd name="connsiteY255" fmla="*/ 966291 h 4588475"/>
                <a:gd name="connsiteX256" fmla="*/ 2719190 w 6370596"/>
                <a:gd name="connsiteY256" fmla="*/ 928191 h 4588475"/>
                <a:gd name="connsiteX257" fmla="*/ 2700140 w 6370596"/>
                <a:gd name="connsiteY257" fmla="*/ 915491 h 4588475"/>
                <a:gd name="connsiteX258" fmla="*/ 2655690 w 6370596"/>
                <a:gd name="connsiteY258" fmla="*/ 871041 h 4588475"/>
                <a:gd name="connsiteX259" fmla="*/ 2630290 w 6370596"/>
                <a:gd name="connsiteY259" fmla="*/ 832941 h 4588475"/>
                <a:gd name="connsiteX260" fmla="*/ 2598540 w 6370596"/>
                <a:gd name="connsiteY260" fmla="*/ 801191 h 4588475"/>
                <a:gd name="connsiteX261" fmla="*/ 2585840 w 6370596"/>
                <a:gd name="connsiteY261" fmla="*/ 782141 h 4588475"/>
                <a:gd name="connsiteX262" fmla="*/ 2522340 w 6370596"/>
                <a:gd name="connsiteY262" fmla="*/ 744041 h 4588475"/>
                <a:gd name="connsiteX263" fmla="*/ 2503290 w 6370596"/>
                <a:gd name="connsiteY263" fmla="*/ 724991 h 4588475"/>
                <a:gd name="connsiteX264" fmla="*/ 2452490 w 6370596"/>
                <a:gd name="connsiteY264" fmla="*/ 693241 h 4588475"/>
                <a:gd name="connsiteX265" fmla="*/ 2376290 w 6370596"/>
                <a:gd name="connsiteY265" fmla="*/ 642441 h 4588475"/>
                <a:gd name="connsiteX266" fmla="*/ 2331840 w 6370596"/>
                <a:gd name="connsiteY266" fmla="*/ 585291 h 4588475"/>
                <a:gd name="connsiteX267" fmla="*/ 2293740 w 6370596"/>
                <a:gd name="connsiteY267" fmla="*/ 547191 h 4588475"/>
                <a:gd name="connsiteX268" fmla="*/ 2268340 w 6370596"/>
                <a:gd name="connsiteY268" fmla="*/ 496391 h 4588475"/>
                <a:gd name="connsiteX269" fmla="*/ 2223890 w 6370596"/>
                <a:gd name="connsiteY269" fmla="*/ 350341 h 4588475"/>
                <a:gd name="connsiteX270" fmla="*/ 2211190 w 6370596"/>
                <a:gd name="connsiteY270" fmla="*/ 331291 h 4588475"/>
                <a:gd name="connsiteX271" fmla="*/ 2204840 w 6370596"/>
                <a:gd name="connsiteY271" fmla="*/ 312241 h 4588475"/>
                <a:gd name="connsiteX272" fmla="*/ 2179440 w 6370596"/>
                <a:gd name="connsiteY272" fmla="*/ 274141 h 4588475"/>
                <a:gd name="connsiteX273" fmla="*/ 2122290 w 6370596"/>
                <a:gd name="connsiteY273" fmla="*/ 134441 h 4588475"/>
                <a:gd name="connsiteX274" fmla="*/ 2096890 w 6370596"/>
                <a:gd name="connsiteY274" fmla="*/ 96341 h 4588475"/>
                <a:gd name="connsiteX275" fmla="*/ 2071490 w 6370596"/>
                <a:gd name="connsiteY275" fmla="*/ 89991 h 4588475"/>
                <a:gd name="connsiteX276" fmla="*/ 2001640 w 6370596"/>
                <a:gd name="connsiteY276" fmla="*/ 58241 h 4588475"/>
                <a:gd name="connsiteX277" fmla="*/ 1982590 w 6370596"/>
                <a:gd name="connsiteY277" fmla="*/ 45541 h 4588475"/>
                <a:gd name="connsiteX278" fmla="*/ 1684140 w 6370596"/>
                <a:gd name="connsiteY278" fmla="*/ 26491 h 4588475"/>
                <a:gd name="connsiteX279" fmla="*/ 763390 w 6370596"/>
                <a:gd name="connsiteY279" fmla="*/ 13791 h 4588475"/>
                <a:gd name="connsiteX280" fmla="*/ 503040 w 6370596"/>
                <a:gd name="connsiteY280" fmla="*/ 1091 h 4588475"/>
                <a:gd name="connsiteX281" fmla="*/ 452240 w 6370596"/>
                <a:gd name="connsiteY281" fmla="*/ 20141 h 4588475"/>
                <a:gd name="connsiteX282" fmla="*/ 134740 w 6370596"/>
                <a:gd name="connsiteY282" fmla="*/ 20141 h 4588475"/>
                <a:gd name="connsiteX283" fmla="*/ 45840 w 6370596"/>
                <a:gd name="connsiteY283" fmla="*/ 64591 h 4588475"/>
                <a:gd name="connsiteX284" fmla="*/ 26790 w 6370596"/>
                <a:gd name="connsiteY284" fmla="*/ 229691 h 4588475"/>
                <a:gd name="connsiteX285" fmla="*/ 7740 w 6370596"/>
                <a:gd name="connsiteY285" fmla="*/ 369391 h 4588475"/>
                <a:gd name="connsiteX286" fmla="*/ 20440 w 6370596"/>
                <a:gd name="connsiteY286" fmla="*/ 470991 h 4588475"/>
                <a:gd name="connsiteX0" fmla="*/ 45840 w 6370596"/>
                <a:gd name="connsiteY0" fmla="*/ 83641 h 4588475"/>
                <a:gd name="connsiteX1" fmla="*/ 39490 w 6370596"/>
                <a:gd name="connsiteY1" fmla="*/ 121741 h 4588475"/>
                <a:gd name="connsiteX2" fmla="*/ 33140 w 6370596"/>
                <a:gd name="connsiteY2" fmla="*/ 140791 h 4588475"/>
                <a:gd name="connsiteX3" fmla="*/ 14090 w 6370596"/>
                <a:gd name="connsiteY3" fmla="*/ 223341 h 4588475"/>
                <a:gd name="connsiteX4" fmla="*/ 7740 w 6370596"/>
                <a:gd name="connsiteY4" fmla="*/ 928191 h 4588475"/>
                <a:gd name="connsiteX5" fmla="*/ 1390 w 6370596"/>
                <a:gd name="connsiteY5" fmla="*/ 947241 h 4588475"/>
                <a:gd name="connsiteX6" fmla="*/ 39490 w 6370596"/>
                <a:gd name="connsiteY6" fmla="*/ 1848941 h 4588475"/>
                <a:gd name="connsiteX7" fmla="*/ 20440 w 6370596"/>
                <a:gd name="connsiteY7" fmla="*/ 2820491 h 4588475"/>
                <a:gd name="connsiteX8" fmla="*/ 26790 w 6370596"/>
                <a:gd name="connsiteY8" fmla="*/ 2852241 h 4588475"/>
                <a:gd name="connsiteX9" fmla="*/ 33140 w 6370596"/>
                <a:gd name="connsiteY9" fmla="*/ 3131641 h 4588475"/>
                <a:gd name="connsiteX10" fmla="*/ 39490 w 6370596"/>
                <a:gd name="connsiteY10" fmla="*/ 3703141 h 4588475"/>
                <a:gd name="connsiteX11" fmla="*/ 64890 w 6370596"/>
                <a:gd name="connsiteY11" fmla="*/ 3709491 h 4588475"/>
                <a:gd name="connsiteX12" fmla="*/ 102990 w 6370596"/>
                <a:gd name="connsiteY12" fmla="*/ 3722191 h 4588475"/>
                <a:gd name="connsiteX13" fmla="*/ 141090 w 6370596"/>
                <a:gd name="connsiteY13" fmla="*/ 3734891 h 4588475"/>
                <a:gd name="connsiteX14" fmla="*/ 210940 w 6370596"/>
                <a:gd name="connsiteY14" fmla="*/ 3766641 h 4588475"/>
                <a:gd name="connsiteX15" fmla="*/ 287140 w 6370596"/>
                <a:gd name="connsiteY15" fmla="*/ 3823791 h 4588475"/>
                <a:gd name="connsiteX16" fmla="*/ 306190 w 6370596"/>
                <a:gd name="connsiteY16" fmla="*/ 3836491 h 4588475"/>
                <a:gd name="connsiteX17" fmla="*/ 318890 w 6370596"/>
                <a:gd name="connsiteY17" fmla="*/ 3855541 h 4588475"/>
                <a:gd name="connsiteX18" fmla="*/ 331590 w 6370596"/>
                <a:gd name="connsiteY18" fmla="*/ 3893641 h 4588475"/>
                <a:gd name="connsiteX19" fmla="*/ 363340 w 6370596"/>
                <a:gd name="connsiteY19" fmla="*/ 3925391 h 4588475"/>
                <a:gd name="connsiteX20" fmla="*/ 382390 w 6370596"/>
                <a:gd name="connsiteY20" fmla="*/ 3963491 h 4588475"/>
                <a:gd name="connsiteX21" fmla="*/ 388740 w 6370596"/>
                <a:gd name="connsiteY21" fmla="*/ 3988891 h 4588475"/>
                <a:gd name="connsiteX22" fmla="*/ 433190 w 6370596"/>
                <a:gd name="connsiteY22" fmla="*/ 4077791 h 4588475"/>
                <a:gd name="connsiteX23" fmla="*/ 503040 w 6370596"/>
                <a:gd name="connsiteY23" fmla="*/ 4065091 h 4588475"/>
                <a:gd name="connsiteX24" fmla="*/ 598290 w 6370596"/>
                <a:gd name="connsiteY24" fmla="*/ 4065091 h 4588475"/>
                <a:gd name="connsiteX25" fmla="*/ 655440 w 6370596"/>
                <a:gd name="connsiteY25" fmla="*/ 4026991 h 4588475"/>
                <a:gd name="connsiteX26" fmla="*/ 649090 w 6370596"/>
                <a:gd name="connsiteY26" fmla="*/ 3944441 h 4588475"/>
                <a:gd name="connsiteX27" fmla="*/ 718940 w 6370596"/>
                <a:gd name="connsiteY27" fmla="*/ 3919041 h 4588475"/>
                <a:gd name="connsiteX28" fmla="*/ 807840 w 6370596"/>
                <a:gd name="connsiteY28" fmla="*/ 3919041 h 4588475"/>
                <a:gd name="connsiteX29" fmla="*/ 915790 w 6370596"/>
                <a:gd name="connsiteY29" fmla="*/ 3988891 h 4588475"/>
                <a:gd name="connsiteX30" fmla="*/ 1011040 w 6370596"/>
                <a:gd name="connsiteY30" fmla="*/ 4026991 h 4588475"/>
                <a:gd name="connsiteX31" fmla="*/ 1087240 w 6370596"/>
                <a:gd name="connsiteY31" fmla="*/ 4090491 h 4588475"/>
                <a:gd name="connsiteX32" fmla="*/ 1157090 w 6370596"/>
                <a:gd name="connsiteY32" fmla="*/ 4084141 h 4588475"/>
                <a:gd name="connsiteX33" fmla="*/ 1157090 w 6370596"/>
                <a:gd name="connsiteY33" fmla="*/ 4039691 h 4588475"/>
                <a:gd name="connsiteX34" fmla="*/ 1265040 w 6370596"/>
                <a:gd name="connsiteY34" fmla="*/ 4058741 h 4588475"/>
                <a:gd name="connsiteX35" fmla="*/ 1366640 w 6370596"/>
                <a:gd name="connsiteY35" fmla="*/ 4096841 h 4588475"/>
                <a:gd name="connsiteX36" fmla="*/ 1411090 w 6370596"/>
                <a:gd name="connsiteY36" fmla="*/ 4122241 h 4588475"/>
                <a:gd name="connsiteX37" fmla="*/ 1468240 w 6370596"/>
                <a:gd name="connsiteY37" fmla="*/ 4166691 h 4588475"/>
                <a:gd name="connsiteX38" fmla="*/ 1569840 w 6370596"/>
                <a:gd name="connsiteY38" fmla="*/ 4217491 h 4588475"/>
                <a:gd name="connsiteX39" fmla="*/ 1595240 w 6370596"/>
                <a:gd name="connsiteY39" fmla="*/ 4230191 h 4588475"/>
                <a:gd name="connsiteX40" fmla="*/ 1709540 w 6370596"/>
                <a:gd name="connsiteY40" fmla="*/ 4300041 h 4588475"/>
                <a:gd name="connsiteX41" fmla="*/ 1728590 w 6370596"/>
                <a:gd name="connsiteY41" fmla="*/ 4306391 h 4588475"/>
                <a:gd name="connsiteX42" fmla="*/ 1880990 w 6370596"/>
                <a:gd name="connsiteY42" fmla="*/ 4382591 h 4588475"/>
                <a:gd name="connsiteX43" fmla="*/ 1919090 w 6370596"/>
                <a:gd name="connsiteY43" fmla="*/ 4395291 h 4588475"/>
                <a:gd name="connsiteX44" fmla="*/ 1963540 w 6370596"/>
                <a:gd name="connsiteY44" fmla="*/ 4414341 h 4588475"/>
                <a:gd name="connsiteX45" fmla="*/ 2071490 w 6370596"/>
                <a:gd name="connsiteY45" fmla="*/ 4496891 h 4588475"/>
                <a:gd name="connsiteX46" fmla="*/ 2090540 w 6370596"/>
                <a:gd name="connsiteY46" fmla="*/ 4503241 h 4588475"/>
                <a:gd name="connsiteX47" fmla="*/ 2198490 w 6370596"/>
                <a:gd name="connsiteY47" fmla="*/ 4541341 h 4588475"/>
                <a:gd name="connsiteX48" fmla="*/ 2261990 w 6370596"/>
                <a:gd name="connsiteY48" fmla="*/ 4547691 h 4588475"/>
                <a:gd name="connsiteX49" fmla="*/ 2363590 w 6370596"/>
                <a:gd name="connsiteY49" fmla="*/ 4579441 h 4588475"/>
                <a:gd name="connsiteX50" fmla="*/ 2388990 w 6370596"/>
                <a:gd name="connsiteY50" fmla="*/ 4573091 h 4588475"/>
                <a:gd name="connsiteX51" fmla="*/ 2503290 w 6370596"/>
                <a:gd name="connsiteY51" fmla="*/ 4414341 h 4588475"/>
                <a:gd name="connsiteX52" fmla="*/ 2522340 w 6370596"/>
                <a:gd name="connsiteY52" fmla="*/ 4388941 h 4588475"/>
                <a:gd name="connsiteX53" fmla="*/ 2611240 w 6370596"/>
                <a:gd name="connsiteY53" fmla="*/ 4312741 h 4588475"/>
                <a:gd name="connsiteX54" fmla="*/ 2827140 w 6370596"/>
                <a:gd name="connsiteY54" fmla="*/ 4166691 h 4588475"/>
                <a:gd name="connsiteX55" fmla="*/ 2890640 w 6370596"/>
                <a:gd name="connsiteY55" fmla="*/ 4103191 h 4588475"/>
                <a:gd name="connsiteX56" fmla="*/ 2903340 w 6370596"/>
                <a:gd name="connsiteY56" fmla="*/ 4077791 h 4588475"/>
                <a:gd name="connsiteX57" fmla="*/ 2992240 w 6370596"/>
                <a:gd name="connsiteY57" fmla="*/ 4014291 h 4588475"/>
                <a:gd name="connsiteX58" fmla="*/ 3023990 w 6370596"/>
                <a:gd name="connsiteY58" fmla="*/ 3995241 h 4588475"/>
                <a:gd name="connsiteX59" fmla="*/ 3093840 w 6370596"/>
                <a:gd name="connsiteY59" fmla="*/ 3963491 h 4588475"/>
                <a:gd name="connsiteX60" fmla="*/ 3112890 w 6370596"/>
                <a:gd name="connsiteY60" fmla="*/ 3950791 h 4588475"/>
                <a:gd name="connsiteX61" fmla="*/ 3150990 w 6370596"/>
                <a:gd name="connsiteY61" fmla="*/ 3938091 h 4588475"/>
                <a:gd name="connsiteX62" fmla="*/ 3208140 w 6370596"/>
                <a:gd name="connsiteY62" fmla="*/ 3906341 h 4588475"/>
                <a:gd name="connsiteX63" fmla="*/ 3246240 w 6370596"/>
                <a:gd name="connsiteY63" fmla="*/ 3887291 h 4588475"/>
                <a:gd name="connsiteX64" fmla="*/ 3258940 w 6370596"/>
                <a:gd name="connsiteY64" fmla="*/ 3868241 h 4588475"/>
                <a:gd name="connsiteX65" fmla="*/ 3284340 w 6370596"/>
                <a:gd name="connsiteY65" fmla="*/ 3849191 h 4588475"/>
                <a:gd name="connsiteX66" fmla="*/ 3277990 w 6370596"/>
                <a:gd name="connsiteY66" fmla="*/ 3734891 h 4588475"/>
                <a:gd name="connsiteX67" fmla="*/ 3239890 w 6370596"/>
                <a:gd name="connsiteY67" fmla="*/ 3728541 h 4588475"/>
                <a:gd name="connsiteX68" fmla="*/ 3112890 w 6370596"/>
                <a:gd name="connsiteY68" fmla="*/ 3715841 h 4588475"/>
                <a:gd name="connsiteX69" fmla="*/ 3119240 w 6370596"/>
                <a:gd name="connsiteY69" fmla="*/ 3690441 h 4588475"/>
                <a:gd name="connsiteX70" fmla="*/ 3138290 w 6370596"/>
                <a:gd name="connsiteY70" fmla="*/ 3677741 h 4588475"/>
                <a:gd name="connsiteX71" fmla="*/ 3163690 w 6370596"/>
                <a:gd name="connsiteY71" fmla="*/ 3658691 h 4588475"/>
                <a:gd name="connsiteX72" fmla="*/ 3201790 w 6370596"/>
                <a:gd name="connsiteY72" fmla="*/ 3639641 h 4588475"/>
                <a:gd name="connsiteX73" fmla="*/ 3271640 w 6370596"/>
                <a:gd name="connsiteY73" fmla="*/ 3569791 h 4588475"/>
                <a:gd name="connsiteX74" fmla="*/ 3290690 w 6370596"/>
                <a:gd name="connsiteY74" fmla="*/ 3544391 h 4588475"/>
                <a:gd name="connsiteX75" fmla="*/ 3309740 w 6370596"/>
                <a:gd name="connsiteY75" fmla="*/ 3531691 h 4588475"/>
                <a:gd name="connsiteX76" fmla="*/ 3404990 w 6370596"/>
                <a:gd name="connsiteY76" fmla="*/ 3474541 h 4588475"/>
                <a:gd name="connsiteX77" fmla="*/ 3449440 w 6370596"/>
                <a:gd name="connsiteY77" fmla="*/ 3461841 h 4588475"/>
                <a:gd name="connsiteX78" fmla="*/ 3474840 w 6370596"/>
                <a:gd name="connsiteY78" fmla="*/ 3398341 h 4588475"/>
                <a:gd name="connsiteX79" fmla="*/ 3512940 w 6370596"/>
                <a:gd name="connsiteY79" fmla="*/ 3379291 h 4588475"/>
                <a:gd name="connsiteX80" fmla="*/ 3557390 w 6370596"/>
                <a:gd name="connsiteY80" fmla="*/ 3353891 h 4588475"/>
                <a:gd name="connsiteX81" fmla="*/ 3608190 w 6370596"/>
                <a:gd name="connsiteY81" fmla="*/ 3322141 h 4588475"/>
                <a:gd name="connsiteX82" fmla="*/ 3697090 w 6370596"/>
                <a:gd name="connsiteY82" fmla="*/ 3296741 h 4588475"/>
                <a:gd name="connsiteX83" fmla="*/ 3741540 w 6370596"/>
                <a:gd name="connsiteY83" fmla="*/ 3284041 h 4588475"/>
                <a:gd name="connsiteX84" fmla="*/ 3760590 w 6370596"/>
                <a:gd name="connsiteY84" fmla="*/ 3271341 h 4588475"/>
                <a:gd name="connsiteX85" fmla="*/ 3805040 w 6370596"/>
                <a:gd name="connsiteY85" fmla="*/ 3220541 h 4588475"/>
                <a:gd name="connsiteX86" fmla="*/ 3773290 w 6370596"/>
                <a:gd name="connsiteY86" fmla="*/ 3144341 h 4588475"/>
                <a:gd name="connsiteX87" fmla="*/ 3728840 w 6370596"/>
                <a:gd name="connsiteY87" fmla="*/ 3087191 h 4588475"/>
                <a:gd name="connsiteX88" fmla="*/ 3671690 w 6370596"/>
                <a:gd name="connsiteY88" fmla="*/ 2979241 h 4588475"/>
                <a:gd name="connsiteX89" fmla="*/ 3678040 w 6370596"/>
                <a:gd name="connsiteY89" fmla="*/ 2960191 h 4588475"/>
                <a:gd name="connsiteX90" fmla="*/ 3690740 w 6370596"/>
                <a:gd name="connsiteY90" fmla="*/ 2877641 h 4588475"/>
                <a:gd name="connsiteX91" fmla="*/ 3684390 w 6370596"/>
                <a:gd name="connsiteY91" fmla="*/ 2833191 h 4588475"/>
                <a:gd name="connsiteX92" fmla="*/ 3671690 w 6370596"/>
                <a:gd name="connsiteY92" fmla="*/ 2814141 h 4588475"/>
                <a:gd name="connsiteX93" fmla="*/ 3665340 w 6370596"/>
                <a:gd name="connsiteY93" fmla="*/ 2788741 h 4588475"/>
                <a:gd name="connsiteX94" fmla="*/ 3671690 w 6370596"/>
                <a:gd name="connsiteY94" fmla="*/ 2706191 h 4588475"/>
                <a:gd name="connsiteX95" fmla="*/ 3684390 w 6370596"/>
                <a:gd name="connsiteY95" fmla="*/ 2687141 h 4588475"/>
                <a:gd name="connsiteX96" fmla="*/ 3722490 w 6370596"/>
                <a:gd name="connsiteY96" fmla="*/ 2649041 h 4588475"/>
                <a:gd name="connsiteX97" fmla="*/ 3843140 w 6370596"/>
                <a:gd name="connsiteY97" fmla="*/ 2560141 h 4588475"/>
                <a:gd name="connsiteX98" fmla="*/ 3925690 w 6370596"/>
                <a:gd name="connsiteY98" fmla="*/ 2496641 h 4588475"/>
                <a:gd name="connsiteX99" fmla="*/ 4008240 w 6370596"/>
                <a:gd name="connsiteY99" fmla="*/ 2464891 h 4588475"/>
                <a:gd name="connsiteX100" fmla="*/ 4109840 w 6370596"/>
                <a:gd name="connsiteY100" fmla="*/ 2471241 h 4588475"/>
                <a:gd name="connsiteX101" fmla="*/ 4147940 w 6370596"/>
                <a:gd name="connsiteY101" fmla="*/ 2496641 h 4588475"/>
                <a:gd name="connsiteX102" fmla="*/ 4186040 w 6370596"/>
                <a:gd name="connsiteY102" fmla="*/ 2515691 h 4588475"/>
                <a:gd name="connsiteX103" fmla="*/ 4249540 w 6370596"/>
                <a:gd name="connsiteY103" fmla="*/ 2566491 h 4588475"/>
                <a:gd name="connsiteX104" fmla="*/ 4274940 w 6370596"/>
                <a:gd name="connsiteY104" fmla="*/ 2610941 h 4588475"/>
                <a:gd name="connsiteX105" fmla="*/ 4293990 w 6370596"/>
                <a:gd name="connsiteY105" fmla="*/ 2629991 h 4588475"/>
                <a:gd name="connsiteX106" fmla="*/ 4363840 w 6370596"/>
                <a:gd name="connsiteY106" fmla="*/ 2706191 h 4588475"/>
                <a:gd name="connsiteX107" fmla="*/ 4382890 w 6370596"/>
                <a:gd name="connsiteY107" fmla="*/ 2731591 h 4588475"/>
                <a:gd name="connsiteX108" fmla="*/ 4427340 w 6370596"/>
                <a:gd name="connsiteY108" fmla="*/ 2795091 h 4588475"/>
                <a:gd name="connsiteX109" fmla="*/ 4465440 w 6370596"/>
                <a:gd name="connsiteY109" fmla="*/ 2852241 h 4588475"/>
                <a:gd name="connsiteX110" fmla="*/ 4535290 w 6370596"/>
                <a:gd name="connsiteY110" fmla="*/ 2947491 h 4588475"/>
                <a:gd name="connsiteX111" fmla="*/ 4547990 w 6370596"/>
                <a:gd name="connsiteY111" fmla="*/ 2966541 h 4588475"/>
                <a:gd name="connsiteX112" fmla="*/ 4573390 w 6370596"/>
                <a:gd name="connsiteY112" fmla="*/ 2991941 h 4588475"/>
                <a:gd name="connsiteX113" fmla="*/ 4586090 w 6370596"/>
                <a:gd name="connsiteY113" fmla="*/ 3010991 h 4588475"/>
                <a:gd name="connsiteX114" fmla="*/ 4605140 w 6370596"/>
                <a:gd name="connsiteY114" fmla="*/ 3030041 h 4588475"/>
                <a:gd name="connsiteX115" fmla="*/ 4649590 w 6370596"/>
                <a:gd name="connsiteY115" fmla="*/ 3087191 h 4588475"/>
                <a:gd name="connsiteX116" fmla="*/ 4668640 w 6370596"/>
                <a:gd name="connsiteY116" fmla="*/ 3112591 h 4588475"/>
                <a:gd name="connsiteX117" fmla="*/ 4681340 w 6370596"/>
                <a:gd name="connsiteY117" fmla="*/ 3131641 h 4588475"/>
                <a:gd name="connsiteX118" fmla="*/ 4700390 w 6370596"/>
                <a:gd name="connsiteY118" fmla="*/ 3137991 h 4588475"/>
                <a:gd name="connsiteX119" fmla="*/ 4732140 w 6370596"/>
                <a:gd name="connsiteY119" fmla="*/ 3036391 h 4588475"/>
                <a:gd name="connsiteX120" fmla="*/ 4744840 w 6370596"/>
                <a:gd name="connsiteY120" fmla="*/ 2985591 h 4588475"/>
                <a:gd name="connsiteX121" fmla="*/ 4763890 w 6370596"/>
                <a:gd name="connsiteY121" fmla="*/ 2934791 h 4588475"/>
                <a:gd name="connsiteX122" fmla="*/ 4776590 w 6370596"/>
                <a:gd name="connsiteY122" fmla="*/ 2883991 h 4588475"/>
                <a:gd name="connsiteX123" fmla="*/ 4782940 w 6370596"/>
                <a:gd name="connsiteY123" fmla="*/ 2864941 h 4588475"/>
                <a:gd name="connsiteX124" fmla="*/ 4801990 w 6370596"/>
                <a:gd name="connsiteY124" fmla="*/ 2839541 h 4588475"/>
                <a:gd name="connsiteX125" fmla="*/ 4808340 w 6370596"/>
                <a:gd name="connsiteY125" fmla="*/ 2820491 h 4588475"/>
                <a:gd name="connsiteX126" fmla="*/ 4846440 w 6370596"/>
                <a:gd name="connsiteY126" fmla="*/ 2763341 h 4588475"/>
                <a:gd name="connsiteX127" fmla="*/ 4859140 w 6370596"/>
                <a:gd name="connsiteY127" fmla="*/ 2744291 h 4588475"/>
                <a:gd name="connsiteX128" fmla="*/ 4878190 w 6370596"/>
                <a:gd name="connsiteY128" fmla="*/ 2731591 h 4588475"/>
                <a:gd name="connsiteX129" fmla="*/ 4922640 w 6370596"/>
                <a:gd name="connsiteY129" fmla="*/ 2693491 h 4588475"/>
                <a:gd name="connsiteX130" fmla="*/ 4960740 w 6370596"/>
                <a:gd name="connsiteY130" fmla="*/ 2680791 h 4588475"/>
                <a:gd name="connsiteX131" fmla="*/ 5005190 w 6370596"/>
                <a:gd name="connsiteY131" fmla="*/ 2668091 h 4588475"/>
                <a:gd name="connsiteX132" fmla="*/ 5049640 w 6370596"/>
                <a:gd name="connsiteY132" fmla="*/ 2661741 h 4588475"/>
                <a:gd name="connsiteX133" fmla="*/ 5119490 w 6370596"/>
                <a:gd name="connsiteY133" fmla="*/ 2668091 h 4588475"/>
                <a:gd name="connsiteX134" fmla="*/ 5138540 w 6370596"/>
                <a:gd name="connsiteY134" fmla="*/ 2680791 h 4588475"/>
                <a:gd name="connsiteX135" fmla="*/ 5157590 w 6370596"/>
                <a:gd name="connsiteY135" fmla="*/ 2687141 h 4588475"/>
                <a:gd name="connsiteX136" fmla="*/ 5202040 w 6370596"/>
                <a:gd name="connsiteY136" fmla="*/ 2706191 h 4588475"/>
                <a:gd name="connsiteX137" fmla="*/ 5240140 w 6370596"/>
                <a:gd name="connsiteY137" fmla="*/ 2718891 h 4588475"/>
                <a:gd name="connsiteX138" fmla="*/ 5259190 w 6370596"/>
                <a:gd name="connsiteY138" fmla="*/ 2725241 h 4588475"/>
                <a:gd name="connsiteX139" fmla="*/ 5290940 w 6370596"/>
                <a:gd name="connsiteY139" fmla="*/ 2737941 h 4588475"/>
                <a:gd name="connsiteX140" fmla="*/ 5316340 w 6370596"/>
                <a:gd name="connsiteY140" fmla="*/ 2744291 h 4588475"/>
                <a:gd name="connsiteX141" fmla="*/ 5354440 w 6370596"/>
                <a:gd name="connsiteY141" fmla="*/ 2756991 h 4588475"/>
                <a:gd name="connsiteX142" fmla="*/ 5398890 w 6370596"/>
                <a:gd name="connsiteY142" fmla="*/ 2769691 h 4588475"/>
                <a:gd name="connsiteX143" fmla="*/ 5494140 w 6370596"/>
                <a:gd name="connsiteY143" fmla="*/ 2763341 h 4588475"/>
                <a:gd name="connsiteX144" fmla="*/ 5513190 w 6370596"/>
                <a:gd name="connsiteY144" fmla="*/ 2744291 h 4588475"/>
                <a:gd name="connsiteX145" fmla="*/ 5500490 w 6370596"/>
                <a:gd name="connsiteY145" fmla="*/ 2699841 h 4588475"/>
                <a:gd name="connsiteX146" fmla="*/ 5494140 w 6370596"/>
                <a:gd name="connsiteY146" fmla="*/ 2668091 h 4588475"/>
                <a:gd name="connsiteX147" fmla="*/ 5456040 w 6370596"/>
                <a:gd name="connsiteY147" fmla="*/ 2649041 h 4588475"/>
                <a:gd name="connsiteX148" fmla="*/ 5449690 w 6370596"/>
                <a:gd name="connsiteY148" fmla="*/ 2623641 h 4588475"/>
                <a:gd name="connsiteX149" fmla="*/ 5462390 w 6370596"/>
                <a:gd name="connsiteY149" fmla="*/ 2509341 h 4588475"/>
                <a:gd name="connsiteX150" fmla="*/ 5475090 w 6370596"/>
                <a:gd name="connsiteY150" fmla="*/ 2483941 h 4588475"/>
                <a:gd name="connsiteX151" fmla="*/ 5513190 w 6370596"/>
                <a:gd name="connsiteY151" fmla="*/ 2458541 h 4588475"/>
                <a:gd name="connsiteX152" fmla="*/ 5513190 w 6370596"/>
                <a:gd name="connsiteY152" fmla="*/ 2356941 h 4588475"/>
                <a:gd name="connsiteX153" fmla="*/ 5532240 w 6370596"/>
                <a:gd name="connsiteY153" fmla="*/ 2331541 h 4588475"/>
                <a:gd name="connsiteX154" fmla="*/ 5551290 w 6370596"/>
                <a:gd name="connsiteY154" fmla="*/ 2293441 h 4588475"/>
                <a:gd name="connsiteX155" fmla="*/ 5576690 w 6370596"/>
                <a:gd name="connsiteY155" fmla="*/ 2287091 h 4588475"/>
                <a:gd name="connsiteX156" fmla="*/ 5684640 w 6370596"/>
                <a:gd name="connsiteY156" fmla="*/ 2280741 h 4588475"/>
                <a:gd name="connsiteX157" fmla="*/ 5767190 w 6370596"/>
                <a:gd name="connsiteY157" fmla="*/ 2261691 h 4588475"/>
                <a:gd name="connsiteX158" fmla="*/ 5786240 w 6370596"/>
                <a:gd name="connsiteY158" fmla="*/ 2255341 h 4588475"/>
                <a:gd name="connsiteX159" fmla="*/ 5951340 w 6370596"/>
                <a:gd name="connsiteY159" fmla="*/ 2261691 h 4588475"/>
                <a:gd name="connsiteX160" fmla="*/ 5989440 w 6370596"/>
                <a:gd name="connsiteY160" fmla="*/ 2280741 h 4588475"/>
                <a:gd name="connsiteX161" fmla="*/ 6129140 w 6370596"/>
                <a:gd name="connsiteY161" fmla="*/ 2299791 h 4588475"/>
                <a:gd name="connsiteX162" fmla="*/ 6287890 w 6370596"/>
                <a:gd name="connsiteY162" fmla="*/ 2293441 h 4588475"/>
                <a:gd name="connsiteX163" fmla="*/ 6306940 w 6370596"/>
                <a:gd name="connsiteY163" fmla="*/ 2280741 h 4588475"/>
                <a:gd name="connsiteX164" fmla="*/ 6332340 w 6370596"/>
                <a:gd name="connsiteY164" fmla="*/ 2274391 h 4588475"/>
                <a:gd name="connsiteX165" fmla="*/ 6370440 w 6370596"/>
                <a:gd name="connsiteY165" fmla="*/ 2236291 h 4588475"/>
                <a:gd name="connsiteX166" fmla="*/ 6351390 w 6370596"/>
                <a:gd name="connsiteY166" fmla="*/ 2229941 h 4588475"/>
                <a:gd name="connsiteX167" fmla="*/ 6325990 w 6370596"/>
                <a:gd name="connsiteY167" fmla="*/ 2217241 h 4588475"/>
                <a:gd name="connsiteX168" fmla="*/ 6306940 w 6370596"/>
                <a:gd name="connsiteY168" fmla="*/ 2102941 h 4588475"/>
                <a:gd name="connsiteX169" fmla="*/ 6300590 w 6370596"/>
                <a:gd name="connsiteY169" fmla="*/ 2033091 h 4588475"/>
                <a:gd name="connsiteX170" fmla="*/ 6281540 w 6370596"/>
                <a:gd name="connsiteY170" fmla="*/ 1969591 h 4588475"/>
                <a:gd name="connsiteX171" fmla="*/ 6268840 w 6370596"/>
                <a:gd name="connsiteY171" fmla="*/ 1937841 h 4588475"/>
                <a:gd name="connsiteX172" fmla="*/ 6262490 w 6370596"/>
                <a:gd name="connsiteY172" fmla="*/ 1918791 h 4588475"/>
                <a:gd name="connsiteX173" fmla="*/ 6249790 w 6370596"/>
                <a:gd name="connsiteY173" fmla="*/ 1899741 h 4588475"/>
                <a:gd name="connsiteX174" fmla="*/ 6243440 w 6370596"/>
                <a:gd name="connsiteY174" fmla="*/ 1874341 h 4588475"/>
                <a:gd name="connsiteX175" fmla="*/ 6224390 w 6370596"/>
                <a:gd name="connsiteY175" fmla="*/ 1829891 h 4588475"/>
                <a:gd name="connsiteX176" fmla="*/ 6218040 w 6370596"/>
                <a:gd name="connsiteY176" fmla="*/ 1753691 h 4588475"/>
                <a:gd name="connsiteX177" fmla="*/ 6192640 w 6370596"/>
                <a:gd name="connsiteY177" fmla="*/ 1696541 h 4588475"/>
                <a:gd name="connsiteX178" fmla="*/ 6179940 w 6370596"/>
                <a:gd name="connsiteY178" fmla="*/ 1671141 h 4588475"/>
                <a:gd name="connsiteX179" fmla="*/ 6154540 w 6370596"/>
                <a:gd name="connsiteY179" fmla="*/ 1633041 h 4588475"/>
                <a:gd name="connsiteX180" fmla="*/ 6141840 w 6370596"/>
                <a:gd name="connsiteY180" fmla="*/ 1594941 h 4588475"/>
                <a:gd name="connsiteX181" fmla="*/ 6135490 w 6370596"/>
                <a:gd name="connsiteY181" fmla="*/ 1575891 h 4588475"/>
                <a:gd name="connsiteX182" fmla="*/ 6129140 w 6370596"/>
                <a:gd name="connsiteY182" fmla="*/ 1550491 h 4588475"/>
                <a:gd name="connsiteX183" fmla="*/ 6116440 w 6370596"/>
                <a:gd name="connsiteY183" fmla="*/ 1531441 h 4588475"/>
                <a:gd name="connsiteX184" fmla="*/ 6097390 w 6370596"/>
                <a:gd name="connsiteY184" fmla="*/ 1486991 h 4588475"/>
                <a:gd name="connsiteX185" fmla="*/ 6059290 w 6370596"/>
                <a:gd name="connsiteY185" fmla="*/ 1474291 h 4588475"/>
                <a:gd name="connsiteX186" fmla="*/ 6002140 w 6370596"/>
                <a:gd name="connsiteY186" fmla="*/ 1461591 h 4588475"/>
                <a:gd name="connsiteX187" fmla="*/ 5964040 w 6370596"/>
                <a:gd name="connsiteY187" fmla="*/ 1448891 h 4588475"/>
                <a:gd name="connsiteX188" fmla="*/ 5944990 w 6370596"/>
                <a:gd name="connsiteY188" fmla="*/ 1442541 h 4588475"/>
                <a:gd name="connsiteX189" fmla="*/ 5887840 w 6370596"/>
                <a:gd name="connsiteY189" fmla="*/ 1429841 h 4588475"/>
                <a:gd name="connsiteX190" fmla="*/ 5868790 w 6370596"/>
                <a:gd name="connsiteY190" fmla="*/ 1423491 h 4588475"/>
                <a:gd name="connsiteX191" fmla="*/ 5563990 w 6370596"/>
                <a:gd name="connsiteY191" fmla="*/ 1436191 h 4588475"/>
                <a:gd name="connsiteX192" fmla="*/ 5506840 w 6370596"/>
                <a:gd name="connsiteY192" fmla="*/ 1448891 h 4588475"/>
                <a:gd name="connsiteX193" fmla="*/ 5468740 w 6370596"/>
                <a:gd name="connsiteY193" fmla="*/ 1461591 h 4588475"/>
                <a:gd name="connsiteX194" fmla="*/ 5449690 w 6370596"/>
                <a:gd name="connsiteY194" fmla="*/ 1467941 h 4588475"/>
                <a:gd name="connsiteX195" fmla="*/ 5430640 w 6370596"/>
                <a:gd name="connsiteY195" fmla="*/ 1480641 h 4588475"/>
                <a:gd name="connsiteX196" fmla="*/ 5373490 w 6370596"/>
                <a:gd name="connsiteY196" fmla="*/ 1493341 h 4588475"/>
                <a:gd name="connsiteX197" fmla="*/ 5309990 w 6370596"/>
                <a:gd name="connsiteY197" fmla="*/ 1506041 h 4588475"/>
                <a:gd name="connsiteX198" fmla="*/ 5202040 w 6370596"/>
                <a:gd name="connsiteY198" fmla="*/ 1525091 h 4588475"/>
                <a:gd name="connsiteX199" fmla="*/ 5030590 w 6370596"/>
                <a:gd name="connsiteY199" fmla="*/ 1512391 h 4588475"/>
                <a:gd name="connsiteX200" fmla="*/ 4967090 w 6370596"/>
                <a:gd name="connsiteY200" fmla="*/ 1493341 h 4588475"/>
                <a:gd name="connsiteX201" fmla="*/ 4948040 w 6370596"/>
                <a:gd name="connsiteY201" fmla="*/ 1486991 h 4588475"/>
                <a:gd name="connsiteX202" fmla="*/ 4922640 w 6370596"/>
                <a:gd name="connsiteY202" fmla="*/ 1480641 h 4588475"/>
                <a:gd name="connsiteX203" fmla="*/ 4903590 w 6370596"/>
                <a:gd name="connsiteY203" fmla="*/ 1474291 h 4588475"/>
                <a:gd name="connsiteX204" fmla="*/ 4833740 w 6370596"/>
                <a:gd name="connsiteY204" fmla="*/ 1467941 h 4588475"/>
                <a:gd name="connsiteX205" fmla="*/ 4795640 w 6370596"/>
                <a:gd name="connsiteY205" fmla="*/ 1455241 h 4588475"/>
                <a:gd name="connsiteX206" fmla="*/ 4522590 w 6370596"/>
                <a:gd name="connsiteY206" fmla="*/ 1442541 h 4588475"/>
                <a:gd name="connsiteX207" fmla="*/ 4490840 w 6370596"/>
                <a:gd name="connsiteY207" fmla="*/ 1436191 h 4588475"/>
                <a:gd name="connsiteX208" fmla="*/ 4452740 w 6370596"/>
                <a:gd name="connsiteY208" fmla="*/ 1423491 h 4588475"/>
                <a:gd name="connsiteX209" fmla="*/ 4395590 w 6370596"/>
                <a:gd name="connsiteY209" fmla="*/ 1417141 h 4588475"/>
                <a:gd name="connsiteX210" fmla="*/ 4357490 w 6370596"/>
                <a:gd name="connsiteY210" fmla="*/ 1391741 h 4588475"/>
                <a:gd name="connsiteX211" fmla="*/ 4319390 w 6370596"/>
                <a:gd name="connsiteY211" fmla="*/ 1379041 h 4588475"/>
                <a:gd name="connsiteX212" fmla="*/ 4281290 w 6370596"/>
                <a:gd name="connsiteY212" fmla="*/ 1366341 h 4588475"/>
                <a:gd name="connsiteX213" fmla="*/ 4243190 w 6370596"/>
                <a:gd name="connsiteY213" fmla="*/ 1353641 h 4588475"/>
                <a:gd name="connsiteX214" fmla="*/ 4211440 w 6370596"/>
                <a:gd name="connsiteY214" fmla="*/ 1347291 h 4588475"/>
                <a:gd name="connsiteX215" fmla="*/ 4192390 w 6370596"/>
                <a:gd name="connsiteY215" fmla="*/ 1334591 h 4588475"/>
                <a:gd name="connsiteX216" fmla="*/ 4154290 w 6370596"/>
                <a:gd name="connsiteY216" fmla="*/ 1321891 h 4588475"/>
                <a:gd name="connsiteX217" fmla="*/ 4135240 w 6370596"/>
                <a:gd name="connsiteY217" fmla="*/ 1315541 h 4588475"/>
                <a:gd name="connsiteX218" fmla="*/ 4103490 w 6370596"/>
                <a:gd name="connsiteY218" fmla="*/ 1296491 h 4588475"/>
                <a:gd name="connsiteX219" fmla="*/ 4059040 w 6370596"/>
                <a:gd name="connsiteY219" fmla="*/ 1283791 h 4588475"/>
                <a:gd name="connsiteX220" fmla="*/ 4033640 w 6370596"/>
                <a:gd name="connsiteY220" fmla="*/ 1271091 h 4588475"/>
                <a:gd name="connsiteX221" fmla="*/ 3982840 w 6370596"/>
                <a:gd name="connsiteY221" fmla="*/ 1258391 h 4588475"/>
                <a:gd name="connsiteX222" fmla="*/ 3919340 w 6370596"/>
                <a:gd name="connsiteY222" fmla="*/ 1220291 h 4588475"/>
                <a:gd name="connsiteX223" fmla="*/ 3900290 w 6370596"/>
                <a:gd name="connsiteY223" fmla="*/ 1213941 h 4588475"/>
                <a:gd name="connsiteX224" fmla="*/ 3709790 w 6370596"/>
                <a:gd name="connsiteY224" fmla="*/ 1207591 h 4588475"/>
                <a:gd name="connsiteX225" fmla="*/ 3627240 w 6370596"/>
                <a:gd name="connsiteY225" fmla="*/ 1213941 h 4588475"/>
                <a:gd name="connsiteX226" fmla="*/ 3589140 w 6370596"/>
                <a:gd name="connsiteY226" fmla="*/ 1232991 h 4588475"/>
                <a:gd name="connsiteX227" fmla="*/ 3551040 w 6370596"/>
                <a:gd name="connsiteY227" fmla="*/ 1245691 h 4588475"/>
                <a:gd name="connsiteX228" fmla="*/ 3531990 w 6370596"/>
                <a:gd name="connsiteY228" fmla="*/ 1258391 h 4588475"/>
                <a:gd name="connsiteX229" fmla="*/ 3512940 w 6370596"/>
                <a:gd name="connsiteY229" fmla="*/ 1264741 h 4588475"/>
                <a:gd name="connsiteX230" fmla="*/ 3474840 w 6370596"/>
                <a:gd name="connsiteY230" fmla="*/ 1290141 h 4588475"/>
                <a:gd name="connsiteX231" fmla="*/ 3455790 w 6370596"/>
                <a:gd name="connsiteY231" fmla="*/ 1302841 h 4588475"/>
                <a:gd name="connsiteX232" fmla="*/ 3455790 w 6370596"/>
                <a:gd name="connsiteY232" fmla="*/ 1455241 h 4588475"/>
                <a:gd name="connsiteX233" fmla="*/ 3366890 w 6370596"/>
                <a:gd name="connsiteY233" fmla="*/ 1506041 h 4588475"/>
                <a:gd name="connsiteX234" fmla="*/ 3271640 w 6370596"/>
                <a:gd name="connsiteY234" fmla="*/ 1448891 h 4588475"/>
                <a:gd name="connsiteX235" fmla="*/ 3252590 w 6370596"/>
                <a:gd name="connsiteY235" fmla="*/ 1455241 h 4588475"/>
                <a:gd name="connsiteX236" fmla="*/ 3176390 w 6370596"/>
                <a:gd name="connsiteY236" fmla="*/ 1429841 h 4588475"/>
                <a:gd name="connsiteX237" fmla="*/ 3157340 w 6370596"/>
                <a:gd name="connsiteY237" fmla="*/ 1410791 h 4588475"/>
                <a:gd name="connsiteX238" fmla="*/ 3138290 w 6370596"/>
                <a:gd name="connsiteY238" fmla="*/ 1372691 h 4588475"/>
                <a:gd name="connsiteX239" fmla="*/ 3131940 w 6370596"/>
                <a:gd name="connsiteY239" fmla="*/ 1353641 h 4588475"/>
                <a:gd name="connsiteX240" fmla="*/ 3119240 w 6370596"/>
                <a:gd name="connsiteY240" fmla="*/ 1334591 h 4588475"/>
                <a:gd name="connsiteX241" fmla="*/ 3112890 w 6370596"/>
                <a:gd name="connsiteY241" fmla="*/ 1315541 h 4588475"/>
                <a:gd name="connsiteX242" fmla="*/ 3100190 w 6370596"/>
                <a:gd name="connsiteY242" fmla="*/ 1296491 h 4588475"/>
                <a:gd name="connsiteX243" fmla="*/ 3087490 w 6370596"/>
                <a:gd name="connsiteY243" fmla="*/ 1271091 h 4588475"/>
                <a:gd name="connsiteX244" fmla="*/ 3068440 w 6370596"/>
                <a:gd name="connsiteY244" fmla="*/ 1252041 h 4588475"/>
                <a:gd name="connsiteX245" fmla="*/ 3030340 w 6370596"/>
                <a:gd name="connsiteY245" fmla="*/ 1232991 h 4588475"/>
                <a:gd name="connsiteX246" fmla="*/ 3011290 w 6370596"/>
                <a:gd name="connsiteY246" fmla="*/ 1213941 h 4588475"/>
                <a:gd name="connsiteX247" fmla="*/ 2985890 w 6370596"/>
                <a:gd name="connsiteY247" fmla="*/ 1194891 h 4588475"/>
                <a:gd name="connsiteX248" fmla="*/ 2966840 w 6370596"/>
                <a:gd name="connsiteY248" fmla="*/ 1169491 h 4588475"/>
                <a:gd name="connsiteX249" fmla="*/ 2941440 w 6370596"/>
                <a:gd name="connsiteY249" fmla="*/ 1144091 h 4588475"/>
                <a:gd name="connsiteX250" fmla="*/ 2896990 w 6370596"/>
                <a:gd name="connsiteY250" fmla="*/ 1086941 h 4588475"/>
                <a:gd name="connsiteX251" fmla="*/ 2865240 w 6370596"/>
                <a:gd name="connsiteY251" fmla="*/ 1048841 h 4588475"/>
                <a:gd name="connsiteX252" fmla="*/ 2839840 w 6370596"/>
                <a:gd name="connsiteY252" fmla="*/ 1029791 h 4588475"/>
                <a:gd name="connsiteX253" fmla="*/ 2801740 w 6370596"/>
                <a:gd name="connsiteY253" fmla="*/ 1004391 h 4588475"/>
                <a:gd name="connsiteX254" fmla="*/ 2757290 w 6370596"/>
                <a:gd name="connsiteY254" fmla="*/ 966291 h 4588475"/>
                <a:gd name="connsiteX255" fmla="*/ 2719190 w 6370596"/>
                <a:gd name="connsiteY255" fmla="*/ 928191 h 4588475"/>
                <a:gd name="connsiteX256" fmla="*/ 2700140 w 6370596"/>
                <a:gd name="connsiteY256" fmla="*/ 915491 h 4588475"/>
                <a:gd name="connsiteX257" fmla="*/ 2655690 w 6370596"/>
                <a:gd name="connsiteY257" fmla="*/ 871041 h 4588475"/>
                <a:gd name="connsiteX258" fmla="*/ 2630290 w 6370596"/>
                <a:gd name="connsiteY258" fmla="*/ 832941 h 4588475"/>
                <a:gd name="connsiteX259" fmla="*/ 2598540 w 6370596"/>
                <a:gd name="connsiteY259" fmla="*/ 801191 h 4588475"/>
                <a:gd name="connsiteX260" fmla="*/ 2585840 w 6370596"/>
                <a:gd name="connsiteY260" fmla="*/ 782141 h 4588475"/>
                <a:gd name="connsiteX261" fmla="*/ 2522340 w 6370596"/>
                <a:gd name="connsiteY261" fmla="*/ 744041 h 4588475"/>
                <a:gd name="connsiteX262" fmla="*/ 2503290 w 6370596"/>
                <a:gd name="connsiteY262" fmla="*/ 724991 h 4588475"/>
                <a:gd name="connsiteX263" fmla="*/ 2452490 w 6370596"/>
                <a:gd name="connsiteY263" fmla="*/ 693241 h 4588475"/>
                <a:gd name="connsiteX264" fmla="*/ 2376290 w 6370596"/>
                <a:gd name="connsiteY264" fmla="*/ 642441 h 4588475"/>
                <a:gd name="connsiteX265" fmla="*/ 2331840 w 6370596"/>
                <a:gd name="connsiteY265" fmla="*/ 585291 h 4588475"/>
                <a:gd name="connsiteX266" fmla="*/ 2293740 w 6370596"/>
                <a:gd name="connsiteY266" fmla="*/ 547191 h 4588475"/>
                <a:gd name="connsiteX267" fmla="*/ 2268340 w 6370596"/>
                <a:gd name="connsiteY267" fmla="*/ 496391 h 4588475"/>
                <a:gd name="connsiteX268" fmla="*/ 2223890 w 6370596"/>
                <a:gd name="connsiteY268" fmla="*/ 350341 h 4588475"/>
                <a:gd name="connsiteX269" fmla="*/ 2211190 w 6370596"/>
                <a:gd name="connsiteY269" fmla="*/ 331291 h 4588475"/>
                <a:gd name="connsiteX270" fmla="*/ 2204840 w 6370596"/>
                <a:gd name="connsiteY270" fmla="*/ 312241 h 4588475"/>
                <a:gd name="connsiteX271" fmla="*/ 2179440 w 6370596"/>
                <a:gd name="connsiteY271" fmla="*/ 274141 h 4588475"/>
                <a:gd name="connsiteX272" fmla="*/ 2122290 w 6370596"/>
                <a:gd name="connsiteY272" fmla="*/ 134441 h 4588475"/>
                <a:gd name="connsiteX273" fmla="*/ 2096890 w 6370596"/>
                <a:gd name="connsiteY273" fmla="*/ 96341 h 4588475"/>
                <a:gd name="connsiteX274" fmla="*/ 2071490 w 6370596"/>
                <a:gd name="connsiteY274" fmla="*/ 89991 h 4588475"/>
                <a:gd name="connsiteX275" fmla="*/ 2001640 w 6370596"/>
                <a:gd name="connsiteY275" fmla="*/ 58241 h 4588475"/>
                <a:gd name="connsiteX276" fmla="*/ 1982590 w 6370596"/>
                <a:gd name="connsiteY276" fmla="*/ 45541 h 4588475"/>
                <a:gd name="connsiteX277" fmla="*/ 1684140 w 6370596"/>
                <a:gd name="connsiteY277" fmla="*/ 26491 h 4588475"/>
                <a:gd name="connsiteX278" fmla="*/ 763390 w 6370596"/>
                <a:gd name="connsiteY278" fmla="*/ 13791 h 4588475"/>
                <a:gd name="connsiteX279" fmla="*/ 503040 w 6370596"/>
                <a:gd name="connsiteY279" fmla="*/ 1091 h 4588475"/>
                <a:gd name="connsiteX280" fmla="*/ 452240 w 6370596"/>
                <a:gd name="connsiteY280" fmla="*/ 20141 h 4588475"/>
                <a:gd name="connsiteX281" fmla="*/ 134740 w 6370596"/>
                <a:gd name="connsiteY281" fmla="*/ 20141 h 4588475"/>
                <a:gd name="connsiteX282" fmla="*/ 45840 w 6370596"/>
                <a:gd name="connsiteY282" fmla="*/ 64591 h 4588475"/>
                <a:gd name="connsiteX283" fmla="*/ 26790 w 6370596"/>
                <a:gd name="connsiteY283" fmla="*/ 229691 h 4588475"/>
                <a:gd name="connsiteX284" fmla="*/ 7740 w 6370596"/>
                <a:gd name="connsiteY284" fmla="*/ 369391 h 4588475"/>
                <a:gd name="connsiteX285" fmla="*/ 20440 w 6370596"/>
                <a:gd name="connsiteY285" fmla="*/ 470991 h 4588475"/>
                <a:gd name="connsiteX0" fmla="*/ 45840 w 6370596"/>
                <a:gd name="connsiteY0" fmla="*/ 83641 h 4588475"/>
                <a:gd name="connsiteX1" fmla="*/ 39490 w 6370596"/>
                <a:gd name="connsiteY1" fmla="*/ 121741 h 4588475"/>
                <a:gd name="connsiteX2" fmla="*/ 33140 w 6370596"/>
                <a:gd name="connsiteY2" fmla="*/ 140791 h 4588475"/>
                <a:gd name="connsiteX3" fmla="*/ 14090 w 6370596"/>
                <a:gd name="connsiteY3" fmla="*/ 223341 h 4588475"/>
                <a:gd name="connsiteX4" fmla="*/ 7740 w 6370596"/>
                <a:gd name="connsiteY4" fmla="*/ 928191 h 4588475"/>
                <a:gd name="connsiteX5" fmla="*/ 1390 w 6370596"/>
                <a:gd name="connsiteY5" fmla="*/ 947241 h 4588475"/>
                <a:gd name="connsiteX6" fmla="*/ 39490 w 6370596"/>
                <a:gd name="connsiteY6" fmla="*/ 1848941 h 4588475"/>
                <a:gd name="connsiteX7" fmla="*/ 20440 w 6370596"/>
                <a:gd name="connsiteY7" fmla="*/ 2820491 h 4588475"/>
                <a:gd name="connsiteX8" fmla="*/ 26790 w 6370596"/>
                <a:gd name="connsiteY8" fmla="*/ 2852241 h 4588475"/>
                <a:gd name="connsiteX9" fmla="*/ 33140 w 6370596"/>
                <a:gd name="connsiteY9" fmla="*/ 3131641 h 4588475"/>
                <a:gd name="connsiteX10" fmla="*/ 39490 w 6370596"/>
                <a:gd name="connsiteY10" fmla="*/ 3703141 h 4588475"/>
                <a:gd name="connsiteX11" fmla="*/ 64890 w 6370596"/>
                <a:gd name="connsiteY11" fmla="*/ 3709491 h 4588475"/>
                <a:gd name="connsiteX12" fmla="*/ 102990 w 6370596"/>
                <a:gd name="connsiteY12" fmla="*/ 3722191 h 4588475"/>
                <a:gd name="connsiteX13" fmla="*/ 141090 w 6370596"/>
                <a:gd name="connsiteY13" fmla="*/ 3734891 h 4588475"/>
                <a:gd name="connsiteX14" fmla="*/ 210940 w 6370596"/>
                <a:gd name="connsiteY14" fmla="*/ 3766641 h 4588475"/>
                <a:gd name="connsiteX15" fmla="*/ 287140 w 6370596"/>
                <a:gd name="connsiteY15" fmla="*/ 3823791 h 4588475"/>
                <a:gd name="connsiteX16" fmla="*/ 306190 w 6370596"/>
                <a:gd name="connsiteY16" fmla="*/ 3836491 h 4588475"/>
                <a:gd name="connsiteX17" fmla="*/ 318890 w 6370596"/>
                <a:gd name="connsiteY17" fmla="*/ 3855541 h 4588475"/>
                <a:gd name="connsiteX18" fmla="*/ 331590 w 6370596"/>
                <a:gd name="connsiteY18" fmla="*/ 3893641 h 4588475"/>
                <a:gd name="connsiteX19" fmla="*/ 363340 w 6370596"/>
                <a:gd name="connsiteY19" fmla="*/ 3925391 h 4588475"/>
                <a:gd name="connsiteX20" fmla="*/ 382390 w 6370596"/>
                <a:gd name="connsiteY20" fmla="*/ 3963491 h 4588475"/>
                <a:gd name="connsiteX21" fmla="*/ 388740 w 6370596"/>
                <a:gd name="connsiteY21" fmla="*/ 3988891 h 4588475"/>
                <a:gd name="connsiteX22" fmla="*/ 433190 w 6370596"/>
                <a:gd name="connsiteY22" fmla="*/ 4077791 h 4588475"/>
                <a:gd name="connsiteX23" fmla="*/ 503040 w 6370596"/>
                <a:gd name="connsiteY23" fmla="*/ 4065091 h 4588475"/>
                <a:gd name="connsiteX24" fmla="*/ 598290 w 6370596"/>
                <a:gd name="connsiteY24" fmla="*/ 4065091 h 4588475"/>
                <a:gd name="connsiteX25" fmla="*/ 655440 w 6370596"/>
                <a:gd name="connsiteY25" fmla="*/ 4026991 h 4588475"/>
                <a:gd name="connsiteX26" fmla="*/ 649090 w 6370596"/>
                <a:gd name="connsiteY26" fmla="*/ 3944441 h 4588475"/>
                <a:gd name="connsiteX27" fmla="*/ 718940 w 6370596"/>
                <a:gd name="connsiteY27" fmla="*/ 3919041 h 4588475"/>
                <a:gd name="connsiteX28" fmla="*/ 807840 w 6370596"/>
                <a:gd name="connsiteY28" fmla="*/ 3919041 h 4588475"/>
                <a:gd name="connsiteX29" fmla="*/ 915790 w 6370596"/>
                <a:gd name="connsiteY29" fmla="*/ 3988891 h 4588475"/>
                <a:gd name="connsiteX30" fmla="*/ 1011040 w 6370596"/>
                <a:gd name="connsiteY30" fmla="*/ 4026991 h 4588475"/>
                <a:gd name="connsiteX31" fmla="*/ 1087240 w 6370596"/>
                <a:gd name="connsiteY31" fmla="*/ 4090491 h 4588475"/>
                <a:gd name="connsiteX32" fmla="*/ 1157090 w 6370596"/>
                <a:gd name="connsiteY32" fmla="*/ 4084141 h 4588475"/>
                <a:gd name="connsiteX33" fmla="*/ 1157090 w 6370596"/>
                <a:gd name="connsiteY33" fmla="*/ 4039691 h 4588475"/>
                <a:gd name="connsiteX34" fmla="*/ 1265040 w 6370596"/>
                <a:gd name="connsiteY34" fmla="*/ 4058741 h 4588475"/>
                <a:gd name="connsiteX35" fmla="*/ 1366640 w 6370596"/>
                <a:gd name="connsiteY35" fmla="*/ 4096841 h 4588475"/>
                <a:gd name="connsiteX36" fmla="*/ 1411090 w 6370596"/>
                <a:gd name="connsiteY36" fmla="*/ 4122241 h 4588475"/>
                <a:gd name="connsiteX37" fmla="*/ 1468240 w 6370596"/>
                <a:gd name="connsiteY37" fmla="*/ 4166691 h 4588475"/>
                <a:gd name="connsiteX38" fmla="*/ 1569840 w 6370596"/>
                <a:gd name="connsiteY38" fmla="*/ 4217491 h 4588475"/>
                <a:gd name="connsiteX39" fmla="*/ 1595240 w 6370596"/>
                <a:gd name="connsiteY39" fmla="*/ 4230191 h 4588475"/>
                <a:gd name="connsiteX40" fmla="*/ 1709540 w 6370596"/>
                <a:gd name="connsiteY40" fmla="*/ 4300041 h 4588475"/>
                <a:gd name="connsiteX41" fmla="*/ 1728590 w 6370596"/>
                <a:gd name="connsiteY41" fmla="*/ 4306391 h 4588475"/>
                <a:gd name="connsiteX42" fmla="*/ 1880990 w 6370596"/>
                <a:gd name="connsiteY42" fmla="*/ 4382591 h 4588475"/>
                <a:gd name="connsiteX43" fmla="*/ 1919090 w 6370596"/>
                <a:gd name="connsiteY43" fmla="*/ 4395291 h 4588475"/>
                <a:gd name="connsiteX44" fmla="*/ 1963540 w 6370596"/>
                <a:gd name="connsiteY44" fmla="*/ 4414341 h 4588475"/>
                <a:gd name="connsiteX45" fmla="*/ 2071490 w 6370596"/>
                <a:gd name="connsiteY45" fmla="*/ 4496891 h 4588475"/>
                <a:gd name="connsiteX46" fmla="*/ 2198490 w 6370596"/>
                <a:gd name="connsiteY46" fmla="*/ 4541341 h 4588475"/>
                <a:gd name="connsiteX47" fmla="*/ 2261990 w 6370596"/>
                <a:gd name="connsiteY47" fmla="*/ 4547691 h 4588475"/>
                <a:gd name="connsiteX48" fmla="*/ 2363590 w 6370596"/>
                <a:gd name="connsiteY48" fmla="*/ 4579441 h 4588475"/>
                <a:gd name="connsiteX49" fmla="*/ 2388990 w 6370596"/>
                <a:gd name="connsiteY49" fmla="*/ 4573091 h 4588475"/>
                <a:gd name="connsiteX50" fmla="*/ 2503290 w 6370596"/>
                <a:gd name="connsiteY50" fmla="*/ 4414341 h 4588475"/>
                <a:gd name="connsiteX51" fmla="*/ 2522340 w 6370596"/>
                <a:gd name="connsiteY51" fmla="*/ 4388941 h 4588475"/>
                <a:gd name="connsiteX52" fmla="*/ 2611240 w 6370596"/>
                <a:gd name="connsiteY52" fmla="*/ 4312741 h 4588475"/>
                <a:gd name="connsiteX53" fmla="*/ 2827140 w 6370596"/>
                <a:gd name="connsiteY53" fmla="*/ 4166691 h 4588475"/>
                <a:gd name="connsiteX54" fmla="*/ 2890640 w 6370596"/>
                <a:gd name="connsiteY54" fmla="*/ 4103191 h 4588475"/>
                <a:gd name="connsiteX55" fmla="*/ 2903340 w 6370596"/>
                <a:gd name="connsiteY55" fmla="*/ 4077791 h 4588475"/>
                <a:gd name="connsiteX56" fmla="*/ 2992240 w 6370596"/>
                <a:gd name="connsiteY56" fmla="*/ 4014291 h 4588475"/>
                <a:gd name="connsiteX57" fmla="*/ 3023990 w 6370596"/>
                <a:gd name="connsiteY57" fmla="*/ 3995241 h 4588475"/>
                <a:gd name="connsiteX58" fmla="*/ 3093840 w 6370596"/>
                <a:gd name="connsiteY58" fmla="*/ 3963491 h 4588475"/>
                <a:gd name="connsiteX59" fmla="*/ 3112890 w 6370596"/>
                <a:gd name="connsiteY59" fmla="*/ 3950791 h 4588475"/>
                <a:gd name="connsiteX60" fmla="*/ 3150990 w 6370596"/>
                <a:gd name="connsiteY60" fmla="*/ 3938091 h 4588475"/>
                <a:gd name="connsiteX61" fmla="*/ 3208140 w 6370596"/>
                <a:gd name="connsiteY61" fmla="*/ 3906341 h 4588475"/>
                <a:gd name="connsiteX62" fmla="*/ 3246240 w 6370596"/>
                <a:gd name="connsiteY62" fmla="*/ 3887291 h 4588475"/>
                <a:gd name="connsiteX63" fmla="*/ 3258940 w 6370596"/>
                <a:gd name="connsiteY63" fmla="*/ 3868241 h 4588475"/>
                <a:gd name="connsiteX64" fmla="*/ 3284340 w 6370596"/>
                <a:gd name="connsiteY64" fmla="*/ 3849191 h 4588475"/>
                <a:gd name="connsiteX65" fmla="*/ 3277990 w 6370596"/>
                <a:gd name="connsiteY65" fmla="*/ 3734891 h 4588475"/>
                <a:gd name="connsiteX66" fmla="*/ 3239890 w 6370596"/>
                <a:gd name="connsiteY66" fmla="*/ 3728541 h 4588475"/>
                <a:gd name="connsiteX67" fmla="*/ 3112890 w 6370596"/>
                <a:gd name="connsiteY67" fmla="*/ 3715841 h 4588475"/>
                <a:gd name="connsiteX68" fmla="*/ 3119240 w 6370596"/>
                <a:gd name="connsiteY68" fmla="*/ 3690441 h 4588475"/>
                <a:gd name="connsiteX69" fmla="*/ 3138290 w 6370596"/>
                <a:gd name="connsiteY69" fmla="*/ 3677741 h 4588475"/>
                <a:gd name="connsiteX70" fmla="*/ 3163690 w 6370596"/>
                <a:gd name="connsiteY70" fmla="*/ 3658691 h 4588475"/>
                <a:gd name="connsiteX71" fmla="*/ 3201790 w 6370596"/>
                <a:gd name="connsiteY71" fmla="*/ 3639641 h 4588475"/>
                <a:gd name="connsiteX72" fmla="*/ 3271640 w 6370596"/>
                <a:gd name="connsiteY72" fmla="*/ 3569791 h 4588475"/>
                <a:gd name="connsiteX73" fmla="*/ 3290690 w 6370596"/>
                <a:gd name="connsiteY73" fmla="*/ 3544391 h 4588475"/>
                <a:gd name="connsiteX74" fmla="*/ 3309740 w 6370596"/>
                <a:gd name="connsiteY74" fmla="*/ 3531691 h 4588475"/>
                <a:gd name="connsiteX75" fmla="*/ 3404990 w 6370596"/>
                <a:gd name="connsiteY75" fmla="*/ 3474541 h 4588475"/>
                <a:gd name="connsiteX76" fmla="*/ 3449440 w 6370596"/>
                <a:gd name="connsiteY76" fmla="*/ 3461841 h 4588475"/>
                <a:gd name="connsiteX77" fmla="*/ 3474840 w 6370596"/>
                <a:gd name="connsiteY77" fmla="*/ 3398341 h 4588475"/>
                <a:gd name="connsiteX78" fmla="*/ 3512940 w 6370596"/>
                <a:gd name="connsiteY78" fmla="*/ 3379291 h 4588475"/>
                <a:gd name="connsiteX79" fmla="*/ 3557390 w 6370596"/>
                <a:gd name="connsiteY79" fmla="*/ 3353891 h 4588475"/>
                <a:gd name="connsiteX80" fmla="*/ 3608190 w 6370596"/>
                <a:gd name="connsiteY80" fmla="*/ 3322141 h 4588475"/>
                <a:gd name="connsiteX81" fmla="*/ 3697090 w 6370596"/>
                <a:gd name="connsiteY81" fmla="*/ 3296741 h 4588475"/>
                <a:gd name="connsiteX82" fmla="*/ 3741540 w 6370596"/>
                <a:gd name="connsiteY82" fmla="*/ 3284041 h 4588475"/>
                <a:gd name="connsiteX83" fmla="*/ 3760590 w 6370596"/>
                <a:gd name="connsiteY83" fmla="*/ 3271341 h 4588475"/>
                <a:gd name="connsiteX84" fmla="*/ 3805040 w 6370596"/>
                <a:gd name="connsiteY84" fmla="*/ 3220541 h 4588475"/>
                <a:gd name="connsiteX85" fmla="*/ 3773290 w 6370596"/>
                <a:gd name="connsiteY85" fmla="*/ 3144341 h 4588475"/>
                <a:gd name="connsiteX86" fmla="*/ 3728840 w 6370596"/>
                <a:gd name="connsiteY86" fmla="*/ 3087191 h 4588475"/>
                <a:gd name="connsiteX87" fmla="*/ 3671690 w 6370596"/>
                <a:gd name="connsiteY87" fmla="*/ 2979241 h 4588475"/>
                <a:gd name="connsiteX88" fmla="*/ 3678040 w 6370596"/>
                <a:gd name="connsiteY88" fmla="*/ 2960191 h 4588475"/>
                <a:gd name="connsiteX89" fmla="*/ 3690740 w 6370596"/>
                <a:gd name="connsiteY89" fmla="*/ 2877641 h 4588475"/>
                <a:gd name="connsiteX90" fmla="*/ 3684390 w 6370596"/>
                <a:gd name="connsiteY90" fmla="*/ 2833191 h 4588475"/>
                <a:gd name="connsiteX91" fmla="*/ 3671690 w 6370596"/>
                <a:gd name="connsiteY91" fmla="*/ 2814141 h 4588475"/>
                <a:gd name="connsiteX92" fmla="*/ 3665340 w 6370596"/>
                <a:gd name="connsiteY92" fmla="*/ 2788741 h 4588475"/>
                <a:gd name="connsiteX93" fmla="*/ 3671690 w 6370596"/>
                <a:gd name="connsiteY93" fmla="*/ 2706191 h 4588475"/>
                <a:gd name="connsiteX94" fmla="*/ 3684390 w 6370596"/>
                <a:gd name="connsiteY94" fmla="*/ 2687141 h 4588475"/>
                <a:gd name="connsiteX95" fmla="*/ 3722490 w 6370596"/>
                <a:gd name="connsiteY95" fmla="*/ 2649041 h 4588475"/>
                <a:gd name="connsiteX96" fmla="*/ 3843140 w 6370596"/>
                <a:gd name="connsiteY96" fmla="*/ 2560141 h 4588475"/>
                <a:gd name="connsiteX97" fmla="*/ 3925690 w 6370596"/>
                <a:gd name="connsiteY97" fmla="*/ 2496641 h 4588475"/>
                <a:gd name="connsiteX98" fmla="*/ 4008240 w 6370596"/>
                <a:gd name="connsiteY98" fmla="*/ 2464891 h 4588475"/>
                <a:gd name="connsiteX99" fmla="*/ 4109840 w 6370596"/>
                <a:gd name="connsiteY99" fmla="*/ 2471241 h 4588475"/>
                <a:gd name="connsiteX100" fmla="*/ 4147940 w 6370596"/>
                <a:gd name="connsiteY100" fmla="*/ 2496641 h 4588475"/>
                <a:gd name="connsiteX101" fmla="*/ 4186040 w 6370596"/>
                <a:gd name="connsiteY101" fmla="*/ 2515691 h 4588475"/>
                <a:gd name="connsiteX102" fmla="*/ 4249540 w 6370596"/>
                <a:gd name="connsiteY102" fmla="*/ 2566491 h 4588475"/>
                <a:gd name="connsiteX103" fmla="*/ 4274940 w 6370596"/>
                <a:gd name="connsiteY103" fmla="*/ 2610941 h 4588475"/>
                <a:gd name="connsiteX104" fmla="*/ 4293990 w 6370596"/>
                <a:gd name="connsiteY104" fmla="*/ 2629991 h 4588475"/>
                <a:gd name="connsiteX105" fmla="*/ 4363840 w 6370596"/>
                <a:gd name="connsiteY105" fmla="*/ 2706191 h 4588475"/>
                <a:gd name="connsiteX106" fmla="*/ 4382890 w 6370596"/>
                <a:gd name="connsiteY106" fmla="*/ 2731591 h 4588475"/>
                <a:gd name="connsiteX107" fmla="*/ 4427340 w 6370596"/>
                <a:gd name="connsiteY107" fmla="*/ 2795091 h 4588475"/>
                <a:gd name="connsiteX108" fmla="*/ 4465440 w 6370596"/>
                <a:gd name="connsiteY108" fmla="*/ 2852241 h 4588475"/>
                <a:gd name="connsiteX109" fmla="*/ 4535290 w 6370596"/>
                <a:gd name="connsiteY109" fmla="*/ 2947491 h 4588475"/>
                <a:gd name="connsiteX110" fmla="*/ 4547990 w 6370596"/>
                <a:gd name="connsiteY110" fmla="*/ 2966541 h 4588475"/>
                <a:gd name="connsiteX111" fmla="*/ 4573390 w 6370596"/>
                <a:gd name="connsiteY111" fmla="*/ 2991941 h 4588475"/>
                <a:gd name="connsiteX112" fmla="*/ 4586090 w 6370596"/>
                <a:gd name="connsiteY112" fmla="*/ 3010991 h 4588475"/>
                <a:gd name="connsiteX113" fmla="*/ 4605140 w 6370596"/>
                <a:gd name="connsiteY113" fmla="*/ 3030041 h 4588475"/>
                <a:gd name="connsiteX114" fmla="*/ 4649590 w 6370596"/>
                <a:gd name="connsiteY114" fmla="*/ 3087191 h 4588475"/>
                <a:gd name="connsiteX115" fmla="*/ 4668640 w 6370596"/>
                <a:gd name="connsiteY115" fmla="*/ 3112591 h 4588475"/>
                <a:gd name="connsiteX116" fmla="*/ 4681340 w 6370596"/>
                <a:gd name="connsiteY116" fmla="*/ 3131641 h 4588475"/>
                <a:gd name="connsiteX117" fmla="*/ 4700390 w 6370596"/>
                <a:gd name="connsiteY117" fmla="*/ 3137991 h 4588475"/>
                <a:gd name="connsiteX118" fmla="*/ 4732140 w 6370596"/>
                <a:gd name="connsiteY118" fmla="*/ 3036391 h 4588475"/>
                <a:gd name="connsiteX119" fmla="*/ 4744840 w 6370596"/>
                <a:gd name="connsiteY119" fmla="*/ 2985591 h 4588475"/>
                <a:gd name="connsiteX120" fmla="*/ 4763890 w 6370596"/>
                <a:gd name="connsiteY120" fmla="*/ 2934791 h 4588475"/>
                <a:gd name="connsiteX121" fmla="*/ 4776590 w 6370596"/>
                <a:gd name="connsiteY121" fmla="*/ 2883991 h 4588475"/>
                <a:gd name="connsiteX122" fmla="*/ 4782940 w 6370596"/>
                <a:gd name="connsiteY122" fmla="*/ 2864941 h 4588475"/>
                <a:gd name="connsiteX123" fmla="*/ 4801990 w 6370596"/>
                <a:gd name="connsiteY123" fmla="*/ 2839541 h 4588475"/>
                <a:gd name="connsiteX124" fmla="*/ 4808340 w 6370596"/>
                <a:gd name="connsiteY124" fmla="*/ 2820491 h 4588475"/>
                <a:gd name="connsiteX125" fmla="*/ 4846440 w 6370596"/>
                <a:gd name="connsiteY125" fmla="*/ 2763341 h 4588475"/>
                <a:gd name="connsiteX126" fmla="*/ 4859140 w 6370596"/>
                <a:gd name="connsiteY126" fmla="*/ 2744291 h 4588475"/>
                <a:gd name="connsiteX127" fmla="*/ 4878190 w 6370596"/>
                <a:gd name="connsiteY127" fmla="*/ 2731591 h 4588475"/>
                <a:gd name="connsiteX128" fmla="*/ 4922640 w 6370596"/>
                <a:gd name="connsiteY128" fmla="*/ 2693491 h 4588475"/>
                <a:gd name="connsiteX129" fmla="*/ 4960740 w 6370596"/>
                <a:gd name="connsiteY129" fmla="*/ 2680791 h 4588475"/>
                <a:gd name="connsiteX130" fmla="*/ 5005190 w 6370596"/>
                <a:gd name="connsiteY130" fmla="*/ 2668091 h 4588475"/>
                <a:gd name="connsiteX131" fmla="*/ 5049640 w 6370596"/>
                <a:gd name="connsiteY131" fmla="*/ 2661741 h 4588475"/>
                <a:gd name="connsiteX132" fmla="*/ 5119490 w 6370596"/>
                <a:gd name="connsiteY132" fmla="*/ 2668091 h 4588475"/>
                <a:gd name="connsiteX133" fmla="*/ 5138540 w 6370596"/>
                <a:gd name="connsiteY133" fmla="*/ 2680791 h 4588475"/>
                <a:gd name="connsiteX134" fmla="*/ 5157590 w 6370596"/>
                <a:gd name="connsiteY134" fmla="*/ 2687141 h 4588475"/>
                <a:gd name="connsiteX135" fmla="*/ 5202040 w 6370596"/>
                <a:gd name="connsiteY135" fmla="*/ 2706191 h 4588475"/>
                <a:gd name="connsiteX136" fmla="*/ 5240140 w 6370596"/>
                <a:gd name="connsiteY136" fmla="*/ 2718891 h 4588475"/>
                <a:gd name="connsiteX137" fmla="*/ 5259190 w 6370596"/>
                <a:gd name="connsiteY137" fmla="*/ 2725241 h 4588475"/>
                <a:gd name="connsiteX138" fmla="*/ 5290940 w 6370596"/>
                <a:gd name="connsiteY138" fmla="*/ 2737941 h 4588475"/>
                <a:gd name="connsiteX139" fmla="*/ 5316340 w 6370596"/>
                <a:gd name="connsiteY139" fmla="*/ 2744291 h 4588475"/>
                <a:gd name="connsiteX140" fmla="*/ 5354440 w 6370596"/>
                <a:gd name="connsiteY140" fmla="*/ 2756991 h 4588475"/>
                <a:gd name="connsiteX141" fmla="*/ 5398890 w 6370596"/>
                <a:gd name="connsiteY141" fmla="*/ 2769691 h 4588475"/>
                <a:gd name="connsiteX142" fmla="*/ 5494140 w 6370596"/>
                <a:gd name="connsiteY142" fmla="*/ 2763341 h 4588475"/>
                <a:gd name="connsiteX143" fmla="*/ 5513190 w 6370596"/>
                <a:gd name="connsiteY143" fmla="*/ 2744291 h 4588475"/>
                <a:gd name="connsiteX144" fmla="*/ 5500490 w 6370596"/>
                <a:gd name="connsiteY144" fmla="*/ 2699841 h 4588475"/>
                <a:gd name="connsiteX145" fmla="*/ 5494140 w 6370596"/>
                <a:gd name="connsiteY145" fmla="*/ 2668091 h 4588475"/>
                <a:gd name="connsiteX146" fmla="*/ 5456040 w 6370596"/>
                <a:gd name="connsiteY146" fmla="*/ 2649041 h 4588475"/>
                <a:gd name="connsiteX147" fmla="*/ 5449690 w 6370596"/>
                <a:gd name="connsiteY147" fmla="*/ 2623641 h 4588475"/>
                <a:gd name="connsiteX148" fmla="*/ 5462390 w 6370596"/>
                <a:gd name="connsiteY148" fmla="*/ 2509341 h 4588475"/>
                <a:gd name="connsiteX149" fmla="*/ 5475090 w 6370596"/>
                <a:gd name="connsiteY149" fmla="*/ 2483941 h 4588475"/>
                <a:gd name="connsiteX150" fmla="*/ 5513190 w 6370596"/>
                <a:gd name="connsiteY150" fmla="*/ 2458541 h 4588475"/>
                <a:gd name="connsiteX151" fmla="*/ 5513190 w 6370596"/>
                <a:gd name="connsiteY151" fmla="*/ 2356941 h 4588475"/>
                <a:gd name="connsiteX152" fmla="*/ 5532240 w 6370596"/>
                <a:gd name="connsiteY152" fmla="*/ 2331541 h 4588475"/>
                <a:gd name="connsiteX153" fmla="*/ 5551290 w 6370596"/>
                <a:gd name="connsiteY153" fmla="*/ 2293441 h 4588475"/>
                <a:gd name="connsiteX154" fmla="*/ 5576690 w 6370596"/>
                <a:gd name="connsiteY154" fmla="*/ 2287091 h 4588475"/>
                <a:gd name="connsiteX155" fmla="*/ 5684640 w 6370596"/>
                <a:gd name="connsiteY155" fmla="*/ 2280741 h 4588475"/>
                <a:gd name="connsiteX156" fmla="*/ 5767190 w 6370596"/>
                <a:gd name="connsiteY156" fmla="*/ 2261691 h 4588475"/>
                <a:gd name="connsiteX157" fmla="*/ 5786240 w 6370596"/>
                <a:gd name="connsiteY157" fmla="*/ 2255341 h 4588475"/>
                <a:gd name="connsiteX158" fmla="*/ 5951340 w 6370596"/>
                <a:gd name="connsiteY158" fmla="*/ 2261691 h 4588475"/>
                <a:gd name="connsiteX159" fmla="*/ 5989440 w 6370596"/>
                <a:gd name="connsiteY159" fmla="*/ 2280741 h 4588475"/>
                <a:gd name="connsiteX160" fmla="*/ 6129140 w 6370596"/>
                <a:gd name="connsiteY160" fmla="*/ 2299791 h 4588475"/>
                <a:gd name="connsiteX161" fmla="*/ 6287890 w 6370596"/>
                <a:gd name="connsiteY161" fmla="*/ 2293441 h 4588475"/>
                <a:gd name="connsiteX162" fmla="*/ 6306940 w 6370596"/>
                <a:gd name="connsiteY162" fmla="*/ 2280741 h 4588475"/>
                <a:gd name="connsiteX163" fmla="*/ 6332340 w 6370596"/>
                <a:gd name="connsiteY163" fmla="*/ 2274391 h 4588475"/>
                <a:gd name="connsiteX164" fmla="*/ 6370440 w 6370596"/>
                <a:gd name="connsiteY164" fmla="*/ 2236291 h 4588475"/>
                <a:gd name="connsiteX165" fmla="*/ 6351390 w 6370596"/>
                <a:gd name="connsiteY165" fmla="*/ 2229941 h 4588475"/>
                <a:gd name="connsiteX166" fmla="*/ 6325990 w 6370596"/>
                <a:gd name="connsiteY166" fmla="*/ 2217241 h 4588475"/>
                <a:gd name="connsiteX167" fmla="*/ 6306940 w 6370596"/>
                <a:gd name="connsiteY167" fmla="*/ 2102941 h 4588475"/>
                <a:gd name="connsiteX168" fmla="*/ 6300590 w 6370596"/>
                <a:gd name="connsiteY168" fmla="*/ 2033091 h 4588475"/>
                <a:gd name="connsiteX169" fmla="*/ 6281540 w 6370596"/>
                <a:gd name="connsiteY169" fmla="*/ 1969591 h 4588475"/>
                <a:gd name="connsiteX170" fmla="*/ 6268840 w 6370596"/>
                <a:gd name="connsiteY170" fmla="*/ 1937841 h 4588475"/>
                <a:gd name="connsiteX171" fmla="*/ 6262490 w 6370596"/>
                <a:gd name="connsiteY171" fmla="*/ 1918791 h 4588475"/>
                <a:gd name="connsiteX172" fmla="*/ 6249790 w 6370596"/>
                <a:gd name="connsiteY172" fmla="*/ 1899741 h 4588475"/>
                <a:gd name="connsiteX173" fmla="*/ 6243440 w 6370596"/>
                <a:gd name="connsiteY173" fmla="*/ 1874341 h 4588475"/>
                <a:gd name="connsiteX174" fmla="*/ 6224390 w 6370596"/>
                <a:gd name="connsiteY174" fmla="*/ 1829891 h 4588475"/>
                <a:gd name="connsiteX175" fmla="*/ 6218040 w 6370596"/>
                <a:gd name="connsiteY175" fmla="*/ 1753691 h 4588475"/>
                <a:gd name="connsiteX176" fmla="*/ 6192640 w 6370596"/>
                <a:gd name="connsiteY176" fmla="*/ 1696541 h 4588475"/>
                <a:gd name="connsiteX177" fmla="*/ 6179940 w 6370596"/>
                <a:gd name="connsiteY177" fmla="*/ 1671141 h 4588475"/>
                <a:gd name="connsiteX178" fmla="*/ 6154540 w 6370596"/>
                <a:gd name="connsiteY178" fmla="*/ 1633041 h 4588475"/>
                <a:gd name="connsiteX179" fmla="*/ 6141840 w 6370596"/>
                <a:gd name="connsiteY179" fmla="*/ 1594941 h 4588475"/>
                <a:gd name="connsiteX180" fmla="*/ 6135490 w 6370596"/>
                <a:gd name="connsiteY180" fmla="*/ 1575891 h 4588475"/>
                <a:gd name="connsiteX181" fmla="*/ 6129140 w 6370596"/>
                <a:gd name="connsiteY181" fmla="*/ 1550491 h 4588475"/>
                <a:gd name="connsiteX182" fmla="*/ 6116440 w 6370596"/>
                <a:gd name="connsiteY182" fmla="*/ 1531441 h 4588475"/>
                <a:gd name="connsiteX183" fmla="*/ 6097390 w 6370596"/>
                <a:gd name="connsiteY183" fmla="*/ 1486991 h 4588475"/>
                <a:gd name="connsiteX184" fmla="*/ 6059290 w 6370596"/>
                <a:gd name="connsiteY184" fmla="*/ 1474291 h 4588475"/>
                <a:gd name="connsiteX185" fmla="*/ 6002140 w 6370596"/>
                <a:gd name="connsiteY185" fmla="*/ 1461591 h 4588475"/>
                <a:gd name="connsiteX186" fmla="*/ 5964040 w 6370596"/>
                <a:gd name="connsiteY186" fmla="*/ 1448891 h 4588475"/>
                <a:gd name="connsiteX187" fmla="*/ 5944990 w 6370596"/>
                <a:gd name="connsiteY187" fmla="*/ 1442541 h 4588475"/>
                <a:gd name="connsiteX188" fmla="*/ 5887840 w 6370596"/>
                <a:gd name="connsiteY188" fmla="*/ 1429841 h 4588475"/>
                <a:gd name="connsiteX189" fmla="*/ 5868790 w 6370596"/>
                <a:gd name="connsiteY189" fmla="*/ 1423491 h 4588475"/>
                <a:gd name="connsiteX190" fmla="*/ 5563990 w 6370596"/>
                <a:gd name="connsiteY190" fmla="*/ 1436191 h 4588475"/>
                <a:gd name="connsiteX191" fmla="*/ 5506840 w 6370596"/>
                <a:gd name="connsiteY191" fmla="*/ 1448891 h 4588475"/>
                <a:gd name="connsiteX192" fmla="*/ 5468740 w 6370596"/>
                <a:gd name="connsiteY192" fmla="*/ 1461591 h 4588475"/>
                <a:gd name="connsiteX193" fmla="*/ 5449690 w 6370596"/>
                <a:gd name="connsiteY193" fmla="*/ 1467941 h 4588475"/>
                <a:gd name="connsiteX194" fmla="*/ 5430640 w 6370596"/>
                <a:gd name="connsiteY194" fmla="*/ 1480641 h 4588475"/>
                <a:gd name="connsiteX195" fmla="*/ 5373490 w 6370596"/>
                <a:gd name="connsiteY195" fmla="*/ 1493341 h 4588475"/>
                <a:gd name="connsiteX196" fmla="*/ 5309990 w 6370596"/>
                <a:gd name="connsiteY196" fmla="*/ 1506041 h 4588475"/>
                <a:gd name="connsiteX197" fmla="*/ 5202040 w 6370596"/>
                <a:gd name="connsiteY197" fmla="*/ 1525091 h 4588475"/>
                <a:gd name="connsiteX198" fmla="*/ 5030590 w 6370596"/>
                <a:gd name="connsiteY198" fmla="*/ 1512391 h 4588475"/>
                <a:gd name="connsiteX199" fmla="*/ 4967090 w 6370596"/>
                <a:gd name="connsiteY199" fmla="*/ 1493341 h 4588475"/>
                <a:gd name="connsiteX200" fmla="*/ 4948040 w 6370596"/>
                <a:gd name="connsiteY200" fmla="*/ 1486991 h 4588475"/>
                <a:gd name="connsiteX201" fmla="*/ 4922640 w 6370596"/>
                <a:gd name="connsiteY201" fmla="*/ 1480641 h 4588475"/>
                <a:gd name="connsiteX202" fmla="*/ 4903590 w 6370596"/>
                <a:gd name="connsiteY202" fmla="*/ 1474291 h 4588475"/>
                <a:gd name="connsiteX203" fmla="*/ 4833740 w 6370596"/>
                <a:gd name="connsiteY203" fmla="*/ 1467941 h 4588475"/>
                <a:gd name="connsiteX204" fmla="*/ 4795640 w 6370596"/>
                <a:gd name="connsiteY204" fmla="*/ 1455241 h 4588475"/>
                <a:gd name="connsiteX205" fmla="*/ 4522590 w 6370596"/>
                <a:gd name="connsiteY205" fmla="*/ 1442541 h 4588475"/>
                <a:gd name="connsiteX206" fmla="*/ 4490840 w 6370596"/>
                <a:gd name="connsiteY206" fmla="*/ 1436191 h 4588475"/>
                <a:gd name="connsiteX207" fmla="*/ 4452740 w 6370596"/>
                <a:gd name="connsiteY207" fmla="*/ 1423491 h 4588475"/>
                <a:gd name="connsiteX208" fmla="*/ 4395590 w 6370596"/>
                <a:gd name="connsiteY208" fmla="*/ 1417141 h 4588475"/>
                <a:gd name="connsiteX209" fmla="*/ 4357490 w 6370596"/>
                <a:gd name="connsiteY209" fmla="*/ 1391741 h 4588475"/>
                <a:gd name="connsiteX210" fmla="*/ 4319390 w 6370596"/>
                <a:gd name="connsiteY210" fmla="*/ 1379041 h 4588475"/>
                <a:gd name="connsiteX211" fmla="*/ 4281290 w 6370596"/>
                <a:gd name="connsiteY211" fmla="*/ 1366341 h 4588475"/>
                <a:gd name="connsiteX212" fmla="*/ 4243190 w 6370596"/>
                <a:gd name="connsiteY212" fmla="*/ 1353641 h 4588475"/>
                <a:gd name="connsiteX213" fmla="*/ 4211440 w 6370596"/>
                <a:gd name="connsiteY213" fmla="*/ 1347291 h 4588475"/>
                <a:gd name="connsiteX214" fmla="*/ 4192390 w 6370596"/>
                <a:gd name="connsiteY214" fmla="*/ 1334591 h 4588475"/>
                <a:gd name="connsiteX215" fmla="*/ 4154290 w 6370596"/>
                <a:gd name="connsiteY215" fmla="*/ 1321891 h 4588475"/>
                <a:gd name="connsiteX216" fmla="*/ 4135240 w 6370596"/>
                <a:gd name="connsiteY216" fmla="*/ 1315541 h 4588475"/>
                <a:gd name="connsiteX217" fmla="*/ 4103490 w 6370596"/>
                <a:gd name="connsiteY217" fmla="*/ 1296491 h 4588475"/>
                <a:gd name="connsiteX218" fmla="*/ 4059040 w 6370596"/>
                <a:gd name="connsiteY218" fmla="*/ 1283791 h 4588475"/>
                <a:gd name="connsiteX219" fmla="*/ 4033640 w 6370596"/>
                <a:gd name="connsiteY219" fmla="*/ 1271091 h 4588475"/>
                <a:gd name="connsiteX220" fmla="*/ 3982840 w 6370596"/>
                <a:gd name="connsiteY220" fmla="*/ 1258391 h 4588475"/>
                <a:gd name="connsiteX221" fmla="*/ 3919340 w 6370596"/>
                <a:gd name="connsiteY221" fmla="*/ 1220291 h 4588475"/>
                <a:gd name="connsiteX222" fmla="*/ 3900290 w 6370596"/>
                <a:gd name="connsiteY222" fmla="*/ 1213941 h 4588475"/>
                <a:gd name="connsiteX223" fmla="*/ 3709790 w 6370596"/>
                <a:gd name="connsiteY223" fmla="*/ 1207591 h 4588475"/>
                <a:gd name="connsiteX224" fmla="*/ 3627240 w 6370596"/>
                <a:gd name="connsiteY224" fmla="*/ 1213941 h 4588475"/>
                <a:gd name="connsiteX225" fmla="*/ 3589140 w 6370596"/>
                <a:gd name="connsiteY225" fmla="*/ 1232991 h 4588475"/>
                <a:gd name="connsiteX226" fmla="*/ 3551040 w 6370596"/>
                <a:gd name="connsiteY226" fmla="*/ 1245691 h 4588475"/>
                <a:gd name="connsiteX227" fmla="*/ 3531990 w 6370596"/>
                <a:gd name="connsiteY227" fmla="*/ 1258391 h 4588475"/>
                <a:gd name="connsiteX228" fmla="*/ 3512940 w 6370596"/>
                <a:gd name="connsiteY228" fmla="*/ 1264741 h 4588475"/>
                <a:gd name="connsiteX229" fmla="*/ 3474840 w 6370596"/>
                <a:gd name="connsiteY229" fmla="*/ 1290141 h 4588475"/>
                <a:gd name="connsiteX230" fmla="*/ 3455790 w 6370596"/>
                <a:gd name="connsiteY230" fmla="*/ 1302841 h 4588475"/>
                <a:gd name="connsiteX231" fmla="*/ 3455790 w 6370596"/>
                <a:gd name="connsiteY231" fmla="*/ 1455241 h 4588475"/>
                <a:gd name="connsiteX232" fmla="*/ 3366890 w 6370596"/>
                <a:gd name="connsiteY232" fmla="*/ 1506041 h 4588475"/>
                <a:gd name="connsiteX233" fmla="*/ 3271640 w 6370596"/>
                <a:gd name="connsiteY233" fmla="*/ 1448891 h 4588475"/>
                <a:gd name="connsiteX234" fmla="*/ 3252590 w 6370596"/>
                <a:gd name="connsiteY234" fmla="*/ 1455241 h 4588475"/>
                <a:gd name="connsiteX235" fmla="*/ 3176390 w 6370596"/>
                <a:gd name="connsiteY235" fmla="*/ 1429841 h 4588475"/>
                <a:gd name="connsiteX236" fmla="*/ 3157340 w 6370596"/>
                <a:gd name="connsiteY236" fmla="*/ 1410791 h 4588475"/>
                <a:gd name="connsiteX237" fmla="*/ 3138290 w 6370596"/>
                <a:gd name="connsiteY237" fmla="*/ 1372691 h 4588475"/>
                <a:gd name="connsiteX238" fmla="*/ 3131940 w 6370596"/>
                <a:gd name="connsiteY238" fmla="*/ 1353641 h 4588475"/>
                <a:gd name="connsiteX239" fmla="*/ 3119240 w 6370596"/>
                <a:gd name="connsiteY239" fmla="*/ 1334591 h 4588475"/>
                <a:gd name="connsiteX240" fmla="*/ 3112890 w 6370596"/>
                <a:gd name="connsiteY240" fmla="*/ 1315541 h 4588475"/>
                <a:gd name="connsiteX241" fmla="*/ 3100190 w 6370596"/>
                <a:gd name="connsiteY241" fmla="*/ 1296491 h 4588475"/>
                <a:gd name="connsiteX242" fmla="*/ 3087490 w 6370596"/>
                <a:gd name="connsiteY242" fmla="*/ 1271091 h 4588475"/>
                <a:gd name="connsiteX243" fmla="*/ 3068440 w 6370596"/>
                <a:gd name="connsiteY243" fmla="*/ 1252041 h 4588475"/>
                <a:gd name="connsiteX244" fmla="*/ 3030340 w 6370596"/>
                <a:gd name="connsiteY244" fmla="*/ 1232991 h 4588475"/>
                <a:gd name="connsiteX245" fmla="*/ 3011290 w 6370596"/>
                <a:gd name="connsiteY245" fmla="*/ 1213941 h 4588475"/>
                <a:gd name="connsiteX246" fmla="*/ 2985890 w 6370596"/>
                <a:gd name="connsiteY246" fmla="*/ 1194891 h 4588475"/>
                <a:gd name="connsiteX247" fmla="*/ 2966840 w 6370596"/>
                <a:gd name="connsiteY247" fmla="*/ 1169491 h 4588475"/>
                <a:gd name="connsiteX248" fmla="*/ 2941440 w 6370596"/>
                <a:gd name="connsiteY248" fmla="*/ 1144091 h 4588475"/>
                <a:gd name="connsiteX249" fmla="*/ 2896990 w 6370596"/>
                <a:gd name="connsiteY249" fmla="*/ 1086941 h 4588475"/>
                <a:gd name="connsiteX250" fmla="*/ 2865240 w 6370596"/>
                <a:gd name="connsiteY250" fmla="*/ 1048841 h 4588475"/>
                <a:gd name="connsiteX251" fmla="*/ 2839840 w 6370596"/>
                <a:gd name="connsiteY251" fmla="*/ 1029791 h 4588475"/>
                <a:gd name="connsiteX252" fmla="*/ 2801740 w 6370596"/>
                <a:gd name="connsiteY252" fmla="*/ 1004391 h 4588475"/>
                <a:gd name="connsiteX253" fmla="*/ 2757290 w 6370596"/>
                <a:gd name="connsiteY253" fmla="*/ 966291 h 4588475"/>
                <a:gd name="connsiteX254" fmla="*/ 2719190 w 6370596"/>
                <a:gd name="connsiteY254" fmla="*/ 928191 h 4588475"/>
                <a:gd name="connsiteX255" fmla="*/ 2700140 w 6370596"/>
                <a:gd name="connsiteY255" fmla="*/ 915491 h 4588475"/>
                <a:gd name="connsiteX256" fmla="*/ 2655690 w 6370596"/>
                <a:gd name="connsiteY256" fmla="*/ 871041 h 4588475"/>
                <a:gd name="connsiteX257" fmla="*/ 2630290 w 6370596"/>
                <a:gd name="connsiteY257" fmla="*/ 832941 h 4588475"/>
                <a:gd name="connsiteX258" fmla="*/ 2598540 w 6370596"/>
                <a:gd name="connsiteY258" fmla="*/ 801191 h 4588475"/>
                <a:gd name="connsiteX259" fmla="*/ 2585840 w 6370596"/>
                <a:gd name="connsiteY259" fmla="*/ 782141 h 4588475"/>
                <a:gd name="connsiteX260" fmla="*/ 2522340 w 6370596"/>
                <a:gd name="connsiteY260" fmla="*/ 744041 h 4588475"/>
                <a:gd name="connsiteX261" fmla="*/ 2503290 w 6370596"/>
                <a:gd name="connsiteY261" fmla="*/ 724991 h 4588475"/>
                <a:gd name="connsiteX262" fmla="*/ 2452490 w 6370596"/>
                <a:gd name="connsiteY262" fmla="*/ 693241 h 4588475"/>
                <a:gd name="connsiteX263" fmla="*/ 2376290 w 6370596"/>
                <a:gd name="connsiteY263" fmla="*/ 642441 h 4588475"/>
                <a:gd name="connsiteX264" fmla="*/ 2331840 w 6370596"/>
                <a:gd name="connsiteY264" fmla="*/ 585291 h 4588475"/>
                <a:gd name="connsiteX265" fmla="*/ 2293740 w 6370596"/>
                <a:gd name="connsiteY265" fmla="*/ 547191 h 4588475"/>
                <a:gd name="connsiteX266" fmla="*/ 2268340 w 6370596"/>
                <a:gd name="connsiteY266" fmla="*/ 496391 h 4588475"/>
                <a:gd name="connsiteX267" fmla="*/ 2223890 w 6370596"/>
                <a:gd name="connsiteY267" fmla="*/ 350341 h 4588475"/>
                <a:gd name="connsiteX268" fmla="*/ 2211190 w 6370596"/>
                <a:gd name="connsiteY268" fmla="*/ 331291 h 4588475"/>
                <a:gd name="connsiteX269" fmla="*/ 2204840 w 6370596"/>
                <a:gd name="connsiteY269" fmla="*/ 312241 h 4588475"/>
                <a:gd name="connsiteX270" fmla="*/ 2179440 w 6370596"/>
                <a:gd name="connsiteY270" fmla="*/ 274141 h 4588475"/>
                <a:gd name="connsiteX271" fmla="*/ 2122290 w 6370596"/>
                <a:gd name="connsiteY271" fmla="*/ 134441 h 4588475"/>
                <a:gd name="connsiteX272" fmla="*/ 2096890 w 6370596"/>
                <a:gd name="connsiteY272" fmla="*/ 96341 h 4588475"/>
                <a:gd name="connsiteX273" fmla="*/ 2071490 w 6370596"/>
                <a:gd name="connsiteY273" fmla="*/ 89991 h 4588475"/>
                <a:gd name="connsiteX274" fmla="*/ 2001640 w 6370596"/>
                <a:gd name="connsiteY274" fmla="*/ 58241 h 4588475"/>
                <a:gd name="connsiteX275" fmla="*/ 1982590 w 6370596"/>
                <a:gd name="connsiteY275" fmla="*/ 45541 h 4588475"/>
                <a:gd name="connsiteX276" fmla="*/ 1684140 w 6370596"/>
                <a:gd name="connsiteY276" fmla="*/ 26491 h 4588475"/>
                <a:gd name="connsiteX277" fmla="*/ 763390 w 6370596"/>
                <a:gd name="connsiteY277" fmla="*/ 13791 h 4588475"/>
                <a:gd name="connsiteX278" fmla="*/ 503040 w 6370596"/>
                <a:gd name="connsiteY278" fmla="*/ 1091 h 4588475"/>
                <a:gd name="connsiteX279" fmla="*/ 452240 w 6370596"/>
                <a:gd name="connsiteY279" fmla="*/ 20141 h 4588475"/>
                <a:gd name="connsiteX280" fmla="*/ 134740 w 6370596"/>
                <a:gd name="connsiteY280" fmla="*/ 20141 h 4588475"/>
                <a:gd name="connsiteX281" fmla="*/ 45840 w 6370596"/>
                <a:gd name="connsiteY281" fmla="*/ 64591 h 4588475"/>
                <a:gd name="connsiteX282" fmla="*/ 26790 w 6370596"/>
                <a:gd name="connsiteY282" fmla="*/ 229691 h 4588475"/>
                <a:gd name="connsiteX283" fmla="*/ 7740 w 6370596"/>
                <a:gd name="connsiteY283" fmla="*/ 369391 h 4588475"/>
                <a:gd name="connsiteX284" fmla="*/ 20440 w 6370596"/>
                <a:gd name="connsiteY284" fmla="*/ 470991 h 4588475"/>
                <a:gd name="connsiteX0" fmla="*/ 45840 w 6370596"/>
                <a:gd name="connsiteY0" fmla="*/ 83641 h 4588475"/>
                <a:gd name="connsiteX1" fmla="*/ 39490 w 6370596"/>
                <a:gd name="connsiteY1" fmla="*/ 121741 h 4588475"/>
                <a:gd name="connsiteX2" fmla="*/ 33140 w 6370596"/>
                <a:gd name="connsiteY2" fmla="*/ 140791 h 4588475"/>
                <a:gd name="connsiteX3" fmla="*/ 14090 w 6370596"/>
                <a:gd name="connsiteY3" fmla="*/ 223341 h 4588475"/>
                <a:gd name="connsiteX4" fmla="*/ 7740 w 6370596"/>
                <a:gd name="connsiteY4" fmla="*/ 928191 h 4588475"/>
                <a:gd name="connsiteX5" fmla="*/ 1390 w 6370596"/>
                <a:gd name="connsiteY5" fmla="*/ 947241 h 4588475"/>
                <a:gd name="connsiteX6" fmla="*/ 39490 w 6370596"/>
                <a:gd name="connsiteY6" fmla="*/ 1848941 h 4588475"/>
                <a:gd name="connsiteX7" fmla="*/ 20440 w 6370596"/>
                <a:gd name="connsiteY7" fmla="*/ 2820491 h 4588475"/>
                <a:gd name="connsiteX8" fmla="*/ 26790 w 6370596"/>
                <a:gd name="connsiteY8" fmla="*/ 2852241 h 4588475"/>
                <a:gd name="connsiteX9" fmla="*/ 33140 w 6370596"/>
                <a:gd name="connsiteY9" fmla="*/ 3131641 h 4588475"/>
                <a:gd name="connsiteX10" fmla="*/ 39490 w 6370596"/>
                <a:gd name="connsiteY10" fmla="*/ 3703141 h 4588475"/>
                <a:gd name="connsiteX11" fmla="*/ 64890 w 6370596"/>
                <a:gd name="connsiteY11" fmla="*/ 3709491 h 4588475"/>
                <a:gd name="connsiteX12" fmla="*/ 102990 w 6370596"/>
                <a:gd name="connsiteY12" fmla="*/ 3722191 h 4588475"/>
                <a:gd name="connsiteX13" fmla="*/ 141090 w 6370596"/>
                <a:gd name="connsiteY13" fmla="*/ 3734891 h 4588475"/>
                <a:gd name="connsiteX14" fmla="*/ 210940 w 6370596"/>
                <a:gd name="connsiteY14" fmla="*/ 3766641 h 4588475"/>
                <a:gd name="connsiteX15" fmla="*/ 287140 w 6370596"/>
                <a:gd name="connsiteY15" fmla="*/ 3823791 h 4588475"/>
                <a:gd name="connsiteX16" fmla="*/ 306190 w 6370596"/>
                <a:gd name="connsiteY16" fmla="*/ 3836491 h 4588475"/>
                <a:gd name="connsiteX17" fmla="*/ 318890 w 6370596"/>
                <a:gd name="connsiteY17" fmla="*/ 3855541 h 4588475"/>
                <a:gd name="connsiteX18" fmla="*/ 331590 w 6370596"/>
                <a:gd name="connsiteY18" fmla="*/ 3893641 h 4588475"/>
                <a:gd name="connsiteX19" fmla="*/ 363340 w 6370596"/>
                <a:gd name="connsiteY19" fmla="*/ 3925391 h 4588475"/>
                <a:gd name="connsiteX20" fmla="*/ 382390 w 6370596"/>
                <a:gd name="connsiteY20" fmla="*/ 3963491 h 4588475"/>
                <a:gd name="connsiteX21" fmla="*/ 388740 w 6370596"/>
                <a:gd name="connsiteY21" fmla="*/ 3988891 h 4588475"/>
                <a:gd name="connsiteX22" fmla="*/ 433190 w 6370596"/>
                <a:gd name="connsiteY22" fmla="*/ 4077791 h 4588475"/>
                <a:gd name="connsiteX23" fmla="*/ 503040 w 6370596"/>
                <a:gd name="connsiteY23" fmla="*/ 4065091 h 4588475"/>
                <a:gd name="connsiteX24" fmla="*/ 598290 w 6370596"/>
                <a:gd name="connsiteY24" fmla="*/ 4065091 h 4588475"/>
                <a:gd name="connsiteX25" fmla="*/ 655440 w 6370596"/>
                <a:gd name="connsiteY25" fmla="*/ 4026991 h 4588475"/>
                <a:gd name="connsiteX26" fmla="*/ 649090 w 6370596"/>
                <a:gd name="connsiteY26" fmla="*/ 3944441 h 4588475"/>
                <a:gd name="connsiteX27" fmla="*/ 718940 w 6370596"/>
                <a:gd name="connsiteY27" fmla="*/ 3919041 h 4588475"/>
                <a:gd name="connsiteX28" fmla="*/ 807840 w 6370596"/>
                <a:gd name="connsiteY28" fmla="*/ 3919041 h 4588475"/>
                <a:gd name="connsiteX29" fmla="*/ 915790 w 6370596"/>
                <a:gd name="connsiteY29" fmla="*/ 3988891 h 4588475"/>
                <a:gd name="connsiteX30" fmla="*/ 1011040 w 6370596"/>
                <a:gd name="connsiteY30" fmla="*/ 4026991 h 4588475"/>
                <a:gd name="connsiteX31" fmla="*/ 1087240 w 6370596"/>
                <a:gd name="connsiteY31" fmla="*/ 4090491 h 4588475"/>
                <a:gd name="connsiteX32" fmla="*/ 1157090 w 6370596"/>
                <a:gd name="connsiteY32" fmla="*/ 4084141 h 4588475"/>
                <a:gd name="connsiteX33" fmla="*/ 1157090 w 6370596"/>
                <a:gd name="connsiteY33" fmla="*/ 4039691 h 4588475"/>
                <a:gd name="connsiteX34" fmla="*/ 1265040 w 6370596"/>
                <a:gd name="connsiteY34" fmla="*/ 4058741 h 4588475"/>
                <a:gd name="connsiteX35" fmla="*/ 1366640 w 6370596"/>
                <a:gd name="connsiteY35" fmla="*/ 4096841 h 4588475"/>
                <a:gd name="connsiteX36" fmla="*/ 1411090 w 6370596"/>
                <a:gd name="connsiteY36" fmla="*/ 4122241 h 4588475"/>
                <a:gd name="connsiteX37" fmla="*/ 1468240 w 6370596"/>
                <a:gd name="connsiteY37" fmla="*/ 4166691 h 4588475"/>
                <a:gd name="connsiteX38" fmla="*/ 1569840 w 6370596"/>
                <a:gd name="connsiteY38" fmla="*/ 4217491 h 4588475"/>
                <a:gd name="connsiteX39" fmla="*/ 1595240 w 6370596"/>
                <a:gd name="connsiteY39" fmla="*/ 4230191 h 4588475"/>
                <a:gd name="connsiteX40" fmla="*/ 1709540 w 6370596"/>
                <a:gd name="connsiteY40" fmla="*/ 4300041 h 4588475"/>
                <a:gd name="connsiteX41" fmla="*/ 1728590 w 6370596"/>
                <a:gd name="connsiteY41" fmla="*/ 4306391 h 4588475"/>
                <a:gd name="connsiteX42" fmla="*/ 1880990 w 6370596"/>
                <a:gd name="connsiteY42" fmla="*/ 4382591 h 4588475"/>
                <a:gd name="connsiteX43" fmla="*/ 1919090 w 6370596"/>
                <a:gd name="connsiteY43" fmla="*/ 4395291 h 4588475"/>
                <a:gd name="connsiteX44" fmla="*/ 1963540 w 6370596"/>
                <a:gd name="connsiteY44" fmla="*/ 4414341 h 4588475"/>
                <a:gd name="connsiteX45" fmla="*/ 2115940 w 6370596"/>
                <a:gd name="connsiteY45" fmla="*/ 4471491 h 4588475"/>
                <a:gd name="connsiteX46" fmla="*/ 2198490 w 6370596"/>
                <a:gd name="connsiteY46" fmla="*/ 4541341 h 4588475"/>
                <a:gd name="connsiteX47" fmla="*/ 2261990 w 6370596"/>
                <a:gd name="connsiteY47" fmla="*/ 4547691 h 4588475"/>
                <a:gd name="connsiteX48" fmla="*/ 2363590 w 6370596"/>
                <a:gd name="connsiteY48" fmla="*/ 4579441 h 4588475"/>
                <a:gd name="connsiteX49" fmla="*/ 2388990 w 6370596"/>
                <a:gd name="connsiteY49" fmla="*/ 4573091 h 4588475"/>
                <a:gd name="connsiteX50" fmla="*/ 2503290 w 6370596"/>
                <a:gd name="connsiteY50" fmla="*/ 4414341 h 4588475"/>
                <a:gd name="connsiteX51" fmla="*/ 2522340 w 6370596"/>
                <a:gd name="connsiteY51" fmla="*/ 4388941 h 4588475"/>
                <a:gd name="connsiteX52" fmla="*/ 2611240 w 6370596"/>
                <a:gd name="connsiteY52" fmla="*/ 4312741 h 4588475"/>
                <a:gd name="connsiteX53" fmla="*/ 2827140 w 6370596"/>
                <a:gd name="connsiteY53" fmla="*/ 4166691 h 4588475"/>
                <a:gd name="connsiteX54" fmla="*/ 2890640 w 6370596"/>
                <a:gd name="connsiteY54" fmla="*/ 4103191 h 4588475"/>
                <a:gd name="connsiteX55" fmla="*/ 2903340 w 6370596"/>
                <a:gd name="connsiteY55" fmla="*/ 4077791 h 4588475"/>
                <a:gd name="connsiteX56" fmla="*/ 2992240 w 6370596"/>
                <a:gd name="connsiteY56" fmla="*/ 4014291 h 4588475"/>
                <a:gd name="connsiteX57" fmla="*/ 3023990 w 6370596"/>
                <a:gd name="connsiteY57" fmla="*/ 3995241 h 4588475"/>
                <a:gd name="connsiteX58" fmla="*/ 3093840 w 6370596"/>
                <a:gd name="connsiteY58" fmla="*/ 3963491 h 4588475"/>
                <a:gd name="connsiteX59" fmla="*/ 3112890 w 6370596"/>
                <a:gd name="connsiteY59" fmla="*/ 3950791 h 4588475"/>
                <a:gd name="connsiteX60" fmla="*/ 3150990 w 6370596"/>
                <a:gd name="connsiteY60" fmla="*/ 3938091 h 4588475"/>
                <a:gd name="connsiteX61" fmla="*/ 3208140 w 6370596"/>
                <a:gd name="connsiteY61" fmla="*/ 3906341 h 4588475"/>
                <a:gd name="connsiteX62" fmla="*/ 3246240 w 6370596"/>
                <a:gd name="connsiteY62" fmla="*/ 3887291 h 4588475"/>
                <a:gd name="connsiteX63" fmla="*/ 3258940 w 6370596"/>
                <a:gd name="connsiteY63" fmla="*/ 3868241 h 4588475"/>
                <a:gd name="connsiteX64" fmla="*/ 3284340 w 6370596"/>
                <a:gd name="connsiteY64" fmla="*/ 3849191 h 4588475"/>
                <a:gd name="connsiteX65" fmla="*/ 3277990 w 6370596"/>
                <a:gd name="connsiteY65" fmla="*/ 3734891 h 4588475"/>
                <a:gd name="connsiteX66" fmla="*/ 3239890 w 6370596"/>
                <a:gd name="connsiteY66" fmla="*/ 3728541 h 4588475"/>
                <a:gd name="connsiteX67" fmla="*/ 3112890 w 6370596"/>
                <a:gd name="connsiteY67" fmla="*/ 3715841 h 4588475"/>
                <a:gd name="connsiteX68" fmla="*/ 3119240 w 6370596"/>
                <a:gd name="connsiteY68" fmla="*/ 3690441 h 4588475"/>
                <a:gd name="connsiteX69" fmla="*/ 3138290 w 6370596"/>
                <a:gd name="connsiteY69" fmla="*/ 3677741 h 4588475"/>
                <a:gd name="connsiteX70" fmla="*/ 3163690 w 6370596"/>
                <a:gd name="connsiteY70" fmla="*/ 3658691 h 4588475"/>
                <a:gd name="connsiteX71" fmla="*/ 3201790 w 6370596"/>
                <a:gd name="connsiteY71" fmla="*/ 3639641 h 4588475"/>
                <a:gd name="connsiteX72" fmla="*/ 3271640 w 6370596"/>
                <a:gd name="connsiteY72" fmla="*/ 3569791 h 4588475"/>
                <a:gd name="connsiteX73" fmla="*/ 3290690 w 6370596"/>
                <a:gd name="connsiteY73" fmla="*/ 3544391 h 4588475"/>
                <a:gd name="connsiteX74" fmla="*/ 3309740 w 6370596"/>
                <a:gd name="connsiteY74" fmla="*/ 3531691 h 4588475"/>
                <a:gd name="connsiteX75" fmla="*/ 3404990 w 6370596"/>
                <a:gd name="connsiteY75" fmla="*/ 3474541 h 4588475"/>
                <a:gd name="connsiteX76" fmla="*/ 3449440 w 6370596"/>
                <a:gd name="connsiteY76" fmla="*/ 3461841 h 4588475"/>
                <a:gd name="connsiteX77" fmla="*/ 3474840 w 6370596"/>
                <a:gd name="connsiteY77" fmla="*/ 3398341 h 4588475"/>
                <a:gd name="connsiteX78" fmla="*/ 3512940 w 6370596"/>
                <a:gd name="connsiteY78" fmla="*/ 3379291 h 4588475"/>
                <a:gd name="connsiteX79" fmla="*/ 3557390 w 6370596"/>
                <a:gd name="connsiteY79" fmla="*/ 3353891 h 4588475"/>
                <a:gd name="connsiteX80" fmla="*/ 3608190 w 6370596"/>
                <a:gd name="connsiteY80" fmla="*/ 3322141 h 4588475"/>
                <a:gd name="connsiteX81" fmla="*/ 3697090 w 6370596"/>
                <a:gd name="connsiteY81" fmla="*/ 3296741 h 4588475"/>
                <a:gd name="connsiteX82" fmla="*/ 3741540 w 6370596"/>
                <a:gd name="connsiteY82" fmla="*/ 3284041 h 4588475"/>
                <a:gd name="connsiteX83" fmla="*/ 3760590 w 6370596"/>
                <a:gd name="connsiteY83" fmla="*/ 3271341 h 4588475"/>
                <a:gd name="connsiteX84" fmla="*/ 3805040 w 6370596"/>
                <a:gd name="connsiteY84" fmla="*/ 3220541 h 4588475"/>
                <a:gd name="connsiteX85" fmla="*/ 3773290 w 6370596"/>
                <a:gd name="connsiteY85" fmla="*/ 3144341 h 4588475"/>
                <a:gd name="connsiteX86" fmla="*/ 3728840 w 6370596"/>
                <a:gd name="connsiteY86" fmla="*/ 3087191 h 4588475"/>
                <a:gd name="connsiteX87" fmla="*/ 3671690 w 6370596"/>
                <a:gd name="connsiteY87" fmla="*/ 2979241 h 4588475"/>
                <a:gd name="connsiteX88" fmla="*/ 3678040 w 6370596"/>
                <a:gd name="connsiteY88" fmla="*/ 2960191 h 4588475"/>
                <a:gd name="connsiteX89" fmla="*/ 3690740 w 6370596"/>
                <a:gd name="connsiteY89" fmla="*/ 2877641 h 4588475"/>
                <a:gd name="connsiteX90" fmla="*/ 3684390 w 6370596"/>
                <a:gd name="connsiteY90" fmla="*/ 2833191 h 4588475"/>
                <a:gd name="connsiteX91" fmla="*/ 3671690 w 6370596"/>
                <a:gd name="connsiteY91" fmla="*/ 2814141 h 4588475"/>
                <a:gd name="connsiteX92" fmla="*/ 3665340 w 6370596"/>
                <a:gd name="connsiteY92" fmla="*/ 2788741 h 4588475"/>
                <a:gd name="connsiteX93" fmla="*/ 3671690 w 6370596"/>
                <a:gd name="connsiteY93" fmla="*/ 2706191 h 4588475"/>
                <a:gd name="connsiteX94" fmla="*/ 3684390 w 6370596"/>
                <a:gd name="connsiteY94" fmla="*/ 2687141 h 4588475"/>
                <a:gd name="connsiteX95" fmla="*/ 3722490 w 6370596"/>
                <a:gd name="connsiteY95" fmla="*/ 2649041 h 4588475"/>
                <a:gd name="connsiteX96" fmla="*/ 3843140 w 6370596"/>
                <a:gd name="connsiteY96" fmla="*/ 2560141 h 4588475"/>
                <a:gd name="connsiteX97" fmla="*/ 3925690 w 6370596"/>
                <a:gd name="connsiteY97" fmla="*/ 2496641 h 4588475"/>
                <a:gd name="connsiteX98" fmla="*/ 4008240 w 6370596"/>
                <a:gd name="connsiteY98" fmla="*/ 2464891 h 4588475"/>
                <a:gd name="connsiteX99" fmla="*/ 4109840 w 6370596"/>
                <a:gd name="connsiteY99" fmla="*/ 2471241 h 4588475"/>
                <a:gd name="connsiteX100" fmla="*/ 4147940 w 6370596"/>
                <a:gd name="connsiteY100" fmla="*/ 2496641 h 4588475"/>
                <a:gd name="connsiteX101" fmla="*/ 4186040 w 6370596"/>
                <a:gd name="connsiteY101" fmla="*/ 2515691 h 4588475"/>
                <a:gd name="connsiteX102" fmla="*/ 4249540 w 6370596"/>
                <a:gd name="connsiteY102" fmla="*/ 2566491 h 4588475"/>
                <a:gd name="connsiteX103" fmla="*/ 4274940 w 6370596"/>
                <a:gd name="connsiteY103" fmla="*/ 2610941 h 4588475"/>
                <a:gd name="connsiteX104" fmla="*/ 4293990 w 6370596"/>
                <a:gd name="connsiteY104" fmla="*/ 2629991 h 4588475"/>
                <a:gd name="connsiteX105" fmla="*/ 4363840 w 6370596"/>
                <a:gd name="connsiteY105" fmla="*/ 2706191 h 4588475"/>
                <a:gd name="connsiteX106" fmla="*/ 4382890 w 6370596"/>
                <a:gd name="connsiteY106" fmla="*/ 2731591 h 4588475"/>
                <a:gd name="connsiteX107" fmla="*/ 4427340 w 6370596"/>
                <a:gd name="connsiteY107" fmla="*/ 2795091 h 4588475"/>
                <a:gd name="connsiteX108" fmla="*/ 4465440 w 6370596"/>
                <a:gd name="connsiteY108" fmla="*/ 2852241 h 4588475"/>
                <a:gd name="connsiteX109" fmla="*/ 4535290 w 6370596"/>
                <a:gd name="connsiteY109" fmla="*/ 2947491 h 4588475"/>
                <a:gd name="connsiteX110" fmla="*/ 4547990 w 6370596"/>
                <a:gd name="connsiteY110" fmla="*/ 2966541 h 4588475"/>
                <a:gd name="connsiteX111" fmla="*/ 4573390 w 6370596"/>
                <a:gd name="connsiteY111" fmla="*/ 2991941 h 4588475"/>
                <a:gd name="connsiteX112" fmla="*/ 4586090 w 6370596"/>
                <a:gd name="connsiteY112" fmla="*/ 3010991 h 4588475"/>
                <a:gd name="connsiteX113" fmla="*/ 4605140 w 6370596"/>
                <a:gd name="connsiteY113" fmla="*/ 3030041 h 4588475"/>
                <a:gd name="connsiteX114" fmla="*/ 4649590 w 6370596"/>
                <a:gd name="connsiteY114" fmla="*/ 3087191 h 4588475"/>
                <a:gd name="connsiteX115" fmla="*/ 4668640 w 6370596"/>
                <a:gd name="connsiteY115" fmla="*/ 3112591 h 4588475"/>
                <a:gd name="connsiteX116" fmla="*/ 4681340 w 6370596"/>
                <a:gd name="connsiteY116" fmla="*/ 3131641 h 4588475"/>
                <a:gd name="connsiteX117" fmla="*/ 4700390 w 6370596"/>
                <a:gd name="connsiteY117" fmla="*/ 3137991 h 4588475"/>
                <a:gd name="connsiteX118" fmla="*/ 4732140 w 6370596"/>
                <a:gd name="connsiteY118" fmla="*/ 3036391 h 4588475"/>
                <a:gd name="connsiteX119" fmla="*/ 4744840 w 6370596"/>
                <a:gd name="connsiteY119" fmla="*/ 2985591 h 4588475"/>
                <a:gd name="connsiteX120" fmla="*/ 4763890 w 6370596"/>
                <a:gd name="connsiteY120" fmla="*/ 2934791 h 4588475"/>
                <a:gd name="connsiteX121" fmla="*/ 4776590 w 6370596"/>
                <a:gd name="connsiteY121" fmla="*/ 2883991 h 4588475"/>
                <a:gd name="connsiteX122" fmla="*/ 4782940 w 6370596"/>
                <a:gd name="connsiteY122" fmla="*/ 2864941 h 4588475"/>
                <a:gd name="connsiteX123" fmla="*/ 4801990 w 6370596"/>
                <a:gd name="connsiteY123" fmla="*/ 2839541 h 4588475"/>
                <a:gd name="connsiteX124" fmla="*/ 4808340 w 6370596"/>
                <a:gd name="connsiteY124" fmla="*/ 2820491 h 4588475"/>
                <a:gd name="connsiteX125" fmla="*/ 4846440 w 6370596"/>
                <a:gd name="connsiteY125" fmla="*/ 2763341 h 4588475"/>
                <a:gd name="connsiteX126" fmla="*/ 4859140 w 6370596"/>
                <a:gd name="connsiteY126" fmla="*/ 2744291 h 4588475"/>
                <a:gd name="connsiteX127" fmla="*/ 4878190 w 6370596"/>
                <a:gd name="connsiteY127" fmla="*/ 2731591 h 4588475"/>
                <a:gd name="connsiteX128" fmla="*/ 4922640 w 6370596"/>
                <a:gd name="connsiteY128" fmla="*/ 2693491 h 4588475"/>
                <a:gd name="connsiteX129" fmla="*/ 4960740 w 6370596"/>
                <a:gd name="connsiteY129" fmla="*/ 2680791 h 4588475"/>
                <a:gd name="connsiteX130" fmla="*/ 5005190 w 6370596"/>
                <a:gd name="connsiteY130" fmla="*/ 2668091 h 4588475"/>
                <a:gd name="connsiteX131" fmla="*/ 5049640 w 6370596"/>
                <a:gd name="connsiteY131" fmla="*/ 2661741 h 4588475"/>
                <a:gd name="connsiteX132" fmla="*/ 5119490 w 6370596"/>
                <a:gd name="connsiteY132" fmla="*/ 2668091 h 4588475"/>
                <a:gd name="connsiteX133" fmla="*/ 5138540 w 6370596"/>
                <a:gd name="connsiteY133" fmla="*/ 2680791 h 4588475"/>
                <a:gd name="connsiteX134" fmla="*/ 5157590 w 6370596"/>
                <a:gd name="connsiteY134" fmla="*/ 2687141 h 4588475"/>
                <a:gd name="connsiteX135" fmla="*/ 5202040 w 6370596"/>
                <a:gd name="connsiteY135" fmla="*/ 2706191 h 4588475"/>
                <a:gd name="connsiteX136" fmla="*/ 5240140 w 6370596"/>
                <a:gd name="connsiteY136" fmla="*/ 2718891 h 4588475"/>
                <a:gd name="connsiteX137" fmla="*/ 5259190 w 6370596"/>
                <a:gd name="connsiteY137" fmla="*/ 2725241 h 4588475"/>
                <a:gd name="connsiteX138" fmla="*/ 5290940 w 6370596"/>
                <a:gd name="connsiteY138" fmla="*/ 2737941 h 4588475"/>
                <a:gd name="connsiteX139" fmla="*/ 5316340 w 6370596"/>
                <a:gd name="connsiteY139" fmla="*/ 2744291 h 4588475"/>
                <a:gd name="connsiteX140" fmla="*/ 5354440 w 6370596"/>
                <a:gd name="connsiteY140" fmla="*/ 2756991 h 4588475"/>
                <a:gd name="connsiteX141" fmla="*/ 5398890 w 6370596"/>
                <a:gd name="connsiteY141" fmla="*/ 2769691 h 4588475"/>
                <a:gd name="connsiteX142" fmla="*/ 5494140 w 6370596"/>
                <a:gd name="connsiteY142" fmla="*/ 2763341 h 4588475"/>
                <a:gd name="connsiteX143" fmla="*/ 5513190 w 6370596"/>
                <a:gd name="connsiteY143" fmla="*/ 2744291 h 4588475"/>
                <a:gd name="connsiteX144" fmla="*/ 5500490 w 6370596"/>
                <a:gd name="connsiteY144" fmla="*/ 2699841 h 4588475"/>
                <a:gd name="connsiteX145" fmla="*/ 5494140 w 6370596"/>
                <a:gd name="connsiteY145" fmla="*/ 2668091 h 4588475"/>
                <a:gd name="connsiteX146" fmla="*/ 5456040 w 6370596"/>
                <a:gd name="connsiteY146" fmla="*/ 2649041 h 4588475"/>
                <a:gd name="connsiteX147" fmla="*/ 5449690 w 6370596"/>
                <a:gd name="connsiteY147" fmla="*/ 2623641 h 4588475"/>
                <a:gd name="connsiteX148" fmla="*/ 5462390 w 6370596"/>
                <a:gd name="connsiteY148" fmla="*/ 2509341 h 4588475"/>
                <a:gd name="connsiteX149" fmla="*/ 5475090 w 6370596"/>
                <a:gd name="connsiteY149" fmla="*/ 2483941 h 4588475"/>
                <a:gd name="connsiteX150" fmla="*/ 5513190 w 6370596"/>
                <a:gd name="connsiteY150" fmla="*/ 2458541 h 4588475"/>
                <a:gd name="connsiteX151" fmla="*/ 5513190 w 6370596"/>
                <a:gd name="connsiteY151" fmla="*/ 2356941 h 4588475"/>
                <a:gd name="connsiteX152" fmla="*/ 5532240 w 6370596"/>
                <a:gd name="connsiteY152" fmla="*/ 2331541 h 4588475"/>
                <a:gd name="connsiteX153" fmla="*/ 5551290 w 6370596"/>
                <a:gd name="connsiteY153" fmla="*/ 2293441 h 4588475"/>
                <a:gd name="connsiteX154" fmla="*/ 5576690 w 6370596"/>
                <a:gd name="connsiteY154" fmla="*/ 2287091 h 4588475"/>
                <a:gd name="connsiteX155" fmla="*/ 5684640 w 6370596"/>
                <a:gd name="connsiteY155" fmla="*/ 2280741 h 4588475"/>
                <a:gd name="connsiteX156" fmla="*/ 5767190 w 6370596"/>
                <a:gd name="connsiteY156" fmla="*/ 2261691 h 4588475"/>
                <a:gd name="connsiteX157" fmla="*/ 5786240 w 6370596"/>
                <a:gd name="connsiteY157" fmla="*/ 2255341 h 4588475"/>
                <a:gd name="connsiteX158" fmla="*/ 5951340 w 6370596"/>
                <a:gd name="connsiteY158" fmla="*/ 2261691 h 4588475"/>
                <a:gd name="connsiteX159" fmla="*/ 5989440 w 6370596"/>
                <a:gd name="connsiteY159" fmla="*/ 2280741 h 4588475"/>
                <a:gd name="connsiteX160" fmla="*/ 6129140 w 6370596"/>
                <a:gd name="connsiteY160" fmla="*/ 2299791 h 4588475"/>
                <a:gd name="connsiteX161" fmla="*/ 6287890 w 6370596"/>
                <a:gd name="connsiteY161" fmla="*/ 2293441 h 4588475"/>
                <a:gd name="connsiteX162" fmla="*/ 6306940 w 6370596"/>
                <a:gd name="connsiteY162" fmla="*/ 2280741 h 4588475"/>
                <a:gd name="connsiteX163" fmla="*/ 6332340 w 6370596"/>
                <a:gd name="connsiteY163" fmla="*/ 2274391 h 4588475"/>
                <a:gd name="connsiteX164" fmla="*/ 6370440 w 6370596"/>
                <a:gd name="connsiteY164" fmla="*/ 2236291 h 4588475"/>
                <a:gd name="connsiteX165" fmla="*/ 6351390 w 6370596"/>
                <a:gd name="connsiteY165" fmla="*/ 2229941 h 4588475"/>
                <a:gd name="connsiteX166" fmla="*/ 6325990 w 6370596"/>
                <a:gd name="connsiteY166" fmla="*/ 2217241 h 4588475"/>
                <a:gd name="connsiteX167" fmla="*/ 6306940 w 6370596"/>
                <a:gd name="connsiteY167" fmla="*/ 2102941 h 4588475"/>
                <a:gd name="connsiteX168" fmla="*/ 6300590 w 6370596"/>
                <a:gd name="connsiteY168" fmla="*/ 2033091 h 4588475"/>
                <a:gd name="connsiteX169" fmla="*/ 6281540 w 6370596"/>
                <a:gd name="connsiteY169" fmla="*/ 1969591 h 4588475"/>
                <a:gd name="connsiteX170" fmla="*/ 6268840 w 6370596"/>
                <a:gd name="connsiteY170" fmla="*/ 1937841 h 4588475"/>
                <a:gd name="connsiteX171" fmla="*/ 6262490 w 6370596"/>
                <a:gd name="connsiteY171" fmla="*/ 1918791 h 4588475"/>
                <a:gd name="connsiteX172" fmla="*/ 6249790 w 6370596"/>
                <a:gd name="connsiteY172" fmla="*/ 1899741 h 4588475"/>
                <a:gd name="connsiteX173" fmla="*/ 6243440 w 6370596"/>
                <a:gd name="connsiteY173" fmla="*/ 1874341 h 4588475"/>
                <a:gd name="connsiteX174" fmla="*/ 6224390 w 6370596"/>
                <a:gd name="connsiteY174" fmla="*/ 1829891 h 4588475"/>
                <a:gd name="connsiteX175" fmla="*/ 6218040 w 6370596"/>
                <a:gd name="connsiteY175" fmla="*/ 1753691 h 4588475"/>
                <a:gd name="connsiteX176" fmla="*/ 6192640 w 6370596"/>
                <a:gd name="connsiteY176" fmla="*/ 1696541 h 4588475"/>
                <a:gd name="connsiteX177" fmla="*/ 6179940 w 6370596"/>
                <a:gd name="connsiteY177" fmla="*/ 1671141 h 4588475"/>
                <a:gd name="connsiteX178" fmla="*/ 6154540 w 6370596"/>
                <a:gd name="connsiteY178" fmla="*/ 1633041 h 4588475"/>
                <a:gd name="connsiteX179" fmla="*/ 6141840 w 6370596"/>
                <a:gd name="connsiteY179" fmla="*/ 1594941 h 4588475"/>
                <a:gd name="connsiteX180" fmla="*/ 6135490 w 6370596"/>
                <a:gd name="connsiteY180" fmla="*/ 1575891 h 4588475"/>
                <a:gd name="connsiteX181" fmla="*/ 6129140 w 6370596"/>
                <a:gd name="connsiteY181" fmla="*/ 1550491 h 4588475"/>
                <a:gd name="connsiteX182" fmla="*/ 6116440 w 6370596"/>
                <a:gd name="connsiteY182" fmla="*/ 1531441 h 4588475"/>
                <a:gd name="connsiteX183" fmla="*/ 6097390 w 6370596"/>
                <a:gd name="connsiteY183" fmla="*/ 1486991 h 4588475"/>
                <a:gd name="connsiteX184" fmla="*/ 6059290 w 6370596"/>
                <a:gd name="connsiteY184" fmla="*/ 1474291 h 4588475"/>
                <a:gd name="connsiteX185" fmla="*/ 6002140 w 6370596"/>
                <a:gd name="connsiteY185" fmla="*/ 1461591 h 4588475"/>
                <a:gd name="connsiteX186" fmla="*/ 5964040 w 6370596"/>
                <a:gd name="connsiteY186" fmla="*/ 1448891 h 4588475"/>
                <a:gd name="connsiteX187" fmla="*/ 5944990 w 6370596"/>
                <a:gd name="connsiteY187" fmla="*/ 1442541 h 4588475"/>
                <a:gd name="connsiteX188" fmla="*/ 5887840 w 6370596"/>
                <a:gd name="connsiteY188" fmla="*/ 1429841 h 4588475"/>
                <a:gd name="connsiteX189" fmla="*/ 5868790 w 6370596"/>
                <a:gd name="connsiteY189" fmla="*/ 1423491 h 4588475"/>
                <a:gd name="connsiteX190" fmla="*/ 5563990 w 6370596"/>
                <a:gd name="connsiteY190" fmla="*/ 1436191 h 4588475"/>
                <a:gd name="connsiteX191" fmla="*/ 5506840 w 6370596"/>
                <a:gd name="connsiteY191" fmla="*/ 1448891 h 4588475"/>
                <a:gd name="connsiteX192" fmla="*/ 5468740 w 6370596"/>
                <a:gd name="connsiteY192" fmla="*/ 1461591 h 4588475"/>
                <a:gd name="connsiteX193" fmla="*/ 5449690 w 6370596"/>
                <a:gd name="connsiteY193" fmla="*/ 1467941 h 4588475"/>
                <a:gd name="connsiteX194" fmla="*/ 5430640 w 6370596"/>
                <a:gd name="connsiteY194" fmla="*/ 1480641 h 4588475"/>
                <a:gd name="connsiteX195" fmla="*/ 5373490 w 6370596"/>
                <a:gd name="connsiteY195" fmla="*/ 1493341 h 4588475"/>
                <a:gd name="connsiteX196" fmla="*/ 5309990 w 6370596"/>
                <a:gd name="connsiteY196" fmla="*/ 1506041 h 4588475"/>
                <a:gd name="connsiteX197" fmla="*/ 5202040 w 6370596"/>
                <a:gd name="connsiteY197" fmla="*/ 1525091 h 4588475"/>
                <a:gd name="connsiteX198" fmla="*/ 5030590 w 6370596"/>
                <a:gd name="connsiteY198" fmla="*/ 1512391 h 4588475"/>
                <a:gd name="connsiteX199" fmla="*/ 4967090 w 6370596"/>
                <a:gd name="connsiteY199" fmla="*/ 1493341 h 4588475"/>
                <a:gd name="connsiteX200" fmla="*/ 4948040 w 6370596"/>
                <a:gd name="connsiteY200" fmla="*/ 1486991 h 4588475"/>
                <a:gd name="connsiteX201" fmla="*/ 4922640 w 6370596"/>
                <a:gd name="connsiteY201" fmla="*/ 1480641 h 4588475"/>
                <a:gd name="connsiteX202" fmla="*/ 4903590 w 6370596"/>
                <a:gd name="connsiteY202" fmla="*/ 1474291 h 4588475"/>
                <a:gd name="connsiteX203" fmla="*/ 4833740 w 6370596"/>
                <a:gd name="connsiteY203" fmla="*/ 1467941 h 4588475"/>
                <a:gd name="connsiteX204" fmla="*/ 4795640 w 6370596"/>
                <a:gd name="connsiteY204" fmla="*/ 1455241 h 4588475"/>
                <a:gd name="connsiteX205" fmla="*/ 4522590 w 6370596"/>
                <a:gd name="connsiteY205" fmla="*/ 1442541 h 4588475"/>
                <a:gd name="connsiteX206" fmla="*/ 4490840 w 6370596"/>
                <a:gd name="connsiteY206" fmla="*/ 1436191 h 4588475"/>
                <a:gd name="connsiteX207" fmla="*/ 4452740 w 6370596"/>
                <a:gd name="connsiteY207" fmla="*/ 1423491 h 4588475"/>
                <a:gd name="connsiteX208" fmla="*/ 4395590 w 6370596"/>
                <a:gd name="connsiteY208" fmla="*/ 1417141 h 4588475"/>
                <a:gd name="connsiteX209" fmla="*/ 4357490 w 6370596"/>
                <a:gd name="connsiteY209" fmla="*/ 1391741 h 4588475"/>
                <a:gd name="connsiteX210" fmla="*/ 4319390 w 6370596"/>
                <a:gd name="connsiteY210" fmla="*/ 1379041 h 4588475"/>
                <a:gd name="connsiteX211" fmla="*/ 4281290 w 6370596"/>
                <a:gd name="connsiteY211" fmla="*/ 1366341 h 4588475"/>
                <a:gd name="connsiteX212" fmla="*/ 4243190 w 6370596"/>
                <a:gd name="connsiteY212" fmla="*/ 1353641 h 4588475"/>
                <a:gd name="connsiteX213" fmla="*/ 4211440 w 6370596"/>
                <a:gd name="connsiteY213" fmla="*/ 1347291 h 4588475"/>
                <a:gd name="connsiteX214" fmla="*/ 4192390 w 6370596"/>
                <a:gd name="connsiteY214" fmla="*/ 1334591 h 4588475"/>
                <a:gd name="connsiteX215" fmla="*/ 4154290 w 6370596"/>
                <a:gd name="connsiteY215" fmla="*/ 1321891 h 4588475"/>
                <a:gd name="connsiteX216" fmla="*/ 4135240 w 6370596"/>
                <a:gd name="connsiteY216" fmla="*/ 1315541 h 4588475"/>
                <a:gd name="connsiteX217" fmla="*/ 4103490 w 6370596"/>
                <a:gd name="connsiteY217" fmla="*/ 1296491 h 4588475"/>
                <a:gd name="connsiteX218" fmla="*/ 4059040 w 6370596"/>
                <a:gd name="connsiteY218" fmla="*/ 1283791 h 4588475"/>
                <a:gd name="connsiteX219" fmla="*/ 4033640 w 6370596"/>
                <a:gd name="connsiteY219" fmla="*/ 1271091 h 4588475"/>
                <a:gd name="connsiteX220" fmla="*/ 3982840 w 6370596"/>
                <a:gd name="connsiteY220" fmla="*/ 1258391 h 4588475"/>
                <a:gd name="connsiteX221" fmla="*/ 3919340 w 6370596"/>
                <a:gd name="connsiteY221" fmla="*/ 1220291 h 4588475"/>
                <a:gd name="connsiteX222" fmla="*/ 3900290 w 6370596"/>
                <a:gd name="connsiteY222" fmla="*/ 1213941 h 4588475"/>
                <a:gd name="connsiteX223" fmla="*/ 3709790 w 6370596"/>
                <a:gd name="connsiteY223" fmla="*/ 1207591 h 4588475"/>
                <a:gd name="connsiteX224" fmla="*/ 3627240 w 6370596"/>
                <a:gd name="connsiteY224" fmla="*/ 1213941 h 4588475"/>
                <a:gd name="connsiteX225" fmla="*/ 3589140 w 6370596"/>
                <a:gd name="connsiteY225" fmla="*/ 1232991 h 4588475"/>
                <a:gd name="connsiteX226" fmla="*/ 3551040 w 6370596"/>
                <a:gd name="connsiteY226" fmla="*/ 1245691 h 4588475"/>
                <a:gd name="connsiteX227" fmla="*/ 3531990 w 6370596"/>
                <a:gd name="connsiteY227" fmla="*/ 1258391 h 4588475"/>
                <a:gd name="connsiteX228" fmla="*/ 3512940 w 6370596"/>
                <a:gd name="connsiteY228" fmla="*/ 1264741 h 4588475"/>
                <a:gd name="connsiteX229" fmla="*/ 3474840 w 6370596"/>
                <a:gd name="connsiteY229" fmla="*/ 1290141 h 4588475"/>
                <a:gd name="connsiteX230" fmla="*/ 3455790 w 6370596"/>
                <a:gd name="connsiteY230" fmla="*/ 1302841 h 4588475"/>
                <a:gd name="connsiteX231" fmla="*/ 3455790 w 6370596"/>
                <a:gd name="connsiteY231" fmla="*/ 1455241 h 4588475"/>
                <a:gd name="connsiteX232" fmla="*/ 3366890 w 6370596"/>
                <a:gd name="connsiteY232" fmla="*/ 1506041 h 4588475"/>
                <a:gd name="connsiteX233" fmla="*/ 3271640 w 6370596"/>
                <a:gd name="connsiteY233" fmla="*/ 1448891 h 4588475"/>
                <a:gd name="connsiteX234" fmla="*/ 3252590 w 6370596"/>
                <a:gd name="connsiteY234" fmla="*/ 1455241 h 4588475"/>
                <a:gd name="connsiteX235" fmla="*/ 3176390 w 6370596"/>
                <a:gd name="connsiteY235" fmla="*/ 1429841 h 4588475"/>
                <a:gd name="connsiteX236" fmla="*/ 3157340 w 6370596"/>
                <a:gd name="connsiteY236" fmla="*/ 1410791 h 4588475"/>
                <a:gd name="connsiteX237" fmla="*/ 3138290 w 6370596"/>
                <a:gd name="connsiteY237" fmla="*/ 1372691 h 4588475"/>
                <a:gd name="connsiteX238" fmla="*/ 3131940 w 6370596"/>
                <a:gd name="connsiteY238" fmla="*/ 1353641 h 4588475"/>
                <a:gd name="connsiteX239" fmla="*/ 3119240 w 6370596"/>
                <a:gd name="connsiteY239" fmla="*/ 1334591 h 4588475"/>
                <a:gd name="connsiteX240" fmla="*/ 3112890 w 6370596"/>
                <a:gd name="connsiteY240" fmla="*/ 1315541 h 4588475"/>
                <a:gd name="connsiteX241" fmla="*/ 3100190 w 6370596"/>
                <a:gd name="connsiteY241" fmla="*/ 1296491 h 4588475"/>
                <a:gd name="connsiteX242" fmla="*/ 3087490 w 6370596"/>
                <a:gd name="connsiteY242" fmla="*/ 1271091 h 4588475"/>
                <a:gd name="connsiteX243" fmla="*/ 3068440 w 6370596"/>
                <a:gd name="connsiteY243" fmla="*/ 1252041 h 4588475"/>
                <a:gd name="connsiteX244" fmla="*/ 3030340 w 6370596"/>
                <a:gd name="connsiteY244" fmla="*/ 1232991 h 4588475"/>
                <a:gd name="connsiteX245" fmla="*/ 3011290 w 6370596"/>
                <a:gd name="connsiteY245" fmla="*/ 1213941 h 4588475"/>
                <a:gd name="connsiteX246" fmla="*/ 2985890 w 6370596"/>
                <a:gd name="connsiteY246" fmla="*/ 1194891 h 4588475"/>
                <a:gd name="connsiteX247" fmla="*/ 2966840 w 6370596"/>
                <a:gd name="connsiteY247" fmla="*/ 1169491 h 4588475"/>
                <a:gd name="connsiteX248" fmla="*/ 2941440 w 6370596"/>
                <a:gd name="connsiteY248" fmla="*/ 1144091 h 4588475"/>
                <a:gd name="connsiteX249" fmla="*/ 2896990 w 6370596"/>
                <a:gd name="connsiteY249" fmla="*/ 1086941 h 4588475"/>
                <a:gd name="connsiteX250" fmla="*/ 2865240 w 6370596"/>
                <a:gd name="connsiteY250" fmla="*/ 1048841 h 4588475"/>
                <a:gd name="connsiteX251" fmla="*/ 2839840 w 6370596"/>
                <a:gd name="connsiteY251" fmla="*/ 1029791 h 4588475"/>
                <a:gd name="connsiteX252" fmla="*/ 2801740 w 6370596"/>
                <a:gd name="connsiteY252" fmla="*/ 1004391 h 4588475"/>
                <a:gd name="connsiteX253" fmla="*/ 2757290 w 6370596"/>
                <a:gd name="connsiteY253" fmla="*/ 966291 h 4588475"/>
                <a:gd name="connsiteX254" fmla="*/ 2719190 w 6370596"/>
                <a:gd name="connsiteY254" fmla="*/ 928191 h 4588475"/>
                <a:gd name="connsiteX255" fmla="*/ 2700140 w 6370596"/>
                <a:gd name="connsiteY255" fmla="*/ 915491 h 4588475"/>
                <a:gd name="connsiteX256" fmla="*/ 2655690 w 6370596"/>
                <a:gd name="connsiteY256" fmla="*/ 871041 h 4588475"/>
                <a:gd name="connsiteX257" fmla="*/ 2630290 w 6370596"/>
                <a:gd name="connsiteY257" fmla="*/ 832941 h 4588475"/>
                <a:gd name="connsiteX258" fmla="*/ 2598540 w 6370596"/>
                <a:gd name="connsiteY258" fmla="*/ 801191 h 4588475"/>
                <a:gd name="connsiteX259" fmla="*/ 2585840 w 6370596"/>
                <a:gd name="connsiteY259" fmla="*/ 782141 h 4588475"/>
                <a:gd name="connsiteX260" fmla="*/ 2522340 w 6370596"/>
                <a:gd name="connsiteY260" fmla="*/ 744041 h 4588475"/>
                <a:gd name="connsiteX261" fmla="*/ 2503290 w 6370596"/>
                <a:gd name="connsiteY261" fmla="*/ 724991 h 4588475"/>
                <a:gd name="connsiteX262" fmla="*/ 2452490 w 6370596"/>
                <a:gd name="connsiteY262" fmla="*/ 693241 h 4588475"/>
                <a:gd name="connsiteX263" fmla="*/ 2376290 w 6370596"/>
                <a:gd name="connsiteY263" fmla="*/ 642441 h 4588475"/>
                <a:gd name="connsiteX264" fmla="*/ 2331840 w 6370596"/>
                <a:gd name="connsiteY264" fmla="*/ 585291 h 4588475"/>
                <a:gd name="connsiteX265" fmla="*/ 2293740 w 6370596"/>
                <a:gd name="connsiteY265" fmla="*/ 547191 h 4588475"/>
                <a:gd name="connsiteX266" fmla="*/ 2268340 w 6370596"/>
                <a:gd name="connsiteY266" fmla="*/ 496391 h 4588475"/>
                <a:gd name="connsiteX267" fmla="*/ 2223890 w 6370596"/>
                <a:gd name="connsiteY267" fmla="*/ 350341 h 4588475"/>
                <a:gd name="connsiteX268" fmla="*/ 2211190 w 6370596"/>
                <a:gd name="connsiteY268" fmla="*/ 331291 h 4588475"/>
                <a:gd name="connsiteX269" fmla="*/ 2204840 w 6370596"/>
                <a:gd name="connsiteY269" fmla="*/ 312241 h 4588475"/>
                <a:gd name="connsiteX270" fmla="*/ 2179440 w 6370596"/>
                <a:gd name="connsiteY270" fmla="*/ 274141 h 4588475"/>
                <a:gd name="connsiteX271" fmla="*/ 2122290 w 6370596"/>
                <a:gd name="connsiteY271" fmla="*/ 134441 h 4588475"/>
                <a:gd name="connsiteX272" fmla="*/ 2096890 w 6370596"/>
                <a:gd name="connsiteY272" fmla="*/ 96341 h 4588475"/>
                <a:gd name="connsiteX273" fmla="*/ 2071490 w 6370596"/>
                <a:gd name="connsiteY273" fmla="*/ 89991 h 4588475"/>
                <a:gd name="connsiteX274" fmla="*/ 2001640 w 6370596"/>
                <a:gd name="connsiteY274" fmla="*/ 58241 h 4588475"/>
                <a:gd name="connsiteX275" fmla="*/ 1982590 w 6370596"/>
                <a:gd name="connsiteY275" fmla="*/ 45541 h 4588475"/>
                <a:gd name="connsiteX276" fmla="*/ 1684140 w 6370596"/>
                <a:gd name="connsiteY276" fmla="*/ 26491 h 4588475"/>
                <a:gd name="connsiteX277" fmla="*/ 763390 w 6370596"/>
                <a:gd name="connsiteY277" fmla="*/ 13791 h 4588475"/>
                <a:gd name="connsiteX278" fmla="*/ 503040 w 6370596"/>
                <a:gd name="connsiteY278" fmla="*/ 1091 h 4588475"/>
                <a:gd name="connsiteX279" fmla="*/ 452240 w 6370596"/>
                <a:gd name="connsiteY279" fmla="*/ 20141 h 4588475"/>
                <a:gd name="connsiteX280" fmla="*/ 134740 w 6370596"/>
                <a:gd name="connsiteY280" fmla="*/ 20141 h 4588475"/>
                <a:gd name="connsiteX281" fmla="*/ 45840 w 6370596"/>
                <a:gd name="connsiteY281" fmla="*/ 64591 h 4588475"/>
                <a:gd name="connsiteX282" fmla="*/ 26790 w 6370596"/>
                <a:gd name="connsiteY282" fmla="*/ 229691 h 4588475"/>
                <a:gd name="connsiteX283" fmla="*/ 7740 w 6370596"/>
                <a:gd name="connsiteY283" fmla="*/ 369391 h 4588475"/>
                <a:gd name="connsiteX284" fmla="*/ 20440 w 6370596"/>
                <a:gd name="connsiteY284" fmla="*/ 470991 h 4588475"/>
                <a:gd name="connsiteX0" fmla="*/ 45840 w 6370596"/>
                <a:gd name="connsiteY0" fmla="*/ 83641 h 4582350"/>
                <a:gd name="connsiteX1" fmla="*/ 39490 w 6370596"/>
                <a:gd name="connsiteY1" fmla="*/ 121741 h 4582350"/>
                <a:gd name="connsiteX2" fmla="*/ 33140 w 6370596"/>
                <a:gd name="connsiteY2" fmla="*/ 140791 h 4582350"/>
                <a:gd name="connsiteX3" fmla="*/ 14090 w 6370596"/>
                <a:gd name="connsiteY3" fmla="*/ 223341 h 4582350"/>
                <a:gd name="connsiteX4" fmla="*/ 7740 w 6370596"/>
                <a:gd name="connsiteY4" fmla="*/ 928191 h 4582350"/>
                <a:gd name="connsiteX5" fmla="*/ 1390 w 6370596"/>
                <a:gd name="connsiteY5" fmla="*/ 947241 h 4582350"/>
                <a:gd name="connsiteX6" fmla="*/ 39490 w 6370596"/>
                <a:gd name="connsiteY6" fmla="*/ 1848941 h 4582350"/>
                <a:gd name="connsiteX7" fmla="*/ 20440 w 6370596"/>
                <a:gd name="connsiteY7" fmla="*/ 2820491 h 4582350"/>
                <a:gd name="connsiteX8" fmla="*/ 26790 w 6370596"/>
                <a:gd name="connsiteY8" fmla="*/ 2852241 h 4582350"/>
                <a:gd name="connsiteX9" fmla="*/ 33140 w 6370596"/>
                <a:gd name="connsiteY9" fmla="*/ 3131641 h 4582350"/>
                <a:gd name="connsiteX10" fmla="*/ 39490 w 6370596"/>
                <a:gd name="connsiteY10" fmla="*/ 3703141 h 4582350"/>
                <a:gd name="connsiteX11" fmla="*/ 64890 w 6370596"/>
                <a:gd name="connsiteY11" fmla="*/ 3709491 h 4582350"/>
                <a:gd name="connsiteX12" fmla="*/ 102990 w 6370596"/>
                <a:gd name="connsiteY12" fmla="*/ 3722191 h 4582350"/>
                <a:gd name="connsiteX13" fmla="*/ 141090 w 6370596"/>
                <a:gd name="connsiteY13" fmla="*/ 3734891 h 4582350"/>
                <a:gd name="connsiteX14" fmla="*/ 210940 w 6370596"/>
                <a:gd name="connsiteY14" fmla="*/ 3766641 h 4582350"/>
                <a:gd name="connsiteX15" fmla="*/ 287140 w 6370596"/>
                <a:gd name="connsiteY15" fmla="*/ 3823791 h 4582350"/>
                <a:gd name="connsiteX16" fmla="*/ 306190 w 6370596"/>
                <a:gd name="connsiteY16" fmla="*/ 3836491 h 4582350"/>
                <a:gd name="connsiteX17" fmla="*/ 318890 w 6370596"/>
                <a:gd name="connsiteY17" fmla="*/ 3855541 h 4582350"/>
                <a:gd name="connsiteX18" fmla="*/ 331590 w 6370596"/>
                <a:gd name="connsiteY18" fmla="*/ 3893641 h 4582350"/>
                <a:gd name="connsiteX19" fmla="*/ 363340 w 6370596"/>
                <a:gd name="connsiteY19" fmla="*/ 3925391 h 4582350"/>
                <a:gd name="connsiteX20" fmla="*/ 382390 w 6370596"/>
                <a:gd name="connsiteY20" fmla="*/ 3963491 h 4582350"/>
                <a:gd name="connsiteX21" fmla="*/ 388740 w 6370596"/>
                <a:gd name="connsiteY21" fmla="*/ 3988891 h 4582350"/>
                <a:gd name="connsiteX22" fmla="*/ 433190 w 6370596"/>
                <a:gd name="connsiteY22" fmla="*/ 4077791 h 4582350"/>
                <a:gd name="connsiteX23" fmla="*/ 503040 w 6370596"/>
                <a:gd name="connsiteY23" fmla="*/ 4065091 h 4582350"/>
                <a:gd name="connsiteX24" fmla="*/ 598290 w 6370596"/>
                <a:gd name="connsiteY24" fmla="*/ 4065091 h 4582350"/>
                <a:gd name="connsiteX25" fmla="*/ 655440 w 6370596"/>
                <a:gd name="connsiteY25" fmla="*/ 4026991 h 4582350"/>
                <a:gd name="connsiteX26" fmla="*/ 649090 w 6370596"/>
                <a:gd name="connsiteY26" fmla="*/ 3944441 h 4582350"/>
                <a:gd name="connsiteX27" fmla="*/ 718940 w 6370596"/>
                <a:gd name="connsiteY27" fmla="*/ 3919041 h 4582350"/>
                <a:gd name="connsiteX28" fmla="*/ 807840 w 6370596"/>
                <a:gd name="connsiteY28" fmla="*/ 3919041 h 4582350"/>
                <a:gd name="connsiteX29" fmla="*/ 915790 w 6370596"/>
                <a:gd name="connsiteY29" fmla="*/ 3988891 h 4582350"/>
                <a:gd name="connsiteX30" fmla="*/ 1011040 w 6370596"/>
                <a:gd name="connsiteY30" fmla="*/ 4026991 h 4582350"/>
                <a:gd name="connsiteX31" fmla="*/ 1087240 w 6370596"/>
                <a:gd name="connsiteY31" fmla="*/ 4090491 h 4582350"/>
                <a:gd name="connsiteX32" fmla="*/ 1157090 w 6370596"/>
                <a:gd name="connsiteY32" fmla="*/ 4084141 h 4582350"/>
                <a:gd name="connsiteX33" fmla="*/ 1157090 w 6370596"/>
                <a:gd name="connsiteY33" fmla="*/ 4039691 h 4582350"/>
                <a:gd name="connsiteX34" fmla="*/ 1265040 w 6370596"/>
                <a:gd name="connsiteY34" fmla="*/ 4058741 h 4582350"/>
                <a:gd name="connsiteX35" fmla="*/ 1366640 w 6370596"/>
                <a:gd name="connsiteY35" fmla="*/ 4096841 h 4582350"/>
                <a:gd name="connsiteX36" fmla="*/ 1411090 w 6370596"/>
                <a:gd name="connsiteY36" fmla="*/ 4122241 h 4582350"/>
                <a:gd name="connsiteX37" fmla="*/ 1468240 w 6370596"/>
                <a:gd name="connsiteY37" fmla="*/ 4166691 h 4582350"/>
                <a:gd name="connsiteX38" fmla="*/ 1569840 w 6370596"/>
                <a:gd name="connsiteY38" fmla="*/ 4217491 h 4582350"/>
                <a:gd name="connsiteX39" fmla="*/ 1595240 w 6370596"/>
                <a:gd name="connsiteY39" fmla="*/ 4230191 h 4582350"/>
                <a:gd name="connsiteX40" fmla="*/ 1709540 w 6370596"/>
                <a:gd name="connsiteY40" fmla="*/ 4300041 h 4582350"/>
                <a:gd name="connsiteX41" fmla="*/ 1728590 w 6370596"/>
                <a:gd name="connsiteY41" fmla="*/ 4306391 h 4582350"/>
                <a:gd name="connsiteX42" fmla="*/ 1880990 w 6370596"/>
                <a:gd name="connsiteY42" fmla="*/ 4382591 h 4582350"/>
                <a:gd name="connsiteX43" fmla="*/ 1919090 w 6370596"/>
                <a:gd name="connsiteY43" fmla="*/ 4395291 h 4582350"/>
                <a:gd name="connsiteX44" fmla="*/ 1963540 w 6370596"/>
                <a:gd name="connsiteY44" fmla="*/ 4414341 h 4582350"/>
                <a:gd name="connsiteX45" fmla="*/ 2115940 w 6370596"/>
                <a:gd name="connsiteY45" fmla="*/ 4471491 h 4582350"/>
                <a:gd name="connsiteX46" fmla="*/ 2198490 w 6370596"/>
                <a:gd name="connsiteY46" fmla="*/ 4541341 h 4582350"/>
                <a:gd name="connsiteX47" fmla="*/ 2261990 w 6370596"/>
                <a:gd name="connsiteY47" fmla="*/ 4547691 h 4582350"/>
                <a:gd name="connsiteX48" fmla="*/ 2363590 w 6370596"/>
                <a:gd name="connsiteY48" fmla="*/ 4579441 h 4582350"/>
                <a:gd name="connsiteX49" fmla="*/ 2369940 w 6370596"/>
                <a:gd name="connsiteY49" fmla="*/ 4465141 h 4582350"/>
                <a:gd name="connsiteX50" fmla="*/ 2503290 w 6370596"/>
                <a:gd name="connsiteY50" fmla="*/ 4414341 h 4582350"/>
                <a:gd name="connsiteX51" fmla="*/ 2522340 w 6370596"/>
                <a:gd name="connsiteY51" fmla="*/ 4388941 h 4582350"/>
                <a:gd name="connsiteX52" fmla="*/ 2611240 w 6370596"/>
                <a:gd name="connsiteY52" fmla="*/ 4312741 h 4582350"/>
                <a:gd name="connsiteX53" fmla="*/ 2827140 w 6370596"/>
                <a:gd name="connsiteY53" fmla="*/ 4166691 h 4582350"/>
                <a:gd name="connsiteX54" fmla="*/ 2890640 w 6370596"/>
                <a:gd name="connsiteY54" fmla="*/ 4103191 h 4582350"/>
                <a:gd name="connsiteX55" fmla="*/ 2903340 w 6370596"/>
                <a:gd name="connsiteY55" fmla="*/ 4077791 h 4582350"/>
                <a:gd name="connsiteX56" fmla="*/ 2992240 w 6370596"/>
                <a:gd name="connsiteY56" fmla="*/ 4014291 h 4582350"/>
                <a:gd name="connsiteX57" fmla="*/ 3023990 w 6370596"/>
                <a:gd name="connsiteY57" fmla="*/ 3995241 h 4582350"/>
                <a:gd name="connsiteX58" fmla="*/ 3093840 w 6370596"/>
                <a:gd name="connsiteY58" fmla="*/ 3963491 h 4582350"/>
                <a:gd name="connsiteX59" fmla="*/ 3112890 w 6370596"/>
                <a:gd name="connsiteY59" fmla="*/ 3950791 h 4582350"/>
                <a:gd name="connsiteX60" fmla="*/ 3150990 w 6370596"/>
                <a:gd name="connsiteY60" fmla="*/ 3938091 h 4582350"/>
                <a:gd name="connsiteX61" fmla="*/ 3208140 w 6370596"/>
                <a:gd name="connsiteY61" fmla="*/ 3906341 h 4582350"/>
                <a:gd name="connsiteX62" fmla="*/ 3246240 w 6370596"/>
                <a:gd name="connsiteY62" fmla="*/ 3887291 h 4582350"/>
                <a:gd name="connsiteX63" fmla="*/ 3258940 w 6370596"/>
                <a:gd name="connsiteY63" fmla="*/ 3868241 h 4582350"/>
                <a:gd name="connsiteX64" fmla="*/ 3284340 w 6370596"/>
                <a:gd name="connsiteY64" fmla="*/ 3849191 h 4582350"/>
                <a:gd name="connsiteX65" fmla="*/ 3277990 w 6370596"/>
                <a:gd name="connsiteY65" fmla="*/ 3734891 h 4582350"/>
                <a:gd name="connsiteX66" fmla="*/ 3239890 w 6370596"/>
                <a:gd name="connsiteY66" fmla="*/ 3728541 h 4582350"/>
                <a:gd name="connsiteX67" fmla="*/ 3112890 w 6370596"/>
                <a:gd name="connsiteY67" fmla="*/ 3715841 h 4582350"/>
                <a:gd name="connsiteX68" fmla="*/ 3119240 w 6370596"/>
                <a:gd name="connsiteY68" fmla="*/ 3690441 h 4582350"/>
                <a:gd name="connsiteX69" fmla="*/ 3138290 w 6370596"/>
                <a:gd name="connsiteY69" fmla="*/ 3677741 h 4582350"/>
                <a:gd name="connsiteX70" fmla="*/ 3163690 w 6370596"/>
                <a:gd name="connsiteY70" fmla="*/ 3658691 h 4582350"/>
                <a:gd name="connsiteX71" fmla="*/ 3201790 w 6370596"/>
                <a:gd name="connsiteY71" fmla="*/ 3639641 h 4582350"/>
                <a:gd name="connsiteX72" fmla="*/ 3271640 w 6370596"/>
                <a:gd name="connsiteY72" fmla="*/ 3569791 h 4582350"/>
                <a:gd name="connsiteX73" fmla="*/ 3290690 w 6370596"/>
                <a:gd name="connsiteY73" fmla="*/ 3544391 h 4582350"/>
                <a:gd name="connsiteX74" fmla="*/ 3309740 w 6370596"/>
                <a:gd name="connsiteY74" fmla="*/ 3531691 h 4582350"/>
                <a:gd name="connsiteX75" fmla="*/ 3404990 w 6370596"/>
                <a:gd name="connsiteY75" fmla="*/ 3474541 h 4582350"/>
                <a:gd name="connsiteX76" fmla="*/ 3449440 w 6370596"/>
                <a:gd name="connsiteY76" fmla="*/ 3461841 h 4582350"/>
                <a:gd name="connsiteX77" fmla="*/ 3474840 w 6370596"/>
                <a:gd name="connsiteY77" fmla="*/ 3398341 h 4582350"/>
                <a:gd name="connsiteX78" fmla="*/ 3512940 w 6370596"/>
                <a:gd name="connsiteY78" fmla="*/ 3379291 h 4582350"/>
                <a:gd name="connsiteX79" fmla="*/ 3557390 w 6370596"/>
                <a:gd name="connsiteY79" fmla="*/ 3353891 h 4582350"/>
                <a:gd name="connsiteX80" fmla="*/ 3608190 w 6370596"/>
                <a:gd name="connsiteY80" fmla="*/ 3322141 h 4582350"/>
                <a:gd name="connsiteX81" fmla="*/ 3697090 w 6370596"/>
                <a:gd name="connsiteY81" fmla="*/ 3296741 h 4582350"/>
                <a:gd name="connsiteX82" fmla="*/ 3741540 w 6370596"/>
                <a:gd name="connsiteY82" fmla="*/ 3284041 h 4582350"/>
                <a:gd name="connsiteX83" fmla="*/ 3760590 w 6370596"/>
                <a:gd name="connsiteY83" fmla="*/ 3271341 h 4582350"/>
                <a:gd name="connsiteX84" fmla="*/ 3805040 w 6370596"/>
                <a:gd name="connsiteY84" fmla="*/ 3220541 h 4582350"/>
                <a:gd name="connsiteX85" fmla="*/ 3773290 w 6370596"/>
                <a:gd name="connsiteY85" fmla="*/ 3144341 h 4582350"/>
                <a:gd name="connsiteX86" fmla="*/ 3728840 w 6370596"/>
                <a:gd name="connsiteY86" fmla="*/ 3087191 h 4582350"/>
                <a:gd name="connsiteX87" fmla="*/ 3671690 w 6370596"/>
                <a:gd name="connsiteY87" fmla="*/ 2979241 h 4582350"/>
                <a:gd name="connsiteX88" fmla="*/ 3678040 w 6370596"/>
                <a:gd name="connsiteY88" fmla="*/ 2960191 h 4582350"/>
                <a:gd name="connsiteX89" fmla="*/ 3690740 w 6370596"/>
                <a:gd name="connsiteY89" fmla="*/ 2877641 h 4582350"/>
                <a:gd name="connsiteX90" fmla="*/ 3684390 w 6370596"/>
                <a:gd name="connsiteY90" fmla="*/ 2833191 h 4582350"/>
                <a:gd name="connsiteX91" fmla="*/ 3671690 w 6370596"/>
                <a:gd name="connsiteY91" fmla="*/ 2814141 h 4582350"/>
                <a:gd name="connsiteX92" fmla="*/ 3665340 w 6370596"/>
                <a:gd name="connsiteY92" fmla="*/ 2788741 h 4582350"/>
                <a:gd name="connsiteX93" fmla="*/ 3671690 w 6370596"/>
                <a:gd name="connsiteY93" fmla="*/ 2706191 h 4582350"/>
                <a:gd name="connsiteX94" fmla="*/ 3684390 w 6370596"/>
                <a:gd name="connsiteY94" fmla="*/ 2687141 h 4582350"/>
                <a:gd name="connsiteX95" fmla="*/ 3722490 w 6370596"/>
                <a:gd name="connsiteY95" fmla="*/ 2649041 h 4582350"/>
                <a:gd name="connsiteX96" fmla="*/ 3843140 w 6370596"/>
                <a:gd name="connsiteY96" fmla="*/ 2560141 h 4582350"/>
                <a:gd name="connsiteX97" fmla="*/ 3925690 w 6370596"/>
                <a:gd name="connsiteY97" fmla="*/ 2496641 h 4582350"/>
                <a:gd name="connsiteX98" fmla="*/ 4008240 w 6370596"/>
                <a:gd name="connsiteY98" fmla="*/ 2464891 h 4582350"/>
                <a:gd name="connsiteX99" fmla="*/ 4109840 w 6370596"/>
                <a:gd name="connsiteY99" fmla="*/ 2471241 h 4582350"/>
                <a:gd name="connsiteX100" fmla="*/ 4147940 w 6370596"/>
                <a:gd name="connsiteY100" fmla="*/ 2496641 h 4582350"/>
                <a:gd name="connsiteX101" fmla="*/ 4186040 w 6370596"/>
                <a:gd name="connsiteY101" fmla="*/ 2515691 h 4582350"/>
                <a:gd name="connsiteX102" fmla="*/ 4249540 w 6370596"/>
                <a:gd name="connsiteY102" fmla="*/ 2566491 h 4582350"/>
                <a:gd name="connsiteX103" fmla="*/ 4274940 w 6370596"/>
                <a:gd name="connsiteY103" fmla="*/ 2610941 h 4582350"/>
                <a:gd name="connsiteX104" fmla="*/ 4293990 w 6370596"/>
                <a:gd name="connsiteY104" fmla="*/ 2629991 h 4582350"/>
                <a:gd name="connsiteX105" fmla="*/ 4363840 w 6370596"/>
                <a:gd name="connsiteY105" fmla="*/ 2706191 h 4582350"/>
                <a:gd name="connsiteX106" fmla="*/ 4382890 w 6370596"/>
                <a:gd name="connsiteY106" fmla="*/ 2731591 h 4582350"/>
                <a:gd name="connsiteX107" fmla="*/ 4427340 w 6370596"/>
                <a:gd name="connsiteY107" fmla="*/ 2795091 h 4582350"/>
                <a:gd name="connsiteX108" fmla="*/ 4465440 w 6370596"/>
                <a:gd name="connsiteY108" fmla="*/ 2852241 h 4582350"/>
                <a:gd name="connsiteX109" fmla="*/ 4535290 w 6370596"/>
                <a:gd name="connsiteY109" fmla="*/ 2947491 h 4582350"/>
                <a:gd name="connsiteX110" fmla="*/ 4547990 w 6370596"/>
                <a:gd name="connsiteY110" fmla="*/ 2966541 h 4582350"/>
                <a:gd name="connsiteX111" fmla="*/ 4573390 w 6370596"/>
                <a:gd name="connsiteY111" fmla="*/ 2991941 h 4582350"/>
                <a:gd name="connsiteX112" fmla="*/ 4586090 w 6370596"/>
                <a:gd name="connsiteY112" fmla="*/ 3010991 h 4582350"/>
                <a:gd name="connsiteX113" fmla="*/ 4605140 w 6370596"/>
                <a:gd name="connsiteY113" fmla="*/ 3030041 h 4582350"/>
                <a:gd name="connsiteX114" fmla="*/ 4649590 w 6370596"/>
                <a:gd name="connsiteY114" fmla="*/ 3087191 h 4582350"/>
                <a:gd name="connsiteX115" fmla="*/ 4668640 w 6370596"/>
                <a:gd name="connsiteY115" fmla="*/ 3112591 h 4582350"/>
                <a:gd name="connsiteX116" fmla="*/ 4681340 w 6370596"/>
                <a:gd name="connsiteY116" fmla="*/ 3131641 h 4582350"/>
                <a:gd name="connsiteX117" fmla="*/ 4700390 w 6370596"/>
                <a:gd name="connsiteY117" fmla="*/ 3137991 h 4582350"/>
                <a:gd name="connsiteX118" fmla="*/ 4732140 w 6370596"/>
                <a:gd name="connsiteY118" fmla="*/ 3036391 h 4582350"/>
                <a:gd name="connsiteX119" fmla="*/ 4744840 w 6370596"/>
                <a:gd name="connsiteY119" fmla="*/ 2985591 h 4582350"/>
                <a:gd name="connsiteX120" fmla="*/ 4763890 w 6370596"/>
                <a:gd name="connsiteY120" fmla="*/ 2934791 h 4582350"/>
                <a:gd name="connsiteX121" fmla="*/ 4776590 w 6370596"/>
                <a:gd name="connsiteY121" fmla="*/ 2883991 h 4582350"/>
                <a:gd name="connsiteX122" fmla="*/ 4782940 w 6370596"/>
                <a:gd name="connsiteY122" fmla="*/ 2864941 h 4582350"/>
                <a:gd name="connsiteX123" fmla="*/ 4801990 w 6370596"/>
                <a:gd name="connsiteY123" fmla="*/ 2839541 h 4582350"/>
                <a:gd name="connsiteX124" fmla="*/ 4808340 w 6370596"/>
                <a:gd name="connsiteY124" fmla="*/ 2820491 h 4582350"/>
                <a:gd name="connsiteX125" fmla="*/ 4846440 w 6370596"/>
                <a:gd name="connsiteY125" fmla="*/ 2763341 h 4582350"/>
                <a:gd name="connsiteX126" fmla="*/ 4859140 w 6370596"/>
                <a:gd name="connsiteY126" fmla="*/ 2744291 h 4582350"/>
                <a:gd name="connsiteX127" fmla="*/ 4878190 w 6370596"/>
                <a:gd name="connsiteY127" fmla="*/ 2731591 h 4582350"/>
                <a:gd name="connsiteX128" fmla="*/ 4922640 w 6370596"/>
                <a:gd name="connsiteY128" fmla="*/ 2693491 h 4582350"/>
                <a:gd name="connsiteX129" fmla="*/ 4960740 w 6370596"/>
                <a:gd name="connsiteY129" fmla="*/ 2680791 h 4582350"/>
                <a:gd name="connsiteX130" fmla="*/ 5005190 w 6370596"/>
                <a:gd name="connsiteY130" fmla="*/ 2668091 h 4582350"/>
                <a:gd name="connsiteX131" fmla="*/ 5049640 w 6370596"/>
                <a:gd name="connsiteY131" fmla="*/ 2661741 h 4582350"/>
                <a:gd name="connsiteX132" fmla="*/ 5119490 w 6370596"/>
                <a:gd name="connsiteY132" fmla="*/ 2668091 h 4582350"/>
                <a:gd name="connsiteX133" fmla="*/ 5138540 w 6370596"/>
                <a:gd name="connsiteY133" fmla="*/ 2680791 h 4582350"/>
                <a:gd name="connsiteX134" fmla="*/ 5157590 w 6370596"/>
                <a:gd name="connsiteY134" fmla="*/ 2687141 h 4582350"/>
                <a:gd name="connsiteX135" fmla="*/ 5202040 w 6370596"/>
                <a:gd name="connsiteY135" fmla="*/ 2706191 h 4582350"/>
                <a:gd name="connsiteX136" fmla="*/ 5240140 w 6370596"/>
                <a:gd name="connsiteY136" fmla="*/ 2718891 h 4582350"/>
                <a:gd name="connsiteX137" fmla="*/ 5259190 w 6370596"/>
                <a:gd name="connsiteY137" fmla="*/ 2725241 h 4582350"/>
                <a:gd name="connsiteX138" fmla="*/ 5290940 w 6370596"/>
                <a:gd name="connsiteY138" fmla="*/ 2737941 h 4582350"/>
                <a:gd name="connsiteX139" fmla="*/ 5316340 w 6370596"/>
                <a:gd name="connsiteY139" fmla="*/ 2744291 h 4582350"/>
                <a:gd name="connsiteX140" fmla="*/ 5354440 w 6370596"/>
                <a:gd name="connsiteY140" fmla="*/ 2756991 h 4582350"/>
                <a:gd name="connsiteX141" fmla="*/ 5398890 w 6370596"/>
                <a:gd name="connsiteY141" fmla="*/ 2769691 h 4582350"/>
                <a:gd name="connsiteX142" fmla="*/ 5494140 w 6370596"/>
                <a:gd name="connsiteY142" fmla="*/ 2763341 h 4582350"/>
                <a:gd name="connsiteX143" fmla="*/ 5513190 w 6370596"/>
                <a:gd name="connsiteY143" fmla="*/ 2744291 h 4582350"/>
                <a:gd name="connsiteX144" fmla="*/ 5500490 w 6370596"/>
                <a:gd name="connsiteY144" fmla="*/ 2699841 h 4582350"/>
                <a:gd name="connsiteX145" fmla="*/ 5494140 w 6370596"/>
                <a:gd name="connsiteY145" fmla="*/ 2668091 h 4582350"/>
                <a:gd name="connsiteX146" fmla="*/ 5456040 w 6370596"/>
                <a:gd name="connsiteY146" fmla="*/ 2649041 h 4582350"/>
                <a:gd name="connsiteX147" fmla="*/ 5449690 w 6370596"/>
                <a:gd name="connsiteY147" fmla="*/ 2623641 h 4582350"/>
                <a:gd name="connsiteX148" fmla="*/ 5462390 w 6370596"/>
                <a:gd name="connsiteY148" fmla="*/ 2509341 h 4582350"/>
                <a:gd name="connsiteX149" fmla="*/ 5475090 w 6370596"/>
                <a:gd name="connsiteY149" fmla="*/ 2483941 h 4582350"/>
                <a:gd name="connsiteX150" fmla="*/ 5513190 w 6370596"/>
                <a:gd name="connsiteY150" fmla="*/ 2458541 h 4582350"/>
                <a:gd name="connsiteX151" fmla="*/ 5513190 w 6370596"/>
                <a:gd name="connsiteY151" fmla="*/ 2356941 h 4582350"/>
                <a:gd name="connsiteX152" fmla="*/ 5532240 w 6370596"/>
                <a:gd name="connsiteY152" fmla="*/ 2331541 h 4582350"/>
                <a:gd name="connsiteX153" fmla="*/ 5551290 w 6370596"/>
                <a:gd name="connsiteY153" fmla="*/ 2293441 h 4582350"/>
                <a:gd name="connsiteX154" fmla="*/ 5576690 w 6370596"/>
                <a:gd name="connsiteY154" fmla="*/ 2287091 h 4582350"/>
                <a:gd name="connsiteX155" fmla="*/ 5684640 w 6370596"/>
                <a:gd name="connsiteY155" fmla="*/ 2280741 h 4582350"/>
                <a:gd name="connsiteX156" fmla="*/ 5767190 w 6370596"/>
                <a:gd name="connsiteY156" fmla="*/ 2261691 h 4582350"/>
                <a:gd name="connsiteX157" fmla="*/ 5786240 w 6370596"/>
                <a:gd name="connsiteY157" fmla="*/ 2255341 h 4582350"/>
                <a:gd name="connsiteX158" fmla="*/ 5951340 w 6370596"/>
                <a:gd name="connsiteY158" fmla="*/ 2261691 h 4582350"/>
                <a:gd name="connsiteX159" fmla="*/ 5989440 w 6370596"/>
                <a:gd name="connsiteY159" fmla="*/ 2280741 h 4582350"/>
                <a:gd name="connsiteX160" fmla="*/ 6129140 w 6370596"/>
                <a:gd name="connsiteY160" fmla="*/ 2299791 h 4582350"/>
                <a:gd name="connsiteX161" fmla="*/ 6287890 w 6370596"/>
                <a:gd name="connsiteY161" fmla="*/ 2293441 h 4582350"/>
                <a:gd name="connsiteX162" fmla="*/ 6306940 w 6370596"/>
                <a:gd name="connsiteY162" fmla="*/ 2280741 h 4582350"/>
                <a:gd name="connsiteX163" fmla="*/ 6332340 w 6370596"/>
                <a:gd name="connsiteY163" fmla="*/ 2274391 h 4582350"/>
                <a:gd name="connsiteX164" fmla="*/ 6370440 w 6370596"/>
                <a:gd name="connsiteY164" fmla="*/ 2236291 h 4582350"/>
                <a:gd name="connsiteX165" fmla="*/ 6351390 w 6370596"/>
                <a:gd name="connsiteY165" fmla="*/ 2229941 h 4582350"/>
                <a:gd name="connsiteX166" fmla="*/ 6325990 w 6370596"/>
                <a:gd name="connsiteY166" fmla="*/ 2217241 h 4582350"/>
                <a:gd name="connsiteX167" fmla="*/ 6306940 w 6370596"/>
                <a:gd name="connsiteY167" fmla="*/ 2102941 h 4582350"/>
                <a:gd name="connsiteX168" fmla="*/ 6300590 w 6370596"/>
                <a:gd name="connsiteY168" fmla="*/ 2033091 h 4582350"/>
                <a:gd name="connsiteX169" fmla="*/ 6281540 w 6370596"/>
                <a:gd name="connsiteY169" fmla="*/ 1969591 h 4582350"/>
                <a:gd name="connsiteX170" fmla="*/ 6268840 w 6370596"/>
                <a:gd name="connsiteY170" fmla="*/ 1937841 h 4582350"/>
                <a:gd name="connsiteX171" fmla="*/ 6262490 w 6370596"/>
                <a:gd name="connsiteY171" fmla="*/ 1918791 h 4582350"/>
                <a:gd name="connsiteX172" fmla="*/ 6249790 w 6370596"/>
                <a:gd name="connsiteY172" fmla="*/ 1899741 h 4582350"/>
                <a:gd name="connsiteX173" fmla="*/ 6243440 w 6370596"/>
                <a:gd name="connsiteY173" fmla="*/ 1874341 h 4582350"/>
                <a:gd name="connsiteX174" fmla="*/ 6224390 w 6370596"/>
                <a:gd name="connsiteY174" fmla="*/ 1829891 h 4582350"/>
                <a:gd name="connsiteX175" fmla="*/ 6218040 w 6370596"/>
                <a:gd name="connsiteY175" fmla="*/ 1753691 h 4582350"/>
                <a:gd name="connsiteX176" fmla="*/ 6192640 w 6370596"/>
                <a:gd name="connsiteY176" fmla="*/ 1696541 h 4582350"/>
                <a:gd name="connsiteX177" fmla="*/ 6179940 w 6370596"/>
                <a:gd name="connsiteY177" fmla="*/ 1671141 h 4582350"/>
                <a:gd name="connsiteX178" fmla="*/ 6154540 w 6370596"/>
                <a:gd name="connsiteY178" fmla="*/ 1633041 h 4582350"/>
                <a:gd name="connsiteX179" fmla="*/ 6141840 w 6370596"/>
                <a:gd name="connsiteY179" fmla="*/ 1594941 h 4582350"/>
                <a:gd name="connsiteX180" fmla="*/ 6135490 w 6370596"/>
                <a:gd name="connsiteY180" fmla="*/ 1575891 h 4582350"/>
                <a:gd name="connsiteX181" fmla="*/ 6129140 w 6370596"/>
                <a:gd name="connsiteY181" fmla="*/ 1550491 h 4582350"/>
                <a:gd name="connsiteX182" fmla="*/ 6116440 w 6370596"/>
                <a:gd name="connsiteY182" fmla="*/ 1531441 h 4582350"/>
                <a:gd name="connsiteX183" fmla="*/ 6097390 w 6370596"/>
                <a:gd name="connsiteY183" fmla="*/ 1486991 h 4582350"/>
                <a:gd name="connsiteX184" fmla="*/ 6059290 w 6370596"/>
                <a:gd name="connsiteY184" fmla="*/ 1474291 h 4582350"/>
                <a:gd name="connsiteX185" fmla="*/ 6002140 w 6370596"/>
                <a:gd name="connsiteY185" fmla="*/ 1461591 h 4582350"/>
                <a:gd name="connsiteX186" fmla="*/ 5964040 w 6370596"/>
                <a:gd name="connsiteY186" fmla="*/ 1448891 h 4582350"/>
                <a:gd name="connsiteX187" fmla="*/ 5944990 w 6370596"/>
                <a:gd name="connsiteY187" fmla="*/ 1442541 h 4582350"/>
                <a:gd name="connsiteX188" fmla="*/ 5887840 w 6370596"/>
                <a:gd name="connsiteY188" fmla="*/ 1429841 h 4582350"/>
                <a:gd name="connsiteX189" fmla="*/ 5868790 w 6370596"/>
                <a:gd name="connsiteY189" fmla="*/ 1423491 h 4582350"/>
                <a:gd name="connsiteX190" fmla="*/ 5563990 w 6370596"/>
                <a:gd name="connsiteY190" fmla="*/ 1436191 h 4582350"/>
                <a:gd name="connsiteX191" fmla="*/ 5506840 w 6370596"/>
                <a:gd name="connsiteY191" fmla="*/ 1448891 h 4582350"/>
                <a:gd name="connsiteX192" fmla="*/ 5468740 w 6370596"/>
                <a:gd name="connsiteY192" fmla="*/ 1461591 h 4582350"/>
                <a:gd name="connsiteX193" fmla="*/ 5449690 w 6370596"/>
                <a:gd name="connsiteY193" fmla="*/ 1467941 h 4582350"/>
                <a:gd name="connsiteX194" fmla="*/ 5430640 w 6370596"/>
                <a:gd name="connsiteY194" fmla="*/ 1480641 h 4582350"/>
                <a:gd name="connsiteX195" fmla="*/ 5373490 w 6370596"/>
                <a:gd name="connsiteY195" fmla="*/ 1493341 h 4582350"/>
                <a:gd name="connsiteX196" fmla="*/ 5309990 w 6370596"/>
                <a:gd name="connsiteY196" fmla="*/ 1506041 h 4582350"/>
                <a:gd name="connsiteX197" fmla="*/ 5202040 w 6370596"/>
                <a:gd name="connsiteY197" fmla="*/ 1525091 h 4582350"/>
                <a:gd name="connsiteX198" fmla="*/ 5030590 w 6370596"/>
                <a:gd name="connsiteY198" fmla="*/ 1512391 h 4582350"/>
                <a:gd name="connsiteX199" fmla="*/ 4967090 w 6370596"/>
                <a:gd name="connsiteY199" fmla="*/ 1493341 h 4582350"/>
                <a:gd name="connsiteX200" fmla="*/ 4948040 w 6370596"/>
                <a:gd name="connsiteY200" fmla="*/ 1486991 h 4582350"/>
                <a:gd name="connsiteX201" fmla="*/ 4922640 w 6370596"/>
                <a:gd name="connsiteY201" fmla="*/ 1480641 h 4582350"/>
                <a:gd name="connsiteX202" fmla="*/ 4903590 w 6370596"/>
                <a:gd name="connsiteY202" fmla="*/ 1474291 h 4582350"/>
                <a:gd name="connsiteX203" fmla="*/ 4833740 w 6370596"/>
                <a:gd name="connsiteY203" fmla="*/ 1467941 h 4582350"/>
                <a:gd name="connsiteX204" fmla="*/ 4795640 w 6370596"/>
                <a:gd name="connsiteY204" fmla="*/ 1455241 h 4582350"/>
                <a:gd name="connsiteX205" fmla="*/ 4522590 w 6370596"/>
                <a:gd name="connsiteY205" fmla="*/ 1442541 h 4582350"/>
                <a:gd name="connsiteX206" fmla="*/ 4490840 w 6370596"/>
                <a:gd name="connsiteY206" fmla="*/ 1436191 h 4582350"/>
                <a:gd name="connsiteX207" fmla="*/ 4452740 w 6370596"/>
                <a:gd name="connsiteY207" fmla="*/ 1423491 h 4582350"/>
                <a:gd name="connsiteX208" fmla="*/ 4395590 w 6370596"/>
                <a:gd name="connsiteY208" fmla="*/ 1417141 h 4582350"/>
                <a:gd name="connsiteX209" fmla="*/ 4357490 w 6370596"/>
                <a:gd name="connsiteY209" fmla="*/ 1391741 h 4582350"/>
                <a:gd name="connsiteX210" fmla="*/ 4319390 w 6370596"/>
                <a:gd name="connsiteY210" fmla="*/ 1379041 h 4582350"/>
                <a:gd name="connsiteX211" fmla="*/ 4281290 w 6370596"/>
                <a:gd name="connsiteY211" fmla="*/ 1366341 h 4582350"/>
                <a:gd name="connsiteX212" fmla="*/ 4243190 w 6370596"/>
                <a:gd name="connsiteY212" fmla="*/ 1353641 h 4582350"/>
                <a:gd name="connsiteX213" fmla="*/ 4211440 w 6370596"/>
                <a:gd name="connsiteY213" fmla="*/ 1347291 h 4582350"/>
                <a:gd name="connsiteX214" fmla="*/ 4192390 w 6370596"/>
                <a:gd name="connsiteY214" fmla="*/ 1334591 h 4582350"/>
                <a:gd name="connsiteX215" fmla="*/ 4154290 w 6370596"/>
                <a:gd name="connsiteY215" fmla="*/ 1321891 h 4582350"/>
                <a:gd name="connsiteX216" fmla="*/ 4135240 w 6370596"/>
                <a:gd name="connsiteY216" fmla="*/ 1315541 h 4582350"/>
                <a:gd name="connsiteX217" fmla="*/ 4103490 w 6370596"/>
                <a:gd name="connsiteY217" fmla="*/ 1296491 h 4582350"/>
                <a:gd name="connsiteX218" fmla="*/ 4059040 w 6370596"/>
                <a:gd name="connsiteY218" fmla="*/ 1283791 h 4582350"/>
                <a:gd name="connsiteX219" fmla="*/ 4033640 w 6370596"/>
                <a:gd name="connsiteY219" fmla="*/ 1271091 h 4582350"/>
                <a:gd name="connsiteX220" fmla="*/ 3982840 w 6370596"/>
                <a:gd name="connsiteY220" fmla="*/ 1258391 h 4582350"/>
                <a:gd name="connsiteX221" fmla="*/ 3919340 w 6370596"/>
                <a:gd name="connsiteY221" fmla="*/ 1220291 h 4582350"/>
                <a:gd name="connsiteX222" fmla="*/ 3900290 w 6370596"/>
                <a:gd name="connsiteY222" fmla="*/ 1213941 h 4582350"/>
                <a:gd name="connsiteX223" fmla="*/ 3709790 w 6370596"/>
                <a:gd name="connsiteY223" fmla="*/ 1207591 h 4582350"/>
                <a:gd name="connsiteX224" fmla="*/ 3627240 w 6370596"/>
                <a:gd name="connsiteY224" fmla="*/ 1213941 h 4582350"/>
                <a:gd name="connsiteX225" fmla="*/ 3589140 w 6370596"/>
                <a:gd name="connsiteY225" fmla="*/ 1232991 h 4582350"/>
                <a:gd name="connsiteX226" fmla="*/ 3551040 w 6370596"/>
                <a:gd name="connsiteY226" fmla="*/ 1245691 h 4582350"/>
                <a:gd name="connsiteX227" fmla="*/ 3531990 w 6370596"/>
                <a:gd name="connsiteY227" fmla="*/ 1258391 h 4582350"/>
                <a:gd name="connsiteX228" fmla="*/ 3512940 w 6370596"/>
                <a:gd name="connsiteY228" fmla="*/ 1264741 h 4582350"/>
                <a:gd name="connsiteX229" fmla="*/ 3474840 w 6370596"/>
                <a:gd name="connsiteY229" fmla="*/ 1290141 h 4582350"/>
                <a:gd name="connsiteX230" fmla="*/ 3455790 w 6370596"/>
                <a:gd name="connsiteY230" fmla="*/ 1302841 h 4582350"/>
                <a:gd name="connsiteX231" fmla="*/ 3455790 w 6370596"/>
                <a:gd name="connsiteY231" fmla="*/ 1455241 h 4582350"/>
                <a:gd name="connsiteX232" fmla="*/ 3366890 w 6370596"/>
                <a:gd name="connsiteY232" fmla="*/ 1506041 h 4582350"/>
                <a:gd name="connsiteX233" fmla="*/ 3271640 w 6370596"/>
                <a:gd name="connsiteY233" fmla="*/ 1448891 h 4582350"/>
                <a:gd name="connsiteX234" fmla="*/ 3252590 w 6370596"/>
                <a:gd name="connsiteY234" fmla="*/ 1455241 h 4582350"/>
                <a:gd name="connsiteX235" fmla="*/ 3176390 w 6370596"/>
                <a:gd name="connsiteY235" fmla="*/ 1429841 h 4582350"/>
                <a:gd name="connsiteX236" fmla="*/ 3157340 w 6370596"/>
                <a:gd name="connsiteY236" fmla="*/ 1410791 h 4582350"/>
                <a:gd name="connsiteX237" fmla="*/ 3138290 w 6370596"/>
                <a:gd name="connsiteY237" fmla="*/ 1372691 h 4582350"/>
                <a:gd name="connsiteX238" fmla="*/ 3131940 w 6370596"/>
                <a:gd name="connsiteY238" fmla="*/ 1353641 h 4582350"/>
                <a:gd name="connsiteX239" fmla="*/ 3119240 w 6370596"/>
                <a:gd name="connsiteY239" fmla="*/ 1334591 h 4582350"/>
                <a:gd name="connsiteX240" fmla="*/ 3112890 w 6370596"/>
                <a:gd name="connsiteY240" fmla="*/ 1315541 h 4582350"/>
                <a:gd name="connsiteX241" fmla="*/ 3100190 w 6370596"/>
                <a:gd name="connsiteY241" fmla="*/ 1296491 h 4582350"/>
                <a:gd name="connsiteX242" fmla="*/ 3087490 w 6370596"/>
                <a:gd name="connsiteY242" fmla="*/ 1271091 h 4582350"/>
                <a:gd name="connsiteX243" fmla="*/ 3068440 w 6370596"/>
                <a:gd name="connsiteY243" fmla="*/ 1252041 h 4582350"/>
                <a:gd name="connsiteX244" fmla="*/ 3030340 w 6370596"/>
                <a:gd name="connsiteY244" fmla="*/ 1232991 h 4582350"/>
                <a:gd name="connsiteX245" fmla="*/ 3011290 w 6370596"/>
                <a:gd name="connsiteY245" fmla="*/ 1213941 h 4582350"/>
                <a:gd name="connsiteX246" fmla="*/ 2985890 w 6370596"/>
                <a:gd name="connsiteY246" fmla="*/ 1194891 h 4582350"/>
                <a:gd name="connsiteX247" fmla="*/ 2966840 w 6370596"/>
                <a:gd name="connsiteY247" fmla="*/ 1169491 h 4582350"/>
                <a:gd name="connsiteX248" fmla="*/ 2941440 w 6370596"/>
                <a:gd name="connsiteY248" fmla="*/ 1144091 h 4582350"/>
                <a:gd name="connsiteX249" fmla="*/ 2896990 w 6370596"/>
                <a:gd name="connsiteY249" fmla="*/ 1086941 h 4582350"/>
                <a:gd name="connsiteX250" fmla="*/ 2865240 w 6370596"/>
                <a:gd name="connsiteY250" fmla="*/ 1048841 h 4582350"/>
                <a:gd name="connsiteX251" fmla="*/ 2839840 w 6370596"/>
                <a:gd name="connsiteY251" fmla="*/ 1029791 h 4582350"/>
                <a:gd name="connsiteX252" fmla="*/ 2801740 w 6370596"/>
                <a:gd name="connsiteY252" fmla="*/ 1004391 h 4582350"/>
                <a:gd name="connsiteX253" fmla="*/ 2757290 w 6370596"/>
                <a:gd name="connsiteY253" fmla="*/ 966291 h 4582350"/>
                <a:gd name="connsiteX254" fmla="*/ 2719190 w 6370596"/>
                <a:gd name="connsiteY254" fmla="*/ 928191 h 4582350"/>
                <a:gd name="connsiteX255" fmla="*/ 2700140 w 6370596"/>
                <a:gd name="connsiteY255" fmla="*/ 915491 h 4582350"/>
                <a:gd name="connsiteX256" fmla="*/ 2655690 w 6370596"/>
                <a:gd name="connsiteY256" fmla="*/ 871041 h 4582350"/>
                <a:gd name="connsiteX257" fmla="*/ 2630290 w 6370596"/>
                <a:gd name="connsiteY257" fmla="*/ 832941 h 4582350"/>
                <a:gd name="connsiteX258" fmla="*/ 2598540 w 6370596"/>
                <a:gd name="connsiteY258" fmla="*/ 801191 h 4582350"/>
                <a:gd name="connsiteX259" fmla="*/ 2585840 w 6370596"/>
                <a:gd name="connsiteY259" fmla="*/ 782141 h 4582350"/>
                <a:gd name="connsiteX260" fmla="*/ 2522340 w 6370596"/>
                <a:gd name="connsiteY260" fmla="*/ 744041 h 4582350"/>
                <a:gd name="connsiteX261" fmla="*/ 2503290 w 6370596"/>
                <a:gd name="connsiteY261" fmla="*/ 724991 h 4582350"/>
                <a:gd name="connsiteX262" fmla="*/ 2452490 w 6370596"/>
                <a:gd name="connsiteY262" fmla="*/ 693241 h 4582350"/>
                <a:gd name="connsiteX263" fmla="*/ 2376290 w 6370596"/>
                <a:gd name="connsiteY263" fmla="*/ 642441 h 4582350"/>
                <a:gd name="connsiteX264" fmla="*/ 2331840 w 6370596"/>
                <a:gd name="connsiteY264" fmla="*/ 585291 h 4582350"/>
                <a:gd name="connsiteX265" fmla="*/ 2293740 w 6370596"/>
                <a:gd name="connsiteY265" fmla="*/ 547191 h 4582350"/>
                <a:gd name="connsiteX266" fmla="*/ 2268340 w 6370596"/>
                <a:gd name="connsiteY266" fmla="*/ 496391 h 4582350"/>
                <a:gd name="connsiteX267" fmla="*/ 2223890 w 6370596"/>
                <a:gd name="connsiteY267" fmla="*/ 350341 h 4582350"/>
                <a:gd name="connsiteX268" fmla="*/ 2211190 w 6370596"/>
                <a:gd name="connsiteY268" fmla="*/ 331291 h 4582350"/>
                <a:gd name="connsiteX269" fmla="*/ 2204840 w 6370596"/>
                <a:gd name="connsiteY269" fmla="*/ 312241 h 4582350"/>
                <a:gd name="connsiteX270" fmla="*/ 2179440 w 6370596"/>
                <a:gd name="connsiteY270" fmla="*/ 274141 h 4582350"/>
                <a:gd name="connsiteX271" fmla="*/ 2122290 w 6370596"/>
                <a:gd name="connsiteY271" fmla="*/ 134441 h 4582350"/>
                <a:gd name="connsiteX272" fmla="*/ 2096890 w 6370596"/>
                <a:gd name="connsiteY272" fmla="*/ 96341 h 4582350"/>
                <a:gd name="connsiteX273" fmla="*/ 2071490 w 6370596"/>
                <a:gd name="connsiteY273" fmla="*/ 89991 h 4582350"/>
                <a:gd name="connsiteX274" fmla="*/ 2001640 w 6370596"/>
                <a:gd name="connsiteY274" fmla="*/ 58241 h 4582350"/>
                <a:gd name="connsiteX275" fmla="*/ 1982590 w 6370596"/>
                <a:gd name="connsiteY275" fmla="*/ 45541 h 4582350"/>
                <a:gd name="connsiteX276" fmla="*/ 1684140 w 6370596"/>
                <a:gd name="connsiteY276" fmla="*/ 26491 h 4582350"/>
                <a:gd name="connsiteX277" fmla="*/ 763390 w 6370596"/>
                <a:gd name="connsiteY277" fmla="*/ 13791 h 4582350"/>
                <a:gd name="connsiteX278" fmla="*/ 503040 w 6370596"/>
                <a:gd name="connsiteY278" fmla="*/ 1091 h 4582350"/>
                <a:gd name="connsiteX279" fmla="*/ 452240 w 6370596"/>
                <a:gd name="connsiteY279" fmla="*/ 20141 h 4582350"/>
                <a:gd name="connsiteX280" fmla="*/ 134740 w 6370596"/>
                <a:gd name="connsiteY280" fmla="*/ 20141 h 4582350"/>
                <a:gd name="connsiteX281" fmla="*/ 45840 w 6370596"/>
                <a:gd name="connsiteY281" fmla="*/ 64591 h 4582350"/>
                <a:gd name="connsiteX282" fmla="*/ 26790 w 6370596"/>
                <a:gd name="connsiteY282" fmla="*/ 229691 h 4582350"/>
                <a:gd name="connsiteX283" fmla="*/ 7740 w 6370596"/>
                <a:gd name="connsiteY283" fmla="*/ 369391 h 4582350"/>
                <a:gd name="connsiteX284" fmla="*/ 20440 w 6370596"/>
                <a:gd name="connsiteY284" fmla="*/ 470991 h 4582350"/>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414341 h 4548521"/>
                <a:gd name="connsiteX50" fmla="*/ 2522340 w 6370596"/>
                <a:gd name="connsiteY50" fmla="*/ 4388941 h 4548521"/>
                <a:gd name="connsiteX51" fmla="*/ 2611240 w 6370596"/>
                <a:gd name="connsiteY51" fmla="*/ 4312741 h 4548521"/>
                <a:gd name="connsiteX52" fmla="*/ 2827140 w 6370596"/>
                <a:gd name="connsiteY52" fmla="*/ 4166691 h 4548521"/>
                <a:gd name="connsiteX53" fmla="*/ 2890640 w 6370596"/>
                <a:gd name="connsiteY53" fmla="*/ 4103191 h 4548521"/>
                <a:gd name="connsiteX54" fmla="*/ 2903340 w 6370596"/>
                <a:gd name="connsiteY54" fmla="*/ 4077791 h 4548521"/>
                <a:gd name="connsiteX55" fmla="*/ 2992240 w 6370596"/>
                <a:gd name="connsiteY55" fmla="*/ 4014291 h 4548521"/>
                <a:gd name="connsiteX56" fmla="*/ 3023990 w 6370596"/>
                <a:gd name="connsiteY56" fmla="*/ 3995241 h 4548521"/>
                <a:gd name="connsiteX57" fmla="*/ 3093840 w 6370596"/>
                <a:gd name="connsiteY57" fmla="*/ 3963491 h 4548521"/>
                <a:gd name="connsiteX58" fmla="*/ 3112890 w 6370596"/>
                <a:gd name="connsiteY58" fmla="*/ 3950791 h 4548521"/>
                <a:gd name="connsiteX59" fmla="*/ 3150990 w 6370596"/>
                <a:gd name="connsiteY59" fmla="*/ 3938091 h 4548521"/>
                <a:gd name="connsiteX60" fmla="*/ 3208140 w 6370596"/>
                <a:gd name="connsiteY60" fmla="*/ 3906341 h 4548521"/>
                <a:gd name="connsiteX61" fmla="*/ 3246240 w 6370596"/>
                <a:gd name="connsiteY61" fmla="*/ 3887291 h 4548521"/>
                <a:gd name="connsiteX62" fmla="*/ 3258940 w 6370596"/>
                <a:gd name="connsiteY62" fmla="*/ 3868241 h 4548521"/>
                <a:gd name="connsiteX63" fmla="*/ 3284340 w 6370596"/>
                <a:gd name="connsiteY63" fmla="*/ 3849191 h 4548521"/>
                <a:gd name="connsiteX64" fmla="*/ 3277990 w 6370596"/>
                <a:gd name="connsiteY64" fmla="*/ 3734891 h 4548521"/>
                <a:gd name="connsiteX65" fmla="*/ 3239890 w 6370596"/>
                <a:gd name="connsiteY65" fmla="*/ 3728541 h 4548521"/>
                <a:gd name="connsiteX66" fmla="*/ 3112890 w 6370596"/>
                <a:gd name="connsiteY66" fmla="*/ 3715841 h 4548521"/>
                <a:gd name="connsiteX67" fmla="*/ 3119240 w 6370596"/>
                <a:gd name="connsiteY67" fmla="*/ 3690441 h 4548521"/>
                <a:gd name="connsiteX68" fmla="*/ 3138290 w 6370596"/>
                <a:gd name="connsiteY68" fmla="*/ 3677741 h 4548521"/>
                <a:gd name="connsiteX69" fmla="*/ 3163690 w 6370596"/>
                <a:gd name="connsiteY69" fmla="*/ 3658691 h 4548521"/>
                <a:gd name="connsiteX70" fmla="*/ 3201790 w 6370596"/>
                <a:gd name="connsiteY70" fmla="*/ 3639641 h 4548521"/>
                <a:gd name="connsiteX71" fmla="*/ 3271640 w 6370596"/>
                <a:gd name="connsiteY71" fmla="*/ 3569791 h 4548521"/>
                <a:gd name="connsiteX72" fmla="*/ 3290690 w 6370596"/>
                <a:gd name="connsiteY72" fmla="*/ 3544391 h 4548521"/>
                <a:gd name="connsiteX73" fmla="*/ 3309740 w 6370596"/>
                <a:gd name="connsiteY73" fmla="*/ 3531691 h 4548521"/>
                <a:gd name="connsiteX74" fmla="*/ 3404990 w 6370596"/>
                <a:gd name="connsiteY74" fmla="*/ 3474541 h 4548521"/>
                <a:gd name="connsiteX75" fmla="*/ 3449440 w 6370596"/>
                <a:gd name="connsiteY75" fmla="*/ 3461841 h 4548521"/>
                <a:gd name="connsiteX76" fmla="*/ 3474840 w 6370596"/>
                <a:gd name="connsiteY76" fmla="*/ 3398341 h 4548521"/>
                <a:gd name="connsiteX77" fmla="*/ 3512940 w 6370596"/>
                <a:gd name="connsiteY77" fmla="*/ 3379291 h 4548521"/>
                <a:gd name="connsiteX78" fmla="*/ 3557390 w 6370596"/>
                <a:gd name="connsiteY78" fmla="*/ 3353891 h 4548521"/>
                <a:gd name="connsiteX79" fmla="*/ 3608190 w 6370596"/>
                <a:gd name="connsiteY79" fmla="*/ 3322141 h 4548521"/>
                <a:gd name="connsiteX80" fmla="*/ 3697090 w 6370596"/>
                <a:gd name="connsiteY80" fmla="*/ 3296741 h 4548521"/>
                <a:gd name="connsiteX81" fmla="*/ 3741540 w 6370596"/>
                <a:gd name="connsiteY81" fmla="*/ 3284041 h 4548521"/>
                <a:gd name="connsiteX82" fmla="*/ 3760590 w 6370596"/>
                <a:gd name="connsiteY82" fmla="*/ 3271341 h 4548521"/>
                <a:gd name="connsiteX83" fmla="*/ 3805040 w 6370596"/>
                <a:gd name="connsiteY83" fmla="*/ 3220541 h 4548521"/>
                <a:gd name="connsiteX84" fmla="*/ 3773290 w 6370596"/>
                <a:gd name="connsiteY84" fmla="*/ 3144341 h 4548521"/>
                <a:gd name="connsiteX85" fmla="*/ 3728840 w 6370596"/>
                <a:gd name="connsiteY85" fmla="*/ 3087191 h 4548521"/>
                <a:gd name="connsiteX86" fmla="*/ 3671690 w 6370596"/>
                <a:gd name="connsiteY86" fmla="*/ 2979241 h 4548521"/>
                <a:gd name="connsiteX87" fmla="*/ 3678040 w 6370596"/>
                <a:gd name="connsiteY87" fmla="*/ 2960191 h 4548521"/>
                <a:gd name="connsiteX88" fmla="*/ 3690740 w 6370596"/>
                <a:gd name="connsiteY88" fmla="*/ 2877641 h 4548521"/>
                <a:gd name="connsiteX89" fmla="*/ 3684390 w 6370596"/>
                <a:gd name="connsiteY89" fmla="*/ 2833191 h 4548521"/>
                <a:gd name="connsiteX90" fmla="*/ 3671690 w 6370596"/>
                <a:gd name="connsiteY90" fmla="*/ 2814141 h 4548521"/>
                <a:gd name="connsiteX91" fmla="*/ 3665340 w 6370596"/>
                <a:gd name="connsiteY91" fmla="*/ 2788741 h 4548521"/>
                <a:gd name="connsiteX92" fmla="*/ 3671690 w 6370596"/>
                <a:gd name="connsiteY92" fmla="*/ 2706191 h 4548521"/>
                <a:gd name="connsiteX93" fmla="*/ 3684390 w 6370596"/>
                <a:gd name="connsiteY93" fmla="*/ 2687141 h 4548521"/>
                <a:gd name="connsiteX94" fmla="*/ 3722490 w 6370596"/>
                <a:gd name="connsiteY94" fmla="*/ 2649041 h 4548521"/>
                <a:gd name="connsiteX95" fmla="*/ 3843140 w 6370596"/>
                <a:gd name="connsiteY95" fmla="*/ 2560141 h 4548521"/>
                <a:gd name="connsiteX96" fmla="*/ 3925690 w 6370596"/>
                <a:gd name="connsiteY96" fmla="*/ 2496641 h 4548521"/>
                <a:gd name="connsiteX97" fmla="*/ 4008240 w 6370596"/>
                <a:gd name="connsiteY97" fmla="*/ 2464891 h 4548521"/>
                <a:gd name="connsiteX98" fmla="*/ 4109840 w 6370596"/>
                <a:gd name="connsiteY98" fmla="*/ 2471241 h 4548521"/>
                <a:gd name="connsiteX99" fmla="*/ 4147940 w 6370596"/>
                <a:gd name="connsiteY99" fmla="*/ 2496641 h 4548521"/>
                <a:gd name="connsiteX100" fmla="*/ 4186040 w 6370596"/>
                <a:gd name="connsiteY100" fmla="*/ 2515691 h 4548521"/>
                <a:gd name="connsiteX101" fmla="*/ 4249540 w 6370596"/>
                <a:gd name="connsiteY101" fmla="*/ 2566491 h 4548521"/>
                <a:gd name="connsiteX102" fmla="*/ 4274940 w 6370596"/>
                <a:gd name="connsiteY102" fmla="*/ 2610941 h 4548521"/>
                <a:gd name="connsiteX103" fmla="*/ 4293990 w 6370596"/>
                <a:gd name="connsiteY103" fmla="*/ 2629991 h 4548521"/>
                <a:gd name="connsiteX104" fmla="*/ 4363840 w 6370596"/>
                <a:gd name="connsiteY104" fmla="*/ 2706191 h 4548521"/>
                <a:gd name="connsiteX105" fmla="*/ 4382890 w 6370596"/>
                <a:gd name="connsiteY105" fmla="*/ 2731591 h 4548521"/>
                <a:gd name="connsiteX106" fmla="*/ 4427340 w 6370596"/>
                <a:gd name="connsiteY106" fmla="*/ 2795091 h 4548521"/>
                <a:gd name="connsiteX107" fmla="*/ 4465440 w 6370596"/>
                <a:gd name="connsiteY107" fmla="*/ 2852241 h 4548521"/>
                <a:gd name="connsiteX108" fmla="*/ 4535290 w 6370596"/>
                <a:gd name="connsiteY108" fmla="*/ 2947491 h 4548521"/>
                <a:gd name="connsiteX109" fmla="*/ 4547990 w 6370596"/>
                <a:gd name="connsiteY109" fmla="*/ 2966541 h 4548521"/>
                <a:gd name="connsiteX110" fmla="*/ 4573390 w 6370596"/>
                <a:gd name="connsiteY110" fmla="*/ 2991941 h 4548521"/>
                <a:gd name="connsiteX111" fmla="*/ 4586090 w 6370596"/>
                <a:gd name="connsiteY111" fmla="*/ 3010991 h 4548521"/>
                <a:gd name="connsiteX112" fmla="*/ 4605140 w 6370596"/>
                <a:gd name="connsiteY112" fmla="*/ 3030041 h 4548521"/>
                <a:gd name="connsiteX113" fmla="*/ 4649590 w 6370596"/>
                <a:gd name="connsiteY113" fmla="*/ 3087191 h 4548521"/>
                <a:gd name="connsiteX114" fmla="*/ 4668640 w 6370596"/>
                <a:gd name="connsiteY114" fmla="*/ 3112591 h 4548521"/>
                <a:gd name="connsiteX115" fmla="*/ 4681340 w 6370596"/>
                <a:gd name="connsiteY115" fmla="*/ 3131641 h 4548521"/>
                <a:gd name="connsiteX116" fmla="*/ 4700390 w 6370596"/>
                <a:gd name="connsiteY116" fmla="*/ 3137991 h 4548521"/>
                <a:gd name="connsiteX117" fmla="*/ 4732140 w 6370596"/>
                <a:gd name="connsiteY117" fmla="*/ 3036391 h 4548521"/>
                <a:gd name="connsiteX118" fmla="*/ 4744840 w 6370596"/>
                <a:gd name="connsiteY118" fmla="*/ 2985591 h 4548521"/>
                <a:gd name="connsiteX119" fmla="*/ 4763890 w 6370596"/>
                <a:gd name="connsiteY119" fmla="*/ 2934791 h 4548521"/>
                <a:gd name="connsiteX120" fmla="*/ 4776590 w 6370596"/>
                <a:gd name="connsiteY120" fmla="*/ 2883991 h 4548521"/>
                <a:gd name="connsiteX121" fmla="*/ 4782940 w 6370596"/>
                <a:gd name="connsiteY121" fmla="*/ 2864941 h 4548521"/>
                <a:gd name="connsiteX122" fmla="*/ 4801990 w 6370596"/>
                <a:gd name="connsiteY122" fmla="*/ 2839541 h 4548521"/>
                <a:gd name="connsiteX123" fmla="*/ 4808340 w 6370596"/>
                <a:gd name="connsiteY123" fmla="*/ 2820491 h 4548521"/>
                <a:gd name="connsiteX124" fmla="*/ 4846440 w 6370596"/>
                <a:gd name="connsiteY124" fmla="*/ 2763341 h 4548521"/>
                <a:gd name="connsiteX125" fmla="*/ 4859140 w 6370596"/>
                <a:gd name="connsiteY125" fmla="*/ 2744291 h 4548521"/>
                <a:gd name="connsiteX126" fmla="*/ 4878190 w 6370596"/>
                <a:gd name="connsiteY126" fmla="*/ 2731591 h 4548521"/>
                <a:gd name="connsiteX127" fmla="*/ 4922640 w 6370596"/>
                <a:gd name="connsiteY127" fmla="*/ 2693491 h 4548521"/>
                <a:gd name="connsiteX128" fmla="*/ 4960740 w 6370596"/>
                <a:gd name="connsiteY128" fmla="*/ 2680791 h 4548521"/>
                <a:gd name="connsiteX129" fmla="*/ 5005190 w 6370596"/>
                <a:gd name="connsiteY129" fmla="*/ 2668091 h 4548521"/>
                <a:gd name="connsiteX130" fmla="*/ 5049640 w 6370596"/>
                <a:gd name="connsiteY130" fmla="*/ 2661741 h 4548521"/>
                <a:gd name="connsiteX131" fmla="*/ 5119490 w 6370596"/>
                <a:gd name="connsiteY131" fmla="*/ 2668091 h 4548521"/>
                <a:gd name="connsiteX132" fmla="*/ 5138540 w 6370596"/>
                <a:gd name="connsiteY132" fmla="*/ 2680791 h 4548521"/>
                <a:gd name="connsiteX133" fmla="*/ 5157590 w 6370596"/>
                <a:gd name="connsiteY133" fmla="*/ 2687141 h 4548521"/>
                <a:gd name="connsiteX134" fmla="*/ 5202040 w 6370596"/>
                <a:gd name="connsiteY134" fmla="*/ 2706191 h 4548521"/>
                <a:gd name="connsiteX135" fmla="*/ 5240140 w 6370596"/>
                <a:gd name="connsiteY135" fmla="*/ 2718891 h 4548521"/>
                <a:gd name="connsiteX136" fmla="*/ 5259190 w 6370596"/>
                <a:gd name="connsiteY136" fmla="*/ 2725241 h 4548521"/>
                <a:gd name="connsiteX137" fmla="*/ 5290940 w 6370596"/>
                <a:gd name="connsiteY137" fmla="*/ 2737941 h 4548521"/>
                <a:gd name="connsiteX138" fmla="*/ 5316340 w 6370596"/>
                <a:gd name="connsiteY138" fmla="*/ 2744291 h 4548521"/>
                <a:gd name="connsiteX139" fmla="*/ 5354440 w 6370596"/>
                <a:gd name="connsiteY139" fmla="*/ 2756991 h 4548521"/>
                <a:gd name="connsiteX140" fmla="*/ 5398890 w 6370596"/>
                <a:gd name="connsiteY140" fmla="*/ 2769691 h 4548521"/>
                <a:gd name="connsiteX141" fmla="*/ 5494140 w 6370596"/>
                <a:gd name="connsiteY141" fmla="*/ 2763341 h 4548521"/>
                <a:gd name="connsiteX142" fmla="*/ 5513190 w 6370596"/>
                <a:gd name="connsiteY142" fmla="*/ 2744291 h 4548521"/>
                <a:gd name="connsiteX143" fmla="*/ 5500490 w 6370596"/>
                <a:gd name="connsiteY143" fmla="*/ 2699841 h 4548521"/>
                <a:gd name="connsiteX144" fmla="*/ 5494140 w 6370596"/>
                <a:gd name="connsiteY144" fmla="*/ 2668091 h 4548521"/>
                <a:gd name="connsiteX145" fmla="*/ 5456040 w 6370596"/>
                <a:gd name="connsiteY145" fmla="*/ 2649041 h 4548521"/>
                <a:gd name="connsiteX146" fmla="*/ 5449690 w 6370596"/>
                <a:gd name="connsiteY146" fmla="*/ 2623641 h 4548521"/>
                <a:gd name="connsiteX147" fmla="*/ 5462390 w 6370596"/>
                <a:gd name="connsiteY147" fmla="*/ 2509341 h 4548521"/>
                <a:gd name="connsiteX148" fmla="*/ 5475090 w 6370596"/>
                <a:gd name="connsiteY148" fmla="*/ 2483941 h 4548521"/>
                <a:gd name="connsiteX149" fmla="*/ 5513190 w 6370596"/>
                <a:gd name="connsiteY149" fmla="*/ 2458541 h 4548521"/>
                <a:gd name="connsiteX150" fmla="*/ 5513190 w 6370596"/>
                <a:gd name="connsiteY150" fmla="*/ 2356941 h 4548521"/>
                <a:gd name="connsiteX151" fmla="*/ 5532240 w 6370596"/>
                <a:gd name="connsiteY151" fmla="*/ 2331541 h 4548521"/>
                <a:gd name="connsiteX152" fmla="*/ 5551290 w 6370596"/>
                <a:gd name="connsiteY152" fmla="*/ 2293441 h 4548521"/>
                <a:gd name="connsiteX153" fmla="*/ 5576690 w 6370596"/>
                <a:gd name="connsiteY153" fmla="*/ 2287091 h 4548521"/>
                <a:gd name="connsiteX154" fmla="*/ 5684640 w 6370596"/>
                <a:gd name="connsiteY154" fmla="*/ 2280741 h 4548521"/>
                <a:gd name="connsiteX155" fmla="*/ 5767190 w 6370596"/>
                <a:gd name="connsiteY155" fmla="*/ 2261691 h 4548521"/>
                <a:gd name="connsiteX156" fmla="*/ 5786240 w 6370596"/>
                <a:gd name="connsiteY156" fmla="*/ 2255341 h 4548521"/>
                <a:gd name="connsiteX157" fmla="*/ 5951340 w 6370596"/>
                <a:gd name="connsiteY157" fmla="*/ 2261691 h 4548521"/>
                <a:gd name="connsiteX158" fmla="*/ 5989440 w 6370596"/>
                <a:gd name="connsiteY158" fmla="*/ 2280741 h 4548521"/>
                <a:gd name="connsiteX159" fmla="*/ 6129140 w 6370596"/>
                <a:gd name="connsiteY159" fmla="*/ 2299791 h 4548521"/>
                <a:gd name="connsiteX160" fmla="*/ 6287890 w 6370596"/>
                <a:gd name="connsiteY160" fmla="*/ 2293441 h 4548521"/>
                <a:gd name="connsiteX161" fmla="*/ 6306940 w 6370596"/>
                <a:gd name="connsiteY161" fmla="*/ 2280741 h 4548521"/>
                <a:gd name="connsiteX162" fmla="*/ 6332340 w 6370596"/>
                <a:gd name="connsiteY162" fmla="*/ 2274391 h 4548521"/>
                <a:gd name="connsiteX163" fmla="*/ 6370440 w 6370596"/>
                <a:gd name="connsiteY163" fmla="*/ 2236291 h 4548521"/>
                <a:gd name="connsiteX164" fmla="*/ 6351390 w 6370596"/>
                <a:gd name="connsiteY164" fmla="*/ 2229941 h 4548521"/>
                <a:gd name="connsiteX165" fmla="*/ 6325990 w 6370596"/>
                <a:gd name="connsiteY165" fmla="*/ 2217241 h 4548521"/>
                <a:gd name="connsiteX166" fmla="*/ 6306940 w 6370596"/>
                <a:gd name="connsiteY166" fmla="*/ 2102941 h 4548521"/>
                <a:gd name="connsiteX167" fmla="*/ 6300590 w 6370596"/>
                <a:gd name="connsiteY167" fmla="*/ 2033091 h 4548521"/>
                <a:gd name="connsiteX168" fmla="*/ 6281540 w 6370596"/>
                <a:gd name="connsiteY168" fmla="*/ 1969591 h 4548521"/>
                <a:gd name="connsiteX169" fmla="*/ 6268840 w 6370596"/>
                <a:gd name="connsiteY169" fmla="*/ 1937841 h 4548521"/>
                <a:gd name="connsiteX170" fmla="*/ 6262490 w 6370596"/>
                <a:gd name="connsiteY170" fmla="*/ 1918791 h 4548521"/>
                <a:gd name="connsiteX171" fmla="*/ 6249790 w 6370596"/>
                <a:gd name="connsiteY171" fmla="*/ 1899741 h 4548521"/>
                <a:gd name="connsiteX172" fmla="*/ 6243440 w 6370596"/>
                <a:gd name="connsiteY172" fmla="*/ 1874341 h 4548521"/>
                <a:gd name="connsiteX173" fmla="*/ 6224390 w 6370596"/>
                <a:gd name="connsiteY173" fmla="*/ 1829891 h 4548521"/>
                <a:gd name="connsiteX174" fmla="*/ 6218040 w 6370596"/>
                <a:gd name="connsiteY174" fmla="*/ 1753691 h 4548521"/>
                <a:gd name="connsiteX175" fmla="*/ 6192640 w 6370596"/>
                <a:gd name="connsiteY175" fmla="*/ 1696541 h 4548521"/>
                <a:gd name="connsiteX176" fmla="*/ 6179940 w 6370596"/>
                <a:gd name="connsiteY176" fmla="*/ 1671141 h 4548521"/>
                <a:gd name="connsiteX177" fmla="*/ 6154540 w 6370596"/>
                <a:gd name="connsiteY177" fmla="*/ 1633041 h 4548521"/>
                <a:gd name="connsiteX178" fmla="*/ 6141840 w 6370596"/>
                <a:gd name="connsiteY178" fmla="*/ 1594941 h 4548521"/>
                <a:gd name="connsiteX179" fmla="*/ 6135490 w 6370596"/>
                <a:gd name="connsiteY179" fmla="*/ 1575891 h 4548521"/>
                <a:gd name="connsiteX180" fmla="*/ 6129140 w 6370596"/>
                <a:gd name="connsiteY180" fmla="*/ 1550491 h 4548521"/>
                <a:gd name="connsiteX181" fmla="*/ 6116440 w 6370596"/>
                <a:gd name="connsiteY181" fmla="*/ 1531441 h 4548521"/>
                <a:gd name="connsiteX182" fmla="*/ 6097390 w 6370596"/>
                <a:gd name="connsiteY182" fmla="*/ 1486991 h 4548521"/>
                <a:gd name="connsiteX183" fmla="*/ 6059290 w 6370596"/>
                <a:gd name="connsiteY183" fmla="*/ 1474291 h 4548521"/>
                <a:gd name="connsiteX184" fmla="*/ 6002140 w 6370596"/>
                <a:gd name="connsiteY184" fmla="*/ 1461591 h 4548521"/>
                <a:gd name="connsiteX185" fmla="*/ 5964040 w 6370596"/>
                <a:gd name="connsiteY185" fmla="*/ 1448891 h 4548521"/>
                <a:gd name="connsiteX186" fmla="*/ 5944990 w 6370596"/>
                <a:gd name="connsiteY186" fmla="*/ 1442541 h 4548521"/>
                <a:gd name="connsiteX187" fmla="*/ 5887840 w 6370596"/>
                <a:gd name="connsiteY187" fmla="*/ 1429841 h 4548521"/>
                <a:gd name="connsiteX188" fmla="*/ 5868790 w 6370596"/>
                <a:gd name="connsiteY188" fmla="*/ 1423491 h 4548521"/>
                <a:gd name="connsiteX189" fmla="*/ 5563990 w 6370596"/>
                <a:gd name="connsiteY189" fmla="*/ 1436191 h 4548521"/>
                <a:gd name="connsiteX190" fmla="*/ 5506840 w 6370596"/>
                <a:gd name="connsiteY190" fmla="*/ 1448891 h 4548521"/>
                <a:gd name="connsiteX191" fmla="*/ 5468740 w 6370596"/>
                <a:gd name="connsiteY191" fmla="*/ 1461591 h 4548521"/>
                <a:gd name="connsiteX192" fmla="*/ 5449690 w 6370596"/>
                <a:gd name="connsiteY192" fmla="*/ 1467941 h 4548521"/>
                <a:gd name="connsiteX193" fmla="*/ 5430640 w 6370596"/>
                <a:gd name="connsiteY193" fmla="*/ 1480641 h 4548521"/>
                <a:gd name="connsiteX194" fmla="*/ 5373490 w 6370596"/>
                <a:gd name="connsiteY194" fmla="*/ 1493341 h 4548521"/>
                <a:gd name="connsiteX195" fmla="*/ 5309990 w 6370596"/>
                <a:gd name="connsiteY195" fmla="*/ 1506041 h 4548521"/>
                <a:gd name="connsiteX196" fmla="*/ 5202040 w 6370596"/>
                <a:gd name="connsiteY196" fmla="*/ 1525091 h 4548521"/>
                <a:gd name="connsiteX197" fmla="*/ 5030590 w 6370596"/>
                <a:gd name="connsiteY197" fmla="*/ 1512391 h 4548521"/>
                <a:gd name="connsiteX198" fmla="*/ 4967090 w 6370596"/>
                <a:gd name="connsiteY198" fmla="*/ 1493341 h 4548521"/>
                <a:gd name="connsiteX199" fmla="*/ 4948040 w 6370596"/>
                <a:gd name="connsiteY199" fmla="*/ 1486991 h 4548521"/>
                <a:gd name="connsiteX200" fmla="*/ 4922640 w 6370596"/>
                <a:gd name="connsiteY200" fmla="*/ 1480641 h 4548521"/>
                <a:gd name="connsiteX201" fmla="*/ 4903590 w 6370596"/>
                <a:gd name="connsiteY201" fmla="*/ 1474291 h 4548521"/>
                <a:gd name="connsiteX202" fmla="*/ 4833740 w 6370596"/>
                <a:gd name="connsiteY202" fmla="*/ 1467941 h 4548521"/>
                <a:gd name="connsiteX203" fmla="*/ 4795640 w 6370596"/>
                <a:gd name="connsiteY203" fmla="*/ 1455241 h 4548521"/>
                <a:gd name="connsiteX204" fmla="*/ 4522590 w 6370596"/>
                <a:gd name="connsiteY204" fmla="*/ 1442541 h 4548521"/>
                <a:gd name="connsiteX205" fmla="*/ 4490840 w 6370596"/>
                <a:gd name="connsiteY205" fmla="*/ 1436191 h 4548521"/>
                <a:gd name="connsiteX206" fmla="*/ 4452740 w 6370596"/>
                <a:gd name="connsiteY206" fmla="*/ 1423491 h 4548521"/>
                <a:gd name="connsiteX207" fmla="*/ 4395590 w 6370596"/>
                <a:gd name="connsiteY207" fmla="*/ 1417141 h 4548521"/>
                <a:gd name="connsiteX208" fmla="*/ 4357490 w 6370596"/>
                <a:gd name="connsiteY208" fmla="*/ 1391741 h 4548521"/>
                <a:gd name="connsiteX209" fmla="*/ 4319390 w 6370596"/>
                <a:gd name="connsiteY209" fmla="*/ 1379041 h 4548521"/>
                <a:gd name="connsiteX210" fmla="*/ 4281290 w 6370596"/>
                <a:gd name="connsiteY210" fmla="*/ 1366341 h 4548521"/>
                <a:gd name="connsiteX211" fmla="*/ 4243190 w 6370596"/>
                <a:gd name="connsiteY211" fmla="*/ 1353641 h 4548521"/>
                <a:gd name="connsiteX212" fmla="*/ 4211440 w 6370596"/>
                <a:gd name="connsiteY212" fmla="*/ 1347291 h 4548521"/>
                <a:gd name="connsiteX213" fmla="*/ 4192390 w 6370596"/>
                <a:gd name="connsiteY213" fmla="*/ 1334591 h 4548521"/>
                <a:gd name="connsiteX214" fmla="*/ 4154290 w 6370596"/>
                <a:gd name="connsiteY214" fmla="*/ 1321891 h 4548521"/>
                <a:gd name="connsiteX215" fmla="*/ 4135240 w 6370596"/>
                <a:gd name="connsiteY215" fmla="*/ 1315541 h 4548521"/>
                <a:gd name="connsiteX216" fmla="*/ 4103490 w 6370596"/>
                <a:gd name="connsiteY216" fmla="*/ 1296491 h 4548521"/>
                <a:gd name="connsiteX217" fmla="*/ 4059040 w 6370596"/>
                <a:gd name="connsiteY217" fmla="*/ 1283791 h 4548521"/>
                <a:gd name="connsiteX218" fmla="*/ 4033640 w 6370596"/>
                <a:gd name="connsiteY218" fmla="*/ 1271091 h 4548521"/>
                <a:gd name="connsiteX219" fmla="*/ 3982840 w 6370596"/>
                <a:gd name="connsiteY219" fmla="*/ 1258391 h 4548521"/>
                <a:gd name="connsiteX220" fmla="*/ 3919340 w 6370596"/>
                <a:gd name="connsiteY220" fmla="*/ 1220291 h 4548521"/>
                <a:gd name="connsiteX221" fmla="*/ 3900290 w 6370596"/>
                <a:gd name="connsiteY221" fmla="*/ 1213941 h 4548521"/>
                <a:gd name="connsiteX222" fmla="*/ 3709790 w 6370596"/>
                <a:gd name="connsiteY222" fmla="*/ 1207591 h 4548521"/>
                <a:gd name="connsiteX223" fmla="*/ 3627240 w 6370596"/>
                <a:gd name="connsiteY223" fmla="*/ 1213941 h 4548521"/>
                <a:gd name="connsiteX224" fmla="*/ 3589140 w 6370596"/>
                <a:gd name="connsiteY224" fmla="*/ 1232991 h 4548521"/>
                <a:gd name="connsiteX225" fmla="*/ 3551040 w 6370596"/>
                <a:gd name="connsiteY225" fmla="*/ 1245691 h 4548521"/>
                <a:gd name="connsiteX226" fmla="*/ 3531990 w 6370596"/>
                <a:gd name="connsiteY226" fmla="*/ 1258391 h 4548521"/>
                <a:gd name="connsiteX227" fmla="*/ 3512940 w 6370596"/>
                <a:gd name="connsiteY227" fmla="*/ 1264741 h 4548521"/>
                <a:gd name="connsiteX228" fmla="*/ 3474840 w 6370596"/>
                <a:gd name="connsiteY228" fmla="*/ 1290141 h 4548521"/>
                <a:gd name="connsiteX229" fmla="*/ 3455790 w 6370596"/>
                <a:gd name="connsiteY229" fmla="*/ 1302841 h 4548521"/>
                <a:gd name="connsiteX230" fmla="*/ 3455790 w 6370596"/>
                <a:gd name="connsiteY230" fmla="*/ 1455241 h 4548521"/>
                <a:gd name="connsiteX231" fmla="*/ 3366890 w 6370596"/>
                <a:gd name="connsiteY231" fmla="*/ 1506041 h 4548521"/>
                <a:gd name="connsiteX232" fmla="*/ 3271640 w 6370596"/>
                <a:gd name="connsiteY232" fmla="*/ 1448891 h 4548521"/>
                <a:gd name="connsiteX233" fmla="*/ 3252590 w 6370596"/>
                <a:gd name="connsiteY233" fmla="*/ 1455241 h 4548521"/>
                <a:gd name="connsiteX234" fmla="*/ 3176390 w 6370596"/>
                <a:gd name="connsiteY234" fmla="*/ 1429841 h 4548521"/>
                <a:gd name="connsiteX235" fmla="*/ 3157340 w 6370596"/>
                <a:gd name="connsiteY235" fmla="*/ 1410791 h 4548521"/>
                <a:gd name="connsiteX236" fmla="*/ 3138290 w 6370596"/>
                <a:gd name="connsiteY236" fmla="*/ 1372691 h 4548521"/>
                <a:gd name="connsiteX237" fmla="*/ 3131940 w 6370596"/>
                <a:gd name="connsiteY237" fmla="*/ 1353641 h 4548521"/>
                <a:gd name="connsiteX238" fmla="*/ 3119240 w 6370596"/>
                <a:gd name="connsiteY238" fmla="*/ 1334591 h 4548521"/>
                <a:gd name="connsiteX239" fmla="*/ 3112890 w 6370596"/>
                <a:gd name="connsiteY239" fmla="*/ 1315541 h 4548521"/>
                <a:gd name="connsiteX240" fmla="*/ 3100190 w 6370596"/>
                <a:gd name="connsiteY240" fmla="*/ 1296491 h 4548521"/>
                <a:gd name="connsiteX241" fmla="*/ 3087490 w 6370596"/>
                <a:gd name="connsiteY241" fmla="*/ 1271091 h 4548521"/>
                <a:gd name="connsiteX242" fmla="*/ 3068440 w 6370596"/>
                <a:gd name="connsiteY242" fmla="*/ 1252041 h 4548521"/>
                <a:gd name="connsiteX243" fmla="*/ 3030340 w 6370596"/>
                <a:gd name="connsiteY243" fmla="*/ 1232991 h 4548521"/>
                <a:gd name="connsiteX244" fmla="*/ 3011290 w 6370596"/>
                <a:gd name="connsiteY244" fmla="*/ 1213941 h 4548521"/>
                <a:gd name="connsiteX245" fmla="*/ 2985890 w 6370596"/>
                <a:gd name="connsiteY245" fmla="*/ 1194891 h 4548521"/>
                <a:gd name="connsiteX246" fmla="*/ 2966840 w 6370596"/>
                <a:gd name="connsiteY246" fmla="*/ 1169491 h 4548521"/>
                <a:gd name="connsiteX247" fmla="*/ 2941440 w 6370596"/>
                <a:gd name="connsiteY247" fmla="*/ 1144091 h 4548521"/>
                <a:gd name="connsiteX248" fmla="*/ 2896990 w 6370596"/>
                <a:gd name="connsiteY248" fmla="*/ 1086941 h 4548521"/>
                <a:gd name="connsiteX249" fmla="*/ 2865240 w 6370596"/>
                <a:gd name="connsiteY249" fmla="*/ 1048841 h 4548521"/>
                <a:gd name="connsiteX250" fmla="*/ 2839840 w 6370596"/>
                <a:gd name="connsiteY250" fmla="*/ 1029791 h 4548521"/>
                <a:gd name="connsiteX251" fmla="*/ 2801740 w 6370596"/>
                <a:gd name="connsiteY251" fmla="*/ 1004391 h 4548521"/>
                <a:gd name="connsiteX252" fmla="*/ 2757290 w 6370596"/>
                <a:gd name="connsiteY252" fmla="*/ 966291 h 4548521"/>
                <a:gd name="connsiteX253" fmla="*/ 2719190 w 6370596"/>
                <a:gd name="connsiteY253" fmla="*/ 928191 h 4548521"/>
                <a:gd name="connsiteX254" fmla="*/ 2700140 w 6370596"/>
                <a:gd name="connsiteY254" fmla="*/ 915491 h 4548521"/>
                <a:gd name="connsiteX255" fmla="*/ 2655690 w 6370596"/>
                <a:gd name="connsiteY255" fmla="*/ 871041 h 4548521"/>
                <a:gd name="connsiteX256" fmla="*/ 2630290 w 6370596"/>
                <a:gd name="connsiteY256" fmla="*/ 832941 h 4548521"/>
                <a:gd name="connsiteX257" fmla="*/ 2598540 w 6370596"/>
                <a:gd name="connsiteY257" fmla="*/ 801191 h 4548521"/>
                <a:gd name="connsiteX258" fmla="*/ 2585840 w 6370596"/>
                <a:gd name="connsiteY258" fmla="*/ 782141 h 4548521"/>
                <a:gd name="connsiteX259" fmla="*/ 2522340 w 6370596"/>
                <a:gd name="connsiteY259" fmla="*/ 744041 h 4548521"/>
                <a:gd name="connsiteX260" fmla="*/ 2503290 w 6370596"/>
                <a:gd name="connsiteY260" fmla="*/ 724991 h 4548521"/>
                <a:gd name="connsiteX261" fmla="*/ 2452490 w 6370596"/>
                <a:gd name="connsiteY261" fmla="*/ 693241 h 4548521"/>
                <a:gd name="connsiteX262" fmla="*/ 2376290 w 6370596"/>
                <a:gd name="connsiteY262" fmla="*/ 642441 h 4548521"/>
                <a:gd name="connsiteX263" fmla="*/ 2331840 w 6370596"/>
                <a:gd name="connsiteY263" fmla="*/ 585291 h 4548521"/>
                <a:gd name="connsiteX264" fmla="*/ 2293740 w 6370596"/>
                <a:gd name="connsiteY264" fmla="*/ 547191 h 4548521"/>
                <a:gd name="connsiteX265" fmla="*/ 2268340 w 6370596"/>
                <a:gd name="connsiteY265" fmla="*/ 496391 h 4548521"/>
                <a:gd name="connsiteX266" fmla="*/ 2223890 w 6370596"/>
                <a:gd name="connsiteY266" fmla="*/ 350341 h 4548521"/>
                <a:gd name="connsiteX267" fmla="*/ 2211190 w 6370596"/>
                <a:gd name="connsiteY267" fmla="*/ 331291 h 4548521"/>
                <a:gd name="connsiteX268" fmla="*/ 2204840 w 6370596"/>
                <a:gd name="connsiteY268" fmla="*/ 312241 h 4548521"/>
                <a:gd name="connsiteX269" fmla="*/ 2179440 w 6370596"/>
                <a:gd name="connsiteY269" fmla="*/ 274141 h 4548521"/>
                <a:gd name="connsiteX270" fmla="*/ 2122290 w 6370596"/>
                <a:gd name="connsiteY270" fmla="*/ 134441 h 4548521"/>
                <a:gd name="connsiteX271" fmla="*/ 2096890 w 6370596"/>
                <a:gd name="connsiteY271" fmla="*/ 96341 h 4548521"/>
                <a:gd name="connsiteX272" fmla="*/ 2071490 w 6370596"/>
                <a:gd name="connsiteY272" fmla="*/ 89991 h 4548521"/>
                <a:gd name="connsiteX273" fmla="*/ 2001640 w 6370596"/>
                <a:gd name="connsiteY273" fmla="*/ 58241 h 4548521"/>
                <a:gd name="connsiteX274" fmla="*/ 1982590 w 6370596"/>
                <a:gd name="connsiteY274" fmla="*/ 45541 h 4548521"/>
                <a:gd name="connsiteX275" fmla="*/ 1684140 w 6370596"/>
                <a:gd name="connsiteY275" fmla="*/ 26491 h 4548521"/>
                <a:gd name="connsiteX276" fmla="*/ 763390 w 6370596"/>
                <a:gd name="connsiteY276" fmla="*/ 13791 h 4548521"/>
                <a:gd name="connsiteX277" fmla="*/ 503040 w 6370596"/>
                <a:gd name="connsiteY277" fmla="*/ 1091 h 4548521"/>
                <a:gd name="connsiteX278" fmla="*/ 452240 w 6370596"/>
                <a:gd name="connsiteY278" fmla="*/ 20141 h 4548521"/>
                <a:gd name="connsiteX279" fmla="*/ 134740 w 6370596"/>
                <a:gd name="connsiteY279" fmla="*/ 20141 h 4548521"/>
                <a:gd name="connsiteX280" fmla="*/ 45840 w 6370596"/>
                <a:gd name="connsiteY280" fmla="*/ 64591 h 4548521"/>
                <a:gd name="connsiteX281" fmla="*/ 26790 w 6370596"/>
                <a:gd name="connsiteY281" fmla="*/ 229691 h 4548521"/>
                <a:gd name="connsiteX282" fmla="*/ 7740 w 6370596"/>
                <a:gd name="connsiteY282" fmla="*/ 369391 h 4548521"/>
                <a:gd name="connsiteX283" fmla="*/ 20440 w 6370596"/>
                <a:gd name="connsiteY283"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414341 h 4548521"/>
                <a:gd name="connsiteX50" fmla="*/ 2477890 w 6370596"/>
                <a:gd name="connsiteY50" fmla="*/ 4369891 h 4548521"/>
                <a:gd name="connsiteX51" fmla="*/ 2611240 w 6370596"/>
                <a:gd name="connsiteY51" fmla="*/ 4312741 h 4548521"/>
                <a:gd name="connsiteX52" fmla="*/ 2827140 w 6370596"/>
                <a:gd name="connsiteY52" fmla="*/ 4166691 h 4548521"/>
                <a:gd name="connsiteX53" fmla="*/ 2890640 w 6370596"/>
                <a:gd name="connsiteY53" fmla="*/ 4103191 h 4548521"/>
                <a:gd name="connsiteX54" fmla="*/ 2903340 w 6370596"/>
                <a:gd name="connsiteY54" fmla="*/ 4077791 h 4548521"/>
                <a:gd name="connsiteX55" fmla="*/ 2992240 w 6370596"/>
                <a:gd name="connsiteY55" fmla="*/ 4014291 h 4548521"/>
                <a:gd name="connsiteX56" fmla="*/ 3023990 w 6370596"/>
                <a:gd name="connsiteY56" fmla="*/ 3995241 h 4548521"/>
                <a:gd name="connsiteX57" fmla="*/ 3093840 w 6370596"/>
                <a:gd name="connsiteY57" fmla="*/ 3963491 h 4548521"/>
                <a:gd name="connsiteX58" fmla="*/ 3112890 w 6370596"/>
                <a:gd name="connsiteY58" fmla="*/ 3950791 h 4548521"/>
                <a:gd name="connsiteX59" fmla="*/ 3150990 w 6370596"/>
                <a:gd name="connsiteY59" fmla="*/ 3938091 h 4548521"/>
                <a:gd name="connsiteX60" fmla="*/ 3208140 w 6370596"/>
                <a:gd name="connsiteY60" fmla="*/ 3906341 h 4548521"/>
                <a:gd name="connsiteX61" fmla="*/ 3246240 w 6370596"/>
                <a:gd name="connsiteY61" fmla="*/ 3887291 h 4548521"/>
                <a:gd name="connsiteX62" fmla="*/ 3258940 w 6370596"/>
                <a:gd name="connsiteY62" fmla="*/ 3868241 h 4548521"/>
                <a:gd name="connsiteX63" fmla="*/ 3284340 w 6370596"/>
                <a:gd name="connsiteY63" fmla="*/ 3849191 h 4548521"/>
                <a:gd name="connsiteX64" fmla="*/ 3277990 w 6370596"/>
                <a:gd name="connsiteY64" fmla="*/ 3734891 h 4548521"/>
                <a:gd name="connsiteX65" fmla="*/ 3239890 w 6370596"/>
                <a:gd name="connsiteY65" fmla="*/ 3728541 h 4548521"/>
                <a:gd name="connsiteX66" fmla="*/ 3112890 w 6370596"/>
                <a:gd name="connsiteY66" fmla="*/ 3715841 h 4548521"/>
                <a:gd name="connsiteX67" fmla="*/ 3119240 w 6370596"/>
                <a:gd name="connsiteY67" fmla="*/ 3690441 h 4548521"/>
                <a:gd name="connsiteX68" fmla="*/ 3138290 w 6370596"/>
                <a:gd name="connsiteY68" fmla="*/ 3677741 h 4548521"/>
                <a:gd name="connsiteX69" fmla="*/ 3163690 w 6370596"/>
                <a:gd name="connsiteY69" fmla="*/ 3658691 h 4548521"/>
                <a:gd name="connsiteX70" fmla="*/ 3201790 w 6370596"/>
                <a:gd name="connsiteY70" fmla="*/ 3639641 h 4548521"/>
                <a:gd name="connsiteX71" fmla="*/ 3271640 w 6370596"/>
                <a:gd name="connsiteY71" fmla="*/ 3569791 h 4548521"/>
                <a:gd name="connsiteX72" fmla="*/ 3290690 w 6370596"/>
                <a:gd name="connsiteY72" fmla="*/ 3544391 h 4548521"/>
                <a:gd name="connsiteX73" fmla="*/ 3309740 w 6370596"/>
                <a:gd name="connsiteY73" fmla="*/ 3531691 h 4548521"/>
                <a:gd name="connsiteX74" fmla="*/ 3404990 w 6370596"/>
                <a:gd name="connsiteY74" fmla="*/ 3474541 h 4548521"/>
                <a:gd name="connsiteX75" fmla="*/ 3449440 w 6370596"/>
                <a:gd name="connsiteY75" fmla="*/ 3461841 h 4548521"/>
                <a:gd name="connsiteX76" fmla="*/ 3474840 w 6370596"/>
                <a:gd name="connsiteY76" fmla="*/ 3398341 h 4548521"/>
                <a:gd name="connsiteX77" fmla="*/ 3512940 w 6370596"/>
                <a:gd name="connsiteY77" fmla="*/ 3379291 h 4548521"/>
                <a:gd name="connsiteX78" fmla="*/ 3557390 w 6370596"/>
                <a:gd name="connsiteY78" fmla="*/ 3353891 h 4548521"/>
                <a:gd name="connsiteX79" fmla="*/ 3608190 w 6370596"/>
                <a:gd name="connsiteY79" fmla="*/ 3322141 h 4548521"/>
                <a:gd name="connsiteX80" fmla="*/ 3697090 w 6370596"/>
                <a:gd name="connsiteY80" fmla="*/ 3296741 h 4548521"/>
                <a:gd name="connsiteX81" fmla="*/ 3741540 w 6370596"/>
                <a:gd name="connsiteY81" fmla="*/ 3284041 h 4548521"/>
                <a:gd name="connsiteX82" fmla="*/ 3760590 w 6370596"/>
                <a:gd name="connsiteY82" fmla="*/ 3271341 h 4548521"/>
                <a:gd name="connsiteX83" fmla="*/ 3805040 w 6370596"/>
                <a:gd name="connsiteY83" fmla="*/ 3220541 h 4548521"/>
                <a:gd name="connsiteX84" fmla="*/ 3773290 w 6370596"/>
                <a:gd name="connsiteY84" fmla="*/ 3144341 h 4548521"/>
                <a:gd name="connsiteX85" fmla="*/ 3728840 w 6370596"/>
                <a:gd name="connsiteY85" fmla="*/ 3087191 h 4548521"/>
                <a:gd name="connsiteX86" fmla="*/ 3671690 w 6370596"/>
                <a:gd name="connsiteY86" fmla="*/ 2979241 h 4548521"/>
                <a:gd name="connsiteX87" fmla="*/ 3678040 w 6370596"/>
                <a:gd name="connsiteY87" fmla="*/ 2960191 h 4548521"/>
                <a:gd name="connsiteX88" fmla="*/ 3690740 w 6370596"/>
                <a:gd name="connsiteY88" fmla="*/ 2877641 h 4548521"/>
                <a:gd name="connsiteX89" fmla="*/ 3684390 w 6370596"/>
                <a:gd name="connsiteY89" fmla="*/ 2833191 h 4548521"/>
                <a:gd name="connsiteX90" fmla="*/ 3671690 w 6370596"/>
                <a:gd name="connsiteY90" fmla="*/ 2814141 h 4548521"/>
                <a:gd name="connsiteX91" fmla="*/ 3665340 w 6370596"/>
                <a:gd name="connsiteY91" fmla="*/ 2788741 h 4548521"/>
                <a:gd name="connsiteX92" fmla="*/ 3671690 w 6370596"/>
                <a:gd name="connsiteY92" fmla="*/ 2706191 h 4548521"/>
                <a:gd name="connsiteX93" fmla="*/ 3684390 w 6370596"/>
                <a:gd name="connsiteY93" fmla="*/ 2687141 h 4548521"/>
                <a:gd name="connsiteX94" fmla="*/ 3722490 w 6370596"/>
                <a:gd name="connsiteY94" fmla="*/ 2649041 h 4548521"/>
                <a:gd name="connsiteX95" fmla="*/ 3843140 w 6370596"/>
                <a:gd name="connsiteY95" fmla="*/ 2560141 h 4548521"/>
                <a:gd name="connsiteX96" fmla="*/ 3925690 w 6370596"/>
                <a:gd name="connsiteY96" fmla="*/ 2496641 h 4548521"/>
                <a:gd name="connsiteX97" fmla="*/ 4008240 w 6370596"/>
                <a:gd name="connsiteY97" fmla="*/ 2464891 h 4548521"/>
                <a:gd name="connsiteX98" fmla="*/ 4109840 w 6370596"/>
                <a:gd name="connsiteY98" fmla="*/ 2471241 h 4548521"/>
                <a:gd name="connsiteX99" fmla="*/ 4147940 w 6370596"/>
                <a:gd name="connsiteY99" fmla="*/ 2496641 h 4548521"/>
                <a:gd name="connsiteX100" fmla="*/ 4186040 w 6370596"/>
                <a:gd name="connsiteY100" fmla="*/ 2515691 h 4548521"/>
                <a:gd name="connsiteX101" fmla="*/ 4249540 w 6370596"/>
                <a:gd name="connsiteY101" fmla="*/ 2566491 h 4548521"/>
                <a:gd name="connsiteX102" fmla="*/ 4274940 w 6370596"/>
                <a:gd name="connsiteY102" fmla="*/ 2610941 h 4548521"/>
                <a:gd name="connsiteX103" fmla="*/ 4293990 w 6370596"/>
                <a:gd name="connsiteY103" fmla="*/ 2629991 h 4548521"/>
                <a:gd name="connsiteX104" fmla="*/ 4363840 w 6370596"/>
                <a:gd name="connsiteY104" fmla="*/ 2706191 h 4548521"/>
                <a:gd name="connsiteX105" fmla="*/ 4382890 w 6370596"/>
                <a:gd name="connsiteY105" fmla="*/ 2731591 h 4548521"/>
                <a:gd name="connsiteX106" fmla="*/ 4427340 w 6370596"/>
                <a:gd name="connsiteY106" fmla="*/ 2795091 h 4548521"/>
                <a:gd name="connsiteX107" fmla="*/ 4465440 w 6370596"/>
                <a:gd name="connsiteY107" fmla="*/ 2852241 h 4548521"/>
                <a:gd name="connsiteX108" fmla="*/ 4535290 w 6370596"/>
                <a:gd name="connsiteY108" fmla="*/ 2947491 h 4548521"/>
                <a:gd name="connsiteX109" fmla="*/ 4547990 w 6370596"/>
                <a:gd name="connsiteY109" fmla="*/ 2966541 h 4548521"/>
                <a:gd name="connsiteX110" fmla="*/ 4573390 w 6370596"/>
                <a:gd name="connsiteY110" fmla="*/ 2991941 h 4548521"/>
                <a:gd name="connsiteX111" fmla="*/ 4586090 w 6370596"/>
                <a:gd name="connsiteY111" fmla="*/ 3010991 h 4548521"/>
                <a:gd name="connsiteX112" fmla="*/ 4605140 w 6370596"/>
                <a:gd name="connsiteY112" fmla="*/ 3030041 h 4548521"/>
                <a:gd name="connsiteX113" fmla="*/ 4649590 w 6370596"/>
                <a:gd name="connsiteY113" fmla="*/ 3087191 h 4548521"/>
                <a:gd name="connsiteX114" fmla="*/ 4668640 w 6370596"/>
                <a:gd name="connsiteY114" fmla="*/ 3112591 h 4548521"/>
                <a:gd name="connsiteX115" fmla="*/ 4681340 w 6370596"/>
                <a:gd name="connsiteY115" fmla="*/ 3131641 h 4548521"/>
                <a:gd name="connsiteX116" fmla="*/ 4700390 w 6370596"/>
                <a:gd name="connsiteY116" fmla="*/ 3137991 h 4548521"/>
                <a:gd name="connsiteX117" fmla="*/ 4732140 w 6370596"/>
                <a:gd name="connsiteY117" fmla="*/ 3036391 h 4548521"/>
                <a:gd name="connsiteX118" fmla="*/ 4744840 w 6370596"/>
                <a:gd name="connsiteY118" fmla="*/ 2985591 h 4548521"/>
                <a:gd name="connsiteX119" fmla="*/ 4763890 w 6370596"/>
                <a:gd name="connsiteY119" fmla="*/ 2934791 h 4548521"/>
                <a:gd name="connsiteX120" fmla="*/ 4776590 w 6370596"/>
                <a:gd name="connsiteY120" fmla="*/ 2883991 h 4548521"/>
                <a:gd name="connsiteX121" fmla="*/ 4782940 w 6370596"/>
                <a:gd name="connsiteY121" fmla="*/ 2864941 h 4548521"/>
                <a:gd name="connsiteX122" fmla="*/ 4801990 w 6370596"/>
                <a:gd name="connsiteY122" fmla="*/ 2839541 h 4548521"/>
                <a:gd name="connsiteX123" fmla="*/ 4808340 w 6370596"/>
                <a:gd name="connsiteY123" fmla="*/ 2820491 h 4548521"/>
                <a:gd name="connsiteX124" fmla="*/ 4846440 w 6370596"/>
                <a:gd name="connsiteY124" fmla="*/ 2763341 h 4548521"/>
                <a:gd name="connsiteX125" fmla="*/ 4859140 w 6370596"/>
                <a:gd name="connsiteY125" fmla="*/ 2744291 h 4548521"/>
                <a:gd name="connsiteX126" fmla="*/ 4878190 w 6370596"/>
                <a:gd name="connsiteY126" fmla="*/ 2731591 h 4548521"/>
                <a:gd name="connsiteX127" fmla="*/ 4922640 w 6370596"/>
                <a:gd name="connsiteY127" fmla="*/ 2693491 h 4548521"/>
                <a:gd name="connsiteX128" fmla="*/ 4960740 w 6370596"/>
                <a:gd name="connsiteY128" fmla="*/ 2680791 h 4548521"/>
                <a:gd name="connsiteX129" fmla="*/ 5005190 w 6370596"/>
                <a:gd name="connsiteY129" fmla="*/ 2668091 h 4548521"/>
                <a:gd name="connsiteX130" fmla="*/ 5049640 w 6370596"/>
                <a:gd name="connsiteY130" fmla="*/ 2661741 h 4548521"/>
                <a:gd name="connsiteX131" fmla="*/ 5119490 w 6370596"/>
                <a:gd name="connsiteY131" fmla="*/ 2668091 h 4548521"/>
                <a:gd name="connsiteX132" fmla="*/ 5138540 w 6370596"/>
                <a:gd name="connsiteY132" fmla="*/ 2680791 h 4548521"/>
                <a:gd name="connsiteX133" fmla="*/ 5157590 w 6370596"/>
                <a:gd name="connsiteY133" fmla="*/ 2687141 h 4548521"/>
                <a:gd name="connsiteX134" fmla="*/ 5202040 w 6370596"/>
                <a:gd name="connsiteY134" fmla="*/ 2706191 h 4548521"/>
                <a:gd name="connsiteX135" fmla="*/ 5240140 w 6370596"/>
                <a:gd name="connsiteY135" fmla="*/ 2718891 h 4548521"/>
                <a:gd name="connsiteX136" fmla="*/ 5259190 w 6370596"/>
                <a:gd name="connsiteY136" fmla="*/ 2725241 h 4548521"/>
                <a:gd name="connsiteX137" fmla="*/ 5290940 w 6370596"/>
                <a:gd name="connsiteY137" fmla="*/ 2737941 h 4548521"/>
                <a:gd name="connsiteX138" fmla="*/ 5316340 w 6370596"/>
                <a:gd name="connsiteY138" fmla="*/ 2744291 h 4548521"/>
                <a:gd name="connsiteX139" fmla="*/ 5354440 w 6370596"/>
                <a:gd name="connsiteY139" fmla="*/ 2756991 h 4548521"/>
                <a:gd name="connsiteX140" fmla="*/ 5398890 w 6370596"/>
                <a:gd name="connsiteY140" fmla="*/ 2769691 h 4548521"/>
                <a:gd name="connsiteX141" fmla="*/ 5494140 w 6370596"/>
                <a:gd name="connsiteY141" fmla="*/ 2763341 h 4548521"/>
                <a:gd name="connsiteX142" fmla="*/ 5513190 w 6370596"/>
                <a:gd name="connsiteY142" fmla="*/ 2744291 h 4548521"/>
                <a:gd name="connsiteX143" fmla="*/ 5500490 w 6370596"/>
                <a:gd name="connsiteY143" fmla="*/ 2699841 h 4548521"/>
                <a:gd name="connsiteX144" fmla="*/ 5494140 w 6370596"/>
                <a:gd name="connsiteY144" fmla="*/ 2668091 h 4548521"/>
                <a:gd name="connsiteX145" fmla="*/ 5456040 w 6370596"/>
                <a:gd name="connsiteY145" fmla="*/ 2649041 h 4548521"/>
                <a:gd name="connsiteX146" fmla="*/ 5449690 w 6370596"/>
                <a:gd name="connsiteY146" fmla="*/ 2623641 h 4548521"/>
                <a:gd name="connsiteX147" fmla="*/ 5462390 w 6370596"/>
                <a:gd name="connsiteY147" fmla="*/ 2509341 h 4548521"/>
                <a:gd name="connsiteX148" fmla="*/ 5475090 w 6370596"/>
                <a:gd name="connsiteY148" fmla="*/ 2483941 h 4548521"/>
                <a:gd name="connsiteX149" fmla="*/ 5513190 w 6370596"/>
                <a:gd name="connsiteY149" fmla="*/ 2458541 h 4548521"/>
                <a:gd name="connsiteX150" fmla="*/ 5513190 w 6370596"/>
                <a:gd name="connsiteY150" fmla="*/ 2356941 h 4548521"/>
                <a:gd name="connsiteX151" fmla="*/ 5532240 w 6370596"/>
                <a:gd name="connsiteY151" fmla="*/ 2331541 h 4548521"/>
                <a:gd name="connsiteX152" fmla="*/ 5551290 w 6370596"/>
                <a:gd name="connsiteY152" fmla="*/ 2293441 h 4548521"/>
                <a:gd name="connsiteX153" fmla="*/ 5576690 w 6370596"/>
                <a:gd name="connsiteY153" fmla="*/ 2287091 h 4548521"/>
                <a:gd name="connsiteX154" fmla="*/ 5684640 w 6370596"/>
                <a:gd name="connsiteY154" fmla="*/ 2280741 h 4548521"/>
                <a:gd name="connsiteX155" fmla="*/ 5767190 w 6370596"/>
                <a:gd name="connsiteY155" fmla="*/ 2261691 h 4548521"/>
                <a:gd name="connsiteX156" fmla="*/ 5786240 w 6370596"/>
                <a:gd name="connsiteY156" fmla="*/ 2255341 h 4548521"/>
                <a:gd name="connsiteX157" fmla="*/ 5951340 w 6370596"/>
                <a:gd name="connsiteY157" fmla="*/ 2261691 h 4548521"/>
                <a:gd name="connsiteX158" fmla="*/ 5989440 w 6370596"/>
                <a:gd name="connsiteY158" fmla="*/ 2280741 h 4548521"/>
                <a:gd name="connsiteX159" fmla="*/ 6129140 w 6370596"/>
                <a:gd name="connsiteY159" fmla="*/ 2299791 h 4548521"/>
                <a:gd name="connsiteX160" fmla="*/ 6287890 w 6370596"/>
                <a:gd name="connsiteY160" fmla="*/ 2293441 h 4548521"/>
                <a:gd name="connsiteX161" fmla="*/ 6306940 w 6370596"/>
                <a:gd name="connsiteY161" fmla="*/ 2280741 h 4548521"/>
                <a:gd name="connsiteX162" fmla="*/ 6332340 w 6370596"/>
                <a:gd name="connsiteY162" fmla="*/ 2274391 h 4548521"/>
                <a:gd name="connsiteX163" fmla="*/ 6370440 w 6370596"/>
                <a:gd name="connsiteY163" fmla="*/ 2236291 h 4548521"/>
                <a:gd name="connsiteX164" fmla="*/ 6351390 w 6370596"/>
                <a:gd name="connsiteY164" fmla="*/ 2229941 h 4548521"/>
                <a:gd name="connsiteX165" fmla="*/ 6325990 w 6370596"/>
                <a:gd name="connsiteY165" fmla="*/ 2217241 h 4548521"/>
                <a:gd name="connsiteX166" fmla="*/ 6306940 w 6370596"/>
                <a:gd name="connsiteY166" fmla="*/ 2102941 h 4548521"/>
                <a:gd name="connsiteX167" fmla="*/ 6300590 w 6370596"/>
                <a:gd name="connsiteY167" fmla="*/ 2033091 h 4548521"/>
                <a:gd name="connsiteX168" fmla="*/ 6281540 w 6370596"/>
                <a:gd name="connsiteY168" fmla="*/ 1969591 h 4548521"/>
                <a:gd name="connsiteX169" fmla="*/ 6268840 w 6370596"/>
                <a:gd name="connsiteY169" fmla="*/ 1937841 h 4548521"/>
                <a:gd name="connsiteX170" fmla="*/ 6262490 w 6370596"/>
                <a:gd name="connsiteY170" fmla="*/ 1918791 h 4548521"/>
                <a:gd name="connsiteX171" fmla="*/ 6249790 w 6370596"/>
                <a:gd name="connsiteY171" fmla="*/ 1899741 h 4548521"/>
                <a:gd name="connsiteX172" fmla="*/ 6243440 w 6370596"/>
                <a:gd name="connsiteY172" fmla="*/ 1874341 h 4548521"/>
                <a:gd name="connsiteX173" fmla="*/ 6224390 w 6370596"/>
                <a:gd name="connsiteY173" fmla="*/ 1829891 h 4548521"/>
                <a:gd name="connsiteX174" fmla="*/ 6218040 w 6370596"/>
                <a:gd name="connsiteY174" fmla="*/ 1753691 h 4548521"/>
                <a:gd name="connsiteX175" fmla="*/ 6192640 w 6370596"/>
                <a:gd name="connsiteY175" fmla="*/ 1696541 h 4548521"/>
                <a:gd name="connsiteX176" fmla="*/ 6179940 w 6370596"/>
                <a:gd name="connsiteY176" fmla="*/ 1671141 h 4548521"/>
                <a:gd name="connsiteX177" fmla="*/ 6154540 w 6370596"/>
                <a:gd name="connsiteY177" fmla="*/ 1633041 h 4548521"/>
                <a:gd name="connsiteX178" fmla="*/ 6141840 w 6370596"/>
                <a:gd name="connsiteY178" fmla="*/ 1594941 h 4548521"/>
                <a:gd name="connsiteX179" fmla="*/ 6135490 w 6370596"/>
                <a:gd name="connsiteY179" fmla="*/ 1575891 h 4548521"/>
                <a:gd name="connsiteX180" fmla="*/ 6129140 w 6370596"/>
                <a:gd name="connsiteY180" fmla="*/ 1550491 h 4548521"/>
                <a:gd name="connsiteX181" fmla="*/ 6116440 w 6370596"/>
                <a:gd name="connsiteY181" fmla="*/ 1531441 h 4548521"/>
                <a:gd name="connsiteX182" fmla="*/ 6097390 w 6370596"/>
                <a:gd name="connsiteY182" fmla="*/ 1486991 h 4548521"/>
                <a:gd name="connsiteX183" fmla="*/ 6059290 w 6370596"/>
                <a:gd name="connsiteY183" fmla="*/ 1474291 h 4548521"/>
                <a:gd name="connsiteX184" fmla="*/ 6002140 w 6370596"/>
                <a:gd name="connsiteY184" fmla="*/ 1461591 h 4548521"/>
                <a:gd name="connsiteX185" fmla="*/ 5964040 w 6370596"/>
                <a:gd name="connsiteY185" fmla="*/ 1448891 h 4548521"/>
                <a:gd name="connsiteX186" fmla="*/ 5944990 w 6370596"/>
                <a:gd name="connsiteY186" fmla="*/ 1442541 h 4548521"/>
                <a:gd name="connsiteX187" fmla="*/ 5887840 w 6370596"/>
                <a:gd name="connsiteY187" fmla="*/ 1429841 h 4548521"/>
                <a:gd name="connsiteX188" fmla="*/ 5868790 w 6370596"/>
                <a:gd name="connsiteY188" fmla="*/ 1423491 h 4548521"/>
                <a:gd name="connsiteX189" fmla="*/ 5563990 w 6370596"/>
                <a:gd name="connsiteY189" fmla="*/ 1436191 h 4548521"/>
                <a:gd name="connsiteX190" fmla="*/ 5506840 w 6370596"/>
                <a:gd name="connsiteY190" fmla="*/ 1448891 h 4548521"/>
                <a:gd name="connsiteX191" fmla="*/ 5468740 w 6370596"/>
                <a:gd name="connsiteY191" fmla="*/ 1461591 h 4548521"/>
                <a:gd name="connsiteX192" fmla="*/ 5449690 w 6370596"/>
                <a:gd name="connsiteY192" fmla="*/ 1467941 h 4548521"/>
                <a:gd name="connsiteX193" fmla="*/ 5430640 w 6370596"/>
                <a:gd name="connsiteY193" fmla="*/ 1480641 h 4548521"/>
                <a:gd name="connsiteX194" fmla="*/ 5373490 w 6370596"/>
                <a:gd name="connsiteY194" fmla="*/ 1493341 h 4548521"/>
                <a:gd name="connsiteX195" fmla="*/ 5309990 w 6370596"/>
                <a:gd name="connsiteY195" fmla="*/ 1506041 h 4548521"/>
                <a:gd name="connsiteX196" fmla="*/ 5202040 w 6370596"/>
                <a:gd name="connsiteY196" fmla="*/ 1525091 h 4548521"/>
                <a:gd name="connsiteX197" fmla="*/ 5030590 w 6370596"/>
                <a:gd name="connsiteY197" fmla="*/ 1512391 h 4548521"/>
                <a:gd name="connsiteX198" fmla="*/ 4967090 w 6370596"/>
                <a:gd name="connsiteY198" fmla="*/ 1493341 h 4548521"/>
                <a:gd name="connsiteX199" fmla="*/ 4948040 w 6370596"/>
                <a:gd name="connsiteY199" fmla="*/ 1486991 h 4548521"/>
                <a:gd name="connsiteX200" fmla="*/ 4922640 w 6370596"/>
                <a:gd name="connsiteY200" fmla="*/ 1480641 h 4548521"/>
                <a:gd name="connsiteX201" fmla="*/ 4903590 w 6370596"/>
                <a:gd name="connsiteY201" fmla="*/ 1474291 h 4548521"/>
                <a:gd name="connsiteX202" fmla="*/ 4833740 w 6370596"/>
                <a:gd name="connsiteY202" fmla="*/ 1467941 h 4548521"/>
                <a:gd name="connsiteX203" fmla="*/ 4795640 w 6370596"/>
                <a:gd name="connsiteY203" fmla="*/ 1455241 h 4548521"/>
                <a:gd name="connsiteX204" fmla="*/ 4522590 w 6370596"/>
                <a:gd name="connsiteY204" fmla="*/ 1442541 h 4548521"/>
                <a:gd name="connsiteX205" fmla="*/ 4490840 w 6370596"/>
                <a:gd name="connsiteY205" fmla="*/ 1436191 h 4548521"/>
                <a:gd name="connsiteX206" fmla="*/ 4452740 w 6370596"/>
                <a:gd name="connsiteY206" fmla="*/ 1423491 h 4548521"/>
                <a:gd name="connsiteX207" fmla="*/ 4395590 w 6370596"/>
                <a:gd name="connsiteY207" fmla="*/ 1417141 h 4548521"/>
                <a:gd name="connsiteX208" fmla="*/ 4357490 w 6370596"/>
                <a:gd name="connsiteY208" fmla="*/ 1391741 h 4548521"/>
                <a:gd name="connsiteX209" fmla="*/ 4319390 w 6370596"/>
                <a:gd name="connsiteY209" fmla="*/ 1379041 h 4548521"/>
                <a:gd name="connsiteX210" fmla="*/ 4281290 w 6370596"/>
                <a:gd name="connsiteY210" fmla="*/ 1366341 h 4548521"/>
                <a:gd name="connsiteX211" fmla="*/ 4243190 w 6370596"/>
                <a:gd name="connsiteY211" fmla="*/ 1353641 h 4548521"/>
                <a:gd name="connsiteX212" fmla="*/ 4211440 w 6370596"/>
                <a:gd name="connsiteY212" fmla="*/ 1347291 h 4548521"/>
                <a:gd name="connsiteX213" fmla="*/ 4192390 w 6370596"/>
                <a:gd name="connsiteY213" fmla="*/ 1334591 h 4548521"/>
                <a:gd name="connsiteX214" fmla="*/ 4154290 w 6370596"/>
                <a:gd name="connsiteY214" fmla="*/ 1321891 h 4548521"/>
                <a:gd name="connsiteX215" fmla="*/ 4135240 w 6370596"/>
                <a:gd name="connsiteY215" fmla="*/ 1315541 h 4548521"/>
                <a:gd name="connsiteX216" fmla="*/ 4103490 w 6370596"/>
                <a:gd name="connsiteY216" fmla="*/ 1296491 h 4548521"/>
                <a:gd name="connsiteX217" fmla="*/ 4059040 w 6370596"/>
                <a:gd name="connsiteY217" fmla="*/ 1283791 h 4548521"/>
                <a:gd name="connsiteX218" fmla="*/ 4033640 w 6370596"/>
                <a:gd name="connsiteY218" fmla="*/ 1271091 h 4548521"/>
                <a:gd name="connsiteX219" fmla="*/ 3982840 w 6370596"/>
                <a:gd name="connsiteY219" fmla="*/ 1258391 h 4548521"/>
                <a:gd name="connsiteX220" fmla="*/ 3919340 w 6370596"/>
                <a:gd name="connsiteY220" fmla="*/ 1220291 h 4548521"/>
                <a:gd name="connsiteX221" fmla="*/ 3900290 w 6370596"/>
                <a:gd name="connsiteY221" fmla="*/ 1213941 h 4548521"/>
                <a:gd name="connsiteX222" fmla="*/ 3709790 w 6370596"/>
                <a:gd name="connsiteY222" fmla="*/ 1207591 h 4548521"/>
                <a:gd name="connsiteX223" fmla="*/ 3627240 w 6370596"/>
                <a:gd name="connsiteY223" fmla="*/ 1213941 h 4548521"/>
                <a:gd name="connsiteX224" fmla="*/ 3589140 w 6370596"/>
                <a:gd name="connsiteY224" fmla="*/ 1232991 h 4548521"/>
                <a:gd name="connsiteX225" fmla="*/ 3551040 w 6370596"/>
                <a:gd name="connsiteY225" fmla="*/ 1245691 h 4548521"/>
                <a:gd name="connsiteX226" fmla="*/ 3531990 w 6370596"/>
                <a:gd name="connsiteY226" fmla="*/ 1258391 h 4548521"/>
                <a:gd name="connsiteX227" fmla="*/ 3512940 w 6370596"/>
                <a:gd name="connsiteY227" fmla="*/ 1264741 h 4548521"/>
                <a:gd name="connsiteX228" fmla="*/ 3474840 w 6370596"/>
                <a:gd name="connsiteY228" fmla="*/ 1290141 h 4548521"/>
                <a:gd name="connsiteX229" fmla="*/ 3455790 w 6370596"/>
                <a:gd name="connsiteY229" fmla="*/ 1302841 h 4548521"/>
                <a:gd name="connsiteX230" fmla="*/ 3455790 w 6370596"/>
                <a:gd name="connsiteY230" fmla="*/ 1455241 h 4548521"/>
                <a:gd name="connsiteX231" fmla="*/ 3366890 w 6370596"/>
                <a:gd name="connsiteY231" fmla="*/ 1506041 h 4548521"/>
                <a:gd name="connsiteX232" fmla="*/ 3271640 w 6370596"/>
                <a:gd name="connsiteY232" fmla="*/ 1448891 h 4548521"/>
                <a:gd name="connsiteX233" fmla="*/ 3252590 w 6370596"/>
                <a:gd name="connsiteY233" fmla="*/ 1455241 h 4548521"/>
                <a:gd name="connsiteX234" fmla="*/ 3176390 w 6370596"/>
                <a:gd name="connsiteY234" fmla="*/ 1429841 h 4548521"/>
                <a:gd name="connsiteX235" fmla="*/ 3157340 w 6370596"/>
                <a:gd name="connsiteY235" fmla="*/ 1410791 h 4548521"/>
                <a:gd name="connsiteX236" fmla="*/ 3138290 w 6370596"/>
                <a:gd name="connsiteY236" fmla="*/ 1372691 h 4548521"/>
                <a:gd name="connsiteX237" fmla="*/ 3131940 w 6370596"/>
                <a:gd name="connsiteY237" fmla="*/ 1353641 h 4548521"/>
                <a:gd name="connsiteX238" fmla="*/ 3119240 w 6370596"/>
                <a:gd name="connsiteY238" fmla="*/ 1334591 h 4548521"/>
                <a:gd name="connsiteX239" fmla="*/ 3112890 w 6370596"/>
                <a:gd name="connsiteY239" fmla="*/ 1315541 h 4548521"/>
                <a:gd name="connsiteX240" fmla="*/ 3100190 w 6370596"/>
                <a:gd name="connsiteY240" fmla="*/ 1296491 h 4548521"/>
                <a:gd name="connsiteX241" fmla="*/ 3087490 w 6370596"/>
                <a:gd name="connsiteY241" fmla="*/ 1271091 h 4548521"/>
                <a:gd name="connsiteX242" fmla="*/ 3068440 w 6370596"/>
                <a:gd name="connsiteY242" fmla="*/ 1252041 h 4548521"/>
                <a:gd name="connsiteX243" fmla="*/ 3030340 w 6370596"/>
                <a:gd name="connsiteY243" fmla="*/ 1232991 h 4548521"/>
                <a:gd name="connsiteX244" fmla="*/ 3011290 w 6370596"/>
                <a:gd name="connsiteY244" fmla="*/ 1213941 h 4548521"/>
                <a:gd name="connsiteX245" fmla="*/ 2985890 w 6370596"/>
                <a:gd name="connsiteY245" fmla="*/ 1194891 h 4548521"/>
                <a:gd name="connsiteX246" fmla="*/ 2966840 w 6370596"/>
                <a:gd name="connsiteY246" fmla="*/ 1169491 h 4548521"/>
                <a:gd name="connsiteX247" fmla="*/ 2941440 w 6370596"/>
                <a:gd name="connsiteY247" fmla="*/ 1144091 h 4548521"/>
                <a:gd name="connsiteX248" fmla="*/ 2896990 w 6370596"/>
                <a:gd name="connsiteY248" fmla="*/ 1086941 h 4548521"/>
                <a:gd name="connsiteX249" fmla="*/ 2865240 w 6370596"/>
                <a:gd name="connsiteY249" fmla="*/ 1048841 h 4548521"/>
                <a:gd name="connsiteX250" fmla="*/ 2839840 w 6370596"/>
                <a:gd name="connsiteY250" fmla="*/ 1029791 h 4548521"/>
                <a:gd name="connsiteX251" fmla="*/ 2801740 w 6370596"/>
                <a:gd name="connsiteY251" fmla="*/ 1004391 h 4548521"/>
                <a:gd name="connsiteX252" fmla="*/ 2757290 w 6370596"/>
                <a:gd name="connsiteY252" fmla="*/ 966291 h 4548521"/>
                <a:gd name="connsiteX253" fmla="*/ 2719190 w 6370596"/>
                <a:gd name="connsiteY253" fmla="*/ 928191 h 4548521"/>
                <a:gd name="connsiteX254" fmla="*/ 2700140 w 6370596"/>
                <a:gd name="connsiteY254" fmla="*/ 915491 h 4548521"/>
                <a:gd name="connsiteX255" fmla="*/ 2655690 w 6370596"/>
                <a:gd name="connsiteY255" fmla="*/ 871041 h 4548521"/>
                <a:gd name="connsiteX256" fmla="*/ 2630290 w 6370596"/>
                <a:gd name="connsiteY256" fmla="*/ 832941 h 4548521"/>
                <a:gd name="connsiteX257" fmla="*/ 2598540 w 6370596"/>
                <a:gd name="connsiteY257" fmla="*/ 801191 h 4548521"/>
                <a:gd name="connsiteX258" fmla="*/ 2585840 w 6370596"/>
                <a:gd name="connsiteY258" fmla="*/ 782141 h 4548521"/>
                <a:gd name="connsiteX259" fmla="*/ 2522340 w 6370596"/>
                <a:gd name="connsiteY259" fmla="*/ 744041 h 4548521"/>
                <a:gd name="connsiteX260" fmla="*/ 2503290 w 6370596"/>
                <a:gd name="connsiteY260" fmla="*/ 724991 h 4548521"/>
                <a:gd name="connsiteX261" fmla="*/ 2452490 w 6370596"/>
                <a:gd name="connsiteY261" fmla="*/ 693241 h 4548521"/>
                <a:gd name="connsiteX262" fmla="*/ 2376290 w 6370596"/>
                <a:gd name="connsiteY262" fmla="*/ 642441 h 4548521"/>
                <a:gd name="connsiteX263" fmla="*/ 2331840 w 6370596"/>
                <a:gd name="connsiteY263" fmla="*/ 585291 h 4548521"/>
                <a:gd name="connsiteX264" fmla="*/ 2293740 w 6370596"/>
                <a:gd name="connsiteY264" fmla="*/ 547191 h 4548521"/>
                <a:gd name="connsiteX265" fmla="*/ 2268340 w 6370596"/>
                <a:gd name="connsiteY265" fmla="*/ 496391 h 4548521"/>
                <a:gd name="connsiteX266" fmla="*/ 2223890 w 6370596"/>
                <a:gd name="connsiteY266" fmla="*/ 350341 h 4548521"/>
                <a:gd name="connsiteX267" fmla="*/ 2211190 w 6370596"/>
                <a:gd name="connsiteY267" fmla="*/ 331291 h 4548521"/>
                <a:gd name="connsiteX268" fmla="*/ 2204840 w 6370596"/>
                <a:gd name="connsiteY268" fmla="*/ 312241 h 4548521"/>
                <a:gd name="connsiteX269" fmla="*/ 2179440 w 6370596"/>
                <a:gd name="connsiteY269" fmla="*/ 274141 h 4548521"/>
                <a:gd name="connsiteX270" fmla="*/ 2122290 w 6370596"/>
                <a:gd name="connsiteY270" fmla="*/ 134441 h 4548521"/>
                <a:gd name="connsiteX271" fmla="*/ 2096890 w 6370596"/>
                <a:gd name="connsiteY271" fmla="*/ 96341 h 4548521"/>
                <a:gd name="connsiteX272" fmla="*/ 2071490 w 6370596"/>
                <a:gd name="connsiteY272" fmla="*/ 89991 h 4548521"/>
                <a:gd name="connsiteX273" fmla="*/ 2001640 w 6370596"/>
                <a:gd name="connsiteY273" fmla="*/ 58241 h 4548521"/>
                <a:gd name="connsiteX274" fmla="*/ 1982590 w 6370596"/>
                <a:gd name="connsiteY274" fmla="*/ 45541 h 4548521"/>
                <a:gd name="connsiteX275" fmla="*/ 1684140 w 6370596"/>
                <a:gd name="connsiteY275" fmla="*/ 26491 h 4548521"/>
                <a:gd name="connsiteX276" fmla="*/ 763390 w 6370596"/>
                <a:gd name="connsiteY276" fmla="*/ 13791 h 4548521"/>
                <a:gd name="connsiteX277" fmla="*/ 503040 w 6370596"/>
                <a:gd name="connsiteY277" fmla="*/ 1091 h 4548521"/>
                <a:gd name="connsiteX278" fmla="*/ 452240 w 6370596"/>
                <a:gd name="connsiteY278" fmla="*/ 20141 h 4548521"/>
                <a:gd name="connsiteX279" fmla="*/ 134740 w 6370596"/>
                <a:gd name="connsiteY279" fmla="*/ 20141 h 4548521"/>
                <a:gd name="connsiteX280" fmla="*/ 45840 w 6370596"/>
                <a:gd name="connsiteY280" fmla="*/ 64591 h 4548521"/>
                <a:gd name="connsiteX281" fmla="*/ 26790 w 6370596"/>
                <a:gd name="connsiteY281" fmla="*/ 229691 h 4548521"/>
                <a:gd name="connsiteX282" fmla="*/ 7740 w 6370596"/>
                <a:gd name="connsiteY282" fmla="*/ 369391 h 4548521"/>
                <a:gd name="connsiteX283" fmla="*/ 20440 w 6370596"/>
                <a:gd name="connsiteY283"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414341 h 4548521"/>
                <a:gd name="connsiteX50" fmla="*/ 2611240 w 6370596"/>
                <a:gd name="connsiteY50" fmla="*/ 4312741 h 4548521"/>
                <a:gd name="connsiteX51" fmla="*/ 2827140 w 6370596"/>
                <a:gd name="connsiteY51" fmla="*/ 4166691 h 4548521"/>
                <a:gd name="connsiteX52" fmla="*/ 2890640 w 6370596"/>
                <a:gd name="connsiteY52" fmla="*/ 4103191 h 4548521"/>
                <a:gd name="connsiteX53" fmla="*/ 2903340 w 6370596"/>
                <a:gd name="connsiteY53" fmla="*/ 4077791 h 4548521"/>
                <a:gd name="connsiteX54" fmla="*/ 2992240 w 6370596"/>
                <a:gd name="connsiteY54" fmla="*/ 4014291 h 4548521"/>
                <a:gd name="connsiteX55" fmla="*/ 3023990 w 6370596"/>
                <a:gd name="connsiteY55" fmla="*/ 3995241 h 4548521"/>
                <a:gd name="connsiteX56" fmla="*/ 3093840 w 6370596"/>
                <a:gd name="connsiteY56" fmla="*/ 3963491 h 4548521"/>
                <a:gd name="connsiteX57" fmla="*/ 3112890 w 6370596"/>
                <a:gd name="connsiteY57" fmla="*/ 3950791 h 4548521"/>
                <a:gd name="connsiteX58" fmla="*/ 3150990 w 6370596"/>
                <a:gd name="connsiteY58" fmla="*/ 3938091 h 4548521"/>
                <a:gd name="connsiteX59" fmla="*/ 3208140 w 6370596"/>
                <a:gd name="connsiteY59" fmla="*/ 3906341 h 4548521"/>
                <a:gd name="connsiteX60" fmla="*/ 3246240 w 6370596"/>
                <a:gd name="connsiteY60" fmla="*/ 3887291 h 4548521"/>
                <a:gd name="connsiteX61" fmla="*/ 3258940 w 6370596"/>
                <a:gd name="connsiteY61" fmla="*/ 3868241 h 4548521"/>
                <a:gd name="connsiteX62" fmla="*/ 3284340 w 6370596"/>
                <a:gd name="connsiteY62" fmla="*/ 3849191 h 4548521"/>
                <a:gd name="connsiteX63" fmla="*/ 3277990 w 6370596"/>
                <a:gd name="connsiteY63" fmla="*/ 3734891 h 4548521"/>
                <a:gd name="connsiteX64" fmla="*/ 3239890 w 6370596"/>
                <a:gd name="connsiteY64" fmla="*/ 3728541 h 4548521"/>
                <a:gd name="connsiteX65" fmla="*/ 3112890 w 6370596"/>
                <a:gd name="connsiteY65" fmla="*/ 3715841 h 4548521"/>
                <a:gd name="connsiteX66" fmla="*/ 3119240 w 6370596"/>
                <a:gd name="connsiteY66" fmla="*/ 3690441 h 4548521"/>
                <a:gd name="connsiteX67" fmla="*/ 3138290 w 6370596"/>
                <a:gd name="connsiteY67" fmla="*/ 3677741 h 4548521"/>
                <a:gd name="connsiteX68" fmla="*/ 3163690 w 6370596"/>
                <a:gd name="connsiteY68" fmla="*/ 3658691 h 4548521"/>
                <a:gd name="connsiteX69" fmla="*/ 3201790 w 6370596"/>
                <a:gd name="connsiteY69" fmla="*/ 3639641 h 4548521"/>
                <a:gd name="connsiteX70" fmla="*/ 3271640 w 6370596"/>
                <a:gd name="connsiteY70" fmla="*/ 3569791 h 4548521"/>
                <a:gd name="connsiteX71" fmla="*/ 3290690 w 6370596"/>
                <a:gd name="connsiteY71" fmla="*/ 3544391 h 4548521"/>
                <a:gd name="connsiteX72" fmla="*/ 3309740 w 6370596"/>
                <a:gd name="connsiteY72" fmla="*/ 3531691 h 4548521"/>
                <a:gd name="connsiteX73" fmla="*/ 3404990 w 6370596"/>
                <a:gd name="connsiteY73" fmla="*/ 3474541 h 4548521"/>
                <a:gd name="connsiteX74" fmla="*/ 3449440 w 6370596"/>
                <a:gd name="connsiteY74" fmla="*/ 3461841 h 4548521"/>
                <a:gd name="connsiteX75" fmla="*/ 3474840 w 6370596"/>
                <a:gd name="connsiteY75" fmla="*/ 3398341 h 4548521"/>
                <a:gd name="connsiteX76" fmla="*/ 3512940 w 6370596"/>
                <a:gd name="connsiteY76" fmla="*/ 3379291 h 4548521"/>
                <a:gd name="connsiteX77" fmla="*/ 3557390 w 6370596"/>
                <a:gd name="connsiteY77" fmla="*/ 3353891 h 4548521"/>
                <a:gd name="connsiteX78" fmla="*/ 3608190 w 6370596"/>
                <a:gd name="connsiteY78" fmla="*/ 3322141 h 4548521"/>
                <a:gd name="connsiteX79" fmla="*/ 3697090 w 6370596"/>
                <a:gd name="connsiteY79" fmla="*/ 3296741 h 4548521"/>
                <a:gd name="connsiteX80" fmla="*/ 3741540 w 6370596"/>
                <a:gd name="connsiteY80" fmla="*/ 3284041 h 4548521"/>
                <a:gd name="connsiteX81" fmla="*/ 3760590 w 6370596"/>
                <a:gd name="connsiteY81" fmla="*/ 3271341 h 4548521"/>
                <a:gd name="connsiteX82" fmla="*/ 3805040 w 6370596"/>
                <a:gd name="connsiteY82" fmla="*/ 3220541 h 4548521"/>
                <a:gd name="connsiteX83" fmla="*/ 3773290 w 6370596"/>
                <a:gd name="connsiteY83" fmla="*/ 3144341 h 4548521"/>
                <a:gd name="connsiteX84" fmla="*/ 3728840 w 6370596"/>
                <a:gd name="connsiteY84" fmla="*/ 3087191 h 4548521"/>
                <a:gd name="connsiteX85" fmla="*/ 3671690 w 6370596"/>
                <a:gd name="connsiteY85" fmla="*/ 2979241 h 4548521"/>
                <a:gd name="connsiteX86" fmla="*/ 3678040 w 6370596"/>
                <a:gd name="connsiteY86" fmla="*/ 2960191 h 4548521"/>
                <a:gd name="connsiteX87" fmla="*/ 3690740 w 6370596"/>
                <a:gd name="connsiteY87" fmla="*/ 2877641 h 4548521"/>
                <a:gd name="connsiteX88" fmla="*/ 3684390 w 6370596"/>
                <a:gd name="connsiteY88" fmla="*/ 2833191 h 4548521"/>
                <a:gd name="connsiteX89" fmla="*/ 3671690 w 6370596"/>
                <a:gd name="connsiteY89" fmla="*/ 2814141 h 4548521"/>
                <a:gd name="connsiteX90" fmla="*/ 3665340 w 6370596"/>
                <a:gd name="connsiteY90" fmla="*/ 2788741 h 4548521"/>
                <a:gd name="connsiteX91" fmla="*/ 3671690 w 6370596"/>
                <a:gd name="connsiteY91" fmla="*/ 2706191 h 4548521"/>
                <a:gd name="connsiteX92" fmla="*/ 3684390 w 6370596"/>
                <a:gd name="connsiteY92" fmla="*/ 2687141 h 4548521"/>
                <a:gd name="connsiteX93" fmla="*/ 3722490 w 6370596"/>
                <a:gd name="connsiteY93" fmla="*/ 2649041 h 4548521"/>
                <a:gd name="connsiteX94" fmla="*/ 3843140 w 6370596"/>
                <a:gd name="connsiteY94" fmla="*/ 2560141 h 4548521"/>
                <a:gd name="connsiteX95" fmla="*/ 3925690 w 6370596"/>
                <a:gd name="connsiteY95" fmla="*/ 2496641 h 4548521"/>
                <a:gd name="connsiteX96" fmla="*/ 4008240 w 6370596"/>
                <a:gd name="connsiteY96" fmla="*/ 2464891 h 4548521"/>
                <a:gd name="connsiteX97" fmla="*/ 4109840 w 6370596"/>
                <a:gd name="connsiteY97" fmla="*/ 2471241 h 4548521"/>
                <a:gd name="connsiteX98" fmla="*/ 4147940 w 6370596"/>
                <a:gd name="connsiteY98" fmla="*/ 2496641 h 4548521"/>
                <a:gd name="connsiteX99" fmla="*/ 4186040 w 6370596"/>
                <a:gd name="connsiteY99" fmla="*/ 2515691 h 4548521"/>
                <a:gd name="connsiteX100" fmla="*/ 4249540 w 6370596"/>
                <a:gd name="connsiteY100" fmla="*/ 2566491 h 4548521"/>
                <a:gd name="connsiteX101" fmla="*/ 4274940 w 6370596"/>
                <a:gd name="connsiteY101" fmla="*/ 2610941 h 4548521"/>
                <a:gd name="connsiteX102" fmla="*/ 4293990 w 6370596"/>
                <a:gd name="connsiteY102" fmla="*/ 2629991 h 4548521"/>
                <a:gd name="connsiteX103" fmla="*/ 4363840 w 6370596"/>
                <a:gd name="connsiteY103" fmla="*/ 2706191 h 4548521"/>
                <a:gd name="connsiteX104" fmla="*/ 4382890 w 6370596"/>
                <a:gd name="connsiteY104" fmla="*/ 2731591 h 4548521"/>
                <a:gd name="connsiteX105" fmla="*/ 4427340 w 6370596"/>
                <a:gd name="connsiteY105" fmla="*/ 2795091 h 4548521"/>
                <a:gd name="connsiteX106" fmla="*/ 4465440 w 6370596"/>
                <a:gd name="connsiteY106" fmla="*/ 2852241 h 4548521"/>
                <a:gd name="connsiteX107" fmla="*/ 4535290 w 6370596"/>
                <a:gd name="connsiteY107" fmla="*/ 2947491 h 4548521"/>
                <a:gd name="connsiteX108" fmla="*/ 4547990 w 6370596"/>
                <a:gd name="connsiteY108" fmla="*/ 2966541 h 4548521"/>
                <a:gd name="connsiteX109" fmla="*/ 4573390 w 6370596"/>
                <a:gd name="connsiteY109" fmla="*/ 2991941 h 4548521"/>
                <a:gd name="connsiteX110" fmla="*/ 4586090 w 6370596"/>
                <a:gd name="connsiteY110" fmla="*/ 3010991 h 4548521"/>
                <a:gd name="connsiteX111" fmla="*/ 4605140 w 6370596"/>
                <a:gd name="connsiteY111" fmla="*/ 3030041 h 4548521"/>
                <a:gd name="connsiteX112" fmla="*/ 4649590 w 6370596"/>
                <a:gd name="connsiteY112" fmla="*/ 3087191 h 4548521"/>
                <a:gd name="connsiteX113" fmla="*/ 4668640 w 6370596"/>
                <a:gd name="connsiteY113" fmla="*/ 3112591 h 4548521"/>
                <a:gd name="connsiteX114" fmla="*/ 4681340 w 6370596"/>
                <a:gd name="connsiteY114" fmla="*/ 3131641 h 4548521"/>
                <a:gd name="connsiteX115" fmla="*/ 4700390 w 6370596"/>
                <a:gd name="connsiteY115" fmla="*/ 3137991 h 4548521"/>
                <a:gd name="connsiteX116" fmla="*/ 4732140 w 6370596"/>
                <a:gd name="connsiteY116" fmla="*/ 3036391 h 4548521"/>
                <a:gd name="connsiteX117" fmla="*/ 4744840 w 6370596"/>
                <a:gd name="connsiteY117" fmla="*/ 2985591 h 4548521"/>
                <a:gd name="connsiteX118" fmla="*/ 4763890 w 6370596"/>
                <a:gd name="connsiteY118" fmla="*/ 2934791 h 4548521"/>
                <a:gd name="connsiteX119" fmla="*/ 4776590 w 6370596"/>
                <a:gd name="connsiteY119" fmla="*/ 2883991 h 4548521"/>
                <a:gd name="connsiteX120" fmla="*/ 4782940 w 6370596"/>
                <a:gd name="connsiteY120" fmla="*/ 2864941 h 4548521"/>
                <a:gd name="connsiteX121" fmla="*/ 4801990 w 6370596"/>
                <a:gd name="connsiteY121" fmla="*/ 2839541 h 4548521"/>
                <a:gd name="connsiteX122" fmla="*/ 4808340 w 6370596"/>
                <a:gd name="connsiteY122" fmla="*/ 2820491 h 4548521"/>
                <a:gd name="connsiteX123" fmla="*/ 4846440 w 6370596"/>
                <a:gd name="connsiteY123" fmla="*/ 2763341 h 4548521"/>
                <a:gd name="connsiteX124" fmla="*/ 4859140 w 6370596"/>
                <a:gd name="connsiteY124" fmla="*/ 2744291 h 4548521"/>
                <a:gd name="connsiteX125" fmla="*/ 4878190 w 6370596"/>
                <a:gd name="connsiteY125" fmla="*/ 2731591 h 4548521"/>
                <a:gd name="connsiteX126" fmla="*/ 4922640 w 6370596"/>
                <a:gd name="connsiteY126" fmla="*/ 2693491 h 4548521"/>
                <a:gd name="connsiteX127" fmla="*/ 4960740 w 6370596"/>
                <a:gd name="connsiteY127" fmla="*/ 2680791 h 4548521"/>
                <a:gd name="connsiteX128" fmla="*/ 5005190 w 6370596"/>
                <a:gd name="connsiteY128" fmla="*/ 2668091 h 4548521"/>
                <a:gd name="connsiteX129" fmla="*/ 5049640 w 6370596"/>
                <a:gd name="connsiteY129" fmla="*/ 2661741 h 4548521"/>
                <a:gd name="connsiteX130" fmla="*/ 5119490 w 6370596"/>
                <a:gd name="connsiteY130" fmla="*/ 2668091 h 4548521"/>
                <a:gd name="connsiteX131" fmla="*/ 5138540 w 6370596"/>
                <a:gd name="connsiteY131" fmla="*/ 2680791 h 4548521"/>
                <a:gd name="connsiteX132" fmla="*/ 5157590 w 6370596"/>
                <a:gd name="connsiteY132" fmla="*/ 2687141 h 4548521"/>
                <a:gd name="connsiteX133" fmla="*/ 5202040 w 6370596"/>
                <a:gd name="connsiteY133" fmla="*/ 2706191 h 4548521"/>
                <a:gd name="connsiteX134" fmla="*/ 5240140 w 6370596"/>
                <a:gd name="connsiteY134" fmla="*/ 2718891 h 4548521"/>
                <a:gd name="connsiteX135" fmla="*/ 5259190 w 6370596"/>
                <a:gd name="connsiteY135" fmla="*/ 2725241 h 4548521"/>
                <a:gd name="connsiteX136" fmla="*/ 5290940 w 6370596"/>
                <a:gd name="connsiteY136" fmla="*/ 2737941 h 4548521"/>
                <a:gd name="connsiteX137" fmla="*/ 5316340 w 6370596"/>
                <a:gd name="connsiteY137" fmla="*/ 2744291 h 4548521"/>
                <a:gd name="connsiteX138" fmla="*/ 5354440 w 6370596"/>
                <a:gd name="connsiteY138" fmla="*/ 2756991 h 4548521"/>
                <a:gd name="connsiteX139" fmla="*/ 5398890 w 6370596"/>
                <a:gd name="connsiteY139" fmla="*/ 2769691 h 4548521"/>
                <a:gd name="connsiteX140" fmla="*/ 5494140 w 6370596"/>
                <a:gd name="connsiteY140" fmla="*/ 2763341 h 4548521"/>
                <a:gd name="connsiteX141" fmla="*/ 5513190 w 6370596"/>
                <a:gd name="connsiteY141" fmla="*/ 2744291 h 4548521"/>
                <a:gd name="connsiteX142" fmla="*/ 5500490 w 6370596"/>
                <a:gd name="connsiteY142" fmla="*/ 2699841 h 4548521"/>
                <a:gd name="connsiteX143" fmla="*/ 5494140 w 6370596"/>
                <a:gd name="connsiteY143" fmla="*/ 2668091 h 4548521"/>
                <a:gd name="connsiteX144" fmla="*/ 5456040 w 6370596"/>
                <a:gd name="connsiteY144" fmla="*/ 2649041 h 4548521"/>
                <a:gd name="connsiteX145" fmla="*/ 5449690 w 6370596"/>
                <a:gd name="connsiteY145" fmla="*/ 2623641 h 4548521"/>
                <a:gd name="connsiteX146" fmla="*/ 5462390 w 6370596"/>
                <a:gd name="connsiteY146" fmla="*/ 2509341 h 4548521"/>
                <a:gd name="connsiteX147" fmla="*/ 5475090 w 6370596"/>
                <a:gd name="connsiteY147" fmla="*/ 2483941 h 4548521"/>
                <a:gd name="connsiteX148" fmla="*/ 5513190 w 6370596"/>
                <a:gd name="connsiteY148" fmla="*/ 2458541 h 4548521"/>
                <a:gd name="connsiteX149" fmla="*/ 5513190 w 6370596"/>
                <a:gd name="connsiteY149" fmla="*/ 2356941 h 4548521"/>
                <a:gd name="connsiteX150" fmla="*/ 5532240 w 6370596"/>
                <a:gd name="connsiteY150" fmla="*/ 2331541 h 4548521"/>
                <a:gd name="connsiteX151" fmla="*/ 5551290 w 6370596"/>
                <a:gd name="connsiteY151" fmla="*/ 2293441 h 4548521"/>
                <a:gd name="connsiteX152" fmla="*/ 5576690 w 6370596"/>
                <a:gd name="connsiteY152" fmla="*/ 2287091 h 4548521"/>
                <a:gd name="connsiteX153" fmla="*/ 5684640 w 6370596"/>
                <a:gd name="connsiteY153" fmla="*/ 2280741 h 4548521"/>
                <a:gd name="connsiteX154" fmla="*/ 5767190 w 6370596"/>
                <a:gd name="connsiteY154" fmla="*/ 2261691 h 4548521"/>
                <a:gd name="connsiteX155" fmla="*/ 5786240 w 6370596"/>
                <a:gd name="connsiteY155" fmla="*/ 2255341 h 4548521"/>
                <a:gd name="connsiteX156" fmla="*/ 5951340 w 6370596"/>
                <a:gd name="connsiteY156" fmla="*/ 2261691 h 4548521"/>
                <a:gd name="connsiteX157" fmla="*/ 5989440 w 6370596"/>
                <a:gd name="connsiteY157" fmla="*/ 2280741 h 4548521"/>
                <a:gd name="connsiteX158" fmla="*/ 6129140 w 6370596"/>
                <a:gd name="connsiteY158" fmla="*/ 2299791 h 4548521"/>
                <a:gd name="connsiteX159" fmla="*/ 6287890 w 6370596"/>
                <a:gd name="connsiteY159" fmla="*/ 2293441 h 4548521"/>
                <a:gd name="connsiteX160" fmla="*/ 6306940 w 6370596"/>
                <a:gd name="connsiteY160" fmla="*/ 2280741 h 4548521"/>
                <a:gd name="connsiteX161" fmla="*/ 6332340 w 6370596"/>
                <a:gd name="connsiteY161" fmla="*/ 2274391 h 4548521"/>
                <a:gd name="connsiteX162" fmla="*/ 6370440 w 6370596"/>
                <a:gd name="connsiteY162" fmla="*/ 2236291 h 4548521"/>
                <a:gd name="connsiteX163" fmla="*/ 6351390 w 6370596"/>
                <a:gd name="connsiteY163" fmla="*/ 2229941 h 4548521"/>
                <a:gd name="connsiteX164" fmla="*/ 6325990 w 6370596"/>
                <a:gd name="connsiteY164" fmla="*/ 2217241 h 4548521"/>
                <a:gd name="connsiteX165" fmla="*/ 6306940 w 6370596"/>
                <a:gd name="connsiteY165" fmla="*/ 2102941 h 4548521"/>
                <a:gd name="connsiteX166" fmla="*/ 6300590 w 6370596"/>
                <a:gd name="connsiteY166" fmla="*/ 2033091 h 4548521"/>
                <a:gd name="connsiteX167" fmla="*/ 6281540 w 6370596"/>
                <a:gd name="connsiteY167" fmla="*/ 1969591 h 4548521"/>
                <a:gd name="connsiteX168" fmla="*/ 6268840 w 6370596"/>
                <a:gd name="connsiteY168" fmla="*/ 1937841 h 4548521"/>
                <a:gd name="connsiteX169" fmla="*/ 6262490 w 6370596"/>
                <a:gd name="connsiteY169" fmla="*/ 1918791 h 4548521"/>
                <a:gd name="connsiteX170" fmla="*/ 6249790 w 6370596"/>
                <a:gd name="connsiteY170" fmla="*/ 1899741 h 4548521"/>
                <a:gd name="connsiteX171" fmla="*/ 6243440 w 6370596"/>
                <a:gd name="connsiteY171" fmla="*/ 1874341 h 4548521"/>
                <a:gd name="connsiteX172" fmla="*/ 6224390 w 6370596"/>
                <a:gd name="connsiteY172" fmla="*/ 1829891 h 4548521"/>
                <a:gd name="connsiteX173" fmla="*/ 6218040 w 6370596"/>
                <a:gd name="connsiteY173" fmla="*/ 1753691 h 4548521"/>
                <a:gd name="connsiteX174" fmla="*/ 6192640 w 6370596"/>
                <a:gd name="connsiteY174" fmla="*/ 1696541 h 4548521"/>
                <a:gd name="connsiteX175" fmla="*/ 6179940 w 6370596"/>
                <a:gd name="connsiteY175" fmla="*/ 1671141 h 4548521"/>
                <a:gd name="connsiteX176" fmla="*/ 6154540 w 6370596"/>
                <a:gd name="connsiteY176" fmla="*/ 1633041 h 4548521"/>
                <a:gd name="connsiteX177" fmla="*/ 6141840 w 6370596"/>
                <a:gd name="connsiteY177" fmla="*/ 1594941 h 4548521"/>
                <a:gd name="connsiteX178" fmla="*/ 6135490 w 6370596"/>
                <a:gd name="connsiteY178" fmla="*/ 1575891 h 4548521"/>
                <a:gd name="connsiteX179" fmla="*/ 6129140 w 6370596"/>
                <a:gd name="connsiteY179" fmla="*/ 1550491 h 4548521"/>
                <a:gd name="connsiteX180" fmla="*/ 6116440 w 6370596"/>
                <a:gd name="connsiteY180" fmla="*/ 1531441 h 4548521"/>
                <a:gd name="connsiteX181" fmla="*/ 6097390 w 6370596"/>
                <a:gd name="connsiteY181" fmla="*/ 1486991 h 4548521"/>
                <a:gd name="connsiteX182" fmla="*/ 6059290 w 6370596"/>
                <a:gd name="connsiteY182" fmla="*/ 1474291 h 4548521"/>
                <a:gd name="connsiteX183" fmla="*/ 6002140 w 6370596"/>
                <a:gd name="connsiteY183" fmla="*/ 1461591 h 4548521"/>
                <a:gd name="connsiteX184" fmla="*/ 5964040 w 6370596"/>
                <a:gd name="connsiteY184" fmla="*/ 1448891 h 4548521"/>
                <a:gd name="connsiteX185" fmla="*/ 5944990 w 6370596"/>
                <a:gd name="connsiteY185" fmla="*/ 1442541 h 4548521"/>
                <a:gd name="connsiteX186" fmla="*/ 5887840 w 6370596"/>
                <a:gd name="connsiteY186" fmla="*/ 1429841 h 4548521"/>
                <a:gd name="connsiteX187" fmla="*/ 5868790 w 6370596"/>
                <a:gd name="connsiteY187" fmla="*/ 1423491 h 4548521"/>
                <a:gd name="connsiteX188" fmla="*/ 5563990 w 6370596"/>
                <a:gd name="connsiteY188" fmla="*/ 1436191 h 4548521"/>
                <a:gd name="connsiteX189" fmla="*/ 5506840 w 6370596"/>
                <a:gd name="connsiteY189" fmla="*/ 1448891 h 4548521"/>
                <a:gd name="connsiteX190" fmla="*/ 5468740 w 6370596"/>
                <a:gd name="connsiteY190" fmla="*/ 1461591 h 4548521"/>
                <a:gd name="connsiteX191" fmla="*/ 5449690 w 6370596"/>
                <a:gd name="connsiteY191" fmla="*/ 1467941 h 4548521"/>
                <a:gd name="connsiteX192" fmla="*/ 5430640 w 6370596"/>
                <a:gd name="connsiteY192" fmla="*/ 1480641 h 4548521"/>
                <a:gd name="connsiteX193" fmla="*/ 5373490 w 6370596"/>
                <a:gd name="connsiteY193" fmla="*/ 1493341 h 4548521"/>
                <a:gd name="connsiteX194" fmla="*/ 5309990 w 6370596"/>
                <a:gd name="connsiteY194" fmla="*/ 1506041 h 4548521"/>
                <a:gd name="connsiteX195" fmla="*/ 5202040 w 6370596"/>
                <a:gd name="connsiteY195" fmla="*/ 1525091 h 4548521"/>
                <a:gd name="connsiteX196" fmla="*/ 5030590 w 6370596"/>
                <a:gd name="connsiteY196" fmla="*/ 1512391 h 4548521"/>
                <a:gd name="connsiteX197" fmla="*/ 4967090 w 6370596"/>
                <a:gd name="connsiteY197" fmla="*/ 1493341 h 4548521"/>
                <a:gd name="connsiteX198" fmla="*/ 4948040 w 6370596"/>
                <a:gd name="connsiteY198" fmla="*/ 1486991 h 4548521"/>
                <a:gd name="connsiteX199" fmla="*/ 4922640 w 6370596"/>
                <a:gd name="connsiteY199" fmla="*/ 1480641 h 4548521"/>
                <a:gd name="connsiteX200" fmla="*/ 4903590 w 6370596"/>
                <a:gd name="connsiteY200" fmla="*/ 1474291 h 4548521"/>
                <a:gd name="connsiteX201" fmla="*/ 4833740 w 6370596"/>
                <a:gd name="connsiteY201" fmla="*/ 1467941 h 4548521"/>
                <a:gd name="connsiteX202" fmla="*/ 4795640 w 6370596"/>
                <a:gd name="connsiteY202" fmla="*/ 1455241 h 4548521"/>
                <a:gd name="connsiteX203" fmla="*/ 4522590 w 6370596"/>
                <a:gd name="connsiteY203" fmla="*/ 1442541 h 4548521"/>
                <a:gd name="connsiteX204" fmla="*/ 4490840 w 6370596"/>
                <a:gd name="connsiteY204" fmla="*/ 1436191 h 4548521"/>
                <a:gd name="connsiteX205" fmla="*/ 4452740 w 6370596"/>
                <a:gd name="connsiteY205" fmla="*/ 1423491 h 4548521"/>
                <a:gd name="connsiteX206" fmla="*/ 4395590 w 6370596"/>
                <a:gd name="connsiteY206" fmla="*/ 1417141 h 4548521"/>
                <a:gd name="connsiteX207" fmla="*/ 4357490 w 6370596"/>
                <a:gd name="connsiteY207" fmla="*/ 1391741 h 4548521"/>
                <a:gd name="connsiteX208" fmla="*/ 4319390 w 6370596"/>
                <a:gd name="connsiteY208" fmla="*/ 1379041 h 4548521"/>
                <a:gd name="connsiteX209" fmla="*/ 4281290 w 6370596"/>
                <a:gd name="connsiteY209" fmla="*/ 1366341 h 4548521"/>
                <a:gd name="connsiteX210" fmla="*/ 4243190 w 6370596"/>
                <a:gd name="connsiteY210" fmla="*/ 1353641 h 4548521"/>
                <a:gd name="connsiteX211" fmla="*/ 4211440 w 6370596"/>
                <a:gd name="connsiteY211" fmla="*/ 1347291 h 4548521"/>
                <a:gd name="connsiteX212" fmla="*/ 4192390 w 6370596"/>
                <a:gd name="connsiteY212" fmla="*/ 1334591 h 4548521"/>
                <a:gd name="connsiteX213" fmla="*/ 4154290 w 6370596"/>
                <a:gd name="connsiteY213" fmla="*/ 1321891 h 4548521"/>
                <a:gd name="connsiteX214" fmla="*/ 4135240 w 6370596"/>
                <a:gd name="connsiteY214" fmla="*/ 1315541 h 4548521"/>
                <a:gd name="connsiteX215" fmla="*/ 4103490 w 6370596"/>
                <a:gd name="connsiteY215" fmla="*/ 1296491 h 4548521"/>
                <a:gd name="connsiteX216" fmla="*/ 4059040 w 6370596"/>
                <a:gd name="connsiteY216" fmla="*/ 1283791 h 4548521"/>
                <a:gd name="connsiteX217" fmla="*/ 4033640 w 6370596"/>
                <a:gd name="connsiteY217" fmla="*/ 1271091 h 4548521"/>
                <a:gd name="connsiteX218" fmla="*/ 3982840 w 6370596"/>
                <a:gd name="connsiteY218" fmla="*/ 1258391 h 4548521"/>
                <a:gd name="connsiteX219" fmla="*/ 3919340 w 6370596"/>
                <a:gd name="connsiteY219" fmla="*/ 1220291 h 4548521"/>
                <a:gd name="connsiteX220" fmla="*/ 3900290 w 6370596"/>
                <a:gd name="connsiteY220" fmla="*/ 1213941 h 4548521"/>
                <a:gd name="connsiteX221" fmla="*/ 3709790 w 6370596"/>
                <a:gd name="connsiteY221" fmla="*/ 1207591 h 4548521"/>
                <a:gd name="connsiteX222" fmla="*/ 3627240 w 6370596"/>
                <a:gd name="connsiteY222" fmla="*/ 1213941 h 4548521"/>
                <a:gd name="connsiteX223" fmla="*/ 3589140 w 6370596"/>
                <a:gd name="connsiteY223" fmla="*/ 1232991 h 4548521"/>
                <a:gd name="connsiteX224" fmla="*/ 3551040 w 6370596"/>
                <a:gd name="connsiteY224" fmla="*/ 1245691 h 4548521"/>
                <a:gd name="connsiteX225" fmla="*/ 3531990 w 6370596"/>
                <a:gd name="connsiteY225" fmla="*/ 1258391 h 4548521"/>
                <a:gd name="connsiteX226" fmla="*/ 3512940 w 6370596"/>
                <a:gd name="connsiteY226" fmla="*/ 1264741 h 4548521"/>
                <a:gd name="connsiteX227" fmla="*/ 3474840 w 6370596"/>
                <a:gd name="connsiteY227" fmla="*/ 1290141 h 4548521"/>
                <a:gd name="connsiteX228" fmla="*/ 3455790 w 6370596"/>
                <a:gd name="connsiteY228" fmla="*/ 1302841 h 4548521"/>
                <a:gd name="connsiteX229" fmla="*/ 3455790 w 6370596"/>
                <a:gd name="connsiteY229" fmla="*/ 1455241 h 4548521"/>
                <a:gd name="connsiteX230" fmla="*/ 3366890 w 6370596"/>
                <a:gd name="connsiteY230" fmla="*/ 1506041 h 4548521"/>
                <a:gd name="connsiteX231" fmla="*/ 3271640 w 6370596"/>
                <a:gd name="connsiteY231" fmla="*/ 1448891 h 4548521"/>
                <a:gd name="connsiteX232" fmla="*/ 3252590 w 6370596"/>
                <a:gd name="connsiteY232" fmla="*/ 1455241 h 4548521"/>
                <a:gd name="connsiteX233" fmla="*/ 3176390 w 6370596"/>
                <a:gd name="connsiteY233" fmla="*/ 1429841 h 4548521"/>
                <a:gd name="connsiteX234" fmla="*/ 3157340 w 6370596"/>
                <a:gd name="connsiteY234" fmla="*/ 1410791 h 4548521"/>
                <a:gd name="connsiteX235" fmla="*/ 3138290 w 6370596"/>
                <a:gd name="connsiteY235" fmla="*/ 1372691 h 4548521"/>
                <a:gd name="connsiteX236" fmla="*/ 3131940 w 6370596"/>
                <a:gd name="connsiteY236" fmla="*/ 1353641 h 4548521"/>
                <a:gd name="connsiteX237" fmla="*/ 3119240 w 6370596"/>
                <a:gd name="connsiteY237" fmla="*/ 1334591 h 4548521"/>
                <a:gd name="connsiteX238" fmla="*/ 3112890 w 6370596"/>
                <a:gd name="connsiteY238" fmla="*/ 1315541 h 4548521"/>
                <a:gd name="connsiteX239" fmla="*/ 3100190 w 6370596"/>
                <a:gd name="connsiteY239" fmla="*/ 1296491 h 4548521"/>
                <a:gd name="connsiteX240" fmla="*/ 3087490 w 6370596"/>
                <a:gd name="connsiteY240" fmla="*/ 1271091 h 4548521"/>
                <a:gd name="connsiteX241" fmla="*/ 3068440 w 6370596"/>
                <a:gd name="connsiteY241" fmla="*/ 1252041 h 4548521"/>
                <a:gd name="connsiteX242" fmla="*/ 3030340 w 6370596"/>
                <a:gd name="connsiteY242" fmla="*/ 1232991 h 4548521"/>
                <a:gd name="connsiteX243" fmla="*/ 3011290 w 6370596"/>
                <a:gd name="connsiteY243" fmla="*/ 1213941 h 4548521"/>
                <a:gd name="connsiteX244" fmla="*/ 2985890 w 6370596"/>
                <a:gd name="connsiteY244" fmla="*/ 1194891 h 4548521"/>
                <a:gd name="connsiteX245" fmla="*/ 2966840 w 6370596"/>
                <a:gd name="connsiteY245" fmla="*/ 1169491 h 4548521"/>
                <a:gd name="connsiteX246" fmla="*/ 2941440 w 6370596"/>
                <a:gd name="connsiteY246" fmla="*/ 1144091 h 4548521"/>
                <a:gd name="connsiteX247" fmla="*/ 2896990 w 6370596"/>
                <a:gd name="connsiteY247" fmla="*/ 1086941 h 4548521"/>
                <a:gd name="connsiteX248" fmla="*/ 2865240 w 6370596"/>
                <a:gd name="connsiteY248" fmla="*/ 1048841 h 4548521"/>
                <a:gd name="connsiteX249" fmla="*/ 2839840 w 6370596"/>
                <a:gd name="connsiteY249" fmla="*/ 1029791 h 4548521"/>
                <a:gd name="connsiteX250" fmla="*/ 2801740 w 6370596"/>
                <a:gd name="connsiteY250" fmla="*/ 1004391 h 4548521"/>
                <a:gd name="connsiteX251" fmla="*/ 2757290 w 6370596"/>
                <a:gd name="connsiteY251" fmla="*/ 966291 h 4548521"/>
                <a:gd name="connsiteX252" fmla="*/ 2719190 w 6370596"/>
                <a:gd name="connsiteY252" fmla="*/ 928191 h 4548521"/>
                <a:gd name="connsiteX253" fmla="*/ 2700140 w 6370596"/>
                <a:gd name="connsiteY253" fmla="*/ 915491 h 4548521"/>
                <a:gd name="connsiteX254" fmla="*/ 2655690 w 6370596"/>
                <a:gd name="connsiteY254" fmla="*/ 871041 h 4548521"/>
                <a:gd name="connsiteX255" fmla="*/ 2630290 w 6370596"/>
                <a:gd name="connsiteY255" fmla="*/ 832941 h 4548521"/>
                <a:gd name="connsiteX256" fmla="*/ 2598540 w 6370596"/>
                <a:gd name="connsiteY256" fmla="*/ 801191 h 4548521"/>
                <a:gd name="connsiteX257" fmla="*/ 2585840 w 6370596"/>
                <a:gd name="connsiteY257" fmla="*/ 782141 h 4548521"/>
                <a:gd name="connsiteX258" fmla="*/ 2522340 w 6370596"/>
                <a:gd name="connsiteY258" fmla="*/ 744041 h 4548521"/>
                <a:gd name="connsiteX259" fmla="*/ 2503290 w 6370596"/>
                <a:gd name="connsiteY259" fmla="*/ 724991 h 4548521"/>
                <a:gd name="connsiteX260" fmla="*/ 2452490 w 6370596"/>
                <a:gd name="connsiteY260" fmla="*/ 693241 h 4548521"/>
                <a:gd name="connsiteX261" fmla="*/ 2376290 w 6370596"/>
                <a:gd name="connsiteY261" fmla="*/ 642441 h 4548521"/>
                <a:gd name="connsiteX262" fmla="*/ 2331840 w 6370596"/>
                <a:gd name="connsiteY262" fmla="*/ 585291 h 4548521"/>
                <a:gd name="connsiteX263" fmla="*/ 2293740 w 6370596"/>
                <a:gd name="connsiteY263" fmla="*/ 547191 h 4548521"/>
                <a:gd name="connsiteX264" fmla="*/ 2268340 w 6370596"/>
                <a:gd name="connsiteY264" fmla="*/ 496391 h 4548521"/>
                <a:gd name="connsiteX265" fmla="*/ 2223890 w 6370596"/>
                <a:gd name="connsiteY265" fmla="*/ 350341 h 4548521"/>
                <a:gd name="connsiteX266" fmla="*/ 2211190 w 6370596"/>
                <a:gd name="connsiteY266" fmla="*/ 331291 h 4548521"/>
                <a:gd name="connsiteX267" fmla="*/ 2204840 w 6370596"/>
                <a:gd name="connsiteY267" fmla="*/ 312241 h 4548521"/>
                <a:gd name="connsiteX268" fmla="*/ 2179440 w 6370596"/>
                <a:gd name="connsiteY268" fmla="*/ 274141 h 4548521"/>
                <a:gd name="connsiteX269" fmla="*/ 2122290 w 6370596"/>
                <a:gd name="connsiteY269" fmla="*/ 134441 h 4548521"/>
                <a:gd name="connsiteX270" fmla="*/ 2096890 w 6370596"/>
                <a:gd name="connsiteY270" fmla="*/ 96341 h 4548521"/>
                <a:gd name="connsiteX271" fmla="*/ 2071490 w 6370596"/>
                <a:gd name="connsiteY271" fmla="*/ 89991 h 4548521"/>
                <a:gd name="connsiteX272" fmla="*/ 2001640 w 6370596"/>
                <a:gd name="connsiteY272" fmla="*/ 58241 h 4548521"/>
                <a:gd name="connsiteX273" fmla="*/ 1982590 w 6370596"/>
                <a:gd name="connsiteY273" fmla="*/ 45541 h 4548521"/>
                <a:gd name="connsiteX274" fmla="*/ 1684140 w 6370596"/>
                <a:gd name="connsiteY274" fmla="*/ 26491 h 4548521"/>
                <a:gd name="connsiteX275" fmla="*/ 763390 w 6370596"/>
                <a:gd name="connsiteY275" fmla="*/ 13791 h 4548521"/>
                <a:gd name="connsiteX276" fmla="*/ 503040 w 6370596"/>
                <a:gd name="connsiteY276" fmla="*/ 1091 h 4548521"/>
                <a:gd name="connsiteX277" fmla="*/ 452240 w 6370596"/>
                <a:gd name="connsiteY277" fmla="*/ 20141 h 4548521"/>
                <a:gd name="connsiteX278" fmla="*/ 134740 w 6370596"/>
                <a:gd name="connsiteY278" fmla="*/ 20141 h 4548521"/>
                <a:gd name="connsiteX279" fmla="*/ 45840 w 6370596"/>
                <a:gd name="connsiteY279" fmla="*/ 64591 h 4548521"/>
                <a:gd name="connsiteX280" fmla="*/ 26790 w 6370596"/>
                <a:gd name="connsiteY280" fmla="*/ 229691 h 4548521"/>
                <a:gd name="connsiteX281" fmla="*/ 7740 w 6370596"/>
                <a:gd name="connsiteY281" fmla="*/ 369391 h 4548521"/>
                <a:gd name="connsiteX282" fmla="*/ 20440 w 6370596"/>
                <a:gd name="connsiteY282"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11240 w 6370596"/>
                <a:gd name="connsiteY50" fmla="*/ 4312741 h 4548521"/>
                <a:gd name="connsiteX51" fmla="*/ 2827140 w 6370596"/>
                <a:gd name="connsiteY51" fmla="*/ 4166691 h 4548521"/>
                <a:gd name="connsiteX52" fmla="*/ 2890640 w 6370596"/>
                <a:gd name="connsiteY52" fmla="*/ 4103191 h 4548521"/>
                <a:gd name="connsiteX53" fmla="*/ 2903340 w 6370596"/>
                <a:gd name="connsiteY53" fmla="*/ 4077791 h 4548521"/>
                <a:gd name="connsiteX54" fmla="*/ 2992240 w 6370596"/>
                <a:gd name="connsiteY54" fmla="*/ 4014291 h 4548521"/>
                <a:gd name="connsiteX55" fmla="*/ 3023990 w 6370596"/>
                <a:gd name="connsiteY55" fmla="*/ 3995241 h 4548521"/>
                <a:gd name="connsiteX56" fmla="*/ 3093840 w 6370596"/>
                <a:gd name="connsiteY56" fmla="*/ 3963491 h 4548521"/>
                <a:gd name="connsiteX57" fmla="*/ 3112890 w 6370596"/>
                <a:gd name="connsiteY57" fmla="*/ 3950791 h 4548521"/>
                <a:gd name="connsiteX58" fmla="*/ 3150990 w 6370596"/>
                <a:gd name="connsiteY58" fmla="*/ 3938091 h 4548521"/>
                <a:gd name="connsiteX59" fmla="*/ 3208140 w 6370596"/>
                <a:gd name="connsiteY59" fmla="*/ 3906341 h 4548521"/>
                <a:gd name="connsiteX60" fmla="*/ 3246240 w 6370596"/>
                <a:gd name="connsiteY60" fmla="*/ 3887291 h 4548521"/>
                <a:gd name="connsiteX61" fmla="*/ 3258940 w 6370596"/>
                <a:gd name="connsiteY61" fmla="*/ 3868241 h 4548521"/>
                <a:gd name="connsiteX62" fmla="*/ 3284340 w 6370596"/>
                <a:gd name="connsiteY62" fmla="*/ 3849191 h 4548521"/>
                <a:gd name="connsiteX63" fmla="*/ 3277990 w 6370596"/>
                <a:gd name="connsiteY63" fmla="*/ 3734891 h 4548521"/>
                <a:gd name="connsiteX64" fmla="*/ 3239890 w 6370596"/>
                <a:gd name="connsiteY64" fmla="*/ 3728541 h 4548521"/>
                <a:gd name="connsiteX65" fmla="*/ 3112890 w 6370596"/>
                <a:gd name="connsiteY65" fmla="*/ 3715841 h 4548521"/>
                <a:gd name="connsiteX66" fmla="*/ 3119240 w 6370596"/>
                <a:gd name="connsiteY66" fmla="*/ 3690441 h 4548521"/>
                <a:gd name="connsiteX67" fmla="*/ 3138290 w 6370596"/>
                <a:gd name="connsiteY67" fmla="*/ 3677741 h 4548521"/>
                <a:gd name="connsiteX68" fmla="*/ 3163690 w 6370596"/>
                <a:gd name="connsiteY68" fmla="*/ 3658691 h 4548521"/>
                <a:gd name="connsiteX69" fmla="*/ 3201790 w 6370596"/>
                <a:gd name="connsiteY69" fmla="*/ 3639641 h 4548521"/>
                <a:gd name="connsiteX70" fmla="*/ 3271640 w 6370596"/>
                <a:gd name="connsiteY70" fmla="*/ 3569791 h 4548521"/>
                <a:gd name="connsiteX71" fmla="*/ 3290690 w 6370596"/>
                <a:gd name="connsiteY71" fmla="*/ 3544391 h 4548521"/>
                <a:gd name="connsiteX72" fmla="*/ 3309740 w 6370596"/>
                <a:gd name="connsiteY72" fmla="*/ 3531691 h 4548521"/>
                <a:gd name="connsiteX73" fmla="*/ 3404990 w 6370596"/>
                <a:gd name="connsiteY73" fmla="*/ 3474541 h 4548521"/>
                <a:gd name="connsiteX74" fmla="*/ 3449440 w 6370596"/>
                <a:gd name="connsiteY74" fmla="*/ 3461841 h 4548521"/>
                <a:gd name="connsiteX75" fmla="*/ 3474840 w 6370596"/>
                <a:gd name="connsiteY75" fmla="*/ 3398341 h 4548521"/>
                <a:gd name="connsiteX76" fmla="*/ 3512940 w 6370596"/>
                <a:gd name="connsiteY76" fmla="*/ 3379291 h 4548521"/>
                <a:gd name="connsiteX77" fmla="*/ 3557390 w 6370596"/>
                <a:gd name="connsiteY77" fmla="*/ 3353891 h 4548521"/>
                <a:gd name="connsiteX78" fmla="*/ 3608190 w 6370596"/>
                <a:gd name="connsiteY78" fmla="*/ 3322141 h 4548521"/>
                <a:gd name="connsiteX79" fmla="*/ 3697090 w 6370596"/>
                <a:gd name="connsiteY79" fmla="*/ 3296741 h 4548521"/>
                <a:gd name="connsiteX80" fmla="*/ 3741540 w 6370596"/>
                <a:gd name="connsiteY80" fmla="*/ 3284041 h 4548521"/>
                <a:gd name="connsiteX81" fmla="*/ 3760590 w 6370596"/>
                <a:gd name="connsiteY81" fmla="*/ 3271341 h 4548521"/>
                <a:gd name="connsiteX82" fmla="*/ 3805040 w 6370596"/>
                <a:gd name="connsiteY82" fmla="*/ 3220541 h 4548521"/>
                <a:gd name="connsiteX83" fmla="*/ 3773290 w 6370596"/>
                <a:gd name="connsiteY83" fmla="*/ 3144341 h 4548521"/>
                <a:gd name="connsiteX84" fmla="*/ 3728840 w 6370596"/>
                <a:gd name="connsiteY84" fmla="*/ 3087191 h 4548521"/>
                <a:gd name="connsiteX85" fmla="*/ 3671690 w 6370596"/>
                <a:gd name="connsiteY85" fmla="*/ 2979241 h 4548521"/>
                <a:gd name="connsiteX86" fmla="*/ 3678040 w 6370596"/>
                <a:gd name="connsiteY86" fmla="*/ 2960191 h 4548521"/>
                <a:gd name="connsiteX87" fmla="*/ 3690740 w 6370596"/>
                <a:gd name="connsiteY87" fmla="*/ 2877641 h 4548521"/>
                <a:gd name="connsiteX88" fmla="*/ 3684390 w 6370596"/>
                <a:gd name="connsiteY88" fmla="*/ 2833191 h 4548521"/>
                <a:gd name="connsiteX89" fmla="*/ 3671690 w 6370596"/>
                <a:gd name="connsiteY89" fmla="*/ 2814141 h 4548521"/>
                <a:gd name="connsiteX90" fmla="*/ 3665340 w 6370596"/>
                <a:gd name="connsiteY90" fmla="*/ 2788741 h 4548521"/>
                <a:gd name="connsiteX91" fmla="*/ 3671690 w 6370596"/>
                <a:gd name="connsiteY91" fmla="*/ 2706191 h 4548521"/>
                <a:gd name="connsiteX92" fmla="*/ 3684390 w 6370596"/>
                <a:gd name="connsiteY92" fmla="*/ 2687141 h 4548521"/>
                <a:gd name="connsiteX93" fmla="*/ 3722490 w 6370596"/>
                <a:gd name="connsiteY93" fmla="*/ 2649041 h 4548521"/>
                <a:gd name="connsiteX94" fmla="*/ 3843140 w 6370596"/>
                <a:gd name="connsiteY94" fmla="*/ 2560141 h 4548521"/>
                <a:gd name="connsiteX95" fmla="*/ 3925690 w 6370596"/>
                <a:gd name="connsiteY95" fmla="*/ 2496641 h 4548521"/>
                <a:gd name="connsiteX96" fmla="*/ 4008240 w 6370596"/>
                <a:gd name="connsiteY96" fmla="*/ 2464891 h 4548521"/>
                <a:gd name="connsiteX97" fmla="*/ 4109840 w 6370596"/>
                <a:gd name="connsiteY97" fmla="*/ 2471241 h 4548521"/>
                <a:gd name="connsiteX98" fmla="*/ 4147940 w 6370596"/>
                <a:gd name="connsiteY98" fmla="*/ 2496641 h 4548521"/>
                <a:gd name="connsiteX99" fmla="*/ 4186040 w 6370596"/>
                <a:gd name="connsiteY99" fmla="*/ 2515691 h 4548521"/>
                <a:gd name="connsiteX100" fmla="*/ 4249540 w 6370596"/>
                <a:gd name="connsiteY100" fmla="*/ 2566491 h 4548521"/>
                <a:gd name="connsiteX101" fmla="*/ 4274940 w 6370596"/>
                <a:gd name="connsiteY101" fmla="*/ 2610941 h 4548521"/>
                <a:gd name="connsiteX102" fmla="*/ 4293990 w 6370596"/>
                <a:gd name="connsiteY102" fmla="*/ 2629991 h 4548521"/>
                <a:gd name="connsiteX103" fmla="*/ 4363840 w 6370596"/>
                <a:gd name="connsiteY103" fmla="*/ 2706191 h 4548521"/>
                <a:gd name="connsiteX104" fmla="*/ 4382890 w 6370596"/>
                <a:gd name="connsiteY104" fmla="*/ 2731591 h 4548521"/>
                <a:gd name="connsiteX105" fmla="*/ 4427340 w 6370596"/>
                <a:gd name="connsiteY105" fmla="*/ 2795091 h 4548521"/>
                <a:gd name="connsiteX106" fmla="*/ 4465440 w 6370596"/>
                <a:gd name="connsiteY106" fmla="*/ 2852241 h 4548521"/>
                <a:gd name="connsiteX107" fmla="*/ 4535290 w 6370596"/>
                <a:gd name="connsiteY107" fmla="*/ 2947491 h 4548521"/>
                <a:gd name="connsiteX108" fmla="*/ 4547990 w 6370596"/>
                <a:gd name="connsiteY108" fmla="*/ 2966541 h 4548521"/>
                <a:gd name="connsiteX109" fmla="*/ 4573390 w 6370596"/>
                <a:gd name="connsiteY109" fmla="*/ 2991941 h 4548521"/>
                <a:gd name="connsiteX110" fmla="*/ 4586090 w 6370596"/>
                <a:gd name="connsiteY110" fmla="*/ 3010991 h 4548521"/>
                <a:gd name="connsiteX111" fmla="*/ 4605140 w 6370596"/>
                <a:gd name="connsiteY111" fmla="*/ 3030041 h 4548521"/>
                <a:gd name="connsiteX112" fmla="*/ 4649590 w 6370596"/>
                <a:gd name="connsiteY112" fmla="*/ 3087191 h 4548521"/>
                <a:gd name="connsiteX113" fmla="*/ 4668640 w 6370596"/>
                <a:gd name="connsiteY113" fmla="*/ 3112591 h 4548521"/>
                <a:gd name="connsiteX114" fmla="*/ 4681340 w 6370596"/>
                <a:gd name="connsiteY114" fmla="*/ 3131641 h 4548521"/>
                <a:gd name="connsiteX115" fmla="*/ 4700390 w 6370596"/>
                <a:gd name="connsiteY115" fmla="*/ 3137991 h 4548521"/>
                <a:gd name="connsiteX116" fmla="*/ 4732140 w 6370596"/>
                <a:gd name="connsiteY116" fmla="*/ 3036391 h 4548521"/>
                <a:gd name="connsiteX117" fmla="*/ 4744840 w 6370596"/>
                <a:gd name="connsiteY117" fmla="*/ 2985591 h 4548521"/>
                <a:gd name="connsiteX118" fmla="*/ 4763890 w 6370596"/>
                <a:gd name="connsiteY118" fmla="*/ 2934791 h 4548521"/>
                <a:gd name="connsiteX119" fmla="*/ 4776590 w 6370596"/>
                <a:gd name="connsiteY119" fmla="*/ 2883991 h 4548521"/>
                <a:gd name="connsiteX120" fmla="*/ 4782940 w 6370596"/>
                <a:gd name="connsiteY120" fmla="*/ 2864941 h 4548521"/>
                <a:gd name="connsiteX121" fmla="*/ 4801990 w 6370596"/>
                <a:gd name="connsiteY121" fmla="*/ 2839541 h 4548521"/>
                <a:gd name="connsiteX122" fmla="*/ 4808340 w 6370596"/>
                <a:gd name="connsiteY122" fmla="*/ 2820491 h 4548521"/>
                <a:gd name="connsiteX123" fmla="*/ 4846440 w 6370596"/>
                <a:gd name="connsiteY123" fmla="*/ 2763341 h 4548521"/>
                <a:gd name="connsiteX124" fmla="*/ 4859140 w 6370596"/>
                <a:gd name="connsiteY124" fmla="*/ 2744291 h 4548521"/>
                <a:gd name="connsiteX125" fmla="*/ 4878190 w 6370596"/>
                <a:gd name="connsiteY125" fmla="*/ 2731591 h 4548521"/>
                <a:gd name="connsiteX126" fmla="*/ 4922640 w 6370596"/>
                <a:gd name="connsiteY126" fmla="*/ 2693491 h 4548521"/>
                <a:gd name="connsiteX127" fmla="*/ 4960740 w 6370596"/>
                <a:gd name="connsiteY127" fmla="*/ 2680791 h 4548521"/>
                <a:gd name="connsiteX128" fmla="*/ 5005190 w 6370596"/>
                <a:gd name="connsiteY128" fmla="*/ 2668091 h 4548521"/>
                <a:gd name="connsiteX129" fmla="*/ 5049640 w 6370596"/>
                <a:gd name="connsiteY129" fmla="*/ 2661741 h 4548521"/>
                <a:gd name="connsiteX130" fmla="*/ 5119490 w 6370596"/>
                <a:gd name="connsiteY130" fmla="*/ 2668091 h 4548521"/>
                <a:gd name="connsiteX131" fmla="*/ 5138540 w 6370596"/>
                <a:gd name="connsiteY131" fmla="*/ 2680791 h 4548521"/>
                <a:gd name="connsiteX132" fmla="*/ 5157590 w 6370596"/>
                <a:gd name="connsiteY132" fmla="*/ 2687141 h 4548521"/>
                <a:gd name="connsiteX133" fmla="*/ 5202040 w 6370596"/>
                <a:gd name="connsiteY133" fmla="*/ 2706191 h 4548521"/>
                <a:gd name="connsiteX134" fmla="*/ 5240140 w 6370596"/>
                <a:gd name="connsiteY134" fmla="*/ 2718891 h 4548521"/>
                <a:gd name="connsiteX135" fmla="*/ 5259190 w 6370596"/>
                <a:gd name="connsiteY135" fmla="*/ 2725241 h 4548521"/>
                <a:gd name="connsiteX136" fmla="*/ 5290940 w 6370596"/>
                <a:gd name="connsiteY136" fmla="*/ 2737941 h 4548521"/>
                <a:gd name="connsiteX137" fmla="*/ 5316340 w 6370596"/>
                <a:gd name="connsiteY137" fmla="*/ 2744291 h 4548521"/>
                <a:gd name="connsiteX138" fmla="*/ 5354440 w 6370596"/>
                <a:gd name="connsiteY138" fmla="*/ 2756991 h 4548521"/>
                <a:gd name="connsiteX139" fmla="*/ 5398890 w 6370596"/>
                <a:gd name="connsiteY139" fmla="*/ 2769691 h 4548521"/>
                <a:gd name="connsiteX140" fmla="*/ 5494140 w 6370596"/>
                <a:gd name="connsiteY140" fmla="*/ 2763341 h 4548521"/>
                <a:gd name="connsiteX141" fmla="*/ 5513190 w 6370596"/>
                <a:gd name="connsiteY141" fmla="*/ 2744291 h 4548521"/>
                <a:gd name="connsiteX142" fmla="*/ 5500490 w 6370596"/>
                <a:gd name="connsiteY142" fmla="*/ 2699841 h 4548521"/>
                <a:gd name="connsiteX143" fmla="*/ 5494140 w 6370596"/>
                <a:gd name="connsiteY143" fmla="*/ 2668091 h 4548521"/>
                <a:gd name="connsiteX144" fmla="*/ 5456040 w 6370596"/>
                <a:gd name="connsiteY144" fmla="*/ 2649041 h 4548521"/>
                <a:gd name="connsiteX145" fmla="*/ 5449690 w 6370596"/>
                <a:gd name="connsiteY145" fmla="*/ 2623641 h 4548521"/>
                <a:gd name="connsiteX146" fmla="*/ 5462390 w 6370596"/>
                <a:gd name="connsiteY146" fmla="*/ 2509341 h 4548521"/>
                <a:gd name="connsiteX147" fmla="*/ 5475090 w 6370596"/>
                <a:gd name="connsiteY147" fmla="*/ 2483941 h 4548521"/>
                <a:gd name="connsiteX148" fmla="*/ 5513190 w 6370596"/>
                <a:gd name="connsiteY148" fmla="*/ 2458541 h 4548521"/>
                <a:gd name="connsiteX149" fmla="*/ 5513190 w 6370596"/>
                <a:gd name="connsiteY149" fmla="*/ 2356941 h 4548521"/>
                <a:gd name="connsiteX150" fmla="*/ 5532240 w 6370596"/>
                <a:gd name="connsiteY150" fmla="*/ 2331541 h 4548521"/>
                <a:gd name="connsiteX151" fmla="*/ 5551290 w 6370596"/>
                <a:gd name="connsiteY151" fmla="*/ 2293441 h 4548521"/>
                <a:gd name="connsiteX152" fmla="*/ 5576690 w 6370596"/>
                <a:gd name="connsiteY152" fmla="*/ 2287091 h 4548521"/>
                <a:gd name="connsiteX153" fmla="*/ 5684640 w 6370596"/>
                <a:gd name="connsiteY153" fmla="*/ 2280741 h 4548521"/>
                <a:gd name="connsiteX154" fmla="*/ 5767190 w 6370596"/>
                <a:gd name="connsiteY154" fmla="*/ 2261691 h 4548521"/>
                <a:gd name="connsiteX155" fmla="*/ 5786240 w 6370596"/>
                <a:gd name="connsiteY155" fmla="*/ 2255341 h 4548521"/>
                <a:gd name="connsiteX156" fmla="*/ 5951340 w 6370596"/>
                <a:gd name="connsiteY156" fmla="*/ 2261691 h 4548521"/>
                <a:gd name="connsiteX157" fmla="*/ 5989440 w 6370596"/>
                <a:gd name="connsiteY157" fmla="*/ 2280741 h 4548521"/>
                <a:gd name="connsiteX158" fmla="*/ 6129140 w 6370596"/>
                <a:gd name="connsiteY158" fmla="*/ 2299791 h 4548521"/>
                <a:gd name="connsiteX159" fmla="*/ 6287890 w 6370596"/>
                <a:gd name="connsiteY159" fmla="*/ 2293441 h 4548521"/>
                <a:gd name="connsiteX160" fmla="*/ 6306940 w 6370596"/>
                <a:gd name="connsiteY160" fmla="*/ 2280741 h 4548521"/>
                <a:gd name="connsiteX161" fmla="*/ 6332340 w 6370596"/>
                <a:gd name="connsiteY161" fmla="*/ 2274391 h 4548521"/>
                <a:gd name="connsiteX162" fmla="*/ 6370440 w 6370596"/>
                <a:gd name="connsiteY162" fmla="*/ 2236291 h 4548521"/>
                <a:gd name="connsiteX163" fmla="*/ 6351390 w 6370596"/>
                <a:gd name="connsiteY163" fmla="*/ 2229941 h 4548521"/>
                <a:gd name="connsiteX164" fmla="*/ 6325990 w 6370596"/>
                <a:gd name="connsiteY164" fmla="*/ 2217241 h 4548521"/>
                <a:gd name="connsiteX165" fmla="*/ 6306940 w 6370596"/>
                <a:gd name="connsiteY165" fmla="*/ 2102941 h 4548521"/>
                <a:gd name="connsiteX166" fmla="*/ 6300590 w 6370596"/>
                <a:gd name="connsiteY166" fmla="*/ 2033091 h 4548521"/>
                <a:gd name="connsiteX167" fmla="*/ 6281540 w 6370596"/>
                <a:gd name="connsiteY167" fmla="*/ 1969591 h 4548521"/>
                <a:gd name="connsiteX168" fmla="*/ 6268840 w 6370596"/>
                <a:gd name="connsiteY168" fmla="*/ 1937841 h 4548521"/>
                <a:gd name="connsiteX169" fmla="*/ 6262490 w 6370596"/>
                <a:gd name="connsiteY169" fmla="*/ 1918791 h 4548521"/>
                <a:gd name="connsiteX170" fmla="*/ 6249790 w 6370596"/>
                <a:gd name="connsiteY170" fmla="*/ 1899741 h 4548521"/>
                <a:gd name="connsiteX171" fmla="*/ 6243440 w 6370596"/>
                <a:gd name="connsiteY171" fmla="*/ 1874341 h 4548521"/>
                <a:gd name="connsiteX172" fmla="*/ 6224390 w 6370596"/>
                <a:gd name="connsiteY172" fmla="*/ 1829891 h 4548521"/>
                <a:gd name="connsiteX173" fmla="*/ 6218040 w 6370596"/>
                <a:gd name="connsiteY173" fmla="*/ 1753691 h 4548521"/>
                <a:gd name="connsiteX174" fmla="*/ 6192640 w 6370596"/>
                <a:gd name="connsiteY174" fmla="*/ 1696541 h 4548521"/>
                <a:gd name="connsiteX175" fmla="*/ 6179940 w 6370596"/>
                <a:gd name="connsiteY175" fmla="*/ 1671141 h 4548521"/>
                <a:gd name="connsiteX176" fmla="*/ 6154540 w 6370596"/>
                <a:gd name="connsiteY176" fmla="*/ 1633041 h 4548521"/>
                <a:gd name="connsiteX177" fmla="*/ 6141840 w 6370596"/>
                <a:gd name="connsiteY177" fmla="*/ 1594941 h 4548521"/>
                <a:gd name="connsiteX178" fmla="*/ 6135490 w 6370596"/>
                <a:gd name="connsiteY178" fmla="*/ 1575891 h 4548521"/>
                <a:gd name="connsiteX179" fmla="*/ 6129140 w 6370596"/>
                <a:gd name="connsiteY179" fmla="*/ 1550491 h 4548521"/>
                <a:gd name="connsiteX180" fmla="*/ 6116440 w 6370596"/>
                <a:gd name="connsiteY180" fmla="*/ 1531441 h 4548521"/>
                <a:gd name="connsiteX181" fmla="*/ 6097390 w 6370596"/>
                <a:gd name="connsiteY181" fmla="*/ 1486991 h 4548521"/>
                <a:gd name="connsiteX182" fmla="*/ 6059290 w 6370596"/>
                <a:gd name="connsiteY182" fmla="*/ 1474291 h 4548521"/>
                <a:gd name="connsiteX183" fmla="*/ 6002140 w 6370596"/>
                <a:gd name="connsiteY183" fmla="*/ 1461591 h 4548521"/>
                <a:gd name="connsiteX184" fmla="*/ 5964040 w 6370596"/>
                <a:gd name="connsiteY184" fmla="*/ 1448891 h 4548521"/>
                <a:gd name="connsiteX185" fmla="*/ 5944990 w 6370596"/>
                <a:gd name="connsiteY185" fmla="*/ 1442541 h 4548521"/>
                <a:gd name="connsiteX186" fmla="*/ 5887840 w 6370596"/>
                <a:gd name="connsiteY186" fmla="*/ 1429841 h 4548521"/>
                <a:gd name="connsiteX187" fmla="*/ 5868790 w 6370596"/>
                <a:gd name="connsiteY187" fmla="*/ 1423491 h 4548521"/>
                <a:gd name="connsiteX188" fmla="*/ 5563990 w 6370596"/>
                <a:gd name="connsiteY188" fmla="*/ 1436191 h 4548521"/>
                <a:gd name="connsiteX189" fmla="*/ 5506840 w 6370596"/>
                <a:gd name="connsiteY189" fmla="*/ 1448891 h 4548521"/>
                <a:gd name="connsiteX190" fmla="*/ 5468740 w 6370596"/>
                <a:gd name="connsiteY190" fmla="*/ 1461591 h 4548521"/>
                <a:gd name="connsiteX191" fmla="*/ 5449690 w 6370596"/>
                <a:gd name="connsiteY191" fmla="*/ 1467941 h 4548521"/>
                <a:gd name="connsiteX192" fmla="*/ 5430640 w 6370596"/>
                <a:gd name="connsiteY192" fmla="*/ 1480641 h 4548521"/>
                <a:gd name="connsiteX193" fmla="*/ 5373490 w 6370596"/>
                <a:gd name="connsiteY193" fmla="*/ 1493341 h 4548521"/>
                <a:gd name="connsiteX194" fmla="*/ 5309990 w 6370596"/>
                <a:gd name="connsiteY194" fmla="*/ 1506041 h 4548521"/>
                <a:gd name="connsiteX195" fmla="*/ 5202040 w 6370596"/>
                <a:gd name="connsiteY195" fmla="*/ 1525091 h 4548521"/>
                <a:gd name="connsiteX196" fmla="*/ 5030590 w 6370596"/>
                <a:gd name="connsiteY196" fmla="*/ 1512391 h 4548521"/>
                <a:gd name="connsiteX197" fmla="*/ 4967090 w 6370596"/>
                <a:gd name="connsiteY197" fmla="*/ 1493341 h 4548521"/>
                <a:gd name="connsiteX198" fmla="*/ 4948040 w 6370596"/>
                <a:gd name="connsiteY198" fmla="*/ 1486991 h 4548521"/>
                <a:gd name="connsiteX199" fmla="*/ 4922640 w 6370596"/>
                <a:gd name="connsiteY199" fmla="*/ 1480641 h 4548521"/>
                <a:gd name="connsiteX200" fmla="*/ 4903590 w 6370596"/>
                <a:gd name="connsiteY200" fmla="*/ 1474291 h 4548521"/>
                <a:gd name="connsiteX201" fmla="*/ 4833740 w 6370596"/>
                <a:gd name="connsiteY201" fmla="*/ 1467941 h 4548521"/>
                <a:gd name="connsiteX202" fmla="*/ 4795640 w 6370596"/>
                <a:gd name="connsiteY202" fmla="*/ 1455241 h 4548521"/>
                <a:gd name="connsiteX203" fmla="*/ 4522590 w 6370596"/>
                <a:gd name="connsiteY203" fmla="*/ 1442541 h 4548521"/>
                <a:gd name="connsiteX204" fmla="*/ 4490840 w 6370596"/>
                <a:gd name="connsiteY204" fmla="*/ 1436191 h 4548521"/>
                <a:gd name="connsiteX205" fmla="*/ 4452740 w 6370596"/>
                <a:gd name="connsiteY205" fmla="*/ 1423491 h 4548521"/>
                <a:gd name="connsiteX206" fmla="*/ 4395590 w 6370596"/>
                <a:gd name="connsiteY206" fmla="*/ 1417141 h 4548521"/>
                <a:gd name="connsiteX207" fmla="*/ 4357490 w 6370596"/>
                <a:gd name="connsiteY207" fmla="*/ 1391741 h 4548521"/>
                <a:gd name="connsiteX208" fmla="*/ 4319390 w 6370596"/>
                <a:gd name="connsiteY208" fmla="*/ 1379041 h 4548521"/>
                <a:gd name="connsiteX209" fmla="*/ 4281290 w 6370596"/>
                <a:gd name="connsiteY209" fmla="*/ 1366341 h 4548521"/>
                <a:gd name="connsiteX210" fmla="*/ 4243190 w 6370596"/>
                <a:gd name="connsiteY210" fmla="*/ 1353641 h 4548521"/>
                <a:gd name="connsiteX211" fmla="*/ 4211440 w 6370596"/>
                <a:gd name="connsiteY211" fmla="*/ 1347291 h 4548521"/>
                <a:gd name="connsiteX212" fmla="*/ 4192390 w 6370596"/>
                <a:gd name="connsiteY212" fmla="*/ 1334591 h 4548521"/>
                <a:gd name="connsiteX213" fmla="*/ 4154290 w 6370596"/>
                <a:gd name="connsiteY213" fmla="*/ 1321891 h 4548521"/>
                <a:gd name="connsiteX214" fmla="*/ 4135240 w 6370596"/>
                <a:gd name="connsiteY214" fmla="*/ 1315541 h 4548521"/>
                <a:gd name="connsiteX215" fmla="*/ 4103490 w 6370596"/>
                <a:gd name="connsiteY215" fmla="*/ 1296491 h 4548521"/>
                <a:gd name="connsiteX216" fmla="*/ 4059040 w 6370596"/>
                <a:gd name="connsiteY216" fmla="*/ 1283791 h 4548521"/>
                <a:gd name="connsiteX217" fmla="*/ 4033640 w 6370596"/>
                <a:gd name="connsiteY217" fmla="*/ 1271091 h 4548521"/>
                <a:gd name="connsiteX218" fmla="*/ 3982840 w 6370596"/>
                <a:gd name="connsiteY218" fmla="*/ 1258391 h 4548521"/>
                <a:gd name="connsiteX219" fmla="*/ 3919340 w 6370596"/>
                <a:gd name="connsiteY219" fmla="*/ 1220291 h 4548521"/>
                <a:gd name="connsiteX220" fmla="*/ 3900290 w 6370596"/>
                <a:gd name="connsiteY220" fmla="*/ 1213941 h 4548521"/>
                <a:gd name="connsiteX221" fmla="*/ 3709790 w 6370596"/>
                <a:gd name="connsiteY221" fmla="*/ 1207591 h 4548521"/>
                <a:gd name="connsiteX222" fmla="*/ 3627240 w 6370596"/>
                <a:gd name="connsiteY222" fmla="*/ 1213941 h 4548521"/>
                <a:gd name="connsiteX223" fmla="*/ 3589140 w 6370596"/>
                <a:gd name="connsiteY223" fmla="*/ 1232991 h 4548521"/>
                <a:gd name="connsiteX224" fmla="*/ 3551040 w 6370596"/>
                <a:gd name="connsiteY224" fmla="*/ 1245691 h 4548521"/>
                <a:gd name="connsiteX225" fmla="*/ 3531990 w 6370596"/>
                <a:gd name="connsiteY225" fmla="*/ 1258391 h 4548521"/>
                <a:gd name="connsiteX226" fmla="*/ 3512940 w 6370596"/>
                <a:gd name="connsiteY226" fmla="*/ 1264741 h 4548521"/>
                <a:gd name="connsiteX227" fmla="*/ 3474840 w 6370596"/>
                <a:gd name="connsiteY227" fmla="*/ 1290141 h 4548521"/>
                <a:gd name="connsiteX228" fmla="*/ 3455790 w 6370596"/>
                <a:gd name="connsiteY228" fmla="*/ 1302841 h 4548521"/>
                <a:gd name="connsiteX229" fmla="*/ 3455790 w 6370596"/>
                <a:gd name="connsiteY229" fmla="*/ 1455241 h 4548521"/>
                <a:gd name="connsiteX230" fmla="*/ 3366890 w 6370596"/>
                <a:gd name="connsiteY230" fmla="*/ 1506041 h 4548521"/>
                <a:gd name="connsiteX231" fmla="*/ 3271640 w 6370596"/>
                <a:gd name="connsiteY231" fmla="*/ 1448891 h 4548521"/>
                <a:gd name="connsiteX232" fmla="*/ 3252590 w 6370596"/>
                <a:gd name="connsiteY232" fmla="*/ 1455241 h 4548521"/>
                <a:gd name="connsiteX233" fmla="*/ 3176390 w 6370596"/>
                <a:gd name="connsiteY233" fmla="*/ 1429841 h 4548521"/>
                <a:gd name="connsiteX234" fmla="*/ 3157340 w 6370596"/>
                <a:gd name="connsiteY234" fmla="*/ 1410791 h 4548521"/>
                <a:gd name="connsiteX235" fmla="*/ 3138290 w 6370596"/>
                <a:gd name="connsiteY235" fmla="*/ 1372691 h 4548521"/>
                <a:gd name="connsiteX236" fmla="*/ 3131940 w 6370596"/>
                <a:gd name="connsiteY236" fmla="*/ 1353641 h 4548521"/>
                <a:gd name="connsiteX237" fmla="*/ 3119240 w 6370596"/>
                <a:gd name="connsiteY237" fmla="*/ 1334591 h 4548521"/>
                <a:gd name="connsiteX238" fmla="*/ 3112890 w 6370596"/>
                <a:gd name="connsiteY238" fmla="*/ 1315541 h 4548521"/>
                <a:gd name="connsiteX239" fmla="*/ 3100190 w 6370596"/>
                <a:gd name="connsiteY239" fmla="*/ 1296491 h 4548521"/>
                <a:gd name="connsiteX240" fmla="*/ 3087490 w 6370596"/>
                <a:gd name="connsiteY240" fmla="*/ 1271091 h 4548521"/>
                <a:gd name="connsiteX241" fmla="*/ 3068440 w 6370596"/>
                <a:gd name="connsiteY241" fmla="*/ 1252041 h 4548521"/>
                <a:gd name="connsiteX242" fmla="*/ 3030340 w 6370596"/>
                <a:gd name="connsiteY242" fmla="*/ 1232991 h 4548521"/>
                <a:gd name="connsiteX243" fmla="*/ 3011290 w 6370596"/>
                <a:gd name="connsiteY243" fmla="*/ 1213941 h 4548521"/>
                <a:gd name="connsiteX244" fmla="*/ 2985890 w 6370596"/>
                <a:gd name="connsiteY244" fmla="*/ 1194891 h 4548521"/>
                <a:gd name="connsiteX245" fmla="*/ 2966840 w 6370596"/>
                <a:gd name="connsiteY245" fmla="*/ 1169491 h 4548521"/>
                <a:gd name="connsiteX246" fmla="*/ 2941440 w 6370596"/>
                <a:gd name="connsiteY246" fmla="*/ 1144091 h 4548521"/>
                <a:gd name="connsiteX247" fmla="*/ 2896990 w 6370596"/>
                <a:gd name="connsiteY247" fmla="*/ 1086941 h 4548521"/>
                <a:gd name="connsiteX248" fmla="*/ 2865240 w 6370596"/>
                <a:gd name="connsiteY248" fmla="*/ 1048841 h 4548521"/>
                <a:gd name="connsiteX249" fmla="*/ 2839840 w 6370596"/>
                <a:gd name="connsiteY249" fmla="*/ 1029791 h 4548521"/>
                <a:gd name="connsiteX250" fmla="*/ 2801740 w 6370596"/>
                <a:gd name="connsiteY250" fmla="*/ 1004391 h 4548521"/>
                <a:gd name="connsiteX251" fmla="*/ 2757290 w 6370596"/>
                <a:gd name="connsiteY251" fmla="*/ 966291 h 4548521"/>
                <a:gd name="connsiteX252" fmla="*/ 2719190 w 6370596"/>
                <a:gd name="connsiteY252" fmla="*/ 928191 h 4548521"/>
                <a:gd name="connsiteX253" fmla="*/ 2700140 w 6370596"/>
                <a:gd name="connsiteY253" fmla="*/ 915491 h 4548521"/>
                <a:gd name="connsiteX254" fmla="*/ 2655690 w 6370596"/>
                <a:gd name="connsiteY254" fmla="*/ 871041 h 4548521"/>
                <a:gd name="connsiteX255" fmla="*/ 2630290 w 6370596"/>
                <a:gd name="connsiteY255" fmla="*/ 832941 h 4548521"/>
                <a:gd name="connsiteX256" fmla="*/ 2598540 w 6370596"/>
                <a:gd name="connsiteY256" fmla="*/ 801191 h 4548521"/>
                <a:gd name="connsiteX257" fmla="*/ 2585840 w 6370596"/>
                <a:gd name="connsiteY257" fmla="*/ 782141 h 4548521"/>
                <a:gd name="connsiteX258" fmla="*/ 2522340 w 6370596"/>
                <a:gd name="connsiteY258" fmla="*/ 744041 h 4548521"/>
                <a:gd name="connsiteX259" fmla="*/ 2503290 w 6370596"/>
                <a:gd name="connsiteY259" fmla="*/ 724991 h 4548521"/>
                <a:gd name="connsiteX260" fmla="*/ 2452490 w 6370596"/>
                <a:gd name="connsiteY260" fmla="*/ 693241 h 4548521"/>
                <a:gd name="connsiteX261" fmla="*/ 2376290 w 6370596"/>
                <a:gd name="connsiteY261" fmla="*/ 642441 h 4548521"/>
                <a:gd name="connsiteX262" fmla="*/ 2331840 w 6370596"/>
                <a:gd name="connsiteY262" fmla="*/ 585291 h 4548521"/>
                <a:gd name="connsiteX263" fmla="*/ 2293740 w 6370596"/>
                <a:gd name="connsiteY263" fmla="*/ 547191 h 4548521"/>
                <a:gd name="connsiteX264" fmla="*/ 2268340 w 6370596"/>
                <a:gd name="connsiteY264" fmla="*/ 496391 h 4548521"/>
                <a:gd name="connsiteX265" fmla="*/ 2223890 w 6370596"/>
                <a:gd name="connsiteY265" fmla="*/ 350341 h 4548521"/>
                <a:gd name="connsiteX266" fmla="*/ 2211190 w 6370596"/>
                <a:gd name="connsiteY266" fmla="*/ 331291 h 4548521"/>
                <a:gd name="connsiteX267" fmla="*/ 2204840 w 6370596"/>
                <a:gd name="connsiteY267" fmla="*/ 312241 h 4548521"/>
                <a:gd name="connsiteX268" fmla="*/ 2179440 w 6370596"/>
                <a:gd name="connsiteY268" fmla="*/ 274141 h 4548521"/>
                <a:gd name="connsiteX269" fmla="*/ 2122290 w 6370596"/>
                <a:gd name="connsiteY269" fmla="*/ 134441 h 4548521"/>
                <a:gd name="connsiteX270" fmla="*/ 2096890 w 6370596"/>
                <a:gd name="connsiteY270" fmla="*/ 96341 h 4548521"/>
                <a:gd name="connsiteX271" fmla="*/ 2071490 w 6370596"/>
                <a:gd name="connsiteY271" fmla="*/ 89991 h 4548521"/>
                <a:gd name="connsiteX272" fmla="*/ 2001640 w 6370596"/>
                <a:gd name="connsiteY272" fmla="*/ 58241 h 4548521"/>
                <a:gd name="connsiteX273" fmla="*/ 1982590 w 6370596"/>
                <a:gd name="connsiteY273" fmla="*/ 45541 h 4548521"/>
                <a:gd name="connsiteX274" fmla="*/ 1684140 w 6370596"/>
                <a:gd name="connsiteY274" fmla="*/ 26491 h 4548521"/>
                <a:gd name="connsiteX275" fmla="*/ 763390 w 6370596"/>
                <a:gd name="connsiteY275" fmla="*/ 13791 h 4548521"/>
                <a:gd name="connsiteX276" fmla="*/ 503040 w 6370596"/>
                <a:gd name="connsiteY276" fmla="*/ 1091 h 4548521"/>
                <a:gd name="connsiteX277" fmla="*/ 452240 w 6370596"/>
                <a:gd name="connsiteY277" fmla="*/ 20141 h 4548521"/>
                <a:gd name="connsiteX278" fmla="*/ 134740 w 6370596"/>
                <a:gd name="connsiteY278" fmla="*/ 20141 h 4548521"/>
                <a:gd name="connsiteX279" fmla="*/ 45840 w 6370596"/>
                <a:gd name="connsiteY279" fmla="*/ 64591 h 4548521"/>
                <a:gd name="connsiteX280" fmla="*/ 26790 w 6370596"/>
                <a:gd name="connsiteY280" fmla="*/ 229691 h 4548521"/>
                <a:gd name="connsiteX281" fmla="*/ 7740 w 6370596"/>
                <a:gd name="connsiteY281" fmla="*/ 369391 h 4548521"/>
                <a:gd name="connsiteX282" fmla="*/ 20440 w 6370596"/>
                <a:gd name="connsiteY282"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7140 w 6370596"/>
                <a:gd name="connsiteY51" fmla="*/ 4166691 h 4548521"/>
                <a:gd name="connsiteX52" fmla="*/ 2890640 w 6370596"/>
                <a:gd name="connsiteY52" fmla="*/ 4103191 h 4548521"/>
                <a:gd name="connsiteX53" fmla="*/ 2903340 w 6370596"/>
                <a:gd name="connsiteY53" fmla="*/ 4077791 h 4548521"/>
                <a:gd name="connsiteX54" fmla="*/ 2992240 w 6370596"/>
                <a:gd name="connsiteY54" fmla="*/ 4014291 h 4548521"/>
                <a:gd name="connsiteX55" fmla="*/ 3023990 w 6370596"/>
                <a:gd name="connsiteY55" fmla="*/ 3995241 h 4548521"/>
                <a:gd name="connsiteX56" fmla="*/ 3093840 w 6370596"/>
                <a:gd name="connsiteY56" fmla="*/ 3963491 h 4548521"/>
                <a:gd name="connsiteX57" fmla="*/ 3112890 w 6370596"/>
                <a:gd name="connsiteY57" fmla="*/ 3950791 h 4548521"/>
                <a:gd name="connsiteX58" fmla="*/ 3150990 w 6370596"/>
                <a:gd name="connsiteY58" fmla="*/ 3938091 h 4548521"/>
                <a:gd name="connsiteX59" fmla="*/ 3208140 w 6370596"/>
                <a:gd name="connsiteY59" fmla="*/ 3906341 h 4548521"/>
                <a:gd name="connsiteX60" fmla="*/ 3246240 w 6370596"/>
                <a:gd name="connsiteY60" fmla="*/ 3887291 h 4548521"/>
                <a:gd name="connsiteX61" fmla="*/ 3258940 w 6370596"/>
                <a:gd name="connsiteY61" fmla="*/ 3868241 h 4548521"/>
                <a:gd name="connsiteX62" fmla="*/ 3284340 w 6370596"/>
                <a:gd name="connsiteY62" fmla="*/ 3849191 h 4548521"/>
                <a:gd name="connsiteX63" fmla="*/ 3277990 w 6370596"/>
                <a:gd name="connsiteY63" fmla="*/ 3734891 h 4548521"/>
                <a:gd name="connsiteX64" fmla="*/ 3239890 w 6370596"/>
                <a:gd name="connsiteY64" fmla="*/ 3728541 h 4548521"/>
                <a:gd name="connsiteX65" fmla="*/ 3112890 w 6370596"/>
                <a:gd name="connsiteY65" fmla="*/ 3715841 h 4548521"/>
                <a:gd name="connsiteX66" fmla="*/ 3119240 w 6370596"/>
                <a:gd name="connsiteY66" fmla="*/ 3690441 h 4548521"/>
                <a:gd name="connsiteX67" fmla="*/ 3138290 w 6370596"/>
                <a:gd name="connsiteY67" fmla="*/ 3677741 h 4548521"/>
                <a:gd name="connsiteX68" fmla="*/ 3163690 w 6370596"/>
                <a:gd name="connsiteY68" fmla="*/ 3658691 h 4548521"/>
                <a:gd name="connsiteX69" fmla="*/ 3201790 w 6370596"/>
                <a:gd name="connsiteY69" fmla="*/ 3639641 h 4548521"/>
                <a:gd name="connsiteX70" fmla="*/ 3271640 w 6370596"/>
                <a:gd name="connsiteY70" fmla="*/ 3569791 h 4548521"/>
                <a:gd name="connsiteX71" fmla="*/ 3290690 w 6370596"/>
                <a:gd name="connsiteY71" fmla="*/ 3544391 h 4548521"/>
                <a:gd name="connsiteX72" fmla="*/ 3309740 w 6370596"/>
                <a:gd name="connsiteY72" fmla="*/ 3531691 h 4548521"/>
                <a:gd name="connsiteX73" fmla="*/ 3404990 w 6370596"/>
                <a:gd name="connsiteY73" fmla="*/ 3474541 h 4548521"/>
                <a:gd name="connsiteX74" fmla="*/ 3449440 w 6370596"/>
                <a:gd name="connsiteY74" fmla="*/ 3461841 h 4548521"/>
                <a:gd name="connsiteX75" fmla="*/ 3474840 w 6370596"/>
                <a:gd name="connsiteY75" fmla="*/ 3398341 h 4548521"/>
                <a:gd name="connsiteX76" fmla="*/ 3512940 w 6370596"/>
                <a:gd name="connsiteY76" fmla="*/ 3379291 h 4548521"/>
                <a:gd name="connsiteX77" fmla="*/ 3557390 w 6370596"/>
                <a:gd name="connsiteY77" fmla="*/ 3353891 h 4548521"/>
                <a:gd name="connsiteX78" fmla="*/ 3608190 w 6370596"/>
                <a:gd name="connsiteY78" fmla="*/ 3322141 h 4548521"/>
                <a:gd name="connsiteX79" fmla="*/ 3697090 w 6370596"/>
                <a:gd name="connsiteY79" fmla="*/ 3296741 h 4548521"/>
                <a:gd name="connsiteX80" fmla="*/ 3741540 w 6370596"/>
                <a:gd name="connsiteY80" fmla="*/ 3284041 h 4548521"/>
                <a:gd name="connsiteX81" fmla="*/ 3760590 w 6370596"/>
                <a:gd name="connsiteY81" fmla="*/ 3271341 h 4548521"/>
                <a:gd name="connsiteX82" fmla="*/ 3805040 w 6370596"/>
                <a:gd name="connsiteY82" fmla="*/ 3220541 h 4548521"/>
                <a:gd name="connsiteX83" fmla="*/ 3773290 w 6370596"/>
                <a:gd name="connsiteY83" fmla="*/ 3144341 h 4548521"/>
                <a:gd name="connsiteX84" fmla="*/ 3728840 w 6370596"/>
                <a:gd name="connsiteY84" fmla="*/ 3087191 h 4548521"/>
                <a:gd name="connsiteX85" fmla="*/ 3671690 w 6370596"/>
                <a:gd name="connsiteY85" fmla="*/ 2979241 h 4548521"/>
                <a:gd name="connsiteX86" fmla="*/ 3678040 w 6370596"/>
                <a:gd name="connsiteY86" fmla="*/ 2960191 h 4548521"/>
                <a:gd name="connsiteX87" fmla="*/ 3690740 w 6370596"/>
                <a:gd name="connsiteY87" fmla="*/ 2877641 h 4548521"/>
                <a:gd name="connsiteX88" fmla="*/ 3684390 w 6370596"/>
                <a:gd name="connsiteY88" fmla="*/ 2833191 h 4548521"/>
                <a:gd name="connsiteX89" fmla="*/ 3671690 w 6370596"/>
                <a:gd name="connsiteY89" fmla="*/ 2814141 h 4548521"/>
                <a:gd name="connsiteX90" fmla="*/ 3665340 w 6370596"/>
                <a:gd name="connsiteY90" fmla="*/ 2788741 h 4548521"/>
                <a:gd name="connsiteX91" fmla="*/ 3671690 w 6370596"/>
                <a:gd name="connsiteY91" fmla="*/ 2706191 h 4548521"/>
                <a:gd name="connsiteX92" fmla="*/ 3684390 w 6370596"/>
                <a:gd name="connsiteY92" fmla="*/ 2687141 h 4548521"/>
                <a:gd name="connsiteX93" fmla="*/ 3722490 w 6370596"/>
                <a:gd name="connsiteY93" fmla="*/ 2649041 h 4548521"/>
                <a:gd name="connsiteX94" fmla="*/ 3843140 w 6370596"/>
                <a:gd name="connsiteY94" fmla="*/ 2560141 h 4548521"/>
                <a:gd name="connsiteX95" fmla="*/ 3925690 w 6370596"/>
                <a:gd name="connsiteY95" fmla="*/ 2496641 h 4548521"/>
                <a:gd name="connsiteX96" fmla="*/ 4008240 w 6370596"/>
                <a:gd name="connsiteY96" fmla="*/ 2464891 h 4548521"/>
                <a:gd name="connsiteX97" fmla="*/ 4109840 w 6370596"/>
                <a:gd name="connsiteY97" fmla="*/ 2471241 h 4548521"/>
                <a:gd name="connsiteX98" fmla="*/ 4147940 w 6370596"/>
                <a:gd name="connsiteY98" fmla="*/ 2496641 h 4548521"/>
                <a:gd name="connsiteX99" fmla="*/ 4186040 w 6370596"/>
                <a:gd name="connsiteY99" fmla="*/ 2515691 h 4548521"/>
                <a:gd name="connsiteX100" fmla="*/ 4249540 w 6370596"/>
                <a:gd name="connsiteY100" fmla="*/ 2566491 h 4548521"/>
                <a:gd name="connsiteX101" fmla="*/ 4274940 w 6370596"/>
                <a:gd name="connsiteY101" fmla="*/ 2610941 h 4548521"/>
                <a:gd name="connsiteX102" fmla="*/ 4293990 w 6370596"/>
                <a:gd name="connsiteY102" fmla="*/ 2629991 h 4548521"/>
                <a:gd name="connsiteX103" fmla="*/ 4363840 w 6370596"/>
                <a:gd name="connsiteY103" fmla="*/ 2706191 h 4548521"/>
                <a:gd name="connsiteX104" fmla="*/ 4382890 w 6370596"/>
                <a:gd name="connsiteY104" fmla="*/ 2731591 h 4548521"/>
                <a:gd name="connsiteX105" fmla="*/ 4427340 w 6370596"/>
                <a:gd name="connsiteY105" fmla="*/ 2795091 h 4548521"/>
                <a:gd name="connsiteX106" fmla="*/ 4465440 w 6370596"/>
                <a:gd name="connsiteY106" fmla="*/ 2852241 h 4548521"/>
                <a:gd name="connsiteX107" fmla="*/ 4535290 w 6370596"/>
                <a:gd name="connsiteY107" fmla="*/ 2947491 h 4548521"/>
                <a:gd name="connsiteX108" fmla="*/ 4547990 w 6370596"/>
                <a:gd name="connsiteY108" fmla="*/ 2966541 h 4548521"/>
                <a:gd name="connsiteX109" fmla="*/ 4573390 w 6370596"/>
                <a:gd name="connsiteY109" fmla="*/ 2991941 h 4548521"/>
                <a:gd name="connsiteX110" fmla="*/ 4586090 w 6370596"/>
                <a:gd name="connsiteY110" fmla="*/ 3010991 h 4548521"/>
                <a:gd name="connsiteX111" fmla="*/ 4605140 w 6370596"/>
                <a:gd name="connsiteY111" fmla="*/ 3030041 h 4548521"/>
                <a:gd name="connsiteX112" fmla="*/ 4649590 w 6370596"/>
                <a:gd name="connsiteY112" fmla="*/ 3087191 h 4548521"/>
                <a:gd name="connsiteX113" fmla="*/ 4668640 w 6370596"/>
                <a:gd name="connsiteY113" fmla="*/ 3112591 h 4548521"/>
                <a:gd name="connsiteX114" fmla="*/ 4681340 w 6370596"/>
                <a:gd name="connsiteY114" fmla="*/ 3131641 h 4548521"/>
                <a:gd name="connsiteX115" fmla="*/ 4700390 w 6370596"/>
                <a:gd name="connsiteY115" fmla="*/ 3137991 h 4548521"/>
                <a:gd name="connsiteX116" fmla="*/ 4732140 w 6370596"/>
                <a:gd name="connsiteY116" fmla="*/ 3036391 h 4548521"/>
                <a:gd name="connsiteX117" fmla="*/ 4744840 w 6370596"/>
                <a:gd name="connsiteY117" fmla="*/ 2985591 h 4548521"/>
                <a:gd name="connsiteX118" fmla="*/ 4763890 w 6370596"/>
                <a:gd name="connsiteY118" fmla="*/ 2934791 h 4548521"/>
                <a:gd name="connsiteX119" fmla="*/ 4776590 w 6370596"/>
                <a:gd name="connsiteY119" fmla="*/ 2883991 h 4548521"/>
                <a:gd name="connsiteX120" fmla="*/ 4782940 w 6370596"/>
                <a:gd name="connsiteY120" fmla="*/ 2864941 h 4548521"/>
                <a:gd name="connsiteX121" fmla="*/ 4801990 w 6370596"/>
                <a:gd name="connsiteY121" fmla="*/ 2839541 h 4548521"/>
                <a:gd name="connsiteX122" fmla="*/ 4808340 w 6370596"/>
                <a:gd name="connsiteY122" fmla="*/ 2820491 h 4548521"/>
                <a:gd name="connsiteX123" fmla="*/ 4846440 w 6370596"/>
                <a:gd name="connsiteY123" fmla="*/ 2763341 h 4548521"/>
                <a:gd name="connsiteX124" fmla="*/ 4859140 w 6370596"/>
                <a:gd name="connsiteY124" fmla="*/ 2744291 h 4548521"/>
                <a:gd name="connsiteX125" fmla="*/ 4878190 w 6370596"/>
                <a:gd name="connsiteY125" fmla="*/ 2731591 h 4548521"/>
                <a:gd name="connsiteX126" fmla="*/ 4922640 w 6370596"/>
                <a:gd name="connsiteY126" fmla="*/ 2693491 h 4548521"/>
                <a:gd name="connsiteX127" fmla="*/ 4960740 w 6370596"/>
                <a:gd name="connsiteY127" fmla="*/ 2680791 h 4548521"/>
                <a:gd name="connsiteX128" fmla="*/ 5005190 w 6370596"/>
                <a:gd name="connsiteY128" fmla="*/ 2668091 h 4548521"/>
                <a:gd name="connsiteX129" fmla="*/ 5049640 w 6370596"/>
                <a:gd name="connsiteY129" fmla="*/ 2661741 h 4548521"/>
                <a:gd name="connsiteX130" fmla="*/ 5119490 w 6370596"/>
                <a:gd name="connsiteY130" fmla="*/ 2668091 h 4548521"/>
                <a:gd name="connsiteX131" fmla="*/ 5138540 w 6370596"/>
                <a:gd name="connsiteY131" fmla="*/ 2680791 h 4548521"/>
                <a:gd name="connsiteX132" fmla="*/ 5157590 w 6370596"/>
                <a:gd name="connsiteY132" fmla="*/ 2687141 h 4548521"/>
                <a:gd name="connsiteX133" fmla="*/ 5202040 w 6370596"/>
                <a:gd name="connsiteY133" fmla="*/ 2706191 h 4548521"/>
                <a:gd name="connsiteX134" fmla="*/ 5240140 w 6370596"/>
                <a:gd name="connsiteY134" fmla="*/ 2718891 h 4548521"/>
                <a:gd name="connsiteX135" fmla="*/ 5259190 w 6370596"/>
                <a:gd name="connsiteY135" fmla="*/ 2725241 h 4548521"/>
                <a:gd name="connsiteX136" fmla="*/ 5290940 w 6370596"/>
                <a:gd name="connsiteY136" fmla="*/ 2737941 h 4548521"/>
                <a:gd name="connsiteX137" fmla="*/ 5316340 w 6370596"/>
                <a:gd name="connsiteY137" fmla="*/ 2744291 h 4548521"/>
                <a:gd name="connsiteX138" fmla="*/ 5354440 w 6370596"/>
                <a:gd name="connsiteY138" fmla="*/ 2756991 h 4548521"/>
                <a:gd name="connsiteX139" fmla="*/ 5398890 w 6370596"/>
                <a:gd name="connsiteY139" fmla="*/ 2769691 h 4548521"/>
                <a:gd name="connsiteX140" fmla="*/ 5494140 w 6370596"/>
                <a:gd name="connsiteY140" fmla="*/ 2763341 h 4548521"/>
                <a:gd name="connsiteX141" fmla="*/ 5513190 w 6370596"/>
                <a:gd name="connsiteY141" fmla="*/ 2744291 h 4548521"/>
                <a:gd name="connsiteX142" fmla="*/ 5500490 w 6370596"/>
                <a:gd name="connsiteY142" fmla="*/ 2699841 h 4548521"/>
                <a:gd name="connsiteX143" fmla="*/ 5494140 w 6370596"/>
                <a:gd name="connsiteY143" fmla="*/ 2668091 h 4548521"/>
                <a:gd name="connsiteX144" fmla="*/ 5456040 w 6370596"/>
                <a:gd name="connsiteY144" fmla="*/ 2649041 h 4548521"/>
                <a:gd name="connsiteX145" fmla="*/ 5449690 w 6370596"/>
                <a:gd name="connsiteY145" fmla="*/ 2623641 h 4548521"/>
                <a:gd name="connsiteX146" fmla="*/ 5462390 w 6370596"/>
                <a:gd name="connsiteY146" fmla="*/ 2509341 h 4548521"/>
                <a:gd name="connsiteX147" fmla="*/ 5475090 w 6370596"/>
                <a:gd name="connsiteY147" fmla="*/ 2483941 h 4548521"/>
                <a:gd name="connsiteX148" fmla="*/ 5513190 w 6370596"/>
                <a:gd name="connsiteY148" fmla="*/ 2458541 h 4548521"/>
                <a:gd name="connsiteX149" fmla="*/ 5513190 w 6370596"/>
                <a:gd name="connsiteY149" fmla="*/ 2356941 h 4548521"/>
                <a:gd name="connsiteX150" fmla="*/ 5532240 w 6370596"/>
                <a:gd name="connsiteY150" fmla="*/ 2331541 h 4548521"/>
                <a:gd name="connsiteX151" fmla="*/ 5551290 w 6370596"/>
                <a:gd name="connsiteY151" fmla="*/ 2293441 h 4548521"/>
                <a:gd name="connsiteX152" fmla="*/ 5576690 w 6370596"/>
                <a:gd name="connsiteY152" fmla="*/ 2287091 h 4548521"/>
                <a:gd name="connsiteX153" fmla="*/ 5684640 w 6370596"/>
                <a:gd name="connsiteY153" fmla="*/ 2280741 h 4548521"/>
                <a:gd name="connsiteX154" fmla="*/ 5767190 w 6370596"/>
                <a:gd name="connsiteY154" fmla="*/ 2261691 h 4548521"/>
                <a:gd name="connsiteX155" fmla="*/ 5786240 w 6370596"/>
                <a:gd name="connsiteY155" fmla="*/ 2255341 h 4548521"/>
                <a:gd name="connsiteX156" fmla="*/ 5951340 w 6370596"/>
                <a:gd name="connsiteY156" fmla="*/ 2261691 h 4548521"/>
                <a:gd name="connsiteX157" fmla="*/ 5989440 w 6370596"/>
                <a:gd name="connsiteY157" fmla="*/ 2280741 h 4548521"/>
                <a:gd name="connsiteX158" fmla="*/ 6129140 w 6370596"/>
                <a:gd name="connsiteY158" fmla="*/ 2299791 h 4548521"/>
                <a:gd name="connsiteX159" fmla="*/ 6287890 w 6370596"/>
                <a:gd name="connsiteY159" fmla="*/ 2293441 h 4548521"/>
                <a:gd name="connsiteX160" fmla="*/ 6306940 w 6370596"/>
                <a:gd name="connsiteY160" fmla="*/ 2280741 h 4548521"/>
                <a:gd name="connsiteX161" fmla="*/ 6332340 w 6370596"/>
                <a:gd name="connsiteY161" fmla="*/ 2274391 h 4548521"/>
                <a:gd name="connsiteX162" fmla="*/ 6370440 w 6370596"/>
                <a:gd name="connsiteY162" fmla="*/ 2236291 h 4548521"/>
                <a:gd name="connsiteX163" fmla="*/ 6351390 w 6370596"/>
                <a:gd name="connsiteY163" fmla="*/ 2229941 h 4548521"/>
                <a:gd name="connsiteX164" fmla="*/ 6325990 w 6370596"/>
                <a:gd name="connsiteY164" fmla="*/ 2217241 h 4548521"/>
                <a:gd name="connsiteX165" fmla="*/ 6306940 w 6370596"/>
                <a:gd name="connsiteY165" fmla="*/ 2102941 h 4548521"/>
                <a:gd name="connsiteX166" fmla="*/ 6300590 w 6370596"/>
                <a:gd name="connsiteY166" fmla="*/ 2033091 h 4548521"/>
                <a:gd name="connsiteX167" fmla="*/ 6281540 w 6370596"/>
                <a:gd name="connsiteY167" fmla="*/ 1969591 h 4548521"/>
                <a:gd name="connsiteX168" fmla="*/ 6268840 w 6370596"/>
                <a:gd name="connsiteY168" fmla="*/ 1937841 h 4548521"/>
                <a:gd name="connsiteX169" fmla="*/ 6262490 w 6370596"/>
                <a:gd name="connsiteY169" fmla="*/ 1918791 h 4548521"/>
                <a:gd name="connsiteX170" fmla="*/ 6249790 w 6370596"/>
                <a:gd name="connsiteY170" fmla="*/ 1899741 h 4548521"/>
                <a:gd name="connsiteX171" fmla="*/ 6243440 w 6370596"/>
                <a:gd name="connsiteY171" fmla="*/ 1874341 h 4548521"/>
                <a:gd name="connsiteX172" fmla="*/ 6224390 w 6370596"/>
                <a:gd name="connsiteY172" fmla="*/ 1829891 h 4548521"/>
                <a:gd name="connsiteX173" fmla="*/ 6218040 w 6370596"/>
                <a:gd name="connsiteY173" fmla="*/ 1753691 h 4548521"/>
                <a:gd name="connsiteX174" fmla="*/ 6192640 w 6370596"/>
                <a:gd name="connsiteY174" fmla="*/ 1696541 h 4548521"/>
                <a:gd name="connsiteX175" fmla="*/ 6179940 w 6370596"/>
                <a:gd name="connsiteY175" fmla="*/ 1671141 h 4548521"/>
                <a:gd name="connsiteX176" fmla="*/ 6154540 w 6370596"/>
                <a:gd name="connsiteY176" fmla="*/ 1633041 h 4548521"/>
                <a:gd name="connsiteX177" fmla="*/ 6141840 w 6370596"/>
                <a:gd name="connsiteY177" fmla="*/ 1594941 h 4548521"/>
                <a:gd name="connsiteX178" fmla="*/ 6135490 w 6370596"/>
                <a:gd name="connsiteY178" fmla="*/ 1575891 h 4548521"/>
                <a:gd name="connsiteX179" fmla="*/ 6129140 w 6370596"/>
                <a:gd name="connsiteY179" fmla="*/ 1550491 h 4548521"/>
                <a:gd name="connsiteX180" fmla="*/ 6116440 w 6370596"/>
                <a:gd name="connsiteY180" fmla="*/ 1531441 h 4548521"/>
                <a:gd name="connsiteX181" fmla="*/ 6097390 w 6370596"/>
                <a:gd name="connsiteY181" fmla="*/ 1486991 h 4548521"/>
                <a:gd name="connsiteX182" fmla="*/ 6059290 w 6370596"/>
                <a:gd name="connsiteY182" fmla="*/ 1474291 h 4548521"/>
                <a:gd name="connsiteX183" fmla="*/ 6002140 w 6370596"/>
                <a:gd name="connsiteY183" fmla="*/ 1461591 h 4548521"/>
                <a:gd name="connsiteX184" fmla="*/ 5964040 w 6370596"/>
                <a:gd name="connsiteY184" fmla="*/ 1448891 h 4548521"/>
                <a:gd name="connsiteX185" fmla="*/ 5944990 w 6370596"/>
                <a:gd name="connsiteY185" fmla="*/ 1442541 h 4548521"/>
                <a:gd name="connsiteX186" fmla="*/ 5887840 w 6370596"/>
                <a:gd name="connsiteY186" fmla="*/ 1429841 h 4548521"/>
                <a:gd name="connsiteX187" fmla="*/ 5868790 w 6370596"/>
                <a:gd name="connsiteY187" fmla="*/ 1423491 h 4548521"/>
                <a:gd name="connsiteX188" fmla="*/ 5563990 w 6370596"/>
                <a:gd name="connsiteY188" fmla="*/ 1436191 h 4548521"/>
                <a:gd name="connsiteX189" fmla="*/ 5506840 w 6370596"/>
                <a:gd name="connsiteY189" fmla="*/ 1448891 h 4548521"/>
                <a:gd name="connsiteX190" fmla="*/ 5468740 w 6370596"/>
                <a:gd name="connsiteY190" fmla="*/ 1461591 h 4548521"/>
                <a:gd name="connsiteX191" fmla="*/ 5449690 w 6370596"/>
                <a:gd name="connsiteY191" fmla="*/ 1467941 h 4548521"/>
                <a:gd name="connsiteX192" fmla="*/ 5430640 w 6370596"/>
                <a:gd name="connsiteY192" fmla="*/ 1480641 h 4548521"/>
                <a:gd name="connsiteX193" fmla="*/ 5373490 w 6370596"/>
                <a:gd name="connsiteY193" fmla="*/ 1493341 h 4548521"/>
                <a:gd name="connsiteX194" fmla="*/ 5309990 w 6370596"/>
                <a:gd name="connsiteY194" fmla="*/ 1506041 h 4548521"/>
                <a:gd name="connsiteX195" fmla="*/ 5202040 w 6370596"/>
                <a:gd name="connsiteY195" fmla="*/ 1525091 h 4548521"/>
                <a:gd name="connsiteX196" fmla="*/ 5030590 w 6370596"/>
                <a:gd name="connsiteY196" fmla="*/ 1512391 h 4548521"/>
                <a:gd name="connsiteX197" fmla="*/ 4967090 w 6370596"/>
                <a:gd name="connsiteY197" fmla="*/ 1493341 h 4548521"/>
                <a:gd name="connsiteX198" fmla="*/ 4948040 w 6370596"/>
                <a:gd name="connsiteY198" fmla="*/ 1486991 h 4548521"/>
                <a:gd name="connsiteX199" fmla="*/ 4922640 w 6370596"/>
                <a:gd name="connsiteY199" fmla="*/ 1480641 h 4548521"/>
                <a:gd name="connsiteX200" fmla="*/ 4903590 w 6370596"/>
                <a:gd name="connsiteY200" fmla="*/ 1474291 h 4548521"/>
                <a:gd name="connsiteX201" fmla="*/ 4833740 w 6370596"/>
                <a:gd name="connsiteY201" fmla="*/ 1467941 h 4548521"/>
                <a:gd name="connsiteX202" fmla="*/ 4795640 w 6370596"/>
                <a:gd name="connsiteY202" fmla="*/ 1455241 h 4548521"/>
                <a:gd name="connsiteX203" fmla="*/ 4522590 w 6370596"/>
                <a:gd name="connsiteY203" fmla="*/ 1442541 h 4548521"/>
                <a:gd name="connsiteX204" fmla="*/ 4490840 w 6370596"/>
                <a:gd name="connsiteY204" fmla="*/ 1436191 h 4548521"/>
                <a:gd name="connsiteX205" fmla="*/ 4452740 w 6370596"/>
                <a:gd name="connsiteY205" fmla="*/ 1423491 h 4548521"/>
                <a:gd name="connsiteX206" fmla="*/ 4395590 w 6370596"/>
                <a:gd name="connsiteY206" fmla="*/ 1417141 h 4548521"/>
                <a:gd name="connsiteX207" fmla="*/ 4357490 w 6370596"/>
                <a:gd name="connsiteY207" fmla="*/ 1391741 h 4548521"/>
                <a:gd name="connsiteX208" fmla="*/ 4319390 w 6370596"/>
                <a:gd name="connsiteY208" fmla="*/ 1379041 h 4548521"/>
                <a:gd name="connsiteX209" fmla="*/ 4281290 w 6370596"/>
                <a:gd name="connsiteY209" fmla="*/ 1366341 h 4548521"/>
                <a:gd name="connsiteX210" fmla="*/ 4243190 w 6370596"/>
                <a:gd name="connsiteY210" fmla="*/ 1353641 h 4548521"/>
                <a:gd name="connsiteX211" fmla="*/ 4211440 w 6370596"/>
                <a:gd name="connsiteY211" fmla="*/ 1347291 h 4548521"/>
                <a:gd name="connsiteX212" fmla="*/ 4192390 w 6370596"/>
                <a:gd name="connsiteY212" fmla="*/ 1334591 h 4548521"/>
                <a:gd name="connsiteX213" fmla="*/ 4154290 w 6370596"/>
                <a:gd name="connsiteY213" fmla="*/ 1321891 h 4548521"/>
                <a:gd name="connsiteX214" fmla="*/ 4135240 w 6370596"/>
                <a:gd name="connsiteY214" fmla="*/ 1315541 h 4548521"/>
                <a:gd name="connsiteX215" fmla="*/ 4103490 w 6370596"/>
                <a:gd name="connsiteY215" fmla="*/ 1296491 h 4548521"/>
                <a:gd name="connsiteX216" fmla="*/ 4059040 w 6370596"/>
                <a:gd name="connsiteY216" fmla="*/ 1283791 h 4548521"/>
                <a:gd name="connsiteX217" fmla="*/ 4033640 w 6370596"/>
                <a:gd name="connsiteY217" fmla="*/ 1271091 h 4548521"/>
                <a:gd name="connsiteX218" fmla="*/ 3982840 w 6370596"/>
                <a:gd name="connsiteY218" fmla="*/ 1258391 h 4548521"/>
                <a:gd name="connsiteX219" fmla="*/ 3919340 w 6370596"/>
                <a:gd name="connsiteY219" fmla="*/ 1220291 h 4548521"/>
                <a:gd name="connsiteX220" fmla="*/ 3900290 w 6370596"/>
                <a:gd name="connsiteY220" fmla="*/ 1213941 h 4548521"/>
                <a:gd name="connsiteX221" fmla="*/ 3709790 w 6370596"/>
                <a:gd name="connsiteY221" fmla="*/ 1207591 h 4548521"/>
                <a:gd name="connsiteX222" fmla="*/ 3627240 w 6370596"/>
                <a:gd name="connsiteY222" fmla="*/ 1213941 h 4548521"/>
                <a:gd name="connsiteX223" fmla="*/ 3589140 w 6370596"/>
                <a:gd name="connsiteY223" fmla="*/ 1232991 h 4548521"/>
                <a:gd name="connsiteX224" fmla="*/ 3551040 w 6370596"/>
                <a:gd name="connsiteY224" fmla="*/ 1245691 h 4548521"/>
                <a:gd name="connsiteX225" fmla="*/ 3531990 w 6370596"/>
                <a:gd name="connsiteY225" fmla="*/ 1258391 h 4548521"/>
                <a:gd name="connsiteX226" fmla="*/ 3512940 w 6370596"/>
                <a:gd name="connsiteY226" fmla="*/ 1264741 h 4548521"/>
                <a:gd name="connsiteX227" fmla="*/ 3474840 w 6370596"/>
                <a:gd name="connsiteY227" fmla="*/ 1290141 h 4548521"/>
                <a:gd name="connsiteX228" fmla="*/ 3455790 w 6370596"/>
                <a:gd name="connsiteY228" fmla="*/ 1302841 h 4548521"/>
                <a:gd name="connsiteX229" fmla="*/ 3455790 w 6370596"/>
                <a:gd name="connsiteY229" fmla="*/ 1455241 h 4548521"/>
                <a:gd name="connsiteX230" fmla="*/ 3366890 w 6370596"/>
                <a:gd name="connsiteY230" fmla="*/ 1506041 h 4548521"/>
                <a:gd name="connsiteX231" fmla="*/ 3271640 w 6370596"/>
                <a:gd name="connsiteY231" fmla="*/ 1448891 h 4548521"/>
                <a:gd name="connsiteX232" fmla="*/ 3252590 w 6370596"/>
                <a:gd name="connsiteY232" fmla="*/ 1455241 h 4548521"/>
                <a:gd name="connsiteX233" fmla="*/ 3176390 w 6370596"/>
                <a:gd name="connsiteY233" fmla="*/ 1429841 h 4548521"/>
                <a:gd name="connsiteX234" fmla="*/ 3157340 w 6370596"/>
                <a:gd name="connsiteY234" fmla="*/ 1410791 h 4548521"/>
                <a:gd name="connsiteX235" fmla="*/ 3138290 w 6370596"/>
                <a:gd name="connsiteY235" fmla="*/ 1372691 h 4548521"/>
                <a:gd name="connsiteX236" fmla="*/ 3131940 w 6370596"/>
                <a:gd name="connsiteY236" fmla="*/ 1353641 h 4548521"/>
                <a:gd name="connsiteX237" fmla="*/ 3119240 w 6370596"/>
                <a:gd name="connsiteY237" fmla="*/ 1334591 h 4548521"/>
                <a:gd name="connsiteX238" fmla="*/ 3112890 w 6370596"/>
                <a:gd name="connsiteY238" fmla="*/ 1315541 h 4548521"/>
                <a:gd name="connsiteX239" fmla="*/ 3100190 w 6370596"/>
                <a:gd name="connsiteY239" fmla="*/ 1296491 h 4548521"/>
                <a:gd name="connsiteX240" fmla="*/ 3087490 w 6370596"/>
                <a:gd name="connsiteY240" fmla="*/ 1271091 h 4548521"/>
                <a:gd name="connsiteX241" fmla="*/ 3068440 w 6370596"/>
                <a:gd name="connsiteY241" fmla="*/ 1252041 h 4548521"/>
                <a:gd name="connsiteX242" fmla="*/ 3030340 w 6370596"/>
                <a:gd name="connsiteY242" fmla="*/ 1232991 h 4548521"/>
                <a:gd name="connsiteX243" fmla="*/ 3011290 w 6370596"/>
                <a:gd name="connsiteY243" fmla="*/ 1213941 h 4548521"/>
                <a:gd name="connsiteX244" fmla="*/ 2985890 w 6370596"/>
                <a:gd name="connsiteY244" fmla="*/ 1194891 h 4548521"/>
                <a:gd name="connsiteX245" fmla="*/ 2966840 w 6370596"/>
                <a:gd name="connsiteY245" fmla="*/ 1169491 h 4548521"/>
                <a:gd name="connsiteX246" fmla="*/ 2941440 w 6370596"/>
                <a:gd name="connsiteY246" fmla="*/ 1144091 h 4548521"/>
                <a:gd name="connsiteX247" fmla="*/ 2896990 w 6370596"/>
                <a:gd name="connsiteY247" fmla="*/ 1086941 h 4548521"/>
                <a:gd name="connsiteX248" fmla="*/ 2865240 w 6370596"/>
                <a:gd name="connsiteY248" fmla="*/ 1048841 h 4548521"/>
                <a:gd name="connsiteX249" fmla="*/ 2839840 w 6370596"/>
                <a:gd name="connsiteY249" fmla="*/ 1029791 h 4548521"/>
                <a:gd name="connsiteX250" fmla="*/ 2801740 w 6370596"/>
                <a:gd name="connsiteY250" fmla="*/ 1004391 h 4548521"/>
                <a:gd name="connsiteX251" fmla="*/ 2757290 w 6370596"/>
                <a:gd name="connsiteY251" fmla="*/ 966291 h 4548521"/>
                <a:gd name="connsiteX252" fmla="*/ 2719190 w 6370596"/>
                <a:gd name="connsiteY252" fmla="*/ 928191 h 4548521"/>
                <a:gd name="connsiteX253" fmla="*/ 2700140 w 6370596"/>
                <a:gd name="connsiteY253" fmla="*/ 915491 h 4548521"/>
                <a:gd name="connsiteX254" fmla="*/ 2655690 w 6370596"/>
                <a:gd name="connsiteY254" fmla="*/ 871041 h 4548521"/>
                <a:gd name="connsiteX255" fmla="*/ 2630290 w 6370596"/>
                <a:gd name="connsiteY255" fmla="*/ 832941 h 4548521"/>
                <a:gd name="connsiteX256" fmla="*/ 2598540 w 6370596"/>
                <a:gd name="connsiteY256" fmla="*/ 801191 h 4548521"/>
                <a:gd name="connsiteX257" fmla="*/ 2585840 w 6370596"/>
                <a:gd name="connsiteY257" fmla="*/ 782141 h 4548521"/>
                <a:gd name="connsiteX258" fmla="*/ 2522340 w 6370596"/>
                <a:gd name="connsiteY258" fmla="*/ 744041 h 4548521"/>
                <a:gd name="connsiteX259" fmla="*/ 2503290 w 6370596"/>
                <a:gd name="connsiteY259" fmla="*/ 724991 h 4548521"/>
                <a:gd name="connsiteX260" fmla="*/ 2452490 w 6370596"/>
                <a:gd name="connsiteY260" fmla="*/ 693241 h 4548521"/>
                <a:gd name="connsiteX261" fmla="*/ 2376290 w 6370596"/>
                <a:gd name="connsiteY261" fmla="*/ 642441 h 4548521"/>
                <a:gd name="connsiteX262" fmla="*/ 2331840 w 6370596"/>
                <a:gd name="connsiteY262" fmla="*/ 585291 h 4548521"/>
                <a:gd name="connsiteX263" fmla="*/ 2293740 w 6370596"/>
                <a:gd name="connsiteY263" fmla="*/ 547191 h 4548521"/>
                <a:gd name="connsiteX264" fmla="*/ 2268340 w 6370596"/>
                <a:gd name="connsiteY264" fmla="*/ 496391 h 4548521"/>
                <a:gd name="connsiteX265" fmla="*/ 2223890 w 6370596"/>
                <a:gd name="connsiteY265" fmla="*/ 350341 h 4548521"/>
                <a:gd name="connsiteX266" fmla="*/ 2211190 w 6370596"/>
                <a:gd name="connsiteY266" fmla="*/ 331291 h 4548521"/>
                <a:gd name="connsiteX267" fmla="*/ 2204840 w 6370596"/>
                <a:gd name="connsiteY267" fmla="*/ 312241 h 4548521"/>
                <a:gd name="connsiteX268" fmla="*/ 2179440 w 6370596"/>
                <a:gd name="connsiteY268" fmla="*/ 274141 h 4548521"/>
                <a:gd name="connsiteX269" fmla="*/ 2122290 w 6370596"/>
                <a:gd name="connsiteY269" fmla="*/ 134441 h 4548521"/>
                <a:gd name="connsiteX270" fmla="*/ 2096890 w 6370596"/>
                <a:gd name="connsiteY270" fmla="*/ 96341 h 4548521"/>
                <a:gd name="connsiteX271" fmla="*/ 2071490 w 6370596"/>
                <a:gd name="connsiteY271" fmla="*/ 89991 h 4548521"/>
                <a:gd name="connsiteX272" fmla="*/ 2001640 w 6370596"/>
                <a:gd name="connsiteY272" fmla="*/ 58241 h 4548521"/>
                <a:gd name="connsiteX273" fmla="*/ 1982590 w 6370596"/>
                <a:gd name="connsiteY273" fmla="*/ 45541 h 4548521"/>
                <a:gd name="connsiteX274" fmla="*/ 1684140 w 6370596"/>
                <a:gd name="connsiteY274" fmla="*/ 26491 h 4548521"/>
                <a:gd name="connsiteX275" fmla="*/ 763390 w 6370596"/>
                <a:gd name="connsiteY275" fmla="*/ 13791 h 4548521"/>
                <a:gd name="connsiteX276" fmla="*/ 503040 w 6370596"/>
                <a:gd name="connsiteY276" fmla="*/ 1091 h 4548521"/>
                <a:gd name="connsiteX277" fmla="*/ 452240 w 6370596"/>
                <a:gd name="connsiteY277" fmla="*/ 20141 h 4548521"/>
                <a:gd name="connsiteX278" fmla="*/ 134740 w 6370596"/>
                <a:gd name="connsiteY278" fmla="*/ 20141 h 4548521"/>
                <a:gd name="connsiteX279" fmla="*/ 45840 w 6370596"/>
                <a:gd name="connsiteY279" fmla="*/ 64591 h 4548521"/>
                <a:gd name="connsiteX280" fmla="*/ 26790 w 6370596"/>
                <a:gd name="connsiteY280" fmla="*/ 229691 h 4548521"/>
                <a:gd name="connsiteX281" fmla="*/ 7740 w 6370596"/>
                <a:gd name="connsiteY281" fmla="*/ 369391 h 4548521"/>
                <a:gd name="connsiteX282" fmla="*/ 20440 w 6370596"/>
                <a:gd name="connsiteY282"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890640 w 6370596"/>
                <a:gd name="connsiteY52" fmla="*/ 4103191 h 4548521"/>
                <a:gd name="connsiteX53" fmla="*/ 2903340 w 6370596"/>
                <a:gd name="connsiteY53" fmla="*/ 4077791 h 4548521"/>
                <a:gd name="connsiteX54" fmla="*/ 2992240 w 6370596"/>
                <a:gd name="connsiteY54" fmla="*/ 4014291 h 4548521"/>
                <a:gd name="connsiteX55" fmla="*/ 3023990 w 6370596"/>
                <a:gd name="connsiteY55" fmla="*/ 3995241 h 4548521"/>
                <a:gd name="connsiteX56" fmla="*/ 3093840 w 6370596"/>
                <a:gd name="connsiteY56" fmla="*/ 3963491 h 4548521"/>
                <a:gd name="connsiteX57" fmla="*/ 3112890 w 6370596"/>
                <a:gd name="connsiteY57" fmla="*/ 3950791 h 4548521"/>
                <a:gd name="connsiteX58" fmla="*/ 3150990 w 6370596"/>
                <a:gd name="connsiteY58" fmla="*/ 3938091 h 4548521"/>
                <a:gd name="connsiteX59" fmla="*/ 3208140 w 6370596"/>
                <a:gd name="connsiteY59" fmla="*/ 3906341 h 4548521"/>
                <a:gd name="connsiteX60" fmla="*/ 3246240 w 6370596"/>
                <a:gd name="connsiteY60" fmla="*/ 3887291 h 4548521"/>
                <a:gd name="connsiteX61" fmla="*/ 3258940 w 6370596"/>
                <a:gd name="connsiteY61" fmla="*/ 3868241 h 4548521"/>
                <a:gd name="connsiteX62" fmla="*/ 3284340 w 6370596"/>
                <a:gd name="connsiteY62" fmla="*/ 3849191 h 4548521"/>
                <a:gd name="connsiteX63" fmla="*/ 3277990 w 6370596"/>
                <a:gd name="connsiteY63" fmla="*/ 3734891 h 4548521"/>
                <a:gd name="connsiteX64" fmla="*/ 3239890 w 6370596"/>
                <a:gd name="connsiteY64" fmla="*/ 3728541 h 4548521"/>
                <a:gd name="connsiteX65" fmla="*/ 3112890 w 6370596"/>
                <a:gd name="connsiteY65" fmla="*/ 3715841 h 4548521"/>
                <a:gd name="connsiteX66" fmla="*/ 3119240 w 6370596"/>
                <a:gd name="connsiteY66" fmla="*/ 3690441 h 4548521"/>
                <a:gd name="connsiteX67" fmla="*/ 3138290 w 6370596"/>
                <a:gd name="connsiteY67" fmla="*/ 3677741 h 4548521"/>
                <a:gd name="connsiteX68" fmla="*/ 3163690 w 6370596"/>
                <a:gd name="connsiteY68" fmla="*/ 3658691 h 4548521"/>
                <a:gd name="connsiteX69" fmla="*/ 3201790 w 6370596"/>
                <a:gd name="connsiteY69" fmla="*/ 3639641 h 4548521"/>
                <a:gd name="connsiteX70" fmla="*/ 3271640 w 6370596"/>
                <a:gd name="connsiteY70" fmla="*/ 3569791 h 4548521"/>
                <a:gd name="connsiteX71" fmla="*/ 3290690 w 6370596"/>
                <a:gd name="connsiteY71" fmla="*/ 3544391 h 4548521"/>
                <a:gd name="connsiteX72" fmla="*/ 3309740 w 6370596"/>
                <a:gd name="connsiteY72" fmla="*/ 3531691 h 4548521"/>
                <a:gd name="connsiteX73" fmla="*/ 3404990 w 6370596"/>
                <a:gd name="connsiteY73" fmla="*/ 3474541 h 4548521"/>
                <a:gd name="connsiteX74" fmla="*/ 3449440 w 6370596"/>
                <a:gd name="connsiteY74" fmla="*/ 3461841 h 4548521"/>
                <a:gd name="connsiteX75" fmla="*/ 3474840 w 6370596"/>
                <a:gd name="connsiteY75" fmla="*/ 3398341 h 4548521"/>
                <a:gd name="connsiteX76" fmla="*/ 3512940 w 6370596"/>
                <a:gd name="connsiteY76" fmla="*/ 3379291 h 4548521"/>
                <a:gd name="connsiteX77" fmla="*/ 3557390 w 6370596"/>
                <a:gd name="connsiteY77" fmla="*/ 3353891 h 4548521"/>
                <a:gd name="connsiteX78" fmla="*/ 3608190 w 6370596"/>
                <a:gd name="connsiteY78" fmla="*/ 3322141 h 4548521"/>
                <a:gd name="connsiteX79" fmla="*/ 3697090 w 6370596"/>
                <a:gd name="connsiteY79" fmla="*/ 3296741 h 4548521"/>
                <a:gd name="connsiteX80" fmla="*/ 3741540 w 6370596"/>
                <a:gd name="connsiteY80" fmla="*/ 3284041 h 4548521"/>
                <a:gd name="connsiteX81" fmla="*/ 3760590 w 6370596"/>
                <a:gd name="connsiteY81" fmla="*/ 3271341 h 4548521"/>
                <a:gd name="connsiteX82" fmla="*/ 3805040 w 6370596"/>
                <a:gd name="connsiteY82" fmla="*/ 3220541 h 4548521"/>
                <a:gd name="connsiteX83" fmla="*/ 3773290 w 6370596"/>
                <a:gd name="connsiteY83" fmla="*/ 3144341 h 4548521"/>
                <a:gd name="connsiteX84" fmla="*/ 3728840 w 6370596"/>
                <a:gd name="connsiteY84" fmla="*/ 3087191 h 4548521"/>
                <a:gd name="connsiteX85" fmla="*/ 3671690 w 6370596"/>
                <a:gd name="connsiteY85" fmla="*/ 2979241 h 4548521"/>
                <a:gd name="connsiteX86" fmla="*/ 3678040 w 6370596"/>
                <a:gd name="connsiteY86" fmla="*/ 2960191 h 4548521"/>
                <a:gd name="connsiteX87" fmla="*/ 3690740 w 6370596"/>
                <a:gd name="connsiteY87" fmla="*/ 2877641 h 4548521"/>
                <a:gd name="connsiteX88" fmla="*/ 3684390 w 6370596"/>
                <a:gd name="connsiteY88" fmla="*/ 2833191 h 4548521"/>
                <a:gd name="connsiteX89" fmla="*/ 3671690 w 6370596"/>
                <a:gd name="connsiteY89" fmla="*/ 2814141 h 4548521"/>
                <a:gd name="connsiteX90" fmla="*/ 3665340 w 6370596"/>
                <a:gd name="connsiteY90" fmla="*/ 2788741 h 4548521"/>
                <a:gd name="connsiteX91" fmla="*/ 3671690 w 6370596"/>
                <a:gd name="connsiteY91" fmla="*/ 2706191 h 4548521"/>
                <a:gd name="connsiteX92" fmla="*/ 3684390 w 6370596"/>
                <a:gd name="connsiteY92" fmla="*/ 2687141 h 4548521"/>
                <a:gd name="connsiteX93" fmla="*/ 3722490 w 6370596"/>
                <a:gd name="connsiteY93" fmla="*/ 2649041 h 4548521"/>
                <a:gd name="connsiteX94" fmla="*/ 3843140 w 6370596"/>
                <a:gd name="connsiteY94" fmla="*/ 2560141 h 4548521"/>
                <a:gd name="connsiteX95" fmla="*/ 3925690 w 6370596"/>
                <a:gd name="connsiteY95" fmla="*/ 2496641 h 4548521"/>
                <a:gd name="connsiteX96" fmla="*/ 4008240 w 6370596"/>
                <a:gd name="connsiteY96" fmla="*/ 2464891 h 4548521"/>
                <a:gd name="connsiteX97" fmla="*/ 4109840 w 6370596"/>
                <a:gd name="connsiteY97" fmla="*/ 2471241 h 4548521"/>
                <a:gd name="connsiteX98" fmla="*/ 4147940 w 6370596"/>
                <a:gd name="connsiteY98" fmla="*/ 2496641 h 4548521"/>
                <a:gd name="connsiteX99" fmla="*/ 4186040 w 6370596"/>
                <a:gd name="connsiteY99" fmla="*/ 2515691 h 4548521"/>
                <a:gd name="connsiteX100" fmla="*/ 4249540 w 6370596"/>
                <a:gd name="connsiteY100" fmla="*/ 2566491 h 4548521"/>
                <a:gd name="connsiteX101" fmla="*/ 4274940 w 6370596"/>
                <a:gd name="connsiteY101" fmla="*/ 2610941 h 4548521"/>
                <a:gd name="connsiteX102" fmla="*/ 4293990 w 6370596"/>
                <a:gd name="connsiteY102" fmla="*/ 2629991 h 4548521"/>
                <a:gd name="connsiteX103" fmla="*/ 4363840 w 6370596"/>
                <a:gd name="connsiteY103" fmla="*/ 2706191 h 4548521"/>
                <a:gd name="connsiteX104" fmla="*/ 4382890 w 6370596"/>
                <a:gd name="connsiteY104" fmla="*/ 2731591 h 4548521"/>
                <a:gd name="connsiteX105" fmla="*/ 4427340 w 6370596"/>
                <a:gd name="connsiteY105" fmla="*/ 2795091 h 4548521"/>
                <a:gd name="connsiteX106" fmla="*/ 4465440 w 6370596"/>
                <a:gd name="connsiteY106" fmla="*/ 2852241 h 4548521"/>
                <a:gd name="connsiteX107" fmla="*/ 4535290 w 6370596"/>
                <a:gd name="connsiteY107" fmla="*/ 2947491 h 4548521"/>
                <a:gd name="connsiteX108" fmla="*/ 4547990 w 6370596"/>
                <a:gd name="connsiteY108" fmla="*/ 2966541 h 4548521"/>
                <a:gd name="connsiteX109" fmla="*/ 4573390 w 6370596"/>
                <a:gd name="connsiteY109" fmla="*/ 2991941 h 4548521"/>
                <a:gd name="connsiteX110" fmla="*/ 4586090 w 6370596"/>
                <a:gd name="connsiteY110" fmla="*/ 3010991 h 4548521"/>
                <a:gd name="connsiteX111" fmla="*/ 4605140 w 6370596"/>
                <a:gd name="connsiteY111" fmla="*/ 3030041 h 4548521"/>
                <a:gd name="connsiteX112" fmla="*/ 4649590 w 6370596"/>
                <a:gd name="connsiteY112" fmla="*/ 3087191 h 4548521"/>
                <a:gd name="connsiteX113" fmla="*/ 4668640 w 6370596"/>
                <a:gd name="connsiteY113" fmla="*/ 3112591 h 4548521"/>
                <a:gd name="connsiteX114" fmla="*/ 4681340 w 6370596"/>
                <a:gd name="connsiteY114" fmla="*/ 3131641 h 4548521"/>
                <a:gd name="connsiteX115" fmla="*/ 4700390 w 6370596"/>
                <a:gd name="connsiteY115" fmla="*/ 3137991 h 4548521"/>
                <a:gd name="connsiteX116" fmla="*/ 4732140 w 6370596"/>
                <a:gd name="connsiteY116" fmla="*/ 3036391 h 4548521"/>
                <a:gd name="connsiteX117" fmla="*/ 4744840 w 6370596"/>
                <a:gd name="connsiteY117" fmla="*/ 2985591 h 4548521"/>
                <a:gd name="connsiteX118" fmla="*/ 4763890 w 6370596"/>
                <a:gd name="connsiteY118" fmla="*/ 2934791 h 4548521"/>
                <a:gd name="connsiteX119" fmla="*/ 4776590 w 6370596"/>
                <a:gd name="connsiteY119" fmla="*/ 2883991 h 4548521"/>
                <a:gd name="connsiteX120" fmla="*/ 4782940 w 6370596"/>
                <a:gd name="connsiteY120" fmla="*/ 2864941 h 4548521"/>
                <a:gd name="connsiteX121" fmla="*/ 4801990 w 6370596"/>
                <a:gd name="connsiteY121" fmla="*/ 2839541 h 4548521"/>
                <a:gd name="connsiteX122" fmla="*/ 4808340 w 6370596"/>
                <a:gd name="connsiteY122" fmla="*/ 2820491 h 4548521"/>
                <a:gd name="connsiteX123" fmla="*/ 4846440 w 6370596"/>
                <a:gd name="connsiteY123" fmla="*/ 2763341 h 4548521"/>
                <a:gd name="connsiteX124" fmla="*/ 4859140 w 6370596"/>
                <a:gd name="connsiteY124" fmla="*/ 2744291 h 4548521"/>
                <a:gd name="connsiteX125" fmla="*/ 4878190 w 6370596"/>
                <a:gd name="connsiteY125" fmla="*/ 2731591 h 4548521"/>
                <a:gd name="connsiteX126" fmla="*/ 4922640 w 6370596"/>
                <a:gd name="connsiteY126" fmla="*/ 2693491 h 4548521"/>
                <a:gd name="connsiteX127" fmla="*/ 4960740 w 6370596"/>
                <a:gd name="connsiteY127" fmla="*/ 2680791 h 4548521"/>
                <a:gd name="connsiteX128" fmla="*/ 5005190 w 6370596"/>
                <a:gd name="connsiteY128" fmla="*/ 2668091 h 4548521"/>
                <a:gd name="connsiteX129" fmla="*/ 5049640 w 6370596"/>
                <a:gd name="connsiteY129" fmla="*/ 2661741 h 4548521"/>
                <a:gd name="connsiteX130" fmla="*/ 5119490 w 6370596"/>
                <a:gd name="connsiteY130" fmla="*/ 2668091 h 4548521"/>
                <a:gd name="connsiteX131" fmla="*/ 5138540 w 6370596"/>
                <a:gd name="connsiteY131" fmla="*/ 2680791 h 4548521"/>
                <a:gd name="connsiteX132" fmla="*/ 5157590 w 6370596"/>
                <a:gd name="connsiteY132" fmla="*/ 2687141 h 4548521"/>
                <a:gd name="connsiteX133" fmla="*/ 5202040 w 6370596"/>
                <a:gd name="connsiteY133" fmla="*/ 2706191 h 4548521"/>
                <a:gd name="connsiteX134" fmla="*/ 5240140 w 6370596"/>
                <a:gd name="connsiteY134" fmla="*/ 2718891 h 4548521"/>
                <a:gd name="connsiteX135" fmla="*/ 5259190 w 6370596"/>
                <a:gd name="connsiteY135" fmla="*/ 2725241 h 4548521"/>
                <a:gd name="connsiteX136" fmla="*/ 5290940 w 6370596"/>
                <a:gd name="connsiteY136" fmla="*/ 2737941 h 4548521"/>
                <a:gd name="connsiteX137" fmla="*/ 5316340 w 6370596"/>
                <a:gd name="connsiteY137" fmla="*/ 2744291 h 4548521"/>
                <a:gd name="connsiteX138" fmla="*/ 5354440 w 6370596"/>
                <a:gd name="connsiteY138" fmla="*/ 2756991 h 4548521"/>
                <a:gd name="connsiteX139" fmla="*/ 5398890 w 6370596"/>
                <a:gd name="connsiteY139" fmla="*/ 2769691 h 4548521"/>
                <a:gd name="connsiteX140" fmla="*/ 5494140 w 6370596"/>
                <a:gd name="connsiteY140" fmla="*/ 2763341 h 4548521"/>
                <a:gd name="connsiteX141" fmla="*/ 5513190 w 6370596"/>
                <a:gd name="connsiteY141" fmla="*/ 2744291 h 4548521"/>
                <a:gd name="connsiteX142" fmla="*/ 5500490 w 6370596"/>
                <a:gd name="connsiteY142" fmla="*/ 2699841 h 4548521"/>
                <a:gd name="connsiteX143" fmla="*/ 5494140 w 6370596"/>
                <a:gd name="connsiteY143" fmla="*/ 2668091 h 4548521"/>
                <a:gd name="connsiteX144" fmla="*/ 5456040 w 6370596"/>
                <a:gd name="connsiteY144" fmla="*/ 2649041 h 4548521"/>
                <a:gd name="connsiteX145" fmla="*/ 5449690 w 6370596"/>
                <a:gd name="connsiteY145" fmla="*/ 2623641 h 4548521"/>
                <a:gd name="connsiteX146" fmla="*/ 5462390 w 6370596"/>
                <a:gd name="connsiteY146" fmla="*/ 2509341 h 4548521"/>
                <a:gd name="connsiteX147" fmla="*/ 5475090 w 6370596"/>
                <a:gd name="connsiteY147" fmla="*/ 2483941 h 4548521"/>
                <a:gd name="connsiteX148" fmla="*/ 5513190 w 6370596"/>
                <a:gd name="connsiteY148" fmla="*/ 2458541 h 4548521"/>
                <a:gd name="connsiteX149" fmla="*/ 5513190 w 6370596"/>
                <a:gd name="connsiteY149" fmla="*/ 2356941 h 4548521"/>
                <a:gd name="connsiteX150" fmla="*/ 5532240 w 6370596"/>
                <a:gd name="connsiteY150" fmla="*/ 2331541 h 4548521"/>
                <a:gd name="connsiteX151" fmla="*/ 5551290 w 6370596"/>
                <a:gd name="connsiteY151" fmla="*/ 2293441 h 4548521"/>
                <a:gd name="connsiteX152" fmla="*/ 5576690 w 6370596"/>
                <a:gd name="connsiteY152" fmla="*/ 2287091 h 4548521"/>
                <a:gd name="connsiteX153" fmla="*/ 5684640 w 6370596"/>
                <a:gd name="connsiteY153" fmla="*/ 2280741 h 4548521"/>
                <a:gd name="connsiteX154" fmla="*/ 5767190 w 6370596"/>
                <a:gd name="connsiteY154" fmla="*/ 2261691 h 4548521"/>
                <a:gd name="connsiteX155" fmla="*/ 5786240 w 6370596"/>
                <a:gd name="connsiteY155" fmla="*/ 2255341 h 4548521"/>
                <a:gd name="connsiteX156" fmla="*/ 5951340 w 6370596"/>
                <a:gd name="connsiteY156" fmla="*/ 2261691 h 4548521"/>
                <a:gd name="connsiteX157" fmla="*/ 5989440 w 6370596"/>
                <a:gd name="connsiteY157" fmla="*/ 2280741 h 4548521"/>
                <a:gd name="connsiteX158" fmla="*/ 6129140 w 6370596"/>
                <a:gd name="connsiteY158" fmla="*/ 2299791 h 4548521"/>
                <a:gd name="connsiteX159" fmla="*/ 6287890 w 6370596"/>
                <a:gd name="connsiteY159" fmla="*/ 2293441 h 4548521"/>
                <a:gd name="connsiteX160" fmla="*/ 6306940 w 6370596"/>
                <a:gd name="connsiteY160" fmla="*/ 2280741 h 4548521"/>
                <a:gd name="connsiteX161" fmla="*/ 6332340 w 6370596"/>
                <a:gd name="connsiteY161" fmla="*/ 2274391 h 4548521"/>
                <a:gd name="connsiteX162" fmla="*/ 6370440 w 6370596"/>
                <a:gd name="connsiteY162" fmla="*/ 2236291 h 4548521"/>
                <a:gd name="connsiteX163" fmla="*/ 6351390 w 6370596"/>
                <a:gd name="connsiteY163" fmla="*/ 2229941 h 4548521"/>
                <a:gd name="connsiteX164" fmla="*/ 6325990 w 6370596"/>
                <a:gd name="connsiteY164" fmla="*/ 2217241 h 4548521"/>
                <a:gd name="connsiteX165" fmla="*/ 6306940 w 6370596"/>
                <a:gd name="connsiteY165" fmla="*/ 2102941 h 4548521"/>
                <a:gd name="connsiteX166" fmla="*/ 6300590 w 6370596"/>
                <a:gd name="connsiteY166" fmla="*/ 2033091 h 4548521"/>
                <a:gd name="connsiteX167" fmla="*/ 6281540 w 6370596"/>
                <a:gd name="connsiteY167" fmla="*/ 1969591 h 4548521"/>
                <a:gd name="connsiteX168" fmla="*/ 6268840 w 6370596"/>
                <a:gd name="connsiteY168" fmla="*/ 1937841 h 4548521"/>
                <a:gd name="connsiteX169" fmla="*/ 6262490 w 6370596"/>
                <a:gd name="connsiteY169" fmla="*/ 1918791 h 4548521"/>
                <a:gd name="connsiteX170" fmla="*/ 6249790 w 6370596"/>
                <a:gd name="connsiteY170" fmla="*/ 1899741 h 4548521"/>
                <a:gd name="connsiteX171" fmla="*/ 6243440 w 6370596"/>
                <a:gd name="connsiteY171" fmla="*/ 1874341 h 4548521"/>
                <a:gd name="connsiteX172" fmla="*/ 6224390 w 6370596"/>
                <a:gd name="connsiteY172" fmla="*/ 1829891 h 4548521"/>
                <a:gd name="connsiteX173" fmla="*/ 6218040 w 6370596"/>
                <a:gd name="connsiteY173" fmla="*/ 1753691 h 4548521"/>
                <a:gd name="connsiteX174" fmla="*/ 6192640 w 6370596"/>
                <a:gd name="connsiteY174" fmla="*/ 1696541 h 4548521"/>
                <a:gd name="connsiteX175" fmla="*/ 6179940 w 6370596"/>
                <a:gd name="connsiteY175" fmla="*/ 1671141 h 4548521"/>
                <a:gd name="connsiteX176" fmla="*/ 6154540 w 6370596"/>
                <a:gd name="connsiteY176" fmla="*/ 1633041 h 4548521"/>
                <a:gd name="connsiteX177" fmla="*/ 6141840 w 6370596"/>
                <a:gd name="connsiteY177" fmla="*/ 1594941 h 4548521"/>
                <a:gd name="connsiteX178" fmla="*/ 6135490 w 6370596"/>
                <a:gd name="connsiteY178" fmla="*/ 1575891 h 4548521"/>
                <a:gd name="connsiteX179" fmla="*/ 6129140 w 6370596"/>
                <a:gd name="connsiteY179" fmla="*/ 1550491 h 4548521"/>
                <a:gd name="connsiteX180" fmla="*/ 6116440 w 6370596"/>
                <a:gd name="connsiteY180" fmla="*/ 1531441 h 4548521"/>
                <a:gd name="connsiteX181" fmla="*/ 6097390 w 6370596"/>
                <a:gd name="connsiteY181" fmla="*/ 1486991 h 4548521"/>
                <a:gd name="connsiteX182" fmla="*/ 6059290 w 6370596"/>
                <a:gd name="connsiteY182" fmla="*/ 1474291 h 4548521"/>
                <a:gd name="connsiteX183" fmla="*/ 6002140 w 6370596"/>
                <a:gd name="connsiteY183" fmla="*/ 1461591 h 4548521"/>
                <a:gd name="connsiteX184" fmla="*/ 5964040 w 6370596"/>
                <a:gd name="connsiteY184" fmla="*/ 1448891 h 4548521"/>
                <a:gd name="connsiteX185" fmla="*/ 5944990 w 6370596"/>
                <a:gd name="connsiteY185" fmla="*/ 1442541 h 4548521"/>
                <a:gd name="connsiteX186" fmla="*/ 5887840 w 6370596"/>
                <a:gd name="connsiteY186" fmla="*/ 1429841 h 4548521"/>
                <a:gd name="connsiteX187" fmla="*/ 5868790 w 6370596"/>
                <a:gd name="connsiteY187" fmla="*/ 1423491 h 4548521"/>
                <a:gd name="connsiteX188" fmla="*/ 5563990 w 6370596"/>
                <a:gd name="connsiteY188" fmla="*/ 1436191 h 4548521"/>
                <a:gd name="connsiteX189" fmla="*/ 5506840 w 6370596"/>
                <a:gd name="connsiteY189" fmla="*/ 1448891 h 4548521"/>
                <a:gd name="connsiteX190" fmla="*/ 5468740 w 6370596"/>
                <a:gd name="connsiteY190" fmla="*/ 1461591 h 4548521"/>
                <a:gd name="connsiteX191" fmla="*/ 5449690 w 6370596"/>
                <a:gd name="connsiteY191" fmla="*/ 1467941 h 4548521"/>
                <a:gd name="connsiteX192" fmla="*/ 5430640 w 6370596"/>
                <a:gd name="connsiteY192" fmla="*/ 1480641 h 4548521"/>
                <a:gd name="connsiteX193" fmla="*/ 5373490 w 6370596"/>
                <a:gd name="connsiteY193" fmla="*/ 1493341 h 4548521"/>
                <a:gd name="connsiteX194" fmla="*/ 5309990 w 6370596"/>
                <a:gd name="connsiteY194" fmla="*/ 1506041 h 4548521"/>
                <a:gd name="connsiteX195" fmla="*/ 5202040 w 6370596"/>
                <a:gd name="connsiteY195" fmla="*/ 1525091 h 4548521"/>
                <a:gd name="connsiteX196" fmla="*/ 5030590 w 6370596"/>
                <a:gd name="connsiteY196" fmla="*/ 1512391 h 4548521"/>
                <a:gd name="connsiteX197" fmla="*/ 4967090 w 6370596"/>
                <a:gd name="connsiteY197" fmla="*/ 1493341 h 4548521"/>
                <a:gd name="connsiteX198" fmla="*/ 4948040 w 6370596"/>
                <a:gd name="connsiteY198" fmla="*/ 1486991 h 4548521"/>
                <a:gd name="connsiteX199" fmla="*/ 4922640 w 6370596"/>
                <a:gd name="connsiteY199" fmla="*/ 1480641 h 4548521"/>
                <a:gd name="connsiteX200" fmla="*/ 4903590 w 6370596"/>
                <a:gd name="connsiteY200" fmla="*/ 1474291 h 4548521"/>
                <a:gd name="connsiteX201" fmla="*/ 4833740 w 6370596"/>
                <a:gd name="connsiteY201" fmla="*/ 1467941 h 4548521"/>
                <a:gd name="connsiteX202" fmla="*/ 4795640 w 6370596"/>
                <a:gd name="connsiteY202" fmla="*/ 1455241 h 4548521"/>
                <a:gd name="connsiteX203" fmla="*/ 4522590 w 6370596"/>
                <a:gd name="connsiteY203" fmla="*/ 1442541 h 4548521"/>
                <a:gd name="connsiteX204" fmla="*/ 4490840 w 6370596"/>
                <a:gd name="connsiteY204" fmla="*/ 1436191 h 4548521"/>
                <a:gd name="connsiteX205" fmla="*/ 4452740 w 6370596"/>
                <a:gd name="connsiteY205" fmla="*/ 1423491 h 4548521"/>
                <a:gd name="connsiteX206" fmla="*/ 4395590 w 6370596"/>
                <a:gd name="connsiteY206" fmla="*/ 1417141 h 4548521"/>
                <a:gd name="connsiteX207" fmla="*/ 4357490 w 6370596"/>
                <a:gd name="connsiteY207" fmla="*/ 1391741 h 4548521"/>
                <a:gd name="connsiteX208" fmla="*/ 4319390 w 6370596"/>
                <a:gd name="connsiteY208" fmla="*/ 1379041 h 4548521"/>
                <a:gd name="connsiteX209" fmla="*/ 4281290 w 6370596"/>
                <a:gd name="connsiteY209" fmla="*/ 1366341 h 4548521"/>
                <a:gd name="connsiteX210" fmla="*/ 4243190 w 6370596"/>
                <a:gd name="connsiteY210" fmla="*/ 1353641 h 4548521"/>
                <a:gd name="connsiteX211" fmla="*/ 4211440 w 6370596"/>
                <a:gd name="connsiteY211" fmla="*/ 1347291 h 4548521"/>
                <a:gd name="connsiteX212" fmla="*/ 4192390 w 6370596"/>
                <a:gd name="connsiteY212" fmla="*/ 1334591 h 4548521"/>
                <a:gd name="connsiteX213" fmla="*/ 4154290 w 6370596"/>
                <a:gd name="connsiteY213" fmla="*/ 1321891 h 4548521"/>
                <a:gd name="connsiteX214" fmla="*/ 4135240 w 6370596"/>
                <a:gd name="connsiteY214" fmla="*/ 1315541 h 4548521"/>
                <a:gd name="connsiteX215" fmla="*/ 4103490 w 6370596"/>
                <a:gd name="connsiteY215" fmla="*/ 1296491 h 4548521"/>
                <a:gd name="connsiteX216" fmla="*/ 4059040 w 6370596"/>
                <a:gd name="connsiteY216" fmla="*/ 1283791 h 4548521"/>
                <a:gd name="connsiteX217" fmla="*/ 4033640 w 6370596"/>
                <a:gd name="connsiteY217" fmla="*/ 1271091 h 4548521"/>
                <a:gd name="connsiteX218" fmla="*/ 3982840 w 6370596"/>
                <a:gd name="connsiteY218" fmla="*/ 1258391 h 4548521"/>
                <a:gd name="connsiteX219" fmla="*/ 3919340 w 6370596"/>
                <a:gd name="connsiteY219" fmla="*/ 1220291 h 4548521"/>
                <a:gd name="connsiteX220" fmla="*/ 3900290 w 6370596"/>
                <a:gd name="connsiteY220" fmla="*/ 1213941 h 4548521"/>
                <a:gd name="connsiteX221" fmla="*/ 3709790 w 6370596"/>
                <a:gd name="connsiteY221" fmla="*/ 1207591 h 4548521"/>
                <a:gd name="connsiteX222" fmla="*/ 3627240 w 6370596"/>
                <a:gd name="connsiteY222" fmla="*/ 1213941 h 4548521"/>
                <a:gd name="connsiteX223" fmla="*/ 3589140 w 6370596"/>
                <a:gd name="connsiteY223" fmla="*/ 1232991 h 4548521"/>
                <a:gd name="connsiteX224" fmla="*/ 3551040 w 6370596"/>
                <a:gd name="connsiteY224" fmla="*/ 1245691 h 4548521"/>
                <a:gd name="connsiteX225" fmla="*/ 3531990 w 6370596"/>
                <a:gd name="connsiteY225" fmla="*/ 1258391 h 4548521"/>
                <a:gd name="connsiteX226" fmla="*/ 3512940 w 6370596"/>
                <a:gd name="connsiteY226" fmla="*/ 1264741 h 4548521"/>
                <a:gd name="connsiteX227" fmla="*/ 3474840 w 6370596"/>
                <a:gd name="connsiteY227" fmla="*/ 1290141 h 4548521"/>
                <a:gd name="connsiteX228" fmla="*/ 3455790 w 6370596"/>
                <a:gd name="connsiteY228" fmla="*/ 1302841 h 4548521"/>
                <a:gd name="connsiteX229" fmla="*/ 3455790 w 6370596"/>
                <a:gd name="connsiteY229" fmla="*/ 1455241 h 4548521"/>
                <a:gd name="connsiteX230" fmla="*/ 3366890 w 6370596"/>
                <a:gd name="connsiteY230" fmla="*/ 1506041 h 4548521"/>
                <a:gd name="connsiteX231" fmla="*/ 3271640 w 6370596"/>
                <a:gd name="connsiteY231" fmla="*/ 1448891 h 4548521"/>
                <a:gd name="connsiteX232" fmla="*/ 3252590 w 6370596"/>
                <a:gd name="connsiteY232" fmla="*/ 1455241 h 4548521"/>
                <a:gd name="connsiteX233" fmla="*/ 3176390 w 6370596"/>
                <a:gd name="connsiteY233" fmla="*/ 1429841 h 4548521"/>
                <a:gd name="connsiteX234" fmla="*/ 3157340 w 6370596"/>
                <a:gd name="connsiteY234" fmla="*/ 1410791 h 4548521"/>
                <a:gd name="connsiteX235" fmla="*/ 3138290 w 6370596"/>
                <a:gd name="connsiteY235" fmla="*/ 1372691 h 4548521"/>
                <a:gd name="connsiteX236" fmla="*/ 3131940 w 6370596"/>
                <a:gd name="connsiteY236" fmla="*/ 1353641 h 4548521"/>
                <a:gd name="connsiteX237" fmla="*/ 3119240 w 6370596"/>
                <a:gd name="connsiteY237" fmla="*/ 1334591 h 4548521"/>
                <a:gd name="connsiteX238" fmla="*/ 3112890 w 6370596"/>
                <a:gd name="connsiteY238" fmla="*/ 1315541 h 4548521"/>
                <a:gd name="connsiteX239" fmla="*/ 3100190 w 6370596"/>
                <a:gd name="connsiteY239" fmla="*/ 1296491 h 4548521"/>
                <a:gd name="connsiteX240" fmla="*/ 3087490 w 6370596"/>
                <a:gd name="connsiteY240" fmla="*/ 1271091 h 4548521"/>
                <a:gd name="connsiteX241" fmla="*/ 3068440 w 6370596"/>
                <a:gd name="connsiteY241" fmla="*/ 1252041 h 4548521"/>
                <a:gd name="connsiteX242" fmla="*/ 3030340 w 6370596"/>
                <a:gd name="connsiteY242" fmla="*/ 1232991 h 4548521"/>
                <a:gd name="connsiteX243" fmla="*/ 3011290 w 6370596"/>
                <a:gd name="connsiteY243" fmla="*/ 1213941 h 4548521"/>
                <a:gd name="connsiteX244" fmla="*/ 2985890 w 6370596"/>
                <a:gd name="connsiteY244" fmla="*/ 1194891 h 4548521"/>
                <a:gd name="connsiteX245" fmla="*/ 2966840 w 6370596"/>
                <a:gd name="connsiteY245" fmla="*/ 1169491 h 4548521"/>
                <a:gd name="connsiteX246" fmla="*/ 2941440 w 6370596"/>
                <a:gd name="connsiteY246" fmla="*/ 1144091 h 4548521"/>
                <a:gd name="connsiteX247" fmla="*/ 2896990 w 6370596"/>
                <a:gd name="connsiteY247" fmla="*/ 1086941 h 4548521"/>
                <a:gd name="connsiteX248" fmla="*/ 2865240 w 6370596"/>
                <a:gd name="connsiteY248" fmla="*/ 1048841 h 4548521"/>
                <a:gd name="connsiteX249" fmla="*/ 2839840 w 6370596"/>
                <a:gd name="connsiteY249" fmla="*/ 1029791 h 4548521"/>
                <a:gd name="connsiteX250" fmla="*/ 2801740 w 6370596"/>
                <a:gd name="connsiteY250" fmla="*/ 1004391 h 4548521"/>
                <a:gd name="connsiteX251" fmla="*/ 2757290 w 6370596"/>
                <a:gd name="connsiteY251" fmla="*/ 966291 h 4548521"/>
                <a:gd name="connsiteX252" fmla="*/ 2719190 w 6370596"/>
                <a:gd name="connsiteY252" fmla="*/ 928191 h 4548521"/>
                <a:gd name="connsiteX253" fmla="*/ 2700140 w 6370596"/>
                <a:gd name="connsiteY253" fmla="*/ 915491 h 4548521"/>
                <a:gd name="connsiteX254" fmla="*/ 2655690 w 6370596"/>
                <a:gd name="connsiteY254" fmla="*/ 871041 h 4548521"/>
                <a:gd name="connsiteX255" fmla="*/ 2630290 w 6370596"/>
                <a:gd name="connsiteY255" fmla="*/ 832941 h 4548521"/>
                <a:gd name="connsiteX256" fmla="*/ 2598540 w 6370596"/>
                <a:gd name="connsiteY256" fmla="*/ 801191 h 4548521"/>
                <a:gd name="connsiteX257" fmla="*/ 2585840 w 6370596"/>
                <a:gd name="connsiteY257" fmla="*/ 782141 h 4548521"/>
                <a:gd name="connsiteX258" fmla="*/ 2522340 w 6370596"/>
                <a:gd name="connsiteY258" fmla="*/ 744041 h 4548521"/>
                <a:gd name="connsiteX259" fmla="*/ 2503290 w 6370596"/>
                <a:gd name="connsiteY259" fmla="*/ 724991 h 4548521"/>
                <a:gd name="connsiteX260" fmla="*/ 2452490 w 6370596"/>
                <a:gd name="connsiteY260" fmla="*/ 693241 h 4548521"/>
                <a:gd name="connsiteX261" fmla="*/ 2376290 w 6370596"/>
                <a:gd name="connsiteY261" fmla="*/ 642441 h 4548521"/>
                <a:gd name="connsiteX262" fmla="*/ 2331840 w 6370596"/>
                <a:gd name="connsiteY262" fmla="*/ 585291 h 4548521"/>
                <a:gd name="connsiteX263" fmla="*/ 2293740 w 6370596"/>
                <a:gd name="connsiteY263" fmla="*/ 547191 h 4548521"/>
                <a:gd name="connsiteX264" fmla="*/ 2268340 w 6370596"/>
                <a:gd name="connsiteY264" fmla="*/ 496391 h 4548521"/>
                <a:gd name="connsiteX265" fmla="*/ 2223890 w 6370596"/>
                <a:gd name="connsiteY265" fmla="*/ 350341 h 4548521"/>
                <a:gd name="connsiteX266" fmla="*/ 2211190 w 6370596"/>
                <a:gd name="connsiteY266" fmla="*/ 331291 h 4548521"/>
                <a:gd name="connsiteX267" fmla="*/ 2204840 w 6370596"/>
                <a:gd name="connsiteY267" fmla="*/ 312241 h 4548521"/>
                <a:gd name="connsiteX268" fmla="*/ 2179440 w 6370596"/>
                <a:gd name="connsiteY268" fmla="*/ 274141 h 4548521"/>
                <a:gd name="connsiteX269" fmla="*/ 2122290 w 6370596"/>
                <a:gd name="connsiteY269" fmla="*/ 134441 h 4548521"/>
                <a:gd name="connsiteX270" fmla="*/ 2096890 w 6370596"/>
                <a:gd name="connsiteY270" fmla="*/ 96341 h 4548521"/>
                <a:gd name="connsiteX271" fmla="*/ 2071490 w 6370596"/>
                <a:gd name="connsiteY271" fmla="*/ 89991 h 4548521"/>
                <a:gd name="connsiteX272" fmla="*/ 2001640 w 6370596"/>
                <a:gd name="connsiteY272" fmla="*/ 58241 h 4548521"/>
                <a:gd name="connsiteX273" fmla="*/ 1982590 w 6370596"/>
                <a:gd name="connsiteY273" fmla="*/ 45541 h 4548521"/>
                <a:gd name="connsiteX274" fmla="*/ 1684140 w 6370596"/>
                <a:gd name="connsiteY274" fmla="*/ 26491 h 4548521"/>
                <a:gd name="connsiteX275" fmla="*/ 763390 w 6370596"/>
                <a:gd name="connsiteY275" fmla="*/ 13791 h 4548521"/>
                <a:gd name="connsiteX276" fmla="*/ 503040 w 6370596"/>
                <a:gd name="connsiteY276" fmla="*/ 1091 h 4548521"/>
                <a:gd name="connsiteX277" fmla="*/ 452240 w 6370596"/>
                <a:gd name="connsiteY277" fmla="*/ 20141 h 4548521"/>
                <a:gd name="connsiteX278" fmla="*/ 134740 w 6370596"/>
                <a:gd name="connsiteY278" fmla="*/ 20141 h 4548521"/>
                <a:gd name="connsiteX279" fmla="*/ 45840 w 6370596"/>
                <a:gd name="connsiteY279" fmla="*/ 64591 h 4548521"/>
                <a:gd name="connsiteX280" fmla="*/ 26790 w 6370596"/>
                <a:gd name="connsiteY280" fmla="*/ 229691 h 4548521"/>
                <a:gd name="connsiteX281" fmla="*/ 7740 w 6370596"/>
                <a:gd name="connsiteY281" fmla="*/ 369391 h 4548521"/>
                <a:gd name="connsiteX282" fmla="*/ 20440 w 6370596"/>
                <a:gd name="connsiteY282"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890640 w 6370596"/>
                <a:gd name="connsiteY52" fmla="*/ 4103191 h 4548521"/>
                <a:gd name="connsiteX53" fmla="*/ 2992240 w 6370596"/>
                <a:gd name="connsiteY53" fmla="*/ 4014291 h 4548521"/>
                <a:gd name="connsiteX54" fmla="*/ 3023990 w 6370596"/>
                <a:gd name="connsiteY54" fmla="*/ 3995241 h 4548521"/>
                <a:gd name="connsiteX55" fmla="*/ 3093840 w 6370596"/>
                <a:gd name="connsiteY55" fmla="*/ 3963491 h 4548521"/>
                <a:gd name="connsiteX56" fmla="*/ 3112890 w 6370596"/>
                <a:gd name="connsiteY56" fmla="*/ 3950791 h 4548521"/>
                <a:gd name="connsiteX57" fmla="*/ 3150990 w 6370596"/>
                <a:gd name="connsiteY57" fmla="*/ 3938091 h 4548521"/>
                <a:gd name="connsiteX58" fmla="*/ 3208140 w 6370596"/>
                <a:gd name="connsiteY58" fmla="*/ 3906341 h 4548521"/>
                <a:gd name="connsiteX59" fmla="*/ 3246240 w 6370596"/>
                <a:gd name="connsiteY59" fmla="*/ 3887291 h 4548521"/>
                <a:gd name="connsiteX60" fmla="*/ 3258940 w 6370596"/>
                <a:gd name="connsiteY60" fmla="*/ 3868241 h 4548521"/>
                <a:gd name="connsiteX61" fmla="*/ 3284340 w 6370596"/>
                <a:gd name="connsiteY61" fmla="*/ 3849191 h 4548521"/>
                <a:gd name="connsiteX62" fmla="*/ 3277990 w 6370596"/>
                <a:gd name="connsiteY62" fmla="*/ 3734891 h 4548521"/>
                <a:gd name="connsiteX63" fmla="*/ 3239890 w 6370596"/>
                <a:gd name="connsiteY63" fmla="*/ 3728541 h 4548521"/>
                <a:gd name="connsiteX64" fmla="*/ 3112890 w 6370596"/>
                <a:gd name="connsiteY64" fmla="*/ 3715841 h 4548521"/>
                <a:gd name="connsiteX65" fmla="*/ 3119240 w 6370596"/>
                <a:gd name="connsiteY65" fmla="*/ 3690441 h 4548521"/>
                <a:gd name="connsiteX66" fmla="*/ 3138290 w 6370596"/>
                <a:gd name="connsiteY66" fmla="*/ 3677741 h 4548521"/>
                <a:gd name="connsiteX67" fmla="*/ 3163690 w 6370596"/>
                <a:gd name="connsiteY67" fmla="*/ 3658691 h 4548521"/>
                <a:gd name="connsiteX68" fmla="*/ 3201790 w 6370596"/>
                <a:gd name="connsiteY68" fmla="*/ 3639641 h 4548521"/>
                <a:gd name="connsiteX69" fmla="*/ 3271640 w 6370596"/>
                <a:gd name="connsiteY69" fmla="*/ 3569791 h 4548521"/>
                <a:gd name="connsiteX70" fmla="*/ 3290690 w 6370596"/>
                <a:gd name="connsiteY70" fmla="*/ 3544391 h 4548521"/>
                <a:gd name="connsiteX71" fmla="*/ 3309740 w 6370596"/>
                <a:gd name="connsiteY71" fmla="*/ 3531691 h 4548521"/>
                <a:gd name="connsiteX72" fmla="*/ 3404990 w 6370596"/>
                <a:gd name="connsiteY72" fmla="*/ 3474541 h 4548521"/>
                <a:gd name="connsiteX73" fmla="*/ 3449440 w 6370596"/>
                <a:gd name="connsiteY73" fmla="*/ 3461841 h 4548521"/>
                <a:gd name="connsiteX74" fmla="*/ 3474840 w 6370596"/>
                <a:gd name="connsiteY74" fmla="*/ 3398341 h 4548521"/>
                <a:gd name="connsiteX75" fmla="*/ 3512940 w 6370596"/>
                <a:gd name="connsiteY75" fmla="*/ 3379291 h 4548521"/>
                <a:gd name="connsiteX76" fmla="*/ 3557390 w 6370596"/>
                <a:gd name="connsiteY76" fmla="*/ 3353891 h 4548521"/>
                <a:gd name="connsiteX77" fmla="*/ 3608190 w 6370596"/>
                <a:gd name="connsiteY77" fmla="*/ 3322141 h 4548521"/>
                <a:gd name="connsiteX78" fmla="*/ 3697090 w 6370596"/>
                <a:gd name="connsiteY78" fmla="*/ 3296741 h 4548521"/>
                <a:gd name="connsiteX79" fmla="*/ 3741540 w 6370596"/>
                <a:gd name="connsiteY79" fmla="*/ 3284041 h 4548521"/>
                <a:gd name="connsiteX80" fmla="*/ 3760590 w 6370596"/>
                <a:gd name="connsiteY80" fmla="*/ 3271341 h 4548521"/>
                <a:gd name="connsiteX81" fmla="*/ 3805040 w 6370596"/>
                <a:gd name="connsiteY81" fmla="*/ 3220541 h 4548521"/>
                <a:gd name="connsiteX82" fmla="*/ 3773290 w 6370596"/>
                <a:gd name="connsiteY82" fmla="*/ 3144341 h 4548521"/>
                <a:gd name="connsiteX83" fmla="*/ 3728840 w 6370596"/>
                <a:gd name="connsiteY83" fmla="*/ 3087191 h 4548521"/>
                <a:gd name="connsiteX84" fmla="*/ 3671690 w 6370596"/>
                <a:gd name="connsiteY84" fmla="*/ 2979241 h 4548521"/>
                <a:gd name="connsiteX85" fmla="*/ 3678040 w 6370596"/>
                <a:gd name="connsiteY85" fmla="*/ 2960191 h 4548521"/>
                <a:gd name="connsiteX86" fmla="*/ 3690740 w 6370596"/>
                <a:gd name="connsiteY86" fmla="*/ 2877641 h 4548521"/>
                <a:gd name="connsiteX87" fmla="*/ 3684390 w 6370596"/>
                <a:gd name="connsiteY87" fmla="*/ 2833191 h 4548521"/>
                <a:gd name="connsiteX88" fmla="*/ 3671690 w 6370596"/>
                <a:gd name="connsiteY88" fmla="*/ 2814141 h 4548521"/>
                <a:gd name="connsiteX89" fmla="*/ 3665340 w 6370596"/>
                <a:gd name="connsiteY89" fmla="*/ 2788741 h 4548521"/>
                <a:gd name="connsiteX90" fmla="*/ 3671690 w 6370596"/>
                <a:gd name="connsiteY90" fmla="*/ 2706191 h 4548521"/>
                <a:gd name="connsiteX91" fmla="*/ 3684390 w 6370596"/>
                <a:gd name="connsiteY91" fmla="*/ 2687141 h 4548521"/>
                <a:gd name="connsiteX92" fmla="*/ 3722490 w 6370596"/>
                <a:gd name="connsiteY92" fmla="*/ 2649041 h 4548521"/>
                <a:gd name="connsiteX93" fmla="*/ 3843140 w 6370596"/>
                <a:gd name="connsiteY93" fmla="*/ 2560141 h 4548521"/>
                <a:gd name="connsiteX94" fmla="*/ 3925690 w 6370596"/>
                <a:gd name="connsiteY94" fmla="*/ 2496641 h 4548521"/>
                <a:gd name="connsiteX95" fmla="*/ 4008240 w 6370596"/>
                <a:gd name="connsiteY95" fmla="*/ 2464891 h 4548521"/>
                <a:gd name="connsiteX96" fmla="*/ 4109840 w 6370596"/>
                <a:gd name="connsiteY96" fmla="*/ 2471241 h 4548521"/>
                <a:gd name="connsiteX97" fmla="*/ 4147940 w 6370596"/>
                <a:gd name="connsiteY97" fmla="*/ 2496641 h 4548521"/>
                <a:gd name="connsiteX98" fmla="*/ 4186040 w 6370596"/>
                <a:gd name="connsiteY98" fmla="*/ 2515691 h 4548521"/>
                <a:gd name="connsiteX99" fmla="*/ 4249540 w 6370596"/>
                <a:gd name="connsiteY99" fmla="*/ 2566491 h 4548521"/>
                <a:gd name="connsiteX100" fmla="*/ 4274940 w 6370596"/>
                <a:gd name="connsiteY100" fmla="*/ 2610941 h 4548521"/>
                <a:gd name="connsiteX101" fmla="*/ 4293990 w 6370596"/>
                <a:gd name="connsiteY101" fmla="*/ 2629991 h 4548521"/>
                <a:gd name="connsiteX102" fmla="*/ 4363840 w 6370596"/>
                <a:gd name="connsiteY102" fmla="*/ 2706191 h 4548521"/>
                <a:gd name="connsiteX103" fmla="*/ 4382890 w 6370596"/>
                <a:gd name="connsiteY103" fmla="*/ 2731591 h 4548521"/>
                <a:gd name="connsiteX104" fmla="*/ 4427340 w 6370596"/>
                <a:gd name="connsiteY104" fmla="*/ 2795091 h 4548521"/>
                <a:gd name="connsiteX105" fmla="*/ 4465440 w 6370596"/>
                <a:gd name="connsiteY105" fmla="*/ 2852241 h 4548521"/>
                <a:gd name="connsiteX106" fmla="*/ 4535290 w 6370596"/>
                <a:gd name="connsiteY106" fmla="*/ 2947491 h 4548521"/>
                <a:gd name="connsiteX107" fmla="*/ 4547990 w 6370596"/>
                <a:gd name="connsiteY107" fmla="*/ 2966541 h 4548521"/>
                <a:gd name="connsiteX108" fmla="*/ 4573390 w 6370596"/>
                <a:gd name="connsiteY108" fmla="*/ 2991941 h 4548521"/>
                <a:gd name="connsiteX109" fmla="*/ 4586090 w 6370596"/>
                <a:gd name="connsiteY109" fmla="*/ 3010991 h 4548521"/>
                <a:gd name="connsiteX110" fmla="*/ 4605140 w 6370596"/>
                <a:gd name="connsiteY110" fmla="*/ 3030041 h 4548521"/>
                <a:gd name="connsiteX111" fmla="*/ 4649590 w 6370596"/>
                <a:gd name="connsiteY111" fmla="*/ 3087191 h 4548521"/>
                <a:gd name="connsiteX112" fmla="*/ 4668640 w 6370596"/>
                <a:gd name="connsiteY112" fmla="*/ 3112591 h 4548521"/>
                <a:gd name="connsiteX113" fmla="*/ 4681340 w 6370596"/>
                <a:gd name="connsiteY113" fmla="*/ 3131641 h 4548521"/>
                <a:gd name="connsiteX114" fmla="*/ 4700390 w 6370596"/>
                <a:gd name="connsiteY114" fmla="*/ 3137991 h 4548521"/>
                <a:gd name="connsiteX115" fmla="*/ 4732140 w 6370596"/>
                <a:gd name="connsiteY115" fmla="*/ 3036391 h 4548521"/>
                <a:gd name="connsiteX116" fmla="*/ 4744840 w 6370596"/>
                <a:gd name="connsiteY116" fmla="*/ 2985591 h 4548521"/>
                <a:gd name="connsiteX117" fmla="*/ 4763890 w 6370596"/>
                <a:gd name="connsiteY117" fmla="*/ 2934791 h 4548521"/>
                <a:gd name="connsiteX118" fmla="*/ 4776590 w 6370596"/>
                <a:gd name="connsiteY118" fmla="*/ 2883991 h 4548521"/>
                <a:gd name="connsiteX119" fmla="*/ 4782940 w 6370596"/>
                <a:gd name="connsiteY119" fmla="*/ 2864941 h 4548521"/>
                <a:gd name="connsiteX120" fmla="*/ 4801990 w 6370596"/>
                <a:gd name="connsiteY120" fmla="*/ 2839541 h 4548521"/>
                <a:gd name="connsiteX121" fmla="*/ 4808340 w 6370596"/>
                <a:gd name="connsiteY121" fmla="*/ 2820491 h 4548521"/>
                <a:gd name="connsiteX122" fmla="*/ 4846440 w 6370596"/>
                <a:gd name="connsiteY122" fmla="*/ 2763341 h 4548521"/>
                <a:gd name="connsiteX123" fmla="*/ 4859140 w 6370596"/>
                <a:gd name="connsiteY123" fmla="*/ 2744291 h 4548521"/>
                <a:gd name="connsiteX124" fmla="*/ 4878190 w 6370596"/>
                <a:gd name="connsiteY124" fmla="*/ 2731591 h 4548521"/>
                <a:gd name="connsiteX125" fmla="*/ 4922640 w 6370596"/>
                <a:gd name="connsiteY125" fmla="*/ 2693491 h 4548521"/>
                <a:gd name="connsiteX126" fmla="*/ 4960740 w 6370596"/>
                <a:gd name="connsiteY126" fmla="*/ 2680791 h 4548521"/>
                <a:gd name="connsiteX127" fmla="*/ 5005190 w 6370596"/>
                <a:gd name="connsiteY127" fmla="*/ 2668091 h 4548521"/>
                <a:gd name="connsiteX128" fmla="*/ 5049640 w 6370596"/>
                <a:gd name="connsiteY128" fmla="*/ 2661741 h 4548521"/>
                <a:gd name="connsiteX129" fmla="*/ 5119490 w 6370596"/>
                <a:gd name="connsiteY129" fmla="*/ 2668091 h 4548521"/>
                <a:gd name="connsiteX130" fmla="*/ 5138540 w 6370596"/>
                <a:gd name="connsiteY130" fmla="*/ 2680791 h 4548521"/>
                <a:gd name="connsiteX131" fmla="*/ 5157590 w 6370596"/>
                <a:gd name="connsiteY131" fmla="*/ 2687141 h 4548521"/>
                <a:gd name="connsiteX132" fmla="*/ 5202040 w 6370596"/>
                <a:gd name="connsiteY132" fmla="*/ 2706191 h 4548521"/>
                <a:gd name="connsiteX133" fmla="*/ 5240140 w 6370596"/>
                <a:gd name="connsiteY133" fmla="*/ 2718891 h 4548521"/>
                <a:gd name="connsiteX134" fmla="*/ 5259190 w 6370596"/>
                <a:gd name="connsiteY134" fmla="*/ 2725241 h 4548521"/>
                <a:gd name="connsiteX135" fmla="*/ 5290940 w 6370596"/>
                <a:gd name="connsiteY135" fmla="*/ 2737941 h 4548521"/>
                <a:gd name="connsiteX136" fmla="*/ 5316340 w 6370596"/>
                <a:gd name="connsiteY136" fmla="*/ 2744291 h 4548521"/>
                <a:gd name="connsiteX137" fmla="*/ 5354440 w 6370596"/>
                <a:gd name="connsiteY137" fmla="*/ 2756991 h 4548521"/>
                <a:gd name="connsiteX138" fmla="*/ 5398890 w 6370596"/>
                <a:gd name="connsiteY138" fmla="*/ 2769691 h 4548521"/>
                <a:gd name="connsiteX139" fmla="*/ 5494140 w 6370596"/>
                <a:gd name="connsiteY139" fmla="*/ 2763341 h 4548521"/>
                <a:gd name="connsiteX140" fmla="*/ 5513190 w 6370596"/>
                <a:gd name="connsiteY140" fmla="*/ 2744291 h 4548521"/>
                <a:gd name="connsiteX141" fmla="*/ 5500490 w 6370596"/>
                <a:gd name="connsiteY141" fmla="*/ 2699841 h 4548521"/>
                <a:gd name="connsiteX142" fmla="*/ 5494140 w 6370596"/>
                <a:gd name="connsiteY142" fmla="*/ 2668091 h 4548521"/>
                <a:gd name="connsiteX143" fmla="*/ 5456040 w 6370596"/>
                <a:gd name="connsiteY143" fmla="*/ 2649041 h 4548521"/>
                <a:gd name="connsiteX144" fmla="*/ 5449690 w 6370596"/>
                <a:gd name="connsiteY144" fmla="*/ 2623641 h 4548521"/>
                <a:gd name="connsiteX145" fmla="*/ 5462390 w 6370596"/>
                <a:gd name="connsiteY145" fmla="*/ 2509341 h 4548521"/>
                <a:gd name="connsiteX146" fmla="*/ 5475090 w 6370596"/>
                <a:gd name="connsiteY146" fmla="*/ 2483941 h 4548521"/>
                <a:gd name="connsiteX147" fmla="*/ 5513190 w 6370596"/>
                <a:gd name="connsiteY147" fmla="*/ 2458541 h 4548521"/>
                <a:gd name="connsiteX148" fmla="*/ 5513190 w 6370596"/>
                <a:gd name="connsiteY148" fmla="*/ 2356941 h 4548521"/>
                <a:gd name="connsiteX149" fmla="*/ 5532240 w 6370596"/>
                <a:gd name="connsiteY149" fmla="*/ 2331541 h 4548521"/>
                <a:gd name="connsiteX150" fmla="*/ 5551290 w 6370596"/>
                <a:gd name="connsiteY150" fmla="*/ 2293441 h 4548521"/>
                <a:gd name="connsiteX151" fmla="*/ 5576690 w 6370596"/>
                <a:gd name="connsiteY151" fmla="*/ 2287091 h 4548521"/>
                <a:gd name="connsiteX152" fmla="*/ 5684640 w 6370596"/>
                <a:gd name="connsiteY152" fmla="*/ 2280741 h 4548521"/>
                <a:gd name="connsiteX153" fmla="*/ 5767190 w 6370596"/>
                <a:gd name="connsiteY153" fmla="*/ 2261691 h 4548521"/>
                <a:gd name="connsiteX154" fmla="*/ 5786240 w 6370596"/>
                <a:gd name="connsiteY154" fmla="*/ 2255341 h 4548521"/>
                <a:gd name="connsiteX155" fmla="*/ 5951340 w 6370596"/>
                <a:gd name="connsiteY155" fmla="*/ 2261691 h 4548521"/>
                <a:gd name="connsiteX156" fmla="*/ 5989440 w 6370596"/>
                <a:gd name="connsiteY156" fmla="*/ 2280741 h 4548521"/>
                <a:gd name="connsiteX157" fmla="*/ 6129140 w 6370596"/>
                <a:gd name="connsiteY157" fmla="*/ 2299791 h 4548521"/>
                <a:gd name="connsiteX158" fmla="*/ 6287890 w 6370596"/>
                <a:gd name="connsiteY158" fmla="*/ 2293441 h 4548521"/>
                <a:gd name="connsiteX159" fmla="*/ 6306940 w 6370596"/>
                <a:gd name="connsiteY159" fmla="*/ 2280741 h 4548521"/>
                <a:gd name="connsiteX160" fmla="*/ 6332340 w 6370596"/>
                <a:gd name="connsiteY160" fmla="*/ 2274391 h 4548521"/>
                <a:gd name="connsiteX161" fmla="*/ 6370440 w 6370596"/>
                <a:gd name="connsiteY161" fmla="*/ 2236291 h 4548521"/>
                <a:gd name="connsiteX162" fmla="*/ 6351390 w 6370596"/>
                <a:gd name="connsiteY162" fmla="*/ 2229941 h 4548521"/>
                <a:gd name="connsiteX163" fmla="*/ 6325990 w 6370596"/>
                <a:gd name="connsiteY163" fmla="*/ 2217241 h 4548521"/>
                <a:gd name="connsiteX164" fmla="*/ 6306940 w 6370596"/>
                <a:gd name="connsiteY164" fmla="*/ 2102941 h 4548521"/>
                <a:gd name="connsiteX165" fmla="*/ 6300590 w 6370596"/>
                <a:gd name="connsiteY165" fmla="*/ 2033091 h 4548521"/>
                <a:gd name="connsiteX166" fmla="*/ 6281540 w 6370596"/>
                <a:gd name="connsiteY166" fmla="*/ 1969591 h 4548521"/>
                <a:gd name="connsiteX167" fmla="*/ 6268840 w 6370596"/>
                <a:gd name="connsiteY167" fmla="*/ 1937841 h 4548521"/>
                <a:gd name="connsiteX168" fmla="*/ 6262490 w 6370596"/>
                <a:gd name="connsiteY168" fmla="*/ 1918791 h 4548521"/>
                <a:gd name="connsiteX169" fmla="*/ 6249790 w 6370596"/>
                <a:gd name="connsiteY169" fmla="*/ 1899741 h 4548521"/>
                <a:gd name="connsiteX170" fmla="*/ 6243440 w 6370596"/>
                <a:gd name="connsiteY170" fmla="*/ 1874341 h 4548521"/>
                <a:gd name="connsiteX171" fmla="*/ 6224390 w 6370596"/>
                <a:gd name="connsiteY171" fmla="*/ 1829891 h 4548521"/>
                <a:gd name="connsiteX172" fmla="*/ 6218040 w 6370596"/>
                <a:gd name="connsiteY172" fmla="*/ 1753691 h 4548521"/>
                <a:gd name="connsiteX173" fmla="*/ 6192640 w 6370596"/>
                <a:gd name="connsiteY173" fmla="*/ 1696541 h 4548521"/>
                <a:gd name="connsiteX174" fmla="*/ 6179940 w 6370596"/>
                <a:gd name="connsiteY174" fmla="*/ 1671141 h 4548521"/>
                <a:gd name="connsiteX175" fmla="*/ 6154540 w 6370596"/>
                <a:gd name="connsiteY175" fmla="*/ 1633041 h 4548521"/>
                <a:gd name="connsiteX176" fmla="*/ 6141840 w 6370596"/>
                <a:gd name="connsiteY176" fmla="*/ 1594941 h 4548521"/>
                <a:gd name="connsiteX177" fmla="*/ 6135490 w 6370596"/>
                <a:gd name="connsiteY177" fmla="*/ 1575891 h 4548521"/>
                <a:gd name="connsiteX178" fmla="*/ 6129140 w 6370596"/>
                <a:gd name="connsiteY178" fmla="*/ 1550491 h 4548521"/>
                <a:gd name="connsiteX179" fmla="*/ 6116440 w 6370596"/>
                <a:gd name="connsiteY179" fmla="*/ 1531441 h 4548521"/>
                <a:gd name="connsiteX180" fmla="*/ 6097390 w 6370596"/>
                <a:gd name="connsiteY180" fmla="*/ 1486991 h 4548521"/>
                <a:gd name="connsiteX181" fmla="*/ 6059290 w 6370596"/>
                <a:gd name="connsiteY181" fmla="*/ 1474291 h 4548521"/>
                <a:gd name="connsiteX182" fmla="*/ 6002140 w 6370596"/>
                <a:gd name="connsiteY182" fmla="*/ 1461591 h 4548521"/>
                <a:gd name="connsiteX183" fmla="*/ 5964040 w 6370596"/>
                <a:gd name="connsiteY183" fmla="*/ 1448891 h 4548521"/>
                <a:gd name="connsiteX184" fmla="*/ 5944990 w 6370596"/>
                <a:gd name="connsiteY184" fmla="*/ 1442541 h 4548521"/>
                <a:gd name="connsiteX185" fmla="*/ 5887840 w 6370596"/>
                <a:gd name="connsiteY185" fmla="*/ 1429841 h 4548521"/>
                <a:gd name="connsiteX186" fmla="*/ 5868790 w 6370596"/>
                <a:gd name="connsiteY186" fmla="*/ 1423491 h 4548521"/>
                <a:gd name="connsiteX187" fmla="*/ 5563990 w 6370596"/>
                <a:gd name="connsiteY187" fmla="*/ 1436191 h 4548521"/>
                <a:gd name="connsiteX188" fmla="*/ 5506840 w 6370596"/>
                <a:gd name="connsiteY188" fmla="*/ 1448891 h 4548521"/>
                <a:gd name="connsiteX189" fmla="*/ 5468740 w 6370596"/>
                <a:gd name="connsiteY189" fmla="*/ 1461591 h 4548521"/>
                <a:gd name="connsiteX190" fmla="*/ 5449690 w 6370596"/>
                <a:gd name="connsiteY190" fmla="*/ 1467941 h 4548521"/>
                <a:gd name="connsiteX191" fmla="*/ 5430640 w 6370596"/>
                <a:gd name="connsiteY191" fmla="*/ 1480641 h 4548521"/>
                <a:gd name="connsiteX192" fmla="*/ 5373490 w 6370596"/>
                <a:gd name="connsiteY192" fmla="*/ 1493341 h 4548521"/>
                <a:gd name="connsiteX193" fmla="*/ 5309990 w 6370596"/>
                <a:gd name="connsiteY193" fmla="*/ 1506041 h 4548521"/>
                <a:gd name="connsiteX194" fmla="*/ 5202040 w 6370596"/>
                <a:gd name="connsiteY194" fmla="*/ 1525091 h 4548521"/>
                <a:gd name="connsiteX195" fmla="*/ 5030590 w 6370596"/>
                <a:gd name="connsiteY195" fmla="*/ 1512391 h 4548521"/>
                <a:gd name="connsiteX196" fmla="*/ 4967090 w 6370596"/>
                <a:gd name="connsiteY196" fmla="*/ 1493341 h 4548521"/>
                <a:gd name="connsiteX197" fmla="*/ 4948040 w 6370596"/>
                <a:gd name="connsiteY197" fmla="*/ 1486991 h 4548521"/>
                <a:gd name="connsiteX198" fmla="*/ 4922640 w 6370596"/>
                <a:gd name="connsiteY198" fmla="*/ 1480641 h 4548521"/>
                <a:gd name="connsiteX199" fmla="*/ 4903590 w 6370596"/>
                <a:gd name="connsiteY199" fmla="*/ 1474291 h 4548521"/>
                <a:gd name="connsiteX200" fmla="*/ 4833740 w 6370596"/>
                <a:gd name="connsiteY200" fmla="*/ 1467941 h 4548521"/>
                <a:gd name="connsiteX201" fmla="*/ 4795640 w 6370596"/>
                <a:gd name="connsiteY201" fmla="*/ 1455241 h 4548521"/>
                <a:gd name="connsiteX202" fmla="*/ 4522590 w 6370596"/>
                <a:gd name="connsiteY202" fmla="*/ 1442541 h 4548521"/>
                <a:gd name="connsiteX203" fmla="*/ 4490840 w 6370596"/>
                <a:gd name="connsiteY203" fmla="*/ 1436191 h 4548521"/>
                <a:gd name="connsiteX204" fmla="*/ 4452740 w 6370596"/>
                <a:gd name="connsiteY204" fmla="*/ 1423491 h 4548521"/>
                <a:gd name="connsiteX205" fmla="*/ 4395590 w 6370596"/>
                <a:gd name="connsiteY205" fmla="*/ 1417141 h 4548521"/>
                <a:gd name="connsiteX206" fmla="*/ 4357490 w 6370596"/>
                <a:gd name="connsiteY206" fmla="*/ 1391741 h 4548521"/>
                <a:gd name="connsiteX207" fmla="*/ 4319390 w 6370596"/>
                <a:gd name="connsiteY207" fmla="*/ 1379041 h 4548521"/>
                <a:gd name="connsiteX208" fmla="*/ 4281290 w 6370596"/>
                <a:gd name="connsiteY208" fmla="*/ 1366341 h 4548521"/>
                <a:gd name="connsiteX209" fmla="*/ 4243190 w 6370596"/>
                <a:gd name="connsiteY209" fmla="*/ 1353641 h 4548521"/>
                <a:gd name="connsiteX210" fmla="*/ 4211440 w 6370596"/>
                <a:gd name="connsiteY210" fmla="*/ 1347291 h 4548521"/>
                <a:gd name="connsiteX211" fmla="*/ 4192390 w 6370596"/>
                <a:gd name="connsiteY211" fmla="*/ 1334591 h 4548521"/>
                <a:gd name="connsiteX212" fmla="*/ 4154290 w 6370596"/>
                <a:gd name="connsiteY212" fmla="*/ 1321891 h 4548521"/>
                <a:gd name="connsiteX213" fmla="*/ 4135240 w 6370596"/>
                <a:gd name="connsiteY213" fmla="*/ 1315541 h 4548521"/>
                <a:gd name="connsiteX214" fmla="*/ 4103490 w 6370596"/>
                <a:gd name="connsiteY214" fmla="*/ 1296491 h 4548521"/>
                <a:gd name="connsiteX215" fmla="*/ 4059040 w 6370596"/>
                <a:gd name="connsiteY215" fmla="*/ 1283791 h 4548521"/>
                <a:gd name="connsiteX216" fmla="*/ 4033640 w 6370596"/>
                <a:gd name="connsiteY216" fmla="*/ 1271091 h 4548521"/>
                <a:gd name="connsiteX217" fmla="*/ 3982840 w 6370596"/>
                <a:gd name="connsiteY217" fmla="*/ 1258391 h 4548521"/>
                <a:gd name="connsiteX218" fmla="*/ 3919340 w 6370596"/>
                <a:gd name="connsiteY218" fmla="*/ 1220291 h 4548521"/>
                <a:gd name="connsiteX219" fmla="*/ 3900290 w 6370596"/>
                <a:gd name="connsiteY219" fmla="*/ 1213941 h 4548521"/>
                <a:gd name="connsiteX220" fmla="*/ 3709790 w 6370596"/>
                <a:gd name="connsiteY220" fmla="*/ 1207591 h 4548521"/>
                <a:gd name="connsiteX221" fmla="*/ 3627240 w 6370596"/>
                <a:gd name="connsiteY221" fmla="*/ 1213941 h 4548521"/>
                <a:gd name="connsiteX222" fmla="*/ 3589140 w 6370596"/>
                <a:gd name="connsiteY222" fmla="*/ 1232991 h 4548521"/>
                <a:gd name="connsiteX223" fmla="*/ 3551040 w 6370596"/>
                <a:gd name="connsiteY223" fmla="*/ 1245691 h 4548521"/>
                <a:gd name="connsiteX224" fmla="*/ 3531990 w 6370596"/>
                <a:gd name="connsiteY224" fmla="*/ 1258391 h 4548521"/>
                <a:gd name="connsiteX225" fmla="*/ 3512940 w 6370596"/>
                <a:gd name="connsiteY225" fmla="*/ 1264741 h 4548521"/>
                <a:gd name="connsiteX226" fmla="*/ 3474840 w 6370596"/>
                <a:gd name="connsiteY226" fmla="*/ 1290141 h 4548521"/>
                <a:gd name="connsiteX227" fmla="*/ 3455790 w 6370596"/>
                <a:gd name="connsiteY227" fmla="*/ 1302841 h 4548521"/>
                <a:gd name="connsiteX228" fmla="*/ 3455790 w 6370596"/>
                <a:gd name="connsiteY228" fmla="*/ 1455241 h 4548521"/>
                <a:gd name="connsiteX229" fmla="*/ 3366890 w 6370596"/>
                <a:gd name="connsiteY229" fmla="*/ 1506041 h 4548521"/>
                <a:gd name="connsiteX230" fmla="*/ 3271640 w 6370596"/>
                <a:gd name="connsiteY230" fmla="*/ 1448891 h 4548521"/>
                <a:gd name="connsiteX231" fmla="*/ 3252590 w 6370596"/>
                <a:gd name="connsiteY231" fmla="*/ 1455241 h 4548521"/>
                <a:gd name="connsiteX232" fmla="*/ 3176390 w 6370596"/>
                <a:gd name="connsiteY232" fmla="*/ 1429841 h 4548521"/>
                <a:gd name="connsiteX233" fmla="*/ 3157340 w 6370596"/>
                <a:gd name="connsiteY233" fmla="*/ 1410791 h 4548521"/>
                <a:gd name="connsiteX234" fmla="*/ 3138290 w 6370596"/>
                <a:gd name="connsiteY234" fmla="*/ 1372691 h 4548521"/>
                <a:gd name="connsiteX235" fmla="*/ 3131940 w 6370596"/>
                <a:gd name="connsiteY235" fmla="*/ 1353641 h 4548521"/>
                <a:gd name="connsiteX236" fmla="*/ 3119240 w 6370596"/>
                <a:gd name="connsiteY236" fmla="*/ 1334591 h 4548521"/>
                <a:gd name="connsiteX237" fmla="*/ 3112890 w 6370596"/>
                <a:gd name="connsiteY237" fmla="*/ 1315541 h 4548521"/>
                <a:gd name="connsiteX238" fmla="*/ 3100190 w 6370596"/>
                <a:gd name="connsiteY238" fmla="*/ 1296491 h 4548521"/>
                <a:gd name="connsiteX239" fmla="*/ 3087490 w 6370596"/>
                <a:gd name="connsiteY239" fmla="*/ 1271091 h 4548521"/>
                <a:gd name="connsiteX240" fmla="*/ 3068440 w 6370596"/>
                <a:gd name="connsiteY240" fmla="*/ 1252041 h 4548521"/>
                <a:gd name="connsiteX241" fmla="*/ 3030340 w 6370596"/>
                <a:gd name="connsiteY241" fmla="*/ 1232991 h 4548521"/>
                <a:gd name="connsiteX242" fmla="*/ 3011290 w 6370596"/>
                <a:gd name="connsiteY242" fmla="*/ 1213941 h 4548521"/>
                <a:gd name="connsiteX243" fmla="*/ 2985890 w 6370596"/>
                <a:gd name="connsiteY243" fmla="*/ 1194891 h 4548521"/>
                <a:gd name="connsiteX244" fmla="*/ 2966840 w 6370596"/>
                <a:gd name="connsiteY244" fmla="*/ 1169491 h 4548521"/>
                <a:gd name="connsiteX245" fmla="*/ 2941440 w 6370596"/>
                <a:gd name="connsiteY245" fmla="*/ 1144091 h 4548521"/>
                <a:gd name="connsiteX246" fmla="*/ 2896990 w 6370596"/>
                <a:gd name="connsiteY246" fmla="*/ 1086941 h 4548521"/>
                <a:gd name="connsiteX247" fmla="*/ 2865240 w 6370596"/>
                <a:gd name="connsiteY247" fmla="*/ 1048841 h 4548521"/>
                <a:gd name="connsiteX248" fmla="*/ 2839840 w 6370596"/>
                <a:gd name="connsiteY248" fmla="*/ 1029791 h 4548521"/>
                <a:gd name="connsiteX249" fmla="*/ 2801740 w 6370596"/>
                <a:gd name="connsiteY249" fmla="*/ 1004391 h 4548521"/>
                <a:gd name="connsiteX250" fmla="*/ 2757290 w 6370596"/>
                <a:gd name="connsiteY250" fmla="*/ 966291 h 4548521"/>
                <a:gd name="connsiteX251" fmla="*/ 2719190 w 6370596"/>
                <a:gd name="connsiteY251" fmla="*/ 928191 h 4548521"/>
                <a:gd name="connsiteX252" fmla="*/ 2700140 w 6370596"/>
                <a:gd name="connsiteY252" fmla="*/ 915491 h 4548521"/>
                <a:gd name="connsiteX253" fmla="*/ 2655690 w 6370596"/>
                <a:gd name="connsiteY253" fmla="*/ 871041 h 4548521"/>
                <a:gd name="connsiteX254" fmla="*/ 2630290 w 6370596"/>
                <a:gd name="connsiteY254" fmla="*/ 832941 h 4548521"/>
                <a:gd name="connsiteX255" fmla="*/ 2598540 w 6370596"/>
                <a:gd name="connsiteY255" fmla="*/ 801191 h 4548521"/>
                <a:gd name="connsiteX256" fmla="*/ 2585840 w 6370596"/>
                <a:gd name="connsiteY256" fmla="*/ 782141 h 4548521"/>
                <a:gd name="connsiteX257" fmla="*/ 2522340 w 6370596"/>
                <a:gd name="connsiteY257" fmla="*/ 744041 h 4548521"/>
                <a:gd name="connsiteX258" fmla="*/ 2503290 w 6370596"/>
                <a:gd name="connsiteY258" fmla="*/ 724991 h 4548521"/>
                <a:gd name="connsiteX259" fmla="*/ 2452490 w 6370596"/>
                <a:gd name="connsiteY259" fmla="*/ 693241 h 4548521"/>
                <a:gd name="connsiteX260" fmla="*/ 2376290 w 6370596"/>
                <a:gd name="connsiteY260" fmla="*/ 642441 h 4548521"/>
                <a:gd name="connsiteX261" fmla="*/ 2331840 w 6370596"/>
                <a:gd name="connsiteY261" fmla="*/ 585291 h 4548521"/>
                <a:gd name="connsiteX262" fmla="*/ 2293740 w 6370596"/>
                <a:gd name="connsiteY262" fmla="*/ 547191 h 4548521"/>
                <a:gd name="connsiteX263" fmla="*/ 2268340 w 6370596"/>
                <a:gd name="connsiteY263" fmla="*/ 496391 h 4548521"/>
                <a:gd name="connsiteX264" fmla="*/ 2223890 w 6370596"/>
                <a:gd name="connsiteY264" fmla="*/ 350341 h 4548521"/>
                <a:gd name="connsiteX265" fmla="*/ 2211190 w 6370596"/>
                <a:gd name="connsiteY265" fmla="*/ 331291 h 4548521"/>
                <a:gd name="connsiteX266" fmla="*/ 2204840 w 6370596"/>
                <a:gd name="connsiteY266" fmla="*/ 312241 h 4548521"/>
                <a:gd name="connsiteX267" fmla="*/ 2179440 w 6370596"/>
                <a:gd name="connsiteY267" fmla="*/ 274141 h 4548521"/>
                <a:gd name="connsiteX268" fmla="*/ 2122290 w 6370596"/>
                <a:gd name="connsiteY268" fmla="*/ 134441 h 4548521"/>
                <a:gd name="connsiteX269" fmla="*/ 2096890 w 6370596"/>
                <a:gd name="connsiteY269" fmla="*/ 96341 h 4548521"/>
                <a:gd name="connsiteX270" fmla="*/ 2071490 w 6370596"/>
                <a:gd name="connsiteY270" fmla="*/ 89991 h 4548521"/>
                <a:gd name="connsiteX271" fmla="*/ 2001640 w 6370596"/>
                <a:gd name="connsiteY271" fmla="*/ 58241 h 4548521"/>
                <a:gd name="connsiteX272" fmla="*/ 1982590 w 6370596"/>
                <a:gd name="connsiteY272" fmla="*/ 45541 h 4548521"/>
                <a:gd name="connsiteX273" fmla="*/ 1684140 w 6370596"/>
                <a:gd name="connsiteY273" fmla="*/ 26491 h 4548521"/>
                <a:gd name="connsiteX274" fmla="*/ 763390 w 6370596"/>
                <a:gd name="connsiteY274" fmla="*/ 13791 h 4548521"/>
                <a:gd name="connsiteX275" fmla="*/ 503040 w 6370596"/>
                <a:gd name="connsiteY275" fmla="*/ 1091 h 4548521"/>
                <a:gd name="connsiteX276" fmla="*/ 452240 w 6370596"/>
                <a:gd name="connsiteY276" fmla="*/ 20141 h 4548521"/>
                <a:gd name="connsiteX277" fmla="*/ 134740 w 6370596"/>
                <a:gd name="connsiteY277" fmla="*/ 20141 h 4548521"/>
                <a:gd name="connsiteX278" fmla="*/ 45840 w 6370596"/>
                <a:gd name="connsiteY278" fmla="*/ 64591 h 4548521"/>
                <a:gd name="connsiteX279" fmla="*/ 26790 w 6370596"/>
                <a:gd name="connsiteY279" fmla="*/ 229691 h 4548521"/>
                <a:gd name="connsiteX280" fmla="*/ 7740 w 6370596"/>
                <a:gd name="connsiteY280" fmla="*/ 369391 h 4548521"/>
                <a:gd name="connsiteX281" fmla="*/ 20440 w 6370596"/>
                <a:gd name="connsiteY281"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150990 w 6370596"/>
                <a:gd name="connsiteY56" fmla="*/ 3938091 h 4548521"/>
                <a:gd name="connsiteX57" fmla="*/ 3208140 w 6370596"/>
                <a:gd name="connsiteY57" fmla="*/ 3906341 h 4548521"/>
                <a:gd name="connsiteX58" fmla="*/ 3246240 w 6370596"/>
                <a:gd name="connsiteY58" fmla="*/ 3887291 h 4548521"/>
                <a:gd name="connsiteX59" fmla="*/ 3258940 w 6370596"/>
                <a:gd name="connsiteY59" fmla="*/ 3868241 h 4548521"/>
                <a:gd name="connsiteX60" fmla="*/ 3284340 w 6370596"/>
                <a:gd name="connsiteY60" fmla="*/ 3849191 h 4548521"/>
                <a:gd name="connsiteX61" fmla="*/ 3277990 w 6370596"/>
                <a:gd name="connsiteY61" fmla="*/ 3734891 h 4548521"/>
                <a:gd name="connsiteX62" fmla="*/ 3239890 w 6370596"/>
                <a:gd name="connsiteY62" fmla="*/ 3728541 h 4548521"/>
                <a:gd name="connsiteX63" fmla="*/ 3112890 w 6370596"/>
                <a:gd name="connsiteY63" fmla="*/ 3715841 h 4548521"/>
                <a:gd name="connsiteX64" fmla="*/ 3119240 w 6370596"/>
                <a:gd name="connsiteY64" fmla="*/ 3690441 h 4548521"/>
                <a:gd name="connsiteX65" fmla="*/ 3138290 w 6370596"/>
                <a:gd name="connsiteY65" fmla="*/ 3677741 h 4548521"/>
                <a:gd name="connsiteX66" fmla="*/ 3163690 w 6370596"/>
                <a:gd name="connsiteY66" fmla="*/ 3658691 h 4548521"/>
                <a:gd name="connsiteX67" fmla="*/ 3201790 w 6370596"/>
                <a:gd name="connsiteY67" fmla="*/ 3639641 h 4548521"/>
                <a:gd name="connsiteX68" fmla="*/ 3271640 w 6370596"/>
                <a:gd name="connsiteY68" fmla="*/ 3569791 h 4548521"/>
                <a:gd name="connsiteX69" fmla="*/ 3290690 w 6370596"/>
                <a:gd name="connsiteY69" fmla="*/ 3544391 h 4548521"/>
                <a:gd name="connsiteX70" fmla="*/ 3309740 w 6370596"/>
                <a:gd name="connsiteY70" fmla="*/ 3531691 h 4548521"/>
                <a:gd name="connsiteX71" fmla="*/ 3404990 w 6370596"/>
                <a:gd name="connsiteY71" fmla="*/ 3474541 h 4548521"/>
                <a:gd name="connsiteX72" fmla="*/ 3449440 w 6370596"/>
                <a:gd name="connsiteY72" fmla="*/ 3461841 h 4548521"/>
                <a:gd name="connsiteX73" fmla="*/ 3474840 w 6370596"/>
                <a:gd name="connsiteY73" fmla="*/ 3398341 h 4548521"/>
                <a:gd name="connsiteX74" fmla="*/ 3512940 w 6370596"/>
                <a:gd name="connsiteY74" fmla="*/ 3379291 h 4548521"/>
                <a:gd name="connsiteX75" fmla="*/ 3557390 w 6370596"/>
                <a:gd name="connsiteY75" fmla="*/ 3353891 h 4548521"/>
                <a:gd name="connsiteX76" fmla="*/ 3608190 w 6370596"/>
                <a:gd name="connsiteY76" fmla="*/ 3322141 h 4548521"/>
                <a:gd name="connsiteX77" fmla="*/ 3697090 w 6370596"/>
                <a:gd name="connsiteY77" fmla="*/ 3296741 h 4548521"/>
                <a:gd name="connsiteX78" fmla="*/ 3741540 w 6370596"/>
                <a:gd name="connsiteY78" fmla="*/ 3284041 h 4548521"/>
                <a:gd name="connsiteX79" fmla="*/ 3760590 w 6370596"/>
                <a:gd name="connsiteY79" fmla="*/ 3271341 h 4548521"/>
                <a:gd name="connsiteX80" fmla="*/ 3805040 w 6370596"/>
                <a:gd name="connsiteY80" fmla="*/ 3220541 h 4548521"/>
                <a:gd name="connsiteX81" fmla="*/ 3773290 w 6370596"/>
                <a:gd name="connsiteY81" fmla="*/ 3144341 h 4548521"/>
                <a:gd name="connsiteX82" fmla="*/ 3728840 w 6370596"/>
                <a:gd name="connsiteY82" fmla="*/ 3087191 h 4548521"/>
                <a:gd name="connsiteX83" fmla="*/ 3671690 w 6370596"/>
                <a:gd name="connsiteY83" fmla="*/ 2979241 h 4548521"/>
                <a:gd name="connsiteX84" fmla="*/ 3678040 w 6370596"/>
                <a:gd name="connsiteY84" fmla="*/ 2960191 h 4548521"/>
                <a:gd name="connsiteX85" fmla="*/ 3690740 w 6370596"/>
                <a:gd name="connsiteY85" fmla="*/ 2877641 h 4548521"/>
                <a:gd name="connsiteX86" fmla="*/ 3684390 w 6370596"/>
                <a:gd name="connsiteY86" fmla="*/ 2833191 h 4548521"/>
                <a:gd name="connsiteX87" fmla="*/ 3671690 w 6370596"/>
                <a:gd name="connsiteY87" fmla="*/ 2814141 h 4548521"/>
                <a:gd name="connsiteX88" fmla="*/ 3665340 w 6370596"/>
                <a:gd name="connsiteY88" fmla="*/ 2788741 h 4548521"/>
                <a:gd name="connsiteX89" fmla="*/ 3671690 w 6370596"/>
                <a:gd name="connsiteY89" fmla="*/ 2706191 h 4548521"/>
                <a:gd name="connsiteX90" fmla="*/ 3684390 w 6370596"/>
                <a:gd name="connsiteY90" fmla="*/ 2687141 h 4548521"/>
                <a:gd name="connsiteX91" fmla="*/ 3722490 w 6370596"/>
                <a:gd name="connsiteY91" fmla="*/ 2649041 h 4548521"/>
                <a:gd name="connsiteX92" fmla="*/ 3843140 w 6370596"/>
                <a:gd name="connsiteY92" fmla="*/ 2560141 h 4548521"/>
                <a:gd name="connsiteX93" fmla="*/ 3925690 w 6370596"/>
                <a:gd name="connsiteY93" fmla="*/ 2496641 h 4548521"/>
                <a:gd name="connsiteX94" fmla="*/ 4008240 w 6370596"/>
                <a:gd name="connsiteY94" fmla="*/ 2464891 h 4548521"/>
                <a:gd name="connsiteX95" fmla="*/ 4109840 w 6370596"/>
                <a:gd name="connsiteY95" fmla="*/ 2471241 h 4548521"/>
                <a:gd name="connsiteX96" fmla="*/ 4147940 w 6370596"/>
                <a:gd name="connsiteY96" fmla="*/ 2496641 h 4548521"/>
                <a:gd name="connsiteX97" fmla="*/ 4186040 w 6370596"/>
                <a:gd name="connsiteY97" fmla="*/ 2515691 h 4548521"/>
                <a:gd name="connsiteX98" fmla="*/ 4249540 w 6370596"/>
                <a:gd name="connsiteY98" fmla="*/ 2566491 h 4548521"/>
                <a:gd name="connsiteX99" fmla="*/ 4274940 w 6370596"/>
                <a:gd name="connsiteY99" fmla="*/ 2610941 h 4548521"/>
                <a:gd name="connsiteX100" fmla="*/ 4293990 w 6370596"/>
                <a:gd name="connsiteY100" fmla="*/ 2629991 h 4548521"/>
                <a:gd name="connsiteX101" fmla="*/ 4363840 w 6370596"/>
                <a:gd name="connsiteY101" fmla="*/ 2706191 h 4548521"/>
                <a:gd name="connsiteX102" fmla="*/ 4382890 w 6370596"/>
                <a:gd name="connsiteY102" fmla="*/ 2731591 h 4548521"/>
                <a:gd name="connsiteX103" fmla="*/ 4427340 w 6370596"/>
                <a:gd name="connsiteY103" fmla="*/ 2795091 h 4548521"/>
                <a:gd name="connsiteX104" fmla="*/ 4465440 w 6370596"/>
                <a:gd name="connsiteY104" fmla="*/ 2852241 h 4548521"/>
                <a:gd name="connsiteX105" fmla="*/ 4535290 w 6370596"/>
                <a:gd name="connsiteY105" fmla="*/ 2947491 h 4548521"/>
                <a:gd name="connsiteX106" fmla="*/ 4547990 w 6370596"/>
                <a:gd name="connsiteY106" fmla="*/ 2966541 h 4548521"/>
                <a:gd name="connsiteX107" fmla="*/ 4573390 w 6370596"/>
                <a:gd name="connsiteY107" fmla="*/ 2991941 h 4548521"/>
                <a:gd name="connsiteX108" fmla="*/ 4586090 w 6370596"/>
                <a:gd name="connsiteY108" fmla="*/ 3010991 h 4548521"/>
                <a:gd name="connsiteX109" fmla="*/ 4605140 w 6370596"/>
                <a:gd name="connsiteY109" fmla="*/ 3030041 h 4548521"/>
                <a:gd name="connsiteX110" fmla="*/ 4649590 w 6370596"/>
                <a:gd name="connsiteY110" fmla="*/ 3087191 h 4548521"/>
                <a:gd name="connsiteX111" fmla="*/ 4668640 w 6370596"/>
                <a:gd name="connsiteY111" fmla="*/ 3112591 h 4548521"/>
                <a:gd name="connsiteX112" fmla="*/ 4681340 w 6370596"/>
                <a:gd name="connsiteY112" fmla="*/ 3131641 h 4548521"/>
                <a:gd name="connsiteX113" fmla="*/ 4700390 w 6370596"/>
                <a:gd name="connsiteY113" fmla="*/ 3137991 h 4548521"/>
                <a:gd name="connsiteX114" fmla="*/ 4732140 w 6370596"/>
                <a:gd name="connsiteY114" fmla="*/ 3036391 h 4548521"/>
                <a:gd name="connsiteX115" fmla="*/ 4744840 w 6370596"/>
                <a:gd name="connsiteY115" fmla="*/ 2985591 h 4548521"/>
                <a:gd name="connsiteX116" fmla="*/ 4763890 w 6370596"/>
                <a:gd name="connsiteY116" fmla="*/ 2934791 h 4548521"/>
                <a:gd name="connsiteX117" fmla="*/ 4776590 w 6370596"/>
                <a:gd name="connsiteY117" fmla="*/ 2883991 h 4548521"/>
                <a:gd name="connsiteX118" fmla="*/ 4782940 w 6370596"/>
                <a:gd name="connsiteY118" fmla="*/ 2864941 h 4548521"/>
                <a:gd name="connsiteX119" fmla="*/ 4801990 w 6370596"/>
                <a:gd name="connsiteY119" fmla="*/ 2839541 h 4548521"/>
                <a:gd name="connsiteX120" fmla="*/ 4808340 w 6370596"/>
                <a:gd name="connsiteY120" fmla="*/ 2820491 h 4548521"/>
                <a:gd name="connsiteX121" fmla="*/ 4846440 w 6370596"/>
                <a:gd name="connsiteY121" fmla="*/ 2763341 h 4548521"/>
                <a:gd name="connsiteX122" fmla="*/ 4859140 w 6370596"/>
                <a:gd name="connsiteY122" fmla="*/ 2744291 h 4548521"/>
                <a:gd name="connsiteX123" fmla="*/ 4878190 w 6370596"/>
                <a:gd name="connsiteY123" fmla="*/ 2731591 h 4548521"/>
                <a:gd name="connsiteX124" fmla="*/ 4922640 w 6370596"/>
                <a:gd name="connsiteY124" fmla="*/ 2693491 h 4548521"/>
                <a:gd name="connsiteX125" fmla="*/ 4960740 w 6370596"/>
                <a:gd name="connsiteY125" fmla="*/ 2680791 h 4548521"/>
                <a:gd name="connsiteX126" fmla="*/ 5005190 w 6370596"/>
                <a:gd name="connsiteY126" fmla="*/ 2668091 h 4548521"/>
                <a:gd name="connsiteX127" fmla="*/ 5049640 w 6370596"/>
                <a:gd name="connsiteY127" fmla="*/ 2661741 h 4548521"/>
                <a:gd name="connsiteX128" fmla="*/ 5119490 w 6370596"/>
                <a:gd name="connsiteY128" fmla="*/ 2668091 h 4548521"/>
                <a:gd name="connsiteX129" fmla="*/ 5138540 w 6370596"/>
                <a:gd name="connsiteY129" fmla="*/ 2680791 h 4548521"/>
                <a:gd name="connsiteX130" fmla="*/ 5157590 w 6370596"/>
                <a:gd name="connsiteY130" fmla="*/ 2687141 h 4548521"/>
                <a:gd name="connsiteX131" fmla="*/ 5202040 w 6370596"/>
                <a:gd name="connsiteY131" fmla="*/ 2706191 h 4548521"/>
                <a:gd name="connsiteX132" fmla="*/ 5240140 w 6370596"/>
                <a:gd name="connsiteY132" fmla="*/ 2718891 h 4548521"/>
                <a:gd name="connsiteX133" fmla="*/ 5259190 w 6370596"/>
                <a:gd name="connsiteY133" fmla="*/ 2725241 h 4548521"/>
                <a:gd name="connsiteX134" fmla="*/ 5290940 w 6370596"/>
                <a:gd name="connsiteY134" fmla="*/ 2737941 h 4548521"/>
                <a:gd name="connsiteX135" fmla="*/ 5316340 w 6370596"/>
                <a:gd name="connsiteY135" fmla="*/ 2744291 h 4548521"/>
                <a:gd name="connsiteX136" fmla="*/ 5354440 w 6370596"/>
                <a:gd name="connsiteY136" fmla="*/ 2756991 h 4548521"/>
                <a:gd name="connsiteX137" fmla="*/ 5398890 w 6370596"/>
                <a:gd name="connsiteY137" fmla="*/ 2769691 h 4548521"/>
                <a:gd name="connsiteX138" fmla="*/ 5494140 w 6370596"/>
                <a:gd name="connsiteY138" fmla="*/ 2763341 h 4548521"/>
                <a:gd name="connsiteX139" fmla="*/ 5513190 w 6370596"/>
                <a:gd name="connsiteY139" fmla="*/ 2744291 h 4548521"/>
                <a:gd name="connsiteX140" fmla="*/ 5500490 w 6370596"/>
                <a:gd name="connsiteY140" fmla="*/ 2699841 h 4548521"/>
                <a:gd name="connsiteX141" fmla="*/ 5494140 w 6370596"/>
                <a:gd name="connsiteY141" fmla="*/ 2668091 h 4548521"/>
                <a:gd name="connsiteX142" fmla="*/ 5456040 w 6370596"/>
                <a:gd name="connsiteY142" fmla="*/ 2649041 h 4548521"/>
                <a:gd name="connsiteX143" fmla="*/ 5449690 w 6370596"/>
                <a:gd name="connsiteY143" fmla="*/ 2623641 h 4548521"/>
                <a:gd name="connsiteX144" fmla="*/ 5462390 w 6370596"/>
                <a:gd name="connsiteY144" fmla="*/ 2509341 h 4548521"/>
                <a:gd name="connsiteX145" fmla="*/ 5475090 w 6370596"/>
                <a:gd name="connsiteY145" fmla="*/ 2483941 h 4548521"/>
                <a:gd name="connsiteX146" fmla="*/ 5513190 w 6370596"/>
                <a:gd name="connsiteY146" fmla="*/ 2458541 h 4548521"/>
                <a:gd name="connsiteX147" fmla="*/ 5513190 w 6370596"/>
                <a:gd name="connsiteY147" fmla="*/ 2356941 h 4548521"/>
                <a:gd name="connsiteX148" fmla="*/ 5532240 w 6370596"/>
                <a:gd name="connsiteY148" fmla="*/ 2331541 h 4548521"/>
                <a:gd name="connsiteX149" fmla="*/ 5551290 w 6370596"/>
                <a:gd name="connsiteY149" fmla="*/ 2293441 h 4548521"/>
                <a:gd name="connsiteX150" fmla="*/ 5576690 w 6370596"/>
                <a:gd name="connsiteY150" fmla="*/ 2287091 h 4548521"/>
                <a:gd name="connsiteX151" fmla="*/ 5684640 w 6370596"/>
                <a:gd name="connsiteY151" fmla="*/ 2280741 h 4548521"/>
                <a:gd name="connsiteX152" fmla="*/ 5767190 w 6370596"/>
                <a:gd name="connsiteY152" fmla="*/ 2261691 h 4548521"/>
                <a:gd name="connsiteX153" fmla="*/ 5786240 w 6370596"/>
                <a:gd name="connsiteY153" fmla="*/ 2255341 h 4548521"/>
                <a:gd name="connsiteX154" fmla="*/ 5951340 w 6370596"/>
                <a:gd name="connsiteY154" fmla="*/ 2261691 h 4548521"/>
                <a:gd name="connsiteX155" fmla="*/ 5989440 w 6370596"/>
                <a:gd name="connsiteY155" fmla="*/ 2280741 h 4548521"/>
                <a:gd name="connsiteX156" fmla="*/ 6129140 w 6370596"/>
                <a:gd name="connsiteY156" fmla="*/ 2299791 h 4548521"/>
                <a:gd name="connsiteX157" fmla="*/ 6287890 w 6370596"/>
                <a:gd name="connsiteY157" fmla="*/ 2293441 h 4548521"/>
                <a:gd name="connsiteX158" fmla="*/ 6306940 w 6370596"/>
                <a:gd name="connsiteY158" fmla="*/ 2280741 h 4548521"/>
                <a:gd name="connsiteX159" fmla="*/ 6332340 w 6370596"/>
                <a:gd name="connsiteY159" fmla="*/ 2274391 h 4548521"/>
                <a:gd name="connsiteX160" fmla="*/ 6370440 w 6370596"/>
                <a:gd name="connsiteY160" fmla="*/ 2236291 h 4548521"/>
                <a:gd name="connsiteX161" fmla="*/ 6351390 w 6370596"/>
                <a:gd name="connsiteY161" fmla="*/ 2229941 h 4548521"/>
                <a:gd name="connsiteX162" fmla="*/ 6325990 w 6370596"/>
                <a:gd name="connsiteY162" fmla="*/ 2217241 h 4548521"/>
                <a:gd name="connsiteX163" fmla="*/ 6306940 w 6370596"/>
                <a:gd name="connsiteY163" fmla="*/ 2102941 h 4548521"/>
                <a:gd name="connsiteX164" fmla="*/ 6300590 w 6370596"/>
                <a:gd name="connsiteY164" fmla="*/ 2033091 h 4548521"/>
                <a:gd name="connsiteX165" fmla="*/ 6281540 w 6370596"/>
                <a:gd name="connsiteY165" fmla="*/ 1969591 h 4548521"/>
                <a:gd name="connsiteX166" fmla="*/ 6268840 w 6370596"/>
                <a:gd name="connsiteY166" fmla="*/ 1937841 h 4548521"/>
                <a:gd name="connsiteX167" fmla="*/ 6262490 w 6370596"/>
                <a:gd name="connsiteY167" fmla="*/ 1918791 h 4548521"/>
                <a:gd name="connsiteX168" fmla="*/ 6249790 w 6370596"/>
                <a:gd name="connsiteY168" fmla="*/ 1899741 h 4548521"/>
                <a:gd name="connsiteX169" fmla="*/ 6243440 w 6370596"/>
                <a:gd name="connsiteY169" fmla="*/ 1874341 h 4548521"/>
                <a:gd name="connsiteX170" fmla="*/ 6224390 w 6370596"/>
                <a:gd name="connsiteY170" fmla="*/ 1829891 h 4548521"/>
                <a:gd name="connsiteX171" fmla="*/ 6218040 w 6370596"/>
                <a:gd name="connsiteY171" fmla="*/ 1753691 h 4548521"/>
                <a:gd name="connsiteX172" fmla="*/ 6192640 w 6370596"/>
                <a:gd name="connsiteY172" fmla="*/ 1696541 h 4548521"/>
                <a:gd name="connsiteX173" fmla="*/ 6179940 w 6370596"/>
                <a:gd name="connsiteY173" fmla="*/ 1671141 h 4548521"/>
                <a:gd name="connsiteX174" fmla="*/ 6154540 w 6370596"/>
                <a:gd name="connsiteY174" fmla="*/ 1633041 h 4548521"/>
                <a:gd name="connsiteX175" fmla="*/ 6141840 w 6370596"/>
                <a:gd name="connsiteY175" fmla="*/ 1594941 h 4548521"/>
                <a:gd name="connsiteX176" fmla="*/ 6135490 w 6370596"/>
                <a:gd name="connsiteY176" fmla="*/ 1575891 h 4548521"/>
                <a:gd name="connsiteX177" fmla="*/ 6129140 w 6370596"/>
                <a:gd name="connsiteY177" fmla="*/ 1550491 h 4548521"/>
                <a:gd name="connsiteX178" fmla="*/ 6116440 w 6370596"/>
                <a:gd name="connsiteY178" fmla="*/ 1531441 h 4548521"/>
                <a:gd name="connsiteX179" fmla="*/ 6097390 w 6370596"/>
                <a:gd name="connsiteY179" fmla="*/ 1486991 h 4548521"/>
                <a:gd name="connsiteX180" fmla="*/ 6059290 w 6370596"/>
                <a:gd name="connsiteY180" fmla="*/ 1474291 h 4548521"/>
                <a:gd name="connsiteX181" fmla="*/ 6002140 w 6370596"/>
                <a:gd name="connsiteY181" fmla="*/ 1461591 h 4548521"/>
                <a:gd name="connsiteX182" fmla="*/ 5964040 w 6370596"/>
                <a:gd name="connsiteY182" fmla="*/ 1448891 h 4548521"/>
                <a:gd name="connsiteX183" fmla="*/ 5944990 w 6370596"/>
                <a:gd name="connsiteY183" fmla="*/ 1442541 h 4548521"/>
                <a:gd name="connsiteX184" fmla="*/ 5887840 w 6370596"/>
                <a:gd name="connsiteY184" fmla="*/ 1429841 h 4548521"/>
                <a:gd name="connsiteX185" fmla="*/ 5868790 w 6370596"/>
                <a:gd name="connsiteY185" fmla="*/ 1423491 h 4548521"/>
                <a:gd name="connsiteX186" fmla="*/ 5563990 w 6370596"/>
                <a:gd name="connsiteY186" fmla="*/ 1436191 h 4548521"/>
                <a:gd name="connsiteX187" fmla="*/ 5506840 w 6370596"/>
                <a:gd name="connsiteY187" fmla="*/ 1448891 h 4548521"/>
                <a:gd name="connsiteX188" fmla="*/ 5468740 w 6370596"/>
                <a:gd name="connsiteY188" fmla="*/ 1461591 h 4548521"/>
                <a:gd name="connsiteX189" fmla="*/ 5449690 w 6370596"/>
                <a:gd name="connsiteY189" fmla="*/ 1467941 h 4548521"/>
                <a:gd name="connsiteX190" fmla="*/ 5430640 w 6370596"/>
                <a:gd name="connsiteY190" fmla="*/ 1480641 h 4548521"/>
                <a:gd name="connsiteX191" fmla="*/ 5373490 w 6370596"/>
                <a:gd name="connsiteY191" fmla="*/ 1493341 h 4548521"/>
                <a:gd name="connsiteX192" fmla="*/ 5309990 w 6370596"/>
                <a:gd name="connsiteY192" fmla="*/ 1506041 h 4548521"/>
                <a:gd name="connsiteX193" fmla="*/ 5202040 w 6370596"/>
                <a:gd name="connsiteY193" fmla="*/ 1525091 h 4548521"/>
                <a:gd name="connsiteX194" fmla="*/ 5030590 w 6370596"/>
                <a:gd name="connsiteY194" fmla="*/ 1512391 h 4548521"/>
                <a:gd name="connsiteX195" fmla="*/ 4967090 w 6370596"/>
                <a:gd name="connsiteY195" fmla="*/ 1493341 h 4548521"/>
                <a:gd name="connsiteX196" fmla="*/ 4948040 w 6370596"/>
                <a:gd name="connsiteY196" fmla="*/ 1486991 h 4548521"/>
                <a:gd name="connsiteX197" fmla="*/ 4922640 w 6370596"/>
                <a:gd name="connsiteY197" fmla="*/ 1480641 h 4548521"/>
                <a:gd name="connsiteX198" fmla="*/ 4903590 w 6370596"/>
                <a:gd name="connsiteY198" fmla="*/ 1474291 h 4548521"/>
                <a:gd name="connsiteX199" fmla="*/ 4833740 w 6370596"/>
                <a:gd name="connsiteY199" fmla="*/ 1467941 h 4548521"/>
                <a:gd name="connsiteX200" fmla="*/ 4795640 w 6370596"/>
                <a:gd name="connsiteY200" fmla="*/ 1455241 h 4548521"/>
                <a:gd name="connsiteX201" fmla="*/ 4522590 w 6370596"/>
                <a:gd name="connsiteY201" fmla="*/ 1442541 h 4548521"/>
                <a:gd name="connsiteX202" fmla="*/ 4490840 w 6370596"/>
                <a:gd name="connsiteY202" fmla="*/ 1436191 h 4548521"/>
                <a:gd name="connsiteX203" fmla="*/ 4452740 w 6370596"/>
                <a:gd name="connsiteY203" fmla="*/ 1423491 h 4548521"/>
                <a:gd name="connsiteX204" fmla="*/ 4395590 w 6370596"/>
                <a:gd name="connsiteY204" fmla="*/ 1417141 h 4548521"/>
                <a:gd name="connsiteX205" fmla="*/ 4357490 w 6370596"/>
                <a:gd name="connsiteY205" fmla="*/ 1391741 h 4548521"/>
                <a:gd name="connsiteX206" fmla="*/ 4319390 w 6370596"/>
                <a:gd name="connsiteY206" fmla="*/ 1379041 h 4548521"/>
                <a:gd name="connsiteX207" fmla="*/ 4281290 w 6370596"/>
                <a:gd name="connsiteY207" fmla="*/ 1366341 h 4548521"/>
                <a:gd name="connsiteX208" fmla="*/ 4243190 w 6370596"/>
                <a:gd name="connsiteY208" fmla="*/ 1353641 h 4548521"/>
                <a:gd name="connsiteX209" fmla="*/ 4211440 w 6370596"/>
                <a:gd name="connsiteY209" fmla="*/ 1347291 h 4548521"/>
                <a:gd name="connsiteX210" fmla="*/ 4192390 w 6370596"/>
                <a:gd name="connsiteY210" fmla="*/ 1334591 h 4548521"/>
                <a:gd name="connsiteX211" fmla="*/ 4154290 w 6370596"/>
                <a:gd name="connsiteY211" fmla="*/ 1321891 h 4548521"/>
                <a:gd name="connsiteX212" fmla="*/ 4135240 w 6370596"/>
                <a:gd name="connsiteY212" fmla="*/ 1315541 h 4548521"/>
                <a:gd name="connsiteX213" fmla="*/ 4103490 w 6370596"/>
                <a:gd name="connsiteY213" fmla="*/ 1296491 h 4548521"/>
                <a:gd name="connsiteX214" fmla="*/ 4059040 w 6370596"/>
                <a:gd name="connsiteY214" fmla="*/ 1283791 h 4548521"/>
                <a:gd name="connsiteX215" fmla="*/ 4033640 w 6370596"/>
                <a:gd name="connsiteY215" fmla="*/ 1271091 h 4548521"/>
                <a:gd name="connsiteX216" fmla="*/ 3982840 w 6370596"/>
                <a:gd name="connsiteY216" fmla="*/ 1258391 h 4548521"/>
                <a:gd name="connsiteX217" fmla="*/ 3919340 w 6370596"/>
                <a:gd name="connsiteY217" fmla="*/ 1220291 h 4548521"/>
                <a:gd name="connsiteX218" fmla="*/ 3900290 w 6370596"/>
                <a:gd name="connsiteY218" fmla="*/ 1213941 h 4548521"/>
                <a:gd name="connsiteX219" fmla="*/ 3709790 w 6370596"/>
                <a:gd name="connsiteY219" fmla="*/ 1207591 h 4548521"/>
                <a:gd name="connsiteX220" fmla="*/ 3627240 w 6370596"/>
                <a:gd name="connsiteY220" fmla="*/ 1213941 h 4548521"/>
                <a:gd name="connsiteX221" fmla="*/ 3589140 w 6370596"/>
                <a:gd name="connsiteY221" fmla="*/ 1232991 h 4548521"/>
                <a:gd name="connsiteX222" fmla="*/ 3551040 w 6370596"/>
                <a:gd name="connsiteY222" fmla="*/ 1245691 h 4548521"/>
                <a:gd name="connsiteX223" fmla="*/ 3531990 w 6370596"/>
                <a:gd name="connsiteY223" fmla="*/ 1258391 h 4548521"/>
                <a:gd name="connsiteX224" fmla="*/ 3512940 w 6370596"/>
                <a:gd name="connsiteY224" fmla="*/ 1264741 h 4548521"/>
                <a:gd name="connsiteX225" fmla="*/ 3474840 w 6370596"/>
                <a:gd name="connsiteY225" fmla="*/ 1290141 h 4548521"/>
                <a:gd name="connsiteX226" fmla="*/ 3455790 w 6370596"/>
                <a:gd name="connsiteY226" fmla="*/ 1302841 h 4548521"/>
                <a:gd name="connsiteX227" fmla="*/ 3455790 w 6370596"/>
                <a:gd name="connsiteY227" fmla="*/ 1455241 h 4548521"/>
                <a:gd name="connsiteX228" fmla="*/ 3366890 w 6370596"/>
                <a:gd name="connsiteY228" fmla="*/ 1506041 h 4548521"/>
                <a:gd name="connsiteX229" fmla="*/ 3271640 w 6370596"/>
                <a:gd name="connsiteY229" fmla="*/ 1448891 h 4548521"/>
                <a:gd name="connsiteX230" fmla="*/ 3252590 w 6370596"/>
                <a:gd name="connsiteY230" fmla="*/ 1455241 h 4548521"/>
                <a:gd name="connsiteX231" fmla="*/ 3176390 w 6370596"/>
                <a:gd name="connsiteY231" fmla="*/ 1429841 h 4548521"/>
                <a:gd name="connsiteX232" fmla="*/ 3157340 w 6370596"/>
                <a:gd name="connsiteY232" fmla="*/ 1410791 h 4548521"/>
                <a:gd name="connsiteX233" fmla="*/ 3138290 w 6370596"/>
                <a:gd name="connsiteY233" fmla="*/ 1372691 h 4548521"/>
                <a:gd name="connsiteX234" fmla="*/ 3131940 w 6370596"/>
                <a:gd name="connsiteY234" fmla="*/ 1353641 h 4548521"/>
                <a:gd name="connsiteX235" fmla="*/ 3119240 w 6370596"/>
                <a:gd name="connsiteY235" fmla="*/ 1334591 h 4548521"/>
                <a:gd name="connsiteX236" fmla="*/ 3112890 w 6370596"/>
                <a:gd name="connsiteY236" fmla="*/ 1315541 h 4548521"/>
                <a:gd name="connsiteX237" fmla="*/ 3100190 w 6370596"/>
                <a:gd name="connsiteY237" fmla="*/ 1296491 h 4548521"/>
                <a:gd name="connsiteX238" fmla="*/ 3087490 w 6370596"/>
                <a:gd name="connsiteY238" fmla="*/ 1271091 h 4548521"/>
                <a:gd name="connsiteX239" fmla="*/ 3068440 w 6370596"/>
                <a:gd name="connsiteY239" fmla="*/ 1252041 h 4548521"/>
                <a:gd name="connsiteX240" fmla="*/ 3030340 w 6370596"/>
                <a:gd name="connsiteY240" fmla="*/ 1232991 h 4548521"/>
                <a:gd name="connsiteX241" fmla="*/ 3011290 w 6370596"/>
                <a:gd name="connsiteY241" fmla="*/ 1213941 h 4548521"/>
                <a:gd name="connsiteX242" fmla="*/ 2985890 w 6370596"/>
                <a:gd name="connsiteY242" fmla="*/ 1194891 h 4548521"/>
                <a:gd name="connsiteX243" fmla="*/ 2966840 w 6370596"/>
                <a:gd name="connsiteY243" fmla="*/ 1169491 h 4548521"/>
                <a:gd name="connsiteX244" fmla="*/ 2941440 w 6370596"/>
                <a:gd name="connsiteY244" fmla="*/ 1144091 h 4548521"/>
                <a:gd name="connsiteX245" fmla="*/ 2896990 w 6370596"/>
                <a:gd name="connsiteY245" fmla="*/ 1086941 h 4548521"/>
                <a:gd name="connsiteX246" fmla="*/ 2865240 w 6370596"/>
                <a:gd name="connsiteY246" fmla="*/ 1048841 h 4548521"/>
                <a:gd name="connsiteX247" fmla="*/ 2839840 w 6370596"/>
                <a:gd name="connsiteY247" fmla="*/ 1029791 h 4548521"/>
                <a:gd name="connsiteX248" fmla="*/ 2801740 w 6370596"/>
                <a:gd name="connsiteY248" fmla="*/ 1004391 h 4548521"/>
                <a:gd name="connsiteX249" fmla="*/ 2757290 w 6370596"/>
                <a:gd name="connsiteY249" fmla="*/ 966291 h 4548521"/>
                <a:gd name="connsiteX250" fmla="*/ 2719190 w 6370596"/>
                <a:gd name="connsiteY250" fmla="*/ 928191 h 4548521"/>
                <a:gd name="connsiteX251" fmla="*/ 2700140 w 6370596"/>
                <a:gd name="connsiteY251" fmla="*/ 915491 h 4548521"/>
                <a:gd name="connsiteX252" fmla="*/ 2655690 w 6370596"/>
                <a:gd name="connsiteY252" fmla="*/ 871041 h 4548521"/>
                <a:gd name="connsiteX253" fmla="*/ 2630290 w 6370596"/>
                <a:gd name="connsiteY253" fmla="*/ 832941 h 4548521"/>
                <a:gd name="connsiteX254" fmla="*/ 2598540 w 6370596"/>
                <a:gd name="connsiteY254" fmla="*/ 801191 h 4548521"/>
                <a:gd name="connsiteX255" fmla="*/ 2585840 w 6370596"/>
                <a:gd name="connsiteY255" fmla="*/ 782141 h 4548521"/>
                <a:gd name="connsiteX256" fmla="*/ 2522340 w 6370596"/>
                <a:gd name="connsiteY256" fmla="*/ 744041 h 4548521"/>
                <a:gd name="connsiteX257" fmla="*/ 2503290 w 6370596"/>
                <a:gd name="connsiteY257" fmla="*/ 724991 h 4548521"/>
                <a:gd name="connsiteX258" fmla="*/ 2452490 w 6370596"/>
                <a:gd name="connsiteY258" fmla="*/ 693241 h 4548521"/>
                <a:gd name="connsiteX259" fmla="*/ 2376290 w 6370596"/>
                <a:gd name="connsiteY259" fmla="*/ 642441 h 4548521"/>
                <a:gd name="connsiteX260" fmla="*/ 2331840 w 6370596"/>
                <a:gd name="connsiteY260" fmla="*/ 585291 h 4548521"/>
                <a:gd name="connsiteX261" fmla="*/ 2293740 w 6370596"/>
                <a:gd name="connsiteY261" fmla="*/ 547191 h 4548521"/>
                <a:gd name="connsiteX262" fmla="*/ 2268340 w 6370596"/>
                <a:gd name="connsiteY262" fmla="*/ 496391 h 4548521"/>
                <a:gd name="connsiteX263" fmla="*/ 2223890 w 6370596"/>
                <a:gd name="connsiteY263" fmla="*/ 350341 h 4548521"/>
                <a:gd name="connsiteX264" fmla="*/ 2211190 w 6370596"/>
                <a:gd name="connsiteY264" fmla="*/ 331291 h 4548521"/>
                <a:gd name="connsiteX265" fmla="*/ 2204840 w 6370596"/>
                <a:gd name="connsiteY265" fmla="*/ 312241 h 4548521"/>
                <a:gd name="connsiteX266" fmla="*/ 2179440 w 6370596"/>
                <a:gd name="connsiteY266" fmla="*/ 274141 h 4548521"/>
                <a:gd name="connsiteX267" fmla="*/ 2122290 w 6370596"/>
                <a:gd name="connsiteY267" fmla="*/ 134441 h 4548521"/>
                <a:gd name="connsiteX268" fmla="*/ 2096890 w 6370596"/>
                <a:gd name="connsiteY268" fmla="*/ 96341 h 4548521"/>
                <a:gd name="connsiteX269" fmla="*/ 2071490 w 6370596"/>
                <a:gd name="connsiteY269" fmla="*/ 89991 h 4548521"/>
                <a:gd name="connsiteX270" fmla="*/ 2001640 w 6370596"/>
                <a:gd name="connsiteY270" fmla="*/ 58241 h 4548521"/>
                <a:gd name="connsiteX271" fmla="*/ 1982590 w 6370596"/>
                <a:gd name="connsiteY271" fmla="*/ 45541 h 4548521"/>
                <a:gd name="connsiteX272" fmla="*/ 1684140 w 6370596"/>
                <a:gd name="connsiteY272" fmla="*/ 26491 h 4548521"/>
                <a:gd name="connsiteX273" fmla="*/ 763390 w 6370596"/>
                <a:gd name="connsiteY273" fmla="*/ 13791 h 4548521"/>
                <a:gd name="connsiteX274" fmla="*/ 503040 w 6370596"/>
                <a:gd name="connsiteY274" fmla="*/ 1091 h 4548521"/>
                <a:gd name="connsiteX275" fmla="*/ 452240 w 6370596"/>
                <a:gd name="connsiteY275" fmla="*/ 20141 h 4548521"/>
                <a:gd name="connsiteX276" fmla="*/ 134740 w 6370596"/>
                <a:gd name="connsiteY276" fmla="*/ 20141 h 4548521"/>
                <a:gd name="connsiteX277" fmla="*/ 45840 w 6370596"/>
                <a:gd name="connsiteY277" fmla="*/ 64591 h 4548521"/>
                <a:gd name="connsiteX278" fmla="*/ 26790 w 6370596"/>
                <a:gd name="connsiteY278" fmla="*/ 229691 h 4548521"/>
                <a:gd name="connsiteX279" fmla="*/ 7740 w 6370596"/>
                <a:gd name="connsiteY279" fmla="*/ 369391 h 4548521"/>
                <a:gd name="connsiteX280" fmla="*/ 20440 w 6370596"/>
                <a:gd name="connsiteY28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138290 w 6370596"/>
                <a:gd name="connsiteY64" fmla="*/ 3677741 h 4548521"/>
                <a:gd name="connsiteX65" fmla="*/ 3163690 w 6370596"/>
                <a:gd name="connsiteY65" fmla="*/ 3658691 h 4548521"/>
                <a:gd name="connsiteX66" fmla="*/ 3201790 w 6370596"/>
                <a:gd name="connsiteY66" fmla="*/ 3639641 h 4548521"/>
                <a:gd name="connsiteX67" fmla="*/ 3271640 w 6370596"/>
                <a:gd name="connsiteY67" fmla="*/ 3569791 h 4548521"/>
                <a:gd name="connsiteX68" fmla="*/ 3290690 w 6370596"/>
                <a:gd name="connsiteY68" fmla="*/ 3544391 h 4548521"/>
                <a:gd name="connsiteX69" fmla="*/ 3309740 w 6370596"/>
                <a:gd name="connsiteY69" fmla="*/ 3531691 h 4548521"/>
                <a:gd name="connsiteX70" fmla="*/ 3404990 w 6370596"/>
                <a:gd name="connsiteY70" fmla="*/ 3474541 h 4548521"/>
                <a:gd name="connsiteX71" fmla="*/ 3449440 w 6370596"/>
                <a:gd name="connsiteY71" fmla="*/ 3461841 h 4548521"/>
                <a:gd name="connsiteX72" fmla="*/ 3474840 w 6370596"/>
                <a:gd name="connsiteY72" fmla="*/ 3398341 h 4548521"/>
                <a:gd name="connsiteX73" fmla="*/ 3512940 w 6370596"/>
                <a:gd name="connsiteY73" fmla="*/ 3379291 h 4548521"/>
                <a:gd name="connsiteX74" fmla="*/ 3557390 w 6370596"/>
                <a:gd name="connsiteY74" fmla="*/ 3353891 h 4548521"/>
                <a:gd name="connsiteX75" fmla="*/ 3608190 w 6370596"/>
                <a:gd name="connsiteY75" fmla="*/ 3322141 h 4548521"/>
                <a:gd name="connsiteX76" fmla="*/ 3697090 w 6370596"/>
                <a:gd name="connsiteY76" fmla="*/ 3296741 h 4548521"/>
                <a:gd name="connsiteX77" fmla="*/ 3741540 w 6370596"/>
                <a:gd name="connsiteY77" fmla="*/ 3284041 h 4548521"/>
                <a:gd name="connsiteX78" fmla="*/ 3760590 w 6370596"/>
                <a:gd name="connsiteY78" fmla="*/ 3271341 h 4548521"/>
                <a:gd name="connsiteX79" fmla="*/ 3805040 w 6370596"/>
                <a:gd name="connsiteY79" fmla="*/ 3220541 h 4548521"/>
                <a:gd name="connsiteX80" fmla="*/ 3773290 w 6370596"/>
                <a:gd name="connsiteY80" fmla="*/ 3144341 h 4548521"/>
                <a:gd name="connsiteX81" fmla="*/ 3728840 w 6370596"/>
                <a:gd name="connsiteY81" fmla="*/ 3087191 h 4548521"/>
                <a:gd name="connsiteX82" fmla="*/ 3671690 w 6370596"/>
                <a:gd name="connsiteY82" fmla="*/ 2979241 h 4548521"/>
                <a:gd name="connsiteX83" fmla="*/ 3678040 w 6370596"/>
                <a:gd name="connsiteY83" fmla="*/ 2960191 h 4548521"/>
                <a:gd name="connsiteX84" fmla="*/ 3690740 w 6370596"/>
                <a:gd name="connsiteY84" fmla="*/ 2877641 h 4548521"/>
                <a:gd name="connsiteX85" fmla="*/ 3684390 w 6370596"/>
                <a:gd name="connsiteY85" fmla="*/ 2833191 h 4548521"/>
                <a:gd name="connsiteX86" fmla="*/ 3671690 w 6370596"/>
                <a:gd name="connsiteY86" fmla="*/ 2814141 h 4548521"/>
                <a:gd name="connsiteX87" fmla="*/ 3665340 w 6370596"/>
                <a:gd name="connsiteY87" fmla="*/ 2788741 h 4548521"/>
                <a:gd name="connsiteX88" fmla="*/ 3671690 w 6370596"/>
                <a:gd name="connsiteY88" fmla="*/ 2706191 h 4548521"/>
                <a:gd name="connsiteX89" fmla="*/ 3684390 w 6370596"/>
                <a:gd name="connsiteY89" fmla="*/ 2687141 h 4548521"/>
                <a:gd name="connsiteX90" fmla="*/ 3722490 w 6370596"/>
                <a:gd name="connsiteY90" fmla="*/ 2649041 h 4548521"/>
                <a:gd name="connsiteX91" fmla="*/ 3843140 w 6370596"/>
                <a:gd name="connsiteY91" fmla="*/ 2560141 h 4548521"/>
                <a:gd name="connsiteX92" fmla="*/ 3925690 w 6370596"/>
                <a:gd name="connsiteY92" fmla="*/ 2496641 h 4548521"/>
                <a:gd name="connsiteX93" fmla="*/ 4008240 w 6370596"/>
                <a:gd name="connsiteY93" fmla="*/ 2464891 h 4548521"/>
                <a:gd name="connsiteX94" fmla="*/ 4109840 w 6370596"/>
                <a:gd name="connsiteY94" fmla="*/ 2471241 h 4548521"/>
                <a:gd name="connsiteX95" fmla="*/ 4147940 w 6370596"/>
                <a:gd name="connsiteY95" fmla="*/ 2496641 h 4548521"/>
                <a:gd name="connsiteX96" fmla="*/ 4186040 w 6370596"/>
                <a:gd name="connsiteY96" fmla="*/ 2515691 h 4548521"/>
                <a:gd name="connsiteX97" fmla="*/ 4249540 w 6370596"/>
                <a:gd name="connsiteY97" fmla="*/ 2566491 h 4548521"/>
                <a:gd name="connsiteX98" fmla="*/ 4274940 w 6370596"/>
                <a:gd name="connsiteY98" fmla="*/ 2610941 h 4548521"/>
                <a:gd name="connsiteX99" fmla="*/ 4293990 w 6370596"/>
                <a:gd name="connsiteY99" fmla="*/ 2629991 h 4548521"/>
                <a:gd name="connsiteX100" fmla="*/ 4363840 w 6370596"/>
                <a:gd name="connsiteY100" fmla="*/ 2706191 h 4548521"/>
                <a:gd name="connsiteX101" fmla="*/ 4382890 w 6370596"/>
                <a:gd name="connsiteY101" fmla="*/ 2731591 h 4548521"/>
                <a:gd name="connsiteX102" fmla="*/ 4427340 w 6370596"/>
                <a:gd name="connsiteY102" fmla="*/ 2795091 h 4548521"/>
                <a:gd name="connsiteX103" fmla="*/ 4465440 w 6370596"/>
                <a:gd name="connsiteY103" fmla="*/ 2852241 h 4548521"/>
                <a:gd name="connsiteX104" fmla="*/ 4535290 w 6370596"/>
                <a:gd name="connsiteY104" fmla="*/ 2947491 h 4548521"/>
                <a:gd name="connsiteX105" fmla="*/ 4547990 w 6370596"/>
                <a:gd name="connsiteY105" fmla="*/ 2966541 h 4548521"/>
                <a:gd name="connsiteX106" fmla="*/ 4573390 w 6370596"/>
                <a:gd name="connsiteY106" fmla="*/ 2991941 h 4548521"/>
                <a:gd name="connsiteX107" fmla="*/ 4586090 w 6370596"/>
                <a:gd name="connsiteY107" fmla="*/ 3010991 h 4548521"/>
                <a:gd name="connsiteX108" fmla="*/ 4605140 w 6370596"/>
                <a:gd name="connsiteY108" fmla="*/ 3030041 h 4548521"/>
                <a:gd name="connsiteX109" fmla="*/ 4649590 w 6370596"/>
                <a:gd name="connsiteY109" fmla="*/ 3087191 h 4548521"/>
                <a:gd name="connsiteX110" fmla="*/ 4668640 w 6370596"/>
                <a:gd name="connsiteY110" fmla="*/ 3112591 h 4548521"/>
                <a:gd name="connsiteX111" fmla="*/ 4681340 w 6370596"/>
                <a:gd name="connsiteY111" fmla="*/ 3131641 h 4548521"/>
                <a:gd name="connsiteX112" fmla="*/ 4700390 w 6370596"/>
                <a:gd name="connsiteY112" fmla="*/ 3137991 h 4548521"/>
                <a:gd name="connsiteX113" fmla="*/ 4732140 w 6370596"/>
                <a:gd name="connsiteY113" fmla="*/ 3036391 h 4548521"/>
                <a:gd name="connsiteX114" fmla="*/ 4744840 w 6370596"/>
                <a:gd name="connsiteY114" fmla="*/ 2985591 h 4548521"/>
                <a:gd name="connsiteX115" fmla="*/ 4763890 w 6370596"/>
                <a:gd name="connsiteY115" fmla="*/ 2934791 h 4548521"/>
                <a:gd name="connsiteX116" fmla="*/ 4776590 w 6370596"/>
                <a:gd name="connsiteY116" fmla="*/ 2883991 h 4548521"/>
                <a:gd name="connsiteX117" fmla="*/ 4782940 w 6370596"/>
                <a:gd name="connsiteY117" fmla="*/ 2864941 h 4548521"/>
                <a:gd name="connsiteX118" fmla="*/ 4801990 w 6370596"/>
                <a:gd name="connsiteY118" fmla="*/ 2839541 h 4548521"/>
                <a:gd name="connsiteX119" fmla="*/ 4808340 w 6370596"/>
                <a:gd name="connsiteY119" fmla="*/ 2820491 h 4548521"/>
                <a:gd name="connsiteX120" fmla="*/ 4846440 w 6370596"/>
                <a:gd name="connsiteY120" fmla="*/ 2763341 h 4548521"/>
                <a:gd name="connsiteX121" fmla="*/ 4859140 w 6370596"/>
                <a:gd name="connsiteY121" fmla="*/ 2744291 h 4548521"/>
                <a:gd name="connsiteX122" fmla="*/ 4878190 w 6370596"/>
                <a:gd name="connsiteY122" fmla="*/ 2731591 h 4548521"/>
                <a:gd name="connsiteX123" fmla="*/ 4922640 w 6370596"/>
                <a:gd name="connsiteY123" fmla="*/ 2693491 h 4548521"/>
                <a:gd name="connsiteX124" fmla="*/ 4960740 w 6370596"/>
                <a:gd name="connsiteY124" fmla="*/ 2680791 h 4548521"/>
                <a:gd name="connsiteX125" fmla="*/ 5005190 w 6370596"/>
                <a:gd name="connsiteY125" fmla="*/ 2668091 h 4548521"/>
                <a:gd name="connsiteX126" fmla="*/ 5049640 w 6370596"/>
                <a:gd name="connsiteY126" fmla="*/ 2661741 h 4548521"/>
                <a:gd name="connsiteX127" fmla="*/ 5119490 w 6370596"/>
                <a:gd name="connsiteY127" fmla="*/ 2668091 h 4548521"/>
                <a:gd name="connsiteX128" fmla="*/ 5138540 w 6370596"/>
                <a:gd name="connsiteY128" fmla="*/ 2680791 h 4548521"/>
                <a:gd name="connsiteX129" fmla="*/ 5157590 w 6370596"/>
                <a:gd name="connsiteY129" fmla="*/ 2687141 h 4548521"/>
                <a:gd name="connsiteX130" fmla="*/ 5202040 w 6370596"/>
                <a:gd name="connsiteY130" fmla="*/ 2706191 h 4548521"/>
                <a:gd name="connsiteX131" fmla="*/ 5240140 w 6370596"/>
                <a:gd name="connsiteY131" fmla="*/ 2718891 h 4548521"/>
                <a:gd name="connsiteX132" fmla="*/ 5259190 w 6370596"/>
                <a:gd name="connsiteY132" fmla="*/ 2725241 h 4548521"/>
                <a:gd name="connsiteX133" fmla="*/ 5290940 w 6370596"/>
                <a:gd name="connsiteY133" fmla="*/ 2737941 h 4548521"/>
                <a:gd name="connsiteX134" fmla="*/ 5316340 w 6370596"/>
                <a:gd name="connsiteY134" fmla="*/ 2744291 h 4548521"/>
                <a:gd name="connsiteX135" fmla="*/ 5354440 w 6370596"/>
                <a:gd name="connsiteY135" fmla="*/ 2756991 h 4548521"/>
                <a:gd name="connsiteX136" fmla="*/ 5398890 w 6370596"/>
                <a:gd name="connsiteY136" fmla="*/ 2769691 h 4548521"/>
                <a:gd name="connsiteX137" fmla="*/ 5494140 w 6370596"/>
                <a:gd name="connsiteY137" fmla="*/ 2763341 h 4548521"/>
                <a:gd name="connsiteX138" fmla="*/ 5513190 w 6370596"/>
                <a:gd name="connsiteY138" fmla="*/ 2744291 h 4548521"/>
                <a:gd name="connsiteX139" fmla="*/ 5500490 w 6370596"/>
                <a:gd name="connsiteY139" fmla="*/ 2699841 h 4548521"/>
                <a:gd name="connsiteX140" fmla="*/ 5494140 w 6370596"/>
                <a:gd name="connsiteY140" fmla="*/ 2668091 h 4548521"/>
                <a:gd name="connsiteX141" fmla="*/ 5456040 w 6370596"/>
                <a:gd name="connsiteY141" fmla="*/ 2649041 h 4548521"/>
                <a:gd name="connsiteX142" fmla="*/ 5449690 w 6370596"/>
                <a:gd name="connsiteY142" fmla="*/ 2623641 h 4548521"/>
                <a:gd name="connsiteX143" fmla="*/ 5462390 w 6370596"/>
                <a:gd name="connsiteY143" fmla="*/ 2509341 h 4548521"/>
                <a:gd name="connsiteX144" fmla="*/ 5475090 w 6370596"/>
                <a:gd name="connsiteY144" fmla="*/ 2483941 h 4548521"/>
                <a:gd name="connsiteX145" fmla="*/ 5513190 w 6370596"/>
                <a:gd name="connsiteY145" fmla="*/ 2458541 h 4548521"/>
                <a:gd name="connsiteX146" fmla="*/ 5513190 w 6370596"/>
                <a:gd name="connsiteY146" fmla="*/ 2356941 h 4548521"/>
                <a:gd name="connsiteX147" fmla="*/ 5532240 w 6370596"/>
                <a:gd name="connsiteY147" fmla="*/ 2331541 h 4548521"/>
                <a:gd name="connsiteX148" fmla="*/ 5551290 w 6370596"/>
                <a:gd name="connsiteY148" fmla="*/ 2293441 h 4548521"/>
                <a:gd name="connsiteX149" fmla="*/ 5576690 w 6370596"/>
                <a:gd name="connsiteY149" fmla="*/ 2287091 h 4548521"/>
                <a:gd name="connsiteX150" fmla="*/ 5684640 w 6370596"/>
                <a:gd name="connsiteY150" fmla="*/ 2280741 h 4548521"/>
                <a:gd name="connsiteX151" fmla="*/ 5767190 w 6370596"/>
                <a:gd name="connsiteY151" fmla="*/ 2261691 h 4548521"/>
                <a:gd name="connsiteX152" fmla="*/ 5786240 w 6370596"/>
                <a:gd name="connsiteY152" fmla="*/ 2255341 h 4548521"/>
                <a:gd name="connsiteX153" fmla="*/ 5951340 w 6370596"/>
                <a:gd name="connsiteY153" fmla="*/ 2261691 h 4548521"/>
                <a:gd name="connsiteX154" fmla="*/ 5989440 w 6370596"/>
                <a:gd name="connsiteY154" fmla="*/ 2280741 h 4548521"/>
                <a:gd name="connsiteX155" fmla="*/ 6129140 w 6370596"/>
                <a:gd name="connsiteY155" fmla="*/ 2299791 h 4548521"/>
                <a:gd name="connsiteX156" fmla="*/ 6287890 w 6370596"/>
                <a:gd name="connsiteY156" fmla="*/ 2293441 h 4548521"/>
                <a:gd name="connsiteX157" fmla="*/ 6306940 w 6370596"/>
                <a:gd name="connsiteY157" fmla="*/ 2280741 h 4548521"/>
                <a:gd name="connsiteX158" fmla="*/ 6332340 w 6370596"/>
                <a:gd name="connsiteY158" fmla="*/ 2274391 h 4548521"/>
                <a:gd name="connsiteX159" fmla="*/ 6370440 w 6370596"/>
                <a:gd name="connsiteY159" fmla="*/ 2236291 h 4548521"/>
                <a:gd name="connsiteX160" fmla="*/ 6351390 w 6370596"/>
                <a:gd name="connsiteY160" fmla="*/ 2229941 h 4548521"/>
                <a:gd name="connsiteX161" fmla="*/ 6325990 w 6370596"/>
                <a:gd name="connsiteY161" fmla="*/ 2217241 h 4548521"/>
                <a:gd name="connsiteX162" fmla="*/ 6306940 w 6370596"/>
                <a:gd name="connsiteY162" fmla="*/ 2102941 h 4548521"/>
                <a:gd name="connsiteX163" fmla="*/ 6300590 w 6370596"/>
                <a:gd name="connsiteY163" fmla="*/ 2033091 h 4548521"/>
                <a:gd name="connsiteX164" fmla="*/ 6281540 w 6370596"/>
                <a:gd name="connsiteY164" fmla="*/ 1969591 h 4548521"/>
                <a:gd name="connsiteX165" fmla="*/ 6268840 w 6370596"/>
                <a:gd name="connsiteY165" fmla="*/ 1937841 h 4548521"/>
                <a:gd name="connsiteX166" fmla="*/ 6262490 w 6370596"/>
                <a:gd name="connsiteY166" fmla="*/ 1918791 h 4548521"/>
                <a:gd name="connsiteX167" fmla="*/ 6249790 w 6370596"/>
                <a:gd name="connsiteY167" fmla="*/ 1899741 h 4548521"/>
                <a:gd name="connsiteX168" fmla="*/ 6243440 w 6370596"/>
                <a:gd name="connsiteY168" fmla="*/ 1874341 h 4548521"/>
                <a:gd name="connsiteX169" fmla="*/ 6224390 w 6370596"/>
                <a:gd name="connsiteY169" fmla="*/ 1829891 h 4548521"/>
                <a:gd name="connsiteX170" fmla="*/ 6218040 w 6370596"/>
                <a:gd name="connsiteY170" fmla="*/ 1753691 h 4548521"/>
                <a:gd name="connsiteX171" fmla="*/ 6192640 w 6370596"/>
                <a:gd name="connsiteY171" fmla="*/ 1696541 h 4548521"/>
                <a:gd name="connsiteX172" fmla="*/ 6179940 w 6370596"/>
                <a:gd name="connsiteY172" fmla="*/ 1671141 h 4548521"/>
                <a:gd name="connsiteX173" fmla="*/ 6154540 w 6370596"/>
                <a:gd name="connsiteY173" fmla="*/ 1633041 h 4548521"/>
                <a:gd name="connsiteX174" fmla="*/ 6141840 w 6370596"/>
                <a:gd name="connsiteY174" fmla="*/ 1594941 h 4548521"/>
                <a:gd name="connsiteX175" fmla="*/ 6135490 w 6370596"/>
                <a:gd name="connsiteY175" fmla="*/ 1575891 h 4548521"/>
                <a:gd name="connsiteX176" fmla="*/ 6129140 w 6370596"/>
                <a:gd name="connsiteY176" fmla="*/ 1550491 h 4548521"/>
                <a:gd name="connsiteX177" fmla="*/ 6116440 w 6370596"/>
                <a:gd name="connsiteY177" fmla="*/ 1531441 h 4548521"/>
                <a:gd name="connsiteX178" fmla="*/ 6097390 w 6370596"/>
                <a:gd name="connsiteY178" fmla="*/ 1486991 h 4548521"/>
                <a:gd name="connsiteX179" fmla="*/ 6059290 w 6370596"/>
                <a:gd name="connsiteY179" fmla="*/ 1474291 h 4548521"/>
                <a:gd name="connsiteX180" fmla="*/ 6002140 w 6370596"/>
                <a:gd name="connsiteY180" fmla="*/ 1461591 h 4548521"/>
                <a:gd name="connsiteX181" fmla="*/ 5964040 w 6370596"/>
                <a:gd name="connsiteY181" fmla="*/ 1448891 h 4548521"/>
                <a:gd name="connsiteX182" fmla="*/ 5944990 w 6370596"/>
                <a:gd name="connsiteY182" fmla="*/ 1442541 h 4548521"/>
                <a:gd name="connsiteX183" fmla="*/ 5887840 w 6370596"/>
                <a:gd name="connsiteY183" fmla="*/ 1429841 h 4548521"/>
                <a:gd name="connsiteX184" fmla="*/ 5868790 w 6370596"/>
                <a:gd name="connsiteY184" fmla="*/ 1423491 h 4548521"/>
                <a:gd name="connsiteX185" fmla="*/ 5563990 w 6370596"/>
                <a:gd name="connsiteY185" fmla="*/ 1436191 h 4548521"/>
                <a:gd name="connsiteX186" fmla="*/ 5506840 w 6370596"/>
                <a:gd name="connsiteY186" fmla="*/ 1448891 h 4548521"/>
                <a:gd name="connsiteX187" fmla="*/ 5468740 w 6370596"/>
                <a:gd name="connsiteY187" fmla="*/ 1461591 h 4548521"/>
                <a:gd name="connsiteX188" fmla="*/ 5449690 w 6370596"/>
                <a:gd name="connsiteY188" fmla="*/ 1467941 h 4548521"/>
                <a:gd name="connsiteX189" fmla="*/ 5430640 w 6370596"/>
                <a:gd name="connsiteY189" fmla="*/ 1480641 h 4548521"/>
                <a:gd name="connsiteX190" fmla="*/ 5373490 w 6370596"/>
                <a:gd name="connsiteY190" fmla="*/ 1493341 h 4548521"/>
                <a:gd name="connsiteX191" fmla="*/ 5309990 w 6370596"/>
                <a:gd name="connsiteY191" fmla="*/ 1506041 h 4548521"/>
                <a:gd name="connsiteX192" fmla="*/ 5202040 w 6370596"/>
                <a:gd name="connsiteY192" fmla="*/ 1525091 h 4548521"/>
                <a:gd name="connsiteX193" fmla="*/ 5030590 w 6370596"/>
                <a:gd name="connsiteY193" fmla="*/ 1512391 h 4548521"/>
                <a:gd name="connsiteX194" fmla="*/ 4967090 w 6370596"/>
                <a:gd name="connsiteY194" fmla="*/ 1493341 h 4548521"/>
                <a:gd name="connsiteX195" fmla="*/ 4948040 w 6370596"/>
                <a:gd name="connsiteY195" fmla="*/ 1486991 h 4548521"/>
                <a:gd name="connsiteX196" fmla="*/ 4922640 w 6370596"/>
                <a:gd name="connsiteY196" fmla="*/ 1480641 h 4548521"/>
                <a:gd name="connsiteX197" fmla="*/ 4903590 w 6370596"/>
                <a:gd name="connsiteY197" fmla="*/ 1474291 h 4548521"/>
                <a:gd name="connsiteX198" fmla="*/ 4833740 w 6370596"/>
                <a:gd name="connsiteY198" fmla="*/ 1467941 h 4548521"/>
                <a:gd name="connsiteX199" fmla="*/ 4795640 w 6370596"/>
                <a:gd name="connsiteY199" fmla="*/ 1455241 h 4548521"/>
                <a:gd name="connsiteX200" fmla="*/ 4522590 w 6370596"/>
                <a:gd name="connsiteY200" fmla="*/ 1442541 h 4548521"/>
                <a:gd name="connsiteX201" fmla="*/ 4490840 w 6370596"/>
                <a:gd name="connsiteY201" fmla="*/ 1436191 h 4548521"/>
                <a:gd name="connsiteX202" fmla="*/ 4452740 w 6370596"/>
                <a:gd name="connsiteY202" fmla="*/ 1423491 h 4548521"/>
                <a:gd name="connsiteX203" fmla="*/ 4395590 w 6370596"/>
                <a:gd name="connsiteY203" fmla="*/ 1417141 h 4548521"/>
                <a:gd name="connsiteX204" fmla="*/ 4357490 w 6370596"/>
                <a:gd name="connsiteY204" fmla="*/ 1391741 h 4548521"/>
                <a:gd name="connsiteX205" fmla="*/ 4319390 w 6370596"/>
                <a:gd name="connsiteY205" fmla="*/ 1379041 h 4548521"/>
                <a:gd name="connsiteX206" fmla="*/ 4281290 w 6370596"/>
                <a:gd name="connsiteY206" fmla="*/ 1366341 h 4548521"/>
                <a:gd name="connsiteX207" fmla="*/ 4243190 w 6370596"/>
                <a:gd name="connsiteY207" fmla="*/ 1353641 h 4548521"/>
                <a:gd name="connsiteX208" fmla="*/ 4211440 w 6370596"/>
                <a:gd name="connsiteY208" fmla="*/ 1347291 h 4548521"/>
                <a:gd name="connsiteX209" fmla="*/ 4192390 w 6370596"/>
                <a:gd name="connsiteY209" fmla="*/ 1334591 h 4548521"/>
                <a:gd name="connsiteX210" fmla="*/ 4154290 w 6370596"/>
                <a:gd name="connsiteY210" fmla="*/ 1321891 h 4548521"/>
                <a:gd name="connsiteX211" fmla="*/ 4135240 w 6370596"/>
                <a:gd name="connsiteY211" fmla="*/ 1315541 h 4548521"/>
                <a:gd name="connsiteX212" fmla="*/ 4103490 w 6370596"/>
                <a:gd name="connsiteY212" fmla="*/ 1296491 h 4548521"/>
                <a:gd name="connsiteX213" fmla="*/ 4059040 w 6370596"/>
                <a:gd name="connsiteY213" fmla="*/ 1283791 h 4548521"/>
                <a:gd name="connsiteX214" fmla="*/ 4033640 w 6370596"/>
                <a:gd name="connsiteY214" fmla="*/ 1271091 h 4548521"/>
                <a:gd name="connsiteX215" fmla="*/ 3982840 w 6370596"/>
                <a:gd name="connsiteY215" fmla="*/ 1258391 h 4548521"/>
                <a:gd name="connsiteX216" fmla="*/ 3919340 w 6370596"/>
                <a:gd name="connsiteY216" fmla="*/ 1220291 h 4548521"/>
                <a:gd name="connsiteX217" fmla="*/ 3900290 w 6370596"/>
                <a:gd name="connsiteY217" fmla="*/ 1213941 h 4548521"/>
                <a:gd name="connsiteX218" fmla="*/ 3709790 w 6370596"/>
                <a:gd name="connsiteY218" fmla="*/ 1207591 h 4548521"/>
                <a:gd name="connsiteX219" fmla="*/ 3627240 w 6370596"/>
                <a:gd name="connsiteY219" fmla="*/ 1213941 h 4548521"/>
                <a:gd name="connsiteX220" fmla="*/ 3589140 w 6370596"/>
                <a:gd name="connsiteY220" fmla="*/ 1232991 h 4548521"/>
                <a:gd name="connsiteX221" fmla="*/ 3551040 w 6370596"/>
                <a:gd name="connsiteY221" fmla="*/ 1245691 h 4548521"/>
                <a:gd name="connsiteX222" fmla="*/ 3531990 w 6370596"/>
                <a:gd name="connsiteY222" fmla="*/ 1258391 h 4548521"/>
                <a:gd name="connsiteX223" fmla="*/ 3512940 w 6370596"/>
                <a:gd name="connsiteY223" fmla="*/ 1264741 h 4548521"/>
                <a:gd name="connsiteX224" fmla="*/ 3474840 w 6370596"/>
                <a:gd name="connsiteY224" fmla="*/ 1290141 h 4548521"/>
                <a:gd name="connsiteX225" fmla="*/ 3455790 w 6370596"/>
                <a:gd name="connsiteY225" fmla="*/ 1302841 h 4548521"/>
                <a:gd name="connsiteX226" fmla="*/ 3455790 w 6370596"/>
                <a:gd name="connsiteY226" fmla="*/ 1455241 h 4548521"/>
                <a:gd name="connsiteX227" fmla="*/ 3366890 w 6370596"/>
                <a:gd name="connsiteY227" fmla="*/ 1506041 h 4548521"/>
                <a:gd name="connsiteX228" fmla="*/ 3271640 w 6370596"/>
                <a:gd name="connsiteY228" fmla="*/ 1448891 h 4548521"/>
                <a:gd name="connsiteX229" fmla="*/ 3252590 w 6370596"/>
                <a:gd name="connsiteY229" fmla="*/ 1455241 h 4548521"/>
                <a:gd name="connsiteX230" fmla="*/ 3176390 w 6370596"/>
                <a:gd name="connsiteY230" fmla="*/ 1429841 h 4548521"/>
                <a:gd name="connsiteX231" fmla="*/ 3157340 w 6370596"/>
                <a:gd name="connsiteY231" fmla="*/ 1410791 h 4548521"/>
                <a:gd name="connsiteX232" fmla="*/ 3138290 w 6370596"/>
                <a:gd name="connsiteY232" fmla="*/ 1372691 h 4548521"/>
                <a:gd name="connsiteX233" fmla="*/ 3131940 w 6370596"/>
                <a:gd name="connsiteY233" fmla="*/ 1353641 h 4548521"/>
                <a:gd name="connsiteX234" fmla="*/ 3119240 w 6370596"/>
                <a:gd name="connsiteY234" fmla="*/ 1334591 h 4548521"/>
                <a:gd name="connsiteX235" fmla="*/ 3112890 w 6370596"/>
                <a:gd name="connsiteY235" fmla="*/ 1315541 h 4548521"/>
                <a:gd name="connsiteX236" fmla="*/ 3100190 w 6370596"/>
                <a:gd name="connsiteY236" fmla="*/ 1296491 h 4548521"/>
                <a:gd name="connsiteX237" fmla="*/ 3087490 w 6370596"/>
                <a:gd name="connsiteY237" fmla="*/ 1271091 h 4548521"/>
                <a:gd name="connsiteX238" fmla="*/ 3068440 w 6370596"/>
                <a:gd name="connsiteY238" fmla="*/ 1252041 h 4548521"/>
                <a:gd name="connsiteX239" fmla="*/ 3030340 w 6370596"/>
                <a:gd name="connsiteY239" fmla="*/ 1232991 h 4548521"/>
                <a:gd name="connsiteX240" fmla="*/ 3011290 w 6370596"/>
                <a:gd name="connsiteY240" fmla="*/ 1213941 h 4548521"/>
                <a:gd name="connsiteX241" fmla="*/ 2985890 w 6370596"/>
                <a:gd name="connsiteY241" fmla="*/ 1194891 h 4548521"/>
                <a:gd name="connsiteX242" fmla="*/ 2966840 w 6370596"/>
                <a:gd name="connsiteY242" fmla="*/ 1169491 h 4548521"/>
                <a:gd name="connsiteX243" fmla="*/ 2941440 w 6370596"/>
                <a:gd name="connsiteY243" fmla="*/ 1144091 h 4548521"/>
                <a:gd name="connsiteX244" fmla="*/ 2896990 w 6370596"/>
                <a:gd name="connsiteY244" fmla="*/ 1086941 h 4548521"/>
                <a:gd name="connsiteX245" fmla="*/ 2865240 w 6370596"/>
                <a:gd name="connsiteY245" fmla="*/ 1048841 h 4548521"/>
                <a:gd name="connsiteX246" fmla="*/ 2839840 w 6370596"/>
                <a:gd name="connsiteY246" fmla="*/ 1029791 h 4548521"/>
                <a:gd name="connsiteX247" fmla="*/ 2801740 w 6370596"/>
                <a:gd name="connsiteY247" fmla="*/ 1004391 h 4548521"/>
                <a:gd name="connsiteX248" fmla="*/ 2757290 w 6370596"/>
                <a:gd name="connsiteY248" fmla="*/ 966291 h 4548521"/>
                <a:gd name="connsiteX249" fmla="*/ 2719190 w 6370596"/>
                <a:gd name="connsiteY249" fmla="*/ 928191 h 4548521"/>
                <a:gd name="connsiteX250" fmla="*/ 2700140 w 6370596"/>
                <a:gd name="connsiteY250" fmla="*/ 915491 h 4548521"/>
                <a:gd name="connsiteX251" fmla="*/ 2655690 w 6370596"/>
                <a:gd name="connsiteY251" fmla="*/ 871041 h 4548521"/>
                <a:gd name="connsiteX252" fmla="*/ 2630290 w 6370596"/>
                <a:gd name="connsiteY252" fmla="*/ 832941 h 4548521"/>
                <a:gd name="connsiteX253" fmla="*/ 2598540 w 6370596"/>
                <a:gd name="connsiteY253" fmla="*/ 801191 h 4548521"/>
                <a:gd name="connsiteX254" fmla="*/ 2585840 w 6370596"/>
                <a:gd name="connsiteY254" fmla="*/ 782141 h 4548521"/>
                <a:gd name="connsiteX255" fmla="*/ 2522340 w 6370596"/>
                <a:gd name="connsiteY255" fmla="*/ 744041 h 4548521"/>
                <a:gd name="connsiteX256" fmla="*/ 2503290 w 6370596"/>
                <a:gd name="connsiteY256" fmla="*/ 724991 h 4548521"/>
                <a:gd name="connsiteX257" fmla="*/ 2452490 w 6370596"/>
                <a:gd name="connsiteY257" fmla="*/ 693241 h 4548521"/>
                <a:gd name="connsiteX258" fmla="*/ 2376290 w 6370596"/>
                <a:gd name="connsiteY258" fmla="*/ 642441 h 4548521"/>
                <a:gd name="connsiteX259" fmla="*/ 2331840 w 6370596"/>
                <a:gd name="connsiteY259" fmla="*/ 585291 h 4548521"/>
                <a:gd name="connsiteX260" fmla="*/ 2293740 w 6370596"/>
                <a:gd name="connsiteY260" fmla="*/ 547191 h 4548521"/>
                <a:gd name="connsiteX261" fmla="*/ 2268340 w 6370596"/>
                <a:gd name="connsiteY261" fmla="*/ 496391 h 4548521"/>
                <a:gd name="connsiteX262" fmla="*/ 2223890 w 6370596"/>
                <a:gd name="connsiteY262" fmla="*/ 350341 h 4548521"/>
                <a:gd name="connsiteX263" fmla="*/ 2211190 w 6370596"/>
                <a:gd name="connsiteY263" fmla="*/ 331291 h 4548521"/>
                <a:gd name="connsiteX264" fmla="*/ 2204840 w 6370596"/>
                <a:gd name="connsiteY264" fmla="*/ 312241 h 4548521"/>
                <a:gd name="connsiteX265" fmla="*/ 2179440 w 6370596"/>
                <a:gd name="connsiteY265" fmla="*/ 274141 h 4548521"/>
                <a:gd name="connsiteX266" fmla="*/ 2122290 w 6370596"/>
                <a:gd name="connsiteY266" fmla="*/ 134441 h 4548521"/>
                <a:gd name="connsiteX267" fmla="*/ 2096890 w 6370596"/>
                <a:gd name="connsiteY267" fmla="*/ 96341 h 4548521"/>
                <a:gd name="connsiteX268" fmla="*/ 2071490 w 6370596"/>
                <a:gd name="connsiteY268" fmla="*/ 89991 h 4548521"/>
                <a:gd name="connsiteX269" fmla="*/ 2001640 w 6370596"/>
                <a:gd name="connsiteY269" fmla="*/ 58241 h 4548521"/>
                <a:gd name="connsiteX270" fmla="*/ 1982590 w 6370596"/>
                <a:gd name="connsiteY270" fmla="*/ 45541 h 4548521"/>
                <a:gd name="connsiteX271" fmla="*/ 1684140 w 6370596"/>
                <a:gd name="connsiteY271" fmla="*/ 26491 h 4548521"/>
                <a:gd name="connsiteX272" fmla="*/ 763390 w 6370596"/>
                <a:gd name="connsiteY272" fmla="*/ 13791 h 4548521"/>
                <a:gd name="connsiteX273" fmla="*/ 503040 w 6370596"/>
                <a:gd name="connsiteY273" fmla="*/ 1091 h 4548521"/>
                <a:gd name="connsiteX274" fmla="*/ 452240 w 6370596"/>
                <a:gd name="connsiteY274" fmla="*/ 20141 h 4548521"/>
                <a:gd name="connsiteX275" fmla="*/ 134740 w 6370596"/>
                <a:gd name="connsiteY275" fmla="*/ 20141 h 4548521"/>
                <a:gd name="connsiteX276" fmla="*/ 45840 w 6370596"/>
                <a:gd name="connsiteY276" fmla="*/ 64591 h 4548521"/>
                <a:gd name="connsiteX277" fmla="*/ 26790 w 6370596"/>
                <a:gd name="connsiteY277" fmla="*/ 229691 h 4548521"/>
                <a:gd name="connsiteX278" fmla="*/ 7740 w 6370596"/>
                <a:gd name="connsiteY278" fmla="*/ 369391 h 4548521"/>
                <a:gd name="connsiteX279" fmla="*/ 20440 w 6370596"/>
                <a:gd name="connsiteY279"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138290 w 6370596"/>
                <a:gd name="connsiteY64" fmla="*/ 3677741 h 4548521"/>
                <a:gd name="connsiteX65" fmla="*/ 3201790 w 6370596"/>
                <a:gd name="connsiteY65" fmla="*/ 3639641 h 4548521"/>
                <a:gd name="connsiteX66" fmla="*/ 3271640 w 6370596"/>
                <a:gd name="connsiteY66" fmla="*/ 3569791 h 4548521"/>
                <a:gd name="connsiteX67" fmla="*/ 3290690 w 6370596"/>
                <a:gd name="connsiteY67" fmla="*/ 3544391 h 4548521"/>
                <a:gd name="connsiteX68" fmla="*/ 3309740 w 6370596"/>
                <a:gd name="connsiteY68" fmla="*/ 3531691 h 4548521"/>
                <a:gd name="connsiteX69" fmla="*/ 3404990 w 6370596"/>
                <a:gd name="connsiteY69" fmla="*/ 3474541 h 4548521"/>
                <a:gd name="connsiteX70" fmla="*/ 3449440 w 6370596"/>
                <a:gd name="connsiteY70" fmla="*/ 3461841 h 4548521"/>
                <a:gd name="connsiteX71" fmla="*/ 3474840 w 6370596"/>
                <a:gd name="connsiteY71" fmla="*/ 3398341 h 4548521"/>
                <a:gd name="connsiteX72" fmla="*/ 3512940 w 6370596"/>
                <a:gd name="connsiteY72" fmla="*/ 3379291 h 4548521"/>
                <a:gd name="connsiteX73" fmla="*/ 3557390 w 6370596"/>
                <a:gd name="connsiteY73" fmla="*/ 3353891 h 4548521"/>
                <a:gd name="connsiteX74" fmla="*/ 3608190 w 6370596"/>
                <a:gd name="connsiteY74" fmla="*/ 3322141 h 4548521"/>
                <a:gd name="connsiteX75" fmla="*/ 3697090 w 6370596"/>
                <a:gd name="connsiteY75" fmla="*/ 3296741 h 4548521"/>
                <a:gd name="connsiteX76" fmla="*/ 3741540 w 6370596"/>
                <a:gd name="connsiteY76" fmla="*/ 3284041 h 4548521"/>
                <a:gd name="connsiteX77" fmla="*/ 3760590 w 6370596"/>
                <a:gd name="connsiteY77" fmla="*/ 3271341 h 4548521"/>
                <a:gd name="connsiteX78" fmla="*/ 3805040 w 6370596"/>
                <a:gd name="connsiteY78" fmla="*/ 3220541 h 4548521"/>
                <a:gd name="connsiteX79" fmla="*/ 3773290 w 6370596"/>
                <a:gd name="connsiteY79" fmla="*/ 3144341 h 4548521"/>
                <a:gd name="connsiteX80" fmla="*/ 3728840 w 6370596"/>
                <a:gd name="connsiteY80" fmla="*/ 3087191 h 4548521"/>
                <a:gd name="connsiteX81" fmla="*/ 3671690 w 6370596"/>
                <a:gd name="connsiteY81" fmla="*/ 2979241 h 4548521"/>
                <a:gd name="connsiteX82" fmla="*/ 3678040 w 6370596"/>
                <a:gd name="connsiteY82" fmla="*/ 2960191 h 4548521"/>
                <a:gd name="connsiteX83" fmla="*/ 3690740 w 6370596"/>
                <a:gd name="connsiteY83" fmla="*/ 2877641 h 4548521"/>
                <a:gd name="connsiteX84" fmla="*/ 3684390 w 6370596"/>
                <a:gd name="connsiteY84" fmla="*/ 2833191 h 4548521"/>
                <a:gd name="connsiteX85" fmla="*/ 3671690 w 6370596"/>
                <a:gd name="connsiteY85" fmla="*/ 2814141 h 4548521"/>
                <a:gd name="connsiteX86" fmla="*/ 3665340 w 6370596"/>
                <a:gd name="connsiteY86" fmla="*/ 2788741 h 4548521"/>
                <a:gd name="connsiteX87" fmla="*/ 3671690 w 6370596"/>
                <a:gd name="connsiteY87" fmla="*/ 2706191 h 4548521"/>
                <a:gd name="connsiteX88" fmla="*/ 3684390 w 6370596"/>
                <a:gd name="connsiteY88" fmla="*/ 2687141 h 4548521"/>
                <a:gd name="connsiteX89" fmla="*/ 3722490 w 6370596"/>
                <a:gd name="connsiteY89" fmla="*/ 2649041 h 4548521"/>
                <a:gd name="connsiteX90" fmla="*/ 3843140 w 6370596"/>
                <a:gd name="connsiteY90" fmla="*/ 2560141 h 4548521"/>
                <a:gd name="connsiteX91" fmla="*/ 3925690 w 6370596"/>
                <a:gd name="connsiteY91" fmla="*/ 2496641 h 4548521"/>
                <a:gd name="connsiteX92" fmla="*/ 4008240 w 6370596"/>
                <a:gd name="connsiteY92" fmla="*/ 2464891 h 4548521"/>
                <a:gd name="connsiteX93" fmla="*/ 4109840 w 6370596"/>
                <a:gd name="connsiteY93" fmla="*/ 2471241 h 4548521"/>
                <a:gd name="connsiteX94" fmla="*/ 4147940 w 6370596"/>
                <a:gd name="connsiteY94" fmla="*/ 2496641 h 4548521"/>
                <a:gd name="connsiteX95" fmla="*/ 4186040 w 6370596"/>
                <a:gd name="connsiteY95" fmla="*/ 2515691 h 4548521"/>
                <a:gd name="connsiteX96" fmla="*/ 4249540 w 6370596"/>
                <a:gd name="connsiteY96" fmla="*/ 2566491 h 4548521"/>
                <a:gd name="connsiteX97" fmla="*/ 4274940 w 6370596"/>
                <a:gd name="connsiteY97" fmla="*/ 2610941 h 4548521"/>
                <a:gd name="connsiteX98" fmla="*/ 4293990 w 6370596"/>
                <a:gd name="connsiteY98" fmla="*/ 2629991 h 4548521"/>
                <a:gd name="connsiteX99" fmla="*/ 4363840 w 6370596"/>
                <a:gd name="connsiteY99" fmla="*/ 2706191 h 4548521"/>
                <a:gd name="connsiteX100" fmla="*/ 4382890 w 6370596"/>
                <a:gd name="connsiteY100" fmla="*/ 2731591 h 4548521"/>
                <a:gd name="connsiteX101" fmla="*/ 4427340 w 6370596"/>
                <a:gd name="connsiteY101" fmla="*/ 2795091 h 4548521"/>
                <a:gd name="connsiteX102" fmla="*/ 4465440 w 6370596"/>
                <a:gd name="connsiteY102" fmla="*/ 2852241 h 4548521"/>
                <a:gd name="connsiteX103" fmla="*/ 4535290 w 6370596"/>
                <a:gd name="connsiteY103" fmla="*/ 2947491 h 4548521"/>
                <a:gd name="connsiteX104" fmla="*/ 4547990 w 6370596"/>
                <a:gd name="connsiteY104" fmla="*/ 2966541 h 4548521"/>
                <a:gd name="connsiteX105" fmla="*/ 4573390 w 6370596"/>
                <a:gd name="connsiteY105" fmla="*/ 2991941 h 4548521"/>
                <a:gd name="connsiteX106" fmla="*/ 4586090 w 6370596"/>
                <a:gd name="connsiteY106" fmla="*/ 3010991 h 4548521"/>
                <a:gd name="connsiteX107" fmla="*/ 4605140 w 6370596"/>
                <a:gd name="connsiteY107" fmla="*/ 3030041 h 4548521"/>
                <a:gd name="connsiteX108" fmla="*/ 4649590 w 6370596"/>
                <a:gd name="connsiteY108" fmla="*/ 3087191 h 4548521"/>
                <a:gd name="connsiteX109" fmla="*/ 4668640 w 6370596"/>
                <a:gd name="connsiteY109" fmla="*/ 3112591 h 4548521"/>
                <a:gd name="connsiteX110" fmla="*/ 4681340 w 6370596"/>
                <a:gd name="connsiteY110" fmla="*/ 3131641 h 4548521"/>
                <a:gd name="connsiteX111" fmla="*/ 4700390 w 6370596"/>
                <a:gd name="connsiteY111" fmla="*/ 3137991 h 4548521"/>
                <a:gd name="connsiteX112" fmla="*/ 4732140 w 6370596"/>
                <a:gd name="connsiteY112" fmla="*/ 3036391 h 4548521"/>
                <a:gd name="connsiteX113" fmla="*/ 4744840 w 6370596"/>
                <a:gd name="connsiteY113" fmla="*/ 2985591 h 4548521"/>
                <a:gd name="connsiteX114" fmla="*/ 4763890 w 6370596"/>
                <a:gd name="connsiteY114" fmla="*/ 2934791 h 4548521"/>
                <a:gd name="connsiteX115" fmla="*/ 4776590 w 6370596"/>
                <a:gd name="connsiteY115" fmla="*/ 2883991 h 4548521"/>
                <a:gd name="connsiteX116" fmla="*/ 4782940 w 6370596"/>
                <a:gd name="connsiteY116" fmla="*/ 2864941 h 4548521"/>
                <a:gd name="connsiteX117" fmla="*/ 4801990 w 6370596"/>
                <a:gd name="connsiteY117" fmla="*/ 2839541 h 4548521"/>
                <a:gd name="connsiteX118" fmla="*/ 4808340 w 6370596"/>
                <a:gd name="connsiteY118" fmla="*/ 2820491 h 4548521"/>
                <a:gd name="connsiteX119" fmla="*/ 4846440 w 6370596"/>
                <a:gd name="connsiteY119" fmla="*/ 2763341 h 4548521"/>
                <a:gd name="connsiteX120" fmla="*/ 4859140 w 6370596"/>
                <a:gd name="connsiteY120" fmla="*/ 2744291 h 4548521"/>
                <a:gd name="connsiteX121" fmla="*/ 4878190 w 6370596"/>
                <a:gd name="connsiteY121" fmla="*/ 2731591 h 4548521"/>
                <a:gd name="connsiteX122" fmla="*/ 4922640 w 6370596"/>
                <a:gd name="connsiteY122" fmla="*/ 2693491 h 4548521"/>
                <a:gd name="connsiteX123" fmla="*/ 4960740 w 6370596"/>
                <a:gd name="connsiteY123" fmla="*/ 2680791 h 4548521"/>
                <a:gd name="connsiteX124" fmla="*/ 5005190 w 6370596"/>
                <a:gd name="connsiteY124" fmla="*/ 2668091 h 4548521"/>
                <a:gd name="connsiteX125" fmla="*/ 5049640 w 6370596"/>
                <a:gd name="connsiteY125" fmla="*/ 2661741 h 4548521"/>
                <a:gd name="connsiteX126" fmla="*/ 5119490 w 6370596"/>
                <a:gd name="connsiteY126" fmla="*/ 2668091 h 4548521"/>
                <a:gd name="connsiteX127" fmla="*/ 5138540 w 6370596"/>
                <a:gd name="connsiteY127" fmla="*/ 2680791 h 4548521"/>
                <a:gd name="connsiteX128" fmla="*/ 5157590 w 6370596"/>
                <a:gd name="connsiteY128" fmla="*/ 2687141 h 4548521"/>
                <a:gd name="connsiteX129" fmla="*/ 5202040 w 6370596"/>
                <a:gd name="connsiteY129" fmla="*/ 2706191 h 4548521"/>
                <a:gd name="connsiteX130" fmla="*/ 5240140 w 6370596"/>
                <a:gd name="connsiteY130" fmla="*/ 2718891 h 4548521"/>
                <a:gd name="connsiteX131" fmla="*/ 5259190 w 6370596"/>
                <a:gd name="connsiteY131" fmla="*/ 2725241 h 4548521"/>
                <a:gd name="connsiteX132" fmla="*/ 5290940 w 6370596"/>
                <a:gd name="connsiteY132" fmla="*/ 2737941 h 4548521"/>
                <a:gd name="connsiteX133" fmla="*/ 5316340 w 6370596"/>
                <a:gd name="connsiteY133" fmla="*/ 2744291 h 4548521"/>
                <a:gd name="connsiteX134" fmla="*/ 5354440 w 6370596"/>
                <a:gd name="connsiteY134" fmla="*/ 2756991 h 4548521"/>
                <a:gd name="connsiteX135" fmla="*/ 5398890 w 6370596"/>
                <a:gd name="connsiteY135" fmla="*/ 2769691 h 4548521"/>
                <a:gd name="connsiteX136" fmla="*/ 5494140 w 6370596"/>
                <a:gd name="connsiteY136" fmla="*/ 2763341 h 4548521"/>
                <a:gd name="connsiteX137" fmla="*/ 5513190 w 6370596"/>
                <a:gd name="connsiteY137" fmla="*/ 2744291 h 4548521"/>
                <a:gd name="connsiteX138" fmla="*/ 5500490 w 6370596"/>
                <a:gd name="connsiteY138" fmla="*/ 2699841 h 4548521"/>
                <a:gd name="connsiteX139" fmla="*/ 5494140 w 6370596"/>
                <a:gd name="connsiteY139" fmla="*/ 2668091 h 4548521"/>
                <a:gd name="connsiteX140" fmla="*/ 5456040 w 6370596"/>
                <a:gd name="connsiteY140" fmla="*/ 2649041 h 4548521"/>
                <a:gd name="connsiteX141" fmla="*/ 5449690 w 6370596"/>
                <a:gd name="connsiteY141" fmla="*/ 2623641 h 4548521"/>
                <a:gd name="connsiteX142" fmla="*/ 5462390 w 6370596"/>
                <a:gd name="connsiteY142" fmla="*/ 2509341 h 4548521"/>
                <a:gd name="connsiteX143" fmla="*/ 5475090 w 6370596"/>
                <a:gd name="connsiteY143" fmla="*/ 2483941 h 4548521"/>
                <a:gd name="connsiteX144" fmla="*/ 5513190 w 6370596"/>
                <a:gd name="connsiteY144" fmla="*/ 2458541 h 4548521"/>
                <a:gd name="connsiteX145" fmla="*/ 5513190 w 6370596"/>
                <a:gd name="connsiteY145" fmla="*/ 2356941 h 4548521"/>
                <a:gd name="connsiteX146" fmla="*/ 5532240 w 6370596"/>
                <a:gd name="connsiteY146" fmla="*/ 2331541 h 4548521"/>
                <a:gd name="connsiteX147" fmla="*/ 5551290 w 6370596"/>
                <a:gd name="connsiteY147" fmla="*/ 2293441 h 4548521"/>
                <a:gd name="connsiteX148" fmla="*/ 5576690 w 6370596"/>
                <a:gd name="connsiteY148" fmla="*/ 2287091 h 4548521"/>
                <a:gd name="connsiteX149" fmla="*/ 5684640 w 6370596"/>
                <a:gd name="connsiteY149" fmla="*/ 2280741 h 4548521"/>
                <a:gd name="connsiteX150" fmla="*/ 5767190 w 6370596"/>
                <a:gd name="connsiteY150" fmla="*/ 2261691 h 4548521"/>
                <a:gd name="connsiteX151" fmla="*/ 5786240 w 6370596"/>
                <a:gd name="connsiteY151" fmla="*/ 2255341 h 4548521"/>
                <a:gd name="connsiteX152" fmla="*/ 5951340 w 6370596"/>
                <a:gd name="connsiteY152" fmla="*/ 2261691 h 4548521"/>
                <a:gd name="connsiteX153" fmla="*/ 5989440 w 6370596"/>
                <a:gd name="connsiteY153" fmla="*/ 2280741 h 4548521"/>
                <a:gd name="connsiteX154" fmla="*/ 6129140 w 6370596"/>
                <a:gd name="connsiteY154" fmla="*/ 2299791 h 4548521"/>
                <a:gd name="connsiteX155" fmla="*/ 6287890 w 6370596"/>
                <a:gd name="connsiteY155" fmla="*/ 2293441 h 4548521"/>
                <a:gd name="connsiteX156" fmla="*/ 6306940 w 6370596"/>
                <a:gd name="connsiteY156" fmla="*/ 2280741 h 4548521"/>
                <a:gd name="connsiteX157" fmla="*/ 6332340 w 6370596"/>
                <a:gd name="connsiteY157" fmla="*/ 2274391 h 4548521"/>
                <a:gd name="connsiteX158" fmla="*/ 6370440 w 6370596"/>
                <a:gd name="connsiteY158" fmla="*/ 2236291 h 4548521"/>
                <a:gd name="connsiteX159" fmla="*/ 6351390 w 6370596"/>
                <a:gd name="connsiteY159" fmla="*/ 2229941 h 4548521"/>
                <a:gd name="connsiteX160" fmla="*/ 6325990 w 6370596"/>
                <a:gd name="connsiteY160" fmla="*/ 2217241 h 4548521"/>
                <a:gd name="connsiteX161" fmla="*/ 6306940 w 6370596"/>
                <a:gd name="connsiteY161" fmla="*/ 2102941 h 4548521"/>
                <a:gd name="connsiteX162" fmla="*/ 6300590 w 6370596"/>
                <a:gd name="connsiteY162" fmla="*/ 2033091 h 4548521"/>
                <a:gd name="connsiteX163" fmla="*/ 6281540 w 6370596"/>
                <a:gd name="connsiteY163" fmla="*/ 1969591 h 4548521"/>
                <a:gd name="connsiteX164" fmla="*/ 6268840 w 6370596"/>
                <a:gd name="connsiteY164" fmla="*/ 1937841 h 4548521"/>
                <a:gd name="connsiteX165" fmla="*/ 6262490 w 6370596"/>
                <a:gd name="connsiteY165" fmla="*/ 1918791 h 4548521"/>
                <a:gd name="connsiteX166" fmla="*/ 6249790 w 6370596"/>
                <a:gd name="connsiteY166" fmla="*/ 1899741 h 4548521"/>
                <a:gd name="connsiteX167" fmla="*/ 6243440 w 6370596"/>
                <a:gd name="connsiteY167" fmla="*/ 1874341 h 4548521"/>
                <a:gd name="connsiteX168" fmla="*/ 6224390 w 6370596"/>
                <a:gd name="connsiteY168" fmla="*/ 1829891 h 4548521"/>
                <a:gd name="connsiteX169" fmla="*/ 6218040 w 6370596"/>
                <a:gd name="connsiteY169" fmla="*/ 1753691 h 4548521"/>
                <a:gd name="connsiteX170" fmla="*/ 6192640 w 6370596"/>
                <a:gd name="connsiteY170" fmla="*/ 1696541 h 4548521"/>
                <a:gd name="connsiteX171" fmla="*/ 6179940 w 6370596"/>
                <a:gd name="connsiteY171" fmla="*/ 1671141 h 4548521"/>
                <a:gd name="connsiteX172" fmla="*/ 6154540 w 6370596"/>
                <a:gd name="connsiteY172" fmla="*/ 1633041 h 4548521"/>
                <a:gd name="connsiteX173" fmla="*/ 6141840 w 6370596"/>
                <a:gd name="connsiteY173" fmla="*/ 1594941 h 4548521"/>
                <a:gd name="connsiteX174" fmla="*/ 6135490 w 6370596"/>
                <a:gd name="connsiteY174" fmla="*/ 1575891 h 4548521"/>
                <a:gd name="connsiteX175" fmla="*/ 6129140 w 6370596"/>
                <a:gd name="connsiteY175" fmla="*/ 1550491 h 4548521"/>
                <a:gd name="connsiteX176" fmla="*/ 6116440 w 6370596"/>
                <a:gd name="connsiteY176" fmla="*/ 1531441 h 4548521"/>
                <a:gd name="connsiteX177" fmla="*/ 6097390 w 6370596"/>
                <a:gd name="connsiteY177" fmla="*/ 1486991 h 4548521"/>
                <a:gd name="connsiteX178" fmla="*/ 6059290 w 6370596"/>
                <a:gd name="connsiteY178" fmla="*/ 1474291 h 4548521"/>
                <a:gd name="connsiteX179" fmla="*/ 6002140 w 6370596"/>
                <a:gd name="connsiteY179" fmla="*/ 1461591 h 4548521"/>
                <a:gd name="connsiteX180" fmla="*/ 5964040 w 6370596"/>
                <a:gd name="connsiteY180" fmla="*/ 1448891 h 4548521"/>
                <a:gd name="connsiteX181" fmla="*/ 5944990 w 6370596"/>
                <a:gd name="connsiteY181" fmla="*/ 1442541 h 4548521"/>
                <a:gd name="connsiteX182" fmla="*/ 5887840 w 6370596"/>
                <a:gd name="connsiteY182" fmla="*/ 1429841 h 4548521"/>
                <a:gd name="connsiteX183" fmla="*/ 5868790 w 6370596"/>
                <a:gd name="connsiteY183" fmla="*/ 1423491 h 4548521"/>
                <a:gd name="connsiteX184" fmla="*/ 5563990 w 6370596"/>
                <a:gd name="connsiteY184" fmla="*/ 1436191 h 4548521"/>
                <a:gd name="connsiteX185" fmla="*/ 5506840 w 6370596"/>
                <a:gd name="connsiteY185" fmla="*/ 1448891 h 4548521"/>
                <a:gd name="connsiteX186" fmla="*/ 5468740 w 6370596"/>
                <a:gd name="connsiteY186" fmla="*/ 1461591 h 4548521"/>
                <a:gd name="connsiteX187" fmla="*/ 5449690 w 6370596"/>
                <a:gd name="connsiteY187" fmla="*/ 1467941 h 4548521"/>
                <a:gd name="connsiteX188" fmla="*/ 5430640 w 6370596"/>
                <a:gd name="connsiteY188" fmla="*/ 1480641 h 4548521"/>
                <a:gd name="connsiteX189" fmla="*/ 5373490 w 6370596"/>
                <a:gd name="connsiteY189" fmla="*/ 1493341 h 4548521"/>
                <a:gd name="connsiteX190" fmla="*/ 5309990 w 6370596"/>
                <a:gd name="connsiteY190" fmla="*/ 1506041 h 4548521"/>
                <a:gd name="connsiteX191" fmla="*/ 5202040 w 6370596"/>
                <a:gd name="connsiteY191" fmla="*/ 1525091 h 4548521"/>
                <a:gd name="connsiteX192" fmla="*/ 5030590 w 6370596"/>
                <a:gd name="connsiteY192" fmla="*/ 1512391 h 4548521"/>
                <a:gd name="connsiteX193" fmla="*/ 4967090 w 6370596"/>
                <a:gd name="connsiteY193" fmla="*/ 1493341 h 4548521"/>
                <a:gd name="connsiteX194" fmla="*/ 4948040 w 6370596"/>
                <a:gd name="connsiteY194" fmla="*/ 1486991 h 4548521"/>
                <a:gd name="connsiteX195" fmla="*/ 4922640 w 6370596"/>
                <a:gd name="connsiteY195" fmla="*/ 1480641 h 4548521"/>
                <a:gd name="connsiteX196" fmla="*/ 4903590 w 6370596"/>
                <a:gd name="connsiteY196" fmla="*/ 1474291 h 4548521"/>
                <a:gd name="connsiteX197" fmla="*/ 4833740 w 6370596"/>
                <a:gd name="connsiteY197" fmla="*/ 1467941 h 4548521"/>
                <a:gd name="connsiteX198" fmla="*/ 4795640 w 6370596"/>
                <a:gd name="connsiteY198" fmla="*/ 1455241 h 4548521"/>
                <a:gd name="connsiteX199" fmla="*/ 4522590 w 6370596"/>
                <a:gd name="connsiteY199" fmla="*/ 1442541 h 4548521"/>
                <a:gd name="connsiteX200" fmla="*/ 4490840 w 6370596"/>
                <a:gd name="connsiteY200" fmla="*/ 1436191 h 4548521"/>
                <a:gd name="connsiteX201" fmla="*/ 4452740 w 6370596"/>
                <a:gd name="connsiteY201" fmla="*/ 1423491 h 4548521"/>
                <a:gd name="connsiteX202" fmla="*/ 4395590 w 6370596"/>
                <a:gd name="connsiteY202" fmla="*/ 1417141 h 4548521"/>
                <a:gd name="connsiteX203" fmla="*/ 4357490 w 6370596"/>
                <a:gd name="connsiteY203" fmla="*/ 1391741 h 4548521"/>
                <a:gd name="connsiteX204" fmla="*/ 4319390 w 6370596"/>
                <a:gd name="connsiteY204" fmla="*/ 1379041 h 4548521"/>
                <a:gd name="connsiteX205" fmla="*/ 4281290 w 6370596"/>
                <a:gd name="connsiteY205" fmla="*/ 1366341 h 4548521"/>
                <a:gd name="connsiteX206" fmla="*/ 4243190 w 6370596"/>
                <a:gd name="connsiteY206" fmla="*/ 1353641 h 4548521"/>
                <a:gd name="connsiteX207" fmla="*/ 4211440 w 6370596"/>
                <a:gd name="connsiteY207" fmla="*/ 1347291 h 4548521"/>
                <a:gd name="connsiteX208" fmla="*/ 4192390 w 6370596"/>
                <a:gd name="connsiteY208" fmla="*/ 1334591 h 4548521"/>
                <a:gd name="connsiteX209" fmla="*/ 4154290 w 6370596"/>
                <a:gd name="connsiteY209" fmla="*/ 1321891 h 4548521"/>
                <a:gd name="connsiteX210" fmla="*/ 4135240 w 6370596"/>
                <a:gd name="connsiteY210" fmla="*/ 1315541 h 4548521"/>
                <a:gd name="connsiteX211" fmla="*/ 4103490 w 6370596"/>
                <a:gd name="connsiteY211" fmla="*/ 1296491 h 4548521"/>
                <a:gd name="connsiteX212" fmla="*/ 4059040 w 6370596"/>
                <a:gd name="connsiteY212" fmla="*/ 1283791 h 4548521"/>
                <a:gd name="connsiteX213" fmla="*/ 4033640 w 6370596"/>
                <a:gd name="connsiteY213" fmla="*/ 1271091 h 4548521"/>
                <a:gd name="connsiteX214" fmla="*/ 3982840 w 6370596"/>
                <a:gd name="connsiteY214" fmla="*/ 1258391 h 4548521"/>
                <a:gd name="connsiteX215" fmla="*/ 3919340 w 6370596"/>
                <a:gd name="connsiteY215" fmla="*/ 1220291 h 4548521"/>
                <a:gd name="connsiteX216" fmla="*/ 3900290 w 6370596"/>
                <a:gd name="connsiteY216" fmla="*/ 1213941 h 4548521"/>
                <a:gd name="connsiteX217" fmla="*/ 3709790 w 6370596"/>
                <a:gd name="connsiteY217" fmla="*/ 1207591 h 4548521"/>
                <a:gd name="connsiteX218" fmla="*/ 3627240 w 6370596"/>
                <a:gd name="connsiteY218" fmla="*/ 1213941 h 4548521"/>
                <a:gd name="connsiteX219" fmla="*/ 3589140 w 6370596"/>
                <a:gd name="connsiteY219" fmla="*/ 1232991 h 4548521"/>
                <a:gd name="connsiteX220" fmla="*/ 3551040 w 6370596"/>
                <a:gd name="connsiteY220" fmla="*/ 1245691 h 4548521"/>
                <a:gd name="connsiteX221" fmla="*/ 3531990 w 6370596"/>
                <a:gd name="connsiteY221" fmla="*/ 1258391 h 4548521"/>
                <a:gd name="connsiteX222" fmla="*/ 3512940 w 6370596"/>
                <a:gd name="connsiteY222" fmla="*/ 1264741 h 4548521"/>
                <a:gd name="connsiteX223" fmla="*/ 3474840 w 6370596"/>
                <a:gd name="connsiteY223" fmla="*/ 1290141 h 4548521"/>
                <a:gd name="connsiteX224" fmla="*/ 3455790 w 6370596"/>
                <a:gd name="connsiteY224" fmla="*/ 1302841 h 4548521"/>
                <a:gd name="connsiteX225" fmla="*/ 3455790 w 6370596"/>
                <a:gd name="connsiteY225" fmla="*/ 1455241 h 4548521"/>
                <a:gd name="connsiteX226" fmla="*/ 3366890 w 6370596"/>
                <a:gd name="connsiteY226" fmla="*/ 1506041 h 4548521"/>
                <a:gd name="connsiteX227" fmla="*/ 3271640 w 6370596"/>
                <a:gd name="connsiteY227" fmla="*/ 1448891 h 4548521"/>
                <a:gd name="connsiteX228" fmla="*/ 3252590 w 6370596"/>
                <a:gd name="connsiteY228" fmla="*/ 1455241 h 4548521"/>
                <a:gd name="connsiteX229" fmla="*/ 3176390 w 6370596"/>
                <a:gd name="connsiteY229" fmla="*/ 1429841 h 4548521"/>
                <a:gd name="connsiteX230" fmla="*/ 3157340 w 6370596"/>
                <a:gd name="connsiteY230" fmla="*/ 1410791 h 4548521"/>
                <a:gd name="connsiteX231" fmla="*/ 3138290 w 6370596"/>
                <a:gd name="connsiteY231" fmla="*/ 1372691 h 4548521"/>
                <a:gd name="connsiteX232" fmla="*/ 3131940 w 6370596"/>
                <a:gd name="connsiteY232" fmla="*/ 1353641 h 4548521"/>
                <a:gd name="connsiteX233" fmla="*/ 3119240 w 6370596"/>
                <a:gd name="connsiteY233" fmla="*/ 1334591 h 4548521"/>
                <a:gd name="connsiteX234" fmla="*/ 3112890 w 6370596"/>
                <a:gd name="connsiteY234" fmla="*/ 1315541 h 4548521"/>
                <a:gd name="connsiteX235" fmla="*/ 3100190 w 6370596"/>
                <a:gd name="connsiteY235" fmla="*/ 1296491 h 4548521"/>
                <a:gd name="connsiteX236" fmla="*/ 3087490 w 6370596"/>
                <a:gd name="connsiteY236" fmla="*/ 1271091 h 4548521"/>
                <a:gd name="connsiteX237" fmla="*/ 3068440 w 6370596"/>
                <a:gd name="connsiteY237" fmla="*/ 1252041 h 4548521"/>
                <a:gd name="connsiteX238" fmla="*/ 3030340 w 6370596"/>
                <a:gd name="connsiteY238" fmla="*/ 1232991 h 4548521"/>
                <a:gd name="connsiteX239" fmla="*/ 3011290 w 6370596"/>
                <a:gd name="connsiteY239" fmla="*/ 1213941 h 4548521"/>
                <a:gd name="connsiteX240" fmla="*/ 2985890 w 6370596"/>
                <a:gd name="connsiteY240" fmla="*/ 1194891 h 4548521"/>
                <a:gd name="connsiteX241" fmla="*/ 2966840 w 6370596"/>
                <a:gd name="connsiteY241" fmla="*/ 1169491 h 4548521"/>
                <a:gd name="connsiteX242" fmla="*/ 2941440 w 6370596"/>
                <a:gd name="connsiteY242" fmla="*/ 1144091 h 4548521"/>
                <a:gd name="connsiteX243" fmla="*/ 2896990 w 6370596"/>
                <a:gd name="connsiteY243" fmla="*/ 1086941 h 4548521"/>
                <a:gd name="connsiteX244" fmla="*/ 2865240 w 6370596"/>
                <a:gd name="connsiteY244" fmla="*/ 1048841 h 4548521"/>
                <a:gd name="connsiteX245" fmla="*/ 2839840 w 6370596"/>
                <a:gd name="connsiteY245" fmla="*/ 1029791 h 4548521"/>
                <a:gd name="connsiteX246" fmla="*/ 2801740 w 6370596"/>
                <a:gd name="connsiteY246" fmla="*/ 1004391 h 4548521"/>
                <a:gd name="connsiteX247" fmla="*/ 2757290 w 6370596"/>
                <a:gd name="connsiteY247" fmla="*/ 966291 h 4548521"/>
                <a:gd name="connsiteX248" fmla="*/ 2719190 w 6370596"/>
                <a:gd name="connsiteY248" fmla="*/ 928191 h 4548521"/>
                <a:gd name="connsiteX249" fmla="*/ 2700140 w 6370596"/>
                <a:gd name="connsiteY249" fmla="*/ 915491 h 4548521"/>
                <a:gd name="connsiteX250" fmla="*/ 2655690 w 6370596"/>
                <a:gd name="connsiteY250" fmla="*/ 871041 h 4548521"/>
                <a:gd name="connsiteX251" fmla="*/ 2630290 w 6370596"/>
                <a:gd name="connsiteY251" fmla="*/ 832941 h 4548521"/>
                <a:gd name="connsiteX252" fmla="*/ 2598540 w 6370596"/>
                <a:gd name="connsiteY252" fmla="*/ 801191 h 4548521"/>
                <a:gd name="connsiteX253" fmla="*/ 2585840 w 6370596"/>
                <a:gd name="connsiteY253" fmla="*/ 782141 h 4548521"/>
                <a:gd name="connsiteX254" fmla="*/ 2522340 w 6370596"/>
                <a:gd name="connsiteY254" fmla="*/ 744041 h 4548521"/>
                <a:gd name="connsiteX255" fmla="*/ 2503290 w 6370596"/>
                <a:gd name="connsiteY255" fmla="*/ 724991 h 4548521"/>
                <a:gd name="connsiteX256" fmla="*/ 2452490 w 6370596"/>
                <a:gd name="connsiteY256" fmla="*/ 693241 h 4548521"/>
                <a:gd name="connsiteX257" fmla="*/ 2376290 w 6370596"/>
                <a:gd name="connsiteY257" fmla="*/ 642441 h 4548521"/>
                <a:gd name="connsiteX258" fmla="*/ 2331840 w 6370596"/>
                <a:gd name="connsiteY258" fmla="*/ 585291 h 4548521"/>
                <a:gd name="connsiteX259" fmla="*/ 2293740 w 6370596"/>
                <a:gd name="connsiteY259" fmla="*/ 547191 h 4548521"/>
                <a:gd name="connsiteX260" fmla="*/ 2268340 w 6370596"/>
                <a:gd name="connsiteY260" fmla="*/ 496391 h 4548521"/>
                <a:gd name="connsiteX261" fmla="*/ 2223890 w 6370596"/>
                <a:gd name="connsiteY261" fmla="*/ 350341 h 4548521"/>
                <a:gd name="connsiteX262" fmla="*/ 2211190 w 6370596"/>
                <a:gd name="connsiteY262" fmla="*/ 331291 h 4548521"/>
                <a:gd name="connsiteX263" fmla="*/ 2204840 w 6370596"/>
                <a:gd name="connsiteY263" fmla="*/ 312241 h 4548521"/>
                <a:gd name="connsiteX264" fmla="*/ 2179440 w 6370596"/>
                <a:gd name="connsiteY264" fmla="*/ 274141 h 4548521"/>
                <a:gd name="connsiteX265" fmla="*/ 2122290 w 6370596"/>
                <a:gd name="connsiteY265" fmla="*/ 134441 h 4548521"/>
                <a:gd name="connsiteX266" fmla="*/ 2096890 w 6370596"/>
                <a:gd name="connsiteY266" fmla="*/ 96341 h 4548521"/>
                <a:gd name="connsiteX267" fmla="*/ 2071490 w 6370596"/>
                <a:gd name="connsiteY267" fmla="*/ 89991 h 4548521"/>
                <a:gd name="connsiteX268" fmla="*/ 2001640 w 6370596"/>
                <a:gd name="connsiteY268" fmla="*/ 58241 h 4548521"/>
                <a:gd name="connsiteX269" fmla="*/ 1982590 w 6370596"/>
                <a:gd name="connsiteY269" fmla="*/ 45541 h 4548521"/>
                <a:gd name="connsiteX270" fmla="*/ 1684140 w 6370596"/>
                <a:gd name="connsiteY270" fmla="*/ 26491 h 4548521"/>
                <a:gd name="connsiteX271" fmla="*/ 763390 w 6370596"/>
                <a:gd name="connsiteY271" fmla="*/ 13791 h 4548521"/>
                <a:gd name="connsiteX272" fmla="*/ 503040 w 6370596"/>
                <a:gd name="connsiteY272" fmla="*/ 1091 h 4548521"/>
                <a:gd name="connsiteX273" fmla="*/ 452240 w 6370596"/>
                <a:gd name="connsiteY273" fmla="*/ 20141 h 4548521"/>
                <a:gd name="connsiteX274" fmla="*/ 134740 w 6370596"/>
                <a:gd name="connsiteY274" fmla="*/ 20141 h 4548521"/>
                <a:gd name="connsiteX275" fmla="*/ 45840 w 6370596"/>
                <a:gd name="connsiteY275" fmla="*/ 64591 h 4548521"/>
                <a:gd name="connsiteX276" fmla="*/ 26790 w 6370596"/>
                <a:gd name="connsiteY276" fmla="*/ 229691 h 4548521"/>
                <a:gd name="connsiteX277" fmla="*/ 7740 w 6370596"/>
                <a:gd name="connsiteY277" fmla="*/ 369391 h 4548521"/>
                <a:gd name="connsiteX278" fmla="*/ 20440 w 6370596"/>
                <a:gd name="connsiteY278"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557390 w 6370596"/>
                <a:gd name="connsiteY72" fmla="*/ 3353891 h 4548521"/>
                <a:gd name="connsiteX73" fmla="*/ 3608190 w 6370596"/>
                <a:gd name="connsiteY73" fmla="*/ 3322141 h 4548521"/>
                <a:gd name="connsiteX74" fmla="*/ 3697090 w 6370596"/>
                <a:gd name="connsiteY74" fmla="*/ 3296741 h 4548521"/>
                <a:gd name="connsiteX75" fmla="*/ 3741540 w 6370596"/>
                <a:gd name="connsiteY75" fmla="*/ 3284041 h 4548521"/>
                <a:gd name="connsiteX76" fmla="*/ 3760590 w 6370596"/>
                <a:gd name="connsiteY76" fmla="*/ 3271341 h 4548521"/>
                <a:gd name="connsiteX77" fmla="*/ 3805040 w 6370596"/>
                <a:gd name="connsiteY77" fmla="*/ 3220541 h 4548521"/>
                <a:gd name="connsiteX78" fmla="*/ 3773290 w 6370596"/>
                <a:gd name="connsiteY78" fmla="*/ 3144341 h 4548521"/>
                <a:gd name="connsiteX79" fmla="*/ 3728840 w 6370596"/>
                <a:gd name="connsiteY79" fmla="*/ 3087191 h 4548521"/>
                <a:gd name="connsiteX80" fmla="*/ 3671690 w 6370596"/>
                <a:gd name="connsiteY80" fmla="*/ 2979241 h 4548521"/>
                <a:gd name="connsiteX81" fmla="*/ 3678040 w 6370596"/>
                <a:gd name="connsiteY81" fmla="*/ 2960191 h 4548521"/>
                <a:gd name="connsiteX82" fmla="*/ 3690740 w 6370596"/>
                <a:gd name="connsiteY82" fmla="*/ 2877641 h 4548521"/>
                <a:gd name="connsiteX83" fmla="*/ 3684390 w 6370596"/>
                <a:gd name="connsiteY83" fmla="*/ 2833191 h 4548521"/>
                <a:gd name="connsiteX84" fmla="*/ 3671690 w 6370596"/>
                <a:gd name="connsiteY84" fmla="*/ 2814141 h 4548521"/>
                <a:gd name="connsiteX85" fmla="*/ 3665340 w 6370596"/>
                <a:gd name="connsiteY85" fmla="*/ 2788741 h 4548521"/>
                <a:gd name="connsiteX86" fmla="*/ 3671690 w 6370596"/>
                <a:gd name="connsiteY86" fmla="*/ 2706191 h 4548521"/>
                <a:gd name="connsiteX87" fmla="*/ 3684390 w 6370596"/>
                <a:gd name="connsiteY87" fmla="*/ 2687141 h 4548521"/>
                <a:gd name="connsiteX88" fmla="*/ 3722490 w 6370596"/>
                <a:gd name="connsiteY88" fmla="*/ 2649041 h 4548521"/>
                <a:gd name="connsiteX89" fmla="*/ 3843140 w 6370596"/>
                <a:gd name="connsiteY89" fmla="*/ 2560141 h 4548521"/>
                <a:gd name="connsiteX90" fmla="*/ 3925690 w 6370596"/>
                <a:gd name="connsiteY90" fmla="*/ 2496641 h 4548521"/>
                <a:gd name="connsiteX91" fmla="*/ 4008240 w 6370596"/>
                <a:gd name="connsiteY91" fmla="*/ 2464891 h 4548521"/>
                <a:gd name="connsiteX92" fmla="*/ 4109840 w 6370596"/>
                <a:gd name="connsiteY92" fmla="*/ 2471241 h 4548521"/>
                <a:gd name="connsiteX93" fmla="*/ 4147940 w 6370596"/>
                <a:gd name="connsiteY93" fmla="*/ 2496641 h 4548521"/>
                <a:gd name="connsiteX94" fmla="*/ 4186040 w 6370596"/>
                <a:gd name="connsiteY94" fmla="*/ 2515691 h 4548521"/>
                <a:gd name="connsiteX95" fmla="*/ 4249540 w 6370596"/>
                <a:gd name="connsiteY95" fmla="*/ 2566491 h 4548521"/>
                <a:gd name="connsiteX96" fmla="*/ 4274940 w 6370596"/>
                <a:gd name="connsiteY96" fmla="*/ 2610941 h 4548521"/>
                <a:gd name="connsiteX97" fmla="*/ 4293990 w 6370596"/>
                <a:gd name="connsiteY97" fmla="*/ 2629991 h 4548521"/>
                <a:gd name="connsiteX98" fmla="*/ 4363840 w 6370596"/>
                <a:gd name="connsiteY98" fmla="*/ 2706191 h 4548521"/>
                <a:gd name="connsiteX99" fmla="*/ 4382890 w 6370596"/>
                <a:gd name="connsiteY99" fmla="*/ 2731591 h 4548521"/>
                <a:gd name="connsiteX100" fmla="*/ 4427340 w 6370596"/>
                <a:gd name="connsiteY100" fmla="*/ 2795091 h 4548521"/>
                <a:gd name="connsiteX101" fmla="*/ 4465440 w 6370596"/>
                <a:gd name="connsiteY101" fmla="*/ 2852241 h 4548521"/>
                <a:gd name="connsiteX102" fmla="*/ 4535290 w 6370596"/>
                <a:gd name="connsiteY102" fmla="*/ 2947491 h 4548521"/>
                <a:gd name="connsiteX103" fmla="*/ 4547990 w 6370596"/>
                <a:gd name="connsiteY103" fmla="*/ 2966541 h 4548521"/>
                <a:gd name="connsiteX104" fmla="*/ 4573390 w 6370596"/>
                <a:gd name="connsiteY104" fmla="*/ 2991941 h 4548521"/>
                <a:gd name="connsiteX105" fmla="*/ 4586090 w 6370596"/>
                <a:gd name="connsiteY105" fmla="*/ 3010991 h 4548521"/>
                <a:gd name="connsiteX106" fmla="*/ 4605140 w 6370596"/>
                <a:gd name="connsiteY106" fmla="*/ 3030041 h 4548521"/>
                <a:gd name="connsiteX107" fmla="*/ 4649590 w 6370596"/>
                <a:gd name="connsiteY107" fmla="*/ 3087191 h 4548521"/>
                <a:gd name="connsiteX108" fmla="*/ 4668640 w 6370596"/>
                <a:gd name="connsiteY108" fmla="*/ 3112591 h 4548521"/>
                <a:gd name="connsiteX109" fmla="*/ 4681340 w 6370596"/>
                <a:gd name="connsiteY109" fmla="*/ 3131641 h 4548521"/>
                <a:gd name="connsiteX110" fmla="*/ 4700390 w 6370596"/>
                <a:gd name="connsiteY110" fmla="*/ 3137991 h 4548521"/>
                <a:gd name="connsiteX111" fmla="*/ 4732140 w 6370596"/>
                <a:gd name="connsiteY111" fmla="*/ 3036391 h 4548521"/>
                <a:gd name="connsiteX112" fmla="*/ 4744840 w 6370596"/>
                <a:gd name="connsiteY112" fmla="*/ 2985591 h 4548521"/>
                <a:gd name="connsiteX113" fmla="*/ 4763890 w 6370596"/>
                <a:gd name="connsiteY113" fmla="*/ 2934791 h 4548521"/>
                <a:gd name="connsiteX114" fmla="*/ 4776590 w 6370596"/>
                <a:gd name="connsiteY114" fmla="*/ 2883991 h 4548521"/>
                <a:gd name="connsiteX115" fmla="*/ 4782940 w 6370596"/>
                <a:gd name="connsiteY115" fmla="*/ 2864941 h 4548521"/>
                <a:gd name="connsiteX116" fmla="*/ 4801990 w 6370596"/>
                <a:gd name="connsiteY116" fmla="*/ 2839541 h 4548521"/>
                <a:gd name="connsiteX117" fmla="*/ 4808340 w 6370596"/>
                <a:gd name="connsiteY117" fmla="*/ 2820491 h 4548521"/>
                <a:gd name="connsiteX118" fmla="*/ 4846440 w 6370596"/>
                <a:gd name="connsiteY118" fmla="*/ 2763341 h 4548521"/>
                <a:gd name="connsiteX119" fmla="*/ 4859140 w 6370596"/>
                <a:gd name="connsiteY119" fmla="*/ 2744291 h 4548521"/>
                <a:gd name="connsiteX120" fmla="*/ 4878190 w 6370596"/>
                <a:gd name="connsiteY120" fmla="*/ 2731591 h 4548521"/>
                <a:gd name="connsiteX121" fmla="*/ 4922640 w 6370596"/>
                <a:gd name="connsiteY121" fmla="*/ 2693491 h 4548521"/>
                <a:gd name="connsiteX122" fmla="*/ 4960740 w 6370596"/>
                <a:gd name="connsiteY122" fmla="*/ 2680791 h 4548521"/>
                <a:gd name="connsiteX123" fmla="*/ 5005190 w 6370596"/>
                <a:gd name="connsiteY123" fmla="*/ 2668091 h 4548521"/>
                <a:gd name="connsiteX124" fmla="*/ 5049640 w 6370596"/>
                <a:gd name="connsiteY124" fmla="*/ 2661741 h 4548521"/>
                <a:gd name="connsiteX125" fmla="*/ 5119490 w 6370596"/>
                <a:gd name="connsiteY125" fmla="*/ 2668091 h 4548521"/>
                <a:gd name="connsiteX126" fmla="*/ 5138540 w 6370596"/>
                <a:gd name="connsiteY126" fmla="*/ 2680791 h 4548521"/>
                <a:gd name="connsiteX127" fmla="*/ 5157590 w 6370596"/>
                <a:gd name="connsiteY127" fmla="*/ 2687141 h 4548521"/>
                <a:gd name="connsiteX128" fmla="*/ 5202040 w 6370596"/>
                <a:gd name="connsiteY128" fmla="*/ 2706191 h 4548521"/>
                <a:gd name="connsiteX129" fmla="*/ 5240140 w 6370596"/>
                <a:gd name="connsiteY129" fmla="*/ 2718891 h 4548521"/>
                <a:gd name="connsiteX130" fmla="*/ 5259190 w 6370596"/>
                <a:gd name="connsiteY130" fmla="*/ 2725241 h 4548521"/>
                <a:gd name="connsiteX131" fmla="*/ 5290940 w 6370596"/>
                <a:gd name="connsiteY131" fmla="*/ 2737941 h 4548521"/>
                <a:gd name="connsiteX132" fmla="*/ 5316340 w 6370596"/>
                <a:gd name="connsiteY132" fmla="*/ 2744291 h 4548521"/>
                <a:gd name="connsiteX133" fmla="*/ 5354440 w 6370596"/>
                <a:gd name="connsiteY133" fmla="*/ 2756991 h 4548521"/>
                <a:gd name="connsiteX134" fmla="*/ 5398890 w 6370596"/>
                <a:gd name="connsiteY134" fmla="*/ 2769691 h 4548521"/>
                <a:gd name="connsiteX135" fmla="*/ 5494140 w 6370596"/>
                <a:gd name="connsiteY135" fmla="*/ 2763341 h 4548521"/>
                <a:gd name="connsiteX136" fmla="*/ 5513190 w 6370596"/>
                <a:gd name="connsiteY136" fmla="*/ 2744291 h 4548521"/>
                <a:gd name="connsiteX137" fmla="*/ 5500490 w 6370596"/>
                <a:gd name="connsiteY137" fmla="*/ 2699841 h 4548521"/>
                <a:gd name="connsiteX138" fmla="*/ 5494140 w 6370596"/>
                <a:gd name="connsiteY138" fmla="*/ 2668091 h 4548521"/>
                <a:gd name="connsiteX139" fmla="*/ 5456040 w 6370596"/>
                <a:gd name="connsiteY139" fmla="*/ 2649041 h 4548521"/>
                <a:gd name="connsiteX140" fmla="*/ 5449690 w 6370596"/>
                <a:gd name="connsiteY140" fmla="*/ 2623641 h 4548521"/>
                <a:gd name="connsiteX141" fmla="*/ 5462390 w 6370596"/>
                <a:gd name="connsiteY141" fmla="*/ 2509341 h 4548521"/>
                <a:gd name="connsiteX142" fmla="*/ 5475090 w 6370596"/>
                <a:gd name="connsiteY142" fmla="*/ 2483941 h 4548521"/>
                <a:gd name="connsiteX143" fmla="*/ 5513190 w 6370596"/>
                <a:gd name="connsiteY143" fmla="*/ 2458541 h 4548521"/>
                <a:gd name="connsiteX144" fmla="*/ 5513190 w 6370596"/>
                <a:gd name="connsiteY144" fmla="*/ 2356941 h 4548521"/>
                <a:gd name="connsiteX145" fmla="*/ 5532240 w 6370596"/>
                <a:gd name="connsiteY145" fmla="*/ 2331541 h 4548521"/>
                <a:gd name="connsiteX146" fmla="*/ 5551290 w 6370596"/>
                <a:gd name="connsiteY146" fmla="*/ 2293441 h 4548521"/>
                <a:gd name="connsiteX147" fmla="*/ 5576690 w 6370596"/>
                <a:gd name="connsiteY147" fmla="*/ 2287091 h 4548521"/>
                <a:gd name="connsiteX148" fmla="*/ 5684640 w 6370596"/>
                <a:gd name="connsiteY148" fmla="*/ 2280741 h 4548521"/>
                <a:gd name="connsiteX149" fmla="*/ 5767190 w 6370596"/>
                <a:gd name="connsiteY149" fmla="*/ 2261691 h 4548521"/>
                <a:gd name="connsiteX150" fmla="*/ 5786240 w 6370596"/>
                <a:gd name="connsiteY150" fmla="*/ 2255341 h 4548521"/>
                <a:gd name="connsiteX151" fmla="*/ 5951340 w 6370596"/>
                <a:gd name="connsiteY151" fmla="*/ 2261691 h 4548521"/>
                <a:gd name="connsiteX152" fmla="*/ 5989440 w 6370596"/>
                <a:gd name="connsiteY152" fmla="*/ 2280741 h 4548521"/>
                <a:gd name="connsiteX153" fmla="*/ 6129140 w 6370596"/>
                <a:gd name="connsiteY153" fmla="*/ 2299791 h 4548521"/>
                <a:gd name="connsiteX154" fmla="*/ 6287890 w 6370596"/>
                <a:gd name="connsiteY154" fmla="*/ 2293441 h 4548521"/>
                <a:gd name="connsiteX155" fmla="*/ 6306940 w 6370596"/>
                <a:gd name="connsiteY155" fmla="*/ 2280741 h 4548521"/>
                <a:gd name="connsiteX156" fmla="*/ 6332340 w 6370596"/>
                <a:gd name="connsiteY156" fmla="*/ 2274391 h 4548521"/>
                <a:gd name="connsiteX157" fmla="*/ 6370440 w 6370596"/>
                <a:gd name="connsiteY157" fmla="*/ 2236291 h 4548521"/>
                <a:gd name="connsiteX158" fmla="*/ 6351390 w 6370596"/>
                <a:gd name="connsiteY158" fmla="*/ 2229941 h 4548521"/>
                <a:gd name="connsiteX159" fmla="*/ 6325990 w 6370596"/>
                <a:gd name="connsiteY159" fmla="*/ 2217241 h 4548521"/>
                <a:gd name="connsiteX160" fmla="*/ 6306940 w 6370596"/>
                <a:gd name="connsiteY160" fmla="*/ 2102941 h 4548521"/>
                <a:gd name="connsiteX161" fmla="*/ 6300590 w 6370596"/>
                <a:gd name="connsiteY161" fmla="*/ 2033091 h 4548521"/>
                <a:gd name="connsiteX162" fmla="*/ 6281540 w 6370596"/>
                <a:gd name="connsiteY162" fmla="*/ 1969591 h 4548521"/>
                <a:gd name="connsiteX163" fmla="*/ 6268840 w 6370596"/>
                <a:gd name="connsiteY163" fmla="*/ 1937841 h 4548521"/>
                <a:gd name="connsiteX164" fmla="*/ 6262490 w 6370596"/>
                <a:gd name="connsiteY164" fmla="*/ 1918791 h 4548521"/>
                <a:gd name="connsiteX165" fmla="*/ 6249790 w 6370596"/>
                <a:gd name="connsiteY165" fmla="*/ 1899741 h 4548521"/>
                <a:gd name="connsiteX166" fmla="*/ 6243440 w 6370596"/>
                <a:gd name="connsiteY166" fmla="*/ 1874341 h 4548521"/>
                <a:gd name="connsiteX167" fmla="*/ 6224390 w 6370596"/>
                <a:gd name="connsiteY167" fmla="*/ 1829891 h 4548521"/>
                <a:gd name="connsiteX168" fmla="*/ 6218040 w 6370596"/>
                <a:gd name="connsiteY168" fmla="*/ 1753691 h 4548521"/>
                <a:gd name="connsiteX169" fmla="*/ 6192640 w 6370596"/>
                <a:gd name="connsiteY169" fmla="*/ 1696541 h 4548521"/>
                <a:gd name="connsiteX170" fmla="*/ 6179940 w 6370596"/>
                <a:gd name="connsiteY170" fmla="*/ 1671141 h 4548521"/>
                <a:gd name="connsiteX171" fmla="*/ 6154540 w 6370596"/>
                <a:gd name="connsiteY171" fmla="*/ 1633041 h 4548521"/>
                <a:gd name="connsiteX172" fmla="*/ 6141840 w 6370596"/>
                <a:gd name="connsiteY172" fmla="*/ 1594941 h 4548521"/>
                <a:gd name="connsiteX173" fmla="*/ 6135490 w 6370596"/>
                <a:gd name="connsiteY173" fmla="*/ 1575891 h 4548521"/>
                <a:gd name="connsiteX174" fmla="*/ 6129140 w 6370596"/>
                <a:gd name="connsiteY174" fmla="*/ 1550491 h 4548521"/>
                <a:gd name="connsiteX175" fmla="*/ 6116440 w 6370596"/>
                <a:gd name="connsiteY175" fmla="*/ 1531441 h 4548521"/>
                <a:gd name="connsiteX176" fmla="*/ 6097390 w 6370596"/>
                <a:gd name="connsiteY176" fmla="*/ 1486991 h 4548521"/>
                <a:gd name="connsiteX177" fmla="*/ 6059290 w 6370596"/>
                <a:gd name="connsiteY177" fmla="*/ 1474291 h 4548521"/>
                <a:gd name="connsiteX178" fmla="*/ 6002140 w 6370596"/>
                <a:gd name="connsiteY178" fmla="*/ 1461591 h 4548521"/>
                <a:gd name="connsiteX179" fmla="*/ 5964040 w 6370596"/>
                <a:gd name="connsiteY179" fmla="*/ 1448891 h 4548521"/>
                <a:gd name="connsiteX180" fmla="*/ 5944990 w 6370596"/>
                <a:gd name="connsiteY180" fmla="*/ 1442541 h 4548521"/>
                <a:gd name="connsiteX181" fmla="*/ 5887840 w 6370596"/>
                <a:gd name="connsiteY181" fmla="*/ 1429841 h 4548521"/>
                <a:gd name="connsiteX182" fmla="*/ 5868790 w 6370596"/>
                <a:gd name="connsiteY182" fmla="*/ 1423491 h 4548521"/>
                <a:gd name="connsiteX183" fmla="*/ 5563990 w 6370596"/>
                <a:gd name="connsiteY183" fmla="*/ 1436191 h 4548521"/>
                <a:gd name="connsiteX184" fmla="*/ 5506840 w 6370596"/>
                <a:gd name="connsiteY184" fmla="*/ 1448891 h 4548521"/>
                <a:gd name="connsiteX185" fmla="*/ 5468740 w 6370596"/>
                <a:gd name="connsiteY185" fmla="*/ 1461591 h 4548521"/>
                <a:gd name="connsiteX186" fmla="*/ 5449690 w 6370596"/>
                <a:gd name="connsiteY186" fmla="*/ 1467941 h 4548521"/>
                <a:gd name="connsiteX187" fmla="*/ 5430640 w 6370596"/>
                <a:gd name="connsiteY187" fmla="*/ 1480641 h 4548521"/>
                <a:gd name="connsiteX188" fmla="*/ 5373490 w 6370596"/>
                <a:gd name="connsiteY188" fmla="*/ 1493341 h 4548521"/>
                <a:gd name="connsiteX189" fmla="*/ 5309990 w 6370596"/>
                <a:gd name="connsiteY189" fmla="*/ 1506041 h 4548521"/>
                <a:gd name="connsiteX190" fmla="*/ 5202040 w 6370596"/>
                <a:gd name="connsiteY190" fmla="*/ 1525091 h 4548521"/>
                <a:gd name="connsiteX191" fmla="*/ 5030590 w 6370596"/>
                <a:gd name="connsiteY191" fmla="*/ 1512391 h 4548521"/>
                <a:gd name="connsiteX192" fmla="*/ 4967090 w 6370596"/>
                <a:gd name="connsiteY192" fmla="*/ 1493341 h 4548521"/>
                <a:gd name="connsiteX193" fmla="*/ 4948040 w 6370596"/>
                <a:gd name="connsiteY193" fmla="*/ 1486991 h 4548521"/>
                <a:gd name="connsiteX194" fmla="*/ 4922640 w 6370596"/>
                <a:gd name="connsiteY194" fmla="*/ 1480641 h 4548521"/>
                <a:gd name="connsiteX195" fmla="*/ 4903590 w 6370596"/>
                <a:gd name="connsiteY195" fmla="*/ 1474291 h 4548521"/>
                <a:gd name="connsiteX196" fmla="*/ 4833740 w 6370596"/>
                <a:gd name="connsiteY196" fmla="*/ 1467941 h 4548521"/>
                <a:gd name="connsiteX197" fmla="*/ 4795640 w 6370596"/>
                <a:gd name="connsiteY197" fmla="*/ 1455241 h 4548521"/>
                <a:gd name="connsiteX198" fmla="*/ 4522590 w 6370596"/>
                <a:gd name="connsiteY198" fmla="*/ 1442541 h 4548521"/>
                <a:gd name="connsiteX199" fmla="*/ 4490840 w 6370596"/>
                <a:gd name="connsiteY199" fmla="*/ 1436191 h 4548521"/>
                <a:gd name="connsiteX200" fmla="*/ 4452740 w 6370596"/>
                <a:gd name="connsiteY200" fmla="*/ 1423491 h 4548521"/>
                <a:gd name="connsiteX201" fmla="*/ 4395590 w 6370596"/>
                <a:gd name="connsiteY201" fmla="*/ 1417141 h 4548521"/>
                <a:gd name="connsiteX202" fmla="*/ 4357490 w 6370596"/>
                <a:gd name="connsiteY202" fmla="*/ 1391741 h 4548521"/>
                <a:gd name="connsiteX203" fmla="*/ 4319390 w 6370596"/>
                <a:gd name="connsiteY203" fmla="*/ 1379041 h 4548521"/>
                <a:gd name="connsiteX204" fmla="*/ 4281290 w 6370596"/>
                <a:gd name="connsiteY204" fmla="*/ 1366341 h 4548521"/>
                <a:gd name="connsiteX205" fmla="*/ 4243190 w 6370596"/>
                <a:gd name="connsiteY205" fmla="*/ 1353641 h 4548521"/>
                <a:gd name="connsiteX206" fmla="*/ 4211440 w 6370596"/>
                <a:gd name="connsiteY206" fmla="*/ 1347291 h 4548521"/>
                <a:gd name="connsiteX207" fmla="*/ 4192390 w 6370596"/>
                <a:gd name="connsiteY207" fmla="*/ 1334591 h 4548521"/>
                <a:gd name="connsiteX208" fmla="*/ 4154290 w 6370596"/>
                <a:gd name="connsiteY208" fmla="*/ 1321891 h 4548521"/>
                <a:gd name="connsiteX209" fmla="*/ 4135240 w 6370596"/>
                <a:gd name="connsiteY209" fmla="*/ 1315541 h 4548521"/>
                <a:gd name="connsiteX210" fmla="*/ 4103490 w 6370596"/>
                <a:gd name="connsiteY210" fmla="*/ 1296491 h 4548521"/>
                <a:gd name="connsiteX211" fmla="*/ 4059040 w 6370596"/>
                <a:gd name="connsiteY211" fmla="*/ 1283791 h 4548521"/>
                <a:gd name="connsiteX212" fmla="*/ 4033640 w 6370596"/>
                <a:gd name="connsiteY212" fmla="*/ 1271091 h 4548521"/>
                <a:gd name="connsiteX213" fmla="*/ 3982840 w 6370596"/>
                <a:gd name="connsiteY213" fmla="*/ 1258391 h 4548521"/>
                <a:gd name="connsiteX214" fmla="*/ 3919340 w 6370596"/>
                <a:gd name="connsiteY214" fmla="*/ 1220291 h 4548521"/>
                <a:gd name="connsiteX215" fmla="*/ 3900290 w 6370596"/>
                <a:gd name="connsiteY215" fmla="*/ 1213941 h 4548521"/>
                <a:gd name="connsiteX216" fmla="*/ 3709790 w 6370596"/>
                <a:gd name="connsiteY216" fmla="*/ 1207591 h 4548521"/>
                <a:gd name="connsiteX217" fmla="*/ 3627240 w 6370596"/>
                <a:gd name="connsiteY217" fmla="*/ 1213941 h 4548521"/>
                <a:gd name="connsiteX218" fmla="*/ 3589140 w 6370596"/>
                <a:gd name="connsiteY218" fmla="*/ 1232991 h 4548521"/>
                <a:gd name="connsiteX219" fmla="*/ 3551040 w 6370596"/>
                <a:gd name="connsiteY219" fmla="*/ 1245691 h 4548521"/>
                <a:gd name="connsiteX220" fmla="*/ 3531990 w 6370596"/>
                <a:gd name="connsiteY220" fmla="*/ 1258391 h 4548521"/>
                <a:gd name="connsiteX221" fmla="*/ 3512940 w 6370596"/>
                <a:gd name="connsiteY221" fmla="*/ 1264741 h 4548521"/>
                <a:gd name="connsiteX222" fmla="*/ 3474840 w 6370596"/>
                <a:gd name="connsiteY222" fmla="*/ 1290141 h 4548521"/>
                <a:gd name="connsiteX223" fmla="*/ 3455790 w 6370596"/>
                <a:gd name="connsiteY223" fmla="*/ 1302841 h 4548521"/>
                <a:gd name="connsiteX224" fmla="*/ 3455790 w 6370596"/>
                <a:gd name="connsiteY224" fmla="*/ 1455241 h 4548521"/>
                <a:gd name="connsiteX225" fmla="*/ 3366890 w 6370596"/>
                <a:gd name="connsiteY225" fmla="*/ 1506041 h 4548521"/>
                <a:gd name="connsiteX226" fmla="*/ 3271640 w 6370596"/>
                <a:gd name="connsiteY226" fmla="*/ 1448891 h 4548521"/>
                <a:gd name="connsiteX227" fmla="*/ 3252590 w 6370596"/>
                <a:gd name="connsiteY227" fmla="*/ 1455241 h 4548521"/>
                <a:gd name="connsiteX228" fmla="*/ 3176390 w 6370596"/>
                <a:gd name="connsiteY228" fmla="*/ 1429841 h 4548521"/>
                <a:gd name="connsiteX229" fmla="*/ 3157340 w 6370596"/>
                <a:gd name="connsiteY229" fmla="*/ 1410791 h 4548521"/>
                <a:gd name="connsiteX230" fmla="*/ 3138290 w 6370596"/>
                <a:gd name="connsiteY230" fmla="*/ 1372691 h 4548521"/>
                <a:gd name="connsiteX231" fmla="*/ 3131940 w 6370596"/>
                <a:gd name="connsiteY231" fmla="*/ 1353641 h 4548521"/>
                <a:gd name="connsiteX232" fmla="*/ 3119240 w 6370596"/>
                <a:gd name="connsiteY232" fmla="*/ 1334591 h 4548521"/>
                <a:gd name="connsiteX233" fmla="*/ 3112890 w 6370596"/>
                <a:gd name="connsiteY233" fmla="*/ 1315541 h 4548521"/>
                <a:gd name="connsiteX234" fmla="*/ 3100190 w 6370596"/>
                <a:gd name="connsiteY234" fmla="*/ 1296491 h 4548521"/>
                <a:gd name="connsiteX235" fmla="*/ 3087490 w 6370596"/>
                <a:gd name="connsiteY235" fmla="*/ 1271091 h 4548521"/>
                <a:gd name="connsiteX236" fmla="*/ 3068440 w 6370596"/>
                <a:gd name="connsiteY236" fmla="*/ 1252041 h 4548521"/>
                <a:gd name="connsiteX237" fmla="*/ 3030340 w 6370596"/>
                <a:gd name="connsiteY237" fmla="*/ 1232991 h 4548521"/>
                <a:gd name="connsiteX238" fmla="*/ 3011290 w 6370596"/>
                <a:gd name="connsiteY238" fmla="*/ 1213941 h 4548521"/>
                <a:gd name="connsiteX239" fmla="*/ 2985890 w 6370596"/>
                <a:gd name="connsiteY239" fmla="*/ 1194891 h 4548521"/>
                <a:gd name="connsiteX240" fmla="*/ 2966840 w 6370596"/>
                <a:gd name="connsiteY240" fmla="*/ 1169491 h 4548521"/>
                <a:gd name="connsiteX241" fmla="*/ 2941440 w 6370596"/>
                <a:gd name="connsiteY241" fmla="*/ 1144091 h 4548521"/>
                <a:gd name="connsiteX242" fmla="*/ 2896990 w 6370596"/>
                <a:gd name="connsiteY242" fmla="*/ 1086941 h 4548521"/>
                <a:gd name="connsiteX243" fmla="*/ 2865240 w 6370596"/>
                <a:gd name="connsiteY243" fmla="*/ 1048841 h 4548521"/>
                <a:gd name="connsiteX244" fmla="*/ 2839840 w 6370596"/>
                <a:gd name="connsiteY244" fmla="*/ 1029791 h 4548521"/>
                <a:gd name="connsiteX245" fmla="*/ 2801740 w 6370596"/>
                <a:gd name="connsiteY245" fmla="*/ 1004391 h 4548521"/>
                <a:gd name="connsiteX246" fmla="*/ 2757290 w 6370596"/>
                <a:gd name="connsiteY246" fmla="*/ 966291 h 4548521"/>
                <a:gd name="connsiteX247" fmla="*/ 2719190 w 6370596"/>
                <a:gd name="connsiteY247" fmla="*/ 928191 h 4548521"/>
                <a:gd name="connsiteX248" fmla="*/ 2700140 w 6370596"/>
                <a:gd name="connsiteY248" fmla="*/ 915491 h 4548521"/>
                <a:gd name="connsiteX249" fmla="*/ 2655690 w 6370596"/>
                <a:gd name="connsiteY249" fmla="*/ 871041 h 4548521"/>
                <a:gd name="connsiteX250" fmla="*/ 2630290 w 6370596"/>
                <a:gd name="connsiteY250" fmla="*/ 832941 h 4548521"/>
                <a:gd name="connsiteX251" fmla="*/ 2598540 w 6370596"/>
                <a:gd name="connsiteY251" fmla="*/ 801191 h 4548521"/>
                <a:gd name="connsiteX252" fmla="*/ 2585840 w 6370596"/>
                <a:gd name="connsiteY252" fmla="*/ 782141 h 4548521"/>
                <a:gd name="connsiteX253" fmla="*/ 2522340 w 6370596"/>
                <a:gd name="connsiteY253" fmla="*/ 744041 h 4548521"/>
                <a:gd name="connsiteX254" fmla="*/ 2503290 w 6370596"/>
                <a:gd name="connsiteY254" fmla="*/ 724991 h 4548521"/>
                <a:gd name="connsiteX255" fmla="*/ 2452490 w 6370596"/>
                <a:gd name="connsiteY255" fmla="*/ 693241 h 4548521"/>
                <a:gd name="connsiteX256" fmla="*/ 2376290 w 6370596"/>
                <a:gd name="connsiteY256" fmla="*/ 642441 h 4548521"/>
                <a:gd name="connsiteX257" fmla="*/ 2331840 w 6370596"/>
                <a:gd name="connsiteY257" fmla="*/ 585291 h 4548521"/>
                <a:gd name="connsiteX258" fmla="*/ 2293740 w 6370596"/>
                <a:gd name="connsiteY258" fmla="*/ 547191 h 4548521"/>
                <a:gd name="connsiteX259" fmla="*/ 2268340 w 6370596"/>
                <a:gd name="connsiteY259" fmla="*/ 496391 h 4548521"/>
                <a:gd name="connsiteX260" fmla="*/ 2223890 w 6370596"/>
                <a:gd name="connsiteY260" fmla="*/ 350341 h 4548521"/>
                <a:gd name="connsiteX261" fmla="*/ 2211190 w 6370596"/>
                <a:gd name="connsiteY261" fmla="*/ 331291 h 4548521"/>
                <a:gd name="connsiteX262" fmla="*/ 2204840 w 6370596"/>
                <a:gd name="connsiteY262" fmla="*/ 312241 h 4548521"/>
                <a:gd name="connsiteX263" fmla="*/ 2179440 w 6370596"/>
                <a:gd name="connsiteY263" fmla="*/ 274141 h 4548521"/>
                <a:gd name="connsiteX264" fmla="*/ 2122290 w 6370596"/>
                <a:gd name="connsiteY264" fmla="*/ 134441 h 4548521"/>
                <a:gd name="connsiteX265" fmla="*/ 2096890 w 6370596"/>
                <a:gd name="connsiteY265" fmla="*/ 96341 h 4548521"/>
                <a:gd name="connsiteX266" fmla="*/ 2071490 w 6370596"/>
                <a:gd name="connsiteY266" fmla="*/ 89991 h 4548521"/>
                <a:gd name="connsiteX267" fmla="*/ 2001640 w 6370596"/>
                <a:gd name="connsiteY267" fmla="*/ 58241 h 4548521"/>
                <a:gd name="connsiteX268" fmla="*/ 1982590 w 6370596"/>
                <a:gd name="connsiteY268" fmla="*/ 45541 h 4548521"/>
                <a:gd name="connsiteX269" fmla="*/ 1684140 w 6370596"/>
                <a:gd name="connsiteY269" fmla="*/ 26491 h 4548521"/>
                <a:gd name="connsiteX270" fmla="*/ 763390 w 6370596"/>
                <a:gd name="connsiteY270" fmla="*/ 13791 h 4548521"/>
                <a:gd name="connsiteX271" fmla="*/ 503040 w 6370596"/>
                <a:gd name="connsiteY271" fmla="*/ 1091 h 4548521"/>
                <a:gd name="connsiteX272" fmla="*/ 452240 w 6370596"/>
                <a:gd name="connsiteY272" fmla="*/ 20141 h 4548521"/>
                <a:gd name="connsiteX273" fmla="*/ 134740 w 6370596"/>
                <a:gd name="connsiteY273" fmla="*/ 20141 h 4548521"/>
                <a:gd name="connsiteX274" fmla="*/ 45840 w 6370596"/>
                <a:gd name="connsiteY274" fmla="*/ 64591 h 4548521"/>
                <a:gd name="connsiteX275" fmla="*/ 26790 w 6370596"/>
                <a:gd name="connsiteY275" fmla="*/ 229691 h 4548521"/>
                <a:gd name="connsiteX276" fmla="*/ 7740 w 6370596"/>
                <a:gd name="connsiteY276" fmla="*/ 369391 h 4548521"/>
                <a:gd name="connsiteX277" fmla="*/ 20440 w 6370596"/>
                <a:gd name="connsiteY277"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671690 w 6370596"/>
                <a:gd name="connsiteY79" fmla="*/ 2979241 h 4548521"/>
                <a:gd name="connsiteX80" fmla="*/ 3678040 w 6370596"/>
                <a:gd name="connsiteY80" fmla="*/ 2960191 h 4548521"/>
                <a:gd name="connsiteX81" fmla="*/ 3690740 w 6370596"/>
                <a:gd name="connsiteY81" fmla="*/ 2877641 h 4548521"/>
                <a:gd name="connsiteX82" fmla="*/ 3684390 w 6370596"/>
                <a:gd name="connsiteY82" fmla="*/ 2833191 h 4548521"/>
                <a:gd name="connsiteX83" fmla="*/ 3671690 w 6370596"/>
                <a:gd name="connsiteY83" fmla="*/ 2814141 h 4548521"/>
                <a:gd name="connsiteX84" fmla="*/ 3665340 w 6370596"/>
                <a:gd name="connsiteY84" fmla="*/ 2788741 h 4548521"/>
                <a:gd name="connsiteX85" fmla="*/ 3671690 w 6370596"/>
                <a:gd name="connsiteY85" fmla="*/ 2706191 h 4548521"/>
                <a:gd name="connsiteX86" fmla="*/ 3684390 w 6370596"/>
                <a:gd name="connsiteY86" fmla="*/ 2687141 h 4548521"/>
                <a:gd name="connsiteX87" fmla="*/ 3722490 w 6370596"/>
                <a:gd name="connsiteY87" fmla="*/ 2649041 h 4548521"/>
                <a:gd name="connsiteX88" fmla="*/ 3843140 w 6370596"/>
                <a:gd name="connsiteY88" fmla="*/ 2560141 h 4548521"/>
                <a:gd name="connsiteX89" fmla="*/ 3925690 w 6370596"/>
                <a:gd name="connsiteY89" fmla="*/ 2496641 h 4548521"/>
                <a:gd name="connsiteX90" fmla="*/ 4008240 w 6370596"/>
                <a:gd name="connsiteY90" fmla="*/ 2464891 h 4548521"/>
                <a:gd name="connsiteX91" fmla="*/ 4109840 w 6370596"/>
                <a:gd name="connsiteY91" fmla="*/ 2471241 h 4548521"/>
                <a:gd name="connsiteX92" fmla="*/ 4147940 w 6370596"/>
                <a:gd name="connsiteY92" fmla="*/ 2496641 h 4548521"/>
                <a:gd name="connsiteX93" fmla="*/ 4186040 w 6370596"/>
                <a:gd name="connsiteY93" fmla="*/ 2515691 h 4548521"/>
                <a:gd name="connsiteX94" fmla="*/ 4249540 w 6370596"/>
                <a:gd name="connsiteY94" fmla="*/ 2566491 h 4548521"/>
                <a:gd name="connsiteX95" fmla="*/ 4274940 w 6370596"/>
                <a:gd name="connsiteY95" fmla="*/ 2610941 h 4548521"/>
                <a:gd name="connsiteX96" fmla="*/ 4293990 w 6370596"/>
                <a:gd name="connsiteY96" fmla="*/ 2629991 h 4548521"/>
                <a:gd name="connsiteX97" fmla="*/ 4363840 w 6370596"/>
                <a:gd name="connsiteY97" fmla="*/ 2706191 h 4548521"/>
                <a:gd name="connsiteX98" fmla="*/ 4382890 w 6370596"/>
                <a:gd name="connsiteY98" fmla="*/ 2731591 h 4548521"/>
                <a:gd name="connsiteX99" fmla="*/ 4427340 w 6370596"/>
                <a:gd name="connsiteY99" fmla="*/ 2795091 h 4548521"/>
                <a:gd name="connsiteX100" fmla="*/ 4465440 w 6370596"/>
                <a:gd name="connsiteY100" fmla="*/ 2852241 h 4548521"/>
                <a:gd name="connsiteX101" fmla="*/ 4535290 w 6370596"/>
                <a:gd name="connsiteY101" fmla="*/ 2947491 h 4548521"/>
                <a:gd name="connsiteX102" fmla="*/ 4547990 w 6370596"/>
                <a:gd name="connsiteY102" fmla="*/ 2966541 h 4548521"/>
                <a:gd name="connsiteX103" fmla="*/ 4573390 w 6370596"/>
                <a:gd name="connsiteY103" fmla="*/ 2991941 h 4548521"/>
                <a:gd name="connsiteX104" fmla="*/ 4586090 w 6370596"/>
                <a:gd name="connsiteY104" fmla="*/ 3010991 h 4548521"/>
                <a:gd name="connsiteX105" fmla="*/ 4605140 w 6370596"/>
                <a:gd name="connsiteY105" fmla="*/ 3030041 h 4548521"/>
                <a:gd name="connsiteX106" fmla="*/ 4649590 w 6370596"/>
                <a:gd name="connsiteY106" fmla="*/ 3087191 h 4548521"/>
                <a:gd name="connsiteX107" fmla="*/ 4668640 w 6370596"/>
                <a:gd name="connsiteY107" fmla="*/ 3112591 h 4548521"/>
                <a:gd name="connsiteX108" fmla="*/ 4681340 w 6370596"/>
                <a:gd name="connsiteY108" fmla="*/ 3131641 h 4548521"/>
                <a:gd name="connsiteX109" fmla="*/ 4700390 w 6370596"/>
                <a:gd name="connsiteY109" fmla="*/ 3137991 h 4548521"/>
                <a:gd name="connsiteX110" fmla="*/ 4732140 w 6370596"/>
                <a:gd name="connsiteY110" fmla="*/ 3036391 h 4548521"/>
                <a:gd name="connsiteX111" fmla="*/ 4744840 w 6370596"/>
                <a:gd name="connsiteY111" fmla="*/ 2985591 h 4548521"/>
                <a:gd name="connsiteX112" fmla="*/ 4763890 w 6370596"/>
                <a:gd name="connsiteY112" fmla="*/ 2934791 h 4548521"/>
                <a:gd name="connsiteX113" fmla="*/ 4776590 w 6370596"/>
                <a:gd name="connsiteY113" fmla="*/ 2883991 h 4548521"/>
                <a:gd name="connsiteX114" fmla="*/ 4782940 w 6370596"/>
                <a:gd name="connsiteY114" fmla="*/ 2864941 h 4548521"/>
                <a:gd name="connsiteX115" fmla="*/ 4801990 w 6370596"/>
                <a:gd name="connsiteY115" fmla="*/ 2839541 h 4548521"/>
                <a:gd name="connsiteX116" fmla="*/ 4808340 w 6370596"/>
                <a:gd name="connsiteY116" fmla="*/ 2820491 h 4548521"/>
                <a:gd name="connsiteX117" fmla="*/ 4846440 w 6370596"/>
                <a:gd name="connsiteY117" fmla="*/ 2763341 h 4548521"/>
                <a:gd name="connsiteX118" fmla="*/ 4859140 w 6370596"/>
                <a:gd name="connsiteY118" fmla="*/ 2744291 h 4548521"/>
                <a:gd name="connsiteX119" fmla="*/ 4878190 w 6370596"/>
                <a:gd name="connsiteY119" fmla="*/ 2731591 h 4548521"/>
                <a:gd name="connsiteX120" fmla="*/ 4922640 w 6370596"/>
                <a:gd name="connsiteY120" fmla="*/ 2693491 h 4548521"/>
                <a:gd name="connsiteX121" fmla="*/ 4960740 w 6370596"/>
                <a:gd name="connsiteY121" fmla="*/ 2680791 h 4548521"/>
                <a:gd name="connsiteX122" fmla="*/ 5005190 w 6370596"/>
                <a:gd name="connsiteY122" fmla="*/ 2668091 h 4548521"/>
                <a:gd name="connsiteX123" fmla="*/ 5049640 w 6370596"/>
                <a:gd name="connsiteY123" fmla="*/ 2661741 h 4548521"/>
                <a:gd name="connsiteX124" fmla="*/ 5119490 w 6370596"/>
                <a:gd name="connsiteY124" fmla="*/ 2668091 h 4548521"/>
                <a:gd name="connsiteX125" fmla="*/ 5138540 w 6370596"/>
                <a:gd name="connsiteY125" fmla="*/ 2680791 h 4548521"/>
                <a:gd name="connsiteX126" fmla="*/ 5157590 w 6370596"/>
                <a:gd name="connsiteY126" fmla="*/ 2687141 h 4548521"/>
                <a:gd name="connsiteX127" fmla="*/ 5202040 w 6370596"/>
                <a:gd name="connsiteY127" fmla="*/ 2706191 h 4548521"/>
                <a:gd name="connsiteX128" fmla="*/ 5240140 w 6370596"/>
                <a:gd name="connsiteY128" fmla="*/ 2718891 h 4548521"/>
                <a:gd name="connsiteX129" fmla="*/ 5259190 w 6370596"/>
                <a:gd name="connsiteY129" fmla="*/ 2725241 h 4548521"/>
                <a:gd name="connsiteX130" fmla="*/ 5290940 w 6370596"/>
                <a:gd name="connsiteY130" fmla="*/ 2737941 h 4548521"/>
                <a:gd name="connsiteX131" fmla="*/ 5316340 w 6370596"/>
                <a:gd name="connsiteY131" fmla="*/ 2744291 h 4548521"/>
                <a:gd name="connsiteX132" fmla="*/ 5354440 w 6370596"/>
                <a:gd name="connsiteY132" fmla="*/ 2756991 h 4548521"/>
                <a:gd name="connsiteX133" fmla="*/ 5398890 w 6370596"/>
                <a:gd name="connsiteY133" fmla="*/ 2769691 h 4548521"/>
                <a:gd name="connsiteX134" fmla="*/ 5494140 w 6370596"/>
                <a:gd name="connsiteY134" fmla="*/ 2763341 h 4548521"/>
                <a:gd name="connsiteX135" fmla="*/ 5513190 w 6370596"/>
                <a:gd name="connsiteY135" fmla="*/ 2744291 h 4548521"/>
                <a:gd name="connsiteX136" fmla="*/ 5500490 w 6370596"/>
                <a:gd name="connsiteY136" fmla="*/ 2699841 h 4548521"/>
                <a:gd name="connsiteX137" fmla="*/ 5494140 w 6370596"/>
                <a:gd name="connsiteY137" fmla="*/ 2668091 h 4548521"/>
                <a:gd name="connsiteX138" fmla="*/ 5456040 w 6370596"/>
                <a:gd name="connsiteY138" fmla="*/ 2649041 h 4548521"/>
                <a:gd name="connsiteX139" fmla="*/ 5449690 w 6370596"/>
                <a:gd name="connsiteY139" fmla="*/ 2623641 h 4548521"/>
                <a:gd name="connsiteX140" fmla="*/ 5462390 w 6370596"/>
                <a:gd name="connsiteY140" fmla="*/ 2509341 h 4548521"/>
                <a:gd name="connsiteX141" fmla="*/ 5475090 w 6370596"/>
                <a:gd name="connsiteY141" fmla="*/ 2483941 h 4548521"/>
                <a:gd name="connsiteX142" fmla="*/ 5513190 w 6370596"/>
                <a:gd name="connsiteY142" fmla="*/ 2458541 h 4548521"/>
                <a:gd name="connsiteX143" fmla="*/ 5513190 w 6370596"/>
                <a:gd name="connsiteY143" fmla="*/ 2356941 h 4548521"/>
                <a:gd name="connsiteX144" fmla="*/ 5532240 w 6370596"/>
                <a:gd name="connsiteY144" fmla="*/ 2331541 h 4548521"/>
                <a:gd name="connsiteX145" fmla="*/ 5551290 w 6370596"/>
                <a:gd name="connsiteY145" fmla="*/ 2293441 h 4548521"/>
                <a:gd name="connsiteX146" fmla="*/ 5576690 w 6370596"/>
                <a:gd name="connsiteY146" fmla="*/ 2287091 h 4548521"/>
                <a:gd name="connsiteX147" fmla="*/ 5684640 w 6370596"/>
                <a:gd name="connsiteY147" fmla="*/ 2280741 h 4548521"/>
                <a:gd name="connsiteX148" fmla="*/ 5767190 w 6370596"/>
                <a:gd name="connsiteY148" fmla="*/ 2261691 h 4548521"/>
                <a:gd name="connsiteX149" fmla="*/ 5786240 w 6370596"/>
                <a:gd name="connsiteY149" fmla="*/ 2255341 h 4548521"/>
                <a:gd name="connsiteX150" fmla="*/ 5951340 w 6370596"/>
                <a:gd name="connsiteY150" fmla="*/ 2261691 h 4548521"/>
                <a:gd name="connsiteX151" fmla="*/ 5989440 w 6370596"/>
                <a:gd name="connsiteY151" fmla="*/ 2280741 h 4548521"/>
                <a:gd name="connsiteX152" fmla="*/ 6129140 w 6370596"/>
                <a:gd name="connsiteY152" fmla="*/ 2299791 h 4548521"/>
                <a:gd name="connsiteX153" fmla="*/ 6287890 w 6370596"/>
                <a:gd name="connsiteY153" fmla="*/ 2293441 h 4548521"/>
                <a:gd name="connsiteX154" fmla="*/ 6306940 w 6370596"/>
                <a:gd name="connsiteY154" fmla="*/ 2280741 h 4548521"/>
                <a:gd name="connsiteX155" fmla="*/ 6332340 w 6370596"/>
                <a:gd name="connsiteY155" fmla="*/ 2274391 h 4548521"/>
                <a:gd name="connsiteX156" fmla="*/ 6370440 w 6370596"/>
                <a:gd name="connsiteY156" fmla="*/ 2236291 h 4548521"/>
                <a:gd name="connsiteX157" fmla="*/ 6351390 w 6370596"/>
                <a:gd name="connsiteY157" fmla="*/ 2229941 h 4548521"/>
                <a:gd name="connsiteX158" fmla="*/ 6325990 w 6370596"/>
                <a:gd name="connsiteY158" fmla="*/ 2217241 h 4548521"/>
                <a:gd name="connsiteX159" fmla="*/ 6306940 w 6370596"/>
                <a:gd name="connsiteY159" fmla="*/ 2102941 h 4548521"/>
                <a:gd name="connsiteX160" fmla="*/ 6300590 w 6370596"/>
                <a:gd name="connsiteY160" fmla="*/ 2033091 h 4548521"/>
                <a:gd name="connsiteX161" fmla="*/ 6281540 w 6370596"/>
                <a:gd name="connsiteY161" fmla="*/ 1969591 h 4548521"/>
                <a:gd name="connsiteX162" fmla="*/ 6268840 w 6370596"/>
                <a:gd name="connsiteY162" fmla="*/ 1937841 h 4548521"/>
                <a:gd name="connsiteX163" fmla="*/ 6262490 w 6370596"/>
                <a:gd name="connsiteY163" fmla="*/ 1918791 h 4548521"/>
                <a:gd name="connsiteX164" fmla="*/ 6249790 w 6370596"/>
                <a:gd name="connsiteY164" fmla="*/ 1899741 h 4548521"/>
                <a:gd name="connsiteX165" fmla="*/ 6243440 w 6370596"/>
                <a:gd name="connsiteY165" fmla="*/ 1874341 h 4548521"/>
                <a:gd name="connsiteX166" fmla="*/ 6224390 w 6370596"/>
                <a:gd name="connsiteY166" fmla="*/ 1829891 h 4548521"/>
                <a:gd name="connsiteX167" fmla="*/ 6218040 w 6370596"/>
                <a:gd name="connsiteY167" fmla="*/ 1753691 h 4548521"/>
                <a:gd name="connsiteX168" fmla="*/ 6192640 w 6370596"/>
                <a:gd name="connsiteY168" fmla="*/ 1696541 h 4548521"/>
                <a:gd name="connsiteX169" fmla="*/ 6179940 w 6370596"/>
                <a:gd name="connsiteY169" fmla="*/ 1671141 h 4548521"/>
                <a:gd name="connsiteX170" fmla="*/ 6154540 w 6370596"/>
                <a:gd name="connsiteY170" fmla="*/ 1633041 h 4548521"/>
                <a:gd name="connsiteX171" fmla="*/ 6141840 w 6370596"/>
                <a:gd name="connsiteY171" fmla="*/ 1594941 h 4548521"/>
                <a:gd name="connsiteX172" fmla="*/ 6135490 w 6370596"/>
                <a:gd name="connsiteY172" fmla="*/ 1575891 h 4548521"/>
                <a:gd name="connsiteX173" fmla="*/ 6129140 w 6370596"/>
                <a:gd name="connsiteY173" fmla="*/ 1550491 h 4548521"/>
                <a:gd name="connsiteX174" fmla="*/ 6116440 w 6370596"/>
                <a:gd name="connsiteY174" fmla="*/ 1531441 h 4548521"/>
                <a:gd name="connsiteX175" fmla="*/ 6097390 w 6370596"/>
                <a:gd name="connsiteY175" fmla="*/ 1486991 h 4548521"/>
                <a:gd name="connsiteX176" fmla="*/ 6059290 w 6370596"/>
                <a:gd name="connsiteY176" fmla="*/ 1474291 h 4548521"/>
                <a:gd name="connsiteX177" fmla="*/ 6002140 w 6370596"/>
                <a:gd name="connsiteY177" fmla="*/ 1461591 h 4548521"/>
                <a:gd name="connsiteX178" fmla="*/ 5964040 w 6370596"/>
                <a:gd name="connsiteY178" fmla="*/ 1448891 h 4548521"/>
                <a:gd name="connsiteX179" fmla="*/ 5944990 w 6370596"/>
                <a:gd name="connsiteY179" fmla="*/ 1442541 h 4548521"/>
                <a:gd name="connsiteX180" fmla="*/ 5887840 w 6370596"/>
                <a:gd name="connsiteY180" fmla="*/ 1429841 h 4548521"/>
                <a:gd name="connsiteX181" fmla="*/ 5868790 w 6370596"/>
                <a:gd name="connsiteY181" fmla="*/ 1423491 h 4548521"/>
                <a:gd name="connsiteX182" fmla="*/ 5563990 w 6370596"/>
                <a:gd name="connsiteY182" fmla="*/ 1436191 h 4548521"/>
                <a:gd name="connsiteX183" fmla="*/ 5506840 w 6370596"/>
                <a:gd name="connsiteY183" fmla="*/ 1448891 h 4548521"/>
                <a:gd name="connsiteX184" fmla="*/ 5468740 w 6370596"/>
                <a:gd name="connsiteY184" fmla="*/ 1461591 h 4548521"/>
                <a:gd name="connsiteX185" fmla="*/ 5449690 w 6370596"/>
                <a:gd name="connsiteY185" fmla="*/ 1467941 h 4548521"/>
                <a:gd name="connsiteX186" fmla="*/ 5430640 w 6370596"/>
                <a:gd name="connsiteY186" fmla="*/ 1480641 h 4548521"/>
                <a:gd name="connsiteX187" fmla="*/ 5373490 w 6370596"/>
                <a:gd name="connsiteY187" fmla="*/ 1493341 h 4548521"/>
                <a:gd name="connsiteX188" fmla="*/ 5309990 w 6370596"/>
                <a:gd name="connsiteY188" fmla="*/ 1506041 h 4548521"/>
                <a:gd name="connsiteX189" fmla="*/ 5202040 w 6370596"/>
                <a:gd name="connsiteY189" fmla="*/ 1525091 h 4548521"/>
                <a:gd name="connsiteX190" fmla="*/ 5030590 w 6370596"/>
                <a:gd name="connsiteY190" fmla="*/ 1512391 h 4548521"/>
                <a:gd name="connsiteX191" fmla="*/ 4967090 w 6370596"/>
                <a:gd name="connsiteY191" fmla="*/ 1493341 h 4548521"/>
                <a:gd name="connsiteX192" fmla="*/ 4948040 w 6370596"/>
                <a:gd name="connsiteY192" fmla="*/ 1486991 h 4548521"/>
                <a:gd name="connsiteX193" fmla="*/ 4922640 w 6370596"/>
                <a:gd name="connsiteY193" fmla="*/ 1480641 h 4548521"/>
                <a:gd name="connsiteX194" fmla="*/ 4903590 w 6370596"/>
                <a:gd name="connsiteY194" fmla="*/ 1474291 h 4548521"/>
                <a:gd name="connsiteX195" fmla="*/ 4833740 w 6370596"/>
                <a:gd name="connsiteY195" fmla="*/ 1467941 h 4548521"/>
                <a:gd name="connsiteX196" fmla="*/ 4795640 w 6370596"/>
                <a:gd name="connsiteY196" fmla="*/ 1455241 h 4548521"/>
                <a:gd name="connsiteX197" fmla="*/ 4522590 w 6370596"/>
                <a:gd name="connsiteY197" fmla="*/ 1442541 h 4548521"/>
                <a:gd name="connsiteX198" fmla="*/ 4490840 w 6370596"/>
                <a:gd name="connsiteY198" fmla="*/ 1436191 h 4548521"/>
                <a:gd name="connsiteX199" fmla="*/ 4452740 w 6370596"/>
                <a:gd name="connsiteY199" fmla="*/ 1423491 h 4548521"/>
                <a:gd name="connsiteX200" fmla="*/ 4395590 w 6370596"/>
                <a:gd name="connsiteY200" fmla="*/ 1417141 h 4548521"/>
                <a:gd name="connsiteX201" fmla="*/ 4357490 w 6370596"/>
                <a:gd name="connsiteY201" fmla="*/ 1391741 h 4548521"/>
                <a:gd name="connsiteX202" fmla="*/ 4319390 w 6370596"/>
                <a:gd name="connsiteY202" fmla="*/ 1379041 h 4548521"/>
                <a:gd name="connsiteX203" fmla="*/ 4281290 w 6370596"/>
                <a:gd name="connsiteY203" fmla="*/ 1366341 h 4548521"/>
                <a:gd name="connsiteX204" fmla="*/ 4243190 w 6370596"/>
                <a:gd name="connsiteY204" fmla="*/ 1353641 h 4548521"/>
                <a:gd name="connsiteX205" fmla="*/ 4211440 w 6370596"/>
                <a:gd name="connsiteY205" fmla="*/ 1347291 h 4548521"/>
                <a:gd name="connsiteX206" fmla="*/ 4192390 w 6370596"/>
                <a:gd name="connsiteY206" fmla="*/ 1334591 h 4548521"/>
                <a:gd name="connsiteX207" fmla="*/ 4154290 w 6370596"/>
                <a:gd name="connsiteY207" fmla="*/ 1321891 h 4548521"/>
                <a:gd name="connsiteX208" fmla="*/ 4135240 w 6370596"/>
                <a:gd name="connsiteY208" fmla="*/ 1315541 h 4548521"/>
                <a:gd name="connsiteX209" fmla="*/ 4103490 w 6370596"/>
                <a:gd name="connsiteY209" fmla="*/ 1296491 h 4548521"/>
                <a:gd name="connsiteX210" fmla="*/ 4059040 w 6370596"/>
                <a:gd name="connsiteY210" fmla="*/ 1283791 h 4548521"/>
                <a:gd name="connsiteX211" fmla="*/ 4033640 w 6370596"/>
                <a:gd name="connsiteY211" fmla="*/ 1271091 h 4548521"/>
                <a:gd name="connsiteX212" fmla="*/ 3982840 w 6370596"/>
                <a:gd name="connsiteY212" fmla="*/ 1258391 h 4548521"/>
                <a:gd name="connsiteX213" fmla="*/ 3919340 w 6370596"/>
                <a:gd name="connsiteY213" fmla="*/ 1220291 h 4548521"/>
                <a:gd name="connsiteX214" fmla="*/ 3900290 w 6370596"/>
                <a:gd name="connsiteY214" fmla="*/ 1213941 h 4548521"/>
                <a:gd name="connsiteX215" fmla="*/ 3709790 w 6370596"/>
                <a:gd name="connsiteY215" fmla="*/ 1207591 h 4548521"/>
                <a:gd name="connsiteX216" fmla="*/ 3627240 w 6370596"/>
                <a:gd name="connsiteY216" fmla="*/ 1213941 h 4548521"/>
                <a:gd name="connsiteX217" fmla="*/ 3589140 w 6370596"/>
                <a:gd name="connsiteY217" fmla="*/ 1232991 h 4548521"/>
                <a:gd name="connsiteX218" fmla="*/ 3551040 w 6370596"/>
                <a:gd name="connsiteY218" fmla="*/ 1245691 h 4548521"/>
                <a:gd name="connsiteX219" fmla="*/ 3531990 w 6370596"/>
                <a:gd name="connsiteY219" fmla="*/ 1258391 h 4548521"/>
                <a:gd name="connsiteX220" fmla="*/ 3512940 w 6370596"/>
                <a:gd name="connsiteY220" fmla="*/ 1264741 h 4548521"/>
                <a:gd name="connsiteX221" fmla="*/ 3474840 w 6370596"/>
                <a:gd name="connsiteY221" fmla="*/ 1290141 h 4548521"/>
                <a:gd name="connsiteX222" fmla="*/ 3455790 w 6370596"/>
                <a:gd name="connsiteY222" fmla="*/ 1302841 h 4548521"/>
                <a:gd name="connsiteX223" fmla="*/ 3455790 w 6370596"/>
                <a:gd name="connsiteY223" fmla="*/ 1455241 h 4548521"/>
                <a:gd name="connsiteX224" fmla="*/ 3366890 w 6370596"/>
                <a:gd name="connsiteY224" fmla="*/ 1506041 h 4548521"/>
                <a:gd name="connsiteX225" fmla="*/ 3271640 w 6370596"/>
                <a:gd name="connsiteY225" fmla="*/ 1448891 h 4548521"/>
                <a:gd name="connsiteX226" fmla="*/ 3252590 w 6370596"/>
                <a:gd name="connsiteY226" fmla="*/ 1455241 h 4548521"/>
                <a:gd name="connsiteX227" fmla="*/ 3176390 w 6370596"/>
                <a:gd name="connsiteY227" fmla="*/ 1429841 h 4548521"/>
                <a:gd name="connsiteX228" fmla="*/ 3157340 w 6370596"/>
                <a:gd name="connsiteY228" fmla="*/ 1410791 h 4548521"/>
                <a:gd name="connsiteX229" fmla="*/ 3138290 w 6370596"/>
                <a:gd name="connsiteY229" fmla="*/ 1372691 h 4548521"/>
                <a:gd name="connsiteX230" fmla="*/ 3131940 w 6370596"/>
                <a:gd name="connsiteY230" fmla="*/ 1353641 h 4548521"/>
                <a:gd name="connsiteX231" fmla="*/ 3119240 w 6370596"/>
                <a:gd name="connsiteY231" fmla="*/ 1334591 h 4548521"/>
                <a:gd name="connsiteX232" fmla="*/ 3112890 w 6370596"/>
                <a:gd name="connsiteY232" fmla="*/ 1315541 h 4548521"/>
                <a:gd name="connsiteX233" fmla="*/ 3100190 w 6370596"/>
                <a:gd name="connsiteY233" fmla="*/ 1296491 h 4548521"/>
                <a:gd name="connsiteX234" fmla="*/ 3087490 w 6370596"/>
                <a:gd name="connsiteY234" fmla="*/ 1271091 h 4548521"/>
                <a:gd name="connsiteX235" fmla="*/ 3068440 w 6370596"/>
                <a:gd name="connsiteY235" fmla="*/ 1252041 h 4548521"/>
                <a:gd name="connsiteX236" fmla="*/ 3030340 w 6370596"/>
                <a:gd name="connsiteY236" fmla="*/ 1232991 h 4548521"/>
                <a:gd name="connsiteX237" fmla="*/ 3011290 w 6370596"/>
                <a:gd name="connsiteY237" fmla="*/ 1213941 h 4548521"/>
                <a:gd name="connsiteX238" fmla="*/ 2985890 w 6370596"/>
                <a:gd name="connsiteY238" fmla="*/ 1194891 h 4548521"/>
                <a:gd name="connsiteX239" fmla="*/ 2966840 w 6370596"/>
                <a:gd name="connsiteY239" fmla="*/ 1169491 h 4548521"/>
                <a:gd name="connsiteX240" fmla="*/ 2941440 w 6370596"/>
                <a:gd name="connsiteY240" fmla="*/ 1144091 h 4548521"/>
                <a:gd name="connsiteX241" fmla="*/ 2896990 w 6370596"/>
                <a:gd name="connsiteY241" fmla="*/ 1086941 h 4548521"/>
                <a:gd name="connsiteX242" fmla="*/ 2865240 w 6370596"/>
                <a:gd name="connsiteY242" fmla="*/ 1048841 h 4548521"/>
                <a:gd name="connsiteX243" fmla="*/ 2839840 w 6370596"/>
                <a:gd name="connsiteY243" fmla="*/ 1029791 h 4548521"/>
                <a:gd name="connsiteX244" fmla="*/ 2801740 w 6370596"/>
                <a:gd name="connsiteY244" fmla="*/ 1004391 h 4548521"/>
                <a:gd name="connsiteX245" fmla="*/ 2757290 w 6370596"/>
                <a:gd name="connsiteY245" fmla="*/ 966291 h 4548521"/>
                <a:gd name="connsiteX246" fmla="*/ 2719190 w 6370596"/>
                <a:gd name="connsiteY246" fmla="*/ 928191 h 4548521"/>
                <a:gd name="connsiteX247" fmla="*/ 2700140 w 6370596"/>
                <a:gd name="connsiteY247" fmla="*/ 915491 h 4548521"/>
                <a:gd name="connsiteX248" fmla="*/ 2655690 w 6370596"/>
                <a:gd name="connsiteY248" fmla="*/ 871041 h 4548521"/>
                <a:gd name="connsiteX249" fmla="*/ 2630290 w 6370596"/>
                <a:gd name="connsiteY249" fmla="*/ 832941 h 4548521"/>
                <a:gd name="connsiteX250" fmla="*/ 2598540 w 6370596"/>
                <a:gd name="connsiteY250" fmla="*/ 801191 h 4548521"/>
                <a:gd name="connsiteX251" fmla="*/ 2585840 w 6370596"/>
                <a:gd name="connsiteY251" fmla="*/ 782141 h 4548521"/>
                <a:gd name="connsiteX252" fmla="*/ 2522340 w 6370596"/>
                <a:gd name="connsiteY252" fmla="*/ 744041 h 4548521"/>
                <a:gd name="connsiteX253" fmla="*/ 2503290 w 6370596"/>
                <a:gd name="connsiteY253" fmla="*/ 724991 h 4548521"/>
                <a:gd name="connsiteX254" fmla="*/ 2452490 w 6370596"/>
                <a:gd name="connsiteY254" fmla="*/ 693241 h 4548521"/>
                <a:gd name="connsiteX255" fmla="*/ 2376290 w 6370596"/>
                <a:gd name="connsiteY255" fmla="*/ 642441 h 4548521"/>
                <a:gd name="connsiteX256" fmla="*/ 2331840 w 6370596"/>
                <a:gd name="connsiteY256" fmla="*/ 585291 h 4548521"/>
                <a:gd name="connsiteX257" fmla="*/ 2293740 w 6370596"/>
                <a:gd name="connsiteY257" fmla="*/ 547191 h 4548521"/>
                <a:gd name="connsiteX258" fmla="*/ 2268340 w 6370596"/>
                <a:gd name="connsiteY258" fmla="*/ 496391 h 4548521"/>
                <a:gd name="connsiteX259" fmla="*/ 2223890 w 6370596"/>
                <a:gd name="connsiteY259" fmla="*/ 350341 h 4548521"/>
                <a:gd name="connsiteX260" fmla="*/ 2211190 w 6370596"/>
                <a:gd name="connsiteY260" fmla="*/ 331291 h 4548521"/>
                <a:gd name="connsiteX261" fmla="*/ 2204840 w 6370596"/>
                <a:gd name="connsiteY261" fmla="*/ 312241 h 4548521"/>
                <a:gd name="connsiteX262" fmla="*/ 2179440 w 6370596"/>
                <a:gd name="connsiteY262" fmla="*/ 274141 h 4548521"/>
                <a:gd name="connsiteX263" fmla="*/ 2122290 w 6370596"/>
                <a:gd name="connsiteY263" fmla="*/ 134441 h 4548521"/>
                <a:gd name="connsiteX264" fmla="*/ 2096890 w 6370596"/>
                <a:gd name="connsiteY264" fmla="*/ 96341 h 4548521"/>
                <a:gd name="connsiteX265" fmla="*/ 2071490 w 6370596"/>
                <a:gd name="connsiteY265" fmla="*/ 89991 h 4548521"/>
                <a:gd name="connsiteX266" fmla="*/ 2001640 w 6370596"/>
                <a:gd name="connsiteY266" fmla="*/ 58241 h 4548521"/>
                <a:gd name="connsiteX267" fmla="*/ 1982590 w 6370596"/>
                <a:gd name="connsiteY267" fmla="*/ 45541 h 4548521"/>
                <a:gd name="connsiteX268" fmla="*/ 1684140 w 6370596"/>
                <a:gd name="connsiteY268" fmla="*/ 26491 h 4548521"/>
                <a:gd name="connsiteX269" fmla="*/ 763390 w 6370596"/>
                <a:gd name="connsiteY269" fmla="*/ 13791 h 4548521"/>
                <a:gd name="connsiteX270" fmla="*/ 503040 w 6370596"/>
                <a:gd name="connsiteY270" fmla="*/ 1091 h 4548521"/>
                <a:gd name="connsiteX271" fmla="*/ 452240 w 6370596"/>
                <a:gd name="connsiteY271" fmla="*/ 20141 h 4548521"/>
                <a:gd name="connsiteX272" fmla="*/ 134740 w 6370596"/>
                <a:gd name="connsiteY272" fmla="*/ 20141 h 4548521"/>
                <a:gd name="connsiteX273" fmla="*/ 45840 w 6370596"/>
                <a:gd name="connsiteY273" fmla="*/ 64591 h 4548521"/>
                <a:gd name="connsiteX274" fmla="*/ 26790 w 6370596"/>
                <a:gd name="connsiteY274" fmla="*/ 229691 h 4548521"/>
                <a:gd name="connsiteX275" fmla="*/ 7740 w 6370596"/>
                <a:gd name="connsiteY275" fmla="*/ 369391 h 4548521"/>
                <a:gd name="connsiteX276" fmla="*/ 20440 w 6370596"/>
                <a:gd name="connsiteY27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671690 w 6370596"/>
                <a:gd name="connsiteY79" fmla="*/ 2979241 h 4548521"/>
                <a:gd name="connsiteX80" fmla="*/ 3678040 w 6370596"/>
                <a:gd name="connsiteY80" fmla="*/ 2960191 h 4548521"/>
                <a:gd name="connsiteX81" fmla="*/ 3690740 w 6370596"/>
                <a:gd name="connsiteY81" fmla="*/ 2877641 h 4548521"/>
                <a:gd name="connsiteX82" fmla="*/ 3684390 w 6370596"/>
                <a:gd name="connsiteY82" fmla="*/ 2833191 h 4548521"/>
                <a:gd name="connsiteX83" fmla="*/ 3671690 w 6370596"/>
                <a:gd name="connsiteY83" fmla="*/ 2814141 h 4548521"/>
                <a:gd name="connsiteX84" fmla="*/ 3665340 w 6370596"/>
                <a:gd name="connsiteY84" fmla="*/ 2788741 h 4548521"/>
                <a:gd name="connsiteX85" fmla="*/ 3671690 w 6370596"/>
                <a:gd name="connsiteY85" fmla="*/ 2706191 h 4548521"/>
                <a:gd name="connsiteX86" fmla="*/ 3684390 w 6370596"/>
                <a:gd name="connsiteY86" fmla="*/ 2687141 h 4548521"/>
                <a:gd name="connsiteX87" fmla="*/ 3722490 w 6370596"/>
                <a:gd name="connsiteY87" fmla="*/ 2649041 h 4548521"/>
                <a:gd name="connsiteX88" fmla="*/ 3843140 w 6370596"/>
                <a:gd name="connsiteY88" fmla="*/ 2560141 h 4548521"/>
                <a:gd name="connsiteX89" fmla="*/ 3925690 w 6370596"/>
                <a:gd name="connsiteY89" fmla="*/ 2541091 h 4548521"/>
                <a:gd name="connsiteX90" fmla="*/ 4008240 w 6370596"/>
                <a:gd name="connsiteY90" fmla="*/ 2464891 h 4548521"/>
                <a:gd name="connsiteX91" fmla="*/ 4109840 w 6370596"/>
                <a:gd name="connsiteY91" fmla="*/ 2471241 h 4548521"/>
                <a:gd name="connsiteX92" fmla="*/ 4147940 w 6370596"/>
                <a:gd name="connsiteY92" fmla="*/ 2496641 h 4548521"/>
                <a:gd name="connsiteX93" fmla="*/ 4186040 w 6370596"/>
                <a:gd name="connsiteY93" fmla="*/ 2515691 h 4548521"/>
                <a:gd name="connsiteX94" fmla="*/ 4249540 w 6370596"/>
                <a:gd name="connsiteY94" fmla="*/ 2566491 h 4548521"/>
                <a:gd name="connsiteX95" fmla="*/ 4274940 w 6370596"/>
                <a:gd name="connsiteY95" fmla="*/ 2610941 h 4548521"/>
                <a:gd name="connsiteX96" fmla="*/ 4293990 w 6370596"/>
                <a:gd name="connsiteY96" fmla="*/ 2629991 h 4548521"/>
                <a:gd name="connsiteX97" fmla="*/ 4363840 w 6370596"/>
                <a:gd name="connsiteY97" fmla="*/ 2706191 h 4548521"/>
                <a:gd name="connsiteX98" fmla="*/ 4382890 w 6370596"/>
                <a:gd name="connsiteY98" fmla="*/ 2731591 h 4548521"/>
                <a:gd name="connsiteX99" fmla="*/ 4427340 w 6370596"/>
                <a:gd name="connsiteY99" fmla="*/ 2795091 h 4548521"/>
                <a:gd name="connsiteX100" fmla="*/ 4465440 w 6370596"/>
                <a:gd name="connsiteY100" fmla="*/ 2852241 h 4548521"/>
                <a:gd name="connsiteX101" fmla="*/ 4535290 w 6370596"/>
                <a:gd name="connsiteY101" fmla="*/ 2947491 h 4548521"/>
                <a:gd name="connsiteX102" fmla="*/ 4547990 w 6370596"/>
                <a:gd name="connsiteY102" fmla="*/ 2966541 h 4548521"/>
                <a:gd name="connsiteX103" fmla="*/ 4573390 w 6370596"/>
                <a:gd name="connsiteY103" fmla="*/ 2991941 h 4548521"/>
                <a:gd name="connsiteX104" fmla="*/ 4586090 w 6370596"/>
                <a:gd name="connsiteY104" fmla="*/ 3010991 h 4548521"/>
                <a:gd name="connsiteX105" fmla="*/ 4605140 w 6370596"/>
                <a:gd name="connsiteY105" fmla="*/ 3030041 h 4548521"/>
                <a:gd name="connsiteX106" fmla="*/ 4649590 w 6370596"/>
                <a:gd name="connsiteY106" fmla="*/ 3087191 h 4548521"/>
                <a:gd name="connsiteX107" fmla="*/ 4668640 w 6370596"/>
                <a:gd name="connsiteY107" fmla="*/ 3112591 h 4548521"/>
                <a:gd name="connsiteX108" fmla="*/ 4681340 w 6370596"/>
                <a:gd name="connsiteY108" fmla="*/ 3131641 h 4548521"/>
                <a:gd name="connsiteX109" fmla="*/ 4700390 w 6370596"/>
                <a:gd name="connsiteY109" fmla="*/ 3137991 h 4548521"/>
                <a:gd name="connsiteX110" fmla="*/ 4732140 w 6370596"/>
                <a:gd name="connsiteY110" fmla="*/ 3036391 h 4548521"/>
                <a:gd name="connsiteX111" fmla="*/ 4744840 w 6370596"/>
                <a:gd name="connsiteY111" fmla="*/ 2985591 h 4548521"/>
                <a:gd name="connsiteX112" fmla="*/ 4763890 w 6370596"/>
                <a:gd name="connsiteY112" fmla="*/ 2934791 h 4548521"/>
                <a:gd name="connsiteX113" fmla="*/ 4776590 w 6370596"/>
                <a:gd name="connsiteY113" fmla="*/ 2883991 h 4548521"/>
                <a:gd name="connsiteX114" fmla="*/ 4782940 w 6370596"/>
                <a:gd name="connsiteY114" fmla="*/ 2864941 h 4548521"/>
                <a:gd name="connsiteX115" fmla="*/ 4801990 w 6370596"/>
                <a:gd name="connsiteY115" fmla="*/ 2839541 h 4548521"/>
                <a:gd name="connsiteX116" fmla="*/ 4808340 w 6370596"/>
                <a:gd name="connsiteY116" fmla="*/ 2820491 h 4548521"/>
                <a:gd name="connsiteX117" fmla="*/ 4846440 w 6370596"/>
                <a:gd name="connsiteY117" fmla="*/ 2763341 h 4548521"/>
                <a:gd name="connsiteX118" fmla="*/ 4859140 w 6370596"/>
                <a:gd name="connsiteY118" fmla="*/ 2744291 h 4548521"/>
                <a:gd name="connsiteX119" fmla="*/ 4878190 w 6370596"/>
                <a:gd name="connsiteY119" fmla="*/ 2731591 h 4548521"/>
                <a:gd name="connsiteX120" fmla="*/ 4922640 w 6370596"/>
                <a:gd name="connsiteY120" fmla="*/ 2693491 h 4548521"/>
                <a:gd name="connsiteX121" fmla="*/ 4960740 w 6370596"/>
                <a:gd name="connsiteY121" fmla="*/ 2680791 h 4548521"/>
                <a:gd name="connsiteX122" fmla="*/ 5005190 w 6370596"/>
                <a:gd name="connsiteY122" fmla="*/ 2668091 h 4548521"/>
                <a:gd name="connsiteX123" fmla="*/ 5049640 w 6370596"/>
                <a:gd name="connsiteY123" fmla="*/ 2661741 h 4548521"/>
                <a:gd name="connsiteX124" fmla="*/ 5119490 w 6370596"/>
                <a:gd name="connsiteY124" fmla="*/ 2668091 h 4548521"/>
                <a:gd name="connsiteX125" fmla="*/ 5138540 w 6370596"/>
                <a:gd name="connsiteY125" fmla="*/ 2680791 h 4548521"/>
                <a:gd name="connsiteX126" fmla="*/ 5157590 w 6370596"/>
                <a:gd name="connsiteY126" fmla="*/ 2687141 h 4548521"/>
                <a:gd name="connsiteX127" fmla="*/ 5202040 w 6370596"/>
                <a:gd name="connsiteY127" fmla="*/ 2706191 h 4548521"/>
                <a:gd name="connsiteX128" fmla="*/ 5240140 w 6370596"/>
                <a:gd name="connsiteY128" fmla="*/ 2718891 h 4548521"/>
                <a:gd name="connsiteX129" fmla="*/ 5259190 w 6370596"/>
                <a:gd name="connsiteY129" fmla="*/ 2725241 h 4548521"/>
                <a:gd name="connsiteX130" fmla="*/ 5290940 w 6370596"/>
                <a:gd name="connsiteY130" fmla="*/ 2737941 h 4548521"/>
                <a:gd name="connsiteX131" fmla="*/ 5316340 w 6370596"/>
                <a:gd name="connsiteY131" fmla="*/ 2744291 h 4548521"/>
                <a:gd name="connsiteX132" fmla="*/ 5354440 w 6370596"/>
                <a:gd name="connsiteY132" fmla="*/ 2756991 h 4548521"/>
                <a:gd name="connsiteX133" fmla="*/ 5398890 w 6370596"/>
                <a:gd name="connsiteY133" fmla="*/ 2769691 h 4548521"/>
                <a:gd name="connsiteX134" fmla="*/ 5494140 w 6370596"/>
                <a:gd name="connsiteY134" fmla="*/ 2763341 h 4548521"/>
                <a:gd name="connsiteX135" fmla="*/ 5513190 w 6370596"/>
                <a:gd name="connsiteY135" fmla="*/ 2744291 h 4548521"/>
                <a:gd name="connsiteX136" fmla="*/ 5500490 w 6370596"/>
                <a:gd name="connsiteY136" fmla="*/ 2699841 h 4548521"/>
                <a:gd name="connsiteX137" fmla="*/ 5494140 w 6370596"/>
                <a:gd name="connsiteY137" fmla="*/ 2668091 h 4548521"/>
                <a:gd name="connsiteX138" fmla="*/ 5456040 w 6370596"/>
                <a:gd name="connsiteY138" fmla="*/ 2649041 h 4548521"/>
                <a:gd name="connsiteX139" fmla="*/ 5449690 w 6370596"/>
                <a:gd name="connsiteY139" fmla="*/ 2623641 h 4548521"/>
                <a:gd name="connsiteX140" fmla="*/ 5462390 w 6370596"/>
                <a:gd name="connsiteY140" fmla="*/ 2509341 h 4548521"/>
                <a:gd name="connsiteX141" fmla="*/ 5475090 w 6370596"/>
                <a:gd name="connsiteY141" fmla="*/ 2483941 h 4548521"/>
                <a:gd name="connsiteX142" fmla="*/ 5513190 w 6370596"/>
                <a:gd name="connsiteY142" fmla="*/ 2458541 h 4548521"/>
                <a:gd name="connsiteX143" fmla="*/ 5513190 w 6370596"/>
                <a:gd name="connsiteY143" fmla="*/ 2356941 h 4548521"/>
                <a:gd name="connsiteX144" fmla="*/ 5532240 w 6370596"/>
                <a:gd name="connsiteY144" fmla="*/ 2331541 h 4548521"/>
                <a:gd name="connsiteX145" fmla="*/ 5551290 w 6370596"/>
                <a:gd name="connsiteY145" fmla="*/ 2293441 h 4548521"/>
                <a:gd name="connsiteX146" fmla="*/ 5576690 w 6370596"/>
                <a:gd name="connsiteY146" fmla="*/ 2287091 h 4548521"/>
                <a:gd name="connsiteX147" fmla="*/ 5684640 w 6370596"/>
                <a:gd name="connsiteY147" fmla="*/ 2280741 h 4548521"/>
                <a:gd name="connsiteX148" fmla="*/ 5767190 w 6370596"/>
                <a:gd name="connsiteY148" fmla="*/ 2261691 h 4548521"/>
                <a:gd name="connsiteX149" fmla="*/ 5786240 w 6370596"/>
                <a:gd name="connsiteY149" fmla="*/ 2255341 h 4548521"/>
                <a:gd name="connsiteX150" fmla="*/ 5951340 w 6370596"/>
                <a:gd name="connsiteY150" fmla="*/ 2261691 h 4548521"/>
                <a:gd name="connsiteX151" fmla="*/ 5989440 w 6370596"/>
                <a:gd name="connsiteY151" fmla="*/ 2280741 h 4548521"/>
                <a:gd name="connsiteX152" fmla="*/ 6129140 w 6370596"/>
                <a:gd name="connsiteY152" fmla="*/ 2299791 h 4548521"/>
                <a:gd name="connsiteX153" fmla="*/ 6287890 w 6370596"/>
                <a:gd name="connsiteY153" fmla="*/ 2293441 h 4548521"/>
                <a:gd name="connsiteX154" fmla="*/ 6306940 w 6370596"/>
                <a:gd name="connsiteY154" fmla="*/ 2280741 h 4548521"/>
                <a:gd name="connsiteX155" fmla="*/ 6332340 w 6370596"/>
                <a:gd name="connsiteY155" fmla="*/ 2274391 h 4548521"/>
                <a:gd name="connsiteX156" fmla="*/ 6370440 w 6370596"/>
                <a:gd name="connsiteY156" fmla="*/ 2236291 h 4548521"/>
                <a:gd name="connsiteX157" fmla="*/ 6351390 w 6370596"/>
                <a:gd name="connsiteY157" fmla="*/ 2229941 h 4548521"/>
                <a:gd name="connsiteX158" fmla="*/ 6325990 w 6370596"/>
                <a:gd name="connsiteY158" fmla="*/ 2217241 h 4548521"/>
                <a:gd name="connsiteX159" fmla="*/ 6306940 w 6370596"/>
                <a:gd name="connsiteY159" fmla="*/ 2102941 h 4548521"/>
                <a:gd name="connsiteX160" fmla="*/ 6300590 w 6370596"/>
                <a:gd name="connsiteY160" fmla="*/ 2033091 h 4548521"/>
                <a:gd name="connsiteX161" fmla="*/ 6281540 w 6370596"/>
                <a:gd name="connsiteY161" fmla="*/ 1969591 h 4548521"/>
                <a:gd name="connsiteX162" fmla="*/ 6268840 w 6370596"/>
                <a:gd name="connsiteY162" fmla="*/ 1937841 h 4548521"/>
                <a:gd name="connsiteX163" fmla="*/ 6262490 w 6370596"/>
                <a:gd name="connsiteY163" fmla="*/ 1918791 h 4548521"/>
                <a:gd name="connsiteX164" fmla="*/ 6249790 w 6370596"/>
                <a:gd name="connsiteY164" fmla="*/ 1899741 h 4548521"/>
                <a:gd name="connsiteX165" fmla="*/ 6243440 w 6370596"/>
                <a:gd name="connsiteY165" fmla="*/ 1874341 h 4548521"/>
                <a:gd name="connsiteX166" fmla="*/ 6224390 w 6370596"/>
                <a:gd name="connsiteY166" fmla="*/ 1829891 h 4548521"/>
                <a:gd name="connsiteX167" fmla="*/ 6218040 w 6370596"/>
                <a:gd name="connsiteY167" fmla="*/ 1753691 h 4548521"/>
                <a:gd name="connsiteX168" fmla="*/ 6192640 w 6370596"/>
                <a:gd name="connsiteY168" fmla="*/ 1696541 h 4548521"/>
                <a:gd name="connsiteX169" fmla="*/ 6179940 w 6370596"/>
                <a:gd name="connsiteY169" fmla="*/ 1671141 h 4548521"/>
                <a:gd name="connsiteX170" fmla="*/ 6154540 w 6370596"/>
                <a:gd name="connsiteY170" fmla="*/ 1633041 h 4548521"/>
                <a:gd name="connsiteX171" fmla="*/ 6141840 w 6370596"/>
                <a:gd name="connsiteY171" fmla="*/ 1594941 h 4548521"/>
                <a:gd name="connsiteX172" fmla="*/ 6135490 w 6370596"/>
                <a:gd name="connsiteY172" fmla="*/ 1575891 h 4548521"/>
                <a:gd name="connsiteX173" fmla="*/ 6129140 w 6370596"/>
                <a:gd name="connsiteY173" fmla="*/ 1550491 h 4548521"/>
                <a:gd name="connsiteX174" fmla="*/ 6116440 w 6370596"/>
                <a:gd name="connsiteY174" fmla="*/ 1531441 h 4548521"/>
                <a:gd name="connsiteX175" fmla="*/ 6097390 w 6370596"/>
                <a:gd name="connsiteY175" fmla="*/ 1486991 h 4548521"/>
                <a:gd name="connsiteX176" fmla="*/ 6059290 w 6370596"/>
                <a:gd name="connsiteY176" fmla="*/ 1474291 h 4548521"/>
                <a:gd name="connsiteX177" fmla="*/ 6002140 w 6370596"/>
                <a:gd name="connsiteY177" fmla="*/ 1461591 h 4548521"/>
                <a:gd name="connsiteX178" fmla="*/ 5964040 w 6370596"/>
                <a:gd name="connsiteY178" fmla="*/ 1448891 h 4548521"/>
                <a:gd name="connsiteX179" fmla="*/ 5944990 w 6370596"/>
                <a:gd name="connsiteY179" fmla="*/ 1442541 h 4548521"/>
                <a:gd name="connsiteX180" fmla="*/ 5887840 w 6370596"/>
                <a:gd name="connsiteY180" fmla="*/ 1429841 h 4548521"/>
                <a:gd name="connsiteX181" fmla="*/ 5868790 w 6370596"/>
                <a:gd name="connsiteY181" fmla="*/ 1423491 h 4548521"/>
                <a:gd name="connsiteX182" fmla="*/ 5563990 w 6370596"/>
                <a:gd name="connsiteY182" fmla="*/ 1436191 h 4548521"/>
                <a:gd name="connsiteX183" fmla="*/ 5506840 w 6370596"/>
                <a:gd name="connsiteY183" fmla="*/ 1448891 h 4548521"/>
                <a:gd name="connsiteX184" fmla="*/ 5468740 w 6370596"/>
                <a:gd name="connsiteY184" fmla="*/ 1461591 h 4548521"/>
                <a:gd name="connsiteX185" fmla="*/ 5449690 w 6370596"/>
                <a:gd name="connsiteY185" fmla="*/ 1467941 h 4548521"/>
                <a:gd name="connsiteX186" fmla="*/ 5430640 w 6370596"/>
                <a:gd name="connsiteY186" fmla="*/ 1480641 h 4548521"/>
                <a:gd name="connsiteX187" fmla="*/ 5373490 w 6370596"/>
                <a:gd name="connsiteY187" fmla="*/ 1493341 h 4548521"/>
                <a:gd name="connsiteX188" fmla="*/ 5309990 w 6370596"/>
                <a:gd name="connsiteY188" fmla="*/ 1506041 h 4548521"/>
                <a:gd name="connsiteX189" fmla="*/ 5202040 w 6370596"/>
                <a:gd name="connsiteY189" fmla="*/ 1525091 h 4548521"/>
                <a:gd name="connsiteX190" fmla="*/ 5030590 w 6370596"/>
                <a:gd name="connsiteY190" fmla="*/ 1512391 h 4548521"/>
                <a:gd name="connsiteX191" fmla="*/ 4967090 w 6370596"/>
                <a:gd name="connsiteY191" fmla="*/ 1493341 h 4548521"/>
                <a:gd name="connsiteX192" fmla="*/ 4948040 w 6370596"/>
                <a:gd name="connsiteY192" fmla="*/ 1486991 h 4548521"/>
                <a:gd name="connsiteX193" fmla="*/ 4922640 w 6370596"/>
                <a:gd name="connsiteY193" fmla="*/ 1480641 h 4548521"/>
                <a:gd name="connsiteX194" fmla="*/ 4903590 w 6370596"/>
                <a:gd name="connsiteY194" fmla="*/ 1474291 h 4548521"/>
                <a:gd name="connsiteX195" fmla="*/ 4833740 w 6370596"/>
                <a:gd name="connsiteY195" fmla="*/ 1467941 h 4548521"/>
                <a:gd name="connsiteX196" fmla="*/ 4795640 w 6370596"/>
                <a:gd name="connsiteY196" fmla="*/ 1455241 h 4548521"/>
                <a:gd name="connsiteX197" fmla="*/ 4522590 w 6370596"/>
                <a:gd name="connsiteY197" fmla="*/ 1442541 h 4548521"/>
                <a:gd name="connsiteX198" fmla="*/ 4490840 w 6370596"/>
                <a:gd name="connsiteY198" fmla="*/ 1436191 h 4548521"/>
                <a:gd name="connsiteX199" fmla="*/ 4452740 w 6370596"/>
                <a:gd name="connsiteY199" fmla="*/ 1423491 h 4548521"/>
                <a:gd name="connsiteX200" fmla="*/ 4395590 w 6370596"/>
                <a:gd name="connsiteY200" fmla="*/ 1417141 h 4548521"/>
                <a:gd name="connsiteX201" fmla="*/ 4357490 w 6370596"/>
                <a:gd name="connsiteY201" fmla="*/ 1391741 h 4548521"/>
                <a:gd name="connsiteX202" fmla="*/ 4319390 w 6370596"/>
                <a:gd name="connsiteY202" fmla="*/ 1379041 h 4548521"/>
                <a:gd name="connsiteX203" fmla="*/ 4281290 w 6370596"/>
                <a:gd name="connsiteY203" fmla="*/ 1366341 h 4548521"/>
                <a:gd name="connsiteX204" fmla="*/ 4243190 w 6370596"/>
                <a:gd name="connsiteY204" fmla="*/ 1353641 h 4548521"/>
                <a:gd name="connsiteX205" fmla="*/ 4211440 w 6370596"/>
                <a:gd name="connsiteY205" fmla="*/ 1347291 h 4548521"/>
                <a:gd name="connsiteX206" fmla="*/ 4192390 w 6370596"/>
                <a:gd name="connsiteY206" fmla="*/ 1334591 h 4548521"/>
                <a:gd name="connsiteX207" fmla="*/ 4154290 w 6370596"/>
                <a:gd name="connsiteY207" fmla="*/ 1321891 h 4548521"/>
                <a:gd name="connsiteX208" fmla="*/ 4135240 w 6370596"/>
                <a:gd name="connsiteY208" fmla="*/ 1315541 h 4548521"/>
                <a:gd name="connsiteX209" fmla="*/ 4103490 w 6370596"/>
                <a:gd name="connsiteY209" fmla="*/ 1296491 h 4548521"/>
                <a:gd name="connsiteX210" fmla="*/ 4059040 w 6370596"/>
                <a:gd name="connsiteY210" fmla="*/ 1283791 h 4548521"/>
                <a:gd name="connsiteX211" fmla="*/ 4033640 w 6370596"/>
                <a:gd name="connsiteY211" fmla="*/ 1271091 h 4548521"/>
                <a:gd name="connsiteX212" fmla="*/ 3982840 w 6370596"/>
                <a:gd name="connsiteY212" fmla="*/ 1258391 h 4548521"/>
                <a:gd name="connsiteX213" fmla="*/ 3919340 w 6370596"/>
                <a:gd name="connsiteY213" fmla="*/ 1220291 h 4548521"/>
                <a:gd name="connsiteX214" fmla="*/ 3900290 w 6370596"/>
                <a:gd name="connsiteY214" fmla="*/ 1213941 h 4548521"/>
                <a:gd name="connsiteX215" fmla="*/ 3709790 w 6370596"/>
                <a:gd name="connsiteY215" fmla="*/ 1207591 h 4548521"/>
                <a:gd name="connsiteX216" fmla="*/ 3627240 w 6370596"/>
                <a:gd name="connsiteY216" fmla="*/ 1213941 h 4548521"/>
                <a:gd name="connsiteX217" fmla="*/ 3589140 w 6370596"/>
                <a:gd name="connsiteY217" fmla="*/ 1232991 h 4548521"/>
                <a:gd name="connsiteX218" fmla="*/ 3551040 w 6370596"/>
                <a:gd name="connsiteY218" fmla="*/ 1245691 h 4548521"/>
                <a:gd name="connsiteX219" fmla="*/ 3531990 w 6370596"/>
                <a:gd name="connsiteY219" fmla="*/ 1258391 h 4548521"/>
                <a:gd name="connsiteX220" fmla="*/ 3512940 w 6370596"/>
                <a:gd name="connsiteY220" fmla="*/ 1264741 h 4548521"/>
                <a:gd name="connsiteX221" fmla="*/ 3474840 w 6370596"/>
                <a:gd name="connsiteY221" fmla="*/ 1290141 h 4548521"/>
                <a:gd name="connsiteX222" fmla="*/ 3455790 w 6370596"/>
                <a:gd name="connsiteY222" fmla="*/ 1302841 h 4548521"/>
                <a:gd name="connsiteX223" fmla="*/ 3455790 w 6370596"/>
                <a:gd name="connsiteY223" fmla="*/ 1455241 h 4548521"/>
                <a:gd name="connsiteX224" fmla="*/ 3366890 w 6370596"/>
                <a:gd name="connsiteY224" fmla="*/ 1506041 h 4548521"/>
                <a:gd name="connsiteX225" fmla="*/ 3271640 w 6370596"/>
                <a:gd name="connsiteY225" fmla="*/ 1448891 h 4548521"/>
                <a:gd name="connsiteX226" fmla="*/ 3252590 w 6370596"/>
                <a:gd name="connsiteY226" fmla="*/ 1455241 h 4548521"/>
                <a:gd name="connsiteX227" fmla="*/ 3176390 w 6370596"/>
                <a:gd name="connsiteY227" fmla="*/ 1429841 h 4548521"/>
                <a:gd name="connsiteX228" fmla="*/ 3157340 w 6370596"/>
                <a:gd name="connsiteY228" fmla="*/ 1410791 h 4548521"/>
                <a:gd name="connsiteX229" fmla="*/ 3138290 w 6370596"/>
                <a:gd name="connsiteY229" fmla="*/ 1372691 h 4548521"/>
                <a:gd name="connsiteX230" fmla="*/ 3131940 w 6370596"/>
                <a:gd name="connsiteY230" fmla="*/ 1353641 h 4548521"/>
                <a:gd name="connsiteX231" fmla="*/ 3119240 w 6370596"/>
                <a:gd name="connsiteY231" fmla="*/ 1334591 h 4548521"/>
                <a:gd name="connsiteX232" fmla="*/ 3112890 w 6370596"/>
                <a:gd name="connsiteY232" fmla="*/ 1315541 h 4548521"/>
                <a:gd name="connsiteX233" fmla="*/ 3100190 w 6370596"/>
                <a:gd name="connsiteY233" fmla="*/ 1296491 h 4548521"/>
                <a:gd name="connsiteX234" fmla="*/ 3087490 w 6370596"/>
                <a:gd name="connsiteY234" fmla="*/ 1271091 h 4548521"/>
                <a:gd name="connsiteX235" fmla="*/ 3068440 w 6370596"/>
                <a:gd name="connsiteY235" fmla="*/ 1252041 h 4548521"/>
                <a:gd name="connsiteX236" fmla="*/ 3030340 w 6370596"/>
                <a:gd name="connsiteY236" fmla="*/ 1232991 h 4548521"/>
                <a:gd name="connsiteX237" fmla="*/ 3011290 w 6370596"/>
                <a:gd name="connsiteY237" fmla="*/ 1213941 h 4548521"/>
                <a:gd name="connsiteX238" fmla="*/ 2985890 w 6370596"/>
                <a:gd name="connsiteY238" fmla="*/ 1194891 h 4548521"/>
                <a:gd name="connsiteX239" fmla="*/ 2966840 w 6370596"/>
                <a:gd name="connsiteY239" fmla="*/ 1169491 h 4548521"/>
                <a:gd name="connsiteX240" fmla="*/ 2941440 w 6370596"/>
                <a:gd name="connsiteY240" fmla="*/ 1144091 h 4548521"/>
                <a:gd name="connsiteX241" fmla="*/ 2896990 w 6370596"/>
                <a:gd name="connsiteY241" fmla="*/ 1086941 h 4548521"/>
                <a:gd name="connsiteX242" fmla="*/ 2865240 w 6370596"/>
                <a:gd name="connsiteY242" fmla="*/ 1048841 h 4548521"/>
                <a:gd name="connsiteX243" fmla="*/ 2839840 w 6370596"/>
                <a:gd name="connsiteY243" fmla="*/ 1029791 h 4548521"/>
                <a:gd name="connsiteX244" fmla="*/ 2801740 w 6370596"/>
                <a:gd name="connsiteY244" fmla="*/ 1004391 h 4548521"/>
                <a:gd name="connsiteX245" fmla="*/ 2757290 w 6370596"/>
                <a:gd name="connsiteY245" fmla="*/ 966291 h 4548521"/>
                <a:gd name="connsiteX246" fmla="*/ 2719190 w 6370596"/>
                <a:gd name="connsiteY246" fmla="*/ 928191 h 4548521"/>
                <a:gd name="connsiteX247" fmla="*/ 2700140 w 6370596"/>
                <a:gd name="connsiteY247" fmla="*/ 915491 h 4548521"/>
                <a:gd name="connsiteX248" fmla="*/ 2655690 w 6370596"/>
                <a:gd name="connsiteY248" fmla="*/ 871041 h 4548521"/>
                <a:gd name="connsiteX249" fmla="*/ 2630290 w 6370596"/>
                <a:gd name="connsiteY249" fmla="*/ 832941 h 4548521"/>
                <a:gd name="connsiteX250" fmla="*/ 2598540 w 6370596"/>
                <a:gd name="connsiteY250" fmla="*/ 801191 h 4548521"/>
                <a:gd name="connsiteX251" fmla="*/ 2585840 w 6370596"/>
                <a:gd name="connsiteY251" fmla="*/ 782141 h 4548521"/>
                <a:gd name="connsiteX252" fmla="*/ 2522340 w 6370596"/>
                <a:gd name="connsiteY252" fmla="*/ 744041 h 4548521"/>
                <a:gd name="connsiteX253" fmla="*/ 2503290 w 6370596"/>
                <a:gd name="connsiteY253" fmla="*/ 724991 h 4548521"/>
                <a:gd name="connsiteX254" fmla="*/ 2452490 w 6370596"/>
                <a:gd name="connsiteY254" fmla="*/ 693241 h 4548521"/>
                <a:gd name="connsiteX255" fmla="*/ 2376290 w 6370596"/>
                <a:gd name="connsiteY255" fmla="*/ 642441 h 4548521"/>
                <a:gd name="connsiteX256" fmla="*/ 2331840 w 6370596"/>
                <a:gd name="connsiteY256" fmla="*/ 585291 h 4548521"/>
                <a:gd name="connsiteX257" fmla="*/ 2293740 w 6370596"/>
                <a:gd name="connsiteY257" fmla="*/ 547191 h 4548521"/>
                <a:gd name="connsiteX258" fmla="*/ 2268340 w 6370596"/>
                <a:gd name="connsiteY258" fmla="*/ 496391 h 4548521"/>
                <a:gd name="connsiteX259" fmla="*/ 2223890 w 6370596"/>
                <a:gd name="connsiteY259" fmla="*/ 350341 h 4548521"/>
                <a:gd name="connsiteX260" fmla="*/ 2211190 w 6370596"/>
                <a:gd name="connsiteY260" fmla="*/ 331291 h 4548521"/>
                <a:gd name="connsiteX261" fmla="*/ 2204840 w 6370596"/>
                <a:gd name="connsiteY261" fmla="*/ 312241 h 4548521"/>
                <a:gd name="connsiteX262" fmla="*/ 2179440 w 6370596"/>
                <a:gd name="connsiteY262" fmla="*/ 274141 h 4548521"/>
                <a:gd name="connsiteX263" fmla="*/ 2122290 w 6370596"/>
                <a:gd name="connsiteY263" fmla="*/ 134441 h 4548521"/>
                <a:gd name="connsiteX264" fmla="*/ 2096890 w 6370596"/>
                <a:gd name="connsiteY264" fmla="*/ 96341 h 4548521"/>
                <a:gd name="connsiteX265" fmla="*/ 2071490 w 6370596"/>
                <a:gd name="connsiteY265" fmla="*/ 89991 h 4548521"/>
                <a:gd name="connsiteX266" fmla="*/ 2001640 w 6370596"/>
                <a:gd name="connsiteY266" fmla="*/ 58241 h 4548521"/>
                <a:gd name="connsiteX267" fmla="*/ 1982590 w 6370596"/>
                <a:gd name="connsiteY267" fmla="*/ 45541 h 4548521"/>
                <a:gd name="connsiteX268" fmla="*/ 1684140 w 6370596"/>
                <a:gd name="connsiteY268" fmla="*/ 26491 h 4548521"/>
                <a:gd name="connsiteX269" fmla="*/ 763390 w 6370596"/>
                <a:gd name="connsiteY269" fmla="*/ 13791 h 4548521"/>
                <a:gd name="connsiteX270" fmla="*/ 503040 w 6370596"/>
                <a:gd name="connsiteY270" fmla="*/ 1091 h 4548521"/>
                <a:gd name="connsiteX271" fmla="*/ 452240 w 6370596"/>
                <a:gd name="connsiteY271" fmla="*/ 20141 h 4548521"/>
                <a:gd name="connsiteX272" fmla="*/ 134740 w 6370596"/>
                <a:gd name="connsiteY272" fmla="*/ 20141 h 4548521"/>
                <a:gd name="connsiteX273" fmla="*/ 45840 w 6370596"/>
                <a:gd name="connsiteY273" fmla="*/ 64591 h 4548521"/>
                <a:gd name="connsiteX274" fmla="*/ 26790 w 6370596"/>
                <a:gd name="connsiteY274" fmla="*/ 229691 h 4548521"/>
                <a:gd name="connsiteX275" fmla="*/ 7740 w 6370596"/>
                <a:gd name="connsiteY275" fmla="*/ 369391 h 4548521"/>
                <a:gd name="connsiteX276" fmla="*/ 20440 w 6370596"/>
                <a:gd name="connsiteY27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671690 w 6370596"/>
                <a:gd name="connsiteY79" fmla="*/ 2979241 h 4548521"/>
                <a:gd name="connsiteX80" fmla="*/ 3678040 w 6370596"/>
                <a:gd name="connsiteY80" fmla="*/ 2960191 h 4548521"/>
                <a:gd name="connsiteX81" fmla="*/ 3690740 w 6370596"/>
                <a:gd name="connsiteY81" fmla="*/ 2877641 h 4548521"/>
                <a:gd name="connsiteX82" fmla="*/ 3684390 w 6370596"/>
                <a:gd name="connsiteY82" fmla="*/ 2833191 h 4548521"/>
                <a:gd name="connsiteX83" fmla="*/ 3671690 w 6370596"/>
                <a:gd name="connsiteY83" fmla="*/ 2814141 h 4548521"/>
                <a:gd name="connsiteX84" fmla="*/ 3665340 w 6370596"/>
                <a:gd name="connsiteY84" fmla="*/ 2788741 h 4548521"/>
                <a:gd name="connsiteX85" fmla="*/ 3671690 w 6370596"/>
                <a:gd name="connsiteY85" fmla="*/ 2706191 h 4548521"/>
                <a:gd name="connsiteX86" fmla="*/ 3684390 w 6370596"/>
                <a:gd name="connsiteY86" fmla="*/ 2687141 h 4548521"/>
                <a:gd name="connsiteX87" fmla="*/ 3722490 w 6370596"/>
                <a:gd name="connsiteY87" fmla="*/ 2649041 h 4548521"/>
                <a:gd name="connsiteX88" fmla="*/ 3843140 w 6370596"/>
                <a:gd name="connsiteY88" fmla="*/ 2604591 h 4548521"/>
                <a:gd name="connsiteX89" fmla="*/ 3925690 w 6370596"/>
                <a:gd name="connsiteY89" fmla="*/ 2541091 h 4548521"/>
                <a:gd name="connsiteX90" fmla="*/ 4008240 w 6370596"/>
                <a:gd name="connsiteY90" fmla="*/ 2464891 h 4548521"/>
                <a:gd name="connsiteX91" fmla="*/ 4109840 w 6370596"/>
                <a:gd name="connsiteY91" fmla="*/ 2471241 h 4548521"/>
                <a:gd name="connsiteX92" fmla="*/ 4147940 w 6370596"/>
                <a:gd name="connsiteY92" fmla="*/ 2496641 h 4548521"/>
                <a:gd name="connsiteX93" fmla="*/ 4186040 w 6370596"/>
                <a:gd name="connsiteY93" fmla="*/ 2515691 h 4548521"/>
                <a:gd name="connsiteX94" fmla="*/ 4249540 w 6370596"/>
                <a:gd name="connsiteY94" fmla="*/ 2566491 h 4548521"/>
                <a:gd name="connsiteX95" fmla="*/ 4274940 w 6370596"/>
                <a:gd name="connsiteY95" fmla="*/ 2610941 h 4548521"/>
                <a:gd name="connsiteX96" fmla="*/ 4293990 w 6370596"/>
                <a:gd name="connsiteY96" fmla="*/ 2629991 h 4548521"/>
                <a:gd name="connsiteX97" fmla="*/ 4363840 w 6370596"/>
                <a:gd name="connsiteY97" fmla="*/ 2706191 h 4548521"/>
                <a:gd name="connsiteX98" fmla="*/ 4382890 w 6370596"/>
                <a:gd name="connsiteY98" fmla="*/ 2731591 h 4548521"/>
                <a:gd name="connsiteX99" fmla="*/ 4427340 w 6370596"/>
                <a:gd name="connsiteY99" fmla="*/ 2795091 h 4548521"/>
                <a:gd name="connsiteX100" fmla="*/ 4465440 w 6370596"/>
                <a:gd name="connsiteY100" fmla="*/ 2852241 h 4548521"/>
                <a:gd name="connsiteX101" fmla="*/ 4535290 w 6370596"/>
                <a:gd name="connsiteY101" fmla="*/ 2947491 h 4548521"/>
                <a:gd name="connsiteX102" fmla="*/ 4547990 w 6370596"/>
                <a:gd name="connsiteY102" fmla="*/ 2966541 h 4548521"/>
                <a:gd name="connsiteX103" fmla="*/ 4573390 w 6370596"/>
                <a:gd name="connsiteY103" fmla="*/ 2991941 h 4548521"/>
                <a:gd name="connsiteX104" fmla="*/ 4586090 w 6370596"/>
                <a:gd name="connsiteY104" fmla="*/ 3010991 h 4548521"/>
                <a:gd name="connsiteX105" fmla="*/ 4605140 w 6370596"/>
                <a:gd name="connsiteY105" fmla="*/ 3030041 h 4548521"/>
                <a:gd name="connsiteX106" fmla="*/ 4649590 w 6370596"/>
                <a:gd name="connsiteY106" fmla="*/ 3087191 h 4548521"/>
                <a:gd name="connsiteX107" fmla="*/ 4668640 w 6370596"/>
                <a:gd name="connsiteY107" fmla="*/ 3112591 h 4548521"/>
                <a:gd name="connsiteX108" fmla="*/ 4681340 w 6370596"/>
                <a:gd name="connsiteY108" fmla="*/ 3131641 h 4548521"/>
                <a:gd name="connsiteX109" fmla="*/ 4700390 w 6370596"/>
                <a:gd name="connsiteY109" fmla="*/ 3137991 h 4548521"/>
                <a:gd name="connsiteX110" fmla="*/ 4732140 w 6370596"/>
                <a:gd name="connsiteY110" fmla="*/ 3036391 h 4548521"/>
                <a:gd name="connsiteX111" fmla="*/ 4744840 w 6370596"/>
                <a:gd name="connsiteY111" fmla="*/ 2985591 h 4548521"/>
                <a:gd name="connsiteX112" fmla="*/ 4763890 w 6370596"/>
                <a:gd name="connsiteY112" fmla="*/ 2934791 h 4548521"/>
                <a:gd name="connsiteX113" fmla="*/ 4776590 w 6370596"/>
                <a:gd name="connsiteY113" fmla="*/ 2883991 h 4548521"/>
                <a:gd name="connsiteX114" fmla="*/ 4782940 w 6370596"/>
                <a:gd name="connsiteY114" fmla="*/ 2864941 h 4548521"/>
                <a:gd name="connsiteX115" fmla="*/ 4801990 w 6370596"/>
                <a:gd name="connsiteY115" fmla="*/ 2839541 h 4548521"/>
                <a:gd name="connsiteX116" fmla="*/ 4808340 w 6370596"/>
                <a:gd name="connsiteY116" fmla="*/ 2820491 h 4548521"/>
                <a:gd name="connsiteX117" fmla="*/ 4846440 w 6370596"/>
                <a:gd name="connsiteY117" fmla="*/ 2763341 h 4548521"/>
                <a:gd name="connsiteX118" fmla="*/ 4859140 w 6370596"/>
                <a:gd name="connsiteY118" fmla="*/ 2744291 h 4548521"/>
                <a:gd name="connsiteX119" fmla="*/ 4878190 w 6370596"/>
                <a:gd name="connsiteY119" fmla="*/ 2731591 h 4548521"/>
                <a:gd name="connsiteX120" fmla="*/ 4922640 w 6370596"/>
                <a:gd name="connsiteY120" fmla="*/ 2693491 h 4548521"/>
                <a:gd name="connsiteX121" fmla="*/ 4960740 w 6370596"/>
                <a:gd name="connsiteY121" fmla="*/ 2680791 h 4548521"/>
                <a:gd name="connsiteX122" fmla="*/ 5005190 w 6370596"/>
                <a:gd name="connsiteY122" fmla="*/ 2668091 h 4548521"/>
                <a:gd name="connsiteX123" fmla="*/ 5049640 w 6370596"/>
                <a:gd name="connsiteY123" fmla="*/ 2661741 h 4548521"/>
                <a:gd name="connsiteX124" fmla="*/ 5119490 w 6370596"/>
                <a:gd name="connsiteY124" fmla="*/ 2668091 h 4548521"/>
                <a:gd name="connsiteX125" fmla="*/ 5138540 w 6370596"/>
                <a:gd name="connsiteY125" fmla="*/ 2680791 h 4548521"/>
                <a:gd name="connsiteX126" fmla="*/ 5157590 w 6370596"/>
                <a:gd name="connsiteY126" fmla="*/ 2687141 h 4548521"/>
                <a:gd name="connsiteX127" fmla="*/ 5202040 w 6370596"/>
                <a:gd name="connsiteY127" fmla="*/ 2706191 h 4548521"/>
                <a:gd name="connsiteX128" fmla="*/ 5240140 w 6370596"/>
                <a:gd name="connsiteY128" fmla="*/ 2718891 h 4548521"/>
                <a:gd name="connsiteX129" fmla="*/ 5259190 w 6370596"/>
                <a:gd name="connsiteY129" fmla="*/ 2725241 h 4548521"/>
                <a:gd name="connsiteX130" fmla="*/ 5290940 w 6370596"/>
                <a:gd name="connsiteY130" fmla="*/ 2737941 h 4548521"/>
                <a:gd name="connsiteX131" fmla="*/ 5316340 w 6370596"/>
                <a:gd name="connsiteY131" fmla="*/ 2744291 h 4548521"/>
                <a:gd name="connsiteX132" fmla="*/ 5354440 w 6370596"/>
                <a:gd name="connsiteY132" fmla="*/ 2756991 h 4548521"/>
                <a:gd name="connsiteX133" fmla="*/ 5398890 w 6370596"/>
                <a:gd name="connsiteY133" fmla="*/ 2769691 h 4548521"/>
                <a:gd name="connsiteX134" fmla="*/ 5494140 w 6370596"/>
                <a:gd name="connsiteY134" fmla="*/ 2763341 h 4548521"/>
                <a:gd name="connsiteX135" fmla="*/ 5513190 w 6370596"/>
                <a:gd name="connsiteY135" fmla="*/ 2744291 h 4548521"/>
                <a:gd name="connsiteX136" fmla="*/ 5500490 w 6370596"/>
                <a:gd name="connsiteY136" fmla="*/ 2699841 h 4548521"/>
                <a:gd name="connsiteX137" fmla="*/ 5494140 w 6370596"/>
                <a:gd name="connsiteY137" fmla="*/ 2668091 h 4548521"/>
                <a:gd name="connsiteX138" fmla="*/ 5456040 w 6370596"/>
                <a:gd name="connsiteY138" fmla="*/ 2649041 h 4548521"/>
                <a:gd name="connsiteX139" fmla="*/ 5449690 w 6370596"/>
                <a:gd name="connsiteY139" fmla="*/ 2623641 h 4548521"/>
                <a:gd name="connsiteX140" fmla="*/ 5462390 w 6370596"/>
                <a:gd name="connsiteY140" fmla="*/ 2509341 h 4548521"/>
                <a:gd name="connsiteX141" fmla="*/ 5475090 w 6370596"/>
                <a:gd name="connsiteY141" fmla="*/ 2483941 h 4548521"/>
                <a:gd name="connsiteX142" fmla="*/ 5513190 w 6370596"/>
                <a:gd name="connsiteY142" fmla="*/ 2458541 h 4548521"/>
                <a:gd name="connsiteX143" fmla="*/ 5513190 w 6370596"/>
                <a:gd name="connsiteY143" fmla="*/ 2356941 h 4548521"/>
                <a:gd name="connsiteX144" fmla="*/ 5532240 w 6370596"/>
                <a:gd name="connsiteY144" fmla="*/ 2331541 h 4548521"/>
                <a:gd name="connsiteX145" fmla="*/ 5551290 w 6370596"/>
                <a:gd name="connsiteY145" fmla="*/ 2293441 h 4548521"/>
                <a:gd name="connsiteX146" fmla="*/ 5576690 w 6370596"/>
                <a:gd name="connsiteY146" fmla="*/ 2287091 h 4548521"/>
                <a:gd name="connsiteX147" fmla="*/ 5684640 w 6370596"/>
                <a:gd name="connsiteY147" fmla="*/ 2280741 h 4548521"/>
                <a:gd name="connsiteX148" fmla="*/ 5767190 w 6370596"/>
                <a:gd name="connsiteY148" fmla="*/ 2261691 h 4548521"/>
                <a:gd name="connsiteX149" fmla="*/ 5786240 w 6370596"/>
                <a:gd name="connsiteY149" fmla="*/ 2255341 h 4548521"/>
                <a:gd name="connsiteX150" fmla="*/ 5951340 w 6370596"/>
                <a:gd name="connsiteY150" fmla="*/ 2261691 h 4548521"/>
                <a:gd name="connsiteX151" fmla="*/ 5989440 w 6370596"/>
                <a:gd name="connsiteY151" fmla="*/ 2280741 h 4548521"/>
                <a:gd name="connsiteX152" fmla="*/ 6129140 w 6370596"/>
                <a:gd name="connsiteY152" fmla="*/ 2299791 h 4548521"/>
                <a:gd name="connsiteX153" fmla="*/ 6287890 w 6370596"/>
                <a:gd name="connsiteY153" fmla="*/ 2293441 h 4548521"/>
                <a:gd name="connsiteX154" fmla="*/ 6306940 w 6370596"/>
                <a:gd name="connsiteY154" fmla="*/ 2280741 h 4548521"/>
                <a:gd name="connsiteX155" fmla="*/ 6332340 w 6370596"/>
                <a:gd name="connsiteY155" fmla="*/ 2274391 h 4548521"/>
                <a:gd name="connsiteX156" fmla="*/ 6370440 w 6370596"/>
                <a:gd name="connsiteY156" fmla="*/ 2236291 h 4548521"/>
                <a:gd name="connsiteX157" fmla="*/ 6351390 w 6370596"/>
                <a:gd name="connsiteY157" fmla="*/ 2229941 h 4548521"/>
                <a:gd name="connsiteX158" fmla="*/ 6325990 w 6370596"/>
                <a:gd name="connsiteY158" fmla="*/ 2217241 h 4548521"/>
                <a:gd name="connsiteX159" fmla="*/ 6306940 w 6370596"/>
                <a:gd name="connsiteY159" fmla="*/ 2102941 h 4548521"/>
                <a:gd name="connsiteX160" fmla="*/ 6300590 w 6370596"/>
                <a:gd name="connsiteY160" fmla="*/ 2033091 h 4548521"/>
                <a:gd name="connsiteX161" fmla="*/ 6281540 w 6370596"/>
                <a:gd name="connsiteY161" fmla="*/ 1969591 h 4548521"/>
                <a:gd name="connsiteX162" fmla="*/ 6268840 w 6370596"/>
                <a:gd name="connsiteY162" fmla="*/ 1937841 h 4548521"/>
                <a:gd name="connsiteX163" fmla="*/ 6262490 w 6370596"/>
                <a:gd name="connsiteY163" fmla="*/ 1918791 h 4548521"/>
                <a:gd name="connsiteX164" fmla="*/ 6249790 w 6370596"/>
                <a:gd name="connsiteY164" fmla="*/ 1899741 h 4548521"/>
                <a:gd name="connsiteX165" fmla="*/ 6243440 w 6370596"/>
                <a:gd name="connsiteY165" fmla="*/ 1874341 h 4548521"/>
                <a:gd name="connsiteX166" fmla="*/ 6224390 w 6370596"/>
                <a:gd name="connsiteY166" fmla="*/ 1829891 h 4548521"/>
                <a:gd name="connsiteX167" fmla="*/ 6218040 w 6370596"/>
                <a:gd name="connsiteY167" fmla="*/ 1753691 h 4548521"/>
                <a:gd name="connsiteX168" fmla="*/ 6192640 w 6370596"/>
                <a:gd name="connsiteY168" fmla="*/ 1696541 h 4548521"/>
                <a:gd name="connsiteX169" fmla="*/ 6179940 w 6370596"/>
                <a:gd name="connsiteY169" fmla="*/ 1671141 h 4548521"/>
                <a:gd name="connsiteX170" fmla="*/ 6154540 w 6370596"/>
                <a:gd name="connsiteY170" fmla="*/ 1633041 h 4548521"/>
                <a:gd name="connsiteX171" fmla="*/ 6141840 w 6370596"/>
                <a:gd name="connsiteY171" fmla="*/ 1594941 h 4548521"/>
                <a:gd name="connsiteX172" fmla="*/ 6135490 w 6370596"/>
                <a:gd name="connsiteY172" fmla="*/ 1575891 h 4548521"/>
                <a:gd name="connsiteX173" fmla="*/ 6129140 w 6370596"/>
                <a:gd name="connsiteY173" fmla="*/ 1550491 h 4548521"/>
                <a:gd name="connsiteX174" fmla="*/ 6116440 w 6370596"/>
                <a:gd name="connsiteY174" fmla="*/ 1531441 h 4548521"/>
                <a:gd name="connsiteX175" fmla="*/ 6097390 w 6370596"/>
                <a:gd name="connsiteY175" fmla="*/ 1486991 h 4548521"/>
                <a:gd name="connsiteX176" fmla="*/ 6059290 w 6370596"/>
                <a:gd name="connsiteY176" fmla="*/ 1474291 h 4548521"/>
                <a:gd name="connsiteX177" fmla="*/ 6002140 w 6370596"/>
                <a:gd name="connsiteY177" fmla="*/ 1461591 h 4548521"/>
                <a:gd name="connsiteX178" fmla="*/ 5964040 w 6370596"/>
                <a:gd name="connsiteY178" fmla="*/ 1448891 h 4548521"/>
                <a:gd name="connsiteX179" fmla="*/ 5944990 w 6370596"/>
                <a:gd name="connsiteY179" fmla="*/ 1442541 h 4548521"/>
                <a:gd name="connsiteX180" fmla="*/ 5887840 w 6370596"/>
                <a:gd name="connsiteY180" fmla="*/ 1429841 h 4548521"/>
                <a:gd name="connsiteX181" fmla="*/ 5868790 w 6370596"/>
                <a:gd name="connsiteY181" fmla="*/ 1423491 h 4548521"/>
                <a:gd name="connsiteX182" fmla="*/ 5563990 w 6370596"/>
                <a:gd name="connsiteY182" fmla="*/ 1436191 h 4548521"/>
                <a:gd name="connsiteX183" fmla="*/ 5506840 w 6370596"/>
                <a:gd name="connsiteY183" fmla="*/ 1448891 h 4548521"/>
                <a:gd name="connsiteX184" fmla="*/ 5468740 w 6370596"/>
                <a:gd name="connsiteY184" fmla="*/ 1461591 h 4548521"/>
                <a:gd name="connsiteX185" fmla="*/ 5449690 w 6370596"/>
                <a:gd name="connsiteY185" fmla="*/ 1467941 h 4548521"/>
                <a:gd name="connsiteX186" fmla="*/ 5430640 w 6370596"/>
                <a:gd name="connsiteY186" fmla="*/ 1480641 h 4548521"/>
                <a:gd name="connsiteX187" fmla="*/ 5373490 w 6370596"/>
                <a:gd name="connsiteY187" fmla="*/ 1493341 h 4548521"/>
                <a:gd name="connsiteX188" fmla="*/ 5309990 w 6370596"/>
                <a:gd name="connsiteY188" fmla="*/ 1506041 h 4548521"/>
                <a:gd name="connsiteX189" fmla="*/ 5202040 w 6370596"/>
                <a:gd name="connsiteY189" fmla="*/ 1525091 h 4548521"/>
                <a:gd name="connsiteX190" fmla="*/ 5030590 w 6370596"/>
                <a:gd name="connsiteY190" fmla="*/ 1512391 h 4548521"/>
                <a:gd name="connsiteX191" fmla="*/ 4967090 w 6370596"/>
                <a:gd name="connsiteY191" fmla="*/ 1493341 h 4548521"/>
                <a:gd name="connsiteX192" fmla="*/ 4948040 w 6370596"/>
                <a:gd name="connsiteY192" fmla="*/ 1486991 h 4548521"/>
                <a:gd name="connsiteX193" fmla="*/ 4922640 w 6370596"/>
                <a:gd name="connsiteY193" fmla="*/ 1480641 h 4548521"/>
                <a:gd name="connsiteX194" fmla="*/ 4903590 w 6370596"/>
                <a:gd name="connsiteY194" fmla="*/ 1474291 h 4548521"/>
                <a:gd name="connsiteX195" fmla="*/ 4833740 w 6370596"/>
                <a:gd name="connsiteY195" fmla="*/ 1467941 h 4548521"/>
                <a:gd name="connsiteX196" fmla="*/ 4795640 w 6370596"/>
                <a:gd name="connsiteY196" fmla="*/ 1455241 h 4548521"/>
                <a:gd name="connsiteX197" fmla="*/ 4522590 w 6370596"/>
                <a:gd name="connsiteY197" fmla="*/ 1442541 h 4548521"/>
                <a:gd name="connsiteX198" fmla="*/ 4490840 w 6370596"/>
                <a:gd name="connsiteY198" fmla="*/ 1436191 h 4548521"/>
                <a:gd name="connsiteX199" fmla="*/ 4452740 w 6370596"/>
                <a:gd name="connsiteY199" fmla="*/ 1423491 h 4548521"/>
                <a:gd name="connsiteX200" fmla="*/ 4395590 w 6370596"/>
                <a:gd name="connsiteY200" fmla="*/ 1417141 h 4548521"/>
                <a:gd name="connsiteX201" fmla="*/ 4357490 w 6370596"/>
                <a:gd name="connsiteY201" fmla="*/ 1391741 h 4548521"/>
                <a:gd name="connsiteX202" fmla="*/ 4319390 w 6370596"/>
                <a:gd name="connsiteY202" fmla="*/ 1379041 h 4548521"/>
                <a:gd name="connsiteX203" fmla="*/ 4281290 w 6370596"/>
                <a:gd name="connsiteY203" fmla="*/ 1366341 h 4548521"/>
                <a:gd name="connsiteX204" fmla="*/ 4243190 w 6370596"/>
                <a:gd name="connsiteY204" fmla="*/ 1353641 h 4548521"/>
                <a:gd name="connsiteX205" fmla="*/ 4211440 w 6370596"/>
                <a:gd name="connsiteY205" fmla="*/ 1347291 h 4548521"/>
                <a:gd name="connsiteX206" fmla="*/ 4192390 w 6370596"/>
                <a:gd name="connsiteY206" fmla="*/ 1334591 h 4548521"/>
                <a:gd name="connsiteX207" fmla="*/ 4154290 w 6370596"/>
                <a:gd name="connsiteY207" fmla="*/ 1321891 h 4548521"/>
                <a:gd name="connsiteX208" fmla="*/ 4135240 w 6370596"/>
                <a:gd name="connsiteY208" fmla="*/ 1315541 h 4548521"/>
                <a:gd name="connsiteX209" fmla="*/ 4103490 w 6370596"/>
                <a:gd name="connsiteY209" fmla="*/ 1296491 h 4548521"/>
                <a:gd name="connsiteX210" fmla="*/ 4059040 w 6370596"/>
                <a:gd name="connsiteY210" fmla="*/ 1283791 h 4548521"/>
                <a:gd name="connsiteX211" fmla="*/ 4033640 w 6370596"/>
                <a:gd name="connsiteY211" fmla="*/ 1271091 h 4548521"/>
                <a:gd name="connsiteX212" fmla="*/ 3982840 w 6370596"/>
                <a:gd name="connsiteY212" fmla="*/ 1258391 h 4548521"/>
                <a:gd name="connsiteX213" fmla="*/ 3919340 w 6370596"/>
                <a:gd name="connsiteY213" fmla="*/ 1220291 h 4548521"/>
                <a:gd name="connsiteX214" fmla="*/ 3900290 w 6370596"/>
                <a:gd name="connsiteY214" fmla="*/ 1213941 h 4548521"/>
                <a:gd name="connsiteX215" fmla="*/ 3709790 w 6370596"/>
                <a:gd name="connsiteY215" fmla="*/ 1207591 h 4548521"/>
                <a:gd name="connsiteX216" fmla="*/ 3627240 w 6370596"/>
                <a:gd name="connsiteY216" fmla="*/ 1213941 h 4548521"/>
                <a:gd name="connsiteX217" fmla="*/ 3589140 w 6370596"/>
                <a:gd name="connsiteY217" fmla="*/ 1232991 h 4548521"/>
                <a:gd name="connsiteX218" fmla="*/ 3551040 w 6370596"/>
                <a:gd name="connsiteY218" fmla="*/ 1245691 h 4548521"/>
                <a:gd name="connsiteX219" fmla="*/ 3531990 w 6370596"/>
                <a:gd name="connsiteY219" fmla="*/ 1258391 h 4548521"/>
                <a:gd name="connsiteX220" fmla="*/ 3512940 w 6370596"/>
                <a:gd name="connsiteY220" fmla="*/ 1264741 h 4548521"/>
                <a:gd name="connsiteX221" fmla="*/ 3474840 w 6370596"/>
                <a:gd name="connsiteY221" fmla="*/ 1290141 h 4548521"/>
                <a:gd name="connsiteX222" fmla="*/ 3455790 w 6370596"/>
                <a:gd name="connsiteY222" fmla="*/ 1302841 h 4548521"/>
                <a:gd name="connsiteX223" fmla="*/ 3455790 w 6370596"/>
                <a:gd name="connsiteY223" fmla="*/ 1455241 h 4548521"/>
                <a:gd name="connsiteX224" fmla="*/ 3366890 w 6370596"/>
                <a:gd name="connsiteY224" fmla="*/ 1506041 h 4548521"/>
                <a:gd name="connsiteX225" fmla="*/ 3271640 w 6370596"/>
                <a:gd name="connsiteY225" fmla="*/ 1448891 h 4548521"/>
                <a:gd name="connsiteX226" fmla="*/ 3252590 w 6370596"/>
                <a:gd name="connsiteY226" fmla="*/ 1455241 h 4548521"/>
                <a:gd name="connsiteX227" fmla="*/ 3176390 w 6370596"/>
                <a:gd name="connsiteY227" fmla="*/ 1429841 h 4548521"/>
                <a:gd name="connsiteX228" fmla="*/ 3157340 w 6370596"/>
                <a:gd name="connsiteY228" fmla="*/ 1410791 h 4548521"/>
                <a:gd name="connsiteX229" fmla="*/ 3138290 w 6370596"/>
                <a:gd name="connsiteY229" fmla="*/ 1372691 h 4548521"/>
                <a:gd name="connsiteX230" fmla="*/ 3131940 w 6370596"/>
                <a:gd name="connsiteY230" fmla="*/ 1353641 h 4548521"/>
                <a:gd name="connsiteX231" fmla="*/ 3119240 w 6370596"/>
                <a:gd name="connsiteY231" fmla="*/ 1334591 h 4548521"/>
                <a:gd name="connsiteX232" fmla="*/ 3112890 w 6370596"/>
                <a:gd name="connsiteY232" fmla="*/ 1315541 h 4548521"/>
                <a:gd name="connsiteX233" fmla="*/ 3100190 w 6370596"/>
                <a:gd name="connsiteY233" fmla="*/ 1296491 h 4548521"/>
                <a:gd name="connsiteX234" fmla="*/ 3087490 w 6370596"/>
                <a:gd name="connsiteY234" fmla="*/ 1271091 h 4548521"/>
                <a:gd name="connsiteX235" fmla="*/ 3068440 w 6370596"/>
                <a:gd name="connsiteY235" fmla="*/ 1252041 h 4548521"/>
                <a:gd name="connsiteX236" fmla="*/ 3030340 w 6370596"/>
                <a:gd name="connsiteY236" fmla="*/ 1232991 h 4548521"/>
                <a:gd name="connsiteX237" fmla="*/ 3011290 w 6370596"/>
                <a:gd name="connsiteY237" fmla="*/ 1213941 h 4548521"/>
                <a:gd name="connsiteX238" fmla="*/ 2985890 w 6370596"/>
                <a:gd name="connsiteY238" fmla="*/ 1194891 h 4548521"/>
                <a:gd name="connsiteX239" fmla="*/ 2966840 w 6370596"/>
                <a:gd name="connsiteY239" fmla="*/ 1169491 h 4548521"/>
                <a:gd name="connsiteX240" fmla="*/ 2941440 w 6370596"/>
                <a:gd name="connsiteY240" fmla="*/ 1144091 h 4548521"/>
                <a:gd name="connsiteX241" fmla="*/ 2896990 w 6370596"/>
                <a:gd name="connsiteY241" fmla="*/ 1086941 h 4548521"/>
                <a:gd name="connsiteX242" fmla="*/ 2865240 w 6370596"/>
                <a:gd name="connsiteY242" fmla="*/ 1048841 h 4548521"/>
                <a:gd name="connsiteX243" fmla="*/ 2839840 w 6370596"/>
                <a:gd name="connsiteY243" fmla="*/ 1029791 h 4548521"/>
                <a:gd name="connsiteX244" fmla="*/ 2801740 w 6370596"/>
                <a:gd name="connsiteY244" fmla="*/ 1004391 h 4548521"/>
                <a:gd name="connsiteX245" fmla="*/ 2757290 w 6370596"/>
                <a:gd name="connsiteY245" fmla="*/ 966291 h 4548521"/>
                <a:gd name="connsiteX246" fmla="*/ 2719190 w 6370596"/>
                <a:gd name="connsiteY246" fmla="*/ 928191 h 4548521"/>
                <a:gd name="connsiteX247" fmla="*/ 2700140 w 6370596"/>
                <a:gd name="connsiteY247" fmla="*/ 915491 h 4548521"/>
                <a:gd name="connsiteX248" fmla="*/ 2655690 w 6370596"/>
                <a:gd name="connsiteY248" fmla="*/ 871041 h 4548521"/>
                <a:gd name="connsiteX249" fmla="*/ 2630290 w 6370596"/>
                <a:gd name="connsiteY249" fmla="*/ 832941 h 4548521"/>
                <a:gd name="connsiteX250" fmla="*/ 2598540 w 6370596"/>
                <a:gd name="connsiteY250" fmla="*/ 801191 h 4548521"/>
                <a:gd name="connsiteX251" fmla="*/ 2585840 w 6370596"/>
                <a:gd name="connsiteY251" fmla="*/ 782141 h 4548521"/>
                <a:gd name="connsiteX252" fmla="*/ 2522340 w 6370596"/>
                <a:gd name="connsiteY252" fmla="*/ 744041 h 4548521"/>
                <a:gd name="connsiteX253" fmla="*/ 2503290 w 6370596"/>
                <a:gd name="connsiteY253" fmla="*/ 724991 h 4548521"/>
                <a:gd name="connsiteX254" fmla="*/ 2452490 w 6370596"/>
                <a:gd name="connsiteY254" fmla="*/ 693241 h 4548521"/>
                <a:gd name="connsiteX255" fmla="*/ 2376290 w 6370596"/>
                <a:gd name="connsiteY255" fmla="*/ 642441 h 4548521"/>
                <a:gd name="connsiteX256" fmla="*/ 2331840 w 6370596"/>
                <a:gd name="connsiteY256" fmla="*/ 585291 h 4548521"/>
                <a:gd name="connsiteX257" fmla="*/ 2293740 w 6370596"/>
                <a:gd name="connsiteY257" fmla="*/ 547191 h 4548521"/>
                <a:gd name="connsiteX258" fmla="*/ 2268340 w 6370596"/>
                <a:gd name="connsiteY258" fmla="*/ 496391 h 4548521"/>
                <a:gd name="connsiteX259" fmla="*/ 2223890 w 6370596"/>
                <a:gd name="connsiteY259" fmla="*/ 350341 h 4548521"/>
                <a:gd name="connsiteX260" fmla="*/ 2211190 w 6370596"/>
                <a:gd name="connsiteY260" fmla="*/ 331291 h 4548521"/>
                <a:gd name="connsiteX261" fmla="*/ 2204840 w 6370596"/>
                <a:gd name="connsiteY261" fmla="*/ 312241 h 4548521"/>
                <a:gd name="connsiteX262" fmla="*/ 2179440 w 6370596"/>
                <a:gd name="connsiteY262" fmla="*/ 274141 h 4548521"/>
                <a:gd name="connsiteX263" fmla="*/ 2122290 w 6370596"/>
                <a:gd name="connsiteY263" fmla="*/ 134441 h 4548521"/>
                <a:gd name="connsiteX264" fmla="*/ 2096890 w 6370596"/>
                <a:gd name="connsiteY264" fmla="*/ 96341 h 4548521"/>
                <a:gd name="connsiteX265" fmla="*/ 2071490 w 6370596"/>
                <a:gd name="connsiteY265" fmla="*/ 89991 h 4548521"/>
                <a:gd name="connsiteX266" fmla="*/ 2001640 w 6370596"/>
                <a:gd name="connsiteY266" fmla="*/ 58241 h 4548521"/>
                <a:gd name="connsiteX267" fmla="*/ 1982590 w 6370596"/>
                <a:gd name="connsiteY267" fmla="*/ 45541 h 4548521"/>
                <a:gd name="connsiteX268" fmla="*/ 1684140 w 6370596"/>
                <a:gd name="connsiteY268" fmla="*/ 26491 h 4548521"/>
                <a:gd name="connsiteX269" fmla="*/ 763390 w 6370596"/>
                <a:gd name="connsiteY269" fmla="*/ 13791 h 4548521"/>
                <a:gd name="connsiteX270" fmla="*/ 503040 w 6370596"/>
                <a:gd name="connsiteY270" fmla="*/ 1091 h 4548521"/>
                <a:gd name="connsiteX271" fmla="*/ 452240 w 6370596"/>
                <a:gd name="connsiteY271" fmla="*/ 20141 h 4548521"/>
                <a:gd name="connsiteX272" fmla="*/ 134740 w 6370596"/>
                <a:gd name="connsiteY272" fmla="*/ 20141 h 4548521"/>
                <a:gd name="connsiteX273" fmla="*/ 45840 w 6370596"/>
                <a:gd name="connsiteY273" fmla="*/ 64591 h 4548521"/>
                <a:gd name="connsiteX274" fmla="*/ 26790 w 6370596"/>
                <a:gd name="connsiteY274" fmla="*/ 229691 h 4548521"/>
                <a:gd name="connsiteX275" fmla="*/ 7740 w 6370596"/>
                <a:gd name="connsiteY275" fmla="*/ 369391 h 4548521"/>
                <a:gd name="connsiteX276" fmla="*/ 20440 w 6370596"/>
                <a:gd name="connsiteY27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671690 w 6370596"/>
                <a:gd name="connsiteY79" fmla="*/ 2979241 h 4548521"/>
                <a:gd name="connsiteX80" fmla="*/ 3678040 w 6370596"/>
                <a:gd name="connsiteY80" fmla="*/ 2960191 h 4548521"/>
                <a:gd name="connsiteX81" fmla="*/ 3690740 w 6370596"/>
                <a:gd name="connsiteY81" fmla="*/ 2877641 h 4548521"/>
                <a:gd name="connsiteX82" fmla="*/ 3684390 w 6370596"/>
                <a:gd name="connsiteY82" fmla="*/ 2833191 h 4548521"/>
                <a:gd name="connsiteX83" fmla="*/ 3671690 w 6370596"/>
                <a:gd name="connsiteY83" fmla="*/ 2814141 h 4548521"/>
                <a:gd name="connsiteX84" fmla="*/ 3665340 w 6370596"/>
                <a:gd name="connsiteY84" fmla="*/ 2788741 h 4548521"/>
                <a:gd name="connsiteX85" fmla="*/ 3671690 w 6370596"/>
                <a:gd name="connsiteY85" fmla="*/ 2706191 h 4548521"/>
                <a:gd name="connsiteX86" fmla="*/ 3684390 w 6370596"/>
                <a:gd name="connsiteY86" fmla="*/ 2687141 h 4548521"/>
                <a:gd name="connsiteX87" fmla="*/ 3843140 w 6370596"/>
                <a:gd name="connsiteY87" fmla="*/ 2604591 h 4548521"/>
                <a:gd name="connsiteX88" fmla="*/ 3925690 w 6370596"/>
                <a:gd name="connsiteY88" fmla="*/ 2541091 h 4548521"/>
                <a:gd name="connsiteX89" fmla="*/ 4008240 w 6370596"/>
                <a:gd name="connsiteY89" fmla="*/ 2464891 h 4548521"/>
                <a:gd name="connsiteX90" fmla="*/ 4109840 w 6370596"/>
                <a:gd name="connsiteY90" fmla="*/ 2471241 h 4548521"/>
                <a:gd name="connsiteX91" fmla="*/ 4147940 w 6370596"/>
                <a:gd name="connsiteY91" fmla="*/ 2496641 h 4548521"/>
                <a:gd name="connsiteX92" fmla="*/ 4186040 w 6370596"/>
                <a:gd name="connsiteY92" fmla="*/ 2515691 h 4548521"/>
                <a:gd name="connsiteX93" fmla="*/ 4249540 w 6370596"/>
                <a:gd name="connsiteY93" fmla="*/ 2566491 h 4548521"/>
                <a:gd name="connsiteX94" fmla="*/ 4274940 w 6370596"/>
                <a:gd name="connsiteY94" fmla="*/ 2610941 h 4548521"/>
                <a:gd name="connsiteX95" fmla="*/ 4293990 w 6370596"/>
                <a:gd name="connsiteY95" fmla="*/ 2629991 h 4548521"/>
                <a:gd name="connsiteX96" fmla="*/ 4363840 w 6370596"/>
                <a:gd name="connsiteY96" fmla="*/ 2706191 h 4548521"/>
                <a:gd name="connsiteX97" fmla="*/ 4382890 w 6370596"/>
                <a:gd name="connsiteY97" fmla="*/ 2731591 h 4548521"/>
                <a:gd name="connsiteX98" fmla="*/ 4427340 w 6370596"/>
                <a:gd name="connsiteY98" fmla="*/ 2795091 h 4548521"/>
                <a:gd name="connsiteX99" fmla="*/ 4465440 w 6370596"/>
                <a:gd name="connsiteY99" fmla="*/ 2852241 h 4548521"/>
                <a:gd name="connsiteX100" fmla="*/ 4535290 w 6370596"/>
                <a:gd name="connsiteY100" fmla="*/ 2947491 h 4548521"/>
                <a:gd name="connsiteX101" fmla="*/ 4547990 w 6370596"/>
                <a:gd name="connsiteY101" fmla="*/ 2966541 h 4548521"/>
                <a:gd name="connsiteX102" fmla="*/ 4573390 w 6370596"/>
                <a:gd name="connsiteY102" fmla="*/ 2991941 h 4548521"/>
                <a:gd name="connsiteX103" fmla="*/ 4586090 w 6370596"/>
                <a:gd name="connsiteY103" fmla="*/ 3010991 h 4548521"/>
                <a:gd name="connsiteX104" fmla="*/ 4605140 w 6370596"/>
                <a:gd name="connsiteY104" fmla="*/ 3030041 h 4548521"/>
                <a:gd name="connsiteX105" fmla="*/ 4649590 w 6370596"/>
                <a:gd name="connsiteY105" fmla="*/ 3087191 h 4548521"/>
                <a:gd name="connsiteX106" fmla="*/ 4668640 w 6370596"/>
                <a:gd name="connsiteY106" fmla="*/ 3112591 h 4548521"/>
                <a:gd name="connsiteX107" fmla="*/ 4681340 w 6370596"/>
                <a:gd name="connsiteY107" fmla="*/ 3131641 h 4548521"/>
                <a:gd name="connsiteX108" fmla="*/ 4700390 w 6370596"/>
                <a:gd name="connsiteY108" fmla="*/ 3137991 h 4548521"/>
                <a:gd name="connsiteX109" fmla="*/ 4732140 w 6370596"/>
                <a:gd name="connsiteY109" fmla="*/ 3036391 h 4548521"/>
                <a:gd name="connsiteX110" fmla="*/ 4744840 w 6370596"/>
                <a:gd name="connsiteY110" fmla="*/ 2985591 h 4548521"/>
                <a:gd name="connsiteX111" fmla="*/ 4763890 w 6370596"/>
                <a:gd name="connsiteY111" fmla="*/ 2934791 h 4548521"/>
                <a:gd name="connsiteX112" fmla="*/ 4776590 w 6370596"/>
                <a:gd name="connsiteY112" fmla="*/ 2883991 h 4548521"/>
                <a:gd name="connsiteX113" fmla="*/ 4782940 w 6370596"/>
                <a:gd name="connsiteY113" fmla="*/ 2864941 h 4548521"/>
                <a:gd name="connsiteX114" fmla="*/ 4801990 w 6370596"/>
                <a:gd name="connsiteY114" fmla="*/ 2839541 h 4548521"/>
                <a:gd name="connsiteX115" fmla="*/ 4808340 w 6370596"/>
                <a:gd name="connsiteY115" fmla="*/ 2820491 h 4548521"/>
                <a:gd name="connsiteX116" fmla="*/ 4846440 w 6370596"/>
                <a:gd name="connsiteY116" fmla="*/ 2763341 h 4548521"/>
                <a:gd name="connsiteX117" fmla="*/ 4859140 w 6370596"/>
                <a:gd name="connsiteY117" fmla="*/ 2744291 h 4548521"/>
                <a:gd name="connsiteX118" fmla="*/ 4878190 w 6370596"/>
                <a:gd name="connsiteY118" fmla="*/ 2731591 h 4548521"/>
                <a:gd name="connsiteX119" fmla="*/ 4922640 w 6370596"/>
                <a:gd name="connsiteY119" fmla="*/ 2693491 h 4548521"/>
                <a:gd name="connsiteX120" fmla="*/ 4960740 w 6370596"/>
                <a:gd name="connsiteY120" fmla="*/ 2680791 h 4548521"/>
                <a:gd name="connsiteX121" fmla="*/ 5005190 w 6370596"/>
                <a:gd name="connsiteY121" fmla="*/ 2668091 h 4548521"/>
                <a:gd name="connsiteX122" fmla="*/ 5049640 w 6370596"/>
                <a:gd name="connsiteY122" fmla="*/ 2661741 h 4548521"/>
                <a:gd name="connsiteX123" fmla="*/ 5119490 w 6370596"/>
                <a:gd name="connsiteY123" fmla="*/ 2668091 h 4548521"/>
                <a:gd name="connsiteX124" fmla="*/ 5138540 w 6370596"/>
                <a:gd name="connsiteY124" fmla="*/ 2680791 h 4548521"/>
                <a:gd name="connsiteX125" fmla="*/ 5157590 w 6370596"/>
                <a:gd name="connsiteY125" fmla="*/ 2687141 h 4548521"/>
                <a:gd name="connsiteX126" fmla="*/ 5202040 w 6370596"/>
                <a:gd name="connsiteY126" fmla="*/ 2706191 h 4548521"/>
                <a:gd name="connsiteX127" fmla="*/ 5240140 w 6370596"/>
                <a:gd name="connsiteY127" fmla="*/ 2718891 h 4548521"/>
                <a:gd name="connsiteX128" fmla="*/ 5259190 w 6370596"/>
                <a:gd name="connsiteY128" fmla="*/ 2725241 h 4548521"/>
                <a:gd name="connsiteX129" fmla="*/ 5290940 w 6370596"/>
                <a:gd name="connsiteY129" fmla="*/ 2737941 h 4548521"/>
                <a:gd name="connsiteX130" fmla="*/ 5316340 w 6370596"/>
                <a:gd name="connsiteY130" fmla="*/ 2744291 h 4548521"/>
                <a:gd name="connsiteX131" fmla="*/ 5354440 w 6370596"/>
                <a:gd name="connsiteY131" fmla="*/ 2756991 h 4548521"/>
                <a:gd name="connsiteX132" fmla="*/ 5398890 w 6370596"/>
                <a:gd name="connsiteY132" fmla="*/ 2769691 h 4548521"/>
                <a:gd name="connsiteX133" fmla="*/ 5494140 w 6370596"/>
                <a:gd name="connsiteY133" fmla="*/ 2763341 h 4548521"/>
                <a:gd name="connsiteX134" fmla="*/ 5513190 w 6370596"/>
                <a:gd name="connsiteY134" fmla="*/ 2744291 h 4548521"/>
                <a:gd name="connsiteX135" fmla="*/ 5500490 w 6370596"/>
                <a:gd name="connsiteY135" fmla="*/ 2699841 h 4548521"/>
                <a:gd name="connsiteX136" fmla="*/ 5494140 w 6370596"/>
                <a:gd name="connsiteY136" fmla="*/ 2668091 h 4548521"/>
                <a:gd name="connsiteX137" fmla="*/ 5456040 w 6370596"/>
                <a:gd name="connsiteY137" fmla="*/ 2649041 h 4548521"/>
                <a:gd name="connsiteX138" fmla="*/ 5449690 w 6370596"/>
                <a:gd name="connsiteY138" fmla="*/ 2623641 h 4548521"/>
                <a:gd name="connsiteX139" fmla="*/ 5462390 w 6370596"/>
                <a:gd name="connsiteY139" fmla="*/ 2509341 h 4548521"/>
                <a:gd name="connsiteX140" fmla="*/ 5475090 w 6370596"/>
                <a:gd name="connsiteY140" fmla="*/ 2483941 h 4548521"/>
                <a:gd name="connsiteX141" fmla="*/ 5513190 w 6370596"/>
                <a:gd name="connsiteY141" fmla="*/ 2458541 h 4548521"/>
                <a:gd name="connsiteX142" fmla="*/ 5513190 w 6370596"/>
                <a:gd name="connsiteY142" fmla="*/ 2356941 h 4548521"/>
                <a:gd name="connsiteX143" fmla="*/ 5532240 w 6370596"/>
                <a:gd name="connsiteY143" fmla="*/ 2331541 h 4548521"/>
                <a:gd name="connsiteX144" fmla="*/ 5551290 w 6370596"/>
                <a:gd name="connsiteY144" fmla="*/ 2293441 h 4548521"/>
                <a:gd name="connsiteX145" fmla="*/ 5576690 w 6370596"/>
                <a:gd name="connsiteY145" fmla="*/ 2287091 h 4548521"/>
                <a:gd name="connsiteX146" fmla="*/ 5684640 w 6370596"/>
                <a:gd name="connsiteY146" fmla="*/ 2280741 h 4548521"/>
                <a:gd name="connsiteX147" fmla="*/ 5767190 w 6370596"/>
                <a:gd name="connsiteY147" fmla="*/ 2261691 h 4548521"/>
                <a:gd name="connsiteX148" fmla="*/ 5786240 w 6370596"/>
                <a:gd name="connsiteY148" fmla="*/ 2255341 h 4548521"/>
                <a:gd name="connsiteX149" fmla="*/ 5951340 w 6370596"/>
                <a:gd name="connsiteY149" fmla="*/ 2261691 h 4548521"/>
                <a:gd name="connsiteX150" fmla="*/ 5989440 w 6370596"/>
                <a:gd name="connsiteY150" fmla="*/ 2280741 h 4548521"/>
                <a:gd name="connsiteX151" fmla="*/ 6129140 w 6370596"/>
                <a:gd name="connsiteY151" fmla="*/ 2299791 h 4548521"/>
                <a:gd name="connsiteX152" fmla="*/ 6287890 w 6370596"/>
                <a:gd name="connsiteY152" fmla="*/ 2293441 h 4548521"/>
                <a:gd name="connsiteX153" fmla="*/ 6306940 w 6370596"/>
                <a:gd name="connsiteY153" fmla="*/ 2280741 h 4548521"/>
                <a:gd name="connsiteX154" fmla="*/ 6332340 w 6370596"/>
                <a:gd name="connsiteY154" fmla="*/ 2274391 h 4548521"/>
                <a:gd name="connsiteX155" fmla="*/ 6370440 w 6370596"/>
                <a:gd name="connsiteY155" fmla="*/ 2236291 h 4548521"/>
                <a:gd name="connsiteX156" fmla="*/ 6351390 w 6370596"/>
                <a:gd name="connsiteY156" fmla="*/ 2229941 h 4548521"/>
                <a:gd name="connsiteX157" fmla="*/ 6325990 w 6370596"/>
                <a:gd name="connsiteY157" fmla="*/ 2217241 h 4548521"/>
                <a:gd name="connsiteX158" fmla="*/ 6306940 w 6370596"/>
                <a:gd name="connsiteY158" fmla="*/ 2102941 h 4548521"/>
                <a:gd name="connsiteX159" fmla="*/ 6300590 w 6370596"/>
                <a:gd name="connsiteY159" fmla="*/ 2033091 h 4548521"/>
                <a:gd name="connsiteX160" fmla="*/ 6281540 w 6370596"/>
                <a:gd name="connsiteY160" fmla="*/ 1969591 h 4548521"/>
                <a:gd name="connsiteX161" fmla="*/ 6268840 w 6370596"/>
                <a:gd name="connsiteY161" fmla="*/ 1937841 h 4548521"/>
                <a:gd name="connsiteX162" fmla="*/ 6262490 w 6370596"/>
                <a:gd name="connsiteY162" fmla="*/ 1918791 h 4548521"/>
                <a:gd name="connsiteX163" fmla="*/ 6249790 w 6370596"/>
                <a:gd name="connsiteY163" fmla="*/ 1899741 h 4548521"/>
                <a:gd name="connsiteX164" fmla="*/ 6243440 w 6370596"/>
                <a:gd name="connsiteY164" fmla="*/ 1874341 h 4548521"/>
                <a:gd name="connsiteX165" fmla="*/ 6224390 w 6370596"/>
                <a:gd name="connsiteY165" fmla="*/ 1829891 h 4548521"/>
                <a:gd name="connsiteX166" fmla="*/ 6218040 w 6370596"/>
                <a:gd name="connsiteY166" fmla="*/ 1753691 h 4548521"/>
                <a:gd name="connsiteX167" fmla="*/ 6192640 w 6370596"/>
                <a:gd name="connsiteY167" fmla="*/ 1696541 h 4548521"/>
                <a:gd name="connsiteX168" fmla="*/ 6179940 w 6370596"/>
                <a:gd name="connsiteY168" fmla="*/ 1671141 h 4548521"/>
                <a:gd name="connsiteX169" fmla="*/ 6154540 w 6370596"/>
                <a:gd name="connsiteY169" fmla="*/ 1633041 h 4548521"/>
                <a:gd name="connsiteX170" fmla="*/ 6141840 w 6370596"/>
                <a:gd name="connsiteY170" fmla="*/ 1594941 h 4548521"/>
                <a:gd name="connsiteX171" fmla="*/ 6135490 w 6370596"/>
                <a:gd name="connsiteY171" fmla="*/ 1575891 h 4548521"/>
                <a:gd name="connsiteX172" fmla="*/ 6129140 w 6370596"/>
                <a:gd name="connsiteY172" fmla="*/ 1550491 h 4548521"/>
                <a:gd name="connsiteX173" fmla="*/ 6116440 w 6370596"/>
                <a:gd name="connsiteY173" fmla="*/ 1531441 h 4548521"/>
                <a:gd name="connsiteX174" fmla="*/ 6097390 w 6370596"/>
                <a:gd name="connsiteY174" fmla="*/ 1486991 h 4548521"/>
                <a:gd name="connsiteX175" fmla="*/ 6059290 w 6370596"/>
                <a:gd name="connsiteY175" fmla="*/ 1474291 h 4548521"/>
                <a:gd name="connsiteX176" fmla="*/ 6002140 w 6370596"/>
                <a:gd name="connsiteY176" fmla="*/ 1461591 h 4548521"/>
                <a:gd name="connsiteX177" fmla="*/ 5964040 w 6370596"/>
                <a:gd name="connsiteY177" fmla="*/ 1448891 h 4548521"/>
                <a:gd name="connsiteX178" fmla="*/ 5944990 w 6370596"/>
                <a:gd name="connsiteY178" fmla="*/ 1442541 h 4548521"/>
                <a:gd name="connsiteX179" fmla="*/ 5887840 w 6370596"/>
                <a:gd name="connsiteY179" fmla="*/ 1429841 h 4548521"/>
                <a:gd name="connsiteX180" fmla="*/ 5868790 w 6370596"/>
                <a:gd name="connsiteY180" fmla="*/ 1423491 h 4548521"/>
                <a:gd name="connsiteX181" fmla="*/ 5563990 w 6370596"/>
                <a:gd name="connsiteY181" fmla="*/ 1436191 h 4548521"/>
                <a:gd name="connsiteX182" fmla="*/ 5506840 w 6370596"/>
                <a:gd name="connsiteY182" fmla="*/ 1448891 h 4548521"/>
                <a:gd name="connsiteX183" fmla="*/ 5468740 w 6370596"/>
                <a:gd name="connsiteY183" fmla="*/ 1461591 h 4548521"/>
                <a:gd name="connsiteX184" fmla="*/ 5449690 w 6370596"/>
                <a:gd name="connsiteY184" fmla="*/ 1467941 h 4548521"/>
                <a:gd name="connsiteX185" fmla="*/ 5430640 w 6370596"/>
                <a:gd name="connsiteY185" fmla="*/ 1480641 h 4548521"/>
                <a:gd name="connsiteX186" fmla="*/ 5373490 w 6370596"/>
                <a:gd name="connsiteY186" fmla="*/ 1493341 h 4548521"/>
                <a:gd name="connsiteX187" fmla="*/ 5309990 w 6370596"/>
                <a:gd name="connsiteY187" fmla="*/ 1506041 h 4548521"/>
                <a:gd name="connsiteX188" fmla="*/ 5202040 w 6370596"/>
                <a:gd name="connsiteY188" fmla="*/ 1525091 h 4548521"/>
                <a:gd name="connsiteX189" fmla="*/ 5030590 w 6370596"/>
                <a:gd name="connsiteY189" fmla="*/ 1512391 h 4548521"/>
                <a:gd name="connsiteX190" fmla="*/ 4967090 w 6370596"/>
                <a:gd name="connsiteY190" fmla="*/ 1493341 h 4548521"/>
                <a:gd name="connsiteX191" fmla="*/ 4948040 w 6370596"/>
                <a:gd name="connsiteY191" fmla="*/ 1486991 h 4548521"/>
                <a:gd name="connsiteX192" fmla="*/ 4922640 w 6370596"/>
                <a:gd name="connsiteY192" fmla="*/ 1480641 h 4548521"/>
                <a:gd name="connsiteX193" fmla="*/ 4903590 w 6370596"/>
                <a:gd name="connsiteY193" fmla="*/ 1474291 h 4548521"/>
                <a:gd name="connsiteX194" fmla="*/ 4833740 w 6370596"/>
                <a:gd name="connsiteY194" fmla="*/ 1467941 h 4548521"/>
                <a:gd name="connsiteX195" fmla="*/ 4795640 w 6370596"/>
                <a:gd name="connsiteY195" fmla="*/ 1455241 h 4548521"/>
                <a:gd name="connsiteX196" fmla="*/ 4522590 w 6370596"/>
                <a:gd name="connsiteY196" fmla="*/ 1442541 h 4548521"/>
                <a:gd name="connsiteX197" fmla="*/ 4490840 w 6370596"/>
                <a:gd name="connsiteY197" fmla="*/ 1436191 h 4548521"/>
                <a:gd name="connsiteX198" fmla="*/ 4452740 w 6370596"/>
                <a:gd name="connsiteY198" fmla="*/ 1423491 h 4548521"/>
                <a:gd name="connsiteX199" fmla="*/ 4395590 w 6370596"/>
                <a:gd name="connsiteY199" fmla="*/ 1417141 h 4548521"/>
                <a:gd name="connsiteX200" fmla="*/ 4357490 w 6370596"/>
                <a:gd name="connsiteY200" fmla="*/ 1391741 h 4548521"/>
                <a:gd name="connsiteX201" fmla="*/ 4319390 w 6370596"/>
                <a:gd name="connsiteY201" fmla="*/ 1379041 h 4548521"/>
                <a:gd name="connsiteX202" fmla="*/ 4281290 w 6370596"/>
                <a:gd name="connsiteY202" fmla="*/ 1366341 h 4548521"/>
                <a:gd name="connsiteX203" fmla="*/ 4243190 w 6370596"/>
                <a:gd name="connsiteY203" fmla="*/ 1353641 h 4548521"/>
                <a:gd name="connsiteX204" fmla="*/ 4211440 w 6370596"/>
                <a:gd name="connsiteY204" fmla="*/ 1347291 h 4548521"/>
                <a:gd name="connsiteX205" fmla="*/ 4192390 w 6370596"/>
                <a:gd name="connsiteY205" fmla="*/ 1334591 h 4548521"/>
                <a:gd name="connsiteX206" fmla="*/ 4154290 w 6370596"/>
                <a:gd name="connsiteY206" fmla="*/ 1321891 h 4548521"/>
                <a:gd name="connsiteX207" fmla="*/ 4135240 w 6370596"/>
                <a:gd name="connsiteY207" fmla="*/ 1315541 h 4548521"/>
                <a:gd name="connsiteX208" fmla="*/ 4103490 w 6370596"/>
                <a:gd name="connsiteY208" fmla="*/ 1296491 h 4548521"/>
                <a:gd name="connsiteX209" fmla="*/ 4059040 w 6370596"/>
                <a:gd name="connsiteY209" fmla="*/ 1283791 h 4548521"/>
                <a:gd name="connsiteX210" fmla="*/ 4033640 w 6370596"/>
                <a:gd name="connsiteY210" fmla="*/ 1271091 h 4548521"/>
                <a:gd name="connsiteX211" fmla="*/ 3982840 w 6370596"/>
                <a:gd name="connsiteY211" fmla="*/ 1258391 h 4548521"/>
                <a:gd name="connsiteX212" fmla="*/ 3919340 w 6370596"/>
                <a:gd name="connsiteY212" fmla="*/ 1220291 h 4548521"/>
                <a:gd name="connsiteX213" fmla="*/ 3900290 w 6370596"/>
                <a:gd name="connsiteY213" fmla="*/ 1213941 h 4548521"/>
                <a:gd name="connsiteX214" fmla="*/ 3709790 w 6370596"/>
                <a:gd name="connsiteY214" fmla="*/ 1207591 h 4548521"/>
                <a:gd name="connsiteX215" fmla="*/ 3627240 w 6370596"/>
                <a:gd name="connsiteY215" fmla="*/ 1213941 h 4548521"/>
                <a:gd name="connsiteX216" fmla="*/ 3589140 w 6370596"/>
                <a:gd name="connsiteY216" fmla="*/ 1232991 h 4548521"/>
                <a:gd name="connsiteX217" fmla="*/ 3551040 w 6370596"/>
                <a:gd name="connsiteY217" fmla="*/ 1245691 h 4548521"/>
                <a:gd name="connsiteX218" fmla="*/ 3531990 w 6370596"/>
                <a:gd name="connsiteY218" fmla="*/ 1258391 h 4548521"/>
                <a:gd name="connsiteX219" fmla="*/ 3512940 w 6370596"/>
                <a:gd name="connsiteY219" fmla="*/ 1264741 h 4548521"/>
                <a:gd name="connsiteX220" fmla="*/ 3474840 w 6370596"/>
                <a:gd name="connsiteY220" fmla="*/ 1290141 h 4548521"/>
                <a:gd name="connsiteX221" fmla="*/ 3455790 w 6370596"/>
                <a:gd name="connsiteY221" fmla="*/ 1302841 h 4548521"/>
                <a:gd name="connsiteX222" fmla="*/ 3455790 w 6370596"/>
                <a:gd name="connsiteY222" fmla="*/ 1455241 h 4548521"/>
                <a:gd name="connsiteX223" fmla="*/ 3366890 w 6370596"/>
                <a:gd name="connsiteY223" fmla="*/ 1506041 h 4548521"/>
                <a:gd name="connsiteX224" fmla="*/ 3271640 w 6370596"/>
                <a:gd name="connsiteY224" fmla="*/ 1448891 h 4548521"/>
                <a:gd name="connsiteX225" fmla="*/ 3252590 w 6370596"/>
                <a:gd name="connsiteY225" fmla="*/ 1455241 h 4548521"/>
                <a:gd name="connsiteX226" fmla="*/ 3176390 w 6370596"/>
                <a:gd name="connsiteY226" fmla="*/ 1429841 h 4548521"/>
                <a:gd name="connsiteX227" fmla="*/ 3157340 w 6370596"/>
                <a:gd name="connsiteY227" fmla="*/ 1410791 h 4548521"/>
                <a:gd name="connsiteX228" fmla="*/ 3138290 w 6370596"/>
                <a:gd name="connsiteY228" fmla="*/ 1372691 h 4548521"/>
                <a:gd name="connsiteX229" fmla="*/ 3131940 w 6370596"/>
                <a:gd name="connsiteY229" fmla="*/ 1353641 h 4548521"/>
                <a:gd name="connsiteX230" fmla="*/ 3119240 w 6370596"/>
                <a:gd name="connsiteY230" fmla="*/ 1334591 h 4548521"/>
                <a:gd name="connsiteX231" fmla="*/ 3112890 w 6370596"/>
                <a:gd name="connsiteY231" fmla="*/ 1315541 h 4548521"/>
                <a:gd name="connsiteX232" fmla="*/ 3100190 w 6370596"/>
                <a:gd name="connsiteY232" fmla="*/ 1296491 h 4548521"/>
                <a:gd name="connsiteX233" fmla="*/ 3087490 w 6370596"/>
                <a:gd name="connsiteY233" fmla="*/ 1271091 h 4548521"/>
                <a:gd name="connsiteX234" fmla="*/ 3068440 w 6370596"/>
                <a:gd name="connsiteY234" fmla="*/ 1252041 h 4548521"/>
                <a:gd name="connsiteX235" fmla="*/ 3030340 w 6370596"/>
                <a:gd name="connsiteY235" fmla="*/ 1232991 h 4548521"/>
                <a:gd name="connsiteX236" fmla="*/ 3011290 w 6370596"/>
                <a:gd name="connsiteY236" fmla="*/ 1213941 h 4548521"/>
                <a:gd name="connsiteX237" fmla="*/ 2985890 w 6370596"/>
                <a:gd name="connsiteY237" fmla="*/ 1194891 h 4548521"/>
                <a:gd name="connsiteX238" fmla="*/ 2966840 w 6370596"/>
                <a:gd name="connsiteY238" fmla="*/ 1169491 h 4548521"/>
                <a:gd name="connsiteX239" fmla="*/ 2941440 w 6370596"/>
                <a:gd name="connsiteY239" fmla="*/ 1144091 h 4548521"/>
                <a:gd name="connsiteX240" fmla="*/ 2896990 w 6370596"/>
                <a:gd name="connsiteY240" fmla="*/ 1086941 h 4548521"/>
                <a:gd name="connsiteX241" fmla="*/ 2865240 w 6370596"/>
                <a:gd name="connsiteY241" fmla="*/ 1048841 h 4548521"/>
                <a:gd name="connsiteX242" fmla="*/ 2839840 w 6370596"/>
                <a:gd name="connsiteY242" fmla="*/ 1029791 h 4548521"/>
                <a:gd name="connsiteX243" fmla="*/ 2801740 w 6370596"/>
                <a:gd name="connsiteY243" fmla="*/ 1004391 h 4548521"/>
                <a:gd name="connsiteX244" fmla="*/ 2757290 w 6370596"/>
                <a:gd name="connsiteY244" fmla="*/ 966291 h 4548521"/>
                <a:gd name="connsiteX245" fmla="*/ 2719190 w 6370596"/>
                <a:gd name="connsiteY245" fmla="*/ 928191 h 4548521"/>
                <a:gd name="connsiteX246" fmla="*/ 2700140 w 6370596"/>
                <a:gd name="connsiteY246" fmla="*/ 915491 h 4548521"/>
                <a:gd name="connsiteX247" fmla="*/ 2655690 w 6370596"/>
                <a:gd name="connsiteY247" fmla="*/ 871041 h 4548521"/>
                <a:gd name="connsiteX248" fmla="*/ 2630290 w 6370596"/>
                <a:gd name="connsiteY248" fmla="*/ 832941 h 4548521"/>
                <a:gd name="connsiteX249" fmla="*/ 2598540 w 6370596"/>
                <a:gd name="connsiteY249" fmla="*/ 801191 h 4548521"/>
                <a:gd name="connsiteX250" fmla="*/ 2585840 w 6370596"/>
                <a:gd name="connsiteY250" fmla="*/ 782141 h 4548521"/>
                <a:gd name="connsiteX251" fmla="*/ 2522340 w 6370596"/>
                <a:gd name="connsiteY251" fmla="*/ 744041 h 4548521"/>
                <a:gd name="connsiteX252" fmla="*/ 2503290 w 6370596"/>
                <a:gd name="connsiteY252" fmla="*/ 724991 h 4548521"/>
                <a:gd name="connsiteX253" fmla="*/ 2452490 w 6370596"/>
                <a:gd name="connsiteY253" fmla="*/ 693241 h 4548521"/>
                <a:gd name="connsiteX254" fmla="*/ 2376290 w 6370596"/>
                <a:gd name="connsiteY254" fmla="*/ 642441 h 4548521"/>
                <a:gd name="connsiteX255" fmla="*/ 2331840 w 6370596"/>
                <a:gd name="connsiteY255" fmla="*/ 585291 h 4548521"/>
                <a:gd name="connsiteX256" fmla="*/ 2293740 w 6370596"/>
                <a:gd name="connsiteY256" fmla="*/ 547191 h 4548521"/>
                <a:gd name="connsiteX257" fmla="*/ 2268340 w 6370596"/>
                <a:gd name="connsiteY257" fmla="*/ 496391 h 4548521"/>
                <a:gd name="connsiteX258" fmla="*/ 2223890 w 6370596"/>
                <a:gd name="connsiteY258" fmla="*/ 350341 h 4548521"/>
                <a:gd name="connsiteX259" fmla="*/ 2211190 w 6370596"/>
                <a:gd name="connsiteY259" fmla="*/ 331291 h 4548521"/>
                <a:gd name="connsiteX260" fmla="*/ 2204840 w 6370596"/>
                <a:gd name="connsiteY260" fmla="*/ 312241 h 4548521"/>
                <a:gd name="connsiteX261" fmla="*/ 2179440 w 6370596"/>
                <a:gd name="connsiteY261" fmla="*/ 274141 h 4548521"/>
                <a:gd name="connsiteX262" fmla="*/ 2122290 w 6370596"/>
                <a:gd name="connsiteY262" fmla="*/ 134441 h 4548521"/>
                <a:gd name="connsiteX263" fmla="*/ 2096890 w 6370596"/>
                <a:gd name="connsiteY263" fmla="*/ 96341 h 4548521"/>
                <a:gd name="connsiteX264" fmla="*/ 2071490 w 6370596"/>
                <a:gd name="connsiteY264" fmla="*/ 89991 h 4548521"/>
                <a:gd name="connsiteX265" fmla="*/ 2001640 w 6370596"/>
                <a:gd name="connsiteY265" fmla="*/ 58241 h 4548521"/>
                <a:gd name="connsiteX266" fmla="*/ 1982590 w 6370596"/>
                <a:gd name="connsiteY266" fmla="*/ 45541 h 4548521"/>
                <a:gd name="connsiteX267" fmla="*/ 1684140 w 6370596"/>
                <a:gd name="connsiteY267" fmla="*/ 26491 h 4548521"/>
                <a:gd name="connsiteX268" fmla="*/ 763390 w 6370596"/>
                <a:gd name="connsiteY268" fmla="*/ 13791 h 4548521"/>
                <a:gd name="connsiteX269" fmla="*/ 503040 w 6370596"/>
                <a:gd name="connsiteY269" fmla="*/ 1091 h 4548521"/>
                <a:gd name="connsiteX270" fmla="*/ 452240 w 6370596"/>
                <a:gd name="connsiteY270" fmla="*/ 20141 h 4548521"/>
                <a:gd name="connsiteX271" fmla="*/ 134740 w 6370596"/>
                <a:gd name="connsiteY271" fmla="*/ 20141 h 4548521"/>
                <a:gd name="connsiteX272" fmla="*/ 45840 w 6370596"/>
                <a:gd name="connsiteY272" fmla="*/ 64591 h 4548521"/>
                <a:gd name="connsiteX273" fmla="*/ 26790 w 6370596"/>
                <a:gd name="connsiteY273" fmla="*/ 229691 h 4548521"/>
                <a:gd name="connsiteX274" fmla="*/ 7740 w 6370596"/>
                <a:gd name="connsiteY274" fmla="*/ 369391 h 4548521"/>
                <a:gd name="connsiteX275" fmla="*/ 20440 w 6370596"/>
                <a:gd name="connsiteY27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671690 w 6370596"/>
                <a:gd name="connsiteY79" fmla="*/ 2979241 h 4548521"/>
                <a:gd name="connsiteX80" fmla="*/ 3678040 w 6370596"/>
                <a:gd name="connsiteY80" fmla="*/ 2960191 h 4548521"/>
                <a:gd name="connsiteX81" fmla="*/ 3690740 w 6370596"/>
                <a:gd name="connsiteY81" fmla="*/ 2877641 h 4548521"/>
                <a:gd name="connsiteX82" fmla="*/ 3684390 w 6370596"/>
                <a:gd name="connsiteY82" fmla="*/ 2833191 h 4548521"/>
                <a:gd name="connsiteX83" fmla="*/ 3671690 w 6370596"/>
                <a:gd name="connsiteY83" fmla="*/ 2814141 h 4548521"/>
                <a:gd name="connsiteX84" fmla="*/ 3665340 w 6370596"/>
                <a:gd name="connsiteY84" fmla="*/ 2788741 h 4548521"/>
                <a:gd name="connsiteX85" fmla="*/ 3671690 w 6370596"/>
                <a:gd name="connsiteY85" fmla="*/ 2706191 h 4548521"/>
                <a:gd name="connsiteX86" fmla="*/ 3722490 w 6370596"/>
                <a:gd name="connsiteY86" fmla="*/ 2687141 h 4548521"/>
                <a:gd name="connsiteX87" fmla="*/ 3843140 w 6370596"/>
                <a:gd name="connsiteY87" fmla="*/ 2604591 h 4548521"/>
                <a:gd name="connsiteX88" fmla="*/ 3925690 w 6370596"/>
                <a:gd name="connsiteY88" fmla="*/ 2541091 h 4548521"/>
                <a:gd name="connsiteX89" fmla="*/ 4008240 w 6370596"/>
                <a:gd name="connsiteY89" fmla="*/ 2464891 h 4548521"/>
                <a:gd name="connsiteX90" fmla="*/ 4109840 w 6370596"/>
                <a:gd name="connsiteY90" fmla="*/ 2471241 h 4548521"/>
                <a:gd name="connsiteX91" fmla="*/ 4147940 w 6370596"/>
                <a:gd name="connsiteY91" fmla="*/ 2496641 h 4548521"/>
                <a:gd name="connsiteX92" fmla="*/ 4186040 w 6370596"/>
                <a:gd name="connsiteY92" fmla="*/ 2515691 h 4548521"/>
                <a:gd name="connsiteX93" fmla="*/ 4249540 w 6370596"/>
                <a:gd name="connsiteY93" fmla="*/ 2566491 h 4548521"/>
                <a:gd name="connsiteX94" fmla="*/ 4274940 w 6370596"/>
                <a:gd name="connsiteY94" fmla="*/ 2610941 h 4548521"/>
                <a:gd name="connsiteX95" fmla="*/ 4293990 w 6370596"/>
                <a:gd name="connsiteY95" fmla="*/ 2629991 h 4548521"/>
                <a:gd name="connsiteX96" fmla="*/ 4363840 w 6370596"/>
                <a:gd name="connsiteY96" fmla="*/ 2706191 h 4548521"/>
                <a:gd name="connsiteX97" fmla="*/ 4382890 w 6370596"/>
                <a:gd name="connsiteY97" fmla="*/ 2731591 h 4548521"/>
                <a:gd name="connsiteX98" fmla="*/ 4427340 w 6370596"/>
                <a:gd name="connsiteY98" fmla="*/ 2795091 h 4548521"/>
                <a:gd name="connsiteX99" fmla="*/ 4465440 w 6370596"/>
                <a:gd name="connsiteY99" fmla="*/ 2852241 h 4548521"/>
                <a:gd name="connsiteX100" fmla="*/ 4535290 w 6370596"/>
                <a:gd name="connsiteY100" fmla="*/ 2947491 h 4548521"/>
                <a:gd name="connsiteX101" fmla="*/ 4547990 w 6370596"/>
                <a:gd name="connsiteY101" fmla="*/ 2966541 h 4548521"/>
                <a:gd name="connsiteX102" fmla="*/ 4573390 w 6370596"/>
                <a:gd name="connsiteY102" fmla="*/ 2991941 h 4548521"/>
                <a:gd name="connsiteX103" fmla="*/ 4586090 w 6370596"/>
                <a:gd name="connsiteY103" fmla="*/ 3010991 h 4548521"/>
                <a:gd name="connsiteX104" fmla="*/ 4605140 w 6370596"/>
                <a:gd name="connsiteY104" fmla="*/ 3030041 h 4548521"/>
                <a:gd name="connsiteX105" fmla="*/ 4649590 w 6370596"/>
                <a:gd name="connsiteY105" fmla="*/ 3087191 h 4548521"/>
                <a:gd name="connsiteX106" fmla="*/ 4668640 w 6370596"/>
                <a:gd name="connsiteY106" fmla="*/ 3112591 h 4548521"/>
                <a:gd name="connsiteX107" fmla="*/ 4681340 w 6370596"/>
                <a:gd name="connsiteY107" fmla="*/ 3131641 h 4548521"/>
                <a:gd name="connsiteX108" fmla="*/ 4700390 w 6370596"/>
                <a:gd name="connsiteY108" fmla="*/ 3137991 h 4548521"/>
                <a:gd name="connsiteX109" fmla="*/ 4732140 w 6370596"/>
                <a:gd name="connsiteY109" fmla="*/ 3036391 h 4548521"/>
                <a:gd name="connsiteX110" fmla="*/ 4744840 w 6370596"/>
                <a:gd name="connsiteY110" fmla="*/ 2985591 h 4548521"/>
                <a:gd name="connsiteX111" fmla="*/ 4763890 w 6370596"/>
                <a:gd name="connsiteY111" fmla="*/ 2934791 h 4548521"/>
                <a:gd name="connsiteX112" fmla="*/ 4776590 w 6370596"/>
                <a:gd name="connsiteY112" fmla="*/ 2883991 h 4548521"/>
                <a:gd name="connsiteX113" fmla="*/ 4782940 w 6370596"/>
                <a:gd name="connsiteY113" fmla="*/ 2864941 h 4548521"/>
                <a:gd name="connsiteX114" fmla="*/ 4801990 w 6370596"/>
                <a:gd name="connsiteY114" fmla="*/ 2839541 h 4548521"/>
                <a:gd name="connsiteX115" fmla="*/ 4808340 w 6370596"/>
                <a:gd name="connsiteY115" fmla="*/ 2820491 h 4548521"/>
                <a:gd name="connsiteX116" fmla="*/ 4846440 w 6370596"/>
                <a:gd name="connsiteY116" fmla="*/ 2763341 h 4548521"/>
                <a:gd name="connsiteX117" fmla="*/ 4859140 w 6370596"/>
                <a:gd name="connsiteY117" fmla="*/ 2744291 h 4548521"/>
                <a:gd name="connsiteX118" fmla="*/ 4878190 w 6370596"/>
                <a:gd name="connsiteY118" fmla="*/ 2731591 h 4548521"/>
                <a:gd name="connsiteX119" fmla="*/ 4922640 w 6370596"/>
                <a:gd name="connsiteY119" fmla="*/ 2693491 h 4548521"/>
                <a:gd name="connsiteX120" fmla="*/ 4960740 w 6370596"/>
                <a:gd name="connsiteY120" fmla="*/ 2680791 h 4548521"/>
                <a:gd name="connsiteX121" fmla="*/ 5005190 w 6370596"/>
                <a:gd name="connsiteY121" fmla="*/ 2668091 h 4548521"/>
                <a:gd name="connsiteX122" fmla="*/ 5049640 w 6370596"/>
                <a:gd name="connsiteY122" fmla="*/ 2661741 h 4548521"/>
                <a:gd name="connsiteX123" fmla="*/ 5119490 w 6370596"/>
                <a:gd name="connsiteY123" fmla="*/ 2668091 h 4548521"/>
                <a:gd name="connsiteX124" fmla="*/ 5138540 w 6370596"/>
                <a:gd name="connsiteY124" fmla="*/ 2680791 h 4548521"/>
                <a:gd name="connsiteX125" fmla="*/ 5157590 w 6370596"/>
                <a:gd name="connsiteY125" fmla="*/ 2687141 h 4548521"/>
                <a:gd name="connsiteX126" fmla="*/ 5202040 w 6370596"/>
                <a:gd name="connsiteY126" fmla="*/ 2706191 h 4548521"/>
                <a:gd name="connsiteX127" fmla="*/ 5240140 w 6370596"/>
                <a:gd name="connsiteY127" fmla="*/ 2718891 h 4548521"/>
                <a:gd name="connsiteX128" fmla="*/ 5259190 w 6370596"/>
                <a:gd name="connsiteY128" fmla="*/ 2725241 h 4548521"/>
                <a:gd name="connsiteX129" fmla="*/ 5290940 w 6370596"/>
                <a:gd name="connsiteY129" fmla="*/ 2737941 h 4548521"/>
                <a:gd name="connsiteX130" fmla="*/ 5316340 w 6370596"/>
                <a:gd name="connsiteY130" fmla="*/ 2744291 h 4548521"/>
                <a:gd name="connsiteX131" fmla="*/ 5354440 w 6370596"/>
                <a:gd name="connsiteY131" fmla="*/ 2756991 h 4548521"/>
                <a:gd name="connsiteX132" fmla="*/ 5398890 w 6370596"/>
                <a:gd name="connsiteY132" fmla="*/ 2769691 h 4548521"/>
                <a:gd name="connsiteX133" fmla="*/ 5494140 w 6370596"/>
                <a:gd name="connsiteY133" fmla="*/ 2763341 h 4548521"/>
                <a:gd name="connsiteX134" fmla="*/ 5513190 w 6370596"/>
                <a:gd name="connsiteY134" fmla="*/ 2744291 h 4548521"/>
                <a:gd name="connsiteX135" fmla="*/ 5500490 w 6370596"/>
                <a:gd name="connsiteY135" fmla="*/ 2699841 h 4548521"/>
                <a:gd name="connsiteX136" fmla="*/ 5494140 w 6370596"/>
                <a:gd name="connsiteY136" fmla="*/ 2668091 h 4548521"/>
                <a:gd name="connsiteX137" fmla="*/ 5456040 w 6370596"/>
                <a:gd name="connsiteY137" fmla="*/ 2649041 h 4548521"/>
                <a:gd name="connsiteX138" fmla="*/ 5449690 w 6370596"/>
                <a:gd name="connsiteY138" fmla="*/ 2623641 h 4548521"/>
                <a:gd name="connsiteX139" fmla="*/ 5462390 w 6370596"/>
                <a:gd name="connsiteY139" fmla="*/ 2509341 h 4548521"/>
                <a:gd name="connsiteX140" fmla="*/ 5475090 w 6370596"/>
                <a:gd name="connsiteY140" fmla="*/ 2483941 h 4548521"/>
                <a:gd name="connsiteX141" fmla="*/ 5513190 w 6370596"/>
                <a:gd name="connsiteY141" fmla="*/ 2458541 h 4548521"/>
                <a:gd name="connsiteX142" fmla="*/ 5513190 w 6370596"/>
                <a:gd name="connsiteY142" fmla="*/ 2356941 h 4548521"/>
                <a:gd name="connsiteX143" fmla="*/ 5532240 w 6370596"/>
                <a:gd name="connsiteY143" fmla="*/ 2331541 h 4548521"/>
                <a:gd name="connsiteX144" fmla="*/ 5551290 w 6370596"/>
                <a:gd name="connsiteY144" fmla="*/ 2293441 h 4548521"/>
                <a:gd name="connsiteX145" fmla="*/ 5576690 w 6370596"/>
                <a:gd name="connsiteY145" fmla="*/ 2287091 h 4548521"/>
                <a:gd name="connsiteX146" fmla="*/ 5684640 w 6370596"/>
                <a:gd name="connsiteY146" fmla="*/ 2280741 h 4548521"/>
                <a:gd name="connsiteX147" fmla="*/ 5767190 w 6370596"/>
                <a:gd name="connsiteY147" fmla="*/ 2261691 h 4548521"/>
                <a:gd name="connsiteX148" fmla="*/ 5786240 w 6370596"/>
                <a:gd name="connsiteY148" fmla="*/ 2255341 h 4548521"/>
                <a:gd name="connsiteX149" fmla="*/ 5951340 w 6370596"/>
                <a:gd name="connsiteY149" fmla="*/ 2261691 h 4548521"/>
                <a:gd name="connsiteX150" fmla="*/ 5989440 w 6370596"/>
                <a:gd name="connsiteY150" fmla="*/ 2280741 h 4548521"/>
                <a:gd name="connsiteX151" fmla="*/ 6129140 w 6370596"/>
                <a:gd name="connsiteY151" fmla="*/ 2299791 h 4548521"/>
                <a:gd name="connsiteX152" fmla="*/ 6287890 w 6370596"/>
                <a:gd name="connsiteY152" fmla="*/ 2293441 h 4548521"/>
                <a:gd name="connsiteX153" fmla="*/ 6306940 w 6370596"/>
                <a:gd name="connsiteY153" fmla="*/ 2280741 h 4548521"/>
                <a:gd name="connsiteX154" fmla="*/ 6332340 w 6370596"/>
                <a:gd name="connsiteY154" fmla="*/ 2274391 h 4548521"/>
                <a:gd name="connsiteX155" fmla="*/ 6370440 w 6370596"/>
                <a:gd name="connsiteY155" fmla="*/ 2236291 h 4548521"/>
                <a:gd name="connsiteX156" fmla="*/ 6351390 w 6370596"/>
                <a:gd name="connsiteY156" fmla="*/ 2229941 h 4548521"/>
                <a:gd name="connsiteX157" fmla="*/ 6325990 w 6370596"/>
                <a:gd name="connsiteY157" fmla="*/ 2217241 h 4548521"/>
                <a:gd name="connsiteX158" fmla="*/ 6306940 w 6370596"/>
                <a:gd name="connsiteY158" fmla="*/ 2102941 h 4548521"/>
                <a:gd name="connsiteX159" fmla="*/ 6300590 w 6370596"/>
                <a:gd name="connsiteY159" fmla="*/ 2033091 h 4548521"/>
                <a:gd name="connsiteX160" fmla="*/ 6281540 w 6370596"/>
                <a:gd name="connsiteY160" fmla="*/ 1969591 h 4548521"/>
                <a:gd name="connsiteX161" fmla="*/ 6268840 w 6370596"/>
                <a:gd name="connsiteY161" fmla="*/ 1937841 h 4548521"/>
                <a:gd name="connsiteX162" fmla="*/ 6262490 w 6370596"/>
                <a:gd name="connsiteY162" fmla="*/ 1918791 h 4548521"/>
                <a:gd name="connsiteX163" fmla="*/ 6249790 w 6370596"/>
                <a:gd name="connsiteY163" fmla="*/ 1899741 h 4548521"/>
                <a:gd name="connsiteX164" fmla="*/ 6243440 w 6370596"/>
                <a:gd name="connsiteY164" fmla="*/ 1874341 h 4548521"/>
                <a:gd name="connsiteX165" fmla="*/ 6224390 w 6370596"/>
                <a:gd name="connsiteY165" fmla="*/ 1829891 h 4548521"/>
                <a:gd name="connsiteX166" fmla="*/ 6218040 w 6370596"/>
                <a:gd name="connsiteY166" fmla="*/ 1753691 h 4548521"/>
                <a:gd name="connsiteX167" fmla="*/ 6192640 w 6370596"/>
                <a:gd name="connsiteY167" fmla="*/ 1696541 h 4548521"/>
                <a:gd name="connsiteX168" fmla="*/ 6179940 w 6370596"/>
                <a:gd name="connsiteY168" fmla="*/ 1671141 h 4548521"/>
                <a:gd name="connsiteX169" fmla="*/ 6154540 w 6370596"/>
                <a:gd name="connsiteY169" fmla="*/ 1633041 h 4548521"/>
                <a:gd name="connsiteX170" fmla="*/ 6141840 w 6370596"/>
                <a:gd name="connsiteY170" fmla="*/ 1594941 h 4548521"/>
                <a:gd name="connsiteX171" fmla="*/ 6135490 w 6370596"/>
                <a:gd name="connsiteY171" fmla="*/ 1575891 h 4548521"/>
                <a:gd name="connsiteX172" fmla="*/ 6129140 w 6370596"/>
                <a:gd name="connsiteY172" fmla="*/ 1550491 h 4548521"/>
                <a:gd name="connsiteX173" fmla="*/ 6116440 w 6370596"/>
                <a:gd name="connsiteY173" fmla="*/ 1531441 h 4548521"/>
                <a:gd name="connsiteX174" fmla="*/ 6097390 w 6370596"/>
                <a:gd name="connsiteY174" fmla="*/ 1486991 h 4548521"/>
                <a:gd name="connsiteX175" fmla="*/ 6059290 w 6370596"/>
                <a:gd name="connsiteY175" fmla="*/ 1474291 h 4548521"/>
                <a:gd name="connsiteX176" fmla="*/ 6002140 w 6370596"/>
                <a:gd name="connsiteY176" fmla="*/ 1461591 h 4548521"/>
                <a:gd name="connsiteX177" fmla="*/ 5964040 w 6370596"/>
                <a:gd name="connsiteY177" fmla="*/ 1448891 h 4548521"/>
                <a:gd name="connsiteX178" fmla="*/ 5944990 w 6370596"/>
                <a:gd name="connsiteY178" fmla="*/ 1442541 h 4548521"/>
                <a:gd name="connsiteX179" fmla="*/ 5887840 w 6370596"/>
                <a:gd name="connsiteY179" fmla="*/ 1429841 h 4548521"/>
                <a:gd name="connsiteX180" fmla="*/ 5868790 w 6370596"/>
                <a:gd name="connsiteY180" fmla="*/ 1423491 h 4548521"/>
                <a:gd name="connsiteX181" fmla="*/ 5563990 w 6370596"/>
                <a:gd name="connsiteY181" fmla="*/ 1436191 h 4548521"/>
                <a:gd name="connsiteX182" fmla="*/ 5506840 w 6370596"/>
                <a:gd name="connsiteY182" fmla="*/ 1448891 h 4548521"/>
                <a:gd name="connsiteX183" fmla="*/ 5468740 w 6370596"/>
                <a:gd name="connsiteY183" fmla="*/ 1461591 h 4548521"/>
                <a:gd name="connsiteX184" fmla="*/ 5449690 w 6370596"/>
                <a:gd name="connsiteY184" fmla="*/ 1467941 h 4548521"/>
                <a:gd name="connsiteX185" fmla="*/ 5430640 w 6370596"/>
                <a:gd name="connsiteY185" fmla="*/ 1480641 h 4548521"/>
                <a:gd name="connsiteX186" fmla="*/ 5373490 w 6370596"/>
                <a:gd name="connsiteY186" fmla="*/ 1493341 h 4548521"/>
                <a:gd name="connsiteX187" fmla="*/ 5309990 w 6370596"/>
                <a:gd name="connsiteY187" fmla="*/ 1506041 h 4548521"/>
                <a:gd name="connsiteX188" fmla="*/ 5202040 w 6370596"/>
                <a:gd name="connsiteY188" fmla="*/ 1525091 h 4548521"/>
                <a:gd name="connsiteX189" fmla="*/ 5030590 w 6370596"/>
                <a:gd name="connsiteY189" fmla="*/ 1512391 h 4548521"/>
                <a:gd name="connsiteX190" fmla="*/ 4967090 w 6370596"/>
                <a:gd name="connsiteY190" fmla="*/ 1493341 h 4548521"/>
                <a:gd name="connsiteX191" fmla="*/ 4948040 w 6370596"/>
                <a:gd name="connsiteY191" fmla="*/ 1486991 h 4548521"/>
                <a:gd name="connsiteX192" fmla="*/ 4922640 w 6370596"/>
                <a:gd name="connsiteY192" fmla="*/ 1480641 h 4548521"/>
                <a:gd name="connsiteX193" fmla="*/ 4903590 w 6370596"/>
                <a:gd name="connsiteY193" fmla="*/ 1474291 h 4548521"/>
                <a:gd name="connsiteX194" fmla="*/ 4833740 w 6370596"/>
                <a:gd name="connsiteY194" fmla="*/ 1467941 h 4548521"/>
                <a:gd name="connsiteX195" fmla="*/ 4795640 w 6370596"/>
                <a:gd name="connsiteY195" fmla="*/ 1455241 h 4548521"/>
                <a:gd name="connsiteX196" fmla="*/ 4522590 w 6370596"/>
                <a:gd name="connsiteY196" fmla="*/ 1442541 h 4548521"/>
                <a:gd name="connsiteX197" fmla="*/ 4490840 w 6370596"/>
                <a:gd name="connsiteY197" fmla="*/ 1436191 h 4548521"/>
                <a:gd name="connsiteX198" fmla="*/ 4452740 w 6370596"/>
                <a:gd name="connsiteY198" fmla="*/ 1423491 h 4548521"/>
                <a:gd name="connsiteX199" fmla="*/ 4395590 w 6370596"/>
                <a:gd name="connsiteY199" fmla="*/ 1417141 h 4548521"/>
                <a:gd name="connsiteX200" fmla="*/ 4357490 w 6370596"/>
                <a:gd name="connsiteY200" fmla="*/ 1391741 h 4548521"/>
                <a:gd name="connsiteX201" fmla="*/ 4319390 w 6370596"/>
                <a:gd name="connsiteY201" fmla="*/ 1379041 h 4548521"/>
                <a:gd name="connsiteX202" fmla="*/ 4281290 w 6370596"/>
                <a:gd name="connsiteY202" fmla="*/ 1366341 h 4548521"/>
                <a:gd name="connsiteX203" fmla="*/ 4243190 w 6370596"/>
                <a:gd name="connsiteY203" fmla="*/ 1353641 h 4548521"/>
                <a:gd name="connsiteX204" fmla="*/ 4211440 w 6370596"/>
                <a:gd name="connsiteY204" fmla="*/ 1347291 h 4548521"/>
                <a:gd name="connsiteX205" fmla="*/ 4192390 w 6370596"/>
                <a:gd name="connsiteY205" fmla="*/ 1334591 h 4548521"/>
                <a:gd name="connsiteX206" fmla="*/ 4154290 w 6370596"/>
                <a:gd name="connsiteY206" fmla="*/ 1321891 h 4548521"/>
                <a:gd name="connsiteX207" fmla="*/ 4135240 w 6370596"/>
                <a:gd name="connsiteY207" fmla="*/ 1315541 h 4548521"/>
                <a:gd name="connsiteX208" fmla="*/ 4103490 w 6370596"/>
                <a:gd name="connsiteY208" fmla="*/ 1296491 h 4548521"/>
                <a:gd name="connsiteX209" fmla="*/ 4059040 w 6370596"/>
                <a:gd name="connsiteY209" fmla="*/ 1283791 h 4548521"/>
                <a:gd name="connsiteX210" fmla="*/ 4033640 w 6370596"/>
                <a:gd name="connsiteY210" fmla="*/ 1271091 h 4548521"/>
                <a:gd name="connsiteX211" fmla="*/ 3982840 w 6370596"/>
                <a:gd name="connsiteY211" fmla="*/ 1258391 h 4548521"/>
                <a:gd name="connsiteX212" fmla="*/ 3919340 w 6370596"/>
                <a:gd name="connsiteY212" fmla="*/ 1220291 h 4548521"/>
                <a:gd name="connsiteX213" fmla="*/ 3900290 w 6370596"/>
                <a:gd name="connsiteY213" fmla="*/ 1213941 h 4548521"/>
                <a:gd name="connsiteX214" fmla="*/ 3709790 w 6370596"/>
                <a:gd name="connsiteY214" fmla="*/ 1207591 h 4548521"/>
                <a:gd name="connsiteX215" fmla="*/ 3627240 w 6370596"/>
                <a:gd name="connsiteY215" fmla="*/ 1213941 h 4548521"/>
                <a:gd name="connsiteX216" fmla="*/ 3589140 w 6370596"/>
                <a:gd name="connsiteY216" fmla="*/ 1232991 h 4548521"/>
                <a:gd name="connsiteX217" fmla="*/ 3551040 w 6370596"/>
                <a:gd name="connsiteY217" fmla="*/ 1245691 h 4548521"/>
                <a:gd name="connsiteX218" fmla="*/ 3531990 w 6370596"/>
                <a:gd name="connsiteY218" fmla="*/ 1258391 h 4548521"/>
                <a:gd name="connsiteX219" fmla="*/ 3512940 w 6370596"/>
                <a:gd name="connsiteY219" fmla="*/ 1264741 h 4548521"/>
                <a:gd name="connsiteX220" fmla="*/ 3474840 w 6370596"/>
                <a:gd name="connsiteY220" fmla="*/ 1290141 h 4548521"/>
                <a:gd name="connsiteX221" fmla="*/ 3455790 w 6370596"/>
                <a:gd name="connsiteY221" fmla="*/ 1302841 h 4548521"/>
                <a:gd name="connsiteX222" fmla="*/ 3455790 w 6370596"/>
                <a:gd name="connsiteY222" fmla="*/ 1455241 h 4548521"/>
                <a:gd name="connsiteX223" fmla="*/ 3366890 w 6370596"/>
                <a:gd name="connsiteY223" fmla="*/ 1506041 h 4548521"/>
                <a:gd name="connsiteX224" fmla="*/ 3271640 w 6370596"/>
                <a:gd name="connsiteY224" fmla="*/ 1448891 h 4548521"/>
                <a:gd name="connsiteX225" fmla="*/ 3252590 w 6370596"/>
                <a:gd name="connsiteY225" fmla="*/ 1455241 h 4548521"/>
                <a:gd name="connsiteX226" fmla="*/ 3176390 w 6370596"/>
                <a:gd name="connsiteY226" fmla="*/ 1429841 h 4548521"/>
                <a:gd name="connsiteX227" fmla="*/ 3157340 w 6370596"/>
                <a:gd name="connsiteY227" fmla="*/ 1410791 h 4548521"/>
                <a:gd name="connsiteX228" fmla="*/ 3138290 w 6370596"/>
                <a:gd name="connsiteY228" fmla="*/ 1372691 h 4548521"/>
                <a:gd name="connsiteX229" fmla="*/ 3131940 w 6370596"/>
                <a:gd name="connsiteY229" fmla="*/ 1353641 h 4548521"/>
                <a:gd name="connsiteX230" fmla="*/ 3119240 w 6370596"/>
                <a:gd name="connsiteY230" fmla="*/ 1334591 h 4548521"/>
                <a:gd name="connsiteX231" fmla="*/ 3112890 w 6370596"/>
                <a:gd name="connsiteY231" fmla="*/ 1315541 h 4548521"/>
                <a:gd name="connsiteX232" fmla="*/ 3100190 w 6370596"/>
                <a:gd name="connsiteY232" fmla="*/ 1296491 h 4548521"/>
                <a:gd name="connsiteX233" fmla="*/ 3087490 w 6370596"/>
                <a:gd name="connsiteY233" fmla="*/ 1271091 h 4548521"/>
                <a:gd name="connsiteX234" fmla="*/ 3068440 w 6370596"/>
                <a:gd name="connsiteY234" fmla="*/ 1252041 h 4548521"/>
                <a:gd name="connsiteX235" fmla="*/ 3030340 w 6370596"/>
                <a:gd name="connsiteY235" fmla="*/ 1232991 h 4548521"/>
                <a:gd name="connsiteX236" fmla="*/ 3011290 w 6370596"/>
                <a:gd name="connsiteY236" fmla="*/ 1213941 h 4548521"/>
                <a:gd name="connsiteX237" fmla="*/ 2985890 w 6370596"/>
                <a:gd name="connsiteY237" fmla="*/ 1194891 h 4548521"/>
                <a:gd name="connsiteX238" fmla="*/ 2966840 w 6370596"/>
                <a:gd name="connsiteY238" fmla="*/ 1169491 h 4548521"/>
                <a:gd name="connsiteX239" fmla="*/ 2941440 w 6370596"/>
                <a:gd name="connsiteY239" fmla="*/ 1144091 h 4548521"/>
                <a:gd name="connsiteX240" fmla="*/ 2896990 w 6370596"/>
                <a:gd name="connsiteY240" fmla="*/ 1086941 h 4548521"/>
                <a:gd name="connsiteX241" fmla="*/ 2865240 w 6370596"/>
                <a:gd name="connsiteY241" fmla="*/ 1048841 h 4548521"/>
                <a:gd name="connsiteX242" fmla="*/ 2839840 w 6370596"/>
                <a:gd name="connsiteY242" fmla="*/ 1029791 h 4548521"/>
                <a:gd name="connsiteX243" fmla="*/ 2801740 w 6370596"/>
                <a:gd name="connsiteY243" fmla="*/ 1004391 h 4548521"/>
                <a:gd name="connsiteX244" fmla="*/ 2757290 w 6370596"/>
                <a:gd name="connsiteY244" fmla="*/ 966291 h 4548521"/>
                <a:gd name="connsiteX245" fmla="*/ 2719190 w 6370596"/>
                <a:gd name="connsiteY245" fmla="*/ 928191 h 4548521"/>
                <a:gd name="connsiteX246" fmla="*/ 2700140 w 6370596"/>
                <a:gd name="connsiteY246" fmla="*/ 915491 h 4548521"/>
                <a:gd name="connsiteX247" fmla="*/ 2655690 w 6370596"/>
                <a:gd name="connsiteY247" fmla="*/ 871041 h 4548521"/>
                <a:gd name="connsiteX248" fmla="*/ 2630290 w 6370596"/>
                <a:gd name="connsiteY248" fmla="*/ 832941 h 4548521"/>
                <a:gd name="connsiteX249" fmla="*/ 2598540 w 6370596"/>
                <a:gd name="connsiteY249" fmla="*/ 801191 h 4548521"/>
                <a:gd name="connsiteX250" fmla="*/ 2585840 w 6370596"/>
                <a:gd name="connsiteY250" fmla="*/ 782141 h 4548521"/>
                <a:gd name="connsiteX251" fmla="*/ 2522340 w 6370596"/>
                <a:gd name="connsiteY251" fmla="*/ 744041 h 4548521"/>
                <a:gd name="connsiteX252" fmla="*/ 2503290 w 6370596"/>
                <a:gd name="connsiteY252" fmla="*/ 724991 h 4548521"/>
                <a:gd name="connsiteX253" fmla="*/ 2452490 w 6370596"/>
                <a:gd name="connsiteY253" fmla="*/ 693241 h 4548521"/>
                <a:gd name="connsiteX254" fmla="*/ 2376290 w 6370596"/>
                <a:gd name="connsiteY254" fmla="*/ 642441 h 4548521"/>
                <a:gd name="connsiteX255" fmla="*/ 2331840 w 6370596"/>
                <a:gd name="connsiteY255" fmla="*/ 585291 h 4548521"/>
                <a:gd name="connsiteX256" fmla="*/ 2293740 w 6370596"/>
                <a:gd name="connsiteY256" fmla="*/ 547191 h 4548521"/>
                <a:gd name="connsiteX257" fmla="*/ 2268340 w 6370596"/>
                <a:gd name="connsiteY257" fmla="*/ 496391 h 4548521"/>
                <a:gd name="connsiteX258" fmla="*/ 2223890 w 6370596"/>
                <a:gd name="connsiteY258" fmla="*/ 350341 h 4548521"/>
                <a:gd name="connsiteX259" fmla="*/ 2211190 w 6370596"/>
                <a:gd name="connsiteY259" fmla="*/ 331291 h 4548521"/>
                <a:gd name="connsiteX260" fmla="*/ 2204840 w 6370596"/>
                <a:gd name="connsiteY260" fmla="*/ 312241 h 4548521"/>
                <a:gd name="connsiteX261" fmla="*/ 2179440 w 6370596"/>
                <a:gd name="connsiteY261" fmla="*/ 274141 h 4548521"/>
                <a:gd name="connsiteX262" fmla="*/ 2122290 w 6370596"/>
                <a:gd name="connsiteY262" fmla="*/ 134441 h 4548521"/>
                <a:gd name="connsiteX263" fmla="*/ 2096890 w 6370596"/>
                <a:gd name="connsiteY263" fmla="*/ 96341 h 4548521"/>
                <a:gd name="connsiteX264" fmla="*/ 2071490 w 6370596"/>
                <a:gd name="connsiteY264" fmla="*/ 89991 h 4548521"/>
                <a:gd name="connsiteX265" fmla="*/ 2001640 w 6370596"/>
                <a:gd name="connsiteY265" fmla="*/ 58241 h 4548521"/>
                <a:gd name="connsiteX266" fmla="*/ 1982590 w 6370596"/>
                <a:gd name="connsiteY266" fmla="*/ 45541 h 4548521"/>
                <a:gd name="connsiteX267" fmla="*/ 1684140 w 6370596"/>
                <a:gd name="connsiteY267" fmla="*/ 26491 h 4548521"/>
                <a:gd name="connsiteX268" fmla="*/ 763390 w 6370596"/>
                <a:gd name="connsiteY268" fmla="*/ 13791 h 4548521"/>
                <a:gd name="connsiteX269" fmla="*/ 503040 w 6370596"/>
                <a:gd name="connsiteY269" fmla="*/ 1091 h 4548521"/>
                <a:gd name="connsiteX270" fmla="*/ 452240 w 6370596"/>
                <a:gd name="connsiteY270" fmla="*/ 20141 h 4548521"/>
                <a:gd name="connsiteX271" fmla="*/ 134740 w 6370596"/>
                <a:gd name="connsiteY271" fmla="*/ 20141 h 4548521"/>
                <a:gd name="connsiteX272" fmla="*/ 45840 w 6370596"/>
                <a:gd name="connsiteY272" fmla="*/ 64591 h 4548521"/>
                <a:gd name="connsiteX273" fmla="*/ 26790 w 6370596"/>
                <a:gd name="connsiteY273" fmla="*/ 229691 h 4548521"/>
                <a:gd name="connsiteX274" fmla="*/ 7740 w 6370596"/>
                <a:gd name="connsiteY274" fmla="*/ 369391 h 4548521"/>
                <a:gd name="connsiteX275" fmla="*/ 20440 w 6370596"/>
                <a:gd name="connsiteY27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671690 w 6370596"/>
                <a:gd name="connsiteY79" fmla="*/ 2979241 h 4548521"/>
                <a:gd name="connsiteX80" fmla="*/ 3728840 w 6370596"/>
                <a:gd name="connsiteY80" fmla="*/ 2947491 h 4548521"/>
                <a:gd name="connsiteX81" fmla="*/ 3690740 w 6370596"/>
                <a:gd name="connsiteY81" fmla="*/ 2877641 h 4548521"/>
                <a:gd name="connsiteX82" fmla="*/ 3684390 w 6370596"/>
                <a:gd name="connsiteY82" fmla="*/ 2833191 h 4548521"/>
                <a:gd name="connsiteX83" fmla="*/ 3671690 w 6370596"/>
                <a:gd name="connsiteY83" fmla="*/ 2814141 h 4548521"/>
                <a:gd name="connsiteX84" fmla="*/ 3665340 w 6370596"/>
                <a:gd name="connsiteY84" fmla="*/ 2788741 h 4548521"/>
                <a:gd name="connsiteX85" fmla="*/ 3671690 w 6370596"/>
                <a:gd name="connsiteY85" fmla="*/ 2706191 h 4548521"/>
                <a:gd name="connsiteX86" fmla="*/ 3722490 w 6370596"/>
                <a:gd name="connsiteY86" fmla="*/ 2687141 h 4548521"/>
                <a:gd name="connsiteX87" fmla="*/ 3843140 w 6370596"/>
                <a:gd name="connsiteY87" fmla="*/ 2604591 h 4548521"/>
                <a:gd name="connsiteX88" fmla="*/ 3925690 w 6370596"/>
                <a:gd name="connsiteY88" fmla="*/ 2541091 h 4548521"/>
                <a:gd name="connsiteX89" fmla="*/ 4008240 w 6370596"/>
                <a:gd name="connsiteY89" fmla="*/ 2464891 h 4548521"/>
                <a:gd name="connsiteX90" fmla="*/ 4109840 w 6370596"/>
                <a:gd name="connsiteY90" fmla="*/ 2471241 h 4548521"/>
                <a:gd name="connsiteX91" fmla="*/ 4147940 w 6370596"/>
                <a:gd name="connsiteY91" fmla="*/ 2496641 h 4548521"/>
                <a:gd name="connsiteX92" fmla="*/ 4186040 w 6370596"/>
                <a:gd name="connsiteY92" fmla="*/ 2515691 h 4548521"/>
                <a:gd name="connsiteX93" fmla="*/ 4249540 w 6370596"/>
                <a:gd name="connsiteY93" fmla="*/ 2566491 h 4548521"/>
                <a:gd name="connsiteX94" fmla="*/ 4274940 w 6370596"/>
                <a:gd name="connsiteY94" fmla="*/ 2610941 h 4548521"/>
                <a:gd name="connsiteX95" fmla="*/ 4293990 w 6370596"/>
                <a:gd name="connsiteY95" fmla="*/ 2629991 h 4548521"/>
                <a:gd name="connsiteX96" fmla="*/ 4363840 w 6370596"/>
                <a:gd name="connsiteY96" fmla="*/ 2706191 h 4548521"/>
                <a:gd name="connsiteX97" fmla="*/ 4382890 w 6370596"/>
                <a:gd name="connsiteY97" fmla="*/ 2731591 h 4548521"/>
                <a:gd name="connsiteX98" fmla="*/ 4427340 w 6370596"/>
                <a:gd name="connsiteY98" fmla="*/ 2795091 h 4548521"/>
                <a:gd name="connsiteX99" fmla="*/ 4465440 w 6370596"/>
                <a:gd name="connsiteY99" fmla="*/ 2852241 h 4548521"/>
                <a:gd name="connsiteX100" fmla="*/ 4535290 w 6370596"/>
                <a:gd name="connsiteY100" fmla="*/ 2947491 h 4548521"/>
                <a:gd name="connsiteX101" fmla="*/ 4547990 w 6370596"/>
                <a:gd name="connsiteY101" fmla="*/ 2966541 h 4548521"/>
                <a:gd name="connsiteX102" fmla="*/ 4573390 w 6370596"/>
                <a:gd name="connsiteY102" fmla="*/ 2991941 h 4548521"/>
                <a:gd name="connsiteX103" fmla="*/ 4586090 w 6370596"/>
                <a:gd name="connsiteY103" fmla="*/ 3010991 h 4548521"/>
                <a:gd name="connsiteX104" fmla="*/ 4605140 w 6370596"/>
                <a:gd name="connsiteY104" fmla="*/ 3030041 h 4548521"/>
                <a:gd name="connsiteX105" fmla="*/ 4649590 w 6370596"/>
                <a:gd name="connsiteY105" fmla="*/ 3087191 h 4548521"/>
                <a:gd name="connsiteX106" fmla="*/ 4668640 w 6370596"/>
                <a:gd name="connsiteY106" fmla="*/ 3112591 h 4548521"/>
                <a:gd name="connsiteX107" fmla="*/ 4681340 w 6370596"/>
                <a:gd name="connsiteY107" fmla="*/ 3131641 h 4548521"/>
                <a:gd name="connsiteX108" fmla="*/ 4700390 w 6370596"/>
                <a:gd name="connsiteY108" fmla="*/ 3137991 h 4548521"/>
                <a:gd name="connsiteX109" fmla="*/ 4732140 w 6370596"/>
                <a:gd name="connsiteY109" fmla="*/ 3036391 h 4548521"/>
                <a:gd name="connsiteX110" fmla="*/ 4744840 w 6370596"/>
                <a:gd name="connsiteY110" fmla="*/ 2985591 h 4548521"/>
                <a:gd name="connsiteX111" fmla="*/ 4763890 w 6370596"/>
                <a:gd name="connsiteY111" fmla="*/ 2934791 h 4548521"/>
                <a:gd name="connsiteX112" fmla="*/ 4776590 w 6370596"/>
                <a:gd name="connsiteY112" fmla="*/ 2883991 h 4548521"/>
                <a:gd name="connsiteX113" fmla="*/ 4782940 w 6370596"/>
                <a:gd name="connsiteY113" fmla="*/ 2864941 h 4548521"/>
                <a:gd name="connsiteX114" fmla="*/ 4801990 w 6370596"/>
                <a:gd name="connsiteY114" fmla="*/ 2839541 h 4548521"/>
                <a:gd name="connsiteX115" fmla="*/ 4808340 w 6370596"/>
                <a:gd name="connsiteY115" fmla="*/ 2820491 h 4548521"/>
                <a:gd name="connsiteX116" fmla="*/ 4846440 w 6370596"/>
                <a:gd name="connsiteY116" fmla="*/ 2763341 h 4548521"/>
                <a:gd name="connsiteX117" fmla="*/ 4859140 w 6370596"/>
                <a:gd name="connsiteY117" fmla="*/ 2744291 h 4548521"/>
                <a:gd name="connsiteX118" fmla="*/ 4878190 w 6370596"/>
                <a:gd name="connsiteY118" fmla="*/ 2731591 h 4548521"/>
                <a:gd name="connsiteX119" fmla="*/ 4922640 w 6370596"/>
                <a:gd name="connsiteY119" fmla="*/ 2693491 h 4548521"/>
                <a:gd name="connsiteX120" fmla="*/ 4960740 w 6370596"/>
                <a:gd name="connsiteY120" fmla="*/ 2680791 h 4548521"/>
                <a:gd name="connsiteX121" fmla="*/ 5005190 w 6370596"/>
                <a:gd name="connsiteY121" fmla="*/ 2668091 h 4548521"/>
                <a:gd name="connsiteX122" fmla="*/ 5049640 w 6370596"/>
                <a:gd name="connsiteY122" fmla="*/ 2661741 h 4548521"/>
                <a:gd name="connsiteX123" fmla="*/ 5119490 w 6370596"/>
                <a:gd name="connsiteY123" fmla="*/ 2668091 h 4548521"/>
                <a:gd name="connsiteX124" fmla="*/ 5138540 w 6370596"/>
                <a:gd name="connsiteY124" fmla="*/ 2680791 h 4548521"/>
                <a:gd name="connsiteX125" fmla="*/ 5157590 w 6370596"/>
                <a:gd name="connsiteY125" fmla="*/ 2687141 h 4548521"/>
                <a:gd name="connsiteX126" fmla="*/ 5202040 w 6370596"/>
                <a:gd name="connsiteY126" fmla="*/ 2706191 h 4548521"/>
                <a:gd name="connsiteX127" fmla="*/ 5240140 w 6370596"/>
                <a:gd name="connsiteY127" fmla="*/ 2718891 h 4548521"/>
                <a:gd name="connsiteX128" fmla="*/ 5259190 w 6370596"/>
                <a:gd name="connsiteY128" fmla="*/ 2725241 h 4548521"/>
                <a:gd name="connsiteX129" fmla="*/ 5290940 w 6370596"/>
                <a:gd name="connsiteY129" fmla="*/ 2737941 h 4548521"/>
                <a:gd name="connsiteX130" fmla="*/ 5316340 w 6370596"/>
                <a:gd name="connsiteY130" fmla="*/ 2744291 h 4548521"/>
                <a:gd name="connsiteX131" fmla="*/ 5354440 w 6370596"/>
                <a:gd name="connsiteY131" fmla="*/ 2756991 h 4548521"/>
                <a:gd name="connsiteX132" fmla="*/ 5398890 w 6370596"/>
                <a:gd name="connsiteY132" fmla="*/ 2769691 h 4548521"/>
                <a:gd name="connsiteX133" fmla="*/ 5494140 w 6370596"/>
                <a:gd name="connsiteY133" fmla="*/ 2763341 h 4548521"/>
                <a:gd name="connsiteX134" fmla="*/ 5513190 w 6370596"/>
                <a:gd name="connsiteY134" fmla="*/ 2744291 h 4548521"/>
                <a:gd name="connsiteX135" fmla="*/ 5500490 w 6370596"/>
                <a:gd name="connsiteY135" fmla="*/ 2699841 h 4548521"/>
                <a:gd name="connsiteX136" fmla="*/ 5494140 w 6370596"/>
                <a:gd name="connsiteY136" fmla="*/ 2668091 h 4548521"/>
                <a:gd name="connsiteX137" fmla="*/ 5456040 w 6370596"/>
                <a:gd name="connsiteY137" fmla="*/ 2649041 h 4548521"/>
                <a:gd name="connsiteX138" fmla="*/ 5449690 w 6370596"/>
                <a:gd name="connsiteY138" fmla="*/ 2623641 h 4548521"/>
                <a:gd name="connsiteX139" fmla="*/ 5462390 w 6370596"/>
                <a:gd name="connsiteY139" fmla="*/ 2509341 h 4548521"/>
                <a:gd name="connsiteX140" fmla="*/ 5475090 w 6370596"/>
                <a:gd name="connsiteY140" fmla="*/ 2483941 h 4548521"/>
                <a:gd name="connsiteX141" fmla="*/ 5513190 w 6370596"/>
                <a:gd name="connsiteY141" fmla="*/ 2458541 h 4548521"/>
                <a:gd name="connsiteX142" fmla="*/ 5513190 w 6370596"/>
                <a:gd name="connsiteY142" fmla="*/ 2356941 h 4548521"/>
                <a:gd name="connsiteX143" fmla="*/ 5532240 w 6370596"/>
                <a:gd name="connsiteY143" fmla="*/ 2331541 h 4548521"/>
                <a:gd name="connsiteX144" fmla="*/ 5551290 w 6370596"/>
                <a:gd name="connsiteY144" fmla="*/ 2293441 h 4548521"/>
                <a:gd name="connsiteX145" fmla="*/ 5576690 w 6370596"/>
                <a:gd name="connsiteY145" fmla="*/ 2287091 h 4548521"/>
                <a:gd name="connsiteX146" fmla="*/ 5684640 w 6370596"/>
                <a:gd name="connsiteY146" fmla="*/ 2280741 h 4548521"/>
                <a:gd name="connsiteX147" fmla="*/ 5767190 w 6370596"/>
                <a:gd name="connsiteY147" fmla="*/ 2261691 h 4548521"/>
                <a:gd name="connsiteX148" fmla="*/ 5786240 w 6370596"/>
                <a:gd name="connsiteY148" fmla="*/ 2255341 h 4548521"/>
                <a:gd name="connsiteX149" fmla="*/ 5951340 w 6370596"/>
                <a:gd name="connsiteY149" fmla="*/ 2261691 h 4548521"/>
                <a:gd name="connsiteX150" fmla="*/ 5989440 w 6370596"/>
                <a:gd name="connsiteY150" fmla="*/ 2280741 h 4548521"/>
                <a:gd name="connsiteX151" fmla="*/ 6129140 w 6370596"/>
                <a:gd name="connsiteY151" fmla="*/ 2299791 h 4548521"/>
                <a:gd name="connsiteX152" fmla="*/ 6287890 w 6370596"/>
                <a:gd name="connsiteY152" fmla="*/ 2293441 h 4548521"/>
                <a:gd name="connsiteX153" fmla="*/ 6306940 w 6370596"/>
                <a:gd name="connsiteY153" fmla="*/ 2280741 h 4548521"/>
                <a:gd name="connsiteX154" fmla="*/ 6332340 w 6370596"/>
                <a:gd name="connsiteY154" fmla="*/ 2274391 h 4548521"/>
                <a:gd name="connsiteX155" fmla="*/ 6370440 w 6370596"/>
                <a:gd name="connsiteY155" fmla="*/ 2236291 h 4548521"/>
                <a:gd name="connsiteX156" fmla="*/ 6351390 w 6370596"/>
                <a:gd name="connsiteY156" fmla="*/ 2229941 h 4548521"/>
                <a:gd name="connsiteX157" fmla="*/ 6325990 w 6370596"/>
                <a:gd name="connsiteY157" fmla="*/ 2217241 h 4548521"/>
                <a:gd name="connsiteX158" fmla="*/ 6306940 w 6370596"/>
                <a:gd name="connsiteY158" fmla="*/ 2102941 h 4548521"/>
                <a:gd name="connsiteX159" fmla="*/ 6300590 w 6370596"/>
                <a:gd name="connsiteY159" fmla="*/ 2033091 h 4548521"/>
                <a:gd name="connsiteX160" fmla="*/ 6281540 w 6370596"/>
                <a:gd name="connsiteY160" fmla="*/ 1969591 h 4548521"/>
                <a:gd name="connsiteX161" fmla="*/ 6268840 w 6370596"/>
                <a:gd name="connsiteY161" fmla="*/ 1937841 h 4548521"/>
                <a:gd name="connsiteX162" fmla="*/ 6262490 w 6370596"/>
                <a:gd name="connsiteY162" fmla="*/ 1918791 h 4548521"/>
                <a:gd name="connsiteX163" fmla="*/ 6249790 w 6370596"/>
                <a:gd name="connsiteY163" fmla="*/ 1899741 h 4548521"/>
                <a:gd name="connsiteX164" fmla="*/ 6243440 w 6370596"/>
                <a:gd name="connsiteY164" fmla="*/ 1874341 h 4548521"/>
                <a:gd name="connsiteX165" fmla="*/ 6224390 w 6370596"/>
                <a:gd name="connsiteY165" fmla="*/ 1829891 h 4548521"/>
                <a:gd name="connsiteX166" fmla="*/ 6218040 w 6370596"/>
                <a:gd name="connsiteY166" fmla="*/ 1753691 h 4548521"/>
                <a:gd name="connsiteX167" fmla="*/ 6192640 w 6370596"/>
                <a:gd name="connsiteY167" fmla="*/ 1696541 h 4548521"/>
                <a:gd name="connsiteX168" fmla="*/ 6179940 w 6370596"/>
                <a:gd name="connsiteY168" fmla="*/ 1671141 h 4548521"/>
                <a:gd name="connsiteX169" fmla="*/ 6154540 w 6370596"/>
                <a:gd name="connsiteY169" fmla="*/ 1633041 h 4548521"/>
                <a:gd name="connsiteX170" fmla="*/ 6141840 w 6370596"/>
                <a:gd name="connsiteY170" fmla="*/ 1594941 h 4548521"/>
                <a:gd name="connsiteX171" fmla="*/ 6135490 w 6370596"/>
                <a:gd name="connsiteY171" fmla="*/ 1575891 h 4548521"/>
                <a:gd name="connsiteX172" fmla="*/ 6129140 w 6370596"/>
                <a:gd name="connsiteY172" fmla="*/ 1550491 h 4548521"/>
                <a:gd name="connsiteX173" fmla="*/ 6116440 w 6370596"/>
                <a:gd name="connsiteY173" fmla="*/ 1531441 h 4548521"/>
                <a:gd name="connsiteX174" fmla="*/ 6097390 w 6370596"/>
                <a:gd name="connsiteY174" fmla="*/ 1486991 h 4548521"/>
                <a:gd name="connsiteX175" fmla="*/ 6059290 w 6370596"/>
                <a:gd name="connsiteY175" fmla="*/ 1474291 h 4548521"/>
                <a:gd name="connsiteX176" fmla="*/ 6002140 w 6370596"/>
                <a:gd name="connsiteY176" fmla="*/ 1461591 h 4548521"/>
                <a:gd name="connsiteX177" fmla="*/ 5964040 w 6370596"/>
                <a:gd name="connsiteY177" fmla="*/ 1448891 h 4548521"/>
                <a:gd name="connsiteX178" fmla="*/ 5944990 w 6370596"/>
                <a:gd name="connsiteY178" fmla="*/ 1442541 h 4548521"/>
                <a:gd name="connsiteX179" fmla="*/ 5887840 w 6370596"/>
                <a:gd name="connsiteY179" fmla="*/ 1429841 h 4548521"/>
                <a:gd name="connsiteX180" fmla="*/ 5868790 w 6370596"/>
                <a:gd name="connsiteY180" fmla="*/ 1423491 h 4548521"/>
                <a:gd name="connsiteX181" fmla="*/ 5563990 w 6370596"/>
                <a:gd name="connsiteY181" fmla="*/ 1436191 h 4548521"/>
                <a:gd name="connsiteX182" fmla="*/ 5506840 w 6370596"/>
                <a:gd name="connsiteY182" fmla="*/ 1448891 h 4548521"/>
                <a:gd name="connsiteX183" fmla="*/ 5468740 w 6370596"/>
                <a:gd name="connsiteY183" fmla="*/ 1461591 h 4548521"/>
                <a:gd name="connsiteX184" fmla="*/ 5449690 w 6370596"/>
                <a:gd name="connsiteY184" fmla="*/ 1467941 h 4548521"/>
                <a:gd name="connsiteX185" fmla="*/ 5430640 w 6370596"/>
                <a:gd name="connsiteY185" fmla="*/ 1480641 h 4548521"/>
                <a:gd name="connsiteX186" fmla="*/ 5373490 w 6370596"/>
                <a:gd name="connsiteY186" fmla="*/ 1493341 h 4548521"/>
                <a:gd name="connsiteX187" fmla="*/ 5309990 w 6370596"/>
                <a:gd name="connsiteY187" fmla="*/ 1506041 h 4548521"/>
                <a:gd name="connsiteX188" fmla="*/ 5202040 w 6370596"/>
                <a:gd name="connsiteY188" fmla="*/ 1525091 h 4548521"/>
                <a:gd name="connsiteX189" fmla="*/ 5030590 w 6370596"/>
                <a:gd name="connsiteY189" fmla="*/ 1512391 h 4548521"/>
                <a:gd name="connsiteX190" fmla="*/ 4967090 w 6370596"/>
                <a:gd name="connsiteY190" fmla="*/ 1493341 h 4548521"/>
                <a:gd name="connsiteX191" fmla="*/ 4948040 w 6370596"/>
                <a:gd name="connsiteY191" fmla="*/ 1486991 h 4548521"/>
                <a:gd name="connsiteX192" fmla="*/ 4922640 w 6370596"/>
                <a:gd name="connsiteY192" fmla="*/ 1480641 h 4548521"/>
                <a:gd name="connsiteX193" fmla="*/ 4903590 w 6370596"/>
                <a:gd name="connsiteY193" fmla="*/ 1474291 h 4548521"/>
                <a:gd name="connsiteX194" fmla="*/ 4833740 w 6370596"/>
                <a:gd name="connsiteY194" fmla="*/ 1467941 h 4548521"/>
                <a:gd name="connsiteX195" fmla="*/ 4795640 w 6370596"/>
                <a:gd name="connsiteY195" fmla="*/ 1455241 h 4548521"/>
                <a:gd name="connsiteX196" fmla="*/ 4522590 w 6370596"/>
                <a:gd name="connsiteY196" fmla="*/ 1442541 h 4548521"/>
                <a:gd name="connsiteX197" fmla="*/ 4490840 w 6370596"/>
                <a:gd name="connsiteY197" fmla="*/ 1436191 h 4548521"/>
                <a:gd name="connsiteX198" fmla="*/ 4452740 w 6370596"/>
                <a:gd name="connsiteY198" fmla="*/ 1423491 h 4548521"/>
                <a:gd name="connsiteX199" fmla="*/ 4395590 w 6370596"/>
                <a:gd name="connsiteY199" fmla="*/ 1417141 h 4548521"/>
                <a:gd name="connsiteX200" fmla="*/ 4357490 w 6370596"/>
                <a:gd name="connsiteY200" fmla="*/ 1391741 h 4548521"/>
                <a:gd name="connsiteX201" fmla="*/ 4319390 w 6370596"/>
                <a:gd name="connsiteY201" fmla="*/ 1379041 h 4548521"/>
                <a:gd name="connsiteX202" fmla="*/ 4281290 w 6370596"/>
                <a:gd name="connsiteY202" fmla="*/ 1366341 h 4548521"/>
                <a:gd name="connsiteX203" fmla="*/ 4243190 w 6370596"/>
                <a:gd name="connsiteY203" fmla="*/ 1353641 h 4548521"/>
                <a:gd name="connsiteX204" fmla="*/ 4211440 w 6370596"/>
                <a:gd name="connsiteY204" fmla="*/ 1347291 h 4548521"/>
                <a:gd name="connsiteX205" fmla="*/ 4192390 w 6370596"/>
                <a:gd name="connsiteY205" fmla="*/ 1334591 h 4548521"/>
                <a:gd name="connsiteX206" fmla="*/ 4154290 w 6370596"/>
                <a:gd name="connsiteY206" fmla="*/ 1321891 h 4548521"/>
                <a:gd name="connsiteX207" fmla="*/ 4135240 w 6370596"/>
                <a:gd name="connsiteY207" fmla="*/ 1315541 h 4548521"/>
                <a:gd name="connsiteX208" fmla="*/ 4103490 w 6370596"/>
                <a:gd name="connsiteY208" fmla="*/ 1296491 h 4548521"/>
                <a:gd name="connsiteX209" fmla="*/ 4059040 w 6370596"/>
                <a:gd name="connsiteY209" fmla="*/ 1283791 h 4548521"/>
                <a:gd name="connsiteX210" fmla="*/ 4033640 w 6370596"/>
                <a:gd name="connsiteY210" fmla="*/ 1271091 h 4548521"/>
                <a:gd name="connsiteX211" fmla="*/ 3982840 w 6370596"/>
                <a:gd name="connsiteY211" fmla="*/ 1258391 h 4548521"/>
                <a:gd name="connsiteX212" fmla="*/ 3919340 w 6370596"/>
                <a:gd name="connsiteY212" fmla="*/ 1220291 h 4548521"/>
                <a:gd name="connsiteX213" fmla="*/ 3900290 w 6370596"/>
                <a:gd name="connsiteY213" fmla="*/ 1213941 h 4548521"/>
                <a:gd name="connsiteX214" fmla="*/ 3709790 w 6370596"/>
                <a:gd name="connsiteY214" fmla="*/ 1207591 h 4548521"/>
                <a:gd name="connsiteX215" fmla="*/ 3627240 w 6370596"/>
                <a:gd name="connsiteY215" fmla="*/ 1213941 h 4548521"/>
                <a:gd name="connsiteX216" fmla="*/ 3589140 w 6370596"/>
                <a:gd name="connsiteY216" fmla="*/ 1232991 h 4548521"/>
                <a:gd name="connsiteX217" fmla="*/ 3551040 w 6370596"/>
                <a:gd name="connsiteY217" fmla="*/ 1245691 h 4548521"/>
                <a:gd name="connsiteX218" fmla="*/ 3531990 w 6370596"/>
                <a:gd name="connsiteY218" fmla="*/ 1258391 h 4548521"/>
                <a:gd name="connsiteX219" fmla="*/ 3512940 w 6370596"/>
                <a:gd name="connsiteY219" fmla="*/ 1264741 h 4548521"/>
                <a:gd name="connsiteX220" fmla="*/ 3474840 w 6370596"/>
                <a:gd name="connsiteY220" fmla="*/ 1290141 h 4548521"/>
                <a:gd name="connsiteX221" fmla="*/ 3455790 w 6370596"/>
                <a:gd name="connsiteY221" fmla="*/ 1302841 h 4548521"/>
                <a:gd name="connsiteX222" fmla="*/ 3455790 w 6370596"/>
                <a:gd name="connsiteY222" fmla="*/ 1455241 h 4548521"/>
                <a:gd name="connsiteX223" fmla="*/ 3366890 w 6370596"/>
                <a:gd name="connsiteY223" fmla="*/ 1506041 h 4548521"/>
                <a:gd name="connsiteX224" fmla="*/ 3271640 w 6370596"/>
                <a:gd name="connsiteY224" fmla="*/ 1448891 h 4548521"/>
                <a:gd name="connsiteX225" fmla="*/ 3252590 w 6370596"/>
                <a:gd name="connsiteY225" fmla="*/ 1455241 h 4548521"/>
                <a:gd name="connsiteX226" fmla="*/ 3176390 w 6370596"/>
                <a:gd name="connsiteY226" fmla="*/ 1429841 h 4548521"/>
                <a:gd name="connsiteX227" fmla="*/ 3157340 w 6370596"/>
                <a:gd name="connsiteY227" fmla="*/ 1410791 h 4548521"/>
                <a:gd name="connsiteX228" fmla="*/ 3138290 w 6370596"/>
                <a:gd name="connsiteY228" fmla="*/ 1372691 h 4548521"/>
                <a:gd name="connsiteX229" fmla="*/ 3131940 w 6370596"/>
                <a:gd name="connsiteY229" fmla="*/ 1353641 h 4548521"/>
                <a:gd name="connsiteX230" fmla="*/ 3119240 w 6370596"/>
                <a:gd name="connsiteY230" fmla="*/ 1334591 h 4548521"/>
                <a:gd name="connsiteX231" fmla="*/ 3112890 w 6370596"/>
                <a:gd name="connsiteY231" fmla="*/ 1315541 h 4548521"/>
                <a:gd name="connsiteX232" fmla="*/ 3100190 w 6370596"/>
                <a:gd name="connsiteY232" fmla="*/ 1296491 h 4548521"/>
                <a:gd name="connsiteX233" fmla="*/ 3087490 w 6370596"/>
                <a:gd name="connsiteY233" fmla="*/ 1271091 h 4548521"/>
                <a:gd name="connsiteX234" fmla="*/ 3068440 w 6370596"/>
                <a:gd name="connsiteY234" fmla="*/ 1252041 h 4548521"/>
                <a:gd name="connsiteX235" fmla="*/ 3030340 w 6370596"/>
                <a:gd name="connsiteY235" fmla="*/ 1232991 h 4548521"/>
                <a:gd name="connsiteX236" fmla="*/ 3011290 w 6370596"/>
                <a:gd name="connsiteY236" fmla="*/ 1213941 h 4548521"/>
                <a:gd name="connsiteX237" fmla="*/ 2985890 w 6370596"/>
                <a:gd name="connsiteY237" fmla="*/ 1194891 h 4548521"/>
                <a:gd name="connsiteX238" fmla="*/ 2966840 w 6370596"/>
                <a:gd name="connsiteY238" fmla="*/ 1169491 h 4548521"/>
                <a:gd name="connsiteX239" fmla="*/ 2941440 w 6370596"/>
                <a:gd name="connsiteY239" fmla="*/ 1144091 h 4548521"/>
                <a:gd name="connsiteX240" fmla="*/ 2896990 w 6370596"/>
                <a:gd name="connsiteY240" fmla="*/ 1086941 h 4548521"/>
                <a:gd name="connsiteX241" fmla="*/ 2865240 w 6370596"/>
                <a:gd name="connsiteY241" fmla="*/ 1048841 h 4548521"/>
                <a:gd name="connsiteX242" fmla="*/ 2839840 w 6370596"/>
                <a:gd name="connsiteY242" fmla="*/ 1029791 h 4548521"/>
                <a:gd name="connsiteX243" fmla="*/ 2801740 w 6370596"/>
                <a:gd name="connsiteY243" fmla="*/ 1004391 h 4548521"/>
                <a:gd name="connsiteX244" fmla="*/ 2757290 w 6370596"/>
                <a:gd name="connsiteY244" fmla="*/ 966291 h 4548521"/>
                <a:gd name="connsiteX245" fmla="*/ 2719190 w 6370596"/>
                <a:gd name="connsiteY245" fmla="*/ 928191 h 4548521"/>
                <a:gd name="connsiteX246" fmla="*/ 2700140 w 6370596"/>
                <a:gd name="connsiteY246" fmla="*/ 915491 h 4548521"/>
                <a:gd name="connsiteX247" fmla="*/ 2655690 w 6370596"/>
                <a:gd name="connsiteY247" fmla="*/ 871041 h 4548521"/>
                <a:gd name="connsiteX248" fmla="*/ 2630290 w 6370596"/>
                <a:gd name="connsiteY248" fmla="*/ 832941 h 4548521"/>
                <a:gd name="connsiteX249" fmla="*/ 2598540 w 6370596"/>
                <a:gd name="connsiteY249" fmla="*/ 801191 h 4548521"/>
                <a:gd name="connsiteX250" fmla="*/ 2585840 w 6370596"/>
                <a:gd name="connsiteY250" fmla="*/ 782141 h 4548521"/>
                <a:gd name="connsiteX251" fmla="*/ 2522340 w 6370596"/>
                <a:gd name="connsiteY251" fmla="*/ 744041 h 4548521"/>
                <a:gd name="connsiteX252" fmla="*/ 2503290 w 6370596"/>
                <a:gd name="connsiteY252" fmla="*/ 724991 h 4548521"/>
                <a:gd name="connsiteX253" fmla="*/ 2452490 w 6370596"/>
                <a:gd name="connsiteY253" fmla="*/ 693241 h 4548521"/>
                <a:gd name="connsiteX254" fmla="*/ 2376290 w 6370596"/>
                <a:gd name="connsiteY254" fmla="*/ 642441 h 4548521"/>
                <a:gd name="connsiteX255" fmla="*/ 2331840 w 6370596"/>
                <a:gd name="connsiteY255" fmla="*/ 585291 h 4548521"/>
                <a:gd name="connsiteX256" fmla="*/ 2293740 w 6370596"/>
                <a:gd name="connsiteY256" fmla="*/ 547191 h 4548521"/>
                <a:gd name="connsiteX257" fmla="*/ 2268340 w 6370596"/>
                <a:gd name="connsiteY257" fmla="*/ 496391 h 4548521"/>
                <a:gd name="connsiteX258" fmla="*/ 2223890 w 6370596"/>
                <a:gd name="connsiteY258" fmla="*/ 350341 h 4548521"/>
                <a:gd name="connsiteX259" fmla="*/ 2211190 w 6370596"/>
                <a:gd name="connsiteY259" fmla="*/ 331291 h 4548521"/>
                <a:gd name="connsiteX260" fmla="*/ 2204840 w 6370596"/>
                <a:gd name="connsiteY260" fmla="*/ 312241 h 4548521"/>
                <a:gd name="connsiteX261" fmla="*/ 2179440 w 6370596"/>
                <a:gd name="connsiteY261" fmla="*/ 274141 h 4548521"/>
                <a:gd name="connsiteX262" fmla="*/ 2122290 w 6370596"/>
                <a:gd name="connsiteY262" fmla="*/ 134441 h 4548521"/>
                <a:gd name="connsiteX263" fmla="*/ 2096890 w 6370596"/>
                <a:gd name="connsiteY263" fmla="*/ 96341 h 4548521"/>
                <a:gd name="connsiteX264" fmla="*/ 2071490 w 6370596"/>
                <a:gd name="connsiteY264" fmla="*/ 89991 h 4548521"/>
                <a:gd name="connsiteX265" fmla="*/ 2001640 w 6370596"/>
                <a:gd name="connsiteY265" fmla="*/ 58241 h 4548521"/>
                <a:gd name="connsiteX266" fmla="*/ 1982590 w 6370596"/>
                <a:gd name="connsiteY266" fmla="*/ 45541 h 4548521"/>
                <a:gd name="connsiteX267" fmla="*/ 1684140 w 6370596"/>
                <a:gd name="connsiteY267" fmla="*/ 26491 h 4548521"/>
                <a:gd name="connsiteX268" fmla="*/ 763390 w 6370596"/>
                <a:gd name="connsiteY268" fmla="*/ 13791 h 4548521"/>
                <a:gd name="connsiteX269" fmla="*/ 503040 w 6370596"/>
                <a:gd name="connsiteY269" fmla="*/ 1091 h 4548521"/>
                <a:gd name="connsiteX270" fmla="*/ 452240 w 6370596"/>
                <a:gd name="connsiteY270" fmla="*/ 20141 h 4548521"/>
                <a:gd name="connsiteX271" fmla="*/ 134740 w 6370596"/>
                <a:gd name="connsiteY271" fmla="*/ 20141 h 4548521"/>
                <a:gd name="connsiteX272" fmla="*/ 45840 w 6370596"/>
                <a:gd name="connsiteY272" fmla="*/ 64591 h 4548521"/>
                <a:gd name="connsiteX273" fmla="*/ 26790 w 6370596"/>
                <a:gd name="connsiteY273" fmla="*/ 229691 h 4548521"/>
                <a:gd name="connsiteX274" fmla="*/ 7740 w 6370596"/>
                <a:gd name="connsiteY274" fmla="*/ 369391 h 4548521"/>
                <a:gd name="connsiteX275" fmla="*/ 20440 w 6370596"/>
                <a:gd name="connsiteY27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586090 w 6370596"/>
                <a:gd name="connsiteY102" fmla="*/ 3010991 h 4548521"/>
                <a:gd name="connsiteX103" fmla="*/ 4605140 w 6370596"/>
                <a:gd name="connsiteY103" fmla="*/ 3030041 h 4548521"/>
                <a:gd name="connsiteX104" fmla="*/ 4649590 w 6370596"/>
                <a:gd name="connsiteY104" fmla="*/ 3087191 h 4548521"/>
                <a:gd name="connsiteX105" fmla="*/ 4668640 w 6370596"/>
                <a:gd name="connsiteY105" fmla="*/ 3112591 h 4548521"/>
                <a:gd name="connsiteX106" fmla="*/ 4681340 w 6370596"/>
                <a:gd name="connsiteY106" fmla="*/ 3131641 h 4548521"/>
                <a:gd name="connsiteX107" fmla="*/ 4700390 w 6370596"/>
                <a:gd name="connsiteY107" fmla="*/ 3137991 h 4548521"/>
                <a:gd name="connsiteX108" fmla="*/ 4732140 w 6370596"/>
                <a:gd name="connsiteY108" fmla="*/ 3036391 h 4548521"/>
                <a:gd name="connsiteX109" fmla="*/ 4744840 w 6370596"/>
                <a:gd name="connsiteY109" fmla="*/ 2985591 h 4548521"/>
                <a:gd name="connsiteX110" fmla="*/ 4763890 w 6370596"/>
                <a:gd name="connsiteY110" fmla="*/ 2934791 h 4548521"/>
                <a:gd name="connsiteX111" fmla="*/ 4776590 w 6370596"/>
                <a:gd name="connsiteY111" fmla="*/ 2883991 h 4548521"/>
                <a:gd name="connsiteX112" fmla="*/ 4782940 w 6370596"/>
                <a:gd name="connsiteY112" fmla="*/ 2864941 h 4548521"/>
                <a:gd name="connsiteX113" fmla="*/ 4801990 w 6370596"/>
                <a:gd name="connsiteY113" fmla="*/ 2839541 h 4548521"/>
                <a:gd name="connsiteX114" fmla="*/ 4808340 w 6370596"/>
                <a:gd name="connsiteY114" fmla="*/ 2820491 h 4548521"/>
                <a:gd name="connsiteX115" fmla="*/ 4846440 w 6370596"/>
                <a:gd name="connsiteY115" fmla="*/ 2763341 h 4548521"/>
                <a:gd name="connsiteX116" fmla="*/ 4859140 w 6370596"/>
                <a:gd name="connsiteY116" fmla="*/ 2744291 h 4548521"/>
                <a:gd name="connsiteX117" fmla="*/ 4878190 w 6370596"/>
                <a:gd name="connsiteY117" fmla="*/ 2731591 h 4548521"/>
                <a:gd name="connsiteX118" fmla="*/ 4922640 w 6370596"/>
                <a:gd name="connsiteY118" fmla="*/ 2693491 h 4548521"/>
                <a:gd name="connsiteX119" fmla="*/ 4960740 w 6370596"/>
                <a:gd name="connsiteY119" fmla="*/ 2680791 h 4548521"/>
                <a:gd name="connsiteX120" fmla="*/ 5005190 w 6370596"/>
                <a:gd name="connsiteY120" fmla="*/ 2668091 h 4548521"/>
                <a:gd name="connsiteX121" fmla="*/ 5049640 w 6370596"/>
                <a:gd name="connsiteY121" fmla="*/ 2661741 h 4548521"/>
                <a:gd name="connsiteX122" fmla="*/ 5119490 w 6370596"/>
                <a:gd name="connsiteY122" fmla="*/ 2668091 h 4548521"/>
                <a:gd name="connsiteX123" fmla="*/ 5138540 w 6370596"/>
                <a:gd name="connsiteY123" fmla="*/ 2680791 h 4548521"/>
                <a:gd name="connsiteX124" fmla="*/ 5157590 w 6370596"/>
                <a:gd name="connsiteY124" fmla="*/ 2687141 h 4548521"/>
                <a:gd name="connsiteX125" fmla="*/ 5202040 w 6370596"/>
                <a:gd name="connsiteY125" fmla="*/ 2706191 h 4548521"/>
                <a:gd name="connsiteX126" fmla="*/ 5240140 w 6370596"/>
                <a:gd name="connsiteY126" fmla="*/ 2718891 h 4548521"/>
                <a:gd name="connsiteX127" fmla="*/ 5259190 w 6370596"/>
                <a:gd name="connsiteY127" fmla="*/ 2725241 h 4548521"/>
                <a:gd name="connsiteX128" fmla="*/ 5290940 w 6370596"/>
                <a:gd name="connsiteY128" fmla="*/ 2737941 h 4548521"/>
                <a:gd name="connsiteX129" fmla="*/ 5316340 w 6370596"/>
                <a:gd name="connsiteY129" fmla="*/ 2744291 h 4548521"/>
                <a:gd name="connsiteX130" fmla="*/ 5354440 w 6370596"/>
                <a:gd name="connsiteY130" fmla="*/ 2756991 h 4548521"/>
                <a:gd name="connsiteX131" fmla="*/ 5398890 w 6370596"/>
                <a:gd name="connsiteY131" fmla="*/ 2769691 h 4548521"/>
                <a:gd name="connsiteX132" fmla="*/ 5494140 w 6370596"/>
                <a:gd name="connsiteY132" fmla="*/ 2763341 h 4548521"/>
                <a:gd name="connsiteX133" fmla="*/ 5513190 w 6370596"/>
                <a:gd name="connsiteY133" fmla="*/ 2744291 h 4548521"/>
                <a:gd name="connsiteX134" fmla="*/ 5500490 w 6370596"/>
                <a:gd name="connsiteY134" fmla="*/ 2699841 h 4548521"/>
                <a:gd name="connsiteX135" fmla="*/ 5494140 w 6370596"/>
                <a:gd name="connsiteY135" fmla="*/ 2668091 h 4548521"/>
                <a:gd name="connsiteX136" fmla="*/ 5456040 w 6370596"/>
                <a:gd name="connsiteY136" fmla="*/ 2649041 h 4548521"/>
                <a:gd name="connsiteX137" fmla="*/ 5449690 w 6370596"/>
                <a:gd name="connsiteY137" fmla="*/ 2623641 h 4548521"/>
                <a:gd name="connsiteX138" fmla="*/ 5462390 w 6370596"/>
                <a:gd name="connsiteY138" fmla="*/ 2509341 h 4548521"/>
                <a:gd name="connsiteX139" fmla="*/ 5475090 w 6370596"/>
                <a:gd name="connsiteY139" fmla="*/ 2483941 h 4548521"/>
                <a:gd name="connsiteX140" fmla="*/ 5513190 w 6370596"/>
                <a:gd name="connsiteY140" fmla="*/ 2458541 h 4548521"/>
                <a:gd name="connsiteX141" fmla="*/ 5513190 w 6370596"/>
                <a:gd name="connsiteY141" fmla="*/ 2356941 h 4548521"/>
                <a:gd name="connsiteX142" fmla="*/ 5532240 w 6370596"/>
                <a:gd name="connsiteY142" fmla="*/ 2331541 h 4548521"/>
                <a:gd name="connsiteX143" fmla="*/ 5551290 w 6370596"/>
                <a:gd name="connsiteY143" fmla="*/ 2293441 h 4548521"/>
                <a:gd name="connsiteX144" fmla="*/ 5576690 w 6370596"/>
                <a:gd name="connsiteY144" fmla="*/ 2287091 h 4548521"/>
                <a:gd name="connsiteX145" fmla="*/ 5684640 w 6370596"/>
                <a:gd name="connsiteY145" fmla="*/ 2280741 h 4548521"/>
                <a:gd name="connsiteX146" fmla="*/ 5767190 w 6370596"/>
                <a:gd name="connsiteY146" fmla="*/ 2261691 h 4548521"/>
                <a:gd name="connsiteX147" fmla="*/ 5786240 w 6370596"/>
                <a:gd name="connsiteY147" fmla="*/ 2255341 h 4548521"/>
                <a:gd name="connsiteX148" fmla="*/ 5951340 w 6370596"/>
                <a:gd name="connsiteY148" fmla="*/ 2261691 h 4548521"/>
                <a:gd name="connsiteX149" fmla="*/ 5989440 w 6370596"/>
                <a:gd name="connsiteY149" fmla="*/ 2280741 h 4548521"/>
                <a:gd name="connsiteX150" fmla="*/ 6129140 w 6370596"/>
                <a:gd name="connsiteY150" fmla="*/ 2299791 h 4548521"/>
                <a:gd name="connsiteX151" fmla="*/ 6287890 w 6370596"/>
                <a:gd name="connsiteY151" fmla="*/ 2293441 h 4548521"/>
                <a:gd name="connsiteX152" fmla="*/ 6306940 w 6370596"/>
                <a:gd name="connsiteY152" fmla="*/ 2280741 h 4548521"/>
                <a:gd name="connsiteX153" fmla="*/ 6332340 w 6370596"/>
                <a:gd name="connsiteY153" fmla="*/ 2274391 h 4548521"/>
                <a:gd name="connsiteX154" fmla="*/ 6370440 w 6370596"/>
                <a:gd name="connsiteY154" fmla="*/ 2236291 h 4548521"/>
                <a:gd name="connsiteX155" fmla="*/ 6351390 w 6370596"/>
                <a:gd name="connsiteY155" fmla="*/ 2229941 h 4548521"/>
                <a:gd name="connsiteX156" fmla="*/ 6325990 w 6370596"/>
                <a:gd name="connsiteY156" fmla="*/ 2217241 h 4548521"/>
                <a:gd name="connsiteX157" fmla="*/ 6306940 w 6370596"/>
                <a:gd name="connsiteY157" fmla="*/ 2102941 h 4548521"/>
                <a:gd name="connsiteX158" fmla="*/ 6300590 w 6370596"/>
                <a:gd name="connsiteY158" fmla="*/ 2033091 h 4548521"/>
                <a:gd name="connsiteX159" fmla="*/ 6281540 w 6370596"/>
                <a:gd name="connsiteY159" fmla="*/ 1969591 h 4548521"/>
                <a:gd name="connsiteX160" fmla="*/ 6268840 w 6370596"/>
                <a:gd name="connsiteY160" fmla="*/ 1937841 h 4548521"/>
                <a:gd name="connsiteX161" fmla="*/ 6262490 w 6370596"/>
                <a:gd name="connsiteY161" fmla="*/ 1918791 h 4548521"/>
                <a:gd name="connsiteX162" fmla="*/ 6249790 w 6370596"/>
                <a:gd name="connsiteY162" fmla="*/ 1899741 h 4548521"/>
                <a:gd name="connsiteX163" fmla="*/ 6243440 w 6370596"/>
                <a:gd name="connsiteY163" fmla="*/ 1874341 h 4548521"/>
                <a:gd name="connsiteX164" fmla="*/ 6224390 w 6370596"/>
                <a:gd name="connsiteY164" fmla="*/ 1829891 h 4548521"/>
                <a:gd name="connsiteX165" fmla="*/ 6218040 w 6370596"/>
                <a:gd name="connsiteY165" fmla="*/ 1753691 h 4548521"/>
                <a:gd name="connsiteX166" fmla="*/ 6192640 w 6370596"/>
                <a:gd name="connsiteY166" fmla="*/ 1696541 h 4548521"/>
                <a:gd name="connsiteX167" fmla="*/ 6179940 w 6370596"/>
                <a:gd name="connsiteY167" fmla="*/ 1671141 h 4548521"/>
                <a:gd name="connsiteX168" fmla="*/ 6154540 w 6370596"/>
                <a:gd name="connsiteY168" fmla="*/ 1633041 h 4548521"/>
                <a:gd name="connsiteX169" fmla="*/ 6141840 w 6370596"/>
                <a:gd name="connsiteY169" fmla="*/ 1594941 h 4548521"/>
                <a:gd name="connsiteX170" fmla="*/ 6135490 w 6370596"/>
                <a:gd name="connsiteY170" fmla="*/ 1575891 h 4548521"/>
                <a:gd name="connsiteX171" fmla="*/ 6129140 w 6370596"/>
                <a:gd name="connsiteY171" fmla="*/ 1550491 h 4548521"/>
                <a:gd name="connsiteX172" fmla="*/ 6116440 w 6370596"/>
                <a:gd name="connsiteY172" fmla="*/ 1531441 h 4548521"/>
                <a:gd name="connsiteX173" fmla="*/ 6097390 w 6370596"/>
                <a:gd name="connsiteY173" fmla="*/ 1486991 h 4548521"/>
                <a:gd name="connsiteX174" fmla="*/ 6059290 w 6370596"/>
                <a:gd name="connsiteY174" fmla="*/ 1474291 h 4548521"/>
                <a:gd name="connsiteX175" fmla="*/ 6002140 w 6370596"/>
                <a:gd name="connsiteY175" fmla="*/ 1461591 h 4548521"/>
                <a:gd name="connsiteX176" fmla="*/ 5964040 w 6370596"/>
                <a:gd name="connsiteY176" fmla="*/ 1448891 h 4548521"/>
                <a:gd name="connsiteX177" fmla="*/ 5944990 w 6370596"/>
                <a:gd name="connsiteY177" fmla="*/ 1442541 h 4548521"/>
                <a:gd name="connsiteX178" fmla="*/ 5887840 w 6370596"/>
                <a:gd name="connsiteY178" fmla="*/ 1429841 h 4548521"/>
                <a:gd name="connsiteX179" fmla="*/ 5868790 w 6370596"/>
                <a:gd name="connsiteY179" fmla="*/ 1423491 h 4548521"/>
                <a:gd name="connsiteX180" fmla="*/ 5563990 w 6370596"/>
                <a:gd name="connsiteY180" fmla="*/ 1436191 h 4548521"/>
                <a:gd name="connsiteX181" fmla="*/ 5506840 w 6370596"/>
                <a:gd name="connsiteY181" fmla="*/ 1448891 h 4548521"/>
                <a:gd name="connsiteX182" fmla="*/ 5468740 w 6370596"/>
                <a:gd name="connsiteY182" fmla="*/ 1461591 h 4548521"/>
                <a:gd name="connsiteX183" fmla="*/ 5449690 w 6370596"/>
                <a:gd name="connsiteY183" fmla="*/ 1467941 h 4548521"/>
                <a:gd name="connsiteX184" fmla="*/ 5430640 w 6370596"/>
                <a:gd name="connsiteY184" fmla="*/ 1480641 h 4548521"/>
                <a:gd name="connsiteX185" fmla="*/ 5373490 w 6370596"/>
                <a:gd name="connsiteY185" fmla="*/ 1493341 h 4548521"/>
                <a:gd name="connsiteX186" fmla="*/ 5309990 w 6370596"/>
                <a:gd name="connsiteY186" fmla="*/ 1506041 h 4548521"/>
                <a:gd name="connsiteX187" fmla="*/ 5202040 w 6370596"/>
                <a:gd name="connsiteY187" fmla="*/ 1525091 h 4548521"/>
                <a:gd name="connsiteX188" fmla="*/ 5030590 w 6370596"/>
                <a:gd name="connsiteY188" fmla="*/ 1512391 h 4548521"/>
                <a:gd name="connsiteX189" fmla="*/ 4967090 w 6370596"/>
                <a:gd name="connsiteY189" fmla="*/ 1493341 h 4548521"/>
                <a:gd name="connsiteX190" fmla="*/ 4948040 w 6370596"/>
                <a:gd name="connsiteY190" fmla="*/ 1486991 h 4548521"/>
                <a:gd name="connsiteX191" fmla="*/ 4922640 w 6370596"/>
                <a:gd name="connsiteY191" fmla="*/ 1480641 h 4548521"/>
                <a:gd name="connsiteX192" fmla="*/ 4903590 w 6370596"/>
                <a:gd name="connsiteY192" fmla="*/ 1474291 h 4548521"/>
                <a:gd name="connsiteX193" fmla="*/ 4833740 w 6370596"/>
                <a:gd name="connsiteY193" fmla="*/ 1467941 h 4548521"/>
                <a:gd name="connsiteX194" fmla="*/ 4795640 w 6370596"/>
                <a:gd name="connsiteY194" fmla="*/ 1455241 h 4548521"/>
                <a:gd name="connsiteX195" fmla="*/ 4522590 w 6370596"/>
                <a:gd name="connsiteY195" fmla="*/ 1442541 h 4548521"/>
                <a:gd name="connsiteX196" fmla="*/ 4490840 w 6370596"/>
                <a:gd name="connsiteY196" fmla="*/ 1436191 h 4548521"/>
                <a:gd name="connsiteX197" fmla="*/ 4452740 w 6370596"/>
                <a:gd name="connsiteY197" fmla="*/ 1423491 h 4548521"/>
                <a:gd name="connsiteX198" fmla="*/ 4395590 w 6370596"/>
                <a:gd name="connsiteY198" fmla="*/ 1417141 h 4548521"/>
                <a:gd name="connsiteX199" fmla="*/ 4357490 w 6370596"/>
                <a:gd name="connsiteY199" fmla="*/ 1391741 h 4548521"/>
                <a:gd name="connsiteX200" fmla="*/ 4319390 w 6370596"/>
                <a:gd name="connsiteY200" fmla="*/ 1379041 h 4548521"/>
                <a:gd name="connsiteX201" fmla="*/ 4281290 w 6370596"/>
                <a:gd name="connsiteY201" fmla="*/ 1366341 h 4548521"/>
                <a:gd name="connsiteX202" fmla="*/ 4243190 w 6370596"/>
                <a:gd name="connsiteY202" fmla="*/ 1353641 h 4548521"/>
                <a:gd name="connsiteX203" fmla="*/ 4211440 w 6370596"/>
                <a:gd name="connsiteY203" fmla="*/ 1347291 h 4548521"/>
                <a:gd name="connsiteX204" fmla="*/ 4192390 w 6370596"/>
                <a:gd name="connsiteY204" fmla="*/ 1334591 h 4548521"/>
                <a:gd name="connsiteX205" fmla="*/ 4154290 w 6370596"/>
                <a:gd name="connsiteY205" fmla="*/ 1321891 h 4548521"/>
                <a:gd name="connsiteX206" fmla="*/ 4135240 w 6370596"/>
                <a:gd name="connsiteY206" fmla="*/ 1315541 h 4548521"/>
                <a:gd name="connsiteX207" fmla="*/ 4103490 w 6370596"/>
                <a:gd name="connsiteY207" fmla="*/ 1296491 h 4548521"/>
                <a:gd name="connsiteX208" fmla="*/ 4059040 w 6370596"/>
                <a:gd name="connsiteY208" fmla="*/ 1283791 h 4548521"/>
                <a:gd name="connsiteX209" fmla="*/ 4033640 w 6370596"/>
                <a:gd name="connsiteY209" fmla="*/ 1271091 h 4548521"/>
                <a:gd name="connsiteX210" fmla="*/ 3982840 w 6370596"/>
                <a:gd name="connsiteY210" fmla="*/ 1258391 h 4548521"/>
                <a:gd name="connsiteX211" fmla="*/ 3919340 w 6370596"/>
                <a:gd name="connsiteY211" fmla="*/ 1220291 h 4548521"/>
                <a:gd name="connsiteX212" fmla="*/ 3900290 w 6370596"/>
                <a:gd name="connsiteY212" fmla="*/ 1213941 h 4548521"/>
                <a:gd name="connsiteX213" fmla="*/ 3709790 w 6370596"/>
                <a:gd name="connsiteY213" fmla="*/ 1207591 h 4548521"/>
                <a:gd name="connsiteX214" fmla="*/ 3627240 w 6370596"/>
                <a:gd name="connsiteY214" fmla="*/ 1213941 h 4548521"/>
                <a:gd name="connsiteX215" fmla="*/ 3589140 w 6370596"/>
                <a:gd name="connsiteY215" fmla="*/ 1232991 h 4548521"/>
                <a:gd name="connsiteX216" fmla="*/ 3551040 w 6370596"/>
                <a:gd name="connsiteY216" fmla="*/ 1245691 h 4548521"/>
                <a:gd name="connsiteX217" fmla="*/ 3531990 w 6370596"/>
                <a:gd name="connsiteY217" fmla="*/ 1258391 h 4548521"/>
                <a:gd name="connsiteX218" fmla="*/ 3512940 w 6370596"/>
                <a:gd name="connsiteY218" fmla="*/ 1264741 h 4548521"/>
                <a:gd name="connsiteX219" fmla="*/ 3474840 w 6370596"/>
                <a:gd name="connsiteY219" fmla="*/ 1290141 h 4548521"/>
                <a:gd name="connsiteX220" fmla="*/ 3455790 w 6370596"/>
                <a:gd name="connsiteY220" fmla="*/ 1302841 h 4548521"/>
                <a:gd name="connsiteX221" fmla="*/ 3455790 w 6370596"/>
                <a:gd name="connsiteY221" fmla="*/ 1455241 h 4548521"/>
                <a:gd name="connsiteX222" fmla="*/ 3366890 w 6370596"/>
                <a:gd name="connsiteY222" fmla="*/ 1506041 h 4548521"/>
                <a:gd name="connsiteX223" fmla="*/ 3271640 w 6370596"/>
                <a:gd name="connsiteY223" fmla="*/ 1448891 h 4548521"/>
                <a:gd name="connsiteX224" fmla="*/ 3252590 w 6370596"/>
                <a:gd name="connsiteY224" fmla="*/ 1455241 h 4548521"/>
                <a:gd name="connsiteX225" fmla="*/ 3176390 w 6370596"/>
                <a:gd name="connsiteY225" fmla="*/ 1429841 h 4548521"/>
                <a:gd name="connsiteX226" fmla="*/ 3157340 w 6370596"/>
                <a:gd name="connsiteY226" fmla="*/ 1410791 h 4548521"/>
                <a:gd name="connsiteX227" fmla="*/ 3138290 w 6370596"/>
                <a:gd name="connsiteY227" fmla="*/ 1372691 h 4548521"/>
                <a:gd name="connsiteX228" fmla="*/ 3131940 w 6370596"/>
                <a:gd name="connsiteY228" fmla="*/ 1353641 h 4548521"/>
                <a:gd name="connsiteX229" fmla="*/ 3119240 w 6370596"/>
                <a:gd name="connsiteY229" fmla="*/ 1334591 h 4548521"/>
                <a:gd name="connsiteX230" fmla="*/ 3112890 w 6370596"/>
                <a:gd name="connsiteY230" fmla="*/ 1315541 h 4548521"/>
                <a:gd name="connsiteX231" fmla="*/ 3100190 w 6370596"/>
                <a:gd name="connsiteY231" fmla="*/ 1296491 h 4548521"/>
                <a:gd name="connsiteX232" fmla="*/ 3087490 w 6370596"/>
                <a:gd name="connsiteY232" fmla="*/ 1271091 h 4548521"/>
                <a:gd name="connsiteX233" fmla="*/ 3068440 w 6370596"/>
                <a:gd name="connsiteY233" fmla="*/ 1252041 h 4548521"/>
                <a:gd name="connsiteX234" fmla="*/ 3030340 w 6370596"/>
                <a:gd name="connsiteY234" fmla="*/ 1232991 h 4548521"/>
                <a:gd name="connsiteX235" fmla="*/ 3011290 w 6370596"/>
                <a:gd name="connsiteY235" fmla="*/ 1213941 h 4548521"/>
                <a:gd name="connsiteX236" fmla="*/ 2985890 w 6370596"/>
                <a:gd name="connsiteY236" fmla="*/ 1194891 h 4548521"/>
                <a:gd name="connsiteX237" fmla="*/ 2966840 w 6370596"/>
                <a:gd name="connsiteY237" fmla="*/ 1169491 h 4548521"/>
                <a:gd name="connsiteX238" fmla="*/ 2941440 w 6370596"/>
                <a:gd name="connsiteY238" fmla="*/ 1144091 h 4548521"/>
                <a:gd name="connsiteX239" fmla="*/ 2896990 w 6370596"/>
                <a:gd name="connsiteY239" fmla="*/ 1086941 h 4548521"/>
                <a:gd name="connsiteX240" fmla="*/ 2865240 w 6370596"/>
                <a:gd name="connsiteY240" fmla="*/ 1048841 h 4548521"/>
                <a:gd name="connsiteX241" fmla="*/ 2839840 w 6370596"/>
                <a:gd name="connsiteY241" fmla="*/ 1029791 h 4548521"/>
                <a:gd name="connsiteX242" fmla="*/ 2801740 w 6370596"/>
                <a:gd name="connsiteY242" fmla="*/ 1004391 h 4548521"/>
                <a:gd name="connsiteX243" fmla="*/ 2757290 w 6370596"/>
                <a:gd name="connsiteY243" fmla="*/ 966291 h 4548521"/>
                <a:gd name="connsiteX244" fmla="*/ 2719190 w 6370596"/>
                <a:gd name="connsiteY244" fmla="*/ 928191 h 4548521"/>
                <a:gd name="connsiteX245" fmla="*/ 2700140 w 6370596"/>
                <a:gd name="connsiteY245" fmla="*/ 915491 h 4548521"/>
                <a:gd name="connsiteX246" fmla="*/ 2655690 w 6370596"/>
                <a:gd name="connsiteY246" fmla="*/ 871041 h 4548521"/>
                <a:gd name="connsiteX247" fmla="*/ 2630290 w 6370596"/>
                <a:gd name="connsiteY247" fmla="*/ 832941 h 4548521"/>
                <a:gd name="connsiteX248" fmla="*/ 2598540 w 6370596"/>
                <a:gd name="connsiteY248" fmla="*/ 801191 h 4548521"/>
                <a:gd name="connsiteX249" fmla="*/ 2585840 w 6370596"/>
                <a:gd name="connsiteY249" fmla="*/ 782141 h 4548521"/>
                <a:gd name="connsiteX250" fmla="*/ 2522340 w 6370596"/>
                <a:gd name="connsiteY250" fmla="*/ 744041 h 4548521"/>
                <a:gd name="connsiteX251" fmla="*/ 2503290 w 6370596"/>
                <a:gd name="connsiteY251" fmla="*/ 724991 h 4548521"/>
                <a:gd name="connsiteX252" fmla="*/ 2452490 w 6370596"/>
                <a:gd name="connsiteY252" fmla="*/ 693241 h 4548521"/>
                <a:gd name="connsiteX253" fmla="*/ 2376290 w 6370596"/>
                <a:gd name="connsiteY253" fmla="*/ 642441 h 4548521"/>
                <a:gd name="connsiteX254" fmla="*/ 2331840 w 6370596"/>
                <a:gd name="connsiteY254" fmla="*/ 585291 h 4548521"/>
                <a:gd name="connsiteX255" fmla="*/ 2293740 w 6370596"/>
                <a:gd name="connsiteY255" fmla="*/ 547191 h 4548521"/>
                <a:gd name="connsiteX256" fmla="*/ 2268340 w 6370596"/>
                <a:gd name="connsiteY256" fmla="*/ 496391 h 4548521"/>
                <a:gd name="connsiteX257" fmla="*/ 2223890 w 6370596"/>
                <a:gd name="connsiteY257" fmla="*/ 350341 h 4548521"/>
                <a:gd name="connsiteX258" fmla="*/ 2211190 w 6370596"/>
                <a:gd name="connsiteY258" fmla="*/ 331291 h 4548521"/>
                <a:gd name="connsiteX259" fmla="*/ 2204840 w 6370596"/>
                <a:gd name="connsiteY259" fmla="*/ 312241 h 4548521"/>
                <a:gd name="connsiteX260" fmla="*/ 2179440 w 6370596"/>
                <a:gd name="connsiteY260" fmla="*/ 274141 h 4548521"/>
                <a:gd name="connsiteX261" fmla="*/ 2122290 w 6370596"/>
                <a:gd name="connsiteY261" fmla="*/ 134441 h 4548521"/>
                <a:gd name="connsiteX262" fmla="*/ 2096890 w 6370596"/>
                <a:gd name="connsiteY262" fmla="*/ 96341 h 4548521"/>
                <a:gd name="connsiteX263" fmla="*/ 2071490 w 6370596"/>
                <a:gd name="connsiteY263" fmla="*/ 89991 h 4548521"/>
                <a:gd name="connsiteX264" fmla="*/ 2001640 w 6370596"/>
                <a:gd name="connsiteY264" fmla="*/ 58241 h 4548521"/>
                <a:gd name="connsiteX265" fmla="*/ 1982590 w 6370596"/>
                <a:gd name="connsiteY265" fmla="*/ 45541 h 4548521"/>
                <a:gd name="connsiteX266" fmla="*/ 1684140 w 6370596"/>
                <a:gd name="connsiteY266" fmla="*/ 26491 h 4548521"/>
                <a:gd name="connsiteX267" fmla="*/ 763390 w 6370596"/>
                <a:gd name="connsiteY267" fmla="*/ 13791 h 4548521"/>
                <a:gd name="connsiteX268" fmla="*/ 503040 w 6370596"/>
                <a:gd name="connsiteY268" fmla="*/ 1091 h 4548521"/>
                <a:gd name="connsiteX269" fmla="*/ 452240 w 6370596"/>
                <a:gd name="connsiteY269" fmla="*/ 20141 h 4548521"/>
                <a:gd name="connsiteX270" fmla="*/ 134740 w 6370596"/>
                <a:gd name="connsiteY270" fmla="*/ 20141 h 4548521"/>
                <a:gd name="connsiteX271" fmla="*/ 45840 w 6370596"/>
                <a:gd name="connsiteY271" fmla="*/ 64591 h 4548521"/>
                <a:gd name="connsiteX272" fmla="*/ 26790 w 6370596"/>
                <a:gd name="connsiteY272" fmla="*/ 229691 h 4548521"/>
                <a:gd name="connsiteX273" fmla="*/ 7740 w 6370596"/>
                <a:gd name="connsiteY273" fmla="*/ 369391 h 4548521"/>
                <a:gd name="connsiteX274" fmla="*/ 20440 w 6370596"/>
                <a:gd name="connsiteY274"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586090 w 6370596"/>
                <a:gd name="connsiteY102" fmla="*/ 3010991 h 4548521"/>
                <a:gd name="connsiteX103" fmla="*/ 4649590 w 6370596"/>
                <a:gd name="connsiteY103" fmla="*/ 3087191 h 4548521"/>
                <a:gd name="connsiteX104" fmla="*/ 4668640 w 6370596"/>
                <a:gd name="connsiteY104" fmla="*/ 3112591 h 4548521"/>
                <a:gd name="connsiteX105" fmla="*/ 4681340 w 6370596"/>
                <a:gd name="connsiteY105" fmla="*/ 3131641 h 4548521"/>
                <a:gd name="connsiteX106" fmla="*/ 4700390 w 6370596"/>
                <a:gd name="connsiteY106" fmla="*/ 3137991 h 4548521"/>
                <a:gd name="connsiteX107" fmla="*/ 4732140 w 6370596"/>
                <a:gd name="connsiteY107" fmla="*/ 3036391 h 4548521"/>
                <a:gd name="connsiteX108" fmla="*/ 4744840 w 6370596"/>
                <a:gd name="connsiteY108" fmla="*/ 2985591 h 4548521"/>
                <a:gd name="connsiteX109" fmla="*/ 4763890 w 6370596"/>
                <a:gd name="connsiteY109" fmla="*/ 2934791 h 4548521"/>
                <a:gd name="connsiteX110" fmla="*/ 4776590 w 6370596"/>
                <a:gd name="connsiteY110" fmla="*/ 2883991 h 4548521"/>
                <a:gd name="connsiteX111" fmla="*/ 4782940 w 6370596"/>
                <a:gd name="connsiteY111" fmla="*/ 2864941 h 4548521"/>
                <a:gd name="connsiteX112" fmla="*/ 4801990 w 6370596"/>
                <a:gd name="connsiteY112" fmla="*/ 2839541 h 4548521"/>
                <a:gd name="connsiteX113" fmla="*/ 4808340 w 6370596"/>
                <a:gd name="connsiteY113" fmla="*/ 2820491 h 4548521"/>
                <a:gd name="connsiteX114" fmla="*/ 4846440 w 6370596"/>
                <a:gd name="connsiteY114" fmla="*/ 2763341 h 4548521"/>
                <a:gd name="connsiteX115" fmla="*/ 4859140 w 6370596"/>
                <a:gd name="connsiteY115" fmla="*/ 2744291 h 4548521"/>
                <a:gd name="connsiteX116" fmla="*/ 4878190 w 6370596"/>
                <a:gd name="connsiteY116" fmla="*/ 2731591 h 4548521"/>
                <a:gd name="connsiteX117" fmla="*/ 4922640 w 6370596"/>
                <a:gd name="connsiteY117" fmla="*/ 2693491 h 4548521"/>
                <a:gd name="connsiteX118" fmla="*/ 4960740 w 6370596"/>
                <a:gd name="connsiteY118" fmla="*/ 2680791 h 4548521"/>
                <a:gd name="connsiteX119" fmla="*/ 5005190 w 6370596"/>
                <a:gd name="connsiteY119" fmla="*/ 2668091 h 4548521"/>
                <a:gd name="connsiteX120" fmla="*/ 5049640 w 6370596"/>
                <a:gd name="connsiteY120" fmla="*/ 2661741 h 4548521"/>
                <a:gd name="connsiteX121" fmla="*/ 5119490 w 6370596"/>
                <a:gd name="connsiteY121" fmla="*/ 2668091 h 4548521"/>
                <a:gd name="connsiteX122" fmla="*/ 5138540 w 6370596"/>
                <a:gd name="connsiteY122" fmla="*/ 2680791 h 4548521"/>
                <a:gd name="connsiteX123" fmla="*/ 5157590 w 6370596"/>
                <a:gd name="connsiteY123" fmla="*/ 2687141 h 4548521"/>
                <a:gd name="connsiteX124" fmla="*/ 5202040 w 6370596"/>
                <a:gd name="connsiteY124" fmla="*/ 2706191 h 4548521"/>
                <a:gd name="connsiteX125" fmla="*/ 5240140 w 6370596"/>
                <a:gd name="connsiteY125" fmla="*/ 2718891 h 4548521"/>
                <a:gd name="connsiteX126" fmla="*/ 5259190 w 6370596"/>
                <a:gd name="connsiteY126" fmla="*/ 2725241 h 4548521"/>
                <a:gd name="connsiteX127" fmla="*/ 5290940 w 6370596"/>
                <a:gd name="connsiteY127" fmla="*/ 2737941 h 4548521"/>
                <a:gd name="connsiteX128" fmla="*/ 5316340 w 6370596"/>
                <a:gd name="connsiteY128" fmla="*/ 2744291 h 4548521"/>
                <a:gd name="connsiteX129" fmla="*/ 5354440 w 6370596"/>
                <a:gd name="connsiteY129" fmla="*/ 2756991 h 4548521"/>
                <a:gd name="connsiteX130" fmla="*/ 5398890 w 6370596"/>
                <a:gd name="connsiteY130" fmla="*/ 2769691 h 4548521"/>
                <a:gd name="connsiteX131" fmla="*/ 5494140 w 6370596"/>
                <a:gd name="connsiteY131" fmla="*/ 2763341 h 4548521"/>
                <a:gd name="connsiteX132" fmla="*/ 5513190 w 6370596"/>
                <a:gd name="connsiteY132" fmla="*/ 2744291 h 4548521"/>
                <a:gd name="connsiteX133" fmla="*/ 5500490 w 6370596"/>
                <a:gd name="connsiteY133" fmla="*/ 2699841 h 4548521"/>
                <a:gd name="connsiteX134" fmla="*/ 5494140 w 6370596"/>
                <a:gd name="connsiteY134" fmla="*/ 2668091 h 4548521"/>
                <a:gd name="connsiteX135" fmla="*/ 5456040 w 6370596"/>
                <a:gd name="connsiteY135" fmla="*/ 2649041 h 4548521"/>
                <a:gd name="connsiteX136" fmla="*/ 5449690 w 6370596"/>
                <a:gd name="connsiteY136" fmla="*/ 2623641 h 4548521"/>
                <a:gd name="connsiteX137" fmla="*/ 5462390 w 6370596"/>
                <a:gd name="connsiteY137" fmla="*/ 2509341 h 4548521"/>
                <a:gd name="connsiteX138" fmla="*/ 5475090 w 6370596"/>
                <a:gd name="connsiteY138" fmla="*/ 2483941 h 4548521"/>
                <a:gd name="connsiteX139" fmla="*/ 5513190 w 6370596"/>
                <a:gd name="connsiteY139" fmla="*/ 2458541 h 4548521"/>
                <a:gd name="connsiteX140" fmla="*/ 5513190 w 6370596"/>
                <a:gd name="connsiteY140" fmla="*/ 2356941 h 4548521"/>
                <a:gd name="connsiteX141" fmla="*/ 5532240 w 6370596"/>
                <a:gd name="connsiteY141" fmla="*/ 2331541 h 4548521"/>
                <a:gd name="connsiteX142" fmla="*/ 5551290 w 6370596"/>
                <a:gd name="connsiteY142" fmla="*/ 2293441 h 4548521"/>
                <a:gd name="connsiteX143" fmla="*/ 5576690 w 6370596"/>
                <a:gd name="connsiteY143" fmla="*/ 2287091 h 4548521"/>
                <a:gd name="connsiteX144" fmla="*/ 5684640 w 6370596"/>
                <a:gd name="connsiteY144" fmla="*/ 2280741 h 4548521"/>
                <a:gd name="connsiteX145" fmla="*/ 5767190 w 6370596"/>
                <a:gd name="connsiteY145" fmla="*/ 2261691 h 4548521"/>
                <a:gd name="connsiteX146" fmla="*/ 5786240 w 6370596"/>
                <a:gd name="connsiteY146" fmla="*/ 2255341 h 4548521"/>
                <a:gd name="connsiteX147" fmla="*/ 5951340 w 6370596"/>
                <a:gd name="connsiteY147" fmla="*/ 2261691 h 4548521"/>
                <a:gd name="connsiteX148" fmla="*/ 5989440 w 6370596"/>
                <a:gd name="connsiteY148" fmla="*/ 2280741 h 4548521"/>
                <a:gd name="connsiteX149" fmla="*/ 6129140 w 6370596"/>
                <a:gd name="connsiteY149" fmla="*/ 2299791 h 4548521"/>
                <a:gd name="connsiteX150" fmla="*/ 6287890 w 6370596"/>
                <a:gd name="connsiteY150" fmla="*/ 2293441 h 4548521"/>
                <a:gd name="connsiteX151" fmla="*/ 6306940 w 6370596"/>
                <a:gd name="connsiteY151" fmla="*/ 2280741 h 4548521"/>
                <a:gd name="connsiteX152" fmla="*/ 6332340 w 6370596"/>
                <a:gd name="connsiteY152" fmla="*/ 2274391 h 4548521"/>
                <a:gd name="connsiteX153" fmla="*/ 6370440 w 6370596"/>
                <a:gd name="connsiteY153" fmla="*/ 2236291 h 4548521"/>
                <a:gd name="connsiteX154" fmla="*/ 6351390 w 6370596"/>
                <a:gd name="connsiteY154" fmla="*/ 2229941 h 4548521"/>
                <a:gd name="connsiteX155" fmla="*/ 6325990 w 6370596"/>
                <a:gd name="connsiteY155" fmla="*/ 2217241 h 4548521"/>
                <a:gd name="connsiteX156" fmla="*/ 6306940 w 6370596"/>
                <a:gd name="connsiteY156" fmla="*/ 2102941 h 4548521"/>
                <a:gd name="connsiteX157" fmla="*/ 6300590 w 6370596"/>
                <a:gd name="connsiteY157" fmla="*/ 2033091 h 4548521"/>
                <a:gd name="connsiteX158" fmla="*/ 6281540 w 6370596"/>
                <a:gd name="connsiteY158" fmla="*/ 1969591 h 4548521"/>
                <a:gd name="connsiteX159" fmla="*/ 6268840 w 6370596"/>
                <a:gd name="connsiteY159" fmla="*/ 1937841 h 4548521"/>
                <a:gd name="connsiteX160" fmla="*/ 6262490 w 6370596"/>
                <a:gd name="connsiteY160" fmla="*/ 1918791 h 4548521"/>
                <a:gd name="connsiteX161" fmla="*/ 6249790 w 6370596"/>
                <a:gd name="connsiteY161" fmla="*/ 1899741 h 4548521"/>
                <a:gd name="connsiteX162" fmla="*/ 6243440 w 6370596"/>
                <a:gd name="connsiteY162" fmla="*/ 1874341 h 4548521"/>
                <a:gd name="connsiteX163" fmla="*/ 6224390 w 6370596"/>
                <a:gd name="connsiteY163" fmla="*/ 1829891 h 4548521"/>
                <a:gd name="connsiteX164" fmla="*/ 6218040 w 6370596"/>
                <a:gd name="connsiteY164" fmla="*/ 1753691 h 4548521"/>
                <a:gd name="connsiteX165" fmla="*/ 6192640 w 6370596"/>
                <a:gd name="connsiteY165" fmla="*/ 1696541 h 4548521"/>
                <a:gd name="connsiteX166" fmla="*/ 6179940 w 6370596"/>
                <a:gd name="connsiteY166" fmla="*/ 1671141 h 4548521"/>
                <a:gd name="connsiteX167" fmla="*/ 6154540 w 6370596"/>
                <a:gd name="connsiteY167" fmla="*/ 1633041 h 4548521"/>
                <a:gd name="connsiteX168" fmla="*/ 6141840 w 6370596"/>
                <a:gd name="connsiteY168" fmla="*/ 1594941 h 4548521"/>
                <a:gd name="connsiteX169" fmla="*/ 6135490 w 6370596"/>
                <a:gd name="connsiteY169" fmla="*/ 1575891 h 4548521"/>
                <a:gd name="connsiteX170" fmla="*/ 6129140 w 6370596"/>
                <a:gd name="connsiteY170" fmla="*/ 1550491 h 4548521"/>
                <a:gd name="connsiteX171" fmla="*/ 6116440 w 6370596"/>
                <a:gd name="connsiteY171" fmla="*/ 1531441 h 4548521"/>
                <a:gd name="connsiteX172" fmla="*/ 6097390 w 6370596"/>
                <a:gd name="connsiteY172" fmla="*/ 1486991 h 4548521"/>
                <a:gd name="connsiteX173" fmla="*/ 6059290 w 6370596"/>
                <a:gd name="connsiteY173" fmla="*/ 1474291 h 4548521"/>
                <a:gd name="connsiteX174" fmla="*/ 6002140 w 6370596"/>
                <a:gd name="connsiteY174" fmla="*/ 1461591 h 4548521"/>
                <a:gd name="connsiteX175" fmla="*/ 5964040 w 6370596"/>
                <a:gd name="connsiteY175" fmla="*/ 1448891 h 4548521"/>
                <a:gd name="connsiteX176" fmla="*/ 5944990 w 6370596"/>
                <a:gd name="connsiteY176" fmla="*/ 1442541 h 4548521"/>
                <a:gd name="connsiteX177" fmla="*/ 5887840 w 6370596"/>
                <a:gd name="connsiteY177" fmla="*/ 1429841 h 4548521"/>
                <a:gd name="connsiteX178" fmla="*/ 5868790 w 6370596"/>
                <a:gd name="connsiteY178" fmla="*/ 1423491 h 4548521"/>
                <a:gd name="connsiteX179" fmla="*/ 5563990 w 6370596"/>
                <a:gd name="connsiteY179" fmla="*/ 1436191 h 4548521"/>
                <a:gd name="connsiteX180" fmla="*/ 5506840 w 6370596"/>
                <a:gd name="connsiteY180" fmla="*/ 1448891 h 4548521"/>
                <a:gd name="connsiteX181" fmla="*/ 5468740 w 6370596"/>
                <a:gd name="connsiteY181" fmla="*/ 1461591 h 4548521"/>
                <a:gd name="connsiteX182" fmla="*/ 5449690 w 6370596"/>
                <a:gd name="connsiteY182" fmla="*/ 1467941 h 4548521"/>
                <a:gd name="connsiteX183" fmla="*/ 5430640 w 6370596"/>
                <a:gd name="connsiteY183" fmla="*/ 1480641 h 4548521"/>
                <a:gd name="connsiteX184" fmla="*/ 5373490 w 6370596"/>
                <a:gd name="connsiteY184" fmla="*/ 1493341 h 4548521"/>
                <a:gd name="connsiteX185" fmla="*/ 5309990 w 6370596"/>
                <a:gd name="connsiteY185" fmla="*/ 1506041 h 4548521"/>
                <a:gd name="connsiteX186" fmla="*/ 5202040 w 6370596"/>
                <a:gd name="connsiteY186" fmla="*/ 1525091 h 4548521"/>
                <a:gd name="connsiteX187" fmla="*/ 5030590 w 6370596"/>
                <a:gd name="connsiteY187" fmla="*/ 1512391 h 4548521"/>
                <a:gd name="connsiteX188" fmla="*/ 4967090 w 6370596"/>
                <a:gd name="connsiteY188" fmla="*/ 1493341 h 4548521"/>
                <a:gd name="connsiteX189" fmla="*/ 4948040 w 6370596"/>
                <a:gd name="connsiteY189" fmla="*/ 1486991 h 4548521"/>
                <a:gd name="connsiteX190" fmla="*/ 4922640 w 6370596"/>
                <a:gd name="connsiteY190" fmla="*/ 1480641 h 4548521"/>
                <a:gd name="connsiteX191" fmla="*/ 4903590 w 6370596"/>
                <a:gd name="connsiteY191" fmla="*/ 1474291 h 4548521"/>
                <a:gd name="connsiteX192" fmla="*/ 4833740 w 6370596"/>
                <a:gd name="connsiteY192" fmla="*/ 1467941 h 4548521"/>
                <a:gd name="connsiteX193" fmla="*/ 4795640 w 6370596"/>
                <a:gd name="connsiteY193" fmla="*/ 1455241 h 4548521"/>
                <a:gd name="connsiteX194" fmla="*/ 4522590 w 6370596"/>
                <a:gd name="connsiteY194" fmla="*/ 1442541 h 4548521"/>
                <a:gd name="connsiteX195" fmla="*/ 4490840 w 6370596"/>
                <a:gd name="connsiteY195" fmla="*/ 1436191 h 4548521"/>
                <a:gd name="connsiteX196" fmla="*/ 4452740 w 6370596"/>
                <a:gd name="connsiteY196" fmla="*/ 1423491 h 4548521"/>
                <a:gd name="connsiteX197" fmla="*/ 4395590 w 6370596"/>
                <a:gd name="connsiteY197" fmla="*/ 1417141 h 4548521"/>
                <a:gd name="connsiteX198" fmla="*/ 4357490 w 6370596"/>
                <a:gd name="connsiteY198" fmla="*/ 1391741 h 4548521"/>
                <a:gd name="connsiteX199" fmla="*/ 4319390 w 6370596"/>
                <a:gd name="connsiteY199" fmla="*/ 1379041 h 4548521"/>
                <a:gd name="connsiteX200" fmla="*/ 4281290 w 6370596"/>
                <a:gd name="connsiteY200" fmla="*/ 1366341 h 4548521"/>
                <a:gd name="connsiteX201" fmla="*/ 4243190 w 6370596"/>
                <a:gd name="connsiteY201" fmla="*/ 1353641 h 4548521"/>
                <a:gd name="connsiteX202" fmla="*/ 4211440 w 6370596"/>
                <a:gd name="connsiteY202" fmla="*/ 1347291 h 4548521"/>
                <a:gd name="connsiteX203" fmla="*/ 4192390 w 6370596"/>
                <a:gd name="connsiteY203" fmla="*/ 1334591 h 4548521"/>
                <a:gd name="connsiteX204" fmla="*/ 4154290 w 6370596"/>
                <a:gd name="connsiteY204" fmla="*/ 1321891 h 4548521"/>
                <a:gd name="connsiteX205" fmla="*/ 4135240 w 6370596"/>
                <a:gd name="connsiteY205" fmla="*/ 1315541 h 4548521"/>
                <a:gd name="connsiteX206" fmla="*/ 4103490 w 6370596"/>
                <a:gd name="connsiteY206" fmla="*/ 1296491 h 4548521"/>
                <a:gd name="connsiteX207" fmla="*/ 4059040 w 6370596"/>
                <a:gd name="connsiteY207" fmla="*/ 1283791 h 4548521"/>
                <a:gd name="connsiteX208" fmla="*/ 4033640 w 6370596"/>
                <a:gd name="connsiteY208" fmla="*/ 1271091 h 4548521"/>
                <a:gd name="connsiteX209" fmla="*/ 3982840 w 6370596"/>
                <a:gd name="connsiteY209" fmla="*/ 1258391 h 4548521"/>
                <a:gd name="connsiteX210" fmla="*/ 3919340 w 6370596"/>
                <a:gd name="connsiteY210" fmla="*/ 1220291 h 4548521"/>
                <a:gd name="connsiteX211" fmla="*/ 3900290 w 6370596"/>
                <a:gd name="connsiteY211" fmla="*/ 1213941 h 4548521"/>
                <a:gd name="connsiteX212" fmla="*/ 3709790 w 6370596"/>
                <a:gd name="connsiteY212" fmla="*/ 1207591 h 4548521"/>
                <a:gd name="connsiteX213" fmla="*/ 3627240 w 6370596"/>
                <a:gd name="connsiteY213" fmla="*/ 1213941 h 4548521"/>
                <a:gd name="connsiteX214" fmla="*/ 3589140 w 6370596"/>
                <a:gd name="connsiteY214" fmla="*/ 1232991 h 4548521"/>
                <a:gd name="connsiteX215" fmla="*/ 3551040 w 6370596"/>
                <a:gd name="connsiteY215" fmla="*/ 1245691 h 4548521"/>
                <a:gd name="connsiteX216" fmla="*/ 3531990 w 6370596"/>
                <a:gd name="connsiteY216" fmla="*/ 1258391 h 4548521"/>
                <a:gd name="connsiteX217" fmla="*/ 3512940 w 6370596"/>
                <a:gd name="connsiteY217" fmla="*/ 1264741 h 4548521"/>
                <a:gd name="connsiteX218" fmla="*/ 3474840 w 6370596"/>
                <a:gd name="connsiteY218" fmla="*/ 1290141 h 4548521"/>
                <a:gd name="connsiteX219" fmla="*/ 3455790 w 6370596"/>
                <a:gd name="connsiteY219" fmla="*/ 1302841 h 4548521"/>
                <a:gd name="connsiteX220" fmla="*/ 3455790 w 6370596"/>
                <a:gd name="connsiteY220" fmla="*/ 1455241 h 4548521"/>
                <a:gd name="connsiteX221" fmla="*/ 3366890 w 6370596"/>
                <a:gd name="connsiteY221" fmla="*/ 1506041 h 4548521"/>
                <a:gd name="connsiteX222" fmla="*/ 3271640 w 6370596"/>
                <a:gd name="connsiteY222" fmla="*/ 1448891 h 4548521"/>
                <a:gd name="connsiteX223" fmla="*/ 3252590 w 6370596"/>
                <a:gd name="connsiteY223" fmla="*/ 1455241 h 4548521"/>
                <a:gd name="connsiteX224" fmla="*/ 3176390 w 6370596"/>
                <a:gd name="connsiteY224" fmla="*/ 1429841 h 4548521"/>
                <a:gd name="connsiteX225" fmla="*/ 3157340 w 6370596"/>
                <a:gd name="connsiteY225" fmla="*/ 1410791 h 4548521"/>
                <a:gd name="connsiteX226" fmla="*/ 3138290 w 6370596"/>
                <a:gd name="connsiteY226" fmla="*/ 1372691 h 4548521"/>
                <a:gd name="connsiteX227" fmla="*/ 3131940 w 6370596"/>
                <a:gd name="connsiteY227" fmla="*/ 1353641 h 4548521"/>
                <a:gd name="connsiteX228" fmla="*/ 3119240 w 6370596"/>
                <a:gd name="connsiteY228" fmla="*/ 1334591 h 4548521"/>
                <a:gd name="connsiteX229" fmla="*/ 3112890 w 6370596"/>
                <a:gd name="connsiteY229" fmla="*/ 1315541 h 4548521"/>
                <a:gd name="connsiteX230" fmla="*/ 3100190 w 6370596"/>
                <a:gd name="connsiteY230" fmla="*/ 1296491 h 4548521"/>
                <a:gd name="connsiteX231" fmla="*/ 3087490 w 6370596"/>
                <a:gd name="connsiteY231" fmla="*/ 1271091 h 4548521"/>
                <a:gd name="connsiteX232" fmla="*/ 3068440 w 6370596"/>
                <a:gd name="connsiteY232" fmla="*/ 1252041 h 4548521"/>
                <a:gd name="connsiteX233" fmla="*/ 3030340 w 6370596"/>
                <a:gd name="connsiteY233" fmla="*/ 1232991 h 4548521"/>
                <a:gd name="connsiteX234" fmla="*/ 3011290 w 6370596"/>
                <a:gd name="connsiteY234" fmla="*/ 1213941 h 4548521"/>
                <a:gd name="connsiteX235" fmla="*/ 2985890 w 6370596"/>
                <a:gd name="connsiteY235" fmla="*/ 1194891 h 4548521"/>
                <a:gd name="connsiteX236" fmla="*/ 2966840 w 6370596"/>
                <a:gd name="connsiteY236" fmla="*/ 1169491 h 4548521"/>
                <a:gd name="connsiteX237" fmla="*/ 2941440 w 6370596"/>
                <a:gd name="connsiteY237" fmla="*/ 1144091 h 4548521"/>
                <a:gd name="connsiteX238" fmla="*/ 2896990 w 6370596"/>
                <a:gd name="connsiteY238" fmla="*/ 1086941 h 4548521"/>
                <a:gd name="connsiteX239" fmla="*/ 2865240 w 6370596"/>
                <a:gd name="connsiteY239" fmla="*/ 1048841 h 4548521"/>
                <a:gd name="connsiteX240" fmla="*/ 2839840 w 6370596"/>
                <a:gd name="connsiteY240" fmla="*/ 1029791 h 4548521"/>
                <a:gd name="connsiteX241" fmla="*/ 2801740 w 6370596"/>
                <a:gd name="connsiteY241" fmla="*/ 1004391 h 4548521"/>
                <a:gd name="connsiteX242" fmla="*/ 2757290 w 6370596"/>
                <a:gd name="connsiteY242" fmla="*/ 966291 h 4548521"/>
                <a:gd name="connsiteX243" fmla="*/ 2719190 w 6370596"/>
                <a:gd name="connsiteY243" fmla="*/ 928191 h 4548521"/>
                <a:gd name="connsiteX244" fmla="*/ 2700140 w 6370596"/>
                <a:gd name="connsiteY244" fmla="*/ 915491 h 4548521"/>
                <a:gd name="connsiteX245" fmla="*/ 2655690 w 6370596"/>
                <a:gd name="connsiteY245" fmla="*/ 871041 h 4548521"/>
                <a:gd name="connsiteX246" fmla="*/ 2630290 w 6370596"/>
                <a:gd name="connsiteY246" fmla="*/ 832941 h 4548521"/>
                <a:gd name="connsiteX247" fmla="*/ 2598540 w 6370596"/>
                <a:gd name="connsiteY247" fmla="*/ 801191 h 4548521"/>
                <a:gd name="connsiteX248" fmla="*/ 2585840 w 6370596"/>
                <a:gd name="connsiteY248" fmla="*/ 782141 h 4548521"/>
                <a:gd name="connsiteX249" fmla="*/ 2522340 w 6370596"/>
                <a:gd name="connsiteY249" fmla="*/ 744041 h 4548521"/>
                <a:gd name="connsiteX250" fmla="*/ 2503290 w 6370596"/>
                <a:gd name="connsiteY250" fmla="*/ 724991 h 4548521"/>
                <a:gd name="connsiteX251" fmla="*/ 2452490 w 6370596"/>
                <a:gd name="connsiteY251" fmla="*/ 693241 h 4548521"/>
                <a:gd name="connsiteX252" fmla="*/ 2376290 w 6370596"/>
                <a:gd name="connsiteY252" fmla="*/ 642441 h 4548521"/>
                <a:gd name="connsiteX253" fmla="*/ 2331840 w 6370596"/>
                <a:gd name="connsiteY253" fmla="*/ 585291 h 4548521"/>
                <a:gd name="connsiteX254" fmla="*/ 2293740 w 6370596"/>
                <a:gd name="connsiteY254" fmla="*/ 547191 h 4548521"/>
                <a:gd name="connsiteX255" fmla="*/ 2268340 w 6370596"/>
                <a:gd name="connsiteY255" fmla="*/ 496391 h 4548521"/>
                <a:gd name="connsiteX256" fmla="*/ 2223890 w 6370596"/>
                <a:gd name="connsiteY256" fmla="*/ 350341 h 4548521"/>
                <a:gd name="connsiteX257" fmla="*/ 2211190 w 6370596"/>
                <a:gd name="connsiteY257" fmla="*/ 331291 h 4548521"/>
                <a:gd name="connsiteX258" fmla="*/ 2204840 w 6370596"/>
                <a:gd name="connsiteY258" fmla="*/ 312241 h 4548521"/>
                <a:gd name="connsiteX259" fmla="*/ 2179440 w 6370596"/>
                <a:gd name="connsiteY259" fmla="*/ 274141 h 4548521"/>
                <a:gd name="connsiteX260" fmla="*/ 2122290 w 6370596"/>
                <a:gd name="connsiteY260" fmla="*/ 134441 h 4548521"/>
                <a:gd name="connsiteX261" fmla="*/ 2096890 w 6370596"/>
                <a:gd name="connsiteY261" fmla="*/ 96341 h 4548521"/>
                <a:gd name="connsiteX262" fmla="*/ 2071490 w 6370596"/>
                <a:gd name="connsiteY262" fmla="*/ 89991 h 4548521"/>
                <a:gd name="connsiteX263" fmla="*/ 2001640 w 6370596"/>
                <a:gd name="connsiteY263" fmla="*/ 58241 h 4548521"/>
                <a:gd name="connsiteX264" fmla="*/ 1982590 w 6370596"/>
                <a:gd name="connsiteY264" fmla="*/ 45541 h 4548521"/>
                <a:gd name="connsiteX265" fmla="*/ 1684140 w 6370596"/>
                <a:gd name="connsiteY265" fmla="*/ 26491 h 4548521"/>
                <a:gd name="connsiteX266" fmla="*/ 763390 w 6370596"/>
                <a:gd name="connsiteY266" fmla="*/ 13791 h 4548521"/>
                <a:gd name="connsiteX267" fmla="*/ 503040 w 6370596"/>
                <a:gd name="connsiteY267" fmla="*/ 1091 h 4548521"/>
                <a:gd name="connsiteX268" fmla="*/ 452240 w 6370596"/>
                <a:gd name="connsiteY268" fmla="*/ 20141 h 4548521"/>
                <a:gd name="connsiteX269" fmla="*/ 134740 w 6370596"/>
                <a:gd name="connsiteY269" fmla="*/ 20141 h 4548521"/>
                <a:gd name="connsiteX270" fmla="*/ 45840 w 6370596"/>
                <a:gd name="connsiteY270" fmla="*/ 64591 h 4548521"/>
                <a:gd name="connsiteX271" fmla="*/ 26790 w 6370596"/>
                <a:gd name="connsiteY271" fmla="*/ 229691 h 4548521"/>
                <a:gd name="connsiteX272" fmla="*/ 7740 w 6370596"/>
                <a:gd name="connsiteY272" fmla="*/ 369391 h 4548521"/>
                <a:gd name="connsiteX273" fmla="*/ 20440 w 6370596"/>
                <a:gd name="connsiteY273"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63890 w 6370596"/>
                <a:gd name="connsiteY108" fmla="*/ 2934791 h 4548521"/>
                <a:gd name="connsiteX109" fmla="*/ 4776590 w 6370596"/>
                <a:gd name="connsiteY109" fmla="*/ 2883991 h 4548521"/>
                <a:gd name="connsiteX110" fmla="*/ 4782940 w 6370596"/>
                <a:gd name="connsiteY110" fmla="*/ 2864941 h 4548521"/>
                <a:gd name="connsiteX111" fmla="*/ 4801990 w 6370596"/>
                <a:gd name="connsiteY111" fmla="*/ 2839541 h 4548521"/>
                <a:gd name="connsiteX112" fmla="*/ 4808340 w 6370596"/>
                <a:gd name="connsiteY112" fmla="*/ 2820491 h 4548521"/>
                <a:gd name="connsiteX113" fmla="*/ 4846440 w 6370596"/>
                <a:gd name="connsiteY113" fmla="*/ 2763341 h 4548521"/>
                <a:gd name="connsiteX114" fmla="*/ 4859140 w 6370596"/>
                <a:gd name="connsiteY114" fmla="*/ 2744291 h 4548521"/>
                <a:gd name="connsiteX115" fmla="*/ 4878190 w 6370596"/>
                <a:gd name="connsiteY115" fmla="*/ 2731591 h 4548521"/>
                <a:gd name="connsiteX116" fmla="*/ 4922640 w 6370596"/>
                <a:gd name="connsiteY116" fmla="*/ 2693491 h 4548521"/>
                <a:gd name="connsiteX117" fmla="*/ 4960740 w 6370596"/>
                <a:gd name="connsiteY117" fmla="*/ 2680791 h 4548521"/>
                <a:gd name="connsiteX118" fmla="*/ 5005190 w 6370596"/>
                <a:gd name="connsiteY118" fmla="*/ 2668091 h 4548521"/>
                <a:gd name="connsiteX119" fmla="*/ 5049640 w 6370596"/>
                <a:gd name="connsiteY119" fmla="*/ 2661741 h 4548521"/>
                <a:gd name="connsiteX120" fmla="*/ 5119490 w 6370596"/>
                <a:gd name="connsiteY120" fmla="*/ 2668091 h 4548521"/>
                <a:gd name="connsiteX121" fmla="*/ 5138540 w 6370596"/>
                <a:gd name="connsiteY121" fmla="*/ 2680791 h 4548521"/>
                <a:gd name="connsiteX122" fmla="*/ 5157590 w 6370596"/>
                <a:gd name="connsiteY122" fmla="*/ 2687141 h 4548521"/>
                <a:gd name="connsiteX123" fmla="*/ 5202040 w 6370596"/>
                <a:gd name="connsiteY123" fmla="*/ 2706191 h 4548521"/>
                <a:gd name="connsiteX124" fmla="*/ 5240140 w 6370596"/>
                <a:gd name="connsiteY124" fmla="*/ 2718891 h 4548521"/>
                <a:gd name="connsiteX125" fmla="*/ 5259190 w 6370596"/>
                <a:gd name="connsiteY125" fmla="*/ 2725241 h 4548521"/>
                <a:gd name="connsiteX126" fmla="*/ 5290940 w 6370596"/>
                <a:gd name="connsiteY126" fmla="*/ 2737941 h 4548521"/>
                <a:gd name="connsiteX127" fmla="*/ 5316340 w 6370596"/>
                <a:gd name="connsiteY127" fmla="*/ 2744291 h 4548521"/>
                <a:gd name="connsiteX128" fmla="*/ 5354440 w 6370596"/>
                <a:gd name="connsiteY128" fmla="*/ 2756991 h 4548521"/>
                <a:gd name="connsiteX129" fmla="*/ 5398890 w 6370596"/>
                <a:gd name="connsiteY129" fmla="*/ 2769691 h 4548521"/>
                <a:gd name="connsiteX130" fmla="*/ 5494140 w 6370596"/>
                <a:gd name="connsiteY130" fmla="*/ 2763341 h 4548521"/>
                <a:gd name="connsiteX131" fmla="*/ 5513190 w 6370596"/>
                <a:gd name="connsiteY131" fmla="*/ 2744291 h 4548521"/>
                <a:gd name="connsiteX132" fmla="*/ 5500490 w 6370596"/>
                <a:gd name="connsiteY132" fmla="*/ 2699841 h 4548521"/>
                <a:gd name="connsiteX133" fmla="*/ 5494140 w 6370596"/>
                <a:gd name="connsiteY133" fmla="*/ 2668091 h 4548521"/>
                <a:gd name="connsiteX134" fmla="*/ 5456040 w 6370596"/>
                <a:gd name="connsiteY134" fmla="*/ 2649041 h 4548521"/>
                <a:gd name="connsiteX135" fmla="*/ 5449690 w 6370596"/>
                <a:gd name="connsiteY135" fmla="*/ 2623641 h 4548521"/>
                <a:gd name="connsiteX136" fmla="*/ 5462390 w 6370596"/>
                <a:gd name="connsiteY136" fmla="*/ 2509341 h 4548521"/>
                <a:gd name="connsiteX137" fmla="*/ 5475090 w 6370596"/>
                <a:gd name="connsiteY137" fmla="*/ 2483941 h 4548521"/>
                <a:gd name="connsiteX138" fmla="*/ 5513190 w 6370596"/>
                <a:gd name="connsiteY138" fmla="*/ 2458541 h 4548521"/>
                <a:gd name="connsiteX139" fmla="*/ 5513190 w 6370596"/>
                <a:gd name="connsiteY139" fmla="*/ 2356941 h 4548521"/>
                <a:gd name="connsiteX140" fmla="*/ 5532240 w 6370596"/>
                <a:gd name="connsiteY140" fmla="*/ 2331541 h 4548521"/>
                <a:gd name="connsiteX141" fmla="*/ 5551290 w 6370596"/>
                <a:gd name="connsiteY141" fmla="*/ 2293441 h 4548521"/>
                <a:gd name="connsiteX142" fmla="*/ 5576690 w 6370596"/>
                <a:gd name="connsiteY142" fmla="*/ 2287091 h 4548521"/>
                <a:gd name="connsiteX143" fmla="*/ 5684640 w 6370596"/>
                <a:gd name="connsiteY143" fmla="*/ 2280741 h 4548521"/>
                <a:gd name="connsiteX144" fmla="*/ 5767190 w 6370596"/>
                <a:gd name="connsiteY144" fmla="*/ 2261691 h 4548521"/>
                <a:gd name="connsiteX145" fmla="*/ 5786240 w 6370596"/>
                <a:gd name="connsiteY145" fmla="*/ 2255341 h 4548521"/>
                <a:gd name="connsiteX146" fmla="*/ 5951340 w 6370596"/>
                <a:gd name="connsiteY146" fmla="*/ 2261691 h 4548521"/>
                <a:gd name="connsiteX147" fmla="*/ 5989440 w 6370596"/>
                <a:gd name="connsiteY147" fmla="*/ 2280741 h 4548521"/>
                <a:gd name="connsiteX148" fmla="*/ 6129140 w 6370596"/>
                <a:gd name="connsiteY148" fmla="*/ 2299791 h 4548521"/>
                <a:gd name="connsiteX149" fmla="*/ 6287890 w 6370596"/>
                <a:gd name="connsiteY149" fmla="*/ 2293441 h 4548521"/>
                <a:gd name="connsiteX150" fmla="*/ 6306940 w 6370596"/>
                <a:gd name="connsiteY150" fmla="*/ 2280741 h 4548521"/>
                <a:gd name="connsiteX151" fmla="*/ 6332340 w 6370596"/>
                <a:gd name="connsiteY151" fmla="*/ 2274391 h 4548521"/>
                <a:gd name="connsiteX152" fmla="*/ 6370440 w 6370596"/>
                <a:gd name="connsiteY152" fmla="*/ 2236291 h 4548521"/>
                <a:gd name="connsiteX153" fmla="*/ 6351390 w 6370596"/>
                <a:gd name="connsiteY153" fmla="*/ 2229941 h 4548521"/>
                <a:gd name="connsiteX154" fmla="*/ 6325990 w 6370596"/>
                <a:gd name="connsiteY154" fmla="*/ 2217241 h 4548521"/>
                <a:gd name="connsiteX155" fmla="*/ 6306940 w 6370596"/>
                <a:gd name="connsiteY155" fmla="*/ 2102941 h 4548521"/>
                <a:gd name="connsiteX156" fmla="*/ 6300590 w 6370596"/>
                <a:gd name="connsiteY156" fmla="*/ 2033091 h 4548521"/>
                <a:gd name="connsiteX157" fmla="*/ 6281540 w 6370596"/>
                <a:gd name="connsiteY157" fmla="*/ 1969591 h 4548521"/>
                <a:gd name="connsiteX158" fmla="*/ 6268840 w 6370596"/>
                <a:gd name="connsiteY158" fmla="*/ 1937841 h 4548521"/>
                <a:gd name="connsiteX159" fmla="*/ 6262490 w 6370596"/>
                <a:gd name="connsiteY159" fmla="*/ 1918791 h 4548521"/>
                <a:gd name="connsiteX160" fmla="*/ 6249790 w 6370596"/>
                <a:gd name="connsiteY160" fmla="*/ 1899741 h 4548521"/>
                <a:gd name="connsiteX161" fmla="*/ 6243440 w 6370596"/>
                <a:gd name="connsiteY161" fmla="*/ 1874341 h 4548521"/>
                <a:gd name="connsiteX162" fmla="*/ 6224390 w 6370596"/>
                <a:gd name="connsiteY162" fmla="*/ 1829891 h 4548521"/>
                <a:gd name="connsiteX163" fmla="*/ 6218040 w 6370596"/>
                <a:gd name="connsiteY163" fmla="*/ 1753691 h 4548521"/>
                <a:gd name="connsiteX164" fmla="*/ 6192640 w 6370596"/>
                <a:gd name="connsiteY164" fmla="*/ 1696541 h 4548521"/>
                <a:gd name="connsiteX165" fmla="*/ 6179940 w 6370596"/>
                <a:gd name="connsiteY165" fmla="*/ 1671141 h 4548521"/>
                <a:gd name="connsiteX166" fmla="*/ 6154540 w 6370596"/>
                <a:gd name="connsiteY166" fmla="*/ 1633041 h 4548521"/>
                <a:gd name="connsiteX167" fmla="*/ 6141840 w 6370596"/>
                <a:gd name="connsiteY167" fmla="*/ 1594941 h 4548521"/>
                <a:gd name="connsiteX168" fmla="*/ 6135490 w 6370596"/>
                <a:gd name="connsiteY168" fmla="*/ 1575891 h 4548521"/>
                <a:gd name="connsiteX169" fmla="*/ 6129140 w 6370596"/>
                <a:gd name="connsiteY169" fmla="*/ 1550491 h 4548521"/>
                <a:gd name="connsiteX170" fmla="*/ 6116440 w 6370596"/>
                <a:gd name="connsiteY170" fmla="*/ 1531441 h 4548521"/>
                <a:gd name="connsiteX171" fmla="*/ 6097390 w 6370596"/>
                <a:gd name="connsiteY171" fmla="*/ 1486991 h 4548521"/>
                <a:gd name="connsiteX172" fmla="*/ 6059290 w 6370596"/>
                <a:gd name="connsiteY172" fmla="*/ 1474291 h 4548521"/>
                <a:gd name="connsiteX173" fmla="*/ 6002140 w 6370596"/>
                <a:gd name="connsiteY173" fmla="*/ 1461591 h 4548521"/>
                <a:gd name="connsiteX174" fmla="*/ 5964040 w 6370596"/>
                <a:gd name="connsiteY174" fmla="*/ 1448891 h 4548521"/>
                <a:gd name="connsiteX175" fmla="*/ 5944990 w 6370596"/>
                <a:gd name="connsiteY175" fmla="*/ 1442541 h 4548521"/>
                <a:gd name="connsiteX176" fmla="*/ 5887840 w 6370596"/>
                <a:gd name="connsiteY176" fmla="*/ 1429841 h 4548521"/>
                <a:gd name="connsiteX177" fmla="*/ 5868790 w 6370596"/>
                <a:gd name="connsiteY177" fmla="*/ 1423491 h 4548521"/>
                <a:gd name="connsiteX178" fmla="*/ 5563990 w 6370596"/>
                <a:gd name="connsiteY178" fmla="*/ 1436191 h 4548521"/>
                <a:gd name="connsiteX179" fmla="*/ 5506840 w 6370596"/>
                <a:gd name="connsiteY179" fmla="*/ 1448891 h 4548521"/>
                <a:gd name="connsiteX180" fmla="*/ 5468740 w 6370596"/>
                <a:gd name="connsiteY180" fmla="*/ 1461591 h 4548521"/>
                <a:gd name="connsiteX181" fmla="*/ 5449690 w 6370596"/>
                <a:gd name="connsiteY181" fmla="*/ 1467941 h 4548521"/>
                <a:gd name="connsiteX182" fmla="*/ 5430640 w 6370596"/>
                <a:gd name="connsiteY182" fmla="*/ 1480641 h 4548521"/>
                <a:gd name="connsiteX183" fmla="*/ 5373490 w 6370596"/>
                <a:gd name="connsiteY183" fmla="*/ 1493341 h 4548521"/>
                <a:gd name="connsiteX184" fmla="*/ 5309990 w 6370596"/>
                <a:gd name="connsiteY184" fmla="*/ 1506041 h 4548521"/>
                <a:gd name="connsiteX185" fmla="*/ 5202040 w 6370596"/>
                <a:gd name="connsiteY185" fmla="*/ 1525091 h 4548521"/>
                <a:gd name="connsiteX186" fmla="*/ 5030590 w 6370596"/>
                <a:gd name="connsiteY186" fmla="*/ 1512391 h 4548521"/>
                <a:gd name="connsiteX187" fmla="*/ 4967090 w 6370596"/>
                <a:gd name="connsiteY187" fmla="*/ 1493341 h 4548521"/>
                <a:gd name="connsiteX188" fmla="*/ 4948040 w 6370596"/>
                <a:gd name="connsiteY188" fmla="*/ 1486991 h 4548521"/>
                <a:gd name="connsiteX189" fmla="*/ 4922640 w 6370596"/>
                <a:gd name="connsiteY189" fmla="*/ 1480641 h 4548521"/>
                <a:gd name="connsiteX190" fmla="*/ 4903590 w 6370596"/>
                <a:gd name="connsiteY190" fmla="*/ 1474291 h 4548521"/>
                <a:gd name="connsiteX191" fmla="*/ 4833740 w 6370596"/>
                <a:gd name="connsiteY191" fmla="*/ 1467941 h 4548521"/>
                <a:gd name="connsiteX192" fmla="*/ 4795640 w 6370596"/>
                <a:gd name="connsiteY192" fmla="*/ 1455241 h 4548521"/>
                <a:gd name="connsiteX193" fmla="*/ 4522590 w 6370596"/>
                <a:gd name="connsiteY193" fmla="*/ 1442541 h 4548521"/>
                <a:gd name="connsiteX194" fmla="*/ 4490840 w 6370596"/>
                <a:gd name="connsiteY194" fmla="*/ 1436191 h 4548521"/>
                <a:gd name="connsiteX195" fmla="*/ 4452740 w 6370596"/>
                <a:gd name="connsiteY195" fmla="*/ 1423491 h 4548521"/>
                <a:gd name="connsiteX196" fmla="*/ 4395590 w 6370596"/>
                <a:gd name="connsiteY196" fmla="*/ 1417141 h 4548521"/>
                <a:gd name="connsiteX197" fmla="*/ 4357490 w 6370596"/>
                <a:gd name="connsiteY197" fmla="*/ 1391741 h 4548521"/>
                <a:gd name="connsiteX198" fmla="*/ 4319390 w 6370596"/>
                <a:gd name="connsiteY198" fmla="*/ 1379041 h 4548521"/>
                <a:gd name="connsiteX199" fmla="*/ 4281290 w 6370596"/>
                <a:gd name="connsiteY199" fmla="*/ 1366341 h 4548521"/>
                <a:gd name="connsiteX200" fmla="*/ 4243190 w 6370596"/>
                <a:gd name="connsiteY200" fmla="*/ 1353641 h 4548521"/>
                <a:gd name="connsiteX201" fmla="*/ 4211440 w 6370596"/>
                <a:gd name="connsiteY201" fmla="*/ 1347291 h 4548521"/>
                <a:gd name="connsiteX202" fmla="*/ 4192390 w 6370596"/>
                <a:gd name="connsiteY202" fmla="*/ 1334591 h 4548521"/>
                <a:gd name="connsiteX203" fmla="*/ 4154290 w 6370596"/>
                <a:gd name="connsiteY203" fmla="*/ 1321891 h 4548521"/>
                <a:gd name="connsiteX204" fmla="*/ 4135240 w 6370596"/>
                <a:gd name="connsiteY204" fmla="*/ 1315541 h 4548521"/>
                <a:gd name="connsiteX205" fmla="*/ 4103490 w 6370596"/>
                <a:gd name="connsiteY205" fmla="*/ 1296491 h 4548521"/>
                <a:gd name="connsiteX206" fmla="*/ 4059040 w 6370596"/>
                <a:gd name="connsiteY206" fmla="*/ 1283791 h 4548521"/>
                <a:gd name="connsiteX207" fmla="*/ 4033640 w 6370596"/>
                <a:gd name="connsiteY207" fmla="*/ 1271091 h 4548521"/>
                <a:gd name="connsiteX208" fmla="*/ 3982840 w 6370596"/>
                <a:gd name="connsiteY208" fmla="*/ 1258391 h 4548521"/>
                <a:gd name="connsiteX209" fmla="*/ 3919340 w 6370596"/>
                <a:gd name="connsiteY209" fmla="*/ 1220291 h 4548521"/>
                <a:gd name="connsiteX210" fmla="*/ 3900290 w 6370596"/>
                <a:gd name="connsiteY210" fmla="*/ 1213941 h 4548521"/>
                <a:gd name="connsiteX211" fmla="*/ 3709790 w 6370596"/>
                <a:gd name="connsiteY211" fmla="*/ 1207591 h 4548521"/>
                <a:gd name="connsiteX212" fmla="*/ 3627240 w 6370596"/>
                <a:gd name="connsiteY212" fmla="*/ 1213941 h 4548521"/>
                <a:gd name="connsiteX213" fmla="*/ 3589140 w 6370596"/>
                <a:gd name="connsiteY213" fmla="*/ 1232991 h 4548521"/>
                <a:gd name="connsiteX214" fmla="*/ 3551040 w 6370596"/>
                <a:gd name="connsiteY214" fmla="*/ 1245691 h 4548521"/>
                <a:gd name="connsiteX215" fmla="*/ 3531990 w 6370596"/>
                <a:gd name="connsiteY215" fmla="*/ 1258391 h 4548521"/>
                <a:gd name="connsiteX216" fmla="*/ 3512940 w 6370596"/>
                <a:gd name="connsiteY216" fmla="*/ 1264741 h 4548521"/>
                <a:gd name="connsiteX217" fmla="*/ 3474840 w 6370596"/>
                <a:gd name="connsiteY217" fmla="*/ 1290141 h 4548521"/>
                <a:gd name="connsiteX218" fmla="*/ 3455790 w 6370596"/>
                <a:gd name="connsiteY218" fmla="*/ 1302841 h 4548521"/>
                <a:gd name="connsiteX219" fmla="*/ 3455790 w 6370596"/>
                <a:gd name="connsiteY219" fmla="*/ 1455241 h 4548521"/>
                <a:gd name="connsiteX220" fmla="*/ 3366890 w 6370596"/>
                <a:gd name="connsiteY220" fmla="*/ 1506041 h 4548521"/>
                <a:gd name="connsiteX221" fmla="*/ 3271640 w 6370596"/>
                <a:gd name="connsiteY221" fmla="*/ 1448891 h 4548521"/>
                <a:gd name="connsiteX222" fmla="*/ 3252590 w 6370596"/>
                <a:gd name="connsiteY222" fmla="*/ 1455241 h 4548521"/>
                <a:gd name="connsiteX223" fmla="*/ 3176390 w 6370596"/>
                <a:gd name="connsiteY223" fmla="*/ 1429841 h 4548521"/>
                <a:gd name="connsiteX224" fmla="*/ 3157340 w 6370596"/>
                <a:gd name="connsiteY224" fmla="*/ 1410791 h 4548521"/>
                <a:gd name="connsiteX225" fmla="*/ 3138290 w 6370596"/>
                <a:gd name="connsiteY225" fmla="*/ 1372691 h 4548521"/>
                <a:gd name="connsiteX226" fmla="*/ 3131940 w 6370596"/>
                <a:gd name="connsiteY226" fmla="*/ 1353641 h 4548521"/>
                <a:gd name="connsiteX227" fmla="*/ 3119240 w 6370596"/>
                <a:gd name="connsiteY227" fmla="*/ 1334591 h 4548521"/>
                <a:gd name="connsiteX228" fmla="*/ 3112890 w 6370596"/>
                <a:gd name="connsiteY228" fmla="*/ 1315541 h 4548521"/>
                <a:gd name="connsiteX229" fmla="*/ 3100190 w 6370596"/>
                <a:gd name="connsiteY229" fmla="*/ 1296491 h 4548521"/>
                <a:gd name="connsiteX230" fmla="*/ 3087490 w 6370596"/>
                <a:gd name="connsiteY230" fmla="*/ 1271091 h 4548521"/>
                <a:gd name="connsiteX231" fmla="*/ 3068440 w 6370596"/>
                <a:gd name="connsiteY231" fmla="*/ 1252041 h 4548521"/>
                <a:gd name="connsiteX232" fmla="*/ 3030340 w 6370596"/>
                <a:gd name="connsiteY232" fmla="*/ 1232991 h 4548521"/>
                <a:gd name="connsiteX233" fmla="*/ 3011290 w 6370596"/>
                <a:gd name="connsiteY233" fmla="*/ 1213941 h 4548521"/>
                <a:gd name="connsiteX234" fmla="*/ 2985890 w 6370596"/>
                <a:gd name="connsiteY234" fmla="*/ 1194891 h 4548521"/>
                <a:gd name="connsiteX235" fmla="*/ 2966840 w 6370596"/>
                <a:gd name="connsiteY235" fmla="*/ 1169491 h 4548521"/>
                <a:gd name="connsiteX236" fmla="*/ 2941440 w 6370596"/>
                <a:gd name="connsiteY236" fmla="*/ 1144091 h 4548521"/>
                <a:gd name="connsiteX237" fmla="*/ 2896990 w 6370596"/>
                <a:gd name="connsiteY237" fmla="*/ 1086941 h 4548521"/>
                <a:gd name="connsiteX238" fmla="*/ 2865240 w 6370596"/>
                <a:gd name="connsiteY238" fmla="*/ 1048841 h 4548521"/>
                <a:gd name="connsiteX239" fmla="*/ 2839840 w 6370596"/>
                <a:gd name="connsiteY239" fmla="*/ 1029791 h 4548521"/>
                <a:gd name="connsiteX240" fmla="*/ 2801740 w 6370596"/>
                <a:gd name="connsiteY240" fmla="*/ 1004391 h 4548521"/>
                <a:gd name="connsiteX241" fmla="*/ 2757290 w 6370596"/>
                <a:gd name="connsiteY241" fmla="*/ 966291 h 4548521"/>
                <a:gd name="connsiteX242" fmla="*/ 2719190 w 6370596"/>
                <a:gd name="connsiteY242" fmla="*/ 928191 h 4548521"/>
                <a:gd name="connsiteX243" fmla="*/ 2700140 w 6370596"/>
                <a:gd name="connsiteY243" fmla="*/ 915491 h 4548521"/>
                <a:gd name="connsiteX244" fmla="*/ 2655690 w 6370596"/>
                <a:gd name="connsiteY244" fmla="*/ 871041 h 4548521"/>
                <a:gd name="connsiteX245" fmla="*/ 2630290 w 6370596"/>
                <a:gd name="connsiteY245" fmla="*/ 832941 h 4548521"/>
                <a:gd name="connsiteX246" fmla="*/ 2598540 w 6370596"/>
                <a:gd name="connsiteY246" fmla="*/ 801191 h 4548521"/>
                <a:gd name="connsiteX247" fmla="*/ 2585840 w 6370596"/>
                <a:gd name="connsiteY247" fmla="*/ 782141 h 4548521"/>
                <a:gd name="connsiteX248" fmla="*/ 2522340 w 6370596"/>
                <a:gd name="connsiteY248" fmla="*/ 744041 h 4548521"/>
                <a:gd name="connsiteX249" fmla="*/ 2503290 w 6370596"/>
                <a:gd name="connsiteY249" fmla="*/ 724991 h 4548521"/>
                <a:gd name="connsiteX250" fmla="*/ 2452490 w 6370596"/>
                <a:gd name="connsiteY250" fmla="*/ 693241 h 4548521"/>
                <a:gd name="connsiteX251" fmla="*/ 2376290 w 6370596"/>
                <a:gd name="connsiteY251" fmla="*/ 642441 h 4548521"/>
                <a:gd name="connsiteX252" fmla="*/ 2331840 w 6370596"/>
                <a:gd name="connsiteY252" fmla="*/ 585291 h 4548521"/>
                <a:gd name="connsiteX253" fmla="*/ 2293740 w 6370596"/>
                <a:gd name="connsiteY253" fmla="*/ 547191 h 4548521"/>
                <a:gd name="connsiteX254" fmla="*/ 2268340 w 6370596"/>
                <a:gd name="connsiteY254" fmla="*/ 496391 h 4548521"/>
                <a:gd name="connsiteX255" fmla="*/ 2223890 w 6370596"/>
                <a:gd name="connsiteY255" fmla="*/ 350341 h 4548521"/>
                <a:gd name="connsiteX256" fmla="*/ 2211190 w 6370596"/>
                <a:gd name="connsiteY256" fmla="*/ 331291 h 4548521"/>
                <a:gd name="connsiteX257" fmla="*/ 2204840 w 6370596"/>
                <a:gd name="connsiteY257" fmla="*/ 312241 h 4548521"/>
                <a:gd name="connsiteX258" fmla="*/ 2179440 w 6370596"/>
                <a:gd name="connsiteY258" fmla="*/ 274141 h 4548521"/>
                <a:gd name="connsiteX259" fmla="*/ 2122290 w 6370596"/>
                <a:gd name="connsiteY259" fmla="*/ 134441 h 4548521"/>
                <a:gd name="connsiteX260" fmla="*/ 2096890 w 6370596"/>
                <a:gd name="connsiteY260" fmla="*/ 96341 h 4548521"/>
                <a:gd name="connsiteX261" fmla="*/ 2071490 w 6370596"/>
                <a:gd name="connsiteY261" fmla="*/ 89991 h 4548521"/>
                <a:gd name="connsiteX262" fmla="*/ 2001640 w 6370596"/>
                <a:gd name="connsiteY262" fmla="*/ 58241 h 4548521"/>
                <a:gd name="connsiteX263" fmla="*/ 1982590 w 6370596"/>
                <a:gd name="connsiteY263" fmla="*/ 45541 h 4548521"/>
                <a:gd name="connsiteX264" fmla="*/ 1684140 w 6370596"/>
                <a:gd name="connsiteY264" fmla="*/ 26491 h 4548521"/>
                <a:gd name="connsiteX265" fmla="*/ 763390 w 6370596"/>
                <a:gd name="connsiteY265" fmla="*/ 13791 h 4548521"/>
                <a:gd name="connsiteX266" fmla="*/ 503040 w 6370596"/>
                <a:gd name="connsiteY266" fmla="*/ 1091 h 4548521"/>
                <a:gd name="connsiteX267" fmla="*/ 452240 w 6370596"/>
                <a:gd name="connsiteY267" fmla="*/ 20141 h 4548521"/>
                <a:gd name="connsiteX268" fmla="*/ 134740 w 6370596"/>
                <a:gd name="connsiteY268" fmla="*/ 20141 h 4548521"/>
                <a:gd name="connsiteX269" fmla="*/ 45840 w 6370596"/>
                <a:gd name="connsiteY269" fmla="*/ 64591 h 4548521"/>
                <a:gd name="connsiteX270" fmla="*/ 26790 w 6370596"/>
                <a:gd name="connsiteY270" fmla="*/ 229691 h 4548521"/>
                <a:gd name="connsiteX271" fmla="*/ 7740 w 6370596"/>
                <a:gd name="connsiteY271" fmla="*/ 369391 h 4548521"/>
                <a:gd name="connsiteX272" fmla="*/ 20440 w 6370596"/>
                <a:gd name="connsiteY272"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01990 w 6370596"/>
                <a:gd name="connsiteY110" fmla="*/ 2839541 h 4548521"/>
                <a:gd name="connsiteX111" fmla="*/ 4808340 w 6370596"/>
                <a:gd name="connsiteY111" fmla="*/ 2820491 h 4548521"/>
                <a:gd name="connsiteX112" fmla="*/ 4846440 w 6370596"/>
                <a:gd name="connsiteY112" fmla="*/ 2763341 h 4548521"/>
                <a:gd name="connsiteX113" fmla="*/ 4859140 w 6370596"/>
                <a:gd name="connsiteY113" fmla="*/ 2744291 h 4548521"/>
                <a:gd name="connsiteX114" fmla="*/ 4878190 w 6370596"/>
                <a:gd name="connsiteY114" fmla="*/ 2731591 h 4548521"/>
                <a:gd name="connsiteX115" fmla="*/ 4922640 w 6370596"/>
                <a:gd name="connsiteY115" fmla="*/ 2693491 h 4548521"/>
                <a:gd name="connsiteX116" fmla="*/ 4960740 w 6370596"/>
                <a:gd name="connsiteY116" fmla="*/ 2680791 h 4548521"/>
                <a:gd name="connsiteX117" fmla="*/ 5005190 w 6370596"/>
                <a:gd name="connsiteY117" fmla="*/ 2668091 h 4548521"/>
                <a:gd name="connsiteX118" fmla="*/ 5049640 w 6370596"/>
                <a:gd name="connsiteY118" fmla="*/ 2661741 h 4548521"/>
                <a:gd name="connsiteX119" fmla="*/ 5119490 w 6370596"/>
                <a:gd name="connsiteY119" fmla="*/ 2668091 h 4548521"/>
                <a:gd name="connsiteX120" fmla="*/ 5138540 w 6370596"/>
                <a:gd name="connsiteY120" fmla="*/ 2680791 h 4548521"/>
                <a:gd name="connsiteX121" fmla="*/ 5157590 w 6370596"/>
                <a:gd name="connsiteY121" fmla="*/ 2687141 h 4548521"/>
                <a:gd name="connsiteX122" fmla="*/ 5202040 w 6370596"/>
                <a:gd name="connsiteY122" fmla="*/ 2706191 h 4548521"/>
                <a:gd name="connsiteX123" fmla="*/ 5240140 w 6370596"/>
                <a:gd name="connsiteY123" fmla="*/ 2718891 h 4548521"/>
                <a:gd name="connsiteX124" fmla="*/ 5259190 w 6370596"/>
                <a:gd name="connsiteY124" fmla="*/ 2725241 h 4548521"/>
                <a:gd name="connsiteX125" fmla="*/ 5290940 w 6370596"/>
                <a:gd name="connsiteY125" fmla="*/ 2737941 h 4548521"/>
                <a:gd name="connsiteX126" fmla="*/ 5316340 w 6370596"/>
                <a:gd name="connsiteY126" fmla="*/ 2744291 h 4548521"/>
                <a:gd name="connsiteX127" fmla="*/ 5354440 w 6370596"/>
                <a:gd name="connsiteY127" fmla="*/ 2756991 h 4548521"/>
                <a:gd name="connsiteX128" fmla="*/ 5398890 w 6370596"/>
                <a:gd name="connsiteY128" fmla="*/ 2769691 h 4548521"/>
                <a:gd name="connsiteX129" fmla="*/ 5494140 w 6370596"/>
                <a:gd name="connsiteY129" fmla="*/ 2763341 h 4548521"/>
                <a:gd name="connsiteX130" fmla="*/ 5513190 w 6370596"/>
                <a:gd name="connsiteY130" fmla="*/ 2744291 h 4548521"/>
                <a:gd name="connsiteX131" fmla="*/ 5500490 w 6370596"/>
                <a:gd name="connsiteY131" fmla="*/ 2699841 h 4548521"/>
                <a:gd name="connsiteX132" fmla="*/ 5494140 w 6370596"/>
                <a:gd name="connsiteY132" fmla="*/ 2668091 h 4548521"/>
                <a:gd name="connsiteX133" fmla="*/ 5456040 w 6370596"/>
                <a:gd name="connsiteY133" fmla="*/ 2649041 h 4548521"/>
                <a:gd name="connsiteX134" fmla="*/ 5449690 w 6370596"/>
                <a:gd name="connsiteY134" fmla="*/ 2623641 h 4548521"/>
                <a:gd name="connsiteX135" fmla="*/ 5462390 w 6370596"/>
                <a:gd name="connsiteY135" fmla="*/ 2509341 h 4548521"/>
                <a:gd name="connsiteX136" fmla="*/ 5475090 w 6370596"/>
                <a:gd name="connsiteY136" fmla="*/ 2483941 h 4548521"/>
                <a:gd name="connsiteX137" fmla="*/ 5513190 w 6370596"/>
                <a:gd name="connsiteY137" fmla="*/ 2458541 h 4548521"/>
                <a:gd name="connsiteX138" fmla="*/ 5513190 w 6370596"/>
                <a:gd name="connsiteY138" fmla="*/ 2356941 h 4548521"/>
                <a:gd name="connsiteX139" fmla="*/ 5532240 w 6370596"/>
                <a:gd name="connsiteY139" fmla="*/ 2331541 h 4548521"/>
                <a:gd name="connsiteX140" fmla="*/ 5551290 w 6370596"/>
                <a:gd name="connsiteY140" fmla="*/ 2293441 h 4548521"/>
                <a:gd name="connsiteX141" fmla="*/ 5576690 w 6370596"/>
                <a:gd name="connsiteY141" fmla="*/ 2287091 h 4548521"/>
                <a:gd name="connsiteX142" fmla="*/ 5684640 w 6370596"/>
                <a:gd name="connsiteY142" fmla="*/ 2280741 h 4548521"/>
                <a:gd name="connsiteX143" fmla="*/ 5767190 w 6370596"/>
                <a:gd name="connsiteY143" fmla="*/ 2261691 h 4548521"/>
                <a:gd name="connsiteX144" fmla="*/ 5786240 w 6370596"/>
                <a:gd name="connsiteY144" fmla="*/ 2255341 h 4548521"/>
                <a:gd name="connsiteX145" fmla="*/ 5951340 w 6370596"/>
                <a:gd name="connsiteY145" fmla="*/ 2261691 h 4548521"/>
                <a:gd name="connsiteX146" fmla="*/ 5989440 w 6370596"/>
                <a:gd name="connsiteY146" fmla="*/ 2280741 h 4548521"/>
                <a:gd name="connsiteX147" fmla="*/ 6129140 w 6370596"/>
                <a:gd name="connsiteY147" fmla="*/ 2299791 h 4548521"/>
                <a:gd name="connsiteX148" fmla="*/ 6287890 w 6370596"/>
                <a:gd name="connsiteY148" fmla="*/ 2293441 h 4548521"/>
                <a:gd name="connsiteX149" fmla="*/ 6306940 w 6370596"/>
                <a:gd name="connsiteY149" fmla="*/ 2280741 h 4548521"/>
                <a:gd name="connsiteX150" fmla="*/ 6332340 w 6370596"/>
                <a:gd name="connsiteY150" fmla="*/ 2274391 h 4548521"/>
                <a:gd name="connsiteX151" fmla="*/ 6370440 w 6370596"/>
                <a:gd name="connsiteY151" fmla="*/ 2236291 h 4548521"/>
                <a:gd name="connsiteX152" fmla="*/ 6351390 w 6370596"/>
                <a:gd name="connsiteY152" fmla="*/ 2229941 h 4548521"/>
                <a:gd name="connsiteX153" fmla="*/ 6325990 w 6370596"/>
                <a:gd name="connsiteY153" fmla="*/ 2217241 h 4548521"/>
                <a:gd name="connsiteX154" fmla="*/ 6306940 w 6370596"/>
                <a:gd name="connsiteY154" fmla="*/ 2102941 h 4548521"/>
                <a:gd name="connsiteX155" fmla="*/ 6300590 w 6370596"/>
                <a:gd name="connsiteY155" fmla="*/ 2033091 h 4548521"/>
                <a:gd name="connsiteX156" fmla="*/ 6281540 w 6370596"/>
                <a:gd name="connsiteY156" fmla="*/ 1969591 h 4548521"/>
                <a:gd name="connsiteX157" fmla="*/ 6268840 w 6370596"/>
                <a:gd name="connsiteY157" fmla="*/ 1937841 h 4548521"/>
                <a:gd name="connsiteX158" fmla="*/ 6262490 w 6370596"/>
                <a:gd name="connsiteY158" fmla="*/ 1918791 h 4548521"/>
                <a:gd name="connsiteX159" fmla="*/ 6249790 w 6370596"/>
                <a:gd name="connsiteY159" fmla="*/ 1899741 h 4548521"/>
                <a:gd name="connsiteX160" fmla="*/ 6243440 w 6370596"/>
                <a:gd name="connsiteY160" fmla="*/ 1874341 h 4548521"/>
                <a:gd name="connsiteX161" fmla="*/ 6224390 w 6370596"/>
                <a:gd name="connsiteY161" fmla="*/ 1829891 h 4548521"/>
                <a:gd name="connsiteX162" fmla="*/ 6218040 w 6370596"/>
                <a:gd name="connsiteY162" fmla="*/ 1753691 h 4548521"/>
                <a:gd name="connsiteX163" fmla="*/ 6192640 w 6370596"/>
                <a:gd name="connsiteY163" fmla="*/ 1696541 h 4548521"/>
                <a:gd name="connsiteX164" fmla="*/ 6179940 w 6370596"/>
                <a:gd name="connsiteY164" fmla="*/ 1671141 h 4548521"/>
                <a:gd name="connsiteX165" fmla="*/ 6154540 w 6370596"/>
                <a:gd name="connsiteY165" fmla="*/ 1633041 h 4548521"/>
                <a:gd name="connsiteX166" fmla="*/ 6141840 w 6370596"/>
                <a:gd name="connsiteY166" fmla="*/ 1594941 h 4548521"/>
                <a:gd name="connsiteX167" fmla="*/ 6135490 w 6370596"/>
                <a:gd name="connsiteY167" fmla="*/ 1575891 h 4548521"/>
                <a:gd name="connsiteX168" fmla="*/ 6129140 w 6370596"/>
                <a:gd name="connsiteY168" fmla="*/ 1550491 h 4548521"/>
                <a:gd name="connsiteX169" fmla="*/ 6116440 w 6370596"/>
                <a:gd name="connsiteY169" fmla="*/ 1531441 h 4548521"/>
                <a:gd name="connsiteX170" fmla="*/ 6097390 w 6370596"/>
                <a:gd name="connsiteY170" fmla="*/ 1486991 h 4548521"/>
                <a:gd name="connsiteX171" fmla="*/ 6059290 w 6370596"/>
                <a:gd name="connsiteY171" fmla="*/ 1474291 h 4548521"/>
                <a:gd name="connsiteX172" fmla="*/ 6002140 w 6370596"/>
                <a:gd name="connsiteY172" fmla="*/ 1461591 h 4548521"/>
                <a:gd name="connsiteX173" fmla="*/ 5964040 w 6370596"/>
                <a:gd name="connsiteY173" fmla="*/ 1448891 h 4548521"/>
                <a:gd name="connsiteX174" fmla="*/ 5944990 w 6370596"/>
                <a:gd name="connsiteY174" fmla="*/ 1442541 h 4548521"/>
                <a:gd name="connsiteX175" fmla="*/ 5887840 w 6370596"/>
                <a:gd name="connsiteY175" fmla="*/ 1429841 h 4548521"/>
                <a:gd name="connsiteX176" fmla="*/ 5868790 w 6370596"/>
                <a:gd name="connsiteY176" fmla="*/ 1423491 h 4548521"/>
                <a:gd name="connsiteX177" fmla="*/ 5563990 w 6370596"/>
                <a:gd name="connsiteY177" fmla="*/ 1436191 h 4548521"/>
                <a:gd name="connsiteX178" fmla="*/ 5506840 w 6370596"/>
                <a:gd name="connsiteY178" fmla="*/ 1448891 h 4548521"/>
                <a:gd name="connsiteX179" fmla="*/ 5468740 w 6370596"/>
                <a:gd name="connsiteY179" fmla="*/ 1461591 h 4548521"/>
                <a:gd name="connsiteX180" fmla="*/ 5449690 w 6370596"/>
                <a:gd name="connsiteY180" fmla="*/ 1467941 h 4548521"/>
                <a:gd name="connsiteX181" fmla="*/ 5430640 w 6370596"/>
                <a:gd name="connsiteY181" fmla="*/ 1480641 h 4548521"/>
                <a:gd name="connsiteX182" fmla="*/ 5373490 w 6370596"/>
                <a:gd name="connsiteY182" fmla="*/ 1493341 h 4548521"/>
                <a:gd name="connsiteX183" fmla="*/ 5309990 w 6370596"/>
                <a:gd name="connsiteY183" fmla="*/ 1506041 h 4548521"/>
                <a:gd name="connsiteX184" fmla="*/ 5202040 w 6370596"/>
                <a:gd name="connsiteY184" fmla="*/ 1525091 h 4548521"/>
                <a:gd name="connsiteX185" fmla="*/ 5030590 w 6370596"/>
                <a:gd name="connsiteY185" fmla="*/ 1512391 h 4548521"/>
                <a:gd name="connsiteX186" fmla="*/ 4967090 w 6370596"/>
                <a:gd name="connsiteY186" fmla="*/ 1493341 h 4548521"/>
                <a:gd name="connsiteX187" fmla="*/ 4948040 w 6370596"/>
                <a:gd name="connsiteY187" fmla="*/ 1486991 h 4548521"/>
                <a:gd name="connsiteX188" fmla="*/ 4922640 w 6370596"/>
                <a:gd name="connsiteY188" fmla="*/ 1480641 h 4548521"/>
                <a:gd name="connsiteX189" fmla="*/ 4903590 w 6370596"/>
                <a:gd name="connsiteY189" fmla="*/ 1474291 h 4548521"/>
                <a:gd name="connsiteX190" fmla="*/ 4833740 w 6370596"/>
                <a:gd name="connsiteY190" fmla="*/ 1467941 h 4548521"/>
                <a:gd name="connsiteX191" fmla="*/ 4795640 w 6370596"/>
                <a:gd name="connsiteY191" fmla="*/ 1455241 h 4548521"/>
                <a:gd name="connsiteX192" fmla="*/ 4522590 w 6370596"/>
                <a:gd name="connsiteY192" fmla="*/ 1442541 h 4548521"/>
                <a:gd name="connsiteX193" fmla="*/ 4490840 w 6370596"/>
                <a:gd name="connsiteY193" fmla="*/ 1436191 h 4548521"/>
                <a:gd name="connsiteX194" fmla="*/ 4452740 w 6370596"/>
                <a:gd name="connsiteY194" fmla="*/ 1423491 h 4548521"/>
                <a:gd name="connsiteX195" fmla="*/ 4395590 w 6370596"/>
                <a:gd name="connsiteY195" fmla="*/ 1417141 h 4548521"/>
                <a:gd name="connsiteX196" fmla="*/ 4357490 w 6370596"/>
                <a:gd name="connsiteY196" fmla="*/ 1391741 h 4548521"/>
                <a:gd name="connsiteX197" fmla="*/ 4319390 w 6370596"/>
                <a:gd name="connsiteY197" fmla="*/ 1379041 h 4548521"/>
                <a:gd name="connsiteX198" fmla="*/ 4281290 w 6370596"/>
                <a:gd name="connsiteY198" fmla="*/ 1366341 h 4548521"/>
                <a:gd name="connsiteX199" fmla="*/ 4243190 w 6370596"/>
                <a:gd name="connsiteY199" fmla="*/ 1353641 h 4548521"/>
                <a:gd name="connsiteX200" fmla="*/ 4211440 w 6370596"/>
                <a:gd name="connsiteY200" fmla="*/ 1347291 h 4548521"/>
                <a:gd name="connsiteX201" fmla="*/ 4192390 w 6370596"/>
                <a:gd name="connsiteY201" fmla="*/ 1334591 h 4548521"/>
                <a:gd name="connsiteX202" fmla="*/ 4154290 w 6370596"/>
                <a:gd name="connsiteY202" fmla="*/ 1321891 h 4548521"/>
                <a:gd name="connsiteX203" fmla="*/ 4135240 w 6370596"/>
                <a:gd name="connsiteY203" fmla="*/ 1315541 h 4548521"/>
                <a:gd name="connsiteX204" fmla="*/ 4103490 w 6370596"/>
                <a:gd name="connsiteY204" fmla="*/ 1296491 h 4548521"/>
                <a:gd name="connsiteX205" fmla="*/ 4059040 w 6370596"/>
                <a:gd name="connsiteY205" fmla="*/ 1283791 h 4548521"/>
                <a:gd name="connsiteX206" fmla="*/ 4033640 w 6370596"/>
                <a:gd name="connsiteY206" fmla="*/ 1271091 h 4548521"/>
                <a:gd name="connsiteX207" fmla="*/ 3982840 w 6370596"/>
                <a:gd name="connsiteY207" fmla="*/ 1258391 h 4548521"/>
                <a:gd name="connsiteX208" fmla="*/ 3919340 w 6370596"/>
                <a:gd name="connsiteY208" fmla="*/ 1220291 h 4548521"/>
                <a:gd name="connsiteX209" fmla="*/ 3900290 w 6370596"/>
                <a:gd name="connsiteY209" fmla="*/ 1213941 h 4548521"/>
                <a:gd name="connsiteX210" fmla="*/ 3709790 w 6370596"/>
                <a:gd name="connsiteY210" fmla="*/ 1207591 h 4548521"/>
                <a:gd name="connsiteX211" fmla="*/ 3627240 w 6370596"/>
                <a:gd name="connsiteY211" fmla="*/ 1213941 h 4548521"/>
                <a:gd name="connsiteX212" fmla="*/ 3589140 w 6370596"/>
                <a:gd name="connsiteY212" fmla="*/ 1232991 h 4548521"/>
                <a:gd name="connsiteX213" fmla="*/ 3551040 w 6370596"/>
                <a:gd name="connsiteY213" fmla="*/ 1245691 h 4548521"/>
                <a:gd name="connsiteX214" fmla="*/ 3531990 w 6370596"/>
                <a:gd name="connsiteY214" fmla="*/ 1258391 h 4548521"/>
                <a:gd name="connsiteX215" fmla="*/ 3512940 w 6370596"/>
                <a:gd name="connsiteY215" fmla="*/ 1264741 h 4548521"/>
                <a:gd name="connsiteX216" fmla="*/ 3474840 w 6370596"/>
                <a:gd name="connsiteY216" fmla="*/ 1290141 h 4548521"/>
                <a:gd name="connsiteX217" fmla="*/ 3455790 w 6370596"/>
                <a:gd name="connsiteY217" fmla="*/ 1302841 h 4548521"/>
                <a:gd name="connsiteX218" fmla="*/ 3455790 w 6370596"/>
                <a:gd name="connsiteY218" fmla="*/ 1455241 h 4548521"/>
                <a:gd name="connsiteX219" fmla="*/ 3366890 w 6370596"/>
                <a:gd name="connsiteY219" fmla="*/ 1506041 h 4548521"/>
                <a:gd name="connsiteX220" fmla="*/ 3271640 w 6370596"/>
                <a:gd name="connsiteY220" fmla="*/ 1448891 h 4548521"/>
                <a:gd name="connsiteX221" fmla="*/ 3252590 w 6370596"/>
                <a:gd name="connsiteY221" fmla="*/ 1455241 h 4548521"/>
                <a:gd name="connsiteX222" fmla="*/ 3176390 w 6370596"/>
                <a:gd name="connsiteY222" fmla="*/ 1429841 h 4548521"/>
                <a:gd name="connsiteX223" fmla="*/ 3157340 w 6370596"/>
                <a:gd name="connsiteY223" fmla="*/ 1410791 h 4548521"/>
                <a:gd name="connsiteX224" fmla="*/ 3138290 w 6370596"/>
                <a:gd name="connsiteY224" fmla="*/ 1372691 h 4548521"/>
                <a:gd name="connsiteX225" fmla="*/ 3131940 w 6370596"/>
                <a:gd name="connsiteY225" fmla="*/ 1353641 h 4548521"/>
                <a:gd name="connsiteX226" fmla="*/ 3119240 w 6370596"/>
                <a:gd name="connsiteY226" fmla="*/ 1334591 h 4548521"/>
                <a:gd name="connsiteX227" fmla="*/ 3112890 w 6370596"/>
                <a:gd name="connsiteY227" fmla="*/ 1315541 h 4548521"/>
                <a:gd name="connsiteX228" fmla="*/ 3100190 w 6370596"/>
                <a:gd name="connsiteY228" fmla="*/ 1296491 h 4548521"/>
                <a:gd name="connsiteX229" fmla="*/ 3087490 w 6370596"/>
                <a:gd name="connsiteY229" fmla="*/ 1271091 h 4548521"/>
                <a:gd name="connsiteX230" fmla="*/ 3068440 w 6370596"/>
                <a:gd name="connsiteY230" fmla="*/ 1252041 h 4548521"/>
                <a:gd name="connsiteX231" fmla="*/ 3030340 w 6370596"/>
                <a:gd name="connsiteY231" fmla="*/ 1232991 h 4548521"/>
                <a:gd name="connsiteX232" fmla="*/ 3011290 w 6370596"/>
                <a:gd name="connsiteY232" fmla="*/ 1213941 h 4548521"/>
                <a:gd name="connsiteX233" fmla="*/ 2985890 w 6370596"/>
                <a:gd name="connsiteY233" fmla="*/ 1194891 h 4548521"/>
                <a:gd name="connsiteX234" fmla="*/ 2966840 w 6370596"/>
                <a:gd name="connsiteY234" fmla="*/ 1169491 h 4548521"/>
                <a:gd name="connsiteX235" fmla="*/ 2941440 w 6370596"/>
                <a:gd name="connsiteY235" fmla="*/ 1144091 h 4548521"/>
                <a:gd name="connsiteX236" fmla="*/ 2896990 w 6370596"/>
                <a:gd name="connsiteY236" fmla="*/ 1086941 h 4548521"/>
                <a:gd name="connsiteX237" fmla="*/ 2865240 w 6370596"/>
                <a:gd name="connsiteY237" fmla="*/ 1048841 h 4548521"/>
                <a:gd name="connsiteX238" fmla="*/ 2839840 w 6370596"/>
                <a:gd name="connsiteY238" fmla="*/ 1029791 h 4548521"/>
                <a:gd name="connsiteX239" fmla="*/ 2801740 w 6370596"/>
                <a:gd name="connsiteY239" fmla="*/ 1004391 h 4548521"/>
                <a:gd name="connsiteX240" fmla="*/ 2757290 w 6370596"/>
                <a:gd name="connsiteY240" fmla="*/ 966291 h 4548521"/>
                <a:gd name="connsiteX241" fmla="*/ 2719190 w 6370596"/>
                <a:gd name="connsiteY241" fmla="*/ 928191 h 4548521"/>
                <a:gd name="connsiteX242" fmla="*/ 2700140 w 6370596"/>
                <a:gd name="connsiteY242" fmla="*/ 915491 h 4548521"/>
                <a:gd name="connsiteX243" fmla="*/ 2655690 w 6370596"/>
                <a:gd name="connsiteY243" fmla="*/ 871041 h 4548521"/>
                <a:gd name="connsiteX244" fmla="*/ 2630290 w 6370596"/>
                <a:gd name="connsiteY244" fmla="*/ 832941 h 4548521"/>
                <a:gd name="connsiteX245" fmla="*/ 2598540 w 6370596"/>
                <a:gd name="connsiteY245" fmla="*/ 801191 h 4548521"/>
                <a:gd name="connsiteX246" fmla="*/ 2585840 w 6370596"/>
                <a:gd name="connsiteY246" fmla="*/ 782141 h 4548521"/>
                <a:gd name="connsiteX247" fmla="*/ 2522340 w 6370596"/>
                <a:gd name="connsiteY247" fmla="*/ 744041 h 4548521"/>
                <a:gd name="connsiteX248" fmla="*/ 2503290 w 6370596"/>
                <a:gd name="connsiteY248" fmla="*/ 724991 h 4548521"/>
                <a:gd name="connsiteX249" fmla="*/ 2452490 w 6370596"/>
                <a:gd name="connsiteY249" fmla="*/ 693241 h 4548521"/>
                <a:gd name="connsiteX250" fmla="*/ 2376290 w 6370596"/>
                <a:gd name="connsiteY250" fmla="*/ 642441 h 4548521"/>
                <a:gd name="connsiteX251" fmla="*/ 2331840 w 6370596"/>
                <a:gd name="connsiteY251" fmla="*/ 585291 h 4548521"/>
                <a:gd name="connsiteX252" fmla="*/ 2293740 w 6370596"/>
                <a:gd name="connsiteY252" fmla="*/ 547191 h 4548521"/>
                <a:gd name="connsiteX253" fmla="*/ 2268340 w 6370596"/>
                <a:gd name="connsiteY253" fmla="*/ 496391 h 4548521"/>
                <a:gd name="connsiteX254" fmla="*/ 2223890 w 6370596"/>
                <a:gd name="connsiteY254" fmla="*/ 350341 h 4548521"/>
                <a:gd name="connsiteX255" fmla="*/ 2211190 w 6370596"/>
                <a:gd name="connsiteY255" fmla="*/ 331291 h 4548521"/>
                <a:gd name="connsiteX256" fmla="*/ 2204840 w 6370596"/>
                <a:gd name="connsiteY256" fmla="*/ 312241 h 4548521"/>
                <a:gd name="connsiteX257" fmla="*/ 2179440 w 6370596"/>
                <a:gd name="connsiteY257" fmla="*/ 274141 h 4548521"/>
                <a:gd name="connsiteX258" fmla="*/ 2122290 w 6370596"/>
                <a:gd name="connsiteY258" fmla="*/ 134441 h 4548521"/>
                <a:gd name="connsiteX259" fmla="*/ 2096890 w 6370596"/>
                <a:gd name="connsiteY259" fmla="*/ 96341 h 4548521"/>
                <a:gd name="connsiteX260" fmla="*/ 2071490 w 6370596"/>
                <a:gd name="connsiteY260" fmla="*/ 89991 h 4548521"/>
                <a:gd name="connsiteX261" fmla="*/ 2001640 w 6370596"/>
                <a:gd name="connsiteY261" fmla="*/ 58241 h 4548521"/>
                <a:gd name="connsiteX262" fmla="*/ 1982590 w 6370596"/>
                <a:gd name="connsiteY262" fmla="*/ 45541 h 4548521"/>
                <a:gd name="connsiteX263" fmla="*/ 1684140 w 6370596"/>
                <a:gd name="connsiteY263" fmla="*/ 26491 h 4548521"/>
                <a:gd name="connsiteX264" fmla="*/ 763390 w 6370596"/>
                <a:gd name="connsiteY264" fmla="*/ 13791 h 4548521"/>
                <a:gd name="connsiteX265" fmla="*/ 503040 w 6370596"/>
                <a:gd name="connsiteY265" fmla="*/ 1091 h 4548521"/>
                <a:gd name="connsiteX266" fmla="*/ 452240 w 6370596"/>
                <a:gd name="connsiteY266" fmla="*/ 20141 h 4548521"/>
                <a:gd name="connsiteX267" fmla="*/ 134740 w 6370596"/>
                <a:gd name="connsiteY267" fmla="*/ 20141 h 4548521"/>
                <a:gd name="connsiteX268" fmla="*/ 45840 w 6370596"/>
                <a:gd name="connsiteY268" fmla="*/ 64591 h 4548521"/>
                <a:gd name="connsiteX269" fmla="*/ 26790 w 6370596"/>
                <a:gd name="connsiteY269" fmla="*/ 229691 h 4548521"/>
                <a:gd name="connsiteX270" fmla="*/ 7740 w 6370596"/>
                <a:gd name="connsiteY270" fmla="*/ 369391 h 4548521"/>
                <a:gd name="connsiteX271" fmla="*/ 20440 w 6370596"/>
                <a:gd name="connsiteY271"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01990 w 6370596"/>
                <a:gd name="connsiteY110" fmla="*/ 2839541 h 4548521"/>
                <a:gd name="connsiteX111" fmla="*/ 4846440 w 6370596"/>
                <a:gd name="connsiteY111" fmla="*/ 2763341 h 4548521"/>
                <a:gd name="connsiteX112" fmla="*/ 4859140 w 6370596"/>
                <a:gd name="connsiteY112" fmla="*/ 2744291 h 4548521"/>
                <a:gd name="connsiteX113" fmla="*/ 4878190 w 6370596"/>
                <a:gd name="connsiteY113" fmla="*/ 2731591 h 4548521"/>
                <a:gd name="connsiteX114" fmla="*/ 4922640 w 6370596"/>
                <a:gd name="connsiteY114" fmla="*/ 2693491 h 4548521"/>
                <a:gd name="connsiteX115" fmla="*/ 4960740 w 6370596"/>
                <a:gd name="connsiteY115" fmla="*/ 2680791 h 4548521"/>
                <a:gd name="connsiteX116" fmla="*/ 5005190 w 6370596"/>
                <a:gd name="connsiteY116" fmla="*/ 2668091 h 4548521"/>
                <a:gd name="connsiteX117" fmla="*/ 5049640 w 6370596"/>
                <a:gd name="connsiteY117" fmla="*/ 2661741 h 4548521"/>
                <a:gd name="connsiteX118" fmla="*/ 5119490 w 6370596"/>
                <a:gd name="connsiteY118" fmla="*/ 2668091 h 4548521"/>
                <a:gd name="connsiteX119" fmla="*/ 5138540 w 6370596"/>
                <a:gd name="connsiteY119" fmla="*/ 2680791 h 4548521"/>
                <a:gd name="connsiteX120" fmla="*/ 5157590 w 6370596"/>
                <a:gd name="connsiteY120" fmla="*/ 2687141 h 4548521"/>
                <a:gd name="connsiteX121" fmla="*/ 5202040 w 6370596"/>
                <a:gd name="connsiteY121" fmla="*/ 2706191 h 4548521"/>
                <a:gd name="connsiteX122" fmla="*/ 5240140 w 6370596"/>
                <a:gd name="connsiteY122" fmla="*/ 2718891 h 4548521"/>
                <a:gd name="connsiteX123" fmla="*/ 5259190 w 6370596"/>
                <a:gd name="connsiteY123" fmla="*/ 2725241 h 4548521"/>
                <a:gd name="connsiteX124" fmla="*/ 5290940 w 6370596"/>
                <a:gd name="connsiteY124" fmla="*/ 2737941 h 4548521"/>
                <a:gd name="connsiteX125" fmla="*/ 5316340 w 6370596"/>
                <a:gd name="connsiteY125" fmla="*/ 2744291 h 4548521"/>
                <a:gd name="connsiteX126" fmla="*/ 5354440 w 6370596"/>
                <a:gd name="connsiteY126" fmla="*/ 2756991 h 4548521"/>
                <a:gd name="connsiteX127" fmla="*/ 5398890 w 6370596"/>
                <a:gd name="connsiteY127" fmla="*/ 2769691 h 4548521"/>
                <a:gd name="connsiteX128" fmla="*/ 5494140 w 6370596"/>
                <a:gd name="connsiteY128" fmla="*/ 2763341 h 4548521"/>
                <a:gd name="connsiteX129" fmla="*/ 5513190 w 6370596"/>
                <a:gd name="connsiteY129" fmla="*/ 2744291 h 4548521"/>
                <a:gd name="connsiteX130" fmla="*/ 5500490 w 6370596"/>
                <a:gd name="connsiteY130" fmla="*/ 2699841 h 4548521"/>
                <a:gd name="connsiteX131" fmla="*/ 5494140 w 6370596"/>
                <a:gd name="connsiteY131" fmla="*/ 2668091 h 4548521"/>
                <a:gd name="connsiteX132" fmla="*/ 5456040 w 6370596"/>
                <a:gd name="connsiteY132" fmla="*/ 2649041 h 4548521"/>
                <a:gd name="connsiteX133" fmla="*/ 5449690 w 6370596"/>
                <a:gd name="connsiteY133" fmla="*/ 2623641 h 4548521"/>
                <a:gd name="connsiteX134" fmla="*/ 5462390 w 6370596"/>
                <a:gd name="connsiteY134" fmla="*/ 2509341 h 4548521"/>
                <a:gd name="connsiteX135" fmla="*/ 5475090 w 6370596"/>
                <a:gd name="connsiteY135" fmla="*/ 2483941 h 4548521"/>
                <a:gd name="connsiteX136" fmla="*/ 5513190 w 6370596"/>
                <a:gd name="connsiteY136" fmla="*/ 2458541 h 4548521"/>
                <a:gd name="connsiteX137" fmla="*/ 5513190 w 6370596"/>
                <a:gd name="connsiteY137" fmla="*/ 2356941 h 4548521"/>
                <a:gd name="connsiteX138" fmla="*/ 5532240 w 6370596"/>
                <a:gd name="connsiteY138" fmla="*/ 2331541 h 4548521"/>
                <a:gd name="connsiteX139" fmla="*/ 5551290 w 6370596"/>
                <a:gd name="connsiteY139" fmla="*/ 2293441 h 4548521"/>
                <a:gd name="connsiteX140" fmla="*/ 5576690 w 6370596"/>
                <a:gd name="connsiteY140" fmla="*/ 2287091 h 4548521"/>
                <a:gd name="connsiteX141" fmla="*/ 5684640 w 6370596"/>
                <a:gd name="connsiteY141" fmla="*/ 2280741 h 4548521"/>
                <a:gd name="connsiteX142" fmla="*/ 5767190 w 6370596"/>
                <a:gd name="connsiteY142" fmla="*/ 2261691 h 4548521"/>
                <a:gd name="connsiteX143" fmla="*/ 5786240 w 6370596"/>
                <a:gd name="connsiteY143" fmla="*/ 2255341 h 4548521"/>
                <a:gd name="connsiteX144" fmla="*/ 5951340 w 6370596"/>
                <a:gd name="connsiteY144" fmla="*/ 2261691 h 4548521"/>
                <a:gd name="connsiteX145" fmla="*/ 5989440 w 6370596"/>
                <a:gd name="connsiteY145" fmla="*/ 2280741 h 4548521"/>
                <a:gd name="connsiteX146" fmla="*/ 6129140 w 6370596"/>
                <a:gd name="connsiteY146" fmla="*/ 2299791 h 4548521"/>
                <a:gd name="connsiteX147" fmla="*/ 6287890 w 6370596"/>
                <a:gd name="connsiteY147" fmla="*/ 2293441 h 4548521"/>
                <a:gd name="connsiteX148" fmla="*/ 6306940 w 6370596"/>
                <a:gd name="connsiteY148" fmla="*/ 2280741 h 4548521"/>
                <a:gd name="connsiteX149" fmla="*/ 6332340 w 6370596"/>
                <a:gd name="connsiteY149" fmla="*/ 2274391 h 4548521"/>
                <a:gd name="connsiteX150" fmla="*/ 6370440 w 6370596"/>
                <a:gd name="connsiteY150" fmla="*/ 2236291 h 4548521"/>
                <a:gd name="connsiteX151" fmla="*/ 6351390 w 6370596"/>
                <a:gd name="connsiteY151" fmla="*/ 2229941 h 4548521"/>
                <a:gd name="connsiteX152" fmla="*/ 6325990 w 6370596"/>
                <a:gd name="connsiteY152" fmla="*/ 2217241 h 4548521"/>
                <a:gd name="connsiteX153" fmla="*/ 6306940 w 6370596"/>
                <a:gd name="connsiteY153" fmla="*/ 2102941 h 4548521"/>
                <a:gd name="connsiteX154" fmla="*/ 6300590 w 6370596"/>
                <a:gd name="connsiteY154" fmla="*/ 2033091 h 4548521"/>
                <a:gd name="connsiteX155" fmla="*/ 6281540 w 6370596"/>
                <a:gd name="connsiteY155" fmla="*/ 1969591 h 4548521"/>
                <a:gd name="connsiteX156" fmla="*/ 6268840 w 6370596"/>
                <a:gd name="connsiteY156" fmla="*/ 1937841 h 4548521"/>
                <a:gd name="connsiteX157" fmla="*/ 6262490 w 6370596"/>
                <a:gd name="connsiteY157" fmla="*/ 1918791 h 4548521"/>
                <a:gd name="connsiteX158" fmla="*/ 6249790 w 6370596"/>
                <a:gd name="connsiteY158" fmla="*/ 1899741 h 4548521"/>
                <a:gd name="connsiteX159" fmla="*/ 6243440 w 6370596"/>
                <a:gd name="connsiteY159" fmla="*/ 1874341 h 4548521"/>
                <a:gd name="connsiteX160" fmla="*/ 6224390 w 6370596"/>
                <a:gd name="connsiteY160" fmla="*/ 1829891 h 4548521"/>
                <a:gd name="connsiteX161" fmla="*/ 6218040 w 6370596"/>
                <a:gd name="connsiteY161" fmla="*/ 1753691 h 4548521"/>
                <a:gd name="connsiteX162" fmla="*/ 6192640 w 6370596"/>
                <a:gd name="connsiteY162" fmla="*/ 1696541 h 4548521"/>
                <a:gd name="connsiteX163" fmla="*/ 6179940 w 6370596"/>
                <a:gd name="connsiteY163" fmla="*/ 1671141 h 4548521"/>
                <a:gd name="connsiteX164" fmla="*/ 6154540 w 6370596"/>
                <a:gd name="connsiteY164" fmla="*/ 1633041 h 4548521"/>
                <a:gd name="connsiteX165" fmla="*/ 6141840 w 6370596"/>
                <a:gd name="connsiteY165" fmla="*/ 1594941 h 4548521"/>
                <a:gd name="connsiteX166" fmla="*/ 6135490 w 6370596"/>
                <a:gd name="connsiteY166" fmla="*/ 1575891 h 4548521"/>
                <a:gd name="connsiteX167" fmla="*/ 6129140 w 6370596"/>
                <a:gd name="connsiteY167" fmla="*/ 1550491 h 4548521"/>
                <a:gd name="connsiteX168" fmla="*/ 6116440 w 6370596"/>
                <a:gd name="connsiteY168" fmla="*/ 1531441 h 4548521"/>
                <a:gd name="connsiteX169" fmla="*/ 6097390 w 6370596"/>
                <a:gd name="connsiteY169" fmla="*/ 1486991 h 4548521"/>
                <a:gd name="connsiteX170" fmla="*/ 6059290 w 6370596"/>
                <a:gd name="connsiteY170" fmla="*/ 1474291 h 4548521"/>
                <a:gd name="connsiteX171" fmla="*/ 6002140 w 6370596"/>
                <a:gd name="connsiteY171" fmla="*/ 1461591 h 4548521"/>
                <a:gd name="connsiteX172" fmla="*/ 5964040 w 6370596"/>
                <a:gd name="connsiteY172" fmla="*/ 1448891 h 4548521"/>
                <a:gd name="connsiteX173" fmla="*/ 5944990 w 6370596"/>
                <a:gd name="connsiteY173" fmla="*/ 1442541 h 4548521"/>
                <a:gd name="connsiteX174" fmla="*/ 5887840 w 6370596"/>
                <a:gd name="connsiteY174" fmla="*/ 1429841 h 4548521"/>
                <a:gd name="connsiteX175" fmla="*/ 5868790 w 6370596"/>
                <a:gd name="connsiteY175" fmla="*/ 1423491 h 4548521"/>
                <a:gd name="connsiteX176" fmla="*/ 5563990 w 6370596"/>
                <a:gd name="connsiteY176" fmla="*/ 1436191 h 4548521"/>
                <a:gd name="connsiteX177" fmla="*/ 5506840 w 6370596"/>
                <a:gd name="connsiteY177" fmla="*/ 1448891 h 4548521"/>
                <a:gd name="connsiteX178" fmla="*/ 5468740 w 6370596"/>
                <a:gd name="connsiteY178" fmla="*/ 1461591 h 4548521"/>
                <a:gd name="connsiteX179" fmla="*/ 5449690 w 6370596"/>
                <a:gd name="connsiteY179" fmla="*/ 1467941 h 4548521"/>
                <a:gd name="connsiteX180" fmla="*/ 5430640 w 6370596"/>
                <a:gd name="connsiteY180" fmla="*/ 1480641 h 4548521"/>
                <a:gd name="connsiteX181" fmla="*/ 5373490 w 6370596"/>
                <a:gd name="connsiteY181" fmla="*/ 1493341 h 4548521"/>
                <a:gd name="connsiteX182" fmla="*/ 5309990 w 6370596"/>
                <a:gd name="connsiteY182" fmla="*/ 1506041 h 4548521"/>
                <a:gd name="connsiteX183" fmla="*/ 5202040 w 6370596"/>
                <a:gd name="connsiteY183" fmla="*/ 1525091 h 4548521"/>
                <a:gd name="connsiteX184" fmla="*/ 5030590 w 6370596"/>
                <a:gd name="connsiteY184" fmla="*/ 1512391 h 4548521"/>
                <a:gd name="connsiteX185" fmla="*/ 4967090 w 6370596"/>
                <a:gd name="connsiteY185" fmla="*/ 1493341 h 4548521"/>
                <a:gd name="connsiteX186" fmla="*/ 4948040 w 6370596"/>
                <a:gd name="connsiteY186" fmla="*/ 1486991 h 4548521"/>
                <a:gd name="connsiteX187" fmla="*/ 4922640 w 6370596"/>
                <a:gd name="connsiteY187" fmla="*/ 1480641 h 4548521"/>
                <a:gd name="connsiteX188" fmla="*/ 4903590 w 6370596"/>
                <a:gd name="connsiteY188" fmla="*/ 1474291 h 4548521"/>
                <a:gd name="connsiteX189" fmla="*/ 4833740 w 6370596"/>
                <a:gd name="connsiteY189" fmla="*/ 1467941 h 4548521"/>
                <a:gd name="connsiteX190" fmla="*/ 4795640 w 6370596"/>
                <a:gd name="connsiteY190" fmla="*/ 1455241 h 4548521"/>
                <a:gd name="connsiteX191" fmla="*/ 4522590 w 6370596"/>
                <a:gd name="connsiteY191" fmla="*/ 1442541 h 4548521"/>
                <a:gd name="connsiteX192" fmla="*/ 4490840 w 6370596"/>
                <a:gd name="connsiteY192" fmla="*/ 1436191 h 4548521"/>
                <a:gd name="connsiteX193" fmla="*/ 4452740 w 6370596"/>
                <a:gd name="connsiteY193" fmla="*/ 1423491 h 4548521"/>
                <a:gd name="connsiteX194" fmla="*/ 4395590 w 6370596"/>
                <a:gd name="connsiteY194" fmla="*/ 1417141 h 4548521"/>
                <a:gd name="connsiteX195" fmla="*/ 4357490 w 6370596"/>
                <a:gd name="connsiteY195" fmla="*/ 1391741 h 4548521"/>
                <a:gd name="connsiteX196" fmla="*/ 4319390 w 6370596"/>
                <a:gd name="connsiteY196" fmla="*/ 1379041 h 4548521"/>
                <a:gd name="connsiteX197" fmla="*/ 4281290 w 6370596"/>
                <a:gd name="connsiteY197" fmla="*/ 1366341 h 4548521"/>
                <a:gd name="connsiteX198" fmla="*/ 4243190 w 6370596"/>
                <a:gd name="connsiteY198" fmla="*/ 1353641 h 4548521"/>
                <a:gd name="connsiteX199" fmla="*/ 4211440 w 6370596"/>
                <a:gd name="connsiteY199" fmla="*/ 1347291 h 4548521"/>
                <a:gd name="connsiteX200" fmla="*/ 4192390 w 6370596"/>
                <a:gd name="connsiteY200" fmla="*/ 1334591 h 4548521"/>
                <a:gd name="connsiteX201" fmla="*/ 4154290 w 6370596"/>
                <a:gd name="connsiteY201" fmla="*/ 1321891 h 4548521"/>
                <a:gd name="connsiteX202" fmla="*/ 4135240 w 6370596"/>
                <a:gd name="connsiteY202" fmla="*/ 1315541 h 4548521"/>
                <a:gd name="connsiteX203" fmla="*/ 4103490 w 6370596"/>
                <a:gd name="connsiteY203" fmla="*/ 1296491 h 4548521"/>
                <a:gd name="connsiteX204" fmla="*/ 4059040 w 6370596"/>
                <a:gd name="connsiteY204" fmla="*/ 1283791 h 4548521"/>
                <a:gd name="connsiteX205" fmla="*/ 4033640 w 6370596"/>
                <a:gd name="connsiteY205" fmla="*/ 1271091 h 4548521"/>
                <a:gd name="connsiteX206" fmla="*/ 3982840 w 6370596"/>
                <a:gd name="connsiteY206" fmla="*/ 1258391 h 4548521"/>
                <a:gd name="connsiteX207" fmla="*/ 3919340 w 6370596"/>
                <a:gd name="connsiteY207" fmla="*/ 1220291 h 4548521"/>
                <a:gd name="connsiteX208" fmla="*/ 3900290 w 6370596"/>
                <a:gd name="connsiteY208" fmla="*/ 1213941 h 4548521"/>
                <a:gd name="connsiteX209" fmla="*/ 3709790 w 6370596"/>
                <a:gd name="connsiteY209" fmla="*/ 1207591 h 4548521"/>
                <a:gd name="connsiteX210" fmla="*/ 3627240 w 6370596"/>
                <a:gd name="connsiteY210" fmla="*/ 1213941 h 4548521"/>
                <a:gd name="connsiteX211" fmla="*/ 3589140 w 6370596"/>
                <a:gd name="connsiteY211" fmla="*/ 1232991 h 4548521"/>
                <a:gd name="connsiteX212" fmla="*/ 3551040 w 6370596"/>
                <a:gd name="connsiteY212" fmla="*/ 1245691 h 4548521"/>
                <a:gd name="connsiteX213" fmla="*/ 3531990 w 6370596"/>
                <a:gd name="connsiteY213" fmla="*/ 1258391 h 4548521"/>
                <a:gd name="connsiteX214" fmla="*/ 3512940 w 6370596"/>
                <a:gd name="connsiteY214" fmla="*/ 1264741 h 4548521"/>
                <a:gd name="connsiteX215" fmla="*/ 3474840 w 6370596"/>
                <a:gd name="connsiteY215" fmla="*/ 1290141 h 4548521"/>
                <a:gd name="connsiteX216" fmla="*/ 3455790 w 6370596"/>
                <a:gd name="connsiteY216" fmla="*/ 1302841 h 4548521"/>
                <a:gd name="connsiteX217" fmla="*/ 3455790 w 6370596"/>
                <a:gd name="connsiteY217" fmla="*/ 1455241 h 4548521"/>
                <a:gd name="connsiteX218" fmla="*/ 3366890 w 6370596"/>
                <a:gd name="connsiteY218" fmla="*/ 1506041 h 4548521"/>
                <a:gd name="connsiteX219" fmla="*/ 3271640 w 6370596"/>
                <a:gd name="connsiteY219" fmla="*/ 1448891 h 4548521"/>
                <a:gd name="connsiteX220" fmla="*/ 3252590 w 6370596"/>
                <a:gd name="connsiteY220" fmla="*/ 1455241 h 4548521"/>
                <a:gd name="connsiteX221" fmla="*/ 3176390 w 6370596"/>
                <a:gd name="connsiteY221" fmla="*/ 1429841 h 4548521"/>
                <a:gd name="connsiteX222" fmla="*/ 3157340 w 6370596"/>
                <a:gd name="connsiteY222" fmla="*/ 1410791 h 4548521"/>
                <a:gd name="connsiteX223" fmla="*/ 3138290 w 6370596"/>
                <a:gd name="connsiteY223" fmla="*/ 1372691 h 4548521"/>
                <a:gd name="connsiteX224" fmla="*/ 3131940 w 6370596"/>
                <a:gd name="connsiteY224" fmla="*/ 1353641 h 4548521"/>
                <a:gd name="connsiteX225" fmla="*/ 3119240 w 6370596"/>
                <a:gd name="connsiteY225" fmla="*/ 1334591 h 4548521"/>
                <a:gd name="connsiteX226" fmla="*/ 3112890 w 6370596"/>
                <a:gd name="connsiteY226" fmla="*/ 1315541 h 4548521"/>
                <a:gd name="connsiteX227" fmla="*/ 3100190 w 6370596"/>
                <a:gd name="connsiteY227" fmla="*/ 1296491 h 4548521"/>
                <a:gd name="connsiteX228" fmla="*/ 3087490 w 6370596"/>
                <a:gd name="connsiteY228" fmla="*/ 1271091 h 4548521"/>
                <a:gd name="connsiteX229" fmla="*/ 3068440 w 6370596"/>
                <a:gd name="connsiteY229" fmla="*/ 1252041 h 4548521"/>
                <a:gd name="connsiteX230" fmla="*/ 3030340 w 6370596"/>
                <a:gd name="connsiteY230" fmla="*/ 1232991 h 4548521"/>
                <a:gd name="connsiteX231" fmla="*/ 3011290 w 6370596"/>
                <a:gd name="connsiteY231" fmla="*/ 1213941 h 4548521"/>
                <a:gd name="connsiteX232" fmla="*/ 2985890 w 6370596"/>
                <a:gd name="connsiteY232" fmla="*/ 1194891 h 4548521"/>
                <a:gd name="connsiteX233" fmla="*/ 2966840 w 6370596"/>
                <a:gd name="connsiteY233" fmla="*/ 1169491 h 4548521"/>
                <a:gd name="connsiteX234" fmla="*/ 2941440 w 6370596"/>
                <a:gd name="connsiteY234" fmla="*/ 1144091 h 4548521"/>
                <a:gd name="connsiteX235" fmla="*/ 2896990 w 6370596"/>
                <a:gd name="connsiteY235" fmla="*/ 1086941 h 4548521"/>
                <a:gd name="connsiteX236" fmla="*/ 2865240 w 6370596"/>
                <a:gd name="connsiteY236" fmla="*/ 1048841 h 4548521"/>
                <a:gd name="connsiteX237" fmla="*/ 2839840 w 6370596"/>
                <a:gd name="connsiteY237" fmla="*/ 1029791 h 4548521"/>
                <a:gd name="connsiteX238" fmla="*/ 2801740 w 6370596"/>
                <a:gd name="connsiteY238" fmla="*/ 1004391 h 4548521"/>
                <a:gd name="connsiteX239" fmla="*/ 2757290 w 6370596"/>
                <a:gd name="connsiteY239" fmla="*/ 966291 h 4548521"/>
                <a:gd name="connsiteX240" fmla="*/ 2719190 w 6370596"/>
                <a:gd name="connsiteY240" fmla="*/ 928191 h 4548521"/>
                <a:gd name="connsiteX241" fmla="*/ 2700140 w 6370596"/>
                <a:gd name="connsiteY241" fmla="*/ 915491 h 4548521"/>
                <a:gd name="connsiteX242" fmla="*/ 2655690 w 6370596"/>
                <a:gd name="connsiteY242" fmla="*/ 871041 h 4548521"/>
                <a:gd name="connsiteX243" fmla="*/ 2630290 w 6370596"/>
                <a:gd name="connsiteY243" fmla="*/ 832941 h 4548521"/>
                <a:gd name="connsiteX244" fmla="*/ 2598540 w 6370596"/>
                <a:gd name="connsiteY244" fmla="*/ 801191 h 4548521"/>
                <a:gd name="connsiteX245" fmla="*/ 2585840 w 6370596"/>
                <a:gd name="connsiteY245" fmla="*/ 782141 h 4548521"/>
                <a:gd name="connsiteX246" fmla="*/ 2522340 w 6370596"/>
                <a:gd name="connsiteY246" fmla="*/ 744041 h 4548521"/>
                <a:gd name="connsiteX247" fmla="*/ 2503290 w 6370596"/>
                <a:gd name="connsiteY247" fmla="*/ 724991 h 4548521"/>
                <a:gd name="connsiteX248" fmla="*/ 2452490 w 6370596"/>
                <a:gd name="connsiteY248" fmla="*/ 693241 h 4548521"/>
                <a:gd name="connsiteX249" fmla="*/ 2376290 w 6370596"/>
                <a:gd name="connsiteY249" fmla="*/ 642441 h 4548521"/>
                <a:gd name="connsiteX250" fmla="*/ 2331840 w 6370596"/>
                <a:gd name="connsiteY250" fmla="*/ 585291 h 4548521"/>
                <a:gd name="connsiteX251" fmla="*/ 2293740 w 6370596"/>
                <a:gd name="connsiteY251" fmla="*/ 547191 h 4548521"/>
                <a:gd name="connsiteX252" fmla="*/ 2268340 w 6370596"/>
                <a:gd name="connsiteY252" fmla="*/ 496391 h 4548521"/>
                <a:gd name="connsiteX253" fmla="*/ 2223890 w 6370596"/>
                <a:gd name="connsiteY253" fmla="*/ 350341 h 4548521"/>
                <a:gd name="connsiteX254" fmla="*/ 2211190 w 6370596"/>
                <a:gd name="connsiteY254" fmla="*/ 331291 h 4548521"/>
                <a:gd name="connsiteX255" fmla="*/ 2204840 w 6370596"/>
                <a:gd name="connsiteY255" fmla="*/ 312241 h 4548521"/>
                <a:gd name="connsiteX256" fmla="*/ 2179440 w 6370596"/>
                <a:gd name="connsiteY256" fmla="*/ 274141 h 4548521"/>
                <a:gd name="connsiteX257" fmla="*/ 2122290 w 6370596"/>
                <a:gd name="connsiteY257" fmla="*/ 134441 h 4548521"/>
                <a:gd name="connsiteX258" fmla="*/ 2096890 w 6370596"/>
                <a:gd name="connsiteY258" fmla="*/ 96341 h 4548521"/>
                <a:gd name="connsiteX259" fmla="*/ 2071490 w 6370596"/>
                <a:gd name="connsiteY259" fmla="*/ 89991 h 4548521"/>
                <a:gd name="connsiteX260" fmla="*/ 2001640 w 6370596"/>
                <a:gd name="connsiteY260" fmla="*/ 58241 h 4548521"/>
                <a:gd name="connsiteX261" fmla="*/ 1982590 w 6370596"/>
                <a:gd name="connsiteY261" fmla="*/ 45541 h 4548521"/>
                <a:gd name="connsiteX262" fmla="*/ 1684140 w 6370596"/>
                <a:gd name="connsiteY262" fmla="*/ 26491 h 4548521"/>
                <a:gd name="connsiteX263" fmla="*/ 763390 w 6370596"/>
                <a:gd name="connsiteY263" fmla="*/ 13791 h 4548521"/>
                <a:gd name="connsiteX264" fmla="*/ 503040 w 6370596"/>
                <a:gd name="connsiteY264" fmla="*/ 1091 h 4548521"/>
                <a:gd name="connsiteX265" fmla="*/ 452240 w 6370596"/>
                <a:gd name="connsiteY265" fmla="*/ 20141 h 4548521"/>
                <a:gd name="connsiteX266" fmla="*/ 134740 w 6370596"/>
                <a:gd name="connsiteY266" fmla="*/ 20141 h 4548521"/>
                <a:gd name="connsiteX267" fmla="*/ 45840 w 6370596"/>
                <a:gd name="connsiteY267" fmla="*/ 64591 h 4548521"/>
                <a:gd name="connsiteX268" fmla="*/ 26790 w 6370596"/>
                <a:gd name="connsiteY268" fmla="*/ 229691 h 4548521"/>
                <a:gd name="connsiteX269" fmla="*/ 7740 w 6370596"/>
                <a:gd name="connsiteY269" fmla="*/ 369391 h 4548521"/>
                <a:gd name="connsiteX270" fmla="*/ 20440 w 6370596"/>
                <a:gd name="connsiteY27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878190 w 6370596"/>
                <a:gd name="connsiteY112" fmla="*/ 2731591 h 4548521"/>
                <a:gd name="connsiteX113" fmla="*/ 4922640 w 6370596"/>
                <a:gd name="connsiteY113" fmla="*/ 2693491 h 4548521"/>
                <a:gd name="connsiteX114" fmla="*/ 4960740 w 6370596"/>
                <a:gd name="connsiteY114" fmla="*/ 2680791 h 4548521"/>
                <a:gd name="connsiteX115" fmla="*/ 5005190 w 6370596"/>
                <a:gd name="connsiteY115" fmla="*/ 2668091 h 4548521"/>
                <a:gd name="connsiteX116" fmla="*/ 5049640 w 6370596"/>
                <a:gd name="connsiteY116" fmla="*/ 2661741 h 4548521"/>
                <a:gd name="connsiteX117" fmla="*/ 5119490 w 6370596"/>
                <a:gd name="connsiteY117" fmla="*/ 2668091 h 4548521"/>
                <a:gd name="connsiteX118" fmla="*/ 5138540 w 6370596"/>
                <a:gd name="connsiteY118" fmla="*/ 2680791 h 4548521"/>
                <a:gd name="connsiteX119" fmla="*/ 5157590 w 6370596"/>
                <a:gd name="connsiteY119" fmla="*/ 2687141 h 4548521"/>
                <a:gd name="connsiteX120" fmla="*/ 5202040 w 6370596"/>
                <a:gd name="connsiteY120" fmla="*/ 2706191 h 4548521"/>
                <a:gd name="connsiteX121" fmla="*/ 5240140 w 6370596"/>
                <a:gd name="connsiteY121" fmla="*/ 2718891 h 4548521"/>
                <a:gd name="connsiteX122" fmla="*/ 5259190 w 6370596"/>
                <a:gd name="connsiteY122" fmla="*/ 2725241 h 4548521"/>
                <a:gd name="connsiteX123" fmla="*/ 5290940 w 6370596"/>
                <a:gd name="connsiteY123" fmla="*/ 2737941 h 4548521"/>
                <a:gd name="connsiteX124" fmla="*/ 5316340 w 6370596"/>
                <a:gd name="connsiteY124" fmla="*/ 2744291 h 4548521"/>
                <a:gd name="connsiteX125" fmla="*/ 5354440 w 6370596"/>
                <a:gd name="connsiteY125" fmla="*/ 2756991 h 4548521"/>
                <a:gd name="connsiteX126" fmla="*/ 5398890 w 6370596"/>
                <a:gd name="connsiteY126" fmla="*/ 2769691 h 4548521"/>
                <a:gd name="connsiteX127" fmla="*/ 5494140 w 6370596"/>
                <a:gd name="connsiteY127" fmla="*/ 2763341 h 4548521"/>
                <a:gd name="connsiteX128" fmla="*/ 5513190 w 6370596"/>
                <a:gd name="connsiteY128" fmla="*/ 2744291 h 4548521"/>
                <a:gd name="connsiteX129" fmla="*/ 5500490 w 6370596"/>
                <a:gd name="connsiteY129" fmla="*/ 2699841 h 4548521"/>
                <a:gd name="connsiteX130" fmla="*/ 5494140 w 6370596"/>
                <a:gd name="connsiteY130" fmla="*/ 2668091 h 4548521"/>
                <a:gd name="connsiteX131" fmla="*/ 5456040 w 6370596"/>
                <a:gd name="connsiteY131" fmla="*/ 2649041 h 4548521"/>
                <a:gd name="connsiteX132" fmla="*/ 5449690 w 6370596"/>
                <a:gd name="connsiteY132" fmla="*/ 2623641 h 4548521"/>
                <a:gd name="connsiteX133" fmla="*/ 5462390 w 6370596"/>
                <a:gd name="connsiteY133" fmla="*/ 2509341 h 4548521"/>
                <a:gd name="connsiteX134" fmla="*/ 5475090 w 6370596"/>
                <a:gd name="connsiteY134" fmla="*/ 2483941 h 4548521"/>
                <a:gd name="connsiteX135" fmla="*/ 5513190 w 6370596"/>
                <a:gd name="connsiteY135" fmla="*/ 2458541 h 4548521"/>
                <a:gd name="connsiteX136" fmla="*/ 5513190 w 6370596"/>
                <a:gd name="connsiteY136" fmla="*/ 2356941 h 4548521"/>
                <a:gd name="connsiteX137" fmla="*/ 5532240 w 6370596"/>
                <a:gd name="connsiteY137" fmla="*/ 2331541 h 4548521"/>
                <a:gd name="connsiteX138" fmla="*/ 5551290 w 6370596"/>
                <a:gd name="connsiteY138" fmla="*/ 2293441 h 4548521"/>
                <a:gd name="connsiteX139" fmla="*/ 5576690 w 6370596"/>
                <a:gd name="connsiteY139" fmla="*/ 2287091 h 4548521"/>
                <a:gd name="connsiteX140" fmla="*/ 5684640 w 6370596"/>
                <a:gd name="connsiteY140" fmla="*/ 2280741 h 4548521"/>
                <a:gd name="connsiteX141" fmla="*/ 5767190 w 6370596"/>
                <a:gd name="connsiteY141" fmla="*/ 2261691 h 4548521"/>
                <a:gd name="connsiteX142" fmla="*/ 5786240 w 6370596"/>
                <a:gd name="connsiteY142" fmla="*/ 2255341 h 4548521"/>
                <a:gd name="connsiteX143" fmla="*/ 5951340 w 6370596"/>
                <a:gd name="connsiteY143" fmla="*/ 2261691 h 4548521"/>
                <a:gd name="connsiteX144" fmla="*/ 5989440 w 6370596"/>
                <a:gd name="connsiteY144" fmla="*/ 2280741 h 4548521"/>
                <a:gd name="connsiteX145" fmla="*/ 6129140 w 6370596"/>
                <a:gd name="connsiteY145" fmla="*/ 2299791 h 4548521"/>
                <a:gd name="connsiteX146" fmla="*/ 6287890 w 6370596"/>
                <a:gd name="connsiteY146" fmla="*/ 2293441 h 4548521"/>
                <a:gd name="connsiteX147" fmla="*/ 6306940 w 6370596"/>
                <a:gd name="connsiteY147" fmla="*/ 2280741 h 4548521"/>
                <a:gd name="connsiteX148" fmla="*/ 6332340 w 6370596"/>
                <a:gd name="connsiteY148" fmla="*/ 2274391 h 4548521"/>
                <a:gd name="connsiteX149" fmla="*/ 6370440 w 6370596"/>
                <a:gd name="connsiteY149" fmla="*/ 2236291 h 4548521"/>
                <a:gd name="connsiteX150" fmla="*/ 6351390 w 6370596"/>
                <a:gd name="connsiteY150" fmla="*/ 2229941 h 4548521"/>
                <a:gd name="connsiteX151" fmla="*/ 6325990 w 6370596"/>
                <a:gd name="connsiteY151" fmla="*/ 2217241 h 4548521"/>
                <a:gd name="connsiteX152" fmla="*/ 6306940 w 6370596"/>
                <a:gd name="connsiteY152" fmla="*/ 2102941 h 4548521"/>
                <a:gd name="connsiteX153" fmla="*/ 6300590 w 6370596"/>
                <a:gd name="connsiteY153" fmla="*/ 2033091 h 4548521"/>
                <a:gd name="connsiteX154" fmla="*/ 6281540 w 6370596"/>
                <a:gd name="connsiteY154" fmla="*/ 1969591 h 4548521"/>
                <a:gd name="connsiteX155" fmla="*/ 6268840 w 6370596"/>
                <a:gd name="connsiteY155" fmla="*/ 1937841 h 4548521"/>
                <a:gd name="connsiteX156" fmla="*/ 6262490 w 6370596"/>
                <a:gd name="connsiteY156" fmla="*/ 1918791 h 4548521"/>
                <a:gd name="connsiteX157" fmla="*/ 6249790 w 6370596"/>
                <a:gd name="connsiteY157" fmla="*/ 1899741 h 4548521"/>
                <a:gd name="connsiteX158" fmla="*/ 6243440 w 6370596"/>
                <a:gd name="connsiteY158" fmla="*/ 1874341 h 4548521"/>
                <a:gd name="connsiteX159" fmla="*/ 6224390 w 6370596"/>
                <a:gd name="connsiteY159" fmla="*/ 1829891 h 4548521"/>
                <a:gd name="connsiteX160" fmla="*/ 6218040 w 6370596"/>
                <a:gd name="connsiteY160" fmla="*/ 1753691 h 4548521"/>
                <a:gd name="connsiteX161" fmla="*/ 6192640 w 6370596"/>
                <a:gd name="connsiteY161" fmla="*/ 1696541 h 4548521"/>
                <a:gd name="connsiteX162" fmla="*/ 6179940 w 6370596"/>
                <a:gd name="connsiteY162" fmla="*/ 1671141 h 4548521"/>
                <a:gd name="connsiteX163" fmla="*/ 6154540 w 6370596"/>
                <a:gd name="connsiteY163" fmla="*/ 1633041 h 4548521"/>
                <a:gd name="connsiteX164" fmla="*/ 6141840 w 6370596"/>
                <a:gd name="connsiteY164" fmla="*/ 1594941 h 4548521"/>
                <a:gd name="connsiteX165" fmla="*/ 6135490 w 6370596"/>
                <a:gd name="connsiteY165" fmla="*/ 1575891 h 4548521"/>
                <a:gd name="connsiteX166" fmla="*/ 6129140 w 6370596"/>
                <a:gd name="connsiteY166" fmla="*/ 1550491 h 4548521"/>
                <a:gd name="connsiteX167" fmla="*/ 6116440 w 6370596"/>
                <a:gd name="connsiteY167" fmla="*/ 1531441 h 4548521"/>
                <a:gd name="connsiteX168" fmla="*/ 6097390 w 6370596"/>
                <a:gd name="connsiteY168" fmla="*/ 1486991 h 4548521"/>
                <a:gd name="connsiteX169" fmla="*/ 6059290 w 6370596"/>
                <a:gd name="connsiteY169" fmla="*/ 1474291 h 4548521"/>
                <a:gd name="connsiteX170" fmla="*/ 6002140 w 6370596"/>
                <a:gd name="connsiteY170" fmla="*/ 1461591 h 4548521"/>
                <a:gd name="connsiteX171" fmla="*/ 5964040 w 6370596"/>
                <a:gd name="connsiteY171" fmla="*/ 1448891 h 4548521"/>
                <a:gd name="connsiteX172" fmla="*/ 5944990 w 6370596"/>
                <a:gd name="connsiteY172" fmla="*/ 1442541 h 4548521"/>
                <a:gd name="connsiteX173" fmla="*/ 5887840 w 6370596"/>
                <a:gd name="connsiteY173" fmla="*/ 1429841 h 4548521"/>
                <a:gd name="connsiteX174" fmla="*/ 5868790 w 6370596"/>
                <a:gd name="connsiteY174" fmla="*/ 1423491 h 4548521"/>
                <a:gd name="connsiteX175" fmla="*/ 5563990 w 6370596"/>
                <a:gd name="connsiteY175" fmla="*/ 1436191 h 4548521"/>
                <a:gd name="connsiteX176" fmla="*/ 5506840 w 6370596"/>
                <a:gd name="connsiteY176" fmla="*/ 1448891 h 4548521"/>
                <a:gd name="connsiteX177" fmla="*/ 5468740 w 6370596"/>
                <a:gd name="connsiteY177" fmla="*/ 1461591 h 4548521"/>
                <a:gd name="connsiteX178" fmla="*/ 5449690 w 6370596"/>
                <a:gd name="connsiteY178" fmla="*/ 1467941 h 4548521"/>
                <a:gd name="connsiteX179" fmla="*/ 5430640 w 6370596"/>
                <a:gd name="connsiteY179" fmla="*/ 1480641 h 4548521"/>
                <a:gd name="connsiteX180" fmla="*/ 5373490 w 6370596"/>
                <a:gd name="connsiteY180" fmla="*/ 1493341 h 4548521"/>
                <a:gd name="connsiteX181" fmla="*/ 5309990 w 6370596"/>
                <a:gd name="connsiteY181" fmla="*/ 1506041 h 4548521"/>
                <a:gd name="connsiteX182" fmla="*/ 5202040 w 6370596"/>
                <a:gd name="connsiteY182" fmla="*/ 1525091 h 4548521"/>
                <a:gd name="connsiteX183" fmla="*/ 5030590 w 6370596"/>
                <a:gd name="connsiteY183" fmla="*/ 1512391 h 4548521"/>
                <a:gd name="connsiteX184" fmla="*/ 4967090 w 6370596"/>
                <a:gd name="connsiteY184" fmla="*/ 1493341 h 4548521"/>
                <a:gd name="connsiteX185" fmla="*/ 4948040 w 6370596"/>
                <a:gd name="connsiteY185" fmla="*/ 1486991 h 4548521"/>
                <a:gd name="connsiteX186" fmla="*/ 4922640 w 6370596"/>
                <a:gd name="connsiteY186" fmla="*/ 1480641 h 4548521"/>
                <a:gd name="connsiteX187" fmla="*/ 4903590 w 6370596"/>
                <a:gd name="connsiteY187" fmla="*/ 1474291 h 4548521"/>
                <a:gd name="connsiteX188" fmla="*/ 4833740 w 6370596"/>
                <a:gd name="connsiteY188" fmla="*/ 1467941 h 4548521"/>
                <a:gd name="connsiteX189" fmla="*/ 4795640 w 6370596"/>
                <a:gd name="connsiteY189" fmla="*/ 1455241 h 4548521"/>
                <a:gd name="connsiteX190" fmla="*/ 4522590 w 6370596"/>
                <a:gd name="connsiteY190" fmla="*/ 1442541 h 4548521"/>
                <a:gd name="connsiteX191" fmla="*/ 4490840 w 6370596"/>
                <a:gd name="connsiteY191" fmla="*/ 1436191 h 4548521"/>
                <a:gd name="connsiteX192" fmla="*/ 4452740 w 6370596"/>
                <a:gd name="connsiteY192" fmla="*/ 1423491 h 4548521"/>
                <a:gd name="connsiteX193" fmla="*/ 4395590 w 6370596"/>
                <a:gd name="connsiteY193" fmla="*/ 1417141 h 4548521"/>
                <a:gd name="connsiteX194" fmla="*/ 4357490 w 6370596"/>
                <a:gd name="connsiteY194" fmla="*/ 1391741 h 4548521"/>
                <a:gd name="connsiteX195" fmla="*/ 4319390 w 6370596"/>
                <a:gd name="connsiteY195" fmla="*/ 1379041 h 4548521"/>
                <a:gd name="connsiteX196" fmla="*/ 4281290 w 6370596"/>
                <a:gd name="connsiteY196" fmla="*/ 1366341 h 4548521"/>
                <a:gd name="connsiteX197" fmla="*/ 4243190 w 6370596"/>
                <a:gd name="connsiteY197" fmla="*/ 1353641 h 4548521"/>
                <a:gd name="connsiteX198" fmla="*/ 4211440 w 6370596"/>
                <a:gd name="connsiteY198" fmla="*/ 1347291 h 4548521"/>
                <a:gd name="connsiteX199" fmla="*/ 4192390 w 6370596"/>
                <a:gd name="connsiteY199" fmla="*/ 1334591 h 4548521"/>
                <a:gd name="connsiteX200" fmla="*/ 4154290 w 6370596"/>
                <a:gd name="connsiteY200" fmla="*/ 1321891 h 4548521"/>
                <a:gd name="connsiteX201" fmla="*/ 4135240 w 6370596"/>
                <a:gd name="connsiteY201" fmla="*/ 1315541 h 4548521"/>
                <a:gd name="connsiteX202" fmla="*/ 4103490 w 6370596"/>
                <a:gd name="connsiteY202" fmla="*/ 1296491 h 4548521"/>
                <a:gd name="connsiteX203" fmla="*/ 4059040 w 6370596"/>
                <a:gd name="connsiteY203" fmla="*/ 1283791 h 4548521"/>
                <a:gd name="connsiteX204" fmla="*/ 4033640 w 6370596"/>
                <a:gd name="connsiteY204" fmla="*/ 1271091 h 4548521"/>
                <a:gd name="connsiteX205" fmla="*/ 3982840 w 6370596"/>
                <a:gd name="connsiteY205" fmla="*/ 1258391 h 4548521"/>
                <a:gd name="connsiteX206" fmla="*/ 3919340 w 6370596"/>
                <a:gd name="connsiteY206" fmla="*/ 1220291 h 4548521"/>
                <a:gd name="connsiteX207" fmla="*/ 3900290 w 6370596"/>
                <a:gd name="connsiteY207" fmla="*/ 1213941 h 4548521"/>
                <a:gd name="connsiteX208" fmla="*/ 3709790 w 6370596"/>
                <a:gd name="connsiteY208" fmla="*/ 1207591 h 4548521"/>
                <a:gd name="connsiteX209" fmla="*/ 3627240 w 6370596"/>
                <a:gd name="connsiteY209" fmla="*/ 1213941 h 4548521"/>
                <a:gd name="connsiteX210" fmla="*/ 3589140 w 6370596"/>
                <a:gd name="connsiteY210" fmla="*/ 1232991 h 4548521"/>
                <a:gd name="connsiteX211" fmla="*/ 3551040 w 6370596"/>
                <a:gd name="connsiteY211" fmla="*/ 1245691 h 4548521"/>
                <a:gd name="connsiteX212" fmla="*/ 3531990 w 6370596"/>
                <a:gd name="connsiteY212" fmla="*/ 1258391 h 4548521"/>
                <a:gd name="connsiteX213" fmla="*/ 3512940 w 6370596"/>
                <a:gd name="connsiteY213" fmla="*/ 1264741 h 4548521"/>
                <a:gd name="connsiteX214" fmla="*/ 3474840 w 6370596"/>
                <a:gd name="connsiteY214" fmla="*/ 1290141 h 4548521"/>
                <a:gd name="connsiteX215" fmla="*/ 3455790 w 6370596"/>
                <a:gd name="connsiteY215" fmla="*/ 1302841 h 4548521"/>
                <a:gd name="connsiteX216" fmla="*/ 3455790 w 6370596"/>
                <a:gd name="connsiteY216" fmla="*/ 1455241 h 4548521"/>
                <a:gd name="connsiteX217" fmla="*/ 3366890 w 6370596"/>
                <a:gd name="connsiteY217" fmla="*/ 1506041 h 4548521"/>
                <a:gd name="connsiteX218" fmla="*/ 3271640 w 6370596"/>
                <a:gd name="connsiteY218" fmla="*/ 1448891 h 4548521"/>
                <a:gd name="connsiteX219" fmla="*/ 3252590 w 6370596"/>
                <a:gd name="connsiteY219" fmla="*/ 1455241 h 4548521"/>
                <a:gd name="connsiteX220" fmla="*/ 3176390 w 6370596"/>
                <a:gd name="connsiteY220" fmla="*/ 1429841 h 4548521"/>
                <a:gd name="connsiteX221" fmla="*/ 3157340 w 6370596"/>
                <a:gd name="connsiteY221" fmla="*/ 1410791 h 4548521"/>
                <a:gd name="connsiteX222" fmla="*/ 3138290 w 6370596"/>
                <a:gd name="connsiteY222" fmla="*/ 1372691 h 4548521"/>
                <a:gd name="connsiteX223" fmla="*/ 3131940 w 6370596"/>
                <a:gd name="connsiteY223" fmla="*/ 1353641 h 4548521"/>
                <a:gd name="connsiteX224" fmla="*/ 3119240 w 6370596"/>
                <a:gd name="connsiteY224" fmla="*/ 1334591 h 4548521"/>
                <a:gd name="connsiteX225" fmla="*/ 3112890 w 6370596"/>
                <a:gd name="connsiteY225" fmla="*/ 1315541 h 4548521"/>
                <a:gd name="connsiteX226" fmla="*/ 3100190 w 6370596"/>
                <a:gd name="connsiteY226" fmla="*/ 1296491 h 4548521"/>
                <a:gd name="connsiteX227" fmla="*/ 3087490 w 6370596"/>
                <a:gd name="connsiteY227" fmla="*/ 1271091 h 4548521"/>
                <a:gd name="connsiteX228" fmla="*/ 3068440 w 6370596"/>
                <a:gd name="connsiteY228" fmla="*/ 1252041 h 4548521"/>
                <a:gd name="connsiteX229" fmla="*/ 3030340 w 6370596"/>
                <a:gd name="connsiteY229" fmla="*/ 1232991 h 4548521"/>
                <a:gd name="connsiteX230" fmla="*/ 3011290 w 6370596"/>
                <a:gd name="connsiteY230" fmla="*/ 1213941 h 4548521"/>
                <a:gd name="connsiteX231" fmla="*/ 2985890 w 6370596"/>
                <a:gd name="connsiteY231" fmla="*/ 1194891 h 4548521"/>
                <a:gd name="connsiteX232" fmla="*/ 2966840 w 6370596"/>
                <a:gd name="connsiteY232" fmla="*/ 1169491 h 4548521"/>
                <a:gd name="connsiteX233" fmla="*/ 2941440 w 6370596"/>
                <a:gd name="connsiteY233" fmla="*/ 1144091 h 4548521"/>
                <a:gd name="connsiteX234" fmla="*/ 2896990 w 6370596"/>
                <a:gd name="connsiteY234" fmla="*/ 1086941 h 4548521"/>
                <a:gd name="connsiteX235" fmla="*/ 2865240 w 6370596"/>
                <a:gd name="connsiteY235" fmla="*/ 1048841 h 4548521"/>
                <a:gd name="connsiteX236" fmla="*/ 2839840 w 6370596"/>
                <a:gd name="connsiteY236" fmla="*/ 1029791 h 4548521"/>
                <a:gd name="connsiteX237" fmla="*/ 2801740 w 6370596"/>
                <a:gd name="connsiteY237" fmla="*/ 1004391 h 4548521"/>
                <a:gd name="connsiteX238" fmla="*/ 2757290 w 6370596"/>
                <a:gd name="connsiteY238" fmla="*/ 966291 h 4548521"/>
                <a:gd name="connsiteX239" fmla="*/ 2719190 w 6370596"/>
                <a:gd name="connsiteY239" fmla="*/ 928191 h 4548521"/>
                <a:gd name="connsiteX240" fmla="*/ 2700140 w 6370596"/>
                <a:gd name="connsiteY240" fmla="*/ 915491 h 4548521"/>
                <a:gd name="connsiteX241" fmla="*/ 2655690 w 6370596"/>
                <a:gd name="connsiteY241" fmla="*/ 871041 h 4548521"/>
                <a:gd name="connsiteX242" fmla="*/ 2630290 w 6370596"/>
                <a:gd name="connsiteY242" fmla="*/ 832941 h 4548521"/>
                <a:gd name="connsiteX243" fmla="*/ 2598540 w 6370596"/>
                <a:gd name="connsiteY243" fmla="*/ 801191 h 4548521"/>
                <a:gd name="connsiteX244" fmla="*/ 2585840 w 6370596"/>
                <a:gd name="connsiteY244" fmla="*/ 782141 h 4548521"/>
                <a:gd name="connsiteX245" fmla="*/ 2522340 w 6370596"/>
                <a:gd name="connsiteY245" fmla="*/ 744041 h 4548521"/>
                <a:gd name="connsiteX246" fmla="*/ 2503290 w 6370596"/>
                <a:gd name="connsiteY246" fmla="*/ 724991 h 4548521"/>
                <a:gd name="connsiteX247" fmla="*/ 2452490 w 6370596"/>
                <a:gd name="connsiteY247" fmla="*/ 693241 h 4548521"/>
                <a:gd name="connsiteX248" fmla="*/ 2376290 w 6370596"/>
                <a:gd name="connsiteY248" fmla="*/ 642441 h 4548521"/>
                <a:gd name="connsiteX249" fmla="*/ 2331840 w 6370596"/>
                <a:gd name="connsiteY249" fmla="*/ 585291 h 4548521"/>
                <a:gd name="connsiteX250" fmla="*/ 2293740 w 6370596"/>
                <a:gd name="connsiteY250" fmla="*/ 547191 h 4548521"/>
                <a:gd name="connsiteX251" fmla="*/ 2268340 w 6370596"/>
                <a:gd name="connsiteY251" fmla="*/ 496391 h 4548521"/>
                <a:gd name="connsiteX252" fmla="*/ 2223890 w 6370596"/>
                <a:gd name="connsiteY252" fmla="*/ 350341 h 4548521"/>
                <a:gd name="connsiteX253" fmla="*/ 2211190 w 6370596"/>
                <a:gd name="connsiteY253" fmla="*/ 331291 h 4548521"/>
                <a:gd name="connsiteX254" fmla="*/ 2204840 w 6370596"/>
                <a:gd name="connsiteY254" fmla="*/ 312241 h 4548521"/>
                <a:gd name="connsiteX255" fmla="*/ 2179440 w 6370596"/>
                <a:gd name="connsiteY255" fmla="*/ 274141 h 4548521"/>
                <a:gd name="connsiteX256" fmla="*/ 2122290 w 6370596"/>
                <a:gd name="connsiteY256" fmla="*/ 134441 h 4548521"/>
                <a:gd name="connsiteX257" fmla="*/ 2096890 w 6370596"/>
                <a:gd name="connsiteY257" fmla="*/ 96341 h 4548521"/>
                <a:gd name="connsiteX258" fmla="*/ 2071490 w 6370596"/>
                <a:gd name="connsiteY258" fmla="*/ 89991 h 4548521"/>
                <a:gd name="connsiteX259" fmla="*/ 2001640 w 6370596"/>
                <a:gd name="connsiteY259" fmla="*/ 58241 h 4548521"/>
                <a:gd name="connsiteX260" fmla="*/ 1982590 w 6370596"/>
                <a:gd name="connsiteY260" fmla="*/ 45541 h 4548521"/>
                <a:gd name="connsiteX261" fmla="*/ 1684140 w 6370596"/>
                <a:gd name="connsiteY261" fmla="*/ 26491 h 4548521"/>
                <a:gd name="connsiteX262" fmla="*/ 763390 w 6370596"/>
                <a:gd name="connsiteY262" fmla="*/ 13791 h 4548521"/>
                <a:gd name="connsiteX263" fmla="*/ 503040 w 6370596"/>
                <a:gd name="connsiteY263" fmla="*/ 1091 h 4548521"/>
                <a:gd name="connsiteX264" fmla="*/ 452240 w 6370596"/>
                <a:gd name="connsiteY264" fmla="*/ 20141 h 4548521"/>
                <a:gd name="connsiteX265" fmla="*/ 134740 w 6370596"/>
                <a:gd name="connsiteY265" fmla="*/ 20141 h 4548521"/>
                <a:gd name="connsiteX266" fmla="*/ 45840 w 6370596"/>
                <a:gd name="connsiteY266" fmla="*/ 64591 h 4548521"/>
                <a:gd name="connsiteX267" fmla="*/ 26790 w 6370596"/>
                <a:gd name="connsiteY267" fmla="*/ 229691 h 4548521"/>
                <a:gd name="connsiteX268" fmla="*/ 7740 w 6370596"/>
                <a:gd name="connsiteY268" fmla="*/ 369391 h 4548521"/>
                <a:gd name="connsiteX269" fmla="*/ 20440 w 6370596"/>
                <a:gd name="connsiteY269"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22640 w 6370596"/>
                <a:gd name="connsiteY112" fmla="*/ 2693491 h 4548521"/>
                <a:gd name="connsiteX113" fmla="*/ 4960740 w 6370596"/>
                <a:gd name="connsiteY113" fmla="*/ 2680791 h 4548521"/>
                <a:gd name="connsiteX114" fmla="*/ 5005190 w 6370596"/>
                <a:gd name="connsiteY114" fmla="*/ 2668091 h 4548521"/>
                <a:gd name="connsiteX115" fmla="*/ 5049640 w 6370596"/>
                <a:gd name="connsiteY115" fmla="*/ 2661741 h 4548521"/>
                <a:gd name="connsiteX116" fmla="*/ 5119490 w 6370596"/>
                <a:gd name="connsiteY116" fmla="*/ 2668091 h 4548521"/>
                <a:gd name="connsiteX117" fmla="*/ 5138540 w 6370596"/>
                <a:gd name="connsiteY117" fmla="*/ 2680791 h 4548521"/>
                <a:gd name="connsiteX118" fmla="*/ 5157590 w 6370596"/>
                <a:gd name="connsiteY118" fmla="*/ 2687141 h 4548521"/>
                <a:gd name="connsiteX119" fmla="*/ 5202040 w 6370596"/>
                <a:gd name="connsiteY119" fmla="*/ 2706191 h 4548521"/>
                <a:gd name="connsiteX120" fmla="*/ 5240140 w 6370596"/>
                <a:gd name="connsiteY120" fmla="*/ 2718891 h 4548521"/>
                <a:gd name="connsiteX121" fmla="*/ 5259190 w 6370596"/>
                <a:gd name="connsiteY121" fmla="*/ 2725241 h 4548521"/>
                <a:gd name="connsiteX122" fmla="*/ 5290940 w 6370596"/>
                <a:gd name="connsiteY122" fmla="*/ 2737941 h 4548521"/>
                <a:gd name="connsiteX123" fmla="*/ 5316340 w 6370596"/>
                <a:gd name="connsiteY123" fmla="*/ 2744291 h 4548521"/>
                <a:gd name="connsiteX124" fmla="*/ 5354440 w 6370596"/>
                <a:gd name="connsiteY124" fmla="*/ 2756991 h 4548521"/>
                <a:gd name="connsiteX125" fmla="*/ 5398890 w 6370596"/>
                <a:gd name="connsiteY125" fmla="*/ 2769691 h 4548521"/>
                <a:gd name="connsiteX126" fmla="*/ 5494140 w 6370596"/>
                <a:gd name="connsiteY126" fmla="*/ 2763341 h 4548521"/>
                <a:gd name="connsiteX127" fmla="*/ 5513190 w 6370596"/>
                <a:gd name="connsiteY127" fmla="*/ 2744291 h 4548521"/>
                <a:gd name="connsiteX128" fmla="*/ 5500490 w 6370596"/>
                <a:gd name="connsiteY128" fmla="*/ 2699841 h 4548521"/>
                <a:gd name="connsiteX129" fmla="*/ 5494140 w 6370596"/>
                <a:gd name="connsiteY129" fmla="*/ 2668091 h 4548521"/>
                <a:gd name="connsiteX130" fmla="*/ 5456040 w 6370596"/>
                <a:gd name="connsiteY130" fmla="*/ 2649041 h 4548521"/>
                <a:gd name="connsiteX131" fmla="*/ 5449690 w 6370596"/>
                <a:gd name="connsiteY131" fmla="*/ 2623641 h 4548521"/>
                <a:gd name="connsiteX132" fmla="*/ 5462390 w 6370596"/>
                <a:gd name="connsiteY132" fmla="*/ 2509341 h 4548521"/>
                <a:gd name="connsiteX133" fmla="*/ 5475090 w 6370596"/>
                <a:gd name="connsiteY133" fmla="*/ 2483941 h 4548521"/>
                <a:gd name="connsiteX134" fmla="*/ 5513190 w 6370596"/>
                <a:gd name="connsiteY134" fmla="*/ 2458541 h 4548521"/>
                <a:gd name="connsiteX135" fmla="*/ 5513190 w 6370596"/>
                <a:gd name="connsiteY135" fmla="*/ 2356941 h 4548521"/>
                <a:gd name="connsiteX136" fmla="*/ 5532240 w 6370596"/>
                <a:gd name="connsiteY136" fmla="*/ 2331541 h 4548521"/>
                <a:gd name="connsiteX137" fmla="*/ 5551290 w 6370596"/>
                <a:gd name="connsiteY137" fmla="*/ 2293441 h 4548521"/>
                <a:gd name="connsiteX138" fmla="*/ 5576690 w 6370596"/>
                <a:gd name="connsiteY138" fmla="*/ 2287091 h 4548521"/>
                <a:gd name="connsiteX139" fmla="*/ 5684640 w 6370596"/>
                <a:gd name="connsiteY139" fmla="*/ 2280741 h 4548521"/>
                <a:gd name="connsiteX140" fmla="*/ 5767190 w 6370596"/>
                <a:gd name="connsiteY140" fmla="*/ 2261691 h 4548521"/>
                <a:gd name="connsiteX141" fmla="*/ 5786240 w 6370596"/>
                <a:gd name="connsiteY141" fmla="*/ 2255341 h 4548521"/>
                <a:gd name="connsiteX142" fmla="*/ 5951340 w 6370596"/>
                <a:gd name="connsiteY142" fmla="*/ 2261691 h 4548521"/>
                <a:gd name="connsiteX143" fmla="*/ 5989440 w 6370596"/>
                <a:gd name="connsiteY143" fmla="*/ 2280741 h 4548521"/>
                <a:gd name="connsiteX144" fmla="*/ 6129140 w 6370596"/>
                <a:gd name="connsiteY144" fmla="*/ 2299791 h 4548521"/>
                <a:gd name="connsiteX145" fmla="*/ 6287890 w 6370596"/>
                <a:gd name="connsiteY145" fmla="*/ 2293441 h 4548521"/>
                <a:gd name="connsiteX146" fmla="*/ 6306940 w 6370596"/>
                <a:gd name="connsiteY146" fmla="*/ 2280741 h 4548521"/>
                <a:gd name="connsiteX147" fmla="*/ 6332340 w 6370596"/>
                <a:gd name="connsiteY147" fmla="*/ 2274391 h 4548521"/>
                <a:gd name="connsiteX148" fmla="*/ 6370440 w 6370596"/>
                <a:gd name="connsiteY148" fmla="*/ 2236291 h 4548521"/>
                <a:gd name="connsiteX149" fmla="*/ 6351390 w 6370596"/>
                <a:gd name="connsiteY149" fmla="*/ 2229941 h 4548521"/>
                <a:gd name="connsiteX150" fmla="*/ 6325990 w 6370596"/>
                <a:gd name="connsiteY150" fmla="*/ 2217241 h 4548521"/>
                <a:gd name="connsiteX151" fmla="*/ 6306940 w 6370596"/>
                <a:gd name="connsiteY151" fmla="*/ 2102941 h 4548521"/>
                <a:gd name="connsiteX152" fmla="*/ 6300590 w 6370596"/>
                <a:gd name="connsiteY152" fmla="*/ 2033091 h 4548521"/>
                <a:gd name="connsiteX153" fmla="*/ 6281540 w 6370596"/>
                <a:gd name="connsiteY153" fmla="*/ 1969591 h 4548521"/>
                <a:gd name="connsiteX154" fmla="*/ 6268840 w 6370596"/>
                <a:gd name="connsiteY154" fmla="*/ 1937841 h 4548521"/>
                <a:gd name="connsiteX155" fmla="*/ 6262490 w 6370596"/>
                <a:gd name="connsiteY155" fmla="*/ 1918791 h 4548521"/>
                <a:gd name="connsiteX156" fmla="*/ 6249790 w 6370596"/>
                <a:gd name="connsiteY156" fmla="*/ 1899741 h 4548521"/>
                <a:gd name="connsiteX157" fmla="*/ 6243440 w 6370596"/>
                <a:gd name="connsiteY157" fmla="*/ 1874341 h 4548521"/>
                <a:gd name="connsiteX158" fmla="*/ 6224390 w 6370596"/>
                <a:gd name="connsiteY158" fmla="*/ 1829891 h 4548521"/>
                <a:gd name="connsiteX159" fmla="*/ 6218040 w 6370596"/>
                <a:gd name="connsiteY159" fmla="*/ 1753691 h 4548521"/>
                <a:gd name="connsiteX160" fmla="*/ 6192640 w 6370596"/>
                <a:gd name="connsiteY160" fmla="*/ 1696541 h 4548521"/>
                <a:gd name="connsiteX161" fmla="*/ 6179940 w 6370596"/>
                <a:gd name="connsiteY161" fmla="*/ 1671141 h 4548521"/>
                <a:gd name="connsiteX162" fmla="*/ 6154540 w 6370596"/>
                <a:gd name="connsiteY162" fmla="*/ 1633041 h 4548521"/>
                <a:gd name="connsiteX163" fmla="*/ 6141840 w 6370596"/>
                <a:gd name="connsiteY163" fmla="*/ 1594941 h 4548521"/>
                <a:gd name="connsiteX164" fmla="*/ 6135490 w 6370596"/>
                <a:gd name="connsiteY164" fmla="*/ 1575891 h 4548521"/>
                <a:gd name="connsiteX165" fmla="*/ 6129140 w 6370596"/>
                <a:gd name="connsiteY165" fmla="*/ 1550491 h 4548521"/>
                <a:gd name="connsiteX166" fmla="*/ 6116440 w 6370596"/>
                <a:gd name="connsiteY166" fmla="*/ 1531441 h 4548521"/>
                <a:gd name="connsiteX167" fmla="*/ 6097390 w 6370596"/>
                <a:gd name="connsiteY167" fmla="*/ 1486991 h 4548521"/>
                <a:gd name="connsiteX168" fmla="*/ 6059290 w 6370596"/>
                <a:gd name="connsiteY168" fmla="*/ 1474291 h 4548521"/>
                <a:gd name="connsiteX169" fmla="*/ 6002140 w 6370596"/>
                <a:gd name="connsiteY169" fmla="*/ 1461591 h 4548521"/>
                <a:gd name="connsiteX170" fmla="*/ 5964040 w 6370596"/>
                <a:gd name="connsiteY170" fmla="*/ 1448891 h 4548521"/>
                <a:gd name="connsiteX171" fmla="*/ 5944990 w 6370596"/>
                <a:gd name="connsiteY171" fmla="*/ 1442541 h 4548521"/>
                <a:gd name="connsiteX172" fmla="*/ 5887840 w 6370596"/>
                <a:gd name="connsiteY172" fmla="*/ 1429841 h 4548521"/>
                <a:gd name="connsiteX173" fmla="*/ 5868790 w 6370596"/>
                <a:gd name="connsiteY173" fmla="*/ 1423491 h 4548521"/>
                <a:gd name="connsiteX174" fmla="*/ 5563990 w 6370596"/>
                <a:gd name="connsiteY174" fmla="*/ 1436191 h 4548521"/>
                <a:gd name="connsiteX175" fmla="*/ 5506840 w 6370596"/>
                <a:gd name="connsiteY175" fmla="*/ 1448891 h 4548521"/>
                <a:gd name="connsiteX176" fmla="*/ 5468740 w 6370596"/>
                <a:gd name="connsiteY176" fmla="*/ 1461591 h 4548521"/>
                <a:gd name="connsiteX177" fmla="*/ 5449690 w 6370596"/>
                <a:gd name="connsiteY177" fmla="*/ 1467941 h 4548521"/>
                <a:gd name="connsiteX178" fmla="*/ 5430640 w 6370596"/>
                <a:gd name="connsiteY178" fmla="*/ 1480641 h 4548521"/>
                <a:gd name="connsiteX179" fmla="*/ 5373490 w 6370596"/>
                <a:gd name="connsiteY179" fmla="*/ 1493341 h 4548521"/>
                <a:gd name="connsiteX180" fmla="*/ 5309990 w 6370596"/>
                <a:gd name="connsiteY180" fmla="*/ 1506041 h 4548521"/>
                <a:gd name="connsiteX181" fmla="*/ 5202040 w 6370596"/>
                <a:gd name="connsiteY181" fmla="*/ 1525091 h 4548521"/>
                <a:gd name="connsiteX182" fmla="*/ 5030590 w 6370596"/>
                <a:gd name="connsiteY182" fmla="*/ 1512391 h 4548521"/>
                <a:gd name="connsiteX183" fmla="*/ 4967090 w 6370596"/>
                <a:gd name="connsiteY183" fmla="*/ 1493341 h 4548521"/>
                <a:gd name="connsiteX184" fmla="*/ 4948040 w 6370596"/>
                <a:gd name="connsiteY184" fmla="*/ 1486991 h 4548521"/>
                <a:gd name="connsiteX185" fmla="*/ 4922640 w 6370596"/>
                <a:gd name="connsiteY185" fmla="*/ 1480641 h 4548521"/>
                <a:gd name="connsiteX186" fmla="*/ 4903590 w 6370596"/>
                <a:gd name="connsiteY186" fmla="*/ 1474291 h 4548521"/>
                <a:gd name="connsiteX187" fmla="*/ 4833740 w 6370596"/>
                <a:gd name="connsiteY187" fmla="*/ 1467941 h 4548521"/>
                <a:gd name="connsiteX188" fmla="*/ 4795640 w 6370596"/>
                <a:gd name="connsiteY188" fmla="*/ 1455241 h 4548521"/>
                <a:gd name="connsiteX189" fmla="*/ 4522590 w 6370596"/>
                <a:gd name="connsiteY189" fmla="*/ 1442541 h 4548521"/>
                <a:gd name="connsiteX190" fmla="*/ 4490840 w 6370596"/>
                <a:gd name="connsiteY190" fmla="*/ 1436191 h 4548521"/>
                <a:gd name="connsiteX191" fmla="*/ 4452740 w 6370596"/>
                <a:gd name="connsiteY191" fmla="*/ 1423491 h 4548521"/>
                <a:gd name="connsiteX192" fmla="*/ 4395590 w 6370596"/>
                <a:gd name="connsiteY192" fmla="*/ 1417141 h 4548521"/>
                <a:gd name="connsiteX193" fmla="*/ 4357490 w 6370596"/>
                <a:gd name="connsiteY193" fmla="*/ 1391741 h 4548521"/>
                <a:gd name="connsiteX194" fmla="*/ 4319390 w 6370596"/>
                <a:gd name="connsiteY194" fmla="*/ 1379041 h 4548521"/>
                <a:gd name="connsiteX195" fmla="*/ 4281290 w 6370596"/>
                <a:gd name="connsiteY195" fmla="*/ 1366341 h 4548521"/>
                <a:gd name="connsiteX196" fmla="*/ 4243190 w 6370596"/>
                <a:gd name="connsiteY196" fmla="*/ 1353641 h 4548521"/>
                <a:gd name="connsiteX197" fmla="*/ 4211440 w 6370596"/>
                <a:gd name="connsiteY197" fmla="*/ 1347291 h 4548521"/>
                <a:gd name="connsiteX198" fmla="*/ 4192390 w 6370596"/>
                <a:gd name="connsiteY198" fmla="*/ 1334591 h 4548521"/>
                <a:gd name="connsiteX199" fmla="*/ 4154290 w 6370596"/>
                <a:gd name="connsiteY199" fmla="*/ 1321891 h 4548521"/>
                <a:gd name="connsiteX200" fmla="*/ 4135240 w 6370596"/>
                <a:gd name="connsiteY200" fmla="*/ 1315541 h 4548521"/>
                <a:gd name="connsiteX201" fmla="*/ 4103490 w 6370596"/>
                <a:gd name="connsiteY201" fmla="*/ 1296491 h 4548521"/>
                <a:gd name="connsiteX202" fmla="*/ 4059040 w 6370596"/>
                <a:gd name="connsiteY202" fmla="*/ 1283791 h 4548521"/>
                <a:gd name="connsiteX203" fmla="*/ 4033640 w 6370596"/>
                <a:gd name="connsiteY203" fmla="*/ 1271091 h 4548521"/>
                <a:gd name="connsiteX204" fmla="*/ 3982840 w 6370596"/>
                <a:gd name="connsiteY204" fmla="*/ 1258391 h 4548521"/>
                <a:gd name="connsiteX205" fmla="*/ 3919340 w 6370596"/>
                <a:gd name="connsiteY205" fmla="*/ 1220291 h 4548521"/>
                <a:gd name="connsiteX206" fmla="*/ 3900290 w 6370596"/>
                <a:gd name="connsiteY206" fmla="*/ 1213941 h 4548521"/>
                <a:gd name="connsiteX207" fmla="*/ 3709790 w 6370596"/>
                <a:gd name="connsiteY207" fmla="*/ 1207591 h 4548521"/>
                <a:gd name="connsiteX208" fmla="*/ 3627240 w 6370596"/>
                <a:gd name="connsiteY208" fmla="*/ 1213941 h 4548521"/>
                <a:gd name="connsiteX209" fmla="*/ 3589140 w 6370596"/>
                <a:gd name="connsiteY209" fmla="*/ 1232991 h 4548521"/>
                <a:gd name="connsiteX210" fmla="*/ 3551040 w 6370596"/>
                <a:gd name="connsiteY210" fmla="*/ 1245691 h 4548521"/>
                <a:gd name="connsiteX211" fmla="*/ 3531990 w 6370596"/>
                <a:gd name="connsiteY211" fmla="*/ 1258391 h 4548521"/>
                <a:gd name="connsiteX212" fmla="*/ 3512940 w 6370596"/>
                <a:gd name="connsiteY212" fmla="*/ 1264741 h 4548521"/>
                <a:gd name="connsiteX213" fmla="*/ 3474840 w 6370596"/>
                <a:gd name="connsiteY213" fmla="*/ 1290141 h 4548521"/>
                <a:gd name="connsiteX214" fmla="*/ 3455790 w 6370596"/>
                <a:gd name="connsiteY214" fmla="*/ 1302841 h 4548521"/>
                <a:gd name="connsiteX215" fmla="*/ 3455790 w 6370596"/>
                <a:gd name="connsiteY215" fmla="*/ 1455241 h 4548521"/>
                <a:gd name="connsiteX216" fmla="*/ 3366890 w 6370596"/>
                <a:gd name="connsiteY216" fmla="*/ 1506041 h 4548521"/>
                <a:gd name="connsiteX217" fmla="*/ 3271640 w 6370596"/>
                <a:gd name="connsiteY217" fmla="*/ 1448891 h 4548521"/>
                <a:gd name="connsiteX218" fmla="*/ 3252590 w 6370596"/>
                <a:gd name="connsiteY218" fmla="*/ 1455241 h 4548521"/>
                <a:gd name="connsiteX219" fmla="*/ 3176390 w 6370596"/>
                <a:gd name="connsiteY219" fmla="*/ 1429841 h 4548521"/>
                <a:gd name="connsiteX220" fmla="*/ 3157340 w 6370596"/>
                <a:gd name="connsiteY220" fmla="*/ 1410791 h 4548521"/>
                <a:gd name="connsiteX221" fmla="*/ 3138290 w 6370596"/>
                <a:gd name="connsiteY221" fmla="*/ 1372691 h 4548521"/>
                <a:gd name="connsiteX222" fmla="*/ 3131940 w 6370596"/>
                <a:gd name="connsiteY222" fmla="*/ 1353641 h 4548521"/>
                <a:gd name="connsiteX223" fmla="*/ 3119240 w 6370596"/>
                <a:gd name="connsiteY223" fmla="*/ 1334591 h 4548521"/>
                <a:gd name="connsiteX224" fmla="*/ 3112890 w 6370596"/>
                <a:gd name="connsiteY224" fmla="*/ 1315541 h 4548521"/>
                <a:gd name="connsiteX225" fmla="*/ 3100190 w 6370596"/>
                <a:gd name="connsiteY225" fmla="*/ 1296491 h 4548521"/>
                <a:gd name="connsiteX226" fmla="*/ 3087490 w 6370596"/>
                <a:gd name="connsiteY226" fmla="*/ 1271091 h 4548521"/>
                <a:gd name="connsiteX227" fmla="*/ 3068440 w 6370596"/>
                <a:gd name="connsiteY227" fmla="*/ 1252041 h 4548521"/>
                <a:gd name="connsiteX228" fmla="*/ 3030340 w 6370596"/>
                <a:gd name="connsiteY228" fmla="*/ 1232991 h 4548521"/>
                <a:gd name="connsiteX229" fmla="*/ 3011290 w 6370596"/>
                <a:gd name="connsiteY229" fmla="*/ 1213941 h 4548521"/>
                <a:gd name="connsiteX230" fmla="*/ 2985890 w 6370596"/>
                <a:gd name="connsiteY230" fmla="*/ 1194891 h 4548521"/>
                <a:gd name="connsiteX231" fmla="*/ 2966840 w 6370596"/>
                <a:gd name="connsiteY231" fmla="*/ 1169491 h 4548521"/>
                <a:gd name="connsiteX232" fmla="*/ 2941440 w 6370596"/>
                <a:gd name="connsiteY232" fmla="*/ 1144091 h 4548521"/>
                <a:gd name="connsiteX233" fmla="*/ 2896990 w 6370596"/>
                <a:gd name="connsiteY233" fmla="*/ 1086941 h 4548521"/>
                <a:gd name="connsiteX234" fmla="*/ 2865240 w 6370596"/>
                <a:gd name="connsiteY234" fmla="*/ 1048841 h 4548521"/>
                <a:gd name="connsiteX235" fmla="*/ 2839840 w 6370596"/>
                <a:gd name="connsiteY235" fmla="*/ 1029791 h 4548521"/>
                <a:gd name="connsiteX236" fmla="*/ 2801740 w 6370596"/>
                <a:gd name="connsiteY236" fmla="*/ 1004391 h 4548521"/>
                <a:gd name="connsiteX237" fmla="*/ 2757290 w 6370596"/>
                <a:gd name="connsiteY237" fmla="*/ 966291 h 4548521"/>
                <a:gd name="connsiteX238" fmla="*/ 2719190 w 6370596"/>
                <a:gd name="connsiteY238" fmla="*/ 928191 h 4548521"/>
                <a:gd name="connsiteX239" fmla="*/ 2700140 w 6370596"/>
                <a:gd name="connsiteY239" fmla="*/ 915491 h 4548521"/>
                <a:gd name="connsiteX240" fmla="*/ 2655690 w 6370596"/>
                <a:gd name="connsiteY240" fmla="*/ 871041 h 4548521"/>
                <a:gd name="connsiteX241" fmla="*/ 2630290 w 6370596"/>
                <a:gd name="connsiteY241" fmla="*/ 832941 h 4548521"/>
                <a:gd name="connsiteX242" fmla="*/ 2598540 w 6370596"/>
                <a:gd name="connsiteY242" fmla="*/ 801191 h 4548521"/>
                <a:gd name="connsiteX243" fmla="*/ 2585840 w 6370596"/>
                <a:gd name="connsiteY243" fmla="*/ 782141 h 4548521"/>
                <a:gd name="connsiteX244" fmla="*/ 2522340 w 6370596"/>
                <a:gd name="connsiteY244" fmla="*/ 744041 h 4548521"/>
                <a:gd name="connsiteX245" fmla="*/ 2503290 w 6370596"/>
                <a:gd name="connsiteY245" fmla="*/ 724991 h 4548521"/>
                <a:gd name="connsiteX246" fmla="*/ 2452490 w 6370596"/>
                <a:gd name="connsiteY246" fmla="*/ 693241 h 4548521"/>
                <a:gd name="connsiteX247" fmla="*/ 2376290 w 6370596"/>
                <a:gd name="connsiteY247" fmla="*/ 642441 h 4548521"/>
                <a:gd name="connsiteX248" fmla="*/ 2331840 w 6370596"/>
                <a:gd name="connsiteY248" fmla="*/ 585291 h 4548521"/>
                <a:gd name="connsiteX249" fmla="*/ 2293740 w 6370596"/>
                <a:gd name="connsiteY249" fmla="*/ 547191 h 4548521"/>
                <a:gd name="connsiteX250" fmla="*/ 2268340 w 6370596"/>
                <a:gd name="connsiteY250" fmla="*/ 496391 h 4548521"/>
                <a:gd name="connsiteX251" fmla="*/ 2223890 w 6370596"/>
                <a:gd name="connsiteY251" fmla="*/ 350341 h 4548521"/>
                <a:gd name="connsiteX252" fmla="*/ 2211190 w 6370596"/>
                <a:gd name="connsiteY252" fmla="*/ 331291 h 4548521"/>
                <a:gd name="connsiteX253" fmla="*/ 2204840 w 6370596"/>
                <a:gd name="connsiteY253" fmla="*/ 312241 h 4548521"/>
                <a:gd name="connsiteX254" fmla="*/ 2179440 w 6370596"/>
                <a:gd name="connsiteY254" fmla="*/ 274141 h 4548521"/>
                <a:gd name="connsiteX255" fmla="*/ 2122290 w 6370596"/>
                <a:gd name="connsiteY255" fmla="*/ 134441 h 4548521"/>
                <a:gd name="connsiteX256" fmla="*/ 2096890 w 6370596"/>
                <a:gd name="connsiteY256" fmla="*/ 96341 h 4548521"/>
                <a:gd name="connsiteX257" fmla="*/ 2071490 w 6370596"/>
                <a:gd name="connsiteY257" fmla="*/ 89991 h 4548521"/>
                <a:gd name="connsiteX258" fmla="*/ 2001640 w 6370596"/>
                <a:gd name="connsiteY258" fmla="*/ 58241 h 4548521"/>
                <a:gd name="connsiteX259" fmla="*/ 1982590 w 6370596"/>
                <a:gd name="connsiteY259" fmla="*/ 45541 h 4548521"/>
                <a:gd name="connsiteX260" fmla="*/ 1684140 w 6370596"/>
                <a:gd name="connsiteY260" fmla="*/ 26491 h 4548521"/>
                <a:gd name="connsiteX261" fmla="*/ 763390 w 6370596"/>
                <a:gd name="connsiteY261" fmla="*/ 13791 h 4548521"/>
                <a:gd name="connsiteX262" fmla="*/ 503040 w 6370596"/>
                <a:gd name="connsiteY262" fmla="*/ 1091 h 4548521"/>
                <a:gd name="connsiteX263" fmla="*/ 452240 w 6370596"/>
                <a:gd name="connsiteY263" fmla="*/ 20141 h 4548521"/>
                <a:gd name="connsiteX264" fmla="*/ 134740 w 6370596"/>
                <a:gd name="connsiteY264" fmla="*/ 20141 h 4548521"/>
                <a:gd name="connsiteX265" fmla="*/ 45840 w 6370596"/>
                <a:gd name="connsiteY265" fmla="*/ 64591 h 4548521"/>
                <a:gd name="connsiteX266" fmla="*/ 26790 w 6370596"/>
                <a:gd name="connsiteY266" fmla="*/ 229691 h 4548521"/>
                <a:gd name="connsiteX267" fmla="*/ 7740 w 6370596"/>
                <a:gd name="connsiteY267" fmla="*/ 369391 h 4548521"/>
                <a:gd name="connsiteX268" fmla="*/ 20440 w 6370596"/>
                <a:gd name="connsiteY268"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60740 w 6370596"/>
                <a:gd name="connsiteY112" fmla="*/ 2680791 h 4548521"/>
                <a:gd name="connsiteX113" fmla="*/ 5005190 w 6370596"/>
                <a:gd name="connsiteY113" fmla="*/ 2668091 h 4548521"/>
                <a:gd name="connsiteX114" fmla="*/ 5049640 w 6370596"/>
                <a:gd name="connsiteY114" fmla="*/ 2661741 h 4548521"/>
                <a:gd name="connsiteX115" fmla="*/ 5119490 w 6370596"/>
                <a:gd name="connsiteY115" fmla="*/ 2668091 h 4548521"/>
                <a:gd name="connsiteX116" fmla="*/ 5138540 w 6370596"/>
                <a:gd name="connsiteY116" fmla="*/ 2680791 h 4548521"/>
                <a:gd name="connsiteX117" fmla="*/ 5157590 w 6370596"/>
                <a:gd name="connsiteY117" fmla="*/ 2687141 h 4548521"/>
                <a:gd name="connsiteX118" fmla="*/ 5202040 w 6370596"/>
                <a:gd name="connsiteY118" fmla="*/ 2706191 h 4548521"/>
                <a:gd name="connsiteX119" fmla="*/ 5240140 w 6370596"/>
                <a:gd name="connsiteY119" fmla="*/ 2718891 h 4548521"/>
                <a:gd name="connsiteX120" fmla="*/ 5259190 w 6370596"/>
                <a:gd name="connsiteY120" fmla="*/ 2725241 h 4548521"/>
                <a:gd name="connsiteX121" fmla="*/ 5290940 w 6370596"/>
                <a:gd name="connsiteY121" fmla="*/ 2737941 h 4548521"/>
                <a:gd name="connsiteX122" fmla="*/ 5316340 w 6370596"/>
                <a:gd name="connsiteY122" fmla="*/ 2744291 h 4548521"/>
                <a:gd name="connsiteX123" fmla="*/ 5354440 w 6370596"/>
                <a:gd name="connsiteY123" fmla="*/ 2756991 h 4548521"/>
                <a:gd name="connsiteX124" fmla="*/ 5398890 w 6370596"/>
                <a:gd name="connsiteY124" fmla="*/ 2769691 h 4548521"/>
                <a:gd name="connsiteX125" fmla="*/ 5494140 w 6370596"/>
                <a:gd name="connsiteY125" fmla="*/ 2763341 h 4548521"/>
                <a:gd name="connsiteX126" fmla="*/ 5513190 w 6370596"/>
                <a:gd name="connsiteY126" fmla="*/ 2744291 h 4548521"/>
                <a:gd name="connsiteX127" fmla="*/ 5500490 w 6370596"/>
                <a:gd name="connsiteY127" fmla="*/ 2699841 h 4548521"/>
                <a:gd name="connsiteX128" fmla="*/ 5494140 w 6370596"/>
                <a:gd name="connsiteY128" fmla="*/ 2668091 h 4548521"/>
                <a:gd name="connsiteX129" fmla="*/ 5456040 w 6370596"/>
                <a:gd name="connsiteY129" fmla="*/ 2649041 h 4548521"/>
                <a:gd name="connsiteX130" fmla="*/ 5449690 w 6370596"/>
                <a:gd name="connsiteY130" fmla="*/ 2623641 h 4548521"/>
                <a:gd name="connsiteX131" fmla="*/ 5462390 w 6370596"/>
                <a:gd name="connsiteY131" fmla="*/ 2509341 h 4548521"/>
                <a:gd name="connsiteX132" fmla="*/ 5475090 w 6370596"/>
                <a:gd name="connsiteY132" fmla="*/ 2483941 h 4548521"/>
                <a:gd name="connsiteX133" fmla="*/ 5513190 w 6370596"/>
                <a:gd name="connsiteY133" fmla="*/ 2458541 h 4548521"/>
                <a:gd name="connsiteX134" fmla="*/ 5513190 w 6370596"/>
                <a:gd name="connsiteY134" fmla="*/ 2356941 h 4548521"/>
                <a:gd name="connsiteX135" fmla="*/ 5532240 w 6370596"/>
                <a:gd name="connsiteY135" fmla="*/ 2331541 h 4548521"/>
                <a:gd name="connsiteX136" fmla="*/ 5551290 w 6370596"/>
                <a:gd name="connsiteY136" fmla="*/ 2293441 h 4548521"/>
                <a:gd name="connsiteX137" fmla="*/ 5576690 w 6370596"/>
                <a:gd name="connsiteY137" fmla="*/ 2287091 h 4548521"/>
                <a:gd name="connsiteX138" fmla="*/ 5684640 w 6370596"/>
                <a:gd name="connsiteY138" fmla="*/ 2280741 h 4548521"/>
                <a:gd name="connsiteX139" fmla="*/ 5767190 w 6370596"/>
                <a:gd name="connsiteY139" fmla="*/ 2261691 h 4548521"/>
                <a:gd name="connsiteX140" fmla="*/ 5786240 w 6370596"/>
                <a:gd name="connsiteY140" fmla="*/ 2255341 h 4548521"/>
                <a:gd name="connsiteX141" fmla="*/ 5951340 w 6370596"/>
                <a:gd name="connsiteY141" fmla="*/ 2261691 h 4548521"/>
                <a:gd name="connsiteX142" fmla="*/ 5989440 w 6370596"/>
                <a:gd name="connsiteY142" fmla="*/ 2280741 h 4548521"/>
                <a:gd name="connsiteX143" fmla="*/ 6129140 w 6370596"/>
                <a:gd name="connsiteY143" fmla="*/ 2299791 h 4548521"/>
                <a:gd name="connsiteX144" fmla="*/ 6287890 w 6370596"/>
                <a:gd name="connsiteY144" fmla="*/ 2293441 h 4548521"/>
                <a:gd name="connsiteX145" fmla="*/ 6306940 w 6370596"/>
                <a:gd name="connsiteY145" fmla="*/ 2280741 h 4548521"/>
                <a:gd name="connsiteX146" fmla="*/ 6332340 w 6370596"/>
                <a:gd name="connsiteY146" fmla="*/ 2274391 h 4548521"/>
                <a:gd name="connsiteX147" fmla="*/ 6370440 w 6370596"/>
                <a:gd name="connsiteY147" fmla="*/ 2236291 h 4548521"/>
                <a:gd name="connsiteX148" fmla="*/ 6351390 w 6370596"/>
                <a:gd name="connsiteY148" fmla="*/ 2229941 h 4548521"/>
                <a:gd name="connsiteX149" fmla="*/ 6325990 w 6370596"/>
                <a:gd name="connsiteY149" fmla="*/ 2217241 h 4548521"/>
                <a:gd name="connsiteX150" fmla="*/ 6306940 w 6370596"/>
                <a:gd name="connsiteY150" fmla="*/ 2102941 h 4548521"/>
                <a:gd name="connsiteX151" fmla="*/ 6300590 w 6370596"/>
                <a:gd name="connsiteY151" fmla="*/ 2033091 h 4548521"/>
                <a:gd name="connsiteX152" fmla="*/ 6281540 w 6370596"/>
                <a:gd name="connsiteY152" fmla="*/ 1969591 h 4548521"/>
                <a:gd name="connsiteX153" fmla="*/ 6268840 w 6370596"/>
                <a:gd name="connsiteY153" fmla="*/ 1937841 h 4548521"/>
                <a:gd name="connsiteX154" fmla="*/ 6262490 w 6370596"/>
                <a:gd name="connsiteY154" fmla="*/ 1918791 h 4548521"/>
                <a:gd name="connsiteX155" fmla="*/ 6249790 w 6370596"/>
                <a:gd name="connsiteY155" fmla="*/ 1899741 h 4548521"/>
                <a:gd name="connsiteX156" fmla="*/ 6243440 w 6370596"/>
                <a:gd name="connsiteY156" fmla="*/ 1874341 h 4548521"/>
                <a:gd name="connsiteX157" fmla="*/ 6224390 w 6370596"/>
                <a:gd name="connsiteY157" fmla="*/ 1829891 h 4548521"/>
                <a:gd name="connsiteX158" fmla="*/ 6218040 w 6370596"/>
                <a:gd name="connsiteY158" fmla="*/ 1753691 h 4548521"/>
                <a:gd name="connsiteX159" fmla="*/ 6192640 w 6370596"/>
                <a:gd name="connsiteY159" fmla="*/ 1696541 h 4548521"/>
                <a:gd name="connsiteX160" fmla="*/ 6179940 w 6370596"/>
                <a:gd name="connsiteY160" fmla="*/ 1671141 h 4548521"/>
                <a:gd name="connsiteX161" fmla="*/ 6154540 w 6370596"/>
                <a:gd name="connsiteY161" fmla="*/ 1633041 h 4548521"/>
                <a:gd name="connsiteX162" fmla="*/ 6141840 w 6370596"/>
                <a:gd name="connsiteY162" fmla="*/ 1594941 h 4548521"/>
                <a:gd name="connsiteX163" fmla="*/ 6135490 w 6370596"/>
                <a:gd name="connsiteY163" fmla="*/ 1575891 h 4548521"/>
                <a:gd name="connsiteX164" fmla="*/ 6129140 w 6370596"/>
                <a:gd name="connsiteY164" fmla="*/ 1550491 h 4548521"/>
                <a:gd name="connsiteX165" fmla="*/ 6116440 w 6370596"/>
                <a:gd name="connsiteY165" fmla="*/ 1531441 h 4548521"/>
                <a:gd name="connsiteX166" fmla="*/ 6097390 w 6370596"/>
                <a:gd name="connsiteY166" fmla="*/ 1486991 h 4548521"/>
                <a:gd name="connsiteX167" fmla="*/ 6059290 w 6370596"/>
                <a:gd name="connsiteY167" fmla="*/ 1474291 h 4548521"/>
                <a:gd name="connsiteX168" fmla="*/ 6002140 w 6370596"/>
                <a:gd name="connsiteY168" fmla="*/ 1461591 h 4548521"/>
                <a:gd name="connsiteX169" fmla="*/ 5964040 w 6370596"/>
                <a:gd name="connsiteY169" fmla="*/ 1448891 h 4548521"/>
                <a:gd name="connsiteX170" fmla="*/ 5944990 w 6370596"/>
                <a:gd name="connsiteY170" fmla="*/ 1442541 h 4548521"/>
                <a:gd name="connsiteX171" fmla="*/ 5887840 w 6370596"/>
                <a:gd name="connsiteY171" fmla="*/ 1429841 h 4548521"/>
                <a:gd name="connsiteX172" fmla="*/ 5868790 w 6370596"/>
                <a:gd name="connsiteY172" fmla="*/ 1423491 h 4548521"/>
                <a:gd name="connsiteX173" fmla="*/ 5563990 w 6370596"/>
                <a:gd name="connsiteY173" fmla="*/ 1436191 h 4548521"/>
                <a:gd name="connsiteX174" fmla="*/ 5506840 w 6370596"/>
                <a:gd name="connsiteY174" fmla="*/ 1448891 h 4548521"/>
                <a:gd name="connsiteX175" fmla="*/ 5468740 w 6370596"/>
                <a:gd name="connsiteY175" fmla="*/ 1461591 h 4548521"/>
                <a:gd name="connsiteX176" fmla="*/ 5449690 w 6370596"/>
                <a:gd name="connsiteY176" fmla="*/ 1467941 h 4548521"/>
                <a:gd name="connsiteX177" fmla="*/ 5430640 w 6370596"/>
                <a:gd name="connsiteY177" fmla="*/ 1480641 h 4548521"/>
                <a:gd name="connsiteX178" fmla="*/ 5373490 w 6370596"/>
                <a:gd name="connsiteY178" fmla="*/ 1493341 h 4548521"/>
                <a:gd name="connsiteX179" fmla="*/ 5309990 w 6370596"/>
                <a:gd name="connsiteY179" fmla="*/ 1506041 h 4548521"/>
                <a:gd name="connsiteX180" fmla="*/ 5202040 w 6370596"/>
                <a:gd name="connsiteY180" fmla="*/ 1525091 h 4548521"/>
                <a:gd name="connsiteX181" fmla="*/ 5030590 w 6370596"/>
                <a:gd name="connsiteY181" fmla="*/ 1512391 h 4548521"/>
                <a:gd name="connsiteX182" fmla="*/ 4967090 w 6370596"/>
                <a:gd name="connsiteY182" fmla="*/ 1493341 h 4548521"/>
                <a:gd name="connsiteX183" fmla="*/ 4948040 w 6370596"/>
                <a:gd name="connsiteY183" fmla="*/ 1486991 h 4548521"/>
                <a:gd name="connsiteX184" fmla="*/ 4922640 w 6370596"/>
                <a:gd name="connsiteY184" fmla="*/ 1480641 h 4548521"/>
                <a:gd name="connsiteX185" fmla="*/ 4903590 w 6370596"/>
                <a:gd name="connsiteY185" fmla="*/ 1474291 h 4548521"/>
                <a:gd name="connsiteX186" fmla="*/ 4833740 w 6370596"/>
                <a:gd name="connsiteY186" fmla="*/ 1467941 h 4548521"/>
                <a:gd name="connsiteX187" fmla="*/ 4795640 w 6370596"/>
                <a:gd name="connsiteY187" fmla="*/ 1455241 h 4548521"/>
                <a:gd name="connsiteX188" fmla="*/ 4522590 w 6370596"/>
                <a:gd name="connsiteY188" fmla="*/ 1442541 h 4548521"/>
                <a:gd name="connsiteX189" fmla="*/ 4490840 w 6370596"/>
                <a:gd name="connsiteY189" fmla="*/ 1436191 h 4548521"/>
                <a:gd name="connsiteX190" fmla="*/ 4452740 w 6370596"/>
                <a:gd name="connsiteY190" fmla="*/ 1423491 h 4548521"/>
                <a:gd name="connsiteX191" fmla="*/ 4395590 w 6370596"/>
                <a:gd name="connsiteY191" fmla="*/ 1417141 h 4548521"/>
                <a:gd name="connsiteX192" fmla="*/ 4357490 w 6370596"/>
                <a:gd name="connsiteY192" fmla="*/ 1391741 h 4548521"/>
                <a:gd name="connsiteX193" fmla="*/ 4319390 w 6370596"/>
                <a:gd name="connsiteY193" fmla="*/ 1379041 h 4548521"/>
                <a:gd name="connsiteX194" fmla="*/ 4281290 w 6370596"/>
                <a:gd name="connsiteY194" fmla="*/ 1366341 h 4548521"/>
                <a:gd name="connsiteX195" fmla="*/ 4243190 w 6370596"/>
                <a:gd name="connsiteY195" fmla="*/ 1353641 h 4548521"/>
                <a:gd name="connsiteX196" fmla="*/ 4211440 w 6370596"/>
                <a:gd name="connsiteY196" fmla="*/ 1347291 h 4548521"/>
                <a:gd name="connsiteX197" fmla="*/ 4192390 w 6370596"/>
                <a:gd name="connsiteY197" fmla="*/ 1334591 h 4548521"/>
                <a:gd name="connsiteX198" fmla="*/ 4154290 w 6370596"/>
                <a:gd name="connsiteY198" fmla="*/ 1321891 h 4548521"/>
                <a:gd name="connsiteX199" fmla="*/ 4135240 w 6370596"/>
                <a:gd name="connsiteY199" fmla="*/ 1315541 h 4548521"/>
                <a:gd name="connsiteX200" fmla="*/ 4103490 w 6370596"/>
                <a:gd name="connsiteY200" fmla="*/ 1296491 h 4548521"/>
                <a:gd name="connsiteX201" fmla="*/ 4059040 w 6370596"/>
                <a:gd name="connsiteY201" fmla="*/ 1283791 h 4548521"/>
                <a:gd name="connsiteX202" fmla="*/ 4033640 w 6370596"/>
                <a:gd name="connsiteY202" fmla="*/ 1271091 h 4548521"/>
                <a:gd name="connsiteX203" fmla="*/ 3982840 w 6370596"/>
                <a:gd name="connsiteY203" fmla="*/ 1258391 h 4548521"/>
                <a:gd name="connsiteX204" fmla="*/ 3919340 w 6370596"/>
                <a:gd name="connsiteY204" fmla="*/ 1220291 h 4548521"/>
                <a:gd name="connsiteX205" fmla="*/ 3900290 w 6370596"/>
                <a:gd name="connsiteY205" fmla="*/ 1213941 h 4548521"/>
                <a:gd name="connsiteX206" fmla="*/ 3709790 w 6370596"/>
                <a:gd name="connsiteY206" fmla="*/ 1207591 h 4548521"/>
                <a:gd name="connsiteX207" fmla="*/ 3627240 w 6370596"/>
                <a:gd name="connsiteY207" fmla="*/ 1213941 h 4548521"/>
                <a:gd name="connsiteX208" fmla="*/ 3589140 w 6370596"/>
                <a:gd name="connsiteY208" fmla="*/ 1232991 h 4548521"/>
                <a:gd name="connsiteX209" fmla="*/ 3551040 w 6370596"/>
                <a:gd name="connsiteY209" fmla="*/ 1245691 h 4548521"/>
                <a:gd name="connsiteX210" fmla="*/ 3531990 w 6370596"/>
                <a:gd name="connsiteY210" fmla="*/ 1258391 h 4548521"/>
                <a:gd name="connsiteX211" fmla="*/ 3512940 w 6370596"/>
                <a:gd name="connsiteY211" fmla="*/ 1264741 h 4548521"/>
                <a:gd name="connsiteX212" fmla="*/ 3474840 w 6370596"/>
                <a:gd name="connsiteY212" fmla="*/ 1290141 h 4548521"/>
                <a:gd name="connsiteX213" fmla="*/ 3455790 w 6370596"/>
                <a:gd name="connsiteY213" fmla="*/ 1302841 h 4548521"/>
                <a:gd name="connsiteX214" fmla="*/ 3455790 w 6370596"/>
                <a:gd name="connsiteY214" fmla="*/ 1455241 h 4548521"/>
                <a:gd name="connsiteX215" fmla="*/ 3366890 w 6370596"/>
                <a:gd name="connsiteY215" fmla="*/ 1506041 h 4548521"/>
                <a:gd name="connsiteX216" fmla="*/ 3271640 w 6370596"/>
                <a:gd name="connsiteY216" fmla="*/ 1448891 h 4548521"/>
                <a:gd name="connsiteX217" fmla="*/ 3252590 w 6370596"/>
                <a:gd name="connsiteY217" fmla="*/ 1455241 h 4548521"/>
                <a:gd name="connsiteX218" fmla="*/ 3176390 w 6370596"/>
                <a:gd name="connsiteY218" fmla="*/ 1429841 h 4548521"/>
                <a:gd name="connsiteX219" fmla="*/ 3157340 w 6370596"/>
                <a:gd name="connsiteY219" fmla="*/ 1410791 h 4548521"/>
                <a:gd name="connsiteX220" fmla="*/ 3138290 w 6370596"/>
                <a:gd name="connsiteY220" fmla="*/ 1372691 h 4548521"/>
                <a:gd name="connsiteX221" fmla="*/ 3131940 w 6370596"/>
                <a:gd name="connsiteY221" fmla="*/ 1353641 h 4548521"/>
                <a:gd name="connsiteX222" fmla="*/ 3119240 w 6370596"/>
                <a:gd name="connsiteY222" fmla="*/ 1334591 h 4548521"/>
                <a:gd name="connsiteX223" fmla="*/ 3112890 w 6370596"/>
                <a:gd name="connsiteY223" fmla="*/ 1315541 h 4548521"/>
                <a:gd name="connsiteX224" fmla="*/ 3100190 w 6370596"/>
                <a:gd name="connsiteY224" fmla="*/ 1296491 h 4548521"/>
                <a:gd name="connsiteX225" fmla="*/ 3087490 w 6370596"/>
                <a:gd name="connsiteY225" fmla="*/ 1271091 h 4548521"/>
                <a:gd name="connsiteX226" fmla="*/ 3068440 w 6370596"/>
                <a:gd name="connsiteY226" fmla="*/ 1252041 h 4548521"/>
                <a:gd name="connsiteX227" fmla="*/ 3030340 w 6370596"/>
                <a:gd name="connsiteY227" fmla="*/ 1232991 h 4548521"/>
                <a:gd name="connsiteX228" fmla="*/ 3011290 w 6370596"/>
                <a:gd name="connsiteY228" fmla="*/ 1213941 h 4548521"/>
                <a:gd name="connsiteX229" fmla="*/ 2985890 w 6370596"/>
                <a:gd name="connsiteY229" fmla="*/ 1194891 h 4548521"/>
                <a:gd name="connsiteX230" fmla="*/ 2966840 w 6370596"/>
                <a:gd name="connsiteY230" fmla="*/ 1169491 h 4548521"/>
                <a:gd name="connsiteX231" fmla="*/ 2941440 w 6370596"/>
                <a:gd name="connsiteY231" fmla="*/ 1144091 h 4548521"/>
                <a:gd name="connsiteX232" fmla="*/ 2896990 w 6370596"/>
                <a:gd name="connsiteY232" fmla="*/ 1086941 h 4548521"/>
                <a:gd name="connsiteX233" fmla="*/ 2865240 w 6370596"/>
                <a:gd name="connsiteY233" fmla="*/ 1048841 h 4548521"/>
                <a:gd name="connsiteX234" fmla="*/ 2839840 w 6370596"/>
                <a:gd name="connsiteY234" fmla="*/ 1029791 h 4548521"/>
                <a:gd name="connsiteX235" fmla="*/ 2801740 w 6370596"/>
                <a:gd name="connsiteY235" fmla="*/ 1004391 h 4548521"/>
                <a:gd name="connsiteX236" fmla="*/ 2757290 w 6370596"/>
                <a:gd name="connsiteY236" fmla="*/ 966291 h 4548521"/>
                <a:gd name="connsiteX237" fmla="*/ 2719190 w 6370596"/>
                <a:gd name="connsiteY237" fmla="*/ 928191 h 4548521"/>
                <a:gd name="connsiteX238" fmla="*/ 2700140 w 6370596"/>
                <a:gd name="connsiteY238" fmla="*/ 915491 h 4548521"/>
                <a:gd name="connsiteX239" fmla="*/ 2655690 w 6370596"/>
                <a:gd name="connsiteY239" fmla="*/ 871041 h 4548521"/>
                <a:gd name="connsiteX240" fmla="*/ 2630290 w 6370596"/>
                <a:gd name="connsiteY240" fmla="*/ 832941 h 4548521"/>
                <a:gd name="connsiteX241" fmla="*/ 2598540 w 6370596"/>
                <a:gd name="connsiteY241" fmla="*/ 801191 h 4548521"/>
                <a:gd name="connsiteX242" fmla="*/ 2585840 w 6370596"/>
                <a:gd name="connsiteY242" fmla="*/ 782141 h 4548521"/>
                <a:gd name="connsiteX243" fmla="*/ 2522340 w 6370596"/>
                <a:gd name="connsiteY243" fmla="*/ 744041 h 4548521"/>
                <a:gd name="connsiteX244" fmla="*/ 2503290 w 6370596"/>
                <a:gd name="connsiteY244" fmla="*/ 724991 h 4548521"/>
                <a:gd name="connsiteX245" fmla="*/ 2452490 w 6370596"/>
                <a:gd name="connsiteY245" fmla="*/ 693241 h 4548521"/>
                <a:gd name="connsiteX246" fmla="*/ 2376290 w 6370596"/>
                <a:gd name="connsiteY246" fmla="*/ 642441 h 4548521"/>
                <a:gd name="connsiteX247" fmla="*/ 2331840 w 6370596"/>
                <a:gd name="connsiteY247" fmla="*/ 585291 h 4548521"/>
                <a:gd name="connsiteX248" fmla="*/ 2293740 w 6370596"/>
                <a:gd name="connsiteY248" fmla="*/ 547191 h 4548521"/>
                <a:gd name="connsiteX249" fmla="*/ 2268340 w 6370596"/>
                <a:gd name="connsiteY249" fmla="*/ 496391 h 4548521"/>
                <a:gd name="connsiteX250" fmla="*/ 2223890 w 6370596"/>
                <a:gd name="connsiteY250" fmla="*/ 350341 h 4548521"/>
                <a:gd name="connsiteX251" fmla="*/ 2211190 w 6370596"/>
                <a:gd name="connsiteY251" fmla="*/ 331291 h 4548521"/>
                <a:gd name="connsiteX252" fmla="*/ 2204840 w 6370596"/>
                <a:gd name="connsiteY252" fmla="*/ 312241 h 4548521"/>
                <a:gd name="connsiteX253" fmla="*/ 2179440 w 6370596"/>
                <a:gd name="connsiteY253" fmla="*/ 274141 h 4548521"/>
                <a:gd name="connsiteX254" fmla="*/ 2122290 w 6370596"/>
                <a:gd name="connsiteY254" fmla="*/ 134441 h 4548521"/>
                <a:gd name="connsiteX255" fmla="*/ 2096890 w 6370596"/>
                <a:gd name="connsiteY255" fmla="*/ 96341 h 4548521"/>
                <a:gd name="connsiteX256" fmla="*/ 2071490 w 6370596"/>
                <a:gd name="connsiteY256" fmla="*/ 89991 h 4548521"/>
                <a:gd name="connsiteX257" fmla="*/ 2001640 w 6370596"/>
                <a:gd name="connsiteY257" fmla="*/ 58241 h 4548521"/>
                <a:gd name="connsiteX258" fmla="*/ 1982590 w 6370596"/>
                <a:gd name="connsiteY258" fmla="*/ 45541 h 4548521"/>
                <a:gd name="connsiteX259" fmla="*/ 1684140 w 6370596"/>
                <a:gd name="connsiteY259" fmla="*/ 26491 h 4548521"/>
                <a:gd name="connsiteX260" fmla="*/ 763390 w 6370596"/>
                <a:gd name="connsiteY260" fmla="*/ 13791 h 4548521"/>
                <a:gd name="connsiteX261" fmla="*/ 503040 w 6370596"/>
                <a:gd name="connsiteY261" fmla="*/ 1091 h 4548521"/>
                <a:gd name="connsiteX262" fmla="*/ 452240 w 6370596"/>
                <a:gd name="connsiteY262" fmla="*/ 20141 h 4548521"/>
                <a:gd name="connsiteX263" fmla="*/ 134740 w 6370596"/>
                <a:gd name="connsiteY263" fmla="*/ 20141 h 4548521"/>
                <a:gd name="connsiteX264" fmla="*/ 45840 w 6370596"/>
                <a:gd name="connsiteY264" fmla="*/ 64591 h 4548521"/>
                <a:gd name="connsiteX265" fmla="*/ 26790 w 6370596"/>
                <a:gd name="connsiteY265" fmla="*/ 229691 h 4548521"/>
                <a:gd name="connsiteX266" fmla="*/ 7740 w 6370596"/>
                <a:gd name="connsiteY266" fmla="*/ 369391 h 4548521"/>
                <a:gd name="connsiteX267" fmla="*/ 20440 w 6370596"/>
                <a:gd name="connsiteY267"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60740 w 6370596"/>
                <a:gd name="connsiteY112" fmla="*/ 2680791 h 4548521"/>
                <a:gd name="connsiteX113" fmla="*/ 5049640 w 6370596"/>
                <a:gd name="connsiteY113" fmla="*/ 2661741 h 4548521"/>
                <a:gd name="connsiteX114" fmla="*/ 5119490 w 6370596"/>
                <a:gd name="connsiteY114" fmla="*/ 2668091 h 4548521"/>
                <a:gd name="connsiteX115" fmla="*/ 5138540 w 6370596"/>
                <a:gd name="connsiteY115" fmla="*/ 2680791 h 4548521"/>
                <a:gd name="connsiteX116" fmla="*/ 5157590 w 6370596"/>
                <a:gd name="connsiteY116" fmla="*/ 2687141 h 4548521"/>
                <a:gd name="connsiteX117" fmla="*/ 5202040 w 6370596"/>
                <a:gd name="connsiteY117" fmla="*/ 2706191 h 4548521"/>
                <a:gd name="connsiteX118" fmla="*/ 5240140 w 6370596"/>
                <a:gd name="connsiteY118" fmla="*/ 2718891 h 4548521"/>
                <a:gd name="connsiteX119" fmla="*/ 5259190 w 6370596"/>
                <a:gd name="connsiteY119" fmla="*/ 2725241 h 4548521"/>
                <a:gd name="connsiteX120" fmla="*/ 5290940 w 6370596"/>
                <a:gd name="connsiteY120" fmla="*/ 2737941 h 4548521"/>
                <a:gd name="connsiteX121" fmla="*/ 5316340 w 6370596"/>
                <a:gd name="connsiteY121" fmla="*/ 2744291 h 4548521"/>
                <a:gd name="connsiteX122" fmla="*/ 5354440 w 6370596"/>
                <a:gd name="connsiteY122" fmla="*/ 2756991 h 4548521"/>
                <a:gd name="connsiteX123" fmla="*/ 5398890 w 6370596"/>
                <a:gd name="connsiteY123" fmla="*/ 2769691 h 4548521"/>
                <a:gd name="connsiteX124" fmla="*/ 5494140 w 6370596"/>
                <a:gd name="connsiteY124" fmla="*/ 2763341 h 4548521"/>
                <a:gd name="connsiteX125" fmla="*/ 5513190 w 6370596"/>
                <a:gd name="connsiteY125" fmla="*/ 2744291 h 4548521"/>
                <a:gd name="connsiteX126" fmla="*/ 5500490 w 6370596"/>
                <a:gd name="connsiteY126" fmla="*/ 2699841 h 4548521"/>
                <a:gd name="connsiteX127" fmla="*/ 5494140 w 6370596"/>
                <a:gd name="connsiteY127" fmla="*/ 2668091 h 4548521"/>
                <a:gd name="connsiteX128" fmla="*/ 5456040 w 6370596"/>
                <a:gd name="connsiteY128" fmla="*/ 2649041 h 4548521"/>
                <a:gd name="connsiteX129" fmla="*/ 5449690 w 6370596"/>
                <a:gd name="connsiteY129" fmla="*/ 2623641 h 4548521"/>
                <a:gd name="connsiteX130" fmla="*/ 5462390 w 6370596"/>
                <a:gd name="connsiteY130" fmla="*/ 2509341 h 4548521"/>
                <a:gd name="connsiteX131" fmla="*/ 5475090 w 6370596"/>
                <a:gd name="connsiteY131" fmla="*/ 2483941 h 4548521"/>
                <a:gd name="connsiteX132" fmla="*/ 5513190 w 6370596"/>
                <a:gd name="connsiteY132" fmla="*/ 2458541 h 4548521"/>
                <a:gd name="connsiteX133" fmla="*/ 5513190 w 6370596"/>
                <a:gd name="connsiteY133" fmla="*/ 2356941 h 4548521"/>
                <a:gd name="connsiteX134" fmla="*/ 5532240 w 6370596"/>
                <a:gd name="connsiteY134" fmla="*/ 2331541 h 4548521"/>
                <a:gd name="connsiteX135" fmla="*/ 5551290 w 6370596"/>
                <a:gd name="connsiteY135" fmla="*/ 2293441 h 4548521"/>
                <a:gd name="connsiteX136" fmla="*/ 5576690 w 6370596"/>
                <a:gd name="connsiteY136" fmla="*/ 2287091 h 4548521"/>
                <a:gd name="connsiteX137" fmla="*/ 5684640 w 6370596"/>
                <a:gd name="connsiteY137" fmla="*/ 2280741 h 4548521"/>
                <a:gd name="connsiteX138" fmla="*/ 5767190 w 6370596"/>
                <a:gd name="connsiteY138" fmla="*/ 2261691 h 4548521"/>
                <a:gd name="connsiteX139" fmla="*/ 5786240 w 6370596"/>
                <a:gd name="connsiteY139" fmla="*/ 2255341 h 4548521"/>
                <a:gd name="connsiteX140" fmla="*/ 5951340 w 6370596"/>
                <a:gd name="connsiteY140" fmla="*/ 2261691 h 4548521"/>
                <a:gd name="connsiteX141" fmla="*/ 5989440 w 6370596"/>
                <a:gd name="connsiteY141" fmla="*/ 2280741 h 4548521"/>
                <a:gd name="connsiteX142" fmla="*/ 6129140 w 6370596"/>
                <a:gd name="connsiteY142" fmla="*/ 2299791 h 4548521"/>
                <a:gd name="connsiteX143" fmla="*/ 6287890 w 6370596"/>
                <a:gd name="connsiteY143" fmla="*/ 2293441 h 4548521"/>
                <a:gd name="connsiteX144" fmla="*/ 6306940 w 6370596"/>
                <a:gd name="connsiteY144" fmla="*/ 2280741 h 4548521"/>
                <a:gd name="connsiteX145" fmla="*/ 6332340 w 6370596"/>
                <a:gd name="connsiteY145" fmla="*/ 2274391 h 4548521"/>
                <a:gd name="connsiteX146" fmla="*/ 6370440 w 6370596"/>
                <a:gd name="connsiteY146" fmla="*/ 2236291 h 4548521"/>
                <a:gd name="connsiteX147" fmla="*/ 6351390 w 6370596"/>
                <a:gd name="connsiteY147" fmla="*/ 2229941 h 4548521"/>
                <a:gd name="connsiteX148" fmla="*/ 6325990 w 6370596"/>
                <a:gd name="connsiteY148" fmla="*/ 2217241 h 4548521"/>
                <a:gd name="connsiteX149" fmla="*/ 6306940 w 6370596"/>
                <a:gd name="connsiteY149" fmla="*/ 2102941 h 4548521"/>
                <a:gd name="connsiteX150" fmla="*/ 6300590 w 6370596"/>
                <a:gd name="connsiteY150" fmla="*/ 2033091 h 4548521"/>
                <a:gd name="connsiteX151" fmla="*/ 6281540 w 6370596"/>
                <a:gd name="connsiteY151" fmla="*/ 1969591 h 4548521"/>
                <a:gd name="connsiteX152" fmla="*/ 6268840 w 6370596"/>
                <a:gd name="connsiteY152" fmla="*/ 1937841 h 4548521"/>
                <a:gd name="connsiteX153" fmla="*/ 6262490 w 6370596"/>
                <a:gd name="connsiteY153" fmla="*/ 1918791 h 4548521"/>
                <a:gd name="connsiteX154" fmla="*/ 6249790 w 6370596"/>
                <a:gd name="connsiteY154" fmla="*/ 1899741 h 4548521"/>
                <a:gd name="connsiteX155" fmla="*/ 6243440 w 6370596"/>
                <a:gd name="connsiteY155" fmla="*/ 1874341 h 4548521"/>
                <a:gd name="connsiteX156" fmla="*/ 6224390 w 6370596"/>
                <a:gd name="connsiteY156" fmla="*/ 1829891 h 4548521"/>
                <a:gd name="connsiteX157" fmla="*/ 6218040 w 6370596"/>
                <a:gd name="connsiteY157" fmla="*/ 1753691 h 4548521"/>
                <a:gd name="connsiteX158" fmla="*/ 6192640 w 6370596"/>
                <a:gd name="connsiteY158" fmla="*/ 1696541 h 4548521"/>
                <a:gd name="connsiteX159" fmla="*/ 6179940 w 6370596"/>
                <a:gd name="connsiteY159" fmla="*/ 1671141 h 4548521"/>
                <a:gd name="connsiteX160" fmla="*/ 6154540 w 6370596"/>
                <a:gd name="connsiteY160" fmla="*/ 1633041 h 4548521"/>
                <a:gd name="connsiteX161" fmla="*/ 6141840 w 6370596"/>
                <a:gd name="connsiteY161" fmla="*/ 1594941 h 4548521"/>
                <a:gd name="connsiteX162" fmla="*/ 6135490 w 6370596"/>
                <a:gd name="connsiteY162" fmla="*/ 1575891 h 4548521"/>
                <a:gd name="connsiteX163" fmla="*/ 6129140 w 6370596"/>
                <a:gd name="connsiteY163" fmla="*/ 1550491 h 4548521"/>
                <a:gd name="connsiteX164" fmla="*/ 6116440 w 6370596"/>
                <a:gd name="connsiteY164" fmla="*/ 1531441 h 4548521"/>
                <a:gd name="connsiteX165" fmla="*/ 6097390 w 6370596"/>
                <a:gd name="connsiteY165" fmla="*/ 1486991 h 4548521"/>
                <a:gd name="connsiteX166" fmla="*/ 6059290 w 6370596"/>
                <a:gd name="connsiteY166" fmla="*/ 1474291 h 4548521"/>
                <a:gd name="connsiteX167" fmla="*/ 6002140 w 6370596"/>
                <a:gd name="connsiteY167" fmla="*/ 1461591 h 4548521"/>
                <a:gd name="connsiteX168" fmla="*/ 5964040 w 6370596"/>
                <a:gd name="connsiteY168" fmla="*/ 1448891 h 4548521"/>
                <a:gd name="connsiteX169" fmla="*/ 5944990 w 6370596"/>
                <a:gd name="connsiteY169" fmla="*/ 1442541 h 4548521"/>
                <a:gd name="connsiteX170" fmla="*/ 5887840 w 6370596"/>
                <a:gd name="connsiteY170" fmla="*/ 1429841 h 4548521"/>
                <a:gd name="connsiteX171" fmla="*/ 5868790 w 6370596"/>
                <a:gd name="connsiteY171" fmla="*/ 1423491 h 4548521"/>
                <a:gd name="connsiteX172" fmla="*/ 5563990 w 6370596"/>
                <a:gd name="connsiteY172" fmla="*/ 1436191 h 4548521"/>
                <a:gd name="connsiteX173" fmla="*/ 5506840 w 6370596"/>
                <a:gd name="connsiteY173" fmla="*/ 1448891 h 4548521"/>
                <a:gd name="connsiteX174" fmla="*/ 5468740 w 6370596"/>
                <a:gd name="connsiteY174" fmla="*/ 1461591 h 4548521"/>
                <a:gd name="connsiteX175" fmla="*/ 5449690 w 6370596"/>
                <a:gd name="connsiteY175" fmla="*/ 1467941 h 4548521"/>
                <a:gd name="connsiteX176" fmla="*/ 5430640 w 6370596"/>
                <a:gd name="connsiteY176" fmla="*/ 1480641 h 4548521"/>
                <a:gd name="connsiteX177" fmla="*/ 5373490 w 6370596"/>
                <a:gd name="connsiteY177" fmla="*/ 1493341 h 4548521"/>
                <a:gd name="connsiteX178" fmla="*/ 5309990 w 6370596"/>
                <a:gd name="connsiteY178" fmla="*/ 1506041 h 4548521"/>
                <a:gd name="connsiteX179" fmla="*/ 5202040 w 6370596"/>
                <a:gd name="connsiteY179" fmla="*/ 1525091 h 4548521"/>
                <a:gd name="connsiteX180" fmla="*/ 5030590 w 6370596"/>
                <a:gd name="connsiteY180" fmla="*/ 1512391 h 4548521"/>
                <a:gd name="connsiteX181" fmla="*/ 4967090 w 6370596"/>
                <a:gd name="connsiteY181" fmla="*/ 1493341 h 4548521"/>
                <a:gd name="connsiteX182" fmla="*/ 4948040 w 6370596"/>
                <a:gd name="connsiteY182" fmla="*/ 1486991 h 4548521"/>
                <a:gd name="connsiteX183" fmla="*/ 4922640 w 6370596"/>
                <a:gd name="connsiteY183" fmla="*/ 1480641 h 4548521"/>
                <a:gd name="connsiteX184" fmla="*/ 4903590 w 6370596"/>
                <a:gd name="connsiteY184" fmla="*/ 1474291 h 4548521"/>
                <a:gd name="connsiteX185" fmla="*/ 4833740 w 6370596"/>
                <a:gd name="connsiteY185" fmla="*/ 1467941 h 4548521"/>
                <a:gd name="connsiteX186" fmla="*/ 4795640 w 6370596"/>
                <a:gd name="connsiteY186" fmla="*/ 1455241 h 4548521"/>
                <a:gd name="connsiteX187" fmla="*/ 4522590 w 6370596"/>
                <a:gd name="connsiteY187" fmla="*/ 1442541 h 4548521"/>
                <a:gd name="connsiteX188" fmla="*/ 4490840 w 6370596"/>
                <a:gd name="connsiteY188" fmla="*/ 1436191 h 4548521"/>
                <a:gd name="connsiteX189" fmla="*/ 4452740 w 6370596"/>
                <a:gd name="connsiteY189" fmla="*/ 1423491 h 4548521"/>
                <a:gd name="connsiteX190" fmla="*/ 4395590 w 6370596"/>
                <a:gd name="connsiteY190" fmla="*/ 1417141 h 4548521"/>
                <a:gd name="connsiteX191" fmla="*/ 4357490 w 6370596"/>
                <a:gd name="connsiteY191" fmla="*/ 1391741 h 4548521"/>
                <a:gd name="connsiteX192" fmla="*/ 4319390 w 6370596"/>
                <a:gd name="connsiteY192" fmla="*/ 1379041 h 4548521"/>
                <a:gd name="connsiteX193" fmla="*/ 4281290 w 6370596"/>
                <a:gd name="connsiteY193" fmla="*/ 1366341 h 4548521"/>
                <a:gd name="connsiteX194" fmla="*/ 4243190 w 6370596"/>
                <a:gd name="connsiteY194" fmla="*/ 1353641 h 4548521"/>
                <a:gd name="connsiteX195" fmla="*/ 4211440 w 6370596"/>
                <a:gd name="connsiteY195" fmla="*/ 1347291 h 4548521"/>
                <a:gd name="connsiteX196" fmla="*/ 4192390 w 6370596"/>
                <a:gd name="connsiteY196" fmla="*/ 1334591 h 4548521"/>
                <a:gd name="connsiteX197" fmla="*/ 4154290 w 6370596"/>
                <a:gd name="connsiteY197" fmla="*/ 1321891 h 4548521"/>
                <a:gd name="connsiteX198" fmla="*/ 4135240 w 6370596"/>
                <a:gd name="connsiteY198" fmla="*/ 1315541 h 4548521"/>
                <a:gd name="connsiteX199" fmla="*/ 4103490 w 6370596"/>
                <a:gd name="connsiteY199" fmla="*/ 1296491 h 4548521"/>
                <a:gd name="connsiteX200" fmla="*/ 4059040 w 6370596"/>
                <a:gd name="connsiteY200" fmla="*/ 1283791 h 4548521"/>
                <a:gd name="connsiteX201" fmla="*/ 4033640 w 6370596"/>
                <a:gd name="connsiteY201" fmla="*/ 1271091 h 4548521"/>
                <a:gd name="connsiteX202" fmla="*/ 3982840 w 6370596"/>
                <a:gd name="connsiteY202" fmla="*/ 1258391 h 4548521"/>
                <a:gd name="connsiteX203" fmla="*/ 3919340 w 6370596"/>
                <a:gd name="connsiteY203" fmla="*/ 1220291 h 4548521"/>
                <a:gd name="connsiteX204" fmla="*/ 3900290 w 6370596"/>
                <a:gd name="connsiteY204" fmla="*/ 1213941 h 4548521"/>
                <a:gd name="connsiteX205" fmla="*/ 3709790 w 6370596"/>
                <a:gd name="connsiteY205" fmla="*/ 1207591 h 4548521"/>
                <a:gd name="connsiteX206" fmla="*/ 3627240 w 6370596"/>
                <a:gd name="connsiteY206" fmla="*/ 1213941 h 4548521"/>
                <a:gd name="connsiteX207" fmla="*/ 3589140 w 6370596"/>
                <a:gd name="connsiteY207" fmla="*/ 1232991 h 4548521"/>
                <a:gd name="connsiteX208" fmla="*/ 3551040 w 6370596"/>
                <a:gd name="connsiteY208" fmla="*/ 1245691 h 4548521"/>
                <a:gd name="connsiteX209" fmla="*/ 3531990 w 6370596"/>
                <a:gd name="connsiteY209" fmla="*/ 1258391 h 4548521"/>
                <a:gd name="connsiteX210" fmla="*/ 3512940 w 6370596"/>
                <a:gd name="connsiteY210" fmla="*/ 1264741 h 4548521"/>
                <a:gd name="connsiteX211" fmla="*/ 3474840 w 6370596"/>
                <a:gd name="connsiteY211" fmla="*/ 1290141 h 4548521"/>
                <a:gd name="connsiteX212" fmla="*/ 3455790 w 6370596"/>
                <a:gd name="connsiteY212" fmla="*/ 1302841 h 4548521"/>
                <a:gd name="connsiteX213" fmla="*/ 3455790 w 6370596"/>
                <a:gd name="connsiteY213" fmla="*/ 1455241 h 4548521"/>
                <a:gd name="connsiteX214" fmla="*/ 3366890 w 6370596"/>
                <a:gd name="connsiteY214" fmla="*/ 1506041 h 4548521"/>
                <a:gd name="connsiteX215" fmla="*/ 3271640 w 6370596"/>
                <a:gd name="connsiteY215" fmla="*/ 1448891 h 4548521"/>
                <a:gd name="connsiteX216" fmla="*/ 3252590 w 6370596"/>
                <a:gd name="connsiteY216" fmla="*/ 1455241 h 4548521"/>
                <a:gd name="connsiteX217" fmla="*/ 3176390 w 6370596"/>
                <a:gd name="connsiteY217" fmla="*/ 1429841 h 4548521"/>
                <a:gd name="connsiteX218" fmla="*/ 3157340 w 6370596"/>
                <a:gd name="connsiteY218" fmla="*/ 1410791 h 4548521"/>
                <a:gd name="connsiteX219" fmla="*/ 3138290 w 6370596"/>
                <a:gd name="connsiteY219" fmla="*/ 1372691 h 4548521"/>
                <a:gd name="connsiteX220" fmla="*/ 3131940 w 6370596"/>
                <a:gd name="connsiteY220" fmla="*/ 1353641 h 4548521"/>
                <a:gd name="connsiteX221" fmla="*/ 3119240 w 6370596"/>
                <a:gd name="connsiteY221" fmla="*/ 1334591 h 4548521"/>
                <a:gd name="connsiteX222" fmla="*/ 3112890 w 6370596"/>
                <a:gd name="connsiteY222" fmla="*/ 1315541 h 4548521"/>
                <a:gd name="connsiteX223" fmla="*/ 3100190 w 6370596"/>
                <a:gd name="connsiteY223" fmla="*/ 1296491 h 4548521"/>
                <a:gd name="connsiteX224" fmla="*/ 3087490 w 6370596"/>
                <a:gd name="connsiteY224" fmla="*/ 1271091 h 4548521"/>
                <a:gd name="connsiteX225" fmla="*/ 3068440 w 6370596"/>
                <a:gd name="connsiteY225" fmla="*/ 1252041 h 4548521"/>
                <a:gd name="connsiteX226" fmla="*/ 3030340 w 6370596"/>
                <a:gd name="connsiteY226" fmla="*/ 1232991 h 4548521"/>
                <a:gd name="connsiteX227" fmla="*/ 3011290 w 6370596"/>
                <a:gd name="connsiteY227" fmla="*/ 1213941 h 4548521"/>
                <a:gd name="connsiteX228" fmla="*/ 2985890 w 6370596"/>
                <a:gd name="connsiteY228" fmla="*/ 1194891 h 4548521"/>
                <a:gd name="connsiteX229" fmla="*/ 2966840 w 6370596"/>
                <a:gd name="connsiteY229" fmla="*/ 1169491 h 4548521"/>
                <a:gd name="connsiteX230" fmla="*/ 2941440 w 6370596"/>
                <a:gd name="connsiteY230" fmla="*/ 1144091 h 4548521"/>
                <a:gd name="connsiteX231" fmla="*/ 2896990 w 6370596"/>
                <a:gd name="connsiteY231" fmla="*/ 1086941 h 4548521"/>
                <a:gd name="connsiteX232" fmla="*/ 2865240 w 6370596"/>
                <a:gd name="connsiteY232" fmla="*/ 1048841 h 4548521"/>
                <a:gd name="connsiteX233" fmla="*/ 2839840 w 6370596"/>
                <a:gd name="connsiteY233" fmla="*/ 1029791 h 4548521"/>
                <a:gd name="connsiteX234" fmla="*/ 2801740 w 6370596"/>
                <a:gd name="connsiteY234" fmla="*/ 1004391 h 4548521"/>
                <a:gd name="connsiteX235" fmla="*/ 2757290 w 6370596"/>
                <a:gd name="connsiteY235" fmla="*/ 966291 h 4548521"/>
                <a:gd name="connsiteX236" fmla="*/ 2719190 w 6370596"/>
                <a:gd name="connsiteY236" fmla="*/ 928191 h 4548521"/>
                <a:gd name="connsiteX237" fmla="*/ 2700140 w 6370596"/>
                <a:gd name="connsiteY237" fmla="*/ 915491 h 4548521"/>
                <a:gd name="connsiteX238" fmla="*/ 2655690 w 6370596"/>
                <a:gd name="connsiteY238" fmla="*/ 871041 h 4548521"/>
                <a:gd name="connsiteX239" fmla="*/ 2630290 w 6370596"/>
                <a:gd name="connsiteY239" fmla="*/ 832941 h 4548521"/>
                <a:gd name="connsiteX240" fmla="*/ 2598540 w 6370596"/>
                <a:gd name="connsiteY240" fmla="*/ 801191 h 4548521"/>
                <a:gd name="connsiteX241" fmla="*/ 2585840 w 6370596"/>
                <a:gd name="connsiteY241" fmla="*/ 782141 h 4548521"/>
                <a:gd name="connsiteX242" fmla="*/ 2522340 w 6370596"/>
                <a:gd name="connsiteY242" fmla="*/ 744041 h 4548521"/>
                <a:gd name="connsiteX243" fmla="*/ 2503290 w 6370596"/>
                <a:gd name="connsiteY243" fmla="*/ 724991 h 4548521"/>
                <a:gd name="connsiteX244" fmla="*/ 2452490 w 6370596"/>
                <a:gd name="connsiteY244" fmla="*/ 693241 h 4548521"/>
                <a:gd name="connsiteX245" fmla="*/ 2376290 w 6370596"/>
                <a:gd name="connsiteY245" fmla="*/ 642441 h 4548521"/>
                <a:gd name="connsiteX246" fmla="*/ 2331840 w 6370596"/>
                <a:gd name="connsiteY246" fmla="*/ 585291 h 4548521"/>
                <a:gd name="connsiteX247" fmla="*/ 2293740 w 6370596"/>
                <a:gd name="connsiteY247" fmla="*/ 547191 h 4548521"/>
                <a:gd name="connsiteX248" fmla="*/ 2268340 w 6370596"/>
                <a:gd name="connsiteY248" fmla="*/ 496391 h 4548521"/>
                <a:gd name="connsiteX249" fmla="*/ 2223890 w 6370596"/>
                <a:gd name="connsiteY249" fmla="*/ 350341 h 4548521"/>
                <a:gd name="connsiteX250" fmla="*/ 2211190 w 6370596"/>
                <a:gd name="connsiteY250" fmla="*/ 331291 h 4548521"/>
                <a:gd name="connsiteX251" fmla="*/ 2204840 w 6370596"/>
                <a:gd name="connsiteY251" fmla="*/ 312241 h 4548521"/>
                <a:gd name="connsiteX252" fmla="*/ 2179440 w 6370596"/>
                <a:gd name="connsiteY252" fmla="*/ 274141 h 4548521"/>
                <a:gd name="connsiteX253" fmla="*/ 2122290 w 6370596"/>
                <a:gd name="connsiteY253" fmla="*/ 134441 h 4548521"/>
                <a:gd name="connsiteX254" fmla="*/ 2096890 w 6370596"/>
                <a:gd name="connsiteY254" fmla="*/ 96341 h 4548521"/>
                <a:gd name="connsiteX255" fmla="*/ 2071490 w 6370596"/>
                <a:gd name="connsiteY255" fmla="*/ 89991 h 4548521"/>
                <a:gd name="connsiteX256" fmla="*/ 2001640 w 6370596"/>
                <a:gd name="connsiteY256" fmla="*/ 58241 h 4548521"/>
                <a:gd name="connsiteX257" fmla="*/ 1982590 w 6370596"/>
                <a:gd name="connsiteY257" fmla="*/ 45541 h 4548521"/>
                <a:gd name="connsiteX258" fmla="*/ 1684140 w 6370596"/>
                <a:gd name="connsiteY258" fmla="*/ 26491 h 4548521"/>
                <a:gd name="connsiteX259" fmla="*/ 763390 w 6370596"/>
                <a:gd name="connsiteY259" fmla="*/ 13791 h 4548521"/>
                <a:gd name="connsiteX260" fmla="*/ 503040 w 6370596"/>
                <a:gd name="connsiteY260" fmla="*/ 1091 h 4548521"/>
                <a:gd name="connsiteX261" fmla="*/ 452240 w 6370596"/>
                <a:gd name="connsiteY261" fmla="*/ 20141 h 4548521"/>
                <a:gd name="connsiteX262" fmla="*/ 134740 w 6370596"/>
                <a:gd name="connsiteY262" fmla="*/ 20141 h 4548521"/>
                <a:gd name="connsiteX263" fmla="*/ 45840 w 6370596"/>
                <a:gd name="connsiteY263" fmla="*/ 64591 h 4548521"/>
                <a:gd name="connsiteX264" fmla="*/ 26790 w 6370596"/>
                <a:gd name="connsiteY264" fmla="*/ 229691 h 4548521"/>
                <a:gd name="connsiteX265" fmla="*/ 7740 w 6370596"/>
                <a:gd name="connsiteY265" fmla="*/ 369391 h 4548521"/>
                <a:gd name="connsiteX266" fmla="*/ 20440 w 6370596"/>
                <a:gd name="connsiteY26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60740 w 6370596"/>
                <a:gd name="connsiteY112" fmla="*/ 2680791 h 4548521"/>
                <a:gd name="connsiteX113" fmla="*/ 5049640 w 6370596"/>
                <a:gd name="connsiteY113" fmla="*/ 2661741 h 4548521"/>
                <a:gd name="connsiteX114" fmla="*/ 5119490 w 6370596"/>
                <a:gd name="connsiteY114" fmla="*/ 2668091 h 4548521"/>
                <a:gd name="connsiteX115" fmla="*/ 5138540 w 6370596"/>
                <a:gd name="connsiteY115" fmla="*/ 2680791 h 4548521"/>
                <a:gd name="connsiteX116" fmla="*/ 5157590 w 6370596"/>
                <a:gd name="connsiteY116" fmla="*/ 2687141 h 4548521"/>
                <a:gd name="connsiteX117" fmla="*/ 5240140 w 6370596"/>
                <a:gd name="connsiteY117" fmla="*/ 2718891 h 4548521"/>
                <a:gd name="connsiteX118" fmla="*/ 5259190 w 6370596"/>
                <a:gd name="connsiteY118" fmla="*/ 2725241 h 4548521"/>
                <a:gd name="connsiteX119" fmla="*/ 5290940 w 6370596"/>
                <a:gd name="connsiteY119" fmla="*/ 2737941 h 4548521"/>
                <a:gd name="connsiteX120" fmla="*/ 5316340 w 6370596"/>
                <a:gd name="connsiteY120" fmla="*/ 2744291 h 4548521"/>
                <a:gd name="connsiteX121" fmla="*/ 5354440 w 6370596"/>
                <a:gd name="connsiteY121" fmla="*/ 2756991 h 4548521"/>
                <a:gd name="connsiteX122" fmla="*/ 5398890 w 6370596"/>
                <a:gd name="connsiteY122" fmla="*/ 2769691 h 4548521"/>
                <a:gd name="connsiteX123" fmla="*/ 5494140 w 6370596"/>
                <a:gd name="connsiteY123" fmla="*/ 2763341 h 4548521"/>
                <a:gd name="connsiteX124" fmla="*/ 5513190 w 6370596"/>
                <a:gd name="connsiteY124" fmla="*/ 2744291 h 4548521"/>
                <a:gd name="connsiteX125" fmla="*/ 5500490 w 6370596"/>
                <a:gd name="connsiteY125" fmla="*/ 2699841 h 4548521"/>
                <a:gd name="connsiteX126" fmla="*/ 5494140 w 6370596"/>
                <a:gd name="connsiteY126" fmla="*/ 2668091 h 4548521"/>
                <a:gd name="connsiteX127" fmla="*/ 5456040 w 6370596"/>
                <a:gd name="connsiteY127" fmla="*/ 2649041 h 4548521"/>
                <a:gd name="connsiteX128" fmla="*/ 5449690 w 6370596"/>
                <a:gd name="connsiteY128" fmla="*/ 2623641 h 4548521"/>
                <a:gd name="connsiteX129" fmla="*/ 5462390 w 6370596"/>
                <a:gd name="connsiteY129" fmla="*/ 2509341 h 4548521"/>
                <a:gd name="connsiteX130" fmla="*/ 5475090 w 6370596"/>
                <a:gd name="connsiteY130" fmla="*/ 2483941 h 4548521"/>
                <a:gd name="connsiteX131" fmla="*/ 5513190 w 6370596"/>
                <a:gd name="connsiteY131" fmla="*/ 2458541 h 4548521"/>
                <a:gd name="connsiteX132" fmla="*/ 5513190 w 6370596"/>
                <a:gd name="connsiteY132" fmla="*/ 2356941 h 4548521"/>
                <a:gd name="connsiteX133" fmla="*/ 5532240 w 6370596"/>
                <a:gd name="connsiteY133" fmla="*/ 2331541 h 4548521"/>
                <a:gd name="connsiteX134" fmla="*/ 5551290 w 6370596"/>
                <a:gd name="connsiteY134" fmla="*/ 2293441 h 4548521"/>
                <a:gd name="connsiteX135" fmla="*/ 5576690 w 6370596"/>
                <a:gd name="connsiteY135" fmla="*/ 2287091 h 4548521"/>
                <a:gd name="connsiteX136" fmla="*/ 5684640 w 6370596"/>
                <a:gd name="connsiteY136" fmla="*/ 2280741 h 4548521"/>
                <a:gd name="connsiteX137" fmla="*/ 5767190 w 6370596"/>
                <a:gd name="connsiteY137" fmla="*/ 2261691 h 4548521"/>
                <a:gd name="connsiteX138" fmla="*/ 5786240 w 6370596"/>
                <a:gd name="connsiteY138" fmla="*/ 2255341 h 4548521"/>
                <a:gd name="connsiteX139" fmla="*/ 5951340 w 6370596"/>
                <a:gd name="connsiteY139" fmla="*/ 2261691 h 4548521"/>
                <a:gd name="connsiteX140" fmla="*/ 5989440 w 6370596"/>
                <a:gd name="connsiteY140" fmla="*/ 2280741 h 4548521"/>
                <a:gd name="connsiteX141" fmla="*/ 6129140 w 6370596"/>
                <a:gd name="connsiteY141" fmla="*/ 2299791 h 4548521"/>
                <a:gd name="connsiteX142" fmla="*/ 6287890 w 6370596"/>
                <a:gd name="connsiteY142" fmla="*/ 2293441 h 4548521"/>
                <a:gd name="connsiteX143" fmla="*/ 6306940 w 6370596"/>
                <a:gd name="connsiteY143" fmla="*/ 2280741 h 4548521"/>
                <a:gd name="connsiteX144" fmla="*/ 6332340 w 6370596"/>
                <a:gd name="connsiteY144" fmla="*/ 2274391 h 4548521"/>
                <a:gd name="connsiteX145" fmla="*/ 6370440 w 6370596"/>
                <a:gd name="connsiteY145" fmla="*/ 2236291 h 4548521"/>
                <a:gd name="connsiteX146" fmla="*/ 6351390 w 6370596"/>
                <a:gd name="connsiteY146" fmla="*/ 2229941 h 4548521"/>
                <a:gd name="connsiteX147" fmla="*/ 6325990 w 6370596"/>
                <a:gd name="connsiteY147" fmla="*/ 2217241 h 4548521"/>
                <a:gd name="connsiteX148" fmla="*/ 6306940 w 6370596"/>
                <a:gd name="connsiteY148" fmla="*/ 2102941 h 4548521"/>
                <a:gd name="connsiteX149" fmla="*/ 6300590 w 6370596"/>
                <a:gd name="connsiteY149" fmla="*/ 2033091 h 4548521"/>
                <a:gd name="connsiteX150" fmla="*/ 6281540 w 6370596"/>
                <a:gd name="connsiteY150" fmla="*/ 1969591 h 4548521"/>
                <a:gd name="connsiteX151" fmla="*/ 6268840 w 6370596"/>
                <a:gd name="connsiteY151" fmla="*/ 1937841 h 4548521"/>
                <a:gd name="connsiteX152" fmla="*/ 6262490 w 6370596"/>
                <a:gd name="connsiteY152" fmla="*/ 1918791 h 4548521"/>
                <a:gd name="connsiteX153" fmla="*/ 6249790 w 6370596"/>
                <a:gd name="connsiteY153" fmla="*/ 1899741 h 4548521"/>
                <a:gd name="connsiteX154" fmla="*/ 6243440 w 6370596"/>
                <a:gd name="connsiteY154" fmla="*/ 1874341 h 4548521"/>
                <a:gd name="connsiteX155" fmla="*/ 6224390 w 6370596"/>
                <a:gd name="connsiteY155" fmla="*/ 1829891 h 4548521"/>
                <a:gd name="connsiteX156" fmla="*/ 6218040 w 6370596"/>
                <a:gd name="connsiteY156" fmla="*/ 1753691 h 4548521"/>
                <a:gd name="connsiteX157" fmla="*/ 6192640 w 6370596"/>
                <a:gd name="connsiteY157" fmla="*/ 1696541 h 4548521"/>
                <a:gd name="connsiteX158" fmla="*/ 6179940 w 6370596"/>
                <a:gd name="connsiteY158" fmla="*/ 1671141 h 4548521"/>
                <a:gd name="connsiteX159" fmla="*/ 6154540 w 6370596"/>
                <a:gd name="connsiteY159" fmla="*/ 1633041 h 4548521"/>
                <a:gd name="connsiteX160" fmla="*/ 6141840 w 6370596"/>
                <a:gd name="connsiteY160" fmla="*/ 1594941 h 4548521"/>
                <a:gd name="connsiteX161" fmla="*/ 6135490 w 6370596"/>
                <a:gd name="connsiteY161" fmla="*/ 1575891 h 4548521"/>
                <a:gd name="connsiteX162" fmla="*/ 6129140 w 6370596"/>
                <a:gd name="connsiteY162" fmla="*/ 1550491 h 4548521"/>
                <a:gd name="connsiteX163" fmla="*/ 6116440 w 6370596"/>
                <a:gd name="connsiteY163" fmla="*/ 1531441 h 4548521"/>
                <a:gd name="connsiteX164" fmla="*/ 6097390 w 6370596"/>
                <a:gd name="connsiteY164" fmla="*/ 1486991 h 4548521"/>
                <a:gd name="connsiteX165" fmla="*/ 6059290 w 6370596"/>
                <a:gd name="connsiteY165" fmla="*/ 1474291 h 4548521"/>
                <a:gd name="connsiteX166" fmla="*/ 6002140 w 6370596"/>
                <a:gd name="connsiteY166" fmla="*/ 1461591 h 4548521"/>
                <a:gd name="connsiteX167" fmla="*/ 5964040 w 6370596"/>
                <a:gd name="connsiteY167" fmla="*/ 1448891 h 4548521"/>
                <a:gd name="connsiteX168" fmla="*/ 5944990 w 6370596"/>
                <a:gd name="connsiteY168" fmla="*/ 1442541 h 4548521"/>
                <a:gd name="connsiteX169" fmla="*/ 5887840 w 6370596"/>
                <a:gd name="connsiteY169" fmla="*/ 1429841 h 4548521"/>
                <a:gd name="connsiteX170" fmla="*/ 5868790 w 6370596"/>
                <a:gd name="connsiteY170" fmla="*/ 1423491 h 4548521"/>
                <a:gd name="connsiteX171" fmla="*/ 5563990 w 6370596"/>
                <a:gd name="connsiteY171" fmla="*/ 1436191 h 4548521"/>
                <a:gd name="connsiteX172" fmla="*/ 5506840 w 6370596"/>
                <a:gd name="connsiteY172" fmla="*/ 1448891 h 4548521"/>
                <a:gd name="connsiteX173" fmla="*/ 5468740 w 6370596"/>
                <a:gd name="connsiteY173" fmla="*/ 1461591 h 4548521"/>
                <a:gd name="connsiteX174" fmla="*/ 5449690 w 6370596"/>
                <a:gd name="connsiteY174" fmla="*/ 1467941 h 4548521"/>
                <a:gd name="connsiteX175" fmla="*/ 5430640 w 6370596"/>
                <a:gd name="connsiteY175" fmla="*/ 1480641 h 4548521"/>
                <a:gd name="connsiteX176" fmla="*/ 5373490 w 6370596"/>
                <a:gd name="connsiteY176" fmla="*/ 1493341 h 4548521"/>
                <a:gd name="connsiteX177" fmla="*/ 5309990 w 6370596"/>
                <a:gd name="connsiteY177" fmla="*/ 1506041 h 4548521"/>
                <a:gd name="connsiteX178" fmla="*/ 5202040 w 6370596"/>
                <a:gd name="connsiteY178" fmla="*/ 1525091 h 4548521"/>
                <a:gd name="connsiteX179" fmla="*/ 5030590 w 6370596"/>
                <a:gd name="connsiteY179" fmla="*/ 1512391 h 4548521"/>
                <a:gd name="connsiteX180" fmla="*/ 4967090 w 6370596"/>
                <a:gd name="connsiteY180" fmla="*/ 1493341 h 4548521"/>
                <a:gd name="connsiteX181" fmla="*/ 4948040 w 6370596"/>
                <a:gd name="connsiteY181" fmla="*/ 1486991 h 4548521"/>
                <a:gd name="connsiteX182" fmla="*/ 4922640 w 6370596"/>
                <a:gd name="connsiteY182" fmla="*/ 1480641 h 4548521"/>
                <a:gd name="connsiteX183" fmla="*/ 4903590 w 6370596"/>
                <a:gd name="connsiteY183" fmla="*/ 1474291 h 4548521"/>
                <a:gd name="connsiteX184" fmla="*/ 4833740 w 6370596"/>
                <a:gd name="connsiteY184" fmla="*/ 1467941 h 4548521"/>
                <a:gd name="connsiteX185" fmla="*/ 4795640 w 6370596"/>
                <a:gd name="connsiteY185" fmla="*/ 1455241 h 4548521"/>
                <a:gd name="connsiteX186" fmla="*/ 4522590 w 6370596"/>
                <a:gd name="connsiteY186" fmla="*/ 1442541 h 4548521"/>
                <a:gd name="connsiteX187" fmla="*/ 4490840 w 6370596"/>
                <a:gd name="connsiteY187" fmla="*/ 1436191 h 4548521"/>
                <a:gd name="connsiteX188" fmla="*/ 4452740 w 6370596"/>
                <a:gd name="connsiteY188" fmla="*/ 1423491 h 4548521"/>
                <a:gd name="connsiteX189" fmla="*/ 4395590 w 6370596"/>
                <a:gd name="connsiteY189" fmla="*/ 1417141 h 4548521"/>
                <a:gd name="connsiteX190" fmla="*/ 4357490 w 6370596"/>
                <a:gd name="connsiteY190" fmla="*/ 1391741 h 4548521"/>
                <a:gd name="connsiteX191" fmla="*/ 4319390 w 6370596"/>
                <a:gd name="connsiteY191" fmla="*/ 1379041 h 4548521"/>
                <a:gd name="connsiteX192" fmla="*/ 4281290 w 6370596"/>
                <a:gd name="connsiteY192" fmla="*/ 1366341 h 4548521"/>
                <a:gd name="connsiteX193" fmla="*/ 4243190 w 6370596"/>
                <a:gd name="connsiteY193" fmla="*/ 1353641 h 4548521"/>
                <a:gd name="connsiteX194" fmla="*/ 4211440 w 6370596"/>
                <a:gd name="connsiteY194" fmla="*/ 1347291 h 4548521"/>
                <a:gd name="connsiteX195" fmla="*/ 4192390 w 6370596"/>
                <a:gd name="connsiteY195" fmla="*/ 1334591 h 4548521"/>
                <a:gd name="connsiteX196" fmla="*/ 4154290 w 6370596"/>
                <a:gd name="connsiteY196" fmla="*/ 1321891 h 4548521"/>
                <a:gd name="connsiteX197" fmla="*/ 4135240 w 6370596"/>
                <a:gd name="connsiteY197" fmla="*/ 1315541 h 4548521"/>
                <a:gd name="connsiteX198" fmla="*/ 4103490 w 6370596"/>
                <a:gd name="connsiteY198" fmla="*/ 1296491 h 4548521"/>
                <a:gd name="connsiteX199" fmla="*/ 4059040 w 6370596"/>
                <a:gd name="connsiteY199" fmla="*/ 1283791 h 4548521"/>
                <a:gd name="connsiteX200" fmla="*/ 4033640 w 6370596"/>
                <a:gd name="connsiteY200" fmla="*/ 1271091 h 4548521"/>
                <a:gd name="connsiteX201" fmla="*/ 3982840 w 6370596"/>
                <a:gd name="connsiteY201" fmla="*/ 1258391 h 4548521"/>
                <a:gd name="connsiteX202" fmla="*/ 3919340 w 6370596"/>
                <a:gd name="connsiteY202" fmla="*/ 1220291 h 4548521"/>
                <a:gd name="connsiteX203" fmla="*/ 3900290 w 6370596"/>
                <a:gd name="connsiteY203" fmla="*/ 1213941 h 4548521"/>
                <a:gd name="connsiteX204" fmla="*/ 3709790 w 6370596"/>
                <a:gd name="connsiteY204" fmla="*/ 1207591 h 4548521"/>
                <a:gd name="connsiteX205" fmla="*/ 3627240 w 6370596"/>
                <a:gd name="connsiteY205" fmla="*/ 1213941 h 4548521"/>
                <a:gd name="connsiteX206" fmla="*/ 3589140 w 6370596"/>
                <a:gd name="connsiteY206" fmla="*/ 1232991 h 4548521"/>
                <a:gd name="connsiteX207" fmla="*/ 3551040 w 6370596"/>
                <a:gd name="connsiteY207" fmla="*/ 1245691 h 4548521"/>
                <a:gd name="connsiteX208" fmla="*/ 3531990 w 6370596"/>
                <a:gd name="connsiteY208" fmla="*/ 1258391 h 4548521"/>
                <a:gd name="connsiteX209" fmla="*/ 3512940 w 6370596"/>
                <a:gd name="connsiteY209" fmla="*/ 1264741 h 4548521"/>
                <a:gd name="connsiteX210" fmla="*/ 3474840 w 6370596"/>
                <a:gd name="connsiteY210" fmla="*/ 1290141 h 4548521"/>
                <a:gd name="connsiteX211" fmla="*/ 3455790 w 6370596"/>
                <a:gd name="connsiteY211" fmla="*/ 1302841 h 4548521"/>
                <a:gd name="connsiteX212" fmla="*/ 3455790 w 6370596"/>
                <a:gd name="connsiteY212" fmla="*/ 1455241 h 4548521"/>
                <a:gd name="connsiteX213" fmla="*/ 3366890 w 6370596"/>
                <a:gd name="connsiteY213" fmla="*/ 1506041 h 4548521"/>
                <a:gd name="connsiteX214" fmla="*/ 3271640 w 6370596"/>
                <a:gd name="connsiteY214" fmla="*/ 1448891 h 4548521"/>
                <a:gd name="connsiteX215" fmla="*/ 3252590 w 6370596"/>
                <a:gd name="connsiteY215" fmla="*/ 1455241 h 4548521"/>
                <a:gd name="connsiteX216" fmla="*/ 3176390 w 6370596"/>
                <a:gd name="connsiteY216" fmla="*/ 1429841 h 4548521"/>
                <a:gd name="connsiteX217" fmla="*/ 3157340 w 6370596"/>
                <a:gd name="connsiteY217" fmla="*/ 1410791 h 4548521"/>
                <a:gd name="connsiteX218" fmla="*/ 3138290 w 6370596"/>
                <a:gd name="connsiteY218" fmla="*/ 1372691 h 4548521"/>
                <a:gd name="connsiteX219" fmla="*/ 3131940 w 6370596"/>
                <a:gd name="connsiteY219" fmla="*/ 1353641 h 4548521"/>
                <a:gd name="connsiteX220" fmla="*/ 3119240 w 6370596"/>
                <a:gd name="connsiteY220" fmla="*/ 1334591 h 4548521"/>
                <a:gd name="connsiteX221" fmla="*/ 3112890 w 6370596"/>
                <a:gd name="connsiteY221" fmla="*/ 1315541 h 4548521"/>
                <a:gd name="connsiteX222" fmla="*/ 3100190 w 6370596"/>
                <a:gd name="connsiteY222" fmla="*/ 1296491 h 4548521"/>
                <a:gd name="connsiteX223" fmla="*/ 3087490 w 6370596"/>
                <a:gd name="connsiteY223" fmla="*/ 1271091 h 4548521"/>
                <a:gd name="connsiteX224" fmla="*/ 3068440 w 6370596"/>
                <a:gd name="connsiteY224" fmla="*/ 1252041 h 4548521"/>
                <a:gd name="connsiteX225" fmla="*/ 3030340 w 6370596"/>
                <a:gd name="connsiteY225" fmla="*/ 1232991 h 4548521"/>
                <a:gd name="connsiteX226" fmla="*/ 3011290 w 6370596"/>
                <a:gd name="connsiteY226" fmla="*/ 1213941 h 4548521"/>
                <a:gd name="connsiteX227" fmla="*/ 2985890 w 6370596"/>
                <a:gd name="connsiteY227" fmla="*/ 1194891 h 4548521"/>
                <a:gd name="connsiteX228" fmla="*/ 2966840 w 6370596"/>
                <a:gd name="connsiteY228" fmla="*/ 1169491 h 4548521"/>
                <a:gd name="connsiteX229" fmla="*/ 2941440 w 6370596"/>
                <a:gd name="connsiteY229" fmla="*/ 1144091 h 4548521"/>
                <a:gd name="connsiteX230" fmla="*/ 2896990 w 6370596"/>
                <a:gd name="connsiteY230" fmla="*/ 1086941 h 4548521"/>
                <a:gd name="connsiteX231" fmla="*/ 2865240 w 6370596"/>
                <a:gd name="connsiteY231" fmla="*/ 1048841 h 4548521"/>
                <a:gd name="connsiteX232" fmla="*/ 2839840 w 6370596"/>
                <a:gd name="connsiteY232" fmla="*/ 1029791 h 4548521"/>
                <a:gd name="connsiteX233" fmla="*/ 2801740 w 6370596"/>
                <a:gd name="connsiteY233" fmla="*/ 1004391 h 4548521"/>
                <a:gd name="connsiteX234" fmla="*/ 2757290 w 6370596"/>
                <a:gd name="connsiteY234" fmla="*/ 966291 h 4548521"/>
                <a:gd name="connsiteX235" fmla="*/ 2719190 w 6370596"/>
                <a:gd name="connsiteY235" fmla="*/ 928191 h 4548521"/>
                <a:gd name="connsiteX236" fmla="*/ 2700140 w 6370596"/>
                <a:gd name="connsiteY236" fmla="*/ 915491 h 4548521"/>
                <a:gd name="connsiteX237" fmla="*/ 2655690 w 6370596"/>
                <a:gd name="connsiteY237" fmla="*/ 871041 h 4548521"/>
                <a:gd name="connsiteX238" fmla="*/ 2630290 w 6370596"/>
                <a:gd name="connsiteY238" fmla="*/ 832941 h 4548521"/>
                <a:gd name="connsiteX239" fmla="*/ 2598540 w 6370596"/>
                <a:gd name="connsiteY239" fmla="*/ 801191 h 4548521"/>
                <a:gd name="connsiteX240" fmla="*/ 2585840 w 6370596"/>
                <a:gd name="connsiteY240" fmla="*/ 782141 h 4548521"/>
                <a:gd name="connsiteX241" fmla="*/ 2522340 w 6370596"/>
                <a:gd name="connsiteY241" fmla="*/ 744041 h 4548521"/>
                <a:gd name="connsiteX242" fmla="*/ 2503290 w 6370596"/>
                <a:gd name="connsiteY242" fmla="*/ 724991 h 4548521"/>
                <a:gd name="connsiteX243" fmla="*/ 2452490 w 6370596"/>
                <a:gd name="connsiteY243" fmla="*/ 693241 h 4548521"/>
                <a:gd name="connsiteX244" fmla="*/ 2376290 w 6370596"/>
                <a:gd name="connsiteY244" fmla="*/ 642441 h 4548521"/>
                <a:gd name="connsiteX245" fmla="*/ 2331840 w 6370596"/>
                <a:gd name="connsiteY245" fmla="*/ 585291 h 4548521"/>
                <a:gd name="connsiteX246" fmla="*/ 2293740 w 6370596"/>
                <a:gd name="connsiteY246" fmla="*/ 547191 h 4548521"/>
                <a:gd name="connsiteX247" fmla="*/ 2268340 w 6370596"/>
                <a:gd name="connsiteY247" fmla="*/ 496391 h 4548521"/>
                <a:gd name="connsiteX248" fmla="*/ 2223890 w 6370596"/>
                <a:gd name="connsiteY248" fmla="*/ 350341 h 4548521"/>
                <a:gd name="connsiteX249" fmla="*/ 2211190 w 6370596"/>
                <a:gd name="connsiteY249" fmla="*/ 331291 h 4548521"/>
                <a:gd name="connsiteX250" fmla="*/ 2204840 w 6370596"/>
                <a:gd name="connsiteY250" fmla="*/ 312241 h 4548521"/>
                <a:gd name="connsiteX251" fmla="*/ 2179440 w 6370596"/>
                <a:gd name="connsiteY251" fmla="*/ 274141 h 4548521"/>
                <a:gd name="connsiteX252" fmla="*/ 2122290 w 6370596"/>
                <a:gd name="connsiteY252" fmla="*/ 134441 h 4548521"/>
                <a:gd name="connsiteX253" fmla="*/ 2096890 w 6370596"/>
                <a:gd name="connsiteY253" fmla="*/ 96341 h 4548521"/>
                <a:gd name="connsiteX254" fmla="*/ 2071490 w 6370596"/>
                <a:gd name="connsiteY254" fmla="*/ 89991 h 4548521"/>
                <a:gd name="connsiteX255" fmla="*/ 2001640 w 6370596"/>
                <a:gd name="connsiteY255" fmla="*/ 58241 h 4548521"/>
                <a:gd name="connsiteX256" fmla="*/ 1982590 w 6370596"/>
                <a:gd name="connsiteY256" fmla="*/ 45541 h 4548521"/>
                <a:gd name="connsiteX257" fmla="*/ 1684140 w 6370596"/>
                <a:gd name="connsiteY257" fmla="*/ 26491 h 4548521"/>
                <a:gd name="connsiteX258" fmla="*/ 763390 w 6370596"/>
                <a:gd name="connsiteY258" fmla="*/ 13791 h 4548521"/>
                <a:gd name="connsiteX259" fmla="*/ 503040 w 6370596"/>
                <a:gd name="connsiteY259" fmla="*/ 1091 h 4548521"/>
                <a:gd name="connsiteX260" fmla="*/ 452240 w 6370596"/>
                <a:gd name="connsiteY260" fmla="*/ 20141 h 4548521"/>
                <a:gd name="connsiteX261" fmla="*/ 134740 w 6370596"/>
                <a:gd name="connsiteY261" fmla="*/ 20141 h 4548521"/>
                <a:gd name="connsiteX262" fmla="*/ 45840 w 6370596"/>
                <a:gd name="connsiteY262" fmla="*/ 64591 h 4548521"/>
                <a:gd name="connsiteX263" fmla="*/ 26790 w 6370596"/>
                <a:gd name="connsiteY263" fmla="*/ 229691 h 4548521"/>
                <a:gd name="connsiteX264" fmla="*/ 7740 w 6370596"/>
                <a:gd name="connsiteY264" fmla="*/ 369391 h 4548521"/>
                <a:gd name="connsiteX265" fmla="*/ 20440 w 6370596"/>
                <a:gd name="connsiteY26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60740 w 6370596"/>
                <a:gd name="connsiteY112" fmla="*/ 2680791 h 4548521"/>
                <a:gd name="connsiteX113" fmla="*/ 5049640 w 6370596"/>
                <a:gd name="connsiteY113" fmla="*/ 2661741 h 4548521"/>
                <a:gd name="connsiteX114" fmla="*/ 5119490 w 6370596"/>
                <a:gd name="connsiteY114" fmla="*/ 2668091 h 4548521"/>
                <a:gd name="connsiteX115" fmla="*/ 5138540 w 6370596"/>
                <a:gd name="connsiteY115" fmla="*/ 2680791 h 4548521"/>
                <a:gd name="connsiteX116" fmla="*/ 5157590 w 6370596"/>
                <a:gd name="connsiteY116" fmla="*/ 2687141 h 4548521"/>
                <a:gd name="connsiteX117" fmla="*/ 5240140 w 6370596"/>
                <a:gd name="connsiteY117" fmla="*/ 2718891 h 4548521"/>
                <a:gd name="connsiteX118" fmla="*/ 5259190 w 6370596"/>
                <a:gd name="connsiteY118" fmla="*/ 2725241 h 4548521"/>
                <a:gd name="connsiteX119" fmla="*/ 5290940 w 6370596"/>
                <a:gd name="connsiteY119" fmla="*/ 2737941 h 4548521"/>
                <a:gd name="connsiteX120" fmla="*/ 5354440 w 6370596"/>
                <a:gd name="connsiteY120" fmla="*/ 2756991 h 4548521"/>
                <a:gd name="connsiteX121" fmla="*/ 5398890 w 6370596"/>
                <a:gd name="connsiteY121" fmla="*/ 2769691 h 4548521"/>
                <a:gd name="connsiteX122" fmla="*/ 5494140 w 6370596"/>
                <a:gd name="connsiteY122" fmla="*/ 2763341 h 4548521"/>
                <a:gd name="connsiteX123" fmla="*/ 5513190 w 6370596"/>
                <a:gd name="connsiteY123" fmla="*/ 2744291 h 4548521"/>
                <a:gd name="connsiteX124" fmla="*/ 5500490 w 6370596"/>
                <a:gd name="connsiteY124" fmla="*/ 2699841 h 4548521"/>
                <a:gd name="connsiteX125" fmla="*/ 5494140 w 6370596"/>
                <a:gd name="connsiteY125" fmla="*/ 2668091 h 4548521"/>
                <a:gd name="connsiteX126" fmla="*/ 5456040 w 6370596"/>
                <a:gd name="connsiteY126" fmla="*/ 2649041 h 4548521"/>
                <a:gd name="connsiteX127" fmla="*/ 5449690 w 6370596"/>
                <a:gd name="connsiteY127" fmla="*/ 2623641 h 4548521"/>
                <a:gd name="connsiteX128" fmla="*/ 5462390 w 6370596"/>
                <a:gd name="connsiteY128" fmla="*/ 2509341 h 4548521"/>
                <a:gd name="connsiteX129" fmla="*/ 5475090 w 6370596"/>
                <a:gd name="connsiteY129" fmla="*/ 2483941 h 4548521"/>
                <a:gd name="connsiteX130" fmla="*/ 5513190 w 6370596"/>
                <a:gd name="connsiteY130" fmla="*/ 2458541 h 4548521"/>
                <a:gd name="connsiteX131" fmla="*/ 5513190 w 6370596"/>
                <a:gd name="connsiteY131" fmla="*/ 2356941 h 4548521"/>
                <a:gd name="connsiteX132" fmla="*/ 5532240 w 6370596"/>
                <a:gd name="connsiteY132" fmla="*/ 2331541 h 4548521"/>
                <a:gd name="connsiteX133" fmla="*/ 5551290 w 6370596"/>
                <a:gd name="connsiteY133" fmla="*/ 2293441 h 4548521"/>
                <a:gd name="connsiteX134" fmla="*/ 5576690 w 6370596"/>
                <a:gd name="connsiteY134" fmla="*/ 2287091 h 4548521"/>
                <a:gd name="connsiteX135" fmla="*/ 5684640 w 6370596"/>
                <a:gd name="connsiteY135" fmla="*/ 2280741 h 4548521"/>
                <a:gd name="connsiteX136" fmla="*/ 5767190 w 6370596"/>
                <a:gd name="connsiteY136" fmla="*/ 2261691 h 4548521"/>
                <a:gd name="connsiteX137" fmla="*/ 5786240 w 6370596"/>
                <a:gd name="connsiteY137" fmla="*/ 2255341 h 4548521"/>
                <a:gd name="connsiteX138" fmla="*/ 5951340 w 6370596"/>
                <a:gd name="connsiteY138" fmla="*/ 2261691 h 4548521"/>
                <a:gd name="connsiteX139" fmla="*/ 5989440 w 6370596"/>
                <a:gd name="connsiteY139" fmla="*/ 2280741 h 4548521"/>
                <a:gd name="connsiteX140" fmla="*/ 6129140 w 6370596"/>
                <a:gd name="connsiteY140" fmla="*/ 2299791 h 4548521"/>
                <a:gd name="connsiteX141" fmla="*/ 6287890 w 6370596"/>
                <a:gd name="connsiteY141" fmla="*/ 2293441 h 4548521"/>
                <a:gd name="connsiteX142" fmla="*/ 6306940 w 6370596"/>
                <a:gd name="connsiteY142" fmla="*/ 2280741 h 4548521"/>
                <a:gd name="connsiteX143" fmla="*/ 6332340 w 6370596"/>
                <a:gd name="connsiteY143" fmla="*/ 2274391 h 4548521"/>
                <a:gd name="connsiteX144" fmla="*/ 6370440 w 6370596"/>
                <a:gd name="connsiteY144" fmla="*/ 2236291 h 4548521"/>
                <a:gd name="connsiteX145" fmla="*/ 6351390 w 6370596"/>
                <a:gd name="connsiteY145" fmla="*/ 2229941 h 4548521"/>
                <a:gd name="connsiteX146" fmla="*/ 6325990 w 6370596"/>
                <a:gd name="connsiteY146" fmla="*/ 2217241 h 4548521"/>
                <a:gd name="connsiteX147" fmla="*/ 6306940 w 6370596"/>
                <a:gd name="connsiteY147" fmla="*/ 2102941 h 4548521"/>
                <a:gd name="connsiteX148" fmla="*/ 6300590 w 6370596"/>
                <a:gd name="connsiteY148" fmla="*/ 2033091 h 4548521"/>
                <a:gd name="connsiteX149" fmla="*/ 6281540 w 6370596"/>
                <a:gd name="connsiteY149" fmla="*/ 1969591 h 4548521"/>
                <a:gd name="connsiteX150" fmla="*/ 6268840 w 6370596"/>
                <a:gd name="connsiteY150" fmla="*/ 1937841 h 4548521"/>
                <a:gd name="connsiteX151" fmla="*/ 6262490 w 6370596"/>
                <a:gd name="connsiteY151" fmla="*/ 1918791 h 4548521"/>
                <a:gd name="connsiteX152" fmla="*/ 6249790 w 6370596"/>
                <a:gd name="connsiteY152" fmla="*/ 1899741 h 4548521"/>
                <a:gd name="connsiteX153" fmla="*/ 6243440 w 6370596"/>
                <a:gd name="connsiteY153" fmla="*/ 1874341 h 4548521"/>
                <a:gd name="connsiteX154" fmla="*/ 6224390 w 6370596"/>
                <a:gd name="connsiteY154" fmla="*/ 1829891 h 4548521"/>
                <a:gd name="connsiteX155" fmla="*/ 6218040 w 6370596"/>
                <a:gd name="connsiteY155" fmla="*/ 1753691 h 4548521"/>
                <a:gd name="connsiteX156" fmla="*/ 6192640 w 6370596"/>
                <a:gd name="connsiteY156" fmla="*/ 1696541 h 4548521"/>
                <a:gd name="connsiteX157" fmla="*/ 6179940 w 6370596"/>
                <a:gd name="connsiteY157" fmla="*/ 1671141 h 4548521"/>
                <a:gd name="connsiteX158" fmla="*/ 6154540 w 6370596"/>
                <a:gd name="connsiteY158" fmla="*/ 1633041 h 4548521"/>
                <a:gd name="connsiteX159" fmla="*/ 6141840 w 6370596"/>
                <a:gd name="connsiteY159" fmla="*/ 1594941 h 4548521"/>
                <a:gd name="connsiteX160" fmla="*/ 6135490 w 6370596"/>
                <a:gd name="connsiteY160" fmla="*/ 1575891 h 4548521"/>
                <a:gd name="connsiteX161" fmla="*/ 6129140 w 6370596"/>
                <a:gd name="connsiteY161" fmla="*/ 1550491 h 4548521"/>
                <a:gd name="connsiteX162" fmla="*/ 6116440 w 6370596"/>
                <a:gd name="connsiteY162" fmla="*/ 1531441 h 4548521"/>
                <a:gd name="connsiteX163" fmla="*/ 6097390 w 6370596"/>
                <a:gd name="connsiteY163" fmla="*/ 1486991 h 4548521"/>
                <a:gd name="connsiteX164" fmla="*/ 6059290 w 6370596"/>
                <a:gd name="connsiteY164" fmla="*/ 1474291 h 4548521"/>
                <a:gd name="connsiteX165" fmla="*/ 6002140 w 6370596"/>
                <a:gd name="connsiteY165" fmla="*/ 1461591 h 4548521"/>
                <a:gd name="connsiteX166" fmla="*/ 5964040 w 6370596"/>
                <a:gd name="connsiteY166" fmla="*/ 1448891 h 4548521"/>
                <a:gd name="connsiteX167" fmla="*/ 5944990 w 6370596"/>
                <a:gd name="connsiteY167" fmla="*/ 1442541 h 4548521"/>
                <a:gd name="connsiteX168" fmla="*/ 5887840 w 6370596"/>
                <a:gd name="connsiteY168" fmla="*/ 1429841 h 4548521"/>
                <a:gd name="connsiteX169" fmla="*/ 5868790 w 6370596"/>
                <a:gd name="connsiteY169" fmla="*/ 1423491 h 4548521"/>
                <a:gd name="connsiteX170" fmla="*/ 5563990 w 6370596"/>
                <a:gd name="connsiteY170" fmla="*/ 1436191 h 4548521"/>
                <a:gd name="connsiteX171" fmla="*/ 5506840 w 6370596"/>
                <a:gd name="connsiteY171" fmla="*/ 1448891 h 4548521"/>
                <a:gd name="connsiteX172" fmla="*/ 5468740 w 6370596"/>
                <a:gd name="connsiteY172" fmla="*/ 1461591 h 4548521"/>
                <a:gd name="connsiteX173" fmla="*/ 5449690 w 6370596"/>
                <a:gd name="connsiteY173" fmla="*/ 1467941 h 4548521"/>
                <a:gd name="connsiteX174" fmla="*/ 5430640 w 6370596"/>
                <a:gd name="connsiteY174" fmla="*/ 1480641 h 4548521"/>
                <a:gd name="connsiteX175" fmla="*/ 5373490 w 6370596"/>
                <a:gd name="connsiteY175" fmla="*/ 1493341 h 4548521"/>
                <a:gd name="connsiteX176" fmla="*/ 5309990 w 6370596"/>
                <a:gd name="connsiteY176" fmla="*/ 1506041 h 4548521"/>
                <a:gd name="connsiteX177" fmla="*/ 5202040 w 6370596"/>
                <a:gd name="connsiteY177" fmla="*/ 1525091 h 4548521"/>
                <a:gd name="connsiteX178" fmla="*/ 5030590 w 6370596"/>
                <a:gd name="connsiteY178" fmla="*/ 1512391 h 4548521"/>
                <a:gd name="connsiteX179" fmla="*/ 4967090 w 6370596"/>
                <a:gd name="connsiteY179" fmla="*/ 1493341 h 4548521"/>
                <a:gd name="connsiteX180" fmla="*/ 4948040 w 6370596"/>
                <a:gd name="connsiteY180" fmla="*/ 1486991 h 4548521"/>
                <a:gd name="connsiteX181" fmla="*/ 4922640 w 6370596"/>
                <a:gd name="connsiteY181" fmla="*/ 1480641 h 4548521"/>
                <a:gd name="connsiteX182" fmla="*/ 4903590 w 6370596"/>
                <a:gd name="connsiteY182" fmla="*/ 1474291 h 4548521"/>
                <a:gd name="connsiteX183" fmla="*/ 4833740 w 6370596"/>
                <a:gd name="connsiteY183" fmla="*/ 1467941 h 4548521"/>
                <a:gd name="connsiteX184" fmla="*/ 4795640 w 6370596"/>
                <a:gd name="connsiteY184" fmla="*/ 1455241 h 4548521"/>
                <a:gd name="connsiteX185" fmla="*/ 4522590 w 6370596"/>
                <a:gd name="connsiteY185" fmla="*/ 1442541 h 4548521"/>
                <a:gd name="connsiteX186" fmla="*/ 4490840 w 6370596"/>
                <a:gd name="connsiteY186" fmla="*/ 1436191 h 4548521"/>
                <a:gd name="connsiteX187" fmla="*/ 4452740 w 6370596"/>
                <a:gd name="connsiteY187" fmla="*/ 1423491 h 4548521"/>
                <a:gd name="connsiteX188" fmla="*/ 4395590 w 6370596"/>
                <a:gd name="connsiteY188" fmla="*/ 1417141 h 4548521"/>
                <a:gd name="connsiteX189" fmla="*/ 4357490 w 6370596"/>
                <a:gd name="connsiteY189" fmla="*/ 1391741 h 4548521"/>
                <a:gd name="connsiteX190" fmla="*/ 4319390 w 6370596"/>
                <a:gd name="connsiteY190" fmla="*/ 1379041 h 4548521"/>
                <a:gd name="connsiteX191" fmla="*/ 4281290 w 6370596"/>
                <a:gd name="connsiteY191" fmla="*/ 1366341 h 4548521"/>
                <a:gd name="connsiteX192" fmla="*/ 4243190 w 6370596"/>
                <a:gd name="connsiteY192" fmla="*/ 1353641 h 4548521"/>
                <a:gd name="connsiteX193" fmla="*/ 4211440 w 6370596"/>
                <a:gd name="connsiteY193" fmla="*/ 1347291 h 4548521"/>
                <a:gd name="connsiteX194" fmla="*/ 4192390 w 6370596"/>
                <a:gd name="connsiteY194" fmla="*/ 1334591 h 4548521"/>
                <a:gd name="connsiteX195" fmla="*/ 4154290 w 6370596"/>
                <a:gd name="connsiteY195" fmla="*/ 1321891 h 4548521"/>
                <a:gd name="connsiteX196" fmla="*/ 4135240 w 6370596"/>
                <a:gd name="connsiteY196" fmla="*/ 1315541 h 4548521"/>
                <a:gd name="connsiteX197" fmla="*/ 4103490 w 6370596"/>
                <a:gd name="connsiteY197" fmla="*/ 1296491 h 4548521"/>
                <a:gd name="connsiteX198" fmla="*/ 4059040 w 6370596"/>
                <a:gd name="connsiteY198" fmla="*/ 1283791 h 4548521"/>
                <a:gd name="connsiteX199" fmla="*/ 4033640 w 6370596"/>
                <a:gd name="connsiteY199" fmla="*/ 1271091 h 4548521"/>
                <a:gd name="connsiteX200" fmla="*/ 3982840 w 6370596"/>
                <a:gd name="connsiteY200" fmla="*/ 1258391 h 4548521"/>
                <a:gd name="connsiteX201" fmla="*/ 3919340 w 6370596"/>
                <a:gd name="connsiteY201" fmla="*/ 1220291 h 4548521"/>
                <a:gd name="connsiteX202" fmla="*/ 3900290 w 6370596"/>
                <a:gd name="connsiteY202" fmla="*/ 1213941 h 4548521"/>
                <a:gd name="connsiteX203" fmla="*/ 3709790 w 6370596"/>
                <a:gd name="connsiteY203" fmla="*/ 1207591 h 4548521"/>
                <a:gd name="connsiteX204" fmla="*/ 3627240 w 6370596"/>
                <a:gd name="connsiteY204" fmla="*/ 1213941 h 4548521"/>
                <a:gd name="connsiteX205" fmla="*/ 3589140 w 6370596"/>
                <a:gd name="connsiteY205" fmla="*/ 1232991 h 4548521"/>
                <a:gd name="connsiteX206" fmla="*/ 3551040 w 6370596"/>
                <a:gd name="connsiteY206" fmla="*/ 1245691 h 4548521"/>
                <a:gd name="connsiteX207" fmla="*/ 3531990 w 6370596"/>
                <a:gd name="connsiteY207" fmla="*/ 1258391 h 4548521"/>
                <a:gd name="connsiteX208" fmla="*/ 3512940 w 6370596"/>
                <a:gd name="connsiteY208" fmla="*/ 1264741 h 4548521"/>
                <a:gd name="connsiteX209" fmla="*/ 3474840 w 6370596"/>
                <a:gd name="connsiteY209" fmla="*/ 1290141 h 4548521"/>
                <a:gd name="connsiteX210" fmla="*/ 3455790 w 6370596"/>
                <a:gd name="connsiteY210" fmla="*/ 1302841 h 4548521"/>
                <a:gd name="connsiteX211" fmla="*/ 3455790 w 6370596"/>
                <a:gd name="connsiteY211" fmla="*/ 1455241 h 4548521"/>
                <a:gd name="connsiteX212" fmla="*/ 3366890 w 6370596"/>
                <a:gd name="connsiteY212" fmla="*/ 1506041 h 4548521"/>
                <a:gd name="connsiteX213" fmla="*/ 3271640 w 6370596"/>
                <a:gd name="connsiteY213" fmla="*/ 1448891 h 4548521"/>
                <a:gd name="connsiteX214" fmla="*/ 3252590 w 6370596"/>
                <a:gd name="connsiteY214" fmla="*/ 1455241 h 4548521"/>
                <a:gd name="connsiteX215" fmla="*/ 3176390 w 6370596"/>
                <a:gd name="connsiteY215" fmla="*/ 1429841 h 4548521"/>
                <a:gd name="connsiteX216" fmla="*/ 3157340 w 6370596"/>
                <a:gd name="connsiteY216" fmla="*/ 1410791 h 4548521"/>
                <a:gd name="connsiteX217" fmla="*/ 3138290 w 6370596"/>
                <a:gd name="connsiteY217" fmla="*/ 1372691 h 4548521"/>
                <a:gd name="connsiteX218" fmla="*/ 3131940 w 6370596"/>
                <a:gd name="connsiteY218" fmla="*/ 1353641 h 4548521"/>
                <a:gd name="connsiteX219" fmla="*/ 3119240 w 6370596"/>
                <a:gd name="connsiteY219" fmla="*/ 1334591 h 4548521"/>
                <a:gd name="connsiteX220" fmla="*/ 3112890 w 6370596"/>
                <a:gd name="connsiteY220" fmla="*/ 1315541 h 4548521"/>
                <a:gd name="connsiteX221" fmla="*/ 3100190 w 6370596"/>
                <a:gd name="connsiteY221" fmla="*/ 1296491 h 4548521"/>
                <a:gd name="connsiteX222" fmla="*/ 3087490 w 6370596"/>
                <a:gd name="connsiteY222" fmla="*/ 1271091 h 4548521"/>
                <a:gd name="connsiteX223" fmla="*/ 3068440 w 6370596"/>
                <a:gd name="connsiteY223" fmla="*/ 1252041 h 4548521"/>
                <a:gd name="connsiteX224" fmla="*/ 3030340 w 6370596"/>
                <a:gd name="connsiteY224" fmla="*/ 1232991 h 4548521"/>
                <a:gd name="connsiteX225" fmla="*/ 3011290 w 6370596"/>
                <a:gd name="connsiteY225" fmla="*/ 1213941 h 4548521"/>
                <a:gd name="connsiteX226" fmla="*/ 2985890 w 6370596"/>
                <a:gd name="connsiteY226" fmla="*/ 1194891 h 4548521"/>
                <a:gd name="connsiteX227" fmla="*/ 2966840 w 6370596"/>
                <a:gd name="connsiteY227" fmla="*/ 1169491 h 4548521"/>
                <a:gd name="connsiteX228" fmla="*/ 2941440 w 6370596"/>
                <a:gd name="connsiteY228" fmla="*/ 1144091 h 4548521"/>
                <a:gd name="connsiteX229" fmla="*/ 2896990 w 6370596"/>
                <a:gd name="connsiteY229" fmla="*/ 1086941 h 4548521"/>
                <a:gd name="connsiteX230" fmla="*/ 2865240 w 6370596"/>
                <a:gd name="connsiteY230" fmla="*/ 1048841 h 4548521"/>
                <a:gd name="connsiteX231" fmla="*/ 2839840 w 6370596"/>
                <a:gd name="connsiteY231" fmla="*/ 1029791 h 4548521"/>
                <a:gd name="connsiteX232" fmla="*/ 2801740 w 6370596"/>
                <a:gd name="connsiteY232" fmla="*/ 1004391 h 4548521"/>
                <a:gd name="connsiteX233" fmla="*/ 2757290 w 6370596"/>
                <a:gd name="connsiteY233" fmla="*/ 966291 h 4548521"/>
                <a:gd name="connsiteX234" fmla="*/ 2719190 w 6370596"/>
                <a:gd name="connsiteY234" fmla="*/ 928191 h 4548521"/>
                <a:gd name="connsiteX235" fmla="*/ 2700140 w 6370596"/>
                <a:gd name="connsiteY235" fmla="*/ 915491 h 4548521"/>
                <a:gd name="connsiteX236" fmla="*/ 2655690 w 6370596"/>
                <a:gd name="connsiteY236" fmla="*/ 871041 h 4548521"/>
                <a:gd name="connsiteX237" fmla="*/ 2630290 w 6370596"/>
                <a:gd name="connsiteY237" fmla="*/ 832941 h 4548521"/>
                <a:gd name="connsiteX238" fmla="*/ 2598540 w 6370596"/>
                <a:gd name="connsiteY238" fmla="*/ 801191 h 4548521"/>
                <a:gd name="connsiteX239" fmla="*/ 2585840 w 6370596"/>
                <a:gd name="connsiteY239" fmla="*/ 782141 h 4548521"/>
                <a:gd name="connsiteX240" fmla="*/ 2522340 w 6370596"/>
                <a:gd name="connsiteY240" fmla="*/ 744041 h 4548521"/>
                <a:gd name="connsiteX241" fmla="*/ 2503290 w 6370596"/>
                <a:gd name="connsiteY241" fmla="*/ 724991 h 4548521"/>
                <a:gd name="connsiteX242" fmla="*/ 2452490 w 6370596"/>
                <a:gd name="connsiteY242" fmla="*/ 693241 h 4548521"/>
                <a:gd name="connsiteX243" fmla="*/ 2376290 w 6370596"/>
                <a:gd name="connsiteY243" fmla="*/ 642441 h 4548521"/>
                <a:gd name="connsiteX244" fmla="*/ 2331840 w 6370596"/>
                <a:gd name="connsiteY244" fmla="*/ 585291 h 4548521"/>
                <a:gd name="connsiteX245" fmla="*/ 2293740 w 6370596"/>
                <a:gd name="connsiteY245" fmla="*/ 547191 h 4548521"/>
                <a:gd name="connsiteX246" fmla="*/ 2268340 w 6370596"/>
                <a:gd name="connsiteY246" fmla="*/ 496391 h 4548521"/>
                <a:gd name="connsiteX247" fmla="*/ 2223890 w 6370596"/>
                <a:gd name="connsiteY247" fmla="*/ 350341 h 4548521"/>
                <a:gd name="connsiteX248" fmla="*/ 2211190 w 6370596"/>
                <a:gd name="connsiteY248" fmla="*/ 331291 h 4548521"/>
                <a:gd name="connsiteX249" fmla="*/ 2204840 w 6370596"/>
                <a:gd name="connsiteY249" fmla="*/ 312241 h 4548521"/>
                <a:gd name="connsiteX250" fmla="*/ 2179440 w 6370596"/>
                <a:gd name="connsiteY250" fmla="*/ 274141 h 4548521"/>
                <a:gd name="connsiteX251" fmla="*/ 2122290 w 6370596"/>
                <a:gd name="connsiteY251" fmla="*/ 134441 h 4548521"/>
                <a:gd name="connsiteX252" fmla="*/ 2096890 w 6370596"/>
                <a:gd name="connsiteY252" fmla="*/ 96341 h 4548521"/>
                <a:gd name="connsiteX253" fmla="*/ 2071490 w 6370596"/>
                <a:gd name="connsiteY253" fmla="*/ 89991 h 4548521"/>
                <a:gd name="connsiteX254" fmla="*/ 2001640 w 6370596"/>
                <a:gd name="connsiteY254" fmla="*/ 58241 h 4548521"/>
                <a:gd name="connsiteX255" fmla="*/ 1982590 w 6370596"/>
                <a:gd name="connsiteY255" fmla="*/ 45541 h 4548521"/>
                <a:gd name="connsiteX256" fmla="*/ 1684140 w 6370596"/>
                <a:gd name="connsiteY256" fmla="*/ 26491 h 4548521"/>
                <a:gd name="connsiteX257" fmla="*/ 763390 w 6370596"/>
                <a:gd name="connsiteY257" fmla="*/ 13791 h 4548521"/>
                <a:gd name="connsiteX258" fmla="*/ 503040 w 6370596"/>
                <a:gd name="connsiteY258" fmla="*/ 1091 h 4548521"/>
                <a:gd name="connsiteX259" fmla="*/ 452240 w 6370596"/>
                <a:gd name="connsiteY259" fmla="*/ 20141 h 4548521"/>
                <a:gd name="connsiteX260" fmla="*/ 134740 w 6370596"/>
                <a:gd name="connsiteY260" fmla="*/ 20141 h 4548521"/>
                <a:gd name="connsiteX261" fmla="*/ 45840 w 6370596"/>
                <a:gd name="connsiteY261" fmla="*/ 64591 h 4548521"/>
                <a:gd name="connsiteX262" fmla="*/ 26790 w 6370596"/>
                <a:gd name="connsiteY262" fmla="*/ 229691 h 4548521"/>
                <a:gd name="connsiteX263" fmla="*/ 7740 w 6370596"/>
                <a:gd name="connsiteY263" fmla="*/ 369391 h 4548521"/>
                <a:gd name="connsiteX264" fmla="*/ 20440 w 6370596"/>
                <a:gd name="connsiteY264"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60740 w 6370596"/>
                <a:gd name="connsiteY112" fmla="*/ 2680791 h 4548521"/>
                <a:gd name="connsiteX113" fmla="*/ 5049640 w 6370596"/>
                <a:gd name="connsiteY113" fmla="*/ 2661741 h 4548521"/>
                <a:gd name="connsiteX114" fmla="*/ 5119490 w 6370596"/>
                <a:gd name="connsiteY114" fmla="*/ 2668091 h 4548521"/>
                <a:gd name="connsiteX115" fmla="*/ 5138540 w 6370596"/>
                <a:gd name="connsiteY115" fmla="*/ 2680791 h 4548521"/>
                <a:gd name="connsiteX116" fmla="*/ 5157590 w 6370596"/>
                <a:gd name="connsiteY116" fmla="*/ 2687141 h 4548521"/>
                <a:gd name="connsiteX117" fmla="*/ 5240140 w 6370596"/>
                <a:gd name="connsiteY117" fmla="*/ 2718891 h 4548521"/>
                <a:gd name="connsiteX118" fmla="*/ 5259190 w 6370596"/>
                <a:gd name="connsiteY118" fmla="*/ 2725241 h 4548521"/>
                <a:gd name="connsiteX119" fmla="*/ 5354440 w 6370596"/>
                <a:gd name="connsiteY119" fmla="*/ 2756991 h 4548521"/>
                <a:gd name="connsiteX120" fmla="*/ 5398890 w 6370596"/>
                <a:gd name="connsiteY120" fmla="*/ 2769691 h 4548521"/>
                <a:gd name="connsiteX121" fmla="*/ 5494140 w 6370596"/>
                <a:gd name="connsiteY121" fmla="*/ 2763341 h 4548521"/>
                <a:gd name="connsiteX122" fmla="*/ 5513190 w 6370596"/>
                <a:gd name="connsiteY122" fmla="*/ 2744291 h 4548521"/>
                <a:gd name="connsiteX123" fmla="*/ 5500490 w 6370596"/>
                <a:gd name="connsiteY123" fmla="*/ 2699841 h 4548521"/>
                <a:gd name="connsiteX124" fmla="*/ 5494140 w 6370596"/>
                <a:gd name="connsiteY124" fmla="*/ 2668091 h 4548521"/>
                <a:gd name="connsiteX125" fmla="*/ 5456040 w 6370596"/>
                <a:gd name="connsiteY125" fmla="*/ 2649041 h 4548521"/>
                <a:gd name="connsiteX126" fmla="*/ 5449690 w 6370596"/>
                <a:gd name="connsiteY126" fmla="*/ 2623641 h 4548521"/>
                <a:gd name="connsiteX127" fmla="*/ 5462390 w 6370596"/>
                <a:gd name="connsiteY127" fmla="*/ 2509341 h 4548521"/>
                <a:gd name="connsiteX128" fmla="*/ 5475090 w 6370596"/>
                <a:gd name="connsiteY128" fmla="*/ 2483941 h 4548521"/>
                <a:gd name="connsiteX129" fmla="*/ 5513190 w 6370596"/>
                <a:gd name="connsiteY129" fmla="*/ 2458541 h 4548521"/>
                <a:gd name="connsiteX130" fmla="*/ 5513190 w 6370596"/>
                <a:gd name="connsiteY130" fmla="*/ 2356941 h 4548521"/>
                <a:gd name="connsiteX131" fmla="*/ 5532240 w 6370596"/>
                <a:gd name="connsiteY131" fmla="*/ 2331541 h 4548521"/>
                <a:gd name="connsiteX132" fmla="*/ 5551290 w 6370596"/>
                <a:gd name="connsiteY132" fmla="*/ 2293441 h 4548521"/>
                <a:gd name="connsiteX133" fmla="*/ 5576690 w 6370596"/>
                <a:gd name="connsiteY133" fmla="*/ 2287091 h 4548521"/>
                <a:gd name="connsiteX134" fmla="*/ 5684640 w 6370596"/>
                <a:gd name="connsiteY134" fmla="*/ 2280741 h 4548521"/>
                <a:gd name="connsiteX135" fmla="*/ 5767190 w 6370596"/>
                <a:gd name="connsiteY135" fmla="*/ 2261691 h 4548521"/>
                <a:gd name="connsiteX136" fmla="*/ 5786240 w 6370596"/>
                <a:gd name="connsiteY136" fmla="*/ 2255341 h 4548521"/>
                <a:gd name="connsiteX137" fmla="*/ 5951340 w 6370596"/>
                <a:gd name="connsiteY137" fmla="*/ 2261691 h 4548521"/>
                <a:gd name="connsiteX138" fmla="*/ 5989440 w 6370596"/>
                <a:gd name="connsiteY138" fmla="*/ 2280741 h 4548521"/>
                <a:gd name="connsiteX139" fmla="*/ 6129140 w 6370596"/>
                <a:gd name="connsiteY139" fmla="*/ 2299791 h 4548521"/>
                <a:gd name="connsiteX140" fmla="*/ 6287890 w 6370596"/>
                <a:gd name="connsiteY140" fmla="*/ 2293441 h 4548521"/>
                <a:gd name="connsiteX141" fmla="*/ 6306940 w 6370596"/>
                <a:gd name="connsiteY141" fmla="*/ 2280741 h 4548521"/>
                <a:gd name="connsiteX142" fmla="*/ 6332340 w 6370596"/>
                <a:gd name="connsiteY142" fmla="*/ 2274391 h 4548521"/>
                <a:gd name="connsiteX143" fmla="*/ 6370440 w 6370596"/>
                <a:gd name="connsiteY143" fmla="*/ 2236291 h 4548521"/>
                <a:gd name="connsiteX144" fmla="*/ 6351390 w 6370596"/>
                <a:gd name="connsiteY144" fmla="*/ 2229941 h 4548521"/>
                <a:gd name="connsiteX145" fmla="*/ 6325990 w 6370596"/>
                <a:gd name="connsiteY145" fmla="*/ 2217241 h 4548521"/>
                <a:gd name="connsiteX146" fmla="*/ 6306940 w 6370596"/>
                <a:gd name="connsiteY146" fmla="*/ 2102941 h 4548521"/>
                <a:gd name="connsiteX147" fmla="*/ 6300590 w 6370596"/>
                <a:gd name="connsiteY147" fmla="*/ 2033091 h 4548521"/>
                <a:gd name="connsiteX148" fmla="*/ 6281540 w 6370596"/>
                <a:gd name="connsiteY148" fmla="*/ 1969591 h 4548521"/>
                <a:gd name="connsiteX149" fmla="*/ 6268840 w 6370596"/>
                <a:gd name="connsiteY149" fmla="*/ 1937841 h 4548521"/>
                <a:gd name="connsiteX150" fmla="*/ 6262490 w 6370596"/>
                <a:gd name="connsiteY150" fmla="*/ 1918791 h 4548521"/>
                <a:gd name="connsiteX151" fmla="*/ 6249790 w 6370596"/>
                <a:gd name="connsiteY151" fmla="*/ 1899741 h 4548521"/>
                <a:gd name="connsiteX152" fmla="*/ 6243440 w 6370596"/>
                <a:gd name="connsiteY152" fmla="*/ 1874341 h 4548521"/>
                <a:gd name="connsiteX153" fmla="*/ 6224390 w 6370596"/>
                <a:gd name="connsiteY153" fmla="*/ 1829891 h 4548521"/>
                <a:gd name="connsiteX154" fmla="*/ 6218040 w 6370596"/>
                <a:gd name="connsiteY154" fmla="*/ 1753691 h 4548521"/>
                <a:gd name="connsiteX155" fmla="*/ 6192640 w 6370596"/>
                <a:gd name="connsiteY155" fmla="*/ 1696541 h 4548521"/>
                <a:gd name="connsiteX156" fmla="*/ 6179940 w 6370596"/>
                <a:gd name="connsiteY156" fmla="*/ 1671141 h 4548521"/>
                <a:gd name="connsiteX157" fmla="*/ 6154540 w 6370596"/>
                <a:gd name="connsiteY157" fmla="*/ 1633041 h 4548521"/>
                <a:gd name="connsiteX158" fmla="*/ 6141840 w 6370596"/>
                <a:gd name="connsiteY158" fmla="*/ 1594941 h 4548521"/>
                <a:gd name="connsiteX159" fmla="*/ 6135490 w 6370596"/>
                <a:gd name="connsiteY159" fmla="*/ 1575891 h 4548521"/>
                <a:gd name="connsiteX160" fmla="*/ 6129140 w 6370596"/>
                <a:gd name="connsiteY160" fmla="*/ 1550491 h 4548521"/>
                <a:gd name="connsiteX161" fmla="*/ 6116440 w 6370596"/>
                <a:gd name="connsiteY161" fmla="*/ 1531441 h 4548521"/>
                <a:gd name="connsiteX162" fmla="*/ 6097390 w 6370596"/>
                <a:gd name="connsiteY162" fmla="*/ 1486991 h 4548521"/>
                <a:gd name="connsiteX163" fmla="*/ 6059290 w 6370596"/>
                <a:gd name="connsiteY163" fmla="*/ 1474291 h 4548521"/>
                <a:gd name="connsiteX164" fmla="*/ 6002140 w 6370596"/>
                <a:gd name="connsiteY164" fmla="*/ 1461591 h 4548521"/>
                <a:gd name="connsiteX165" fmla="*/ 5964040 w 6370596"/>
                <a:gd name="connsiteY165" fmla="*/ 1448891 h 4548521"/>
                <a:gd name="connsiteX166" fmla="*/ 5944990 w 6370596"/>
                <a:gd name="connsiteY166" fmla="*/ 1442541 h 4548521"/>
                <a:gd name="connsiteX167" fmla="*/ 5887840 w 6370596"/>
                <a:gd name="connsiteY167" fmla="*/ 1429841 h 4548521"/>
                <a:gd name="connsiteX168" fmla="*/ 5868790 w 6370596"/>
                <a:gd name="connsiteY168" fmla="*/ 1423491 h 4548521"/>
                <a:gd name="connsiteX169" fmla="*/ 5563990 w 6370596"/>
                <a:gd name="connsiteY169" fmla="*/ 1436191 h 4548521"/>
                <a:gd name="connsiteX170" fmla="*/ 5506840 w 6370596"/>
                <a:gd name="connsiteY170" fmla="*/ 1448891 h 4548521"/>
                <a:gd name="connsiteX171" fmla="*/ 5468740 w 6370596"/>
                <a:gd name="connsiteY171" fmla="*/ 1461591 h 4548521"/>
                <a:gd name="connsiteX172" fmla="*/ 5449690 w 6370596"/>
                <a:gd name="connsiteY172" fmla="*/ 1467941 h 4548521"/>
                <a:gd name="connsiteX173" fmla="*/ 5430640 w 6370596"/>
                <a:gd name="connsiteY173" fmla="*/ 1480641 h 4548521"/>
                <a:gd name="connsiteX174" fmla="*/ 5373490 w 6370596"/>
                <a:gd name="connsiteY174" fmla="*/ 1493341 h 4548521"/>
                <a:gd name="connsiteX175" fmla="*/ 5309990 w 6370596"/>
                <a:gd name="connsiteY175" fmla="*/ 1506041 h 4548521"/>
                <a:gd name="connsiteX176" fmla="*/ 5202040 w 6370596"/>
                <a:gd name="connsiteY176" fmla="*/ 1525091 h 4548521"/>
                <a:gd name="connsiteX177" fmla="*/ 5030590 w 6370596"/>
                <a:gd name="connsiteY177" fmla="*/ 1512391 h 4548521"/>
                <a:gd name="connsiteX178" fmla="*/ 4967090 w 6370596"/>
                <a:gd name="connsiteY178" fmla="*/ 1493341 h 4548521"/>
                <a:gd name="connsiteX179" fmla="*/ 4948040 w 6370596"/>
                <a:gd name="connsiteY179" fmla="*/ 1486991 h 4548521"/>
                <a:gd name="connsiteX180" fmla="*/ 4922640 w 6370596"/>
                <a:gd name="connsiteY180" fmla="*/ 1480641 h 4548521"/>
                <a:gd name="connsiteX181" fmla="*/ 4903590 w 6370596"/>
                <a:gd name="connsiteY181" fmla="*/ 1474291 h 4548521"/>
                <a:gd name="connsiteX182" fmla="*/ 4833740 w 6370596"/>
                <a:gd name="connsiteY182" fmla="*/ 1467941 h 4548521"/>
                <a:gd name="connsiteX183" fmla="*/ 4795640 w 6370596"/>
                <a:gd name="connsiteY183" fmla="*/ 1455241 h 4548521"/>
                <a:gd name="connsiteX184" fmla="*/ 4522590 w 6370596"/>
                <a:gd name="connsiteY184" fmla="*/ 1442541 h 4548521"/>
                <a:gd name="connsiteX185" fmla="*/ 4490840 w 6370596"/>
                <a:gd name="connsiteY185" fmla="*/ 1436191 h 4548521"/>
                <a:gd name="connsiteX186" fmla="*/ 4452740 w 6370596"/>
                <a:gd name="connsiteY186" fmla="*/ 1423491 h 4548521"/>
                <a:gd name="connsiteX187" fmla="*/ 4395590 w 6370596"/>
                <a:gd name="connsiteY187" fmla="*/ 1417141 h 4548521"/>
                <a:gd name="connsiteX188" fmla="*/ 4357490 w 6370596"/>
                <a:gd name="connsiteY188" fmla="*/ 1391741 h 4548521"/>
                <a:gd name="connsiteX189" fmla="*/ 4319390 w 6370596"/>
                <a:gd name="connsiteY189" fmla="*/ 1379041 h 4548521"/>
                <a:gd name="connsiteX190" fmla="*/ 4281290 w 6370596"/>
                <a:gd name="connsiteY190" fmla="*/ 1366341 h 4548521"/>
                <a:gd name="connsiteX191" fmla="*/ 4243190 w 6370596"/>
                <a:gd name="connsiteY191" fmla="*/ 1353641 h 4548521"/>
                <a:gd name="connsiteX192" fmla="*/ 4211440 w 6370596"/>
                <a:gd name="connsiteY192" fmla="*/ 1347291 h 4548521"/>
                <a:gd name="connsiteX193" fmla="*/ 4192390 w 6370596"/>
                <a:gd name="connsiteY193" fmla="*/ 1334591 h 4548521"/>
                <a:gd name="connsiteX194" fmla="*/ 4154290 w 6370596"/>
                <a:gd name="connsiteY194" fmla="*/ 1321891 h 4548521"/>
                <a:gd name="connsiteX195" fmla="*/ 4135240 w 6370596"/>
                <a:gd name="connsiteY195" fmla="*/ 1315541 h 4548521"/>
                <a:gd name="connsiteX196" fmla="*/ 4103490 w 6370596"/>
                <a:gd name="connsiteY196" fmla="*/ 1296491 h 4548521"/>
                <a:gd name="connsiteX197" fmla="*/ 4059040 w 6370596"/>
                <a:gd name="connsiteY197" fmla="*/ 1283791 h 4548521"/>
                <a:gd name="connsiteX198" fmla="*/ 4033640 w 6370596"/>
                <a:gd name="connsiteY198" fmla="*/ 1271091 h 4548521"/>
                <a:gd name="connsiteX199" fmla="*/ 3982840 w 6370596"/>
                <a:gd name="connsiteY199" fmla="*/ 1258391 h 4548521"/>
                <a:gd name="connsiteX200" fmla="*/ 3919340 w 6370596"/>
                <a:gd name="connsiteY200" fmla="*/ 1220291 h 4548521"/>
                <a:gd name="connsiteX201" fmla="*/ 3900290 w 6370596"/>
                <a:gd name="connsiteY201" fmla="*/ 1213941 h 4548521"/>
                <a:gd name="connsiteX202" fmla="*/ 3709790 w 6370596"/>
                <a:gd name="connsiteY202" fmla="*/ 1207591 h 4548521"/>
                <a:gd name="connsiteX203" fmla="*/ 3627240 w 6370596"/>
                <a:gd name="connsiteY203" fmla="*/ 1213941 h 4548521"/>
                <a:gd name="connsiteX204" fmla="*/ 3589140 w 6370596"/>
                <a:gd name="connsiteY204" fmla="*/ 1232991 h 4548521"/>
                <a:gd name="connsiteX205" fmla="*/ 3551040 w 6370596"/>
                <a:gd name="connsiteY205" fmla="*/ 1245691 h 4548521"/>
                <a:gd name="connsiteX206" fmla="*/ 3531990 w 6370596"/>
                <a:gd name="connsiteY206" fmla="*/ 1258391 h 4548521"/>
                <a:gd name="connsiteX207" fmla="*/ 3512940 w 6370596"/>
                <a:gd name="connsiteY207" fmla="*/ 1264741 h 4548521"/>
                <a:gd name="connsiteX208" fmla="*/ 3474840 w 6370596"/>
                <a:gd name="connsiteY208" fmla="*/ 1290141 h 4548521"/>
                <a:gd name="connsiteX209" fmla="*/ 3455790 w 6370596"/>
                <a:gd name="connsiteY209" fmla="*/ 1302841 h 4548521"/>
                <a:gd name="connsiteX210" fmla="*/ 3455790 w 6370596"/>
                <a:gd name="connsiteY210" fmla="*/ 1455241 h 4548521"/>
                <a:gd name="connsiteX211" fmla="*/ 3366890 w 6370596"/>
                <a:gd name="connsiteY211" fmla="*/ 1506041 h 4548521"/>
                <a:gd name="connsiteX212" fmla="*/ 3271640 w 6370596"/>
                <a:gd name="connsiteY212" fmla="*/ 1448891 h 4548521"/>
                <a:gd name="connsiteX213" fmla="*/ 3252590 w 6370596"/>
                <a:gd name="connsiteY213" fmla="*/ 1455241 h 4548521"/>
                <a:gd name="connsiteX214" fmla="*/ 3176390 w 6370596"/>
                <a:gd name="connsiteY214" fmla="*/ 1429841 h 4548521"/>
                <a:gd name="connsiteX215" fmla="*/ 3157340 w 6370596"/>
                <a:gd name="connsiteY215" fmla="*/ 1410791 h 4548521"/>
                <a:gd name="connsiteX216" fmla="*/ 3138290 w 6370596"/>
                <a:gd name="connsiteY216" fmla="*/ 1372691 h 4548521"/>
                <a:gd name="connsiteX217" fmla="*/ 3131940 w 6370596"/>
                <a:gd name="connsiteY217" fmla="*/ 1353641 h 4548521"/>
                <a:gd name="connsiteX218" fmla="*/ 3119240 w 6370596"/>
                <a:gd name="connsiteY218" fmla="*/ 1334591 h 4548521"/>
                <a:gd name="connsiteX219" fmla="*/ 3112890 w 6370596"/>
                <a:gd name="connsiteY219" fmla="*/ 1315541 h 4548521"/>
                <a:gd name="connsiteX220" fmla="*/ 3100190 w 6370596"/>
                <a:gd name="connsiteY220" fmla="*/ 1296491 h 4548521"/>
                <a:gd name="connsiteX221" fmla="*/ 3087490 w 6370596"/>
                <a:gd name="connsiteY221" fmla="*/ 1271091 h 4548521"/>
                <a:gd name="connsiteX222" fmla="*/ 3068440 w 6370596"/>
                <a:gd name="connsiteY222" fmla="*/ 1252041 h 4548521"/>
                <a:gd name="connsiteX223" fmla="*/ 3030340 w 6370596"/>
                <a:gd name="connsiteY223" fmla="*/ 1232991 h 4548521"/>
                <a:gd name="connsiteX224" fmla="*/ 3011290 w 6370596"/>
                <a:gd name="connsiteY224" fmla="*/ 1213941 h 4548521"/>
                <a:gd name="connsiteX225" fmla="*/ 2985890 w 6370596"/>
                <a:gd name="connsiteY225" fmla="*/ 1194891 h 4548521"/>
                <a:gd name="connsiteX226" fmla="*/ 2966840 w 6370596"/>
                <a:gd name="connsiteY226" fmla="*/ 1169491 h 4548521"/>
                <a:gd name="connsiteX227" fmla="*/ 2941440 w 6370596"/>
                <a:gd name="connsiteY227" fmla="*/ 1144091 h 4548521"/>
                <a:gd name="connsiteX228" fmla="*/ 2896990 w 6370596"/>
                <a:gd name="connsiteY228" fmla="*/ 1086941 h 4548521"/>
                <a:gd name="connsiteX229" fmla="*/ 2865240 w 6370596"/>
                <a:gd name="connsiteY229" fmla="*/ 1048841 h 4548521"/>
                <a:gd name="connsiteX230" fmla="*/ 2839840 w 6370596"/>
                <a:gd name="connsiteY230" fmla="*/ 1029791 h 4548521"/>
                <a:gd name="connsiteX231" fmla="*/ 2801740 w 6370596"/>
                <a:gd name="connsiteY231" fmla="*/ 1004391 h 4548521"/>
                <a:gd name="connsiteX232" fmla="*/ 2757290 w 6370596"/>
                <a:gd name="connsiteY232" fmla="*/ 966291 h 4548521"/>
                <a:gd name="connsiteX233" fmla="*/ 2719190 w 6370596"/>
                <a:gd name="connsiteY233" fmla="*/ 928191 h 4548521"/>
                <a:gd name="connsiteX234" fmla="*/ 2700140 w 6370596"/>
                <a:gd name="connsiteY234" fmla="*/ 915491 h 4548521"/>
                <a:gd name="connsiteX235" fmla="*/ 2655690 w 6370596"/>
                <a:gd name="connsiteY235" fmla="*/ 871041 h 4548521"/>
                <a:gd name="connsiteX236" fmla="*/ 2630290 w 6370596"/>
                <a:gd name="connsiteY236" fmla="*/ 832941 h 4548521"/>
                <a:gd name="connsiteX237" fmla="*/ 2598540 w 6370596"/>
                <a:gd name="connsiteY237" fmla="*/ 801191 h 4548521"/>
                <a:gd name="connsiteX238" fmla="*/ 2585840 w 6370596"/>
                <a:gd name="connsiteY238" fmla="*/ 782141 h 4548521"/>
                <a:gd name="connsiteX239" fmla="*/ 2522340 w 6370596"/>
                <a:gd name="connsiteY239" fmla="*/ 744041 h 4548521"/>
                <a:gd name="connsiteX240" fmla="*/ 2503290 w 6370596"/>
                <a:gd name="connsiteY240" fmla="*/ 724991 h 4548521"/>
                <a:gd name="connsiteX241" fmla="*/ 2452490 w 6370596"/>
                <a:gd name="connsiteY241" fmla="*/ 693241 h 4548521"/>
                <a:gd name="connsiteX242" fmla="*/ 2376290 w 6370596"/>
                <a:gd name="connsiteY242" fmla="*/ 642441 h 4548521"/>
                <a:gd name="connsiteX243" fmla="*/ 2331840 w 6370596"/>
                <a:gd name="connsiteY243" fmla="*/ 585291 h 4548521"/>
                <a:gd name="connsiteX244" fmla="*/ 2293740 w 6370596"/>
                <a:gd name="connsiteY244" fmla="*/ 547191 h 4548521"/>
                <a:gd name="connsiteX245" fmla="*/ 2268340 w 6370596"/>
                <a:gd name="connsiteY245" fmla="*/ 496391 h 4548521"/>
                <a:gd name="connsiteX246" fmla="*/ 2223890 w 6370596"/>
                <a:gd name="connsiteY246" fmla="*/ 350341 h 4548521"/>
                <a:gd name="connsiteX247" fmla="*/ 2211190 w 6370596"/>
                <a:gd name="connsiteY247" fmla="*/ 331291 h 4548521"/>
                <a:gd name="connsiteX248" fmla="*/ 2204840 w 6370596"/>
                <a:gd name="connsiteY248" fmla="*/ 312241 h 4548521"/>
                <a:gd name="connsiteX249" fmla="*/ 2179440 w 6370596"/>
                <a:gd name="connsiteY249" fmla="*/ 274141 h 4548521"/>
                <a:gd name="connsiteX250" fmla="*/ 2122290 w 6370596"/>
                <a:gd name="connsiteY250" fmla="*/ 134441 h 4548521"/>
                <a:gd name="connsiteX251" fmla="*/ 2096890 w 6370596"/>
                <a:gd name="connsiteY251" fmla="*/ 96341 h 4548521"/>
                <a:gd name="connsiteX252" fmla="*/ 2071490 w 6370596"/>
                <a:gd name="connsiteY252" fmla="*/ 89991 h 4548521"/>
                <a:gd name="connsiteX253" fmla="*/ 2001640 w 6370596"/>
                <a:gd name="connsiteY253" fmla="*/ 58241 h 4548521"/>
                <a:gd name="connsiteX254" fmla="*/ 1982590 w 6370596"/>
                <a:gd name="connsiteY254" fmla="*/ 45541 h 4548521"/>
                <a:gd name="connsiteX255" fmla="*/ 1684140 w 6370596"/>
                <a:gd name="connsiteY255" fmla="*/ 26491 h 4548521"/>
                <a:gd name="connsiteX256" fmla="*/ 763390 w 6370596"/>
                <a:gd name="connsiteY256" fmla="*/ 13791 h 4548521"/>
                <a:gd name="connsiteX257" fmla="*/ 503040 w 6370596"/>
                <a:gd name="connsiteY257" fmla="*/ 1091 h 4548521"/>
                <a:gd name="connsiteX258" fmla="*/ 452240 w 6370596"/>
                <a:gd name="connsiteY258" fmla="*/ 20141 h 4548521"/>
                <a:gd name="connsiteX259" fmla="*/ 134740 w 6370596"/>
                <a:gd name="connsiteY259" fmla="*/ 20141 h 4548521"/>
                <a:gd name="connsiteX260" fmla="*/ 45840 w 6370596"/>
                <a:gd name="connsiteY260" fmla="*/ 64591 h 4548521"/>
                <a:gd name="connsiteX261" fmla="*/ 26790 w 6370596"/>
                <a:gd name="connsiteY261" fmla="*/ 229691 h 4548521"/>
                <a:gd name="connsiteX262" fmla="*/ 7740 w 6370596"/>
                <a:gd name="connsiteY262" fmla="*/ 369391 h 4548521"/>
                <a:gd name="connsiteX263" fmla="*/ 20440 w 6370596"/>
                <a:gd name="connsiteY263"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60740 w 6370596"/>
                <a:gd name="connsiteY112" fmla="*/ 2680791 h 4548521"/>
                <a:gd name="connsiteX113" fmla="*/ 5049640 w 6370596"/>
                <a:gd name="connsiteY113" fmla="*/ 2661741 h 4548521"/>
                <a:gd name="connsiteX114" fmla="*/ 5119490 w 6370596"/>
                <a:gd name="connsiteY114" fmla="*/ 2668091 h 4548521"/>
                <a:gd name="connsiteX115" fmla="*/ 5138540 w 6370596"/>
                <a:gd name="connsiteY115" fmla="*/ 2680791 h 4548521"/>
                <a:gd name="connsiteX116" fmla="*/ 5157590 w 6370596"/>
                <a:gd name="connsiteY116" fmla="*/ 2687141 h 4548521"/>
                <a:gd name="connsiteX117" fmla="*/ 5240140 w 6370596"/>
                <a:gd name="connsiteY117" fmla="*/ 2718891 h 4548521"/>
                <a:gd name="connsiteX118" fmla="*/ 5259190 w 6370596"/>
                <a:gd name="connsiteY118" fmla="*/ 2725241 h 4548521"/>
                <a:gd name="connsiteX119" fmla="*/ 5354440 w 6370596"/>
                <a:gd name="connsiteY119" fmla="*/ 2756991 h 4548521"/>
                <a:gd name="connsiteX120" fmla="*/ 5494140 w 6370596"/>
                <a:gd name="connsiteY120" fmla="*/ 2763341 h 4548521"/>
                <a:gd name="connsiteX121" fmla="*/ 5513190 w 6370596"/>
                <a:gd name="connsiteY121" fmla="*/ 2744291 h 4548521"/>
                <a:gd name="connsiteX122" fmla="*/ 5500490 w 6370596"/>
                <a:gd name="connsiteY122" fmla="*/ 2699841 h 4548521"/>
                <a:gd name="connsiteX123" fmla="*/ 5494140 w 6370596"/>
                <a:gd name="connsiteY123" fmla="*/ 2668091 h 4548521"/>
                <a:gd name="connsiteX124" fmla="*/ 5456040 w 6370596"/>
                <a:gd name="connsiteY124" fmla="*/ 2649041 h 4548521"/>
                <a:gd name="connsiteX125" fmla="*/ 5449690 w 6370596"/>
                <a:gd name="connsiteY125" fmla="*/ 2623641 h 4548521"/>
                <a:gd name="connsiteX126" fmla="*/ 5462390 w 6370596"/>
                <a:gd name="connsiteY126" fmla="*/ 2509341 h 4548521"/>
                <a:gd name="connsiteX127" fmla="*/ 5475090 w 6370596"/>
                <a:gd name="connsiteY127" fmla="*/ 2483941 h 4548521"/>
                <a:gd name="connsiteX128" fmla="*/ 5513190 w 6370596"/>
                <a:gd name="connsiteY128" fmla="*/ 2458541 h 4548521"/>
                <a:gd name="connsiteX129" fmla="*/ 5513190 w 6370596"/>
                <a:gd name="connsiteY129" fmla="*/ 2356941 h 4548521"/>
                <a:gd name="connsiteX130" fmla="*/ 5532240 w 6370596"/>
                <a:gd name="connsiteY130" fmla="*/ 2331541 h 4548521"/>
                <a:gd name="connsiteX131" fmla="*/ 5551290 w 6370596"/>
                <a:gd name="connsiteY131" fmla="*/ 2293441 h 4548521"/>
                <a:gd name="connsiteX132" fmla="*/ 5576690 w 6370596"/>
                <a:gd name="connsiteY132" fmla="*/ 2287091 h 4548521"/>
                <a:gd name="connsiteX133" fmla="*/ 5684640 w 6370596"/>
                <a:gd name="connsiteY133" fmla="*/ 2280741 h 4548521"/>
                <a:gd name="connsiteX134" fmla="*/ 5767190 w 6370596"/>
                <a:gd name="connsiteY134" fmla="*/ 2261691 h 4548521"/>
                <a:gd name="connsiteX135" fmla="*/ 5786240 w 6370596"/>
                <a:gd name="connsiteY135" fmla="*/ 2255341 h 4548521"/>
                <a:gd name="connsiteX136" fmla="*/ 5951340 w 6370596"/>
                <a:gd name="connsiteY136" fmla="*/ 2261691 h 4548521"/>
                <a:gd name="connsiteX137" fmla="*/ 5989440 w 6370596"/>
                <a:gd name="connsiteY137" fmla="*/ 2280741 h 4548521"/>
                <a:gd name="connsiteX138" fmla="*/ 6129140 w 6370596"/>
                <a:gd name="connsiteY138" fmla="*/ 2299791 h 4548521"/>
                <a:gd name="connsiteX139" fmla="*/ 6287890 w 6370596"/>
                <a:gd name="connsiteY139" fmla="*/ 2293441 h 4548521"/>
                <a:gd name="connsiteX140" fmla="*/ 6306940 w 6370596"/>
                <a:gd name="connsiteY140" fmla="*/ 2280741 h 4548521"/>
                <a:gd name="connsiteX141" fmla="*/ 6332340 w 6370596"/>
                <a:gd name="connsiteY141" fmla="*/ 2274391 h 4548521"/>
                <a:gd name="connsiteX142" fmla="*/ 6370440 w 6370596"/>
                <a:gd name="connsiteY142" fmla="*/ 2236291 h 4548521"/>
                <a:gd name="connsiteX143" fmla="*/ 6351390 w 6370596"/>
                <a:gd name="connsiteY143" fmla="*/ 2229941 h 4548521"/>
                <a:gd name="connsiteX144" fmla="*/ 6325990 w 6370596"/>
                <a:gd name="connsiteY144" fmla="*/ 2217241 h 4548521"/>
                <a:gd name="connsiteX145" fmla="*/ 6306940 w 6370596"/>
                <a:gd name="connsiteY145" fmla="*/ 2102941 h 4548521"/>
                <a:gd name="connsiteX146" fmla="*/ 6300590 w 6370596"/>
                <a:gd name="connsiteY146" fmla="*/ 2033091 h 4548521"/>
                <a:gd name="connsiteX147" fmla="*/ 6281540 w 6370596"/>
                <a:gd name="connsiteY147" fmla="*/ 1969591 h 4548521"/>
                <a:gd name="connsiteX148" fmla="*/ 6268840 w 6370596"/>
                <a:gd name="connsiteY148" fmla="*/ 1937841 h 4548521"/>
                <a:gd name="connsiteX149" fmla="*/ 6262490 w 6370596"/>
                <a:gd name="connsiteY149" fmla="*/ 1918791 h 4548521"/>
                <a:gd name="connsiteX150" fmla="*/ 6249790 w 6370596"/>
                <a:gd name="connsiteY150" fmla="*/ 1899741 h 4548521"/>
                <a:gd name="connsiteX151" fmla="*/ 6243440 w 6370596"/>
                <a:gd name="connsiteY151" fmla="*/ 1874341 h 4548521"/>
                <a:gd name="connsiteX152" fmla="*/ 6224390 w 6370596"/>
                <a:gd name="connsiteY152" fmla="*/ 1829891 h 4548521"/>
                <a:gd name="connsiteX153" fmla="*/ 6218040 w 6370596"/>
                <a:gd name="connsiteY153" fmla="*/ 1753691 h 4548521"/>
                <a:gd name="connsiteX154" fmla="*/ 6192640 w 6370596"/>
                <a:gd name="connsiteY154" fmla="*/ 1696541 h 4548521"/>
                <a:gd name="connsiteX155" fmla="*/ 6179940 w 6370596"/>
                <a:gd name="connsiteY155" fmla="*/ 1671141 h 4548521"/>
                <a:gd name="connsiteX156" fmla="*/ 6154540 w 6370596"/>
                <a:gd name="connsiteY156" fmla="*/ 1633041 h 4548521"/>
                <a:gd name="connsiteX157" fmla="*/ 6141840 w 6370596"/>
                <a:gd name="connsiteY157" fmla="*/ 1594941 h 4548521"/>
                <a:gd name="connsiteX158" fmla="*/ 6135490 w 6370596"/>
                <a:gd name="connsiteY158" fmla="*/ 1575891 h 4548521"/>
                <a:gd name="connsiteX159" fmla="*/ 6129140 w 6370596"/>
                <a:gd name="connsiteY159" fmla="*/ 1550491 h 4548521"/>
                <a:gd name="connsiteX160" fmla="*/ 6116440 w 6370596"/>
                <a:gd name="connsiteY160" fmla="*/ 1531441 h 4548521"/>
                <a:gd name="connsiteX161" fmla="*/ 6097390 w 6370596"/>
                <a:gd name="connsiteY161" fmla="*/ 1486991 h 4548521"/>
                <a:gd name="connsiteX162" fmla="*/ 6059290 w 6370596"/>
                <a:gd name="connsiteY162" fmla="*/ 1474291 h 4548521"/>
                <a:gd name="connsiteX163" fmla="*/ 6002140 w 6370596"/>
                <a:gd name="connsiteY163" fmla="*/ 1461591 h 4548521"/>
                <a:gd name="connsiteX164" fmla="*/ 5964040 w 6370596"/>
                <a:gd name="connsiteY164" fmla="*/ 1448891 h 4548521"/>
                <a:gd name="connsiteX165" fmla="*/ 5944990 w 6370596"/>
                <a:gd name="connsiteY165" fmla="*/ 1442541 h 4548521"/>
                <a:gd name="connsiteX166" fmla="*/ 5887840 w 6370596"/>
                <a:gd name="connsiteY166" fmla="*/ 1429841 h 4548521"/>
                <a:gd name="connsiteX167" fmla="*/ 5868790 w 6370596"/>
                <a:gd name="connsiteY167" fmla="*/ 1423491 h 4548521"/>
                <a:gd name="connsiteX168" fmla="*/ 5563990 w 6370596"/>
                <a:gd name="connsiteY168" fmla="*/ 1436191 h 4548521"/>
                <a:gd name="connsiteX169" fmla="*/ 5506840 w 6370596"/>
                <a:gd name="connsiteY169" fmla="*/ 1448891 h 4548521"/>
                <a:gd name="connsiteX170" fmla="*/ 5468740 w 6370596"/>
                <a:gd name="connsiteY170" fmla="*/ 1461591 h 4548521"/>
                <a:gd name="connsiteX171" fmla="*/ 5449690 w 6370596"/>
                <a:gd name="connsiteY171" fmla="*/ 1467941 h 4548521"/>
                <a:gd name="connsiteX172" fmla="*/ 5430640 w 6370596"/>
                <a:gd name="connsiteY172" fmla="*/ 1480641 h 4548521"/>
                <a:gd name="connsiteX173" fmla="*/ 5373490 w 6370596"/>
                <a:gd name="connsiteY173" fmla="*/ 1493341 h 4548521"/>
                <a:gd name="connsiteX174" fmla="*/ 5309990 w 6370596"/>
                <a:gd name="connsiteY174" fmla="*/ 1506041 h 4548521"/>
                <a:gd name="connsiteX175" fmla="*/ 5202040 w 6370596"/>
                <a:gd name="connsiteY175" fmla="*/ 1525091 h 4548521"/>
                <a:gd name="connsiteX176" fmla="*/ 5030590 w 6370596"/>
                <a:gd name="connsiteY176" fmla="*/ 1512391 h 4548521"/>
                <a:gd name="connsiteX177" fmla="*/ 4967090 w 6370596"/>
                <a:gd name="connsiteY177" fmla="*/ 1493341 h 4548521"/>
                <a:gd name="connsiteX178" fmla="*/ 4948040 w 6370596"/>
                <a:gd name="connsiteY178" fmla="*/ 1486991 h 4548521"/>
                <a:gd name="connsiteX179" fmla="*/ 4922640 w 6370596"/>
                <a:gd name="connsiteY179" fmla="*/ 1480641 h 4548521"/>
                <a:gd name="connsiteX180" fmla="*/ 4903590 w 6370596"/>
                <a:gd name="connsiteY180" fmla="*/ 1474291 h 4548521"/>
                <a:gd name="connsiteX181" fmla="*/ 4833740 w 6370596"/>
                <a:gd name="connsiteY181" fmla="*/ 1467941 h 4548521"/>
                <a:gd name="connsiteX182" fmla="*/ 4795640 w 6370596"/>
                <a:gd name="connsiteY182" fmla="*/ 1455241 h 4548521"/>
                <a:gd name="connsiteX183" fmla="*/ 4522590 w 6370596"/>
                <a:gd name="connsiteY183" fmla="*/ 1442541 h 4548521"/>
                <a:gd name="connsiteX184" fmla="*/ 4490840 w 6370596"/>
                <a:gd name="connsiteY184" fmla="*/ 1436191 h 4548521"/>
                <a:gd name="connsiteX185" fmla="*/ 4452740 w 6370596"/>
                <a:gd name="connsiteY185" fmla="*/ 1423491 h 4548521"/>
                <a:gd name="connsiteX186" fmla="*/ 4395590 w 6370596"/>
                <a:gd name="connsiteY186" fmla="*/ 1417141 h 4548521"/>
                <a:gd name="connsiteX187" fmla="*/ 4357490 w 6370596"/>
                <a:gd name="connsiteY187" fmla="*/ 1391741 h 4548521"/>
                <a:gd name="connsiteX188" fmla="*/ 4319390 w 6370596"/>
                <a:gd name="connsiteY188" fmla="*/ 1379041 h 4548521"/>
                <a:gd name="connsiteX189" fmla="*/ 4281290 w 6370596"/>
                <a:gd name="connsiteY189" fmla="*/ 1366341 h 4548521"/>
                <a:gd name="connsiteX190" fmla="*/ 4243190 w 6370596"/>
                <a:gd name="connsiteY190" fmla="*/ 1353641 h 4548521"/>
                <a:gd name="connsiteX191" fmla="*/ 4211440 w 6370596"/>
                <a:gd name="connsiteY191" fmla="*/ 1347291 h 4548521"/>
                <a:gd name="connsiteX192" fmla="*/ 4192390 w 6370596"/>
                <a:gd name="connsiteY192" fmla="*/ 1334591 h 4548521"/>
                <a:gd name="connsiteX193" fmla="*/ 4154290 w 6370596"/>
                <a:gd name="connsiteY193" fmla="*/ 1321891 h 4548521"/>
                <a:gd name="connsiteX194" fmla="*/ 4135240 w 6370596"/>
                <a:gd name="connsiteY194" fmla="*/ 1315541 h 4548521"/>
                <a:gd name="connsiteX195" fmla="*/ 4103490 w 6370596"/>
                <a:gd name="connsiteY195" fmla="*/ 1296491 h 4548521"/>
                <a:gd name="connsiteX196" fmla="*/ 4059040 w 6370596"/>
                <a:gd name="connsiteY196" fmla="*/ 1283791 h 4548521"/>
                <a:gd name="connsiteX197" fmla="*/ 4033640 w 6370596"/>
                <a:gd name="connsiteY197" fmla="*/ 1271091 h 4548521"/>
                <a:gd name="connsiteX198" fmla="*/ 3982840 w 6370596"/>
                <a:gd name="connsiteY198" fmla="*/ 1258391 h 4548521"/>
                <a:gd name="connsiteX199" fmla="*/ 3919340 w 6370596"/>
                <a:gd name="connsiteY199" fmla="*/ 1220291 h 4548521"/>
                <a:gd name="connsiteX200" fmla="*/ 3900290 w 6370596"/>
                <a:gd name="connsiteY200" fmla="*/ 1213941 h 4548521"/>
                <a:gd name="connsiteX201" fmla="*/ 3709790 w 6370596"/>
                <a:gd name="connsiteY201" fmla="*/ 1207591 h 4548521"/>
                <a:gd name="connsiteX202" fmla="*/ 3627240 w 6370596"/>
                <a:gd name="connsiteY202" fmla="*/ 1213941 h 4548521"/>
                <a:gd name="connsiteX203" fmla="*/ 3589140 w 6370596"/>
                <a:gd name="connsiteY203" fmla="*/ 1232991 h 4548521"/>
                <a:gd name="connsiteX204" fmla="*/ 3551040 w 6370596"/>
                <a:gd name="connsiteY204" fmla="*/ 1245691 h 4548521"/>
                <a:gd name="connsiteX205" fmla="*/ 3531990 w 6370596"/>
                <a:gd name="connsiteY205" fmla="*/ 1258391 h 4548521"/>
                <a:gd name="connsiteX206" fmla="*/ 3512940 w 6370596"/>
                <a:gd name="connsiteY206" fmla="*/ 1264741 h 4548521"/>
                <a:gd name="connsiteX207" fmla="*/ 3474840 w 6370596"/>
                <a:gd name="connsiteY207" fmla="*/ 1290141 h 4548521"/>
                <a:gd name="connsiteX208" fmla="*/ 3455790 w 6370596"/>
                <a:gd name="connsiteY208" fmla="*/ 1302841 h 4548521"/>
                <a:gd name="connsiteX209" fmla="*/ 3455790 w 6370596"/>
                <a:gd name="connsiteY209" fmla="*/ 1455241 h 4548521"/>
                <a:gd name="connsiteX210" fmla="*/ 3366890 w 6370596"/>
                <a:gd name="connsiteY210" fmla="*/ 1506041 h 4548521"/>
                <a:gd name="connsiteX211" fmla="*/ 3271640 w 6370596"/>
                <a:gd name="connsiteY211" fmla="*/ 1448891 h 4548521"/>
                <a:gd name="connsiteX212" fmla="*/ 3252590 w 6370596"/>
                <a:gd name="connsiteY212" fmla="*/ 1455241 h 4548521"/>
                <a:gd name="connsiteX213" fmla="*/ 3176390 w 6370596"/>
                <a:gd name="connsiteY213" fmla="*/ 1429841 h 4548521"/>
                <a:gd name="connsiteX214" fmla="*/ 3157340 w 6370596"/>
                <a:gd name="connsiteY214" fmla="*/ 1410791 h 4548521"/>
                <a:gd name="connsiteX215" fmla="*/ 3138290 w 6370596"/>
                <a:gd name="connsiteY215" fmla="*/ 1372691 h 4548521"/>
                <a:gd name="connsiteX216" fmla="*/ 3131940 w 6370596"/>
                <a:gd name="connsiteY216" fmla="*/ 1353641 h 4548521"/>
                <a:gd name="connsiteX217" fmla="*/ 3119240 w 6370596"/>
                <a:gd name="connsiteY217" fmla="*/ 1334591 h 4548521"/>
                <a:gd name="connsiteX218" fmla="*/ 3112890 w 6370596"/>
                <a:gd name="connsiteY218" fmla="*/ 1315541 h 4548521"/>
                <a:gd name="connsiteX219" fmla="*/ 3100190 w 6370596"/>
                <a:gd name="connsiteY219" fmla="*/ 1296491 h 4548521"/>
                <a:gd name="connsiteX220" fmla="*/ 3087490 w 6370596"/>
                <a:gd name="connsiteY220" fmla="*/ 1271091 h 4548521"/>
                <a:gd name="connsiteX221" fmla="*/ 3068440 w 6370596"/>
                <a:gd name="connsiteY221" fmla="*/ 1252041 h 4548521"/>
                <a:gd name="connsiteX222" fmla="*/ 3030340 w 6370596"/>
                <a:gd name="connsiteY222" fmla="*/ 1232991 h 4548521"/>
                <a:gd name="connsiteX223" fmla="*/ 3011290 w 6370596"/>
                <a:gd name="connsiteY223" fmla="*/ 1213941 h 4548521"/>
                <a:gd name="connsiteX224" fmla="*/ 2985890 w 6370596"/>
                <a:gd name="connsiteY224" fmla="*/ 1194891 h 4548521"/>
                <a:gd name="connsiteX225" fmla="*/ 2966840 w 6370596"/>
                <a:gd name="connsiteY225" fmla="*/ 1169491 h 4548521"/>
                <a:gd name="connsiteX226" fmla="*/ 2941440 w 6370596"/>
                <a:gd name="connsiteY226" fmla="*/ 1144091 h 4548521"/>
                <a:gd name="connsiteX227" fmla="*/ 2896990 w 6370596"/>
                <a:gd name="connsiteY227" fmla="*/ 1086941 h 4548521"/>
                <a:gd name="connsiteX228" fmla="*/ 2865240 w 6370596"/>
                <a:gd name="connsiteY228" fmla="*/ 1048841 h 4548521"/>
                <a:gd name="connsiteX229" fmla="*/ 2839840 w 6370596"/>
                <a:gd name="connsiteY229" fmla="*/ 1029791 h 4548521"/>
                <a:gd name="connsiteX230" fmla="*/ 2801740 w 6370596"/>
                <a:gd name="connsiteY230" fmla="*/ 1004391 h 4548521"/>
                <a:gd name="connsiteX231" fmla="*/ 2757290 w 6370596"/>
                <a:gd name="connsiteY231" fmla="*/ 966291 h 4548521"/>
                <a:gd name="connsiteX232" fmla="*/ 2719190 w 6370596"/>
                <a:gd name="connsiteY232" fmla="*/ 928191 h 4548521"/>
                <a:gd name="connsiteX233" fmla="*/ 2700140 w 6370596"/>
                <a:gd name="connsiteY233" fmla="*/ 915491 h 4548521"/>
                <a:gd name="connsiteX234" fmla="*/ 2655690 w 6370596"/>
                <a:gd name="connsiteY234" fmla="*/ 871041 h 4548521"/>
                <a:gd name="connsiteX235" fmla="*/ 2630290 w 6370596"/>
                <a:gd name="connsiteY235" fmla="*/ 832941 h 4548521"/>
                <a:gd name="connsiteX236" fmla="*/ 2598540 w 6370596"/>
                <a:gd name="connsiteY236" fmla="*/ 801191 h 4548521"/>
                <a:gd name="connsiteX237" fmla="*/ 2585840 w 6370596"/>
                <a:gd name="connsiteY237" fmla="*/ 782141 h 4548521"/>
                <a:gd name="connsiteX238" fmla="*/ 2522340 w 6370596"/>
                <a:gd name="connsiteY238" fmla="*/ 744041 h 4548521"/>
                <a:gd name="connsiteX239" fmla="*/ 2503290 w 6370596"/>
                <a:gd name="connsiteY239" fmla="*/ 724991 h 4548521"/>
                <a:gd name="connsiteX240" fmla="*/ 2452490 w 6370596"/>
                <a:gd name="connsiteY240" fmla="*/ 693241 h 4548521"/>
                <a:gd name="connsiteX241" fmla="*/ 2376290 w 6370596"/>
                <a:gd name="connsiteY241" fmla="*/ 642441 h 4548521"/>
                <a:gd name="connsiteX242" fmla="*/ 2331840 w 6370596"/>
                <a:gd name="connsiteY242" fmla="*/ 585291 h 4548521"/>
                <a:gd name="connsiteX243" fmla="*/ 2293740 w 6370596"/>
                <a:gd name="connsiteY243" fmla="*/ 547191 h 4548521"/>
                <a:gd name="connsiteX244" fmla="*/ 2268340 w 6370596"/>
                <a:gd name="connsiteY244" fmla="*/ 496391 h 4548521"/>
                <a:gd name="connsiteX245" fmla="*/ 2223890 w 6370596"/>
                <a:gd name="connsiteY245" fmla="*/ 350341 h 4548521"/>
                <a:gd name="connsiteX246" fmla="*/ 2211190 w 6370596"/>
                <a:gd name="connsiteY246" fmla="*/ 331291 h 4548521"/>
                <a:gd name="connsiteX247" fmla="*/ 2204840 w 6370596"/>
                <a:gd name="connsiteY247" fmla="*/ 312241 h 4548521"/>
                <a:gd name="connsiteX248" fmla="*/ 2179440 w 6370596"/>
                <a:gd name="connsiteY248" fmla="*/ 274141 h 4548521"/>
                <a:gd name="connsiteX249" fmla="*/ 2122290 w 6370596"/>
                <a:gd name="connsiteY249" fmla="*/ 134441 h 4548521"/>
                <a:gd name="connsiteX250" fmla="*/ 2096890 w 6370596"/>
                <a:gd name="connsiteY250" fmla="*/ 96341 h 4548521"/>
                <a:gd name="connsiteX251" fmla="*/ 2071490 w 6370596"/>
                <a:gd name="connsiteY251" fmla="*/ 89991 h 4548521"/>
                <a:gd name="connsiteX252" fmla="*/ 2001640 w 6370596"/>
                <a:gd name="connsiteY252" fmla="*/ 58241 h 4548521"/>
                <a:gd name="connsiteX253" fmla="*/ 1982590 w 6370596"/>
                <a:gd name="connsiteY253" fmla="*/ 45541 h 4548521"/>
                <a:gd name="connsiteX254" fmla="*/ 1684140 w 6370596"/>
                <a:gd name="connsiteY254" fmla="*/ 26491 h 4548521"/>
                <a:gd name="connsiteX255" fmla="*/ 763390 w 6370596"/>
                <a:gd name="connsiteY255" fmla="*/ 13791 h 4548521"/>
                <a:gd name="connsiteX256" fmla="*/ 503040 w 6370596"/>
                <a:gd name="connsiteY256" fmla="*/ 1091 h 4548521"/>
                <a:gd name="connsiteX257" fmla="*/ 452240 w 6370596"/>
                <a:gd name="connsiteY257" fmla="*/ 20141 h 4548521"/>
                <a:gd name="connsiteX258" fmla="*/ 134740 w 6370596"/>
                <a:gd name="connsiteY258" fmla="*/ 20141 h 4548521"/>
                <a:gd name="connsiteX259" fmla="*/ 45840 w 6370596"/>
                <a:gd name="connsiteY259" fmla="*/ 64591 h 4548521"/>
                <a:gd name="connsiteX260" fmla="*/ 26790 w 6370596"/>
                <a:gd name="connsiteY260" fmla="*/ 229691 h 4548521"/>
                <a:gd name="connsiteX261" fmla="*/ 7740 w 6370596"/>
                <a:gd name="connsiteY261" fmla="*/ 369391 h 4548521"/>
                <a:gd name="connsiteX262" fmla="*/ 20440 w 6370596"/>
                <a:gd name="connsiteY262"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60740 w 6370596"/>
                <a:gd name="connsiteY112" fmla="*/ 2680791 h 4548521"/>
                <a:gd name="connsiteX113" fmla="*/ 5049640 w 6370596"/>
                <a:gd name="connsiteY113" fmla="*/ 2661741 h 4548521"/>
                <a:gd name="connsiteX114" fmla="*/ 5119490 w 6370596"/>
                <a:gd name="connsiteY114" fmla="*/ 2668091 h 4548521"/>
                <a:gd name="connsiteX115" fmla="*/ 5138540 w 6370596"/>
                <a:gd name="connsiteY115" fmla="*/ 2680791 h 4548521"/>
                <a:gd name="connsiteX116" fmla="*/ 5157590 w 6370596"/>
                <a:gd name="connsiteY116" fmla="*/ 2687141 h 4548521"/>
                <a:gd name="connsiteX117" fmla="*/ 5240140 w 6370596"/>
                <a:gd name="connsiteY117" fmla="*/ 2718891 h 4548521"/>
                <a:gd name="connsiteX118" fmla="*/ 5354440 w 6370596"/>
                <a:gd name="connsiteY118" fmla="*/ 2756991 h 4548521"/>
                <a:gd name="connsiteX119" fmla="*/ 5494140 w 6370596"/>
                <a:gd name="connsiteY119" fmla="*/ 2763341 h 4548521"/>
                <a:gd name="connsiteX120" fmla="*/ 5513190 w 6370596"/>
                <a:gd name="connsiteY120" fmla="*/ 2744291 h 4548521"/>
                <a:gd name="connsiteX121" fmla="*/ 5500490 w 6370596"/>
                <a:gd name="connsiteY121" fmla="*/ 2699841 h 4548521"/>
                <a:gd name="connsiteX122" fmla="*/ 5494140 w 6370596"/>
                <a:gd name="connsiteY122" fmla="*/ 2668091 h 4548521"/>
                <a:gd name="connsiteX123" fmla="*/ 5456040 w 6370596"/>
                <a:gd name="connsiteY123" fmla="*/ 2649041 h 4548521"/>
                <a:gd name="connsiteX124" fmla="*/ 5449690 w 6370596"/>
                <a:gd name="connsiteY124" fmla="*/ 2623641 h 4548521"/>
                <a:gd name="connsiteX125" fmla="*/ 5462390 w 6370596"/>
                <a:gd name="connsiteY125" fmla="*/ 2509341 h 4548521"/>
                <a:gd name="connsiteX126" fmla="*/ 5475090 w 6370596"/>
                <a:gd name="connsiteY126" fmla="*/ 2483941 h 4548521"/>
                <a:gd name="connsiteX127" fmla="*/ 5513190 w 6370596"/>
                <a:gd name="connsiteY127" fmla="*/ 2458541 h 4548521"/>
                <a:gd name="connsiteX128" fmla="*/ 5513190 w 6370596"/>
                <a:gd name="connsiteY128" fmla="*/ 2356941 h 4548521"/>
                <a:gd name="connsiteX129" fmla="*/ 5532240 w 6370596"/>
                <a:gd name="connsiteY129" fmla="*/ 2331541 h 4548521"/>
                <a:gd name="connsiteX130" fmla="*/ 5551290 w 6370596"/>
                <a:gd name="connsiteY130" fmla="*/ 2293441 h 4548521"/>
                <a:gd name="connsiteX131" fmla="*/ 5576690 w 6370596"/>
                <a:gd name="connsiteY131" fmla="*/ 2287091 h 4548521"/>
                <a:gd name="connsiteX132" fmla="*/ 5684640 w 6370596"/>
                <a:gd name="connsiteY132" fmla="*/ 2280741 h 4548521"/>
                <a:gd name="connsiteX133" fmla="*/ 5767190 w 6370596"/>
                <a:gd name="connsiteY133" fmla="*/ 2261691 h 4548521"/>
                <a:gd name="connsiteX134" fmla="*/ 5786240 w 6370596"/>
                <a:gd name="connsiteY134" fmla="*/ 2255341 h 4548521"/>
                <a:gd name="connsiteX135" fmla="*/ 5951340 w 6370596"/>
                <a:gd name="connsiteY135" fmla="*/ 2261691 h 4548521"/>
                <a:gd name="connsiteX136" fmla="*/ 5989440 w 6370596"/>
                <a:gd name="connsiteY136" fmla="*/ 2280741 h 4548521"/>
                <a:gd name="connsiteX137" fmla="*/ 6129140 w 6370596"/>
                <a:gd name="connsiteY137" fmla="*/ 2299791 h 4548521"/>
                <a:gd name="connsiteX138" fmla="*/ 6287890 w 6370596"/>
                <a:gd name="connsiteY138" fmla="*/ 2293441 h 4548521"/>
                <a:gd name="connsiteX139" fmla="*/ 6306940 w 6370596"/>
                <a:gd name="connsiteY139" fmla="*/ 2280741 h 4548521"/>
                <a:gd name="connsiteX140" fmla="*/ 6332340 w 6370596"/>
                <a:gd name="connsiteY140" fmla="*/ 2274391 h 4548521"/>
                <a:gd name="connsiteX141" fmla="*/ 6370440 w 6370596"/>
                <a:gd name="connsiteY141" fmla="*/ 2236291 h 4548521"/>
                <a:gd name="connsiteX142" fmla="*/ 6351390 w 6370596"/>
                <a:gd name="connsiteY142" fmla="*/ 2229941 h 4548521"/>
                <a:gd name="connsiteX143" fmla="*/ 6325990 w 6370596"/>
                <a:gd name="connsiteY143" fmla="*/ 2217241 h 4548521"/>
                <a:gd name="connsiteX144" fmla="*/ 6306940 w 6370596"/>
                <a:gd name="connsiteY144" fmla="*/ 2102941 h 4548521"/>
                <a:gd name="connsiteX145" fmla="*/ 6300590 w 6370596"/>
                <a:gd name="connsiteY145" fmla="*/ 2033091 h 4548521"/>
                <a:gd name="connsiteX146" fmla="*/ 6281540 w 6370596"/>
                <a:gd name="connsiteY146" fmla="*/ 1969591 h 4548521"/>
                <a:gd name="connsiteX147" fmla="*/ 6268840 w 6370596"/>
                <a:gd name="connsiteY147" fmla="*/ 1937841 h 4548521"/>
                <a:gd name="connsiteX148" fmla="*/ 6262490 w 6370596"/>
                <a:gd name="connsiteY148" fmla="*/ 1918791 h 4548521"/>
                <a:gd name="connsiteX149" fmla="*/ 6249790 w 6370596"/>
                <a:gd name="connsiteY149" fmla="*/ 1899741 h 4548521"/>
                <a:gd name="connsiteX150" fmla="*/ 6243440 w 6370596"/>
                <a:gd name="connsiteY150" fmla="*/ 1874341 h 4548521"/>
                <a:gd name="connsiteX151" fmla="*/ 6224390 w 6370596"/>
                <a:gd name="connsiteY151" fmla="*/ 1829891 h 4548521"/>
                <a:gd name="connsiteX152" fmla="*/ 6218040 w 6370596"/>
                <a:gd name="connsiteY152" fmla="*/ 1753691 h 4548521"/>
                <a:gd name="connsiteX153" fmla="*/ 6192640 w 6370596"/>
                <a:gd name="connsiteY153" fmla="*/ 1696541 h 4548521"/>
                <a:gd name="connsiteX154" fmla="*/ 6179940 w 6370596"/>
                <a:gd name="connsiteY154" fmla="*/ 1671141 h 4548521"/>
                <a:gd name="connsiteX155" fmla="*/ 6154540 w 6370596"/>
                <a:gd name="connsiteY155" fmla="*/ 1633041 h 4548521"/>
                <a:gd name="connsiteX156" fmla="*/ 6141840 w 6370596"/>
                <a:gd name="connsiteY156" fmla="*/ 1594941 h 4548521"/>
                <a:gd name="connsiteX157" fmla="*/ 6135490 w 6370596"/>
                <a:gd name="connsiteY157" fmla="*/ 1575891 h 4548521"/>
                <a:gd name="connsiteX158" fmla="*/ 6129140 w 6370596"/>
                <a:gd name="connsiteY158" fmla="*/ 1550491 h 4548521"/>
                <a:gd name="connsiteX159" fmla="*/ 6116440 w 6370596"/>
                <a:gd name="connsiteY159" fmla="*/ 1531441 h 4548521"/>
                <a:gd name="connsiteX160" fmla="*/ 6097390 w 6370596"/>
                <a:gd name="connsiteY160" fmla="*/ 1486991 h 4548521"/>
                <a:gd name="connsiteX161" fmla="*/ 6059290 w 6370596"/>
                <a:gd name="connsiteY161" fmla="*/ 1474291 h 4548521"/>
                <a:gd name="connsiteX162" fmla="*/ 6002140 w 6370596"/>
                <a:gd name="connsiteY162" fmla="*/ 1461591 h 4548521"/>
                <a:gd name="connsiteX163" fmla="*/ 5964040 w 6370596"/>
                <a:gd name="connsiteY163" fmla="*/ 1448891 h 4548521"/>
                <a:gd name="connsiteX164" fmla="*/ 5944990 w 6370596"/>
                <a:gd name="connsiteY164" fmla="*/ 1442541 h 4548521"/>
                <a:gd name="connsiteX165" fmla="*/ 5887840 w 6370596"/>
                <a:gd name="connsiteY165" fmla="*/ 1429841 h 4548521"/>
                <a:gd name="connsiteX166" fmla="*/ 5868790 w 6370596"/>
                <a:gd name="connsiteY166" fmla="*/ 1423491 h 4548521"/>
                <a:gd name="connsiteX167" fmla="*/ 5563990 w 6370596"/>
                <a:gd name="connsiteY167" fmla="*/ 1436191 h 4548521"/>
                <a:gd name="connsiteX168" fmla="*/ 5506840 w 6370596"/>
                <a:gd name="connsiteY168" fmla="*/ 1448891 h 4548521"/>
                <a:gd name="connsiteX169" fmla="*/ 5468740 w 6370596"/>
                <a:gd name="connsiteY169" fmla="*/ 1461591 h 4548521"/>
                <a:gd name="connsiteX170" fmla="*/ 5449690 w 6370596"/>
                <a:gd name="connsiteY170" fmla="*/ 1467941 h 4548521"/>
                <a:gd name="connsiteX171" fmla="*/ 5430640 w 6370596"/>
                <a:gd name="connsiteY171" fmla="*/ 1480641 h 4548521"/>
                <a:gd name="connsiteX172" fmla="*/ 5373490 w 6370596"/>
                <a:gd name="connsiteY172" fmla="*/ 1493341 h 4548521"/>
                <a:gd name="connsiteX173" fmla="*/ 5309990 w 6370596"/>
                <a:gd name="connsiteY173" fmla="*/ 1506041 h 4548521"/>
                <a:gd name="connsiteX174" fmla="*/ 5202040 w 6370596"/>
                <a:gd name="connsiteY174" fmla="*/ 1525091 h 4548521"/>
                <a:gd name="connsiteX175" fmla="*/ 5030590 w 6370596"/>
                <a:gd name="connsiteY175" fmla="*/ 1512391 h 4548521"/>
                <a:gd name="connsiteX176" fmla="*/ 4967090 w 6370596"/>
                <a:gd name="connsiteY176" fmla="*/ 1493341 h 4548521"/>
                <a:gd name="connsiteX177" fmla="*/ 4948040 w 6370596"/>
                <a:gd name="connsiteY177" fmla="*/ 1486991 h 4548521"/>
                <a:gd name="connsiteX178" fmla="*/ 4922640 w 6370596"/>
                <a:gd name="connsiteY178" fmla="*/ 1480641 h 4548521"/>
                <a:gd name="connsiteX179" fmla="*/ 4903590 w 6370596"/>
                <a:gd name="connsiteY179" fmla="*/ 1474291 h 4548521"/>
                <a:gd name="connsiteX180" fmla="*/ 4833740 w 6370596"/>
                <a:gd name="connsiteY180" fmla="*/ 1467941 h 4548521"/>
                <a:gd name="connsiteX181" fmla="*/ 4795640 w 6370596"/>
                <a:gd name="connsiteY181" fmla="*/ 1455241 h 4548521"/>
                <a:gd name="connsiteX182" fmla="*/ 4522590 w 6370596"/>
                <a:gd name="connsiteY182" fmla="*/ 1442541 h 4548521"/>
                <a:gd name="connsiteX183" fmla="*/ 4490840 w 6370596"/>
                <a:gd name="connsiteY183" fmla="*/ 1436191 h 4548521"/>
                <a:gd name="connsiteX184" fmla="*/ 4452740 w 6370596"/>
                <a:gd name="connsiteY184" fmla="*/ 1423491 h 4548521"/>
                <a:gd name="connsiteX185" fmla="*/ 4395590 w 6370596"/>
                <a:gd name="connsiteY185" fmla="*/ 1417141 h 4548521"/>
                <a:gd name="connsiteX186" fmla="*/ 4357490 w 6370596"/>
                <a:gd name="connsiteY186" fmla="*/ 1391741 h 4548521"/>
                <a:gd name="connsiteX187" fmla="*/ 4319390 w 6370596"/>
                <a:gd name="connsiteY187" fmla="*/ 1379041 h 4548521"/>
                <a:gd name="connsiteX188" fmla="*/ 4281290 w 6370596"/>
                <a:gd name="connsiteY188" fmla="*/ 1366341 h 4548521"/>
                <a:gd name="connsiteX189" fmla="*/ 4243190 w 6370596"/>
                <a:gd name="connsiteY189" fmla="*/ 1353641 h 4548521"/>
                <a:gd name="connsiteX190" fmla="*/ 4211440 w 6370596"/>
                <a:gd name="connsiteY190" fmla="*/ 1347291 h 4548521"/>
                <a:gd name="connsiteX191" fmla="*/ 4192390 w 6370596"/>
                <a:gd name="connsiteY191" fmla="*/ 1334591 h 4548521"/>
                <a:gd name="connsiteX192" fmla="*/ 4154290 w 6370596"/>
                <a:gd name="connsiteY192" fmla="*/ 1321891 h 4548521"/>
                <a:gd name="connsiteX193" fmla="*/ 4135240 w 6370596"/>
                <a:gd name="connsiteY193" fmla="*/ 1315541 h 4548521"/>
                <a:gd name="connsiteX194" fmla="*/ 4103490 w 6370596"/>
                <a:gd name="connsiteY194" fmla="*/ 1296491 h 4548521"/>
                <a:gd name="connsiteX195" fmla="*/ 4059040 w 6370596"/>
                <a:gd name="connsiteY195" fmla="*/ 1283791 h 4548521"/>
                <a:gd name="connsiteX196" fmla="*/ 4033640 w 6370596"/>
                <a:gd name="connsiteY196" fmla="*/ 1271091 h 4548521"/>
                <a:gd name="connsiteX197" fmla="*/ 3982840 w 6370596"/>
                <a:gd name="connsiteY197" fmla="*/ 1258391 h 4548521"/>
                <a:gd name="connsiteX198" fmla="*/ 3919340 w 6370596"/>
                <a:gd name="connsiteY198" fmla="*/ 1220291 h 4548521"/>
                <a:gd name="connsiteX199" fmla="*/ 3900290 w 6370596"/>
                <a:gd name="connsiteY199" fmla="*/ 1213941 h 4548521"/>
                <a:gd name="connsiteX200" fmla="*/ 3709790 w 6370596"/>
                <a:gd name="connsiteY200" fmla="*/ 1207591 h 4548521"/>
                <a:gd name="connsiteX201" fmla="*/ 3627240 w 6370596"/>
                <a:gd name="connsiteY201" fmla="*/ 1213941 h 4548521"/>
                <a:gd name="connsiteX202" fmla="*/ 3589140 w 6370596"/>
                <a:gd name="connsiteY202" fmla="*/ 1232991 h 4548521"/>
                <a:gd name="connsiteX203" fmla="*/ 3551040 w 6370596"/>
                <a:gd name="connsiteY203" fmla="*/ 1245691 h 4548521"/>
                <a:gd name="connsiteX204" fmla="*/ 3531990 w 6370596"/>
                <a:gd name="connsiteY204" fmla="*/ 1258391 h 4548521"/>
                <a:gd name="connsiteX205" fmla="*/ 3512940 w 6370596"/>
                <a:gd name="connsiteY205" fmla="*/ 1264741 h 4548521"/>
                <a:gd name="connsiteX206" fmla="*/ 3474840 w 6370596"/>
                <a:gd name="connsiteY206" fmla="*/ 1290141 h 4548521"/>
                <a:gd name="connsiteX207" fmla="*/ 3455790 w 6370596"/>
                <a:gd name="connsiteY207" fmla="*/ 1302841 h 4548521"/>
                <a:gd name="connsiteX208" fmla="*/ 3455790 w 6370596"/>
                <a:gd name="connsiteY208" fmla="*/ 1455241 h 4548521"/>
                <a:gd name="connsiteX209" fmla="*/ 3366890 w 6370596"/>
                <a:gd name="connsiteY209" fmla="*/ 1506041 h 4548521"/>
                <a:gd name="connsiteX210" fmla="*/ 3271640 w 6370596"/>
                <a:gd name="connsiteY210" fmla="*/ 1448891 h 4548521"/>
                <a:gd name="connsiteX211" fmla="*/ 3252590 w 6370596"/>
                <a:gd name="connsiteY211" fmla="*/ 1455241 h 4548521"/>
                <a:gd name="connsiteX212" fmla="*/ 3176390 w 6370596"/>
                <a:gd name="connsiteY212" fmla="*/ 1429841 h 4548521"/>
                <a:gd name="connsiteX213" fmla="*/ 3157340 w 6370596"/>
                <a:gd name="connsiteY213" fmla="*/ 1410791 h 4548521"/>
                <a:gd name="connsiteX214" fmla="*/ 3138290 w 6370596"/>
                <a:gd name="connsiteY214" fmla="*/ 1372691 h 4548521"/>
                <a:gd name="connsiteX215" fmla="*/ 3131940 w 6370596"/>
                <a:gd name="connsiteY215" fmla="*/ 1353641 h 4548521"/>
                <a:gd name="connsiteX216" fmla="*/ 3119240 w 6370596"/>
                <a:gd name="connsiteY216" fmla="*/ 1334591 h 4548521"/>
                <a:gd name="connsiteX217" fmla="*/ 3112890 w 6370596"/>
                <a:gd name="connsiteY217" fmla="*/ 1315541 h 4548521"/>
                <a:gd name="connsiteX218" fmla="*/ 3100190 w 6370596"/>
                <a:gd name="connsiteY218" fmla="*/ 1296491 h 4548521"/>
                <a:gd name="connsiteX219" fmla="*/ 3087490 w 6370596"/>
                <a:gd name="connsiteY219" fmla="*/ 1271091 h 4548521"/>
                <a:gd name="connsiteX220" fmla="*/ 3068440 w 6370596"/>
                <a:gd name="connsiteY220" fmla="*/ 1252041 h 4548521"/>
                <a:gd name="connsiteX221" fmla="*/ 3030340 w 6370596"/>
                <a:gd name="connsiteY221" fmla="*/ 1232991 h 4548521"/>
                <a:gd name="connsiteX222" fmla="*/ 3011290 w 6370596"/>
                <a:gd name="connsiteY222" fmla="*/ 1213941 h 4548521"/>
                <a:gd name="connsiteX223" fmla="*/ 2985890 w 6370596"/>
                <a:gd name="connsiteY223" fmla="*/ 1194891 h 4548521"/>
                <a:gd name="connsiteX224" fmla="*/ 2966840 w 6370596"/>
                <a:gd name="connsiteY224" fmla="*/ 1169491 h 4548521"/>
                <a:gd name="connsiteX225" fmla="*/ 2941440 w 6370596"/>
                <a:gd name="connsiteY225" fmla="*/ 1144091 h 4548521"/>
                <a:gd name="connsiteX226" fmla="*/ 2896990 w 6370596"/>
                <a:gd name="connsiteY226" fmla="*/ 1086941 h 4548521"/>
                <a:gd name="connsiteX227" fmla="*/ 2865240 w 6370596"/>
                <a:gd name="connsiteY227" fmla="*/ 1048841 h 4548521"/>
                <a:gd name="connsiteX228" fmla="*/ 2839840 w 6370596"/>
                <a:gd name="connsiteY228" fmla="*/ 1029791 h 4548521"/>
                <a:gd name="connsiteX229" fmla="*/ 2801740 w 6370596"/>
                <a:gd name="connsiteY229" fmla="*/ 1004391 h 4548521"/>
                <a:gd name="connsiteX230" fmla="*/ 2757290 w 6370596"/>
                <a:gd name="connsiteY230" fmla="*/ 966291 h 4548521"/>
                <a:gd name="connsiteX231" fmla="*/ 2719190 w 6370596"/>
                <a:gd name="connsiteY231" fmla="*/ 928191 h 4548521"/>
                <a:gd name="connsiteX232" fmla="*/ 2700140 w 6370596"/>
                <a:gd name="connsiteY232" fmla="*/ 915491 h 4548521"/>
                <a:gd name="connsiteX233" fmla="*/ 2655690 w 6370596"/>
                <a:gd name="connsiteY233" fmla="*/ 871041 h 4548521"/>
                <a:gd name="connsiteX234" fmla="*/ 2630290 w 6370596"/>
                <a:gd name="connsiteY234" fmla="*/ 832941 h 4548521"/>
                <a:gd name="connsiteX235" fmla="*/ 2598540 w 6370596"/>
                <a:gd name="connsiteY235" fmla="*/ 801191 h 4548521"/>
                <a:gd name="connsiteX236" fmla="*/ 2585840 w 6370596"/>
                <a:gd name="connsiteY236" fmla="*/ 782141 h 4548521"/>
                <a:gd name="connsiteX237" fmla="*/ 2522340 w 6370596"/>
                <a:gd name="connsiteY237" fmla="*/ 744041 h 4548521"/>
                <a:gd name="connsiteX238" fmla="*/ 2503290 w 6370596"/>
                <a:gd name="connsiteY238" fmla="*/ 724991 h 4548521"/>
                <a:gd name="connsiteX239" fmla="*/ 2452490 w 6370596"/>
                <a:gd name="connsiteY239" fmla="*/ 693241 h 4548521"/>
                <a:gd name="connsiteX240" fmla="*/ 2376290 w 6370596"/>
                <a:gd name="connsiteY240" fmla="*/ 642441 h 4548521"/>
                <a:gd name="connsiteX241" fmla="*/ 2331840 w 6370596"/>
                <a:gd name="connsiteY241" fmla="*/ 585291 h 4548521"/>
                <a:gd name="connsiteX242" fmla="*/ 2293740 w 6370596"/>
                <a:gd name="connsiteY242" fmla="*/ 547191 h 4548521"/>
                <a:gd name="connsiteX243" fmla="*/ 2268340 w 6370596"/>
                <a:gd name="connsiteY243" fmla="*/ 496391 h 4548521"/>
                <a:gd name="connsiteX244" fmla="*/ 2223890 w 6370596"/>
                <a:gd name="connsiteY244" fmla="*/ 350341 h 4548521"/>
                <a:gd name="connsiteX245" fmla="*/ 2211190 w 6370596"/>
                <a:gd name="connsiteY245" fmla="*/ 331291 h 4548521"/>
                <a:gd name="connsiteX246" fmla="*/ 2204840 w 6370596"/>
                <a:gd name="connsiteY246" fmla="*/ 312241 h 4548521"/>
                <a:gd name="connsiteX247" fmla="*/ 2179440 w 6370596"/>
                <a:gd name="connsiteY247" fmla="*/ 274141 h 4548521"/>
                <a:gd name="connsiteX248" fmla="*/ 2122290 w 6370596"/>
                <a:gd name="connsiteY248" fmla="*/ 134441 h 4548521"/>
                <a:gd name="connsiteX249" fmla="*/ 2096890 w 6370596"/>
                <a:gd name="connsiteY249" fmla="*/ 96341 h 4548521"/>
                <a:gd name="connsiteX250" fmla="*/ 2071490 w 6370596"/>
                <a:gd name="connsiteY250" fmla="*/ 89991 h 4548521"/>
                <a:gd name="connsiteX251" fmla="*/ 2001640 w 6370596"/>
                <a:gd name="connsiteY251" fmla="*/ 58241 h 4548521"/>
                <a:gd name="connsiteX252" fmla="*/ 1982590 w 6370596"/>
                <a:gd name="connsiteY252" fmla="*/ 45541 h 4548521"/>
                <a:gd name="connsiteX253" fmla="*/ 1684140 w 6370596"/>
                <a:gd name="connsiteY253" fmla="*/ 26491 h 4548521"/>
                <a:gd name="connsiteX254" fmla="*/ 763390 w 6370596"/>
                <a:gd name="connsiteY254" fmla="*/ 13791 h 4548521"/>
                <a:gd name="connsiteX255" fmla="*/ 503040 w 6370596"/>
                <a:gd name="connsiteY255" fmla="*/ 1091 h 4548521"/>
                <a:gd name="connsiteX256" fmla="*/ 452240 w 6370596"/>
                <a:gd name="connsiteY256" fmla="*/ 20141 h 4548521"/>
                <a:gd name="connsiteX257" fmla="*/ 134740 w 6370596"/>
                <a:gd name="connsiteY257" fmla="*/ 20141 h 4548521"/>
                <a:gd name="connsiteX258" fmla="*/ 45840 w 6370596"/>
                <a:gd name="connsiteY258" fmla="*/ 64591 h 4548521"/>
                <a:gd name="connsiteX259" fmla="*/ 26790 w 6370596"/>
                <a:gd name="connsiteY259" fmla="*/ 229691 h 4548521"/>
                <a:gd name="connsiteX260" fmla="*/ 7740 w 6370596"/>
                <a:gd name="connsiteY260" fmla="*/ 369391 h 4548521"/>
                <a:gd name="connsiteX261" fmla="*/ 20440 w 6370596"/>
                <a:gd name="connsiteY261"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60740 w 6370596"/>
                <a:gd name="connsiteY112" fmla="*/ 2680791 h 4548521"/>
                <a:gd name="connsiteX113" fmla="*/ 5049640 w 6370596"/>
                <a:gd name="connsiteY113" fmla="*/ 2661741 h 4548521"/>
                <a:gd name="connsiteX114" fmla="*/ 5119490 w 6370596"/>
                <a:gd name="connsiteY114" fmla="*/ 2668091 h 4548521"/>
                <a:gd name="connsiteX115" fmla="*/ 5157590 w 6370596"/>
                <a:gd name="connsiteY115" fmla="*/ 2687141 h 4548521"/>
                <a:gd name="connsiteX116" fmla="*/ 5240140 w 6370596"/>
                <a:gd name="connsiteY116" fmla="*/ 2718891 h 4548521"/>
                <a:gd name="connsiteX117" fmla="*/ 5354440 w 6370596"/>
                <a:gd name="connsiteY117" fmla="*/ 2756991 h 4548521"/>
                <a:gd name="connsiteX118" fmla="*/ 5494140 w 6370596"/>
                <a:gd name="connsiteY118" fmla="*/ 2763341 h 4548521"/>
                <a:gd name="connsiteX119" fmla="*/ 5513190 w 6370596"/>
                <a:gd name="connsiteY119" fmla="*/ 2744291 h 4548521"/>
                <a:gd name="connsiteX120" fmla="*/ 5500490 w 6370596"/>
                <a:gd name="connsiteY120" fmla="*/ 2699841 h 4548521"/>
                <a:gd name="connsiteX121" fmla="*/ 5494140 w 6370596"/>
                <a:gd name="connsiteY121" fmla="*/ 2668091 h 4548521"/>
                <a:gd name="connsiteX122" fmla="*/ 5456040 w 6370596"/>
                <a:gd name="connsiteY122" fmla="*/ 2649041 h 4548521"/>
                <a:gd name="connsiteX123" fmla="*/ 5449690 w 6370596"/>
                <a:gd name="connsiteY123" fmla="*/ 2623641 h 4548521"/>
                <a:gd name="connsiteX124" fmla="*/ 5462390 w 6370596"/>
                <a:gd name="connsiteY124" fmla="*/ 2509341 h 4548521"/>
                <a:gd name="connsiteX125" fmla="*/ 5475090 w 6370596"/>
                <a:gd name="connsiteY125" fmla="*/ 2483941 h 4548521"/>
                <a:gd name="connsiteX126" fmla="*/ 5513190 w 6370596"/>
                <a:gd name="connsiteY126" fmla="*/ 2458541 h 4548521"/>
                <a:gd name="connsiteX127" fmla="*/ 5513190 w 6370596"/>
                <a:gd name="connsiteY127" fmla="*/ 2356941 h 4548521"/>
                <a:gd name="connsiteX128" fmla="*/ 5532240 w 6370596"/>
                <a:gd name="connsiteY128" fmla="*/ 2331541 h 4548521"/>
                <a:gd name="connsiteX129" fmla="*/ 5551290 w 6370596"/>
                <a:gd name="connsiteY129" fmla="*/ 2293441 h 4548521"/>
                <a:gd name="connsiteX130" fmla="*/ 5576690 w 6370596"/>
                <a:gd name="connsiteY130" fmla="*/ 2287091 h 4548521"/>
                <a:gd name="connsiteX131" fmla="*/ 5684640 w 6370596"/>
                <a:gd name="connsiteY131" fmla="*/ 2280741 h 4548521"/>
                <a:gd name="connsiteX132" fmla="*/ 5767190 w 6370596"/>
                <a:gd name="connsiteY132" fmla="*/ 2261691 h 4548521"/>
                <a:gd name="connsiteX133" fmla="*/ 5786240 w 6370596"/>
                <a:gd name="connsiteY133" fmla="*/ 2255341 h 4548521"/>
                <a:gd name="connsiteX134" fmla="*/ 5951340 w 6370596"/>
                <a:gd name="connsiteY134" fmla="*/ 2261691 h 4548521"/>
                <a:gd name="connsiteX135" fmla="*/ 5989440 w 6370596"/>
                <a:gd name="connsiteY135" fmla="*/ 2280741 h 4548521"/>
                <a:gd name="connsiteX136" fmla="*/ 6129140 w 6370596"/>
                <a:gd name="connsiteY136" fmla="*/ 2299791 h 4548521"/>
                <a:gd name="connsiteX137" fmla="*/ 6287890 w 6370596"/>
                <a:gd name="connsiteY137" fmla="*/ 2293441 h 4548521"/>
                <a:gd name="connsiteX138" fmla="*/ 6306940 w 6370596"/>
                <a:gd name="connsiteY138" fmla="*/ 2280741 h 4548521"/>
                <a:gd name="connsiteX139" fmla="*/ 6332340 w 6370596"/>
                <a:gd name="connsiteY139" fmla="*/ 2274391 h 4548521"/>
                <a:gd name="connsiteX140" fmla="*/ 6370440 w 6370596"/>
                <a:gd name="connsiteY140" fmla="*/ 2236291 h 4548521"/>
                <a:gd name="connsiteX141" fmla="*/ 6351390 w 6370596"/>
                <a:gd name="connsiteY141" fmla="*/ 2229941 h 4548521"/>
                <a:gd name="connsiteX142" fmla="*/ 6325990 w 6370596"/>
                <a:gd name="connsiteY142" fmla="*/ 2217241 h 4548521"/>
                <a:gd name="connsiteX143" fmla="*/ 6306940 w 6370596"/>
                <a:gd name="connsiteY143" fmla="*/ 2102941 h 4548521"/>
                <a:gd name="connsiteX144" fmla="*/ 6300590 w 6370596"/>
                <a:gd name="connsiteY144" fmla="*/ 2033091 h 4548521"/>
                <a:gd name="connsiteX145" fmla="*/ 6281540 w 6370596"/>
                <a:gd name="connsiteY145" fmla="*/ 1969591 h 4548521"/>
                <a:gd name="connsiteX146" fmla="*/ 6268840 w 6370596"/>
                <a:gd name="connsiteY146" fmla="*/ 1937841 h 4548521"/>
                <a:gd name="connsiteX147" fmla="*/ 6262490 w 6370596"/>
                <a:gd name="connsiteY147" fmla="*/ 1918791 h 4548521"/>
                <a:gd name="connsiteX148" fmla="*/ 6249790 w 6370596"/>
                <a:gd name="connsiteY148" fmla="*/ 1899741 h 4548521"/>
                <a:gd name="connsiteX149" fmla="*/ 6243440 w 6370596"/>
                <a:gd name="connsiteY149" fmla="*/ 1874341 h 4548521"/>
                <a:gd name="connsiteX150" fmla="*/ 6224390 w 6370596"/>
                <a:gd name="connsiteY150" fmla="*/ 1829891 h 4548521"/>
                <a:gd name="connsiteX151" fmla="*/ 6218040 w 6370596"/>
                <a:gd name="connsiteY151" fmla="*/ 1753691 h 4548521"/>
                <a:gd name="connsiteX152" fmla="*/ 6192640 w 6370596"/>
                <a:gd name="connsiteY152" fmla="*/ 1696541 h 4548521"/>
                <a:gd name="connsiteX153" fmla="*/ 6179940 w 6370596"/>
                <a:gd name="connsiteY153" fmla="*/ 1671141 h 4548521"/>
                <a:gd name="connsiteX154" fmla="*/ 6154540 w 6370596"/>
                <a:gd name="connsiteY154" fmla="*/ 1633041 h 4548521"/>
                <a:gd name="connsiteX155" fmla="*/ 6141840 w 6370596"/>
                <a:gd name="connsiteY155" fmla="*/ 1594941 h 4548521"/>
                <a:gd name="connsiteX156" fmla="*/ 6135490 w 6370596"/>
                <a:gd name="connsiteY156" fmla="*/ 1575891 h 4548521"/>
                <a:gd name="connsiteX157" fmla="*/ 6129140 w 6370596"/>
                <a:gd name="connsiteY157" fmla="*/ 1550491 h 4548521"/>
                <a:gd name="connsiteX158" fmla="*/ 6116440 w 6370596"/>
                <a:gd name="connsiteY158" fmla="*/ 1531441 h 4548521"/>
                <a:gd name="connsiteX159" fmla="*/ 6097390 w 6370596"/>
                <a:gd name="connsiteY159" fmla="*/ 1486991 h 4548521"/>
                <a:gd name="connsiteX160" fmla="*/ 6059290 w 6370596"/>
                <a:gd name="connsiteY160" fmla="*/ 1474291 h 4548521"/>
                <a:gd name="connsiteX161" fmla="*/ 6002140 w 6370596"/>
                <a:gd name="connsiteY161" fmla="*/ 1461591 h 4548521"/>
                <a:gd name="connsiteX162" fmla="*/ 5964040 w 6370596"/>
                <a:gd name="connsiteY162" fmla="*/ 1448891 h 4548521"/>
                <a:gd name="connsiteX163" fmla="*/ 5944990 w 6370596"/>
                <a:gd name="connsiteY163" fmla="*/ 1442541 h 4548521"/>
                <a:gd name="connsiteX164" fmla="*/ 5887840 w 6370596"/>
                <a:gd name="connsiteY164" fmla="*/ 1429841 h 4548521"/>
                <a:gd name="connsiteX165" fmla="*/ 5868790 w 6370596"/>
                <a:gd name="connsiteY165" fmla="*/ 1423491 h 4548521"/>
                <a:gd name="connsiteX166" fmla="*/ 5563990 w 6370596"/>
                <a:gd name="connsiteY166" fmla="*/ 1436191 h 4548521"/>
                <a:gd name="connsiteX167" fmla="*/ 5506840 w 6370596"/>
                <a:gd name="connsiteY167" fmla="*/ 1448891 h 4548521"/>
                <a:gd name="connsiteX168" fmla="*/ 5468740 w 6370596"/>
                <a:gd name="connsiteY168" fmla="*/ 1461591 h 4548521"/>
                <a:gd name="connsiteX169" fmla="*/ 5449690 w 6370596"/>
                <a:gd name="connsiteY169" fmla="*/ 1467941 h 4548521"/>
                <a:gd name="connsiteX170" fmla="*/ 5430640 w 6370596"/>
                <a:gd name="connsiteY170" fmla="*/ 1480641 h 4548521"/>
                <a:gd name="connsiteX171" fmla="*/ 5373490 w 6370596"/>
                <a:gd name="connsiteY171" fmla="*/ 1493341 h 4548521"/>
                <a:gd name="connsiteX172" fmla="*/ 5309990 w 6370596"/>
                <a:gd name="connsiteY172" fmla="*/ 1506041 h 4548521"/>
                <a:gd name="connsiteX173" fmla="*/ 5202040 w 6370596"/>
                <a:gd name="connsiteY173" fmla="*/ 1525091 h 4548521"/>
                <a:gd name="connsiteX174" fmla="*/ 5030590 w 6370596"/>
                <a:gd name="connsiteY174" fmla="*/ 1512391 h 4548521"/>
                <a:gd name="connsiteX175" fmla="*/ 4967090 w 6370596"/>
                <a:gd name="connsiteY175" fmla="*/ 1493341 h 4548521"/>
                <a:gd name="connsiteX176" fmla="*/ 4948040 w 6370596"/>
                <a:gd name="connsiteY176" fmla="*/ 1486991 h 4548521"/>
                <a:gd name="connsiteX177" fmla="*/ 4922640 w 6370596"/>
                <a:gd name="connsiteY177" fmla="*/ 1480641 h 4548521"/>
                <a:gd name="connsiteX178" fmla="*/ 4903590 w 6370596"/>
                <a:gd name="connsiteY178" fmla="*/ 1474291 h 4548521"/>
                <a:gd name="connsiteX179" fmla="*/ 4833740 w 6370596"/>
                <a:gd name="connsiteY179" fmla="*/ 1467941 h 4548521"/>
                <a:gd name="connsiteX180" fmla="*/ 4795640 w 6370596"/>
                <a:gd name="connsiteY180" fmla="*/ 1455241 h 4548521"/>
                <a:gd name="connsiteX181" fmla="*/ 4522590 w 6370596"/>
                <a:gd name="connsiteY181" fmla="*/ 1442541 h 4548521"/>
                <a:gd name="connsiteX182" fmla="*/ 4490840 w 6370596"/>
                <a:gd name="connsiteY182" fmla="*/ 1436191 h 4548521"/>
                <a:gd name="connsiteX183" fmla="*/ 4452740 w 6370596"/>
                <a:gd name="connsiteY183" fmla="*/ 1423491 h 4548521"/>
                <a:gd name="connsiteX184" fmla="*/ 4395590 w 6370596"/>
                <a:gd name="connsiteY184" fmla="*/ 1417141 h 4548521"/>
                <a:gd name="connsiteX185" fmla="*/ 4357490 w 6370596"/>
                <a:gd name="connsiteY185" fmla="*/ 1391741 h 4548521"/>
                <a:gd name="connsiteX186" fmla="*/ 4319390 w 6370596"/>
                <a:gd name="connsiteY186" fmla="*/ 1379041 h 4548521"/>
                <a:gd name="connsiteX187" fmla="*/ 4281290 w 6370596"/>
                <a:gd name="connsiteY187" fmla="*/ 1366341 h 4548521"/>
                <a:gd name="connsiteX188" fmla="*/ 4243190 w 6370596"/>
                <a:gd name="connsiteY188" fmla="*/ 1353641 h 4548521"/>
                <a:gd name="connsiteX189" fmla="*/ 4211440 w 6370596"/>
                <a:gd name="connsiteY189" fmla="*/ 1347291 h 4548521"/>
                <a:gd name="connsiteX190" fmla="*/ 4192390 w 6370596"/>
                <a:gd name="connsiteY190" fmla="*/ 1334591 h 4548521"/>
                <a:gd name="connsiteX191" fmla="*/ 4154290 w 6370596"/>
                <a:gd name="connsiteY191" fmla="*/ 1321891 h 4548521"/>
                <a:gd name="connsiteX192" fmla="*/ 4135240 w 6370596"/>
                <a:gd name="connsiteY192" fmla="*/ 1315541 h 4548521"/>
                <a:gd name="connsiteX193" fmla="*/ 4103490 w 6370596"/>
                <a:gd name="connsiteY193" fmla="*/ 1296491 h 4548521"/>
                <a:gd name="connsiteX194" fmla="*/ 4059040 w 6370596"/>
                <a:gd name="connsiteY194" fmla="*/ 1283791 h 4548521"/>
                <a:gd name="connsiteX195" fmla="*/ 4033640 w 6370596"/>
                <a:gd name="connsiteY195" fmla="*/ 1271091 h 4548521"/>
                <a:gd name="connsiteX196" fmla="*/ 3982840 w 6370596"/>
                <a:gd name="connsiteY196" fmla="*/ 1258391 h 4548521"/>
                <a:gd name="connsiteX197" fmla="*/ 3919340 w 6370596"/>
                <a:gd name="connsiteY197" fmla="*/ 1220291 h 4548521"/>
                <a:gd name="connsiteX198" fmla="*/ 3900290 w 6370596"/>
                <a:gd name="connsiteY198" fmla="*/ 1213941 h 4548521"/>
                <a:gd name="connsiteX199" fmla="*/ 3709790 w 6370596"/>
                <a:gd name="connsiteY199" fmla="*/ 1207591 h 4548521"/>
                <a:gd name="connsiteX200" fmla="*/ 3627240 w 6370596"/>
                <a:gd name="connsiteY200" fmla="*/ 1213941 h 4548521"/>
                <a:gd name="connsiteX201" fmla="*/ 3589140 w 6370596"/>
                <a:gd name="connsiteY201" fmla="*/ 1232991 h 4548521"/>
                <a:gd name="connsiteX202" fmla="*/ 3551040 w 6370596"/>
                <a:gd name="connsiteY202" fmla="*/ 1245691 h 4548521"/>
                <a:gd name="connsiteX203" fmla="*/ 3531990 w 6370596"/>
                <a:gd name="connsiteY203" fmla="*/ 1258391 h 4548521"/>
                <a:gd name="connsiteX204" fmla="*/ 3512940 w 6370596"/>
                <a:gd name="connsiteY204" fmla="*/ 1264741 h 4548521"/>
                <a:gd name="connsiteX205" fmla="*/ 3474840 w 6370596"/>
                <a:gd name="connsiteY205" fmla="*/ 1290141 h 4548521"/>
                <a:gd name="connsiteX206" fmla="*/ 3455790 w 6370596"/>
                <a:gd name="connsiteY206" fmla="*/ 1302841 h 4548521"/>
                <a:gd name="connsiteX207" fmla="*/ 3455790 w 6370596"/>
                <a:gd name="connsiteY207" fmla="*/ 1455241 h 4548521"/>
                <a:gd name="connsiteX208" fmla="*/ 3366890 w 6370596"/>
                <a:gd name="connsiteY208" fmla="*/ 1506041 h 4548521"/>
                <a:gd name="connsiteX209" fmla="*/ 3271640 w 6370596"/>
                <a:gd name="connsiteY209" fmla="*/ 1448891 h 4548521"/>
                <a:gd name="connsiteX210" fmla="*/ 3252590 w 6370596"/>
                <a:gd name="connsiteY210" fmla="*/ 1455241 h 4548521"/>
                <a:gd name="connsiteX211" fmla="*/ 3176390 w 6370596"/>
                <a:gd name="connsiteY211" fmla="*/ 1429841 h 4548521"/>
                <a:gd name="connsiteX212" fmla="*/ 3157340 w 6370596"/>
                <a:gd name="connsiteY212" fmla="*/ 1410791 h 4548521"/>
                <a:gd name="connsiteX213" fmla="*/ 3138290 w 6370596"/>
                <a:gd name="connsiteY213" fmla="*/ 1372691 h 4548521"/>
                <a:gd name="connsiteX214" fmla="*/ 3131940 w 6370596"/>
                <a:gd name="connsiteY214" fmla="*/ 1353641 h 4548521"/>
                <a:gd name="connsiteX215" fmla="*/ 3119240 w 6370596"/>
                <a:gd name="connsiteY215" fmla="*/ 1334591 h 4548521"/>
                <a:gd name="connsiteX216" fmla="*/ 3112890 w 6370596"/>
                <a:gd name="connsiteY216" fmla="*/ 1315541 h 4548521"/>
                <a:gd name="connsiteX217" fmla="*/ 3100190 w 6370596"/>
                <a:gd name="connsiteY217" fmla="*/ 1296491 h 4548521"/>
                <a:gd name="connsiteX218" fmla="*/ 3087490 w 6370596"/>
                <a:gd name="connsiteY218" fmla="*/ 1271091 h 4548521"/>
                <a:gd name="connsiteX219" fmla="*/ 3068440 w 6370596"/>
                <a:gd name="connsiteY219" fmla="*/ 1252041 h 4548521"/>
                <a:gd name="connsiteX220" fmla="*/ 3030340 w 6370596"/>
                <a:gd name="connsiteY220" fmla="*/ 1232991 h 4548521"/>
                <a:gd name="connsiteX221" fmla="*/ 3011290 w 6370596"/>
                <a:gd name="connsiteY221" fmla="*/ 1213941 h 4548521"/>
                <a:gd name="connsiteX222" fmla="*/ 2985890 w 6370596"/>
                <a:gd name="connsiteY222" fmla="*/ 1194891 h 4548521"/>
                <a:gd name="connsiteX223" fmla="*/ 2966840 w 6370596"/>
                <a:gd name="connsiteY223" fmla="*/ 1169491 h 4548521"/>
                <a:gd name="connsiteX224" fmla="*/ 2941440 w 6370596"/>
                <a:gd name="connsiteY224" fmla="*/ 1144091 h 4548521"/>
                <a:gd name="connsiteX225" fmla="*/ 2896990 w 6370596"/>
                <a:gd name="connsiteY225" fmla="*/ 1086941 h 4548521"/>
                <a:gd name="connsiteX226" fmla="*/ 2865240 w 6370596"/>
                <a:gd name="connsiteY226" fmla="*/ 1048841 h 4548521"/>
                <a:gd name="connsiteX227" fmla="*/ 2839840 w 6370596"/>
                <a:gd name="connsiteY227" fmla="*/ 1029791 h 4548521"/>
                <a:gd name="connsiteX228" fmla="*/ 2801740 w 6370596"/>
                <a:gd name="connsiteY228" fmla="*/ 1004391 h 4548521"/>
                <a:gd name="connsiteX229" fmla="*/ 2757290 w 6370596"/>
                <a:gd name="connsiteY229" fmla="*/ 966291 h 4548521"/>
                <a:gd name="connsiteX230" fmla="*/ 2719190 w 6370596"/>
                <a:gd name="connsiteY230" fmla="*/ 928191 h 4548521"/>
                <a:gd name="connsiteX231" fmla="*/ 2700140 w 6370596"/>
                <a:gd name="connsiteY231" fmla="*/ 915491 h 4548521"/>
                <a:gd name="connsiteX232" fmla="*/ 2655690 w 6370596"/>
                <a:gd name="connsiteY232" fmla="*/ 871041 h 4548521"/>
                <a:gd name="connsiteX233" fmla="*/ 2630290 w 6370596"/>
                <a:gd name="connsiteY233" fmla="*/ 832941 h 4548521"/>
                <a:gd name="connsiteX234" fmla="*/ 2598540 w 6370596"/>
                <a:gd name="connsiteY234" fmla="*/ 801191 h 4548521"/>
                <a:gd name="connsiteX235" fmla="*/ 2585840 w 6370596"/>
                <a:gd name="connsiteY235" fmla="*/ 782141 h 4548521"/>
                <a:gd name="connsiteX236" fmla="*/ 2522340 w 6370596"/>
                <a:gd name="connsiteY236" fmla="*/ 744041 h 4548521"/>
                <a:gd name="connsiteX237" fmla="*/ 2503290 w 6370596"/>
                <a:gd name="connsiteY237" fmla="*/ 724991 h 4548521"/>
                <a:gd name="connsiteX238" fmla="*/ 2452490 w 6370596"/>
                <a:gd name="connsiteY238" fmla="*/ 693241 h 4548521"/>
                <a:gd name="connsiteX239" fmla="*/ 2376290 w 6370596"/>
                <a:gd name="connsiteY239" fmla="*/ 642441 h 4548521"/>
                <a:gd name="connsiteX240" fmla="*/ 2331840 w 6370596"/>
                <a:gd name="connsiteY240" fmla="*/ 585291 h 4548521"/>
                <a:gd name="connsiteX241" fmla="*/ 2293740 w 6370596"/>
                <a:gd name="connsiteY241" fmla="*/ 547191 h 4548521"/>
                <a:gd name="connsiteX242" fmla="*/ 2268340 w 6370596"/>
                <a:gd name="connsiteY242" fmla="*/ 496391 h 4548521"/>
                <a:gd name="connsiteX243" fmla="*/ 2223890 w 6370596"/>
                <a:gd name="connsiteY243" fmla="*/ 350341 h 4548521"/>
                <a:gd name="connsiteX244" fmla="*/ 2211190 w 6370596"/>
                <a:gd name="connsiteY244" fmla="*/ 331291 h 4548521"/>
                <a:gd name="connsiteX245" fmla="*/ 2204840 w 6370596"/>
                <a:gd name="connsiteY245" fmla="*/ 312241 h 4548521"/>
                <a:gd name="connsiteX246" fmla="*/ 2179440 w 6370596"/>
                <a:gd name="connsiteY246" fmla="*/ 274141 h 4548521"/>
                <a:gd name="connsiteX247" fmla="*/ 2122290 w 6370596"/>
                <a:gd name="connsiteY247" fmla="*/ 134441 h 4548521"/>
                <a:gd name="connsiteX248" fmla="*/ 2096890 w 6370596"/>
                <a:gd name="connsiteY248" fmla="*/ 96341 h 4548521"/>
                <a:gd name="connsiteX249" fmla="*/ 2071490 w 6370596"/>
                <a:gd name="connsiteY249" fmla="*/ 89991 h 4548521"/>
                <a:gd name="connsiteX250" fmla="*/ 2001640 w 6370596"/>
                <a:gd name="connsiteY250" fmla="*/ 58241 h 4548521"/>
                <a:gd name="connsiteX251" fmla="*/ 1982590 w 6370596"/>
                <a:gd name="connsiteY251" fmla="*/ 45541 h 4548521"/>
                <a:gd name="connsiteX252" fmla="*/ 1684140 w 6370596"/>
                <a:gd name="connsiteY252" fmla="*/ 26491 h 4548521"/>
                <a:gd name="connsiteX253" fmla="*/ 763390 w 6370596"/>
                <a:gd name="connsiteY253" fmla="*/ 13791 h 4548521"/>
                <a:gd name="connsiteX254" fmla="*/ 503040 w 6370596"/>
                <a:gd name="connsiteY254" fmla="*/ 1091 h 4548521"/>
                <a:gd name="connsiteX255" fmla="*/ 452240 w 6370596"/>
                <a:gd name="connsiteY255" fmla="*/ 20141 h 4548521"/>
                <a:gd name="connsiteX256" fmla="*/ 134740 w 6370596"/>
                <a:gd name="connsiteY256" fmla="*/ 20141 h 4548521"/>
                <a:gd name="connsiteX257" fmla="*/ 45840 w 6370596"/>
                <a:gd name="connsiteY257" fmla="*/ 64591 h 4548521"/>
                <a:gd name="connsiteX258" fmla="*/ 26790 w 6370596"/>
                <a:gd name="connsiteY258" fmla="*/ 229691 h 4548521"/>
                <a:gd name="connsiteX259" fmla="*/ 7740 w 6370596"/>
                <a:gd name="connsiteY259" fmla="*/ 369391 h 4548521"/>
                <a:gd name="connsiteX260" fmla="*/ 20440 w 6370596"/>
                <a:gd name="connsiteY26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782940 w 6370596"/>
                <a:gd name="connsiteY109" fmla="*/ 2864941 h 4548521"/>
                <a:gd name="connsiteX110" fmla="*/ 4846440 w 6370596"/>
                <a:gd name="connsiteY110" fmla="*/ 2763341 h 4548521"/>
                <a:gd name="connsiteX111" fmla="*/ 4859140 w 6370596"/>
                <a:gd name="connsiteY111" fmla="*/ 2744291 h 4548521"/>
                <a:gd name="connsiteX112" fmla="*/ 4960740 w 6370596"/>
                <a:gd name="connsiteY112" fmla="*/ 2680791 h 4548521"/>
                <a:gd name="connsiteX113" fmla="*/ 5049640 w 6370596"/>
                <a:gd name="connsiteY113" fmla="*/ 2661741 h 4548521"/>
                <a:gd name="connsiteX114" fmla="*/ 5119490 w 6370596"/>
                <a:gd name="connsiteY114" fmla="*/ 2668091 h 4548521"/>
                <a:gd name="connsiteX115" fmla="*/ 5240140 w 6370596"/>
                <a:gd name="connsiteY115" fmla="*/ 2718891 h 4548521"/>
                <a:gd name="connsiteX116" fmla="*/ 5354440 w 6370596"/>
                <a:gd name="connsiteY116" fmla="*/ 2756991 h 4548521"/>
                <a:gd name="connsiteX117" fmla="*/ 5494140 w 6370596"/>
                <a:gd name="connsiteY117" fmla="*/ 2763341 h 4548521"/>
                <a:gd name="connsiteX118" fmla="*/ 5513190 w 6370596"/>
                <a:gd name="connsiteY118" fmla="*/ 2744291 h 4548521"/>
                <a:gd name="connsiteX119" fmla="*/ 5500490 w 6370596"/>
                <a:gd name="connsiteY119" fmla="*/ 2699841 h 4548521"/>
                <a:gd name="connsiteX120" fmla="*/ 5494140 w 6370596"/>
                <a:gd name="connsiteY120" fmla="*/ 2668091 h 4548521"/>
                <a:gd name="connsiteX121" fmla="*/ 5456040 w 6370596"/>
                <a:gd name="connsiteY121" fmla="*/ 2649041 h 4548521"/>
                <a:gd name="connsiteX122" fmla="*/ 5449690 w 6370596"/>
                <a:gd name="connsiteY122" fmla="*/ 2623641 h 4548521"/>
                <a:gd name="connsiteX123" fmla="*/ 5462390 w 6370596"/>
                <a:gd name="connsiteY123" fmla="*/ 2509341 h 4548521"/>
                <a:gd name="connsiteX124" fmla="*/ 5475090 w 6370596"/>
                <a:gd name="connsiteY124" fmla="*/ 2483941 h 4548521"/>
                <a:gd name="connsiteX125" fmla="*/ 5513190 w 6370596"/>
                <a:gd name="connsiteY125" fmla="*/ 2458541 h 4548521"/>
                <a:gd name="connsiteX126" fmla="*/ 5513190 w 6370596"/>
                <a:gd name="connsiteY126" fmla="*/ 2356941 h 4548521"/>
                <a:gd name="connsiteX127" fmla="*/ 5532240 w 6370596"/>
                <a:gd name="connsiteY127" fmla="*/ 2331541 h 4548521"/>
                <a:gd name="connsiteX128" fmla="*/ 5551290 w 6370596"/>
                <a:gd name="connsiteY128" fmla="*/ 2293441 h 4548521"/>
                <a:gd name="connsiteX129" fmla="*/ 5576690 w 6370596"/>
                <a:gd name="connsiteY129" fmla="*/ 2287091 h 4548521"/>
                <a:gd name="connsiteX130" fmla="*/ 5684640 w 6370596"/>
                <a:gd name="connsiteY130" fmla="*/ 2280741 h 4548521"/>
                <a:gd name="connsiteX131" fmla="*/ 5767190 w 6370596"/>
                <a:gd name="connsiteY131" fmla="*/ 2261691 h 4548521"/>
                <a:gd name="connsiteX132" fmla="*/ 5786240 w 6370596"/>
                <a:gd name="connsiteY132" fmla="*/ 2255341 h 4548521"/>
                <a:gd name="connsiteX133" fmla="*/ 5951340 w 6370596"/>
                <a:gd name="connsiteY133" fmla="*/ 2261691 h 4548521"/>
                <a:gd name="connsiteX134" fmla="*/ 5989440 w 6370596"/>
                <a:gd name="connsiteY134" fmla="*/ 2280741 h 4548521"/>
                <a:gd name="connsiteX135" fmla="*/ 6129140 w 6370596"/>
                <a:gd name="connsiteY135" fmla="*/ 2299791 h 4548521"/>
                <a:gd name="connsiteX136" fmla="*/ 6287890 w 6370596"/>
                <a:gd name="connsiteY136" fmla="*/ 2293441 h 4548521"/>
                <a:gd name="connsiteX137" fmla="*/ 6306940 w 6370596"/>
                <a:gd name="connsiteY137" fmla="*/ 2280741 h 4548521"/>
                <a:gd name="connsiteX138" fmla="*/ 6332340 w 6370596"/>
                <a:gd name="connsiteY138" fmla="*/ 2274391 h 4548521"/>
                <a:gd name="connsiteX139" fmla="*/ 6370440 w 6370596"/>
                <a:gd name="connsiteY139" fmla="*/ 2236291 h 4548521"/>
                <a:gd name="connsiteX140" fmla="*/ 6351390 w 6370596"/>
                <a:gd name="connsiteY140" fmla="*/ 2229941 h 4548521"/>
                <a:gd name="connsiteX141" fmla="*/ 6325990 w 6370596"/>
                <a:gd name="connsiteY141" fmla="*/ 2217241 h 4548521"/>
                <a:gd name="connsiteX142" fmla="*/ 6306940 w 6370596"/>
                <a:gd name="connsiteY142" fmla="*/ 2102941 h 4548521"/>
                <a:gd name="connsiteX143" fmla="*/ 6300590 w 6370596"/>
                <a:gd name="connsiteY143" fmla="*/ 2033091 h 4548521"/>
                <a:gd name="connsiteX144" fmla="*/ 6281540 w 6370596"/>
                <a:gd name="connsiteY144" fmla="*/ 1969591 h 4548521"/>
                <a:gd name="connsiteX145" fmla="*/ 6268840 w 6370596"/>
                <a:gd name="connsiteY145" fmla="*/ 1937841 h 4548521"/>
                <a:gd name="connsiteX146" fmla="*/ 6262490 w 6370596"/>
                <a:gd name="connsiteY146" fmla="*/ 1918791 h 4548521"/>
                <a:gd name="connsiteX147" fmla="*/ 6249790 w 6370596"/>
                <a:gd name="connsiteY147" fmla="*/ 1899741 h 4548521"/>
                <a:gd name="connsiteX148" fmla="*/ 6243440 w 6370596"/>
                <a:gd name="connsiteY148" fmla="*/ 1874341 h 4548521"/>
                <a:gd name="connsiteX149" fmla="*/ 6224390 w 6370596"/>
                <a:gd name="connsiteY149" fmla="*/ 1829891 h 4548521"/>
                <a:gd name="connsiteX150" fmla="*/ 6218040 w 6370596"/>
                <a:gd name="connsiteY150" fmla="*/ 1753691 h 4548521"/>
                <a:gd name="connsiteX151" fmla="*/ 6192640 w 6370596"/>
                <a:gd name="connsiteY151" fmla="*/ 1696541 h 4548521"/>
                <a:gd name="connsiteX152" fmla="*/ 6179940 w 6370596"/>
                <a:gd name="connsiteY152" fmla="*/ 1671141 h 4548521"/>
                <a:gd name="connsiteX153" fmla="*/ 6154540 w 6370596"/>
                <a:gd name="connsiteY153" fmla="*/ 1633041 h 4548521"/>
                <a:gd name="connsiteX154" fmla="*/ 6141840 w 6370596"/>
                <a:gd name="connsiteY154" fmla="*/ 1594941 h 4548521"/>
                <a:gd name="connsiteX155" fmla="*/ 6135490 w 6370596"/>
                <a:gd name="connsiteY155" fmla="*/ 1575891 h 4548521"/>
                <a:gd name="connsiteX156" fmla="*/ 6129140 w 6370596"/>
                <a:gd name="connsiteY156" fmla="*/ 1550491 h 4548521"/>
                <a:gd name="connsiteX157" fmla="*/ 6116440 w 6370596"/>
                <a:gd name="connsiteY157" fmla="*/ 1531441 h 4548521"/>
                <a:gd name="connsiteX158" fmla="*/ 6097390 w 6370596"/>
                <a:gd name="connsiteY158" fmla="*/ 1486991 h 4548521"/>
                <a:gd name="connsiteX159" fmla="*/ 6059290 w 6370596"/>
                <a:gd name="connsiteY159" fmla="*/ 1474291 h 4548521"/>
                <a:gd name="connsiteX160" fmla="*/ 6002140 w 6370596"/>
                <a:gd name="connsiteY160" fmla="*/ 1461591 h 4548521"/>
                <a:gd name="connsiteX161" fmla="*/ 5964040 w 6370596"/>
                <a:gd name="connsiteY161" fmla="*/ 1448891 h 4548521"/>
                <a:gd name="connsiteX162" fmla="*/ 5944990 w 6370596"/>
                <a:gd name="connsiteY162" fmla="*/ 1442541 h 4548521"/>
                <a:gd name="connsiteX163" fmla="*/ 5887840 w 6370596"/>
                <a:gd name="connsiteY163" fmla="*/ 1429841 h 4548521"/>
                <a:gd name="connsiteX164" fmla="*/ 5868790 w 6370596"/>
                <a:gd name="connsiteY164" fmla="*/ 1423491 h 4548521"/>
                <a:gd name="connsiteX165" fmla="*/ 5563990 w 6370596"/>
                <a:gd name="connsiteY165" fmla="*/ 1436191 h 4548521"/>
                <a:gd name="connsiteX166" fmla="*/ 5506840 w 6370596"/>
                <a:gd name="connsiteY166" fmla="*/ 1448891 h 4548521"/>
                <a:gd name="connsiteX167" fmla="*/ 5468740 w 6370596"/>
                <a:gd name="connsiteY167" fmla="*/ 1461591 h 4548521"/>
                <a:gd name="connsiteX168" fmla="*/ 5449690 w 6370596"/>
                <a:gd name="connsiteY168" fmla="*/ 1467941 h 4548521"/>
                <a:gd name="connsiteX169" fmla="*/ 5430640 w 6370596"/>
                <a:gd name="connsiteY169" fmla="*/ 1480641 h 4548521"/>
                <a:gd name="connsiteX170" fmla="*/ 5373490 w 6370596"/>
                <a:gd name="connsiteY170" fmla="*/ 1493341 h 4548521"/>
                <a:gd name="connsiteX171" fmla="*/ 5309990 w 6370596"/>
                <a:gd name="connsiteY171" fmla="*/ 1506041 h 4548521"/>
                <a:gd name="connsiteX172" fmla="*/ 5202040 w 6370596"/>
                <a:gd name="connsiteY172" fmla="*/ 1525091 h 4548521"/>
                <a:gd name="connsiteX173" fmla="*/ 5030590 w 6370596"/>
                <a:gd name="connsiteY173" fmla="*/ 1512391 h 4548521"/>
                <a:gd name="connsiteX174" fmla="*/ 4967090 w 6370596"/>
                <a:gd name="connsiteY174" fmla="*/ 1493341 h 4548521"/>
                <a:gd name="connsiteX175" fmla="*/ 4948040 w 6370596"/>
                <a:gd name="connsiteY175" fmla="*/ 1486991 h 4548521"/>
                <a:gd name="connsiteX176" fmla="*/ 4922640 w 6370596"/>
                <a:gd name="connsiteY176" fmla="*/ 1480641 h 4548521"/>
                <a:gd name="connsiteX177" fmla="*/ 4903590 w 6370596"/>
                <a:gd name="connsiteY177" fmla="*/ 1474291 h 4548521"/>
                <a:gd name="connsiteX178" fmla="*/ 4833740 w 6370596"/>
                <a:gd name="connsiteY178" fmla="*/ 1467941 h 4548521"/>
                <a:gd name="connsiteX179" fmla="*/ 4795640 w 6370596"/>
                <a:gd name="connsiteY179" fmla="*/ 1455241 h 4548521"/>
                <a:gd name="connsiteX180" fmla="*/ 4522590 w 6370596"/>
                <a:gd name="connsiteY180" fmla="*/ 1442541 h 4548521"/>
                <a:gd name="connsiteX181" fmla="*/ 4490840 w 6370596"/>
                <a:gd name="connsiteY181" fmla="*/ 1436191 h 4548521"/>
                <a:gd name="connsiteX182" fmla="*/ 4452740 w 6370596"/>
                <a:gd name="connsiteY182" fmla="*/ 1423491 h 4548521"/>
                <a:gd name="connsiteX183" fmla="*/ 4395590 w 6370596"/>
                <a:gd name="connsiteY183" fmla="*/ 1417141 h 4548521"/>
                <a:gd name="connsiteX184" fmla="*/ 4357490 w 6370596"/>
                <a:gd name="connsiteY184" fmla="*/ 1391741 h 4548521"/>
                <a:gd name="connsiteX185" fmla="*/ 4319390 w 6370596"/>
                <a:gd name="connsiteY185" fmla="*/ 1379041 h 4548521"/>
                <a:gd name="connsiteX186" fmla="*/ 4281290 w 6370596"/>
                <a:gd name="connsiteY186" fmla="*/ 1366341 h 4548521"/>
                <a:gd name="connsiteX187" fmla="*/ 4243190 w 6370596"/>
                <a:gd name="connsiteY187" fmla="*/ 1353641 h 4548521"/>
                <a:gd name="connsiteX188" fmla="*/ 4211440 w 6370596"/>
                <a:gd name="connsiteY188" fmla="*/ 1347291 h 4548521"/>
                <a:gd name="connsiteX189" fmla="*/ 4192390 w 6370596"/>
                <a:gd name="connsiteY189" fmla="*/ 1334591 h 4548521"/>
                <a:gd name="connsiteX190" fmla="*/ 4154290 w 6370596"/>
                <a:gd name="connsiteY190" fmla="*/ 1321891 h 4548521"/>
                <a:gd name="connsiteX191" fmla="*/ 4135240 w 6370596"/>
                <a:gd name="connsiteY191" fmla="*/ 1315541 h 4548521"/>
                <a:gd name="connsiteX192" fmla="*/ 4103490 w 6370596"/>
                <a:gd name="connsiteY192" fmla="*/ 1296491 h 4548521"/>
                <a:gd name="connsiteX193" fmla="*/ 4059040 w 6370596"/>
                <a:gd name="connsiteY193" fmla="*/ 1283791 h 4548521"/>
                <a:gd name="connsiteX194" fmla="*/ 4033640 w 6370596"/>
                <a:gd name="connsiteY194" fmla="*/ 1271091 h 4548521"/>
                <a:gd name="connsiteX195" fmla="*/ 3982840 w 6370596"/>
                <a:gd name="connsiteY195" fmla="*/ 1258391 h 4548521"/>
                <a:gd name="connsiteX196" fmla="*/ 3919340 w 6370596"/>
                <a:gd name="connsiteY196" fmla="*/ 1220291 h 4548521"/>
                <a:gd name="connsiteX197" fmla="*/ 3900290 w 6370596"/>
                <a:gd name="connsiteY197" fmla="*/ 1213941 h 4548521"/>
                <a:gd name="connsiteX198" fmla="*/ 3709790 w 6370596"/>
                <a:gd name="connsiteY198" fmla="*/ 1207591 h 4548521"/>
                <a:gd name="connsiteX199" fmla="*/ 3627240 w 6370596"/>
                <a:gd name="connsiteY199" fmla="*/ 1213941 h 4548521"/>
                <a:gd name="connsiteX200" fmla="*/ 3589140 w 6370596"/>
                <a:gd name="connsiteY200" fmla="*/ 1232991 h 4548521"/>
                <a:gd name="connsiteX201" fmla="*/ 3551040 w 6370596"/>
                <a:gd name="connsiteY201" fmla="*/ 1245691 h 4548521"/>
                <a:gd name="connsiteX202" fmla="*/ 3531990 w 6370596"/>
                <a:gd name="connsiteY202" fmla="*/ 1258391 h 4548521"/>
                <a:gd name="connsiteX203" fmla="*/ 3512940 w 6370596"/>
                <a:gd name="connsiteY203" fmla="*/ 1264741 h 4548521"/>
                <a:gd name="connsiteX204" fmla="*/ 3474840 w 6370596"/>
                <a:gd name="connsiteY204" fmla="*/ 1290141 h 4548521"/>
                <a:gd name="connsiteX205" fmla="*/ 3455790 w 6370596"/>
                <a:gd name="connsiteY205" fmla="*/ 1302841 h 4548521"/>
                <a:gd name="connsiteX206" fmla="*/ 3455790 w 6370596"/>
                <a:gd name="connsiteY206" fmla="*/ 1455241 h 4548521"/>
                <a:gd name="connsiteX207" fmla="*/ 3366890 w 6370596"/>
                <a:gd name="connsiteY207" fmla="*/ 1506041 h 4548521"/>
                <a:gd name="connsiteX208" fmla="*/ 3271640 w 6370596"/>
                <a:gd name="connsiteY208" fmla="*/ 1448891 h 4548521"/>
                <a:gd name="connsiteX209" fmla="*/ 3252590 w 6370596"/>
                <a:gd name="connsiteY209" fmla="*/ 1455241 h 4548521"/>
                <a:gd name="connsiteX210" fmla="*/ 3176390 w 6370596"/>
                <a:gd name="connsiteY210" fmla="*/ 1429841 h 4548521"/>
                <a:gd name="connsiteX211" fmla="*/ 3157340 w 6370596"/>
                <a:gd name="connsiteY211" fmla="*/ 1410791 h 4548521"/>
                <a:gd name="connsiteX212" fmla="*/ 3138290 w 6370596"/>
                <a:gd name="connsiteY212" fmla="*/ 1372691 h 4548521"/>
                <a:gd name="connsiteX213" fmla="*/ 3131940 w 6370596"/>
                <a:gd name="connsiteY213" fmla="*/ 1353641 h 4548521"/>
                <a:gd name="connsiteX214" fmla="*/ 3119240 w 6370596"/>
                <a:gd name="connsiteY214" fmla="*/ 1334591 h 4548521"/>
                <a:gd name="connsiteX215" fmla="*/ 3112890 w 6370596"/>
                <a:gd name="connsiteY215" fmla="*/ 1315541 h 4548521"/>
                <a:gd name="connsiteX216" fmla="*/ 3100190 w 6370596"/>
                <a:gd name="connsiteY216" fmla="*/ 1296491 h 4548521"/>
                <a:gd name="connsiteX217" fmla="*/ 3087490 w 6370596"/>
                <a:gd name="connsiteY217" fmla="*/ 1271091 h 4548521"/>
                <a:gd name="connsiteX218" fmla="*/ 3068440 w 6370596"/>
                <a:gd name="connsiteY218" fmla="*/ 1252041 h 4548521"/>
                <a:gd name="connsiteX219" fmla="*/ 3030340 w 6370596"/>
                <a:gd name="connsiteY219" fmla="*/ 1232991 h 4548521"/>
                <a:gd name="connsiteX220" fmla="*/ 3011290 w 6370596"/>
                <a:gd name="connsiteY220" fmla="*/ 1213941 h 4548521"/>
                <a:gd name="connsiteX221" fmla="*/ 2985890 w 6370596"/>
                <a:gd name="connsiteY221" fmla="*/ 1194891 h 4548521"/>
                <a:gd name="connsiteX222" fmla="*/ 2966840 w 6370596"/>
                <a:gd name="connsiteY222" fmla="*/ 1169491 h 4548521"/>
                <a:gd name="connsiteX223" fmla="*/ 2941440 w 6370596"/>
                <a:gd name="connsiteY223" fmla="*/ 1144091 h 4548521"/>
                <a:gd name="connsiteX224" fmla="*/ 2896990 w 6370596"/>
                <a:gd name="connsiteY224" fmla="*/ 1086941 h 4548521"/>
                <a:gd name="connsiteX225" fmla="*/ 2865240 w 6370596"/>
                <a:gd name="connsiteY225" fmla="*/ 1048841 h 4548521"/>
                <a:gd name="connsiteX226" fmla="*/ 2839840 w 6370596"/>
                <a:gd name="connsiteY226" fmla="*/ 1029791 h 4548521"/>
                <a:gd name="connsiteX227" fmla="*/ 2801740 w 6370596"/>
                <a:gd name="connsiteY227" fmla="*/ 1004391 h 4548521"/>
                <a:gd name="connsiteX228" fmla="*/ 2757290 w 6370596"/>
                <a:gd name="connsiteY228" fmla="*/ 966291 h 4548521"/>
                <a:gd name="connsiteX229" fmla="*/ 2719190 w 6370596"/>
                <a:gd name="connsiteY229" fmla="*/ 928191 h 4548521"/>
                <a:gd name="connsiteX230" fmla="*/ 2700140 w 6370596"/>
                <a:gd name="connsiteY230" fmla="*/ 915491 h 4548521"/>
                <a:gd name="connsiteX231" fmla="*/ 2655690 w 6370596"/>
                <a:gd name="connsiteY231" fmla="*/ 871041 h 4548521"/>
                <a:gd name="connsiteX232" fmla="*/ 2630290 w 6370596"/>
                <a:gd name="connsiteY232" fmla="*/ 832941 h 4548521"/>
                <a:gd name="connsiteX233" fmla="*/ 2598540 w 6370596"/>
                <a:gd name="connsiteY233" fmla="*/ 801191 h 4548521"/>
                <a:gd name="connsiteX234" fmla="*/ 2585840 w 6370596"/>
                <a:gd name="connsiteY234" fmla="*/ 782141 h 4548521"/>
                <a:gd name="connsiteX235" fmla="*/ 2522340 w 6370596"/>
                <a:gd name="connsiteY235" fmla="*/ 744041 h 4548521"/>
                <a:gd name="connsiteX236" fmla="*/ 2503290 w 6370596"/>
                <a:gd name="connsiteY236" fmla="*/ 724991 h 4548521"/>
                <a:gd name="connsiteX237" fmla="*/ 2452490 w 6370596"/>
                <a:gd name="connsiteY237" fmla="*/ 693241 h 4548521"/>
                <a:gd name="connsiteX238" fmla="*/ 2376290 w 6370596"/>
                <a:gd name="connsiteY238" fmla="*/ 642441 h 4548521"/>
                <a:gd name="connsiteX239" fmla="*/ 2331840 w 6370596"/>
                <a:gd name="connsiteY239" fmla="*/ 585291 h 4548521"/>
                <a:gd name="connsiteX240" fmla="*/ 2293740 w 6370596"/>
                <a:gd name="connsiteY240" fmla="*/ 547191 h 4548521"/>
                <a:gd name="connsiteX241" fmla="*/ 2268340 w 6370596"/>
                <a:gd name="connsiteY241" fmla="*/ 496391 h 4548521"/>
                <a:gd name="connsiteX242" fmla="*/ 2223890 w 6370596"/>
                <a:gd name="connsiteY242" fmla="*/ 350341 h 4548521"/>
                <a:gd name="connsiteX243" fmla="*/ 2211190 w 6370596"/>
                <a:gd name="connsiteY243" fmla="*/ 331291 h 4548521"/>
                <a:gd name="connsiteX244" fmla="*/ 2204840 w 6370596"/>
                <a:gd name="connsiteY244" fmla="*/ 312241 h 4548521"/>
                <a:gd name="connsiteX245" fmla="*/ 2179440 w 6370596"/>
                <a:gd name="connsiteY245" fmla="*/ 274141 h 4548521"/>
                <a:gd name="connsiteX246" fmla="*/ 2122290 w 6370596"/>
                <a:gd name="connsiteY246" fmla="*/ 134441 h 4548521"/>
                <a:gd name="connsiteX247" fmla="*/ 2096890 w 6370596"/>
                <a:gd name="connsiteY247" fmla="*/ 96341 h 4548521"/>
                <a:gd name="connsiteX248" fmla="*/ 2071490 w 6370596"/>
                <a:gd name="connsiteY248" fmla="*/ 89991 h 4548521"/>
                <a:gd name="connsiteX249" fmla="*/ 2001640 w 6370596"/>
                <a:gd name="connsiteY249" fmla="*/ 58241 h 4548521"/>
                <a:gd name="connsiteX250" fmla="*/ 1982590 w 6370596"/>
                <a:gd name="connsiteY250" fmla="*/ 45541 h 4548521"/>
                <a:gd name="connsiteX251" fmla="*/ 1684140 w 6370596"/>
                <a:gd name="connsiteY251" fmla="*/ 26491 h 4548521"/>
                <a:gd name="connsiteX252" fmla="*/ 763390 w 6370596"/>
                <a:gd name="connsiteY252" fmla="*/ 13791 h 4548521"/>
                <a:gd name="connsiteX253" fmla="*/ 503040 w 6370596"/>
                <a:gd name="connsiteY253" fmla="*/ 1091 h 4548521"/>
                <a:gd name="connsiteX254" fmla="*/ 452240 w 6370596"/>
                <a:gd name="connsiteY254" fmla="*/ 20141 h 4548521"/>
                <a:gd name="connsiteX255" fmla="*/ 134740 w 6370596"/>
                <a:gd name="connsiteY255" fmla="*/ 20141 h 4548521"/>
                <a:gd name="connsiteX256" fmla="*/ 45840 w 6370596"/>
                <a:gd name="connsiteY256" fmla="*/ 64591 h 4548521"/>
                <a:gd name="connsiteX257" fmla="*/ 26790 w 6370596"/>
                <a:gd name="connsiteY257" fmla="*/ 229691 h 4548521"/>
                <a:gd name="connsiteX258" fmla="*/ 7740 w 6370596"/>
                <a:gd name="connsiteY258" fmla="*/ 369391 h 4548521"/>
                <a:gd name="connsiteX259" fmla="*/ 20440 w 6370596"/>
                <a:gd name="connsiteY259"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00390 w 6370596"/>
                <a:gd name="connsiteY105" fmla="*/ 3137991 h 4548521"/>
                <a:gd name="connsiteX106" fmla="*/ 4732140 w 6370596"/>
                <a:gd name="connsiteY106" fmla="*/ 3036391 h 4548521"/>
                <a:gd name="connsiteX107" fmla="*/ 4744840 w 6370596"/>
                <a:gd name="connsiteY107" fmla="*/ 2985591 h 4548521"/>
                <a:gd name="connsiteX108" fmla="*/ 4776590 w 6370596"/>
                <a:gd name="connsiteY108" fmla="*/ 2883991 h 4548521"/>
                <a:gd name="connsiteX109" fmla="*/ 4846440 w 6370596"/>
                <a:gd name="connsiteY109" fmla="*/ 2763341 h 4548521"/>
                <a:gd name="connsiteX110" fmla="*/ 4859140 w 6370596"/>
                <a:gd name="connsiteY110" fmla="*/ 2744291 h 4548521"/>
                <a:gd name="connsiteX111" fmla="*/ 4960740 w 6370596"/>
                <a:gd name="connsiteY111" fmla="*/ 2680791 h 4548521"/>
                <a:gd name="connsiteX112" fmla="*/ 5049640 w 6370596"/>
                <a:gd name="connsiteY112" fmla="*/ 2661741 h 4548521"/>
                <a:gd name="connsiteX113" fmla="*/ 5119490 w 6370596"/>
                <a:gd name="connsiteY113" fmla="*/ 2668091 h 4548521"/>
                <a:gd name="connsiteX114" fmla="*/ 5240140 w 6370596"/>
                <a:gd name="connsiteY114" fmla="*/ 2718891 h 4548521"/>
                <a:gd name="connsiteX115" fmla="*/ 5354440 w 6370596"/>
                <a:gd name="connsiteY115" fmla="*/ 2756991 h 4548521"/>
                <a:gd name="connsiteX116" fmla="*/ 5494140 w 6370596"/>
                <a:gd name="connsiteY116" fmla="*/ 2763341 h 4548521"/>
                <a:gd name="connsiteX117" fmla="*/ 5513190 w 6370596"/>
                <a:gd name="connsiteY117" fmla="*/ 2744291 h 4548521"/>
                <a:gd name="connsiteX118" fmla="*/ 5500490 w 6370596"/>
                <a:gd name="connsiteY118" fmla="*/ 2699841 h 4548521"/>
                <a:gd name="connsiteX119" fmla="*/ 5494140 w 6370596"/>
                <a:gd name="connsiteY119" fmla="*/ 2668091 h 4548521"/>
                <a:gd name="connsiteX120" fmla="*/ 5456040 w 6370596"/>
                <a:gd name="connsiteY120" fmla="*/ 2649041 h 4548521"/>
                <a:gd name="connsiteX121" fmla="*/ 5449690 w 6370596"/>
                <a:gd name="connsiteY121" fmla="*/ 2623641 h 4548521"/>
                <a:gd name="connsiteX122" fmla="*/ 5462390 w 6370596"/>
                <a:gd name="connsiteY122" fmla="*/ 2509341 h 4548521"/>
                <a:gd name="connsiteX123" fmla="*/ 5475090 w 6370596"/>
                <a:gd name="connsiteY123" fmla="*/ 2483941 h 4548521"/>
                <a:gd name="connsiteX124" fmla="*/ 5513190 w 6370596"/>
                <a:gd name="connsiteY124" fmla="*/ 2458541 h 4548521"/>
                <a:gd name="connsiteX125" fmla="*/ 5513190 w 6370596"/>
                <a:gd name="connsiteY125" fmla="*/ 2356941 h 4548521"/>
                <a:gd name="connsiteX126" fmla="*/ 5532240 w 6370596"/>
                <a:gd name="connsiteY126" fmla="*/ 2331541 h 4548521"/>
                <a:gd name="connsiteX127" fmla="*/ 5551290 w 6370596"/>
                <a:gd name="connsiteY127" fmla="*/ 2293441 h 4548521"/>
                <a:gd name="connsiteX128" fmla="*/ 5576690 w 6370596"/>
                <a:gd name="connsiteY128" fmla="*/ 2287091 h 4548521"/>
                <a:gd name="connsiteX129" fmla="*/ 5684640 w 6370596"/>
                <a:gd name="connsiteY129" fmla="*/ 2280741 h 4548521"/>
                <a:gd name="connsiteX130" fmla="*/ 5767190 w 6370596"/>
                <a:gd name="connsiteY130" fmla="*/ 2261691 h 4548521"/>
                <a:gd name="connsiteX131" fmla="*/ 5786240 w 6370596"/>
                <a:gd name="connsiteY131" fmla="*/ 2255341 h 4548521"/>
                <a:gd name="connsiteX132" fmla="*/ 5951340 w 6370596"/>
                <a:gd name="connsiteY132" fmla="*/ 2261691 h 4548521"/>
                <a:gd name="connsiteX133" fmla="*/ 5989440 w 6370596"/>
                <a:gd name="connsiteY133" fmla="*/ 2280741 h 4548521"/>
                <a:gd name="connsiteX134" fmla="*/ 6129140 w 6370596"/>
                <a:gd name="connsiteY134" fmla="*/ 2299791 h 4548521"/>
                <a:gd name="connsiteX135" fmla="*/ 6287890 w 6370596"/>
                <a:gd name="connsiteY135" fmla="*/ 2293441 h 4548521"/>
                <a:gd name="connsiteX136" fmla="*/ 6306940 w 6370596"/>
                <a:gd name="connsiteY136" fmla="*/ 2280741 h 4548521"/>
                <a:gd name="connsiteX137" fmla="*/ 6332340 w 6370596"/>
                <a:gd name="connsiteY137" fmla="*/ 2274391 h 4548521"/>
                <a:gd name="connsiteX138" fmla="*/ 6370440 w 6370596"/>
                <a:gd name="connsiteY138" fmla="*/ 2236291 h 4548521"/>
                <a:gd name="connsiteX139" fmla="*/ 6351390 w 6370596"/>
                <a:gd name="connsiteY139" fmla="*/ 2229941 h 4548521"/>
                <a:gd name="connsiteX140" fmla="*/ 6325990 w 6370596"/>
                <a:gd name="connsiteY140" fmla="*/ 2217241 h 4548521"/>
                <a:gd name="connsiteX141" fmla="*/ 6306940 w 6370596"/>
                <a:gd name="connsiteY141" fmla="*/ 2102941 h 4548521"/>
                <a:gd name="connsiteX142" fmla="*/ 6300590 w 6370596"/>
                <a:gd name="connsiteY142" fmla="*/ 2033091 h 4548521"/>
                <a:gd name="connsiteX143" fmla="*/ 6281540 w 6370596"/>
                <a:gd name="connsiteY143" fmla="*/ 1969591 h 4548521"/>
                <a:gd name="connsiteX144" fmla="*/ 6268840 w 6370596"/>
                <a:gd name="connsiteY144" fmla="*/ 1937841 h 4548521"/>
                <a:gd name="connsiteX145" fmla="*/ 6262490 w 6370596"/>
                <a:gd name="connsiteY145" fmla="*/ 1918791 h 4548521"/>
                <a:gd name="connsiteX146" fmla="*/ 6249790 w 6370596"/>
                <a:gd name="connsiteY146" fmla="*/ 1899741 h 4548521"/>
                <a:gd name="connsiteX147" fmla="*/ 6243440 w 6370596"/>
                <a:gd name="connsiteY147" fmla="*/ 1874341 h 4548521"/>
                <a:gd name="connsiteX148" fmla="*/ 6224390 w 6370596"/>
                <a:gd name="connsiteY148" fmla="*/ 1829891 h 4548521"/>
                <a:gd name="connsiteX149" fmla="*/ 6218040 w 6370596"/>
                <a:gd name="connsiteY149" fmla="*/ 1753691 h 4548521"/>
                <a:gd name="connsiteX150" fmla="*/ 6192640 w 6370596"/>
                <a:gd name="connsiteY150" fmla="*/ 1696541 h 4548521"/>
                <a:gd name="connsiteX151" fmla="*/ 6179940 w 6370596"/>
                <a:gd name="connsiteY151" fmla="*/ 1671141 h 4548521"/>
                <a:gd name="connsiteX152" fmla="*/ 6154540 w 6370596"/>
                <a:gd name="connsiteY152" fmla="*/ 1633041 h 4548521"/>
                <a:gd name="connsiteX153" fmla="*/ 6141840 w 6370596"/>
                <a:gd name="connsiteY153" fmla="*/ 1594941 h 4548521"/>
                <a:gd name="connsiteX154" fmla="*/ 6135490 w 6370596"/>
                <a:gd name="connsiteY154" fmla="*/ 1575891 h 4548521"/>
                <a:gd name="connsiteX155" fmla="*/ 6129140 w 6370596"/>
                <a:gd name="connsiteY155" fmla="*/ 1550491 h 4548521"/>
                <a:gd name="connsiteX156" fmla="*/ 6116440 w 6370596"/>
                <a:gd name="connsiteY156" fmla="*/ 1531441 h 4548521"/>
                <a:gd name="connsiteX157" fmla="*/ 6097390 w 6370596"/>
                <a:gd name="connsiteY157" fmla="*/ 1486991 h 4548521"/>
                <a:gd name="connsiteX158" fmla="*/ 6059290 w 6370596"/>
                <a:gd name="connsiteY158" fmla="*/ 1474291 h 4548521"/>
                <a:gd name="connsiteX159" fmla="*/ 6002140 w 6370596"/>
                <a:gd name="connsiteY159" fmla="*/ 1461591 h 4548521"/>
                <a:gd name="connsiteX160" fmla="*/ 5964040 w 6370596"/>
                <a:gd name="connsiteY160" fmla="*/ 1448891 h 4548521"/>
                <a:gd name="connsiteX161" fmla="*/ 5944990 w 6370596"/>
                <a:gd name="connsiteY161" fmla="*/ 1442541 h 4548521"/>
                <a:gd name="connsiteX162" fmla="*/ 5887840 w 6370596"/>
                <a:gd name="connsiteY162" fmla="*/ 1429841 h 4548521"/>
                <a:gd name="connsiteX163" fmla="*/ 5868790 w 6370596"/>
                <a:gd name="connsiteY163" fmla="*/ 1423491 h 4548521"/>
                <a:gd name="connsiteX164" fmla="*/ 5563990 w 6370596"/>
                <a:gd name="connsiteY164" fmla="*/ 1436191 h 4548521"/>
                <a:gd name="connsiteX165" fmla="*/ 5506840 w 6370596"/>
                <a:gd name="connsiteY165" fmla="*/ 1448891 h 4548521"/>
                <a:gd name="connsiteX166" fmla="*/ 5468740 w 6370596"/>
                <a:gd name="connsiteY166" fmla="*/ 1461591 h 4548521"/>
                <a:gd name="connsiteX167" fmla="*/ 5449690 w 6370596"/>
                <a:gd name="connsiteY167" fmla="*/ 1467941 h 4548521"/>
                <a:gd name="connsiteX168" fmla="*/ 5430640 w 6370596"/>
                <a:gd name="connsiteY168" fmla="*/ 1480641 h 4548521"/>
                <a:gd name="connsiteX169" fmla="*/ 5373490 w 6370596"/>
                <a:gd name="connsiteY169" fmla="*/ 1493341 h 4548521"/>
                <a:gd name="connsiteX170" fmla="*/ 5309990 w 6370596"/>
                <a:gd name="connsiteY170" fmla="*/ 1506041 h 4548521"/>
                <a:gd name="connsiteX171" fmla="*/ 5202040 w 6370596"/>
                <a:gd name="connsiteY171" fmla="*/ 1525091 h 4548521"/>
                <a:gd name="connsiteX172" fmla="*/ 5030590 w 6370596"/>
                <a:gd name="connsiteY172" fmla="*/ 1512391 h 4548521"/>
                <a:gd name="connsiteX173" fmla="*/ 4967090 w 6370596"/>
                <a:gd name="connsiteY173" fmla="*/ 1493341 h 4548521"/>
                <a:gd name="connsiteX174" fmla="*/ 4948040 w 6370596"/>
                <a:gd name="connsiteY174" fmla="*/ 1486991 h 4548521"/>
                <a:gd name="connsiteX175" fmla="*/ 4922640 w 6370596"/>
                <a:gd name="connsiteY175" fmla="*/ 1480641 h 4548521"/>
                <a:gd name="connsiteX176" fmla="*/ 4903590 w 6370596"/>
                <a:gd name="connsiteY176" fmla="*/ 1474291 h 4548521"/>
                <a:gd name="connsiteX177" fmla="*/ 4833740 w 6370596"/>
                <a:gd name="connsiteY177" fmla="*/ 1467941 h 4548521"/>
                <a:gd name="connsiteX178" fmla="*/ 4795640 w 6370596"/>
                <a:gd name="connsiteY178" fmla="*/ 1455241 h 4548521"/>
                <a:gd name="connsiteX179" fmla="*/ 4522590 w 6370596"/>
                <a:gd name="connsiteY179" fmla="*/ 1442541 h 4548521"/>
                <a:gd name="connsiteX180" fmla="*/ 4490840 w 6370596"/>
                <a:gd name="connsiteY180" fmla="*/ 1436191 h 4548521"/>
                <a:gd name="connsiteX181" fmla="*/ 4452740 w 6370596"/>
                <a:gd name="connsiteY181" fmla="*/ 1423491 h 4548521"/>
                <a:gd name="connsiteX182" fmla="*/ 4395590 w 6370596"/>
                <a:gd name="connsiteY182" fmla="*/ 1417141 h 4548521"/>
                <a:gd name="connsiteX183" fmla="*/ 4357490 w 6370596"/>
                <a:gd name="connsiteY183" fmla="*/ 1391741 h 4548521"/>
                <a:gd name="connsiteX184" fmla="*/ 4319390 w 6370596"/>
                <a:gd name="connsiteY184" fmla="*/ 1379041 h 4548521"/>
                <a:gd name="connsiteX185" fmla="*/ 4281290 w 6370596"/>
                <a:gd name="connsiteY185" fmla="*/ 1366341 h 4548521"/>
                <a:gd name="connsiteX186" fmla="*/ 4243190 w 6370596"/>
                <a:gd name="connsiteY186" fmla="*/ 1353641 h 4548521"/>
                <a:gd name="connsiteX187" fmla="*/ 4211440 w 6370596"/>
                <a:gd name="connsiteY187" fmla="*/ 1347291 h 4548521"/>
                <a:gd name="connsiteX188" fmla="*/ 4192390 w 6370596"/>
                <a:gd name="connsiteY188" fmla="*/ 1334591 h 4548521"/>
                <a:gd name="connsiteX189" fmla="*/ 4154290 w 6370596"/>
                <a:gd name="connsiteY189" fmla="*/ 1321891 h 4548521"/>
                <a:gd name="connsiteX190" fmla="*/ 4135240 w 6370596"/>
                <a:gd name="connsiteY190" fmla="*/ 1315541 h 4548521"/>
                <a:gd name="connsiteX191" fmla="*/ 4103490 w 6370596"/>
                <a:gd name="connsiteY191" fmla="*/ 1296491 h 4548521"/>
                <a:gd name="connsiteX192" fmla="*/ 4059040 w 6370596"/>
                <a:gd name="connsiteY192" fmla="*/ 1283791 h 4548521"/>
                <a:gd name="connsiteX193" fmla="*/ 4033640 w 6370596"/>
                <a:gd name="connsiteY193" fmla="*/ 1271091 h 4548521"/>
                <a:gd name="connsiteX194" fmla="*/ 3982840 w 6370596"/>
                <a:gd name="connsiteY194" fmla="*/ 1258391 h 4548521"/>
                <a:gd name="connsiteX195" fmla="*/ 3919340 w 6370596"/>
                <a:gd name="connsiteY195" fmla="*/ 1220291 h 4548521"/>
                <a:gd name="connsiteX196" fmla="*/ 3900290 w 6370596"/>
                <a:gd name="connsiteY196" fmla="*/ 1213941 h 4548521"/>
                <a:gd name="connsiteX197" fmla="*/ 3709790 w 6370596"/>
                <a:gd name="connsiteY197" fmla="*/ 1207591 h 4548521"/>
                <a:gd name="connsiteX198" fmla="*/ 3627240 w 6370596"/>
                <a:gd name="connsiteY198" fmla="*/ 1213941 h 4548521"/>
                <a:gd name="connsiteX199" fmla="*/ 3589140 w 6370596"/>
                <a:gd name="connsiteY199" fmla="*/ 1232991 h 4548521"/>
                <a:gd name="connsiteX200" fmla="*/ 3551040 w 6370596"/>
                <a:gd name="connsiteY200" fmla="*/ 1245691 h 4548521"/>
                <a:gd name="connsiteX201" fmla="*/ 3531990 w 6370596"/>
                <a:gd name="connsiteY201" fmla="*/ 1258391 h 4548521"/>
                <a:gd name="connsiteX202" fmla="*/ 3512940 w 6370596"/>
                <a:gd name="connsiteY202" fmla="*/ 1264741 h 4548521"/>
                <a:gd name="connsiteX203" fmla="*/ 3474840 w 6370596"/>
                <a:gd name="connsiteY203" fmla="*/ 1290141 h 4548521"/>
                <a:gd name="connsiteX204" fmla="*/ 3455790 w 6370596"/>
                <a:gd name="connsiteY204" fmla="*/ 1302841 h 4548521"/>
                <a:gd name="connsiteX205" fmla="*/ 3455790 w 6370596"/>
                <a:gd name="connsiteY205" fmla="*/ 1455241 h 4548521"/>
                <a:gd name="connsiteX206" fmla="*/ 3366890 w 6370596"/>
                <a:gd name="connsiteY206" fmla="*/ 1506041 h 4548521"/>
                <a:gd name="connsiteX207" fmla="*/ 3271640 w 6370596"/>
                <a:gd name="connsiteY207" fmla="*/ 1448891 h 4548521"/>
                <a:gd name="connsiteX208" fmla="*/ 3252590 w 6370596"/>
                <a:gd name="connsiteY208" fmla="*/ 1455241 h 4548521"/>
                <a:gd name="connsiteX209" fmla="*/ 3176390 w 6370596"/>
                <a:gd name="connsiteY209" fmla="*/ 1429841 h 4548521"/>
                <a:gd name="connsiteX210" fmla="*/ 3157340 w 6370596"/>
                <a:gd name="connsiteY210" fmla="*/ 1410791 h 4548521"/>
                <a:gd name="connsiteX211" fmla="*/ 3138290 w 6370596"/>
                <a:gd name="connsiteY211" fmla="*/ 1372691 h 4548521"/>
                <a:gd name="connsiteX212" fmla="*/ 3131940 w 6370596"/>
                <a:gd name="connsiteY212" fmla="*/ 1353641 h 4548521"/>
                <a:gd name="connsiteX213" fmla="*/ 3119240 w 6370596"/>
                <a:gd name="connsiteY213" fmla="*/ 1334591 h 4548521"/>
                <a:gd name="connsiteX214" fmla="*/ 3112890 w 6370596"/>
                <a:gd name="connsiteY214" fmla="*/ 1315541 h 4548521"/>
                <a:gd name="connsiteX215" fmla="*/ 3100190 w 6370596"/>
                <a:gd name="connsiteY215" fmla="*/ 1296491 h 4548521"/>
                <a:gd name="connsiteX216" fmla="*/ 3087490 w 6370596"/>
                <a:gd name="connsiteY216" fmla="*/ 1271091 h 4548521"/>
                <a:gd name="connsiteX217" fmla="*/ 3068440 w 6370596"/>
                <a:gd name="connsiteY217" fmla="*/ 1252041 h 4548521"/>
                <a:gd name="connsiteX218" fmla="*/ 3030340 w 6370596"/>
                <a:gd name="connsiteY218" fmla="*/ 1232991 h 4548521"/>
                <a:gd name="connsiteX219" fmla="*/ 3011290 w 6370596"/>
                <a:gd name="connsiteY219" fmla="*/ 1213941 h 4548521"/>
                <a:gd name="connsiteX220" fmla="*/ 2985890 w 6370596"/>
                <a:gd name="connsiteY220" fmla="*/ 1194891 h 4548521"/>
                <a:gd name="connsiteX221" fmla="*/ 2966840 w 6370596"/>
                <a:gd name="connsiteY221" fmla="*/ 1169491 h 4548521"/>
                <a:gd name="connsiteX222" fmla="*/ 2941440 w 6370596"/>
                <a:gd name="connsiteY222" fmla="*/ 1144091 h 4548521"/>
                <a:gd name="connsiteX223" fmla="*/ 2896990 w 6370596"/>
                <a:gd name="connsiteY223" fmla="*/ 1086941 h 4548521"/>
                <a:gd name="connsiteX224" fmla="*/ 2865240 w 6370596"/>
                <a:gd name="connsiteY224" fmla="*/ 1048841 h 4548521"/>
                <a:gd name="connsiteX225" fmla="*/ 2839840 w 6370596"/>
                <a:gd name="connsiteY225" fmla="*/ 1029791 h 4548521"/>
                <a:gd name="connsiteX226" fmla="*/ 2801740 w 6370596"/>
                <a:gd name="connsiteY226" fmla="*/ 1004391 h 4548521"/>
                <a:gd name="connsiteX227" fmla="*/ 2757290 w 6370596"/>
                <a:gd name="connsiteY227" fmla="*/ 966291 h 4548521"/>
                <a:gd name="connsiteX228" fmla="*/ 2719190 w 6370596"/>
                <a:gd name="connsiteY228" fmla="*/ 928191 h 4548521"/>
                <a:gd name="connsiteX229" fmla="*/ 2700140 w 6370596"/>
                <a:gd name="connsiteY229" fmla="*/ 915491 h 4548521"/>
                <a:gd name="connsiteX230" fmla="*/ 2655690 w 6370596"/>
                <a:gd name="connsiteY230" fmla="*/ 871041 h 4548521"/>
                <a:gd name="connsiteX231" fmla="*/ 2630290 w 6370596"/>
                <a:gd name="connsiteY231" fmla="*/ 832941 h 4548521"/>
                <a:gd name="connsiteX232" fmla="*/ 2598540 w 6370596"/>
                <a:gd name="connsiteY232" fmla="*/ 801191 h 4548521"/>
                <a:gd name="connsiteX233" fmla="*/ 2585840 w 6370596"/>
                <a:gd name="connsiteY233" fmla="*/ 782141 h 4548521"/>
                <a:gd name="connsiteX234" fmla="*/ 2522340 w 6370596"/>
                <a:gd name="connsiteY234" fmla="*/ 744041 h 4548521"/>
                <a:gd name="connsiteX235" fmla="*/ 2503290 w 6370596"/>
                <a:gd name="connsiteY235" fmla="*/ 724991 h 4548521"/>
                <a:gd name="connsiteX236" fmla="*/ 2452490 w 6370596"/>
                <a:gd name="connsiteY236" fmla="*/ 693241 h 4548521"/>
                <a:gd name="connsiteX237" fmla="*/ 2376290 w 6370596"/>
                <a:gd name="connsiteY237" fmla="*/ 642441 h 4548521"/>
                <a:gd name="connsiteX238" fmla="*/ 2331840 w 6370596"/>
                <a:gd name="connsiteY238" fmla="*/ 585291 h 4548521"/>
                <a:gd name="connsiteX239" fmla="*/ 2293740 w 6370596"/>
                <a:gd name="connsiteY239" fmla="*/ 547191 h 4548521"/>
                <a:gd name="connsiteX240" fmla="*/ 2268340 w 6370596"/>
                <a:gd name="connsiteY240" fmla="*/ 496391 h 4548521"/>
                <a:gd name="connsiteX241" fmla="*/ 2223890 w 6370596"/>
                <a:gd name="connsiteY241" fmla="*/ 350341 h 4548521"/>
                <a:gd name="connsiteX242" fmla="*/ 2211190 w 6370596"/>
                <a:gd name="connsiteY242" fmla="*/ 331291 h 4548521"/>
                <a:gd name="connsiteX243" fmla="*/ 2204840 w 6370596"/>
                <a:gd name="connsiteY243" fmla="*/ 312241 h 4548521"/>
                <a:gd name="connsiteX244" fmla="*/ 2179440 w 6370596"/>
                <a:gd name="connsiteY244" fmla="*/ 274141 h 4548521"/>
                <a:gd name="connsiteX245" fmla="*/ 2122290 w 6370596"/>
                <a:gd name="connsiteY245" fmla="*/ 134441 h 4548521"/>
                <a:gd name="connsiteX246" fmla="*/ 2096890 w 6370596"/>
                <a:gd name="connsiteY246" fmla="*/ 96341 h 4548521"/>
                <a:gd name="connsiteX247" fmla="*/ 2071490 w 6370596"/>
                <a:gd name="connsiteY247" fmla="*/ 89991 h 4548521"/>
                <a:gd name="connsiteX248" fmla="*/ 2001640 w 6370596"/>
                <a:gd name="connsiteY248" fmla="*/ 58241 h 4548521"/>
                <a:gd name="connsiteX249" fmla="*/ 1982590 w 6370596"/>
                <a:gd name="connsiteY249" fmla="*/ 45541 h 4548521"/>
                <a:gd name="connsiteX250" fmla="*/ 1684140 w 6370596"/>
                <a:gd name="connsiteY250" fmla="*/ 26491 h 4548521"/>
                <a:gd name="connsiteX251" fmla="*/ 763390 w 6370596"/>
                <a:gd name="connsiteY251" fmla="*/ 13791 h 4548521"/>
                <a:gd name="connsiteX252" fmla="*/ 503040 w 6370596"/>
                <a:gd name="connsiteY252" fmla="*/ 1091 h 4548521"/>
                <a:gd name="connsiteX253" fmla="*/ 452240 w 6370596"/>
                <a:gd name="connsiteY253" fmla="*/ 20141 h 4548521"/>
                <a:gd name="connsiteX254" fmla="*/ 134740 w 6370596"/>
                <a:gd name="connsiteY254" fmla="*/ 20141 h 4548521"/>
                <a:gd name="connsiteX255" fmla="*/ 45840 w 6370596"/>
                <a:gd name="connsiteY255" fmla="*/ 64591 h 4548521"/>
                <a:gd name="connsiteX256" fmla="*/ 26790 w 6370596"/>
                <a:gd name="connsiteY256" fmla="*/ 229691 h 4548521"/>
                <a:gd name="connsiteX257" fmla="*/ 7740 w 6370596"/>
                <a:gd name="connsiteY257" fmla="*/ 369391 h 4548521"/>
                <a:gd name="connsiteX258" fmla="*/ 20440 w 6370596"/>
                <a:gd name="connsiteY258"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681340 w 6370596"/>
                <a:gd name="connsiteY104" fmla="*/ 3131641 h 4548521"/>
                <a:gd name="connsiteX105" fmla="*/ 4732140 w 6370596"/>
                <a:gd name="connsiteY105" fmla="*/ 3036391 h 4548521"/>
                <a:gd name="connsiteX106" fmla="*/ 4744840 w 6370596"/>
                <a:gd name="connsiteY106" fmla="*/ 2985591 h 4548521"/>
                <a:gd name="connsiteX107" fmla="*/ 4776590 w 6370596"/>
                <a:gd name="connsiteY107" fmla="*/ 2883991 h 4548521"/>
                <a:gd name="connsiteX108" fmla="*/ 4846440 w 6370596"/>
                <a:gd name="connsiteY108" fmla="*/ 2763341 h 4548521"/>
                <a:gd name="connsiteX109" fmla="*/ 4859140 w 6370596"/>
                <a:gd name="connsiteY109" fmla="*/ 2744291 h 4548521"/>
                <a:gd name="connsiteX110" fmla="*/ 4960740 w 6370596"/>
                <a:gd name="connsiteY110" fmla="*/ 2680791 h 4548521"/>
                <a:gd name="connsiteX111" fmla="*/ 5049640 w 6370596"/>
                <a:gd name="connsiteY111" fmla="*/ 2661741 h 4548521"/>
                <a:gd name="connsiteX112" fmla="*/ 5119490 w 6370596"/>
                <a:gd name="connsiteY112" fmla="*/ 2668091 h 4548521"/>
                <a:gd name="connsiteX113" fmla="*/ 5240140 w 6370596"/>
                <a:gd name="connsiteY113" fmla="*/ 2718891 h 4548521"/>
                <a:gd name="connsiteX114" fmla="*/ 5354440 w 6370596"/>
                <a:gd name="connsiteY114" fmla="*/ 2756991 h 4548521"/>
                <a:gd name="connsiteX115" fmla="*/ 5494140 w 6370596"/>
                <a:gd name="connsiteY115" fmla="*/ 2763341 h 4548521"/>
                <a:gd name="connsiteX116" fmla="*/ 5513190 w 6370596"/>
                <a:gd name="connsiteY116" fmla="*/ 2744291 h 4548521"/>
                <a:gd name="connsiteX117" fmla="*/ 5500490 w 6370596"/>
                <a:gd name="connsiteY117" fmla="*/ 2699841 h 4548521"/>
                <a:gd name="connsiteX118" fmla="*/ 5494140 w 6370596"/>
                <a:gd name="connsiteY118" fmla="*/ 2668091 h 4548521"/>
                <a:gd name="connsiteX119" fmla="*/ 5456040 w 6370596"/>
                <a:gd name="connsiteY119" fmla="*/ 2649041 h 4548521"/>
                <a:gd name="connsiteX120" fmla="*/ 5449690 w 6370596"/>
                <a:gd name="connsiteY120" fmla="*/ 2623641 h 4548521"/>
                <a:gd name="connsiteX121" fmla="*/ 5462390 w 6370596"/>
                <a:gd name="connsiteY121" fmla="*/ 2509341 h 4548521"/>
                <a:gd name="connsiteX122" fmla="*/ 5475090 w 6370596"/>
                <a:gd name="connsiteY122" fmla="*/ 2483941 h 4548521"/>
                <a:gd name="connsiteX123" fmla="*/ 5513190 w 6370596"/>
                <a:gd name="connsiteY123" fmla="*/ 2458541 h 4548521"/>
                <a:gd name="connsiteX124" fmla="*/ 5513190 w 6370596"/>
                <a:gd name="connsiteY124" fmla="*/ 2356941 h 4548521"/>
                <a:gd name="connsiteX125" fmla="*/ 5532240 w 6370596"/>
                <a:gd name="connsiteY125" fmla="*/ 2331541 h 4548521"/>
                <a:gd name="connsiteX126" fmla="*/ 5551290 w 6370596"/>
                <a:gd name="connsiteY126" fmla="*/ 2293441 h 4548521"/>
                <a:gd name="connsiteX127" fmla="*/ 5576690 w 6370596"/>
                <a:gd name="connsiteY127" fmla="*/ 2287091 h 4548521"/>
                <a:gd name="connsiteX128" fmla="*/ 5684640 w 6370596"/>
                <a:gd name="connsiteY128" fmla="*/ 2280741 h 4548521"/>
                <a:gd name="connsiteX129" fmla="*/ 5767190 w 6370596"/>
                <a:gd name="connsiteY129" fmla="*/ 2261691 h 4548521"/>
                <a:gd name="connsiteX130" fmla="*/ 5786240 w 6370596"/>
                <a:gd name="connsiteY130" fmla="*/ 2255341 h 4548521"/>
                <a:gd name="connsiteX131" fmla="*/ 5951340 w 6370596"/>
                <a:gd name="connsiteY131" fmla="*/ 2261691 h 4548521"/>
                <a:gd name="connsiteX132" fmla="*/ 5989440 w 6370596"/>
                <a:gd name="connsiteY132" fmla="*/ 2280741 h 4548521"/>
                <a:gd name="connsiteX133" fmla="*/ 6129140 w 6370596"/>
                <a:gd name="connsiteY133" fmla="*/ 2299791 h 4548521"/>
                <a:gd name="connsiteX134" fmla="*/ 6287890 w 6370596"/>
                <a:gd name="connsiteY134" fmla="*/ 2293441 h 4548521"/>
                <a:gd name="connsiteX135" fmla="*/ 6306940 w 6370596"/>
                <a:gd name="connsiteY135" fmla="*/ 2280741 h 4548521"/>
                <a:gd name="connsiteX136" fmla="*/ 6332340 w 6370596"/>
                <a:gd name="connsiteY136" fmla="*/ 2274391 h 4548521"/>
                <a:gd name="connsiteX137" fmla="*/ 6370440 w 6370596"/>
                <a:gd name="connsiteY137" fmla="*/ 2236291 h 4548521"/>
                <a:gd name="connsiteX138" fmla="*/ 6351390 w 6370596"/>
                <a:gd name="connsiteY138" fmla="*/ 2229941 h 4548521"/>
                <a:gd name="connsiteX139" fmla="*/ 6325990 w 6370596"/>
                <a:gd name="connsiteY139" fmla="*/ 2217241 h 4548521"/>
                <a:gd name="connsiteX140" fmla="*/ 6306940 w 6370596"/>
                <a:gd name="connsiteY140" fmla="*/ 2102941 h 4548521"/>
                <a:gd name="connsiteX141" fmla="*/ 6300590 w 6370596"/>
                <a:gd name="connsiteY141" fmla="*/ 2033091 h 4548521"/>
                <a:gd name="connsiteX142" fmla="*/ 6281540 w 6370596"/>
                <a:gd name="connsiteY142" fmla="*/ 1969591 h 4548521"/>
                <a:gd name="connsiteX143" fmla="*/ 6268840 w 6370596"/>
                <a:gd name="connsiteY143" fmla="*/ 1937841 h 4548521"/>
                <a:gd name="connsiteX144" fmla="*/ 6262490 w 6370596"/>
                <a:gd name="connsiteY144" fmla="*/ 1918791 h 4548521"/>
                <a:gd name="connsiteX145" fmla="*/ 6249790 w 6370596"/>
                <a:gd name="connsiteY145" fmla="*/ 1899741 h 4548521"/>
                <a:gd name="connsiteX146" fmla="*/ 6243440 w 6370596"/>
                <a:gd name="connsiteY146" fmla="*/ 1874341 h 4548521"/>
                <a:gd name="connsiteX147" fmla="*/ 6224390 w 6370596"/>
                <a:gd name="connsiteY147" fmla="*/ 1829891 h 4548521"/>
                <a:gd name="connsiteX148" fmla="*/ 6218040 w 6370596"/>
                <a:gd name="connsiteY148" fmla="*/ 1753691 h 4548521"/>
                <a:gd name="connsiteX149" fmla="*/ 6192640 w 6370596"/>
                <a:gd name="connsiteY149" fmla="*/ 1696541 h 4548521"/>
                <a:gd name="connsiteX150" fmla="*/ 6179940 w 6370596"/>
                <a:gd name="connsiteY150" fmla="*/ 1671141 h 4548521"/>
                <a:gd name="connsiteX151" fmla="*/ 6154540 w 6370596"/>
                <a:gd name="connsiteY151" fmla="*/ 1633041 h 4548521"/>
                <a:gd name="connsiteX152" fmla="*/ 6141840 w 6370596"/>
                <a:gd name="connsiteY152" fmla="*/ 1594941 h 4548521"/>
                <a:gd name="connsiteX153" fmla="*/ 6135490 w 6370596"/>
                <a:gd name="connsiteY153" fmla="*/ 1575891 h 4548521"/>
                <a:gd name="connsiteX154" fmla="*/ 6129140 w 6370596"/>
                <a:gd name="connsiteY154" fmla="*/ 1550491 h 4548521"/>
                <a:gd name="connsiteX155" fmla="*/ 6116440 w 6370596"/>
                <a:gd name="connsiteY155" fmla="*/ 1531441 h 4548521"/>
                <a:gd name="connsiteX156" fmla="*/ 6097390 w 6370596"/>
                <a:gd name="connsiteY156" fmla="*/ 1486991 h 4548521"/>
                <a:gd name="connsiteX157" fmla="*/ 6059290 w 6370596"/>
                <a:gd name="connsiteY157" fmla="*/ 1474291 h 4548521"/>
                <a:gd name="connsiteX158" fmla="*/ 6002140 w 6370596"/>
                <a:gd name="connsiteY158" fmla="*/ 1461591 h 4548521"/>
                <a:gd name="connsiteX159" fmla="*/ 5964040 w 6370596"/>
                <a:gd name="connsiteY159" fmla="*/ 1448891 h 4548521"/>
                <a:gd name="connsiteX160" fmla="*/ 5944990 w 6370596"/>
                <a:gd name="connsiteY160" fmla="*/ 1442541 h 4548521"/>
                <a:gd name="connsiteX161" fmla="*/ 5887840 w 6370596"/>
                <a:gd name="connsiteY161" fmla="*/ 1429841 h 4548521"/>
                <a:gd name="connsiteX162" fmla="*/ 5868790 w 6370596"/>
                <a:gd name="connsiteY162" fmla="*/ 1423491 h 4548521"/>
                <a:gd name="connsiteX163" fmla="*/ 5563990 w 6370596"/>
                <a:gd name="connsiteY163" fmla="*/ 1436191 h 4548521"/>
                <a:gd name="connsiteX164" fmla="*/ 5506840 w 6370596"/>
                <a:gd name="connsiteY164" fmla="*/ 1448891 h 4548521"/>
                <a:gd name="connsiteX165" fmla="*/ 5468740 w 6370596"/>
                <a:gd name="connsiteY165" fmla="*/ 1461591 h 4548521"/>
                <a:gd name="connsiteX166" fmla="*/ 5449690 w 6370596"/>
                <a:gd name="connsiteY166" fmla="*/ 1467941 h 4548521"/>
                <a:gd name="connsiteX167" fmla="*/ 5430640 w 6370596"/>
                <a:gd name="connsiteY167" fmla="*/ 1480641 h 4548521"/>
                <a:gd name="connsiteX168" fmla="*/ 5373490 w 6370596"/>
                <a:gd name="connsiteY168" fmla="*/ 1493341 h 4548521"/>
                <a:gd name="connsiteX169" fmla="*/ 5309990 w 6370596"/>
                <a:gd name="connsiteY169" fmla="*/ 1506041 h 4548521"/>
                <a:gd name="connsiteX170" fmla="*/ 5202040 w 6370596"/>
                <a:gd name="connsiteY170" fmla="*/ 1525091 h 4548521"/>
                <a:gd name="connsiteX171" fmla="*/ 5030590 w 6370596"/>
                <a:gd name="connsiteY171" fmla="*/ 1512391 h 4548521"/>
                <a:gd name="connsiteX172" fmla="*/ 4967090 w 6370596"/>
                <a:gd name="connsiteY172" fmla="*/ 1493341 h 4548521"/>
                <a:gd name="connsiteX173" fmla="*/ 4948040 w 6370596"/>
                <a:gd name="connsiteY173" fmla="*/ 1486991 h 4548521"/>
                <a:gd name="connsiteX174" fmla="*/ 4922640 w 6370596"/>
                <a:gd name="connsiteY174" fmla="*/ 1480641 h 4548521"/>
                <a:gd name="connsiteX175" fmla="*/ 4903590 w 6370596"/>
                <a:gd name="connsiteY175" fmla="*/ 1474291 h 4548521"/>
                <a:gd name="connsiteX176" fmla="*/ 4833740 w 6370596"/>
                <a:gd name="connsiteY176" fmla="*/ 1467941 h 4548521"/>
                <a:gd name="connsiteX177" fmla="*/ 4795640 w 6370596"/>
                <a:gd name="connsiteY177" fmla="*/ 1455241 h 4548521"/>
                <a:gd name="connsiteX178" fmla="*/ 4522590 w 6370596"/>
                <a:gd name="connsiteY178" fmla="*/ 1442541 h 4548521"/>
                <a:gd name="connsiteX179" fmla="*/ 4490840 w 6370596"/>
                <a:gd name="connsiteY179" fmla="*/ 1436191 h 4548521"/>
                <a:gd name="connsiteX180" fmla="*/ 4452740 w 6370596"/>
                <a:gd name="connsiteY180" fmla="*/ 1423491 h 4548521"/>
                <a:gd name="connsiteX181" fmla="*/ 4395590 w 6370596"/>
                <a:gd name="connsiteY181" fmla="*/ 1417141 h 4548521"/>
                <a:gd name="connsiteX182" fmla="*/ 4357490 w 6370596"/>
                <a:gd name="connsiteY182" fmla="*/ 1391741 h 4548521"/>
                <a:gd name="connsiteX183" fmla="*/ 4319390 w 6370596"/>
                <a:gd name="connsiteY183" fmla="*/ 1379041 h 4548521"/>
                <a:gd name="connsiteX184" fmla="*/ 4281290 w 6370596"/>
                <a:gd name="connsiteY184" fmla="*/ 1366341 h 4548521"/>
                <a:gd name="connsiteX185" fmla="*/ 4243190 w 6370596"/>
                <a:gd name="connsiteY185" fmla="*/ 1353641 h 4548521"/>
                <a:gd name="connsiteX186" fmla="*/ 4211440 w 6370596"/>
                <a:gd name="connsiteY186" fmla="*/ 1347291 h 4548521"/>
                <a:gd name="connsiteX187" fmla="*/ 4192390 w 6370596"/>
                <a:gd name="connsiteY187" fmla="*/ 1334591 h 4548521"/>
                <a:gd name="connsiteX188" fmla="*/ 4154290 w 6370596"/>
                <a:gd name="connsiteY188" fmla="*/ 1321891 h 4548521"/>
                <a:gd name="connsiteX189" fmla="*/ 4135240 w 6370596"/>
                <a:gd name="connsiteY189" fmla="*/ 1315541 h 4548521"/>
                <a:gd name="connsiteX190" fmla="*/ 4103490 w 6370596"/>
                <a:gd name="connsiteY190" fmla="*/ 1296491 h 4548521"/>
                <a:gd name="connsiteX191" fmla="*/ 4059040 w 6370596"/>
                <a:gd name="connsiteY191" fmla="*/ 1283791 h 4548521"/>
                <a:gd name="connsiteX192" fmla="*/ 4033640 w 6370596"/>
                <a:gd name="connsiteY192" fmla="*/ 1271091 h 4548521"/>
                <a:gd name="connsiteX193" fmla="*/ 3982840 w 6370596"/>
                <a:gd name="connsiteY193" fmla="*/ 1258391 h 4548521"/>
                <a:gd name="connsiteX194" fmla="*/ 3919340 w 6370596"/>
                <a:gd name="connsiteY194" fmla="*/ 1220291 h 4548521"/>
                <a:gd name="connsiteX195" fmla="*/ 3900290 w 6370596"/>
                <a:gd name="connsiteY195" fmla="*/ 1213941 h 4548521"/>
                <a:gd name="connsiteX196" fmla="*/ 3709790 w 6370596"/>
                <a:gd name="connsiteY196" fmla="*/ 1207591 h 4548521"/>
                <a:gd name="connsiteX197" fmla="*/ 3627240 w 6370596"/>
                <a:gd name="connsiteY197" fmla="*/ 1213941 h 4548521"/>
                <a:gd name="connsiteX198" fmla="*/ 3589140 w 6370596"/>
                <a:gd name="connsiteY198" fmla="*/ 1232991 h 4548521"/>
                <a:gd name="connsiteX199" fmla="*/ 3551040 w 6370596"/>
                <a:gd name="connsiteY199" fmla="*/ 1245691 h 4548521"/>
                <a:gd name="connsiteX200" fmla="*/ 3531990 w 6370596"/>
                <a:gd name="connsiteY200" fmla="*/ 1258391 h 4548521"/>
                <a:gd name="connsiteX201" fmla="*/ 3512940 w 6370596"/>
                <a:gd name="connsiteY201" fmla="*/ 1264741 h 4548521"/>
                <a:gd name="connsiteX202" fmla="*/ 3474840 w 6370596"/>
                <a:gd name="connsiteY202" fmla="*/ 1290141 h 4548521"/>
                <a:gd name="connsiteX203" fmla="*/ 3455790 w 6370596"/>
                <a:gd name="connsiteY203" fmla="*/ 1302841 h 4548521"/>
                <a:gd name="connsiteX204" fmla="*/ 3455790 w 6370596"/>
                <a:gd name="connsiteY204" fmla="*/ 1455241 h 4548521"/>
                <a:gd name="connsiteX205" fmla="*/ 3366890 w 6370596"/>
                <a:gd name="connsiteY205" fmla="*/ 1506041 h 4548521"/>
                <a:gd name="connsiteX206" fmla="*/ 3271640 w 6370596"/>
                <a:gd name="connsiteY206" fmla="*/ 1448891 h 4548521"/>
                <a:gd name="connsiteX207" fmla="*/ 3252590 w 6370596"/>
                <a:gd name="connsiteY207" fmla="*/ 1455241 h 4548521"/>
                <a:gd name="connsiteX208" fmla="*/ 3176390 w 6370596"/>
                <a:gd name="connsiteY208" fmla="*/ 1429841 h 4548521"/>
                <a:gd name="connsiteX209" fmla="*/ 3157340 w 6370596"/>
                <a:gd name="connsiteY209" fmla="*/ 1410791 h 4548521"/>
                <a:gd name="connsiteX210" fmla="*/ 3138290 w 6370596"/>
                <a:gd name="connsiteY210" fmla="*/ 1372691 h 4548521"/>
                <a:gd name="connsiteX211" fmla="*/ 3131940 w 6370596"/>
                <a:gd name="connsiteY211" fmla="*/ 1353641 h 4548521"/>
                <a:gd name="connsiteX212" fmla="*/ 3119240 w 6370596"/>
                <a:gd name="connsiteY212" fmla="*/ 1334591 h 4548521"/>
                <a:gd name="connsiteX213" fmla="*/ 3112890 w 6370596"/>
                <a:gd name="connsiteY213" fmla="*/ 1315541 h 4548521"/>
                <a:gd name="connsiteX214" fmla="*/ 3100190 w 6370596"/>
                <a:gd name="connsiteY214" fmla="*/ 1296491 h 4548521"/>
                <a:gd name="connsiteX215" fmla="*/ 3087490 w 6370596"/>
                <a:gd name="connsiteY215" fmla="*/ 1271091 h 4548521"/>
                <a:gd name="connsiteX216" fmla="*/ 3068440 w 6370596"/>
                <a:gd name="connsiteY216" fmla="*/ 1252041 h 4548521"/>
                <a:gd name="connsiteX217" fmla="*/ 3030340 w 6370596"/>
                <a:gd name="connsiteY217" fmla="*/ 1232991 h 4548521"/>
                <a:gd name="connsiteX218" fmla="*/ 3011290 w 6370596"/>
                <a:gd name="connsiteY218" fmla="*/ 1213941 h 4548521"/>
                <a:gd name="connsiteX219" fmla="*/ 2985890 w 6370596"/>
                <a:gd name="connsiteY219" fmla="*/ 1194891 h 4548521"/>
                <a:gd name="connsiteX220" fmla="*/ 2966840 w 6370596"/>
                <a:gd name="connsiteY220" fmla="*/ 1169491 h 4548521"/>
                <a:gd name="connsiteX221" fmla="*/ 2941440 w 6370596"/>
                <a:gd name="connsiteY221" fmla="*/ 1144091 h 4548521"/>
                <a:gd name="connsiteX222" fmla="*/ 2896990 w 6370596"/>
                <a:gd name="connsiteY222" fmla="*/ 1086941 h 4548521"/>
                <a:gd name="connsiteX223" fmla="*/ 2865240 w 6370596"/>
                <a:gd name="connsiteY223" fmla="*/ 1048841 h 4548521"/>
                <a:gd name="connsiteX224" fmla="*/ 2839840 w 6370596"/>
                <a:gd name="connsiteY224" fmla="*/ 1029791 h 4548521"/>
                <a:gd name="connsiteX225" fmla="*/ 2801740 w 6370596"/>
                <a:gd name="connsiteY225" fmla="*/ 1004391 h 4548521"/>
                <a:gd name="connsiteX226" fmla="*/ 2757290 w 6370596"/>
                <a:gd name="connsiteY226" fmla="*/ 966291 h 4548521"/>
                <a:gd name="connsiteX227" fmla="*/ 2719190 w 6370596"/>
                <a:gd name="connsiteY227" fmla="*/ 928191 h 4548521"/>
                <a:gd name="connsiteX228" fmla="*/ 2700140 w 6370596"/>
                <a:gd name="connsiteY228" fmla="*/ 915491 h 4548521"/>
                <a:gd name="connsiteX229" fmla="*/ 2655690 w 6370596"/>
                <a:gd name="connsiteY229" fmla="*/ 871041 h 4548521"/>
                <a:gd name="connsiteX230" fmla="*/ 2630290 w 6370596"/>
                <a:gd name="connsiteY230" fmla="*/ 832941 h 4548521"/>
                <a:gd name="connsiteX231" fmla="*/ 2598540 w 6370596"/>
                <a:gd name="connsiteY231" fmla="*/ 801191 h 4548521"/>
                <a:gd name="connsiteX232" fmla="*/ 2585840 w 6370596"/>
                <a:gd name="connsiteY232" fmla="*/ 782141 h 4548521"/>
                <a:gd name="connsiteX233" fmla="*/ 2522340 w 6370596"/>
                <a:gd name="connsiteY233" fmla="*/ 744041 h 4548521"/>
                <a:gd name="connsiteX234" fmla="*/ 2503290 w 6370596"/>
                <a:gd name="connsiteY234" fmla="*/ 724991 h 4548521"/>
                <a:gd name="connsiteX235" fmla="*/ 2452490 w 6370596"/>
                <a:gd name="connsiteY235" fmla="*/ 693241 h 4548521"/>
                <a:gd name="connsiteX236" fmla="*/ 2376290 w 6370596"/>
                <a:gd name="connsiteY236" fmla="*/ 642441 h 4548521"/>
                <a:gd name="connsiteX237" fmla="*/ 2331840 w 6370596"/>
                <a:gd name="connsiteY237" fmla="*/ 585291 h 4548521"/>
                <a:gd name="connsiteX238" fmla="*/ 2293740 w 6370596"/>
                <a:gd name="connsiteY238" fmla="*/ 547191 h 4548521"/>
                <a:gd name="connsiteX239" fmla="*/ 2268340 w 6370596"/>
                <a:gd name="connsiteY239" fmla="*/ 496391 h 4548521"/>
                <a:gd name="connsiteX240" fmla="*/ 2223890 w 6370596"/>
                <a:gd name="connsiteY240" fmla="*/ 350341 h 4548521"/>
                <a:gd name="connsiteX241" fmla="*/ 2211190 w 6370596"/>
                <a:gd name="connsiteY241" fmla="*/ 331291 h 4548521"/>
                <a:gd name="connsiteX242" fmla="*/ 2204840 w 6370596"/>
                <a:gd name="connsiteY242" fmla="*/ 312241 h 4548521"/>
                <a:gd name="connsiteX243" fmla="*/ 2179440 w 6370596"/>
                <a:gd name="connsiteY243" fmla="*/ 274141 h 4548521"/>
                <a:gd name="connsiteX244" fmla="*/ 2122290 w 6370596"/>
                <a:gd name="connsiteY244" fmla="*/ 134441 h 4548521"/>
                <a:gd name="connsiteX245" fmla="*/ 2096890 w 6370596"/>
                <a:gd name="connsiteY245" fmla="*/ 96341 h 4548521"/>
                <a:gd name="connsiteX246" fmla="*/ 2071490 w 6370596"/>
                <a:gd name="connsiteY246" fmla="*/ 89991 h 4548521"/>
                <a:gd name="connsiteX247" fmla="*/ 2001640 w 6370596"/>
                <a:gd name="connsiteY247" fmla="*/ 58241 h 4548521"/>
                <a:gd name="connsiteX248" fmla="*/ 1982590 w 6370596"/>
                <a:gd name="connsiteY248" fmla="*/ 45541 h 4548521"/>
                <a:gd name="connsiteX249" fmla="*/ 1684140 w 6370596"/>
                <a:gd name="connsiteY249" fmla="*/ 26491 h 4548521"/>
                <a:gd name="connsiteX250" fmla="*/ 763390 w 6370596"/>
                <a:gd name="connsiteY250" fmla="*/ 13791 h 4548521"/>
                <a:gd name="connsiteX251" fmla="*/ 503040 w 6370596"/>
                <a:gd name="connsiteY251" fmla="*/ 1091 h 4548521"/>
                <a:gd name="connsiteX252" fmla="*/ 452240 w 6370596"/>
                <a:gd name="connsiteY252" fmla="*/ 20141 h 4548521"/>
                <a:gd name="connsiteX253" fmla="*/ 134740 w 6370596"/>
                <a:gd name="connsiteY253" fmla="*/ 20141 h 4548521"/>
                <a:gd name="connsiteX254" fmla="*/ 45840 w 6370596"/>
                <a:gd name="connsiteY254" fmla="*/ 64591 h 4548521"/>
                <a:gd name="connsiteX255" fmla="*/ 26790 w 6370596"/>
                <a:gd name="connsiteY255" fmla="*/ 229691 h 4548521"/>
                <a:gd name="connsiteX256" fmla="*/ 7740 w 6370596"/>
                <a:gd name="connsiteY256" fmla="*/ 369391 h 4548521"/>
                <a:gd name="connsiteX257" fmla="*/ 20440 w 6370596"/>
                <a:gd name="connsiteY257"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668640 w 6370596"/>
                <a:gd name="connsiteY103" fmla="*/ 3112591 h 4548521"/>
                <a:gd name="connsiteX104" fmla="*/ 4732140 w 6370596"/>
                <a:gd name="connsiteY104" fmla="*/ 3036391 h 4548521"/>
                <a:gd name="connsiteX105" fmla="*/ 4744840 w 6370596"/>
                <a:gd name="connsiteY105" fmla="*/ 2985591 h 4548521"/>
                <a:gd name="connsiteX106" fmla="*/ 4776590 w 6370596"/>
                <a:gd name="connsiteY106" fmla="*/ 2883991 h 4548521"/>
                <a:gd name="connsiteX107" fmla="*/ 4846440 w 6370596"/>
                <a:gd name="connsiteY107" fmla="*/ 2763341 h 4548521"/>
                <a:gd name="connsiteX108" fmla="*/ 4859140 w 6370596"/>
                <a:gd name="connsiteY108" fmla="*/ 2744291 h 4548521"/>
                <a:gd name="connsiteX109" fmla="*/ 4960740 w 6370596"/>
                <a:gd name="connsiteY109" fmla="*/ 2680791 h 4548521"/>
                <a:gd name="connsiteX110" fmla="*/ 5049640 w 6370596"/>
                <a:gd name="connsiteY110" fmla="*/ 2661741 h 4548521"/>
                <a:gd name="connsiteX111" fmla="*/ 5119490 w 6370596"/>
                <a:gd name="connsiteY111" fmla="*/ 2668091 h 4548521"/>
                <a:gd name="connsiteX112" fmla="*/ 5240140 w 6370596"/>
                <a:gd name="connsiteY112" fmla="*/ 2718891 h 4548521"/>
                <a:gd name="connsiteX113" fmla="*/ 5354440 w 6370596"/>
                <a:gd name="connsiteY113" fmla="*/ 2756991 h 4548521"/>
                <a:gd name="connsiteX114" fmla="*/ 5494140 w 6370596"/>
                <a:gd name="connsiteY114" fmla="*/ 2763341 h 4548521"/>
                <a:gd name="connsiteX115" fmla="*/ 5513190 w 6370596"/>
                <a:gd name="connsiteY115" fmla="*/ 2744291 h 4548521"/>
                <a:gd name="connsiteX116" fmla="*/ 5500490 w 6370596"/>
                <a:gd name="connsiteY116" fmla="*/ 2699841 h 4548521"/>
                <a:gd name="connsiteX117" fmla="*/ 5494140 w 6370596"/>
                <a:gd name="connsiteY117" fmla="*/ 2668091 h 4548521"/>
                <a:gd name="connsiteX118" fmla="*/ 5456040 w 6370596"/>
                <a:gd name="connsiteY118" fmla="*/ 2649041 h 4548521"/>
                <a:gd name="connsiteX119" fmla="*/ 5449690 w 6370596"/>
                <a:gd name="connsiteY119" fmla="*/ 2623641 h 4548521"/>
                <a:gd name="connsiteX120" fmla="*/ 5462390 w 6370596"/>
                <a:gd name="connsiteY120" fmla="*/ 2509341 h 4548521"/>
                <a:gd name="connsiteX121" fmla="*/ 5475090 w 6370596"/>
                <a:gd name="connsiteY121" fmla="*/ 2483941 h 4548521"/>
                <a:gd name="connsiteX122" fmla="*/ 5513190 w 6370596"/>
                <a:gd name="connsiteY122" fmla="*/ 2458541 h 4548521"/>
                <a:gd name="connsiteX123" fmla="*/ 5513190 w 6370596"/>
                <a:gd name="connsiteY123" fmla="*/ 2356941 h 4548521"/>
                <a:gd name="connsiteX124" fmla="*/ 5532240 w 6370596"/>
                <a:gd name="connsiteY124" fmla="*/ 2331541 h 4548521"/>
                <a:gd name="connsiteX125" fmla="*/ 5551290 w 6370596"/>
                <a:gd name="connsiteY125" fmla="*/ 2293441 h 4548521"/>
                <a:gd name="connsiteX126" fmla="*/ 5576690 w 6370596"/>
                <a:gd name="connsiteY126" fmla="*/ 2287091 h 4548521"/>
                <a:gd name="connsiteX127" fmla="*/ 5684640 w 6370596"/>
                <a:gd name="connsiteY127" fmla="*/ 2280741 h 4548521"/>
                <a:gd name="connsiteX128" fmla="*/ 5767190 w 6370596"/>
                <a:gd name="connsiteY128" fmla="*/ 2261691 h 4548521"/>
                <a:gd name="connsiteX129" fmla="*/ 5786240 w 6370596"/>
                <a:gd name="connsiteY129" fmla="*/ 2255341 h 4548521"/>
                <a:gd name="connsiteX130" fmla="*/ 5951340 w 6370596"/>
                <a:gd name="connsiteY130" fmla="*/ 2261691 h 4548521"/>
                <a:gd name="connsiteX131" fmla="*/ 5989440 w 6370596"/>
                <a:gd name="connsiteY131" fmla="*/ 2280741 h 4548521"/>
                <a:gd name="connsiteX132" fmla="*/ 6129140 w 6370596"/>
                <a:gd name="connsiteY132" fmla="*/ 2299791 h 4548521"/>
                <a:gd name="connsiteX133" fmla="*/ 6287890 w 6370596"/>
                <a:gd name="connsiteY133" fmla="*/ 2293441 h 4548521"/>
                <a:gd name="connsiteX134" fmla="*/ 6306940 w 6370596"/>
                <a:gd name="connsiteY134" fmla="*/ 2280741 h 4548521"/>
                <a:gd name="connsiteX135" fmla="*/ 6332340 w 6370596"/>
                <a:gd name="connsiteY135" fmla="*/ 2274391 h 4548521"/>
                <a:gd name="connsiteX136" fmla="*/ 6370440 w 6370596"/>
                <a:gd name="connsiteY136" fmla="*/ 2236291 h 4548521"/>
                <a:gd name="connsiteX137" fmla="*/ 6351390 w 6370596"/>
                <a:gd name="connsiteY137" fmla="*/ 2229941 h 4548521"/>
                <a:gd name="connsiteX138" fmla="*/ 6325990 w 6370596"/>
                <a:gd name="connsiteY138" fmla="*/ 2217241 h 4548521"/>
                <a:gd name="connsiteX139" fmla="*/ 6306940 w 6370596"/>
                <a:gd name="connsiteY139" fmla="*/ 2102941 h 4548521"/>
                <a:gd name="connsiteX140" fmla="*/ 6300590 w 6370596"/>
                <a:gd name="connsiteY140" fmla="*/ 2033091 h 4548521"/>
                <a:gd name="connsiteX141" fmla="*/ 6281540 w 6370596"/>
                <a:gd name="connsiteY141" fmla="*/ 1969591 h 4548521"/>
                <a:gd name="connsiteX142" fmla="*/ 6268840 w 6370596"/>
                <a:gd name="connsiteY142" fmla="*/ 1937841 h 4548521"/>
                <a:gd name="connsiteX143" fmla="*/ 6262490 w 6370596"/>
                <a:gd name="connsiteY143" fmla="*/ 1918791 h 4548521"/>
                <a:gd name="connsiteX144" fmla="*/ 6249790 w 6370596"/>
                <a:gd name="connsiteY144" fmla="*/ 1899741 h 4548521"/>
                <a:gd name="connsiteX145" fmla="*/ 6243440 w 6370596"/>
                <a:gd name="connsiteY145" fmla="*/ 1874341 h 4548521"/>
                <a:gd name="connsiteX146" fmla="*/ 6224390 w 6370596"/>
                <a:gd name="connsiteY146" fmla="*/ 1829891 h 4548521"/>
                <a:gd name="connsiteX147" fmla="*/ 6218040 w 6370596"/>
                <a:gd name="connsiteY147" fmla="*/ 1753691 h 4548521"/>
                <a:gd name="connsiteX148" fmla="*/ 6192640 w 6370596"/>
                <a:gd name="connsiteY148" fmla="*/ 1696541 h 4548521"/>
                <a:gd name="connsiteX149" fmla="*/ 6179940 w 6370596"/>
                <a:gd name="connsiteY149" fmla="*/ 1671141 h 4548521"/>
                <a:gd name="connsiteX150" fmla="*/ 6154540 w 6370596"/>
                <a:gd name="connsiteY150" fmla="*/ 1633041 h 4548521"/>
                <a:gd name="connsiteX151" fmla="*/ 6141840 w 6370596"/>
                <a:gd name="connsiteY151" fmla="*/ 1594941 h 4548521"/>
                <a:gd name="connsiteX152" fmla="*/ 6135490 w 6370596"/>
                <a:gd name="connsiteY152" fmla="*/ 1575891 h 4548521"/>
                <a:gd name="connsiteX153" fmla="*/ 6129140 w 6370596"/>
                <a:gd name="connsiteY153" fmla="*/ 1550491 h 4548521"/>
                <a:gd name="connsiteX154" fmla="*/ 6116440 w 6370596"/>
                <a:gd name="connsiteY154" fmla="*/ 1531441 h 4548521"/>
                <a:gd name="connsiteX155" fmla="*/ 6097390 w 6370596"/>
                <a:gd name="connsiteY155" fmla="*/ 1486991 h 4548521"/>
                <a:gd name="connsiteX156" fmla="*/ 6059290 w 6370596"/>
                <a:gd name="connsiteY156" fmla="*/ 1474291 h 4548521"/>
                <a:gd name="connsiteX157" fmla="*/ 6002140 w 6370596"/>
                <a:gd name="connsiteY157" fmla="*/ 1461591 h 4548521"/>
                <a:gd name="connsiteX158" fmla="*/ 5964040 w 6370596"/>
                <a:gd name="connsiteY158" fmla="*/ 1448891 h 4548521"/>
                <a:gd name="connsiteX159" fmla="*/ 5944990 w 6370596"/>
                <a:gd name="connsiteY159" fmla="*/ 1442541 h 4548521"/>
                <a:gd name="connsiteX160" fmla="*/ 5887840 w 6370596"/>
                <a:gd name="connsiteY160" fmla="*/ 1429841 h 4548521"/>
                <a:gd name="connsiteX161" fmla="*/ 5868790 w 6370596"/>
                <a:gd name="connsiteY161" fmla="*/ 1423491 h 4548521"/>
                <a:gd name="connsiteX162" fmla="*/ 5563990 w 6370596"/>
                <a:gd name="connsiteY162" fmla="*/ 1436191 h 4548521"/>
                <a:gd name="connsiteX163" fmla="*/ 5506840 w 6370596"/>
                <a:gd name="connsiteY163" fmla="*/ 1448891 h 4548521"/>
                <a:gd name="connsiteX164" fmla="*/ 5468740 w 6370596"/>
                <a:gd name="connsiteY164" fmla="*/ 1461591 h 4548521"/>
                <a:gd name="connsiteX165" fmla="*/ 5449690 w 6370596"/>
                <a:gd name="connsiteY165" fmla="*/ 1467941 h 4548521"/>
                <a:gd name="connsiteX166" fmla="*/ 5430640 w 6370596"/>
                <a:gd name="connsiteY166" fmla="*/ 1480641 h 4548521"/>
                <a:gd name="connsiteX167" fmla="*/ 5373490 w 6370596"/>
                <a:gd name="connsiteY167" fmla="*/ 1493341 h 4548521"/>
                <a:gd name="connsiteX168" fmla="*/ 5309990 w 6370596"/>
                <a:gd name="connsiteY168" fmla="*/ 1506041 h 4548521"/>
                <a:gd name="connsiteX169" fmla="*/ 5202040 w 6370596"/>
                <a:gd name="connsiteY169" fmla="*/ 1525091 h 4548521"/>
                <a:gd name="connsiteX170" fmla="*/ 5030590 w 6370596"/>
                <a:gd name="connsiteY170" fmla="*/ 1512391 h 4548521"/>
                <a:gd name="connsiteX171" fmla="*/ 4967090 w 6370596"/>
                <a:gd name="connsiteY171" fmla="*/ 1493341 h 4548521"/>
                <a:gd name="connsiteX172" fmla="*/ 4948040 w 6370596"/>
                <a:gd name="connsiteY172" fmla="*/ 1486991 h 4548521"/>
                <a:gd name="connsiteX173" fmla="*/ 4922640 w 6370596"/>
                <a:gd name="connsiteY173" fmla="*/ 1480641 h 4548521"/>
                <a:gd name="connsiteX174" fmla="*/ 4903590 w 6370596"/>
                <a:gd name="connsiteY174" fmla="*/ 1474291 h 4548521"/>
                <a:gd name="connsiteX175" fmla="*/ 4833740 w 6370596"/>
                <a:gd name="connsiteY175" fmla="*/ 1467941 h 4548521"/>
                <a:gd name="connsiteX176" fmla="*/ 4795640 w 6370596"/>
                <a:gd name="connsiteY176" fmla="*/ 1455241 h 4548521"/>
                <a:gd name="connsiteX177" fmla="*/ 4522590 w 6370596"/>
                <a:gd name="connsiteY177" fmla="*/ 1442541 h 4548521"/>
                <a:gd name="connsiteX178" fmla="*/ 4490840 w 6370596"/>
                <a:gd name="connsiteY178" fmla="*/ 1436191 h 4548521"/>
                <a:gd name="connsiteX179" fmla="*/ 4452740 w 6370596"/>
                <a:gd name="connsiteY179" fmla="*/ 1423491 h 4548521"/>
                <a:gd name="connsiteX180" fmla="*/ 4395590 w 6370596"/>
                <a:gd name="connsiteY180" fmla="*/ 1417141 h 4548521"/>
                <a:gd name="connsiteX181" fmla="*/ 4357490 w 6370596"/>
                <a:gd name="connsiteY181" fmla="*/ 1391741 h 4548521"/>
                <a:gd name="connsiteX182" fmla="*/ 4319390 w 6370596"/>
                <a:gd name="connsiteY182" fmla="*/ 1379041 h 4548521"/>
                <a:gd name="connsiteX183" fmla="*/ 4281290 w 6370596"/>
                <a:gd name="connsiteY183" fmla="*/ 1366341 h 4548521"/>
                <a:gd name="connsiteX184" fmla="*/ 4243190 w 6370596"/>
                <a:gd name="connsiteY184" fmla="*/ 1353641 h 4548521"/>
                <a:gd name="connsiteX185" fmla="*/ 4211440 w 6370596"/>
                <a:gd name="connsiteY185" fmla="*/ 1347291 h 4548521"/>
                <a:gd name="connsiteX186" fmla="*/ 4192390 w 6370596"/>
                <a:gd name="connsiteY186" fmla="*/ 1334591 h 4548521"/>
                <a:gd name="connsiteX187" fmla="*/ 4154290 w 6370596"/>
                <a:gd name="connsiteY187" fmla="*/ 1321891 h 4548521"/>
                <a:gd name="connsiteX188" fmla="*/ 4135240 w 6370596"/>
                <a:gd name="connsiteY188" fmla="*/ 1315541 h 4548521"/>
                <a:gd name="connsiteX189" fmla="*/ 4103490 w 6370596"/>
                <a:gd name="connsiteY189" fmla="*/ 1296491 h 4548521"/>
                <a:gd name="connsiteX190" fmla="*/ 4059040 w 6370596"/>
                <a:gd name="connsiteY190" fmla="*/ 1283791 h 4548521"/>
                <a:gd name="connsiteX191" fmla="*/ 4033640 w 6370596"/>
                <a:gd name="connsiteY191" fmla="*/ 1271091 h 4548521"/>
                <a:gd name="connsiteX192" fmla="*/ 3982840 w 6370596"/>
                <a:gd name="connsiteY192" fmla="*/ 1258391 h 4548521"/>
                <a:gd name="connsiteX193" fmla="*/ 3919340 w 6370596"/>
                <a:gd name="connsiteY193" fmla="*/ 1220291 h 4548521"/>
                <a:gd name="connsiteX194" fmla="*/ 3900290 w 6370596"/>
                <a:gd name="connsiteY194" fmla="*/ 1213941 h 4548521"/>
                <a:gd name="connsiteX195" fmla="*/ 3709790 w 6370596"/>
                <a:gd name="connsiteY195" fmla="*/ 1207591 h 4548521"/>
                <a:gd name="connsiteX196" fmla="*/ 3627240 w 6370596"/>
                <a:gd name="connsiteY196" fmla="*/ 1213941 h 4548521"/>
                <a:gd name="connsiteX197" fmla="*/ 3589140 w 6370596"/>
                <a:gd name="connsiteY197" fmla="*/ 1232991 h 4548521"/>
                <a:gd name="connsiteX198" fmla="*/ 3551040 w 6370596"/>
                <a:gd name="connsiteY198" fmla="*/ 1245691 h 4548521"/>
                <a:gd name="connsiteX199" fmla="*/ 3531990 w 6370596"/>
                <a:gd name="connsiteY199" fmla="*/ 1258391 h 4548521"/>
                <a:gd name="connsiteX200" fmla="*/ 3512940 w 6370596"/>
                <a:gd name="connsiteY200" fmla="*/ 1264741 h 4548521"/>
                <a:gd name="connsiteX201" fmla="*/ 3474840 w 6370596"/>
                <a:gd name="connsiteY201" fmla="*/ 1290141 h 4548521"/>
                <a:gd name="connsiteX202" fmla="*/ 3455790 w 6370596"/>
                <a:gd name="connsiteY202" fmla="*/ 1302841 h 4548521"/>
                <a:gd name="connsiteX203" fmla="*/ 3455790 w 6370596"/>
                <a:gd name="connsiteY203" fmla="*/ 1455241 h 4548521"/>
                <a:gd name="connsiteX204" fmla="*/ 3366890 w 6370596"/>
                <a:gd name="connsiteY204" fmla="*/ 1506041 h 4548521"/>
                <a:gd name="connsiteX205" fmla="*/ 3271640 w 6370596"/>
                <a:gd name="connsiteY205" fmla="*/ 1448891 h 4548521"/>
                <a:gd name="connsiteX206" fmla="*/ 3252590 w 6370596"/>
                <a:gd name="connsiteY206" fmla="*/ 1455241 h 4548521"/>
                <a:gd name="connsiteX207" fmla="*/ 3176390 w 6370596"/>
                <a:gd name="connsiteY207" fmla="*/ 1429841 h 4548521"/>
                <a:gd name="connsiteX208" fmla="*/ 3157340 w 6370596"/>
                <a:gd name="connsiteY208" fmla="*/ 1410791 h 4548521"/>
                <a:gd name="connsiteX209" fmla="*/ 3138290 w 6370596"/>
                <a:gd name="connsiteY209" fmla="*/ 1372691 h 4548521"/>
                <a:gd name="connsiteX210" fmla="*/ 3131940 w 6370596"/>
                <a:gd name="connsiteY210" fmla="*/ 1353641 h 4548521"/>
                <a:gd name="connsiteX211" fmla="*/ 3119240 w 6370596"/>
                <a:gd name="connsiteY211" fmla="*/ 1334591 h 4548521"/>
                <a:gd name="connsiteX212" fmla="*/ 3112890 w 6370596"/>
                <a:gd name="connsiteY212" fmla="*/ 1315541 h 4548521"/>
                <a:gd name="connsiteX213" fmla="*/ 3100190 w 6370596"/>
                <a:gd name="connsiteY213" fmla="*/ 1296491 h 4548521"/>
                <a:gd name="connsiteX214" fmla="*/ 3087490 w 6370596"/>
                <a:gd name="connsiteY214" fmla="*/ 1271091 h 4548521"/>
                <a:gd name="connsiteX215" fmla="*/ 3068440 w 6370596"/>
                <a:gd name="connsiteY215" fmla="*/ 1252041 h 4548521"/>
                <a:gd name="connsiteX216" fmla="*/ 3030340 w 6370596"/>
                <a:gd name="connsiteY216" fmla="*/ 1232991 h 4548521"/>
                <a:gd name="connsiteX217" fmla="*/ 3011290 w 6370596"/>
                <a:gd name="connsiteY217" fmla="*/ 1213941 h 4548521"/>
                <a:gd name="connsiteX218" fmla="*/ 2985890 w 6370596"/>
                <a:gd name="connsiteY218" fmla="*/ 1194891 h 4548521"/>
                <a:gd name="connsiteX219" fmla="*/ 2966840 w 6370596"/>
                <a:gd name="connsiteY219" fmla="*/ 1169491 h 4548521"/>
                <a:gd name="connsiteX220" fmla="*/ 2941440 w 6370596"/>
                <a:gd name="connsiteY220" fmla="*/ 1144091 h 4548521"/>
                <a:gd name="connsiteX221" fmla="*/ 2896990 w 6370596"/>
                <a:gd name="connsiteY221" fmla="*/ 1086941 h 4548521"/>
                <a:gd name="connsiteX222" fmla="*/ 2865240 w 6370596"/>
                <a:gd name="connsiteY222" fmla="*/ 1048841 h 4548521"/>
                <a:gd name="connsiteX223" fmla="*/ 2839840 w 6370596"/>
                <a:gd name="connsiteY223" fmla="*/ 1029791 h 4548521"/>
                <a:gd name="connsiteX224" fmla="*/ 2801740 w 6370596"/>
                <a:gd name="connsiteY224" fmla="*/ 1004391 h 4548521"/>
                <a:gd name="connsiteX225" fmla="*/ 2757290 w 6370596"/>
                <a:gd name="connsiteY225" fmla="*/ 966291 h 4548521"/>
                <a:gd name="connsiteX226" fmla="*/ 2719190 w 6370596"/>
                <a:gd name="connsiteY226" fmla="*/ 928191 h 4548521"/>
                <a:gd name="connsiteX227" fmla="*/ 2700140 w 6370596"/>
                <a:gd name="connsiteY227" fmla="*/ 915491 h 4548521"/>
                <a:gd name="connsiteX228" fmla="*/ 2655690 w 6370596"/>
                <a:gd name="connsiteY228" fmla="*/ 871041 h 4548521"/>
                <a:gd name="connsiteX229" fmla="*/ 2630290 w 6370596"/>
                <a:gd name="connsiteY229" fmla="*/ 832941 h 4548521"/>
                <a:gd name="connsiteX230" fmla="*/ 2598540 w 6370596"/>
                <a:gd name="connsiteY230" fmla="*/ 801191 h 4548521"/>
                <a:gd name="connsiteX231" fmla="*/ 2585840 w 6370596"/>
                <a:gd name="connsiteY231" fmla="*/ 782141 h 4548521"/>
                <a:gd name="connsiteX232" fmla="*/ 2522340 w 6370596"/>
                <a:gd name="connsiteY232" fmla="*/ 744041 h 4548521"/>
                <a:gd name="connsiteX233" fmla="*/ 2503290 w 6370596"/>
                <a:gd name="connsiteY233" fmla="*/ 724991 h 4548521"/>
                <a:gd name="connsiteX234" fmla="*/ 2452490 w 6370596"/>
                <a:gd name="connsiteY234" fmla="*/ 693241 h 4548521"/>
                <a:gd name="connsiteX235" fmla="*/ 2376290 w 6370596"/>
                <a:gd name="connsiteY235" fmla="*/ 642441 h 4548521"/>
                <a:gd name="connsiteX236" fmla="*/ 2331840 w 6370596"/>
                <a:gd name="connsiteY236" fmla="*/ 585291 h 4548521"/>
                <a:gd name="connsiteX237" fmla="*/ 2293740 w 6370596"/>
                <a:gd name="connsiteY237" fmla="*/ 547191 h 4548521"/>
                <a:gd name="connsiteX238" fmla="*/ 2268340 w 6370596"/>
                <a:gd name="connsiteY238" fmla="*/ 496391 h 4548521"/>
                <a:gd name="connsiteX239" fmla="*/ 2223890 w 6370596"/>
                <a:gd name="connsiteY239" fmla="*/ 350341 h 4548521"/>
                <a:gd name="connsiteX240" fmla="*/ 2211190 w 6370596"/>
                <a:gd name="connsiteY240" fmla="*/ 331291 h 4548521"/>
                <a:gd name="connsiteX241" fmla="*/ 2204840 w 6370596"/>
                <a:gd name="connsiteY241" fmla="*/ 312241 h 4548521"/>
                <a:gd name="connsiteX242" fmla="*/ 2179440 w 6370596"/>
                <a:gd name="connsiteY242" fmla="*/ 274141 h 4548521"/>
                <a:gd name="connsiteX243" fmla="*/ 2122290 w 6370596"/>
                <a:gd name="connsiteY243" fmla="*/ 134441 h 4548521"/>
                <a:gd name="connsiteX244" fmla="*/ 2096890 w 6370596"/>
                <a:gd name="connsiteY244" fmla="*/ 96341 h 4548521"/>
                <a:gd name="connsiteX245" fmla="*/ 2071490 w 6370596"/>
                <a:gd name="connsiteY245" fmla="*/ 89991 h 4548521"/>
                <a:gd name="connsiteX246" fmla="*/ 2001640 w 6370596"/>
                <a:gd name="connsiteY246" fmla="*/ 58241 h 4548521"/>
                <a:gd name="connsiteX247" fmla="*/ 1982590 w 6370596"/>
                <a:gd name="connsiteY247" fmla="*/ 45541 h 4548521"/>
                <a:gd name="connsiteX248" fmla="*/ 1684140 w 6370596"/>
                <a:gd name="connsiteY248" fmla="*/ 26491 h 4548521"/>
                <a:gd name="connsiteX249" fmla="*/ 763390 w 6370596"/>
                <a:gd name="connsiteY249" fmla="*/ 13791 h 4548521"/>
                <a:gd name="connsiteX250" fmla="*/ 503040 w 6370596"/>
                <a:gd name="connsiteY250" fmla="*/ 1091 h 4548521"/>
                <a:gd name="connsiteX251" fmla="*/ 452240 w 6370596"/>
                <a:gd name="connsiteY251" fmla="*/ 20141 h 4548521"/>
                <a:gd name="connsiteX252" fmla="*/ 134740 w 6370596"/>
                <a:gd name="connsiteY252" fmla="*/ 20141 h 4548521"/>
                <a:gd name="connsiteX253" fmla="*/ 45840 w 6370596"/>
                <a:gd name="connsiteY253" fmla="*/ 64591 h 4548521"/>
                <a:gd name="connsiteX254" fmla="*/ 26790 w 6370596"/>
                <a:gd name="connsiteY254" fmla="*/ 229691 h 4548521"/>
                <a:gd name="connsiteX255" fmla="*/ 7740 w 6370596"/>
                <a:gd name="connsiteY255" fmla="*/ 369391 h 4548521"/>
                <a:gd name="connsiteX256" fmla="*/ 20440 w 6370596"/>
                <a:gd name="connsiteY25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49590 w 6370596"/>
                <a:gd name="connsiteY102" fmla="*/ 3087191 h 4548521"/>
                <a:gd name="connsiteX103" fmla="*/ 4713090 w 6370596"/>
                <a:gd name="connsiteY103" fmla="*/ 3169741 h 4548521"/>
                <a:gd name="connsiteX104" fmla="*/ 4732140 w 6370596"/>
                <a:gd name="connsiteY104" fmla="*/ 3036391 h 4548521"/>
                <a:gd name="connsiteX105" fmla="*/ 4744840 w 6370596"/>
                <a:gd name="connsiteY105" fmla="*/ 2985591 h 4548521"/>
                <a:gd name="connsiteX106" fmla="*/ 4776590 w 6370596"/>
                <a:gd name="connsiteY106" fmla="*/ 2883991 h 4548521"/>
                <a:gd name="connsiteX107" fmla="*/ 4846440 w 6370596"/>
                <a:gd name="connsiteY107" fmla="*/ 2763341 h 4548521"/>
                <a:gd name="connsiteX108" fmla="*/ 4859140 w 6370596"/>
                <a:gd name="connsiteY108" fmla="*/ 2744291 h 4548521"/>
                <a:gd name="connsiteX109" fmla="*/ 4960740 w 6370596"/>
                <a:gd name="connsiteY109" fmla="*/ 2680791 h 4548521"/>
                <a:gd name="connsiteX110" fmla="*/ 5049640 w 6370596"/>
                <a:gd name="connsiteY110" fmla="*/ 2661741 h 4548521"/>
                <a:gd name="connsiteX111" fmla="*/ 5119490 w 6370596"/>
                <a:gd name="connsiteY111" fmla="*/ 2668091 h 4548521"/>
                <a:gd name="connsiteX112" fmla="*/ 5240140 w 6370596"/>
                <a:gd name="connsiteY112" fmla="*/ 2718891 h 4548521"/>
                <a:gd name="connsiteX113" fmla="*/ 5354440 w 6370596"/>
                <a:gd name="connsiteY113" fmla="*/ 2756991 h 4548521"/>
                <a:gd name="connsiteX114" fmla="*/ 5494140 w 6370596"/>
                <a:gd name="connsiteY114" fmla="*/ 2763341 h 4548521"/>
                <a:gd name="connsiteX115" fmla="*/ 5513190 w 6370596"/>
                <a:gd name="connsiteY115" fmla="*/ 2744291 h 4548521"/>
                <a:gd name="connsiteX116" fmla="*/ 5500490 w 6370596"/>
                <a:gd name="connsiteY116" fmla="*/ 2699841 h 4548521"/>
                <a:gd name="connsiteX117" fmla="*/ 5494140 w 6370596"/>
                <a:gd name="connsiteY117" fmla="*/ 2668091 h 4548521"/>
                <a:gd name="connsiteX118" fmla="*/ 5456040 w 6370596"/>
                <a:gd name="connsiteY118" fmla="*/ 2649041 h 4548521"/>
                <a:gd name="connsiteX119" fmla="*/ 5449690 w 6370596"/>
                <a:gd name="connsiteY119" fmla="*/ 2623641 h 4548521"/>
                <a:gd name="connsiteX120" fmla="*/ 5462390 w 6370596"/>
                <a:gd name="connsiteY120" fmla="*/ 2509341 h 4548521"/>
                <a:gd name="connsiteX121" fmla="*/ 5475090 w 6370596"/>
                <a:gd name="connsiteY121" fmla="*/ 2483941 h 4548521"/>
                <a:gd name="connsiteX122" fmla="*/ 5513190 w 6370596"/>
                <a:gd name="connsiteY122" fmla="*/ 2458541 h 4548521"/>
                <a:gd name="connsiteX123" fmla="*/ 5513190 w 6370596"/>
                <a:gd name="connsiteY123" fmla="*/ 2356941 h 4548521"/>
                <a:gd name="connsiteX124" fmla="*/ 5532240 w 6370596"/>
                <a:gd name="connsiteY124" fmla="*/ 2331541 h 4548521"/>
                <a:gd name="connsiteX125" fmla="*/ 5551290 w 6370596"/>
                <a:gd name="connsiteY125" fmla="*/ 2293441 h 4548521"/>
                <a:gd name="connsiteX126" fmla="*/ 5576690 w 6370596"/>
                <a:gd name="connsiteY126" fmla="*/ 2287091 h 4548521"/>
                <a:gd name="connsiteX127" fmla="*/ 5684640 w 6370596"/>
                <a:gd name="connsiteY127" fmla="*/ 2280741 h 4548521"/>
                <a:gd name="connsiteX128" fmla="*/ 5767190 w 6370596"/>
                <a:gd name="connsiteY128" fmla="*/ 2261691 h 4548521"/>
                <a:gd name="connsiteX129" fmla="*/ 5786240 w 6370596"/>
                <a:gd name="connsiteY129" fmla="*/ 2255341 h 4548521"/>
                <a:gd name="connsiteX130" fmla="*/ 5951340 w 6370596"/>
                <a:gd name="connsiteY130" fmla="*/ 2261691 h 4548521"/>
                <a:gd name="connsiteX131" fmla="*/ 5989440 w 6370596"/>
                <a:gd name="connsiteY131" fmla="*/ 2280741 h 4548521"/>
                <a:gd name="connsiteX132" fmla="*/ 6129140 w 6370596"/>
                <a:gd name="connsiteY132" fmla="*/ 2299791 h 4548521"/>
                <a:gd name="connsiteX133" fmla="*/ 6287890 w 6370596"/>
                <a:gd name="connsiteY133" fmla="*/ 2293441 h 4548521"/>
                <a:gd name="connsiteX134" fmla="*/ 6306940 w 6370596"/>
                <a:gd name="connsiteY134" fmla="*/ 2280741 h 4548521"/>
                <a:gd name="connsiteX135" fmla="*/ 6332340 w 6370596"/>
                <a:gd name="connsiteY135" fmla="*/ 2274391 h 4548521"/>
                <a:gd name="connsiteX136" fmla="*/ 6370440 w 6370596"/>
                <a:gd name="connsiteY136" fmla="*/ 2236291 h 4548521"/>
                <a:gd name="connsiteX137" fmla="*/ 6351390 w 6370596"/>
                <a:gd name="connsiteY137" fmla="*/ 2229941 h 4548521"/>
                <a:gd name="connsiteX138" fmla="*/ 6325990 w 6370596"/>
                <a:gd name="connsiteY138" fmla="*/ 2217241 h 4548521"/>
                <a:gd name="connsiteX139" fmla="*/ 6306940 w 6370596"/>
                <a:gd name="connsiteY139" fmla="*/ 2102941 h 4548521"/>
                <a:gd name="connsiteX140" fmla="*/ 6300590 w 6370596"/>
                <a:gd name="connsiteY140" fmla="*/ 2033091 h 4548521"/>
                <a:gd name="connsiteX141" fmla="*/ 6281540 w 6370596"/>
                <a:gd name="connsiteY141" fmla="*/ 1969591 h 4548521"/>
                <a:gd name="connsiteX142" fmla="*/ 6268840 w 6370596"/>
                <a:gd name="connsiteY142" fmla="*/ 1937841 h 4548521"/>
                <a:gd name="connsiteX143" fmla="*/ 6262490 w 6370596"/>
                <a:gd name="connsiteY143" fmla="*/ 1918791 h 4548521"/>
                <a:gd name="connsiteX144" fmla="*/ 6249790 w 6370596"/>
                <a:gd name="connsiteY144" fmla="*/ 1899741 h 4548521"/>
                <a:gd name="connsiteX145" fmla="*/ 6243440 w 6370596"/>
                <a:gd name="connsiteY145" fmla="*/ 1874341 h 4548521"/>
                <a:gd name="connsiteX146" fmla="*/ 6224390 w 6370596"/>
                <a:gd name="connsiteY146" fmla="*/ 1829891 h 4548521"/>
                <a:gd name="connsiteX147" fmla="*/ 6218040 w 6370596"/>
                <a:gd name="connsiteY147" fmla="*/ 1753691 h 4548521"/>
                <a:gd name="connsiteX148" fmla="*/ 6192640 w 6370596"/>
                <a:gd name="connsiteY148" fmla="*/ 1696541 h 4548521"/>
                <a:gd name="connsiteX149" fmla="*/ 6179940 w 6370596"/>
                <a:gd name="connsiteY149" fmla="*/ 1671141 h 4548521"/>
                <a:gd name="connsiteX150" fmla="*/ 6154540 w 6370596"/>
                <a:gd name="connsiteY150" fmla="*/ 1633041 h 4548521"/>
                <a:gd name="connsiteX151" fmla="*/ 6141840 w 6370596"/>
                <a:gd name="connsiteY151" fmla="*/ 1594941 h 4548521"/>
                <a:gd name="connsiteX152" fmla="*/ 6135490 w 6370596"/>
                <a:gd name="connsiteY152" fmla="*/ 1575891 h 4548521"/>
                <a:gd name="connsiteX153" fmla="*/ 6129140 w 6370596"/>
                <a:gd name="connsiteY153" fmla="*/ 1550491 h 4548521"/>
                <a:gd name="connsiteX154" fmla="*/ 6116440 w 6370596"/>
                <a:gd name="connsiteY154" fmla="*/ 1531441 h 4548521"/>
                <a:gd name="connsiteX155" fmla="*/ 6097390 w 6370596"/>
                <a:gd name="connsiteY155" fmla="*/ 1486991 h 4548521"/>
                <a:gd name="connsiteX156" fmla="*/ 6059290 w 6370596"/>
                <a:gd name="connsiteY156" fmla="*/ 1474291 h 4548521"/>
                <a:gd name="connsiteX157" fmla="*/ 6002140 w 6370596"/>
                <a:gd name="connsiteY157" fmla="*/ 1461591 h 4548521"/>
                <a:gd name="connsiteX158" fmla="*/ 5964040 w 6370596"/>
                <a:gd name="connsiteY158" fmla="*/ 1448891 h 4548521"/>
                <a:gd name="connsiteX159" fmla="*/ 5944990 w 6370596"/>
                <a:gd name="connsiteY159" fmla="*/ 1442541 h 4548521"/>
                <a:gd name="connsiteX160" fmla="*/ 5887840 w 6370596"/>
                <a:gd name="connsiteY160" fmla="*/ 1429841 h 4548521"/>
                <a:gd name="connsiteX161" fmla="*/ 5868790 w 6370596"/>
                <a:gd name="connsiteY161" fmla="*/ 1423491 h 4548521"/>
                <a:gd name="connsiteX162" fmla="*/ 5563990 w 6370596"/>
                <a:gd name="connsiteY162" fmla="*/ 1436191 h 4548521"/>
                <a:gd name="connsiteX163" fmla="*/ 5506840 w 6370596"/>
                <a:gd name="connsiteY163" fmla="*/ 1448891 h 4548521"/>
                <a:gd name="connsiteX164" fmla="*/ 5468740 w 6370596"/>
                <a:gd name="connsiteY164" fmla="*/ 1461591 h 4548521"/>
                <a:gd name="connsiteX165" fmla="*/ 5449690 w 6370596"/>
                <a:gd name="connsiteY165" fmla="*/ 1467941 h 4548521"/>
                <a:gd name="connsiteX166" fmla="*/ 5430640 w 6370596"/>
                <a:gd name="connsiteY166" fmla="*/ 1480641 h 4548521"/>
                <a:gd name="connsiteX167" fmla="*/ 5373490 w 6370596"/>
                <a:gd name="connsiteY167" fmla="*/ 1493341 h 4548521"/>
                <a:gd name="connsiteX168" fmla="*/ 5309990 w 6370596"/>
                <a:gd name="connsiteY168" fmla="*/ 1506041 h 4548521"/>
                <a:gd name="connsiteX169" fmla="*/ 5202040 w 6370596"/>
                <a:gd name="connsiteY169" fmla="*/ 1525091 h 4548521"/>
                <a:gd name="connsiteX170" fmla="*/ 5030590 w 6370596"/>
                <a:gd name="connsiteY170" fmla="*/ 1512391 h 4548521"/>
                <a:gd name="connsiteX171" fmla="*/ 4967090 w 6370596"/>
                <a:gd name="connsiteY171" fmla="*/ 1493341 h 4548521"/>
                <a:gd name="connsiteX172" fmla="*/ 4948040 w 6370596"/>
                <a:gd name="connsiteY172" fmla="*/ 1486991 h 4548521"/>
                <a:gd name="connsiteX173" fmla="*/ 4922640 w 6370596"/>
                <a:gd name="connsiteY173" fmla="*/ 1480641 h 4548521"/>
                <a:gd name="connsiteX174" fmla="*/ 4903590 w 6370596"/>
                <a:gd name="connsiteY174" fmla="*/ 1474291 h 4548521"/>
                <a:gd name="connsiteX175" fmla="*/ 4833740 w 6370596"/>
                <a:gd name="connsiteY175" fmla="*/ 1467941 h 4548521"/>
                <a:gd name="connsiteX176" fmla="*/ 4795640 w 6370596"/>
                <a:gd name="connsiteY176" fmla="*/ 1455241 h 4548521"/>
                <a:gd name="connsiteX177" fmla="*/ 4522590 w 6370596"/>
                <a:gd name="connsiteY177" fmla="*/ 1442541 h 4548521"/>
                <a:gd name="connsiteX178" fmla="*/ 4490840 w 6370596"/>
                <a:gd name="connsiteY178" fmla="*/ 1436191 h 4548521"/>
                <a:gd name="connsiteX179" fmla="*/ 4452740 w 6370596"/>
                <a:gd name="connsiteY179" fmla="*/ 1423491 h 4548521"/>
                <a:gd name="connsiteX180" fmla="*/ 4395590 w 6370596"/>
                <a:gd name="connsiteY180" fmla="*/ 1417141 h 4548521"/>
                <a:gd name="connsiteX181" fmla="*/ 4357490 w 6370596"/>
                <a:gd name="connsiteY181" fmla="*/ 1391741 h 4548521"/>
                <a:gd name="connsiteX182" fmla="*/ 4319390 w 6370596"/>
                <a:gd name="connsiteY182" fmla="*/ 1379041 h 4548521"/>
                <a:gd name="connsiteX183" fmla="*/ 4281290 w 6370596"/>
                <a:gd name="connsiteY183" fmla="*/ 1366341 h 4548521"/>
                <a:gd name="connsiteX184" fmla="*/ 4243190 w 6370596"/>
                <a:gd name="connsiteY184" fmla="*/ 1353641 h 4548521"/>
                <a:gd name="connsiteX185" fmla="*/ 4211440 w 6370596"/>
                <a:gd name="connsiteY185" fmla="*/ 1347291 h 4548521"/>
                <a:gd name="connsiteX186" fmla="*/ 4192390 w 6370596"/>
                <a:gd name="connsiteY186" fmla="*/ 1334591 h 4548521"/>
                <a:gd name="connsiteX187" fmla="*/ 4154290 w 6370596"/>
                <a:gd name="connsiteY187" fmla="*/ 1321891 h 4548521"/>
                <a:gd name="connsiteX188" fmla="*/ 4135240 w 6370596"/>
                <a:gd name="connsiteY188" fmla="*/ 1315541 h 4548521"/>
                <a:gd name="connsiteX189" fmla="*/ 4103490 w 6370596"/>
                <a:gd name="connsiteY189" fmla="*/ 1296491 h 4548521"/>
                <a:gd name="connsiteX190" fmla="*/ 4059040 w 6370596"/>
                <a:gd name="connsiteY190" fmla="*/ 1283791 h 4548521"/>
                <a:gd name="connsiteX191" fmla="*/ 4033640 w 6370596"/>
                <a:gd name="connsiteY191" fmla="*/ 1271091 h 4548521"/>
                <a:gd name="connsiteX192" fmla="*/ 3982840 w 6370596"/>
                <a:gd name="connsiteY192" fmla="*/ 1258391 h 4548521"/>
                <a:gd name="connsiteX193" fmla="*/ 3919340 w 6370596"/>
                <a:gd name="connsiteY193" fmla="*/ 1220291 h 4548521"/>
                <a:gd name="connsiteX194" fmla="*/ 3900290 w 6370596"/>
                <a:gd name="connsiteY194" fmla="*/ 1213941 h 4548521"/>
                <a:gd name="connsiteX195" fmla="*/ 3709790 w 6370596"/>
                <a:gd name="connsiteY195" fmla="*/ 1207591 h 4548521"/>
                <a:gd name="connsiteX196" fmla="*/ 3627240 w 6370596"/>
                <a:gd name="connsiteY196" fmla="*/ 1213941 h 4548521"/>
                <a:gd name="connsiteX197" fmla="*/ 3589140 w 6370596"/>
                <a:gd name="connsiteY197" fmla="*/ 1232991 h 4548521"/>
                <a:gd name="connsiteX198" fmla="*/ 3551040 w 6370596"/>
                <a:gd name="connsiteY198" fmla="*/ 1245691 h 4548521"/>
                <a:gd name="connsiteX199" fmla="*/ 3531990 w 6370596"/>
                <a:gd name="connsiteY199" fmla="*/ 1258391 h 4548521"/>
                <a:gd name="connsiteX200" fmla="*/ 3512940 w 6370596"/>
                <a:gd name="connsiteY200" fmla="*/ 1264741 h 4548521"/>
                <a:gd name="connsiteX201" fmla="*/ 3474840 w 6370596"/>
                <a:gd name="connsiteY201" fmla="*/ 1290141 h 4548521"/>
                <a:gd name="connsiteX202" fmla="*/ 3455790 w 6370596"/>
                <a:gd name="connsiteY202" fmla="*/ 1302841 h 4548521"/>
                <a:gd name="connsiteX203" fmla="*/ 3455790 w 6370596"/>
                <a:gd name="connsiteY203" fmla="*/ 1455241 h 4548521"/>
                <a:gd name="connsiteX204" fmla="*/ 3366890 w 6370596"/>
                <a:gd name="connsiteY204" fmla="*/ 1506041 h 4548521"/>
                <a:gd name="connsiteX205" fmla="*/ 3271640 w 6370596"/>
                <a:gd name="connsiteY205" fmla="*/ 1448891 h 4548521"/>
                <a:gd name="connsiteX206" fmla="*/ 3252590 w 6370596"/>
                <a:gd name="connsiteY206" fmla="*/ 1455241 h 4548521"/>
                <a:gd name="connsiteX207" fmla="*/ 3176390 w 6370596"/>
                <a:gd name="connsiteY207" fmla="*/ 1429841 h 4548521"/>
                <a:gd name="connsiteX208" fmla="*/ 3157340 w 6370596"/>
                <a:gd name="connsiteY208" fmla="*/ 1410791 h 4548521"/>
                <a:gd name="connsiteX209" fmla="*/ 3138290 w 6370596"/>
                <a:gd name="connsiteY209" fmla="*/ 1372691 h 4548521"/>
                <a:gd name="connsiteX210" fmla="*/ 3131940 w 6370596"/>
                <a:gd name="connsiteY210" fmla="*/ 1353641 h 4548521"/>
                <a:gd name="connsiteX211" fmla="*/ 3119240 w 6370596"/>
                <a:gd name="connsiteY211" fmla="*/ 1334591 h 4548521"/>
                <a:gd name="connsiteX212" fmla="*/ 3112890 w 6370596"/>
                <a:gd name="connsiteY212" fmla="*/ 1315541 h 4548521"/>
                <a:gd name="connsiteX213" fmla="*/ 3100190 w 6370596"/>
                <a:gd name="connsiteY213" fmla="*/ 1296491 h 4548521"/>
                <a:gd name="connsiteX214" fmla="*/ 3087490 w 6370596"/>
                <a:gd name="connsiteY214" fmla="*/ 1271091 h 4548521"/>
                <a:gd name="connsiteX215" fmla="*/ 3068440 w 6370596"/>
                <a:gd name="connsiteY215" fmla="*/ 1252041 h 4548521"/>
                <a:gd name="connsiteX216" fmla="*/ 3030340 w 6370596"/>
                <a:gd name="connsiteY216" fmla="*/ 1232991 h 4548521"/>
                <a:gd name="connsiteX217" fmla="*/ 3011290 w 6370596"/>
                <a:gd name="connsiteY217" fmla="*/ 1213941 h 4548521"/>
                <a:gd name="connsiteX218" fmla="*/ 2985890 w 6370596"/>
                <a:gd name="connsiteY218" fmla="*/ 1194891 h 4548521"/>
                <a:gd name="connsiteX219" fmla="*/ 2966840 w 6370596"/>
                <a:gd name="connsiteY219" fmla="*/ 1169491 h 4548521"/>
                <a:gd name="connsiteX220" fmla="*/ 2941440 w 6370596"/>
                <a:gd name="connsiteY220" fmla="*/ 1144091 h 4548521"/>
                <a:gd name="connsiteX221" fmla="*/ 2896990 w 6370596"/>
                <a:gd name="connsiteY221" fmla="*/ 1086941 h 4548521"/>
                <a:gd name="connsiteX222" fmla="*/ 2865240 w 6370596"/>
                <a:gd name="connsiteY222" fmla="*/ 1048841 h 4548521"/>
                <a:gd name="connsiteX223" fmla="*/ 2839840 w 6370596"/>
                <a:gd name="connsiteY223" fmla="*/ 1029791 h 4548521"/>
                <a:gd name="connsiteX224" fmla="*/ 2801740 w 6370596"/>
                <a:gd name="connsiteY224" fmla="*/ 1004391 h 4548521"/>
                <a:gd name="connsiteX225" fmla="*/ 2757290 w 6370596"/>
                <a:gd name="connsiteY225" fmla="*/ 966291 h 4548521"/>
                <a:gd name="connsiteX226" fmla="*/ 2719190 w 6370596"/>
                <a:gd name="connsiteY226" fmla="*/ 928191 h 4548521"/>
                <a:gd name="connsiteX227" fmla="*/ 2700140 w 6370596"/>
                <a:gd name="connsiteY227" fmla="*/ 915491 h 4548521"/>
                <a:gd name="connsiteX228" fmla="*/ 2655690 w 6370596"/>
                <a:gd name="connsiteY228" fmla="*/ 871041 h 4548521"/>
                <a:gd name="connsiteX229" fmla="*/ 2630290 w 6370596"/>
                <a:gd name="connsiteY229" fmla="*/ 832941 h 4548521"/>
                <a:gd name="connsiteX230" fmla="*/ 2598540 w 6370596"/>
                <a:gd name="connsiteY230" fmla="*/ 801191 h 4548521"/>
                <a:gd name="connsiteX231" fmla="*/ 2585840 w 6370596"/>
                <a:gd name="connsiteY231" fmla="*/ 782141 h 4548521"/>
                <a:gd name="connsiteX232" fmla="*/ 2522340 w 6370596"/>
                <a:gd name="connsiteY232" fmla="*/ 744041 h 4548521"/>
                <a:gd name="connsiteX233" fmla="*/ 2503290 w 6370596"/>
                <a:gd name="connsiteY233" fmla="*/ 724991 h 4548521"/>
                <a:gd name="connsiteX234" fmla="*/ 2452490 w 6370596"/>
                <a:gd name="connsiteY234" fmla="*/ 693241 h 4548521"/>
                <a:gd name="connsiteX235" fmla="*/ 2376290 w 6370596"/>
                <a:gd name="connsiteY235" fmla="*/ 642441 h 4548521"/>
                <a:gd name="connsiteX236" fmla="*/ 2331840 w 6370596"/>
                <a:gd name="connsiteY236" fmla="*/ 585291 h 4548521"/>
                <a:gd name="connsiteX237" fmla="*/ 2293740 w 6370596"/>
                <a:gd name="connsiteY237" fmla="*/ 547191 h 4548521"/>
                <a:gd name="connsiteX238" fmla="*/ 2268340 w 6370596"/>
                <a:gd name="connsiteY238" fmla="*/ 496391 h 4548521"/>
                <a:gd name="connsiteX239" fmla="*/ 2223890 w 6370596"/>
                <a:gd name="connsiteY239" fmla="*/ 350341 h 4548521"/>
                <a:gd name="connsiteX240" fmla="*/ 2211190 w 6370596"/>
                <a:gd name="connsiteY240" fmla="*/ 331291 h 4548521"/>
                <a:gd name="connsiteX241" fmla="*/ 2204840 w 6370596"/>
                <a:gd name="connsiteY241" fmla="*/ 312241 h 4548521"/>
                <a:gd name="connsiteX242" fmla="*/ 2179440 w 6370596"/>
                <a:gd name="connsiteY242" fmla="*/ 274141 h 4548521"/>
                <a:gd name="connsiteX243" fmla="*/ 2122290 w 6370596"/>
                <a:gd name="connsiteY243" fmla="*/ 134441 h 4548521"/>
                <a:gd name="connsiteX244" fmla="*/ 2096890 w 6370596"/>
                <a:gd name="connsiteY244" fmla="*/ 96341 h 4548521"/>
                <a:gd name="connsiteX245" fmla="*/ 2071490 w 6370596"/>
                <a:gd name="connsiteY245" fmla="*/ 89991 h 4548521"/>
                <a:gd name="connsiteX246" fmla="*/ 2001640 w 6370596"/>
                <a:gd name="connsiteY246" fmla="*/ 58241 h 4548521"/>
                <a:gd name="connsiteX247" fmla="*/ 1982590 w 6370596"/>
                <a:gd name="connsiteY247" fmla="*/ 45541 h 4548521"/>
                <a:gd name="connsiteX248" fmla="*/ 1684140 w 6370596"/>
                <a:gd name="connsiteY248" fmla="*/ 26491 h 4548521"/>
                <a:gd name="connsiteX249" fmla="*/ 763390 w 6370596"/>
                <a:gd name="connsiteY249" fmla="*/ 13791 h 4548521"/>
                <a:gd name="connsiteX250" fmla="*/ 503040 w 6370596"/>
                <a:gd name="connsiteY250" fmla="*/ 1091 h 4548521"/>
                <a:gd name="connsiteX251" fmla="*/ 452240 w 6370596"/>
                <a:gd name="connsiteY251" fmla="*/ 20141 h 4548521"/>
                <a:gd name="connsiteX252" fmla="*/ 134740 w 6370596"/>
                <a:gd name="connsiteY252" fmla="*/ 20141 h 4548521"/>
                <a:gd name="connsiteX253" fmla="*/ 45840 w 6370596"/>
                <a:gd name="connsiteY253" fmla="*/ 64591 h 4548521"/>
                <a:gd name="connsiteX254" fmla="*/ 26790 w 6370596"/>
                <a:gd name="connsiteY254" fmla="*/ 229691 h 4548521"/>
                <a:gd name="connsiteX255" fmla="*/ 7740 w 6370596"/>
                <a:gd name="connsiteY255" fmla="*/ 369391 h 4548521"/>
                <a:gd name="connsiteX256" fmla="*/ 20440 w 6370596"/>
                <a:gd name="connsiteY25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573390 w 6370596"/>
                <a:gd name="connsiteY101" fmla="*/ 2991941 h 4548521"/>
                <a:gd name="connsiteX102" fmla="*/ 4617840 w 6370596"/>
                <a:gd name="connsiteY102" fmla="*/ 3163391 h 4548521"/>
                <a:gd name="connsiteX103" fmla="*/ 4713090 w 6370596"/>
                <a:gd name="connsiteY103" fmla="*/ 3169741 h 4548521"/>
                <a:gd name="connsiteX104" fmla="*/ 4732140 w 6370596"/>
                <a:gd name="connsiteY104" fmla="*/ 3036391 h 4548521"/>
                <a:gd name="connsiteX105" fmla="*/ 4744840 w 6370596"/>
                <a:gd name="connsiteY105" fmla="*/ 2985591 h 4548521"/>
                <a:gd name="connsiteX106" fmla="*/ 4776590 w 6370596"/>
                <a:gd name="connsiteY106" fmla="*/ 2883991 h 4548521"/>
                <a:gd name="connsiteX107" fmla="*/ 4846440 w 6370596"/>
                <a:gd name="connsiteY107" fmla="*/ 2763341 h 4548521"/>
                <a:gd name="connsiteX108" fmla="*/ 4859140 w 6370596"/>
                <a:gd name="connsiteY108" fmla="*/ 2744291 h 4548521"/>
                <a:gd name="connsiteX109" fmla="*/ 4960740 w 6370596"/>
                <a:gd name="connsiteY109" fmla="*/ 2680791 h 4548521"/>
                <a:gd name="connsiteX110" fmla="*/ 5049640 w 6370596"/>
                <a:gd name="connsiteY110" fmla="*/ 2661741 h 4548521"/>
                <a:gd name="connsiteX111" fmla="*/ 5119490 w 6370596"/>
                <a:gd name="connsiteY111" fmla="*/ 2668091 h 4548521"/>
                <a:gd name="connsiteX112" fmla="*/ 5240140 w 6370596"/>
                <a:gd name="connsiteY112" fmla="*/ 2718891 h 4548521"/>
                <a:gd name="connsiteX113" fmla="*/ 5354440 w 6370596"/>
                <a:gd name="connsiteY113" fmla="*/ 2756991 h 4548521"/>
                <a:gd name="connsiteX114" fmla="*/ 5494140 w 6370596"/>
                <a:gd name="connsiteY114" fmla="*/ 2763341 h 4548521"/>
                <a:gd name="connsiteX115" fmla="*/ 5513190 w 6370596"/>
                <a:gd name="connsiteY115" fmla="*/ 2744291 h 4548521"/>
                <a:gd name="connsiteX116" fmla="*/ 5500490 w 6370596"/>
                <a:gd name="connsiteY116" fmla="*/ 2699841 h 4548521"/>
                <a:gd name="connsiteX117" fmla="*/ 5494140 w 6370596"/>
                <a:gd name="connsiteY117" fmla="*/ 2668091 h 4548521"/>
                <a:gd name="connsiteX118" fmla="*/ 5456040 w 6370596"/>
                <a:gd name="connsiteY118" fmla="*/ 2649041 h 4548521"/>
                <a:gd name="connsiteX119" fmla="*/ 5449690 w 6370596"/>
                <a:gd name="connsiteY119" fmla="*/ 2623641 h 4548521"/>
                <a:gd name="connsiteX120" fmla="*/ 5462390 w 6370596"/>
                <a:gd name="connsiteY120" fmla="*/ 2509341 h 4548521"/>
                <a:gd name="connsiteX121" fmla="*/ 5475090 w 6370596"/>
                <a:gd name="connsiteY121" fmla="*/ 2483941 h 4548521"/>
                <a:gd name="connsiteX122" fmla="*/ 5513190 w 6370596"/>
                <a:gd name="connsiteY122" fmla="*/ 2458541 h 4548521"/>
                <a:gd name="connsiteX123" fmla="*/ 5513190 w 6370596"/>
                <a:gd name="connsiteY123" fmla="*/ 2356941 h 4548521"/>
                <a:gd name="connsiteX124" fmla="*/ 5532240 w 6370596"/>
                <a:gd name="connsiteY124" fmla="*/ 2331541 h 4548521"/>
                <a:gd name="connsiteX125" fmla="*/ 5551290 w 6370596"/>
                <a:gd name="connsiteY125" fmla="*/ 2293441 h 4548521"/>
                <a:gd name="connsiteX126" fmla="*/ 5576690 w 6370596"/>
                <a:gd name="connsiteY126" fmla="*/ 2287091 h 4548521"/>
                <a:gd name="connsiteX127" fmla="*/ 5684640 w 6370596"/>
                <a:gd name="connsiteY127" fmla="*/ 2280741 h 4548521"/>
                <a:gd name="connsiteX128" fmla="*/ 5767190 w 6370596"/>
                <a:gd name="connsiteY128" fmla="*/ 2261691 h 4548521"/>
                <a:gd name="connsiteX129" fmla="*/ 5786240 w 6370596"/>
                <a:gd name="connsiteY129" fmla="*/ 2255341 h 4548521"/>
                <a:gd name="connsiteX130" fmla="*/ 5951340 w 6370596"/>
                <a:gd name="connsiteY130" fmla="*/ 2261691 h 4548521"/>
                <a:gd name="connsiteX131" fmla="*/ 5989440 w 6370596"/>
                <a:gd name="connsiteY131" fmla="*/ 2280741 h 4548521"/>
                <a:gd name="connsiteX132" fmla="*/ 6129140 w 6370596"/>
                <a:gd name="connsiteY132" fmla="*/ 2299791 h 4548521"/>
                <a:gd name="connsiteX133" fmla="*/ 6287890 w 6370596"/>
                <a:gd name="connsiteY133" fmla="*/ 2293441 h 4548521"/>
                <a:gd name="connsiteX134" fmla="*/ 6306940 w 6370596"/>
                <a:gd name="connsiteY134" fmla="*/ 2280741 h 4548521"/>
                <a:gd name="connsiteX135" fmla="*/ 6332340 w 6370596"/>
                <a:gd name="connsiteY135" fmla="*/ 2274391 h 4548521"/>
                <a:gd name="connsiteX136" fmla="*/ 6370440 w 6370596"/>
                <a:gd name="connsiteY136" fmla="*/ 2236291 h 4548521"/>
                <a:gd name="connsiteX137" fmla="*/ 6351390 w 6370596"/>
                <a:gd name="connsiteY137" fmla="*/ 2229941 h 4548521"/>
                <a:gd name="connsiteX138" fmla="*/ 6325990 w 6370596"/>
                <a:gd name="connsiteY138" fmla="*/ 2217241 h 4548521"/>
                <a:gd name="connsiteX139" fmla="*/ 6306940 w 6370596"/>
                <a:gd name="connsiteY139" fmla="*/ 2102941 h 4548521"/>
                <a:gd name="connsiteX140" fmla="*/ 6300590 w 6370596"/>
                <a:gd name="connsiteY140" fmla="*/ 2033091 h 4548521"/>
                <a:gd name="connsiteX141" fmla="*/ 6281540 w 6370596"/>
                <a:gd name="connsiteY141" fmla="*/ 1969591 h 4548521"/>
                <a:gd name="connsiteX142" fmla="*/ 6268840 w 6370596"/>
                <a:gd name="connsiteY142" fmla="*/ 1937841 h 4548521"/>
                <a:gd name="connsiteX143" fmla="*/ 6262490 w 6370596"/>
                <a:gd name="connsiteY143" fmla="*/ 1918791 h 4548521"/>
                <a:gd name="connsiteX144" fmla="*/ 6249790 w 6370596"/>
                <a:gd name="connsiteY144" fmla="*/ 1899741 h 4548521"/>
                <a:gd name="connsiteX145" fmla="*/ 6243440 w 6370596"/>
                <a:gd name="connsiteY145" fmla="*/ 1874341 h 4548521"/>
                <a:gd name="connsiteX146" fmla="*/ 6224390 w 6370596"/>
                <a:gd name="connsiteY146" fmla="*/ 1829891 h 4548521"/>
                <a:gd name="connsiteX147" fmla="*/ 6218040 w 6370596"/>
                <a:gd name="connsiteY147" fmla="*/ 1753691 h 4548521"/>
                <a:gd name="connsiteX148" fmla="*/ 6192640 w 6370596"/>
                <a:gd name="connsiteY148" fmla="*/ 1696541 h 4548521"/>
                <a:gd name="connsiteX149" fmla="*/ 6179940 w 6370596"/>
                <a:gd name="connsiteY149" fmla="*/ 1671141 h 4548521"/>
                <a:gd name="connsiteX150" fmla="*/ 6154540 w 6370596"/>
                <a:gd name="connsiteY150" fmla="*/ 1633041 h 4548521"/>
                <a:gd name="connsiteX151" fmla="*/ 6141840 w 6370596"/>
                <a:gd name="connsiteY151" fmla="*/ 1594941 h 4548521"/>
                <a:gd name="connsiteX152" fmla="*/ 6135490 w 6370596"/>
                <a:gd name="connsiteY152" fmla="*/ 1575891 h 4548521"/>
                <a:gd name="connsiteX153" fmla="*/ 6129140 w 6370596"/>
                <a:gd name="connsiteY153" fmla="*/ 1550491 h 4548521"/>
                <a:gd name="connsiteX154" fmla="*/ 6116440 w 6370596"/>
                <a:gd name="connsiteY154" fmla="*/ 1531441 h 4548521"/>
                <a:gd name="connsiteX155" fmla="*/ 6097390 w 6370596"/>
                <a:gd name="connsiteY155" fmla="*/ 1486991 h 4548521"/>
                <a:gd name="connsiteX156" fmla="*/ 6059290 w 6370596"/>
                <a:gd name="connsiteY156" fmla="*/ 1474291 h 4548521"/>
                <a:gd name="connsiteX157" fmla="*/ 6002140 w 6370596"/>
                <a:gd name="connsiteY157" fmla="*/ 1461591 h 4548521"/>
                <a:gd name="connsiteX158" fmla="*/ 5964040 w 6370596"/>
                <a:gd name="connsiteY158" fmla="*/ 1448891 h 4548521"/>
                <a:gd name="connsiteX159" fmla="*/ 5944990 w 6370596"/>
                <a:gd name="connsiteY159" fmla="*/ 1442541 h 4548521"/>
                <a:gd name="connsiteX160" fmla="*/ 5887840 w 6370596"/>
                <a:gd name="connsiteY160" fmla="*/ 1429841 h 4548521"/>
                <a:gd name="connsiteX161" fmla="*/ 5868790 w 6370596"/>
                <a:gd name="connsiteY161" fmla="*/ 1423491 h 4548521"/>
                <a:gd name="connsiteX162" fmla="*/ 5563990 w 6370596"/>
                <a:gd name="connsiteY162" fmla="*/ 1436191 h 4548521"/>
                <a:gd name="connsiteX163" fmla="*/ 5506840 w 6370596"/>
                <a:gd name="connsiteY163" fmla="*/ 1448891 h 4548521"/>
                <a:gd name="connsiteX164" fmla="*/ 5468740 w 6370596"/>
                <a:gd name="connsiteY164" fmla="*/ 1461591 h 4548521"/>
                <a:gd name="connsiteX165" fmla="*/ 5449690 w 6370596"/>
                <a:gd name="connsiteY165" fmla="*/ 1467941 h 4548521"/>
                <a:gd name="connsiteX166" fmla="*/ 5430640 w 6370596"/>
                <a:gd name="connsiteY166" fmla="*/ 1480641 h 4548521"/>
                <a:gd name="connsiteX167" fmla="*/ 5373490 w 6370596"/>
                <a:gd name="connsiteY167" fmla="*/ 1493341 h 4548521"/>
                <a:gd name="connsiteX168" fmla="*/ 5309990 w 6370596"/>
                <a:gd name="connsiteY168" fmla="*/ 1506041 h 4548521"/>
                <a:gd name="connsiteX169" fmla="*/ 5202040 w 6370596"/>
                <a:gd name="connsiteY169" fmla="*/ 1525091 h 4548521"/>
                <a:gd name="connsiteX170" fmla="*/ 5030590 w 6370596"/>
                <a:gd name="connsiteY170" fmla="*/ 1512391 h 4548521"/>
                <a:gd name="connsiteX171" fmla="*/ 4967090 w 6370596"/>
                <a:gd name="connsiteY171" fmla="*/ 1493341 h 4548521"/>
                <a:gd name="connsiteX172" fmla="*/ 4948040 w 6370596"/>
                <a:gd name="connsiteY172" fmla="*/ 1486991 h 4548521"/>
                <a:gd name="connsiteX173" fmla="*/ 4922640 w 6370596"/>
                <a:gd name="connsiteY173" fmla="*/ 1480641 h 4548521"/>
                <a:gd name="connsiteX174" fmla="*/ 4903590 w 6370596"/>
                <a:gd name="connsiteY174" fmla="*/ 1474291 h 4548521"/>
                <a:gd name="connsiteX175" fmla="*/ 4833740 w 6370596"/>
                <a:gd name="connsiteY175" fmla="*/ 1467941 h 4548521"/>
                <a:gd name="connsiteX176" fmla="*/ 4795640 w 6370596"/>
                <a:gd name="connsiteY176" fmla="*/ 1455241 h 4548521"/>
                <a:gd name="connsiteX177" fmla="*/ 4522590 w 6370596"/>
                <a:gd name="connsiteY177" fmla="*/ 1442541 h 4548521"/>
                <a:gd name="connsiteX178" fmla="*/ 4490840 w 6370596"/>
                <a:gd name="connsiteY178" fmla="*/ 1436191 h 4548521"/>
                <a:gd name="connsiteX179" fmla="*/ 4452740 w 6370596"/>
                <a:gd name="connsiteY179" fmla="*/ 1423491 h 4548521"/>
                <a:gd name="connsiteX180" fmla="*/ 4395590 w 6370596"/>
                <a:gd name="connsiteY180" fmla="*/ 1417141 h 4548521"/>
                <a:gd name="connsiteX181" fmla="*/ 4357490 w 6370596"/>
                <a:gd name="connsiteY181" fmla="*/ 1391741 h 4548521"/>
                <a:gd name="connsiteX182" fmla="*/ 4319390 w 6370596"/>
                <a:gd name="connsiteY182" fmla="*/ 1379041 h 4548521"/>
                <a:gd name="connsiteX183" fmla="*/ 4281290 w 6370596"/>
                <a:gd name="connsiteY183" fmla="*/ 1366341 h 4548521"/>
                <a:gd name="connsiteX184" fmla="*/ 4243190 w 6370596"/>
                <a:gd name="connsiteY184" fmla="*/ 1353641 h 4548521"/>
                <a:gd name="connsiteX185" fmla="*/ 4211440 w 6370596"/>
                <a:gd name="connsiteY185" fmla="*/ 1347291 h 4548521"/>
                <a:gd name="connsiteX186" fmla="*/ 4192390 w 6370596"/>
                <a:gd name="connsiteY186" fmla="*/ 1334591 h 4548521"/>
                <a:gd name="connsiteX187" fmla="*/ 4154290 w 6370596"/>
                <a:gd name="connsiteY187" fmla="*/ 1321891 h 4548521"/>
                <a:gd name="connsiteX188" fmla="*/ 4135240 w 6370596"/>
                <a:gd name="connsiteY188" fmla="*/ 1315541 h 4548521"/>
                <a:gd name="connsiteX189" fmla="*/ 4103490 w 6370596"/>
                <a:gd name="connsiteY189" fmla="*/ 1296491 h 4548521"/>
                <a:gd name="connsiteX190" fmla="*/ 4059040 w 6370596"/>
                <a:gd name="connsiteY190" fmla="*/ 1283791 h 4548521"/>
                <a:gd name="connsiteX191" fmla="*/ 4033640 w 6370596"/>
                <a:gd name="connsiteY191" fmla="*/ 1271091 h 4548521"/>
                <a:gd name="connsiteX192" fmla="*/ 3982840 w 6370596"/>
                <a:gd name="connsiteY192" fmla="*/ 1258391 h 4548521"/>
                <a:gd name="connsiteX193" fmla="*/ 3919340 w 6370596"/>
                <a:gd name="connsiteY193" fmla="*/ 1220291 h 4548521"/>
                <a:gd name="connsiteX194" fmla="*/ 3900290 w 6370596"/>
                <a:gd name="connsiteY194" fmla="*/ 1213941 h 4548521"/>
                <a:gd name="connsiteX195" fmla="*/ 3709790 w 6370596"/>
                <a:gd name="connsiteY195" fmla="*/ 1207591 h 4548521"/>
                <a:gd name="connsiteX196" fmla="*/ 3627240 w 6370596"/>
                <a:gd name="connsiteY196" fmla="*/ 1213941 h 4548521"/>
                <a:gd name="connsiteX197" fmla="*/ 3589140 w 6370596"/>
                <a:gd name="connsiteY197" fmla="*/ 1232991 h 4548521"/>
                <a:gd name="connsiteX198" fmla="*/ 3551040 w 6370596"/>
                <a:gd name="connsiteY198" fmla="*/ 1245691 h 4548521"/>
                <a:gd name="connsiteX199" fmla="*/ 3531990 w 6370596"/>
                <a:gd name="connsiteY199" fmla="*/ 1258391 h 4548521"/>
                <a:gd name="connsiteX200" fmla="*/ 3512940 w 6370596"/>
                <a:gd name="connsiteY200" fmla="*/ 1264741 h 4548521"/>
                <a:gd name="connsiteX201" fmla="*/ 3474840 w 6370596"/>
                <a:gd name="connsiteY201" fmla="*/ 1290141 h 4548521"/>
                <a:gd name="connsiteX202" fmla="*/ 3455790 w 6370596"/>
                <a:gd name="connsiteY202" fmla="*/ 1302841 h 4548521"/>
                <a:gd name="connsiteX203" fmla="*/ 3455790 w 6370596"/>
                <a:gd name="connsiteY203" fmla="*/ 1455241 h 4548521"/>
                <a:gd name="connsiteX204" fmla="*/ 3366890 w 6370596"/>
                <a:gd name="connsiteY204" fmla="*/ 1506041 h 4548521"/>
                <a:gd name="connsiteX205" fmla="*/ 3271640 w 6370596"/>
                <a:gd name="connsiteY205" fmla="*/ 1448891 h 4548521"/>
                <a:gd name="connsiteX206" fmla="*/ 3252590 w 6370596"/>
                <a:gd name="connsiteY206" fmla="*/ 1455241 h 4548521"/>
                <a:gd name="connsiteX207" fmla="*/ 3176390 w 6370596"/>
                <a:gd name="connsiteY207" fmla="*/ 1429841 h 4548521"/>
                <a:gd name="connsiteX208" fmla="*/ 3157340 w 6370596"/>
                <a:gd name="connsiteY208" fmla="*/ 1410791 h 4548521"/>
                <a:gd name="connsiteX209" fmla="*/ 3138290 w 6370596"/>
                <a:gd name="connsiteY209" fmla="*/ 1372691 h 4548521"/>
                <a:gd name="connsiteX210" fmla="*/ 3131940 w 6370596"/>
                <a:gd name="connsiteY210" fmla="*/ 1353641 h 4548521"/>
                <a:gd name="connsiteX211" fmla="*/ 3119240 w 6370596"/>
                <a:gd name="connsiteY211" fmla="*/ 1334591 h 4548521"/>
                <a:gd name="connsiteX212" fmla="*/ 3112890 w 6370596"/>
                <a:gd name="connsiteY212" fmla="*/ 1315541 h 4548521"/>
                <a:gd name="connsiteX213" fmla="*/ 3100190 w 6370596"/>
                <a:gd name="connsiteY213" fmla="*/ 1296491 h 4548521"/>
                <a:gd name="connsiteX214" fmla="*/ 3087490 w 6370596"/>
                <a:gd name="connsiteY214" fmla="*/ 1271091 h 4548521"/>
                <a:gd name="connsiteX215" fmla="*/ 3068440 w 6370596"/>
                <a:gd name="connsiteY215" fmla="*/ 1252041 h 4548521"/>
                <a:gd name="connsiteX216" fmla="*/ 3030340 w 6370596"/>
                <a:gd name="connsiteY216" fmla="*/ 1232991 h 4548521"/>
                <a:gd name="connsiteX217" fmla="*/ 3011290 w 6370596"/>
                <a:gd name="connsiteY217" fmla="*/ 1213941 h 4548521"/>
                <a:gd name="connsiteX218" fmla="*/ 2985890 w 6370596"/>
                <a:gd name="connsiteY218" fmla="*/ 1194891 h 4548521"/>
                <a:gd name="connsiteX219" fmla="*/ 2966840 w 6370596"/>
                <a:gd name="connsiteY219" fmla="*/ 1169491 h 4548521"/>
                <a:gd name="connsiteX220" fmla="*/ 2941440 w 6370596"/>
                <a:gd name="connsiteY220" fmla="*/ 1144091 h 4548521"/>
                <a:gd name="connsiteX221" fmla="*/ 2896990 w 6370596"/>
                <a:gd name="connsiteY221" fmla="*/ 1086941 h 4548521"/>
                <a:gd name="connsiteX222" fmla="*/ 2865240 w 6370596"/>
                <a:gd name="connsiteY222" fmla="*/ 1048841 h 4548521"/>
                <a:gd name="connsiteX223" fmla="*/ 2839840 w 6370596"/>
                <a:gd name="connsiteY223" fmla="*/ 1029791 h 4548521"/>
                <a:gd name="connsiteX224" fmla="*/ 2801740 w 6370596"/>
                <a:gd name="connsiteY224" fmla="*/ 1004391 h 4548521"/>
                <a:gd name="connsiteX225" fmla="*/ 2757290 w 6370596"/>
                <a:gd name="connsiteY225" fmla="*/ 966291 h 4548521"/>
                <a:gd name="connsiteX226" fmla="*/ 2719190 w 6370596"/>
                <a:gd name="connsiteY226" fmla="*/ 928191 h 4548521"/>
                <a:gd name="connsiteX227" fmla="*/ 2700140 w 6370596"/>
                <a:gd name="connsiteY227" fmla="*/ 915491 h 4548521"/>
                <a:gd name="connsiteX228" fmla="*/ 2655690 w 6370596"/>
                <a:gd name="connsiteY228" fmla="*/ 871041 h 4548521"/>
                <a:gd name="connsiteX229" fmla="*/ 2630290 w 6370596"/>
                <a:gd name="connsiteY229" fmla="*/ 832941 h 4548521"/>
                <a:gd name="connsiteX230" fmla="*/ 2598540 w 6370596"/>
                <a:gd name="connsiteY230" fmla="*/ 801191 h 4548521"/>
                <a:gd name="connsiteX231" fmla="*/ 2585840 w 6370596"/>
                <a:gd name="connsiteY231" fmla="*/ 782141 h 4548521"/>
                <a:gd name="connsiteX232" fmla="*/ 2522340 w 6370596"/>
                <a:gd name="connsiteY232" fmla="*/ 744041 h 4548521"/>
                <a:gd name="connsiteX233" fmla="*/ 2503290 w 6370596"/>
                <a:gd name="connsiteY233" fmla="*/ 724991 h 4548521"/>
                <a:gd name="connsiteX234" fmla="*/ 2452490 w 6370596"/>
                <a:gd name="connsiteY234" fmla="*/ 693241 h 4548521"/>
                <a:gd name="connsiteX235" fmla="*/ 2376290 w 6370596"/>
                <a:gd name="connsiteY235" fmla="*/ 642441 h 4548521"/>
                <a:gd name="connsiteX236" fmla="*/ 2331840 w 6370596"/>
                <a:gd name="connsiteY236" fmla="*/ 585291 h 4548521"/>
                <a:gd name="connsiteX237" fmla="*/ 2293740 w 6370596"/>
                <a:gd name="connsiteY237" fmla="*/ 547191 h 4548521"/>
                <a:gd name="connsiteX238" fmla="*/ 2268340 w 6370596"/>
                <a:gd name="connsiteY238" fmla="*/ 496391 h 4548521"/>
                <a:gd name="connsiteX239" fmla="*/ 2223890 w 6370596"/>
                <a:gd name="connsiteY239" fmla="*/ 350341 h 4548521"/>
                <a:gd name="connsiteX240" fmla="*/ 2211190 w 6370596"/>
                <a:gd name="connsiteY240" fmla="*/ 331291 h 4548521"/>
                <a:gd name="connsiteX241" fmla="*/ 2204840 w 6370596"/>
                <a:gd name="connsiteY241" fmla="*/ 312241 h 4548521"/>
                <a:gd name="connsiteX242" fmla="*/ 2179440 w 6370596"/>
                <a:gd name="connsiteY242" fmla="*/ 274141 h 4548521"/>
                <a:gd name="connsiteX243" fmla="*/ 2122290 w 6370596"/>
                <a:gd name="connsiteY243" fmla="*/ 134441 h 4548521"/>
                <a:gd name="connsiteX244" fmla="*/ 2096890 w 6370596"/>
                <a:gd name="connsiteY244" fmla="*/ 96341 h 4548521"/>
                <a:gd name="connsiteX245" fmla="*/ 2071490 w 6370596"/>
                <a:gd name="connsiteY245" fmla="*/ 89991 h 4548521"/>
                <a:gd name="connsiteX246" fmla="*/ 2001640 w 6370596"/>
                <a:gd name="connsiteY246" fmla="*/ 58241 h 4548521"/>
                <a:gd name="connsiteX247" fmla="*/ 1982590 w 6370596"/>
                <a:gd name="connsiteY247" fmla="*/ 45541 h 4548521"/>
                <a:gd name="connsiteX248" fmla="*/ 1684140 w 6370596"/>
                <a:gd name="connsiteY248" fmla="*/ 26491 h 4548521"/>
                <a:gd name="connsiteX249" fmla="*/ 763390 w 6370596"/>
                <a:gd name="connsiteY249" fmla="*/ 13791 h 4548521"/>
                <a:gd name="connsiteX250" fmla="*/ 503040 w 6370596"/>
                <a:gd name="connsiteY250" fmla="*/ 1091 h 4548521"/>
                <a:gd name="connsiteX251" fmla="*/ 452240 w 6370596"/>
                <a:gd name="connsiteY251" fmla="*/ 20141 h 4548521"/>
                <a:gd name="connsiteX252" fmla="*/ 134740 w 6370596"/>
                <a:gd name="connsiteY252" fmla="*/ 20141 h 4548521"/>
                <a:gd name="connsiteX253" fmla="*/ 45840 w 6370596"/>
                <a:gd name="connsiteY253" fmla="*/ 64591 h 4548521"/>
                <a:gd name="connsiteX254" fmla="*/ 26790 w 6370596"/>
                <a:gd name="connsiteY254" fmla="*/ 229691 h 4548521"/>
                <a:gd name="connsiteX255" fmla="*/ 7740 w 6370596"/>
                <a:gd name="connsiteY255" fmla="*/ 369391 h 4548521"/>
                <a:gd name="connsiteX256" fmla="*/ 20440 w 6370596"/>
                <a:gd name="connsiteY25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47990 w 6370596"/>
                <a:gd name="connsiteY100" fmla="*/ 2966541 h 4548521"/>
                <a:gd name="connsiteX101" fmla="*/ 4617840 w 6370596"/>
                <a:gd name="connsiteY101" fmla="*/ 3163391 h 4548521"/>
                <a:gd name="connsiteX102" fmla="*/ 4713090 w 6370596"/>
                <a:gd name="connsiteY102" fmla="*/ 3169741 h 4548521"/>
                <a:gd name="connsiteX103" fmla="*/ 4732140 w 6370596"/>
                <a:gd name="connsiteY103" fmla="*/ 3036391 h 4548521"/>
                <a:gd name="connsiteX104" fmla="*/ 4744840 w 6370596"/>
                <a:gd name="connsiteY104" fmla="*/ 2985591 h 4548521"/>
                <a:gd name="connsiteX105" fmla="*/ 4776590 w 6370596"/>
                <a:gd name="connsiteY105" fmla="*/ 2883991 h 4548521"/>
                <a:gd name="connsiteX106" fmla="*/ 4846440 w 6370596"/>
                <a:gd name="connsiteY106" fmla="*/ 2763341 h 4548521"/>
                <a:gd name="connsiteX107" fmla="*/ 4859140 w 6370596"/>
                <a:gd name="connsiteY107" fmla="*/ 2744291 h 4548521"/>
                <a:gd name="connsiteX108" fmla="*/ 4960740 w 6370596"/>
                <a:gd name="connsiteY108" fmla="*/ 2680791 h 4548521"/>
                <a:gd name="connsiteX109" fmla="*/ 5049640 w 6370596"/>
                <a:gd name="connsiteY109" fmla="*/ 2661741 h 4548521"/>
                <a:gd name="connsiteX110" fmla="*/ 5119490 w 6370596"/>
                <a:gd name="connsiteY110" fmla="*/ 2668091 h 4548521"/>
                <a:gd name="connsiteX111" fmla="*/ 5240140 w 6370596"/>
                <a:gd name="connsiteY111" fmla="*/ 2718891 h 4548521"/>
                <a:gd name="connsiteX112" fmla="*/ 5354440 w 6370596"/>
                <a:gd name="connsiteY112" fmla="*/ 2756991 h 4548521"/>
                <a:gd name="connsiteX113" fmla="*/ 5494140 w 6370596"/>
                <a:gd name="connsiteY113" fmla="*/ 2763341 h 4548521"/>
                <a:gd name="connsiteX114" fmla="*/ 5513190 w 6370596"/>
                <a:gd name="connsiteY114" fmla="*/ 2744291 h 4548521"/>
                <a:gd name="connsiteX115" fmla="*/ 5500490 w 6370596"/>
                <a:gd name="connsiteY115" fmla="*/ 2699841 h 4548521"/>
                <a:gd name="connsiteX116" fmla="*/ 5494140 w 6370596"/>
                <a:gd name="connsiteY116" fmla="*/ 2668091 h 4548521"/>
                <a:gd name="connsiteX117" fmla="*/ 5456040 w 6370596"/>
                <a:gd name="connsiteY117" fmla="*/ 2649041 h 4548521"/>
                <a:gd name="connsiteX118" fmla="*/ 5449690 w 6370596"/>
                <a:gd name="connsiteY118" fmla="*/ 2623641 h 4548521"/>
                <a:gd name="connsiteX119" fmla="*/ 5462390 w 6370596"/>
                <a:gd name="connsiteY119" fmla="*/ 2509341 h 4548521"/>
                <a:gd name="connsiteX120" fmla="*/ 5475090 w 6370596"/>
                <a:gd name="connsiteY120" fmla="*/ 2483941 h 4548521"/>
                <a:gd name="connsiteX121" fmla="*/ 5513190 w 6370596"/>
                <a:gd name="connsiteY121" fmla="*/ 2458541 h 4548521"/>
                <a:gd name="connsiteX122" fmla="*/ 5513190 w 6370596"/>
                <a:gd name="connsiteY122" fmla="*/ 2356941 h 4548521"/>
                <a:gd name="connsiteX123" fmla="*/ 5532240 w 6370596"/>
                <a:gd name="connsiteY123" fmla="*/ 2331541 h 4548521"/>
                <a:gd name="connsiteX124" fmla="*/ 5551290 w 6370596"/>
                <a:gd name="connsiteY124" fmla="*/ 2293441 h 4548521"/>
                <a:gd name="connsiteX125" fmla="*/ 5576690 w 6370596"/>
                <a:gd name="connsiteY125" fmla="*/ 2287091 h 4548521"/>
                <a:gd name="connsiteX126" fmla="*/ 5684640 w 6370596"/>
                <a:gd name="connsiteY126" fmla="*/ 2280741 h 4548521"/>
                <a:gd name="connsiteX127" fmla="*/ 5767190 w 6370596"/>
                <a:gd name="connsiteY127" fmla="*/ 2261691 h 4548521"/>
                <a:gd name="connsiteX128" fmla="*/ 5786240 w 6370596"/>
                <a:gd name="connsiteY128" fmla="*/ 2255341 h 4548521"/>
                <a:gd name="connsiteX129" fmla="*/ 5951340 w 6370596"/>
                <a:gd name="connsiteY129" fmla="*/ 2261691 h 4548521"/>
                <a:gd name="connsiteX130" fmla="*/ 5989440 w 6370596"/>
                <a:gd name="connsiteY130" fmla="*/ 2280741 h 4548521"/>
                <a:gd name="connsiteX131" fmla="*/ 6129140 w 6370596"/>
                <a:gd name="connsiteY131" fmla="*/ 2299791 h 4548521"/>
                <a:gd name="connsiteX132" fmla="*/ 6287890 w 6370596"/>
                <a:gd name="connsiteY132" fmla="*/ 2293441 h 4548521"/>
                <a:gd name="connsiteX133" fmla="*/ 6306940 w 6370596"/>
                <a:gd name="connsiteY133" fmla="*/ 2280741 h 4548521"/>
                <a:gd name="connsiteX134" fmla="*/ 6332340 w 6370596"/>
                <a:gd name="connsiteY134" fmla="*/ 2274391 h 4548521"/>
                <a:gd name="connsiteX135" fmla="*/ 6370440 w 6370596"/>
                <a:gd name="connsiteY135" fmla="*/ 2236291 h 4548521"/>
                <a:gd name="connsiteX136" fmla="*/ 6351390 w 6370596"/>
                <a:gd name="connsiteY136" fmla="*/ 2229941 h 4548521"/>
                <a:gd name="connsiteX137" fmla="*/ 6325990 w 6370596"/>
                <a:gd name="connsiteY137" fmla="*/ 2217241 h 4548521"/>
                <a:gd name="connsiteX138" fmla="*/ 6306940 w 6370596"/>
                <a:gd name="connsiteY138" fmla="*/ 2102941 h 4548521"/>
                <a:gd name="connsiteX139" fmla="*/ 6300590 w 6370596"/>
                <a:gd name="connsiteY139" fmla="*/ 2033091 h 4548521"/>
                <a:gd name="connsiteX140" fmla="*/ 6281540 w 6370596"/>
                <a:gd name="connsiteY140" fmla="*/ 1969591 h 4548521"/>
                <a:gd name="connsiteX141" fmla="*/ 6268840 w 6370596"/>
                <a:gd name="connsiteY141" fmla="*/ 1937841 h 4548521"/>
                <a:gd name="connsiteX142" fmla="*/ 6262490 w 6370596"/>
                <a:gd name="connsiteY142" fmla="*/ 1918791 h 4548521"/>
                <a:gd name="connsiteX143" fmla="*/ 6249790 w 6370596"/>
                <a:gd name="connsiteY143" fmla="*/ 1899741 h 4548521"/>
                <a:gd name="connsiteX144" fmla="*/ 6243440 w 6370596"/>
                <a:gd name="connsiteY144" fmla="*/ 1874341 h 4548521"/>
                <a:gd name="connsiteX145" fmla="*/ 6224390 w 6370596"/>
                <a:gd name="connsiteY145" fmla="*/ 1829891 h 4548521"/>
                <a:gd name="connsiteX146" fmla="*/ 6218040 w 6370596"/>
                <a:gd name="connsiteY146" fmla="*/ 1753691 h 4548521"/>
                <a:gd name="connsiteX147" fmla="*/ 6192640 w 6370596"/>
                <a:gd name="connsiteY147" fmla="*/ 1696541 h 4548521"/>
                <a:gd name="connsiteX148" fmla="*/ 6179940 w 6370596"/>
                <a:gd name="connsiteY148" fmla="*/ 1671141 h 4548521"/>
                <a:gd name="connsiteX149" fmla="*/ 6154540 w 6370596"/>
                <a:gd name="connsiteY149" fmla="*/ 1633041 h 4548521"/>
                <a:gd name="connsiteX150" fmla="*/ 6141840 w 6370596"/>
                <a:gd name="connsiteY150" fmla="*/ 1594941 h 4548521"/>
                <a:gd name="connsiteX151" fmla="*/ 6135490 w 6370596"/>
                <a:gd name="connsiteY151" fmla="*/ 1575891 h 4548521"/>
                <a:gd name="connsiteX152" fmla="*/ 6129140 w 6370596"/>
                <a:gd name="connsiteY152" fmla="*/ 1550491 h 4548521"/>
                <a:gd name="connsiteX153" fmla="*/ 6116440 w 6370596"/>
                <a:gd name="connsiteY153" fmla="*/ 1531441 h 4548521"/>
                <a:gd name="connsiteX154" fmla="*/ 6097390 w 6370596"/>
                <a:gd name="connsiteY154" fmla="*/ 1486991 h 4548521"/>
                <a:gd name="connsiteX155" fmla="*/ 6059290 w 6370596"/>
                <a:gd name="connsiteY155" fmla="*/ 1474291 h 4548521"/>
                <a:gd name="connsiteX156" fmla="*/ 6002140 w 6370596"/>
                <a:gd name="connsiteY156" fmla="*/ 1461591 h 4548521"/>
                <a:gd name="connsiteX157" fmla="*/ 5964040 w 6370596"/>
                <a:gd name="connsiteY157" fmla="*/ 1448891 h 4548521"/>
                <a:gd name="connsiteX158" fmla="*/ 5944990 w 6370596"/>
                <a:gd name="connsiteY158" fmla="*/ 1442541 h 4548521"/>
                <a:gd name="connsiteX159" fmla="*/ 5887840 w 6370596"/>
                <a:gd name="connsiteY159" fmla="*/ 1429841 h 4548521"/>
                <a:gd name="connsiteX160" fmla="*/ 5868790 w 6370596"/>
                <a:gd name="connsiteY160" fmla="*/ 1423491 h 4548521"/>
                <a:gd name="connsiteX161" fmla="*/ 5563990 w 6370596"/>
                <a:gd name="connsiteY161" fmla="*/ 1436191 h 4548521"/>
                <a:gd name="connsiteX162" fmla="*/ 5506840 w 6370596"/>
                <a:gd name="connsiteY162" fmla="*/ 1448891 h 4548521"/>
                <a:gd name="connsiteX163" fmla="*/ 5468740 w 6370596"/>
                <a:gd name="connsiteY163" fmla="*/ 1461591 h 4548521"/>
                <a:gd name="connsiteX164" fmla="*/ 5449690 w 6370596"/>
                <a:gd name="connsiteY164" fmla="*/ 1467941 h 4548521"/>
                <a:gd name="connsiteX165" fmla="*/ 5430640 w 6370596"/>
                <a:gd name="connsiteY165" fmla="*/ 1480641 h 4548521"/>
                <a:gd name="connsiteX166" fmla="*/ 5373490 w 6370596"/>
                <a:gd name="connsiteY166" fmla="*/ 1493341 h 4548521"/>
                <a:gd name="connsiteX167" fmla="*/ 5309990 w 6370596"/>
                <a:gd name="connsiteY167" fmla="*/ 1506041 h 4548521"/>
                <a:gd name="connsiteX168" fmla="*/ 5202040 w 6370596"/>
                <a:gd name="connsiteY168" fmla="*/ 1525091 h 4548521"/>
                <a:gd name="connsiteX169" fmla="*/ 5030590 w 6370596"/>
                <a:gd name="connsiteY169" fmla="*/ 1512391 h 4548521"/>
                <a:gd name="connsiteX170" fmla="*/ 4967090 w 6370596"/>
                <a:gd name="connsiteY170" fmla="*/ 1493341 h 4548521"/>
                <a:gd name="connsiteX171" fmla="*/ 4948040 w 6370596"/>
                <a:gd name="connsiteY171" fmla="*/ 1486991 h 4548521"/>
                <a:gd name="connsiteX172" fmla="*/ 4922640 w 6370596"/>
                <a:gd name="connsiteY172" fmla="*/ 1480641 h 4548521"/>
                <a:gd name="connsiteX173" fmla="*/ 4903590 w 6370596"/>
                <a:gd name="connsiteY173" fmla="*/ 1474291 h 4548521"/>
                <a:gd name="connsiteX174" fmla="*/ 4833740 w 6370596"/>
                <a:gd name="connsiteY174" fmla="*/ 1467941 h 4548521"/>
                <a:gd name="connsiteX175" fmla="*/ 4795640 w 6370596"/>
                <a:gd name="connsiteY175" fmla="*/ 1455241 h 4548521"/>
                <a:gd name="connsiteX176" fmla="*/ 4522590 w 6370596"/>
                <a:gd name="connsiteY176" fmla="*/ 1442541 h 4548521"/>
                <a:gd name="connsiteX177" fmla="*/ 4490840 w 6370596"/>
                <a:gd name="connsiteY177" fmla="*/ 1436191 h 4548521"/>
                <a:gd name="connsiteX178" fmla="*/ 4452740 w 6370596"/>
                <a:gd name="connsiteY178" fmla="*/ 1423491 h 4548521"/>
                <a:gd name="connsiteX179" fmla="*/ 4395590 w 6370596"/>
                <a:gd name="connsiteY179" fmla="*/ 1417141 h 4548521"/>
                <a:gd name="connsiteX180" fmla="*/ 4357490 w 6370596"/>
                <a:gd name="connsiteY180" fmla="*/ 1391741 h 4548521"/>
                <a:gd name="connsiteX181" fmla="*/ 4319390 w 6370596"/>
                <a:gd name="connsiteY181" fmla="*/ 1379041 h 4548521"/>
                <a:gd name="connsiteX182" fmla="*/ 4281290 w 6370596"/>
                <a:gd name="connsiteY182" fmla="*/ 1366341 h 4548521"/>
                <a:gd name="connsiteX183" fmla="*/ 4243190 w 6370596"/>
                <a:gd name="connsiteY183" fmla="*/ 1353641 h 4548521"/>
                <a:gd name="connsiteX184" fmla="*/ 4211440 w 6370596"/>
                <a:gd name="connsiteY184" fmla="*/ 1347291 h 4548521"/>
                <a:gd name="connsiteX185" fmla="*/ 4192390 w 6370596"/>
                <a:gd name="connsiteY185" fmla="*/ 1334591 h 4548521"/>
                <a:gd name="connsiteX186" fmla="*/ 4154290 w 6370596"/>
                <a:gd name="connsiteY186" fmla="*/ 1321891 h 4548521"/>
                <a:gd name="connsiteX187" fmla="*/ 4135240 w 6370596"/>
                <a:gd name="connsiteY187" fmla="*/ 1315541 h 4548521"/>
                <a:gd name="connsiteX188" fmla="*/ 4103490 w 6370596"/>
                <a:gd name="connsiteY188" fmla="*/ 1296491 h 4548521"/>
                <a:gd name="connsiteX189" fmla="*/ 4059040 w 6370596"/>
                <a:gd name="connsiteY189" fmla="*/ 1283791 h 4548521"/>
                <a:gd name="connsiteX190" fmla="*/ 4033640 w 6370596"/>
                <a:gd name="connsiteY190" fmla="*/ 1271091 h 4548521"/>
                <a:gd name="connsiteX191" fmla="*/ 3982840 w 6370596"/>
                <a:gd name="connsiteY191" fmla="*/ 1258391 h 4548521"/>
                <a:gd name="connsiteX192" fmla="*/ 3919340 w 6370596"/>
                <a:gd name="connsiteY192" fmla="*/ 1220291 h 4548521"/>
                <a:gd name="connsiteX193" fmla="*/ 3900290 w 6370596"/>
                <a:gd name="connsiteY193" fmla="*/ 1213941 h 4548521"/>
                <a:gd name="connsiteX194" fmla="*/ 3709790 w 6370596"/>
                <a:gd name="connsiteY194" fmla="*/ 1207591 h 4548521"/>
                <a:gd name="connsiteX195" fmla="*/ 3627240 w 6370596"/>
                <a:gd name="connsiteY195" fmla="*/ 1213941 h 4548521"/>
                <a:gd name="connsiteX196" fmla="*/ 3589140 w 6370596"/>
                <a:gd name="connsiteY196" fmla="*/ 1232991 h 4548521"/>
                <a:gd name="connsiteX197" fmla="*/ 3551040 w 6370596"/>
                <a:gd name="connsiteY197" fmla="*/ 1245691 h 4548521"/>
                <a:gd name="connsiteX198" fmla="*/ 3531990 w 6370596"/>
                <a:gd name="connsiteY198" fmla="*/ 1258391 h 4548521"/>
                <a:gd name="connsiteX199" fmla="*/ 3512940 w 6370596"/>
                <a:gd name="connsiteY199" fmla="*/ 1264741 h 4548521"/>
                <a:gd name="connsiteX200" fmla="*/ 3474840 w 6370596"/>
                <a:gd name="connsiteY200" fmla="*/ 1290141 h 4548521"/>
                <a:gd name="connsiteX201" fmla="*/ 3455790 w 6370596"/>
                <a:gd name="connsiteY201" fmla="*/ 1302841 h 4548521"/>
                <a:gd name="connsiteX202" fmla="*/ 3455790 w 6370596"/>
                <a:gd name="connsiteY202" fmla="*/ 1455241 h 4548521"/>
                <a:gd name="connsiteX203" fmla="*/ 3366890 w 6370596"/>
                <a:gd name="connsiteY203" fmla="*/ 1506041 h 4548521"/>
                <a:gd name="connsiteX204" fmla="*/ 3271640 w 6370596"/>
                <a:gd name="connsiteY204" fmla="*/ 1448891 h 4548521"/>
                <a:gd name="connsiteX205" fmla="*/ 3252590 w 6370596"/>
                <a:gd name="connsiteY205" fmla="*/ 1455241 h 4548521"/>
                <a:gd name="connsiteX206" fmla="*/ 3176390 w 6370596"/>
                <a:gd name="connsiteY206" fmla="*/ 1429841 h 4548521"/>
                <a:gd name="connsiteX207" fmla="*/ 3157340 w 6370596"/>
                <a:gd name="connsiteY207" fmla="*/ 1410791 h 4548521"/>
                <a:gd name="connsiteX208" fmla="*/ 3138290 w 6370596"/>
                <a:gd name="connsiteY208" fmla="*/ 1372691 h 4548521"/>
                <a:gd name="connsiteX209" fmla="*/ 3131940 w 6370596"/>
                <a:gd name="connsiteY209" fmla="*/ 1353641 h 4548521"/>
                <a:gd name="connsiteX210" fmla="*/ 3119240 w 6370596"/>
                <a:gd name="connsiteY210" fmla="*/ 1334591 h 4548521"/>
                <a:gd name="connsiteX211" fmla="*/ 3112890 w 6370596"/>
                <a:gd name="connsiteY211" fmla="*/ 1315541 h 4548521"/>
                <a:gd name="connsiteX212" fmla="*/ 3100190 w 6370596"/>
                <a:gd name="connsiteY212" fmla="*/ 1296491 h 4548521"/>
                <a:gd name="connsiteX213" fmla="*/ 3087490 w 6370596"/>
                <a:gd name="connsiteY213" fmla="*/ 1271091 h 4548521"/>
                <a:gd name="connsiteX214" fmla="*/ 3068440 w 6370596"/>
                <a:gd name="connsiteY214" fmla="*/ 1252041 h 4548521"/>
                <a:gd name="connsiteX215" fmla="*/ 3030340 w 6370596"/>
                <a:gd name="connsiteY215" fmla="*/ 1232991 h 4548521"/>
                <a:gd name="connsiteX216" fmla="*/ 3011290 w 6370596"/>
                <a:gd name="connsiteY216" fmla="*/ 1213941 h 4548521"/>
                <a:gd name="connsiteX217" fmla="*/ 2985890 w 6370596"/>
                <a:gd name="connsiteY217" fmla="*/ 1194891 h 4548521"/>
                <a:gd name="connsiteX218" fmla="*/ 2966840 w 6370596"/>
                <a:gd name="connsiteY218" fmla="*/ 1169491 h 4548521"/>
                <a:gd name="connsiteX219" fmla="*/ 2941440 w 6370596"/>
                <a:gd name="connsiteY219" fmla="*/ 1144091 h 4548521"/>
                <a:gd name="connsiteX220" fmla="*/ 2896990 w 6370596"/>
                <a:gd name="connsiteY220" fmla="*/ 1086941 h 4548521"/>
                <a:gd name="connsiteX221" fmla="*/ 2865240 w 6370596"/>
                <a:gd name="connsiteY221" fmla="*/ 1048841 h 4548521"/>
                <a:gd name="connsiteX222" fmla="*/ 2839840 w 6370596"/>
                <a:gd name="connsiteY222" fmla="*/ 1029791 h 4548521"/>
                <a:gd name="connsiteX223" fmla="*/ 2801740 w 6370596"/>
                <a:gd name="connsiteY223" fmla="*/ 1004391 h 4548521"/>
                <a:gd name="connsiteX224" fmla="*/ 2757290 w 6370596"/>
                <a:gd name="connsiteY224" fmla="*/ 966291 h 4548521"/>
                <a:gd name="connsiteX225" fmla="*/ 2719190 w 6370596"/>
                <a:gd name="connsiteY225" fmla="*/ 928191 h 4548521"/>
                <a:gd name="connsiteX226" fmla="*/ 2700140 w 6370596"/>
                <a:gd name="connsiteY226" fmla="*/ 915491 h 4548521"/>
                <a:gd name="connsiteX227" fmla="*/ 2655690 w 6370596"/>
                <a:gd name="connsiteY227" fmla="*/ 871041 h 4548521"/>
                <a:gd name="connsiteX228" fmla="*/ 2630290 w 6370596"/>
                <a:gd name="connsiteY228" fmla="*/ 832941 h 4548521"/>
                <a:gd name="connsiteX229" fmla="*/ 2598540 w 6370596"/>
                <a:gd name="connsiteY229" fmla="*/ 801191 h 4548521"/>
                <a:gd name="connsiteX230" fmla="*/ 2585840 w 6370596"/>
                <a:gd name="connsiteY230" fmla="*/ 782141 h 4548521"/>
                <a:gd name="connsiteX231" fmla="*/ 2522340 w 6370596"/>
                <a:gd name="connsiteY231" fmla="*/ 744041 h 4548521"/>
                <a:gd name="connsiteX232" fmla="*/ 2503290 w 6370596"/>
                <a:gd name="connsiteY232" fmla="*/ 724991 h 4548521"/>
                <a:gd name="connsiteX233" fmla="*/ 2452490 w 6370596"/>
                <a:gd name="connsiteY233" fmla="*/ 693241 h 4548521"/>
                <a:gd name="connsiteX234" fmla="*/ 2376290 w 6370596"/>
                <a:gd name="connsiteY234" fmla="*/ 642441 h 4548521"/>
                <a:gd name="connsiteX235" fmla="*/ 2331840 w 6370596"/>
                <a:gd name="connsiteY235" fmla="*/ 585291 h 4548521"/>
                <a:gd name="connsiteX236" fmla="*/ 2293740 w 6370596"/>
                <a:gd name="connsiteY236" fmla="*/ 547191 h 4548521"/>
                <a:gd name="connsiteX237" fmla="*/ 2268340 w 6370596"/>
                <a:gd name="connsiteY237" fmla="*/ 496391 h 4548521"/>
                <a:gd name="connsiteX238" fmla="*/ 2223890 w 6370596"/>
                <a:gd name="connsiteY238" fmla="*/ 350341 h 4548521"/>
                <a:gd name="connsiteX239" fmla="*/ 2211190 w 6370596"/>
                <a:gd name="connsiteY239" fmla="*/ 331291 h 4548521"/>
                <a:gd name="connsiteX240" fmla="*/ 2204840 w 6370596"/>
                <a:gd name="connsiteY240" fmla="*/ 312241 h 4548521"/>
                <a:gd name="connsiteX241" fmla="*/ 2179440 w 6370596"/>
                <a:gd name="connsiteY241" fmla="*/ 274141 h 4548521"/>
                <a:gd name="connsiteX242" fmla="*/ 2122290 w 6370596"/>
                <a:gd name="connsiteY242" fmla="*/ 134441 h 4548521"/>
                <a:gd name="connsiteX243" fmla="*/ 2096890 w 6370596"/>
                <a:gd name="connsiteY243" fmla="*/ 96341 h 4548521"/>
                <a:gd name="connsiteX244" fmla="*/ 2071490 w 6370596"/>
                <a:gd name="connsiteY244" fmla="*/ 89991 h 4548521"/>
                <a:gd name="connsiteX245" fmla="*/ 2001640 w 6370596"/>
                <a:gd name="connsiteY245" fmla="*/ 58241 h 4548521"/>
                <a:gd name="connsiteX246" fmla="*/ 1982590 w 6370596"/>
                <a:gd name="connsiteY246" fmla="*/ 45541 h 4548521"/>
                <a:gd name="connsiteX247" fmla="*/ 1684140 w 6370596"/>
                <a:gd name="connsiteY247" fmla="*/ 26491 h 4548521"/>
                <a:gd name="connsiteX248" fmla="*/ 763390 w 6370596"/>
                <a:gd name="connsiteY248" fmla="*/ 13791 h 4548521"/>
                <a:gd name="connsiteX249" fmla="*/ 503040 w 6370596"/>
                <a:gd name="connsiteY249" fmla="*/ 1091 h 4548521"/>
                <a:gd name="connsiteX250" fmla="*/ 452240 w 6370596"/>
                <a:gd name="connsiteY250" fmla="*/ 20141 h 4548521"/>
                <a:gd name="connsiteX251" fmla="*/ 134740 w 6370596"/>
                <a:gd name="connsiteY251" fmla="*/ 20141 h 4548521"/>
                <a:gd name="connsiteX252" fmla="*/ 45840 w 6370596"/>
                <a:gd name="connsiteY252" fmla="*/ 64591 h 4548521"/>
                <a:gd name="connsiteX253" fmla="*/ 26790 w 6370596"/>
                <a:gd name="connsiteY253" fmla="*/ 229691 h 4548521"/>
                <a:gd name="connsiteX254" fmla="*/ 7740 w 6370596"/>
                <a:gd name="connsiteY254" fmla="*/ 369391 h 4548521"/>
                <a:gd name="connsiteX255" fmla="*/ 20440 w 6370596"/>
                <a:gd name="connsiteY25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74940 w 6370596"/>
                <a:gd name="connsiteY93" fmla="*/ 26109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73390 w 6370596"/>
                <a:gd name="connsiteY100" fmla="*/ 3030041 h 4548521"/>
                <a:gd name="connsiteX101" fmla="*/ 4617840 w 6370596"/>
                <a:gd name="connsiteY101" fmla="*/ 3163391 h 4548521"/>
                <a:gd name="connsiteX102" fmla="*/ 4713090 w 6370596"/>
                <a:gd name="connsiteY102" fmla="*/ 3169741 h 4548521"/>
                <a:gd name="connsiteX103" fmla="*/ 4732140 w 6370596"/>
                <a:gd name="connsiteY103" fmla="*/ 3036391 h 4548521"/>
                <a:gd name="connsiteX104" fmla="*/ 4744840 w 6370596"/>
                <a:gd name="connsiteY104" fmla="*/ 2985591 h 4548521"/>
                <a:gd name="connsiteX105" fmla="*/ 4776590 w 6370596"/>
                <a:gd name="connsiteY105" fmla="*/ 2883991 h 4548521"/>
                <a:gd name="connsiteX106" fmla="*/ 4846440 w 6370596"/>
                <a:gd name="connsiteY106" fmla="*/ 2763341 h 4548521"/>
                <a:gd name="connsiteX107" fmla="*/ 4859140 w 6370596"/>
                <a:gd name="connsiteY107" fmla="*/ 2744291 h 4548521"/>
                <a:gd name="connsiteX108" fmla="*/ 4960740 w 6370596"/>
                <a:gd name="connsiteY108" fmla="*/ 2680791 h 4548521"/>
                <a:gd name="connsiteX109" fmla="*/ 5049640 w 6370596"/>
                <a:gd name="connsiteY109" fmla="*/ 2661741 h 4548521"/>
                <a:gd name="connsiteX110" fmla="*/ 5119490 w 6370596"/>
                <a:gd name="connsiteY110" fmla="*/ 2668091 h 4548521"/>
                <a:gd name="connsiteX111" fmla="*/ 5240140 w 6370596"/>
                <a:gd name="connsiteY111" fmla="*/ 2718891 h 4548521"/>
                <a:gd name="connsiteX112" fmla="*/ 5354440 w 6370596"/>
                <a:gd name="connsiteY112" fmla="*/ 2756991 h 4548521"/>
                <a:gd name="connsiteX113" fmla="*/ 5494140 w 6370596"/>
                <a:gd name="connsiteY113" fmla="*/ 2763341 h 4548521"/>
                <a:gd name="connsiteX114" fmla="*/ 5513190 w 6370596"/>
                <a:gd name="connsiteY114" fmla="*/ 2744291 h 4548521"/>
                <a:gd name="connsiteX115" fmla="*/ 5500490 w 6370596"/>
                <a:gd name="connsiteY115" fmla="*/ 2699841 h 4548521"/>
                <a:gd name="connsiteX116" fmla="*/ 5494140 w 6370596"/>
                <a:gd name="connsiteY116" fmla="*/ 2668091 h 4548521"/>
                <a:gd name="connsiteX117" fmla="*/ 5456040 w 6370596"/>
                <a:gd name="connsiteY117" fmla="*/ 2649041 h 4548521"/>
                <a:gd name="connsiteX118" fmla="*/ 5449690 w 6370596"/>
                <a:gd name="connsiteY118" fmla="*/ 2623641 h 4548521"/>
                <a:gd name="connsiteX119" fmla="*/ 5462390 w 6370596"/>
                <a:gd name="connsiteY119" fmla="*/ 2509341 h 4548521"/>
                <a:gd name="connsiteX120" fmla="*/ 5475090 w 6370596"/>
                <a:gd name="connsiteY120" fmla="*/ 2483941 h 4548521"/>
                <a:gd name="connsiteX121" fmla="*/ 5513190 w 6370596"/>
                <a:gd name="connsiteY121" fmla="*/ 2458541 h 4548521"/>
                <a:gd name="connsiteX122" fmla="*/ 5513190 w 6370596"/>
                <a:gd name="connsiteY122" fmla="*/ 2356941 h 4548521"/>
                <a:gd name="connsiteX123" fmla="*/ 5532240 w 6370596"/>
                <a:gd name="connsiteY123" fmla="*/ 2331541 h 4548521"/>
                <a:gd name="connsiteX124" fmla="*/ 5551290 w 6370596"/>
                <a:gd name="connsiteY124" fmla="*/ 2293441 h 4548521"/>
                <a:gd name="connsiteX125" fmla="*/ 5576690 w 6370596"/>
                <a:gd name="connsiteY125" fmla="*/ 2287091 h 4548521"/>
                <a:gd name="connsiteX126" fmla="*/ 5684640 w 6370596"/>
                <a:gd name="connsiteY126" fmla="*/ 2280741 h 4548521"/>
                <a:gd name="connsiteX127" fmla="*/ 5767190 w 6370596"/>
                <a:gd name="connsiteY127" fmla="*/ 2261691 h 4548521"/>
                <a:gd name="connsiteX128" fmla="*/ 5786240 w 6370596"/>
                <a:gd name="connsiteY128" fmla="*/ 2255341 h 4548521"/>
                <a:gd name="connsiteX129" fmla="*/ 5951340 w 6370596"/>
                <a:gd name="connsiteY129" fmla="*/ 2261691 h 4548521"/>
                <a:gd name="connsiteX130" fmla="*/ 5989440 w 6370596"/>
                <a:gd name="connsiteY130" fmla="*/ 2280741 h 4548521"/>
                <a:gd name="connsiteX131" fmla="*/ 6129140 w 6370596"/>
                <a:gd name="connsiteY131" fmla="*/ 2299791 h 4548521"/>
                <a:gd name="connsiteX132" fmla="*/ 6287890 w 6370596"/>
                <a:gd name="connsiteY132" fmla="*/ 2293441 h 4548521"/>
                <a:gd name="connsiteX133" fmla="*/ 6306940 w 6370596"/>
                <a:gd name="connsiteY133" fmla="*/ 2280741 h 4548521"/>
                <a:gd name="connsiteX134" fmla="*/ 6332340 w 6370596"/>
                <a:gd name="connsiteY134" fmla="*/ 2274391 h 4548521"/>
                <a:gd name="connsiteX135" fmla="*/ 6370440 w 6370596"/>
                <a:gd name="connsiteY135" fmla="*/ 2236291 h 4548521"/>
                <a:gd name="connsiteX136" fmla="*/ 6351390 w 6370596"/>
                <a:gd name="connsiteY136" fmla="*/ 2229941 h 4548521"/>
                <a:gd name="connsiteX137" fmla="*/ 6325990 w 6370596"/>
                <a:gd name="connsiteY137" fmla="*/ 2217241 h 4548521"/>
                <a:gd name="connsiteX138" fmla="*/ 6306940 w 6370596"/>
                <a:gd name="connsiteY138" fmla="*/ 2102941 h 4548521"/>
                <a:gd name="connsiteX139" fmla="*/ 6300590 w 6370596"/>
                <a:gd name="connsiteY139" fmla="*/ 2033091 h 4548521"/>
                <a:gd name="connsiteX140" fmla="*/ 6281540 w 6370596"/>
                <a:gd name="connsiteY140" fmla="*/ 1969591 h 4548521"/>
                <a:gd name="connsiteX141" fmla="*/ 6268840 w 6370596"/>
                <a:gd name="connsiteY141" fmla="*/ 1937841 h 4548521"/>
                <a:gd name="connsiteX142" fmla="*/ 6262490 w 6370596"/>
                <a:gd name="connsiteY142" fmla="*/ 1918791 h 4548521"/>
                <a:gd name="connsiteX143" fmla="*/ 6249790 w 6370596"/>
                <a:gd name="connsiteY143" fmla="*/ 1899741 h 4548521"/>
                <a:gd name="connsiteX144" fmla="*/ 6243440 w 6370596"/>
                <a:gd name="connsiteY144" fmla="*/ 1874341 h 4548521"/>
                <a:gd name="connsiteX145" fmla="*/ 6224390 w 6370596"/>
                <a:gd name="connsiteY145" fmla="*/ 1829891 h 4548521"/>
                <a:gd name="connsiteX146" fmla="*/ 6218040 w 6370596"/>
                <a:gd name="connsiteY146" fmla="*/ 1753691 h 4548521"/>
                <a:gd name="connsiteX147" fmla="*/ 6192640 w 6370596"/>
                <a:gd name="connsiteY147" fmla="*/ 1696541 h 4548521"/>
                <a:gd name="connsiteX148" fmla="*/ 6179940 w 6370596"/>
                <a:gd name="connsiteY148" fmla="*/ 1671141 h 4548521"/>
                <a:gd name="connsiteX149" fmla="*/ 6154540 w 6370596"/>
                <a:gd name="connsiteY149" fmla="*/ 1633041 h 4548521"/>
                <a:gd name="connsiteX150" fmla="*/ 6141840 w 6370596"/>
                <a:gd name="connsiteY150" fmla="*/ 1594941 h 4548521"/>
                <a:gd name="connsiteX151" fmla="*/ 6135490 w 6370596"/>
                <a:gd name="connsiteY151" fmla="*/ 1575891 h 4548521"/>
                <a:gd name="connsiteX152" fmla="*/ 6129140 w 6370596"/>
                <a:gd name="connsiteY152" fmla="*/ 1550491 h 4548521"/>
                <a:gd name="connsiteX153" fmla="*/ 6116440 w 6370596"/>
                <a:gd name="connsiteY153" fmla="*/ 1531441 h 4548521"/>
                <a:gd name="connsiteX154" fmla="*/ 6097390 w 6370596"/>
                <a:gd name="connsiteY154" fmla="*/ 1486991 h 4548521"/>
                <a:gd name="connsiteX155" fmla="*/ 6059290 w 6370596"/>
                <a:gd name="connsiteY155" fmla="*/ 1474291 h 4548521"/>
                <a:gd name="connsiteX156" fmla="*/ 6002140 w 6370596"/>
                <a:gd name="connsiteY156" fmla="*/ 1461591 h 4548521"/>
                <a:gd name="connsiteX157" fmla="*/ 5964040 w 6370596"/>
                <a:gd name="connsiteY157" fmla="*/ 1448891 h 4548521"/>
                <a:gd name="connsiteX158" fmla="*/ 5944990 w 6370596"/>
                <a:gd name="connsiteY158" fmla="*/ 1442541 h 4548521"/>
                <a:gd name="connsiteX159" fmla="*/ 5887840 w 6370596"/>
                <a:gd name="connsiteY159" fmla="*/ 1429841 h 4548521"/>
                <a:gd name="connsiteX160" fmla="*/ 5868790 w 6370596"/>
                <a:gd name="connsiteY160" fmla="*/ 1423491 h 4548521"/>
                <a:gd name="connsiteX161" fmla="*/ 5563990 w 6370596"/>
                <a:gd name="connsiteY161" fmla="*/ 1436191 h 4548521"/>
                <a:gd name="connsiteX162" fmla="*/ 5506840 w 6370596"/>
                <a:gd name="connsiteY162" fmla="*/ 1448891 h 4548521"/>
                <a:gd name="connsiteX163" fmla="*/ 5468740 w 6370596"/>
                <a:gd name="connsiteY163" fmla="*/ 1461591 h 4548521"/>
                <a:gd name="connsiteX164" fmla="*/ 5449690 w 6370596"/>
                <a:gd name="connsiteY164" fmla="*/ 1467941 h 4548521"/>
                <a:gd name="connsiteX165" fmla="*/ 5430640 w 6370596"/>
                <a:gd name="connsiteY165" fmla="*/ 1480641 h 4548521"/>
                <a:gd name="connsiteX166" fmla="*/ 5373490 w 6370596"/>
                <a:gd name="connsiteY166" fmla="*/ 1493341 h 4548521"/>
                <a:gd name="connsiteX167" fmla="*/ 5309990 w 6370596"/>
                <a:gd name="connsiteY167" fmla="*/ 1506041 h 4548521"/>
                <a:gd name="connsiteX168" fmla="*/ 5202040 w 6370596"/>
                <a:gd name="connsiteY168" fmla="*/ 1525091 h 4548521"/>
                <a:gd name="connsiteX169" fmla="*/ 5030590 w 6370596"/>
                <a:gd name="connsiteY169" fmla="*/ 1512391 h 4548521"/>
                <a:gd name="connsiteX170" fmla="*/ 4967090 w 6370596"/>
                <a:gd name="connsiteY170" fmla="*/ 1493341 h 4548521"/>
                <a:gd name="connsiteX171" fmla="*/ 4948040 w 6370596"/>
                <a:gd name="connsiteY171" fmla="*/ 1486991 h 4548521"/>
                <a:gd name="connsiteX172" fmla="*/ 4922640 w 6370596"/>
                <a:gd name="connsiteY172" fmla="*/ 1480641 h 4548521"/>
                <a:gd name="connsiteX173" fmla="*/ 4903590 w 6370596"/>
                <a:gd name="connsiteY173" fmla="*/ 1474291 h 4548521"/>
                <a:gd name="connsiteX174" fmla="*/ 4833740 w 6370596"/>
                <a:gd name="connsiteY174" fmla="*/ 1467941 h 4548521"/>
                <a:gd name="connsiteX175" fmla="*/ 4795640 w 6370596"/>
                <a:gd name="connsiteY175" fmla="*/ 1455241 h 4548521"/>
                <a:gd name="connsiteX176" fmla="*/ 4522590 w 6370596"/>
                <a:gd name="connsiteY176" fmla="*/ 1442541 h 4548521"/>
                <a:gd name="connsiteX177" fmla="*/ 4490840 w 6370596"/>
                <a:gd name="connsiteY177" fmla="*/ 1436191 h 4548521"/>
                <a:gd name="connsiteX178" fmla="*/ 4452740 w 6370596"/>
                <a:gd name="connsiteY178" fmla="*/ 1423491 h 4548521"/>
                <a:gd name="connsiteX179" fmla="*/ 4395590 w 6370596"/>
                <a:gd name="connsiteY179" fmla="*/ 1417141 h 4548521"/>
                <a:gd name="connsiteX180" fmla="*/ 4357490 w 6370596"/>
                <a:gd name="connsiteY180" fmla="*/ 1391741 h 4548521"/>
                <a:gd name="connsiteX181" fmla="*/ 4319390 w 6370596"/>
                <a:gd name="connsiteY181" fmla="*/ 1379041 h 4548521"/>
                <a:gd name="connsiteX182" fmla="*/ 4281290 w 6370596"/>
                <a:gd name="connsiteY182" fmla="*/ 1366341 h 4548521"/>
                <a:gd name="connsiteX183" fmla="*/ 4243190 w 6370596"/>
                <a:gd name="connsiteY183" fmla="*/ 1353641 h 4548521"/>
                <a:gd name="connsiteX184" fmla="*/ 4211440 w 6370596"/>
                <a:gd name="connsiteY184" fmla="*/ 1347291 h 4548521"/>
                <a:gd name="connsiteX185" fmla="*/ 4192390 w 6370596"/>
                <a:gd name="connsiteY185" fmla="*/ 1334591 h 4548521"/>
                <a:gd name="connsiteX186" fmla="*/ 4154290 w 6370596"/>
                <a:gd name="connsiteY186" fmla="*/ 1321891 h 4548521"/>
                <a:gd name="connsiteX187" fmla="*/ 4135240 w 6370596"/>
                <a:gd name="connsiteY187" fmla="*/ 1315541 h 4548521"/>
                <a:gd name="connsiteX188" fmla="*/ 4103490 w 6370596"/>
                <a:gd name="connsiteY188" fmla="*/ 1296491 h 4548521"/>
                <a:gd name="connsiteX189" fmla="*/ 4059040 w 6370596"/>
                <a:gd name="connsiteY189" fmla="*/ 1283791 h 4548521"/>
                <a:gd name="connsiteX190" fmla="*/ 4033640 w 6370596"/>
                <a:gd name="connsiteY190" fmla="*/ 1271091 h 4548521"/>
                <a:gd name="connsiteX191" fmla="*/ 3982840 w 6370596"/>
                <a:gd name="connsiteY191" fmla="*/ 1258391 h 4548521"/>
                <a:gd name="connsiteX192" fmla="*/ 3919340 w 6370596"/>
                <a:gd name="connsiteY192" fmla="*/ 1220291 h 4548521"/>
                <a:gd name="connsiteX193" fmla="*/ 3900290 w 6370596"/>
                <a:gd name="connsiteY193" fmla="*/ 1213941 h 4548521"/>
                <a:gd name="connsiteX194" fmla="*/ 3709790 w 6370596"/>
                <a:gd name="connsiteY194" fmla="*/ 1207591 h 4548521"/>
                <a:gd name="connsiteX195" fmla="*/ 3627240 w 6370596"/>
                <a:gd name="connsiteY195" fmla="*/ 1213941 h 4548521"/>
                <a:gd name="connsiteX196" fmla="*/ 3589140 w 6370596"/>
                <a:gd name="connsiteY196" fmla="*/ 1232991 h 4548521"/>
                <a:gd name="connsiteX197" fmla="*/ 3551040 w 6370596"/>
                <a:gd name="connsiteY197" fmla="*/ 1245691 h 4548521"/>
                <a:gd name="connsiteX198" fmla="*/ 3531990 w 6370596"/>
                <a:gd name="connsiteY198" fmla="*/ 1258391 h 4548521"/>
                <a:gd name="connsiteX199" fmla="*/ 3512940 w 6370596"/>
                <a:gd name="connsiteY199" fmla="*/ 1264741 h 4548521"/>
                <a:gd name="connsiteX200" fmla="*/ 3474840 w 6370596"/>
                <a:gd name="connsiteY200" fmla="*/ 1290141 h 4548521"/>
                <a:gd name="connsiteX201" fmla="*/ 3455790 w 6370596"/>
                <a:gd name="connsiteY201" fmla="*/ 1302841 h 4548521"/>
                <a:gd name="connsiteX202" fmla="*/ 3455790 w 6370596"/>
                <a:gd name="connsiteY202" fmla="*/ 1455241 h 4548521"/>
                <a:gd name="connsiteX203" fmla="*/ 3366890 w 6370596"/>
                <a:gd name="connsiteY203" fmla="*/ 1506041 h 4548521"/>
                <a:gd name="connsiteX204" fmla="*/ 3271640 w 6370596"/>
                <a:gd name="connsiteY204" fmla="*/ 1448891 h 4548521"/>
                <a:gd name="connsiteX205" fmla="*/ 3252590 w 6370596"/>
                <a:gd name="connsiteY205" fmla="*/ 1455241 h 4548521"/>
                <a:gd name="connsiteX206" fmla="*/ 3176390 w 6370596"/>
                <a:gd name="connsiteY206" fmla="*/ 1429841 h 4548521"/>
                <a:gd name="connsiteX207" fmla="*/ 3157340 w 6370596"/>
                <a:gd name="connsiteY207" fmla="*/ 1410791 h 4548521"/>
                <a:gd name="connsiteX208" fmla="*/ 3138290 w 6370596"/>
                <a:gd name="connsiteY208" fmla="*/ 1372691 h 4548521"/>
                <a:gd name="connsiteX209" fmla="*/ 3131940 w 6370596"/>
                <a:gd name="connsiteY209" fmla="*/ 1353641 h 4548521"/>
                <a:gd name="connsiteX210" fmla="*/ 3119240 w 6370596"/>
                <a:gd name="connsiteY210" fmla="*/ 1334591 h 4548521"/>
                <a:gd name="connsiteX211" fmla="*/ 3112890 w 6370596"/>
                <a:gd name="connsiteY211" fmla="*/ 1315541 h 4548521"/>
                <a:gd name="connsiteX212" fmla="*/ 3100190 w 6370596"/>
                <a:gd name="connsiteY212" fmla="*/ 1296491 h 4548521"/>
                <a:gd name="connsiteX213" fmla="*/ 3087490 w 6370596"/>
                <a:gd name="connsiteY213" fmla="*/ 1271091 h 4548521"/>
                <a:gd name="connsiteX214" fmla="*/ 3068440 w 6370596"/>
                <a:gd name="connsiteY214" fmla="*/ 1252041 h 4548521"/>
                <a:gd name="connsiteX215" fmla="*/ 3030340 w 6370596"/>
                <a:gd name="connsiteY215" fmla="*/ 1232991 h 4548521"/>
                <a:gd name="connsiteX216" fmla="*/ 3011290 w 6370596"/>
                <a:gd name="connsiteY216" fmla="*/ 1213941 h 4548521"/>
                <a:gd name="connsiteX217" fmla="*/ 2985890 w 6370596"/>
                <a:gd name="connsiteY217" fmla="*/ 1194891 h 4548521"/>
                <a:gd name="connsiteX218" fmla="*/ 2966840 w 6370596"/>
                <a:gd name="connsiteY218" fmla="*/ 1169491 h 4548521"/>
                <a:gd name="connsiteX219" fmla="*/ 2941440 w 6370596"/>
                <a:gd name="connsiteY219" fmla="*/ 1144091 h 4548521"/>
                <a:gd name="connsiteX220" fmla="*/ 2896990 w 6370596"/>
                <a:gd name="connsiteY220" fmla="*/ 1086941 h 4548521"/>
                <a:gd name="connsiteX221" fmla="*/ 2865240 w 6370596"/>
                <a:gd name="connsiteY221" fmla="*/ 1048841 h 4548521"/>
                <a:gd name="connsiteX222" fmla="*/ 2839840 w 6370596"/>
                <a:gd name="connsiteY222" fmla="*/ 1029791 h 4548521"/>
                <a:gd name="connsiteX223" fmla="*/ 2801740 w 6370596"/>
                <a:gd name="connsiteY223" fmla="*/ 1004391 h 4548521"/>
                <a:gd name="connsiteX224" fmla="*/ 2757290 w 6370596"/>
                <a:gd name="connsiteY224" fmla="*/ 966291 h 4548521"/>
                <a:gd name="connsiteX225" fmla="*/ 2719190 w 6370596"/>
                <a:gd name="connsiteY225" fmla="*/ 928191 h 4548521"/>
                <a:gd name="connsiteX226" fmla="*/ 2700140 w 6370596"/>
                <a:gd name="connsiteY226" fmla="*/ 915491 h 4548521"/>
                <a:gd name="connsiteX227" fmla="*/ 2655690 w 6370596"/>
                <a:gd name="connsiteY227" fmla="*/ 871041 h 4548521"/>
                <a:gd name="connsiteX228" fmla="*/ 2630290 w 6370596"/>
                <a:gd name="connsiteY228" fmla="*/ 832941 h 4548521"/>
                <a:gd name="connsiteX229" fmla="*/ 2598540 w 6370596"/>
                <a:gd name="connsiteY229" fmla="*/ 801191 h 4548521"/>
                <a:gd name="connsiteX230" fmla="*/ 2585840 w 6370596"/>
                <a:gd name="connsiteY230" fmla="*/ 782141 h 4548521"/>
                <a:gd name="connsiteX231" fmla="*/ 2522340 w 6370596"/>
                <a:gd name="connsiteY231" fmla="*/ 744041 h 4548521"/>
                <a:gd name="connsiteX232" fmla="*/ 2503290 w 6370596"/>
                <a:gd name="connsiteY232" fmla="*/ 724991 h 4548521"/>
                <a:gd name="connsiteX233" fmla="*/ 2452490 w 6370596"/>
                <a:gd name="connsiteY233" fmla="*/ 693241 h 4548521"/>
                <a:gd name="connsiteX234" fmla="*/ 2376290 w 6370596"/>
                <a:gd name="connsiteY234" fmla="*/ 642441 h 4548521"/>
                <a:gd name="connsiteX235" fmla="*/ 2331840 w 6370596"/>
                <a:gd name="connsiteY235" fmla="*/ 585291 h 4548521"/>
                <a:gd name="connsiteX236" fmla="*/ 2293740 w 6370596"/>
                <a:gd name="connsiteY236" fmla="*/ 547191 h 4548521"/>
                <a:gd name="connsiteX237" fmla="*/ 2268340 w 6370596"/>
                <a:gd name="connsiteY237" fmla="*/ 496391 h 4548521"/>
                <a:gd name="connsiteX238" fmla="*/ 2223890 w 6370596"/>
                <a:gd name="connsiteY238" fmla="*/ 350341 h 4548521"/>
                <a:gd name="connsiteX239" fmla="*/ 2211190 w 6370596"/>
                <a:gd name="connsiteY239" fmla="*/ 331291 h 4548521"/>
                <a:gd name="connsiteX240" fmla="*/ 2204840 w 6370596"/>
                <a:gd name="connsiteY240" fmla="*/ 312241 h 4548521"/>
                <a:gd name="connsiteX241" fmla="*/ 2179440 w 6370596"/>
                <a:gd name="connsiteY241" fmla="*/ 274141 h 4548521"/>
                <a:gd name="connsiteX242" fmla="*/ 2122290 w 6370596"/>
                <a:gd name="connsiteY242" fmla="*/ 134441 h 4548521"/>
                <a:gd name="connsiteX243" fmla="*/ 2096890 w 6370596"/>
                <a:gd name="connsiteY243" fmla="*/ 96341 h 4548521"/>
                <a:gd name="connsiteX244" fmla="*/ 2071490 w 6370596"/>
                <a:gd name="connsiteY244" fmla="*/ 89991 h 4548521"/>
                <a:gd name="connsiteX245" fmla="*/ 2001640 w 6370596"/>
                <a:gd name="connsiteY245" fmla="*/ 58241 h 4548521"/>
                <a:gd name="connsiteX246" fmla="*/ 1982590 w 6370596"/>
                <a:gd name="connsiteY246" fmla="*/ 45541 h 4548521"/>
                <a:gd name="connsiteX247" fmla="*/ 1684140 w 6370596"/>
                <a:gd name="connsiteY247" fmla="*/ 26491 h 4548521"/>
                <a:gd name="connsiteX248" fmla="*/ 763390 w 6370596"/>
                <a:gd name="connsiteY248" fmla="*/ 13791 h 4548521"/>
                <a:gd name="connsiteX249" fmla="*/ 503040 w 6370596"/>
                <a:gd name="connsiteY249" fmla="*/ 1091 h 4548521"/>
                <a:gd name="connsiteX250" fmla="*/ 452240 w 6370596"/>
                <a:gd name="connsiteY250" fmla="*/ 20141 h 4548521"/>
                <a:gd name="connsiteX251" fmla="*/ 134740 w 6370596"/>
                <a:gd name="connsiteY251" fmla="*/ 20141 h 4548521"/>
                <a:gd name="connsiteX252" fmla="*/ 45840 w 6370596"/>
                <a:gd name="connsiteY252" fmla="*/ 64591 h 4548521"/>
                <a:gd name="connsiteX253" fmla="*/ 26790 w 6370596"/>
                <a:gd name="connsiteY253" fmla="*/ 229691 h 4548521"/>
                <a:gd name="connsiteX254" fmla="*/ 7740 w 6370596"/>
                <a:gd name="connsiteY254" fmla="*/ 369391 h 4548521"/>
                <a:gd name="connsiteX255" fmla="*/ 20440 w 6370596"/>
                <a:gd name="connsiteY25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43190 w 6370596"/>
                <a:gd name="connsiteY93" fmla="*/ 267444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73390 w 6370596"/>
                <a:gd name="connsiteY100" fmla="*/ 3030041 h 4548521"/>
                <a:gd name="connsiteX101" fmla="*/ 4617840 w 6370596"/>
                <a:gd name="connsiteY101" fmla="*/ 3163391 h 4548521"/>
                <a:gd name="connsiteX102" fmla="*/ 4713090 w 6370596"/>
                <a:gd name="connsiteY102" fmla="*/ 3169741 h 4548521"/>
                <a:gd name="connsiteX103" fmla="*/ 4732140 w 6370596"/>
                <a:gd name="connsiteY103" fmla="*/ 3036391 h 4548521"/>
                <a:gd name="connsiteX104" fmla="*/ 4744840 w 6370596"/>
                <a:gd name="connsiteY104" fmla="*/ 2985591 h 4548521"/>
                <a:gd name="connsiteX105" fmla="*/ 4776590 w 6370596"/>
                <a:gd name="connsiteY105" fmla="*/ 2883991 h 4548521"/>
                <a:gd name="connsiteX106" fmla="*/ 4846440 w 6370596"/>
                <a:gd name="connsiteY106" fmla="*/ 2763341 h 4548521"/>
                <a:gd name="connsiteX107" fmla="*/ 4859140 w 6370596"/>
                <a:gd name="connsiteY107" fmla="*/ 2744291 h 4548521"/>
                <a:gd name="connsiteX108" fmla="*/ 4960740 w 6370596"/>
                <a:gd name="connsiteY108" fmla="*/ 2680791 h 4548521"/>
                <a:gd name="connsiteX109" fmla="*/ 5049640 w 6370596"/>
                <a:gd name="connsiteY109" fmla="*/ 2661741 h 4548521"/>
                <a:gd name="connsiteX110" fmla="*/ 5119490 w 6370596"/>
                <a:gd name="connsiteY110" fmla="*/ 2668091 h 4548521"/>
                <a:gd name="connsiteX111" fmla="*/ 5240140 w 6370596"/>
                <a:gd name="connsiteY111" fmla="*/ 2718891 h 4548521"/>
                <a:gd name="connsiteX112" fmla="*/ 5354440 w 6370596"/>
                <a:gd name="connsiteY112" fmla="*/ 2756991 h 4548521"/>
                <a:gd name="connsiteX113" fmla="*/ 5494140 w 6370596"/>
                <a:gd name="connsiteY113" fmla="*/ 2763341 h 4548521"/>
                <a:gd name="connsiteX114" fmla="*/ 5513190 w 6370596"/>
                <a:gd name="connsiteY114" fmla="*/ 2744291 h 4548521"/>
                <a:gd name="connsiteX115" fmla="*/ 5500490 w 6370596"/>
                <a:gd name="connsiteY115" fmla="*/ 2699841 h 4548521"/>
                <a:gd name="connsiteX116" fmla="*/ 5494140 w 6370596"/>
                <a:gd name="connsiteY116" fmla="*/ 2668091 h 4548521"/>
                <a:gd name="connsiteX117" fmla="*/ 5456040 w 6370596"/>
                <a:gd name="connsiteY117" fmla="*/ 2649041 h 4548521"/>
                <a:gd name="connsiteX118" fmla="*/ 5449690 w 6370596"/>
                <a:gd name="connsiteY118" fmla="*/ 2623641 h 4548521"/>
                <a:gd name="connsiteX119" fmla="*/ 5462390 w 6370596"/>
                <a:gd name="connsiteY119" fmla="*/ 2509341 h 4548521"/>
                <a:gd name="connsiteX120" fmla="*/ 5475090 w 6370596"/>
                <a:gd name="connsiteY120" fmla="*/ 2483941 h 4548521"/>
                <a:gd name="connsiteX121" fmla="*/ 5513190 w 6370596"/>
                <a:gd name="connsiteY121" fmla="*/ 2458541 h 4548521"/>
                <a:gd name="connsiteX122" fmla="*/ 5513190 w 6370596"/>
                <a:gd name="connsiteY122" fmla="*/ 2356941 h 4548521"/>
                <a:gd name="connsiteX123" fmla="*/ 5532240 w 6370596"/>
                <a:gd name="connsiteY123" fmla="*/ 2331541 h 4548521"/>
                <a:gd name="connsiteX124" fmla="*/ 5551290 w 6370596"/>
                <a:gd name="connsiteY124" fmla="*/ 2293441 h 4548521"/>
                <a:gd name="connsiteX125" fmla="*/ 5576690 w 6370596"/>
                <a:gd name="connsiteY125" fmla="*/ 2287091 h 4548521"/>
                <a:gd name="connsiteX126" fmla="*/ 5684640 w 6370596"/>
                <a:gd name="connsiteY126" fmla="*/ 2280741 h 4548521"/>
                <a:gd name="connsiteX127" fmla="*/ 5767190 w 6370596"/>
                <a:gd name="connsiteY127" fmla="*/ 2261691 h 4548521"/>
                <a:gd name="connsiteX128" fmla="*/ 5786240 w 6370596"/>
                <a:gd name="connsiteY128" fmla="*/ 2255341 h 4548521"/>
                <a:gd name="connsiteX129" fmla="*/ 5951340 w 6370596"/>
                <a:gd name="connsiteY129" fmla="*/ 2261691 h 4548521"/>
                <a:gd name="connsiteX130" fmla="*/ 5989440 w 6370596"/>
                <a:gd name="connsiteY130" fmla="*/ 2280741 h 4548521"/>
                <a:gd name="connsiteX131" fmla="*/ 6129140 w 6370596"/>
                <a:gd name="connsiteY131" fmla="*/ 2299791 h 4548521"/>
                <a:gd name="connsiteX132" fmla="*/ 6287890 w 6370596"/>
                <a:gd name="connsiteY132" fmla="*/ 2293441 h 4548521"/>
                <a:gd name="connsiteX133" fmla="*/ 6306940 w 6370596"/>
                <a:gd name="connsiteY133" fmla="*/ 2280741 h 4548521"/>
                <a:gd name="connsiteX134" fmla="*/ 6332340 w 6370596"/>
                <a:gd name="connsiteY134" fmla="*/ 2274391 h 4548521"/>
                <a:gd name="connsiteX135" fmla="*/ 6370440 w 6370596"/>
                <a:gd name="connsiteY135" fmla="*/ 2236291 h 4548521"/>
                <a:gd name="connsiteX136" fmla="*/ 6351390 w 6370596"/>
                <a:gd name="connsiteY136" fmla="*/ 2229941 h 4548521"/>
                <a:gd name="connsiteX137" fmla="*/ 6325990 w 6370596"/>
                <a:gd name="connsiteY137" fmla="*/ 2217241 h 4548521"/>
                <a:gd name="connsiteX138" fmla="*/ 6306940 w 6370596"/>
                <a:gd name="connsiteY138" fmla="*/ 2102941 h 4548521"/>
                <a:gd name="connsiteX139" fmla="*/ 6300590 w 6370596"/>
                <a:gd name="connsiteY139" fmla="*/ 2033091 h 4548521"/>
                <a:gd name="connsiteX140" fmla="*/ 6281540 w 6370596"/>
                <a:gd name="connsiteY140" fmla="*/ 1969591 h 4548521"/>
                <a:gd name="connsiteX141" fmla="*/ 6268840 w 6370596"/>
                <a:gd name="connsiteY141" fmla="*/ 1937841 h 4548521"/>
                <a:gd name="connsiteX142" fmla="*/ 6262490 w 6370596"/>
                <a:gd name="connsiteY142" fmla="*/ 1918791 h 4548521"/>
                <a:gd name="connsiteX143" fmla="*/ 6249790 w 6370596"/>
                <a:gd name="connsiteY143" fmla="*/ 1899741 h 4548521"/>
                <a:gd name="connsiteX144" fmla="*/ 6243440 w 6370596"/>
                <a:gd name="connsiteY144" fmla="*/ 1874341 h 4548521"/>
                <a:gd name="connsiteX145" fmla="*/ 6224390 w 6370596"/>
                <a:gd name="connsiteY145" fmla="*/ 1829891 h 4548521"/>
                <a:gd name="connsiteX146" fmla="*/ 6218040 w 6370596"/>
                <a:gd name="connsiteY146" fmla="*/ 1753691 h 4548521"/>
                <a:gd name="connsiteX147" fmla="*/ 6192640 w 6370596"/>
                <a:gd name="connsiteY147" fmla="*/ 1696541 h 4548521"/>
                <a:gd name="connsiteX148" fmla="*/ 6179940 w 6370596"/>
                <a:gd name="connsiteY148" fmla="*/ 1671141 h 4548521"/>
                <a:gd name="connsiteX149" fmla="*/ 6154540 w 6370596"/>
                <a:gd name="connsiteY149" fmla="*/ 1633041 h 4548521"/>
                <a:gd name="connsiteX150" fmla="*/ 6141840 w 6370596"/>
                <a:gd name="connsiteY150" fmla="*/ 1594941 h 4548521"/>
                <a:gd name="connsiteX151" fmla="*/ 6135490 w 6370596"/>
                <a:gd name="connsiteY151" fmla="*/ 1575891 h 4548521"/>
                <a:gd name="connsiteX152" fmla="*/ 6129140 w 6370596"/>
                <a:gd name="connsiteY152" fmla="*/ 1550491 h 4548521"/>
                <a:gd name="connsiteX153" fmla="*/ 6116440 w 6370596"/>
                <a:gd name="connsiteY153" fmla="*/ 1531441 h 4548521"/>
                <a:gd name="connsiteX154" fmla="*/ 6097390 w 6370596"/>
                <a:gd name="connsiteY154" fmla="*/ 1486991 h 4548521"/>
                <a:gd name="connsiteX155" fmla="*/ 6059290 w 6370596"/>
                <a:gd name="connsiteY155" fmla="*/ 1474291 h 4548521"/>
                <a:gd name="connsiteX156" fmla="*/ 6002140 w 6370596"/>
                <a:gd name="connsiteY156" fmla="*/ 1461591 h 4548521"/>
                <a:gd name="connsiteX157" fmla="*/ 5964040 w 6370596"/>
                <a:gd name="connsiteY157" fmla="*/ 1448891 h 4548521"/>
                <a:gd name="connsiteX158" fmla="*/ 5944990 w 6370596"/>
                <a:gd name="connsiteY158" fmla="*/ 1442541 h 4548521"/>
                <a:gd name="connsiteX159" fmla="*/ 5887840 w 6370596"/>
                <a:gd name="connsiteY159" fmla="*/ 1429841 h 4548521"/>
                <a:gd name="connsiteX160" fmla="*/ 5868790 w 6370596"/>
                <a:gd name="connsiteY160" fmla="*/ 1423491 h 4548521"/>
                <a:gd name="connsiteX161" fmla="*/ 5563990 w 6370596"/>
                <a:gd name="connsiteY161" fmla="*/ 1436191 h 4548521"/>
                <a:gd name="connsiteX162" fmla="*/ 5506840 w 6370596"/>
                <a:gd name="connsiteY162" fmla="*/ 1448891 h 4548521"/>
                <a:gd name="connsiteX163" fmla="*/ 5468740 w 6370596"/>
                <a:gd name="connsiteY163" fmla="*/ 1461591 h 4548521"/>
                <a:gd name="connsiteX164" fmla="*/ 5449690 w 6370596"/>
                <a:gd name="connsiteY164" fmla="*/ 1467941 h 4548521"/>
                <a:gd name="connsiteX165" fmla="*/ 5430640 w 6370596"/>
                <a:gd name="connsiteY165" fmla="*/ 1480641 h 4548521"/>
                <a:gd name="connsiteX166" fmla="*/ 5373490 w 6370596"/>
                <a:gd name="connsiteY166" fmla="*/ 1493341 h 4548521"/>
                <a:gd name="connsiteX167" fmla="*/ 5309990 w 6370596"/>
                <a:gd name="connsiteY167" fmla="*/ 1506041 h 4548521"/>
                <a:gd name="connsiteX168" fmla="*/ 5202040 w 6370596"/>
                <a:gd name="connsiteY168" fmla="*/ 1525091 h 4548521"/>
                <a:gd name="connsiteX169" fmla="*/ 5030590 w 6370596"/>
                <a:gd name="connsiteY169" fmla="*/ 1512391 h 4548521"/>
                <a:gd name="connsiteX170" fmla="*/ 4967090 w 6370596"/>
                <a:gd name="connsiteY170" fmla="*/ 1493341 h 4548521"/>
                <a:gd name="connsiteX171" fmla="*/ 4948040 w 6370596"/>
                <a:gd name="connsiteY171" fmla="*/ 1486991 h 4548521"/>
                <a:gd name="connsiteX172" fmla="*/ 4922640 w 6370596"/>
                <a:gd name="connsiteY172" fmla="*/ 1480641 h 4548521"/>
                <a:gd name="connsiteX173" fmla="*/ 4903590 w 6370596"/>
                <a:gd name="connsiteY173" fmla="*/ 1474291 h 4548521"/>
                <a:gd name="connsiteX174" fmla="*/ 4833740 w 6370596"/>
                <a:gd name="connsiteY174" fmla="*/ 1467941 h 4548521"/>
                <a:gd name="connsiteX175" fmla="*/ 4795640 w 6370596"/>
                <a:gd name="connsiteY175" fmla="*/ 1455241 h 4548521"/>
                <a:gd name="connsiteX176" fmla="*/ 4522590 w 6370596"/>
                <a:gd name="connsiteY176" fmla="*/ 1442541 h 4548521"/>
                <a:gd name="connsiteX177" fmla="*/ 4490840 w 6370596"/>
                <a:gd name="connsiteY177" fmla="*/ 1436191 h 4548521"/>
                <a:gd name="connsiteX178" fmla="*/ 4452740 w 6370596"/>
                <a:gd name="connsiteY178" fmla="*/ 1423491 h 4548521"/>
                <a:gd name="connsiteX179" fmla="*/ 4395590 w 6370596"/>
                <a:gd name="connsiteY179" fmla="*/ 1417141 h 4548521"/>
                <a:gd name="connsiteX180" fmla="*/ 4357490 w 6370596"/>
                <a:gd name="connsiteY180" fmla="*/ 1391741 h 4548521"/>
                <a:gd name="connsiteX181" fmla="*/ 4319390 w 6370596"/>
                <a:gd name="connsiteY181" fmla="*/ 1379041 h 4548521"/>
                <a:gd name="connsiteX182" fmla="*/ 4281290 w 6370596"/>
                <a:gd name="connsiteY182" fmla="*/ 1366341 h 4548521"/>
                <a:gd name="connsiteX183" fmla="*/ 4243190 w 6370596"/>
                <a:gd name="connsiteY183" fmla="*/ 1353641 h 4548521"/>
                <a:gd name="connsiteX184" fmla="*/ 4211440 w 6370596"/>
                <a:gd name="connsiteY184" fmla="*/ 1347291 h 4548521"/>
                <a:gd name="connsiteX185" fmla="*/ 4192390 w 6370596"/>
                <a:gd name="connsiteY185" fmla="*/ 1334591 h 4548521"/>
                <a:gd name="connsiteX186" fmla="*/ 4154290 w 6370596"/>
                <a:gd name="connsiteY186" fmla="*/ 1321891 h 4548521"/>
                <a:gd name="connsiteX187" fmla="*/ 4135240 w 6370596"/>
                <a:gd name="connsiteY187" fmla="*/ 1315541 h 4548521"/>
                <a:gd name="connsiteX188" fmla="*/ 4103490 w 6370596"/>
                <a:gd name="connsiteY188" fmla="*/ 1296491 h 4548521"/>
                <a:gd name="connsiteX189" fmla="*/ 4059040 w 6370596"/>
                <a:gd name="connsiteY189" fmla="*/ 1283791 h 4548521"/>
                <a:gd name="connsiteX190" fmla="*/ 4033640 w 6370596"/>
                <a:gd name="connsiteY190" fmla="*/ 1271091 h 4548521"/>
                <a:gd name="connsiteX191" fmla="*/ 3982840 w 6370596"/>
                <a:gd name="connsiteY191" fmla="*/ 1258391 h 4548521"/>
                <a:gd name="connsiteX192" fmla="*/ 3919340 w 6370596"/>
                <a:gd name="connsiteY192" fmla="*/ 1220291 h 4548521"/>
                <a:gd name="connsiteX193" fmla="*/ 3900290 w 6370596"/>
                <a:gd name="connsiteY193" fmla="*/ 1213941 h 4548521"/>
                <a:gd name="connsiteX194" fmla="*/ 3709790 w 6370596"/>
                <a:gd name="connsiteY194" fmla="*/ 1207591 h 4548521"/>
                <a:gd name="connsiteX195" fmla="*/ 3627240 w 6370596"/>
                <a:gd name="connsiteY195" fmla="*/ 1213941 h 4548521"/>
                <a:gd name="connsiteX196" fmla="*/ 3589140 w 6370596"/>
                <a:gd name="connsiteY196" fmla="*/ 1232991 h 4548521"/>
                <a:gd name="connsiteX197" fmla="*/ 3551040 w 6370596"/>
                <a:gd name="connsiteY197" fmla="*/ 1245691 h 4548521"/>
                <a:gd name="connsiteX198" fmla="*/ 3531990 w 6370596"/>
                <a:gd name="connsiteY198" fmla="*/ 1258391 h 4548521"/>
                <a:gd name="connsiteX199" fmla="*/ 3512940 w 6370596"/>
                <a:gd name="connsiteY199" fmla="*/ 1264741 h 4548521"/>
                <a:gd name="connsiteX200" fmla="*/ 3474840 w 6370596"/>
                <a:gd name="connsiteY200" fmla="*/ 1290141 h 4548521"/>
                <a:gd name="connsiteX201" fmla="*/ 3455790 w 6370596"/>
                <a:gd name="connsiteY201" fmla="*/ 1302841 h 4548521"/>
                <a:gd name="connsiteX202" fmla="*/ 3455790 w 6370596"/>
                <a:gd name="connsiteY202" fmla="*/ 1455241 h 4548521"/>
                <a:gd name="connsiteX203" fmla="*/ 3366890 w 6370596"/>
                <a:gd name="connsiteY203" fmla="*/ 1506041 h 4548521"/>
                <a:gd name="connsiteX204" fmla="*/ 3271640 w 6370596"/>
                <a:gd name="connsiteY204" fmla="*/ 1448891 h 4548521"/>
                <a:gd name="connsiteX205" fmla="*/ 3252590 w 6370596"/>
                <a:gd name="connsiteY205" fmla="*/ 1455241 h 4548521"/>
                <a:gd name="connsiteX206" fmla="*/ 3176390 w 6370596"/>
                <a:gd name="connsiteY206" fmla="*/ 1429841 h 4548521"/>
                <a:gd name="connsiteX207" fmla="*/ 3157340 w 6370596"/>
                <a:gd name="connsiteY207" fmla="*/ 1410791 h 4548521"/>
                <a:gd name="connsiteX208" fmla="*/ 3138290 w 6370596"/>
                <a:gd name="connsiteY208" fmla="*/ 1372691 h 4548521"/>
                <a:gd name="connsiteX209" fmla="*/ 3131940 w 6370596"/>
                <a:gd name="connsiteY209" fmla="*/ 1353641 h 4548521"/>
                <a:gd name="connsiteX210" fmla="*/ 3119240 w 6370596"/>
                <a:gd name="connsiteY210" fmla="*/ 1334591 h 4548521"/>
                <a:gd name="connsiteX211" fmla="*/ 3112890 w 6370596"/>
                <a:gd name="connsiteY211" fmla="*/ 1315541 h 4548521"/>
                <a:gd name="connsiteX212" fmla="*/ 3100190 w 6370596"/>
                <a:gd name="connsiteY212" fmla="*/ 1296491 h 4548521"/>
                <a:gd name="connsiteX213" fmla="*/ 3087490 w 6370596"/>
                <a:gd name="connsiteY213" fmla="*/ 1271091 h 4548521"/>
                <a:gd name="connsiteX214" fmla="*/ 3068440 w 6370596"/>
                <a:gd name="connsiteY214" fmla="*/ 1252041 h 4548521"/>
                <a:gd name="connsiteX215" fmla="*/ 3030340 w 6370596"/>
                <a:gd name="connsiteY215" fmla="*/ 1232991 h 4548521"/>
                <a:gd name="connsiteX216" fmla="*/ 3011290 w 6370596"/>
                <a:gd name="connsiteY216" fmla="*/ 1213941 h 4548521"/>
                <a:gd name="connsiteX217" fmla="*/ 2985890 w 6370596"/>
                <a:gd name="connsiteY217" fmla="*/ 1194891 h 4548521"/>
                <a:gd name="connsiteX218" fmla="*/ 2966840 w 6370596"/>
                <a:gd name="connsiteY218" fmla="*/ 1169491 h 4548521"/>
                <a:gd name="connsiteX219" fmla="*/ 2941440 w 6370596"/>
                <a:gd name="connsiteY219" fmla="*/ 1144091 h 4548521"/>
                <a:gd name="connsiteX220" fmla="*/ 2896990 w 6370596"/>
                <a:gd name="connsiteY220" fmla="*/ 1086941 h 4548521"/>
                <a:gd name="connsiteX221" fmla="*/ 2865240 w 6370596"/>
                <a:gd name="connsiteY221" fmla="*/ 1048841 h 4548521"/>
                <a:gd name="connsiteX222" fmla="*/ 2839840 w 6370596"/>
                <a:gd name="connsiteY222" fmla="*/ 1029791 h 4548521"/>
                <a:gd name="connsiteX223" fmla="*/ 2801740 w 6370596"/>
                <a:gd name="connsiteY223" fmla="*/ 1004391 h 4548521"/>
                <a:gd name="connsiteX224" fmla="*/ 2757290 w 6370596"/>
                <a:gd name="connsiteY224" fmla="*/ 966291 h 4548521"/>
                <a:gd name="connsiteX225" fmla="*/ 2719190 w 6370596"/>
                <a:gd name="connsiteY225" fmla="*/ 928191 h 4548521"/>
                <a:gd name="connsiteX226" fmla="*/ 2700140 w 6370596"/>
                <a:gd name="connsiteY226" fmla="*/ 915491 h 4548521"/>
                <a:gd name="connsiteX227" fmla="*/ 2655690 w 6370596"/>
                <a:gd name="connsiteY227" fmla="*/ 871041 h 4548521"/>
                <a:gd name="connsiteX228" fmla="*/ 2630290 w 6370596"/>
                <a:gd name="connsiteY228" fmla="*/ 832941 h 4548521"/>
                <a:gd name="connsiteX229" fmla="*/ 2598540 w 6370596"/>
                <a:gd name="connsiteY229" fmla="*/ 801191 h 4548521"/>
                <a:gd name="connsiteX230" fmla="*/ 2585840 w 6370596"/>
                <a:gd name="connsiteY230" fmla="*/ 782141 h 4548521"/>
                <a:gd name="connsiteX231" fmla="*/ 2522340 w 6370596"/>
                <a:gd name="connsiteY231" fmla="*/ 744041 h 4548521"/>
                <a:gd name="connsiteX232" fmla="*/ 2503290 w 6370596"/>
                <a:gd name="connsiteY232" fmla="*/ 724991 h 4548521"/>
                <a:gd name="connsiteX233" fmla="*/ 2452490 w 6370596"/>
                <a:gd name="connsiteY233" fmla="*/ 693241 h 4548521"/>
                <a:gd name="connsiteX234" fmla="*/ 2376290 w 6370596"/>
                <a:gd name="connsiteY234" fmla="*/ 642441 h 4548521"/>
                <a:gd name="connsiteX235" fmla="*/ 2331840 w 6370596"/>
                <a:gd name="connsiteY235" fmla="*/ 585291 h 4548521"/>
                <a:gd name="connsiteX236" fmla="*/ 2293740 w 6370596"/>
                <a:gd name="connsiteY236" fmla="*/ 547191 h 4548521"/>
                <a:gd name="connsiteX237" fmla="*/ 2268340 w 6370596"/>
                <a:gd name="connsiteY237" fmla="*/ 496391 h 4548521"/>
                <a:gd name="connsiteX238" fmla="*/ 2223890 w 6370596"/>
                <a:gd name="connsiteY238" fmla="*/ 350341 h 4548521"/>
                <a:gd name="connsiteX239" fmla="*/ 2211190 w 6370596"/>
                <a:gd name="connsiteY239" fmla="*/ 331291 h 4548521"/>
                <a:gd name="connsiteX240" fmla="*/ 2204840 w 6370596"/>
                <a:gd name="connsiteY240" fmla="*/ 312241 h 4548521"/>
                <a:gd name="connsiteX241" fmla="*/ 2179440 w 6370596"/>
                <a:gd name="connsiteY241" fmla="*/ 274141 h 4548521"/>
                <a:gd name="connsiteX242" fmla="*/ 2122290 w 6370596"/>
                <a:gd name="connsiteY242" fmla="*/ 134441 h 4548521"/>
                <a:gd name="connsiteX243" fmla="*/ 2096890 w 6370596"/>
                <a:gd name="connsiteY243" fmla="*/ 96341 h 4548521"/>
                <a:gd name="connsiteX244" fmla="*/ 2071490 w 6370596"/>
                <a:gd name="connsiteY244" fmla="*/ 89991 h 4548521"/>
                <a:gd name="connsiteX245" fmla="*/ 2001640 w 6370596"/>
                <a:gd name="connsiteY245" fmla="*/ 58241 h 4548521"/>
                <a:gd name="connsiteX246" fmla="*/ 1982590 w 6370596"/>
                <a:gd name="connsiteY246" fmla="*/ 45541 h 4548521"/>
                <a:gd name="connsiteX247" fmla="*/ 1684140 w 6370596"/>
                <a:gd name="connsiteY247" fmla="*/ 26491 h 4548521"/>
                <a:gd name="connsiteX248" fmla="*/ 763390 w 6370596"/>
                <a:gd name="connsiteY248" fmla="*/ 13791 h 4548521"/>
                <a:gd name="connsiteX249" fmla="*/ 503040 w 6370596"/>
                <a:gd name="connsiteY249" fmla="*/ 1091 h 4548521"/>
                <a:gd name="connsiteX250" fmla="*/ 452240 w 6370596"/>
                <a:gd name="connsiteY250" fmla="*/ 20141 h 4548521"/>
                <a:gd name="connsiteX251" fmla="*/ 134740 w 6370596"/>
                <a:gd name="connsiteY251" fmla="*/ 20141 h 4548521"/>
                <a:gd name="connsiteX252" fmla="*/ 45840 w 6370596"/>
                <a:gd name="connsiteY252" fmla="*/ 64591 h 4548521"/>
                <a:gd name="connsiteX253" fmla="*/ 26790 w 6370596"/>
                <a:gd name="connsiteY253" fmla="*/ 229691 h 4548521"/>
                <a:gd name="connsiteX254" fmla="*/ 7740 w 6370596"/>
                <a:gd name="connsiteY254" fmla="*/ 369391 h 4548521"/>
                <a:gd name="connsiteX255" fmla="*/ 20440 w 6370596"/>
                <a:gd name="connsiteY25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9540 w 6370596"/>
                <a:gd name="connsiteY92" fmla="*/ 2566491 h 4548521"/>
                <a:gd name="connsiteX93" fmla="*/ 4243190 w 6370596"/>
                <a:gd name="connsiteY93" fmla="*/ 2617291 h 4548521"/>
                <a:gd name="connsiteX94" fmla="*/ 4293990 w 6370596"/>
                <a:gd name="connsiteY94" fmla="*/ 2629991 h 4548521"/>
                <a:gd name="connsiteX95" fmla="*/ 4363840 w 6370596"/>
                <a:gd name="connsiteY95" fmla="*/ 2706191 h 4548521"/>
                <a:gd name="connsiteX96" fmla="*/ 4382890 w 6370596"/>
                <a:gd name="connsiteY96" fmla="*/ 2731591 h 4548521"/>
                <a:gd name="connsiteX97" fmla="*/ 4427340 w 6370596"/>
                <a:gd name="connsiteY97" fmla="*/ 2795091 h 4548521"/>
                <a:gd name="connsiteX98" fmla="*/ 4465440 w 6370596"/>
                <a:gd name="connsiteY98" fmla="*/ 2852241 h 4548521"/>
                <a:gd name="connsiteX99" fmla="*/ 4535290 w 6370596"/>
                <a:gd name="connsiteY99" fmla="*/ 2947491 h 4548521"/>
                <a:gd name="connsiteX100" fmla="*/ 4573390 w 6370596"/>
                <a:gd name="connsiteY100" fmla="*/ 3030041 h 4548521"/>
                <a:gd name="connsiteX101" fmla="*/ 4617840 w 6370596"/>
                <a:gd name="connsiteY101" fmla="*/ 3163391 h 4548521"/>
                <a:gd name="connsiteX102" fmla="*/ 4713090 w 6370596"/>
                <a:gd name="connsiteY102" fmla="*/ 3169741 h 4548521"/>
                <a:gd name="connsiteX103" fmla="*/ 4732140 w 6370596"/>
                <a:gd name="connsiteY103" fmla="*/ 3036391 h 4548521"/>
                <a:gd name="connsiteX104" fmla="*/ 4744840 w 6370596"/>
                <a:gd name="connsiteY104" fmla="*/ 2985591 h 4548521"/>
                <a:gd name="connsiteX105" fmla="*/ 4776590 w 6370596"/>
                <a:gd name="connsiteY105" fmla="*/ 2883991 h 4548521"/>
                <a:gd name="connsiteX106" fmla="*/ 4846440 w 6370596"/>
                <a:gd name="connsiteY106" fmla="*/ 2763341 h 4548521"/>
                <a:gd name="connsiteX107" fmla="*/ 4859140 w 6370596"/>
                <a:gd name="connsiteY107" fmla="*/ 2744291 h 4548521"/>
                <a:gd name="connsiteX108" fmla="*/ 4960740 w 6370596"/>
                <a:gd name="connsiteY108" fmla="*/ 2680791 h 4548521"/>
                <a:gd name="connsiteX109" fmla="*/ 5049640 w 6370596"/>
                <a:gd name="connsiteY109" fmla="*/ 2661741 h 4548521"/>
                <a:gd name="connsiteX110" fmla="*/ 5119490 w 6370596"/>
                <a:gd name="connsiteY110" fmla="*/ 2668091 h 4548521"/>
                <a:gd name="connsiteX111" fmla="*/ 5240140 w 6370596"/>
                <a:gd name="connsiteY111" fmla="*/ 2718891 h 4548521"/>
                <a:gd name="connsiteX112" fmla="*/ 5354440 w 6370596"/>
                <a:gd name="connsiteY112" fmla="*/ 2756991 h 4548521"/>
                <a:gd name="connsiteX113" fmla="*/ 5494140 w 6370596"/>
                <a:gd name="connsiteY113" fmla="*/ 2763341 h 4548521"/>
                <a:gd name="connsiteX114" fmla="*/ 5513190 w 6370596"/>
                <a:gd name="connsiteY114" fmla="*/ 2744291 h 4548521"/>
                <a:gd name="connsiteX115" fmla="*/ 5500490 w 6370596"/>
                <a:gd name="connsiteY115" fmla="*/ 2699841 h 4548521"/>
                <a:gd name="connsiteX116" fmla="*/ 5494140 w 6370596"/>
                <a:gd name="connsiteY116" fmla="*/ 2668091 h 4548521"/>
                <a:gd name="connsiteX117" fmla="*/ 5456040 w 6370596"/>
                <a:gd name="connsiteY117" fmla="*/ 2649041 h 4548521"/>
                <a:gd name="connsiteX118" fmla="*/ 5449690 w 6370596"/>
                <a:gd name="connsiteY118" fmla="*/ 2623641 h 4548521"/>
                <a:gd name="connsiteX119" fmla="*/ 5462390 w 6370596"/>
                <a:gd name="connsiteY119" fmla="*/ 2509341 h 4548521"/>
                <a:gd name="connsiteX120" fmla="*/ 5475090 w 6370596"/>
                <a:gd name="connsiteY120" fmla="*/ 2483941 h 4548521"/>
                <a:gd name="connsiteX121" fmla="*/ 5513190 w 6370596"/>
                <a:gd name="connsiteY121" fmla="*/ 2458541 h 4548521"/>
                <a:gd name="connsiteX122" fmla="*/ 5513190 w 6370596"/>
                <a:gd name="connsiteY122" fmla="*/ 2356941 h 4548521"/>
                <a:gd name="connsiteX123" fmla="*/ 5532240 w 6370596"/>
                <a:gd name="connsiteY123" fmla="*/ 2331541 h 4548521"/>
                <a:gd name="connsiteX124" fmla="*/ 5551290 w 6370596"/>
                <a:gd name="connsiteY124" fmla="*/ 2293441 h 4548521"/>
                <a:gd name="connsiteX125" fmla="*/ 5576690 w 6370596"/>
                <a:gd name="connsiteY125" fmla="*/ 2287091 h 4548521"/>
                <a:gd name="connsiteX126" fmla="*/ 5684640 w 6370596"/>
                <a:gd name="connsiteY126" fmla="*/ 2280741 h 4548521"/>
                <a:gd name="connsiteX127" fmla="*/ 5767190 w 6370596"/>
                <a:gd name="connsiteY127" fmla="*/ 2261691 h 4548521"/>
                <a:gd name="connsiteX128" fmla="*/ 5786240 w 6370596"/>
                <a:gd name="connsiteY128" fmla="*/ 2255341 h 4548521"/>
                <a:gd name="connsiteX129" fmla="*/ 5951340 w 6370596"/>
                <a:gd name="connsiteY129" fmla="*/ 2261691 h 4548521"/>
                <a:gd name="connsiteX130" fmla="*/ 5989440 w 6370596"/>
                <a:gd name="connsiteY130" fmla="*/ 2280741 h 4548521"/>
                <a:gd name="connsiteX131" fmla="*/ 6129140 w 6370596"/>
                <a:gd name="connsiteY131" fmla="*/ 2299791 h 4548521"/>
                <a:gd name="connsiteX132" fmla="*/ 6287890 w 6370596"/>
                <a:gd name="connsiteY132" fmla="*/ 2293441 h 4548521"/>
                <a:gd name="connsiteX133" fmla="*/ 6306940 w 6370596"/>
                <a:gd name="connsiteY133" fmla="*/ 2280741 h 4548521"/>
                <a:gd name="connsiteX134" fmla="*/ 6332340 w 6370596"/>
                <a:gd name="connsiteY134" fmla="*/ 2274391 h 4548521"/>
                <a:gd name="connsiteX135" fmla="*/ 6370440 w 6370596"/>
                <a:gd name="connsiteY135" fmla="*/ 2236291 h 4548521"/>
                <a:gd name="connsiteX136" fmla="*/ 6351390 w 6370596"/>
                <a:gd name="connsiteY136" fmla="*/ 2229941 h 4548521"/>
                <a:gd name="connsiteX137" fmla="*/ 6325990 w 6370596"/>
                <a:gd name="connsiteY137" fmla="*/ 2217241 h 4548521"/>
                <a:gd name="connsiteX138" fmla="*/ 6306940 w 6370596"/>
                <a:gd name="connsiteY138" fmla="*/ 2102941 h 4548521"/>
                <a:gd name="connsiteX139" fmla="*/ 6300590 w 6370596"/>
                <a:gd name="connsiteY139" fmla="*/ 2033091 h 4548521"/>
                <a:gd name="connsiteX140" fmla="*/ 6281540 w 6370596"/>
                <a:gd name="connsiteY140" fmla="*/ 1969591 h 4548521"/>
                <a:gd name="connsiteX141" fmla="*/ 6268840 w 6370596"/>
                <a:gd name="connsiteY141" fmla="*/ 1937841 h 4548521"/>
                <a:gd name="connsiteX142" fmla="*/ 6262490 w 6370596"/>
                <a:gd name="connsiteY142" fmla="*/ 1918791 h 4548521"/>
                <a:gd name="connsiteX143" fmla="*/ 6249790 w 6370596"/>
                <a:gd name="connsiteY143" fmla="*/ 1899741 h 4548521"/>
                <a:gd name="connsiteX144" fmla="*/ 6243440 w 6370596"/>
                <a:gd name="connsiteY144" fmla="*/ 1874341 h 4548521"/>
                <a:gd name="connsiteX145" fmla="*/ 6224390 w 6370596"/>
                <a:gd name="connsiteY145" fmla="*/ 1829891 h 4548521"/>
                <a:gd name="connsiteX146" fmla="*/ 6218040 w 6370596"/>
                <a:gd name="connsiteY146" fmla="*/ 1753691 h 4548521"/>
                <a:gd name="connsiteX147" fmla="*/ 6192640 w 6370596"/>
                <a:gd name="connsiteY147" fmla="*/ 1696541 h 4548521"/>
                <a:gd name="connsiteX148" fmla="*/ 6179940 w 6370596"/>
                <a:gd name="connsiteY148" fmla="*/ 1671141 h 4548521"/>
                <a:gd name="connsiteX149" fmla="*/ 6154540 w 6370596"/>
                <a:gd name="connsiteY149" fmla="*/ 1633041 h 4548521"/>
                <a:gd name="connsiteX150" fmla="*/ 6141840 w 6370596"/>
                <a:gd name="connsiteY150" fmla="*/ 1594941 h 4548521"/>
                <a:gd name="connsiteX151" fmla="*/ 6135490 w 6370596"/>
                <a:gd name="connsiteY151" fmla="*/ 1575891 h 4548521"/>
                <a:gd name="connsiteX152" fmla="*/ 6129140 w 6370596"/>
                <a:gd name="connsiteY152" fmla="*/ 1550491 h 4548521"/>
                <a:gd name="connsiteX153" fmla="*/ 6116440 w 6370596"/>
                <a:gd name="connsiteY153" fmla="*/ 1531441 h 4548521"/>
                <a:gd name="connsiteX154" fmla="*/ 6097390 w 6370596"/>
                <a:gd name="connsiteY154" fmla="*/ 1486991 h 4548521"/>
                <a:gd name="connsiteX155" fmla="*/ 6059290 w 6370596"/>
                <a:gd name="connsiteY155" fmla="*/ 1474291 h 4548521"/>
                <a:gd name="connsiteX156" fmla="*/ 6002140 w 6370596"/>
                <a:gd name="connsiteY156" fmla="*/ 1461591 h 4548521"/>
                <a:gd name="connsiteX157" fmla="*/ 5964040 w 6370596"/>
                <a:gd name="connsiteY157" fmla="*/ 1448891 h 4548521"/>
                <a:gd name="connsiteX158" fmla="*/ 5944990 w 6370596"/>
                <a:gd name="connsiteY158" fmla="*/ 1442541 h 4548521"/>
                <a:gd name="connsiteX159" fmla="*/ 5887840 w 6370596"/>
                <a:gd name="connsiteY159" fmla="*/ 1429841 h 4548521"/>
                <a:gd name="connsiteX160" fmla="*/ 5868790 w 6370596"/>
                <a:gd name="connsiteY160" fmla="*/ 1423491 h 4548521"/>
                <a:gd name="connsiteX161" fmla="*/ 5563990 w 6370596"/>
                <a:gd name="connsiteY161" fmla="*/ 1436191 h 4548521"/>
                <a:gd name="connsiteX162" fmla="*/ 5506840 w 6370596"/>
                <a:gd name="connsiteY162" fmla="*/ 1448891 h 4548521"/>
                <a:gd name="connsiteX163" fmla="*/ 5468740 w 6370596"/>
                <a:gd name="connsiteY163" fmla="*/ 1461591 h 4548521"/>
                <a:gd name="connsiteX164" fmla="*/ 5449690 w 6370596"/>
                <a:gd name="connsiteY164" fmla="*/ 1467941 h 4548521"/>
                <a:gd name="connsiteX165" fmla="*/ 5430640 w 6370596"/>
                <a:gd name="connsiteY165" fmla="*/ 1480641 h 4548521"/>
                <a:gd name="connsiteX166" fmla="*/ 5373490 w 6370596"/>
                <a:gd name="connsiteY166" fmla="*/ 1493341 h 4548521"/>
                <a:gd name="connsiteX167" fmla="*/ 5309990 w 6370596"/>
                <a:gd name="connsiteY167" fmla="*/ 1506041 h 4548521"/>
                <a:gd name="connsiteX168" fmla="*/ 5202040 w 6370596"/>
                <a:gd name="connsiteY168" fmla="*/ 1525091 h 4548521"/>
                <a:gd name="connsiteX169" fmla="*/ 5030590 w 6370596"/>
                <a:gd name="connsiteY169" fmla="*/ 1512391 h 4548521"/>
                <a:gd name="connsiteX170" fmla="*/ 4967090 w 6370596"/>
                <a:gd name="connsiteY170" fmla="*/ 1493341 h 4548521"/>
                <a:gd name="connsiteX171" fmla="*/ 4948040 w 6370596"/>
                <a:gd name="connsiteY171" fmla="*/ 1486991 h 4548521"/>
                <a:gd name="connsiteX172" fmla="*/ 4922640 w 6370596"/>
                <a:gd name="connsiteY172" fmla="*/ 1480641 h 4548521"/>
                <a:gd name="connsiteX173" fmla="*/ 4903590 w 6370596"/>
                <a:gd name="connsiteY173" fmla="*/ 1474291 h 4548521"/>
                <a:gd name="connsiteX174" fmla="*/ 4833740 w 6370596"/>
                <a:gd name="connsiteY174" fmla="*/ 1467941 h 4548521"/>
                <a:gd name="connsiteX175" fmla="*/ 4795640 w 6370596"/>
                <a:gd name="connsiteY175" fmla="*/ 1455241 h 4548521"/>
                <a:gd name="connsiteX176" fmla="*/ 4522590 w 6370596"/>
                <a:gd name="connsiteY176" fmla="*/ 1442541 h 4548521"/>
                <a:gd name="connsiteX177" fmla="*/ 4490840 w 6370596"/>
                <a:gd name="connsiteY177" fmla="*/ 1436191 h 4548521"/>
                <a:gd name="connsiteX178" fmla="*/ 4452740 w 6370596"/>
                <a:gd name="connsiteY178" fmla="*/ 1423491 h 4548521"/>
                <a:gd name="connsiteX179" fmla="*/ 4395590 w 6370596"/>
                <a:gd name="connsiteY179" fmla="*/ 1417141 h 4548521"/>
                <a:gd name="connsiteX180" fmla="*/ 4357490 w 6370596"/>
                <a:gd name="connsiteY180" fmla="*/ 1391741 h 4548521"/>
                <a:gd name="connsiteX181" fmla="*/ 4319390 w 6370596"/>
                <a:gd name="connsiteY181" fmla="*/ 1379041 h 4548521"/>
                <a:gd name="connsiteX182" fmla="*/ 4281290 w 6370596"/>
                <a:gd name="connsiteY182" fmla="*/ 1366341 h 4548521"/>
                <a:gd name="connsiteX183" fmla="*/ 4243190 w 6370596"/>
                <a:gd name="connsiteY183" fmla="*/ 1353641 h 4548521"/>
                <a:gd name="connsiteX184" fmla="*/ 4211440 w 6370596"/>
                <a:gd name="connsiteY184" fmla="*/ 1347291 h 4548521"/>
                <a:gd name="connsiteX185" fmla="*/ 4192390 w 6370596"/>
                <a:gd name="connsiteY185" fmla="*/ 1334591 h 4548521"/>
                <a:gd name="connsiteX186" fmla="*/ 4154290 w 6370596"/>
                <a:gd name="connsiteY186" fmla="*/ 1321891 h 4548521"/>
                <a:gd name="connsiteX187" fmla="*/ 4135240 w 6370596"/>
                <a:gd name="connsiteY187" fmla="*/ 1315541 h 4548521"/>
                <a:gd name="connsiteX188" fmla="*/ 4103490 w 6370596"/>
                <a:gd name="connsiteY188" fmla="*/ 1296491 h 4548521"/>
                <a:gd name="connsiteX189" fmla="*/ 4059040 w 6370596"/>
                <a:gd name="connsiteY189" fmla="*/ 1283791 h 4548521"/>
                <a:gd name="connsiteX190" fmla="*/ 4033640 w 6370596"/>
                <a:gd name="connsiteY190" fmla="*/ 1271091 h 4548521"/>
                <a:gd name="connsiteX191" fmla="*/ 3982840 w 6370596"/>
                <a:gd name="connsiteY191" fmla="*/ 1258391 h 4548521"/>
                <a:gd name="connsiteX192" fmla="*/ 3919340 w 6370596"/>
                <a:gd name="connsiteY192" fmla="*/ 1220291 h 4548521"/>
                <a:gd name="connsiteX193" fmla="*/ 3900290 w 6370596"/>
                <a:gd name="connsiteY193" fmla="*/ 1213941 h 4548521"/>
                <a:gd name="connsiteX194" fmla="*/ 3709790 w 6370596"/>
                <a:gd name="connsiteY194" fmla="*/ 1207591 h 4548521"/>
                <a:gd name="connsiteX195" fmla="*/ 3627240 w 6370596"/>
                <a:gd name="connsiteY195" fmla="*/ 1213941 h 4548521"/>
                <a:gd name="connsiteX196" fmla="*/ 3589140 w 6370596"/>
                <a:gd name="connsiteY196" fmla="*/ 1232991 h 4548521"/>
                <a:gd name="connsiteX197" fmla="*/ 3551040 w 6370596"/>
                <a:gd name="connsiteY197" fmla="*/ 1245691 h 4548521"/>
                <a:gd name="connsiteX198" fmla="*/ 3531990 w 6370596"/>
                <a:gd name="connsiteY198" fmla="*/ 1258391 h 4548521"/>
                <a:gd name="connsiteX199" fmla="*/ 3512940 w 6370596"/>
                <a:gd name="connsiteY199" fmla="*/ 1264741 h 4548521"/>
                <a:gd name="connsiteX200" fmla="*/ 3474840 w 6370596"/>
                <a:gd name="connsiteY200" fmla="*/ 1290141 h 4548521"/>
                <a:gd name="connsiteX201" fmla="*/ 3455790 w 6370596"/>
                <a:gd name="connsiteY201" fmla="*/ 1302841 h 4548521"/>
                <a:gd name="connsiteX202" fmla="*/ 3455790 w 6370596"/>
                <a:gd name="connsiteY202" fmla="*/ 1455241 h 4548521"/>
                <a:gd name="connsiteX203" fmla="*/ 3366890 w 6370596"/>
                <a:gd name="connsiteY203" fmla="*/ 1506041 h 4548521"/>
                <a:gd name="connsiteX204" fmla="*/ 3271640 w 6370596"/>
                <a:gd name="connsiteY204" fmla="*/ 1448891 h 4548521"/>
                <a:gd name="connsiteX205" fmla="*/ 3252590 w 6370596"/>
                <a:gd name="connsiteY205" fmla="*/ 1455241 h 4548521"/>
                <a:gd name="connsiteX206" fmla="*/ 3176390 w 6370596"/>
                <a:gd name="connsiteY206" fmla="*/ 1429841 h 4548521"/>
                <a:gd name="connsiteX207" fmla="*/ 3157340 w 6370596"/>
                <a:gd name="connsiteY207" fmla="*/ 1410791 h 4548521"/>
                <a:gd name="connsiteX208" fmla="*/ 3138290 w 6370596"/>
                <a:gd name="connsiteY208" fmla="*/ 1372691 h 4548521"/>
                <a:gd name="connsiteX209" fmla="*/ 3131940 w 6370596"/>
                <a:gd name="connsiteY209" fmla="*/ 1353641 h 4548521"/>
                <a:gd name="connsiteX210" fmla="*/ 3119240 w 6370596"/>
                <a:gd name="connsiteY210" fmla="*/ 1334591 h 4548521"/>
                <a:gd name="connsiteX211" fmla="*/ 3112890 w 6370596"/>
                <a:gd name="connsiteY211" fmla="*/ 1315541 h 4548521"/>
                <a:gd name="connsiteX212" fmla="*/ 3100190 w 6370596"/>
                <a:gd name="connsiteY212" fmla="*/ 1296491 h 4548521"/>
                <a:gd name="connsiteX213" fmla="*/ 3087490 w 6370596"/>
                <a:gd name="connsiteY213" fmla="*/ 1271091 h 4548521"/>
                <a:gd name="connsiteX214" fmla="*/ 3068440 w 6370596"/>
                <a:gd name="connsiteY214" fmla="*/ 1252041 h 4548521"/>
                <a:gd name="connsiteX215" fmla="*/ 3030340 w 6370596"/>
                <a:gd name="connsiteY215" fmla="*/ 1232991 h 4548521"/>
                <a:gd name="connsiteX216" fmla="*/ 3011290 w 6370596"/>
                <a:gd name="connsiteY216" fmla="*/ 1213941 h 4548521"/>
                <a:gd name="connsiteX217" fmla="*/ 2985890 w 6370596"/>
                <a:gd name="connsiteY217" fmla="*/ 1194891 h 4548521"/>
                <a:gd name="connsiteX218" fmla="*/ 2966840 w 6370596"/>
                <a:gd name="connsiteY218" fmla="*/ 1169491 h 4548521"/>
                <a:gd name="connsiteX219" fmla="*/ 2941440 w 6370596"/>
                <a:gd name="connsiteY219" fmla="*/ 1144091 h 4548521"/>
                <a:gd name="connsiteX220" fmla="*/ 2896990 w 6370596"/>
                <a:gd name="connsiteY220" fmla="*/ 1086941 h 4548521"/>
                <a:gd name="connsiteX221" fmla="*/ 2865240 w 6370596"/>
                <a:gd name="connsiteY221" fmla="*/ 1048841 h 4548521"/>
                <a:gd name="connsiteX222" fmla="*/ 2839840 w 6370596"/>
                <a:gd name="connsiteY222" fmla="*/ 1029791 h 4548521"/>
                <a:gd name="connsiteX223" fmla="*/ 2801740 w 6370596"/>
                <a:gd name="connsiteY223" fmla="*/ 1004391 h 4548521"/>
                <a:gd name="connsiteX224" fmla="*/ 2757290 w 6370596"/>
                <a:gd name="connsiteY224" fmla="*/ 966291 h 4548521"/>
                <a:gd name="connsiteX225" fmla="*/ 2719190 w 6370596"/>
                <a:gd name="connsiteY225" fmla="*/ 928191 h 4548521"/>
                <a:gd name="connsiteX226" fmla="*/ 2700140 w 6370596"/>
                <a:gd name="connsiteY226" fmla="*/ 915491 h 4548521"/>
                <a:gd name="connsiteX227" fmla="*/ 2655690 w 6370596"/>
                <a:gd name="connsiteY227" fmla="*/ 871041 h 4548521"/>
                <a:gd name="connsiteX228" fmla="*/ 2630290 w 6370596"/>
                <a:gd name="connsiteY228" fmla="*/ 832941 h 4548521"/>
                <a:gd name="connsiteX229" fmla="*/ 2598540 w 6370596"/>
                <a:gd name="connsiteY229" fmla="*/ 801191 h 4548521"/>
                <a:gd name="connsiteX230" fmla="*/ 2585840 w 6370596"/>
                <a:gd name="connsiteY230" fmla="*/ 782141 h 4548521"/>
                <a:gd name="connsiteX231" fmla="*/ 2522340 w 6370596"/>
                <a:gd name="connsiteY231" fmla="*/ 744041 h 4548521"/>
                <a:gd name="connsiteX232" fmla="*/ 2503290 w 6370596"/>
                <a:gd name="connsiteY232" fmla="*/ 724991 h 4548521"/>
                <a:gd name="connsiteX233" fmla="*/ 2452490 w 6370596"/>
                <a:gd name="connsiteY233" fmla="*/ 693241 h 4548521"/>
                <a:gd name="connsiteX234" fmla="*/ 2376290 w 6370596"/>
                <a:gd name="connsiteY234" fmla="*/ 642441 h 4548521"/>
                <a:gd name="connsiteX235" fmla="*/ 2331840 w 6370596"/>
                <a:gd name="connsiteY235" fmla="*/ 585291 h 4548521"/>
                <a:gd name="connsiteX236" fmla="*/ 2293740 w 6370596"/>
                <a:gd name="connsiteY236" fmla="*/ 547191 h 4548521"/>
                <a:gd name="connsiteX237" fmla="*/ 2268340 w 6370596"/>
                <a:gd name="connsiteY237" fmla="*/ 496391 h 4548521"/>
                <a:gd name="connsiteX238" fmla="*/ 2223890 w 6370596"/>
                <a:gd name="connsiteY238" fmla="*/ 350341 h 4548521"/>
                <a:gd name="connsiteX239" fmla="*/ 2211190 w 6370596"/>
                <a:gd name="connsiteY239" fmla="*/ 331291 h 4548521"/>
                <a:gd name="connsiteX240" fmla="*/ 2204840 w 6370596"/>
                <a:gd name="connsiteY240" fmla="*/ 312241 h 4548521"/>
                <a:gd name="connsiteX241" fmla="*/ 2179440 w 6370596"/>
                <a:gd name="connsiteY241" fmla="*/ 274141 h 4548521"/>
                <a:gd name="connsiteX242" fmla="*/ 2122290 w 6370596"/>
                <a:gd name="connsiteY242" fmla="*/ 134441 h 4548521"/>
                <a:gd name="connsiteX243" fmla="*/ 2096890 w 6370596"/>
                <a:gd name="connsiteY243" fmla="*/ 96341 h 4548521"/>
                <a:gd name="connsiteX244" fmla="*/ 2071490 w 6370596"/>
                <a:gd name="connsiteY244" fmla="*/ 89991 h 4548521"/>
                <a:gd name="connsiteX245" fmla="*/ 2001640 w 6370596"/>
                <a:gd name="connsiteY245" fmla="*/ 58241 h 4548521"/>
                <a:gd name="connsiteX246" fmla="*/ 1982590 w 6370596"/>
                <a:gd name="connsiteY246" fmla="*/ 45541 h 4548521"/>
                <a:gd name="connsiteX247" fmla="*/ 1684140 w 6370596"/>
                <a:gd name="connsiteY247" fmla="*/ 26491 h 4548521"/>
                <a:gd name="connsiteX248" fmla="*/ 763390 w 6370596"/>
                <a:gd name="connsiteY248" fmla="*/ 13791 h 4548521"/>
                <a:gd name="connsiteX249" fmla="*/ 503040 w 6370596"/>
                <a:gd name="connsiteY249" fmla="*/ 1091 h 4548521"/>
                <a:gd name="connsiteX250" fmla="*/ 452240 w 6370596"/>
                <a:gd name="connsiteY250" fmla="*/ 20141 h 4548521"/>
                <a:gd name="connsiteX251" fmla="*/ 134740 w 6370596"/>
                <a:gd name="connsiteY251" fmla="*/ 20141 h 4548521"/>
                <a:gd name="connsiteX252" fmla="*/ 45840 w 6370596"/>
                <a:gd name="connsiteY252" fmla="*/ 64591 h 4548521"/>
                <a:gd name="connsiteX253" fmla="*/ 26790 w 6370596"/>
                <a:gd name="connsiteY253" fmla="*/ 229691 h 4548521"/>
                <a:gd name="connsiteX254" fmla="*/ 7740 w 6370596"/>
                <a:gd name="connsiteY254" fmla="*/ 369391 h 4548521"/>
                <a:gd name="connsiteX255" fmla="*/ 20440 w 6370596"/>
                <a:gd name="connsiteY25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3190 w 6370596"/>
                <a:gd name="connsiteY92" fmla="*/ 2617291 h 4548521"/>
                <a:gd name="connsiteX93" fmla="*/ 4293990 w 6370596"/>
                <a:gd name="connsiteY93" fmla="*/ 2629991 h 4548521"/>
                <a:gd name="connsiteX94" fmla="*/ 4363840 w 6370596"/>
                <a:gd name="connsiteY94" fmla="*/ 2706191 h 4548521"/>
                <a:gd name="connsiteX95" fmla="*/ 4382890 w 6370596"/>
                <a:gd name="connsiteY95" fmla="*/ 2731591 h 4548521"/>
                <a:gd name="connsiteX96" fmla="*/ 4427340 w 6370596"/>
                <a:gd name="connsiteY96" fmla="*/ 2795091 h 4548521"/>
                <a:gd name="connsiteX97" fmla="*/ 4465440 w 6370596"/>
                <a:gd name="connsiteY97" fmla="*/ 2852241 h 4548521"/>
                <a:gd name="connsiteX98" fmla="*/ 4535290 w 6370596"/>
                <a:gd name="connsiteY98" fmla="*/ 2947491 h 4548521"/>
                <a:gd name="connsiteX99" fmla="*/ 4573390 w 6370596"/>
                <a:gd name="connsiteY99" fmla="*/ 3030041 h 4548521"/>
                <a:gd name="connsiteX100" fmla="*/ 4617840 w 6370596"/>
                <a:gd name="connsiteY100" fmla="*/ 3163391 h 4548521"/>
                <a:gd name="connsiteX101" fmla="*/ 4713090 w 6370596"/>
                <a:gd name="connsiteY101" fmla="*/ 3169741 h 4548521"/>
                <a:gd name="connsiteX102" fmla="*/ 4732140 w 6370596"/>
                <a:gd name="connsiteY102" fmla="*/ 3036391 h 4548521"/>
                <a:gd name="connsiteX103" fmla="*/ 4744840 w 6370596"/>
                <a:gd name="connsiteY103" fmla="*/ 2985591 h 4548521"/>
                <a:gd name="connsiteX104" fmla="*/ 4776590 w 6370596"/>
                <a:gd name="connsiteY104" fmla="*/ 2883991 h 4548521"/>
                <a:gd name="connsiteX105" fmla="*/ 4846440 w 6370596"/>
                <a:gd name="connsiteY105" fmla="*/ 2763341 h 4548521"/>
                <a:gd name="connsiteX106" fmla="*/ 4859140 w 6370596"/>
                <a:gd name="connsiteY106" fmla="*/ 2744291 h 4548521"/>
                <a:gd name="connsiteX107" fmla="*/ 4960740 w 6370596"/>
                <a:gd name="connsiteY107" fmla="*/ 2680791 h 4548521"/>
                <a:gd name="connsiteX108" fmla="*/ 5049640 w 6370596"/>
                <a:gd name="connsiteY108" fmla="*/ 2661741 h 4548521"/>
                <a:gd name="connsiteX109" fmla="*/ 5119490 w 6370596"/>
                <a:gd name="connsiteY109" fmla="*/ 2668091 h 4548521"/>
                <a:gd name="connsiteX110" fmla="*/ 5240140 w 6370596"/>
                <a:gd name="connsiteY110" fmla="*/ 2718891 h 4548521"/>
                <a:gd name="connsiteX111" fmla="*/ 5354440 w 6370596"/>
                <a:gd name="connsiteY111" fmla="*/ 2756991 h 4548521"/>
                <a:gd name="connsiteX112" fmla="*/ 5494140 w 6370596"/>
                <a:gd name="connsiteY112" fmla="*/ 2763341 h 4548521"/>
                <a:gd name="connsiteX113" fmla="*/ 5513190 w 6370596"/>
                <a:gd name="connsiteY113" fmla="*/ 2744291 h 4548521"/>
                <a:gd name="connsiteX114" fmla="*/ 5500490 w 6370596"/>
                <a:gd name="connsiteY114" fmla="*/ 2699841 h 4548521"/>
                <a:gd name="connsiteX115" fmla="*/ 5494140 w 6370596"/>
                <a:gd name="connsiteY115" fmla="*/ 2668091 h 4548521"/>
                <a:gd name="connsiteX116" fmla="*/ 5456040 w 6370596"/>
                <a:gd name="connsiteY116" fmla="*/ 2649041 h 4548521"/>
                <a:gd name="connsiteX117" fmla="*/ 5449690 w 6370596"/>
                <a:gd name="connsiteY117" fmla="*/ 2623641 h 4548521"/>
                <a:gd name="connsiteX118" fmla="*/ 5462390 w 6370596"/>
                <a:gd name="connsiteY118" fmla="*/ 2509341 h 4548521"/>
                <a:gd name="connsiteX119" fmla="*/ 5475090 w 6370596"/>
                <a:gd name="connsiteY119" fmla="*/ 2483941 h 4548521"/>
                <a:gd name="connsiteX120" fmla="*/ 5513190 w 6370596"/>
                <a:gd name="connsiteY120" fmla="*/ 2458541 h 4548521"/>
                <a:gd name="connsiteX121" fmla="*/ 5513190 w 6370596"/>
                <a:gd name="connsiteY121" fmla="*/ 2356941 h 4548521"/>
                <a:gd name="connsiteX122" fmla="*/ 5532240 w 6370596"/>
                <a:gd name="connsiteY122" fmla="*/ 2331541 h 4548521"/>
                <a:gd name="connsiteX123" fmla="*/ 5551290 w 6370596"/>
                <a:gd name="connsiteY123" fmla="*/ 2293441 h 4548521"/>
                <a:gd name="connsiteX124" fmla="*/ 5576690 w 6370596"/>
                <a:gd name="connsiteY124" fmla="*/ 2287091 h 4548521"/>
                <a:gd name="connsiteX125" fmla="*/ 5684640 w 6370596"/>
                <a:gd name="connsiteY125" fmla="*/ 2280741 h 4548521"/>
                <a:gd name="connsiteX126" fmla="*/ 5767190 w 6370596"/>
                <a:gd name="connsiteY126" fmla="*/ 2261691 h 4548521"/>
                <a:gd name="connsiteX127" fmla="*/ 5786240 w 6370596"/>
                <a:gd name="connsiteY127" fmla="*/ 2255341 h 4548521"/>
                <a:gd name="connsiteX128" fmla="*/ 5951340 w 6370596"/>
                <a:gd name="connsiteY128" fmla="*/ 2261691 h 4548521"/>
                <a:gd name="connsiteX129" fmla="*/ 5989440 w 6370596"/>
                <a:gd name="connsiteY129" fmla="*/ 2280741 h 4548521"/>
                <a:gd name="connsiteX130" fmla="*/ 6129140 w 6370596"/>
                <a:gd name="connsiteY130" fmla="*/ 2299791 h 4548521"/>
                <a:gd name="connsiteX131" fmla="*/ 6287890 w 6370596"/>
                <a:gd name="connsiteY131" fmla="*/ 2293441 h 4548521"/>
                <a:gd name="connsiteX132" fmla="*/ 6306940 w 6370596"/>
                <a:gd name="connsiteY132" fmla="*/ 2280741 h 4548521"/>
                <a:gd name="connsiteX133" fmla="*/ 6332340 w 6370596"/>
                <a:gd name="connsiteY133" fmla="*/ 2274391 h 4548521"/>
                <a:gd name="connsiteX134" fmla="*/ 6370440 w 6370596"/>
                <a:gd name="connsiteY134" fmla="*/ 2236291 h 4548521"/>
                <a:gd name="connsiteX135" fmla="*/ 6351390 w 6370596"/>
                <a:gd name="connsiteY135" fmla="*/ 2229941 h 4548521"/>
                <a:gd name="connsiteX136" fmla="*/ 6325990 w 6370596"/>
                <a:gd name="connsiteY136" fmla="*/ 2217241 h 4548521"/>
                <a:gd name="connsiteX137" fmla="*/ 6306940 w 6370596"/>
                <a:gd name="connsiteY137" fmla="*/ 2102941 h 4548521"/>
                <a:gd name="connsiteX138" fmla="*/ 6300590 w 6370596"/>
                <a:gd name="connsiteY138" fmla="*/ 2033091 h 4548521"/>
                <a:gd name="connsiteX139" fmla="*/ 6281540 w 6370596"/>
                <a:gd name="connsiteY139" fmla="*/ 1969591 h 4548521"/>
                <a:gd name="connsiteX140" fmla="*/ 6268840 w 6370596"/>
                <a:gd name="connsiteY140" fmla="*/ 1937841 h 4548521"/>
                <a:gd name="connsiteX141" fmla="*/ 6262490 w 6370596"/>
                <a:gd name="connsiteY141" fmla="*/ 1918791 h 4548521"/>
                <a:gd name="connsiteX142" fmla="*/ 6249790 w 6370596"/>
                <a:gd name="connsiteY142" fmla="*/ 1899741 h 4548521"/>
                <a:gd name="connsiteX143" fmla="*/ 6243440 w 6370596"/>
                <a:gd name="connsiteY143" fmla="*/ 1874341 h 4548521"/>
                <a:gd name="connsiteX144" fmla="*/ 6224390 w 6370596"/>
                <a:gd name="connsiteY144" fmla="*/ 1829891 h 4548521"/>
                <a:gd name="connsiteX145" fmla="*/ 6218040 w 6370596"/>
                <a:gd name="connsiteY145" fmla="*/ 1753691 h 4548521"/>
                <a:gd name="connsiteX146" fmla="*/ 6192640 w 6370596"/>
                <a:gd name="connsiteY146" fmla="*/ 1696541 h 4548521"/>
                <a:gd name="connsiteX147" fmla="*/ 6179940 w 6370596"/>
                <a:gd name="connsiteY147" fmla="*/ 1671141 h 4548521"/>
                <a:gd name="connsiteX148" fmla="*/ 6154540 w 6370596"/>
                <a:gd name="connsiteY148" fmla="*/ 1633041 h 4548521"/>
                <a:gd name="connsiteX149" fmla="*/ 6141840 w 6370596"/>
                <a:gd name="connsiteY149" fmla="*/ 1594941 h 4548521"/>
                <a:gd name="connsiteX150" fmla="*/ 6135490 w 6370596"/>
                <a:gd name="connsiteY150" fmla="*/ 1575891 h 4548521"/>
                <a:gd name="connsiteX151" fmla="*/ 6129140 w 6370596"/>
                <a:gd name="connsiteY151" fmla="*/ 1550491 h 4548521"/>
                <a:gd name="connsiteX152" fmla="*/ 6116440 w 6370596"/>
                <a:gd name="connsiteY152" fmla="*/ 1531441 h 4548521"/>
                <a:gd name="connsiteX153" fmla="*/ 6097390 w 6370596"/>
                <a:gd name="connsiteY153" fmla="*/ 1486991 h 4548521"/>
                <a:gd name="connsiteX154" fmla="*/ 6059290 w 6370596"/>
                <a:gd name="connsiteY154" fmla="*/ 1474291 h 4548521"/>
                <a:gd name="connsiteX155" fmla="*/ 6002140 w 6370596"/>
                <a:gd name="connsiteY155" fmla="*/ 1461591 h 4548521"/>
                <a:gd name="connsiteX156" fmla="*/ 5964040 w 6370596"/>
                <a:gd name="connsiteY156" fmla="*/ 1448891 h 4548521"/>
                <a:gd name="connsiteX157" fmla="*/ 5944990 w 6370596"/>
                <a:gd name="connsiteY157" fmla="*/ 1442541 h 4548521"/>
                <a:gd name="connsiteX158" fmla="*/ 5887840 w 6370596"/>
                <a:gd name="connsiteY158" fmla="*/ 1429841 h 4548521"/>
                <a:gd name="connsiteX159" fmla="*/ 5868790 w 6370596"/>
                <a:gd name="connsiteY159" fmla="*/ 1423491 h 4548521"/>
                <a:gd name="connsiteX160" fmla="*/ 5563990 w 6370596"/>
                <a:gd name="connsiteY160" fmla="*/ 1436191 h 4548521"/>
                <a:gd name="connsiteX161" fmla="*/ 5506840 w 6370596"/>
                <a:gd name="connsiteY161" fmla="*/ 1448891 h 4548521"/>
                <a:gd name="connsiteX162" fmla="*/ 5468740 w 6370596"/>
                <a:gd name="connsiteY162" fmla="*/ 1461591 h 4548521"/>
                <a:gd name="connsiteX163" fmla="*/ 5449690 w 6370596"/>
                <a:gd name="connsiteY163" fmla="*/ 1467941 h 4548521"/>
                <a:gd name="connsiteX164" fmla="*/ 5430640 w 6370596"/>
                <a:gd name="connsiteY164" fmla="*/ 1480641 h 4548521"/>
                <a:gd name="connsiteX165" fmla="*/ 5373490 w 6370596"/>
                <a:gd name="connsiteY165" fmla="*/ 1493341 h 4548521"/>
                <a:gd name="connsiteX166" fmla="*/ 5309990 w 6370596"/>
                <a:gd name="connsiteY166" fmla="*/ 1506041 h 4548521"/>
                <a:gd name="connsiteX167" fmla="*/ 5202040 w 6370596"/>
                <a:gd name="connsiteY167" fmla="*/ 1525091 h 4548521"/>
                <a:gd name="connsiteX168" fmla="*/ 5030590 w 6370596"/>
                <a:gd name="connsiteY168" fmla="*/ 1512391 h 4548521"/>
                <a:gd name="connsiteX169" fmla="*/ 4967090 w 6370596"/>
                <a:gd name="connsiteY169" fmla="*/ 1493341 h 4548521"/>
                <a:gd name="connsiteX170" fmla="*/ 4948040 w 6370596"/>
                <a:gd name="connsiteY170" fmla="*/ 1486991 h 4548521"/>
                <a:gd name="connsiteX171" fmla="*/ 4922640 w 6370596"/>
                <a:gd name="connsiteY171" fmla="*/ 1480641 h 4548521"/>
                <a:gd name="connsiteX172" fmla="*/ 4903590 w 6370596"/>
                <a:gd name="connsiteY172" fmla="*/ 1474291 h 4548521"/>
                <a:gd name="connsiteX173" fmla="*/ 4833740 w 6370596"/>
                <a:gd name="connsiteY173" fmla="*/ 1467941 h 4548521"/>
                <a:gd name="connsiteX174" fmla="*/ 4795640 w 6370596"/>
                <a:gd name="connsiteY174" fmla="*/ 1455241 h 4548521"/>
                <a:gd name="connsiteX175" fmla="*/ 4522590 w 6370596"/>
                <a:gd name="connsiteY175" fmla="*/ 1442541 h 4548521"/>
                <a:gd name="connsiteX176" fmla="*/ 4490840 w 6370596"/>
                <a:gd name="connsiteY176" fmla="*/ 1436191 h 4548521"/>
                <a:gd name="connsiteX177" fmla="*/ 4452740 w 6370596"/>
                <a:gd name="connsiteY177" fmla="*/ 1423491 h 4548521"/>
                <a:gd name="connsiteX178" fmla="*/ 4395590 w 6370596"/>
                <a:gd name="connsiteY178" fmla="*/ 1417141 h 4548521"/>
                <a:gd name="connsiteX179" fmla="*/ 4357490 w 6370596"/>
                <a:gd name="connsiteY179" fmla="*/ 1391741 h 4548521"/>
                <a:gd name="connsiteX180" fmla="*/ 4319390 w 6370596"/>
                <a:gd name="connsiteY180" fmla="*/ 1379041 h 4548521"/>
                <a:gd name="connsiteX181" fmla="*/ 4281290 w 6370596"/>
                <a:gd name="connsiteY181" fmla="*/ 1366341 h 4548521"/>
                <a:gd name="connsiteX182" fmla="*/ 4243190 w 6370596"/>
                <a:gd name="connsiteY182" fmla="*/ 1353641 h 4548521"/>
                <a:gd name="connsiteX183" fmla="*/ 4211440 w 6370596"/>
                <a:gd name="connsiteY183" fmla="*/ 1347291 h 4548521"/>
                <a:gd name="connsiteX184" fmla="*/ 4192390 w 6370596"/>
                <a:gd name="connsiteY184" fmla="*/ 1334591 h 4548521"/>
                <a:gd name="connsiteX185" fmla="*/ 4154290 w 6370596"/>
                <a:gd name="connsiteY185" fmla="*/ 1321891 h 4548521"/>
                <a:gd name="connsiteX186" fmla="*/ 4135240 w 6370596"/>
                <a:gd name="connsiteY186" fmla="*/ 1315541 h 4548521"/>
                <a:gd name="connsiteX187" fmla="*/ 4103490 w 6370596"/>
                <a:gd name="connsiteY187" fmla="*/ 1296491 h 4548521"/>
                <a:gd name="connsiteX188" fmla="*/ 4059040 w 6370596"/>
                <a:gd name="connsiteY188" fmla="*/ 1283791 h 4548521"/>
                <a:gd name="connsiteX189" fmla="*/ 4033640 w 6370596"/>
                <a:gd name="connsiteY189" fmla="*/ 1271091 h 4548521"/>
                <a:gd name="connsiteX190" fmla="*/ 3982840 w 6370596"/>
                <a:gd name="connsiteY190" fmla="*/ 1258391 h 4548521"/>
                <a:gd name="connsiteX191" fmla="*/ 3919340 w 6370596"/>
                <a:gd name="connsiteY191" fmla="*/ 1220291 h 4548521"/>
                <a:gd name="connsiteX192" fmla="*/ 3900290 w 6370596"/>
                <a:gd name="connsiteY192" fmla="*/ 1213941 h 4548521"/>
                <a:gd name="connsiteX193" fmla="*/ 3709790 w 6370596"/>
                <a:gd name="connsiteY193" fmla="*/ 1207591 h 4548521"/>
                <a:gd name="connsiteX194" fmla="*/ 3627240 w 6370596"/>
                <a:gd name="connsiteY194" fmla="*/ 1213941 h 4548521"/>
                <a:gd name="connsiteX195" fmla="*/ 3589140 w 6370596"/>
                <a:gd name="connsiteY195" fmla="*/ 1232991 h 4548521"/>
                <a:gd name="connsiteX196" fmla="*/ 3551040 w 6370596"/>
                <a:gd name="connsiteY196" fmla="*/ 1245691 h 4548521"/>
                <a:gd name="connsiteX197" fmla="*/ 3531990 w 6370596"/>
                <a:gd name="connsiteY197" fmla="*/ 1258391 h 4548521"/>
                <a:gd name="connsiteX198" fmla="*/ 3512940 w 6370596"/>
                <a:gd name="connsiteY198" fmla="*/ 1264741 h 4548521"/>
                <a:gd name="connsiteX199" fmla="*/ 3474840 w 6370596"/>
                <a:gd name="connsiteY199" fmla="*/ 1290141 h 4548521"/>
                <a:gd name="connsiteX200" fmla="*/ 3455790 w 6370596"/>
                <a:gd name="connsiteY200" fmla="*/ 1302841 h 4548521"/>
                <a:gd name="connsiteX201" fmla="*/ 3455790 w 6370596"/>
                <a:gd name="connsiteY201" fmla="*/ 1455241 h 4548521"/>
                <a:gd name="connsiteX202" fmla="*/ 3366890 w 6370596"/>
                <a:gd name="connsiteY202" fmla="*/ 1506041 h 4548521"/>
                <a:gd name="connsiteX203" fmla="*/ 3271640 w 6370596"/>
                <a:gd name="connsiteY203" fmla="*/ 1448891 h 4548521"/>
                <a:gd name="connsiteX204" fmla="*/ 3252590 w 6370596"/>
                <a:gd name="connsiteY204" fmla="*/ 1455241 h 4548521"/>
                <a:gd name="connsiteX205" fmla="*/ 3176390 w 6370596"/>
                <a:gd name="connsiteY205" fmla="*/ 1429841 h 4548521"/>
                <a:gd name="connsiteX206" fmla="*/ 3157340 w 6370596"/>
                <a:gd name="connsiteY206" fmla="*/ 1410791 h 4548521"/>
                <a:gd name="connsiteX207" fmla="*/ 3138290 w 6370596"/>
                <a:gd name="connsiteY207" fmla="*/ 1372691 h 4548521"/>
                <a:gd name="connsiteX208" fmla="*/ 3131940 w 6370596"/>
                <a:gd name="connsiteY208" fmla="*/ 1353641 h 4548521"/>
                <a:gd name="connsiteX209" fmla="*/ 3119240 w 6370596"/>
                <a:gd name="connsiteY209" fmla="*/ 1334591 h 4548521"/>
                <a:gd name="connsiteX210" fmla="*/ 3112890 w 6370596"/>
                <a:gd name="connsiteY210" fmla="*/ 1315541 h 4548521"/>
                <a:gd name="connsiteX211" fmla="*/ 3100190 w 6370596"/>
                <a:gd name="connsiteY211" fmla="*/ 1296491 h 4548521"/>
                <a:gd name="connsiteX212" fmla="*/ 3087490 w 6370596"/>
                <a:gd name="connsiteY212" fmla="*/ 1271091 h 4548521"/>
                <a:gd name="connsiteX213" fmla="*/ 3068440 w 6370596"/>
                <a:gd name="connsiteY213" fmla="*/ 1252041 h 4548521"/>
                <a:gd name="connsiteX214" fmla="*/ 3030340 w 6370596"/>
                <a:gd name="connsiteY214" fmla="*/ 1232991 h 4548521"/>
                <a:gd name="connsiteX215" fmla="*/ 3011290 w 6370596"/>
                <a:gd name="connsiteY215" fmla="*/ 1213941 h 4548521"/>
                <a:gd name="connsiteX216" fmla="*/ 2985890 w 6370596"/>
                <a:gd name="connsiteY216" fmla="*/ 1194891 h 4548521"/>
                <a:gd name="connsiteX217" fmla="*/ 2966840 w 6370596"/>
                <a:gd name="connsiteY217" fmla="*/ 1169491 h 4548521"/>
                <a:gd name="connsiteX218" fmla="*/ 2941440 w 6370596"/>
                <a:gd name="connsiteY218" fmla="*/ 1144091 h 4548521"/>
                <a:gd name="connsiteX219" fmla="*/ 2896990 w 6370596"/>
                <a:gd name="connsiteY219" fmla="*/ 1086941 h 4548521"/>
                <a:gd name="connsiteX220" fmla="*/ 2865240 w 6370596"/>
                <a:gd name="connsiteY220" fmla="*/ 1048841 h 4548521"/>
                <a:gd name="connsiteX221" fmla="*/ 2839840 w 6370596"/>
                <a:gd name="connsiteY221" fmla="*/ 1029791 h 4548521"/>
                <a:gd name="connsiteX222" fmla="*/ 2801740 w 6370596"/>
                <a:gd name="connsiteY222" fmla="*/ 1004391 h 4548521"/>
                <a:gd name="connsiteX223" fmla="*/ 2757290 w 6370596"/>
                <a:gd name="connsiteY223" fmla="*/ 966291 h 4548521"/>
                <a:gd name="connsiteX224" fmla="*/ 2719190 w 6370596"/>
                <a:gd name="connsiteY224" fmla="*/ 928191 h 4548521"/>
                <a:gd name="connsiteX225" fmla="*/ 2700140 w 6370596"/>
                <a:gd name="connsiteY225" fmla="*/ 915491 h 4548521"/>
                <a:gd name="connsiteX226" fmla="*/ 2655690 w 6370596"/>
                <a:gd name="connsiteY226" fmla="*/ 871041 h 4548521"/>
                <a:gd name="connsiteX227" fmla="*/ 2630290 w 6370596"/>
                <a:gd name="connsiteY227" fmla="*/ 832941 h 4548521"/>
                <a:gd name="connsiteX228" fmla="*/ 2598540 w 6370596"/>
                <a:gd name="connsiteY228" fmla="*/ 801191 h 4548521"/>
                <a:gd name="connsiteX229" fmla="*/ 2585840 w 6370596"/>
                <a:gd name="connsiteY229" fmla="*/ 782141 h 4548521"/>
                <a:gd name="connsiteX230" fmla="*/ 2522340 w 6370596"/>
                <a:gd name="connsiteY230" fmla="*/ 744041 h 4548521"/>
                <a:gd name="connsiteX231" fmla="*/ 2503290 w 6370596"/>
                <a:gd name="connsiteY231" fmla="*/ 724991 h 4548521"/>
                <a:gd name="connsiteX232" fmla="*/ 2452490 w 6370596"/>
                <a:gd name="connsiteY232" fmla="*/ 693241 h 4548521"/>
                <a:gd name="connsiteX233" fmla="*/ 2376290 w 6370596"/>
                <a:gd name="connsiteY233" fmla="*/ 642441 h 4548521"/>
                <a:gd name="connsiteX234" fmla="*/ 2331840 w 6370596"/>
                <a:gd name="connsiteY234" fmla="*/ 585291 h 4548521"/>
                <a:gd name="connsiteX235" fmla="*/ 2293740 w 6370596"/>
                <a:gd name="connsiteY235" fmla="*/ 547191 h 4548521"/>
                <a:gd name="connsiteX236" fmla="*/ 2268340 w 6370596"/>
                <a:gd name="connsiteY236" fmla="*/ 496391 h 4548521"/>
                <a:gd name="connsiteX237" fmla="*/ 2223890 w 6370596"/>
                <a:gd name="connsiteY237" fmla="*/ 350341 h 4548521"/>
                <a:gd name="connsiteX238" fmla="*/ 2211190 w 6370596"/>
                <a:gd name="connsiteY238" fmla="*/ 331291 h 4548521"/>
                <a:gd name="connsiteX239" fmla="*/ 2204840 w 6370596"/>
                <a:gd name="connsiteY239" fmla="*/ 312241 h 4548521"/>
                <a:gd name="connsiteX240" fmla="*/ 2179440 w 6370596"/>
                <a:gd name="connsiteY240" fmla="*/ 274141 h 4548521"/>
                <a:gd name="connsiteX241" fmla="*/ 2122290 w 6370596"/>
                <a:gd name="connsiteY241" fmla="*/ 134441 h 4548521"/>
                <a:gd name="connsiteX242" fmla="*/ 2096890 w 6370596"/>
                <a:gd name="connsiteY242" fmla="*/ 96341 h 4548521"/>
                <a:gd name="connsiteX243" fmla="*/ 2071490 w 6370596"/>
                <a:gd name="connsiteY243" fmla="*/ 89991 h 4548521"/>
                <a:gd name="connsiteX244" fmla="*/ 2001640 w 6370596"/>
                <a:gd name="connsiteY244" fmla="*/ 58241 h 4548521"/>
                <a:gd name="connsiteX245" fmla="*/ 1982590 w 6370596"/>
                <a:gd name="connsiteY245" fmla="*/ 45541 h 4548521"/>
                <a:gd name="connsiteX246" fmla="*/ 1684140 w 6370596"/>
                <a:gd name="connsiteY246" fmla="*/ 26491 h 4548521"/>
                <a:gd name="connsiteX247" fmla="*/ 763390 w 6370596"/>
                <a:gd name="connsiteY247" fmla="*/ 13791 h 4548521"/>
                <a:gd name="connsiteX248" fmla="*/ 503040 w 6370596"/>
                <a:gd name="connsiteY248" fmla="*/ 1091 h 4548521"/>
                <a:gd name="connsiteX249" fmla="*/ 452240 w 6370596"/>
                <a:gd name="connsiteY249" fmla="*/ 20141 h 4548521"/>
                <a:gd name="connsiteX250" fmla="*/ 134740 w 6370596"/>
                <a:gd name="connsiteY250" fmla="*/ 20141 h 4548521"/>
                <a:gd name="connsiteX251" fmla="*/ 45840 w 6370596"/>
                <a:gd name="connsiteY251" fmla="*/ 64591 h 4548521"/>
                <a:gd name="connsiteX252" fmla="*/ 26790 w 6370596"/>
                <a:gd name="connsiteY252" fmla="*/ 229691 h 4548521"/>
                <a:gd name="connsiteX253" fmla="*/ 7740 w 6370596"/>
                <a:gd name="connsiteY253" fmla="*/ 369391 h 4548521"/>
                <a:gd name="connsiteX254" fmla="*/ 20440 w 6370596"/>
                <a:gd name="connsiteY254"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186040 w 6370596"/>
                <a:gd name="connsiteY91" fmla="*/ 2515691 h 4548521"/>
                <a:gd name="connsiteX92" fmla="*/ 4243190 w 6370596"/>
                <a:gd name="connsiteY92" fmla="*/ 2617291 h 4548521"/>
                <a:gd name="connsiteX93" fmla="*/ 4363840 w 6370596"/>
                <a:gd name="connsiteY93" fmla="*/ 2706191 h 4548521"/>
                <a:gd name="connsiteX94" fmla="*/ 4382890 w 6370596"/>
                <a:gd name="connsiteY94" fmla="*/ 2731591 h 4548521"/>
                <a:gd name="connsiteX95" fmla="*/ 4427340 w 6370596"/>
                <a:gd name="connsiteY95" fmla="*/ 2795091 h 4548521"/>
                <a:gd name="connsiteX96" fmla="*/ 4465440 w 6370596"/>
                <a:gd name="connsiteY96" fmla="*/ 2852241 h 4548521"/>
                <a:gd name="connsiteX97" fmla="*/ 4535290 w 6370596"/>
                <a:gd name="connsiteY97" fmla="*/ 2947491 h 4548521"/>
                <a:gd name="connsiteX98" fmla="*/ 4573390 w 6370596"/>
                <a:gd name="connsiteY98" fmla="*/ 3030041 h 4548521"/>
                <a:gd name="connsiteX99" fmla="*/ 4617840 w 6370596"/>
                <a:gd name="connsiteY99" fmla="*/ 3163391 h 4548521"/>
                <a:gd name="connsiteX100" fmla="*/ 4713090 w 6370596"/>
                <a:gd name="connsiteY100" fmla="*/ 3169741 h 4548521"/>
                <a:gd name="connsiteX101" fmla="*/ 4732140 w 6370596"/>
                <a:gd name="connsiteY101" fmla="*/ 3036391 h 4548521"/>
                <a:gd name="connsiteX102" fmla="*/ 4744840 w 6370596"/>
                <a:gd name="connsiteY102" fmla="*/ 2985591 h 4548521"/>
                <a:gd name="connsiteX103" fmla="*/ 4776590 w 6370596"/>
                <a:gd name="connsiteY103" fmla="*/ 2883991 h 4548521"/>
                <a:gd name="connsiteX104" fmla="*/ 4846440 w 6370596"/>
                <a:gd name="connsiteY104" fmla="*/ 2763341 h 4548521"/>
                <a:gd name="connsiteX105" fmla="*/ 4859140 w 6370596"/>
                <a:gd name="connsiteY105" fmla="*/ 2744291 h 4548521"/>
                <a:gd name="connsiteX106" fmla="*/ 4960740 w 6370596"/>
                <a:gd name="connsiteY106" fmla="*/ 2680791 h 4548521"/>
                <a:gd name="connsiteX107" fmla="*/ 5049640 w 6370596"/>
                <a:gd name="connsiteY107" fmla="*/ 2661741 h 4548521"/>
                <a:gd name="connsiteX108" fmla="*/ 5119490 w 6370596"/>
                <a:gd name="connsiteY108" fmla="*/ 2668091 h 4548521"/>
                <a:gd name="connsiteX109" fmla="*/ 5240140 w 6370596"/>
                <a:gd name="connsiteY109" fmla="*/ 2718891 h 4548521"/>
                <a:gd name="connsiteX110" fmla="*/ 5354440 w 6370596"/>
                <a:gd name="connsiteY110" fmla="*/ 2756991 h 4548521"/>
                <a:gd name="connsiteX111" fmla="*/ 5494140 w 6370596"/>
                <a:gd name="connsiteY111" fmla="*/ 2763341 h 4548521"/>
                <a:gd name="connsiteX112" fmla="*/ 5513190 w 6370596"/>
                <a:gd name="connsiteY112" fmla="*/ 2744291 h 4548521"/>
                <a:gd name="connsiteX113" fmla="*/ 5500490 w 6370596"/>
                <a:gd name="connsiteY113" fmla="*/ 2699841 h 4548521"/>
                <a:gd name="connsiteX114" fmla="*/ 5494140 w 6370596"/>
                <a:gd name="connsiteY114" fmla="*/ 2668091 h 4548521"/>
                <a:gd name="connsiteX115" fmla="*/ 5456040 w 6370596"/>
                <a:gd name="connsiteY115" fmla="*/ 2649041 h 4548521"/>
                <a:gd name="connsiteX116" fmla="*/ 5449690 w 6370596"/>
                <a:gd name="connsiteY116" fmla="*/ 2623641 h 4548521"/>
                <a:gd name="connsiteX117" fmla="*/ 5462390 w 6370596"/>
                <a:gd name="connsiteY117" fmla="*/ 2509341 h 4548521"/>
                <a:gd name="connsiteX118" fmla="*/ 5475090 w 6370596"/>
                <a:gd name="connsiteY118" fmla="*/ 2483941 h 4548521"/>
                <a:gd name="connsiteX119" fmla="*/ 5513190 w 6370596"/>
                <a:gd name="connsiteY119" fmla="*/ 2458541 h 4548521"/>
                <a:gd name="connsiteX120" fmla="*/ 5513190 w 6370596"/>
                <a:gd name="connsiteY120" fmla="*/ 2356941 h 4548521"/>
                <a:gd name="connsiteX121" fmla="*/ 5532240 w 6370596"/>
                <a:gd name="connsiteY121" fmla="*/ 2331541 h 4548521"/>
                <a:gd name="connsiteX122" fmla="*/ 5551290 w 6370596"/>
                <a:gd name="connsiteY122" fmla="*/ 2293441 h 4548521"/>
                <a:gd name="connsiteX123" fmla="*/ 5576690 w 6370596"/>
                <a:gd name="connsiteY123" fmla="*/ 2287091 h 4548521"/>
                <a:gd name="connsiteX124" fmla="*/ 5684640 w 6370596"/>
                <a:gd name="connsiteY124" fmla="*/ 2280741 h 4548521"/>
                <a:gd name="connsiteX125" fmla="*/ 5767190 w 6370596"/>
                <a:gd name="connsiteY125" fmla="*/ 2261691 h 4548521"/>
                <a:gd name="connsiteX126" fmla="*/ 5786240 w 6370596"/>
                <a:gd name="connsiteY126" fmla="*/ 2255341 h 4548521"/>
                <a:gd name="connsiteX127" fmla="*/ 5951340 w 6370596"/>
                <a:gd name="connsiteY127" fmla="*/ 2261691 h 4548521"/>
                <a:gd name="connsiteX128" fmla="*/ 5989440 w 6370596"/>
                <a:gd name="connsiteY128" fmla="*/ 2280741 h 4548521"/>
                <a:gd name="connsiteX129" fmla="*/ 6129140 w 6370596"/>
                <a:gd name="connsiteY129" fmla="*/ 2299791 h 4548521"/>
                <a:gd name="connsiteX130" fmla="*/ 6287890 w 6370596"/>
                <a:gd name="connsiteY130" fmla="*/ 2293441 h 4548521"/>
                <a:gd name="connsiteX131" fmla="*/ 6306940 w 6370596"/>
                <a:gd name="connsiteY131" fmla="*/ 2280741 h 4548521"/>
                <a:gd name="connsiteX132" fmla="*/ 6332340 w 6370596"/>
                <a:gd name="connsiteY132" fmla="*/ 2274391 h 4548521"/>
                <a:gd name="connsiteX133" fmla="*/ 6370440 w 6370596"/>
                <a:gd name="connsiteY133" fmla="*/ 2236291 h 4548521"/>
                <a:gd name="connsiteX134" fmla="*/ 6351390 w 6370596"/>
                <a:gd name="connsiteY134" fmla="*/ 2229941 h 4548521"/>
                <a:gd name="connsiteX135" fmla="*/ 6325990 w 6370596"/>
                <a:gd name="connsiteY135" fmla="*/ 2217241 h 4548521"/>
                <a:gd name="connsiteX136" fmla="*/ 6306940 w 6370596"/>
                <a:gd name="connsiteY136" fmla="*/ 2102941 h 4548521"/>
                <a:gd name="connsiteX137" fmla="*/ 6300590 w 6370596"/>
                <a:gd name="connsiteY137" fmla="*/ 2033091 h 4548521"/>
                <a:gd name="connsiteX138" fmla="*/ 6281540 w 6370596"/>
                <a:gd name="connsiteY138" fmla="*/ 1969591 h 4548521"/>
                <a:gd name="connsiteX139" fmla="*/ 6268840 w 6370596"/>
                <a:gd name="connsiteY139" fmla="*/ 1937841 h 4548521"/>
                <a:gd name="connsiteX140" fmla="*/ 6262490 w 6370596"/>
                <a:gd name="connsiteY140" fmla="*/ 1918791 h 4548521"/>
                <a:gd name="connsiteX141" fmla="*/ 6249790 w 6370596"/>
                <a:gd name="connsiteY141" fmla="*/ 1899741 h 4548521"/>
                <a:gd name="connsiteX142" fmla="*/ 6243440 w 6370596"/>
                <a:gd name="connsiteY142" fmla="*/ 1874341 h 4548521"/>
                <a:gd name="connsiteX143" fmla="*/ 6224390 w 6370596"/>
                <a:gd name="connsiteY143" fmla="*/ 1829891 h 4548521"/>
                <a:gd name="connsiteX144" fmla="*/ 6218040 w 6370596"/>
                <a:gd name="connsiteY144" fmla="*/ 1753691 h 4548521"/>
                <a:gd name="connsiteX145" fmla="*/ 6192640 w 6370596"/>
                <a:gd name="connsiteY145" fmla="*/ 1696541 h 4548521"/>
                <a:gd name="connsiteX146" fmla="*/ 6179940 w 6370596"/>
                <a:gd name="connsiteY146" fmla="*/ 1671141 h 4548521"/>
                <a:gd name="connsiteX147" fmla="*/ 6154540 w 6370596"/>
                <a:gd name="connsiteY147" fmla="*/ 1633041 h 4548521"/>
                <a:gd name="connsiteX148" fmla="*/ 6141840 w 6370596"/>
                <a:gd name="connsiteY148" fmla="*/ 1594941 h 4548521"/>
                <a:gd name="connsiteX149" fmla="*/ 6135490 w 6370596"/>
                <a:gd name="connsiteY149" fmla="*/ 1575891 h 4548521"/>
                <a:gd name="connsiteX150" fmla="*/ 6129140 w 6370596"/>
                <a:gd name="connsiteY150" fmla="*/ 1550491 h 4548521"/>
                <a:gd name="connsiteX151" fmla="*/ 6116440 w 6370596"/>
                <a:gd name="connsiteY151" fmla="*/ 1531441 h 4548521"/>
                <a:gd name="connsiteX152" fmla="*/ 6097390 w 6370596"/>
                <a:gd name="connsiteY152" fmla="*/ 1486991 h 4548521"/>
                <a:gd name="connsiteX153" fmla="*/ 6059290 w 6370596"/>
                <a:gd name="connsiteY153" fmla="*/ 1474291 h 4548521"/>
                <a:gd name="connsiteX154" fmla="*/ 6002140 w 6370596"/>
                <a:gd name="connsiteY154" fmla="*/ 1461591 h 4548521"/>
                <a:gd name="connsiteX155" fmla="*/ 5964040 w 6370596"/>
                <a:gd name="connsiteY155" fmla="*/ 1448891 h 4548521"/>
                <a:gd name="connsiteX156" fmla="*/ 5944990 w 6370596"/>
                <a:gd name="connsiteY156" fmla="*/ 1442541 h 4548521"/>
                <a:gd name="connsiteX157" fmla="*/ 5887840 w 6370596"/>
                <a:gd name="connsiteY157" fmla="*/ 1429841 h 4548521"/>
                <a:gd name="connsiteX158" fmla="*/ 5868790 w 6370596"/>
                <a:gd name="connsiteY158" fmla="*/ 1423491 h 4548521"/>
                <a:gd name="connsiteX159" fmla="*/ 5563990 w 6370596"/>
                <a:gd name="connsiteY159" fmla="*/ 1436191 h 4548521"/>
                <a:gd name="connsiteX160" fmla="*/ 5506840 w 6370596"/>
                <a:gd name="connsiteY160" fmla="*/ 1448891 h 4548521"/>
                <a:gd name="connsiteX161" fmla="*/ 5468740 w 6370596"/>
                <a:gd name="connsiteY161" fmla="*/ 1461591 h 4548521"/>
                <a:gd name="connsiteX162" fmla="*/ 5449690 w 6370596"/>
                <a:gd name="connsiteY162" fmla="*/ 1467941 h 4548521"/>
                <a:gd name="connsiteX163" fmla="*/ 5430640 w 6370596"/>
                <a:gd name="connsiteY163" fmla="*/ 1480641 h 4548521"/>
                <a:gd name="connsiteX164" fmla="*/ 5373490 w 6370596"/>
                <a:gd name="connsiteY164" fmla="*/ 1493341 h 4548521"/>
                <a:gd name="connsiteX165" fmla="*/ 5309990 w 6370596"/>
                <a:gd name="connsiteY165" fmla="*/ 1506041 h 4548521"/>
                <a:gd name="connsiteX166" fmla="*/ 5202040 w 6370596"/>
                <a:gd name="connsiteY166" fmla="*/ 1525091 h 4548521"/>
                <a:gd name="connsiteX167" fmla="*/ 5030590 w 6370596"/>
                <a:gd name="connsiteY167" fmla="*/ 1512391 h 4548521"/>
                <a:gd name="connsiteX168" fmla="*/ 4967090 w 6370596"/>
                <a:gd name="connsiteY168" fmla="*/ 1493341 h 4548521"/>
                <a:gd name="connsiteX169" fmla="*/ 4948040 w 6370596"/>
                <a:gd name="connsiteY169" fmla="*/ 1486991 h 4548521"/>
                <a:gd name="connsiteX170" fmla="*/ 4922640 w 6370596"/>
                <a:gd name="connsiteY170" fmla="*/ 1480641 h 4548521"/>
                <a:gd name="connsiteX171" fmla="*/ 4903590 w 6370596"/>
                <a:gd name="connsiteY171" fmla="*/ 1474291 h 4548521"/>
                <a:gd name="connsiteX172" fmla="*/ 4833740 w 6370596"/>
                <a:gd name="connsiteY172" fmla="*/ 1467941 h 4548521"/>
                <a:gd name="connsiteX173" fmla="*/ 4795640 w 6370596"/>
                <a:gd name="connsiteY173" fmla="*/ 1455241 h 4548521"/>
                <a:gd name="connsiteX174" fmla="*/ 4522590 w 6370596"/>
                <a:gd name="connsiteY174" fmla="*/ 1442541 h 4548521"/>
                <a:gd name="connsiteX175" fmla="*/ 4490840 w 6370596"/>
                <a:gd name="connsiteY175" fmla="*/ 1436191 h 4548521"/>
                <a:gd name="connsiteX176" fmla="*/ 4452740 w 6370596"/>
                <a:gd name="connsiteY176" fmla="*/ 1423491 h 4548521"/>
                <a:gd name="connsiteX177" fmla="*/ 4395590 w 6370596"/>
                <a:gd name="connsiteY177" fmla="*/ 1417141 h 4548521"/>
                <a:gd name="connsiteX178" fmla="*/ 4357490 w 6370596"/>
                <a:gd name="connsiteY178" fmla="*/ 1391741 h 4548521"/>
                <a:gd name="connsiteX179" fmla="*/ 4319390 w 6370596"/>
                <a:gd name="connsiteY179" fmla="*/ 1379041 h 4548521"/>
                <a:gd name="connsiteX180" fmla="*/ 4281290 w 6370596"/>
                <a:gd name="connsiteY180" fmla="*/ 1366341 h 4548521"/>
                <a:gd name="connsiteX181" fmla="*/ 4243190 w 6370596"/>
                <a:gd name="connsiteY181" fmla="*/ 1353641 h 4548521"/>
                <a:gd name="connsiteX182" fmla="*/ 4211440 w 6370596"/>
                <a:gd name="connsiteY182" fmla="*/ 1347291 h 4548521"/>
                <a:gd name="connsiteX183" fmla="*/ 4192390 w 6370596"/>
                <a:gd name="connsiteY183" fmla="*/ 1334591 h 4548521"/>
                <a:gd name="connsiteX184" fmla="*/ 4154290 w 6370596"/>
                <a:gd name="connsiteY184" fmla="*/ 1321891 h 4548521"/>
                <a:gd name="connsiteX185" fmla="*/ 4135240 w 6370596"/>
                <a:gd name="connsiteY185" fmla="*/ 1315541 h 4548521"/>
                <a:gd name="connsiteX186" fmla="*/ 4103490 w 6370596"/>
                <a:gd name="connsiteY186" fmla="*/ 1296491 h 4548521"/>
                <a:gd name="connsiteX187" fmla="*/ 4059040 w 6370596"/>
                <a:gd name="connsiteY187" fmla="*/ 1283791 h 4548521"/>
                <a:gd name="connsiteX188" fmla="*/ 4033640 w 6370596"/>
                <a:gd name="connsiteY188" fmla="*/ 1271091 h 4548521"/>
                <a:gd name="connsiteX189" fmla="*/ 3982840 w 6370596"/>
                <a:gd name="connsiteY189" fmla="*/ 1258391 h 4548521"/>
                <a:gd name="connsiteX190" fmla="*/ 3919340 w 6370596"/>
                <a:gd name="connsiteY190" fmla="*/ 1220291 h 4548521"/>
                <a:gd name="connsiteX191" fmla="*/ 3900290 w 6370596"/>
                <a:gd name="connsiteY191" fmla="*/ 1213941 h 4548521"/>
                <a:gd name="connsiteX192" fmla="*/ 3709790 w 6370596"/>
                <a:gd name="connsiteY192" fmla="*/ 1207591 h 4548521"/>
                <a:gd name="connsiteX193" fmla="*/ 3627240 w 6370596"/>
                <a:gd name="connsiteY193" fmla="*/ 1213941 h 4548521"/>
                <a:gd name="connsiteX194" fmla="*/ 3589140 w 6370596"/>
                <a:gd name="connsiteY194" fmla="*/ 1232991 h 4548521"/>
                <a:gd name="connsiteX195" fmla="*/ 3551040 w 6370596"/>
                <a:gd name="connsiteY195" fmla="*/ 1245691 h 4548521"/>
                <a:gd name="connsiteX196" fmla="*/ 3531990 w 6370596"/>
                <a:gd name="connsiteY196" fmla="*/ 1258391 h 4548521"/>
                <a:gd name="connsiteX197" fmla="*/ 3512940 w 6370596"/>
                <a:gd name="connsiteY197" fmla="*/ 1264741 h 4548521"/>
                <a:gd name="connsiteX198" fmla="*/ 3474840 w 6370596"/>
                <a:gd name="connsiteY198" fmla="*/ 1290141 h 4548521"/>
                <a:gd name="connsiteX199" fmla="*/ 3455790 w 6370596"/>
                <a:gd name="connsiteY199" fmla="*/ 1302841 h 4548521"/>
                <a:gd name="connsiteX200" fmla="*/ 3455790 w 6370596"/>
                <a:gd name="connsiteY200" fmla="*/ 1455241 h 4548521"/>
                <a:gd name="connsiteX201" fmla="*/ 3366890 w 6370596"/>
                <a:gd name="connsiteY201" fmla="*/ 1506041 h 4548521"/>
                <a:gd name="connsiteX202" fmla="*/ 3271640 w 6370596"/>
                <a:gd name="connsiteY202" fmla="*/ 1448891 h 4548521"/>
                <a:gd name="connsiteX203" fmla="*/ 3252590 w 6370596"/>
                <a:gd name="connsiteY203" fmla="*/ 1455241 h 4548521"/>
                <a:gd name="connsiteX204" fmla="*/ 3176390 w 6370596"/>
                <a:gd name="connsiteY204" fmla="*/ 1429841 h 4548521"/>
                <a:gd name="connsiteX205" fmla="*/ 3157340 w 6370596"/>
                <a:gd name="connsiteY205" fmla="*/ 1410791 h 4548521"/>
                <a:gd name="connsiteX206" fmla="*/ 3138290 w 6370596"/>
                <a:gd name="connsiteY206" fmla="*/ 1372691 h 4548521"/>
                <a:gd name="connsiteX207" fmla="*/ 3131940 w 6370596"/>
                <a:gd name="connsiteY207" fmla="*/ 1353641 h 4548521"/>
                <a:gd name="connsiteX208" fmla="*/ 3119240 w 6370596"/>
                <a:gd name="connsiteY208" fmla="*/ 1334591 h 4548521"/>
                <a:gd name="connsiteX209" fmla="*/ 3112890 w 6370596"/>
                <a:gd name="connsiteY209" fmla="*/ 1315541 h 4548521"/>
                <a:gd name="connsiteX210" fmla="*/ 3100190 w 6370596"/>
                <a:gd name="connsiteY210" fmla="*/ 1296491 h 4548521"/>
                <a:gd name="connsiteX211" fmla="*/ 3087490 w 6370596"/>
                <a:gd name="connsiteY211" fmla="*/ 1271091 h 4548521"/>
                <a:gd name="connsiteX212" fmla="*/ 3068440 w 6370596"/>
                <a:gd name="connsiteY212" fmla="*/ 1252041 h 4548521"/>
                <a:gd name="connsiteX213" fmla="*/ 3030340 w 6370596"/>
                <a:gd name="connsiteY213" fmla="*/ 1232991 h 4548521"/>
                <a:gd name="connsiteX214" fmla="*/ 3011290 w 6370596"/>
                <a:gd name="connsiteY214" fmla="*/ 1213941 h 4548521"/>
                <a:gd name="connsiteX215" fmla="*/ 2985890 w 6370596"/>
                <a:gd name="connsiteY215" fmla="*/ 1194891 h 4548521"/>
                <a:gd name="connsiteX216" fmla="*/ 2966840 w 6370596"/>
                <a:gd name="connsiteY216" fmla="*/ 1169491 h 4548521"/>
                <a:gd name="connsiteX217" fmla="*/ 2941440 w 6370596"/>
                <a:gd name="connsiteY217" fmla="*/ 1144091 h 4548521"/>
                <a:gd name="connsiteX218" fmla="*/ 2896990 w 6370596"/>
                <a:gd name="connsiteY218" fmla="*/ 1086941 h 4548521"/>
                <a:gd name="connsiteX219" fmla="*/ 2865240 w 6370596"/>
                <a:gd name="connsiteY219" fmla="*/ 1048841 h 4548521"/>
                <a:gd name="connsiteX220" fmla="*/ 2839840 w 6370596"/>
                <a:gd name="connsiteY220" fmla="*/ 1029791 h 4548521"/>
                <a:gd name="connsiteX221" fmla="*/ 2801740 w 6370596"/>
                <a:gd name="connsiteY221" fmla="*/ 1004391 h 4548521"/>
                <a:gd name="connsiteX222" fmla="*/ 2757290 w 6370596"/>
                <a:gd name="connsiteY222" fmla="*/ 966291 h 4548521"/>
                <a:gd name="connsiteX223" fmla="*/ 2719190 w 6370596"/>
                <a:gd name="connsiteY223" fmla="*/ 928191 h 4548521"/>
                <a:gd name="connsiteX224" fmla="*/ 2700140 w 6370596"/>
                <a:gd name="connsiteY224" fmla="*/ 915491 h 4548521"/>
                <a:gd name="connsiteX225" fmla="*/ 2655690 w 6370596"/>
                <a:gd name="connsiteY225" fmla="*/ 871041 h 4548521"/>
                <a:gd name="connsiteX226" fmla="*/ 2630290 w 6370596"/>
                <a:gd name="connsiteY226" fmla="*/ 832941 h 4548521"/>
                <a:gd name="connsiteX227" fmla="*/ 2598540 w 6370596"/>
                <a:gd name="connsiteY227" fmla="*/ 801191 h 4548521"/>
                <a:gd name="connsiteX228" fmla="*/ 2585840 w 6370596"/>
                <a:gd name="connsiteY228" fmla="*/ 782141 h 4548521"/>
                <a:gd name="connsiteX229" fmla="*/ 2522340 w 6370596"/>
                <a:gd name="connsiteY229" fmla="*/ 744041 h 4548521"/>
                <a:gd name="connsiteX230" fmla="*/ 2503290 w 6370596"/>
                <a:gd name="connsiteY230" fmla="*/ 724991 h 4548521"/>
                <a:gd name="connsiteX231" fmla="*/ 2452490 w 6370596"/>
                <a:gd name="connsiteY231" fmla="*/ 693241 h 4548521"/>
                <a:gd name="connsiteX232" fmla="*/ 2376290 w 6370596"/>
                <a:gd name="connsiteY232" fmla="*/ 642441 h 4548521"/>
                <a:gd name="connsiteX233" fmla="*/ 2331840 w 6370596"/>
                <a:gd name="connsiteY233" fmla="*/ 585291 h 4548521"/>
                <a:gd name="connsiteX234" fmla="*/ 2293740 w 6370596"/>
                <a:gd name="connsiteY234" fmla="*/ 547191 h 4548521"/>
                <a:gd name="connsiteX235" fmla="*/ 2268340 w 6370596"/>
                <a:gd name="connsiteY235" fmla="*/ 496391 h 4548521"/>
                <a:gd name="connsiteX236" fmla="*/ 2223890 w 6370596"/>
                <a:gd name="connsiteY236" fmla="*/ 350341 h 4548521"/>
                <a:gd name="connsiteX237" fmla="*/ 2211190 w 6370596"/>
                <a:gd name="connsiteY237" fmla="*/ 331291 h 4548521"/>
                <a:gd name="connsiteX238" fmla="*/ 2204840 w 6370596"/>
                <a:gd name="connsiteY238" fmla="*/ 312241 h 4548521"/>
                <a:gd name="connsiteX239" fmla="*/ 2179440 w 6370596"/>
                <a:gd name="connsiteY239" fmla="*/ 274141 h 4548521"/>
                <a:gd name="connsiteX240" fmla="*/ 2122290 w 6370596"/>
                <a:gd name="connsiteY240" fmla="*/ 134441 h 4548521"/>
                <a:gd name="connsiteX241" fmla="*/ 2096890 w 6370596"/>
                <a:gd name="connsiteY241" fmla="*/ 96341 h 4548521"/>
                <a:gd name="connsiteX242" fmla="*/ 2071490 w 6370596"/>
                <a:gd name="connsiteY242" fmla="*/ 89991 h 4548521"/>
                <a:gd name="connsiteX243" fmla="*/ 2001640 w 6370596"/>
                <a:gd name="connsiteY243" fmla="*/ 58241 h 4548521"/>
                <a:gd name="connsiteX244" fmla="*/ 1982590 w 6370596"/>
                <a:gd name="connsiteY244" fmla="*/ 45541 h 4548521"/>
                <a:gd name="connsiteX245" fmla="*/ 1684140 w 6370596"/>
                <a:gd name="connsiteY245" fmla="*/ 26491 h 4548521"/>
                <a:gd name="connsiteX246" fmla="*/ 763390 w 6370596"/>
                <a:gd name="connsiteY246" fmla="*/ 13791 h 4548521"/>
                <a:gd name="connsiteX247" fmla="*/ 503040 w 6370596"/>
                <a:gd name="connsiteY247" fmla="*/ 1091 h 4548521"/>
                <a:gd name="connsiteX248" fmla="*/ 452240 w 6370596"/>
                <a:gd name="connsiteY248" fmla="*/ 20141 h 4548521"/>
                <a:gd name="connsiteX249" fmla="*/ 134740 w 6370596"/>
                <a:gd name="connsiteY249" fmla="*/ 20141 h 4548521"/>
                <a:gd name="connsiteX250" fmla="*/ 45840 w 6370596"/>
                <a:gd name="connsiteY250" fmla="*/ 64591 h 4548521"/>
                <a:gd name="connsiteX251" fmla="*/ 26790 w 6370596"/>
                <a:gd name="connsiteY251" fmla="*/ 229691 h 4548521"/>
                <a:gd name="connsiteX252" fmla="*/ 7740 w 6370596"/>
                <a:gd name="connsiteY252" fmla="*/ 369391 h 4548521"/>
                <a:gd name="connsiteX253" fmla="*/ 20440 w 6370596"/>
                <a:gd name="connsiteY253"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32140 w 6370596"/>
                <a:gd name="connsiteY100" fmla="*/ 3036391 h 4548521"/>
                <a:gd name="connsiteX101" fmla="*/ 4744840 w 6370596"/>
                <a:gd name="connsiteY101" fmla="*/ 2985591 h 4548521"/>
                <a:gd name="connsiteX102" fmla="*/ 4776590 w 6370596"/>
                <a:gd name="connsiteY102" fmla="*/ 2883991 h 4548521"/>
                <a:gd name="connsiteX103" fmla="*/ 4846440 w 6370596"/>
                <a:gd name="connsiteY103" fmla="*/ 2763341 h 4548521"/>
                <a:gd name="connsiteX104" fmla="*/ 4859140 w 6370596"/>
                <a:gd name="connsiteY104" fmla="*/ 2744291 h 4548521"/>
                <a:gd name="connsiteX105" fmla="*/ 4960740 w 6370596"/>
                <a:gd name="connsiteY105" fmla="*/ 2680791 h 4548521"/>
                <a:gd name="connsiteX106" fmla="*/ 5049640 w 6370596"/>
                <a:gd name="connsiteY106" fmla="*/ 2661741 h 4548521"/>
                <a:gd name="connsiteX107" fmla="*/ 5119490 w 6370596"/>
                <a:gd name="connsiteY107" fmla="*/ 2668091 h 4548521"/>
                <a:gd name="connsiteX108" fmla="*/ 5240140 w 6370596"/>
                <a:gd name="connsiteY108" fmla="*/ 2718891 h 4548521"/>
                <a:gd name="connsiteX109" fmla="*/ 5354440 w 6370596"/>
                <a:gd name="connsiteY109" fmla="*/ 2756991 h 4548521"/>
                <a:gd name="connsiteX110" fmla="*/ 5494140 w 6370596"/>
                <a:gd name="connsiteY110" fmla="*/ 2763341 h 4548521"/>
                <a:gd name="connsiteX111" fmla="*/ 5513190 w 6370596"/>
                <a:gd name="connsiteY111" fmla="*/ 2744291 h 4548521"/>
                <a:gd name="connsiteX112" fmla="*/ 5500490 w 6370596"/>
                <a:gd name="connsiteY112" fmla="*/ 2699841 h 4548521"/>
                <a:gd name="connsiteX113" fmla="*/ 5494140 w 6370596"/>
                <a:gd name="connsiteY113" fmla="*/ 2668091 h 4548521"/>
                <a:gd name="connsiteX114" fmla="*/ 5456040 w 6370596"/>
                <a:gd name="connsiteY114" fmla="*/ 2649041 h 4548521"/>
                <a:gd name="connsiteX115" fmla="*/ 5449690 w 6370596"/>
                <a:gd name="connsiteY115" fmla="*/ 2623641 h 4548521"/>
                <a:gd name="connsiteX116" fmla="*/ 5462390 w 6370596"/>
                <a:gd name="connsiteY116" fmla="*/ 2509341 h 4548521"/>
                <a:gd name="connsiteX117" fmla="*/ 5475090 w 6370596"/>
                <a:gd name="connsiteY117" fmla="*/ 2483941 h 4548521"/>
                <a:gd name="connsiteX118" fmla="*/ 5513190 w 6370596"/>
                <a:gd name="connsiteY118" fmla="*/ 2458541 h 4548521"/>
                <a:gd name="connsiteX119" fmla="*/ 5513190 w 6370596"/>
                <a:gd name="connsiteY119" fmla="*/ 2356941 h 4548521"/>
                <a:gd name="connsiteX120" fmla="*/ 5532240 w 6370596"/>
                <a:gd name="connsiteY120" fmla="*/ 2331541 h 4548521"/>
                <a:gd name="connsiteX121" fmla="*/ 5551290 w 6370596"/>
                <a:gd name="connsiteY121" fmla="*/ 2293441 h 4548521"/>
                <a:gd name="connsiteX122" fmla="*/ 5576690 w 6370596"/>
                <a:gd name="connsiteY122" fmla="*/ 2287091 h 4548521"/>
                <a:gd name="connsiteX123" fmla="*/ 5684640 w 6370596"/>
                <a:gd name="connsiteY123" fmla="*/ 2280741 h 4548521"/>
                <a:gd name="connsiteX124" fmla="*/ 5767190 w 6370596"/>
                <a:gd name="connsiteY124" fmla="*/ 2261691 h 4548521"/>
                <a:gd name="connsiteX125" fmla="*/ 5786240 w 6370596"/>
                <a:gd name="connsiteY125" fmla="*/ 2255341 h 4548521"/>
                <a:gd name="connsiteX126" fmla="*/ 5951340 w 6370596"/>
                <a:gd name="connsiteY126" fmla="*/ 2261691 h 4548521"/>
                <a:gd name="connsiteX127" fmla="*/ 5989440 w 6370596"/>
                <a:gd name="connsiteY127" fmla="*/ 2280741 h 4548521"/>
                <a:gd name="connsiteX128" fmla="*/ 6129140 w 6370596"/>
                <a:gd name="connsiteY128" fmla="*/ 2299791 h 4548521"/>
                <a:gd name="connsiteX129" fmla="*/ 6287890 w 6370596"/>
                <a:gd name="connsiteY129" fmla="*/ 2293441 h 4548521"/>
                <a:gd name="connsiteX130" fmla="*/ 6306940 w 6370596"/>
                <a:gd name="connsiteY130" fmla="*/ 2280741 h 4548521"/>
                <a:gd name="connsiteX131" fmla="*/ 6332340 w 6370596"/>
                <a:gd name="connsiteY131" fmla="*/ 2274391 h 4548521"/>
                <a:gd name="connsiteX132" fmla="*/ 6370440 w 6370596"/>
                <a:gd name="connsiteY132" fmla="*/ 2236291 h 4548521"/>
                <a:gd name="connsiteX133" fmla="*/ 6351390 w 6370596"/>
                <a:gd name="connsiteY133" fmla="*/ 2229941 h 4548521"/>
                <a:gd name="connsiteX134" fmla="*/ 6325990 w 6370596"/>
                <a:gd name="connsiteY134" fmla="*/ 2217241 h 4548521"/>
                <a:gd name="connsiteX135" fmla="*/ 6306940 w 6370596"/>
                <a:gd name="connsiteY135" fmla="*/ 2102941 h 4548521"/>
                <a:gd name="connsiteX136" fmla="*/ 6300590 w 6370596"/>
                <a:gd name="connsiteY136" fmla="*/ 2033091 h 4548521"/>
                <a:gd name="connsiteX137" fmla="*/ 6281540 w 6370596"/>
                <a:gd name="connsiteY137" fmla="*/ 1969591 h 4548521"/>
                <a:gd name="connsiteX138" fmla="*/ 6268840 w 6370596"/>
                <a:gd name="connsiteY138" fmla="*/ 1937841 h 4548521"/>
                <a:gd name="connsiteX139" fmla="*/ 6262490 w 6370596"/>
                <a:gd name="connsiteY139" fmla="*/ 1918791 h 4548521"/>
                <a:gd name="connsiteX140" fmla="*/ 6249790 w 6370596"/>
                <a:gd name="connsiteY140" fmla="*/ 1899741 h 4548521"/>
                <a:gd name="connsiteX141" fmla="*/ 6243440 w 6370596"/>
                <a:gd name="connsiteY141" fmla="*/ 1874341 h 4548521"/>
                <a:gd name="connsiteX142" fmla="*/ 6224390 w 6370596"/>
                <a:gd name="connsiteY142" fmla="*/ 1829891 h 4548521"/>
                <a:gd name="connsiteX143" fmla="*/ 6218040 w 6370596"/>
                <a:gd name="connsiteY143" fmla="*/ 1753691 h 4548521"/>
                <a:gd name="connsiteX144" fmla="*/ 6192640 w 6370596"/>
                <a:gd name="connsiteY144" fmla="*/ 1696541 h 4548521"/>
                <a:gd name="connsiteX145" fmla="*/ 6179940 w 6370596"/>
                <a:gd name="connsiteY145" fmla="*/ 1671141 h 4548521"/>
                <a:gd name="connsiteX146" fmla="*/ 6154540 w 6370596"/>
                <a:gd name="connsiteY146" fmla="*/ 1633041 h 4548521"/>
                <a:gd name="connsiteX147" fmla="*/ 6141840 w 6370596"/>
                <a:gd name="connsiteY147" fmla="*/ 1594941 h 4548521"/>
                <a:gd name="connsiteX148" fmla="*/ 6135490 w 6370596"/>
                <a:gd name="connsiteY148" fmla="*/ 1575891 h 4548521"/>
                <a:gd name="connsiteX149" fmla="*/ 6129140 w 6370596"/>
                <a:gd name="connsiteY149" fmla="*/ 1550491 h 4548521"/>
                <a:gd name="connsiteX150" fmla="*/ 6116440 w 6370596"/>
                <a:gd name="connsiteY150" fmla="*/ 1531441 h 4548521"/>
                <a:gd name="connsiteX151" fmla="*/ 6097390 w 6370596"/>
                <a:gd name="connsiteY151" fmla="*/ 1486991 h 4548521"/>
                <a:gd name="connsiteX152" fmla="*/ 6059290 w 6370596"/>
                <a:gd name="connsiteY152" fmla="*/ 1474291 h 4548521"/>
                <a:gd name="connsiteX153" fmla="*/ 6002140 w 6370596"/>
                <a:gd name="connsiteY153" fmla="*/ 1461591 h 4548521"/>
                <a:gd name="connsiteX154" fmla="*/ 5964040 w 6370596"/>
                <a:gd name="connsiteY154" fmla="*/ 1448891 h 4548521"/>
                <a:gd name="connsiteX155" fmla="*/ 5944990 w 6370596"/>
                <a:gd name="connsiteY155" fmla="*/ 1442541 h 4548521"/>
                <a:gd name="connsiteX156" fmla="*/ 5887840 w 6370596"/>
                <a:gd name="connsiteY156" fmla="*/ 1429841 h 4548521"/>
                <a:gd name="connsiteX157" fmla="*/ 5868790 w 6370596"/>
                <a:gd name="connsiteY157" fmla="*/ 1423491 h 4548521"/>
                <a:gd name="connsiteX158" fmla="*/ 5563990 w 6370596"/>
                <a:gd name="connsiteY158" fmla="*/ 1436191 h 4548521"/>
                <a:gd name="connsiteX159" fmla="*/ 5506840 w 6370596"/>
                <a:gd name="connsiteY159" fmla="*/ 1448891 h 4548521"/>
                <a:gd name="connsiteX160" fmla="*/ 5468740 w 6370596"/>
                <a:gd name="connsiteY160" fmla="*/ 1461591 h 4548521"/>
                <a:gd name="connsiteX161" fmla="*/ 5449690 w 6370596"/>
                <a:gd name="connsiteY161" fmla="*/ 1467941 h 4548521"/>
                <a:gd name="connsiteX162" fmla="*/ 5430640 w 6370596"/>
                <a:gd name="connsiteY162" fmla="*/ 1480641 h 4548521"/>
                <a:gd name="connsiteX163" fmla="*/ 5373490 w 6370596"/>
                <a:gd name="connsiteY163" fmla="*/ 1493341 h 4548521"/>
                <a:gd name="connsiteX164" fmla="*/ 5309990 w 6370596"/>
                <a:gd name="connsiteY164" fmla="*/ 1506041 h 4548521"/>
                <a:gd name="connsiteX165" fmla="*/ 5202040 w 6370596"/>
                <a:gd name="connsiteY165" fmla="*/ 1525091 h 4548521"/>
                <a:gd name="connsiteX166" fmla="*/ 5030590 w 6370596"/>
                <a:gd name="connsiteY166" fmla="*/ 1512391 h 4548521"/>
                <a:gd name="connsiteX167" fmla="*/ 4967090 w 6370596"/>
                <a:gd name="connsiteY167" fmla="*/ 1493341 h 4548521"/>
                <a:gd name="connsiteX168" fmla="*/ 4948040 w 6370596"/>
                <a:gd name="connsiteY168" fmla="*/ 1486991 h 4548521"/>
                <a:gd name="connsiteX169" fmla="*/ 4922640 w 6370596"/>
                <a:gd name="connsiteY169" fmla="*/ 1480641 h 4548521"/>
                <a:gd name="connsiteX170" fmla="*/ 4903590 w 6370596"/>
                <a:gd name="connsiteY170" fmla="*/ 1474291 h 4548521"/>
                <a:gd name="connsiteX171" fmla="*/ 4833740 w 6370596"/>
                <a:gd name="connsiteY171" fmla="*/ 1467941 h 4548521"/>
                <a:gd name="connsiteX172" fmla="*/ 4795640 w 6370596"/>
                <a:gd name="connsiteY172" fmla="*/ 1455241 h 4548521"/>
                <a:gd name="connsiteX173" fmla="*/ 4522590 w 6370596"/>
                <a:gd name="connsiteY173" fmla="*/ 1442541 h 4548521"/>
                <a:gd name="connsiteX174" fmla="*/ 4490840 w 6370596"/>
                <a:gd name="connsiteY174" fmla="*/ 1436191 h 4548521"/>
                <a:gd name="connsiteX175" fmla="*/ 4452740 w 6370596"/>
                <a:gd name="connsiteY175" fmla="*/ 1423491 h 4548521"/>
                <a:gd name="connsiteX176" fmla="*/ 4395590 w 6370596"/>
                <a:gd name="connsiteY176" fmla="*/ 1417141 h 4548521"/>
                <a:gd name="connsiteX177" fmla="*/ 4357490 w 6370596"/>
                <a:gd name="connsiteY177" fmla="*/ 1391741 h 4548521"/>
                <a:gd name="connsiteX178" fmla="*/ 4319390 w 6370596"/>
                <a:gd name="connsiteY178" fmla="*/ 1379041 h 4548521"/>
                <a:gd name="connsiteX179" fmla="*/ 4281290 w 6370596"/>
                <a:gd name="connsiteY179" fmla="*/ 1366341 h 4548521"/>
                <a:gd name="connsiteX180" fmla="*/ 4243190 w 6370596"/>
                <a:gd name="connsiteY180" fmla="*/ 1353641 h 4548521"/>
                <a:gd name="connsiteX181" fmla="*/ 4211440 w 6370596"/>
                <a:gd name="connsiteY181" fmla="*/ 1347291 h 4548521"/>
                <a:gd name="connsiteX182" fmla="*/ 4192390 w 6370596"/>
                <a:gd name="connsiteY182" fmla="*/ 1334591 h 4548521"/>
                <a:gd name="connsiteX183" fmla="*/ 4154290 w 6370596"/>
                <a:gd name="connsiteY183" fmla="*/ 1321891 h 4548521"/>
                <a:gd name="connsiteX184" fmla="*/ 4135240 w 6370596"/>
                <a:gd name="connsiteY184" fmla="*/ 1315541 h 4548521"/>
                <a:gd name="connsiteX185" fmla="*/ 4103490 w 6370596"/>
                <a:gd name="connsiteY185" fmla="*/ 1296491 h 4548521"/>
                <a:gd name="connsiteX186" fmla="*/ 4059040 w 6370596"/>
                <a:gd name="connsiteY186" fmla="*/ 1283791 h 4548521"/>
                <a:gd name="connsiteX187" fmla="*/ 4033640 w 6370596"/>
                <a:gd name="connsiteY187" fmla="*/ 1271091 h 4548521"/>
                <a:gd name="connsiteX188" fmla="*/ 3982840 w 6370596"/>
                <a:gd name="connsiteY188" fmla="*/ 1258391 h 4548521"/>
                <a:gd name="connsiteX189" fmla="*/ 3919340 w 6370596"/>
                <a:gd name="connsiteY189" fmla="*/ 1220291 h 4548521"/>
                <a:gd name="connsiteX190" fmla="*/ 3900290 w 6370596"/>
                <a:gd name="connsiteY190" fmla="*/ 1213941 h 4548521"/>
                <a:gd name="connsiteX191" fmla="*/ 3709790 w 6370596"/>
                <a:gd name="connsiteY191" fmla="*/ 1207591 h 4548521"/>
                <a:gd name="connsiteX192" fmla="*/ 3627240 w 6370596"/>
                <a:gd name="connsiteY192" fmla="*/ 1213941 h 4548521"/>
                <a:gd name="connsiteX193" fmla="*/ 3589140 w 6370596"/>
                <a:gd name="connsiteY193" fmla="*/ 1232991 h 4548521"/>
                <a:gd name="connsiteX194" fmla="*/ 3551040 w 6370596"/>
                <a:gd name="connsiteY194" fmla="*/ 1245691 h 4548521"/>
                <a:gd name="connsiteX195" fmla="*/ 3531990 w 6370596"/>
                <a:gd name="connsiteY195" fmla="*/ 1258391 h 4548521"/>
                <a:gd name="connsiteX196" fmla="*/ 3512940 w 6370596"/>
                <a:gd name="connsiteY196" fmla="*/ 1264741 h 4548521"/>
                <a:gd name="connsiteX197" fmla="*/ 3474840 w 6370596"/>
                <a:gd name="connsiteY197" fmla="*/ 1290141 h 4548521"/>
                <a:gd name="connsiteX198" fmla="*/ 3455790 w 6370596"/>
                <a:gd name="connsiteY198" fmla="*/ 1302841 h 4548521"/>
                <a:gd name="connsiteX199" fmla="*/ 3455790 w 6370596"/>
                <a:gd name="connsiteY199" fmla="*/ 1455241 h 4548521"/>
                <a:gd name="connsiteX200" fmla="*/ 3366890 w 6370596"/>
                <a:gd name="connsiteY200" fmla="*/ 1506041 h 4548521"/>
                <a:gd name="connsiteX201" fmla="*/ 3271640 w 6370596"/>
                <a:gd name="connsiteY201" fmla="*/ 1448891 h 4548521"/>
                <a:gd name="connsiteX202" fmla="*/ 3252590 w 6370596"/>
                <a:gd name="connsiteY202" fmla="*/ 1455241 h 4548521"/>
                <a:gd name="connsiteX203" fmla="*/ 3176390 w 6370596"/>
                <a:gd name="connsiteY203" fmla="*/ 1429841 h 4548521"/>
                <a:gd name="connsiteX204" fmla="*/ 3157340 w 6370596"/>
                <a:gd name="connsiteY204" fmla="*/ 1410791 h 4548521"/>
                <a:gd name="connsiteX205" fmla="*/ 3138290 w 6370596"/>
                <a:gd name="connsiteY205" fmla="*/ 1372691 h 4548521"/>
                <a:gd name="connsiteX206" fmla="*/ 3131940 w 6370596"/>
                <a:gd name="connsiteY206" fmla="*/ 1353641 h 4548521"/>
                <a:gd name="connsiteX207" fmla="*/ 3119240 w 6370596"/>
                <a:gd name="connsiteY207" fmla="*/ 1334591 h 4548521"/>
                <a:gd name="connsiteX208" fmla="*/ 3112890 w 6370596"/>
                <a:gd name="connsiteY208" fmla="*/ 1315541 h 4548521"/>
                <a:gd name="connsiteX209" fmla="*/ 3100190 w 6370596"/>
                <a:gd name="connsiteY209" fmla="*/ 1296491 h 4548521"/>
                <a:gd name="connsiteX210" fmla="*/ 3087490 w 6370596"/>
                <a:gd name="connsiteY210" fmla="*/ 1271091 h 4548521"/>
                <a:gd name="connsiteX211" fmla="*/ 3068440 w 6370596"/>
                <a:gd name="connsiteY211" fmla="*/ 1252041 h 4548521"/>
                <a:gd name="connsiteX212" fmla="*/ 3030340 w 6370596"/>
                <a:gd name="connsiteY212" fmla="*/ 1232991 h 4548521"/>
                <a:gd name="connsiteX213" fmla="*/ 3011290 w 6370596"/>
                <a:gd name="connsiteY213" fmla="*/ 1213941 h 4548521"/>
                <a:gd name="connsiteX214" fmla="*/ 2985890 w 6370596"/>
                <a:gd name="connsiteY214" fmla="*/ 1194891 h 4548521"/>
                <a:gd name="connsiteX215" fmla="*/ 2966840 w 6370596"/>
                <a:gd name="connsiteY215" fmla="*/ 1169491 h 4548521"/>
                <a:gd name="connsiteX216" fmla="*/ 2941440 w 6370596"/>
                <a:gd name="connsiteY216" fmla="*/ 1144091 h 4548521"/>
                <a:gd name="connsiteX217" fmla="*/ 2896990 w 6370596"/>
                <a:gd name="connsiteY217" fmla="*/ 1086941 h 4548521"/>
                <a:gd name="connsiteX218" fmla="*/ 2865240 w 6370596"/>
                <a:gd name="connsiteY218" fmla="*/ 1048841 h 4548521"/>
                <a:gd name="connsiteX219" fmla="*/ 2839840 w 6370596"/>
                <a:gd name="connsiteY219" fmla="*/ 1029791 h 4548521"/>
                <a:gd name="connsiteX220" fmla="*/ 2801740 w 6370596"/>
                <a:gd name="connsiteY220" fmla="*/ 1004391 h 4548521"/>
                <a:gd name="connsiteX221" fmla="*/ 2757290 w 6370596"/>
                <a:gd name="connsiteY221" fmla="*/ 966291 h 4548521"/>
                <a:gd name="connsiteX222" fmla="*/ 2719190 w 6370596"/>
                <a:gd name="connsiteY222" fmla="*/ 928191 h 4548521"/>
                <a:gd name="connsiteX223" fmla="*/ 2700140 w 6370596"/>
                <a:gd name="connsiteY223" fmla="*/ 915491 h 4548521"/>
                <a:gd name="connsiteX224" fmla="*/ 2655690 w 6370596"/>
                <a:gd name="connsiteY224" fmla="*/ 871041 h 4548521"/>
                <a:gd name="connsiteX225" fmla="*/ 2630290 w 6370596"/>
                <a:gd name="connsiteY225" fmla="*/ 832941 h 4548521"/>
                <a:gd name="connsiteX226" fmla="*/ 2598540 w 6370596"/>
                <a:gd name="connsiteY226" fmla="*/ 801191 h 4548521"/>
                <a:gd name="connsiteX227" fmla="*/ 2585840 w 6370596"/>
                <a:gd name="connsiteY227" fmla="*/ 782141 h 4548521"/>
                <a:gd name="connsiteX228" fmla="*/ 2522340 w 6370596"/>
                <a:gd name="connsiteY228" fmla="*/ 744041 h 4548521"/>
                <a:gd name="connsiteX229" fmla="*/ 2503290 w 6370596"/>
                <a:gd name="connsiteY229" fmla="*/ 724991 h 4548521"/>
                <a:gd name="connsiteX230" fmla="*/ 2452490 w 6370596"/>
                <a:gd name="connsiteY230" fmla="*/ 693241 h 4548521"/>
                <a:gd name="connsiteX231" fmla="*/ 2376290 w 6370596"/>
                <a:gd name="connsiteY231" fmla="*/ 642441 h 4548521"/>
                <a:gd name="connsiteX232" fmla="*/ 2331840 w 6370596"/>
                <a:gd name="connsiteY232" fmla="*/ 585291 h 4548521"/>
                <a:gd name="connsiteX233" fmla="*/ 2293740 w 6370596"/>
                <a:gd name="connsiteY233" fmla="*/ 547191 h 4548521"/>
                <a:gd name="connsiteX234" fmla="*/ 2268340 w 6370596"/>
                <a:gd name="connsiteY234" fmla="*/ 496391 h 4548521"/>
                <a:gd name="connsiteX235" fmla="*/ 2223890 w 6370596"/>
                <a:gd name="connsiteY235" fmla="*/ 350341 h 4548521"/>
                <a:gd name="connsiteX236" fmla="*/ 2211190 w 6370596"/>
                <a:gd name="connsiteY236" fmla="*/ 331291 h 4548521"/>
                <a:gd name="connsiteX237" fmla="*/ 2204840 w 6370596"/>
                <a:gd name="connsiteY237" fmla="*/ 312241 h 4548521"/>
                <a:gd name="connsiteX238" fmla="*/ 2179440 w 6370596"/>
                <a:gd name="connsiteY238" fmla="*/ 274141 h 4548521"/>
                <a:gd name="connsiteX239" fmla="*/ 2122290 w 6370596"/>
                <a:gd name="connsiteY239" fmla="*/ 134441 h 4548521"/>
                <a:gd name="connsiteX240" fmla="*/ 2096890 w 6370596"/>
                <a:gd name="connsiteY240" fmla="*/ 96341 h 4548521"/>
                <a:gd name="connsiteX241" fmla="*/ 2071490 w 6370596"/>
                <a:gd name="connsiteY241" fmla="*/ 89991 h 4548521"/>
                <a:gd name="connsiteX242" fmla="*/ 2001640 w 6370596"/>
                <a:gd name="connsiteY242" fmla="*/ 58241 h 4548521"/>
                <a:gd name="connsiteX243" fmla="*/ 1982590 w 6370596"/>
                <a:gd name="connsiteY243" fmla="*/ 45541 h 4548521"/>
                <a:gd name="connsiteX244" fmla="*/ 1684140 w 6370596"/>
                <a:gd name="connsiteY244" fmla="*/ 26491 h 4548521"/>
                <a:gd name="connsiteX245" fmla="*/ 763390 w 6370596"/>
                <a:gd name="connsiteY245" fmla="*/ 13791 h 4548521"/>
                <a:gd name="connsiteX246" fmla="*/ 503040 w 6370596"/>
                <a:gd name="connsiteY246" fmla="*/ 1091 h 4548521"/>
                <a:gd name="connsiteX247" fmla="*/ 452240 w 6370596"/>
                <a:gd name="connsiteY247" fmla="*/ 20141 h 4548521"/>
                <a:gd name="connsiteX248" fmla="*/ 134740 w 6370596"/>
                <a:gd name="connsiteY248" fmla="*/ 20141 h 4548521"/>
                <a:gd name="connsiteX249" fmla="*/ 45840 w 6370596"/>
                <a:gd name="connsiteY249" fmla="*/ 64591 h 4548521"/>
                <a:gd name="connsiteX250" fmla="*/ 26790 w 6370596"/>
                <a:gd name="connsiteY250" fmla="*/ 229691 h 4548521"/>
                <a:gd name="connsiteX251" fmla="*/ 7740 w 6370596"/>
                <a:gd name="connsiteY251" fmla="*/ 369391 h 4548521"/>
                <a:gd name="connsiteX252" fmla="*/ 20440 w 6370596"/>
                <a:gd name="connsiteY252"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32140 w 6370596"/>
                <a:gd name="connsiteY100" fmla="*/ 3036391 h 4548521"/>
                <a:gd name="connsiteX101" fmla="*/ 4776590 w 6370596"/>
                <a:gd name="connsiteY101" fmla="*/ 2883991 h 4548521"/>
                <a:gd name="connsiteX102" fmla="*/ 4846440 w 6370596"/>
                <a:gd name="connsiteY102" fmla="*/ 2763341 h 4548521"/>
                <a:gd name="connsiteX103" fmla="*/ 4859140 w 6370596"/>
                <a:gd name="connsiteY103" fmla="*/ 2744291 h 4548521"/>
                <a:gd name="connsiteX104" fmla="*/ 4960740 w 6370596"/>
                <a:gd name="connsiteY104" fmla="*/ 2680791 h 4548521"/>
                <a:gd name="connsiteX105" fmla="*/ 5049640 w 6370596"/>
                <a:gd name="connsiteY105" fmla="*/ 2661741 h 4548521"/>
                <a:gd name="connsiteX106" fmla="*/ 5119490 w 6370596"/>
                <a:gd name="connsiteY106" fmla="*/ 2668091 h 4548521"/>
                <a:gd name="connsiteX107" fmla="*/ 5240140 w 6370596"/>
                <a:gd name="connsiteY107" fmla="*/ 2718891 h 4548521"/>
                <a:gd name="connsiteX108" fmla="*/ 5354440 w 6370596"/>
                <a:gd name="connsiteY108" fmla="*/ 2756991 h 4548521"/>
                <a:gd name="connsiteX109" fmla="*/ 5494140 w 6370596"/>
                <a:gd name="connsiteY109" fmla="*/ 2763341 h 4548521"/>
                <a:gd name="connsiteX110" fmla="*/ 5513190 w 6370596"/>
                <a:gd name="connsiteY110" fmla="*/ 2744291 h 4548521"/>
                <a:gd name="connsiteX111" fmla="*/ 5500490 w 6370596"/>
                <a:gd name="connsiteY111" fmla="*/ 2699841 h 4548521"/>
                <a:gd name="connsiteX112" fmla="*/ 5494140 w 6370596"/>
                <a:gd name="connsiteY112" fmla="*/ 2668091 h 4548521"/>
                <a:gd name="connsiteX113" fmla="*/ 5456040 w 6370596"/>
                <a:gd name="connsiteY113" fmla="*/ 2649041 h 4548521"/>
                <a:gd name="connsiteX114" fmla="*/ 5449690 w 6370596"/>
                <a:gd name="connsiteY114" fmla="*/ 2623641 h 4548521"/>
                <a:gd name="connsiteX115" fmla="*/ 5462390 w 6370596"/>
                <a:gd name="connsiteY115" fmla="*/ 2509341 h 4548521"/>
                <a:gd name="connsiteX116" fmla="*/ 5475090 w 6370596"/>
                <a:gd name="connsiteY116" fmla="*/ 2483941 h 4548521"/>
                <a:gd name="connsiteX117" fmla="*/ 5513190 w 6370596"/>
                <a:gd name="connsiteY117" fmla="*/ 2458541 h 4548521"/>
                <a:gd name="connsiteX118" fmla="*/ 5513190 w 6370596"/>
                <a:gd name="connsiteY118" fmla="*/ 2356941 h 4548521"/>
                <a:gd name="connsiteX119" fmla="*/ 5532240 w 6370596"/>
                <a:gd name="connsiteY119" fmla="*/ 2331541 h 4548521"/>
                <a:gd name="connsiteX120" fmla="*/ 5551290 w 6370596"/>
                <a:gd name="connsiteY120" fmla="*/ 2293441 h 4548521"/>
                <a:gd name="connsiteX121" fmla="*/ 5576690 w 6370596"/>
                <a:gd name="connsiteY121" fmla="*/ 2287091 h 4548521"/>
                <a:gd name="connsiteX122" fmla="*/ 5684640 w 6370596"/>
                <a:gd name="connsiteY122" fmla="*/ 2280741 h 4548521"/>
                <a:gd name="connsiteX123" fmla="*/ 5767190 w 6370596"/>
                <a:gd name="connsiteY123" fmla="*/ 2261691 h 4548521"/>
                <a:gd name="connsiteX124" fmla="*/ 5786240 w 6370596"/>
                <a:gd name="connsiteY124" fmla="*/ 2255341 h 4548521"/>
                <a:gd name="connsiteX125" fmla="*/ 5951340 w 6370596"/>
                <a:gd name="connsiteY125" fmla="*/ 2261691 h 4548521"/>
                <a:gd name="connsiteX126" fmla="*/ 5989440 w 6370596"/>
                <a:gd name="connsiteY126" fmla="*/ 2280741 h 4548521"/>
                <a:gd name="connsiteX127" fmla="*/ 6129140 w 6370596"/>
                <a:gd name="connsiteY127" fmla="*/ 2299791 h 4548521"/>
                <a:gd name="connsiteX128" fmla="*/ 6287890 w 6370596"/>
                <a:gd name="connsiteY128" fmla="*/ 2293441 h 4548521"/>
                <a:gd name="connsiteX129" fmla="*/ 6306940 w 6370596"/>
                <a:gd name="connsiteY129" fmla="*/ 2280741 h 4548521"/>
                <a:gd name="connsiteX130" fmla="*/ 6332340 w 6370596"/>
                <a:gd name="connsiteY130" fmla="*/ 2274391 h 4548521"/>
                <a:gd name="connsiteX131" fmla="*/ 6370440 w 6370596"/>
                <a:gd name="connsiteY131" fmla="*/ 2236291 h 4548521"/>
                <a:gd name="connsiteX132" fmla="*/ 6351390 w 6370596"/>
                <a:gd name="connsiteY132" fmla="*/ 2229941 h 4548521"/>
                <a:gd name="connsiteX133" fmla="*/ 6325990 w 6370596"/>
                <a:gd name="connsiteY133" fmla="*/ 2217241 h 4548521"/>
                <a:gd name="connsiteX134" fmla="*/ 6306940 w 6370596"/>
                <a:gd name="connsiteY134" fmla="*/ 2102941 h 4548521"/>
                <a:gd name="connsiteX135" fmla="*/ 6300590 w 6370596"/>
                <a:gd name="connsiteY135" fmla="*/ 2033091 h 4548521"/>
                <a:gd name="connsiteX136" fmla="*/ 6281540 w 6370596"/>
                <a:gd name="connsiteY136" fmla="*/ 1969591 h 4548521"/>
                <a:gd name="connsiteX137" fmla="*/ 6268840 w 6370596"/>
                <a:gd name="connsiteY137" fmla="*/ 1937841 h 4548521"/>
                <a:gd name="connsiteX138" fmla="*/ 6262490 w 6370596"/>
                <a:gd name="connsiteY138" fmla="*/ 1918791 h 4548521"/>
                <a:gd name="connsiteX139" fmla="*/ 6249790 w 6370596"/>
                <a:gd name="connsiteY139" fmla="*/ 1899741 h 4548521"/>
                <a:gd name="connsiteX140" fmla="*/ 6243440 w 6370596"/>
                <a:gd name="connsiteY140" fmla="*/ 1874341 h 4548521"/>
                <a:gd name="connsiteX141" fmla="*/ 6224390 w 6370596"/>
                <a:gd name="connsiteY141" fmla="*/ 1829891 h 4548521"/>
                <a:gd name="connsiteX142" fmla="*/ 6218040 w 6370596"/>
                <a:gd name="connsiteY142" fmla="*/ 1753691 h 4548521"/>
                <a:gd name="connsiteX143" fmla="*/ 6192640 w 6370596"/>
                <a:gd name="connsiteY143" fmla="*/ 1696541 h 4548521"/>
                <a:gd name="connsiteX144" fmla="*/ 6179940 w 6370596"/>
                <a:gd name="connsiteY144" fmla="*/ 1671141 h 4548521"/>
                <a:gd name="connsiteX145" fmla="*/ 6154540 w 6370596"/>
                <a:gd name="connsiteY145" fmla="*/ 1633041 h 4548521"/>
                <a:gd name="connsiteX146" fmla="*/ 6141840 w 6370596"/>
                <a:gd name="connsiteY146" fmla="*/ 1594941 h 4548521"/>
                <a:gd name="connsiteX147" fmla="*/ 6135490 w 6370596"/>
                <a:gd name="connsiteY147" fmla="*/ 1575891 h 4548521"/>
                <a:gd name="connsiteX148" fmla="*/ 6129140 w 6370596"/>
                <a:gd name="connsiteY148" fmla="*/ 1550491 h 4548521"/>
                <a:gd name="connsiteX149" fmla="*/ 6116440 w 6370596"/>
                <a:gd name="connsiteY149" fmla="*/ 1531441 h 4548521"/>
                <a:gd name="connsiteX150" fmla="*/ 6097390 w 6370596"/>
                <a:gd name="connsiteY150" fmla="*/ 1486991 h 4548521"/>
                <a:gd name="connsiteX151" fmla="*/ 6059290 w 6370596"/>
                <a:gd name="connsiteY151" fmla="*/ 1474291 h 4548521"/>
                <a:gd name="connsiteX152" fmla="*/ 6002140 w 6370596"/>
                <a:gd name="connsiteY152" fmla="*/ 1461591 h 4548521"/>
                <a:gd name="connsiteX153" fmla="*/ 5964040 w 6370596"/>
                <a:gd name="connsiteY153" fmla="*/ 1448891 h 4548521"/>
                <a:gd name="connsiteX154" fmla="*/ 5944990 w 6370596"/>
                <a:gd name="connsiteY154" fmla="*/ 1442541 h 4548521"/>
                <a:gd name="connsiteX155" fmla="*/ 5887840 w 6370596"/>
                <a:gd name="connsiteY155" fmla="*/ 1429841 h 4548521"/>
                <a:gd name="connsiteX156" fmla="*/ 5868790 w 6370596"/>
                <a:gd name="connsiteY156" fmla="*/ 1423491 h 4548521"/>
                <a:gd name="connsiteX157" fmla="*/ 5563990 w 6370596"/>
                <a:gd name="connsiteY157" fmla="*/ 1436191 h 4548521"/>
                <a:gd name="connsiteX158" fmla="*/ 5506840 w 6370596"/>
                <a:gd name="connsiteY158" fmla="*/ 1448891 h 4548521"/>
                <a:gd name="connsiteX159" fmla="*/ 5468740 w 6370596"/>
                <a:gd name="connsiteY159" fmla="*/ 1461591 h 4548521"/>
                <a:gd name="connsiteX160" fmla="*/ 5449690 w 6370596"/>
                <a:gd name="connsiteY160" fmla="*/ 1467941 h 4548521"/>
                <a:gd name="connsiteX161" fmla="*/ 5430640 w 6370596"/>
                <a:gd name="connsiteY161" fmla="*/ 1480641 h 4548521"/>
                <a:gd name="connsiteX162" fmla="*/ 5373490 w 6370596"/>
                <a:gd name="connsiteY162" fmla="*/ 1493341 h 4548521"/>
                <a:gd name="connsiteX163" fmla="*/ 5309990 w 6370596"/>
                <a:gd name="connsiteY163" fmla="*/ 1506041 h 4548521"/>
                <a:gd name="connsiteX164" fmla="*/ 5202040 w 6370596"/>
                <a:gd name="connsiteY164" fmla="*/ 1525091 h 4548521"/>
                <a:gd name="connsiteX165" fmla="*/ 5030590 w 6370596"/>
                <a:gd name="connsiteY165" fmla="*/ 1512391 h 4548521"/>
                <a:gd name="connsiteX166" fmla="*/ 4967090 w 6370596"/>
                <a:gd name="connsiteY166" fmla="*/ 1493341 h 4548521"/>
                <a:gd name="connsiteX167" fmla="*/ 4948040 w 6370596"/>
                <a:gd name="connsiteY167" fmla="*/ 1486991 h 4548521"/>
                <a:gd name="connsiteX168" fmla="*/ 4922640 w 6370596"/>
                <a:gd name="connsiteY168" fmla="*/ 1480641 h 4548521"/>
                <a:gd name="connsiteX169" fmla="*/ 4903590 w 6370596"/>
                <a:gd name="connsiteY169" fmla="*/ 1474291 h 4548521"/>
                <a:gd name="connsiteX170" fmla="*/ 4833740 w 6370596"/>
                <a:gd name="connsiteY170" fmla="*/ 1467941 h 4548521"/>
                <a:gd name="connsiteX171" fmla="*/ 4795640 w 6370596"/>
                <a:gd name="connsiteY171" fmla="*/ 1455241 h 4548521"/>
                <a:gd name="connsiteX172" fmla="*/ 4522590 w 6370596"/>
                <a:gd name="connsiteY172" fmla="*/ 1442541 h 4548521"/>
                <a:gd name="connsiteX173" fmla="*/ 4490840 w 6370596"/>
                <a:gd name="connsiteY173" fmla="*/ 1436191 h 4548521"/>
                <a:gd name="connsiteX174" fmla="*/ 4452740 w 6370596"/>
                <a:gd name="connsiteY174" fmla="*/ 1423491 h 4548521"/>
                <a:gd name="connsiteX175" fmla="*/ 4395590 w 6370596"/>
                <a:gd name="connsiteY175" fmla="*/ 1417141 h 4548521"/>
                <a:gd name="connsiteX176" fmla="*/ 4357490 w 6370596"/>
                <a:gd name="connsiteY176" fmla="*/ 1391741 h 4548521"/>
                <a:gd name="connsiteX177" fmla="*/ 4319390 w 6370596"/>
                <a:gd name="connsiteY177" fmla="*/ 1379041 h 4548521"/>
                <a:gd name="connsiteX178" fmla="*/ 4281290 w 6370596"/>
                <a:gd name="connsiteY178" fmla="*/ 1366341 h 4548521"/>
                <a:gd name="connsiteX179" fmla="*/ 4243190 w 6370596"/>
                <a:gd name="connsiteY179" fmla="*/ 1353641 h 4548521"/>
                <a:gd name="connsiteX180" fmla="*/ 4211440 w 6370596"/>
                <a:gd name="connsiteY180" fmla="*/ 1347291 h 4548521"/>
                <a:gd name="connsiteX181" fmla="*/ 4192390 w 6370596"/>
                <a:gd name="connsiteY181" fmla="*/ 1334591 h 4548521"/>
                <a:gd name="connsiteX182" fmla="*/ 4154290 w 6370596"/>
                <a:gd name="connsiteY182" fmla="*/ 1321891 h 4548521"/>
                <a:gd name="connsiteX183" fmla="*/ 4135240 w 6370596"/>
                <a:gd name="connsiteY183" fmla="*/ 1315541 h 4548521"/>
                <a:gd name="connsiteX184" fmla="*/ 4103490 w 6370596"/>
                <a:gd name="connsiteY184" fmla="*/ 1296491 h 4548521"/>
                <a:gd name="connsiteX185" fmla="*/ 4059040 w 6370596"/>
                <a:gd name="connsiteY185" fmla="*/ 1283791 h 4548521"/>
                <a:gd name="connsiteX186" fmla="*/ 4033640 w 6370596"/>
                <a:gd name="connsiteY186" fmla="*/ 1271091 h 4548521"/>
                <a:gd name="connsiteX187" fmla="*/ 3982840 w 6370596"/>
                <a:gd name="connsiteY187" fmla="*/ 1258391 h 4548521"/>
                <a:gd name="connsiteX188" fmla="*/ 3919340 w 6370596"/>
                <a:gd name="connsiteY188" fmla="*/ 1220291 h 4548521"/>
                <a:gd name="connsiteX189" fmla="*/ 3900290 w 6370596"/>
                <a:gd name="connsiteY189" fmla="*/ 1213941 h 4548521"/>
                <a:gd name="connsiteX190" fmla="*/ 3709790 w 6370596"/>
                <a:gd name="connsiteY190" fmla="*/ 1207591 h 4548521"/>
                <a:gd name="connsiteX191" fmla="*/ 3627240 w 6370596"/>
                <a:gd name="connsiteY191" fmla="*/ 1213941 h 4548521"/>
                <a:gd name="connsiteX192" fmla="*/ 3589140 w 6370596"/>
                <a:gd name="connsiteY192" fmla="*/ 1232991 h 4548521"/>
                <a:gd name="connsiteX193" fmla="*/ 3551040 w 6370596"/>
                <a:gd name="connsiteY193" fmla="*/ 1245691 h 4548521"/>
                <a:gd name="connsiteX194" fmla="*/ 3531990 w 6370596"/>
                <a:gd name="connsiteY194" fmla="*/ 1258391 h 4548521"/>
                <a:gd name="connsiteX195" fmla="*/ 3512940 w 6370596"/>
                <a:gd name="connsiteY195" fmla="*/ 1264741 h 4548521"/>
                <a:gd name="connsiteX196" fmla="*/ 3474840 w 6370596"/>
                <a:gd name="connsiteY196" fmla="*/ 1290141 h 4548521"/>
                <a:gd name="connsiteX197" fmla="*/ 3455790 w 6370596"/>
                <a:gd name="connsiteY197" fmla="*/ 1302841 h 4548521"/>
                <a:gd name="connsiteX198" fmla="*/ 3455790 w 6370596"/>
                <a:gd name="connsiteY198" fmla="*/ 1455241 h 4548521"/>
                <a:gd name="connsiteX199" fmla="*/ 3366890 w 6370596"/>
                <a:gd name="connsiteY199" fmla="*/ 1506041 h 4548521"/>
                <a:gd name="connsiteX200" fmla="*/ 3271640 w 6370596"/>
                <a:gd name="connsiteY200" fmla="*/ 1448891 h 4548521"/>
                <a:gd name="connsiteX201" fmla="*/ 3252590 w 6370596"/>
                <a:gd name="connsiteY201" fmla="*/ 1455241 h 4548521"/>
                <a:gd name="connsiteX202" fmla="*/ 3176390 w 6370596"/>
                <a:gd name="connsiteY202" fmla="*/ 1429841 h 4548521"/>
                <a:gd name="connsiteX203" fmla="*/ 3157340 w 6370596"/>
                <a:gd name="connsiteY203" fmla="*/ 1410791 h 4548521"/>
                <a:gd name="connsiteX204" fmla="*/ 3138290 w 6370596"/>
                <a:gd name="connsiteY204" fmla="*/ 1372691 h 4548521"/>
                <a:gd name="connsiteX205" fmla="*/ 3131940 w 6370596"/>
                <a:gd name="connsiteY205" fmla="*/ 1353641 h 4548521"/>
                <a:gd name="connsiteX206" fmla="*/ 3119240 w 6370596"/>
                <a:gd name="connsiteY206" fmla="*/ 1334591 h 4548521"/>
                <a:gd name="connsiteX207" fmla="*/ 3112890 w 6370596"/>
                <a:gd name="connsiteY207" fmla="*/ 1315541 h 4548521"/>
                <a:gd name="connsiteX208" fmla="*/ 3100190 w 6370596"/>
                <a:gd name="connsiteY208" fmla="*/ 1296491 h 4548521"/>
                <a:gd name="connsiteX209" fmla="*/ 3087490 w 6370596"/>
                <a:gd name="connsiteY209" fmla="*/ 1271091 h 4548521"/>
                <a:gd name="connsiteX210" fmla="*/ 3068440 w 6370596"/>
                <a:gd name="connsiteY210" fmla="*/ 1252041 h 4548521"/>
                <a:gd name="connsiteX211" fmla="*/ 3030340 w 6370596"/>
                <a:gd name="connsiteY211" fmla="*/ 1232991 h 4548521"/>
                <a:gd name="connsiteX212" fmla="*/ 3011290 w 6370596"/>
                <a:gd name="connsiteY212" fmla="*/ 1213941 h 4548521"/>
                <a:gd name="connsiteX213" fmla="*/ 2985890 w 6370596"/>
                <a:gd name="connsiteY213" fmla="*/ 1194891 h 4548521"/>
                <a:gd name="connsiteX214" fmla="*/ 2966840 w 6370596"/>
                <a:gd name="connsiteY214" fmla="*/ 1169491 h 4548521"/>
                <a:gd name="connsiteX215" fmla="*/ 2941440 w 6370596"/>
                <a:gd name="connsiteY215" fmla="*/ 1144091 h 4548521"/>
                <a:gd name="connsiteX216" fmla="*/ 2896990 w 6370596"/>
                <a:gd name="connsiteY216" fmla="*/ 1086941 h 4548521"/>
                <a:gd name="connsiteX217" fmla="*/ 2865240 w 6370596"/>
                <a:gd name="connsiteY217" fmla="*/ 1048841 h 4548521"/>
                <a:gd name="connsiteX218" fmla="*/ 2839840 w 6370596"/>
                <a:gd name="connsiteY218" fmla="*/ 1029791 h 4548521"/>
                <a:gd name="connsiteX219" fmla="*/ 2801740 w 6370596"/>
                <a:gd name="connsiteY219" fmla="*/ 1004391 h 4548521"/>
                <a:gd name="connsiteX220" fmla="*/ 2757290 w 6370596"/>
                <a:gd name="connsiteY220" fmla="*/ 966291 h 4548521"/>
                <a:gd name="connsiteX221" fmla="*/ 2719190 w 6370596"/>
                <a:gd name="connsiteY221" fmla="*/ 928191 h 4548521"/>
                <a:gd name="connsiteX222" fmla="*/ 2700140 w 6370596"/>
                <a:gd name="connsiteY222" fmla="*/ 915491 h 4548521"/>
                <a:gd name="connsiteX223" fmla="*/ 2655690 w 6370596"/>
                <a:gd name="connsiteY223" fmla="*/ 871041 h 4548521"/>
                <a:gd name="connsiteX224" fmla="*/ 2630290 w 6370596"/>
                <a:gd name="connsiteY224" fmla="*/ 832941 h 4548521"/>
                <a:gd name="connsiteX225" fmla="*/ 2598540 w 6370596"/>
                <a:gd name="connsiteY225" fmla="*/ 801191 h 4548521"/>
                <a:gd name="connsiteX226" fmla="*/ 2585840 w 6370596"/>
                <a:gd name="connsiteY226" fmla="*/ 782141 h 4548521"/>
                <a:gd name="connsiteX227" fmla="*/ 2522340 w 6370596"/>
                <a:gd name="connsiteY227" fmla="*/ 744041 h 4548521"/>
                <a:gd name="connsiteX228" fmla="*/ 2503290 w 6370596"/>
                <a:gd name="connsiteY228" fmla="*/ 724991 h 4548521"/>
                <a:gd name="connsiteX229" fmla="*/ 2452490 w 6370596"/>
                <a:gd name="connsiteY229" fmla="*/ 693241 h 4548521"/>
                <a:gd name="connsiteX230" fmla="*/ 2376290 w 6370596"/>
                <a:gd name="connsiteY230" fmla="*/ 642441 h 4548521"/>
                <a:gd name="connsiteX231" fmla="*/ 2331840 w 6370596"/>
                <a:gd name="connsiteY231" fmla="*/ 585291 h 4548521"/>
                <a:gd name="connsiteX232" fmla="*/ 2293740 w 6370596"/>
                <a:gd name="connsiteY232" fmla="*/ 547191 h 4548521"/>
                <a:gd name="connsiteX233" fmla="*/ 2268340 w 6370596"/>
                <a:gd name="connsiteY233" fmla="*/ 496391 h 4548521"/>
                <a:gd name="connsiteX234" fmla="*/ 2223890 w 6370596"/>
                <a:gd name="connsiteY234" fmla="*/ 350341 h 4548521"/>
                <a:gd name="connsiteX235" fmla="*/ 2211190 w 6370596"/>
                <a:gd name="connsiteY235" fmla="*/ 331291 h 4548521"/>
                <a:gd name="connsiteX236" fmla="*/ 2204840 w 6370596"/>
                <a:gd name="connsiteY236" fmla="*/ 312241 h 4548521"/>
                <a:gd name="connsiteX237" fmla="*/ 2179440 w 6370596"/>
                <a:gd name="connsiteY237" fmla="*/ 274141 h 4548521"/>
                <a:gd name="connsiteX238" fmla="*/ 2122290 w 6370596"/>
                <a:gd name="connsiteY238" fmla="*/ 134441 h 4548521"/>
                <a:gd name="connsiteX239" fmla="*/ 2096890 w 6370596"/>
                <a:gd name="connsiteY239" fmla="*/ 96341 h 4548521"/>
                <a:gd name="connsiteX240" fmla="*/ 2071490 w 6370596"/>
                <a:gd name="connsiteY240" fmla="*/ 89991 h 4548521"/>
                <a:gd name="connsiteX241" fmla="*/ 2001640 w 6370596"/>
                <a:gd name="connsiteY241" fmla="*/ 58241 h 4548521"/>
                <a:gd name="connsiteX242" fmla="*/ 1982590 w 6370596"/>
                <a:gd name="connsiteY242" fmla="*/ 45541 h 4548521"/>
                <a:gd name="connsiteX243" fmla="*/ 1684140 w 6370596"/>
                <a:gd name="connsiteY243" fmla="*/ 26491 h 4548521"/>
                <a:gd name="connsiteX244" fmla="*/ 763390 w 6370596"/>
                <a:gd name="connsiteY244" fmla="*/ 13791 h 4548521"/>
                <a:gd name="connsiteX245" fmla="*/ 503040 w 6370596"/>
                <a:gd name="connsiteY245" fmla="*/ 1091 h 4548521"/>
                <a:gd name="connsiteX246" fmla="*/ 452240 w 6370596"/>
                <a:gd name="connsiteY246" fmla="*/ 20141 h 4548521"/>
                <a:gd name="connsiteX247" fmla="*/ 134740 w 6370596"/>
                <a:gd name="connsiteY247" fmla="*/ 20141 h 4548521"/>
                <a:gd name="connsiteX248" fmla="*/ 45840 w 6370596"/>
                <a:gd name="connsiteY248" fmla="*/ 64591 h 4548521"/>
                <a:gd name="connsiteX249" fmla="*/ 26790 w 6370596"/>
                <a:gd name="connsiteY249" fmla="*/ 229691 h 4548521"/>
                <a:gd name="connsiteX250" fmla="*/ 7740 w 6370596"/>
                <a:gd name="connsiteY250" fmla="*/ 369391 h 4548521"/>
                <a:gd name="connsiteX251" fmla="*/ 20440 w 6370596"/>
                <a:gd name="connsiteY251"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776590 w 6370596"/>
                <a:gd name="connsiteY101" fmla="*/ 2883991 h 4548521"/>
                <a:gd name="connsiteX102" fmla="*/ 4846440 w 6370596"/>
                <a:gd name="connsiteY102" fmla="*/ 2763341 h 4548521"/>
                <a:gd name="connsiteX103" fmla="*/ 4859140 w 6370596"/>
                <a:gd name="connsiteY103" fmla="*/ 2744291 h 4548521"/>
                <a:gd name="connsiteX104" fmla="*/ 4960740 w 6370596"/>
                <a:gd name="connsiteY104" fmla="*/ 2680791 h 4548521"/>
                <a:gd name="connsiteX105" fmla="*/ 5049640 w 6370596"/>
                <a:gd name="connsiteY105" fmla="*/ 2661741 h 4548521"/>
                <a:gd name="connsiteX106" fmla="*/ 5119490 w 6370596"/>
                <a:gd name="connsiteY106" fmla="*/ 2668091 h 4548521"/>
                <a:gd name="connsiteX107" fmla="*/ 5240140 w 6370596"/>
                <a:gd name="connsiteY107" fmla="*/ 2718891 h 4548521"/>
                <a:gd name="connsiteX108" fmla="*/ 5354440 w 6370596"/>
                <a:gd name="connsiteY108" fmla="*/ 2756991 h 4548521"/>
                <a:gd name="connsiteX109" fmla="*/ 5494140 w 6370596"/>
                <a:gd name="connsiteY109" fmla="*/ 2763341 h 4548521"/>
                <a:gd name="connsiteX110" fmla="*/ 5513190 w 6370596"/>
                <a:gd name="connsiteY110" fmla="*/ 2744291 h 4548521"/>
                <a:gd name="connsiteX111" fmla="*/ 5500490 w 6370596"/>
                <a:gd name="connsiteY111" fmla="*/ 2699841 h 4548521"/>
                <a:gd name="connsiteX112" fmla="*/ 5494140 w 6370596"/>
                <a:gd name="connsiteY112" fmla="*/ 2668091 h 4548521"/>
                <a:gd name="connsiteX113" fmla="*/ 5456040 w 6370596"/>
                <a:gd name="connsiteY113" fmla="*/ 2649041 h 4548521"/>
                <a:gd name="connsiteX114" fmla="*/ 5449690 w 6370596"/>
                <a:gd name="connsiteY114" fmla="*/ 2623641 h 4548521"/>
                <a:gd name="connsiteX115" fmla="*/ 5462390 w 6370596"/>
                <a:gd name="connsiteY115" fmla="*/ 2509341 h 4548521"/>
                <a:gd name="connsiteX116" fmla="*/ 5475090 w 6370596"/>
                <a:gd name="connsiteY116" fmla="*/ 2483941 h 4548521"/>
                <a:gd name="connsiteX117" fmla="*/ 5513190 w 6370596"/>
                <a:gd name="connsiteY117" fmla="*/ 2458541 h 4548521"/>
                <a:gd name="connsiteX118" fmla="*/ 5513190 w 6370596"/>
                <a:gd name="connsiteY118" fmla="*/ 2356941 h 4548521"/>
                <a:gd name="connsiteX119" fmla="*/ 5532240 w 6370596"/>
                <a:gd name="connsiteY119" fmla="*/ 2331541 h 4548521"/>
                <a:gd name="connsiteX120" fmla="*/ 5551290 w 6370596"/>
                <a:gd name="connsiteY120" fmla="*/ 2293441 h 4548521"/>
                <a:gd name="connsiteX121" fmla="*/ 5576690 w 6370596"/>
                <a:gd name="connsiteY121" fmla="*/ 2287091 h 4548521"/>
                <a:gd name="connsiteX122" fmla="*/ 5684640 w 6370596"/>
                <a:gd name="connsiteY122" fmla="*/ 2280741 h 4548521"/>
                <a:gd name="connsiteX123" fmla="*/ 5767190 w 6370596"/>
                <a:gd name="connsiteY123" fmla="*/ 2261691 h 4548521"/>
                <a:gd name="connsiteX124" fmla="*/ 5786240 w 6370596"/>
                <a:gd name="connsiteY124" fmla="*/ 2255341 h 4548521"/>
                <a:gd name="connsiteX125" fmla="*/ 5951340 w 6370596"/>
                <a:gd name="connsiteY125" fmla="*/ 2261691 h 4548521"/>
                <a:gd name="connsiteX126" fmla="*/ 5989440 w 6370596"/>
                <a:gd name="connsiteY126" fmla="*/ 2280741 h 4548521"/>
                <a:gd name="connsiteX127" fmla="*/ 6129140 w 6370596"/>
                <a:gd name="connsiteY127" fmla="*/ 2299791 h 4548521"/>
                <a:gd name="connsiteX128" fmla="*/ 6287890 w 6370596"/>
                <a:gd name="connsiteY128" fmla="*/ 2293441 h 4548521"/>
                <a:gd name="connsiteX129" fmla="*/ 6306940 w 6370596"/>
                <a:gd name="connsiteY129" fmla="*/ 2280741 h 4548521"/>
                <a:gd name="connsiteX130" fmla="*/ 6332340 w 6370596"/>
                <a:gd name="connsiteY130" fmla="*/ 2274391 h 4548521"/>
                <a:gd name="connsiteX131" fmla="*/ 6370440 w 6370596"/>
                <a:gd name="connsiteY131" fmla="*/ 2236291 h 4548521"/>
                <a:gd name="connsiteX132" fmla="*/ 6351390 w 6370596"/>
                <a:gd name="connsiteY132" fmla="*/ 2229941 h 4548521"/>
                <a:gd name="connsiteX133" fmla="*/ 6325990 w 6370596"/>
                <a:gd name="connsiteY133" fmla="*/ 2217241 h 4548521"/>
                <a:gd name="connsiteX134" fmla="*/ 6306940 w 6370596"/>
                <a:gd name="connsiteY134" fmla="*/ 2102941 h 4548521"/>
                <a:gd name="connsiteX135" fmla="*/ 6300590 w 6370596"/>
                <a:gd name="connsiteY135" fmla="*/ 2033091 h 4548521"/>
                <a:gd name="connsiteX136" fmla="*/ 6281540 w 6370596"/>
                <a:gd name="connsiteY136" fmla="*/ 1969591 h 4548521"/>
                <a:gd name="connsiteX137" fmla="*/ 6268840 w 6370596"/>
                <a:gd name="connsiteY137" fmla="*/ 1937841 h 4548521"/>
                <a:gd name="connsiteX138" fmla="*/ 6262490 w 6370596"/>
                <a:gd name="connsiteY138" fmla="*/ 1918791 h 4548521"/>
                <a:gd name="connsiteX139" fmla="*/ 6249790 w 6370596"/>
                <a:gd name="connsiteY139" fmla="*/ 1899741 h 4548521"/>
                <a:gd name="connsiteX140" fmla="*/ 6243440 w 6370596"/>
                <a:gd name="connsiteY140" fmla="*/ 1874341 h 4548521"/>
                <a:gd name="connsiteX141" fmla="*/ 6224390 w 6370596"/>
                <a:gd name="connsiteY141" fmla="*/ 1829891 h 4548521"/>
                <a:gd name="connsiteX142" fmla="*/ 6218040 w 6370596"/>
                <a:gd name="connsiteY142" fmla="*/ 1753691 h 4548521"/>
                <a:gd name="connsiteX143" fmla="*/ 6192640 w 6370596"/>
                <a:gd name="connsiteY143" fmla="*/ 1696541 h 4548521"/>
                <a:gd name="connsiteX144" fmla="*/ 6179940 w 6370596"/>
                <a:gd name="connsiteY144" fmla="*/ 1671141 h 4548521"/>
                <a:gd name="connsiteX145" fmla="*/ 6154540 w 6370596"/>
                <a:gd name="connsiteY145" fmla="*/ 1633041 h 4548521"/>
                <a:gd name="connsiteX146" fmla="*/ 6141840 w 6370596"/>
                <a:gd name="connsiteY146" fmla="*/ 1594941 h 4548521"/>
                <a:gd name="connsiteX147" fmla="*/ 6135490 w 6370596"/>
                <a:gd name="connsiteY147" fmla="*/ 1575891 h 4548521"/>
                <a:gd name="connsiteX148" fmla="*/ 6129140 w 6370596"/>
                <a:gd name="connsiteY148" fmla="*/ 1550491 h 4548521"/>
                <a:gd name="connsiteX149" fmla="*/ 6116440 w 6370596"/>
                <a:gd name="connsiteY149" fmla="*/ 1531441 h 4548521"/>
                <a:gd name="connsiteX150" fmla="*/ 6097390 w 6370596"/>
                <a:gd name="connsiteY150" fmla="*/ 1486991 h 4548521"/>
                <a:gd name="connsiteX151" fmla="*/ 6059290 w 6370596"/>
                <a:gd name="connsiteY151" fmla="*/ 1474291 h 4548521"/>
                <a:gd name="connsiteX152" fmla="*/ 6002140 w 6370596"/>
                <a:gd name="connsiteY152" fmla="*/ 1461591 h 4548521"/>
                <a:gd name="connsiteX153" fmla="*/ 5964040 w 6370596"/>
                <a:gd name="connsiteY153" fmla="*/ 1448891 h 4548521"/>
                <a:gd name="connsiteX154" fmla="*/ 5944990 w 6370596"/>
                <a:gd name="connsiteY154" fmla="*/ 1442541 h 4548521"/>
                <a:gd name="connsiteX155" fmla="*/ 5887840 w 6370596"/>
                <a:gd name="connsiteY155" fmla="*/ 1429841 h 4548521"/>
                <a:gd name="connsiteX156" fmla="*/ 5868790 w 6370596"/>
                <a:gd name="connsiteY156" fmla="*/ 1423491 h 4548521"/>
                <a:gd name="connsiteX157" fmla="*/ 5563990 w 6370596"/>
                <a:gd name="connsiteY157" fmla="*/ 1436191 h 4548521"/>
                <a:gd name="connsiteX158" fmla="*/ 5506840 w 6370596"/>
                <a:gd name="connsiteY158" fmla="*/ 1448891 h 4548521"/>
                <a:gd name="connsiteX159" fmla="*/ 5468740 w 6370596"/>
                <a:gd name="connsiteY159" fmla="*/ 1461591 h 4548521"/>
                <a:gd name="connsiteX160" fmla="*/ 5449690 w 6370596"/>
                <a:gd name="connsiteY160" fmla="*/ 1467941 h 4548521"/>
                <a:gd name="connsiteX161" fmla="*/ 5430640 w 6370596"/>
                <a:gd name="connsiteY161" fmla="*/ 1480641 h 4548521"/>
                <a:gd name="connsiteX162" fmla="*/ 5373490 w 6370596"/>
                <a:gd name="connsiteY162" fmla="*/ 1493341 h 4548521"/>
                <a:gd name="connsiteX163" fmla="*/ 5309990 w 6370596"/>
                <a:gd name="connsiteY163" fmla="*/ 1506041 h 4548521"/>
                <a:gd name="connsiteX164" fmla="*/ 5202040 w 6370596"/>
                <a:gd name="connsiteY164" fmla="*/ 1525091 h 4548521"/>
                <a:gd name="connsiteX165" fmla="*/ 5030590 w 6370596"/>
                <a:gd name="connsiteY165" fmla="*/ 1512391 h 4548521"/>
                <a:gd name="connsiteX166" fmla="*/ 4967090 w 6370596"/>
                <a:gd name="connsiteY166" fmla="*/ 1493341 h 4548521"/>
                <a:gd name="connsiteX167" fmla="*/ 4948040 w 6370596"/>
                <a:gd name="connsiteY167" fmla="*/ 1486991 h 4548521"/>
                <a:gd name="connsiteX168" fmla="*/ 4922640 w 6370596"/>
                <a:gd name="connsiteY168" fmla="*/ 1480641 h 4548521"/>
                <a:gd name="connsiteX169" fmla="*/ 4903590 w 6370596"/>
                <a:gd name="connsiteY169" fmla="*/ 1474291 h 4548521"/>
                <a:gd name="connsiteX170" fmla="*/ 4833740 w 6370596"/>
                <a:gd name="connsiteY170" fmla="*/ 1467941 h 4548521"/>
                <a:gd name="connsiteX171" fmla="*/ 4795640 w 6370596"/>
                <a:gd name="connsiteY171" fmla="*/ 1455241 h 4548521"/>
                <a:gd name="connsiteX172" fmla="*/ 4522590 w 6370596"/>
                <a:gd name="connsiteY172" fmla="*/ 1442541 h 4548521"/>
                <a:gd name="connsiteX173" fmla="*/ 4490840 w 6370596"/>
                <a:gd name="connsiteY173" fmla="*/ 1436191 h 4548521"/>
                <a:gd name="connsiteX174" fmla="*/ 4452740 w 6370596"/>
                <a:gd name="connsiteY174" fmla="*/ 1423491 h 4548521"/>
                <a:gd name="connsiteX175" fmla="*/ 4395590 w 6370596"/>
                <a:gd name="connsiteY175" fmla="*/ 1417141 h 4548521"/>
                <a:gd name="connsiteX176" fmla="*/ 4357490 w 6370596"/>
                <a:gd name="connsiteY176" fmla="*/ 1391741 h 4548521"/>
                <a:gd name="connsiteX177" fmla="*/ 4319390 w 6370596"/>
                <a:gd name="connsiteY177" fmla="*/ 1379041 h 4548521"/>
                <a:gd name="connsiteX178" fmla="*/ 4281290 w 6370596"/>
                <a:gd name="connsiteY178" fmla="*/ 1366341 h 4548521"/>
                <a:gd name="connsiteX179" fmla="*/ 4243190 w 6370596"/>
                <a:gd name="connsiteY179" fmla="*/ 1353641 h 4548521"/>
                <a:gd name="connsiteX180" fmla="*/ 4211440 w 6370596"/>
                <a:gd name="connsiteY180" fmla="*/ 1347291 h 4548521"/>
                <a:gd name="connsiteX181" fmla="*/ 4192390 w 6370596"/>
                <a:gd name="connsiteY181" fmla="*/ 1334591 h 4548521"/>
                <a:gd name="connsiteX182" fmla="*/ 4154290 w 6370596"/>
                <a:gd name="connsiteY182" fmla="*/ 1321891 h 4548521"/>
                <a:gd name="connsiteX183" fmla="*/ 4135240 w 6370596"/>
                <a:gd name="connsiteY183" fmla="*/ 1315541 h 4548521"/>
                <a:gd name="connsiteX184" fmla="*/ 4103490 w 6370596"/>
                <a:gd name="connsiteY184" fmla="*/ 1296491 h 4548521"/>
                <a:gd name="connsiteX185" fmla="*/ 4059040 w 6370596"/>
                <a:gd name="connsiteY185" fmla="*/ 1283791 h 4548521"/>
                <a:gd name="connsiteX186" fmla="*/ 4033640 w 6370596"/>
                <a:gd name="connsiteY186" fmla="*/ 1271091 h 4548521"/>
                <a:gd name="connsiteX187" fmla="*/ 3982840 w 6370596"/>
                <a:gd name="connsiteY187" fmla="*/ 1258391 h 4548521"/>
                <a:gd name="connsiteX188" fmla="*/ 3919340 w 6370596"/>
                <a:gd name="connsiteY188" fmla="*/ 1220291 h 4548521"/>
                <a:gd name="connsiteX189" fmla="*/ 3900290 w 6370596"/>
                <a:gd name="connsiteY189" fmla="*/ 1213941 h 4548521"/>
                <a:gd name="connsiteX190" fmla="*/ 3709790 w 6370596"/>
                <a:gd name="connsiteY190" fmla="*/ 1207591 h 4548521"/>
                <a:gd name="connsiteX191" fmla="*/ 3627240 w 6370596"/>
                <a:gd name="connsiteY191" fmla="*/ 1213941 h 4548521"/>
                <a:gd name="connsiteX192" fmla="*/ 3589140 w 6370596"/>
                <a:gd name="connsiteY192" fmla="*/ 1232991 h 4548521"/>
                <a:gd name="connsiteX193" fmla="*/ 3551040 w 6370596"/>
                <a:gd name="connsiteY193" fmla="*/ 1245691 h 4548521"/>
                <a:gd name="connsiteX194" fmla="*/ 3531990 w 6370596"/>
                <a:gd name="connsiteY194" fmla="*/ 1258391 h 4548521"/>
                <a:gd name="connsiteX195" fmla="*/ 3512940 w 6370596"/>
                <a:gd name="connsiteY195" fmla="*/ 1264741 h 4548521"/>
                <a:gd name="connsiteX196" fmla="*/ 3474840 w 6370596"/>
                <a:gd name="connsiteY196" fmla="*/ 1290141 h 4548521"/>
                <a:gd name="connsiteX197" fmla="*/ 3455790 w 6370596"/>
                <a:gd name="connsiteY197" fmla="*/ 1302841 h 4548521"/>
                <a:gd name="connsiteX198" fmla="*/ 3455790 w 6370596"/>
                <a:gd name="connsiteY198" fmla="*/ 1455241 h 4548521"/>
                <a:gd name="connsiteX199" fmla="*/ 3366890 w 6370596"/>
                <a:gd name="connsiteY199" fmla="*/ 1506041 h 4548521"/>
                <a:gd name="connsiteX200" fmla="*/ 3271640 w 6370596"/>
                <a:gd name="connsiteY200" fmla="*/ 1448891 h 4548521"/>
                <a:gd name="connsiteX201" fmla="*/ 3252590 w 6370596"/>
                <a:gd name="connsiteY201" fmla="*/ 1455241 h 4548521"/>
                <a:gd name="connsiteX202" fmla="*/ 3176390 w 6370596"/>
                <a:gd name="connsiteY202" fmla="*/ 1429841 h 4548521"/>
                <a:gd name="connsiteX203" fmla="*/ 3157340 w 6370596"/>
                <a:gd name="connsiteY203" fmla="*/ 1410791 h 4548521"/>
                <a:gd name="connsiteX204" fmla="*/ 3138290 w 6370596"/>
                <a:gd name="connsiteY204" fmla="*/ 1372691 h 4548521"/>
                <a:gd name="connsiteX205" fmla="*/ 3131940 w 6370596"/>
                <a:gd name="connsiteY205" fmla="*/ 1353641 h 4548521"/>
                <a:gd name="connsiteX206" fmla="*/ 3119240 w 6370596"/>
                <a:gd name="connsiteY206" fmla="*/ 1334591 h 4548521"/>
                <a:gd name="connsiteX207" fmla="*/ 3112890 w 6370596"/>
                <a:gd name="connsiteY207" fmla="*/ 1315541 h 4548521"/>
                <a:gd name="connsiteX208" fmla="*/ 3100190 w 6370596"/>
                <a:gd name="connsiteY208" fmla="*/ 1296491 h 4548521"/>
                <a:gd name="connsiteX209" fmla="*/ 3087490 w 6370596"/>
                <a:gd name="connsiteY209" fmla="*/ 1271091 h 4548521"/>
                <a:gd name="connsiteX210" fmla="*/ 3068440 w 6370596"/>
                <a:gd name="connsiteY210" fmla="*/ 1252041 h 4548521"/>
                <a:gd name="connsiteX211" fmla="*/ 3030340 w 6370596"/>
                <a:gd name="connsiteY211" fmla="*/ 1232991 h 4548521"/>
                <a:gd name="connsiteX212" fmla="*/ 3011290 w 6370596"/>
                <a:gd name="connsiteY212" fmla="*/ 1213941 h 4548521"/>
                <a:gd name="connsiteX213" fmla="*/ 2985890 w 6370596"/>
                <a:gd name="connsiteY213" fmla="*/ 1194891 h 4548521"/>
                <a:gd name="connsiteX214" fmla="*/ 2966840 w 6370596"/>
                <a:gd name="connsiteY214" fmla="*/ 1169491 h 4548521"/>
                <a:gd name="connsiteX215" fmla="*/ 2941440 w 6370596"/>
                <a:gd name="connsiteY215" fmla="*/ 1144091 h 4548521"/>
                <a:gd name="connsiteX216" fmla="*/ 2896990 w 6370596"/>
                <a:gd name="connsiteY216" fmla="*/ 1086941 h 4548521"/>
                <a:gd name="connsiteX217" fmla="*/ 2865240 w 6370596"/>
                <a:gd name="connsiteY217" fmla="*/ 1048841 h 4548521"/>
                <a:gd name="connsiteX218" fmla="*/ 2839840 w 6370596"/>
                <a:gd name="connsiteY218" fmla="*/ 1029791 h 4548521"/>
                <a:gd name="connsiteX219" fmla="*/ 2801740 w 6370596"/>
                <a:gd name="connsiteY219" fmla="*/ 1004391 h 4548521"/>
                <a:gd name="connsiteX220" fmla="*/ 2757290 w 6370596"/>
                <a:gd name="connsiteY220" fmla="*/ 966291 h 4548521"/>
                <a:gd name="connsiteX221" fmla="*/ 2719190 w 6370596"/>
                <a:gd name="connsiteY221" fmla="*/ 928191 h 4548521"/>
                <a:gd name="connsiteX222" fmla="*/ 2700140 w 6370596"/>
                <a:gd name="connsiteY222" fmla="*/ 915491 h 4548521"/>
                <a:gd name="connsiteX223" fmla="*/ 2655690 w 6370596"/>
                <a:gd name="connsiteY223" fmla="*/ 871041 h 4548521"/>
                <a:gd name="connsiteX224" fmla="*/ 2630290 w 6370596"/>
                <a:gd name="connsiteY224" fmla="*/ 832941 h 4548521"/>
                <a:gd name="connsiteX225" fmla="*/ 2598540 w 6370596"/>
                <a:gd name="connsiteY225" fmla="*/ 801191 h 4548521"/>
                <a:gd name="connsiteX226" fmla="*/ 2585840 w 6370596"/>
                <a:gd name="connsiteY226" fmla="*/ 782141 h 4548521"/>
                <a:gd name="connsiteX227" fmla="*/ 2522340 w 6370596"/>
                <a:gd name="connsiteY227" fmla="*/ 744041 h 4548521"/>
                <a:gd name="connsiteX228" fmla="*/ 2503290 w 6370596"/>
                <a:gd name="connsiteY228" fmla="*/ 724991 h 4548521"/>
                <a:gd name="connsiteX229" fmla="*/ 2452490 w 6370596"/>
                <a:gd name="connsiteY229" fmla="*/ 693241 h 4548521"/>
                <a:gd name="connsiteX230" fmla="*/ 2376290 w 6370596"/>
                <a:gd name="connsiteY230" fmla="*/ 642441 h 4548521"/>
                <a:gd name="connsiteX231" fmla="*/ 2331840 w 6370596"/>
                <a:gd name="connsiteY231" fmla="*/ 585291 h 4548521"/>
                <a:gd name="connsiteX232" fmla="*/ 2293740 w 6370596"/>
                <a:gd name="connsiteY232" fmla="*/ 547191 h 4548521"/>
                <a:gd name="connsiteX233" fmla="*/ 2268340 w 6370596"/>
                <a:gd name="connsiteY233" fmla="*/ 496391 h 4548521"/>
                <a:gd name="connsiteX234" fmla="*/ 2223890 w 6370596"/>
                <a:gd name="connsiteY234" fmla="*/ 350341 h 4548521"/>
                <a:gd name="connsiteX235" fmla="*/ 2211190 w 6370596"/>
                <a:gd name="connsiteY235" fmla="*/ 331291 h 4548521"/>
                <a:gd name="connsiteX236" fmla="*/ 2204840 w 6370596"/>
                <a:gd name="connsiteY236" fmla="*/ 312241 h 4548521"/>
                <a:gd name="connsiteX237" fmla="*/ 2179440 w 6370596"/>
                <a:gd name="connsiteY237" fmla="*/ 274141 h 4548521"/>
                <a:gd name="connsiteX238" fmla="*/ 2122290 w 6370596"/>
                <a:gd name="connsiteY238" fmla="*/ 134441 h 4548521"/>
                <a:gd name="connsiteX239" fmla="*/ 2096890 w 6370596"/>
                <a:gd name="connsiteY239" fmla="*/ 96341 h 4548521"/>
                <a:gd name="connsiteX240" fmla="*/ 2071490 w 6370596"/>
                <a:gd name="connsiteY240" fmla="*/ 89991 h 4548521"/>
                <a:gd name="connsiteX241" fmla="*/ 2001640 w 6370596"/>
                <a:gd name="connsiteY241" fmla="*/ 58241 h 4548521"/>
                <a:gd name="connsiteX242" fmla="*/ 1982590 w 6370596"/>
                <a:gd name="connsiteY242" fmla="*/ 45541 h 4548521"/>
                <a:gd name="connsiteX243" fmla="*/ 1684140 w 6370596"/>
                <a:gd name="connsiteY243" fmla="*/ 26491 h 4548521"/>
                <a:gd name="connsiteX244" fmla="*/ 763390 w 6370596"/>
                <a:gd name="connsiteY244" fmla="*/ 13791 h 4548521"/>
                <a:gd name="connsiteX245" fmla="*/ 503040 w 6370596"/>
                <a:gd name="connsiteY245" fmla="*/ 1091 h 4548521"/>
                <a:gd name="connsiteX246" fmla="*/ 452240 w 6370596"/>
                <a:gd name="connsiteY246" fmla="*/ 20141 h 4548521"/>
                <a:gd name="connsiteX247" fmla="*/ 134740 w 6370596"/>
                <a:gd name="connsiteY247" fmla="*/ 20141 h 4548521"/>
                <a:gd name="connsiteX248" fmla="*/ 45840 w 6370596"/>
                <a:gd name="connsiteY248" fmla="*/ 64591 h 4548521"/>
                <a:gd name="connsiteX249" fmla="*/ 26790 w 6370596"/>
                <a:gd name="connsiteY249" fmla="*/ 229691 h 4548521"/>
                <a:gd name="connsiteX250" fmla="*/ 7740 w 6370596"/>
                <a:gd name="connsiteY250" fmla="*/ 369391 h 4548521"/>
                <a:gd name="connsiteX251" fmla="*/ 20440 w 6370596"/>
                <a:gd name="connsiteY251"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846440 w 6370596"/>
                <a:gd name="connsiteY102" fmla="*/ 2763341 h 4548521"/>
                <a:gd name="connsiteX103" fmla="*/ 4859140 w 6370596"/>
                <a:gd name="connsiteY103" fmla="*/ 2744291 h 4548521"/>
                <a:gd name="connsiteX104" fmla="*/ 4960740 w 6370596"/>
                <a:gd name="connsiteY104" fmla="*/ 2680791 h 4548521"/>
                <a:gd name="connsiteX105" fmla="*/ 5049640 w 6370596"/>
                <a:gd name="connsiteY105" fmla="*/ 2661741 h 4548521"/>
                <a:gd name="connsiteX106" fmla="*/ 5119490 w 6370596"/>
                <a:gd name="connsiteY106" fmla="*/ 2668091 h 4548521"/>
                <a:gd name="connsiteX107" fmla="*/ 5240140 w 6370596"/>
                <a:gd name="connsiteY107" fmla="*/ 2718891 h 4548521"/>
                <a:gd name="connsiteX108" fmla="*/ 5354440 w 6370596"/>
                <a:gd name="connsiteY108" fmla="*/ 2756991 h 4548521"/>
                <a:gd name="connsiteX109" fmla="*/ 5494140 w 6370596"/>
                <a:gd name="connsiteY109" fmla="*/ 2763341 h 4548521"/>
                <a:gd name="connsiteX110" fmla="*/ 5513190 w 6370596"/>
                <a:gd name="connsiteY110" fmla="*/ 2744291 h 4548521"/>
                <a:gd name="connsiteX111" fmla="*/ 5500490 w 6370596"/>
                <a:gd name="connsiteY111" fmla="*/ 2699841 h 4548521"/>
                <a:gd name="connsiteX112" fmla="*/ 5494140 w 6370596"/>
                <a:gd name="connsiteY112" fmla="*/ 2668091 h 4548521"/>
                <a:gd name="connsiteX113" fmla="*/ 5456040 w 6370596"/>
                <a:gd name="connsiteY113" fmla="*/ 2649041 h 4548521"/>
                <a:gd name="connsiteX114" fmla="*/ 5449690 w 6370596"/>
                <a:gd name="connsiteY114" fmla="*/ 2623641 h 4548521"/>
                <a:gd name="connsiteX115" fmla="*/ 5462390 w 6370596"/>
                <a:gd name="connsiteY115" fmla="*/ 2509341 h 4548521"/>
                <a:gd name="connsiteX116" fmla="*/ 5475090 w 6370596"/>
                <a:gd name="connsiteY116" fmla="*/ 2483941 h 4548521"/>
                <a:gd name="connsiteX117" fmla="*/ 5513190 w 6370596"/>
                <a:gd name="connsiteY117" fmla="*/ 2458541 h 4548521"/>
                <a:gd name="connsiteX118" fmla="*/ 5513190 w 6370596"/>
                <a:gd name="connsiteY118" fmla="*/ 2356941 h 4548521"/>
                <a:gd name="connsiteX119" fmla="*/ 5532240 w 6370596"/>
                <a:gd name="connsiteY119" fmla="*/ 2331541 h 4548521"/>
                <a:gd name="connsiteX120" fmla="*/ 5551290 w 6370596"/>
                <a:gd name="connsiteY120" fmla="*/ 2293441 h 4548521"/>
                <a:gd name="connsiteX121" fmla="*/ 5576690 w 6370596"/>
                <a:gd name="connsiteY121" fmla="*/ 2287091 h 4548521"/>
                <a:gd name="connsiteX122" fmla="*/ 5684640 w 6370596"/>
                <a:gd name="connsiteY122" fmla="*/ 2280741 h 4548521"/>
                <a:gd name="connsiteX123" fmla="*/ 5767190 w 6370596"/>
                <a:gd name="connsiteY123" fmla="*/ 2261691 h 4548521"/>
                <a:gd name="connsiteX124" fmla="*/ 5786240 w 6370596"/>
                <a:gd name="connsiteY124" fmla="*/ 2255341 h 4548521"/>
                <a:gd name="connsiteX125" fmla="*/ 5951340 w 6370596"/>
                <a:gd name="connsiteY125" fmla="*/ 2261691 h 4548521"/>
                <a:gd name="connsiteX126" fmla="*/ 5989440 w 6370596"/>
                <a:gd name="connsiteY126" fmla="*/ 2280741 h 4548521"/>
                <a:gd name="connsiteX127" fmla="*/ 6129140 w 6370596"/>
                <a:gd name="connsiteY127" fmla="*/ 2299791 h 4548521"/>
                <a:gd name="connsiteX128" fmla="*/ 6287890 w 6370596"/>
                <a:gd name="connsiteY128" fmla="*/ 2293441 h 4548521"/>
                <a:gd name="connsiteX129" fmla="*/ 6306940 w 6370596"/>
                <a:gd name="connsiteY129" fmla="*/ 2280741 h 4548521"/>
                <a:gd name="connsiteX130" fmla="*/ 6332340 w 6370596"/>
                <a:gd name="connsiteY130" fmla="*/ 2274391 h 4548521"/>
                <a:gd name="connsiteX131" fmla="*/ 6370440 w 6370596"/>
                <a:gd name="connsiteY131" fmla="*/ 2236291 h 4548521"/>
                <a:gd name="connsiteX132" fmla="*/ 6351390 w 6370596"/>
                <a:gd name="connsiteY132" fmla="*/ 2229941 h 4548521"/>
                <a:gd name="connsiteX133" fmla="*/ 6325990 w 6370596"/>
                <a:gd name="connsiteY133" fmla="*/ 2217241 h 4548521"/>
                <a:gd name="connsiteX134" fmla="*/ 6306940 w 6370596"/>
                <a:gd name="connsiteY134" fmla="*/ 2102941 h 4548521"/>
                <a:gd name="connsiteX135" fmla="*/ 6300590 w 6370596"/>
                <a:gd name="connsiteY135" fmla="*/ 2033091 h 4548521"/>
                <a:gd name="connsiteX136" fmla="*/ 6281540 w 6370596"/>
                <a:gd name="connsiteY136" fmla="*/ 1969591 h 4548521"/>
                <a:gd name="connsiteX137" fmla="*/ 6268840 w 6370596"/>
                <a:gd name="connsiteY137" fmla="*/ 1937841 h 4548521"/>
                <a:gd name="connsiteX138" fmla="*/ 6262490 w 6370596"/>
                <a:gd name="connsiteY138" fmla="*/ 1918791 h 4548521"/>
                <a:gd name="connsiteX139" fmla="*/ 6249790 w 6370596"/>
                <a:gd name="connsiteY139" fmla="*/ 1899741 h 4548521"/>
                <a:gd name="connsiteX140" fmla="*/ 6243440 w 6370596"/>
                <a:gd name="connsiteY140" fmla="*/ 1874341 h 4548521"/>
                <a:gd name="connsiteX141" fmla="*/ 6224390 w 6370596"/>
                <a:gd name="connsiteY141" fmla="*/ 1829891 h 4548521"/>
                <a:gd name="connsiteX142" fmla="*/ 6218040 w 6370596"/>
                <a:gd name="connsiteY142" fmla="*/ 1753691 h 4548521"/>
                <a:gd name="connsiteX143" fmla="*/ 6192640 w 6370596"/>
                <a:gd name="connsiteY143" fmla="*/ 1696541 h 4548521"/>
                <a:gd name="connsiteX144" fmla="*/ 6179940 w 6370596"/>
                <a:gd name="connsiteY144" fmla="*/ 1671141 h 4548521"/>
                <a:gd name="connsiteX145" fmla="*/ 6154540 w 6370596"/>
                <a:gd name="connsiteY145" fmla="*/ 1633041 h 4548521"/>
                <a:gd name="connsiteX146" fmla="*/ 6141840 w 6370596"/>
                <a:gd name="connsiteY146" fmla="*/ 1594941 h 4548521"/>
                <a:gd name="connsiteX147" fmla="*/ 6135490 w 6370596"/>
                <a:gd name="connsiteY147" fmla="*/ 1575891 h 4548521"/>
                <a:gd name="connsiteX148" fmla="*/ 6129140 w 6370596"/>
                <a:gd name="connsiteY148" fmla="*/ 1550491 h 4548521"/>
                <a:gd name="connsiteX149" fmla="*/ 6116440 w 6370596"/>
                <a:gd name="connsiteY149" fmla="*/ 1531441 h 4548521"/>
                <a:gd name="connsiteX150" fmla="*/ 6097390 w 6370596"/>
                <a:gd name="connsiteY150" fmla="*/ 1486991 h 4548521"/>
                <a:gd name="connsiteX151" fmla="*/ 6059290 w 6370596"/>
                <a:gd name="connsiteY151" fmla="*/ 1474291 h 4548521"/>
                <a:gd name="connsiteX152" fmla="*/ 6002140 w 6370596"/>
                <a:gd name="connsiteY152" fmla="*/ 1461591 h 4548521"/>
                <a:gd name="connsiteX153" fmla="*/ 5964040 w 6370596"/>
                <a:gd name="connsiteY153" fmla="*/ 1448891 h 4548521"/>
                <a:gd name="connsiteX154" fmla="*/ 5944990 w 6370596"/>
                <a:gd name="connsiteY154" fmla="*/ 1442541 h 4548521"/>
                <a:gd name="connsiteX155" fmla="*/ 5887840 w 6370596"/>
                <a:gd name="connsiteY155" fmla="*/ 1429841 h 4548521"/>
                <a:gd name="connsiteX156" fmla="*/ 5868790 w 6370596"/>
                <a:gd name="connsiteY156" fmla="*/ 1423491 h 4548521"/>
                <a:gd name="connsiteX157" fmla="*/ 5563990 w 6370596"/>
                <a:gd name="connsiteY157" fmla="*/ 1436191 h 4548521"/>
                <a:gd name="connsiteX158" fmla="*/ 5506840 w 6370596"/>
                <a:gd name="connsiteY158" fmla="*/ 1448891 h 4548521"/>
                <a:gd name="connsiteX159" fmla="*/ 5468740 w 6370596"/>
                <a:gd name="connsiteY159" fmla="*/ 1461591 h 4548521"/>
                <a:gd name="connsiteX160" fmla="*/ 5449690 w 6370596"/>
                <a:gd name="connsiteY160" fmla="*/ 1467941 h 4548521"/>
                <a:gd name="connsiteX161" fmla="*/ 5430640 w 6370596"/>
                <a:gd name="connsiteY161" fmla="*/ 1480641 h 4548521"/>
                <a:gd name="connsiteX162" fmla="*/ 5373490 w 6370596"/>
                <a:gd name="connsiteY162" fmla="*/ 1493341 h 4548521"/>
                <a:gd name="connsiteX163" fmla="*/ 5309990 w 6370596"/>
                <a:gd name="connsiteY163" fmla="*/ 1506041 h 4548521"/>
                <a:gd name="connsiteX164" fmla="*/ 5202040 w 6370596"/>
                <a:gd name="connsiteY164" fmla="*/ 1525091 h 4548521"/>
                <a:gd name="connsiteX165" fmla="*/ 5030590 w 6370596"/>
                <a:gd name="connsiteY165" fmla="*/ 1512391 h 4548521"/>
                <a:gd name="connsiteX166" fmla="*/ 4967090 w 6370596"/>
                <a:gd name="connsiteY166" fmla="*/ 1493341 h 4548521"/>
                <a:gd name="connsiteX167" fmla="*/ 4948040 w 6370596"/>
                <a:gd name="connsiteY167" fmla="*/ 1486991 h 4548521"/>
                <a:gd name="connsiteX168" fmla="*/ 4922640 w 6370596"/>
                <a:gd name="connsiteY168" fmla="*/ 1480641 h 4548521"/>
                <a:gd name="connsiteX169" fmla="*/ 4903590 w 6370596"/>
                <a:gd name="connsiteY169" fmla="*/ 1474291 h 4548521"/>
                <a:gd name="connsiteX170" fmla="*/ 4833740 w 6370596"/>
                <a:gd name="connsiteY170" fmla="*/ 1467941 h 4548521"/>
                <a:gd name="connsiteX171" fmla="*/ 4795640 w 6370596"/>
                <a:gd name="connsiteY171" fmla="*/ 1455241 h 4548521"/>
                <a:gd name="connsiteX172" fmla="*/ 4522590 w 6370596"/>
                <a:gd name="connsiteY172" fmla="*/ 1442541 h 4548521"/>
                <a:gd name="connsiteX173" fmla="*/ 4490840 w 6370596"/>
                <a:gd name="connsiteY173" fmla="*/ 1436191 h 4548521"/>
                <a:gd name="connsiteX174" fmla="*/ 4452740 w 6370596"/>
                <a:gd name="connsiteY174" fmla="*/ 1423491 h 4548521"/>
                <a:gd name="connsiteX175" fmla="*/ 4395590 w 6370596"/>
                <a:gd name="connsiteY175" fmla="*/ 1417141 h 4548521"/>
                <a:gd name="connsiteX176" fmla="*/ 4357490 w 6370596"/>
                <a:gd name="connsiteY176" fmla="*/ 1391741 h 4548521"/>
                <a:gd name="connsiteX177" fmla="*/ 4319390 w 6370596"/>
                <a:gd name="connsiteY177" fmla="*/ 1379041 h 4548521"/>
                <a:gd name="connsiteX178" fmla="*/ 4281290 w 6370596"/>
                <a:gd name="connsiteY178" fmla="*/ 1366341 h 4548521"/>
                <a:gd name="connsiteX179" fmla="*/ 4243190 w 6370596"/>
                <a:gd name="connsiteY179" fmla="*/ 1353641 h 4548521"/>
                <a:gd name="connsiteX180" fmla="*/ 4211440 w 6370596"/>
                <a:gd name="connsiteY180" fmla="*/ 1347291 h 4548521"/>
                <a:gd name="connsiteX181" fmla="*/ 4192390 w 6370596"/>
                <a:gd name="connsiteY181" fmla="*/ 1334591 h 4548521"/>
                <a:gd name="connsiteX182" fmla="*/ 4154290 w 6370596"/>
                <a:gd name="connsiteY182" fmla="*/ 1321891 h 4548521"/>
                <a:gd name="connsiteX183" fmla="*/ 4135240 w 6370596"/>
                <a:gd name="connsiteY183" fmla="*/ 1315541 h 4548521"/>
                <a:gd name="connsiteX184" fmla="*/ 4103490 w 6370596"/>
                <a:gd name="connsiteY184" fmla="*/ 1296491 h 4548521"/>
                <a:gd name="connsiteX185" fmla="*/ 4059040 w 6370596"/>
                <a:gd name="connsiteY185" fmla="*/ 1283791 h 4548521"/>
                <a:gd name="connsiteX186" fmla="*/ 4033640 w 6370596"/>
                <a:gd name="connsiteY186" fmla="*/ 1271091 h 4548521"/>
                <a:gd name="connsiteX187" fmla="*/ 3982840 w 6370596"/>
                <a:gd name="connsiteY187" fmla="*/ 1258391 h 4548521"/>
                <a:gd name="connsiteX188" fmla="*/ 3919340 w 6370596"/>
                <a:gd name="connsiteY188" fmla="*/ 1220291 h 4548521"/>
                <a:gd name="connsiteX189" fmla="*/ 3900290 w 6370596"/>
                <a:gd name="connsiteY189" fmla="*/ 1213941 h 4548521"/>
                <a:gd name="connsiteX190" fmla="*/ 3709790 w 6370596"/>
                <a:gd name="connsiteY190" fmla="*/ 1207591 h 4548521"/>
                <a:gd name="connsiteX191" fmla="*/ 3627240 w 6370596"/>
                <a:gd name="connsiteY191" fmla="*/ 1213941 h 4548521"/>
                <a:gd name="connsiteX192" fmla="*/ 3589140 w 6370596"/>
                <a:gd name="connsiteY192" fmla="*/ 1232991 h 4548521"/>
                <a:gd name="connsiteX193" fmla="*/ 3551040 w 6370596"/>
                <a:gd name="connsiteY193" fmla="*/ 1245691 h 4548521"/>
                <a:gd name="connsiteX194" fmla="*/ 3531990 w 6370596"/>
                <a:gd name="connsiteY194" fmla="*/ 1258391 h 4548521"/>
                <a:gd name="connsiteX195" fmla="*/ 3512940 w 6370596"/>
                <a:gd name="connsiteY195" fmla="*/ 1264741 h 4548521"/>
                <a:gd name="connsiteX196" fmla="*/ 3474840 w 6370596"/>
                <a:gd name="connsiteY196" fmla="*/ 1290141 h 4548521"/>
                <a:gd name="connsiteX197" fmla="*/ 3455790 w 6370596"/>
                <a:gd name="connsiteY197" fmla="*/ 1302841 h 4548521"/>
                <a:gd name="connsiteX198" fmla="*/ 3455790 w 6370596"/>
                <a:gd name="connsiteY198" fmla="*/ 1455241 h 4548521"/>
                <a:gd name="connsiteX199" fmla="*/ 3366890 w 6370596"/>
                <a:gd name="connsiteY199" fmla="*/ 1506041 h 4548521"/>
                <a:gd name="connsiteX200" fmla="*/ 3271640 w 6370596"/>
                <a:gd name="connsiteY200" fmla="*/ 1448891 h 4548521"/>
                <a:gd name="connsiteX201" fmla="*/ 3252590 w 6370596"/>
                <a:gd name="connsiteY201" fmla="*/ 1455241 h 4548521"/>
                <a:gd name="connsiteX202" fmla="*/ 3176390 w 6370596"/>
                <a:gd name="connsiteY202" fmla="*/ 1429841 h 4548521"/>
                <a:gd name="connsiteX203" fmla="*/ 3157340 w 6370596"/>
                <a:gd name="connsiteY203" fmla="*/ 1410791 h 4548521"/>
                <a:gd name="connsiteX204" fmla="*/ 3138290 w 6370596"/>
                <a:gd name="connsiteY204" fmla="*/ 1372691 h 4548521"/>
                <a:gd name="connsiteX205" fmla="*/ 3131940 w 6370596"/>
                <a:gd name="connsiteY205" fmla="*/ 1353641 h 4548521"/>
                <a:gd name="connsiteX206" fmla="*/ 3119240 w 6370596"/>
                <a:gd name="connsiteY206" fmla="*/ 1334591 h 4548521"/>
                <a:gd name="connsiteX207" fmla="*/ 3112890 w 6370596"/>
                <a:gd name="connsiteY207" fmla="*/ 1315541 h 4548521"/>
                <a:gd name="connsiteX208" fmla="*/ 3100190 w 6370596"/>
                <a:gd name="connsiteY208" fmla="*/ 1296491 h 4548521"/>
                <a:gd name="connsiteX209" fmla="*/ 3087490 w 6370596"/>
                <a:gd name="connsiteY209" fmla="*/ 1271091 h 4548521"/>
                <a:gd name="connsiteX210" fmla="*/ 3068440 w 6370596"/>
                <a:gd name="connsiteY210" fmla="*/ 1252041 h 4548521"/>
                <a:gd name="connsiteX211" fmla="*/ 3030340 w 6370596"/>
                <a:gd name="connsiteY211" fmla="*/ 1232991 h 4548521"/>
                <a:gd name="connsiteX212" fmla="*/ 3011290 w 6370596"/>
                <a:gd name="connsiteY212" fmla="*/ 1213941 h 4548521"/>
                <a:gd name="connsiteX213" fmla="*/ 2985890 w 6370596"/>
                <a:gd name="connsiteY213" fmla="*/ 1194891 h 4548521"/>
                <a:gd name="connsiteX214" fmla="*/ 2966840 w 6370596"/>
                <a:gd name="connsiteY214" fmla="*/ 1169491 h 4548521"/>
                <a:gd name="connsiteX215" fmla="*/ 2941440 w 6370596"/>
                <a:gd name="connsiteY215" fmla="*/ 1144091 h 4548521"/>
                <a:gd name="connsiteX216" fmla="*/ 2896990 w 6370596"/>
                <a:gd name="connsiteY216" fmla="*/ 1086941 h 4548521"/>
                <a:gd name="connsiteX217" fmla="*/ 2865240 w 6370596"/>
                <a:gd name="connsiteY217" fmla="*/ 1048841 h 4548521"/>
                <a:gd name="connsiteX218" fmla="*/ 2839840 w 6370596"/>
                <a:gd name="connsiteY218" fmla="*/ 1029791 h 4548521"/>
                <a:gd name="connsiteX219" fmla="*/ 2801740 w 6370596"/>
                <a:gd name="connsiteY219" fmla="*/ 1004391 h 4548521"/>
                <a:gd name="connsiteX220" fmla="*/ 2757290 w 6370596"/>
                <a:gd name="connsiteY220" fmla="*/ 966291 h 4548521"/>
                <a:gd name="connsiteX221" fmla="*/ 2719190 w 6370596"/>
                <a:gd name="connsiteY221" fmla="*/ 928191 h 4548521"/>
                <a:gd name="connsiteX222" fmla="*/ 2700140 w 6370596"/>
                <a:gd name="connsiteY222" fmla="*/ 915491 h 4548521"/>
                <a:gd name="connsiteX223" fmla="*/ 2655690 w 6370596"/>
                <a:gd name="connsiteY223" fmla="*/ 871041 h 4548521"/>
                <a:gd name="connsiteX224" fmla="*/ 2630290 w 6370596"/>
                <a:gd name="connsiteY224" fmla="*/ 832941 h 4548521"/>
                <a:gd name="connsiteX225" fmla="*/ 2598540 w 6370596"/>
                <a:gd name="connsiteY225" fmla="*/ 801191 h 4548521"/>
                <a:gd name="connsiteX226" fmla="*/ 2585840 w 6370596"/>
                <a:gd name="connsiteY226" fmla="*/ 782141 h 4548521"/>
                <a:gd name="connsiteX227" fmla="*/ 2522340 w 6370596"/>
                <a:gd name="connsiteY227" fmla="*/ 744041 h 4548521"/>
                <a:gd name="connsiteX228" fmla="*/ 2503290 w 6370596"/>
                <a:gd name="connsiteY228" fmla="*/ 724991 h 4548521"/>
                <a:gd name="connsiteX229" fmla="*/ 2452490 w 6370596"/>
                <a:gd name="connsiteY229" fmla="*/ 693241 h 4548521"/>
                <a:gd name="connsiteX230" fmla="*/ 2376290 w 6370596"/>
                <a:gd name="connsiteY230" fmla="*/ 642441 h 4548521"/>
                <a:gd name="connsiteX231" fmla="*/ 2331840 w 6370596"/>
                <a:gd name="connsiteY231" fmla="*/ 585291 h 4548521"/>
                <a:gd name="connsiteX232" fmla="*/ 2293740 w 6370596"/>
                <a:gd name="connsiteY232" fmla="*/ 547191 h 4548521"/>
                <a:gd name="connsiteX233" fmla="*/ 2268340 w 6370596"/>
                <a:gd name="connsiteY233" fmla="*/ 496391 h 4548521"/>
                <a:gd name="connsiteX234" fmla="*/ 2223890 w 6370596"/>
                <a:gd name="connsiteY234" fmla="*/ 350341 h 4548521"/>
                <a:gd name="connsiteX235" fmla="*/ 2211190 w 6370596"/>
                <a:gd name="connsiteY235" fmla="*/ 331291 h 4548521"/>
                <a:gd name="connsiteX236" fmla="*/ 2204840 w 6370596"/>
                <a:gd name="connsiteY236" fmla="*/ 312241 h 4548521"/>
                <a:gd name="connsiteX237" fmla="*/ 2179440 w 6370596"/>
                <a:gd name="connsiteY237" fmla="*/ 274141 h 4548521"/>
                <a:gd name="connsiteX238" fmla="*/ 2122290 w 6370596"/>
                <a:gd name="connsiteY238" fmla="*/ 134441 h 4548521"/>
                <a:gd name="connsiteX239" fmla="*/ 2096890 w 6370596"/>
                <a:gd name="connsiteY239" fmla="*/ 96341 h 4548521"/>
                <a:gd name="connsiteX240" fmla="*/ 2071490 w 6370596"/>
                <a:gd name="connsiteY240" fmla="*/ 89991 h 4548521"/>
                <a:gd name="connsiteX241" fmla="*/ 2001640 w 6370596"/>
                <a:gd name="connsiteY241" fmla="*/ 58241 h 4548521"/>
                <a:gd name="connsiteX242" fmla="*/ 1982590 w 6370596"/>
                <a:gd name="connsiteY242" fmla="*/ 45541 h 4548521"/>
                <a:gd name="connsiteX243" fmla="*/ 1684140 w 6370596"/>
                <a:gd name="connsiteY243" fmla="*/ 26491 h 4548521"/>
                <a:gd name="connsiteX244" fmla="*/ 763390 w 6370596"/>
                <a:gd name="connsiteY244" fmla="*/ 13791 h 4548521"/>
                <a:gd name="connsiteX245" fmla="*/ 503040 w 6370596"/>
                <a:gd name="connsiteY245" fmla="*/ 1091 h 4548521"/>
                <a:gd name="connsiteX246" fmla="*/ 452240 w 6370596"/>
                <a:gd name="connsiteY246" fmla="*/ 20141 h 4548521"/>
                <a:gd name="connsiteX247" fmla="*/ 134740 w 6370596"/>
                <a:gd name="connsiteY247" fmla="*/ 20141 h 4548521"/>
                <a:gd name="connsiteX248" fmla="*/ 45840 w 6370596"/>
                <a:gd name="connsiteY248" fmla="*/ 64591 h 4548521"/>
                <a:gd name="connsiteX249" fmla="*/ 26790 w 6370596"/>
                <a:gd name="connsiteY249" fmla="*/ 229691 h 4548521"/>
                <a:gd name="connsiteX250" fmla="*/ 7740 w 6370596"/>
                <a:gd name="connsiteY250" fmla="*/ 369391 h 4548521"/>
                <a:gd name="connsiteX251" fmla="*/ 20440 w 6370596"/>
                <a:gd name="connsiteY251"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846440 w 6370596"/>
                <a:gd name="connsiteY102" fmla="*/ 2763341 h 4548521"/>
                <a:gd name="connsiteX103" fmla="*/ 4960740 w 6370596"/>
                <a:gd name="connsiteY103" fmla="*/ 2680791 h 4548521"/>
                <a:gd name="connsiteX104" fmla="*/ 5049640 w 6370596"/>
                <a:gd name="connsiteY104" fmla="*/ 2661741 h 4548521"/>
                <a:gd name="connsiteX105" fmla="*/ 5119490 w 6370596"/>
                <a:gd name="connsiteY105" fmla="*/ 2668091 h 4548521"/>
                <a:gd name="connsiteX106" fmla="*/ 5240140 w 6370596"/>
                <a:gd name="connsiteY106" fmla="*/ 2718891 h 4548521"/>
                <a:gd name="connsiteX107" fmla="*/ 5354440 w 6370596"/>
                <a:gd name="connsiteY107" fmla="*/ 2756991 h 4548521"/>
                <a:gd name="connsiteX108" fmla="*/ 5494140 w 6370596"/>
                <a:gd name="connsiteY108" fmla="*/ 2763341 h 4548521"/>
                <a:gd name="connsiteX109" fmla="*/ 5513190 w 6370596"/>
                <a:gd name="connsiteY109" fmla="*/ 2744291 h 4548521"/>
                <a:gd name="connsiteX110" fmla="*/ 5500490 w 6370596"/>
                <a:gd name="connsiteY110" fmla="*/ 2699841 h 4548521"/>
                <a:gd name="connsiteX111" fmla="*/ 5494140 w 6370596"/>
                <a:gd name="connsiteY111" fmla="*/ 2668091 h 4548521"/>
                <a:gd name="connsiteX112" fmla="*/ 5456040 w 6370596"/>
                <a:gd name="connsiteY112" fmla="*/ 2649041 h 4548521"/>
                <a:gd name="connsiteX113" fmla="*/ 5449690 w 6370596"/>
                <a:gd name="connsiteY113" fmla="*/ 2623641 h 4548521"/>
                <a:gd name="connsiteX114" fmla="*/ 5462390 w 6370596"/>
                <a:gd name="connsiteY114" fmla="*/ 2509341 h 4548521"/>
                <a:gd name="connsiteX115" fmla="*/ 5475090 w 6370596"/>
                <a:gd name="connsiteY115" fmla="*/ 2483941 h 4548521"/>
                <a:gd name="connsiteX116" fmla="*/ 5513190 w 6370596"/>
                <a:gd name="connsiteY116" fmla="*/ 2458541 h 4548521"/>
                <a:gd name="connsiteX117" fmla="*/ 5513190 w 6370596"/>
                <a:gd name="connsiteY117" fmla="*/ 2356941 h 4548521"/>
                <a:gd name="connsiteX118" fmla="*/ 5532240 w 6370596"/>
                <a:gd name="connsiteY118" fmla="*/ 2331541 h 4548521"/>
                <a:gd name="connsiteX119" fmla="*/ 5551290 w 6370596"/>
                <a:gd name="connsiteY119" fmla="*/ 2293441 h 4548521"/>
                <a:gd name="connsiteX120" fmla="*/ 5576690 w 6370596"/>
                <a:gd name="connsiteY120" fmla="*/ 2287091 h 4548521"/>
                <a:gd name="connsiteX121" fmla="*/ 5684640 w 6370596"/>
                <a:gd name="connsiteY121" fmla="*/ 2280741 h 4548521"/>
                <a:gd name="connsiteX122" fmla="*/ 5767190 w 6370596"/>
                <a:gd name="connsiteY122" fmla="*/ 2261691 h 4548521"/>
                <a:gd name="connsiteX123" fmla="*/ 5786240 w 6370596"/>
                <a:gd name="connsiteY123" fmla="*/ 2255341 h 4548521"/>
                <a:gd name="connsiteX124" fmla="*/ 5951340 w 6370596"/>
                <a:gd name="connsiteY124" fmla="*/ 2261691 h 4548521"/>
                <a:gd name="connsiteX125" fmla="*/ 5989440 w 6370596"/>
                <a:gd name="connsiteY125" fmla="*/ 2280741 h 4548521"/>
                <a:gd name="connsiteX126" fmla="*/ 6129140 w 6370596"/>
                <a:gd name="connsiteY126" fmla="*/ 2299791 h 4548521"/>
                <a:gd name="connsiteX127" fmla="*/ 6287890 w 6370596"/>
                <a:gd name="connsiteY127" fmla="*/ 2293441 h 4548521"/>
                <a:gd name="connsiteX128" fmla="*/ 6306940 w 6370596"/>
                <a:gd name="connsiteY128" fmla="*/ 2280741 h 4548521"/>
                <a:gd name="connsiteX129" fmla="*/ 6332340 w 6370596"/>
                <a:gd name="connsiteY129" fmla="*/ 2274391 h 4548521"/>
                <a:gd name="connsiteX130" fmla="*/ 6370440 w 6370596"/>
                <a:gd name="connsiteY130" fmla="*/ 2236291 h 4548521"/>
                <a:gd name="connsiteX131" fmla="*/ 6351390 w 6370596"/>
                <a:gd name="connsiteY131" fmla="*/ 2229941 h 4548521"/>
                <a:gd name="connsiteX132" fmla="*/ 6325990 w 6370596"/>
                <a:gd name="connsiteY132" fmla="*/ 2217241 h 4548521"/>
                <a:gd name="connsiteX133" fmla="*/ 6306940 w 6370596"/>
                <a:gd name="connsiteY133" fmla="*/ 2102941 h 4548521"/>
                <a:gd name="connsiteX134" fmla="*/ 6300590 w 6370596"/>
                <a:gd name="connsiteY134" fmla="*/ 2033091 h 4548521"/>
                <a:gd name="connsiteX135" fmla="*/ 6281540 w 6370596"/>
                <a:gd name="connsiteY135" fmla="*/ 1969591 h 4548521"/>
                <a:gd name="connsiteX136" fmla="*/ 6268840 w 6370596"/>
                <a:gd name="connsiteY136" fmla="*/ 1937841 h 4548521"/>
                <a:gd name="connsiteX137" fmla="*/ 6262490 w 6370596"/>
                <a:gd name="connsiteY137" fmla="*/ 1918791 h 4548521"/>
                <a:gd name="connsiteX138" fmla="*/ 6249790 w 6370596"/>
                <a:gd name="connsiteY138" fmla="*/ 1899741 h 4548521"/>
                <a:gd name="connsiteX139" fmla="*/ 6243440 w 6370596"/>
                <a:gd name="connsiteY139" fmla="*/ 1874341 h 4548521"/>
                <a:gd name="connsiteX140" fmla="*/ 6224390 w 6370596"/>
                <a:gd name="connsiteY140" fmla="*/ 1829891 h 4548521"/>
                <a:gd name="connsiteX141" fmla="*/ 6218040 w 6370596"/>
                <a:gd name="connsiteY141" fmla="*/ 1753691 h 4548521"/>
                <a:gd name="connsiteX142" fmla="*/ 6192640 w 6370596"/>
                <a:gd name="connsiteY142" fmla="*/ 1696541 h 4548521"/>
                <a:gd name="connsiteX143" fmla="*/ 6179940 w 6370596"/>
                <a:gd name="connsiteY143" fmla="*/ 1671141 h 4548521"/>
                <a:gd name="connsiteX144" fmla="*/ 6154540 w 6370596"/>
                <a:gd name="connsiteY144" fmla="*/ 1633041 h 4548521"/>
                <a:gd name="connsiteX145" fmla="*/ 6141840 w 6370596"/>
                <a:gd name="connsiteY145" fmla="*/ 1594941 h 4548521"/>
                <a:gd name="connsiteX146" fmla="*/ 6135490 w 6370596"/>
                <a:gd name="connsiteY146" fmla="*/ 1575891 h 4548521"/>
                <a:gd name="connsiteX147" fmla="*/ 6129140 w 6370596"/>
                <a:gd name="connsiteY147" fmla="*/ 1550491 h 4548521"/>
                <a:gd name="connsiteX148" fmla="*/ 6116440 w 6370596"/>
                <a:gd name="connsiteY148" fmla="*/ 1531441 h 4548521"/>
                <a:gd name="connsiteX149" fmla="*/ 6097390 w 6370596"/>
                <a:gd name="connsiteY149" fmla="*/ 1486991 h 4548521"/>
                <a:gd name="connsiteX150" fmla="*/ 6059290 w 6370596"/>
                <a:gd name="connsiteY150" fmla="*/ 1474291 h 4548521"/>
                <a:gd name="connsiteX151" fmla="*/ 6002140 w 6370596"/>
                <a:gd name="connsiteY151" fmla="*/ 1461591 h 4548521"/>
                <a:gd name="connsiteX152" fmla="*/ 5964040 w 6370596"/>
                <a:gd name="connsiteY152" fmla="*/ 1448891 h 4548521"/>
                <a:gd name="connsiteX153" fmla="*/ 5944990 w 6370596"/>
                <a:gd name="connsiteY153" fmla="*/ 1442541 h 4548521"/>
                <a:gd name="connsiteX154" fmla="*/ 5887840 w 6370596"/>
                <a:gd name="connsiteY154" fmla="*/ 1429841 h 4548521"/>
                <a:gd name="connsiteX155" fmla="*/ 5868790 w 6370596"/>
                <a:gd name="connsiteY155" fmla="*/ 1423491 h 4548521"/>
                <a:gd name="connsiteX156" fmla="*/ 5563990 w 6370596"/>
                <a:gd name="connsiteY156" fmla="*/ 1436191 h 4548521"/>
                <a:gd name="connsiteX157" fmla="*/ 5506840 w 6370596"/>
                <a:gd name="connsiteY157" fmla="*/ 1448891 h 4548521"/>
                <a:gd name="connsiteX158" fmla="*/ 5468740 w 6370596"/>
                <a:gd name="connsiteY158" fmla="*/ 1461591 h 4548521"/>
                <a:gd name="connsiteX159" fmla="*/ 5449690 w 6370596"/>
                <a:gd name="connsiteY159" fmla="*/ 1467941 h 4548521"/>
                <a:gd name="connsiteX160" fmla="*/ 5430640 w 6370596"/>
                <a:gd name="connsiteY160" fmla="*/ 1480641 h 4548521"/>
                <a:gd name="connsiteX161" fmla="*/ 5373490 w 6370596"/>
                <a:gd name="connsiteY161" fmla="*/ 1493341 h 4548521"/>
                <a:gd name="connsiteX162" fmla="*/ 5309990 w 6370596"/>
                <a:gd name="connsiteY162" fmla="*/ 1506041 h 4548521"/>
                <a:gd name="connsiteX163" fmla="*/ 5202040 w 6370596"/>
                <a:gd name="connsiteY163" fmla="*/ 1525091 h 4548521"/>
                <a:gd name="connsiteX164" fmla="*/ 5030590 w 6370596"/>
                <a:gd name="connsiteY164" fmla="*/ 1512391 h 4548521"/>
                <a:gd name="connsiteX165" fmla="*/ 4967090 w 6370596"/>
                <a:gd name="connsiteY165" fmla="*/ 1493341 h 4548521"/>
                <a:gd name="connsiteX166" fmla="*/ 4948040 w 6370596"/>
                <a:gd name="connsiteY166" fmla="*/ 1486991 h 4548521"/>
                <a:gd name="connsiteX167" fmla="*/ 4922640 w 6370596"/>
                <a:gd name="connsiteY167" fmla="*/ 1480641 h 4548521"/>
                <a:gd name="connsiteX168" fmla="*/ 4903590 w 6370596"/>
                <a:gd name="connsiteY168" fmla="*/ 1474291 h 4548521"/>
                <a:gd name="connsiteX169" fmla="*/ 4833740 w 6370596"/>
                <a:gd name="connsiteY169" fmla="*/ 1467941 h 4548521"/>
                <a:gd name="connsiteX170" fmla="*/ 4795640 w 6370596"/>
                <a:gd name="connsiteY170" fmla="*/ 1455241 h 4548521"/>
                <a:gd name="connsiteX171" fmla="*/ 4522590 w 6370596"/>
                <a:gd name="connsiteY171" fmla="*/ 1442541 h 4548521"/>
                <a:gd name="connsiteX172" fmla="*/ 4490840 w 6370596"/>
                <a:gd name="connsiteY172" fmla="*/ 1436191 h 4548521"/>
                <a:gd name="connsiteX173" fmla="*/ 4452740 w 6370596"/>
                <a:gd name="connsiteY173" fmla="*/ 1423491 h 4548521"/>
                <a:gd name="connsiteX174" fmla="*/ 4395590 w 6370596"/>
                <a:gd name="connsiteY174" fmla="*/ 1417141 h 4548521"/>
                <a:gd name="connsiteX175" fmla="*/ 4357490 w 6370596"/>
                <a:gd name="connsiteY175" fmla="*/ 1391741 h 4548521"/>
                <a:gd name="connsiteX176" fmla="*/ 4319390 w 6370596"/>
                <a:gd name="connsiteY176" fmla="*/ 1379041 h 4548521"/>
                <a:gd name="connsiteX177" fmla="*/ 4281290 w 6370596"/>
                <a:gd name="connsiteY177" fmla="*/ 1366341 h 4548521"/>
                <a:gd name="connsiteX178" fmla="*/ 4243190 w 6370596"/>
                <a:gd name="connsiteY178" fmla="*/ 1353641 h 4548521"/>
                <a:gd name="connsiteX179" fmla="*/ 4211440 w 6370596"/>
                <a:gd name="connsiteY179" fmla="*/ 1347291 h 4548521"/>
                <a:gd name="connsiteX180" fmla="*/ 4192390 w 6370596"/>
                <a:gd name="connsiteY180" fmla="*/ 1334591 h 4548521"/>
                <a:gd name="connsiteX181" fmla="*/ 4154290 w 6370596"/>
                <a:gd name="connsiteY181" fmla="*/ 1321891 h 4548521"/>
                <a:gd name="connsiteX182" fmla="*/ 4135240 w 6370596"/>
                <a:gd name="connsiteY182" fmla="*/ 1315541 h 4548521"/>
                <a:gd name="connsiteX183" fmla="*/ 4103490 w 6370596"/>
                <a:gd name="connsiteY183" fmla="*/ 1296491 h 4548521"/>
                <a:gd name="connsiteX184" fmla="*/ 4059040 w 6370596"/>
                <a:gd name="connsiteY184" fmla="*/ 1283791 h 4548521"/>
                <a:gd name="connsiteX185" fmla="*/ 4033640 w 6370596"/>
                <a:gd name="connsiteY185" fmla="*/ 1271091 h 4548521"/>
                <a:gd name="connsiteX186" fmla="*/ 3982840 w 6370596"/>
                <a:gd name="connsiteY186" fmla="*/ 1258391 h 4548521"/>
                <a:gd name="connsiteX187" fmla="*/ 3919340 w 6370596"/>
                <a:gd name="connsiteY187" fmla="*/ 1220291 h 4548521"/>
                <a:gd name="connsiteX188" fmla="*/ 3900290 w 6370596"/>
                <a:gd name="connsiteY188" fmla="*/ 1213941 h 4548521"/>
                <a:gd name="connsiteX189" fmla="*/ 3709790 w 6370596"/>
                <a:gd name="connsiteY189" fmla="*/ 1207591 h 4548521"/>
                <a:gd name="connsiteX190" fmla="*/ 3627240 w 6370596"/>
                <a:gd name="connsiteY190" fmla="*/ 1213941 h 4548521"/>
                <a:gd name="connsiteX191" fmla="*/ 3589140 w 6370596"/>
                <a:gd name="connsiteY191" fmla="*/ 1232991 h 4548521"/>
                <a:gd name="connsiteX192" fmla="*/ 3551040 w 6370596"/>
                <a:gd name="connsiteY192" fmla="*/ 1245691 h 4548521"/>
                <a:gd name="connsiteX193" fmla="*/ 3531990 w 6370596"/>
                <a:gd name="connsiteY193" fmla="*/ 1258391 h 4548521"/>
                <a:gd name="connsiteX194" fmla="*/ 3512940 w 6370596"/>
                <a:gd name="connsiteY194" fmla="*/ 1264741 h 4548521"/>
                <a:gd name="connsiteX195" fmla="*/ 3474840 w 6370596"/>
                <a:gd name="connsiteY195" fmla="*/ 1290141 h 4548521"/>
                <a:gd name="connsiteX196" fmla="*/ 3455790 w 6370596"/>
                <a:gd name="connsiteY196" fmla="*/ 1302841 h 4548521"/>
                <a:gd name="connsiteX197" fmla="*/ 3455790 w 6370596"/>
                <a:gd name="connsiteY197" fmla="*/ 1455241 h 4548521"/>
                <a:gd name="connsiteX198" fmla="*/ 3366890 w 6370596"/>
                <a:gd name="connsiteY198" fmla="*/ 1506041 h 4548521"/>
                <a:gd name="connsiteX199" fmla="*/ 3271640 w 6370596"/>
                <a:gd name="connsiteY199" fmla="*/ 1448891 h 4548521"/>
                <a:gd name="connsiteX200" fmla="*/ 3252590 w 6370596"/>
                <a:gd name="connsiteY200" fmla="*/ 1455241 h 4548521"/>
                <a:gd name="connsiteX201" fmla="*/ 3176390 w 6370596"/>
                <a:gd name="connsiteY201" fmla="*/ 1429841 h 4548521"/>
                <a:gd name="connsiteX202" fmla="*/ 3157340 w 6370596"/>
                <a:gd name="connsiteY202" fmla="*/ 1410791 h 4548521"/>
                <a:gd name="connsiteX203" fmla="*/ 3138290 w 6370596"/>
                <a:gd name="connsiteY203" fmla="*/ 1372691 h 4548521"/>
                <a:gd name="connsiteX204" fmla="*/ 3131940 w 6370596"/>
                <a:gd name="connsiteY204" fmla="*/ 1353641 h 4548521"/>
                <a:gd name="connsiteX205" fmla="*/ 3119240 w 6370596"/>
                <a:gd name="connsiteY205" fmla="*/ 1334591 h 4548521"/>
                <a:gd name="connsiteX206" fmla="*/ 3112890 w 6370596"/>
                <a:gd name="connsiteY206" fmla="*/ 1315541 h 4548521"/>
                <a:gd name="connsiteX207" fmla="*/ 3100190 w 6370596"/>
                <a:gd name="connsiteY207" fmla="*/ 1296491 h 4548521"/>
                <a:gd name="connsiteX208" fmla="*/ 3087490 w 6370596"/>
                <a:gd name="connsiteY208" fmla="*/ 1271091 h 4548521"/>
                <a:gd name="connsiteX209" fmla="*/ 3068440 w 6370596"/>
                <a:gd name="connsiteY209" fmla="*/ 1252041 h 4548521"/>
                <a:gd name="connsiteX210" fmla="*/ 3030340 w 6370596"/>
                <a:gd name="connsiteY210" fmla="*/ 1232991 h 4548521"/>
                <a:gd name="connsiteX211" fmla="*/ 3011290 w 6370596"/>
                <a:gd name="connsiteY211" fmla="*/ 1213941 h 4548521"/>
                <a:gd name="connsiteX212" fmla="*/ 2985890 w 6370596"/>
                <a:gd name="connsiteY212" fmla="*/ 1194891 h 4548521"/>
                <a:gd name="connsiteX213" fmla="*/ 2966840 w 6370596"/>
                <a:gd name="connsiteY213" fmla="*/ 1169491 h 4548521"/>
                <a:gd name="connsiteX214" fmla="*/ 2941440 w 6370596"/>
                <a:gd name="connsiteY214" fmla="*/ 1144091 h 4548521"/>
                <a:gd name="connsiteX215" fmla="*/ 2896990 w 6370596"/>
                <a:gd name="connsiteY215" fmla="*/ 1086941 h 4548521"/>
                <a:gd name="connsiteX216" fmla="*/ 2865240 w 6370596"/>
                <a:gd name="connsiteY216" fmla="*/ 1048841 h 4548521"/>
                <a:gd name="connsiteX217" fmla="*/ 2839840 w 6370596"/>
                <a:gd name="connsiteY217" fmla="*/ 1029791 h 4548521"/>
                <a:gd name="connsiteX218" fmla="*/ 2801740 w 6370596"/>
                <a:gd name="connsiteY218" fmla="*/ 1004391 h 4548521"/>
                <a:gd name="connsiteX219" fmla="*/ 2757290 w 6370596"/>
                <a:gd name="connsiteY219" fmla="*/ 966291 h 4548521"/>
                <a:gd name="connsiteX220" fmla="*/ 2719190 w 6370596"/>
                <a:gd name="connsiteY220" fmla="*/ 928191 h 4548521"/>
                <a:gd name="connsiteX221" fmla="*/ 2700140 w 6370596"/>
                <a:gd name="connsiteY221" fmla="*/ 915491 h 4548521"/>
                <a:gd name="connsiteX222" fmla="*/ 2655690 w 6370596"/>
                <a:gd name="connsiteY222" fmla="*/ 871041 h 4548521"/>
                <a:gd name="connsiteX223" fmla="*/ 2630290 w 6370596"/>
                <a:gd name="connsiteY223" fmla="*/ 832941 h 4548521"/>
                <a:gd name="connsiteX224" fmla="*/ 2598540 w 6370596"/>
                <a:gd name="connsiteY224" fmla="*/ 801191 h 4548521"/>
                <a:gd name="connsiteX225" fmla="*/ 2585840 w 6370596"/>
                <a:gd name="connsiteY225" fmla="*/ 782141 h 4548521"/>
                <a:gd name="connsiteX226" fmla="*/ 2522340 w 6370596"/>
                <a:gd name="connsiteY226" fmla="*/ 744041 h 4548521"/>
                <a:gd name="connsiteX227" fmla="*/ 2503290 w 6370596"/>
                <a:gd name="connsiteY227" fmla="*/ 724991 h 4548521"/>
                <a:gd name="connsiteX228" fmla="*/ 2452490 w 6370596"/>
                <a:gd name="connsiteY228" fmla="*/ 693241 h 4548521"/>
                <a:gd name="connsiteX229" fmla="*/ 2376290 w 6370596"/>
                <a:gd name="connsiteY229" fmla="*/ 642441 h 4548521"/>
                <a:gd name="connsiteX230" fmla="*/ 2331840 w 6370596"/>
                <a:gd name="connsiteY230" fmla="*/ 585291 h 4548521"/>
                <a:gd name="connsiteX231" fmla="*/ 2293740 w 6370596"/>
                <a:gd name="connsiteY231" fmla="*/ 547191 h 4548521"/>
                <a:gd name="connsiteX232" fmla="*/ 2268340 w 6370596"/>
                <a:gd name="connsiteY232" fmla="*/ 496391 h 4548521"/>
                <a:gd name="connsiteX233" fmla="*/ 2223890 w 6370596"/>
                <a:gd name="connsiteY233" fmla="*/ 350341 h 4548521"/>
                <a:gd name="connsiteX234" fmla="*/ 2211190 w 6370596"/>
                <a:gd name="connsiteY234" fmla="*/ 331291 h 4548521"/>
                <a:gd name="connsiteX235" fmla="*/ 2204840 w 6370596"/>
                <a:gd name="connsiteY235" fmla="*/ 312241 h 4548521"/>
                <a:gd name="connsiteX236" fmla="*/ 2179440 w 6370596"/>
                <a:gd name="connsiteY236" fmla="*/ 274141 h 4548521"/>
                <a:gd name="connsiteX237" fmla="*/ 2122290 w 6370596"/>
                <a:gd name="connsiteY237" fmla="*/ 134441 h 4548521"/>
                <a:gd name="connsiteX238" fmla="*/ 2096890 w 6370596"/>
                <a:gd name="connsiteY238" fmla="*/ 96341 h 4548521"/>
                <a:gd name="connsiteX239" fmla="*/ 2071490 w 6370596"/>
                <a:gd name="connsiteY239" fmla="*/ 89991 h 4548521"/>
                <a:gd name="connsiteX240" fmla="*/ 2001640 w 6370596"/>
                <a:gd name="connsiteY240" fmla="*/ 58241 h 4548521"/>
                <a:gd name="connsiteX241" fmla="*/ 1982590 w 6370596"/>
                <a:gd name="connsiteY241" fmla="*/ 45541 h 4548521"/>
                <a:gd name="connsiteX242" fmla="*/ 1684140 w 6370596"/>
                <a:gd name="connsiteY242" fmla="*/ 26491 h 4548521"/>
                <a:gd name="connsiteX243" fmla="*/ 763390 w 6370596"/>
                <a:gd name="connsiteY243" fmla="*/ 13791 h 4548521"/>
                <a:gd name="connsiteX244" fmla="*/ 503040 w 6370596"/>
                <a:gd name="connsiteY244" fmla="*/ 1091 h 4548521"/>
                <a:gd name="connsiteX245" fmla="*/ 452240 w 6370596"/>
                <a:gd name="connsiteY245" fmla="*/ 20141 h 4548521"/>
                <a:gd name="connsiteX246" fmla="*/ 134740 w 6370596"/>
                <a:gd name="connsiteY246" fmla="*/ 20141 h 4548521"/>
                <a:gd name="connsiteX247" fmla="*/ 45840 w 6370596"/>
                <a:gd name="connsiteY247" fmla="*/ 64591 h 4548521"/>
                <a:gd name="connsiteX248" fmla="*/ 26790 w 6370596"/>
                <a:gd name="connsiteY248" fmla="*/ 229691 h 4548521"/>
                <a:gd name="connsiteX249" fmla="*/ 7740 w 6370596"/>
                <a:gd name="connsiteY249" fmla="*/ 369391 h 4548521"/>
                <a:gd name="connsiteX250" fmla="*/ 20440 w 6370596"/>
                <a:gd name="connsiteY25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49640 w 6370596"/>
                <a:gd name="connsiteY104" fmla="*/ 2661741 h 4548521"/>
                <a:gd name="connsiteX105" fmla="*/ 5119490 w 6370596"/>
                <a:gd name="connsiteY105" fmla="*/ 2668091 h 4548521"/>
                <a:gd name="connsiteX106" fmla="*/ 5240140 w 6370596"/>
                <a:gd name="connsiteY106" fmla="*/ 2718891 h 4548521"/>
                <a:gd name="connsiteX107" fmla="*/ 5354440 w 6370596"/>
                <a:gd name="connsiteY107" fmla="*/ 2756991 h 4548521"/>
                <a:gd name="connsiteX108" fmla="*/ 5494140 w 6370596"/>
                <a:gd name="connsiteY108" fmla="*/ 2763341 h 4548521"/>
                <a:gd name="connsiteX109" fmla="*/ 5513190 w 6370596"/>
                <a:gd name="connsiteY109" fmla="*/ 2744291 h 4548521"/>
                <a:gd name="connsiteX110" fmla="*/ 5500490 w 6370596"/>
                <a:gd name="connsiteY110" fmla="*/ 2699841 h 4548521"/>
                <a:gd name="connsiteX111" fmla="*/ 5494140 w 6370596"/>
                <a:gd name="connsiteY111" fmla="*/ 2668091 h 4548521"/>
                <a:gd name="connsiteX112" fmla="*/ 5456040 w 6370596"/>
                <a:gd name="connsiteY112" fmla="*/ 2649041 h 4548521"/>
                <a:gd name="connsiteX113" fmla="*/ 5449690 w 6370596"/>
                <a:gd name="connsiteY113" fmla="*/ 2623641 h 4548521"/>
                <a:gd name="connsiteX114" fmla="*/ 5462390 w 6370596"/>
                <a:gd name="connsiteY114" fmla="*/ 2509341 h 4548521"/>
                <a:gd name="connsiteX115" fmla="*/ 5475090 w 6370596"/>
                <a:gd name="connsiteY115" fmla="*/ 2483941 h 4548521"/>
                <a:gd name="connsiteX116" fmla="*/ 5513190 w 6370596"/>
                <a:gd name="connsiteY116" fmla="*/ 2458541 h 4548521"/>
                <a:gd name="connsiteX117" fmla="*/ 5513190 w 6370596"/>
                <a:gd name="connsiteY117" fmla="*/ 2356941 h 4548521"/>
                <a:gd name="connsiteX118" fmla="*/ 5532240 w 6370596"/>
                <a:gd name="connsiteY118" fmla="*/ 2331541 h 4548521"/>
                <a:gd name="connsiteX119" fmla="*/ 5551290 w 6370596"/>
                <a:gd name="connsiteY119" fmla="*/ 2293441 h 4548521"/>
                <a:gd name="connsiteX120" fmla="*/ 5576690 w 6370596"/>
                <a:gd name="connsiteY120" fmla="*/ 2287091 h 4548521"/>
                <a:gd name="connsiteX121" fmla="*/ 5684640 w 6370596"/>
                <a:gd name="connsiteY121" fmla="*/ 2280741 h 4548521"/>
                <a:gd name="connsiteX122" fmla="*/ 5767190 w 6370596"/>
                <a:gd name="connsiteY122" fmla="*/ 2261691 h 4548521"/>
                <a:gd name="connsiteX123" fmla="*/ 5786240 w 6370596"/>
                <a:gd name="connsiteY123" fmla="*/ 2255341 h 4548521"/>
                <a:gd name="connsiteX124" fmla="*/ 5951340 w 6370596"/>
                <a:gd name="connsiteY124" fmla="*/ 2261691 h 4548521"/>
                <a:gd name="connsiteX125" fmla="*/ 5989440 w 6370596"/>
                <a:gd name="connsiteY125" fmla="*/ 2280741 h 4548521"/>
                <a:gd name="connsiteX126" fmla="*/ 6129140 w 6370596"/>
                <a:gd name="connsiteY126" fmla="*/ 2299791 h 4548521"/>
                <a:gd name="connsiteX127" fmla="*/ 6287890 w 6370596"/>
                <a:gd name="connsiteY127" fmla="*/ 2293441 h 4548521"/>
                <a:gd name="connsiteX128" fmla="*/ 6306940 w 6370596"/>
                <a:gd name="connsiteY128" fmla="*/ 2280741 h 4548521"/>
                <a:gd name="connsiteX129" fmla="*/ 6332340 w 6370596"/>
                <a:gd name="connsiteY129" fmla="*/ 2274391 h 4548521"/>
                <a:gd name="connsiteX130" fmla="*/ 6370440 w 6370596"/>
                <a:gd name="connsiteY130" fmla="*/ 2236291 h 4548521"/>
                <a:gd name="connsiteX131" fmla="*/ 6351390 w 6370596"/>
                <a:gd name="connsiteY131" fmla="*/ 2229941 h 4548521"/>
                <a:gd name="connsiteX132" fmla="*/ 6325990 w 6370596"/>
                <a:gd name="connsiteY132" fmla="*/ 2217241 h 4548521"/>
                <a:gd name="connsiteX133" fmla="*/ 6306940 w 6370596"/>
                <a:gd name="connsiteY133" fmla="*/ 2102941 h 4548521"/>
                <a:gd name="connsiteX134" fmla="*/ 6300590 w 6370596"/>
                <a:gd name="connsiteY134" fmla="*/ 2033091 h 4548521"/>
                <a:gd name="connsiteX135" fmla="*/ 6281540 w 6370596"/>
                <a:gd name="connsiteY135" fmla="*/ 1969591 h 4548521"/>
                <a:gd name="connsiteX136" fmla="*/ 6268840 w 6370596"/>
                <a:gd name="connsiteY136" fmla="*/ 1937841 h 4548521"/>
                <a:gd name="connsiteX137" fmla="*/ 6262490 w 6370596"/>
                <a:gd name="connsiteY137" fmla="*/ 1918791 h 4548521"/>
                <a:gd name="connsiteX138" fmla="*/ 6249790 w 6370596"/>
                <a:gd name="connsiteY138" fmla="*/ 1899741 h 4548521"/>
                <a:gd name="connsiteX139" fmla="*/ 6243440 w 6370596"/>
                <a:gd name="connsiteY139" fmla="*/ 1874341 h 4548521"/>
                <a:gd name="connsiteX140" fmla="*/ 6224390 w 6370596"/>
                <a:gd name="connsiteY140" fmla="*/ 1829891 h 4548521"/>
                <a:gd name="connsiteX141" fmla="*/ 6218040 w 6370596"/>
                <a:gd name="connsiteY141" fmla="*/ 1753691 h 4548521"/>
                <a:gd name="connsiteX142" fmla="*/ 6192640 w 6370596"/>
                <a:gd name="connsiteY142" fmla="*/ 1696541 h 4548521"/>
                <a:gd name="connsiteX143" fmla="*/ 6179940 w 6370596"/>
                <a:gd name="connsiteY143" fmla="*/ 1671141 h 4548521"/>
                <a:gd name="connsiteX144" fmla="*/ 6154540 w 6370596"/>
                <a:gd name="connsiteY144" fmla="*/ 1633041 h 4548521"/>
                <a:gd name="connsiteX145" fmla="*/ 6141840 w 6370596"/>
                <a:gd name="connsiteY145" fmla="*/ 1594941 h 4548521"/>
                <a:gd name="connsiteX146" fmla="*/ 6135490 w 6370596"/>
                <a:gd name="connsiteY146" fmla="*/ 1575891 h 4548521"/>
                <a:gd name="connsiteX147" fmla="*/ 6129140 w 6370596"/>
                <a:gd name="connsiteY147" fmla="*/ 1550491 h 4548521"/>
                <a:gd name="connsiteX148" fmla="*/ 6116440 w 6370596"/>
                <a:gd name="connsiteY148" fmla="*/ 1531441 h 4548521"/>
                <a:gd name="connsiteX149" fmla="*/ 6097390 w 6370596"/>
                <a:gd name="connsiteY149" fmla="*/ 1486991 h 4548521"/>
                <a:gd name="connsiteX150" fmla="*/ 6059290 w 6370596"/>
                <a:gd name="connsiteY150" fmla="*/ 1474291 h 4548521"/>
                <a:gd name="connsiteX151" fmla="*/ 6002140 w 6370596"/>
                <a:gd name="connsiteY151" fmla="*/ 1461591 h 4548521"/>
                <a:gd name="connsiteX152" fmla="*/ 5964040 w 6370596"/>
                <a:gd name="connsiteY152" fmla="*/ 1448891 h 4548521"/>
                <a:gd name="connsiteX153" fmla="*/ 5944990 w 6370596"/>
                <a:gd name="connsiteY153" fmla="*/ 1442541 h 4548521"/>
                <a:gd name="connsiteX154" fmla="*/ 5887840 w 6370596"/>
                <a:gd name="connsiteY154" fmla="*/ 1429841 h 4548521"/>
                <a:gd name="connsiteX155" fmla="*/ 5868790 w 6370596"/>
                <a:gd name="connsiteY155" fmla="*/ 1423491 h 4548521"/>
                <a:gd name="connsiteX156" fmla="*/ 5563990 w 6370596"/>
                <a:gd name="connsiteY156" fmla="*/ 1436191 h 4548521"/>
                <a:gd name="connsiteX157" fmla="*/ 5506840 w 6370596"/>
                <a:gd name="connsiteY157" fmla="*/ 1448891 h 4548521"/>
                <a:gd name="connsiteX158" fmla="*/ 5468740 w 6370596"/>
                <a:gd name="connsiteY158" fmla="*/ 1461591 h 4548521"/>
                <a:gd name="connsiteX159" fmla="*/ 5449690 w 6370596"/>
                <a:gd name="connsiteY159" fmla="*/ 1467941 h 4548521"/>
                <a:gd name="connsiteX160" fmla="*/ 5430640 w 6370596"/>
                <a:gd name="connsiteY160" fmla="*/ 1480641 h 4548521"/>
                <a:gd name="connsiteX161" fmla="*/ 5373490 w 6370596"/>
                <a:gd name="connsiteY161" fmla="*/ 1493341 h 4548521"/>
                <a:gd name="connsiteX162" fmla="*/ 5309990 w 6370596"/>
                <a:gd name="connsiteY162" fmla="*/ 1506041 h 4548521"/>
                <a:gd name="connsiteX163" fmla="*/ 5202040 w 6370596"/>
                <a:gd name="connsiteY163" fmla="*/ 1525091 h 4548521"/>
                <a:gd name="connsiteX164" fmla="*/ 5030590 w 6370596"/>
                <a:gd name="connsiteY164" fmla="*/ 1512391 h 4548521"/>
                <a:gd name="connsiteX165" fmla="*/ 4967090 w 6370596"/>
                <a:gd name="connsiteY165" fmla="*/ 1493341 h 4548521"/>
                <a:gd name="connsiteX166" fmla="*/ 4948040 w 6370596"/>
                <a:gd name="connsiteY166" fmla="*/ 1486991 h 4548521"/>
                <a:gd name="connsiteX167" fmla="*/ 4922640 w 6370596"/>
                <a:gd name="connsiteY167" fmla="*/ 1480641 h 4548521"/>
                <a:gd name="connsiteX168" fmla="*/ 4903590 w 6370596"/>
                <a:gd name="connsiteY168" fmla="*/ 1474291 h 4548521"/>
                <a:gd name="connsiteX169" fmla="*/ 4833740 w 6370596"/>
                <a:gd name="connsiteY169" fmla="*/ 1467941 h 4548521"/>
                <a:gd name="connsiteX170" fmla="*/ 4795640 w 6370596"/>
                <a:gd name="connsiteY170" fmla="*/ 1455241 h 4548521"/>
                <a:gd name="connsiteX171" fmla="*/ 4522590 w 6370596"/>
                <a:gd name="connsiteY171" fmla="*/ 1442541 h 4548521"/>
                <a:gd name="connsiteX172" fmla="*/ 4490840 w 6370596"/>
                <a:gd name="connsiteY172" fmla="*/ 1436191 h 4548521"/>
                <a:gd name="connsiteX173" fmla="*/ 4452740 w 6370596"/>
                <a:gd name="connsiteY173" fmla="*/ 1423491 h 4548521"/>
                <a:gd name="connsiteX174" fmla="*/ 4395590 w 6370596"/>
                <a:gd name="connsiteY174" fmla="*/ 1417141 h 4548521"/>
                <a:gd name="connsiteX175" fmla="*/ 4357490 w 6370596"/>
                <a:gd name="connsiteY175" fmla="*/ 1391741 h 4548521"/>
                <a:gd name="connsiteX176" fmla="*/ 4319390 w 6370596"/>
                <a:gd name="connsiteY176" fmla="*/ 1379041 h 4548521"/>
                <a:gd name="connsiteX177" fmla="*/ 4281290 w 6370596"/>
                <a:gd name="connsiteY177" fmla="*/ 1366341 h 4548521"/>
                <a:gd name="connsiteX178" fmla="*/ 4243190 w 6370596"/>
                <a:gd name="connsiteY178" fmla="*/ 1353641 h 4548521"/>
                <a:gd name="connsiteX179" fmla="*/ 4211440 w 6370596"/>
                <a:gd name="connsiteY179" fmla="*/ 1347291 h 4548521"/>
                <a:gd name="connsiteX180" fmla="*/ 4192390 w 6370596"/>
                <a:gd name="connsiteY180" fmla="*/ 1334591 h 4548521"/>
                <a:gd name="connsiteX181" fmla="*/ 4154290 w 6370596"/>
                <a:gd name="connsiteY181" fmla="*/ 1321891 h 4548521"/>
                <a:gd name="connsiteX182" fmla="*/ 4135240 w 6370596"/>
                <a:gd name="connsiteY182" fmla="*/ 1315541 h 4548521"/>
                <a:gd name="connsiteX183" fmla="*/ 4103490 w 6370596"/>
                <a:gd name="connsiteY183" fmla="*/ 1296491 h 4548521"/>
                <a:gd name="connsiteX184" fmla="*/ 4059040 w 6370596"/>
                <a:gd name="connsiteY184" fmla="*/ 1283791 h 4548521"/>
                <a:gd name="connsiteX185" fmla="*/ 4033640 w 6370596"/>
                <a:gd name="connsiteY185" fmla="*/ 1271091 h 4548521"/>
                <a:gd name="connsiteX186" fmla="*/ 3982840 w 6370596"/>
                <a:gd name="connsiteY186" fmla="*/ 1258391 h 4548521"/>
                <a:gd name="connsiteX187" fmla="*/ 3919340 w 6370596"/>
                <a:gd name="connsiteY187" fmla="*/ 1220291 h 4548521"/>
                <a:gd name="connsiteX188" fmla="*/ 3900290 w 6370596"/>
                <a:gd name="connsiteY188" fmla="*/ 1213941 h 4548521"/>
                <a:gd name="connsiteX189" fmla="*/ 3709790 w 6370596"/>
                <a:gd name="connsiteY189" fmla="*/ 1207591 h 4548521"/>
                <a:gd name="connsiteX190" fmla="*/ 3627240 w 6370596"/>
                <a:gd name="connsiteY190" fmla="*/ 1213941 h 4548521"/>
                <a:gd name="connsiteX191" fmla="*/ 3589140 w 6370596"/>
                <a:gd name="connsiteY191" fmla="*/ 1232991 h 4548521"/>
                <a:gd name="connsiteX192" fmla="*/ 3551040 w 6370596"/>
                <a:gd name="connsiteY192" fmla="*/ 1245691 h 4548521"/>
                <a:gd name="connsiteX193" fmla="*/ 3531990 w 6370596"/>
                <a:gd name="connsiteY193" fmla="*/ 1258391 h 4548521"/>
                <a:gd name="connsiteX194" fmla="*/ 3512940 w 6370596"/>
                <a:gd name="connsiteY194" fmla="*/ 1264741 h 4548521"/>
                <a:gd name="connsiteX195" fmla="*/ 3474840 w 6370596"/>
                <a:gd name="connsiteY195" fmla="*/ 1290141 h 4548521"/>
                <a:gd name="connsiteX196" fmla="*/ 3455790 w 6370596"/>
                <a:gd name="connsiteY196" fmla="*/ 1302841 h 4548521"/>
                <a:gd name="connsiteX197" fmla="*/ 3455790 w 6370596"/>
                <a:gd name="connsiteY197" fmla="*/ 1455241 h 4548521"/>
                <a:gd name="connsiteX198" fmla="*/ 3366890 w 6370596"/>
                <a:gd name="connsiteY198" fmla="*/ 1506041 h 4548521"/>
                <a:gd name="connsiteX199" fmla="*/ 3271640 w 6370596"/>
                <a:gd name="connsiteY199" fmla="*/ 1448891 h 4548521"/>
                <a:gd name="connsiteX200" fmla="*/ 3252590 w 6370596"/>
                <a:gd name="connsiteY200" fmla="*/ 1455241 h 4548521"/>
                <a:gd name="connsiteX201" fmla="*/ 3176390 w 6370596"/>
                <a:gd name="connsiteY201" fmla="*/ 1429841 h 4548521"/>
                <a:gd name="connsiteX202" fmla="*/ 3157340 w 6370596"/>
                <a:gd name="connsiteY202" fmla="*/ 1410791 h 4548521"/>
                <a:gd name="connsiteX203" fmla="*/ 3138290 w 6370596"/>
                <a:gd name="connsiteY203" fmla="*/ 1372691 h 4548521"/>
                <a:gd name="connsiteX204" fmla="*/ 3131940 w 6370596"/>
                <a:gd name="connsiteY204" fmla="*/ 1353641 h 4548521"/>
                <a:gd name="connsiteX205" fmla="*/ 3119240 w 6370596"/>
                <a:gd name="connsiteY205" fmla="*/ 1334591 h 4548521"/>
                <a:gd name="connsiteX206" fmla="*/ 3112890 w 6370596"/>
                <a:gd name="connsiteY206" fmla="*/ 1315541 h 4548521"/>
                <a:gd name="connsiteX207" fmla="*/ 3100190 w 6370596"/>
                <a:gd name="connsiteY207" fmla="*/ 1296491 h 4548521"/>
                <a:gd name="connsiteX208" fmla="*/ 3087490 w 6370596"/>
                <a:gd name="connsiteY208" fmla="*/ 1271091 h 4548521"/>
                <a:gd name="connsiteX209" fmla="*/ 3068440 w 6370596"/>
                <a:gd name="connsiteY209" fmla="*/ 1252041 h 4548521"/>
                <a:gd name="connsiteX210" fmla="*/ 3030340 w 6370596"/>
                <a:gd name="connsiteY210" fmla="*/ 1232991 h 4548521"/>
                <a:gd name="connsiteX211" fmla="*/ 3011290 w 6370596"/>
                <a:gd name="connsiteY211" fmla="*/ 1213941 h 4548521"/>
                <a:gd name="connsiteX212" fmla="*/ 2985890 w 6370596"/>
                <a:gd name="connsiteY212" fmla="*/ 1194891 h 4548521"/>
                <a:gd name="connsiteX213" fmla="*/ 2966840 w 6370596"/>
                <a:gd name="connsiteY213" fmla="*/ 1169491 h 4548521"/>
                <a:gd name="connsiteX214" fmla="*/ 2941440 w 6370596"/>
                <a:gd name="connsiteY214" fmla="*/ 1144091 h 4548521"/>
                <a:gd name="connsiteX215" fmla="*/ 2896990 w 6370596"/>
                <a:gd name="connsiteY215" fmla="*/ 1086941 h 4548521"/>
                <a:gd name="connsiteX216" fmla="*/ 2865240 w 6370596"/>
                <a:gd name="connsiteY216" fmla="*/ 1048841 h 4548521"/>
                <a:gd name="connsiteX217" fmla="*/ 2839840 w 6370596"/>
                <a:gd name="connsiteY217" fmla="*/ 1029791 h 4548521"/>
                <a:gd name="connsiteX218" fmla="*/ 2801740 w 6370596"/>
                <a:gd name="connsiteY218" fmla="*/ 1004391 h 4548521"/>
                <a:gd name="connsiteX219" fmla="*/ 2757290 w 6370596"/>
                <a:gd name="connsiteY219" fmla="*/ 966291 h 4548521"/>
                <a:gd name="connsiteX220" fmla="*/ 2719190 w 6370596"/>
                <a:gd name="connsiteY220" fmla="*/ 928191 h 4548521"/>
                <a:gd name="connsiteX221" fmla="*/ 2700140 w 6370596"/>
                <a:gd name="connsiteY221" fmla="*/ 915491 h 4548521"/>
                <a:gd name="connsiteX222" fmla="*/ 2655690 w 6370596"/>
                <a:gd name="connsiteY222" fmla="*/ 871041 h 4548521"/>
                <a:gd name="connsiteX223" fmla="*/ 2630290 w 6370596"/>
                <a:gd name="connsiteY223" fmla="*/ 832941 h 4548521"/>
                <a:gd name="connsiteX224" fmla="*/ 2598540 w 6370596"/>
                <a:gd name="connsiteY224" fmla="*/ 801191 h 4548521"/>
                <a:gd name="connsiteX225" fmla="*/ 2585840 w 6370596"/>
                <a:gd name="connsiteY225" fmla="*/ 782141 h 4548521"/>
                <a:gd name="connsiteX226" fmla="*/ 2522340 w 6370596"/>
                <a:gd name="connsiteY226" fmla="*/ 744041 h 4548521"/>
                <a:gd name="connsiteX227" fmla="*/ 2503290 w 6370596"/>
                <a:gd name="connsiteY227" fmla="*/ 724991 h 4548521"/>
                <a:gd name="connsiteX228" fmla="*/ 2452490 w 6370596"/>
                <a:gd name="connsiteY228" fmla="*/ 693241 h 4548521"/>
                <a:gd name="connsiteX229" fmla="*/ 2376290 w 6370596"/>
                <a:gd name="connsiteY229" fmla="*/ 642441 h 4548521"/>
                <a:gd name="connsiteX230" fmla="*/ 2331840 w 6370596"/>
                <a:gd name="connsiteY230" fmla="*/ 585291 h 4548521"/>
                <a:gd name="connsiteX231" fmla="*/ 2293740 w 6370596"/>
                <a:gd name="connsiteY231" fmla="*/ 547191 h 4548521"/>
                <a:gd name="connsiteX232" fmla="*/ 2268340 w 6370596"/>
                <a:gd name="connsiteY232" fmla="*/ 496391 h 4548521"/>
                <a:gd name="connsiteX233" fmla="*/ 2223890 w 6370596"/>
                <a:gd name="connsiteY233" fmla="*/ 350341 h 4548521"/>
                <a:gd name="connsiteX234" fmla="*/ 2211190 w 6370596"/>
                <a:gd name="connsiteY234" fmla="*/ 331291 h 4548521"/>
                <a:gd name="connsiteX235" fmla="*/ 2204840 w 6370596"/>
                <a:gd name="connsiteY235" fmla="*/ 312241 h 4548521"/>
                <a:gd name="connsiteX236" fmla="*/ 2179440 w 6370596"/>
                <a:gd name="connsiteY236" fmla="*/ 274141 h 4548521"/>
                <a:gd name="connsiteX237" fmla="*/ 2122290 w 6370596"/>
                <a:gd name="connsiteY237" fmla="*/ 134441 h 4548521"/>
                <a:gd name="connsiteX238" fmla="*/ 2096890 w 6370596"/>
                <a:gd name="connsiteY238" fmla="*/ 96341 h 4548521"/>
                <a:gd name="connsiteX239" fmla="*/ 2071490 w 6370596"/>
                <a:gd name="connsiteY239" fmla="*/ 89991 h 4548521"/>
                <a:gd name="connsiteX240" fmla="*/ 2001640 w 6370596"/>
                <a:gd name="connsiteY240" fmla="*/ 58241 h 4548521"/>
                <a:gd name="connsiteX241" fmla="*/ 1982590 w 6370596"/>
                <a:gd name="connsiteY241" fmla="*/ 45541 h 4548521"/>
                <a:gd name="connsiteX242" fmla="*/ 1684140 w 6370596"/>
                <a:gd name="connsiteY242" fmla="*/ 26491 h 4548521"/>
                <a:gd name="connsiteX243" fmla="*/ 763390 w 6370596"/>
                <a:gd name="connsiteY243" fmla="*/ 13791 h 4548521"/>
                <a:gd name="connsiteX244" fmla="*/ 503040 w 6370596"/>
                <a:gd name="connsiteY244" fmla="*/ 1091 h 4548521"/>
                <a:gd name="connsiteX245" fmla="*/ 452240 w 6370596"/>
                <a:gd name="connsiteY245" fmla="*/ 20141 h 4548521"/>
                <a:gd name="connsiteX246" fmla="*/ 134740 w 6370596"/>
                <a:gd name="connsiteY246" fmla="*/ 20141 h 4548521"/>
                <a:gd name="connsiteX247" fmla="*/ 45840 w 6370596"/>
                <a:gd name="connsiteY247" fmla="*/ 64591 h 4548521"/>
                <a:gd name="connsiteX248" fmla="*/ 26790 w 6370596"/>
                <a:gd name="connsiteY248" fmla="*/ 229691 h 4548521"/>
                <a:gd name="connsiteX249" fmla="*/ 7740 w 6370596"/>
                <a:gd name="connsiteY249" fmla="*/ 369391 h 4548521"/>
                <a:gd name="connsiteX250" fmla="*/ 20440 w 6370596"/>
                <a:gd name="connsiteY25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19490 w 6370596"/>
                <a:gd name="connsiteY105" fmla="*/ 2668091 h 4548521"/>
                <a:gd name="connsiteX106" fmla="*/ 5240140 w 6370596"/>
                <a:gd name="connsiteY106" fmla="*/ 2718891 h 4548521"/>
                <a:gd name="connsiteX107" fmla="*/ 5354440 w 6370596"/>
                <a:gd name="connsiteY107" fmla="*/ 2756991 h 4548521"/>
                <a:gd name="connsiteX108" fmla="*/ 5494140 w 6370596"/>
                <a:gd name="connsiteY108" fmla="*/ 2763341 h 4548521"/>
                <a:gd name="connsiteX109" fmla="*/ 5513190 w 6370596"/>
                <a:gd name="connsiteY109" fmla="*/ 2744291 h 4548521"/>
                <a:gd name="connsiteX110" fmla="*/ 5500490 w 6370596"/>
                <a:gd name="connsiteY110" fmla="*/ 2699841 h 4548521"/>
                <a:gd name="connsiteX111" fmla="*/ 5494140 w 6370596"/>
                <a:gd name="connsiteY111" fmla="*/ 2668091 h 4548521"/>
                <a:gd name="connsiteX112" fmla="*/ 5456040 w 6370596"/>
                <a:gd name="connsiteY112" fmla="*/ 2649041 h 4548521"/>
                <a:gd name="connsiteX113" fmla="*/ 5449690 w 6370596"/>
                <a:gd name="connsiteY113" fmla="*/ 2623641 h 4548521"/>
                <a:gd name="connsiteX114" fmla="*/ 5462390 w 6370596"/>
                <a:gd name="connsiteY114" fmla="*/ 2509341 h 4548521"/>
                <a:gd name="connsiteX115" fmla="*/ 5475090 w 6370596"/>
                <a:gd name="connsiteY115" fmla="*/ 2483941 h 4548521"/>
                <a:gd name="connsiteX116" fmla="*/ 5513190 w 6370596"/>
                <a:gd name="connsiteY116" fmla="*/ 2458541 h 4548521"/>
                <a:gd name="connsiteX117" fmla="*/ 5513190 w 6370596"/>
                <a:gd name="connsiteY117" fmla="*/ 2356941 h 4548521"/>
                <a:gd name="connsiteX118" fmla="*/ 5532240 w 6370596"/>
                <a:gd name="connsiteY118" fmla="*/ 2331541 h 4548521"/>
                <a:gd name="connsiteX119" fmla="*/ 5551290 w 6370596"/>
                <a:gd name="connsiteY119" fmla="*/ 2293441 h 4548521"/>
                <a:gd name="connsiteX120" fmla="*/ 5576690 w 6370596"/>
                <a:gd name="connsiteY120" fmla="*/ 2287091 h 4548521"/>
                <a:gd name="connsiteX121" fmla="*/ 5684640 w 6370596"/>
                <a:gd name="connsiteY121" fmla="*/ 2280741 h 4548521"/>
                <a:gd name="connsiteX122" fmla="*/ 5767190 w 6370596"/>
                <a:gd name="connsiteY122" fmla="*/ 2261691 h 4548521"/>
                <a:gd name="connsiteX123" fmla="*/ 5786240 w 6370596"/>
                <a:gd name="connsiteY123" fmla="*/ 2255341 h 4548521"/>
                <a:gd name="connsiteX124" fmla="*/ 5951340 w 6370596"/>
                <a:gd name="connsiteY124" fmla="*/ 2261691 h 4548521"/>
                <a:gd name="connsiteX125" fmla="*/ 5989440 w 6370596"/>
                <a:gd name="connsiteY125" fmla="*/ 2280741 h 4548521"/>
                <a:gd name="connsiteX126" fmla="*/ 6129140 w 6370596"/>
                <a:gd name="connsiteY126" fmla="*/ 2299791 h 4548521"/>
                <a:gd name="connsiteX127" fmla="*/ 6287890 w 6370596"/>
                <a:gd name="connsiteY127" fmla="*/ 2293441 h 4548521"/>
                <a:gd name="connsiteX128" fmla="*/ 6306940 w 6370596"/>
                <a:gd name="connsiteY128" fmla="*/ 2280741 h 4548521"/>
                <a:gd name="connsiteX129" fmla="*/ 6332340 w 6370596"/>
                <a:gd name="connsiteY129" fmla="*/ 2274391 h 4548521"/>
                <a:gd name="connsiteX130" fmla="*/ 6370440 w 6370596"/>
                <a:gd name="connsiteY130" fmla="*/ 2236291 h 4548521"/>
                <a:gd name="connsiteX131" fmla="*/ 6351390 w 6370596"/>
                <a:gd name="connsiteY131" fmla="*/ 2229941 h 4548521"/>
                <a:gd name="connsiteX132" fmla="*/ 6325990 w 6370596"/>
                <a:gd name="connsiteY132" fmla="*/ 2217241 h 4548521"/>
                <a:gd name="connsiteX133" fmla="*/ 6306940 w 6370596"/>
                <a:gd name="connsiteY133" fmla="*/ 2102941 h 4548521"/>
                <a:gd name="connsiteX134" fmla="*/ 6300590 w 6370596"/>
                <a:gd name="connsiteY134" fmla="*/ 2033091 h 4548521"/>
                <a:gd name="connsiteX135" fmla="*/ 6281540 w 6370596"/>
                <a:gd name="connsiteY135" fmla="*/ 1969591 h 4548521"/>
                <a:gd name="connsiteX136" fmla="*/ 6268840 w 6370596"/>
                <a:gd name="connsiteY136" fmla="*/ 1937841 h 4548521"/>
                <a:gd name="connsiteX137" fmla="*/ 6262490 w 6370596"/>
                <a:gd name="connsiteY137" fmla="*/ 1918791 h 4548521"/>
                <a:gd name="connsiteX138" fmla="*/ 6249790 w 6370596"/>
                <a:gd name="connsiteY138" fmla="*/ 1899741 h 4548521"/>
                <a:gd name="connsiteX139" fmla="*/ 6243440 w 6370596"/>
                <a:gd name="connsiteY139" fmla="*/ 1874341 h 4548521"/>
                <a:gd name="connsiteX140" fmla="*/ 6224390 w 6370596"/>
                <a:gd name="connsiteY140" fmla="*/ 1829891 h 4548521"/>
                <a:gd name="connsiteX141" fmla="*/ 6218040 w 6370596"/>
                <a:gd name="connsiteY141" fmla="*/ 1753691 h 4548521"/>
                <a:gd name="connsiteX142" fmla="*/ 6192640 w 6370596"/>
                <a:gd name="connsiteY142" fmla="*/ 1696541 h 4548521"/>
                <a:gd name="connsiteX143" fmla="*/ 6179940 w 6370596"/>
                <a:gd name="connsiteY143" fmla="*/ 1671141 h 4548521"/>
                <a:gd name="connsiteX144" fmla="*/ 6154540 w 6370596"/>
                <a:gd name="connsiteY144" fmla="*/ 1633041 h 4548521"/>
                <a:gd name="connsiteX145" fmla="*/ 6141840 w 6370596"/>
                <a:gd name="connsiteY145" fmla="*/ 1594941 h 4548521"/>
                <a:gd name="connsiteX146" fmla="*/ 6135490 w 6370596"/>
                <a:gd name="connsiteY146" fmla="*/ 1575891 h 4548521"/>
                <a:gd name="connsiteX147" fmla="*/ 6129140 w 6370596"/>
                <a:gd name="connsiteY147" fmla="*/ 1550491 h 4548521"/>
                <a:gd name="connsiteX148" fmla="*/ 6116440 w 6370596"/>
                <a:gd name="connsiteY148" fmla="*/ 1531441 h 4548521"/>
                <a:gd name="connsiteX149" fmla="*/ 6097390 w 6370596"/>
                <a:gd name="connsiteY149" fmla="*/ 1486991 h 4548521"/>
                <a:gd name="connsiteX150" fmla="*/ 6059290 w 6370596"/>
                <a:gd name="connsiteY150" fmla="*/ 1474291 h 4548521"/>
                <a:gd name="connsiteX151" fmla="*/ 6002140 w 6370596"/>
                <a:gd name="connsiteY151" fmla="*/ 1461591 h 4548521"/>
                <a:gd name="connsiteX152" fmla="*/ 5964040 w 6370596"/>
                <a:gd name="connsiteY152" fmla="*/ 1448891 h 4548521"/>
                <a:gd name="connsiteX153" fmla="*/ 5944990 w 6370596"/>
                <a:gd name="connsiteY153" fmla="*/ 1442541 h 4548521"/>
                <a:gd name="connsiteX154" fmla="*/ 5887840 w 6370596"/>
                <a:gd name="connsiteY154" fmla="*/ 1429841 h 4548521"/>
                <a:gd name="connsiteX155" fmla="*/ 5868790 w 6370596"/>
                <a:gd name="connsiteY155" fmla="*/ 1423491 h 4548521"/>
                <a:gd name="connsiteX156" fmla="*/ 5563990 w 6370596"/>
                <a:gd name="connsiteY156" fmla="*/ 1436191 h 4548521"/>
                <a:gd name="connsiteX157" fmla="*/ 5506840 w 6370596"/>
                <a:gd name="connsiteY157" fmla="*/ 1448891 h 4548521"/>
                <a:gd name="connsiteX158" fmla="*/ 5468740 w 6370596"/>
                <a:gd name="connsiteY158" fmla="*/ 1461591 h 4548521"/>
                <a:gd name="connsiteX159" fmla="*/ 5449690 w 6370596"/>
                <a:gd name="connsiteY159" fmla="*/ 1467941 h 4548521"/>
                <a:gd name="connsiteX160" fmla="*/ 5430640 w 6370596"/>
                <a:gd name="connsiteY160" fmla="*/ 1480641 h 4548521"/>
                <a:gd name="connsiteX161" fmla="*/ 5373490 w 6370596"/>
                <a:gd name="connsiteY161" fmla="*/ 1493341 h 4548521"/>
                <a:gd name="connsiteX162" fmla="*/ 5309990 w 6370596"/>
                <a:gd name="connsiteY162" fmla="*/ 1506041 h 4548521"/>
                <a:gd name="connsiteX163" fmla="*/ 5202040 w 6370596"/>
                <a:gd name="connsiteY163" fmla="*/ 1525091 h 4548521"/>
                <a:gd name="connsiteX164" fmla="*/ 5030590 w 6370596"/>
                <a:gd name="connsiteY164" fmla="*/ 1512391 h 4548521"/>
                <a:gd name="connsiteX165" fmla="*/ 4967090 w 6370596"/>
                <a:gd name="connsiteY165" fmla="*/ 1493341 h 4548521"/>
                <a:gd name="connsiteX166" fmla="*/ 4948040 w 6370596"/>
                <a:gd name="connsiteY166" fmla="*/ 1486991 h 4548521"/>
                <a:gd name="connsiteX167" fmla="*/ 4922640 w 6370596"/>
                <a:gd name="connsiteY167" fmla="*/ 1480641 h 4548521"/>
                <a:gd name="connsiteX168" fmla="*/ 4903590 w 6370596"/>
                <a:gd name="connsiteY168" fmla="*/ 1474291 h 4548521"/>
                <a:gd name="connsiteX169" fmla="*/ 4833740 w 6370596"/>
                <a:gd name="connsiteY169" fmla="*/ 1467941 h 4548521"/>
                <a:gd name="connsiteX170" fmla="*/ 4795640 w 6370596"/>
                <a:gd name="connsiteY170" fmla="*/ 1455241 h 4548521"/>
                <a:gd name="connsiteX171" fmla="*/ 4522590 w 6370596"/>
                <a:gd name="connsiteY171" fmla="*/ 1442541 h 4548521"/>
                <a:gd name="connsiteX172" fmla="*/ 4490840 w 6370596"/>
                <a:gd name="connsiteY172" fmla="*/ 1436191 h 4548521"/>
                <a:gd name="connsiteX173" fmla="*/ 4452740 w 6370596"/>
                <a:gd name="connsiteY173" fmla="*/ 1423491 h 4548521"/>
                <a:gd name="connsiteX174" fmla="*/ 4395590 w 6370596"/>
                <a:gd name="connsiteY174" fmla="*/ 1417141 h 4548521"/>
                <a:gd name="connsiteX175" fmla="*/ 4357490 w 6370596"/>
                <a:gd name="connsiteY175" fmla="*/ 1391741 h 4548521"/>
                <a:gd name="connsiteX176" fmla="*/ 4319390 w 6370596"/>
                <a:gd name="connsiteY176" fmla="*/ 1379041 h 4548521"/>
                <a:gd name="connsiteX177" fmla="*/ 4281290 w 6370596"/>
                <a:gd name="connsiteY177" fmla="*/ 1366341 h 4548521"/>
                <a:gd name="connsiteX178" fmla="*/ 4243190 w 6370596"/>
                <a:gd name="connsiteY178" fmla="*/ 1353641 h 4548521"/>
                <a:gd name="connsiteX179" fmla="*/ 4211440 w 6370596"/>
                <a:gd name="connsiteY179" fmla="*/ 1347291 h 4548521"/>
                <a:gd name="connsiteX180" fmla="*/ 4192390 w 6370596"/>
                <a:gd name="connsiteY180" fmla="*/ 1334591 h 4548521"/>
                <a:gd name="connsiteX181" fmla="*/ 4154290 w 6370596"/>
                <a:gd name="connsiteY181" fmla="*/ 1321891 h 4548521"/>
                <a:gd name="connsiteX182" fmla="*/ 4135240 w 6370596"/>
                <a:gd name="connsiteY182" fmla="*/ 1315541 h 4548521"/>
                <a:gd name="connsiteX183" fmla="*/ 4103490 w 6370596"/>
                <a:gd name="connsiteY183" fmla="*/ 1296491 h 4548521"/>
                <a:gd name="connsiteX184" fmla="*/ 4059040 w 6370596"/>
                <a:gd name="connsiteY184" fmla="*/ 1283791 h 4548521"/>
                <a:gd name="connsiteX185" fmla="*/ 4033640 w 6370596"/>
                <a:gd name="connsiteY185" fmla="*/ 1271091 h 4548521"/>
                <a:gd name="connsiteX186" fmla="*/ 3982840 w 6370596"/>
                <a:gd name="connsiteY186" fmla="*/ 1258391 h 4548521"/>
                <a:gd name="connsiteX187" fmla="*/ 3919340 w 6370596"/>
                <a:gd name="connsiteY187" fmla="*/ 1220291 h 4548521"/>
                <a:gd name="connsiteX188" fmla="*/ 3900290 w 6370596"/>
                <a:gd name="connsiteY188" fmla="*/ 1213941 h 4548521"/>
                <a:gd name="connsiteX189" fmla="*/ 3709790 w 6370596"/>
                <a:gd name="connsiteY189" fmla="*/ 1207591 h 4548521"/>
                <a:gd name="connsiteX190" fmla="*/ 3627240 w 6370596"/>
                <a:gd name="connsiteY190" fmla="*/ 1213941 h 4548521"/>
                <a:gd name="connsiteX191" fmla="*/ 3589140 w 6370596"/>
                <a:gd name="connsiteY191" fmla="*/ 1232991 h 4548521"/>
                <a:gd name="connsiteX192" fmla="*/ 3551040 w 6370596"/>
                <a:gd name="connsiteY192" fmla="*/ 1245691 h 4548521"/>
                <a:gd name="connsiteX193" fmla="*/ 3531990 w 6370596"/>
                <a:gd name="connsiteY193" fmla="*/ 1258391 h 4548521"/>
                <a:gd name="connsiteX194" fmla="*/ 3512940 w 6370596"/>
                <a:gd name="connsiteY194" fmla="*/ 1264741 h 4548521"/>
                <a:gd name="connsiteX195" fmla="*/ 3474840 w 6370596"/>
                <a:gd name="connsiteY195" fmla="*/ 1290141 h 4548521"/>
                <a:gd name="connsiteX196" fmla="*/ 3455790 w 6370596"/>
                <a:gd name="connsiteY196" fmla="*/ 1302841 h 4548521"/>
                <a:gd name="connsiteX197" fmla="*/ 3455790 w 6370596"/>
                <a:gd name="connsiteY197" fmla="*/ 1455241 h 4548521"/>
                <a:gd name="connsiteX198" fmla="*/ 3366890 w 6370596"/>
                <a:gd name="connsiteY198" fmla="*/ 1506041 h 4548521"/>
                <a:gd name="connsiteX199" fmla="*/ 3271640 w 6370596"/>
                <a:gd name="connsiteY199" fmla="*/ 1448891 h 4548521"/>
                <a:gd name="connsiteX200" fmla="*/ 3252590 w 6370596"/>
                <a:gd name="connsiteY200" fmla="*/ 1455241 h 4548521"/>
                <a:gd name="connsiteX201" fmla="*/ 3176390 w 6370596"/>
                <a:gd name="connsiteY201" fmla="*/ 1429841 h 4548521"/>
                <a:gd name="connsiteX202" fmla="*/ 3157340 w 6370596"/>
                <a:gd name="connsiteY202" fmla="*/ 1410791 h 4548521"/>
                <a:gd name="connsiteX203" fmla="*/ 3138290 w 6370596"/>
                <a:gd name="connsiteY203" fmla="*/ 1372691 h 4548521"/>
                <a:gd name="connsiteX204" fmla="*/ 3131940 w 6370596"/>
                <a:gd name="connsiteY204" fmla="*/ 1353641 h 4548521"/>
                <a:gd name="connsiteX205" fmla="*/ 3119240 w 6370596"/>
                <a:gd name="connsiteY205" fmla="*/ 1334591 h 4548521"/>
                <a:gd name="connsiteX206" fmla="*/ 3112890 w 6370596"/>
                <a:gd name="connsiteY206" fmla="*/ 1315541 h 4548521"/>
                <a:gd name="connsiteX207" fmla="*/ 3100190 w 6370596"/>
                <a:gd name="connsiteY207" fmla="*/ 1296491 h 4548521"/>
                <a:gd name="connsiteX208" fmla="*/ 3087490 w 6370596"/>
                <a:gd name="connsiteY208" fmla="*/ 1271091 h 4548521"/>
                <a:gd name="connsiteX209" fmla="*/ 3068440 w 6370596"/>
                <a:gd name="connsiteY209" fmla="*/ 1252041 h 4548521"/>
                <a:gd name="connsiteX210" fmla="*/ 3030340 w 6370596"/>
                <a:gd name="connsiteY210" fmla="*/ 1232991 h 4548521"/>
                <a:gd name="connsiteX211" fmla="*/ 3011290 w 6370596"/>
                <a:gd name="connsiteY211" fmla="*/ 1213941 h 4548521"/>
                <a:gd name="connsiteX212" fmla="*/ 2985890 w 6370596"/>
                <a:gd name="connsiteY212" fmla="*/ 1194891 h 4548521"/>
                <a:gd name="connsiteX213" fmla="*/ 2966840 w 6370596"/>
                <a:gd name="connsiteY213" fmla="*/ 1169491 h 4548521"/>
                <a:gd name="connsiteX214" fmla="*/ 2941440 w 6370596"/>
                <a:gd name="connsiteY214" fmla="*/ 1144091 h 4548521"/>
                <a:gd name="connsiteX215" fmla="*/ 2896990 w 6370596"/>
                <a:gd name="connsiteY215" fmla="*/ 1086941 h 4548521"/>
                <a:gd name="connsiteX216" fmla="*/ 2865240 w 6370596"/>
                <a:gd name="connsiteY216" fmla="*/ 1048841 h 4548521"/>
                <a:gd name="connsiteX217" fmla="*/ 2839840 w 6370596"/>
                <a:gd name="connsiteY217" fmla="*/ 1029791 h 4548521"/>
                <a:gd name="connsiteX218" fmla="*/ 2801740 w 6370596"/>
                <a:gd name="connsiteY218" fmla="*/ 1004391 h 4548521"/>
                <a:gd name="connsiteX219" fmla="*/ 2757290 w 6370596"/>
                <a:gd name="connsiteY219" fmla="*/ 966291 h 4548521"/>
                <a:gd name="connsiteX220" fmla="*/ 2719190 w 6370596"/>
                <a:gd name="connsiteY220" fmla="*/ 928191 h 4548521"/>
                <a:gd name="connsiteX221" fmla="*/ 2700140 w 6370596"/>
                <a:gd name="connsiteY221" fmla="*/ 915491 h 4548521"/>
                <a:gd name="connsiteX222" fmla="*/ 2655690 w 6370596"/>
                <a:gd name="connsiteY222" fmla="*/ 871041 h 4548521"/>
                <a:gd name="connsiteX223" fmla="*/ 2630290 w 6370596"/>
                <a:gd name="connsiteY223" fmla="*/ 832941 h 4548521"/>
                <a:gd name="connsiteX224" fmla="*/ 2598540 w 6370596"/>
                <a:gd name="connsiteY224" fmla="*/ 801191 h 4548521"/>
                <a:gd name="connsiteX225" fmla="*/ 2585840 w 6370596"/>
                <a:gd name="connsiteY225" fmla="*/ 782141 h 4548521"/>
                <a:gd name="connsiteX226" fmla="*/ 2522340 w 6370596"/>
                <a:gd name="connsiteY226" fmla="*/ 744041 h 4548521"/>
                <a:gd name="connsiteX227" fmla="*/ 2503290 w 6370596"/>
                <a:gd name="connsiteY227" fmla="*/ 724991 h 4548521"/>
                <a:gd name="connsiteX228" fmla="*/ 2452490 w 6370596"/>
                <a:gd name="connsiteY228" fmla="*/ 693241 h 4548521"/>
                <a:gd name="connsiteX229" fmla="*/ 2376290 w 6370596"/>
                <a:gd name="connsiteY229" fmla="*/ 642441 h 4548521"/>
                <a:gd name="connsiteX230" fmla="*/ 2331840 w 6370596"/>
                <a:gd name="connsiteY230" fmla="*/ 585291 h 4548521"/>
                <a:gd name="connsiteX231" fmla="*/ 2293740 w 6370596"/>
                <a:gd name="connsiteY231" fmla="*/ 547191 h 4548521"/>
                <a:gd name="connsiteX232" fmla="*/ 2268340 w 6370596"/>
                <a:gd name="connsiteY232" fmla="*/ 496391 h 4548521"/>
                <a:gd name="connsiteX233" fmla="*/ 2223890 w 6370596"/>
                <a:gd name="connsiteY233" fmla="*/ 350341 h 4548521"/>
                <a:gd name="connsiteX234" fmla="*/ 2211190 w 6370596"/>
                <a:gd name="connsiteY234" fmla="*/ 331291 h 4548521"/>
                <a:gd name="connsiteX235" fmla="*/ 2204840 w 6370596"/>
                <a:gd name="connsiteY235" fmla="*/ 312241 h 4548521"/>
                <a:gd name="connsiteX236" fmla="*/ 2179440 w 6370596"/>
                <a:gd name="connsiteY236" fmla="*/ 274141 h 4548521"/>
                <a:gd name="connsiteX237" fmla="*/ 2122290 w 6370596"/>
                <a:gd name="connsiteY237" fmla="*/ 134441 h 4548521"/>
                <a:gd name="connsiteX238" fmla="*/ 2096890 w 6370596"/>
                <a:gd name="connsiteY238" fmla="*/ 96341 h 4548521"/>
                <a:gd name="connsiteX239" fmla="*/ 2071490 w 6370596"/>
                <a:gd name="connsiteY239" fmla="*/ 89991 h 4548521"/>
                <a:gd name="connsiteX240" fmla="*/ 2001640 w 6370596"/>
                <a:gd name="connsiteY240" fmla="*/ 58241 h 4548521"/>
                <a:gd name="connsiteX241" fmla="*/ 1982590 w 6370596"/>
                <a:gd name="connsiteY241" fmla="*/ 45541 h 4548521"/>
                <a:gd name="connsiteX242" fmla="*/ 1684140 w 6370596"/>
                <a:gd name="connsiteY242" fmla="*/ 26491 h 4548521"/>
                <a:gd name="connsiteX243" fmla="*/ 763390 w 6370596"/>
                <a:gd name="connsiteY243" fmla="*/ 13791 h 4548521"/>
                <a:gd name="connsiteX244" fmla="*/ 503040 w 6370596"/>
                <a:gd name="connsiteY244" fmla="*/ 1091 h 4548521"/>
                <a:gd name="connsiteX245" fmla="*/ 452240 w 6370596"/>
                <a:gd name="connsiteY245" fmla="*/ 20141 h 4548521"/>
                <a:gd name="connsiteX246" fmla="*/ 134740 w 6370596"/>
                <a:gd name="connsiteY246" fmla="*/ 20141 h 4548521"/>
                <a:gd name="connsiteX247" fmla="*/ 45840 w 6370596"/>
                <a:gd name="connsiteY247" fmla="*/ 64591 h 4548521"/>
                <a:gd name="connsiteX248" fmla="*/ 26790 w 6370596"/>
                <a:gd name="connsiteY248" fmla="*/ 229691 h 4548521"/>
                <a:gd name="connsiteX249" fmla="*/ 7740 w 6370596"/>
                <a:gd name="connsiteY249" fmla="*/ 369391 h 4548521"/>
                <a:gd name="connsiteX250" fmla="*/ 20440 w 6370596"/>
                <a:gd name="connsiteY25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18891 h 4548521"/>
                <a:gd name="connsiteX107" fmla="*/ 5354440 w 6370596"/>
                <a:gd name="connsiteY107" fmla="*/ 2756991 h 4548521"/>
                <a:gd name="connsiteX108" fmla="*/ 5494140 w 6370596"/>
                <a:gd name="connsiteY108" fmla="*/ 2763341 h 4548521"/>
                <a:gd name="connsiteX109" fmla="*/ 5513190 w 6370596"/>
                <a:gd name="connsiteY109" fmla="*/ 2744291 h 4548521"/>
                <a:gd name="connsiteX110" fmla="*/ 5500490 w 6370596"/>
                <a:gd name="connsiteY110" fmla="*/ 2699841 h 4548521"/>
                <a:gd name="connsiteX111" fmla="*/ 5494140 w 6370596"/>
                <a:gd name="connsiteY111" fmla="*/ 2668091 h 4548521"/>
                <a:gd name="connsiteX112" fmla="*/ 5456040 w 6370596"/>
                <a:gd name="connsiteY112" fmla="*/ 2649041 h 4548521"/>
                <a:gd name="connsiteX113" fmla="*/ 5449690 w 6370596"/>
                <a:gd name="connsiteY113" fmla="*/ 2623641 h 4548521"/>
                <a:gd name="connsiteX114" fmla="*/ 5462390 w 6370596"/>
                <a:gd name="connsiteY114" fmla="*/ 2509341 h 4548521"/>
                <a:gd name="connsiteX115" fmla="*/ 5475090 w 6370596"/>
                <a:gd name="connsiteY115" fmla="*/ 2483941 h 4548521"/>
                <a:gd name="connsiteX116" fmla="*/ 5513190 w 6370596"/>
                <a:gd name="connsiteY116" fmla="*/ 2458541 h 4548521"/>
                <a:gd name="connsiteX117" fmla="*/ 5513190 w 6370596"/>
                <a:gd name="connsiteY117" fmla="*/ 2356941 h 4548521"/>
                <a:gd name="connsiteX118" fmla="*/ 5532240 w 6370596"/>
                <a:gd name="connsiteY118" fmla="*/ 2331541 h 4548521"/>
                <a:gd name="connsiteX119" fmla="*/ 5551290 w 6370596"/>
                <a:gd name="connsiteY119" fmla="*/ 2293441 h 4548521"/>
                <a:gd name="connsiteX120" fmla="*/ 5576690 w 6370596"/>
                <a:gd name="connsiteY120" fmla="*/ 2287091 h 4548521"/>
                <a:gd name="connsiteX121" fmla="*/ 5684640 w 6370596"/>
                <a:gd name="connsiteY121" fmla="*/ 2280741 h 4548521"/>
                <a:gd name="connsiteX122" fmla="*/ 5767190 w 6370596"/>
                <a:gd name="connsiteY122" fmla="*/ 2261691 h 4548521"/>
                <a:gd name="connsiteX123" fmla="*/ 5786240 w 6370596"/>
                <a:gd name="connsiteY123" fmla="*/ 2255341 h 4548521"/>
                <a:gd name="connsiteX124" fmla="*/ 5951340 w 6370596"/>
                <a:gd name="connsiteY124" fmla="*/ 2261691 h 4548521"/>
                <a:gd name="connsiteX125" fmla="*/ 5989440 w 6370596"/>
                <a:gd name="connsiteY125" fmla="*/ 2280741 h 4548521"/>
                <a:gd name="connsiteX126" fmla="*/ 6129140 w 6370596"/>
                <a:gd name="connsiteY126" fmla="*/ 2299791 h 4548521"/>
                <a:gd name="connsiteX127" fmla="*/ 6287890 w 6370596"/>
                <a:gd name="connsiteY127" fmla="*/ 2293441 h 4548521"/>
                <a:gd name="connsiteX128" fmla="*/ 6306940 w 6370596"/>
                <a:gd name="connsiteY128" fmla="*/ 2280741 h 4548521"/>
                <a:gd name="connsiteX129" fmla="*/ 6332340 w 6370596"/>
                <a:gd name="connsiteY129" fmla="*/ 2274391 h 4548521"/>
                <a:gd name="connsiteX130" fmla="*/ 6370440 w 6370596"/>
                <a:gd name="connsiteY130" fmla="*/ 2236291 h 4548521"/>
                <a:gd name="connsiteX131" fmla="*/ 6351390 w 6370596"/>
                <a:gd name="connsiteY131" fmla="*/ 2229941 h 4548521"/>
                <a:gd name="connsiteX132" fmla="*/ 6325990 w 6370596"/>
                <a:gd name="connsiteY132" fmla="*/ 2217241 h 4548521"/>
                <a:gd name="connsiteX133" fmla="*/ 6306940 w 6370596"/>
                <a:gd name="connsiteY133" fmla="*/ 2102941 h 4548521"/>
                <a:gd name="connsiteX134" fmla="*/ 6300590 w 6370596"/>
                <a:gd name="connsiteY134" fmla="*/ 2033091 h 4548521"/>
                <a:gd name="connsiteX135" fmla="*/ 6281540 w 6370596"/>
                <a:gd name="connsiteY135" fmla="*/ 1969591 h 4548521"/>
                <a:gd name="connsiteX136" fmla="*/ 6268840 w 6370596"/>
                <a:gd name="connsiteY136" fmla="*/ 1937841 h 4548521"/>
                <a:gd name="connsiteX137" fmla="*/ 6262490 w 6370596"/>
                <a:gd name="connsiteY137" fmla="*/ 1918791 h 4548521"/>
                <a:gd name="connsiteX138" fmla="*/ 6249790 w 6370596"/>
                <a:gd name="connsiteY138" fmla="*/ 1899741 h 4548521"/>
                <a:gd name="connsiteX139" fmla="*/ 6243440 w 6370596"/>
                <a:gd name="connsiteY139" fmla="*/ 1874341 h 4548521"/>
                <a:gd name="connsiteX140" fmla="*/ 6224390 w 6370596"/>
                <a:gd name="connsiteY140" fmla="*/ 1829891 h 4548521"/>
                <a:gd name="connsiteX141" fmla="*/ 6218040 w 6370596"/>
                <a:gd name="connsiteY141" fmla="*/ 1753691 h 4548521"/>
                <a:gd name="connsiteX142" fmla="*/ 6192640 w 6370596"/>
                <a:gd name="connsiteY142" fmla="*/ 1696541 h 4548521"/>
                <a:gd name="connsiteX143" fmla="*/ 6179940 w 6370596"/>
                <a:gd name="connsiteY143" fmla="*/ 1671141 h 4548521"/>
                <a:gd name="connsiteX144" fmla="*/ 6154540 w 6370596"/>
                <a:gd name="connsiteY144" fmla="*/ 1633041 h 4548521"/>
                <a:gd name="connsiteX145" fmla="*/ 6141840 w 6370596"/>
                <a:gd name="connsiteY145" fmla="*/ 1594941 h 4548521"/>
                <a:gd name="connsiteX146" fmla="*/ 6135490 w 6370596"/>
                <a:gd name="connsiteY146" fmla="*/ 1575891 h 4548521"/>
                <a:gd name="connsiteX147" fmla="*/ 6129140 w 6370596"/>
                <a:gd name="connsiteY147" fmla="*/ 1550491 h 4548521"/>
                <a:gd name="connsiteX148" fmla="*/ 6116440 w 6370596"/>
                <a:gd name="connsiteY148" fmla="*/ 1531441 h 4548521"/>
                <a:gd name="connsiteX149" fmla="*/ 6097390 w 6370596"/>
                <a:gd name="connsiteY149" fmla="*/ 1486991 h 4548521"/>
                <a:gd name="connsiteX150" fmla="*/ 6059290 w 6370596"/>
                <a:gd name="connsiteY150" fmla="*/ 1474291 h 4548521"/>
                <a:gd name="connsiteX151" fmla="*/ 6002140 w 6370596"/>
                <a:gd name="connsiteY151" fmla="*/ 1461591 h 4548521"/>
                <a:gd name="connsiteX152" fmla="*/ 5964040 w 6370596"/>
                <a:gd name="connsiteY152" fmla="*/ 1448891 h 4548521"/>
                <a:gd name="connsiteX153" fmla="*/ 5944990 w 6370596"/>
                <a:gd name="connsiteY153" fmla="*/ 1442541 h 4548521"/>
                <a:gd name="connsiteX154" fmla="*/ 5887840 w 6370596"/>
                <a:gd name="connsiteY154" fmla="*/ 1429841 h 4548521"/>
                <a:gd name="connsiteX155" fmla="*/ 5868790 w 6370596"/>
                <a:gd name="connsiteY155" fmla="*/ 1423491 h 4548521"/>
                <a:gd name="connsiteX156" fmla="*/ 5563990 w 6370596"/>
                <a:gd name="connsiteY156" fmla="*/ 1436191 h 4548521"/>
                <a:gd name="connsiteX157" fmla="*/ 5506840 w 6370596"/>
                <a:gd name="connsiteY157" fmla="*/ 1448891 h 4548521"/>
                <a:gd name="connsiteX158" fmla="*/ 5468740 w 6370596"/>
                <a:gd name="connsiteY158" fmla="*/ 1461591 h 4548521"/>
                <a:gd name="connsiteX159" fmla="*/ 5449690 w 6370596"/>
                <a:gd name="connsiteY159" fmla="*/ 1467941 h 4548521"/>
                <a:gd name="connsiteX160" fmla="*/ 5430640 w 6370596"/>
                <a:gd name="connsiteY160" fmla="*/ 1480641 h 4548521"/>
                <a:gd name="connsiteX161" fmla="*/ 5373490 w 6370596"/>
                <a:gd name="connsiteY161" fmla="*/ 1493341 h 4548521"/>
                <a:gd name="connsiteX162" fmla="*/ 5309990 w 6370596"/>
                <a:gd name="connsiteY162" fmla="*/ 1506041 h 4548521"/>
                <a:gd name="connsiteX163" fmla="*/ 5202040 w 6370596"/>
                <a:gd name="connsiteY163" fmla="*/ 1525091 h 4548521"/>
                <a:gd name="connsiteX164" fmla="*/ 5030590 w 6370596"/>
                <a:gd name="connsiteY164" fmla="*/ 1512391 h 4548521"/>
                <a:gd name="connsiteX165" fmla="*/ 4967090 w 6370596"/>
                <a:gd name="connsiteY165" fmla="*/ 1493341 h 4548521"/>
                <a:gd name="connsiteX166" fmla="*/ 4948040 w 6370596"/>
                <a:gd name="connsiteY166" fmla="*/ 1486991 h 4548521"/>
                <a:gd name="connsiteX167" fmla="*/ 4922640 w 6370596"/>
                <a:gd name="connsiteY167" fmla="*/ 1480641 h 4548521"/>
                <a:gd name="connsiteX168" fmla="*/ 4903590 w 6370596"/>
                <a:gd name="connsiteY168" fmla="*/ 1474291 h 4548521"/>
                <a:gd name="connsiteX169" fmla="*/ 4833740 w 6370596"/>
                <a:gd name="connsiteY169" fmla="*/ 1467941 h 4548521"/>
                <a:gd name="connsiteX170" fmla="*/ 4795640 w 6370596"/>
                <a:gd name="connsiteY170" fmla="*/ 1455241 h 4548521"/>
                <a:gd name="connsiteX171" fmla="*/ 4522590 w 6370596"/>
                <a:gd name="connsiteY171" fmla="*/ 1442541 h 4548521"/>
                <a:gd name="connsiteX172" fmla="*/ 4490840 w 6370596"/>
                <a:gd name="connsiteY172" fmla="*/ 1436191 h 4548521"/>
                <a:gd name="connsiteX173" fmla="*/ 4452740 w 6370596"/>
                <a:gd name="connsiteY173" fmla="*/ 1423491 h 4548521"/>
                <a:gd name="connsiteX174" fmla="*/ 4395590 w 6370596"/>
                <a:gd name="connsiteY174" fmla="*/ 1417141 h 4548521"/>
                <a:gd name="connsiteX175" fmla="*/ 4357490 w 6370596"/>
                <a:gd name="connsiteY175" fmla="*/ 1391741 h 4548521"/>
                <a:gd name="connsiteX176" fmla="*/ 4319390 w 6370596"/>
                <a:gd name="connsiteY176" fmla="*/ 1379041 h 4548521"/>
                <a:gd name="connsiteX177" fmla="*/ 4281290 w 6370596"/>
                <a:gd name="connsiteY177" fmla="*/ 1366341 h 4548521"/>
                <a:gd name="connsiteX178" fmla="*/ 4243190 w 6370596"/>
                <a:gd name="connsiteY178" fmla="*/ 1353641 h 4548521"/>
                <a:gd name="connsiteX179" fmla="*/ 4211440 w 6370596"/>
                <a:gd name="connsiteY179" fmla="*/ 1347291 h 4548521"/>
                <a:gd name="connsiteX180" fmla="*/ 4192390 w 6370596"/>
                <a:gd name="connsiteY180" fmla="*/ 1334591 h 4548521"/>
                <a:gd name="connsiteX181" fmla="*/ 4154290 w 6370596"/>
                <a:gd name="connsiteY181" fmla="*/ 1321891 h 4548521"/>
                <a:gd name="connsiteX182" fmla="*/ 4135240 w 6370596"/>
                <a:gd name="connsiteY182" fmla="*/ 1315541 h 4548521"/>
                <a:gd name="connsiteX183" fmla="*/ 4103490 w 6370596"/>
                <a:gd name="connsiteY183" fmla="*/ 1296491 h 4548521"/>
                <a:gd name="connsiteX184" fmla="*/ 4059040 w 6370596"/>
                <a:gd name="connsiteY184" fmla="*/ 1283791 h 4548521"/>
                <a:gd name="connsiteX185" fmla="*/ 4033640 w 6370596"/>
                <a:gd name="connsiteY185" fmla="*/ 1271091 h 4548521"/>
                <a:gd name="connsiteX186" fmla="*/ 3982840 w 6370596"/>
                <a:gd name="connsiteY186" fmla="*/ 1258391 h 4548521"/>
                <a:gd name="connsiteX187" fmla="*/ 3919340 w 6370596"/>
                <a:gd name="connsiteY187" fmla="*/ 1220291 h 4548521"/>
                <a:gd name="connsiteX188" fmla="*/ 3900290 w 6370596"/>
                <a:gd name="connsiteY188" fmla="*/ 1213941 h 4548521"/>
                <a:gd name="connsiteX189" fmla="*/ 3709790 w 6370596"/>
                <a:gd name="connsiteY189" fmla="*/ 1207591 h 4548521"/>
                <a:gd name="connsiteX190" fmla="*/ 3627240 w 6370596"/>
                <a:gd name="connsiteY190" fmla="*/ 1213941 h 4548521"/>
                <a:gd name="connsiteX191" fmla="*/ 3589140 w 6370596"/>
                <a:gd name="connsiteY191" fmla="*/ 1232991 h 4548521"/>
                <a:gd name="connsiteX192" fmla="*/ 3551040 w 6370596"/>
                <a:gd name="connsiteY192" fmla="*/ 1245691 h 4548521"/>
                <a:gd name="connsiteX193" fmla="*/ 3531990 w 6370596"/>
                <a:gd name="connsiteY193" fmla="*/ 1258391 h 4548521"/>
                <a:gd name="connsiteX194" fmla="*/ 3512940 w 6370596"/>
                <a:gd name="connsiteY194" fmla="*/ 1264741 h 4548521"/>
                <a:gd name="connsiteX195" fmla="*/ 3474840 w 6370596"/>
                <a:gd name="connsiteY195" fmla="*/ 1290141 h 4548521"/>
                <a:gd name="connsiteX196" fmla="*/ 3455790 w 6370596"/>
                <a:gd name="connsiteY196" fmla="*/ 1302841 h 4548521"/>
                <a:gd name="connsiteX197" fmla="*/ 3455790 w 6370596"/>
                <a:gd name="connsiteY197" fmla="*/ 1455241 h 4548521"/>
                <a:gd name="connsiteX198" fmla="*/ 3366890 w 6370596"/>
                <a:gd name="connsiteY198" fmla="*/ 1506041 h 4548521"/>
                <a:gd name="connsiteX199" fmla="*/ 3271640 w 6370596"/>
                <a:gd name="connsiteY199" fmla="*/ 1448891 h 4548521"/>
                <a:gd name="connsiteX200" fmla="*/ 3252590 w 6370596"/>
                <a:gd name="connsiteY200" fmla="*/ 1455241 h 4548521"/>
                <a:gd name="connsiteX201" fmla="*/ 3176390 w 6370596"/>
                <a:gd name="connsiteY201" fmla="*/ 1429841 h 4548521"/>
                <a:gd name="connsiteX202" fmla="*/ 3157340 w 6370596"/>
                <a:gd name="connsiteY202" fmla="*/ 1410791 h 4548521"/>
                <a:gd name="connsiteX203" fmla="*/ 3138290 w 6370596"/>
                <a:gd name="connsiteY203" fmla="*/ 1372691 h 4548521"/>
                <a:gd name="connsiteX204" fmla="*/ 3131940 w 6370596"/>
                <a:gd name="connsiteY204" fmla="*/ 1353641 h 4548521"/>
                <a:gd name="connsiteX205" fmla="*/ 3119240 w 6370596"/>
                <a:gd name="connsiteY205" fmla="*/ 1334591 h 4548521"/>
                <a:gd name="connsiteX206" fmla="*/ 3112890 w 6370596"/>
                <a:gd name="connsiteY206" fmla="*/ 1315541 h 4548521"/>
                <a:gd name="connsiteX207" fmla="*/ 3100190 w 6370596"/>
                <a:gd name="connsiteY207" fmla="*/ 1296491 h 4548521"/>
                <a:gd name="connsiteX208" fmla="*/ 3087490 w 6370596"/>
                <a:gd name="connsiteY208" fmla="*/ 1271091 h 4548521"/>
                <a:gd name="connsiteX209" fmla="*/ 3068440 w 6370596"/>
                <a:gd name="connsiteY209" fmla="*/ 1252041 h 4548521"/>
                <a:gd name="connsiteX210" fmla="*/ 3030340 w 6370596"/>
                <a:gd name="connsiteY210" fmla="*/ 1232991 h 4548521"/>
                <a:gd name="connsiteX211" fmla="*/ 3011290 w 6370596"/>
                <a:gd name="connsiteY211" fmla="*/ 1213941 h 4548521"/>
                <a:gd name="connsiteX212" fmla="*/ 2985890 w 6370596"/>
                <a:gd name="connsiteY212" fmla="*/ 1194891 h 4548521"/>
                <a:gd name="connsiteX213" fmla="*/ 2966840 w 6370596"/>
                <a:gd name="connsiteY213" fmla="*/ 1169491 h 4548521"/>
                <a:gd name="connsiteX214" fmla="*/ 2941440 w 6370596"/>
                <a:gd name="connsiteY214" fmla="*/ 1144091 h 4548521"/>
                <a:gd name="connsiteX215" fmla="*/ 2896990 w 6370596"/>
                <a:gd name="connsiteY215" fmla="*/ 1086941 h 4548521"/>
                <a:gd name="connsiteX216" fmla="*/ 2865240 w 6370596"/>
                <a:gd name="connsiteY216" fmla="*/ 1048841 h 4548521"/>
                <a:gd name="connsiteX217" fmla="*/ 2839840 w 6370596"/>
                <a:gd name="connsiteY217" fmla="*/ 1029791 h 4548521"/>
                <a:gd name="connsiteX218" fmla="*/ 2801740 w 6370596"/>
                <a:gd name="connsiteY218" fmla="*/ 1004391 h 4548521"/>
                <a:gd name="connsiteX219" fmla="*/ 2757290 w 6370596"/>
                <a:gd name="connsiteY219" fmla="*/ 966291 h 4548521"/>
                <a:gd name="connsiteX220" fmla="*/ 2719190 w 6370596"/>
                <a:gd name="connsiteY220" fmla="*/ 928191 h 4548521"/>
                <a:gd name="connsiteX221" fmla="*/ 2700140 w 6370596"/>
                <a:gd name="connsiteY221" fmla="*/ 915491 h 4548521"/>
                <a:gd name="connsiteX222" fmla="*/ 2655690 w 6370596"/>
                <a:gd name="connsiteY222" fmla="*/ 871041 h 4548521"/>
                <a:gd name="connsiteX223" fmla="*/ 2630290 w 6370596"/>
                <a:gd name="connsiteY223" fmla="*/ 832941 h 4548521"/>
                <a:gd name="connsiteX224" fmla="*/ 2598540 w 6370596"/>
                <a:gd name="connsiteY224" fmla="*/ 801191 h 4548521"/>
                <a:gd name="connsiteX225" fmla="*/ 2585840 w 6370596"/>
                <a:gd name="connsiteY225" fmla="*/ 782141 h 4548521"/>
                <a:gd name="connsiteX226" fmla="*/ 2522340 w 6370596"/>
                <a:gd name="connsiteY226" fmla="*/ 744041 h 4548521"/>
                <a:gd name="connsiteX227" fmla="*/ 2503290 w 6370596"/>
                <a:gd name="connsiteY227" fmla="*/ 724991 h 4548521"/>
                <a:gd name="connsiteX228" fmla="*/ 2452490 w 6370596"/>
                <a:gd name="connsiteY228" fmla="*/ 693241 h 4548521"/>
                <a:gd name="connsiteX229" fmla="*/ 2376290 w 6370596"/>
                <a:gd name="connsiteY229" fmla="*/ 642441 h 4548521"/>
                <a:gd name="connsiteX230" fmla="*/ 2331840 w 6370596"/>
                <a:gd name="connsiteY230" fmla="*/ 585291 h 4548521"/>
                <a:gd name="connsiteX231" fmla="*/ 2293740 w 6370596"/>
                <a:gd name="connsiteY231" fmla="*/ 547191 h 4548521"/>
                <a:gd name="connsiteX232" fmla="*/ 2268340 w 6370596"/>
                <a:gd name="connsiteY232" fmla="*/ 496391 h 4548521"/>
                <a:gd name="connsiteX233" fmla="*/ 2223890 w 6370596"/>
                <a:gd name="connsiteY233" fmla="*/ 350341 h 4548521"/>
                <a:gd name="connsiteX234" fmla="*/ 2211190 w 6370596"/>
                <a:gd name="connsiteY234" fmla="*/ 331291 h 4548521"/>
                <a:gd name="connsiteX235" fmla="*/ 2204840 w 6370596"/>
                <a:gd name="connsiteY235" fmla="*/ 312241 h 4548521"/>
                <a:gd name="connsiteX236" fmla="*/ 2179440 w 6370596"/>
                <a:gd name="connsiteY236" fmla="*/ 274141 h 4548521"/>
                <a:gd name="connsiteX237" fmla="*/ 2122290 w 6370596"/>
                <a:gd name="connsiteY237" fmla="*/ 134441 h 4548521"/>
                <a:gd name="connsiteX238" fmla="*/ 2096890 w 6370596"/>
                <a:gd name="connsiteY238" fmla="*/ 96341 h 4548521"/>
                <a:gd name="connsiteX239" fmla="*/ 2071490 w 6370596"/>
                <a:gd name="connsiteY239" fmla="*/ 89991 h 4548521"/>
                <a:gd name="connsiteX240" fmla="*/ 2001640 w 6370596"/>
                <a:gd name="connsiteY240" fmla="*/ 58241 h 4548521"/>
                <a:gd name="connsiteX241" fmla="*/ 1982590 w 6370596"/>
                <a:gd name="connsiteY241" fmla="*/ 45541 h 4548521"/>
                <a:gd name="connsiteX242" fmla="*/ 1684140 w 6370596"/>
                <a:gd name="connsiteY242" fmla="*/ 26491 h 4548521"/>
                <a:gd name="connsiteX243" fmla="*/ 763390 w 6370596"/>
                <a:gd name="connsiteY243" fmla="*/ 13791 h 4548521"/>
                <a:gd name="connsiteX244" fmla="*/ 503040 w 6370596"/>
                <a:gd name="connsiteY244" fmla="*/ 1091 h 4548521"/>
                <a:gd name="connsiteX245" fmla="*/ 452240 w 6370596"/>
                <a:gd name="connsiteY245" fmla="*/ 20141 h 4548521"/>
                <a:gd name="connsiteX246" fmla="*/ 134740 w 6370596"/>
                <a:gd name="connsiteY246" fmla="*/ 20141 h 4548521"/>
                <a:gd name="connsiteX247" fmla="*/ 45840 w 6370596"/>
                <a:gd name="connsiteY247" fmla="*/ 64591 h 4548521"/>
                <a:gd name="connsiteX248" fmla="*/ 26790 w 6370596"/>
                <a:gd name="connsiteY248" fmla="*/ 229691 h 4548521"/>
                <a:gd name="connsiteX249" fmla="*/ 7740 w 6370596"/>
                <a:gd name="connsiteY249" fmla="*/ 369391 h 4548521"/>
                <a:gd name="connsiteX250" fmla="*/ 20440 w 6370596"/>
                <a:gd name="connsiteY25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354440 w 6370596"/>
                <a:gd name="connsiteY107" fmla="*/ 2756991 h 4548521"/>
                <a:gd name="connsiteX108" fmla="*/ 5494140 w 6370596"/>
                <a:gd name="connsiteY108" fmla="*/ 2763341 h 4548521"/>
                <a:gd name="connsiteX109" fmla="*/ 5513190 w 6370596"/>
                <a:gd name="connsiteY109" fmla="*/ 2744291 h 4548521"/>
                <a:gd name="connsiteX110" fmla="*/ 5500490 w 6370596"/>
                <a:gd name="connsiteY110" fmla="*/ 2699841 h 4548521"/>
                <a:gd name="connsiteX111" fmla="*/ 5494140 w 6370596"/>
                <a:gd name="connsiteY111" fmla="*/ 2668091 h 4548521"/>
                <a:gd name="connsiteX112" fmla="*/ 5456040 w 6370596"/>
                <a:gd name="connsiteY112" fmla="*/ 2649041 h 4548521"/>
                <a:gd name="connsiteX113" fmla="*/ 5449690 w 6370596"/>
                <a:gd name="connsiteY113" fmla="*/ 2623641 h 4548521"/>
                <a:gd name="connsiteX114" fmla="*/ 5462390 w 6370596"/>
                <a:gd name="connsiteY114" fmla="*/ 2509341 h 4548521"/>
                <a:gd name="connsiteX115" fmla="*/ 5475090 w 6370596"/>
                <a:gd name="connsiteY115" fmla="*/ 2483941 h 4548521"/>
                <a:gd name="connsiteX116" fmla="*/ 5513190 w 6370596"/>
                <a:gd name="connsiteY116" fmla="*/ 2458541 h 4548521"/>
                <a:gd name="connsiteX117" fmla="*/ 5513190 w 6370596"/>
                <a:gd name="connsiteY117" fmla="*/ 2356941 h 4548521"/>
                <a:gd name="connsiteX118" fmla="*/ 5532240 w 6370596"/>
                <a:gd name="connsiteY118" fmla="*/ 2331541 h 4548521"/>
                <a:gd name="connsiteX119" fmla="*/ 5551290 w 6370596"/>
                <a:gd name="connsiteY119" fmla="*/ 2293441 h 4548521"/>
                <a:gd name="connsiteX120" fmla="*/ 5576690 w 6370596"/>
                <a:gd name="connsiteY120" fmla="*/ 2287091 h 4548521"/>
                <a:gd name="connsiteX121" fmla="*/ 5684640 w 6370596"/>
                <a:gd name="connsiteY121" fmla="*/ 2280741 h 4548521"/>
                <a:gd name="connsiteX122" fmla="*/ 5767190 w 6370596"/>
                <a:gd name="connsiteY122" fmla="*/ 2261691 h 4548521"/>
                <a:gd name="connsiteX123" fmla="*/ 5786240 w 6370596"/>
                <a:gd name="connsiteY123" fmla="*/ 2255341 h 4548521"/>
                <a:gd name="connsiteX124" fmla="*/ 5951340 w 6370596"/>
                <a:gd name="connsiteY124" fmla="*/ 2261691 h 4548521"/>
                <a:gd name="connsiteX125" fmla="*/ 5989440 w 6370596"/>
                <a:gd name="connsiteY125" fmla="*/ 2280741 h 4548521"/>
                <a:gd name="connsiteX126" fmla="*/ 6129140 w 6370596"/>
                <a:gd name="connsiteY126" fmla="*/ 2299791 h 4548521"/>
                <a:gd name="connsiteX127" fmla="*/ 6287890 w 6370596"/>
                <a:gd name="connsiteY127" fmla="*/ 2293441 h 4548521"/>
                <a:gd name="connsiteX128" fmla="*/ 6306940 w 6370596"/>
                <a:gd name="connsiteY128" fmla="*/ 2280741 h 4548521"/>
                <a:gd name="connsiteX129" fmla="*/ 6332340 w 6370596"/>
                <a:gd name="connsiteY129" fmla="*/ 2274391 h 4548521"/>
                <a:gd name="connsiteX130" fmla="*/ 6370440 w 6370596"/>
                <a:gd name="connsiteY130" fmla="*/ 2236291 h 4548521"/>
                <a:gd name="connsiteX131" fmla="*/ 6351390 w 6370596"/>
                <a:gd name="connsiteY131" fmla="*/ 2229941 h 4548521"/>
                <a:gd name="connsiteX132" fmla="*/ 6325990 w 6370596"/>
                <a:gd name="connsiteY132" fmla="*/ 2217241 h 4548521"/>
                <a:gd name="connsiteX133" fmla="*/ 6306940 w 6370596"/>
                <a:gd name="connsiteY133" fmla="*/ 2102941 h 4548521"/>
                <a:gd name="connsiteX134" fmla="*/ 6300590 w 6370596"/>
                <a:gd name="connsiteY134" fmla="*/ 2033091 h 4548521"/>
                <a:gd name="connsiteX135" fmla="*/ 6281540 w 6370596"/>
                <a:gd name="connsiteY135" fmla="*/ 1969591 h 4548521"/>
                <a:gd name="connsiteX136" fmla="*/ 6268840 w 6370596"/>
                <a:gd name="connsiteY136" fmla="*/ 1937841 h 4548521"/>
                <a:gd name="connsiteX137" fmla="*/ 6262490 w 6370596"/>
                <a:gd name="connsiteY137" fmla="*/ 1918791 h 4548521"/>
                <a:gd name="connsiteX138" fmla="*/ 6249790 w 6370596"/>
                <a:gd name="connsiteY138" fmla="*/ 1899741 h 4548521"/>
                <a:gd name="connsiteX139" fmla="*/ 6243440 w 6370596"/>
                <a:gd name="connsiteY139" fmla="*/ 1874341 h 4548521"/>
                <a:gd name="connsiteX140" fmla="*/ 6224390 w 6370596"/>
                <a:gd name="connsiteY140" fmla="*/ 1829891 h 4548521"/>
                <a:gd name="connsiteX141" fmla="*/ 6218040 w 6370596"/>
                <a:gd name="connsiteY141" fmla="*/ 1753691 h 4548521"/>
                <a:gd name="connsiteX142" fmla="*/ 6192640 w 6370596"/>
                <a:gd name="connsiteY142" fmla="*/ 1696541 h 4548521"/>
                <a:gd name="connsiteX143" fmla="*/ 6179940 w 6370596"/>
                <a:gd name="connsiteY143" fmla="*/ 1671141 h 4548521"/>
                <a:gd name="connsiteX144" fmla="*/ 6154540 w 6370596"/>
                <a:gd name="connsiteY144" fmla="*/ 1633041 h 4548521"/>
                <a:gd name="connsiteX145" fmla="*/ 6141840 w 6370596"/>
                <a:gd name="connsiteY145" fmla="*/ 1594941 h 4548521"/>
                <a:gd name="connsiteX146" fmla="*/ 6135490 w 6370596"/>
                <a:gd name="connsiteY146" fmla="*/ 1575891 h 4548521"/>
                <a:gd name="connsiteX147" fmla="*/ 6129140 w 6370596"/>
                <a:gd name="connsiteY147" fmla="*/ 1550491 h 4548521"/>
                <a:gd name="connsiteX148" fmla="*/ 6116440 w 6370596"/>
                <a:gd name="connsiteY148" fmla="*/ 1531441 h 4548521"/>
                <a:gd name="connsiteX149" fmla="*/ 6097390 w 6370596"/>
                <a:gd name="connsiteY149" fmla="*/ 1486991 h 4548521"/>
                <a:gd name="connsiteX150" fmla="*/ 6059290 w 6370596"/>
                <a:gd name="connsiteY150" fmla="*/ 1474291 h 4548521"/>
                <a:gd name="connsiteX151" fmla="*/ 6002140 w 6370596"/>
                <a:gd name="connsiteY151" fmla="*/ 1461591 h 4548521"/>
                <a:gd name="connsiteX152" fmla="*/ 5964040 w 6370596"/>
                <a:gd name="connsiteY152" fmla="*/ 1448891 h 4548521"/>
                <a:gd name="connsiteX153" fmla="*/ 5944990 w 6370596"/>
                <a:gd name="connsiteY153" fmla="*/ 1442541 h 4548521"/>
                <a:gd name="connsiteX154" fmla="*/ 5887840 w 6370596"/>
                <a:gd name="connsiteY154" fmla="*/ 1429841 h 4548521"/>
                <a:gd name="connsiteX155" fmla="*/ 5868790 w 6370596"/>
                <a:gd name="connsiteY155" fmla="*/ 1423491 h 4548521"/>
                <a:gd name="connsiteX156" fmla="*/ 5563990 w 6370596"/>
                <a:gd name="connsiteY156" fmla="*/ 1436191 h 4548521"/>
                <a:gd name="connsiteX157" fmla="*/ 5506840 w 6370596"/>
                <a:gd name="connsiteY157" fmla="*/ 1448891 h 4548521"/>
                <a:gd name="connsiteX158" fmla="*/ 5468740 w 6370596"/>
                <a:gd name="connsiteY158" fmla="*/ 1461591 h 4548521"/>
                <a:gd name="connsiteX159" fmla="*/ 5449690 w 6370596"/>
                <a:gd name="connsiteY159" fmla="*/ 1467941 h 4548521"/>
                <a:gd name="connsiteX160" fmla="*/ 5430640 w 6370596"/>
                <a:gd name="connsiteY160" fmla="*/ 1480641 h 4548521"/>
                <a:gd name="connsiteX161" fmla="*/ 5373490 w 6370596"/>
                <a:gd name="connsiteY161" fmla="*/ 1493341 h 4548521"/>
                <a:gd name="connsiteX162" fmla="*/ 5309990 w 6370596"/>
                <a:gd name="connsiteY162" fmla="*/ 1506041 h 4548521"/>
                <a:gd name="connsiteX163" fmla="*/ 5202040 w 6370596"/>
                <a:gd name="connsiteY163" fmla="*/ 1525091 h 4548521"/>
                <a:gd name="connsiteX164" fmla="*/ 5030590 w 6370596"/>
                <a:gd name="connsiteY164" fmla="*/ 1512391 h 4548521"/>
                <a:gd name="connsiteX165" fmla="*/ 4967090 w 6370596"/>
                <a:gd name="connsiteY165" fmla="*/ 1493341 h 4548521"/>
                <a:gd name="connsiteX166" fmla="*/ 4948040 w 6370596"/>
                <a:gd name="connsiteY166" fmla="*/ 1486991 h 4548521"/>
                <a:gd name="connsiteX167" fmla="*/ 4922640 w 6370596"/>
                <a:gd name="connsiteY167" fmla="*/ 1480641 h 4548521"/>
                <a:gd name="connsiteX168" fmla="*/ 4903590 w 6370596"/>
                <a:gd name="connsiteY168" fmla="*/ 1474291 h 4548521"/>
                <a:gd name="connsiteX169" fmla="*/ 4833740 w 6370596"/>
                <a:gd name="connsiteY169" fmla="*/ 1467941 h 4548521"/>
                <a:gd name="connsiteX170" fmla="*/ 4795640 w 6370596"/>
                <a:gd name="connsiteY170" fmla="*/ 1455241 h 4548521"/>
                <a:gd name="connsiteX171" fmla="*/ 4522590 w 6370596"/>
                <a:gd name="connsiteY171" fmla="*/ 1442541 h 4548521"/>
                <a:gd name="connsiteX172" fmla="*/ 4490840 w 6370596"/>
                <a:gd name="connsiteY172" fmla="*/ 1436191 h 4548521"/>
                <a:gd name="connsiteX173" fmla="*/ 4452740 w 6370596"/>
                <a:gd name="connsiteY173" fmla="*/ 1423491 h 4548521"/>
                <a:gd name="connsiteX174" fmla="*/ 4395590 w 6370596"/>
                <a:gd name="connsiteY174" fmla="*/ 1417141 h 4548521"/>
                <a:gd name="connsiteX175" fmla="*/ 4357490 w 6370596"/>
                <a:gd name="connsiteY175" fmla="*/ 1391741 h 4548521"/>
                <a:gd name="connsiteX176" fmla="*/ 4319390 w 6370596"/>
                <a:gd name="connsiteY176" fmla="*/ 1379041 h 4548521"/>
                <a:gd name="connsiteX177" fmla="*/ 4281290 w 6370596"/>
                <a:gd name="connsiteY177" fmla="*/ 1366341 h 4548521"/>
                <a:gd name="connsiteX178" fmla="*/ 4243190 w 6370596"/>
                <a:gd name="connsiteY178" fmla="*/ 1353641 h 4548521"/>
                <a:gd name="connsiteX179" fmla="*/ 4211440 w 6370596"/>
                <a:gd name="connsiteY179" fmla="*/ 1347291 h 4548521"/>
                <a:gd name="connsiteX180" fmla="*/ 4192390 w 6370596"/>
                <a:gd name="connsiteY180" fmla="*/ 1334591 h 4548521"/>
                <a:gd name="connsiteX181" fmla="*/ 4154290 w 6370596"/>
                <a:gd name="connsiteY181" fmla="*/ 1321891 h 4548521"/>
                <a:gd name="connsiteX182" fmla="*/ 4135240 w 6370596"/>
                <a:gd name="connsiteY182" fmla="*/ 1315541 h 4548521"/>
                <a:gd name="connsiteX183" fmla="*/ 4103490 w 6370596"/>
                <a:gd name="connsiteY183" fmla="*/ 1296491 h 4548521"/>
                <a:gd name="connsiteX184" fmla="*/ 4059040 w 6370596"/>
                <a:gd name="connsiteY184" fmla="*/ 1283791 h 4548521"/>
                <a:gd name="connsiteX185" fmla="*/ 4033640 w 6370596"/>
                <a:gd name="connsiteY185" fmla="*/ 1271091 h 4548521"/>
                <a:gd name="connsiteX186" fmla="*/ 3982840 w 6370596"/>
                <a:gd name="connsiteY186" fmla="*/ 1258391 h 4548521"/>
                <a:gd name="connsiteX187" fmla="*/ 3919340 w 6370596"/>
                <a:gd name="connsiteY187" fmla="*/ 1220291 h 4548521"/>
                <a:gd name="connsiteX188" fmla="*/ 3900290 w 6370596"/>
                <a:gd name="connsiteY188" fmla="*/ 1213941 h 4548521"/>
                <a:gd name="connsiteX189" fmla="*/ 3709790 w 6370596"/>
                <a:gd name="connsiteY189" fmla="*/ 1207591 h 4548521"/>
                <a:gd name="connsiteX190" fmla="*/ 3627240 w 6370596"/>
                <a:gd name="connsiteY190" fmla="*/ 1213941 h 4548521"/>
                <a:gd name="connsiteX191" fmla="*/ 3589140 w 6370596"/>
                <a:gd name="connsiteY191" fmla="*/ 1232991 h 4548521"/>
                <a:gd name="connsiteX192" fmla="*/ 3551040 w 6370596"/>
                <a:gd name="connsiteY192" fmla="*/ 1245691 h 4548521"/>
                <a:gd name="connsiteX193" fmla="*/ 3531990 w 6370596"/>
                <a:gd name="connsiteY193" fmla="*/ 1258391 h 4548521"/>
                <a:gd name="connsiteX194" fmla="*/ 3512940 w 6370596"/>
                <a:gd name="connsiteY194" fmla="*/ 1264741 h 4548521"/>
                <a:gd name="connsiteX195" fmla="*/ 3474840 w 6370596"/>
                <a:gd name="connsiteY195" fmla="*/ 1290141 h 4548521"/>
                <a:gd name="connsiteX196" fmla="*/ 3455790 w 6370596"/>
                <a:gd name="connsiteY196" fmla="*/ 1302841 h 4548521"/>
                <a:gd name="connsiteX197" fmla="*/ 3455790 w 6370596"/>
                <a:gd name="connsiteY197" fmla="*/ 1455241 h 4548521"/>
                <a:gd name="connsiteX198" fmla="*/ 3366890 w 6370596"/>
                <a:gd name="connsiteY198" fmla="*/ 1506041 h 4548521"/>
                <a:gd name="connsiteX199" fmla="*/ 3271640 w 6370596"/>
                <a:gd name="connsiteY199" fmla="*/ 1448891 h 4548521"/>
                <a:gd name="connsiteX200" fmla="*/ 3252590 w 6370596"/>
                <a:gd name="connsiteY200" fmla="*/ 1455241 h 4548521"/>
                <a:gd name="connsiteX201" fmla="*/ 3176390 w 6370596"/>
                <a:gd name="connsiteY201" fmla="*/ 1429841 h 4548521"/>
                <a:gd name="connsiteX202" fmla="*/ 3157340 w 6370596"/>
                <a:gd name="connsiteY202" fmla="*/ 1410791 h 4548521"/>
                <a:gd name="connsiteX203" fmla="*/ 3138290 w 6370596"/>
                <a:gd name="connsiteY203" fmla="*/ 1372691 h 4548521"/>
                <a:gd name="connsiteX204" fmla="*/ 3131940 w 6370596"/>
                <a:gd name="connsiteY204" fmla="*/ 1353641 h 4548521"/>
                <a:gd name="connsiteX205" fmla="*/ 3119240 w 6370596"/>
                <a:gd name="connsiteY205" fmla="*/ 1334591 h 4548521"/>
                <a:gd name="connsiteX206" fmla="*/ 3112890 w 6370596"/>
                <a:gd name="connsiteY206" fmla="*/ 1315541 h 4548521"/>
                <a:gd name="connsiteX207" fmla="*/ 3100190 w 6370596"/>
                <a:gd name="connsiteY207" fmla="*/ 1296491 h 4548521"/>
                <a:gd name="connsiteX208" fmla="*/ 3087490 w 6370596"/>
                <a:gd name="connsiteY208" fmla="*/ 1271091 h 4548521"/>
                <a:gd name="connsiteX209" fmla="*/ 3068440 w 6370596"/>
                <a:gd name="connsiteY209" fmla="*/ 1252041 h 4548521"/>
                <a:gd name="connsiteX210" fmla="*/ 3030340 w 6370596"/>
                <a:gd name="connsiteY210" fmla="*/ 1232991 h 4548521"/>
                <a:gd name="connsiteX211" fmla="*/ 3011290 w 6370596"/>
                <a:gd name="connsiteY211" fmla="*/ 1213941 h 4548521"/>
                <a:gd name="connsiteX212" fmla="*/ 2985890 w 6370596"/>
                <a:gd name="connsiteY212" fmla="*/ 1194891 h 4548521"/>
                <a:gd name="connsiteX213" fmla="*/ 2966840 w 6370596"/>
                <a:gd name="connsiteY213" fmla="*/ 1169491 h 4548521"/>
                <a:gd name="connsiteX214" fmla="*/ 2941440 w 6370596"/>
                <a:gd name="connsiteY214" fmla="*/ 1144091 h 4548521"/>
                <a:gd name="connsiteX215" fmla="*/ 2896990 w 6370596"/>
                <a:gd name="connsiteY215" fmla="*/ 1086941 h 4548521"/>
                <a:gd name="connsiteX216" fmla="*/ 2865240 w 6370596"/>
                <a:gd name="connsiteY216" fmla="*/ 1048841 h 4548521"/>
                <a:gd name="connsiteX217" fmla="*/ 2839840 w 6370596"/>
                <a:gd name="connsiteY217" fmla="*/ 1029791 h 4548521"/>
                <a:gd name="connsiteX218" fmla="*/ 2801740 w 6370596"/>
                <a:gd name="connsiteY218" fmla="*/ 1004391 h 4548521"/>
                <a:gd name="connsiteX219" fmla="*/ 2757290 w 6370596"/>
                <a:gd name="connsiteY219" fmla="*/ 966291 h 4548521"/>
                <a:gd name="connsiteX220" fmla="*/ 2719190 w 6370596"/>
                <a:gd name="connsiteY220" fmla="*/ 928191 h 4548521"/>
                <a:gd name="connsiteX221" fmla="*/ 2700140 w 6370596"/>
                <a:gd name="connsiteY221" fmla="*/ 915491 h 4548521"/>
                <a:gd name="connsiteX222" fmla="*/ 2655690 w 6370596"/>
                <a:gd name="connsiteY222" fmla="*/ 871041 h 4548521"/>
                <a:gd name="connsiteX223" fmla="*/ 2630290 w 6370596"/>
                <a:gd name="connsiteY223" fmla="*/ 832941 h 4548521"/>
                <a:gd name="connsiteX224" fmla="*/ 2598540 w 6370596"/>
                <a:gd name="connsiteY224" fmla="*/ 801191 h 4548521"/>
                <a:gd name="connsiteX225" fmla="*/ 2585840 w 6370596"/>
                <a:gd name="connsiteY225" fmla="*/ 782141 h 4548521"/>
                <a:gd name="connsiteX226" fmla="*/ 2522340 w 6370596"/>
                <a:gd name="connsiteY226" fmla="*/ 744041 h 4548521"/>
                <a:gd name="connsiteX227" fmla="*/ 2503290 w 6370596"/>
                <a:gd name="connsiteY227" fmla="*/ 724991 h 4548521"/>
                <a:gd name="connsiteX228" fmla="*/ 2452490 w 6370596"/>
                <a:gd name="connsiteY228" fmla="*/ 693241 h 4548521"/>
                <a:gd name="connsiteX229" fmla="*/ 2376290 w 6370596"/>
                <a:gd name="connsiteY229" fmla="*/ 642441 h 4548521"/>
                <a:gd name="connsiteX230" fmla="*/ 2331840 w 6370596"/>
                <a:gd name="connsiteY230" fmla="*/ 585291 h 4548521"/>
                <a:gd name="connsiteX231" fmla="*/ 2293740 w 6370596"/>
                <a:gd name="connsiteY231" fmla="*/ 547191 h 4548521"/>
                <a:gd name="connsiteX232" fmla="*/ 2268340 w 6370596"/>
                <a:gd name="connsiteY232" fmla="*/ 496391 h 4548521"/>
                <a:gd name="connsiteX233" fmla="*/ 2223890 w 6370596"/>
                <a:gd name="connsiteY233" fmla="*/ 350341 h 4548521"/>
                <a:gd name="connsiteX234" fmla="*/ 2211190 w 6370596"/>
                <a:gd name="connsiteY234" fmla="*/ 331291 h 4548521"/>
                <a:gd name="connsiteX235" fmla="*/ 2204840 w 6370596"/>
                <a:gd name="connsiteY235" fmla="*/ 312241 h 4548521"/>
                <a:gd name="connsiteX236" fmla="*/ 2179440 w 6370596"/>
                <a:gd name="connsiteY236" fmla="*/ 274141 h 4548521"/>
                <a:gd name="connsiteX237" fmla="*/ 2122290 w 6370596"/>
                <a:gd name="connsiteY237" fmla="*/ 134441 h 4548521"/>
                <a:gd name="connsiteX238" fmla="*/ 2096890 w 6370596"/>
                <a:gd name="connsiteY238" fmla="*/ 96341 h 4548521"/>
                <a:gd name="connsiteX239" fmla="*/ 2071490 w 6370596"/>
                <a:gd name="connsiteY239" fmla="*/ 89991 h 4548521"/>
                <a:gd name="connsiteX240" fmla="*/ 2001640 w 6370596"/>
                <a:gd name="connsiteY240" fmla="*/ 58241 h 4548521"/>
                <a:gd name="connsiteX241" fmla="*/ 1982590 w 6370596"/>
                <a:gd name="connsiteY241" fmla="*/ 45541 h 4548521"/>
                <a:gd name="connsiteX242" fmla="*/ 1684140 w 6370596"/>
                <a:gd name="connsiteY242" fmla="*/ 26491 h 4548521"/>
                <a:gd name="connsiteX243" fmla="*/ 763390 w 6370596"/>
                <a:gd name="connsiteY243" fmla="*/ 13791 h 4548521"/>
                <a:gd name="connsiteX244" fmla="*/ 503040 w 6370596"/>
                <a:gd name="connsiteY244" fmla="*/ 1091 h 4548521"/>
                <a:gd name="connsiteX245" fmla="*/ 452240 w 6370596"/>
                <a:gd name="connsiteY245" fmla="*/ 20141 h 4548521"/>
                <a:gd name="connsiteX246" fmla="*/ 134740 w 6370596"/>
                <a:gd name="connsiteY246" fmla="*/ 20141 h 4548521"/>
                <a:gd name="connsiteX247" fmla="*/ 45840 w 6370596"/>
                <a:gd name="connsiteY247" fmla="*/ 64591 h 4548521"/>
                <a:gd name="connsiteX248" fmla="*/ 26790 w 6370596"/>
                <a:gd name="connsiteY248" fmla="*/ 229691 h 4548521"/>
                <a:gd name="connsiteX249" fmla="*/ 7740 w 6370596"/>
                <a:gd name="connsiteY249" fmla="*/ 369391 h 4548521"/>
                <a:gd name="connsiteX250" fmla="*/ 20440 w 6370596"/>
                <a:gd name="connsiteY25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494140 w 6370596"/>
                <a:gd name="connsiteY108" fmla="*/ 2763341 h 4548521"/>
                <a:gd name="connsiteX109" fmla="*/ 5513190 w 6370596"/>
                <a:gd name="connsiteY109" fmla="*/ 2744291 h 4548521"/>
                <a:gd name="connsiteX110" fmla="*/ 5500490 w 6370596"/>
                <a:gd name="connsiteY110" fmla="*/ 2699841 h 4548521"/>
                <a:gd name="connsiteX111" fmla="*/ 5494140 w 6370596"/>
                <a:gd name="connsiteY111" fmla="*/ 2668091 h 4548521"/>
                <a:gd name="connsiteX112" fmla="*/ 5456040 w 6370596"/>
                <a:gd name="connsiteY112" fmla="*/ 2649041 h 4548521"/>
                <a:gd name="connsiteX113" fmla="*/ 5449690 w 6370596"/>
                <a:gd name="connsiteY113" fmla="*/ 2623641 h 4548521"/>
                <a:gd name="connsiteX114" fmla="*/ 5462390 w 6370596"/>
                <a:gd name="connsiteY114" fmla="*/ 2509341 h 4548521"/>
                <a:gd name="connsiteX115" fmla="*/ 5475090 w 6370596"/>
                <a:gd name="connsiteY115" fmla="*/ 2483941 h 4548521"/>
                <a:gd name="connsiteX116" fmla="*/ 5513190 w 6370596"/>
                <a:gd name="connsiteY116" fmla="*/ 2458541 h 4548521"/>
                <a:gd name="connsiteX117" fmla="*/ 5513190 w 6370596"/>
                <a:gd name="connsiteY117" fmla="*/ 2356941 h 4548521"/>
                <a:gd name="connsiteX118" fmla="*/ 5532240 w 6370596"/>
                <a:gd name="connsiteY118" fmla="*/ 2331541 h 4548521"/>
                <a:gd name="connsiteX119" fmla="*/ 5551290 w 6370596"/>
                <a:gd name="connsiteY119" fmla="*/ 2293441 h 4548521"/>
                <a:gd name="connsiteX120" fmla="*/ 5576690 w 6370596"/>
                <a:gd name="connsiteY120" fmla="*/ 2287091 h 4548521"/>
                <a:gd name="connsiteX121" fmla="*/ 5684640 w 6370596"/>
                <a:gd name="connsiteY121" fmla="*/ 2280741 h 4548521"/>
                <a:gd name="connsiteX122" fmla="*/ 5767190 w 6370596"/>
                <a:gd name="connsiteY122" fmla="*/ 2261691 h 4548521"/>
                <a:gd name="connsiteX123" fmla="*/ 5786240 w 6370596"/>
                <a:gd name="connsiteY123" fmla="*/ 2255341 h 4548521"/>
                <a:gd name="connsiteX124" fmla="*/ 5951340 w 6370596"/>
                <a:gd name="connsiteY124" fmla="*/ 2261691 h 4548521"/>
                <a:gd name="connsiteX125" fmla="*/ 5989440 w 6370596"/>
                <a:gd name="connsiteY125" fmla="*/ 2280741 h 4548521"/>
                <a:gd name="connsiteX126" fmla="*/ 6129140 w 6370596"/>
                <a:gd name="connsiteY126" fmla="*/ 2299791 h 4548521"/>
                <a:gd name="connsiteX127" fmla="*/ 6287890 w 6370596"/>
                <a:gd name="connsiteY127" fmla="*/ 2293441 h 4548521"/>
                <a:gd name="connsiteX128" fmla="*/ 6306940 w 6370596"/>
                <a:gd name="connsiteY128" fmla="*/ 2280741 h 4548521"/>
                <a:gd name="connsiteX129" fmla="*/ 6332340 w 6370596"/>
                <a:gd name="connsiteY129" fmla="*/ 2274391 h 4548521"/>
                <a:gd name="connsiteX130" fmla="*/ 6370440 w 6370596"/>
                <a:gd name="connsiteY130" fmla="*/ 2236291 h 4548521"/>
                <a:gd name="connsiteX131" fmla="*/ 6351390 w 6370596"/>
                <a:gd name="connsiteY131" fmla="*/ 2229941 h 4548521"/>
                <a:gd name="connsiteX132" fmla="*/ 6325990 w 6370596"/>
                <a:gd name="connsiteY132" fmla="*/ 2217241 h 4548521"/>
                <a:gd name="connsiteX133" fmla="*/ 6306940 w 6370596"/>
                <a:gd name="connsiteY133" fmla="*/ 2102941 h 4548521"/>
                <a:gd name="connsiteX134" fmla="*/ 6300590 w 6370596"/>
                <a:gd name="connsiteY134" fmla="*/ 2033091 h 4548521"/>
                <a:gd name="connsiteX135" fmla="*/ 6281540 w 6370596"/>
                <a:gd name="connsiteY135" fmla="*/ 1969591 h 4548521"/>
                <a:gd name="connsiteX136" fmla="*/ 6268840 w 6370596"/>
                <a:gd name="connsiteY136" fmla="*/ 1937841 h 4548521"/>
                <a:gd name="connsiteX137" fmla="*/ 6262490 w 6370596"/>
                <a:gd name="connsiteY137" fmla="*/ 1918791 h 4548521"/>
                <a:gd name="connsiteX138" fmla="*/ 6249790 w 6370596"/>
                <a:gd name="connsiteY138" fmla="*/ 1899741 h 4548521"/>
                <a:gd name="connsiteX139" fmla="*/ 6243440 w 6370596"/>
                <a:gd name="connsiteY139" fmla="*/ 1874341 h 4548521"/>
                <a:gd name="connsiteX140" fmla="*/ 6224390 w 6370596"/>
                <a:gd name="connsiteY140" fmla="*/ 1829891 h 4548521"/>
                <a:gd name="connsiteX141" fmla="*/ 6218040 w 6370596"/>
                <a:gd name="connsiteY141" fmla="*/ 1753691 h 4548521"/>
                <a:gd name="connsiteX142" fmla="*/ 6192640 w 6370596"/>
                <a:gd name="connsiteY142" fmla="*/ 1696541 h 4548521"/>
                <a:gd name="connsiteX143" fmla="*/ 6179940 w 6370596"/>
                <a:gd name="connsiteY143" fmla="*/ 1671141 h 4548521"/>
                <a:gd name="connsiteX144" fmla="*/ 6154540 w 6370596"/>
                <a:gd name="connsiteY144" fmla="*/ 1633041 h 4548521"/>
                <a:gd name="connsiteX145" fmla="*/ 6141840 w 6370596"/>
                <a:gd name="connsiteY145" fmla="*/ 1594941 h 4548521"/>
                <a:gd name="connsiteX146" fmla="*/ 6135490 w 6370596"/>
                <a:gd name="connsiteY146" fmla="*/ 1575891 h 4548521"/>
                <a:gd name="connsiteX147" fmla="*/ 6129140 w 6370596"/>
                <a:gd name="connsiteY147" fmla="*/ 1550491 h 4548521"/>
                <a:gd name="connsiteX148" fmla="*/ 6116440 w 6370596"/>
                <a:gd name="connsiteY148" fmla="*/ 1531441 h 4548521"/>
                <a:gd name="connsiteX149" fmla="*/ 6097390 w 6370596"/>
                <a:gd name="connsiteY149" fmla="*/ 1486991 h 4548521"/>
                <a:gd name="connsiteX150" fmla="*/ 6059290 w 6370596"/>
                <a:gd name="connsiteY150" fmla="*/ 1474291 h 4548521"/>
                <a:gd name="connsiteX151" fmla="*/ 6002140 w 6370596"/>
                <a:gd name="connsiteY151" fmla="*/ 1461591 h 4548521"/>
                <a:gd name="connsiteX152" fmla="*/ 5964040 w 6370596"/>
                <a:gd name="connsiteY152" fmla="*/ 1448891 h 4548521"/>
                <a:gd name="connsiteX153" fmla="*/ 5944990 w 6370596"/>
                <a:gd name="connsiteY153" fmla="*/ 1442541 h 4548521"/>
                <a:gd name="connsiteX154" fmla="*/ 5887840 w 6370596"/>
                <a:gd name="connsiteY154" fmla="*/ 1429841 h 4548521"/>
                <a:gd name="connsiteX155" fmla="*/ 5868790 w 6370596"/>
                <a:gd name="connsiteY155" fmla="*/ 1423491 h 4548521"/>
                <a:gd name="connsiteX156" fmla="*/ 5563990 w 6370596"/>
                <a:gd name="connsiteY156" fmla="*/ 1436191 h 4548521"/>
                <a:gd name="connsiteX157" fmla="*/ 5506840 w 6370596"/>
                <a:gd name="connsiteY157" fmla="*/ 1448891 h 4548521"/>
                <a:gd name="connsiteX158" fmla="*/ 5468740 w 6370596"/>
                <a:gd name="connsiteY158" fmla="*/ 1461591 h 4548521"/>
                <a:gd name="connsiteX159" fmla="*/ 5449690 w 6370596"/>
                <a:gd name="connsiteY159" fmla="*/ 1467941 h 4548521"/>
                <a:gd name="connsiteX160" fmla="*/ 5430640 w 6370596"/>
                <a:gd name="connsiteY160" fmla="*/ 1480641 h 4548521"/>
                <a:gd name="connsiteX161" fmla="*/ 5373490 w 6370596"/>
                <a:gd name="connsiteY161" fmla="*/ 1493341 h 4548521"/>
                <a:gd name="connsiteX162" fmla="*/ 5309990 w 6370596"/>
                <a:gd name="connsiteY162" fmla="*/ 1506041 h 4548521"/>
                <a:gd name="connsiteX163" fmla="*/ 5202040 w 6370596"/>
                <a:gd name="connsiteY163" fmla="*/ 1525091 h 4548521"/>
                <a:gd name="connsiteX164" fmla="*/ 5030590 w 6370596"/>
                <a:gd name="connsiteY164" fmla="*/ 1512391 h 4548521"/>
                <a:gd name="connsiteX165" fmla="*/ 4967090 w 6370596"/>
                <a:gd name="connsiteY165" fmla="*/ 1493341 h 4548521"/>
                <a:gd name="connsiteX166" fmla="*/ 4948040 w 6370596"/>
                <a:gd name="connsiteY166" fmla="*/ 1486991 h 4548521"/>
                <a:gd name="connsiteX167" fmla="*/ 4922640 w 6370596"/>
                <a:gd name="connsiteY167" fmla="*/ 1480641 h 4548521"/>
                <a:gd name="connsiteX168" fmla="*/ 4903590 w 6370596"/>
                <a:gd name="connsiteY168" fmla="*/ 1474291 h 4548521"/>
                <a:gd name="connsiteX169" fmla="*/ 4833740 w 6370596"/>
                <a:gd name="connsiteY169" fmla="*/ 1467941 h 4548521"/>
                <a:gd name="connsiteX170" fmla="*/ 4795640 w 6370596"/>
                <a:gd name="connsiteY170" fmla="*/ 1455241 h 4548521"/>
                <a:gd name="connsiteX171" fmla="*/ 4522590 w 6370596"/>
                <a:gd name="connsiteY171" fmla="*/ 1442541 h 4548521"/>
                <a:gd name="connsiteX172" fmla="*/ 4490840 w 6370596"/>
                <a:gd name="connsiteY172" fmla="*/ 1436191 h 4548521"/>
                <a:gd name="connsiteX173" fmla="*/ 4452740 w 6370596"/>
                <a:gd name="connsiteY173" fmla="*/ 1423491 h 4548521"/>
                <a:gd name="connsiteX174" fmla="*/ 4395590 w 6370596"/>
                <a:gd name="connsiteY174" fmla="*/ 1417141 h 4548521"/>
                <a:gd name="connsiteX175" fmla="*/ 4357490 w 6370596"/>
                <a:gd name="connsiteY175" fmla="*/ 1391741 h 4548521"/>
                <a:gd name="connsiteX176" fmla="*/ 4319390 w 6370596"/>
                <a:gd name="connsiteY176" fmla="*/ 1379041 h 4548521"/>
                <a:gd name="connsiteX177" fmla="*/ 4281290 w 6370596"/>
                <a:gd name="connsiteY177" fmla="*/ 1366341 h 4548521"/>
                <a:gd name="connsiteX178" fmla="*/ 4243190 w 6370596"/>
                <a:gd name="connsiteY178" fmla="*/ 1353641 h 4548521"/>
                <a:gd name="connsiteX179" fmla="*/ 4211440 w 6370596"/>
                <a:gd name="connsiteY179" fmla="*/ 1347291 h 4548521"/>
                <a:gd name="connsiteX180" fmla="*/ 4192390 w 6370596"/>
                <a:gd name="connsiteY180" fmla="*/ 1334591 h 4548521"/>
                <a:gd name="connsiteX181" fmla="*/ 4154290 w 6370596"/>
                <a:gd name="connsiteY181" fmla="*/ 1321891 h 4548521"/>
                <a:gd name="connsiteX182" fmla="*/ 4135240 w 6370596"/>
                <a:gd name="connsiteY182" fmla="*/ 1315541 h 4548521"/>
                <a:gd name="connsiteX183" fmla="*/ 4103490 w 6370596"/>
                <a:gd name="connsiteY183" fmla="*/ 1296491 h 4548521"/>
                <a:gd name="connsiteX184" fmla="*/ 4059040 w 6370596"/>
                <a:gd name="connsiteY184" fmla="*/ 1283791 h 4548521"/>
                <a:gd name="connsiteX185" fmla="*/ 4033640 w 6370596"/>
                <a:gd name="connsiteY185" fmla="*/ 1271091 h 4548521"/>
                <a:gd name="connsiteX186" fmla="*/ 3982840 w 6370596"/>
                <a:gd name="connsiteY186" fmla="*/ 1258391 h 4548521"/>
                <a:gd name="connsiteX187" fmla="*/ 3919340 w 6370596"/>
                <a:gd name="connsiteY187" fmla="*/ 1220291 h 4548521"/>
                <a:gd name="connsiteX188" fmla="*/ 3900290 w 6370596"/>
                <a:gd name="connsiteY188" fmla="*/ 1213941 h 4548521"/>
                <a:gd name="connsiteX189" fmla="*/ 3709790 w 6370596"/>
                <a:gd name="connsiteY189" fmla="*/ 1207591 h 4548521"/>
                <a:gd name="connsiteX190" fmla="*/ 3627240 w 6370596"/>
                <a:gd name="connsiteY190" fmla="*/ 1213941 h 4548521"/>
                <a:gd name="connsiteX191" fmla="*/ 3589140 w 6370596"/>
                <a:gd name="connsiteY191" fmla="*/ 1232991 h 4548521"/>
                <a:gd name="connsiteX192" fmla="*/ 3551040 w 6370596"/>
                <a:gd name="connsiteY192" fmla="*/ 1245691 h 4548521"/>
                <a:gd name="connsiteX193" fmla="*/ 3531990 w 6370596"/>
                <a:gd name="connsiteY193" fmla="*/ 1258391 h 4548521"/>
                <a:gd name="connsiteX194" fmla="*/ 3512940 w 6370596"/>
                <a:gd name="connsiteY194" fmla="*/ 1264741 h 4548521"/>
                <a:gd name="connsiteX195" fmla="*/ 3474840 w 6370596"/>
                <a:gd name="connsiteY195" fmla="*/ 1290141 h 4548521"/>
                <a:gd name="connsiteX196" fmla="*/ 3455790 w 6370596"/>
                <a:gd name="connsiteY196" fmla="*/ 1302841 h 4548521"/>
                <a:gd name="connsiteX197" fmla="*/ 3455790 w 6370596"/>
                <a:gd name="connsiteY197" fmla="*/ 1455241 h 4548521"/>
                <a:gd name="connsiteX198" fmla="*/ 3366890 w 6370596"/>
                <a:gd name="connsiteY198" fmla="*/ 1506041 h 4548521"/>
                <a:gd name="connsiteX199" fmla="*/ 3271640 w 6370596"/>
                <a:gd name="connsiteY199" fmla="*/ 1448891 h 4548521"/>
                <a:gd name="connsiteX200" fmla="*/ 3252590 w 6370596"/>
                <a:gd name="connsiteY200" fmla="*/ 1455241 h 4548521"/>
                <a:gd name="connsiteX201" fmla="*/ 3176390 w 6370596"/>
                <a:gd name="connsiteY201" fmla="*/ 1429841 h 4548521"/>
                <a:gd name="connsiteX202" fmla="*/ 3157340 w 6370596"/>
                <a:gd name="connsiteY202" fmla="*/ 1410791 h 4548521"/>
                <a:gd name="connsiteX203" fmla="*/ 3138290 w 6370596"/>
                <a:gd name="connsiteY203" fmla="*/ 1372691 h 4548521"/>
                <a:gd name="connsiteX204" fmla="*/ 3131940 w 6370596"/>
                <a:gd name="connsiteY204" fmla="*/ 1353641 h 4548521"/>
                <a:gd name="connsiteX205" fmla="*/ 3119240 w 6370596"/>
                <a:gd name="connsiteY205" fmla="*/ 1334591 h 4548521"/>
                <a:gd name="connsiteX206" fmla="*/ 3112890 w 6370596"/>
                <a:gd name="connsiteY206" fmla="*/ 1315541 h 4548521"/>
                <a:gd name="connsiteX207" fmla="*/ 3100190 w 6370596"/>
                <a:gd name="connsiteY207" fmla="*/ 1296491 h 4548521"/>
                <a:gd name="connsiteX208" fmla="*/ 3087490 w 6370596"/>
                <a:gd name="connsiteY208" fmla="*/ 1271091 h 4548521"/>
                <a:gd name="connsiteX209" fmla="*/ 3068440 w 6370596"/>
                <a:gd name="connsiteY209" fmla="*/ 1252041 h 4548521"/>
                <a:gd name="connsiteX210" fmla="*/ 3030340 w 6370596"/>
                <a:gd name="connsiteY210" fmla="*/ 1232991 h 4548521"/>
                <a:gd name="connsiteX211" fmla="*/ 3011290 w 6370596"/>
                <a:gd name="connsiteY211" fmla="*/ 1213941 h 4548521"/>
                <a:gd name="connsiteX212" fmla="*/ 2985890 w 6370596"/>
                <a:gd name="connsiteY212" fmla="*/ 1194891 h 4548521"/>
                <a:gd name="connsiteX213" fmla="*/ 2966840 w 6370596"/>
                <a:gd name="connsiteY213" fmla="*/ 1169491 h 4548521"/>
                <a:gd name="connsiteX214" fmla="*/ 2941440 w 6370596"/>
                <a:gd name="connsiteY214" fmla="*/ 1144091 h 4548521"/>
                <a:gd name="connsiteX215" fmla="*/ 2896990 w 6370596"/>
                <a:gd name="connsiteY215" fmla="*/ 1086941 h 4548521"/>
                <a:gd name="connsiteX216" fmla="*/ 2865240 w 6370596"/>
                <a:gd name="connsiteY216" fmla="*/ 1048841 h 4548521"/>
                <a:gd name="connsiteX217" fmla="*/ 2839840 w 6370596"/>
                <a:gd name="connsiteY217" fmla="*/ 1029791 h 4548521"/>
                <a:gd name="connsiteX218" fmla="*/ 2801740 w 6370596"/>
                <a:gd name="connsiteY218" fmla="*/ 1004391 h 4548521"/>
                <a:gd name="connsiteX219" fmla="*/ 2757290 w 6370596"/>
                <a:gd name="connsiteY219" fmla="*/ 966291 h 4548521"/>
                <a:gd name="connsiteX220" fmla="*/ 2719190 w 6370596"/>
                <a:gd name="connsiteY220" fmla="*/ 928191 h 4548521"/>
                <a:gd name="connsiteX221" fmla="*/ 2700140 w 6370596"/>
                <a:gd name="connsiteY221" fmla="*/ 915491 h 4548521"/>
                <a:gd name="connsiteX222" fmla="*/ 2655690 w 6370596"/>
                <a:gd name="connsiteY222" fmla="*/ 871041 h 4548521"/>
                <a:gd name="connsiteX223" fmla="*/ 2630290 w 6370596"/>
                <a:gd name="connsiteY223" fmla="*/ 832941 h 4548521"/>
                <a:gd name="connsiteX224" fmla="*/ 2598540 w 6370596"/>
                <a:gd name="connsiteY224" fmla="*/ 801191 h 4548521"/>
                <a:gd name="connsiteX225" fmla="*/ 2585840 w 6370596"/>
                <a:gd name="connsiteY225" fmla="*/ 782141 h 4548521"/>
                <a:gd name="connsiteX226" fmla="*/ 2522340 w 6370596"/>
                <a:gd name="connsiteY226" fmla="*/ 744041 h 4548521"/>
                <a:gd name="connsiteX227" fmla="*/ 2503290 w 6370596"/>
                <a:gd name="connsiteY227" fmla="*/ 724991 h 4548521"/>
                <a:gd name="connsiteX228" fmla="*/ 2452490 w 6370596"/>
                <a:gd name="connsiteY228" fmla="*/ 693241 h 4548521"/>
                <a:gd name="connsiteX229" fmla="*/ 2376290 w 6370596"/>
                <a:gd name="connsiteY229" fmla="*/ 642441 h 4548521"/>
                <a:gd name="connsiteX230" fmla="*/ 2331840 w 6370596"/>
                <a:gd name="connsiteY230" fmla="*/ 585291 h 4548521"/>
                <a:gd name="connsiteX231" fmla="*/ 2293740 w 6370596"/>
                <a:gd name="connsiteY231" fmla="*/ 547191 h 4548521"/>
                <a:gd name="connsiteX232" fmla="*/ 2268340 w 6370596"/>
                <a:gd name="connsiteY232" fmla="*/ 496391 h 4548521"/>
                <a:gd name="connsiteX233" fmla="*/ 2223890 w 6370596"/>
                <a:gd name="connsiteY233" fmla="*/ 350341 h 4548521"/>
                <a:gd name="connsiteX234" fmla="*/ 2211190 w 6370596"/>
                <a:gd name="connsiteY234" fmla="*/ 331291 h 4548521"/>
                <a:gd name="connsiteX235" fmla="*/ 2204840 w 6370596"/>
                <a:gd name="connsiteY235" fmla="*/ 312241 h 4548521"/>
                <a:gd name="connsiteX236" fmla="*/ 2179440 w 6370596"/>
                <a:gd name="connsiteY236" fmla="*/ 274141 h 4548521"/>
                <a:gd name="connsiteX237" fmla="*/ 2122290 w 6370596"/>
                <a:gd name="connsiteY237" fmla="*/ 134441 h 4548521"/>
                <a:gd name="connsiteX238" fmla="*/ 2096890 w 6370596"/>
                <a:gd name="connsiteY238" fmla="*/ 96341 h 4548521"/>
                <a:gd name="connsiteX239" fmla="*/ 2071490 w 6370596"/>
                <a:gd name="connsiteY239" fmla="*/ 89991 h 4548521"/>
                <a:gd name="connsiteX240" fmla="*/ 2001640 w 6370596"/>
                <a:gd name="connsiteY240" fmla="*/ 58241 h 4548521"/>
                <a:gd name="connsiteX241" fmla="*/ 1982590 w 6370596"/>
                <a:gd name="connsiteY241" fmla="*/ 45541 h 4548521"/>
                <a:gd name="connsiteX242" fmla="*/ 1684140 w 6370596"/>
                <a:gd name="connsiteY242" fmla="*/ 26491 h 4548521"/>
                <a:gd name="connsiteX243" fmla="*/ 763390 w 6370596"/>
                <a:gd name="connsiteY243" fmla="*/ 13791 h 4548521"/>
                <a:gd name="connsiteX244" fmla="*/ 503040 w 6370596"/>
                <a:gd name="connsiteY244" fmla="*/ 1091 h 4548521"/>
                <a:gd name="connsiteX245" fmla="*/ 452240 w 6370596"/>
                <a:gd name="connsiteY245" fmla="*/ 20141 h 4548521"/>
                <a:gd name="connsiteX246" fmla="*/ 134740 w 6370596"/>
                <a:gd name="connsiteY246" fmla="*/ 20141 h 4548521"/>
                <a:gd name="connsiteX247" fmla="*/ 45840 w 6370596"/>
                <a:gd name="connsiteY247" fmla="*/ 64591 h 4548521"/>
                <a:gd name="connsiteX248" fmla="*/ 26790 w 6370596"/>
                <a:gd name="connsiteY248" fmla="*/ 229691 h 4548521"/>
                <a:gd name="connsiteX249" fmla="*/ 7740 w 6370596"/>
                <a:gd name="connsiteY249" fmla="*/ 369391 h 4548521"/>
                <a:gd name="connsiteX250" fmla="*/ 20440 w 6370596"/>
                <a:gd name="connsiteY25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494140 w 6370596"/>
                <a:gd name="connsiteY108" fmla="*/ 2763341 h 4548521"/>
                <a:gd name="connsiteX109" fmla="*/ 5563990 w 6370596"/>
                <a:gd name="connsiteY109" fmla="*/ 2826841 h 4548521"/>
                <a:gd name="connsiteX110" fmla="*/ 5500490 w 6370596"/>
                <a:gd name="connsiteY110" fmla="*/ 2699841 h 4548521"/>
                <a:gd name="connsiteX111" fmla="*/ 5494140 w 6370596"/>
                <a:gd name="connsiteY111" fmla="*/ 2668091 h 4548521"/>
                <a:gd name="connsiteX112" fmla="*/ 5456040 w 6370596"/>
                <a:gd name="connsiteY112" fmla="*/ 2649041 h 4548521"/>
                <a:gd name="connsiteX113" fmla="*/ 5449690 w 6370596"/>
                <a:gd name="connsiteY113" fmla="*/ 2623641 h 4548521"/>
                <a:gd name="connsiteX114" fmla="*/ 5462390 w 6370596"/>
                <a:gd name="connsiteY114" fmla="*/ 2509341 h 4548521"/>
                <a:gd name="connsiteX115" fmla="*/ 5475090 w 6370596"/>
                <a:gd name="connsiteY115" fmla="*/ 2483941 h 4548521"/>
                <a:gd name="connsiteX116" fmla="*/ 5513190 w 6370596"/>
                <a:gd name="connsiteY116" fmla="*/ 2458541 h 4548521"/>
                <a:gd name="connsiteX117" fmla="*/ 5513190 w 6370596"/>
                <a:gd name="connsiteY117" fmla="*/ 2356941 h 4548521"/>
                <a:gd name="connsiteX118" fmla="*/ 5532240 w 6370596"/>
                <a:gd name="connsiteY118" fmla="*/ 2331541 h 4548521"/>
                <a:gd name="connsiteX119" fmla="*/ 5551290 w 6370596"/>
                <a:gd name="connsiteY119" fmla="*/ 2293441 h 4548521"/>
                <a:gd name="connsiteX120" fmla="*/ 5576690 w 6370596"/>
                <a:gd name="connsiteY120" fmla="*/ 2287091 h 4548521"/>
                <a:gd name="connsiteX121" fmla="*/ 5684640 w 6370596"/>
                <a:gd name="connsiteY121" fmla="*/ 2280741 h 4548521"/>
                <a:gd name="connsiteX122" fmla="*/ 5767190 w 6370596"/>
                <a:gd name="connsiteY122" fmla="*/ 2261691 h 4548521"/>
                <a:gd name="connsiteX123" fmla="*/ 5786240 w 6370596"/>
                <a:gd name="connsiteY123" fmla="*/ 2255341 h 4548521"/>
                <a:gd name="connsiteX124" fmla="*/ 5951340 w 6370596"/>
                <a:gd name="connsiteY124" fmla="*/ 2261691 h 4548521"/>
                <a:gd name="connsiteX125" fmla="*/ 5989440 w 6370596"/>
                <a:gd name="connsiteY125" fmla="*/ 2280741 h 4548521"/>
                <a:gd name="connsiteX126" fmla="*/ 6129140 w 6370596"/>
                <a:gd name="connsiteY126" fmla="*/ 2299791 h 4548521"/>
                <a:gd name="connsiteX127" fmla="*/ 6287890 w 6370596"/>
                <a:gd name="connsiteY127" fmla="*/ 2293441 h 4548521"/>
                <a:gd name="connsiteX128" fmla="*/ 6306940 w 6370596"/>
                <a:gd name="connsiteY128" fmla="*/ 2280741 h 4548521"/>
                <a:gd name="connsiteX129" fmla="*/ 6332340 w 6370596"/>
                <a:gd name="connsiteY129" fmla="*/ 2274391 h 4548521"/>
                <a:gd name="connsiteX130" fmla="*/ 6370440 w 6370596"/>
                <a:gd name="connsiteY130" fmla="*/ 2236291 h 4548521"/>
                <a:gd name="connsiteX131" fmla="*/ 6351390 w 6370596"/>
                <a:gd name="connsiteY131" fmla="*/ 2229941 h 4548521"/>
                <a:gd name="connsiteX132" fmla="*/ 6325990 w 6370596"/>
                <a:gd name="connsiteY132" fmla="*/ 2217241 h 4548521"/>
                <a:gd name="connsiteX133" fmla="*/ 6306940 w 6370596"/>
                <a:gd name="connsiteY133" fmla="*/ 2102941 h 4548521"/>
                <a:gd name="connsiteX134" fmla="*/ 6300590 w 6370596"/>
                <a:gd name="connsiteY134" fmla="*/ 2033091 h 4548521"/>
                <a:gd name="connsiteX135" fmla="*/ 6281540 w 6370596"/>
                <a:gd name="connsiteY135" fmla="*/ 1969591 h 4548521"/>
                <a:gd name="connsiteX136" fmla="*/ 6268840 w 6370596"/>
                <a:gd name="connsiteY136" fmla="*/ 1937841 h 4548521"/>
                <a:gd name="connsiteX137" fmla="*/ 6262490 w 6370596"/>
                <a:gd name="connsiteY137" fmla="*/ 1918791 h 4548521"/>
                <a:gd name="connsiteX138" fmla="*/ 6249790 w 6370596"/>
                <a:gd name="connsiteY138" fmla="*/ 1899741 h 4548521"/>
                <a:gd name="connsiteX139" fmla="*/ 6243440 w 6370596"/>
                <a:gd name="connsiteY139" fmla="*/ 1874341 h 4548521"/>
                <a:gd name="connsiteX140" fmla="*/ 6224390 w 6370596"/>
                <a:gd name="connsiteY140" fmla="*/ 1829891 h 4548521"/>
                <a:gd name="connsiteX141" fmla="*/ 6218040 w 6370596"/>
                <a:gd name="connsiteY141" fmla="*/ 1753691 h 4548521"/>
                <a:gd name="connsiteX142" fmla="*/ 6192640 w 6370596"/>
                <a:gd name="connsiteY142" fmla="*/ 1696541 h 4548521"/>
                <a:gd name="connsiteX143" fmla="*/ 6179940 w 6370596"/>
                <a:gd name="connsiteY143" fmla="*/ 1671141 h 4548521"/>
                <a:gd name="connsiteX144" fmla="*/ 6154540 w 6370596"/>
                <a:gd name="connsiteY144" fmla="*/ 1633041 h 4548521"/>
                <a:gd name="connsiteX145" fmla="*/ 6141840 w 6370596"/>
                <a:gd name="connsiteY145" fmla="*/ 1594941 h 4548521"/>
                <a:gd name="connsiteX146" fmla="*/ 6135490 w 6370596"/>
                <a:gd name="connsiteY146" fmla="*/ 1575891 h 4548521"/>
                <a:gd name="connsiteX147" fmla="*/ 6129140 w 6370596"/>
                <a:gd name="connsiteY147" fmla="*/ 1550491 h 4548521"/>
                <a:gd name="connsiteX148" fmla="*/ 6116440 w 6370596"/>
                <a:gd name="connsiteY148" fmla="*/ 1531441 h 4548521"/>
                <a:gd name="connsiteX149" fmla="*/ 6097390 w 6370596"/>
                <a:gd name="connsiteY149" fmla="*/ 1486991 h 4548521"/>
                <a:gd name="connsiteX150" fmla="*/ 6059290 w 6370596"/>
                <a:gd name="connsiteY150" fmla="*/ 1474291 h 4548521"/>
                <a:gd name="connsiteX151" fmla="*/ 6002140 w 6370596"/>
                <a:gd name="connsiteY151" fmla="*/ 1461591 h 4548521"/>
                <a:gd name="connsiteX152" fmla="*/ 5964040 w 6370596"/>
                <a:gd name="connsiteY152" fmla="*/ 1448891 h 4548521"/>
                <a:gd name="connsiteX153" fmla="*/ 5944990 w 6370596"/>
                <a:gd name="connsiteY153" fmla="*/ 1442541 h 4548521"/>
                <a:gd name="connsiteX154" fmla="*/ 5887840 w 6370596"/>
                <a:gd name="connsiteY154" fmla="*/ 1429841 h 4548521"/>
                <a:gd name="connsiteX155" fmla="*/ 5868790 w 6370596"/>
                <a:gd name="connsiteY155" fmla="*/ 1423491 h 4548521"/>
                <a:gd name="connsiteX156" fmla="*/ 5563990 w 6370596"/>
                <a:gd name="connsiteY156" fmla="*/ 1436191 h 4548521"/>
                <a:gd name="connsiteX157" fmla="*/ 5506840 w 6370596"/>
                <a:gd name="connsiteY157" fmla="*/ 1448891 h 4548521"/>
                <a:gd name="connsiteX158" fmla="*/ 5468740 w 6370596"/>
                <a:gd name="connsiteY158" fmla="*/ 1461591 h 4548521"/>
                <a:gd name="connsiteX159" fmla="*/ 5449690 w 6370596"/>
                <a:gd name="connsiteY159" fmla="*/ 1467941 h 4548521"/>
                <a:gd name="connsiteX160" fmla="*/ 5430640 w 6370596"/>
                <a:gd name="connsiteY160" fmla="*/ 1480641 h 4548521"/>
                <a:gd name="connsiteX161" fmla="*/ 5373490 w 6370596"/>
                <a:gd name="connsiteY161" fmla="*/ 1493341 h 4548521"/>
                <a:gd name="connsiteX162" fmla="*/ 5309990 w 6370596"/>
                <a:gd name="connsiteY162" fmla="*/ 1506041 h 4548521"/>
                <a:gd name="connsiteX163" fmla="*/ 5202040 w 6370596"/>
                <a:gd name="connsiteY163" fmla="*/ 1525091 h 4548521"/>
                <a:gd name="connsiteX164" fmla="*/ 5030590 w 6370596"/>
                <a:gd name="connsiteY164" fmla="*/ 1512391 h 4548521"/>
                <a:gd name="connsiteX165" fmla="*/ 4967090 w 6370596"/>
                <a:gd name="connsiteY165" fmla="*/ 1493341 h 4548521"/>
                <a:gd name="connsiteX166" fmla="*/ 4948040 w 6370596"/>
                <a:gd name="connsiteY166" fmla="*/ 1486991 h 4548521"/>
                <a:gd name="connsiteX167" fmla="*/ 4922640 w 6370596"/>
                <a:gd name="connsiteY167" fmla="*/ 1480641 h 4548521"/>
                <a:gd name="connsiteX168" fmla="*/ 4903590 w 6370596"/>
                <a:gd name="connsiteY168" fmla="*/ 1474291 h 4548521"/>
                <a:gd name="connsiteX169" fmla="*/ 4833740 w 6370596"/>
                <a:gd name="connsiteY169" fmla="*/ 1467941 h 4548521"/>
                <a:gd name="connsiteX170" fmla="*/ 4795640 w 6370596"/>
                <a:gd name="connsiteY170" fmla="*/ 1455241 h 4548521"/>
                <a:gd name="connsiteX171" fmla="*/ 4522590 w 6370596"/>
                <a:gd name="connsiteY171" fmla="*/ 1442541 h 4548521"/>
                <a:gd name="connsiteX172" fmla="*/ 4490840 w 6370596"/>
                <a:gd name="connsiteY172" fmla="*/ 1436191 h 4548521"/>
                <a:gd name="connsiteX173" fmla="*/ 4452740 w 6370596"/>
                <a:gd name="connsiteY173" fmla="*/ 1423491 h 4548521"/>
                <a:gd name="connsiteX174" fmla="*/ 4395590 w 6370596"/>
                <a:gd name="connsiteY174" fmla="*/ 1417141 h 4548521"/>
                <a:gd name="connsiteX175" fmla="*/ 4357490 w 6370596"/>
                <a:gd name="connsiteY175" fmla="*/ 1391741 h 4548521"/>
                <a:gd name="connsiteX176" fmla="*/ 4319390 w 6370596"/>
                <a:gd name="connsiteY176" fmla="*/ 1379041 h 4548521"/>
                <a:gd name="connsiteX177" fmla="*/ 4281290 w 6370596"/>
                <a:gd name="connsiteY177" fmla="*/ 1366341 h 4548521"/>
                <a:gd name="connsiteX178" fmla="*/ 4243190 w 6370596"/>
                <a:gd name="connsiteY178" fmla="*/ 1353641 h 4548521"/>
                <a:gd name="connsiteX179" fmla="*/ 4211440 w 6370596"/>
                <a:gd name="connsiteY179" fmla="*/ 1347291 h 4548521"/>
                <a:gd name="connsiteX180" fmla="*/ 4192390 w 6370596"/>
                <a:gd name="connsiteY180" fmla="*/ 1334591 h 4548521"/>
                <a:gd name="connsiteX181" fmla="*/ 4154290 w 6370596"/>
                <a:gd name="connsiteY181" fmla="*/ 1321891 h 4548521"/>
                <a:gd name="connsiteX182" fmla="*/ 4135240 w 6370596"/>
                <a:gd name="connsiteY182" fmla="*/ 1315541 h 4548521"/>
                <a:gd name="connsiteX183" fmla="*/ 4103490 w 6370596"/>
                <a:gd name="connsiteY183" fmla="*/ 1296491 h 4548521"/>
                <a:gd name="connsiteX184" fmla="*/ 4059040 w 6370596"/>
                <a:gd name="connsiteY184" fmla="*/ 1283791 h 4548521"/>
                <a:gd name="connsiteX185" fmla="*/ 4033640 w 6370596"/>
                <a:gd name="connsiteY185" fmla="*/ 1271091 h 4548521"/>
                <a:gd name="connsiteX186" fmla="*/ 3982840 w 6370596"/>
                <a:gd name="connsiteY186" fmla="*/ 1258391 h 4548521"/>
                <a:gd name="connsiteX187" fmla="*/ 3919340 w 6370596"/>
                <a:gd name="connsiteY187" fmla="*/ 1220291 h 4548521"/>
                <a:gd name="connsiteX188" fmla="*/ 3900290 w 6370596"/>
                <a:gd name="connsiteY188" fmla="*/ 1213941 h 4548521"/>
                <a:gd name="connsiteX189" fmla="*/ 3709790 w 6370596"/>
                <a:gd name="connsiteY189" fmla="*/ 1207591 h 4548521"/>
                <a:gd name="connsiteX190" fmla="*/ 3627240 w 6370596"/>
                <a:gd name="connsiteY190" fmla="*/ 1213941 h 4548521"/>
                <a:gd name="connsiteX191" fmla="*/ 3589140 w 6370596"/>
                <a:gd name="connsiteY191" fmla="*/ 1232991 h 4548521"/>
                <a:gd name="connsiteX192" fmla="*/ 3551040 w 6370596"/>
                <a:gd name="connsiteY192" fmla="*/ 1245691 h 4548521"/>
                <a:gd name="connsiteX193" fmla="*/ 3531990 w 6370596"/>
                <a:gd name="connsiteY193" fmla="*/ 1258391 h 4548521"/>
                <a:gd name="connsiteX194" fmla="*/ 3512940 w 6370596"/>
                <a:gd name="connsiteY194" fmla="*/ 1264741 h 4548521"/>
                <a:gd name="connsiteX195" fmla="*/ 3474840 w 6370596"/>
                <a:gd name="connsiteY195" fmla="*/ 1290141 h 4548521"/>
                <a:gd name="connsiteX196" fmla="*/ 3455790 w 6370596"/>
                <a:gd name="connsiteY196" fmla="*/ 1302841 h 4548521"/>
                <a:gd name="connsiteX197" fmla="*/ 3455790 w 6370596"/>
                <a:gd name="connsiteY197" fmla="*/ 1455241 h 4548521"/>
                <a:gd name="connsiteX198" fmla="*/ 3366890 w 6370596"/>
                <a:gd name="connsiteY198" fmla="*/ 1506041 h 4548521"/>
                <a:gd name="connsiteX199" fmla="*/ 3271640 w 6370596"/>
                <a:gd name="connsiteY199" fmla="*/ 1448891 h 4548521"/>
                <a:gd name="connsiteX200" fmla="*/ 3252590 w 6370596"/>
                <a:gd name="connsiteY200" fmla="*/ 1455241 h 4548521"/>
                <a:gd name="connsiteX201" fmla="*/ 3176390 w 6370596"/>
                <a:gd name="connsiteY201" fmla="*/ 1429841 h 4548521"/>
                <a:gd name="connsiteX202" fmla="*/ 3157340 w 6370596"/>
                <a:gd name="connsiteY202" fmla="*/ 1410791 h 4548521"/>
                <a:gd name="connsiteX203" fmla="*/ 3138290 w 6370596"/>
                <a:gd name="connsiteY203" fmla="*/ 1372691 h 4548521"/>
                <a:gd name="connsiteX204" fmla="*/ 3131940 w 6370596"/>
                <a:gd name="connsiteY204" fmla="*/ 1353641 h 4548521"/>
                <a:gd name="connsiteX205" fmla="*/ 3119240 w 6370596"/>
                <a:gd name="connsiteY205" fmla="*/ 1334591 h 4548521"/>
                <a:gd name="connsiteX206" fmla="*/ 3112890 w 6370596"/>
                <a:gd name="connsiteY206" fmla="*/ 1315541 h 4548521"/>
                <a:gd name="connsiteX207" fmla="*/ 3100190 w 6370596"/>
                <a:gd name="connsiteY207" fmla="*/ 1296491 h 4548521"/>
                <a:gd name="connsiteX208" fmla="*/ 3087490 w 6370596"/>
                <a:gd name="connsiteY208" fmla="*/ 1271091 h 4548521"/>
                <a:gd name="connsiteX209" fmla="*/ 3068440 w 6370596"/>
                <a:gd name="connsiteY209" fmla="*/ 1252041 h 4548521"/>
                <a:gd name="connsiteX210" fmla="*/ 3030340 w 6370596"/>
                <a:gd name="connsiteY210" fmla="*/ 1232991 h 4548521"/>
                <a:gd name="connsiteX211" fmla="*/ 3011290 w 6370596"/>
                <a:gd name="connsiteY211" fmla="*/ 1213941 h 4548521"/>
                <a:gd name="connsiteX212" fmla="*/ 2985890 w 6370596"/>
                <a:gd name="connsiteY212" fmla="*/ 1194891 h 4548521"/>
                <a:gd name="connsiteX213" fmla="*/ 2966840 w 6370596"/>
                <a:gd name="connsiteY213" fmla="*/ 1169491 h 4548521"/>
                <a:gd name="connsiteX214" fmla="*/ 2941440 w 6370596"/>
                <a:gd name="connsiteY214" fmla="*/ 1144091 h 4548521"/>
                <a:gd name="connsiteX215" fmla="*/ 2896990 w 6370596"/>
                <a:gd name="connsiteY215" fmla="*/ 1086941 h 4548521"/>
                <a:gd name="connsiteX216" fmla="*/ 2865240 w 6370596"/>
                <a:gd name="connsiteY216" fmla="*/ 1048841 h 4548521"/>
                <a:gd name="connsiteX217" fmla="*/ 2839840 w 6370596"/>
                <a:gd name="connsiteY217" fmla="*/ 1029791 h 4548521"/>
                <a:gd name="connsiteX218" fmla="*/ 2801740 w 6370596"/>
                <a:gd name="connsiteY218" fmla="*/ 1004391 h 4548521"/>
                <a:gd name="connsiteX219" fmla="*/ 2757290 w 6370596"/>
                <a:gd name="connsiteY219" fmla="*/ 966291 h 4548521"/>
                <a:gd name="connsiteX220" fmla="*/ 2719190 w 6370596"/>
                <a:gd name="connsiteY220" fmla="*/ 928191 h 4548521"/>
                <a:gd name="connsiteX221" fmla="*/ 2700140 w 6370596"/>
                <a:gd name="connsiteY221" fmla="*/ 915491 h 4548521"/>
                <a:gd name="connsiteX222" fmla="*/ 2655690 w 6370596"/>
                <a:gd name="connsiteY222" fmla="*/ 871041 h 4548521"/>
                <a:gd name="connsiteX223" fmla="*/ 2630290 w 6370596"/>
                <a:gd name="connsiteY223" fmla="*/ 832941 h 4548521"/>
                <a:gd name="connsiteX224" fmla="*/ 2598540 w 6370596"/>
                <a:gd name="connsiteY224" fmla="*/ 801191 h 4548521"/>
                <a:gd name="connsiteX225" fmla="*/ 2585840 w 6370596"/>
                <a:gd name="connsiteY225" fmla="*/ 782141 h 4548521"/>
                <a:gd name="connsiteX226" fmla="*/ 2522340 w 6370596"/>
                <a:gd name="connsiteY226" fmla="*/ 744041 h 4548521"/>
                <a:gd name="connsiteX227" fmla="*/ 2503290 w 6370596"/>
                <a:gd name="connsiteY227" fmla="*/ 724991 h 4548521"/>
                <a:gd name="connsiteX228" fmla="*/ 2452490 w 6370596"/>
                <a:gd name="connsiteY228" fmla="*/ 693241 h 4548521"/>
                <a:gd name="connsiteX229" fmla="*/ 2376290 w 6370596"/>
                <a:gd name="connsiteY229" fmla="*/ 642441 h 4548521"/>
                <a:gd name="connsiteX230" fmla="*/ 2331840 w 6370596"/>
                <a:gd name="connsiteY230" fmla="*/ 585291 h 4548521"/>
                <a:gd name="connsiteX231" fmla="*/ 2293740 w 6370596"/>
                <a:gd name="connsiteY231" fmla="*/ 547191 h 4548521"/>
                <a:gd name="connsiteX232" fmla="*/ 2268340 w 6370596"/>
                <a:gd name="connsiteY232" fmla="*/ 496391 h 4548521"/>
                <a:gd name="connsiteX233" fmla="*/ 2223890 w 6370596"/>
                <a:gd name="connsiteY233" fmla="*/ 350341 h 4548521"/>
                <a:gd name="connsiteX234" fmla="*/ 2211190 w 6370596"/>
                <a:gd name="connsiteY234" fmla="*/ 331291 h 4548521"/>
                <a:gd name="connsiteX235" fmla="*/ 2204840 w 6370596"/>
                <a:gd name="connsiteY235" fmla="*/ 312241 h 4548521"/>
                <a:gd name="connsiteX236" fmla="*/ 2179440 w 6370596"/>
                <a:gd name="connsiteY236" fmla="*/ 274141 h 4548521"/>
                <a:gd name="connsiteX237" fmla="*/ 2122290 w 6370596"/>
                <a:gd name="connsiteY237" fmla="*/ 134441 h 4548521"/>
                <a:gd name="connsiteX238" fmla="*/ 2096890 w 6370596"/>
                <a:gd name="connsiteY238" fmla="*/ 96341 h 4548521"/>
                <a:gd name="connsiteX239" fmla="*/ 2071490 w 6370596"/>
                <a:gd name="connsiteY239" fmla="*/ 89991 h 4548521"/>
                <a:gd name="connsiteX240" fmla="*/ 2001640 w 6370596"/>
                <a:gd name="connsiteY240" fmla="*/ 58241 h 4548521"/>
                <a:gd name="connsiteX241" fmla="*/ 1982590 w 6370596"/>
                <a:gd name="connsiteY241" fmla="*/ 45541 h 4548521"/>
                <a:gd name="connsiteX242" fmla="*/ 1684140 w 6370596"/>
                <a:gd name="connsiteY242" fmla="*/ 26491 h 4548521"/>
                <a:gd name="connsiteX243" fmla="*/ 763390 w 6370596"/>
                <a:gd name="connsiteY243" fmla="*/ 13791 h 4548521"/>
                <a:gd name="connsiteX244" fmla="*/ 503040 w 6370596"/>
                <a:gd name="connsiteY244" fmla="*/ 1091 h 4548521"/>
                <a:gd name="connsiteX245" fmla="*/ 452240 w 6370596"/>
                <a:gd name="connsiteY245" fmla="*/ 20141 h 4548521"/>
                <a:gd name="connsiteX246" fmla="*/ 134740 w 6370596"/>
                <a:gd name="connsiteY246" fmla="*/ 20141 h 4548521"/>
                <a:gd name="connsiteX247" fmla="*/ 45840 w 6370596"/>
                <a:gd name="connsiteY247" fmla="*/ 64591 h 4548521"/>
                <a:gd name="connsiteX248" fmla="*/ 26790 w 6370596"/>
                <a:gd name="connsiteY248" fmla="*/ 229691 h 4548521"/>
                <a:gd name="connsiteX249" fmla="*/ 7740 w 6370596"/>
                <a:gd name="connsiteY249" fmla="*/ 369391 h 4548521"/>
                <a:gd name="connsiteX250" fmla="*/ 20440 w 6370596"/>
                <a:gd name="connsiteY250"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494140 w 6370596"/>
                <a:gd name="connsiteY110" fmla="*/ 2668091 h 4548521"/>
                <a:gd name="connsiteX111" fmla="*/ 5456040 w 6370596"/>
                <a:gd name="connsiteY111" fmla="*/ 2649041 h 4548521"/>
                <a:gd name="connsiteX112" fmla="*/ 5449690 w 6370596"/>
                <a:gd name="connsiteY112" fmla="*/ 2623641 h 4548521"/>
                <a:gd name="connsiteX113" fmla="*/ 5462390 w 6370596"/>
                <a:gd name="connsiteY113" fmla="*/ 2509341 h 4548521"/>
                <a:gd name="connsiteX114" fmla="*/ 5475090 w 6370596"/>
                <a:gd name="connsiteY114" fmla="*/ 2483941 h 4548521"/>
                <a:gd name="connsiteX115" fmla="*/ 5513190 w 6370596"/>
                <a:gd name="connsiteY115" fmla="*/ 2458541 h 4548521"/>
                <a:gd name="connsiteX116" fmla="*/ 5513190 w 6370596"/>
                <a:gd name="connsiteY116" fmla="*/ 2356941 h 4548521"/>
                <a:gd name="connsiteX117" fmla="*/ 5532240 w 6370596"/>
                <a:gd name="connsiteY117" fmla="*/ 2331541 h 4548521"/>
                <a:gd name="connsiteX118" fmla="*/ 5551290 w 6370596"/>
                <a:gd name="connsiteY118" fmla="*/ 2293441 h 4548521"/>
                <a:gd name="connsiteX119" fmla="*/ 5576690 w 6370596"/>
                <a:gd name="connsiteY119" fmla="*/ 2287091 h 4548521"/>
                <a:gd name="connsiteX120" fmla="*/ 5684640 w 6370596"/>
                <a:gd name="connsiteY120" fmla="*/ 2280741 h 4548521"/>
                <a:gd name="connsiteX121" fmla="*/ 5767190 w 6370596"/>
                <a:gd name="connsiteY121" fmla="*/ 2261691 h 4548521"/>
                <a:gd name="connsiteX122" fmla="*/ 5786240 w 6370596"/>
                <a:gd name="connsiteY122" fmla="*/ 2255341 h 4548521"/>
                <a:gd name="connsiteX123" fmla="*/ 5951340 w 6370596"/>
                <a:gd name="connsiteY123" fmla="*/ 2261691 h 4548521"/>
                <a:gd name="connsiteX124" fmla="*/ 5989440 w 6370596"/>
                <a:gd name="connsiteY124" fmla="*/ 2280741 h 4548521"/>
                <a:gd name="connsiteX125" fmla="*/ 6129140 w 6370596"/>
                <a:gd name="connsiteY125" fmla="*/ 2299791 h 4548521"/>
                <a:gd name="connsiteX126" fmla="*/ 6287890 w 6370596"/>
                <a:gd name="connsiteY126" fmla="*/ 2293441 h 4548521"/>
                <a:gd name="connsiteX127" fmla="*/ 6306940 w 6370596"/>
                <a:gd name="connsiteY127" fmla="*/ 2280741 h 4548521"/>
                <a:gd name="connsiteX128" fmla="*/ 6332340 w 6370596"/>
                <a:gd name="connsiteY128" fmla="*/ 2274391 h 4548521"/>
                <a:gd name="connsiteX129" fmla="*/ 6370440 w 6370596"/>
                <a:gd name="connsiteY129" fmla="*/ 2236291 h 4548521"/>
                <a:gd name="connsiteX130" fmla="*/ 6351390 w 6370596"/>
                <a:gd name="connsiteY130" fmla="*/ 2229941 h 4548521"/>
                <a:gd name="connsiteX131" fmla="*/ 6325990 w 6370596"/>
                <a:gd name="connsiteY131" fmla="*/ 2217241 h 4548521"/>
                <a:gd name="connsiteX132" fmla="*/ 6306940 w 6370596"/>
                <a:gd name="connsiteY132" fmla="*/ 2102941 h 4548521"/>
                <a:gd name="connsiteX133" fmla="*/ 6300590 w 6370596"/>
                <a:gd name="connsiteY133" fmla="*/ 2033091 h 4548521"/>
                <a:gd name="connsiteX134" fmla="*/ 6281540 w 6370596"/>
                <a:gd name="connsiteY134" fmla="*/ 1969591 h 4548521"/>
                <a:gd name="connsiteX135" fmla="*/ 6268840 w 6370596"/>
                <a:gd name="connsiteY135" fmla="*/ 1937841 h 4548521"/>
                <a:gd name="connsiteX136" fmla="*/ 6262490 w 6370596"/>
                <a:gd name="connsiteY136" fmla="*/ 1918791 h 4548521"/>
                <a:gd name="connsiteX137" fmla="*/ 6249790 w 6370596"/>
                <a:gd name="connsiteY137" fmla="*/ 1899741 h 4548521"/>
                <a:gd name="connsiteX138" fmla="*/ 6243440 w 6370596"/>
                <a:gd name="connsiteY138" fmla="*/ 1874341 h 4548521"/>
                <a:gd name="connsiteX139" fmla="*/ 6224390 w 6370596"/>
                <a:gd name="connsiteY139" fmla="*/ 1829891 h 4548521"/>
                <a:gd name="connsiteX140" fmla="*/ 6218040 w 6370596"/>
                <a:gd name="connsiteY140" fmla="*/ 1753691 h 4548521"/>
                <a:gd name="connsiteX141" fmla="*/ 6192640 w 6370596"/>
                <a:gd name="connsiteY141" fmla="*/ 1696541 h 4548521"/>
                <a:gd name="connsiteX142" fmla="*/ 6179940 w 6370596"/>
                <a:gd name="connsiteY142" fmla="*/ 1671141 h 4548521"/>
                <a:gd name="connsiteX143" fmla="*/ 6154540 w 6370596"/>
                <a:gd name="connsiteY143" fmla="*/ 1633041 h 4548521"/>
                <a:gd name="connsiteX144" fmla="*/ 6141840 w 6370596"/>
                <a:gd name="connsiteY144" fmla="*/ 1594941 h 4548521"/>
                <a:gd name="connsiteX145" fmla="*/ 6135490 w 6370596"/>
                <a:gd name="connsiteY145" fmla="*/ 1575891 h 4548521"/>
                <a:gd name="connsiteX146" fmla="*/ 6129140 w 6370596"/>
                <a:gd name="connsiteY146" fmla="*/ 1550491 h 4548521"/>
                <a:gd name="connsiteX147" fmla="*/ 6116440 w 6370596"/>
                <a:gd name="connsiteY147" fmla="*/ 1531441 h 4548521"/>
                <a:gd name="connsiteX148" fmla="*/ 6097390 w 6370596"/>
                <a:gd name="connsiteY148" fmla="*/ 1486991 h 4548521"/>
                <a:gd name="connsiteX149" fmla="*/ 6059290 w 6370596"/>
                <a:gd name="connsiteY149" fmla="*/ 1474291 h 4548521"/>
                <a:gd name="connsiteX150" fmla="*/ 6002140 w 6370596"/>
                <a:gd name="connsiteY150" fmla="*/ 1461591 h 4548521"/>
                <a:gd name="connsiteX151" fmla="*/ 5964040 w 6370596"/>
                <a:gd name="connsiteY151" fmla="*/ 1448891 h 4548521"/>
                <a:gd name="connsiteX152" fmla="*/ 5944990 w 6370596"/>
                <a:gd name="connsiteY152" fmla="*/ 1442541 h 4548521"/>
                <a:gd name="connsiteX153" fmla="*/ 5887840 w 6370596"/>
                <a:gd name="connsiteY153" fmla="*/ 1429841 h 4548521"/>
                <a:gd name="connsiteX154" fmla="*/ 5868790 w 6370596"/>
                <a:gd name="connsiteY154" fmla="*/ 1423491 h 4548521"/>
                <a:gd name="connsiteX155" fmla="*/ 5563990 w 6370596"/>
                <a:gd name="connsiteY155" fmla="*/ 1436191 h 4548521"/>
                <a:gd name="connsiteX156" fmla="*/ 5506840 w 6370596"/>
                <a:gd name="connsiteY156" fmla="*/ 1448891 h 4548521"/>
                <a:gd name="connsiteX157" fmla="*/ 5468740 w 6370596"/>
                <a:gd name="connsiteY157" fmla="*/ 1461591 h 4548521"/>
                <a:gd name="connsiteX158" fmla="*/ 5449690 w 6370596"/>
                <a:gd name="connsiteY158" fmla="*/ 1467941 h 4548521"/>
                <a:gd name="connsiteX159" fmla="*/ 5430640 w 6370596"/>
                <a:gd name="connsiteY159" fmla="*/ 1480641 h 4548521"/>
                <a:gd name="connsiteX160" fmla="*/ 5373490 w 6370596"/>
                <a:gd name="connsiteY160" fmla="*/ 1493341 h 4548521"/>
                <a:gd name="connsiteX161" fmla="*/ 5309990 w 6370596"/>
                <a:gd name="connsiteY161" fmla="*/ 1506041 h 4548521"/>
                <a:gd name="connsiteX162" fmla="*/ 5202040 w 6370596"/>
                <a:gd name="connsiteY162" fmla="*/ 1525091 h 4548521"/>
                <a:gd name="connsiteX163" fmla="*/ 5030590 w 6370596"/>
                <a:gd name="connsiteY163" fmla="*/ 1512391 h 4548521"/>
                <a:gd name="connsiteX164" fmla="*/ 4967090 w 6370596"/>
                <a:gd name="connsiteY164" fmla="*/ 1493341 h 4548521"/>
                <a:gd name="connsiteX165" fmla="*/ 4948040 w 6370596"/>
                <a:gd name="connsiteY165" fmla="*/ 1486991 h 4548521"/>
                <a:gd name="connsiteX166" fmla="*/ 4922640 w 6370596"/>
                <a:gd name="connsiteY166" fmla="*/ 1480641 h 4548521"/>
                <a:gd name="connsiteX167" fmla="*/ 4903590 w 6370596"/>
                <a:gd name="connsiteY167" fmla="*/ 1474291 h 4548521"/>
                <a:gd name="connsiteX168" fmla="*/ 4833740 w 6370596"/>
                <a:gd name="connsiteY168" fmla="*/ 1467941 h 4548521"/>
                <a:gd name="connsiteX169" fmla="*/ 4795640 w 6370596"/>
                <a:gd name="connsiteY169" fmla="*/ 1455241 h 4548521"/>
                <a:gd name="connsiteX170" fmla="*/ 4522590 w 6370596"/>
                <a:gd name="connsiteY170" fmla="*/ 1442541 h 4548521"/>
                <a:gd name="connsiteX171" fmla="*/ 4490840 w 6370596"/>
                <a:gd name="connsiteY171" fmla="*/ 1436191 h 4548521"/>
                <a:gd name="connsiteX172" fmla="*/ 4452740 w 6370596"/>
                <a:gd name="connsiteY172" fmla="*/ 1423491 h 4548521"/>
                <a:gd name="connsiteX173" fmla="*/ 4395590 w 6370596"/>
                <a:gd name="connsiteY173" fmla="*/ 1417141 h 4548521"/>
                <a:gd name="connsiteX174" fmla="*/ 4357490 w 6370596"/>
                <a:gd name="connsiteY174" fmla="*/ 1391741 h 4548521"/>
                <a:gd name="connsiteX175" fmla="*/ 4319390 w 6370596"/>
                <a:gd name="connsiteY175" fmla="*/ 1379041 h 4548521"/>
                <a:gd name="connsiteX176" fmla="*/ 4281290 w 6370596"/>
                <a:gd name="connsiteY176" fmla="*/ 1366341 h 4548521"/>
                <a:gd name="connsiteX177" fmla="*/ 4243190 w 6370596"/>
                <a:gd name="connsiteY177" fmla="*/ 1353641 h 4548521"/>
                <a:gd name="connsiteX178" fmla="*/ 4211440 w 6370596"/>
                <a:gd name="connsiteY178" fmla="*/ 1347291 h 4548521"/>
                <a:gd name="connsiteX179" fmla="*/ 4192390 w 6370596"/>
                <a:gd name="connsiteY179" fmla="*/ 1334591 h 4548521"/>
                <a:gd name="connsiteX180" fmla="*/ 4154290 w 6370596"/>
                <a:gd name="connsiteY180" fmla="*/ 1321891 h 4548521"/>
                <a:gd name="connsiteX181" fmla="*/ 4135240 w 6370596"/>
                <a:gd name="connsiteY181" fmla="*/ 1315541 h 4548521"/>
                <a:gd name="connsiteX182" fmla="*/ 4103490 w 6370596"/>
                <a:gd name="connsiteY182" fmla="*/ 1296491 h 4548521"/>
                <a:gd name="connsiteX183" fmla="*/ 4059040 w 6370596"/>
                <a:gd name="connsiteY183" fmla="*/ 1283791 h 4548521"/>
                <a:gd name="connsiteX184" fmla="*/ 4033640 w 6370596"/>
                <a:gd name="connsiteY184" fmla="*/ 1271091 h 4548521"/>
                <a:gd name="connsiteX185" fmla="*/ 3982840 w 6370596"/>
                <a:gd name="connsiteY185" fmla="*/ 1258391 h 4548521"/>
                <a:gd name="connsiteX186" fmla="*/ 3919340 w 6370596"/>
                <a:gd name="connsiteY186" fmla="*/ 1220291 h 4548521"/>
                <a:gd name="connsiteX187" fmla="*/ 3900290 w 6370596"/>
                <a:gd name="connsiteY187" fmla="*/ 1213941 h 4548521"/>
                <a:gd name="connsiteX188" fmla="*/ 3709790 w 6370596"/>
                <a:gd name="connsiteY188" fmla="*/ 1207591 h 4548521"/>
                <a:gd name="connsiteX189" fmla="*/ 3627240 w 6370596"/>
                <a:gd name="connsiteY189" fmla="*/ 1213941 h 4548521"/>
                <a:gd name="connsiteX190" fmla="*/ 3589140 w 6370596"/>
                <a:gd name="connsiteY190" fmla="*/ 1232991 h 4548521"/>
                <a:gd name="connsiteX191" fmla="*/ 3551040 w 6370596"/>
                <a:gd name="connsiteY191" fmla="*/ 1245691 h 4548521"/>
                <a:gd name="connsiteX192" fmla="*/ 3531990 w 6370596"/>
                <a:gd name="connsiteY192" fmla="*/ 1258391 h 4548521"/>
                <a:gd name="connsiteX193" fmla="*/ 3512940 w 6370596"/>
                <a:gd name="connsiteY193" fmla="*/ 1264741 h 4548521"/>
                <a:gd name="connsiteX194" fmla="*/ 3474840 w 6370596"/>
                <a:gd name="connsiteY194" fmla="*/ 1290141 h 4548521"/>
                <a:gd name="connsiteX195" fmla="*/ 3455790 w 6370596"/>
                <a:gd name="connsiteY195" fmla="*/ 1302841 h 4548521"/>
                <a:gd name="connsiteX196" fmla="*/ 3455790 w 6370596"/>
                <a:gd name="connsiteY196" fmla="*/ 1455241 h 4548521"/>
                <a:gd name="connsiteX197" fmla="*/ 3366890 w 6370596"/>
                <a:gd name="connsiteY197" fmla="*/ 1506041 h 4548521"/>
                <a:gd name="connsiteX198" fmla="*/ 3271640 w 6370596"/>
                <a:gd name="connsiteY198" fmla="*/ 1448891 h 4548521"/>
                <a:gd name="connsiteX199" fmla="*/ 3252590 w 6370596"/>
                <a:gd name="connsiteY199" fmla="*/ 1455241 h 4548521"/>
                <a:gd name="connsiteX200" fmla="*/ 3176390 w 6370596"/>
                <a:gd name="connsiteY200" fmla="*/ 1429841 h 4548521"/>
                <a:gd name="connsiteX201" fmla="*/ 3157340 w 6370596"/>
                <a:gd name="connsiteY201" fmla="*/ 1410791 h 4548521"/>
                <a:gd name="connsiteX202" fmla="*/ 3138290 w 6370596"/>
                <a:gd name="connsiteY202" fmla="*/ 1372691 h 4548521"/>
                <a:gd name="connsiteX203" fmla="*/ 3131940 w 6370596"/>
                <a:gd name="connsiteY203" fmla="*/ 1353641 h 4548521"/>
                <a:gd name="connsiteX204" fmla="*/ 3119240 w 6370596"/>
                <a:gd name="connsiteY204" fmla="*/ 1334591 h 4548521"/>
                <a:gd name="connsiteX205" fmla="*/ 3112890 w 6370596"/>
                <a:gd name="connsiteY205" fmla="*/ 1315541 h 4548521"/>
                <a:gd name="connsiteX206" fmla="*/ 3100190 w 6370596"/>
                <a:gd name="connsiteY206" fmla="*/ 1296491 h 4548521"/>
                <a:gd name="connsiteX207" fmla="*/ 3087490 w 6370596"/>
                <a:gd name="connsiteY207" fmla="*/ 1271091 h 4548521"/>
                <a:gd name="connsiteX208" fmla="*/ 3068440 w 6370596"/>
                <a:gd name="connsiteY208" fmla="*/ 1252041 h 4548521"/>
                <a:gd name="connsiteX209" fmla="*/ 3030340 w 6370596"/>
                <a:gd name="connsiteY209" fmla="*/ 1232991 h 4548521"/>
                <a:gd name="connsiteX210" fmla="*/ 3011290 w 6370596"/>
                <a:gd name="connsiteY210" fmla="*/ 1213941 h 4548521"/>
                <a:gd name="connsiteX211" fmla="*/ 2985890 w 6370596"/>
                <a:gd name="connsiteY211" fmla="*/ 1194891 h 4548521"/>
                <a:gd name="connsiteX212" fmla="*/ 2966840 w 6370596"/>
                <a:gd name="connsiteY212" fmla="*/ 1169491 h 4548521"/>
                <a:gd name="connsiteX213" fmla="*/ 2941440 w 6370596"/>
                <a:gd name="connsiteY213" fmla="*/ 1144091 h 4548521"/>
                <a:gd name="connsiteX214" fmla="*/ 2896990 w 6370596"/>
                <a:gd name="connsiteY214" fmla="*/ 1086941 h 4548521"/>
                <a:gd name="connsiteX215" fmla="*/ 2865240 w 6370596"/>
                <a:gd name="connsiteY215" fmla="*/ 1048841 h 4548521"/>
                <a:gd name="connsiteX216" fmla="*/ 2839840 w 6370596"/>
                <a:gd name="connsiteY216" fmla="*/ 1029791 h 4548521"/>
                <a:gd name="connsiteX217" fmla="*/ 2801740 w 6370596"/>
                <a:gd name="connsiteY217" fmla="*/ 1004391 h 4548521"/>
                <a:gd name="connsiteX218" fmla="*/ 2757290 w 6370596"/>
                <a:gd name="connsiteY218" fmla="*/ 966291 h 4548521"/>
                <a:gd name="connsiteX219" fmla="*/ 2719190 w 6370596"/>
                <a:gd name="connsiteY219" fmla="*/ 928191 h 4548521"/>
                <a:gd name="connsiteX220" fmla="*/ 2700140 w 6370596"/>
                <a:gd name="connsiteY220" fmla="*/ 915491 h 4548521"/>
                <a:gd name="connsiteX221" fmla="*/ 2655690 w 6370596"/>
                <a:gd name="connsiteY221" fmla="*/ 871041 h 4548521"/>
                <a:gd name="connsiteX222" fmla="*/ 2630290 w 6370596"/>
                <a:gd name="connsiteY222" fmla="*/ 832941 h 4548521"/>
                <a:gd name="connsiteX223" fmla="*/ 2598540 w 6370596"/>
                <a:gd name="connsiteY223" fmla="*/ 801191 h 4548521"/>
                <a:gd name="connsiteX224" fmla="*/ 2585840 w 6370596"/>
                <a:gd name="connsiteY224" fmla="*/ 782141 h 4548521"/>
                <a:gd name="connsiteX225" fmla="*/ 2522340 w 6370596"/>
                <a:gd name="connsiteY225" fmla="*/ 744041 h 4548521"/>
                <a:gd name="connsiteX226" fmla="*/ 2503290 w 6370596"/>
                <a:gd name="connsiteY226" fmla="*/ 724991 h 4548521"/>
                <a:gd name="connsiteX227" fmla="*/ 2452490 w 6370596"/>
                <a:gd name="connsiteY227" fmla="*/ 693241 h 4548521"/>
                <a:gd name="connsiteX228" fmla="*/ 2376290 w 6370596"/>
                <a:gd name="connsiteY228" fmla="*/ 642441 h 4548521"/>
                <a:gd name="connsiteX229" fmla="*/ 2331840 w 6370596"/>
                <a:gd name="connsiteY229" fmla="*/ 585291 h 4548521"/>
                <a:gd name="connsiteX230" fmla="*/ 2293740 w 6370596"/>
                <a:gd name="connsiteY230" fmla="*/ 547191 h 4548521"/>
                <a:gd name="connsiteX231" fmla="*/ 2268340 w 6370596"/>
                <a:gd name="connsiteY231" fmla="*/ 496391 h 4548521"/>
                <a:gd name="connsiteX232" fmla="*/ 2223890 w 6370596"/>
                <a:gd name="connsiteY232" fmla="*/ 350341 h 4548521"/>
                <a:gd name="connsiteX233" fmla="*/ 2211190 w 6370596"/>
                <a:gd name="connsiteY233" fmla="*/ 331291 h 4548521"/>
                <a:gd name="connsiteX234" fmla="*/ 2204840 w 6370596"/>
                <a:gd name="connsiteY234" fmla="*/ 312241 h 4548521"/>
                <a:gd name="connsiteX235" fmla="*/ 2179440 w 6370596"/>
                <a:gd name="connsiteY235" fmla="*/ 274141 h 4548521"/>
                <a:gd name="connsiteX236" fmla="*/ 2122290 w 6370596"/>
                <a:gd name="connsiteY236" fmla="*/ 134441 h 4548521"/>
                <a:gd name="connsiteX237" fmla="*/ 2096890 w 6370596"/>
                <a:gd name="connsiteY237" fmla="*/ 96341 h 4548521"/>
                <a:gd name="connsiteX238" fmla="*/ 2071490 w 6370596"/>
                <a:gd name="connsiteY238" fmla="*/ 89991 h 4548521"/>
                <a:gd name="connsiteX239" fmla="*/ 2001640 w 6370596"/>
                <a:gd name="connsiteY239" fmla="*/ 58241 h 4548521"/>
                <a:gd name="connsiteX240" fmla="*/ 1982590 w 6370596"/>
                <a:gd name="connsiteY240" fmla="*/ 45541 h 4548521"/>
                <a:gd name="connsiteX241" fmla="*/ 1684140 w 6370596"/>
                <a:gd name="connsiteY241" fmla="*/ 26491 h 4548521"/>
                <a:gd name="connsiteX242" fmla="*/ 763390 w 6370596"/>
                <a:gd name="connsiteY242" fmla="*/ 13791 h 4548521"/>
                <a:gd name="connsiteX243" fmla="*/ 503040 w 6370596"/>
                <a:gd name="connsiteY243" fmla="*/ 1091 h 4548521"/>
                <a:gd name="connsiteX244" fmla="*/ 452240 w 6370596"/>
                <a:gd name="connsiteY244" fmla="*/ 20141 h 4548521"/>
                <a:gd name="connsiteX245" fmla="*/ 134740 w 6370596"/>
                <a:gd name="connsiteY245" fmla="*/ 20141 h 4548521"/>
                <a:gd name="connsiteX246" fmla="*/ 45840 w 6370596"/>
                <a:gd name="connsiteY246" fmla="*/ 64591 h 4548521"/>
                <a:gd name="connsiteX247" fmla="*/ 26790 w 6370596"/>
                <a:gd name="connsiteY247" fmla="*/ 229691 h 4548521"/>
                <a:gd name="connsiteX248" fmla="*/ 7740 w 6370596"/>
                <a:gd name="connsiteY248" fmla="*/ 369391 h 4548521"/>
                <a:gd name="connsiteX249" fmla="*/ 20440 w 6370596"/>
                <a:gd name="connsiteY249"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56040 w 6370596"/>
                <a:gd name="connsiteY111" fmla="*/ 2649041 h 4548521"/>
                <a:gd name="connsiteX112" fmla="*/ 5449690 w 6370596"/>
                <a:gd name="connsiteY112" fmla="*/ 2623641 h 4548521"/>
                <a:gd name="connsiteX113" fmla="*/ 5462390 w 6370596"/>
                <a:gd name="connsiteY113" fmla="*/ 2509341 h 4548521"/>
                <a:gd name="connsiteX114" fmla="*/ 5475090 w 6370596"/>
                <a:gd name="connsiteY114" fmla="*/ 2483941 h 4548521"/>
                <a:gd name="connsiteX115" fmla="*/ 5513190 w 6370596"/>
                <a:gd name="connsiteY115" fmla="*/ 2458541 h 4548521"/>
                <a:gd name="connsiteX116" fmla="*/ 5513190 w 6370596"/>
                <a:gd name="connsiteY116" fmla="*/ 2356941 h 4548521"/>
                <a:gd name="connsiteX117" fmla="*/ 5532240 w 6370596"/>
                <a:gd name="connsiteY117" fmla="*/ 2331541 h 4548521"/>
                <a:gd name="connsiteX118" fmla="*/ 5551290 w 6370596"/>
                <a:gd name="connsiteY118" fmla="*/ 2293441 h 4548521"/>
                <a:gd name="connsiteX119" fmla="*/ 5576690 w 6370596"/>
                <a:gd name="connsiteY119" fmla="*/ 2287091 h 4548521"/>
                <a:gd name="connsiteX120" fmla="*/ 5684640 w 6370596"/>
                <a:gd name="connsiteY120" fmla="*/ 2280741 h 4548521"/>
                <a:gd name="connsiteX121" fmla="*/ 5767190 w 6370596"/>
                <a:gd name="connsiteY121" fmla="*/ 2261691 h 4548521"/>
                <a:gd name="connsiteX122" fmla="*/ 5786240 w 6370596"/>
                <a:gd name="connsiteY122" fmla="*/ 2255341 h 4548521"/>
                <a:gd name="connsiteX123" fmla="*/ 5951340 w 6370596"/>
                <a:gd name="connsiteY123" fmla="*/ 2261691 h 4548521"/>
                <a:gd name="connsiteX124" fmla="*/ 5989440 w 6370596"/>
                <a:gd name="connsiteY124" fmla="*/ 2280741 h 4548521"/>
                <a:gd name="connsiteX125" fmla="*/ 6129140 w 6370596"/>
                <a:gd name="connsiteY125" fmla="*/ 2299791 h 4548521"/>
                <a:gd name="connsiteX126" fmla="*/ 6287890 w 6370596"/>
                <a:gd name="connsiteY126" fmla="*/ 2293441 h 4548521"/>
                <a:gd name="connsiteX127" fmla="*/ 6306940 w 6370596"/>
                <a:gd name="connsiteY127" fmla="*/ 2280741 h 4548521"/>
                <a:gd name="connsiteX128" fmla="*/ 6332340 w 6370596"/>
                <a:gd name="connsiteY128" fmla="*/ 2274391 h 4548521"/>
                <a:gd name="connsiteX129" fmla="*/ 6370440 w 6370596"/>
                <a:gd name="connsiteY129" fmla="*/ 2236291 h 4548521"/>
                <a:gd name="connsiteX130" fmla="*/ 6351390 w 6370596"/>
                <a:gd name="connsiteY130" fmla="*/ 2229941 h 4548521"/>
                <a:gd name="connsiteX131" fmla="*/ 6325990 w 6370596"/>
                <a:gd name="connsiteY131" fmla="*/ 2217241 h 4548521"/>
                <a:gd name="connsiteX132" fmla="*/ 6306940 w 6370596"/>
                <a:gd name="connsiteY132" fmla="*/ 2102941 h 4548521"/>
                <a:gd name="connsiteX133" fmla="*/ 6300590 w 6370596"/>
                <a:gd name="connsiteY133" fmla="*/ 2033091 h 4548521"/>
                <a:gd name="connsiteX134" fmla="*/ 6281540 w 6370596"/>
                <a:gd name="connsiteY134" fmla="*/ 1969591 h 4548521"/>
                <a:gd name="connsiteX135" fmla="*/ 6268840 w 6370596"/>
                <a:gd name="connsiteY135" fmla="*/ 1937841 h 4548521"/>
                <a:gd name="connsiteX136" fmla="*/ 6262490 w 6370596"/>
                <a:gd name="connsiteY136" fmla="*/ 1918791 h 4548521"/>
                <a:gd name="connsiteX137" fmla="*/ 6249790 w 6370596"/>
                <a:gd name="connsiteY137" fmla="*/ 1899741 h 4548521"/>
                <a:gd name="connsiteX138" fmla="*/ 6243440 w 6370596"/>
                <a:gd name="connsiteY138" fmla="*/ 1874341 h 4548521"/>
                <a:gd name="connsiteX139" fmla="*/ 6224390 w 6370596"/>
                <a:gd name="connsiteY139" fmla="*/ 1829891 h 4548521"/>
                <a:gd name="connsiteX140" fmla="*/ 6218040 w 6370596"/>
                <a:gd name="connsiteY140" fmla="*/ 1753691 h 4548521"/>
                <a:gd name="connsiteX141" fmla="*/ 6192640 w 6370596"/>
                <a:gd name="connsiteY141" fmla="*/ 1696541 h 4548521"/>
                <a:gd name="connsiteX142" fmla="*/ 6179940 w 6370596"/>
                <a:gd name="connsiteY142" fmla="*/ 1671141 h 4548521"/>
                <a:gd name="connsiteX143" fmla="*/ 6154540 w 6370596"/>
                <a:gd name="connsiteY143" fmla="*/ 1633041 h 4548521"/>
                <a:gd name="connsiteX144" fmla="*/ 6141840 w 6370596"/>
                <a:gd name="connsiteY144" fmla="*/ 1594941 h 4548521"/>
                <a:gd name="connsiteX145" fmla="*/ 6135490 w 6370596"/>
                <a:gd name="connsiteY145" fmla="*/ 1575891 h 4548521"/>
                <a:gd name="connsiteX146" fmla="*/ 6129140 w 6370596"/>
                <a:gd name="connsiteY146" fmla="*/ 1550491 h 4548521"/>
                <a:gd name="connsiteX147" fmla="*/ 6116440 w 6370596"/>
                <a:gd name="connsiteY147" fmla="*/ 1531441 h 4548521"/>
                <a:gd name="connsiteX148" fmla="*/ 6097390 w 6370596"/>
                <a:gd name="connsiteY148" fmla="*/ 1486991 h 4548521"/>
                <a:gd name="connsiteX149" fmla="*/ 6059290 w 6370596"/>
                <a:gd name="connsiteY149" fmla="*/ 1474291 h 4548521"/>
                <a:gd name="connsiteX150" fmla="*/ 6002140 w 6370596"/>
                <a:gd name="connsiteY150" fmla="*/ 1461591 h 4548521"/>
                <a:gd name="connsiteX151" fmla="*/ 5964040 w 6370596"/>
                <a:gd name="connsiteY151" fmla="*/ 1448891 h 4548521"/>
                <a:gd name="connsiteX152" fmla="*/ 5944990 w 6370596"/>
                <a:gd name="connsiteY152" fmla="*/ 1442541 h 4548521"/>
                <a:gd name="connsiteX153" fmla="*/ 5887840 w 6370596"/>
                <a:gd name="connsiteY153" fmla="*/ 1429841 h 4548521"/>
                <a:gd name="connsiteX154" fmla="*/ 5868790 w 6370596"/>
                <a:gd name="connsiteY154" fmla="*/ 1423491 h 4548521"/>
                <a:gd name="connsiteX155" fmla="*/ 5563990 w 6370596"/>
                <a:gd name="connsiteY155" fmla="*/ 1436191 h 4548521"/>
                <a:gd name="connsiteX156" fmla="*/ 5506840 w 6370596"/>
                <a:gd name="connsiteY156" fmla="*/ 1448891 h 4548521"/>
                <a:gd name="connsiteX157" fmla="*/ 5468740 w 6370596"/>
                <a:gd name="connsiteY157" fmla="*/ 1461591 h 4548521"/>
                <a:gd name="connsiteX158" fmla="*/ 5449690 w 6370596"/>
                <a:gd name="connsiteY158" fmla="*/ 1467941 h 4548521"/>
                <a:gd name="connsiteX159" fmla="*/ 5430640 w 6370596"/>
                <a:gd name="connsiteY159" fmla="*/ 1480641 h 4548521"/>
                <a:gd name="connsiteX160" fmla="*/ 5373490 w 6370596"/>
                <a:gd name="connsiteY160" fmla="*/ 1493341 h 4548521"/>
                <a:gd name="connsiteX161" fmla="*/ 5309990 w 6370596"/>
                <a:gd name="connsiteY161" fmla="*/ 1506041 h 4548521"/>
                <a:gd name="connsiteX162" fmla="*/ 5202040 w 6370596"/>
                <a:gd name="connsiteY162" fmla="*/ 1525091 h 4548521"/>
                <a:gd name="connsiteX163" fmla="*/ 5030590 w 6370596"/>
                <a:gd name="connsiteY163" fmla="*/ 1512391 h 4548521"/>
                <a:gd name="connsiteX164" fmla="*/ 4967090 w 6370596"/>
                <a:gd name="connsiteY164" fmla="*/ 1493341 h 4548521"/>
                <a:gd name="connsiteX165" fmla="*/ 4948040 w 6370596"/>
                <a:gd name="connsiteY165" fmla="*/ 1486991 h 4548521"/>
                <a:gd name="connsiteX166" fmla="*/ 4922640 w 6370596"/>
                <a:gd name="connsiteY166" fmla="*/ 1480641 h 4548521"/>
                <a:gd name="connsiteX167" fmla="*/ 4903590 w 6370596"/>
                <a:gd name="connsiteY167" fmla="*/ 1474291 h 4548521"/>
                <a:gd name="connsiteX168" fmla="*/ 4833740 w 6370596"/>
                <a:gd name="connsiteY168" fmla="*/ 1467941 h 4548521"/>
                <a:gd name="connsiteX169" fmla="*/ 4795640 w 6370596"/>
                <a:gd name="connsiteY169" fmla="*/ 1455241 h 4548521"/>
                <a:gd name="connsiteX170" fmla="*/ 4522590 w 6370596"/>
                <a:gd name="connsiteY170" fmla="*/ 1442541 h 4548521"/>
                <a:gd name="connsiteX171" fmla="*/ 4490840 w 6370596"/>
                <a:gd name="connsiteY171" fmla="*/ 1436191 h 4548521"/>
                <a:gd name="connsiteX172" fmla="*/ 4452740 w 6370596"/>
                <a:gd name="connsiteY172" fmla="*/ 1423491 h 4548521"/>
                <a:gd name="connsiteX173" fmla="*/ 4395590 w 6370596"/>
                <a:gd name="connsiteY173" fmla="*/ 1417141 h 4548521"/>
                <a:gd name="connsiteX174" fmla="*/ 4357490 w 6370596"/>
                <a:gd name="connsiteY174" fmla="*/ 1391741 h 4548521"/>
                <a:gd name="connsiteX175" fmla="*/ 4319390 w 6370596"/>
                <a:gd name="connsiteY175" fmla="*/ 1379041 h 4548521"/>
                <a:gd name="connsiteX176" fmla="*/ 4281290 w 6370596"/>
                <a:gd name="connsiteY176" fmla="*/ 1366341 h 4548521"/>
                <a:gd name="connsiteX177" fmla="*/ 4243190 w 6370596"/>
                <a:gd name="connsiteY177" fmla="*/ 1353641 h 4548521"/>
                <a:gd name="connsiteX178" fmla="*/ 4211440 w 6370596"/>
                <a:gd name="connsiteY178" fmla="*/ 1347291 h 4548521"/>
                <a:gd name="connsiteX179" fmla="*/ 4192390 w 6370596"/>
                <a:gd name="connsiteY179" fmla="*/ 1334591 h 4548521"/>
                <a:gd name="connsiteX180" fmla="*/ 4154290 w 6370596"/>
                <a:gd name="connsiteY180" fmla="*/ 1321891 h 4548521"/>
                <a:gd name="connsiteX181" fmla="*/ 4135240 w 6370596"/>
                <a:gd name="connsiteY181" fmla="*/ 1315541 h 4548521"/>
                <a:gd name="connsiteX182" fmla="*/ 4103490 w 6370596"/>
                <a:gd name="connsiteY182" fmla="*/ 1296491 h 4548521"/>
                <a:gd name="connsiteX183" fmla="*/ 4059040 w 6370596"/>
                <a:gd name="connsiteY183" fmla="*/ 1283791 h 4548521"/>
                <a:gd name="connsiteX184" fmla="*/ 4033640 w 6370596"/>
                <a:gd name="connsiteY184" fmla="*/ 1271091 h 4548521"/>
                <a:gd name="connsiteX185" fmla="*/ 3982840 w 6370596"/>
                <a:gd name="connsiteY185" fmla="*/ 1258391 h 4548521"/>
                <a:gd name="connsiteX186" fmla="*/ 3919340 w 6370596"/>
                <a:gd name="connsiteY186" fmla="*/ 1220291 h 4548521"/>
                <a:gd name="connsiteX187" fmla="*/ 3900290 w 6370596"/>
                <a:gd name="connsiteY187" fmla="*/ 1213941 h 4548521"/>
                <a:gd name="connsiteX188" fmla="*/ 3709790 w 6370596"/>
                <a:gd name="connsiteY188" fmla="*/ 1207591 h 4548521"/>
                <a:gd name="connsiteX189" fmla="*/ 3627240 w 6370596"/>
                <a:gd name="connsiteY189" fmla="*/ 1213941 h 4548521"/>
                <a:gd name="connsiteX190" fmla="*/ 3589140 w 6370596"/>
                <a:gd name="connsiteY190" fmla="*/ 1232991 h 4548521"/>
                <a:gd name="connsiteX191" fmla="*/ 3551040 w 6370596"/>
                <a:gd name="connsiteY191" fmla="*/ 1245691 h 4548521"/>
                <a:gd name="connsiteX192" fmla="*/ 3531990 w 6370596"/>
                <a:gd name="connsiteY192" fmla="*/ 1258391 h 4548521"/>
                <a:gd name="connsiteX193" fmla="*/ 3512940 w 6370596"/>
                <a:gd name="connsiteY193" fmla="*/ 1264741 h 4548521"/>
                <a:gd name="connsiteX194" fmla="*/ 3474840 w 6370596"/>
                <a:gd name="connsiteY194" fmla="*/ 1290141 h 4548521"/>
                <a:gd name="connsiteX195" fmla="*/ 3455790 w 6370596"/>
                <a:gd name="connsiteY195" fmla="*/ 1302841 h 4548521"/>
                <a:gd name="connsiteX196" fmla="*/ 3455790 w 6370596"/>
                <a:gd name="connsiteY196" fmla="*/ 1455241 h 4548521"/>
                <a:gd name="connsiteX197" fmla="*/ 3366890 w 6370596"/>
                <a:gd name="connsiteY197" fmla="*/ 1506041 h 4548521"/>
                <a:gd name="connsiteX198" fmla="*/ 3271640 w 6370596"/>
                <a:gd name="connsiteY198" fmla="*/ 1448891 h 4548521"/>
                <a:gd name="connsiteX199" fmla="*/ 3252590 w 6370596"/>
                <a:gd name="connsiteY199" fmla="*/ 1455241 h 4548521"/>
                <a:gd name="connsiteX200" fmla="*/ 3176390 w 6370596"/>
                <a:gd name="connsiteY200" fmla="*/ 1429841 h 4548521"/>
                <a:gd name="connsiteX201" fmla="*/ 3157340 w 6370596"/>
                <a:gd name="connsiteY201" fmla="*/ 1410791 h 4548521"/>
                <a:gd name="connsiteX202" fmla="*/ 3138290 w 6370596"/>
                <a:gd name="connsiteY202" fmla="*/ 1372691 h 4548521"/>
                <a:gd name="connsiteX203" fmla="*/ 3131940 w 6370596"/>
                <a:gd name="connsiteY203" fmla="*/ 1353641 h 4548521"/>
                <a:gd name="connsiteX204" fmla="*/ 3119240 w 6370596"/>
                <a:gd name="connsiteY204" fmla="*/ 1334591 h 4548521"/>
                <a:gd name="connsiteX205" fmla="*/ 3112890 w 6370596"/>
                <a:gd name="connsiteY205" fmla="*/ 1315541 h 4548521"/>
                <a:gd name="connsiteX206" fmla="*/ 3100190 w 6370596"/>
                <a:gd name="connsiteY206" fmla="*/ 1296491 h 4548521"/>
                <a:gd name="connsiteX207" fmla="*/ 3087490 w 6370596"/>
                <a:gd name="connsiteY207" fmla="*/ 1271091 h 4548521"/>
                <a:gd name="connsiteX208" fmla="*/ 3068440 w 6370596"/>
                <a:gd name="connsiteY208" fmla="*/ 1252041 h 4548521"/>
                <a:gd name="connsiteX209" fmla="*/ 3030340 w 6370596"/>
                <a:gd name="connsiteY209" fmla="*/ 1232991 h 4548521"/>
                <a:gd name="connsiteX210" fmla="*/ 3011290 w 6370596"/>
                <a:gd name="connsiteY210" fmla="*/ 1213941 h 4548521"/>
                <a:gd name="connsiteX211" fmla="*/ 2985890 w 6370596"/>
                <a:gd name="connsiteY211" fmla="*/ 1194891 h 4548521"/>
                <a:gd name="connsiteX212" fmla="*/ 2966840 w 6370596"/>
                <a:gd name="connsiteY212" fmla="*/ 1169491 h 4548521"/>
                <a:gd name="connsiteX213" fmla="*/ 2941440 w 6370596"/>
                <a:gd name="connsiteY213" fmla="*/ 1144091 h 4548521"/>
                <a:gd name="connsiteX214" fmla="*/ 2896990 w 6370596"/>
                <a:gd name="connsiteY214" fmla="*/ 1086941 h 4548521"/>
                <a:gd name="connsiteX215" fmla="*/ 2865240 w 6370596"/>
                <a:gd name="connsiteY215" fmla="*/ 1048841 h 4548521"/>
                <a:gd name="connsiteX216" fmla="*/ 2839840 w 6370596"/>
                <a:gd name="connsiteY216" fmla="*/ 1029791 h 4548521"/>
                <a:gd name="connsiteX217" fmla="*/ 2801740 w 6370596"/>
                <a:gd name="connsiteY217" fmla="*/ 1004391 h 4548521"/>
                <a:gd name="connsiteX218" fmla="*/ 2757290 w 6370596"/>
                <a:gd name="connsiteY218" fmla="*/ 966291 h 4548521"/>
                <a:gd name="connsiteX219" fmla="*/ 2719190 w 6370596"/>
                <a:gd name="connsiteY219" fmla="*/ 928191 h 4548521"/>
                <a:gd name="connsiteX220" fmla="*/ 2700140 w 6370596"/>
                <a:gd name="connsiteY220" fmla="*/ 915491 h 4548521"/>
                <a:gd name="connsiteX221" fmla="*/ 2655690 w 6370596"/>
                <a:gd name="connsiteY221" fmla="*/ 871041 h 4548521"/>
                <a:gd name="connsiteX222" fmla="*/ 2630290 w 6370596"/>
                <a:gd name="connsiteY222" fmla="*/ 832941 h 4548521"/>
                <a:gd name="connsiteX223" fmla="*/ 2598540 w 6370596"/>
                <a:gd name="connsiteY223" fmla="*/ 801191 h 4548521"/>
                <a:gd name="connsiteX224" fmla="*/ 2585840 w 6370596"/>
                <a:gd name="connsiteY224" fmla="*/ 782141 h 4548521"/>
                <a:gd name="connsiteX225" fmla="*/ 2522340 w 6370596"/>
                <a:gd name="connsiteY225" fmla="*/ 744041 h 4548521"/>
                <a:gd name="connsiteX226" fmla="*/ 2503290 w 6370596"/>
                <a:gd name="connsiteY226" fmla="*/ 724991 h 4548521"/>
                <a:gd name="connsiteX227" fmla="*/ 2452490 w 6370596"/>
                <a:gd name="connsiteY227" fmla="*/ 693241 h 4548521"/>
                <a:gd name="connsiteX228" fmla="*/ 2376290 w 6370596"/>
                <a:gd name="connsiteY228" fmla="*/ 642441 h 4548521"/>
                <a:gd name="connsiteX229" fmla="*/ 2331840 w 6370596"/>
                <a:gd name="connsiteY229" fmla="*/ 585291 h 4548521"/>
                <a:gd name="connsiteX230" fmla="*/ 2293740 w 6370596"/>
                <a:gd name="connsiteY230" fmla="*/ 547191 h 4548521"/>
                <a:gd name="connsiteX231" fmla="*/ 2268340 w 6370596"/>
                <a:gd name="connsiteY231" fmla="*/ 496391 h 4548521"/>
                <a:gd name="connsiteX232" fmla="*/ 2223890 w 6370596"/>
                <a:gd name="connsiteY232" fmla="*/ 350341 h 4548521"/>
                <a:gd name="connsiteX233" fmla="*/ 2211190 w 6370596"/>
                <a:gd name="connsiteY233" fmla="*/ 331291 h 4548521"/>
                <a:gd name="connsiteX234" fmla="*/ 2204840 w 6370596"/>
                <a:gd name="connsiteY234" fmla="*/ 312241 h 4548521"/>
                <a:gd name="connsiteX235" fmla="*/ 2179440 w 6370596"/>
                <a:gd name="connsiteY235" fmla="*/ 274141 h 4548521"/>
                <a:gd name="connsiteX236" fmla="*/ 2122290 w 6370596"/>
                <a:gd name="connsiteY236" fmla="*/ 134441 h 4548521"/>
                <a:gd name="connsiteX237" fmla="*/ 2096890 w 6370596"/>
                <a:gd name="connsiteY237" fmla="*/ 96341 h 4548521"/>
                <a:gd name="connsiteX238" fmla="*/ 2071490 w 6370596"/>
                <a:gd name="connsiteY238" fmla="*/ 89991 h 4548521"/>
                <a:gd name="connsiteX239" fmla="*/ 2001640 w 6370596"/>
                <a:gd name="connsiteY239" fmla="*/ 58241 h 4548521"/>
                <a:gd name="connsiteX240" fmla="*/ 1982590 w 6370596"/>
                <a:gd name="connsiteY240" fmla="*/ 45541 h 4548521"/>
                <a:gd name="connsiteX241" fmla="*/ 1684140 w 6370596"/>
                <a:gd name="connsiteY241" fmla="*/ 26491 h 4548521"/>
                <a:gd name="connsiteX242" fmla="*/ 763390 w 6370596"/>
                <a:gd name="connsiteY242" fmla="*/ 13791 h 4548521"/>
                <a:gd name="connsiteX243" fmla="*/ 503040 w 6370596"/>
                <a:gd name="connsiteY243" fmla="*/ 1091 h 4548521"/>
                <a:gd name="connsiteX244" fmla="*/ 452240 w 6370596"/>
                <a:gd name="connsiteY244" fmla="*/ 20141 h 4548521"/>
                <a:gd name="connsiteX245" fmla="*/ 134740 w 6370596"/>
                <a:gd name="connsiteY245" fmla="*/ 20141 h 4548521"/>
                <a:gd name="connsiteX246" fmla="*/ 45840 w 6370596"/>
                <a:gd name="connsiteY246" fmla="*/ 64591 h 4548521"/>
                <a:gd name="connsiteX247" fmla="*/ 26790 w 6370596"/>
                <a:gd name="connsiteY247" fmla="*/ 229691 h 4548521"/>
                <a:gd name="connsiteX248" fmla="*/ 7740 w 6370596"/>
                <a:gd name="connsiteY248" fmla="*/ 369391 h 4548521"/>
                <a:gd name="connsiteX249" fmla="*/ 20440 w 6370596"/>
                <a:gd name="connsiteY249"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56040 w 6370596"/>
                <a:gd name="connsiteY111" fmla="*/ 2649041 h 4548521"/>
                <a:gd name="connsiteX112" fmla="*/ 5468740 w 6370596"/>
                <a:gd name="connsiteY112" fmla="*/ 2598241 h 4548521"/>
                <a:gd name="connsiteX113" fmla="*/ 5462390 w 6370596"/>
                <a:gd name="connsiteY113" fmla="*/ 2509341 h 4548521"/>
                <a:gd name="connsiteX114" fmla="*/ 5475090 w 6370596"/>
                <a:gd name="connsiteY114" fmla="*/ 2483941 h 4548521"/>
                <a:gd name="connsiteX115" fmla="*/ 5513190 w 6370596"/>
                <a:gd name="connsiteY115" fmla="*/ 2458541 h 4548521"/>
                <a:gd name="connsiteX116" fmla="*/ 5513190 w 6370596"/>
                <a:gd name="connsiteY116" fmla="*/ 2356941 h 4548521"/>
                <a:gd name="connsiteX117" fmla="*/ 5532240 w 6370596"/>
                <a:gd name="connsiteY117" fmla="*/ 2331541 h 4548521"/>
                <a:gd name="connsiteX118" fmla="*/ 5551290 w 6370596"/>
                <a:gd name="connsiteY118" fmla="*/ 2293441 h 4548521"/>
                <a:gd name="connsiteX119" fmla="*/ 5576690 w 6370596"/>
                <a:gd name="connsiteY119" fmla="*/ 2287091 h 4548521"/>
                <a:gd name="connsiteX120" fmla="*/ 5684640 w 6370596"/>
                <a:gd name="connsiteY120" fmla="*/ 2280741 h 4548521"/>
                <a:gd name="connsiteX121" fmla="*/ 5767190 w 6370596"/>
                <a:gd name="connsiteY121" fmla="*/ 2261691 h 4548521"/>
                <a:gd name="connsiteX122" fmla="*/ 5786240 w 6370596"/>
                <a:gd name="connsiteY122" fmla="*/ 2255341 h 4548521"/>
                <a:gd name="connsiteX123" fmla="*/ 5951340 w 6370596"/>
                <a:gd name="connsiteY123" fmla="*/ 2261691 h 4548521"/>
                <a:gd name="connsiteX124" fmla="*/ 5989440 w 6370596"/>
                <a:gd name="connsiteY124" fmla="*/ 2280741 h 4548521"/>
                <a:gd name="connsiteX125" fmla="*/ 6129140 w 6370596"/>
                <a:gd name="connsiteY125" fmla="*/ 2299791 h 4548521"/>
                <a:gd name="connsiteX126" fmla="*/ 6287890 w 6370596"/>
                <a:gd name="connsiteY126" fmla="*/ 2293441 h 4548521"/>
                <a:gd name="connsiteX127" fmla="*/ 6306940 w 6370596"/>
                <a:gd name="connsiteY127" fmla="*/ 2280741 h 4548521"/>
                <a:gd name="connsiteX128" fmla="*/ 6332340 w 6370596"/>
                <a:gd name="connsiteY128" fmla="*/ 2274391 h 4548521"/>
                <a:gd name="connsiteX129" fmla="*/ 6370440 w 6370596"/>
                <a:gd name="connsiteY129" fmla="*/ 2236291 h 4548521"/>
                <a:gd name="connsiteX130" fmla="*/ 6351390 w 6370596"/>
                <a:gd name="connsiteY130" fmla="*/ 2229941 h 4548521"/>
                <a:gd name="connsiteX131" fmla="*/ 6325990 w 6370596"/>
                <a:gd name="connsiteY131" fmla="*/ 2217241 h 4548521"/>
                <a:gd name="connsiteX132" fmla="*/ 6306940 w 6370596"/>
                <a:gd name="connsiteY132" fmla="*/ 2102941 h 4548521"/>
                <a:gd name="connsiteX133" fmla="*/ 6300590 w 6370596"/>
                <a:gd name="connsiteY133" fmla="*/ 2033091 h 4548521"/>
                <a:gd name="connsiteX134" fmla="*/ 6281540 w 6370596"/>
                <a:gd name="connsiteY134" fmla="*/ 1969591 h 4548521"/>
                <a:gd name="connsiteX135" fmla="*/ 6268840 w 6370596"/>
                <a:gd name="connsiteY135" fmla="*/ 1937841 h 4548521"/>
                <a:gd name="connsiteX136" fmla="*/ 6262490 w 6370596"/>
                <a:gd name="connsiteY136" fmla="*/ 1918791 h 4548521"/>
                <a:gd name="connsiteX137" fmla="*/ 6249790 w 6370596"/>
                <a:gd name="connsiteY137" fmla="*/ 1899741 h 4548521"/>
                <a:gd name="connsiteX138" fmla="*/ 6243440 w 6370596"/>
                <a:gd name="connsiteY138" fmla="*/ 1874341 h 4548521"/>
                <a:gd name="connsiteX139" fmla="*/ 6224390 w 6370596"/>
                <a:gd name="connsiteY139" fmla="*/ 1829891 h 4548521"/>
                <a:gd name="connsiteX140" fmla="*/ 6218040 w 6370596"/>
                <a:gd name="connsiteY140" fmla="*/ 1753691 h 4548521"/>
                <a:gd name="connsiteX141" fmla="*/ 6192640 w 6370596"/>
                <a:gd name="connsiteY141" fmla="*/ 1696541 h 4548521"/>
                <a:gd name="connsiteX142" fmla="*/ 6179940 w 6370596"/>
                <a:gd name="connsiteY142" fmla="*/ 1671141 h 4548521"/>
                <a:gd name="connsiteX143" fmla="*/ 6154540 w 6370596"/>
                <a:gd name="connsiteY143" fmla="*/ 1633041 h 4548521"/>
                <a:gd name="connsiteX144" fmla="*/ 6141840 w 6370596"/>
                <a:gd name="connsiteY144" fmla="*/ 1594941 h 4548521"/>
                <a:gd name="connsiteX145" fmla="*/ 6135490 w 6370596"/>
                <a:gd name="connsiteY145" fmla="*/ 1575891 h 4548521"/>
                <a:gd name="connsiteX146" fmla="*/ 6129140 w 6370596"/>
                <a:gd name="connsiteY146" fmla="*/ 1550491 h 4548521"/>
                <a:gd name="connsiteX147" fmla="*/ 6116440 w 6370596"/>
                <a:gd name="connsiteY147" fmla="*/ 1531441 h 4548521"/>
                <a:gd name="connsiteX148" fmla="*/ 6097390 w 6370596"/>
                <a:gd name="connsiteY148" fmla="*/ 1486991 h 4548521"/>
                <a:gd name="connsiteX149" fmla="*/ 6059290 w 6370596"/>
                <a:gd name="connsiteY149" fmla="*/ 1474291 h 4548521"/>
                <a:gd name="connsiteX150" fmla="*/ 6002140 w 6370596"/>
                <a:gd name="connsiteY150" fmla="*/ 1461591 h 4548521"/>
                <a:gd name="connsiteX151" fmla="*/ 5964040 w 6370596"/>
                <a:gd name="connsiteY151" fmla="*/ 1448891 h 4548521"/>
                <a:gd name="connsiteX152" fmla="*/ 5944990 w 6370596"/>
                <a:gd name="connsiteY152" fmla="*/ 1442541 h 4548521"/>
                <a:gd name="connsiteX153" fmla="*/ 5887840 w 6370596"/>
                <a:gd name="connsiteY153" fmla="*/ 1429841 h 4548521"/>
                <a:gd name="connsiteX154" fmla="*/ 5868790 w 6370596"/>
                <a:gd name="connsiteY154" fmla="*/ 1423491 h 4548521"/>
                <a:gd name="connsiteX155" fmla="*/ 5563990 w 6370596"/>
                <a:gd name="connsiteY155" fmla="*/ 1436191 h 4548521"/>
                <a:gd name="connsiteX156" fmla="*/ 5506840 w 6370596"/>
                <a:gd name="connsiteY156" fmla="*/ 1448891 h 4548521"/>
                <a:gd name="connsiteX157" fmla="*/ 5468740 w 6370596"/>
                <a:gd name="connsiteY157" fmla="*/ 1461591 h 4548521"/>
                <a:gd name="connsiteX158" fmla="*/ 5449690 w 6370596"/>
                <a:gd name="connsiteY158" fmla="*/ 1467941 h 4548521"/>
                <a:gd name="connsiteX159" fmla="*/ 5430640 w 6370596"/>
                <a:gd name="connsiteY159" fmla="*/ 1480641 h 4548521"/>
                <a:gd name="connsiteX160" fmla="*/ 5373490 w 6370596"/>
                <a:gd name="connsiteY160" fmla="*/ 1493341 h 4548521"/>
                <a:gd name="connsiteX161" fmla="*/ 5309990 w 6370596"/>
                <a:gd name="connsiteY161" fmla="*/ 1506041 h 4548521"/>
                <a:gd name="connsiteX162" fmla="*/ 5202040 w 6370596"/>
                <a:gd name="connsiteY162" fmla="*/ 1525091 h 4548521"/>
                <a:gd name="connsiteX163" fmla="*/ 5030590 w 6370596"/>
                <a:gd name="connsiteY163" fmla="*/ 1512391 h 4548521"/>
                <a:gd name="connsiteX164" fmla="*/ 4967090 w 6370596"/>
                <a:gd name="connsiteY164" fmla="*/ 1493341 h 4548521"/>
                <a:gd name="connsiteX165" fmla="*/ 4948040 w 6370596"/>
                <a:gd name="connsiteY165" fmla="*/ 1486991 h 4548521"/>
                <a:gd name="connsiteX166" fmla="*/ 4922640 w 6370596"/>
                <a:gd name="connsiteY166" fmla="*/ 1480641 h 4548521"/>
                <a:gd name="connsiteX167" fmla="*/ 4903590 w 6370596"/>
                <a:gd name="connsiteY167" fmla="*/ 1474291 h 4548521"/>
                <a:gd name="connsiteX168" fmla="*/ 4833740 w 6370596"/>
                <a:gd name="connsiteY168" fmla="*/ 1467941 h 4548521"/>
                <a:gd name="connsiteX169" fmla="*/ 4795640 w 6370596"/>
                <a:gd name="connsiteY169" fmla="*/ 1455241 h 4548521"/>
                <a:gd name="connsiteX170" fmla="*/ 4522590 w 6370596"/>
                <a:gd name="connsiteY170" fmla="*/ 1442541 h 4548521"/>
                <a:gd name="connsiteX171" fmla="*/ 4490840 w 6370596"/>
                <a:gd name="connsiteY171" fmla="*/ 1436191 h 4548521"/>
                <a:gd name="connsiteX172" fmla="*/ 4452740 w 6370596"/>
                <a:gd name="connsiteY172" fmla="*/ 1423491 h 4548521"/>
                <a:gd name="connsiteX173" fmla="*/ 4395590 w 6370596"/>
                <a:gd name="connsiteY173" fmla="*/ 1417141 h 4548521"/>
                <a:gd name="connsiteX174" fmla="*/ 4357490 w 6370596"/>
                <a:gd name="connsiteY174" fmla="*/ 1391741 h 4548521"/>
                <a:gd name="connsiteX175" fmla="*/ 4319390 w 6370596"/>
                <a:gd name="connsiteY175" fmla="*/ 1379041 h 4548521"/>
                <a:gd name="connsiteX176" fmla="*/ 4281290 w 6370596"/>
                <a:gd name="connsiteY176" fmla="*/ 1366341 h 4548521"/>
                <a:gd name="connsiteX177" fmla="*/ 4243190 w 6370596"/>
                <a:gd name="connsiteY177" fmla="*/ 1353641 h 4548521"/>
                <a:gd name="connsiteX178" fmla="*/ 4211440 w 6370596"/>
                <a:gd name="connsiteY178" fmla="*/ 1347291 h 4548521"/>
                <a:gd name="connsiteX179" fmla="*/ 4192390 w 6370596"/>
                <a:gd name="connsiteY179" fmla="*/ 1334591 h 4548521"/>
                <a:gd name="connsiteX180" fmla="*/ 4154290 w 6370596"/>
                <a:gd name="connsiteY180" fmla="*/ 1321891 h 4548521"/>
                <a:gd name="connsiteX181" fmla="*/ 4135240 w 6370596"/>
                <a:gd name="connsiteY181" fmla="*/ 1315541 h 4548521"/>
                <a:gd name="connsiteX182" fmla="*/ 4103490 w 6370596"/>
                <a:gd name="connsiteY182" fmla="*/ 1296491 h 4548521"/>
                <a:gd name="connsiteX183" fmla="*/ 4059040 w 6370596"/>
                <a:gd name="connsiteY183" fmla="*/ 1283791 h 4548521"/>
                <a:gd name="connsiteX184" fmla="*/ 4033640 w 6370596"/>
                <a:gd name="connsiteY184" fmla="*/ 1271091 h 4548521"/>
                <a:gd name="connsiteX185" fmla="*/ 3982840 w 6370596"/>
                <a:gd name="connsiteY185" fmla="*/ 1258391 h 4548521"/>
                <a:gd name="connsiteX186" fmla="*/ 3919340 w 6370596"/>
                <a:gd name="connsiteY186" fmla="*/ 1220291 h 4548521"/>
                <a:gd name="connsiteX187" fmla="*/ 3900290 w 6370596"/>
                <a:gd name="connsiteY187" fmla="*/ 1213941 h 4548521"/>
                <a:gd name="connsiteX188" fmla="*/ 3709790 w 6370596"/>
                <a:gd name="connsiteY188" fmla="*/ 1207591 h 4548521"/>
                <a:gd name="connsiteX189" fmla="*/ 3627240 w 6370596"/>
                <a:gd name="connsiteY189" fmla="*/ 1213941 h 4548521"/>
                <a:gd name="connsiteX190" fmla="*/ 3589140 w 6370596"/>
                <a:gd name="connsiteY190" fmla="*/ 1232991 h 4548521"/>
                <a:gd name="connsiteX191" fmla="*/ 3551040 w 6370596"/>
                <a:gd name="connsiteY191" fmla="*/ 1245691 h 4548521"/>
                <a:gd name="connsiteX192" fmla="*/ 3531990 w 6370596"/>
                <a:gd name="connsiteY192" fmla="*/ 1258391 h 4548521"/>
                <a:gd name="connsiteX193" fmla="*/ 3512940 w 6370596"/>
                <a:gd name="connsiteY193" fmla="*/ 1264741 h 4548521"/>
                <a:gd name="connsiteX194" fmla="*/ 3474840 w 6370596"/>
                <a:gd name="connsiteY194" fmla="*/ 1290141 h 4548521"/>
                <a:gd name="connsiteX195" fmla="*/ 3455790 w 6370596"/>
                <a:gd name="connsiteY195" fmla="*/ 1302841 h 4548521"/>
                <a:gd name="connsiteX196" fmla="*/ 3455790 w 6370596"/>
                <a:gd name="connsiteY196" fmla="*/ 1455241 h 4548521"/>
                <a:gd name="connsiteX197" fmla="*/ 3366890 w 6370596"/>
                <a:gd name="connsiteY197" fmla="*/ 1506041 h 4548521"/>
                <a:gd name="connsiteX198" fmla="*/ 3271640 w 6370596"/>
                <a:gd name="connsiteY198" fmla="*/ 1448891 h 4548521"/>
                <a:gd name="connsiteX199" fmla="*/ 3252590 w 6370596"/>
                <a:gd name="connsiteY199" fmla="*/ 1455241 h 4548521"/>
                <a:gd name="connsiteX200" fmla="*/ 3176390 w 6370596"/>
                <a:gd name="connsiteY200" fmla="*/ 1429841 h 4548521"/>
                <a:gd name="connsiteX201" fmla="*/ 3157340 w 6370596"/>
                <a:gd name="connsiteY201" fmla="*/ 1410791 h 4548521"/>
                <a:gd name="connsiteX202" fmla="*/ 3138290 w 6370596"/>
                <a:gd name="connsiteY202" fmla="*/ 1372691 h 4548521"/>
                <a:gd name="connsiteX203" fmla="*/ 3131940 w 6370596"/>
                <a:gd name="connsiteY203" fmla="*/ 1353641 h 4548521"/>
                <a:gd name="connsiteX204" fmla="*/ 3119240 w 6370596"/>
                <a:gd name="connsiteY204" fmla="*/ 1334591 h 4548521"/>
                <a:gd name="connsiteX205" fmla="*/ 3112890 w 6370596"/>
                <a:gd name="connsiteY205" fmla="*/ 1315541 h 4548521"/>
                <a:gd name="connsiteX206" fmla="*/ 3100190 w 6370596"/>
                <a:gd name="connsiteY206" fmla="*/ 1296491 h 4548521"/>
                <a:gd name="connsiteX207" fmla="*/ 3087490 w 6370596"/>
                <a:gd name="connsiteY207" fmla="*/ 1271091 h 4548521"/>
                <a:gd name="connsiteX208" fmla="*/ 3068440 w 6370596"/>
                <a:gd name="connsiteY208" fmla="*/ 1252041 h 4548521"/>
                <a:gd name="connsiteX209" fmla="*/ 3030340 w 6370596"/>
                <a:gd name="connsiteY209" fmla="*/ 1232991 h 4548521"/>
                <a:gd name="connsiteX210" fmla="*/ 3011290 w 6370596"/>
                <a:gd name="connsiteY210" fmla="*/ 1213941 h 4548521"/>
                <a:gd name="connsiteX211" fmla="*/ 2985890 w 6370596"/>
                <a:gd name="connsiteY211" fmla="*/ 1194891 h 4548521"/>
                <a:gd name="connsiteX212" fmla="*/ 2966840 w 6370596"/>
                <a:gd name="connsiteY212" fmla="*/ 1169491 h 4548521"/>
                <a:gd name="connsiteX213" fmla="*/ 2941440 w 6370596"/>
                <a:gd name="connsiteY213" fmla="*/ 1144091 h 4548521"/>
                <a:gd name="connsiteX214" fmla="*/ 2896990 w 6370596"/>
                <a:gd name="connsiteY214" fmla="*/ 1086941 h 4548521"/>
                <a:gd name="connsiteX215" fmla="*/ 2865240 w 6370596"/>
                <a:gd name="connsiteY215" fmla="*/ 1048841 h 4548521"/>
                <a:gd name="connsiteX216" fmla="*/ 2839840 w 6370596"/>
                <a:gd name="connsiteY216" fmla="*/ 1029791 h 4548521"/>
                <a:gd name="connsiteX217" fmla="*/ 2801740 w 6370596"/>
                <a:gd name="connsiteY217" fmla="*/ 1004391 h 4548521"/>
                <a:gd name="connsiteX218" fmla="*/ 2757290 w 6370596"/>
                <a:gd name="connsiteY218" fmla="*/ 966291 h 4548521"/>
                <a:gd name="connsiteX219" fmla="*/ 2719190 w 6370596"/>
                <a:gd name="connsiteY219" fmla="*/ 928191 h 4548521"/>
                <a:gd name="connsiteX220" fmla="*/ 2700140 w 6370596"/>
                <a:gd name="connsiteY220" fmla="*/ 915491 h 4548521"/>
                <a:gd name="connsiteX221" fmla="*/ 2655690 w 6370596"/>
                <a:gd name="connsiteY221" fmla="*/ 871041 h 4548521"/>
                <a:gd name="connsiteX222" fmla="*/ 2630290 w 6370596"/>
                <a:gd name="connsiteY222" fmla="*/ 832941 h 4548521"/>
                <a:gd name="connsiteX223" fmla="*/ 2598540 w 6370596"/>
                <a:gd name="connsiteY223" fmla="*/ 801191 h 4548521"/>
                <a:gd name="connsiteX224" fmla="*/ 2585840 w 6370596"/>
                <a:gd name="connsiteY224" fmla="*/ 782141 h 4548521"/>
                <a:gd name="connsiteX225" fmla="*/ 2522340 w 6370596"/>
                <a:gd name="connsiteY225" fmla="*/ 744041 h 4548521"/>
                <a:gd name="connsiteX226" fmla="*/ 2503290 w 6370596"/>
                <a:gd name="connsiteY226" fmla="*/ 724991 h 4548521"/>
                <a:gd name="connsiteX227" fmla="*/ 2452490 w 6370596"/>
                <a:gd name="connsiteY227" fmla="*/ 693241 h 4548521"/>
                <a:gd name="connsiteX228" fmla="*/ 2376290 w 6370596"/>
                <a:gd name="connsiteY228" fmla="*/ 642441 h 4548521"/>
                <a:gd name="connsiteX229" fmla="*/ 2331840 w 6370596"/>
                <a:gd name="connsiteY229" fmla="*/ 585291 h 4548521"/>
                <a:gd name="connsiteX230" fmla="*/ 2293740 w 6370596"/>
                <a:gd name="connsiteY230" fmla="*/ 547191 h 4548521"/>
                <a:gd name="connsiteX231" fmla="*/ 2268340 w 6370596"/>
                <a:gd name="connsiteY231" fmla="*/ 496391 h 4548521"/>
                <a:gd name="connsiteX232" fmla="*/ 2223890 w 6370596"/>
                <a:gd name="connsiteY232" fmla="*/ 350341 h 4548521"/>
                <a:gd name="connsiteX233" fmla="*/ 2211190 w 6370596"/>
                <a:gd name="connsiteY233" fmla="*/ 331291 h 4548521"/>
                <a:gd name="connsiteX234" fmla="*/ 2204840 w 6370596"/>
                <a:gd name="connsiteY234" fmla="*/ 312241 h 4548521"/>
                <a:gd name="connsiteX235" fmla="*/ 2179440 w 6370596"/>
                <a:gd name="connsiteY235" fmla="*/ 274141 h 4548521"/>
                <a:gd name="connsiteX236" fmla="*/ 2122290 w 6370596"/>
                <a:gd name="connsiteY236" fmla="*/ 134441 h 4548521"/>
                <a:gd name="connsiteX237" fmla="*/ 2096890 w 6370596"/>
                <a:gd name="connsiteY237" fmla="*/ 96341 h 4548521"/>
                <a:gd name="connsiteX238" fmla="*/ 2071490 w 6370596"/>
                <a:gd name="connsiteY238" fmla="*/ 89991 h 4548521"/>
                <a:gd name="connsiteX239" fmla="*/ 2001640 w 6370596"/>
                <a:gd name="connsiteY239" fmla="*/ 58241 h 4548521"/>
                <a:gd name="connsiteX240" fmla="*/ 1982590 w 6370596"/>
                <a:gd name="connsiteY240" fmla="*/ 45541 h 4548521"/>
                <a:gd name="connsiteX241" fmla="*/ 1684140 w 6370596"/>
                <a:gd name="connsiteY241" fmla="*/ 26491 h 4548521"/>
                <a:gd name="connsiteX242" fmla="*/ 763390 w 6370596"/>
                <a:gd name="connsiteY242" fmla="*/ 13791 h 4548521"/>
                <a:gd name="connsiteX243" fmla="*/ 503040 w 6370596"/>
                <a:gd name="connsiteY243" fmla="*/ 1091 h 4548521"/>
                <a:gd name="connsiteX244" fmla="*/ 452240 w 6370596"/>
                <a:gd name="connsiteY244" fmla="*/ 20141 h 4548521"/>
                <a:gd name="connsiteX245" fmla="*/ 134740 w 6370596"/>
                <a:gd name="connsiteY245" fmla="*/ 20141 h 4548521"/>
                <a:gd name="connsiteX246" fmla="*/ 45840 w 6370596"/>
                <a:gd name="connsiteY246" fmla="*/ 64591 h 4548521"/>
                <a:gd name="connsiteX247" fmla="*/ 26790 w 6370596"/>
                <a:gd name="connsiteY247" fmla="*/ 229691 h 4548521"/>
                <a:gd name="connsiteX248" fmla="*/ 7740 w 6370596"/>
                <a:gd name="connsiteY248" fmla="*/ 369391 h 4548521"/>
                <a:gd name="connsiteX249" fmla="*/ 20440 w 6370596"/>
                <a:gd name="connsiteY249"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56040 w 6370596"/>
                <a:gd name="connsiteY111" fmla="*/ 2649041 h 4548521"/>
                <a:gd name="connsiteX112" fmla="*/ 5462390 w 6370596"/>
                <a:gd name="connsiteY112" fmla="*/ 2509341 h 4548521"/>
                <a:gd name="connsiteX113" fmla="*/ 5475090 w 6370596"/>
                <a:gd name="connsiteY113" fmla="*/ 2483941 h 4548521"/>
                <a:gd name="connsiteX114" fmla="*/ 5513190 w 6370596"/>
                <a:gd name="connsiteY114" fmla="*/ 2458541 h 4548521"/>
                <a:gd name="connsiteX115" fmla="*/ 5513190 w 6370596"/>
                <a:gd name="connsiteY115" fmla="*/ 2356941 h 4548521"/>
                <a:gd name="connsiteX116" fmla="*/ 5532240 w 6370596"/>
                <a:gd name="connsiteY116" fmla="*/ 2331541 h 4548521"/>
                <a:gd name="connsiteX117" fmla="*/ 5551290 w 6370596"/>
                <a:gd name="connsiteY117" fmla="*/ 2293441 h 4548521"/>
                <a:gd name="connsiteX118" fmla="*/ 5576690 w 6370596"/>
                <a:gd name="connsiteY118" fmla="*/ 2287091 h 4548521"/>
                <a:gd name="connsiteX119" fmla="*/ 5684640 w 6370596"/>
                <a:gd name="connsiteY119" fmla="*/ 2280741 h 4548521"/>
                <a:gd name="connsiteX120" fmla="*/ 5767190 w 6370596"/>
                <a:gd name="connsiteY120" fmla="*/ 2261691 h 4548521"/>
                <a:gd name="connsiteX121" fmla="*/ 5786240 w 6370596"/>
                <a:gd name="connsiteY121" fmla="*/ 2255341 h 4548521"/>
                <a:gd name="connsiteX122" fmla="*/ 5951340 w 6370596"/>
                <a:gd name="connsiteY122" fmla="*/ 2261691 h 4548521"/>
                <a:gd name="connsiteX123" fmla="*/ 5989440 w 6370596"/>
                <a:gd name="connsiteY123" fmla="*/ 2280741 h 4548521"/>
                <a:gd name="connsiteX124" fmla="*/ 6129140 w 6370596"/>
                <a:gd name="connsiteY124" fmla="*/ 2299791 h 4548521"/>
                <a:gd name="connsiteX125" fmla="*/ 6287890 w 6370596"/>
                <a:gd name="connsiteY125" fmla="*/ 2293441 h 4548521"/>
                <a:gd name="connsiteX126" fmla="*/ 6306940 w 6370596"/>
                <a:gd name="connsiteY126" fmla="*/ 2280741 h 4548521"/>
                <a:gd name="connsiteX127" fmla="*/ 6332340 w 6370596"/>
                <a:gd name="connsiteY127" fmla="*/ 2274391 h 4548521"/>
                <a:gd name="connsiteX128" fmla="*/ 6370440 w 6370596"/>
                <a:gd name="connsiteY128" fmla="*/ 2236291 h 4548521"/>
                <a:gd name="connsiteX129" fmla="*/ 6351390 w 6370596"/>
                <a:gd name="connsiteY129" fmla="*/ 2229941 h 4548521"/>
                <a:gd name="connsiteX130" fmla="*/ 6325990 w 6370596"/>
                <a:gd name="connsiteY130" fmla="*/ 2217241 h 4548521"/>
                <a:gd name="connsiteX131" fmla="*/ 6306940 w 6370596"/>
                <a:gd name="connsiteY131" fmla="*/ 2102941 h 4548521"/>
                <a:gd name="connsiteX132" fmla="*/ 6300590 w 6370596"/>
                <a:gd name="connsiteY132" fmla="*/ 2033091 h 4548521"/>
                <a:gd name="connsiteX133" fmla="*/ 6281540 w 6370596"/>
                <a:gd name="connsiteY133" fmla="*/ 1969591 h 4548521"/>
                <a:gd name="connsiteX134" fmla="*/ 6268840 w 6370596"/>
                <a:gd name="connsiteY134" fmla="*/ 1937841 h 4548521"/>
                <a:gd name="connsiteX135" fmla="*/ 6262490 w 6370596"/>
                <a:gd name="connsiteY135" fmla="*/ 1918791 h 4548521"/>
                <a:gd name="connsiteX136" fmla="*/ 6249790 w 6370596"/>
                <a:gd name="connsiteY136" fmla="*/ 1899741 h 4548521"/>
                <a:gd name="connsiteX137" fmla="*/ 6243440 w 6370596"/>
                <a:gd name="connsiteY137" fmla="*/ 1874341 h 4548521"/>
                <a:gd name="connsiteX138" fmla="*/ 6224390 w 6370596"/>
                <a:gd name="connsiteY138" fmla="*/ 1829891 h 4548521"/>
                <a:gd name="connsiteX139" fmla="*/ 6218040 w 6370596"/>
                <a:gd name="connsiteY139" fmla="*/ 1753691 h 4548521"/>
                <a:gd name="connsiteX140" fmla="*/ 6192640 w 6370596"/>
                <a:gd name="connsiteY140" fmla="*/ 1696541 h 4548521"/>
                <a:gd name="connsiteX141" fmla="*/ 6179940 w 6370596"/>
                <a:gd name="connsiteY141" fmla="*/ 1671141 h 4548521"/>
                <a:gd name="connsiteX142" fmla="*/ 6154540 w 6370596"/>
                <a:gd name="connsiteY142" fmla="*/ 1633041 h 4548521"/>
                <a:gd name="connsiteX143" fmla="*/ 6141840 w 6370596"/>
                <a:gd name="connsiteY143" fmla="*/ 1594941 h 4548521"/>
                <a:gd name="connsiteX144" fmla="*/ 6135490 w 6370596"/>
                <a:gd name="connsiteY144" fmla="*/ 1575891 h 4548521"/>
                <a:gd name="connsiteX145" fmla="*/ 6129140 w 6370596"/>
                <a:gd name="connsiteY145" fmla="*/ 1550491 h 4548521"/>
                <a:gd name="connsiteX146" fmla="*/ 6116440 w 6370596"/>
                <a:gd name="connsiteY146" fmla="*/ 1531441 h 4548521"/>
                <a:gd name="connsiteX147" fmla="*/ 6097390 w 6370596"/>
                <a:gd name="connsiteY147" fmla="*/ 1486991 h 4548521"/>
                <a:gd name="connsiteX148" fmla="*/ 6059290 w 6370596"/>
                <a:gd name="connsiteY148" fmla="*/ 1474291 h 4548521"/>
                <a:gd name="connsiteX149" fmla="*/ 6002140 w 6370596"/>
                <a:gd name="connsiteY149" fmla="*/ 1461591 h 4548521"/>
                <a:gd name="connsiteX150" fmla="*/ 5964040 w 6370596"/>
                <a:gd name="connsiteY150" fmla="*/ 1448891 h 4548521"/>
                <a:gd name="connsiteX151" fmla="*/ 5944990 w 6370596"/>
                <a:gd name="connsiteY151" fmla="*/ 1442541 h 4548521"/>
                <a:gd name="connsiteX152" fmla="*/ 5887840 w 6370596"/>
                <a:gd name="connsiteY152" fmla="*/ 1429841 h 4548521"/>
                <a:gd name="connsiteX153" fmla="*/ 5868790 w 6370596"/>
                <a:gd name="connsiteY153" fmla="*/ 1423491 h 4548521"/>
                <a:gd name="connsiteX154" fmla="*/ 5563990 w 6370596"/>
                <a:gd name="connsiteY154" fmla="*/ 1436191 h 4548521"/>
                <a:gd name="connsiteX155" fmla="*/ 5506840 w 6370596"/>
                <a:gd name="connsiteY155" fmla="*/ 1448891 h 4548521"/>
                <a:gd name="connsiteX156" fmla="*/ 5468740 w 6370596"/>
                <a:gd name="connsiteY156" fmla="*/ 1461591 h 4548521"/>
                <a:gd name="connsiteX157" fmla="*/ 5449690 w 6370596"/>
                <a:gd name="connsiteY157" fmla="*/ 1467941 h 4548521"/>
                <a:gd name="connsiteX158" fmla="*/ 5430640 w 6370596"/>
                <a:gd name="connsiteY158" fmla="*/ 1480641 h 4548521"/>
                <a:gd name="connsiteX159" fmla="*/ 5373490 w 6370596"/>
                <a:gd name="connsiteY159" fmla="*/ 1493341 h 4548521"/>
                <a:gd name="connsiteX160" fmla="*/ 5309990 w 6370596"/>
                <a:gd name="connsiteY160" fmla="*/ 1506041 h 4548521"/>
                <a:gd name="connsiteX161" fmla="*/ 5202040 w 6370596"/>
                <a:gd name="connsiteY161" fmla="*/ 1525091 h 4548521"/>
                <a:gd name="connsiteX162" fmla="*/ 5030590 w 6370596"/>
                <a:gd name="connsiteY162" fmla="*/ 1512391 h 4548521"/>
                <a:gd name="connsiteX163" fmla="*/ 4967090 w 6370596"/>
                <a:gd name="connsiteY163" fmla="*/ 1493341 h 4548521"/>
                <a:gd name="connsiteX164" fmla="*/ 4948040 w 6370596"/>
                <a:gd name="connsiteY164" fmla="*/ 1486991 h 4548521"/>
                <a:gd name="connsiteX165" fmla="*/ 4922640 w 6370596"/>
                <a:gd name="connsiteY165" fmla="*/ 1480641 h 4548521"/>
                <a:gd name="connsiteX166" fmla="*/ 4903590 w 6370596"/>
                <a:gd name="connsiteY166" fmla="*/ 1474291 h 4548521"/>
                <a:gd name="connsiteX167" fmla="*/ 4833740 w 6370596"/>
                <a:gd name="connsiteY167" fmla="*/ 1467941 h 4548521"/>
                <a:gd name="connsiteX168" fmla="*/ 4795640 w 6370596"/>
                <a:gd name="connsiteY168" fmla="*/ 1455241 h 4548521"/>
                <a:gd name="connsiteX169" fmla="*/ 4522590 w 6370596"/>
                <a:gd name="connsiteY169" fmla="*/ 1442541 h 4548521"/>
                <a:gd name="connsiteX170" fmla="*/ 4490840 w 6370596"/>
                <a:gd name="connsiteY170" fmla="*/ 1436191 h 4548521"/>
                <a:gd name="connsiteX171" fmla="*/ 4452740 w 6370596"/>
                <a:gd name="connsiteY171" fmla="*/ 1423491 h 4548521"/>
                <a:gd name="connsiteX172" fmla="*/ 4395590 w 6370596"/>
                <a:gd name="connsiteY172" fmla="*/ 1417141 h 4548521"/>
                <a:gd name="connsiteX173" fmla="*/ 4357490 w 6370596"/>
                <a:gd name="connsiteY173" fmla="*/ 1391741 h 4548521"/>
                <a:gd name="connsiteX174" fmla="*/ 4319390 w 6370596"/>
                <a:gd name="connsiteY174" fmla="*/ 1379041 h 4548521"/>
                <a:gd name="connsiteX175" fmla="*/ 4281290 w 6370596"/>
                <a:gd name="connsiteY175" fmla="*/ 1366341 h 4548521"/>
                <a:gd name="connsiteX176" fmla="*/ 4243190 w 6370596"/>
                <a:gd name="connsiteY176" fmla="*/ 1353641 h 4548521"/>
                <a:gd name="connsiteX177" fmla="*/ 4211440 w 6370596"/>
                <a:gd name="connsiteY177" fmla="*/ 1347291 h 4548521"/>
                <a:gd name="connsiteX178" fmla="*/ 4192390 w 6370596"/>
                <a:gd name="connsiteY178" fmla="*/ 1334591 h 4548521"/>
                <a:gd name="connsiteX179" fmla="*/ 4154290 w 6370596"/>
                <a:gd name="connsiteY179" fmla="*/ 1321891 h 4548521"/>
                <a:gd name="connsiteX180" fmla="*/ 4135240 w 6370596"/>
                <a:gd name="connsiteY180" fmla="*/ 1315541 h 4548521"/>
                <a:gd name="connsiteX181" fmla="*/ 4103490 w 6370596"/>
                <a:gd name="connsiteY181" fmla="*/ 1296491 h 4548521"/>
                <a:gd name="connsiteX182" fmla="*/ 4059040 w 6370596"/>
                <a:gd name="connsiteY182" fmla="*/ 1283791 h 4548521"/>
                <a:gd name="connsiteX183" fmla="*/ 4033640 w 6370596"/>
                <a:gd name="connsiteY183" fmla="*/ 1271091 h 4548521"/>
                <a:gd name="connsiteX184" fmla="*/ 3982840 w 6370596"/>
                <a:gd name="connsiteY184" fmla="*/ 1258391 h 4548521"/>
                <a:gd name="connsiteX185" fmla="*/ 3919340 w 6370596"/>
                <a:gd name="connsiteY185" fmla="*/ 1220291 h 4548521"/>
                <a:gd name="connsiteX186" fmla="*/ 3900290 w 6370596"/>
                <a:gd name="connsiteY186" fmla="*/ 1213941 h 4548521"/>
                <a:gd name="connsiteX187" fmla="*/ 3709790 w 6370596"/>
                <a:gd name="connsiteY187" fmla="*/ 1207591 h 4548521"/>
                <a:gd name="connsiteX188" fmla="*/ 3627240 w 6370596"/>
                <a:gd name="connsiteY188" fmla="*/ 1213941 h 4548521"/>
                <a:gd name="connsiteX189" fmla="*/ 3589140 w 6370596"/>
                <a:gd name="connsiteY189" fmla="*/ 1232991 h 4548521"/>
                <a:gd name="connsiteX190" fmla="*/ 3551040 w 6370596"/>
                <a:gd name="connsiteY190" fmla="*/ 1245691 h 4548521"/>
                <a:gd name="connsiteX191" fmla="*/ 3531990 w 6370596"/>
                <a:gd name="connsiteY191" fmla="*/ 1258391 h 4548521"/>
                <a:gd name="connsiteX192" fmla="*/ 3512940 w 6370596"/>
                <a:gd name="connsiteY192" fmla="*/ 1264741 h 4548521"/>
                <a:gd name="connsiteX193" fmla="*/ 3474840 w 6370596"/>
                <a:gd name="connsiteY193" fmla="*/ 1290141 h 4548521"/>
                <a:gd name="connsiteX194" fmla="*/ 3455790 w 6370596"/>
                <a:gd name="connsiteY194" fmla="*/ 1302841 h 4548521"/>
                <a:gd name="connsiteX195" fmla="*/ 3455790 w 6370596"/>
                <a:gd name="connsiteY195" fmla="*/ 1455241 h 4548521"/>
                <a:gd name="connsiteX196" fmla="*/ 3366890 w 6370596"/>
                <a:gd name="connsiteY196" fmla="*/ 1506041 h 4548521"/>
                <a:gd name="connsiteX197" fmla="*/ 3271640 w 6370596"/>
                <a:gd name="connsiteY197" fmla="*/ 1448891 h 4548521"/>
                <a:gd name="connsiteX198" fmla="*/ 3252590 w 6370596"/>
                <a:gd name="connsiteY198" fmla="*/ 1455241 h 4548521"/>
                <a:gd name="connsiteX199" fmla="*/ 3176390 w 6370596"/>
                <a:gd name="connsiteY199" fmla="*/ 1429841 h 4548521"/>
                <a:gd name="connsiteX200" fmla="*/ 3157340 w 6370596"/>
                <a:gd name="connsiteY200" fmla="*/ 1410791 h 4548521"/>
                <a:gd name="connsiteX201" fmla="*/ 3138290 w 6370596"/>
                <a:gd name="connsiteY201" fmla="*/ 1372691 h 4548521"/>
                <a:gd name="connsiteX202" fmla="*/ 3131940 w 6370596"/>
                <a:gd name="connsiteY202" fmla="*/ 1353641 h 4548521"/>
                <a:gd name="connsiteX203" fmla="*/ 3119240 w 6370596"/>
                <a:gd name="connsiteY203" fmla="*/ 1334591 h 4548521"/>
                <a:gd name="connsiteX204" fmla="*/ 3112890 w 6370596"/>
                <a:gd name="connsiteY204" fmla="*/ 1315541 h 4548521"/>
                <a:gd name="connsiteX205" fmla="*/ 3100190 w 6370596"/>
                <a:gd name="connsiteY205" fmla="*/ 1296491 h 4548521"/>
                <a:gd name="connsiteX206" fmla="*/ 3087490 w 6370596"/>
                <a:gd name="connsiteY206" fmla="*/ 1271091 h 4548521"/>
                <a:gd name="connsiteX207" fmla="*/ 3068440 w 6370596"/>
                <a:gd name="connsiteY207" fmla="*/ 1252041 h 4548521"/>
                <a:gd name="connsiteX208" fmla="*/ 3030340 w 6370596"/>
                <a:gd name="connsiteY208" fmla="*/ 1232991 h 4548521"/>
                <a:gd name="connsiteX209" fmla="*/ 3011290 w 6370596"/>
                <a:gd name="connsiteY209" fmla="*/ 1213941 h 4548521"/>
                <a:gd name="connsiteX210" fmla="*/ 2985890 w 6370596"/>
                <a:gd name="connsiteY210" fmla="*/ 1194891 h 4548521"/>
                <a:gd name="connsiteX211" fmla="*/ 2966840 w 6370596"/>
                <a:gd name="connsiteY211" fmla="*/ 1169491 h 4548521"/>
                <a:gd name="connsiteX212" fmla="*/ 2941440 w 6370596"/>
                <a:gd name="connsiteY212" fmla="*/ 1144091 h 4548521"/>
                <a:gd name="connsiteX213" fmla="*/ 2896990 w 6370596"/>
                <a:gd name="connsiteY213" fmla="*/ 1086941 h 4548521"/>
                <a:gd name="connsiteX214" fmla="*/ 2865240 w 6370596"/>
                <a:gd name="connsiteY214" fmla="*/ 1048841 h 4548521"/>
                <a:gd name="connsiteX215" fmla="*/ 2839840 w 6370596"/>
                <a:gd name="connsiteY215" fmla="*/ 1029791 h 4548521"/>
                <a:gd name="connsiteX216" fmla="*/ 2801740 w 6370596"/>
                <a:gd name="connsiteY216" fmla="*/ 1004391 h 4548521"/>
                <a:gd name="connsiteX217" fmla="*/ 2757290 w 6370596"/>
                <a:gd name="connsiteY217" fmla="*/ 966291 h 4548521"/>
                <a:gd name="connsiteX218" fmla="*/ 2719190 w 6370596"/>
                <a:gd name="connsiteY218" fmla="*/ 928191 h 4548521"/>
                <a:gd name="connsiteX219" fmla="*/ 2700140 w 6370596"/>
                <a:gd name="connsiteY219" fmla="*/ 915491 h 4548521"/>
                <a:gd name="connsiteX220" fmla="*/ 2655690 w 6370596"/>
                <a:gd name="connsiteY220" fmla="*/ 871041 h 4548521"/>
                <a:gd name="connsiteX221" fmla="*/ 2630290 w 6370596"/>
                <a:gd name="connsiteY221" fmla="*/ 832941 h 4548521"/>
                <a:gd name="connsiteX222" fmla="*/ 2598540 w 6370596"/>
                <a:gd name="connsiteY222" fmla="*/ 801191 h 4548521"/>
                <a:gd name="connsiteX223" fmla="*/ 2585840 w 6370596"/>
                <a:gd name="connsiteY223" fmla="*/ 782141 h 4548521"/>
                <a:gd name="connsiteX224" fmla="*/ 2522340 w 6370596"/>
                <a:gd name="connsiteY224" fmla="*/ 744041 h 4548521"/>
                <a:gd name="connsiteX225" fmla="*/ 2503290 w 6370596"/>
                <a:gd name="connsiteY225" fmla="*/ 724991 h 4548521"/>
                <a:gd name="connsiteX226" fmla="*/ 2452490 w 6370596"/>
                <a:gd name="connsiteY226" fmla="*/ 693241 h 4548521"/>
                <a:gd name="connsiteX227" fmla="*/ 2376290 w 6370596"/>
                <a:gd name="connsiteY227" fmla="*/ 642441 h 4548521"/>
                <a:gd name="connsiteX228" fmla="*/ 2331840 w 6370596"/>
                <a:gd name="connsiteY228" fmla="*/ 585291 h 4548521"/>
                <a:gd name="connsiteX229" fmla="*/ 2293740 w 6370596"/>
                <a:gd name="connsiteY229" fmla="*/ 547191 h 4548521"/>
                <a:gd name="connsiteX230" fmla="*/ 2268340 w 6370596"/>
                <a:gd name="connsiteY230" fmla="*/ 496391 h 4548521"/>
                <a:gd name="connsiteX231" fmla="*/ 2223890 w 6370596"/>
                <a:gd name="connsiteY231" fmla="*/ 350341 h 4548521"/>
                <a:gd name="connsiteX232" fmla="*/ 2211190 w 6370596"/>
                <a:gd name="connsiteY232" fmla="*/ 331291 h 4548521"/>
                <a:gd name="connsiteX233" fmla="*/ 2204840 w 6370596"/>
                <a:gd name="connsiteY233" fmla="*/ 312241 h 4548521"/>
                <a:gd name="connsiteX234" fmla="*/ 2179440 w 6370596"/>
                <a:gd name="connsiteY234" fmla="*/ 274141 h 4548521"/>
                <a:gd name="connsiteX235" fmla="*/ 2122290 w 6370596"/>
                <a:gd name="connsiteY235" fmla="*/ 134441 h 4548521"/>
                <a:gd name="connsiteX236" fmla="*/ 2096890 w 6370596"/>
                <a:gd name="connsiteY236" fmla="*/ 96341 h 4548521"/>
                <a:gd name="connsiteX237" fmla="*/ 2071490 w 6370596"/>
                <a:gd name="connsiteY237" fmla="*/ 89991 h 4548521"/>
                <a:gd name="connsiteX238" fmla="*/ 2001640 w 6370596"/>
                <a:gd name="connsiteY238" fmla="*/ 58241 h 4548521"/>
                <a:gd name="connsiteX239" fmla="*/ 1982590 w 6370596"/>
                <a:gd name="connsiteY239" fmla="*/ 45541 h 4548521"/>
                <a:gd name="connsiteX240" fmla="*/ 1684140 w 6370596"/>
                <a:gd name="connsiteY240" fmla="*/ 26491 h 4548521"/>
                <a:gd name="connsiteX241" fmla="*/ 763390 w 6370596"/>
                <a:gd name="connsiteY241" fmla="*/ 13791 h 4548521"/>
                <a:gd name="connsiteX242" fmla="*/ 503040 w 6370596"/>
                <a:gd name="connsiteY242" fmla="*/ 1091 h 4548521"/>
                <a:gd name="connsiteX243" fmla="*/ 452240 w 6370596"/>
                <a:gd name="connsiteY243" fmla="*/ 20141 h 4548521"/>
                <a:gd name="connsiteX244" fmla="*/ 134740 w 6370596"/>
                <a:gd name="connsiteY244" fmla="*/ 20141 h 4548521"/>
                <a:gd name="connsiteX245" fmla="*/ 45840 w 6370596"/>
                <a:gd name="connsiteY245" fmla="*/ 64591 h 4548521"/>
                <a:gd name="connsiteX246" fmla="*/ 26790 w 6370596"/>
                <a:gd name="connsiteY246" fmla="*/ 229691 h 4548521"/>
                <a:gd name="connsiteX247" fmla="*/ 7740 w 6370596"/>
                <a:gd name="connsiteY247" fmla="*/ 369391 h 4548521"/>
                <a:gd name="connsiteX248" fmla="*/ 20440 w 6370596"/>
                <a:gd name="connsiteY248"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56040 w 6370596"/>
                <a:gd name="connsiteY111" fmla="*/ 2649041 h 4548521"/>
                <a:gd name="connsiteX112" fmla="*/ 5462390 w 6370596"/>
                <a:gd name="connsiteY112" fmla="*/ 2509341 h 4548521"/>
                <a:gd name="connsiteX113" fmla="*/ 5513190 w 6370596"/>
                <a:gd name="connsiteY113" fmla="*/ 2458541 h 4548521"/>
                <a:gd name="connsiteX114" fmla="*/ 5513190 w 6370596"/>
                <a:gd name="connsiteY114" fmla="*/ 2356941 h 4548521"/>
                <a:gd name="connsiteX115" fmla="*/ 5532240 w 6370596"/>
                <a:gd name="connsiteY115" fmla="*/ 2331541 h 4548521"/>
                <a:gd name="connsiteX116" fmla="*/ 5551290 w 6370596"/>
                <a:gd name="connsiteY116" fmla="*/ 2293441 h 4548521"/>
                <a:gd name="connsiteX117" fmla="*/ 5576690 w 6370596"/>
                <a:gd name="connsiteY117" fmla="*/ 2287091 h 4548521"/>
                <a:gd name="connsiteX118" fmla="*/ 5684640 w 6370596"/>
                <a:gd name="connsiteY118" fmla="*/ 2280741 h 4548521"/>
                <a:gd name="connsiteX119" fmla="*/ 5767190 w 6370596"/>
                <a:gd name="connsiteY119" fmla="*/ 2261691 h 4548521"/>
                <a:gd name="connsiteX120" fmla="*/ 5786240 w 6370596"/>
                <a:gd name="connsiteY120" fmla="*/ 2255341 h 4548521"/>
                <a:gd name="connsiteX121" fmla="*/ 5951340 w 6370596"/>
                <a:gd name="connsiteY121" fmla="*/ 2261691 h 4548521"/>
                <a:gd name="connsiteX122" fmla="*/ 5989440 w 6370596"/>
                <a:gd name="connsiteY122" fmla="*/ 2280741 h 4548521"/>
                <a:gd name="connsiteX123" fmla="*/ 6129140 w 6370596"/>
                <a:gd name="connsiteY123" fmla="*/ 2299791 h 4548521"/>
                <a:gd name="connsiteX124" fmla="*/ 6287890 w 6370596"/>
                <a:gd name="connsiteY124" fmla="*/ 2293441 h 4548521"/>
                <a:gd name="connsiteX125" fmla="*/ 6306940 w 6370596"/>
                <a:gd name="connsiteY125" fmla="*/ 2280741 h 4548521"/>
                <a:gd name="connsiteX126" fmla="*/ 6332340 w 6370596"/>
                <a:gd name="connsiteY126" fmla="*/ 2274391 h 4548521"/>
                <a:gd name="connsiteX127" fmla="*/ 6370440 w 6370596"/>
                <a:gd name="connsiteY127" fmla="*/ 2236291 h 4548521"/>
                <a:gd name="connsiteX128" fmla="*/ 6351390 w 6370596"/>
                <a:gd name="connsiteY128" fmla="*/ 2229941 h 4548521"/>
                <a:gd name="connsiteX129" fmla="*/ 6325990 w 6370596"/>
                <a:gd name="connsiteY129" fmla="*/ 2217241 h 4548521"/>
                <a:gd name="connsiteX130" fmla="*/ 6306940 w 6370596"/>
                <a:gd name="connsiteY130" fmla="*/ 2102941 h 4548521"/>
                <a:gd name="connsiteX131" fmla="*/ 6300590 w 6370596"/>
                <a:gd name="connsiteY131" fmla="*/ 2033091 h 4548521"/>
                <a:gd name="connsiteX132" fmla="*/ 6281540 w 6370596"/>
                <a:gd name="connsiteY132" fmla="*/ 1969591 h 4548521"/>
                <a:gd name="connsiteX133" fmla="*/ 6268840 w 6370596"/>
                <a:gd name="connsiteY133" fmla="*/ 1937841 h 4548521"/>
                <a:gd name="connsiteX134" fmla="*/ 6262490 w 6370596"/>
                <a:gd name="connsiteY134" fmla="*/ 1918791 h 4548521"/>
                <a:gd name="connsiteX135" fmla="*/ 6249790 w 6370596"/>
                <a:gd name="connsiteY135" fmla="*/ 1899741 h 4548521"/>
                <a:gd name="connsiteX136" fmla="*/ 6243440 w 6370596"/>
                <a:gd name="connsiteY136" fmla="*/ 1874341 h 4548521"/>
                <a:gd name="connsiteX137" fmla="*/ 6224390 w 6370596"/>
                <a:gd name="connsiteY137" fmla="*/ 1829891 h 4548521"/>
                <a:gd name="connsiteX138" fmla="*/ 6218040 w 6370596"/>
                <a:gd name="connsiteY138" fmla="*/ 1753691 h 4548521"/>
                <a:gd name="connsiteX139" fmla="*/ 6192640 w 6370596"/>
                <a:gd name="connsiteY139" fmla="*/ 1696541 h 4548521"/>
                <a:gd name="connsiteX140" fmla="*/ 6179940 w 6370596"/>
                <a:gd name="connsiteY140" fmla="*/ 1671141 h 4548521"/>
                <a:gd name="connsiteX141" fmla="*/ 6154540 w 6370596"/>
                <a:gd name="connsiteY141" fmla="*/ 1633041 h 4548521"/>
                <a:gd name="connsiteX142" fmla="*/ 6141840 w 6370596"/>
                <a:gd name="connsiteY142" fmla="*/ 1594941 h 4548521"/>
                <a:gd name="connsiteX143" fmla="*/ 6135490 w 6370596"/>
                <a:gd name="connsiteY143" fmla="*/ 1575891 h 4548521"/>
                <a:gd name="connsiteX144" fmla="*/ 6129140 w 6370596"/>
                <a:gd name="connsiteY144" fmla="*/ 1550491 h 4548521"/>
                <a:gd name="connsiteX145" fmla="*/ 6116440 w 6370596"/>
                <a:gd name="connsiteY145" fmla="*/ 1531441 h 4548521"/>
                <a:gd name="connsiteX146" fmla="*/ 6097390 w 6370596"/>
                <a:gd name="connsiteY146" fmla="*/ 1486991 h 4548521"/>
                <a:gd name="connsiteX147" fmla="*/ 6059290 w 6370596"/>
                <a:gd name="connsiteY147" fmla="*/ 1474291 h 4548521"/>
                <a:gd name="connsiteX148" fmla="*/ 6002140 w 6370596"/>
                <a:gd name="connsiteY148" fmla="*/ 1461591 h 4548521"/>
                <a:gd name="connsiteX149" fmla="*/ 5964040 w 6370596"/>
                <a:gd name="connsiteY149" fmla="*/ 1448891 h 4548521"/>
                <a:gd name="connsiteX150" fmla="*/ 5944990 w 6370596"/>
                <a:gd name="connsiteY150" fmla="*/ 1442541 h 4548521"/>
                <a:gd name="connsiteX151" fmla="*/ 5887840 w 6370596"/>
                <a:gd name="connsiteY151" fmla="*/ 1429841 h 4548521"/>
                <a:gd name="connsiteX152" fmla="*/ 5868790 w 6370596"/>
                <a:gd name="connsiteY152" fmla="*/ 1423491 h 4548521"/>
                <a:gd name="connsiteX153" fmla="*/ 5563990 w 6370596"/>
                <a:gd name="connsiteY153" fmla="*/ 1436191 h 4548521"/>
                <a:gd name="connsiteX154" fmla="*/ 5506840 w 6370596"/>
                <a:gd name="connsiteY154" fmla="*/ 1448891 h 4548521"/>
                <a:gd name="connsiteX155" fmla="*/ 5468740 w 6370596"/>
                <a:gd name="connsiteY155" fmla="*/ 1461591 h 4548521"/>
                <a:gd name="connsiteX156" fmla="*/ 5449690 w 6370596"/>
                <a:gd name="connsiteY156" fmla="*/ 1467941 h 4548521"/>
                <a:gd name="connsiteX157" fmla="*/ 5430640 w 6370596"/>
                <a:gd name="connsiteY157" fmla="*/ 1480641 h 4548521"/>
                <a:gd name="connsiteX158" fmla="*/ 5373490 w 6370596"/>
                <a:gd name="connsiteY158" fmla="*/ 1493341 h 4548521"/>
                <a:gd name="connsiteX159" fmla="*/ 5309990 w 6370596"/>
                <a:gd name="connsiteY159" fmla="*/ 1506041 h 4548521"/>
                <a:gd name="connsiteX160" fmla="*/ 5202040 w 6370596"/>
                <a:gd name="connsiteY160" fmla="*/ 1525091 h 4548521"/>
                <a:gd name="connsiteX161" fmla="*/ 5030590 w 6370596"/>
                <a:gd name="connsiteY161" fmla="*/ 1512391 h 4548521"/>
                <a:gd name="connsiteX162" fmla="*/ 4967090 w 6370596"/>
                <a:gd name="connsiteY162" fmla="*/ 1493341 h 4548521"/>
                <a:gd name="connsiteX163" fmla="*/ 4948040 w 6370596"/>
                <a:gd name="connsiteY163" fmla="*/ 1486991 h 4548521"/>
                <a:gd name="connsiteX164" fmla="*/ 4922640 w 6370596"/>
                <a:gd name="connsiteY164" fmla="*/ 1480641 h 4548521"/>
                <a:gd name="connsiteX165" fmla="*/ 4903590 w 6370596"/>
                <a:gd name="connsiteY165" fmla="*/ 1474291 h 4548521"/>
                <a:gd name="connsiteX166" fmla="*/ 4833740 w 6370596"/>
                <a:gd name="connsiteY166" fmla="*/ 1467941 h 4548521"/>
                <a:gd name="connsiteX167" fmla="*/ 4795640 w 6370596"/>
                <a:gd name="connsiteY167" fmla="*/ 1455241 h 4548521"/>
                <a:gd name="connsiteX168" fmla="*/ 4522590 w 6370596"/>
                <a:gd name="connsiteY168" fmla="*/ 1442541 h 4548521"/>
                <a:gd name="connsiteX169" fmla="*/ 4490840 w 6370596"/>
                <a:gd name="connsiteY169" fmla="*/ 1436191 h 4548521"/>
                <a:gd name="connsiteX170" fmla="*/ 4452740 w 6370596"/>
                <a:gd name="connsiteY170" fmla="*/ 1423491 h 4548521"/>
                <a:gd name="connsiteX171" fmla="*/ 4395590 w 6370596"/>
                <a:gd name="connsiteY171" fmla="*/ 1417141 h 4548521"/>
                <a:gd name="connsiteX172" fmla="*/ 4357490 w 6370596"/>
                <a:gd name="connsiteY172" fmla="*/ 1391741 h 4548521"/>
                <a:gd name="connsiteX173" fmla="*/ 4319390 w 6370596"/>
                <a:gd name="connsiteY173" fmla="*/ 1379041 h 4548521"/>
                <a:gd name="connsiteX174" fmla="*/ 4281290 w 6370596"/>
                <a:gd name="connsiteY174" fmla="*/ 1366341 h 4548521"/>
                <a:gd name="connsiteX175" fmla="*/ 4243190 w 6370596"/>
                <a:gd name="connsiteY175" fmla="*/ 1353641 h 4548521"/>
                <a:gd name="connsiteX176" fmla="*/ 4211440 w 6370596"/>
                <a:gd name="connsiteY176" fmla="*/ 1347291 h 4548521"/>
                <a:gd name="connsiteX177" fmla="*/ 4192390 w 6370596"/>
                <a:gd name="connsiteY177" fmla="*/ 1334591 h 4548521"/>
                <a:gd name="connsiteX178" fmla="*/ 4154290 w 6370596"/>
                <a:gd name="connsiteY178" fmla="*/ 1321891 h 4548521"/>
                <a:gd name="connsiteX179" fmla="*/ 4135240 w 6370596"/>
                <a:gd name="connsiteY179" fmla="*/ 1315541 h 4548521"/>
                <a:gd name="connsiteX180" fmla="*/ 4103490 w 6370596"/>
                <a:gd name="connsiteY180" fmla="*/ 1296491 h 4548521"/>
                <a:gd name="connsiteX181" fmla="*/ 4059040 w 6370596"/>
                <a:gd name="connsiteY181" fmla="*/ 1283791 h 4548521"/>
                <a:gd name="connsiteX182" fmla="*/ 4033640 w 6370596"/>
                <a:gd name="connsiteY182" fmla="*/ 1271091 h 4548521"/>
                <a:gd name="connsiteX183" fmla="*/ 3982840 w 6370596"/>
                <a:gd name="connsiteY183" fmla="*/ 1258391 h 4548521"/>
                <a:gd name="connsiteX184" fmla="*/ 3919340 w 6370596"/>
                <a:gd name="connsiteY184" fmla="*/ 1220291 h 4548521"/>
                <a:gd name="connsiteX185" fmla="*/ 3900290 w 6370596"/>
                <a:gd name="connsiteY185" fmla="*/ 1213941 h 4548521"/>
                <a:gd name="connsiteX186" fmla="*/ 3709790 w 6370596"/>
                <a:gd name="connsiteY186" fmla="*/ 1207591 h 4548521"/>
                <a:gd name="connsiteX187" fmla="*/ 3627240 w 6370596"/>
                <a:gd name="connsiteY187" fmla="*/ 1213941 h 4548521"/>
                <a:gd name="connsiteX188" fmla="*/ 3589140 w 6370596"/>
                <a:gd name="connsiteY188" fmla="*/ 1232991 h 4548521"/>
                <a:gd name="connsiteX189" fmla="*/ 3551040 w 6370596"/>
                <a:gd name="connsiteY189" fmla="*/ 1245691 h 4548521"/>
                <a:gd name="connsiteX190" fmla="*/ 3531990 w 6370596"/>
                <a:gd name="connsiteY190" fmla="*/ 1258391 h 4548521"/>
                <a:gd name="connsiteX191" fmla="*/ 3512940 w 6370596"/>
                <a:gd name="connsiteY191" fmla="*/ 1264741 h 4548521"/>
                <a:gd name="connsiteX192" fmla="*/ 3474840 w 6370596"/>
                <a:gd name="connsiteY192" fmla="*/ 1290141 h 4548521"/>
                <a:gd name="connsiteX193" fmla="*/ 3455790 w 6370596"/>
                <a:gd name="connsiteY193" fmla="*/ 1302841 h 4548521"/>
                <a:gd name="connsiteX194" fmla="*/ 3455790 w 6370596"/>
                <a:gd name="connsiteY194" fmla="*/ 1455241 h 4548521"/>
                <a:gd name="connsiteX195" fmla="*/ 3366890 w 6370596"/>
                <a:gd name="connsiteY195" fmla="*/ 1506041 h 4548521"/>
                <a:gd name="connsiteX196" fmla="*/ 3271640 w 6370596"/>
                <a:gd name="connsiteY196" fmla="*/ 1448891 h 4548521"/>
                <a:gd name="connsiteX197" fmla="*/ 3252590 w 6370596"/>
                <a:gd name="connsiteY197" fmla="*/ 1455241 h 4548521"/>
                <a:gd name="connsiteX198" fmla="*/ 3176390 w 6370596"/>
                <a:gd name="connsiteY198" fmla="*/ 1429841 h 4548521"/>
                <a:gd name="connsiteX199" fmla="*/ 3157340 w 6370596"/>
                <a:gd name="connsiteY199" fmla="*/ 1410791 h 4548521"/>
                <a:gd name="connsiteX200" fmla="*/ 3138290 w 6370596"/>
                <a:gd name="connsiteY200" fmla="*/ 1372691 h 4548521"/>
                <a:gd name="connsiteX201" fmla="*/ 3131940 w 6370596"/>
                <a:gd name="connsiteY201" fmla="*/ 1353641 h 4548521"/>
                <a:gd name="connsiteX202" fmla="*/ 3119240 w 6370596"/>
                <a:gd name="connsiteY202" fmla="*/ 1334591 h 4548521"/>
                <a:gd name="connsiteX203" fmla="*/ 3112890 w 6370596"/>
                <a:gd name="connsiteY203" fmla="*/ 1315541 h 4548521"/>
                <a:gd name="connsiteX204" fmla="*/ 3100190 w 6370596"/>
                <a:gd name="connsiteY204" fmla="*/ 1296491 h 4548521"/>
                <a:gd name="connsiteX205" fmla="*/ 3087490 w 6370596"/>
                <a:gd name="connsiteY205" fmla="*/ 1271091 h 4548521"/>
                <a:gd name="connsiteX206" fmla="*/ 3068440 w 6370596"/>
                <a:gd name="connsiteY206" fmla="*/ 1252041 h 4548521"/>
                <a:gd name="connsiteX207" fmla="*/ 3030340 w 6370596"/>
                <a:gd name="connsiteY207" fmla="*/ 1232991 h 4548521"/>
                <a:gd name="connsiteX208" fmla="*/ 3011290 w 6370596"/>
                <a:gd name="connsiteY208" fmla="*/ 1213941 h 4548521"/>
                <a:gd name="connsiteX209" fmla="*/ 2985890 w 6370596"/>
                <a:gd name="connsiteY209" fmla="*/ 1194891 h 4548521"/>
                <a:gd name="connsiteX210" fmla="*/ 2966840 w 6370596"/>
                <a:gd name="connsiteY210" fmla="*/ 1169491 h 4548521"/>
                <a:gd name="connsiteX211" fmla="*/ 2941440 w 6370596"/>
                <a:gd name="connsiteY211" fmla="*/ 1144091 h 4548521"/>
                <a:gd name="connsiteX212" fmla="*/ 2896990 w 6370596"/>
                <a:gd name="connsiteY212" fmla="*/ 1086941 h 4548521"/>
                <a:gd name="connsiteX213" fmla="*/ 2865240 w 6370596"/>
                <a:gd name="connsiteY213" fmla="*/ 1048841 h 4548521"/>
                <a:gd name="connsiteX214" fmla="*/ 2839840 w 6370596"/>
                <a:gd name="connsiteY214" fmla="*/ 1029791 h 4548521"/>
                <a:gd name="connsiteX215" fmla="*/ 2801740 w 6370596"/>
                <a:gd name="connsiteY215" fmla="*/ 1004391 h 4548521"/>
                <a:gd name="connsiteX216" fmla="*/ 2757290 w 6370596"/>
                <a:gd name="connsiteY216" fmla="*/ 966291 h 4548521"/>
                <a:gd name="connsiteX217" fmla="*/ 2719190 w 6370596"/>
                <a:gd name="connsiteY217" fmla="*/ 928191 h 4548521"/>
                <a:gd name="connsiteX218" fmla="*/ 2700140 w 6370596"/>
                <a:gd name="connsiteY218" fmla="*/ 915491 h 4548521"/>
                <a:gd name="connsiteX219" fmla="*/ 2655690 w 6370596"/>
                <a:gd name="connsiteY219" fmla="*/ 871041 h 4548521"/>
                <a:gd name="connsiteX220" fmla="*/ 2630290 w 6370596"/>
                <a:gd name="connsiteY220" fmla="*/ 832941 h 4548521"/>
                <a:gd name="connsiteX221" fmla="*/ 2598540 w 6370596"/>
                <a:gd name="connsiteY221" fmla="*/ 801191 h 4548521"/>
                <a:gd name="connsiteX222" fmla="*/ 2585840 w 6370596"/>
                <a:gd name="connsiteY222" fmla="*/ 782141 h 4548521"/>
                <a:gd name="connsiteX223" fmla="*/ 2522340 w 6370596"/>
                <a:gd name="connsiteY223" fmla="*/ 744041 h 4548521"/>
                <a:gd name="connsiteX224" fmla="*/ 2503290 w 6370596"/>
                <a:gd name="connsiteY224" fmla="*/ 724991 h 4548521"/>
                <a:gd name="connsiteX225" fmla="*/ 2452490 w 6370596"/>
                <a:gd name="connsiteY225" fmla="*/ 693241 h 4548521"/>
                <a:gd name="connsiteX226" fmla="*/ 2376290 w 6370596"/>
                <a:gd name="connsiteY226" fmla="*/ 642441 h 4548521"/>
                <a:gd name="connsiteX227" fmla="*/ 2331840 w 6370596"/>
                <a:gd name="connsiteY227" fmla="*/ 585291 h 4548521"/>
                <a:gd name="connsiteX228" fmla="*/ 2293740 w 6370596"/>
                <a:gd name="connsiteY228" fmla="*/ 547191 h 4548521"/>
                <a:gd name="connsiteX229" fmla="*/ 2268340 w 6370596"/>
                <a:gd name="connsiteY229" fmla="*/ 496391 h 4548521"/>
                <a:gd name="connsiteX230" fmla="*/ 2223890 w 6370596"/>
                <a:gd name="connsiteY230" fmla="*/ 350341 h 4548521"/>
                <a:gd name="connsiteX231" fmla="*/ 2211190 w 6370596"/>
                <a:gd name="connsiteY231" fmla="*/ 331291 h 4548521"/>
                <a:gd name="connsiteX232" fmla="*/ 2204840 w 6370596"/>
                <a:gd name="connsiteY232" fmla="*/ 312241 h 4548521"/>
                <a:gd name="connsiteX233" fmla="*/ 2179440 w 6370596"/>
                <a:gd name="connsiteY233" fmla="*/ 274141 h 4548521"/>
                <a:gd name="connsiteX234" fmla="*/ 2122290 w 6370596"/>
                <a:gd name="connsiteY234" fmla="*/ 134441 h 4548521"/>
                <a:gd name="connsiteX235" fmla="*/ 2096890 w 6370596"/>
                <a:gd name="connsiteY235" fmla="*/ 96341 h 4548521"/>
                <a:gd name="connsiteX236" fmla="*/ 2071490 w 6370596"/>
                <a:gd name="connsiteY236" fmla="*/ 89991 h 4548521"/>
                <a:gd name="connsiteX237" fmla="*/ 2001640 w 6370596"/>
                <a:gd name="connsiteY237" fmla="*/ 58241 h 4548521"/>
                <a:gd name="connsiteX238" fmla="*/ 1982590 w 6370596"/>
                <a:gd name="connsiteY238" fmla="*/ 45541 h 4548521"/>
                <a:gd name="connsiteX239" fmla="*/ 1684140 w 6370596"/>
                <a:gd name="connsiteY239" fmla="*/ 26491 h 4548521"/>
                <a:gd name="connsiteX240" fmla="*/ 763390 w 6370596"/>
                <a:gd name="connsiteY240" fmla="*/ 13791 h 4548521"/>
                <a:gd name="connsiteX241" fmla="*/ 503040 w 6370596"/>
                <a:gd name="connsiteY241" fmla="*/ 1091 h 4548521"/>
                <a:gd name="connsiteX242" fmla="*/ 452240 w 6370596"/>
                <a:gd name="connsiteY242" fmla="*/ 20141 h 4548521"/>
                <a:gd name="connsiteX243" fmla="*/ 134740 w 6370596"/>
                <a:gd name="connsiteY243" fmla="*/ 20141 h 4548521"/>
                <a:gd name="connsiteX244" fmla="*/ 45840 w 6370596"/>
                <a:gd name="connsiteY244" fmla="*/ 64591 h 4548521"/>
                <a:gd name="connsiteX245" fmla="*/ 26790 w 6370596"/>
                <a:gd name="connsiteY245" fmla="*/ 229691 h 4548521"/>
                <a:gd name="connsiteX246" fmla="*/ 7740 w 6370596"/>
                <a:gd name="connsiteY246" fmla="*/ 369391 h 4548521"/>
                <a:gd name="connsiteX247" fmla="*/ 20440 w 6370596"/>
                <a:gd name="connsiteY247"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56040 w 6370596"/>
                <a:gd name="connsiteY111" fmla="*/ 2649041 h 4548521"/>
                <a:gd name="connsiteX112" fmla="*/ 5500490 w 6370596"/>
                <a:gd name="connsiteY112" fmla="*/ 2534741 h 4548521"/>
                <a:gd name="connsiteX113" fmla="*/ 5513190 w 6370596"/>
                <a:gd name="connsiteY113" fmla="*/ 2458541 h 4548521"/>
                <a:gd name="connsiteX114" fmla="*/ 5513190 w 6370596"/>
                <a:gd name="connsiteY114" fmla="*/ 2356941 h 4548521"/>
                <a:gd name="connsiteX115" fmla="*/ 5532240 w 6370596"/>
                <a:gd name="connsiteY115" fmla="*/ 2331541 h 4548521"/>
                <a:gd name="connsiteX116" fmla="*/ 5551290 w 6370596"/>
                <a:gd name="connsiteY116" fmla="*/ 2293441 h 4548521"/>
                <a:gd name="connsiteX117" fmla="*/ 5576690 w 6370596"/>
                <a:gd name="connsiteY117" fmla="*/ 2287091 h 4548521"/>
                <a:gd name="connsiteX118" fmla="*/ 5684640 w 6370596"/>
                <a:gd name="connsiteY118" fmla="*/ 2280741 h 4548521"/>
                <a:gd name="connsiteX119" fmla="*/ 5767190 w 6370596"/>
                <a:gd name="connsiteY119" fmla="*/ 2261691 h 4548521"/>
                <a:gd name="connsiteX120" fmla="*/ 5786240 w 6370596"/>
                <a:gd name="connsiteY120" fmla="*/ 2255341 h 4548521"/>
                <a:gd name="connsiteX121" fmla="*/ 5951340 w 6370596"/>
                <a:gd name="connsiteY121" fmla="*/ 2261691 h 4548521"/>
                <a:gd name="connsiteX122" fmla="*/ 5989440 w 6370596"/>
                <a:gd name="connsiteY122" fmla="*/ 2280741 h 4548521"/>
                <a:gd name="connsiteX123" fmla="*/ 6129140 w 6370596"/>
                <a:gd name="connsiteY123" fmla="*/ 2299791 h 4548521"/>
                <a:gd name="connsiteX124" fmla="*/ 6287890 w 6370596"/>
                <a:gd name="connsiteY124" fmla="*/ 2293441 h 4548521"/>
                <a:gd name="connsiteX125" fmla="*/ 6306940 w 6370596"/>
                <a:gd name="connsiteY125" fmla="*/ 2280741 h 4548521"/>
                <a:gd name="connsiteX126" fmla="*/ 6332340 w 6370596"/>
                <a:gd name="connsiteY126" fmla="*/ 2274391 h 4548521"/>
                <a:gd name="connsiteX127" fmla="*/ 6370440 w 6370596"/>
                <a:gd name="connsiteY127" fmla="*/ 2236291 h 4548521"/>
                <a:gd name="connsiteX128" fmla="*/ 6351390 w 6370596"/>
                <a:gd name="connsiteY128" fmla="*/ 2229941 h 4548521"/>
                <a:gd name="connsiteX129" fmla="*/ 6325990 w 6370596"/>
                <a:gd name="connsiteY129" fmla="*/ 2217241 h 4548521"/>
                <a:gd name="connsiteX130" fmla="*/ 6306940 w 6370596"/>
                <a:gd name="connsiteY130" fmla="*/ 2102941 h 4548521"/>
                <a:gd name="connsiteX131" fmla="*/ 6300590 w 6370596"/>
                <a:gd name="connsiteY131" fmla="*/ 2033091 h 4548521"/>
                <a:gd name="connsiteX132" fmla="*/ 6281540 w 6370596"/>
                <a:gd name="connsiteY132" fmla="*/ 1969591 h 4548521"/>
                <a:gd name="connsiteX133" fmla="*/ 6268840 w 6370596"/>
                <a:gd name="connsiteY133" fmla="*/ 1937841 h 4548521"/>
                <a:gd name="connsiteX134" fmla="*/ 6262490 w 6370596"/>
                <a:gd name="connsiteY134" fmla="*/ 1918791 h 4548521"/>
                <a:gd name="connsiteX135" fmla="*/ 6249790 w 6370596"/>
                <a:gd name="connsiteY135" fmla="*/ 1899741 h 4548521"/>
                <a:gd name="connsiteX136" fmla="*/ 6243440 w 6370596"/>
                <a:gd name="connsiteY136" fmla="*/ 1874341 h 4548521"/>
                <a:gd name="connsiteX137" fmla="*/ 6224390 w 6370596"/>
                <a:gd name="connsiteY137" fmla="*/ 1829891 h 4548521"/>
                <a:gd name="connsiteX138" fmla="*/ 6218040 w 6370596"/>
                <a:gd name="connsiteY138" fmla="*/ 1753691 h 4548521"/>
                <a:gd name="connsiteX139" fmla="*/ 6192640 w 6370596"/>
                <a:gd name="connsiteY139" fmla="*/ 1696541 h 4548521"/>
                <a:gd name="connsiteX140" fmla="*/ 6179940 w 6370596"/>
                <a:gd name="connsiteY140" fmla="*/ 1671141 h 4548521"/>
                <a:gd name="connsiteX141" fmla="*/ 6154540 w 6370596"/>
                <a:gd name="connsiteY141" fmla="*/ 1633041 h 4548521"/>
                <a:gd name="connsiteX142" fmla="*/ 6141840 w 6370596"/>
                <a:gd name="connsiteY142" fmla="*/ 1594941 h 4548521"/>
                <a:gd name="connsiteX143" fmla="*/ 6135490 w 6370596"/>
                <a:gd name="connsiteY143" fmla="*/ 1575891 h 4548521"/>
                <a:gd name="connsiteX144" fmla="*/ 6129140 w 6370596"/>
                <a:gd name="connsiteY144" fmla="*/ 1550491 h 4548521"/>
                <a:gd name="connsiteX145" fmla="*/ 6116440 w 6370596"/>
                <a:gd name="connsiteY145" fmla="*/ 1531441 h 4548521"/>
                <a:gd name="connsiteX146" fmla="*/ 6097390 w 6370596"/>
                <a:gd name="connsiteY146" fmla="*/ 1486991 h 4548521"/>
                <a:gd name="connsiteX147" fmla="*/ 6059290 w 6370596"/>
                <a:gd name="connsiteY147" fmla="*/ 1474291 h 4548521"/>
                <a:gd name="connsiteX148" fmla="*/ 6002140 w 6370596"/>
                <a:gd name="connsiteY148" fmla="*/ 1461591 h 4548521"/>
                <a:gd name="connsiteX149" fmla="*/ 5964040 w 6370596"/>
                <a:gd name="connsiteY149" fmla="*/ 1448891 h 4548521"/>
                <a:gd name="connsiteX150" fmla="*/ 5944990 w 6370596"/>
                <a:gd name="connsiteY150" fmla="*/ 1442541 h 4548521"/>
                <a:gd name="connsiteX151" fmla="*/ 5887840 w 6370596"/>
                <a:gd name="connsiteY151" fmla="*/ 1429841 h 4548521"/>
                <a:gd name="connsiteX152" fmla="*/ 5868790 w 6370596"/>
                <a:gd name="connsiteY152" fmla="*/ 1423491 h 4548521"/>
                <a:gd name="connsiteX153" fmla="*/ 5563990 w 6370596"/>
                <a:gd name="connsiteY153" fmla="*/ 1436191 h 4548521"/>
                <a:gd name="connsiteX154" fmla="*/ 5506840 w 6370596"/>
                <a:gd name="connsiteY154" fmla="*/ 1448891 h 4548521"/>
                <a:gd name="connsiteX155" fmla="*/ 5468740 w 6370596"/>
                <a:gd name="connsiteY155" fmla="*/ 1461591 h 4548521"/>
                <a:gd name="connsiteX156" fmla="*/ 5449690 w 6370596"/>
                <a:gd name="connsiteY156" fmla="*/ 1467941 h 4548521"/>
                <a:gd name="connsiteX157" fmla="*/ 5430640 w 6370596"/>
                <a:gd name="connsiteY157" fmla="*/ 1480641 h 4548521"/>
                <a:gd name="connsiteX158" fmla="*/ 5373490 w 6370596"/>
                <a:gd name="connsiteY158" fmla="*/ 1493341 h 4548521"/>
                <a:gd name="connsiteX159" fmla="*/ 5309990 w 6370596"/>
                <a:gd name="connsiteY159" fmla="*/ 1506041 h 4548521"/>
                <a:gd name="connsiteX160" fmla="*/ 5202040 w 6370596"/>
                <a:gd name="connsiteY160" fmla="*/ 1525091 h 4548521"/>
                <a:gd name="connsiteX161" fmla="*/ 5030590 w 6370596"/>
                <a:gd name="connsiteY161" fmla="*/ 1512391 h 4548521"/>
                <a:gd name="connsiteX162" fmla="*/ 4967090 w 6370596"/>
                <a:gd name="connsiteY162" fmla="*/ 1493341 h 4548521"/>
                <a:gd name="connsiteX163" fmla="*/ 4948040 w 6370596"/>
                <a:gd name="connsiteY163" fmla="*/ 1486991 h 4548521"/>
                <a:gd name="connsiteX164" fmla="*/ 4922640 w 6370596"/>
                <a:gd name="connsiteY164" fmla="*/ 1480641 h 4548521"/>
                <a:gd name="connsiteX165" fmla="*/ 4903590 w 6370596"/>
                <a:gd name="connsiteY165" fmla="*/ 1474291 h 4548521"/>
                <a:gd name="connsiteX166" fmla="*/ 4833740 w 6370596"/>
                <a:gd name="connsiteY166" fmla="*/ 1467941 h 4548521"/>
                <a:gd name="connsiteX167" fmla="*/ 4795640 w 6370596"/>
                <a:gd name="connsiteY167" fmla="*/ 1455241 h 4548521"/>
                <a:gd name="connsiteX168" fmla="*/ 4522590 w 6370596"/>
                <a:gd name="connsiteY168" fmla="*/ 1442541 h 4548521"/>
                <a:gd name="connsiteX169" fmla="*/ 4490840 w 6370596"/>
                <a:gd name="connsiteY169" fmla="*/ 1436191 h 4548521"/>
                <a:gd name="connsiteX170" fmla="*/ 4452740 w 6370596"/>
                <a:gd name="connsiteY170" fmla="*/ 1423491 h 4548521"/>
                <a:gd name="connsiteX171" fmla="*/ 4395590 w 6370596"/>
                <a:gd name="connsiteY171" fmla="*/ 1417141 h 4548521"/>
                <a:gd name="connsiteX172" fmla="*/ 4357490 w 6370596"/>
                <a:gd name="connsiteY172" fmla="*/ 1391741 h 4548521"/>
                <a:gd name="connsiteX173" fmla="*/ 4319390 w 6370596"/>
                <a:gd name="connsiteY173" fmla="*/ 1379041 h 4548521"/>
                <a:gd name="connsiteX174" fmla="*/ 4281290 w 6370596"/>
                <a:gd name="connsiteY174" fmla="*/ 1366341 h 4548521"/>
                <a:gd name="connsiteX175" fmla="*/ 4243190 w 6370596"/>
                <a:gd name="connsiteY175" fmla="*/ 1353641 h 4548521"/>
                <a:gd name="connsiteX176" fmla="*/ 4211440 w 6370596"/>
                <a:gd name="connsiteY176" fmla="*/ 1347291 h 4548521"/>
                <a:gd name="connsiteX177" fmla="*/ 4192390 w 6370596"/>
                <a:gd name="connsiteY177" fmla="*/ 1334591 h 4548521"/>
                <a:gd name="connsiteX178" fmla="*/ 4154290 w 6370596"/>
                <a:gd name="connsiteY178" fmla="*/ 1321891 h 4548521"/>
                <a:gd name="connsiteX179" fmla="*/ 4135240 w 6370596"/>
                <a:gd name="connsiteY179" fmla="*/ 1315541 h 4548521"/>
                <a:gd name="connsiteX180" fmla="*/ 4103490 w 6370596"/>
                <a:gd name="connsiteY180" fmla="*/ 1296491 h 4548521"/>
                <a:gd name="connsiteX181" fmla="*/ 4059040 w 6370596"/>
                <a:gd name="connsiteY181" fmla="*/ 1283791 h 4548521"/>
                <a:gd name="connsiteX182" fmla="*/ 4033640 w 6370596"/>
                <a:gd name="connsiteY182" fmla="*/ 1271091 h 4548521"/>
                <a:gd name="connsiteX183" fmla="*/ 3982840 w 6370596"/>
                <a:gd name="connsiteY183" fmla="*/ 1258391 h 4548521"/>
                <a:gd name="connsiteX184" fmla="*/ 3919340 w 6370596"/>
                <a:gd name="connsiteY184" fmla="*/ 1220291 h 4548521"/>
                <a:gd name="connsiteX185" fmla="*/ 3900290 w 6370596"/>
                <a:gd name="connsiteY185" fmla="*/ 1213941 h 4548521"/>
                <a:gd name="connsiteX186" fmla="*/ 3709790 w 6370596"/>
                <a:gd name="connsiteY186" fmla="*/ 1207591 h 4548521"/>
                <a:gd name="connsiteX187" fmla="*/ 3627240 w 6370596"/>
                <a:gd name="connsiteY187" fmla="*/ 1213941 h 4548521"/>
                <a:gd name="connsiteX188" fmla="*/ 3589140 w 6370596"/>
                <a:gd name="connsiteY188" fmla="*/ 1232991 h 4548521"/>
                <a:gd name="connsiteX189" fmla="*/ 3551040 w 6370596"/>
                <a:gd name="connsiteY189" fmla="*/ 1245691 h 4548521"/>
                <a:gd name="connsiteX190" fmla="*/ 3531990 w 6370596"/>
                <a:gd name="connsiteY190" fmla="*/ 1258391 h 4548521"/>
                <a:gd name="connsiteX191" fmla="*/ 3512940 w 6370596"/>
                <a:gd name="connsiteY191" fmla="*/ 1264741 h 4548521"/>
                <a:gd name="connsiteX192" fmla="*/ 3474840 w 6370596"/>
                <a:gd name="connsiteY192" fmla="*/ 1290141 h 4548521"/>
                <a:gd name="connsiteX193" fmla="*/ 3455790 w 6370596"/>
                <a:gd name="connsiteY193" fmla="*/ 1302841 h 4548521"/>
                <a:gd name="connsiteX194" fmla="*/ 3455790 w 6370596"/>
                <a:gd name="connsiteY194" fmla="*/ 1455241 h 4548521"/>
                <a:gd name="connsiteX195" fmla="*/ 3366890 w 6370596"/>
                <a:gd name="connsiteY195" fmla="*/ 1506041 h 4548521"/>
                <a:gd name="connsiteX196" fmla="*/ 3271640 w 6370596"/>
                <a:gd name="connsiteY196" fmla="*/ 1448891 h 4548521"/>
                <a:gd name="connsiteX197" fmla="*/ 3252590 w 6370596"/>
                <a:gd name="connsiteY197" fmla="*/ 1455241 h 4548521"/>
                <a:gd name="connsiteX198" fmla="*/ 3176390 w 6370596"/>
                <a:gd name="connsiteY198" fmla="*/ 1429841 h 4548521"/>
                <a:gd name="connsiteX199" fmla="*/ 3157340 w 6370596"/>
                <a:gd name="connsiteY199" fmla="*/ 1410791 h 4548521"/>
                <a:gd name="connsiteX200" fmla="*/ 3138290 w 6370596"/>
                <a:gd name="connsiteY200" fmla="*/ 1372691 h 4548521"/>
                <a:gd name="connsiteX201" fmla="*/ 3131940 w 6370596"/>
                <a:gd name="connsiteY201" fmla="*/ 1353641 h 4548521"/>
                <a:gd name="connsiteX202" fmla="*/ 3119240 w 6370596"/>
                <a:gd name="connsiteY202" fmla="*/ 1334591 h 4548521"/>
                <a:gd name="connsiteX203" fmla="*/ 3112890 w 6370596"/>
                <a:gd name="connsiteY203" fmla="*/ 1315541 h 4548521"/>
                <a:gd name="connsiteX204" fmla="*/ 3100190 w 6370596"/>
                <a:gd name="connsiteY204" fmla="*/ 1296491 h 4548521"/>
                <a:gd name="connsiteX205" fmla="*/ 3087490 w 6370596"/>
                <a:gd name="connsiteY205" fmla="*/ 1271091 h 4548521"/>
                <a:gd name="connsiteX206" fmla="*/ 3068440 w 6370596"/>
                <a:gd name="connsiteY206" fmla="*/ 1252041 h 4548521"/>
                <a:gd name="connsiteX207" fmla="*/ 3030340 w 6370596"/>
                <a:gd name="connsiteY207" fmla="*/ 1232991 h 4548521"/>
                <a:gd name="connsiteX208" fmla="*/ 3011290 w 6370596"/>
                <a:gd name="connsiteY208" fmla="*/ 1213941 h 4548521"/>
                <a:gd name="connsiteX209" fmla="*/ 2985890 w 6370596"/>
                <a:gd name="connsiteY209" fmla="*/ 1194891 h 4548521"/>
                <a:gd name="connsiteX210" fmla="*/ 2966840 w 6370596"/>
                <a:gd name="connsiteY210" fmla="*/ 1169491 h 4548521"/>
                <a:gd name="connsiteX211" fmla="*/ 2941440 w 6370596"/>
                <a:gd name="connsiteY211" fmla="*/ 1144091 h 4548521"/>
                <a:gd name="connsiteX212" fmla="*/ 2896990 w 6370596"/>
                <a:gd name="connsiteY212" fmla="*/ 1086941 h 4548521"/>
                <a:gd name="connsiteX213" fmla="*/ 2865240 w 6370596"/>
                <a:gd name="connsiteY213" fmla="*/ 1048841 h 4548521"/>
                <a:gd name="connsiteX214" fmla="*/ 2839840 w 6370596"/>
                <a:gd name="connsiteY214" fmla="*/ 1029791 h 4548521"/>
                <a:gd name="connsiteX215" fmla="*/ 2801740 w 6370596"/>
                <a:gd name="connsiteY215" fmla="*/ 1004391 h 4548521"/>
                <a:gd name="connsiteX216" fmla="*/ 2757290 w 6370596"/>
                <a:gd name="connsiteY216" fmla="*/ 966291 h 4548521"/>
                <a:gd name="connsiteX217" fmla="*/ 2719190 w 6370596"/>
                <a:gd name="connsiteY217" fmla="*/ 928191 h 4548521"/>
                <a:gd name="connsiteX218" fmla="*/ 2700140 w 6370596"/>
                <a:gd name="connsiteY218" fmla="*/ 915491 h 4548521"/>
                <a:gd name="connsiteX219" fmla="*/ 2655690 w 6370596"/>
                <a:gd name="connsiteY219" fmla="*/ 871041 h 4548521"/>
                <a:gd name="connsiteX220" fmla="*/ 2630290 w 6370596"/>
                <a:gd name="connsiteY220" fmla="*/ 832941 h 4548521"/>
                <a:gd name="connsiteX221" fmla="*/ 2598540 w 6370596"/>
                <a:gd name="connsiteY221" fmla="*/ 801191 h 4548521"/>
                <a:gd name="connsiteX222" fmla="*/ 2585840 w 6370596"/>
                <a:gd name="connsiteY222" fmla="*/ 782141 h 4548521"/>
                <a:gd name="connsiteX223" fmla="*/ 2522340 w 6370596"/>
                <a:gd name="connsiteY223" fmla="*/ 744041 h 4548521"/>
                <a:gd name="connsiteX224" fmla="*/ 2503290 w 6370596"/>
                <a:gd name="connsiteY224" fmla="*/ 724991 h 4548521"/>
                <a:gd name="connsiteX225" fmla="*/ 2452490 w 6370596"/>
                <a:gd name="connsiteY225" fmla="*/ 693241 h 4548521"/>
                <a:gd name="connsiteX226" fmla="*/ 2376290 w 6370596"/>
                <a:gd name="connsiteY226" fmla="*/ 642441 h 4548521"/>
                <a:gd name="connsiteX227" fmla="*/ 2331840 w 6370596"/>
                <a:gd name="connsiteY227" fmla="*/ 585291 h 4548521"/>
                <a:gd name="connsiteX228" fmla="*/ 2293740 w 6370596"/>
                <a:gd name="connsiteY228" fmla="*/ 547191 h 4548521"/>
                <a:gd name="connsiteX229" fmla="*/ 2268340 w 6370596"/>
                <a:gd name="connsiteY229" fmla="*/ 496391 h 4548521"/>
                <a:gd name="connsiteX230" fmla="*/ 2223890 w 6370596"/>
                <a:gd name="connsiteY230" fmla="*/ 350341 h 4548521"/>
                <a:gd name="connsiteX231" fmla="*/ 2211190 w 6370596"/>
                <a:gd name="connsiteY231" fmla="*/ 331291 h 4548521"/>
                <a:gd name="connsiteX232" fmla="*/ 2204840 w 6370596"/>
                <a:gd name="connsiteY232" fmla="*/ 312241 h 4548521"/>
                <a:gd name="connsiteX233" fmla="*/ 2179440 w 6370596"/>
                <a:gd name="connsiteY233" fmla="*/ 274141 h 4548521"/>
                <a:gd name="connsiteX234" fmla="*/ 2122290 w 6370596"/>
                <a:gd name="connsiteY234" fmla="*/ 134441 h 4548521"/>
                <a:gd name="connsiteX235" fmla="*/ 2096890 w 6370596"/>
                <a:gd name="connsiteY235" fmla="*/ 96341 h 4548521"/>
                <a:gd name="connsiteX236" fmla="*/ 2071490 w 6370596"/>
                <a:gd name="connsiteY236" fmla="*/ 89991 h 4548521"/>
                <a:gd name="connsiteX237" fmla="*/ 2001640 w 6370596"/>
                <a:gd name="connsiteY237" fmla="*/ 58241 h 4548521"/>
                <a:gd name="connsiteX238" fmla="*/ 1982590 w 6370596"/>
                <a:gd name="connsiteY238" fmla="*/ 45541 h 4548521"/>
                <a:gd name="connsiteX239" fmla="*/ 1684140 w 6370596"/>
                <a:gd name="connsiteY239" fmla="*/ 26491 h 4548521"/>
                <a:gd name="connsiteX240" fmla="*/ 763390 w 6370596"/>
                <a:gd name="connsiteY240" fmla="*/ 13791 h 4548521"/>
                <a:gd name="connsiteX241" fmla="*/ 503040 w 6370596"/>
                <a:gd name="connsiteY241" fmla="*/ 1091 h 4548521"/>
                <a:gd name="connsiteX242" fmla="*/ 452240 w 6370596"/>
                <a:gd name="connsiteY242" fmla="*/ 20141 h 4548521"/>
                <a:gd name="connsiteX243" fmla="*/ 134740 w 6370596"/>
                <a:gd name="connsiteY243" fmla="*/ 20141 h 4548521"/>
                <a:gd name="connsiteX244" fmla="*/ 45840 w 6370596"/>
                <a:gd name="connsiteY244" fmla="*/ 64591 h 4548521"/>
                <a:gd name="connsiteX245" fmla="*/ 26790 w 6370596"/>
                <a:gd name="connsiteY245" fmla="*/ 229691 h 4548521"/>
                <a:gd name="connsiteX246" fmla="*/ 7740 w 6370596"/>
                <a:gd name="connsiteY246" fmla="*/ 369391 h 4548521"/>
                <a:gd name="connsiteX247" fmla="*/ 20440 w 6370596"/>
                <a:gd name="connsiteY247"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75090 w 6370596"/>
                <a:gd name="connsiteY111" fmla="*/ 2617291 h 4548521"/>
                <a:gd name="connsiteX112" fmla="*/ 5500490 w 6370596"/>
                <a:gd name="connsiteY112" fmla="*/ 2534741 h 4548521"/>
                <a:gd name="connsiteX113" fmla="*/ 5513190 w 6370596"/>
                <a:gd name="connsiteY113" fmla="*/ 2458541 h 4548521"/>
                <a:gd name="connsiteX114" fmla="*/ 5513190 w 6370596"/>
                <a:gd name="connsiteY114" fmla="*/ 2356941 h 4548521"/>
                <a:gd name="connsiteX115" fmla="*/ 5532240 w 6370596"/>
                <a:gd name="connsiteY115" fmla="*/ 2331541 h 4548521"/>
                <a:gd name="connsiteX116" fmla="*/ 5551290 w 6370596"/>
                <a:gd name="connsiteY116" fmla="*/ 2293441 h 4548521"/>
                <a:gd name="connsiteX117" fmla="*/ 5576690 w 6370596"/>
                <a:gd name="connsiteY117" fmla="*/ 2287091 h 4548521"/>
                <a:gd name="connsiteX118" fmla="*/ 5684640 w 6370596"/>
                <a:gd name="connsiteY118" fmla="*/ 2280741 h 4548521"/>
                <a:gd name="connsiteX119" fmla="*/ 5767190 w 6370596"/>
                <a:gd name="connsiteY119" fmla="*/ 2261691 h 4548521"/>
                <a:gd name="connsiteX120" fmla="*/ 5786240 w 6370596"/>
                <a:gd name="connsiteY120" fmla="*/ 2255341 h 4548521"/>
                <a:gd name="connsiteX121" fmla="*/ 5951340 w 6370596"/>
                <a:gd name="connsiteY121" fmla="*/ 2261691 h 4548521"/>
                <a:gd name="connsiteX122" fmla="*/ 5989440 w 6370596"/>
                <a:gd name="connsiteY122" fmla="*/ 2280741 h 4548521"/>
                <a:gd name="connsiteX123" fmla="*/ 6129140 w 6370596"/>
                <a:gd name="connsiteY123" fmla="*/ 2299791 h 4548521"/>
                <a:gd name="connsiteX124" fmla="*/ 6287890 w 6370596"/>
                <a:gd name="connsiteY124" fmla="*/ 2293441 h 4548521"/>
                <a:gd name="connsiteX125" fmla="*/ 6306940 w 6370596"/>
                <a:gd name="connsiteY125" fmla="*/ 2280741 h 4548521"/>
                <a:gd name="connsiteX126" fmla="*/ 6332340 w 6370596"/>
                <a:gd name="connsiteY126" fmla="*/ 2274391 h 4548521"/>
                <a:gd name="connsiteX127" fmla="*/ 6370440 w 6370596"/>
                <a:gd name="connsiteY127" fmla="*/ 2236291 h 4548521"/>
                <a:gd name="connsiteX128" fmla="*/ 6351390 w 6370596"/>
                <a:gd name="connsiteY128" fmla="*/ 2229941 h 4548521"/>
                <a:gd name="connsiteX129" fmla="*/ 6325990 w 6370596"/>
                <a:gd name="connsiteY129" fmla="*/ 2217241 h 4548521"/>
                <a:gd name="connsiteX130" fmla="*/ 6306940 w 6370596"/>
                <a:gd name="connsiteY130" fmla="*/ 2102941 h 4548521"/>
                <a:gd name="connsiteX131" fmla="*/ 6300590 w 6370596"/>
                <a:gd name="connsiteY131" fmla="*/ 2033091 h 4548521"/>
                <a:gd name="connsiteX132" fmla="*/ 6281540 w 6370596"/>
                <a:gd name="connsiteY132" fmla="*/ 1969591 h 4548521"/>
                <a:gd name="connsiteX133" fmla="*/ 6268840 w 6370596"/>
                <a:gd name="connsiteY133" fmla="*/ 1937841 h 4548521"/>
                <a:gd name="connsiteX134" fmla="*/ 6262490 w 6370596"/>
                <a:gd name="connsiteY134" fmla="*/ 1918791 h 4548521"/>
                <a:gd name="connsiteX135" fmla="*/ 6249790 w 6370596"/>
                <a:gd name="connsiteY135" fmla="*/ 1899741 h 4548521"/>
                <a:gd name="connsiteX136" fmla="*/ 6243440 w 6370596"/>
                <a:gd name="connsiteY136" fmla="*/ 1874341 h 4548521"/>
                <a:gd name="connsiteX137" fmla="*/ 6224390 w 6370596"/>
                <a:gd name="connsiteY137" fmla="*/ 1829891 h 4548521"/>
                <a:gd name="connsiteX138" fmla="*/ 6218040 w 6370596"/>
                <a:gd name="connsiteY138" fmla="*/ 1753691 h 4548521"/>
                <a:gd name="connsiteX139" fmla="*/ 6192640 w 6370596"/>
                <a:gd name="connsiteY139" fmla="*/ 1696541 h 4548521"/>
                <a:gd name="connsiteX140" fmla="*/ 6179940 w 6370596"/>
                <a:gd name="connsiteY140" fmla="*/ 1671141 h 4548521"/>
                <a:gd name="connsiteX141" fmla="*/ 6154540 w 6370596"/>
                <a:gd name="connsiteY141" fmla="*/ 1633041 h 4548521"/>
                <a:gd name="connsiteX142" fmla="*/ 6141840 w 6370596"/>
                <a:gd name="connsiteY142" fmla="*/ 1594941 h 4548521"/>
                <a:gd name="connsiteX143" fmla="*/ 6135490 w 6370596"/>
                <a:gd name="connsiteY143" fmla="*/ 1575891 h 4548521"/>
                <a:gd name="connsiteX144" fmla="*/ 6129140 w 6370596"/>
                <a:gd name="connsiteY144" fmla="*/ 1550491 h 4548521"/>
                <a:gd name="connsiteX145" fmla="*/ 6116440 w 6370596"/>
                <a:gd name="connsiteY145" fmla="*/ 1531441 h 4548521"/>
                <a:gd name="connsiteX146" fmla="*/ 6097390 w 6370596"/>
                <a:gd name="connsiteY146" fmla="*/ 1486991 h 4548521"/>
                <a:gd name="connsiteX147" fmla="*/ 6059290 w 6370596"/>
                <a:gd name="connsiteY147" fmla="*/ 1474291 h 4548521"/>
                <a:gd name="connsiteX148" fmla="*/ 6002140 w 6370596"/>
                <a:gd name="connsiteY148" fmla="*/ 1461591 h 4548521"/>
                <a:gd name="connsiteX149" fmla="*/ 5964040 w 6370596"/>
                <a:gd name="connsiteY149" fmla="*/ 1448891 h 4548521"/>
                <a:gd name="connsiteX150" fmla="*/ 5944990 w 6370596"/>
                <a:gd name="connsiteY150" fmla="*/ 1442541 h 4548521"/>
                <a:gd name="connsiteX151" fmla="*/ 5887840 w 6370596"/>
                <a:gd name="connsiteY151" fmla="*/ 1429841 h 4548521"/>
                <a:gd name="connsiteX152" fmla="*/ 5868790 w 6370596"/>
                <a:gd name="connsiteY152" fmla="*/ 1423491 h 4548521"/>
                <a:gd name="connsiteX153" fmla="*/ 5563990 w 6370596"/>
                <a:gd name="connsiteY153" fmla="*/ 1436191 h 4548521"/>
                <a:gd name="connsiteX154" fmla="*/ 5506840 w 6370596"/>
                <a:gd name="connsiteY154" fmla="*/ 1448891 h 4548521"/>
                <a:gd name="connsiteX155" fmla="*/ 5468740 w 6370596"/>
                <a:gd name="connsiteY155" fmla="*/ 1461591 h 4548521"/>
                <a:gd name="connsiteX156" fmla="*/ 5449690 w 6370596"/>
                <a:gd name="connsiteY156" fmla="*/ 1467941 h 4548521"/>
                <a:gd name="connsiteX157" fmla="*/ 5430640 w 6370596"/>
                <a:gd name="connsiteY157" fmla="*/ 1480641 h 4548521"/>
                <a:gd name="connsiteX158" fmla="*/ 5373490 w 6370596"/>
                <a:gd name="connsiteY158" fmla="*/ 1493341 h 4548521"/>
                <a:gd name="connsiteX159" fmla="*/ 5309990 w 6370596"/>
                <a:gd name="connsiteY159" fmla="*/ 1506041 h 4548521"/>
                <a:gd name="connsiteX160" fmla="*/ 5202040 w 6370596"/>
                <a:gd name="connsiteY160" fmla="*/ 1525091 h 4548521"/>
                <a:gd name="connsiteX161" fmla="*/ 5030590 w 6370596"/>
                <a:gd name="connsiteY161" fmla="*/ 1512391 h 4548521"/>
                <a:gd name="connsiteX162" fmla="*/ 4967090 w 6370596"/>
                <a:gd name="connsiteY162" fmla="*/ 1493341 h 4548521"/>
                <a:gd name="connsiteX163" fmla="*/ 4948040 w 6370596"/>
                <a:gd name="connsiteY163" fmla="*/ 1486991 h 4548521"/>
                <a:gd name="connsiteX164" fmla="*/ 4922640 w 6370596"/>
                <a:gd name="connsiteY164" fmla="*/ 1480641 h 4548521"/>
                <a:gd name="connsiteX165" fmla="*/ 4903590 w 6370596"/>
                <a:gd name="connsiteY165" fmla="*/ 1474291 h 4548521"/>
                <a:gd name="connsiteX166" fmla="*/ 4833740 w 6370596"/>
                <a:gd name="connsiteY166" fmla="*/ 1467941 h 4548521"/>
                <a:gd name="connsiteX167" fmla="*/ 4795640 w 6370596"/>
                <a:gd name="connsiteY167" fmla="*/ 1455241 h 4548521"/>
                <a:gd name="connsiteX168" fmla="*/ 4522590 w 6370596"/>
                <a:gd name="connsiteY168" fmla="*/ 1442541 h 4548521"/>
                <a:gd name="connsiteX169" fmla="*/ 4490840 w 6370596"/>
                <a:gd name="connsiteY169" fmla="*/ 1436191 h 4548521"/>
                <a:gd name="connsiteX170" fmla="*/ 4452740 w 6370596"/>
                <a:gd name="connsiteY170" fmla="*/ 1423491 h 4548521"/>
                <a:gd name="connsiteX171" fmla="*/ 4395590 w 6370596"/>
                <a:gd name="connsiteY171" fmla="*/ 1417141 h 4548521"/>
                <a:gd name="connsiteX172" fmla="*/ 4357490 w 6370596"/>
                <a:gd name="connsiteY172" fmla="*/ 1391741 h 4548521"/>
                <a:gd name="connsiteX173" fmla="*/ 4319390 w 6370596"/>
                <a:gd name="connsiteY173" fmla="*/ 1379041 h 4548521"/>
                <a:gd name="connsiteX174" fmla="*/ 4281290 w 6370596"/>
                <a:gd name="connsiteY174" fmla="*/ 1366341 h 4548521"/>
                <a:gd name="connsiteX175" fmla="*/ 4243190 w 6370596"/>
                <a:gd name="connsiteY175" fmla="*/ 1353641 h 4548521"/>
                <a:gd name="connsiteX176" fmla="*/ 4211440 w 6370596"/>
                <a:gd name="connsiteY176" fmla="*/ 1347291 h 4548521"/>
                <a:gd name="connsiteX177" fmla="*/ 4192390 w 6370596"/>
                <a:gd name="connsiteY177" fmla="*/ 1334591 h 4548521"/>
                <a:gd name="connsiteX178" fmla="*/ 4154290 w 6370596"/>
                <a:gd name="connsiteY178" fmla="*/ 1321891 h 4548521"/>
                <a:gd name="connsiteX179" fmla="*/ 4135240 w 6370596"/>
                <a:gd name="connsiteY179" fmla="*/ 1315541 h 4548521"/>
                <a:gd name="connsiteX180" fmla="*/ 4103490 w 6370596"/>
                <a:gd name="connsiteY180" fmla="*/ 1296491 h 4548521"/>
                <a:gd name="connsiteX181" fmla="*/ 4059040 w 6370596"/>
                <a:gd name="connsiteY181" fmla="*/ 1283791 h 4548521"/>
                <a:gd name="connsiteX182" fmla="*/ 4033640 w 6370596"/>
                <a:gd name="connsiteY182" fmla="*/ 1271091 h 4548521"/>
                <a:gd name="connsiteX183" fmla="*/ 3982840 w 6370596"/>
                <a:gd name="connsiteY183" fmla="*/ 1258391 h 4548521"/>
                <a:gd name="connsiteX184" fmla="*/ 3919340 w 6370596"/>
                <a:gd name="connsiteY184" fmla="*/ 1220291 h 4548521"/>
                <a:gd name="connsiteX185" fmla="*/ 3900290 w 6370596"/>
                <a:gd name="connsiteY185" fmla="*/ 1213941 h 4548521"/>
                <a:gd name="connsiteX186" fmla="*/ 3709790 w 6370596"/>
                <a:gd name="connsiteY186" fmla="*/ 1207591 h 4548521"/>
                <a:gd name="connsiteX187" fmla="*/ 3627240 w 6370596"/>
                <a:gd name="connsiteY187" fmla="*/ 1213941 h 4548521"/>
                <a:gd name="connsiteX188" fmla="*/ 3589140 w 6370596"/>
                <a:gd name="connsiteY188" fmla="*/ 1232991 h 4548521"/>
                <a:gd name="connsiteX189" fmla="*/ 3551040 w 6370596"/>
                <a:gd name="connsiteY189" fmla="*/ 1245691 h 4548521"/>
                <a:gd name="connsiteX190" fmla="*/ 3531990 w 6370596"/>
                <a:gd name="connsiteY190" fmla="*/ 1258391 h 4548521"/>
                <a:gd name="connsiteX191" fmla="*/ 3512940 w 6370596"/>
                <a:gd name="connsiteY191" fmla="*/ 1264741 h 4548521"/>
                <a:gd name="connsiteX192" fmla="*/ 3474840 w 6370596"/>
                <a:gd name="connsiteY192" fmla="*/ 1290141 h 4548521"/>
                <a:gd name="connsiteX193" fmla="*/ 3455790 w 6370596"/>
                <a:gd name="connsiteY193" fmla="*/ 1302841 h 4548521"/>
                <a:gd name="connsiteX194" fmla="*/ 3455790 w 6370596"/>
                <a:gd name="connsiteY194" fmla="*/ 1455241 h 4548521"/>
                <a:gd name="connsiteX195" fmla="*/ 3366890 w 6370596"/>
                <a:gd name="connsiteY195" fmla="*/ 1506041 h 4548521"/>
                <a:gd name="connsiteX196" fmla="*/ 3271640 w 6370596"/>
                <a:gd name="connsiteY196" fmla="*/ 1448891 h 4548521"/>
                <a:gd name="connsiteX197" fmla="*/ 3252590 w 6370596"/>
                <a:gd name="connsiteY197" fmla="*/ 1455241 h 4548521"/>
                <a:gd name="connsiteX198" fmla="*/ 3176390 w 6370596"/>
                <a:gd name="connsiteY198" fmla="*/ 1429841 h 4548521"/>
                <a:gd name="connsiteX199" fmla="*/ 3157340 w 6370596"/>
                <a:gd name="connsiteY199" fmla="*/ 1410791 h 4548521"/>
                <a:gd name="connsiteX200" fmla="*/ 3138290 w 6370596"/>
                <a:gd name="connsiteY200" fmla="*/ 1372691 h 4548521"/>
                <a:gd name="connsiteX201" fmla="*/ 3131940 w 6370596"/>
                <a:gd name="connsiteY201" fmla="*/ 1353641 h 4548521"/>
                <a:gd name="connsiteX202" fmla="*/ 3119240 w 6370596"/>
                <a:gd name="connsiteY202" fmla="*/ 1334591 h 4548521"/>
                <a:gd name="connsiteX203" fmla="*/ 3112890 w 6370596"/>
                <a:gd name="connsiteY203" fmla="*/ 1315541 h 4548521"/>
                <a:gd name="connsiteX204" fmla="*/ 3100190 w 6370596"/>
                <a:gd name="connsiteY204" fmla="*/ 1296491 h 4548521"/>
                <a:gd name="connsiteX205" fmla="*/ 3087490 w 6370596"/>
                <a:gd name="connsiteY205" fmla="*/ 1271091 h 4548521"/>
                <a:gd name="connsiteX206" fmla="*/ 3068440 w 6370596"/>
                <a:gd name="connsiteY206" fmla="*/ 1252041 h 4548521"/>
                <a:gd name="connsiteX207" fmla="*/ 3030340 w 6370596"/>
                <a:gd name="connsiteY207" fmla="*/ 1232991 h 4548521"/>
                <a:gd name="connsiteX208" fmla="*/ 3011290 w 6370596"/>
                <a:gd name="connsiteY208" fmla="*/ 1213941 h 4548521"/>
                <a:gd name="connsiteX209" fmla="*/ 2985890 w 6370596"/>
                <a:gd name="connsiteY209" fmla="*/ 1194891 h 4548521"/>
                <a:gd name="connsiteX210" fmla="*/ 2966840 w 6370596"/>
                <a:gd name="connsiteY210" fmla="*/ 1169491 h 4548521"/>
                <a:gd name="connsiteX211" fmla="*/ 2941440 w 6370596"/>
                <a:gd name="connsiteY211" fmla="*/ 1144091 h 4548521"/>
                <a:gd name="connsiteX212" fmla="*/ 2896990 w 6370596"/>
                <a:gd name="connsiteY212" fmla="*/ 1086941 h 4548521"/>
                <a:gd name="connsiteX213" fmla="*/ 2865240 w 6370596"/>
                <a:gd name="connsiteY213" fmla="*/ 1048841 h 4548521"/>
                <a:gd name="connsiteX214" fmla="*/ 2839840 w 6370596"/>
                <a:gd name="connsiteY214" fmla="*/ 1029791 h 4548521"/>
                <a:gd name="connsiteX215" fmla="*/ 2801740 w 6370596"/>
                <a:gd name="connsiteY215" fmla="*/ 1004391 h 4548521"/>
                <a:gd name="connsiteX216" fmla="*/ 2757290 w 6370596"/>
                <a:gd name="connsiteY216" fmla="*/ 966291 h 4548521"/>
                <a:gd name="connsiteX217" fmla="*/ 2719190 w 6370596"/>
                <a:gd name="connsiteY217" fmla="*/ 928191 h 4548521"/>
                <a:gd name="connsiteX218" fmla="*/ 2700140 w 6370596"/>
                <a:gd name="connsiteY218" fmla="*/ 915491 h 4548521"/>
                <a:gd name="connsiteX219" fmla="*/ 2655690 w 6370596"/>
                <a:gd name="connsiteY219" fmla="*/ 871041 h 4548521"/>
                <a:gd name="connsiteX220" fmla="*/ 2630290 w 6370596"/>
                <a:gd name="connsiteY220" fmla="*/ 832941 h 4548521"/>
                <a:gd name="connsiteX221" fmla="*/ 2598540 w 6370596"/>
                <a:gd name="connsiteY221" fmla="*/ 801191 h 4548521"/>
                <a:gd name="connsiteX222" fmla="*/ 2585840 w 6370596"/>
                <a:gd name="connsiteY222" fmla="*/ 782141 h 4548521"/>
                <a:gd name="connsiteX223" fmla="*/ 2522340 w 6370596"/>
                <a:gd name="connsiteY223" fmla="*/ 744041 h 4548521"/>
                <a:gd name="connsiteX224" fmla="*/ 2503290 w 6370596"/>
                <a:gd name="connsiteY224" fmla="*/ 724991 h 4548521"/>
                <a:gd name="connsiteX225" fmla="*/ 2452490 w 6370596"/>
                <a:gd name="connsiteY225" fmla="*/ 693241 h 4548521"/>
                <a:gd name="connsiteX226" fmla="*/ 2376290 w 6370596"/>
                <a:gd name="connsiteY226" fmla="*/ 642441 h 4548521"/>
                <a:gd name="connsiteX227" fmla="*/ 2331840 w 6370596"/>
                <a:gd name="connsiteY227" fmla="*/ 585291 h 4548521"/>
                <a:gd name="connsiteX228" fmla="*/ 2293740 w 6370596"/>
                <a:gd name="connsiteY228" fmla="*/ 547191 h 4548521"/>
                <a:gd name="connsiteX229" fmla="*/ 2268340 w 6370596"/>
                <a:gd name="connsiteY229" fmla="*/ 496391 h 4548521"/>
                <a:gd name="connsiteX230" fmla="*/ 2223890 w 6370596"/>
                <a:gd name="connsiteY230" fmla="*/ 350341 h 4548521"/>
                <a:gd name="connsiteX231" fmla="*/ 2211190 w 6370596"/>
                <a:gd name="connsiteY231" fmla="*/ 331291 h 4548521"/>
                <a:gd name="connsiteX232" fmla="*/ 2204840 w 6370596"/>
                <a:gd name="connsiteY232" fmla="*/ 312241 h 4548521"/>
                <a:gd name="connsiteX233" fmla="*/ 2179440 w 6370596"/>
                <a:gd name="connsiteY233" fmla="*/ 274141 h 4548521"/>
                <a:gd name="connsiteX234" fmla="*/ 2122290 w 6370596"/>
                <a:gd name="connsiteY234" fmla="*/ 134441 h 4548521"/>
                <a:gd name="connsiteX235" fmla="*/ 2096890 w 6370596"/>
                <a:gd name="connsiteY235" fmla="*/ 96341 h 4548521"/>
                <a:gd name="connsiteX236" fmla="*/ 2071490 w 6370596"/>
                <a:gd name="connsiteY236" fmla="*/ 89991 h 4548521"/>
                <a:gd name="connsiteX237" fmla="*/ 2001640 w 6370596"/>
                <a:gd name="connsiteY237" fmla="*/ 58241 h 4548521"/>
                <a:gd name="connsiteX238" fmla="*/ 1982590 w 6370596"/>
                <a:gd name="connsiteY238" fmla="*/ 45541 h 4548521"/>
                <a:gd name="connsiteX239" fmla="*/ 1684140 w 6370596"/>
                <a:gd name="connsiteY239" fmla="*/ 26491 h 4548521"/>
                <a:gd name="connsiteX240" fmla="*/ 763390 w 6370596"/>
                <a:gd name="connsiteY240" fmla="*/ 13791 h 4548521"/>
                <a:gd name="connsiteX241" fmla="*/ 503040 w 6370596"/>
                <a:gd name="connsiteY241" fmla="*/ 1091 h 4548521"/>
                <a:gd name="connsiteX242" fmla="*/ 452240 w 6370596"/>
                <a:gd name="connsiteY242" fmla="*/ 20141 h 4548521"/>
                <a:gd name="connsiteX243" fmla="*/ 134740 w 6370596"/>
                <a:gd name="connsiteY243" fmla="*/ 20141 h 4548521"/>
                <a:gd name="connsiteX244" fmla="*/ 45840 w 6370596"/>
                <a:gd name="connsiteY244" fmla="*/ 64591 h 4548521"/>
                <a:gd name="connsiteX245" fmla="*/ 26790 w 6370596"/>
                <a:gd name="connsiteY245" fmla="*/ 229691 h 4548521"/>
                <a:gd name="connsiteX246" fmla="*/ 7740 w 6370596"/>
                <a:gd name="connsiteY246" fmla="*/ 369391 h 4548521"/>
                <a:gd name="connsiteX247" fmla="*/ 20440 w 6370596"/>
                <a:gd name="connsiteY247"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75090 w 6370596"/>
                <a:gd name="connsiteY111" fmla="*/ 2617291 h 4548521"/>
                <a:gd name="connsiteX112" fmla="*/ 5500490 w 6370596"/>
                <a:gd name="connsiteY112" fmla="*/ 2534741 h 4548521"/>
                <a:gd name="connsiteX113" fmla="*/ 5513190 w 6370596"/>
                <a:gd name="connsiteY113" fmla="*/ 2458541 h 4548521"/>
                <a:gd name="connsiteX114" fmla="*/ 5513190 w 6370596"/>
                <a:gd name="connsiteY114" fmla="*/ 2356941 h 4548521"/>
                <a:gd name="connsiteX115" fmla="*/ 5551290 w 6370596"/>
                <a:gd name="connsiteY115" fmla="*/ 2293441 h 4548521"/>
                <a:gd name="connsiteX116" fmla="*/ 5576690 w 6370596"/>
                <a:gd name="connsiteY116" fmla="*/ 2287091 h 4548521"/>
                <a:gd name="connsiteX117" fmla="*/ 5684640 w 6370596"/>
                <a:gd name="connsiteY117" fmla="*/ 2280741 h 4548521"/>
                <a:gd name="connsiteX118" fmla="*/ 5767190 w 6370596"/>
                <a:gd name="connsiteY118" fmla="*/ 2261691 h 4548521"/>
                <a:gd name="connsiteX119" fmla="*/ 5786240 w 6370596"/>
                <a:gd name="connsiteY119" fmla="*/ 2255341 h 4548521"/>
                <a:gd name="connsiteX120" fmla="*/ 5951340 w 6370596"/>
                <a:gd name="connsiteY120" fmla="*/ 2261691 h 4548521"/>
                <a:gd name="connsiteX121" fmla="*/ 5989440 w 6370596"/>
                <a:gd name="connsiteY121" fmla="*/ 2280741 h 4548521"/>
                <a:gd name="connsiteX122" fmla="*/ 6129140 w 6370596"/>
                <a:gd name="connsiteY122" fmla="*/ 2299791 h 4548521"/>
                <a:gd name="connsiteX123" fmla="*/ 6287890 w 6370596"/>
                <a:gd name="connsiteY123" fmla="*/ 2293441 h 4548521"/>
                <a:gd name="connsiteX124" fmla="*/ 6306940 w 6370596"/>
                <a:gd name="connsiteY124" fmla="*/ 2280741 h 4548521"/>
                <a:gd name="connsiteX125" fmla="*/ 6332340 w 6370596"/>
                <a:gd name="connsiteY125" fmla="*/ 2274391 h 4548521"/>
                <a:gd name="connsiteX126" fmla="*/ 6370440 w 6370596"/>
                <a:gd name="connsiteY126" fmla="*/ 2236291 h 4548521"/>
                <a:gd name="connsiteX127" fmla="*/ 6351390 w 6370596"/>
                <a:gd name="connsiteY127" fmla="*/ 2229941 h 4548521"/>
                <a:gd name="connsiteX128" fmla="*/ 6325990 w 6370596"/>
                <a:gd name="connsiteY128" fmla="*/ 2217241 h 4548521"/>
                <a:gd name="connsiteX129" fmla="*/ 6306940 w 6370596"/>
                <a:gd name="connsiteY129" fmla="*/ 2102941 h 4548521"/>
                <a:gd name="connsiteX130" fmla="*/ 6300590 w 6370596"/>
                <a:gd name="connsiteY130" fmla="*/ 2033091 h 4548521"/>
                <a:gd name="connsiteX131" fmla="*/ 6281540 w 6370596"/>
                <a:gd name="connsiteY131" fmla="*/ 1969591 h 4548521"/>
                <a:gd name="connsiteX132" fmla="*/ 6268840 w 6370596"/>
                <a:gd name="connsiteY132" fmla="*/ 1937841 h 4548521"/>
                <a:gd name="connsiteX133" fmla="*/ 6262490 w 6370596"/>
                <a:gd name="connsiteY133" fmla="*/ 1918791 h 4548521"/>
                <a:gd name="connsiteX134" fmla="*/ 6249790 w 6370596"/>
                <a:gd name="connsiteY134" fmla="*/ 1899741 h 4548521"/>
                <a:gd name="connsiteX135" fmla="*/ 6243440 w 6370596"/>
                <a:gd name="connsiteY135" fmla="*/ 1874341 h 4548521"/>
                <a:gd name="connsiteX136" fmla="*/ 6224390 w 6370596"/>
                <a:gd name="connsiteY136" fmla="*/ 1829891 h 4548521"/>
                <a:gd name="connsiteX137" fmla="*/ 6218040 w 6370596"/>
                <a:gd name="connsiteY137" fmla="*/ 1753691 h 4548521"/>
                <a:gd name="connsiteX138" fmla="*/ 6192640 w 6370596"/>
                <a:gd name="connsiteY138" fmla="*/ 1696541 h 4548521"/>
                <a:gd name="connsiteX139" fmla="*/ 6179940 w 6370596"/>
                <a:gd name="connsiteY139" fmla="*/ 1671141 h 4548521"/>
                <a:gd name="connsiteX140" fmla="*/ 6154540 w 6370596"/>
                <a:gd name="connsiteY140" fmla="*/ 1633041 h 4548521"/>
                <a:gd name="connsiteX141" fmla="*/ 6141840 w 6370596"/>
                <a:gd name="connsiteY141" fmla="*/ 1594941 h 4548521"/>
                <a:gd name="connsiteX142" fmla="*/ 6135490 w 6370596"/>
                <a:gd name="connsiteY142" fmla="*/ 1575891 h 4548521"/>
                <a:gd name="connsiteX143" fmla="*/ 6129140 w 6370596"/>
                <a:gd name="connsiteY143" fmla="*/ 1550491 h 4548521"/>
                <a:gd name="connsiteX144" fmla="*/ 6116440 w 6370596"/>
                <a:gd name="connsiteY144" fmla="*/ 1531441 h 4548521"/>
                <a:gd name="connsiteX145" fmla="*/ 6097390 w 6370596"/>
                <a:gd name="connsiteY145" fmla="*/ 1486991 h 4548521"/>
                <a:gd name="connsiteX146" fmla="*/ 6059290 w 6370596"/>
                <a:gd name="connsiteY146" fmla="*/ 1474291 h 4548521"/>
                <a:gd name="connsiteX147" fmla="*/ 6002140 w 6370596"/>
                <a:gd name="connsiteY147" fmla="*/ 1461591 h 4548521"/>
                <a:gd name="connsiteX148" fmla="*/ 5964040 w 6370596"/>
                <a:gd name="connsiteY148" fmla="*/ 1448891 h 4548521"/>
                <a:gd name="connsiteX149" fmla="*/ 5944990 w 6370596"/>
                <a:gd name="connsiteY149" fmla="*/ 1442541 h 4548521"/>
                <a:gd name="connsiteX150" fmla="*/ 5887840 w 6370596"/>
                <a:gd name="connsiteY150" fmla="*/ 1429841 h 4548521"/>
                <a:gd name="connsiteX151" fmla="*/ 5868790 w 6370596"/>
                <a:gd name="connsiteY151" fmla="*/ 1423491 h 4548521"/>
                <a:gd name="connsiteX152" fmla="*/ 5563990 w 6370596"/>
                <a:gd name="connsiteY152" fmla="*/ 1436191 h 4548521"/>
                <a:gd name="connsiteX153" fmla="*/ 5506840 w 6370596"/>
                <a:gd name="connsiteY153" fmla="*/ 1448891 h 4548521"/>
                <a:gd name="connsiteX154" fmla="*/ 5468740 w 6370596"/>
                <a:gd name="connsiteY154" fmla="*/ 1461591 h 4548521"/>
                <a:gd name="connsiteX155" fmla="*/ 5449690 w 6370596"/>
                <a:gd name="connsiteY155" fmla="*/ 1467941 h 4548521"/>
                <a:gd name="connsiteX156" fmla="*/ 5430640 w 6370596"/>
                <a:gd name="connsiteY156" fmla="*/ 1480641 h 4548521"/>
                <a:gd name="connsiteX157" fmla="*/ 5373490 w 6370596"/>
                <a:gd name="connsiteY157" fmla="*/ 1493341 h 4548521"/>
                <a:gd name="connsiteX158" fmla="*/ 5309990 w 6370596"/>
                <a:gd name="connsiteY158" fmla="*/ 1506041 h 4548521"/>
                <a:gd name="connsiteX159" fmla="*/ 5202040 w 6370596"/>
                <a:gd name="connsiteY159" fmla="*/ 1525091 h 4548521"/>
                <a:gd name="connsiteX160" fmla="*/ 5030590 w 6370596"/>
                <a:gd name="connsiteY160" fmla="*/ 1512391 h 4548521"/>
                <a:gd name="connsiteX161" fmla="*/ 4967090 w 6370596"/>
                <a:gd name="connsiteY161" fmla="*/ 1493341 h 4548521"/>
                <a:gd name="connsiteX162" fmla="*/ 4948040 w 6370596"/>
                <a:gd name="connsiteY162" fmla="*/ 1486991 h 4548521"/>
                <a:gd name="connsiteX163" fmla="*/ 4922640 w 6370596"/>
                <a:gd name="connsiteY163" fmla="*/ 1480641 h 4548521"/>
                <a:gd name="connsiteX164" fmla="*/ 4903590 w 6370596"/>
                <a:gd name="connsiteY164" fmla="*/ 1474291 h 4548521"/>
                <a:gd name="connsiteX165" fmla="*/ 4833740 w 6370596"/>
                <a:gd name="connsiteY165" fmla="*/ 1467941 h 4548521"/>
                <a:gd name="connsiteX166" fmla="*/ 4795640 w 6370596"/>
                <a:gd name="connsiteY166" fmla="*/ 1455241 h 4548521"/>
                <a:gd name="connsiteX167" fmla="*/ 4522590 w 6370596"/>
                <a:gd name="connsiteY167" fmla="*/ 1442541 h 4548521"/>
                <a:gd name="connsiteX168" fmla="*/ 4490840 w 6370596"/>
                <a:gd name="connsiteY168" fmla="*/ 1436191 h 4548521"/>
                <a:gd name="connsiteX169" fmla="*/ 4452740 w 6370596"/>
                <a:gd name="connsiteY169" fmla="*/ 1423491 h 4548521"/>
                <a:gd name="connsiteX170" fmla="*/ 4395590 w 6370596"/>
                <a:gd name="connsiteY170" fmla="*/ 1417141 h 4548521"/>
                <a:gd name="connsiteX171" fmla="*/ 4357490 w 6370596"/>
                <a:gd name="connsiteY171" fmla="*/ 1391741 h 4548521"/>
                <a:gd name="connsiteX172" fmla="*/ 4319390 w 6370596"/>
                <a:gd name="connsiteY172" fmla="*/ 1379041 h 4548521"/>
                <a:gd name="connsiteX173" fmla="*/ 4281290 w 6370596"/>
                <a:gd name="connsiteY173" fmla="*/ 1366341 h 4548521"/>
                <a:gd name="connsiteX174" fmla="*/ 4243190 w 6370596"/>
                <a:gd name="connsiteY174" fmla="*/ 1353641 h 4548521"/>
                <a:gd name="connsiteX175" fmla="*/ 4211440 w 6370596"/>
                <a:gd name="connsiteY175" fmla="*/ 1347291 h 4548521"/>
                <a:gd name="connsiteX176" fmla="*/ 4192390 w 6370596"/>
                <a:gd name="connsiteY176" fmla="*/ 1334591 h 4548521"/>
                <a:gd name="connsiteX177" fmla="*/ 4154290 w 6370596"/>
                <a:gd name="connsiteY177" fmla="*/ 1321891 h 4548521"/>
                <a:gd name="connsiteX178" fmla="*/ 4135240 w 6370596"/>
                <a:gd name="connsiteY178" fmla="*/ 1315541 h 4548521"/>
                <a:gd name="connsiteX179" fmla="*/ 4103490 w 6370596"/>
                <a:gd name="connsiteY179" fmla="*/ 1296491 h 4548521"/>
                <a:gd name="connsiteX180" fmla="*/ 4059040 w 6370596"/>
                <a:gd name="connsiteY180" fmla="*/ 1283791 h 4548521"/>
                <a:gd name="connsiteX181" fmla="*/ 4033640 w 6370596"/>
                <a:gd name="connsiteY181" fmla="*/ 1271091 h 4548521"/>
                <a:gd name="connsiteX182" fmla="*/ 3982840 w 6370596"/>
                <a:gd name="connsiteY182" fmla="*/ 1258391 h 4548521"/>
                <a:gd name="connsiteX183" fmla="*/ 3919340 w 6370596"/>
                <a:gd name="connsiteY183" fmla="*/ 1220291 h 4548521"/>
                <a:gd name="connsiteX184" fmla="*/ 3900290 w 6370596"/>
                <a:gd name="connsiteY184" fmla="*/ 1213941 h 4548521"/>
                <a:gd name="connsiteX185" fmla="*/ 3709790 w 6370596"/>
                <a:gd name="connsiteY185" fmla="*/ 1207591 h 4548521"/>
                <a:gd name="connsiteX186" fmla="*/ 3627240 w 6370596"/>
                <a:gd name="connsiteY186" fmla="*/ 1213941 h 4548521"/>
                <a:gd name="connsiteX187" fmla="*/ 3589140 w 6370596"/>
                <a:gd name="connsiteY187" fmla="*/ 1232991 h 4548521"/>
                <a:gd name="connsiteX188" fmla="*/ 3551040 w 6370596"/>
                <a:gd name="connsiteY188" fmla="*/ 1245691 h 4548521"/>
                <a:gd name="connsiteX189" fmla="*/ 3531990 w 6370596"/>
                <a:gd name="connsiteY189" fmla="*/ 1258391 h 4548521"/>
                <a:gd name="connsiteX190" fmla="*/ 3512940 w 6370596"/>
                <a:gd name="connsiteY190" fmla="*/ 1264741 h 4548521"/>
                <a:gd name="connsiteX191" fmla="*/ 3474840 w 6370596"/>
                <a:gd name="connsiteY191" fmla="*/ 1290141 h 4548521"/>
                <a:gd name="connsiteX192" fmla="*/ 3455790 w 6370596"/>
                <a:gd name="connsiteY192" fmla="*/ 1302841 h 4548521"/>
                <a:gd name="connsiteX193" fmla="*/ 3455790 w 6370596"/>
                <a:gd name="connsiteY193" fmla="*/ 1455241 h 4548521"/>
                <a:gd name="connsiteX194" fmla="*/ 3366890 w 6370596"/>
                <a:gd name="connsiteY194" fmla="*/ 1506041 h 4548521"/>
                <a:gd name="connsiteX195" fmla="*/ 3271640 w 6370596"/>
                <a:gd name="connsiteY195" fmla="*/ 1448891 h 4548521"/>
                <a:gd name="connsiteX196" fmla="*/ 3252590 w 6370596"/>
                <a:gd name="connsiteY196" fmla="*/ 1455241 h 4548521"/>
                <a:gd name="connsiteX197" fmla="*/ 3176390 w 6370596"/>
                <a:gd name="connsiteY197" fmla="*/ 1429841 h 4548521"/>
                <a:gd name="connsiteX198" fmla="*/ 3157340 w 6370596"/>
                <a:gd name="connsiteY198" fmla="*/ 1410791 h 4548521"/>
                <a:gd name="connsiteX199" fmla="*/ 3138290 w 6370596"/>
                <a:gd name="connsiteY199" fmla="*/ 1372691 h 4548521"/>
                <a:gd name="connsiteX200" fmla="*/ 3131940 w 6370596"/>
                <a:gd name="connsiteY200" fmla="*/ 1353641 h 4548521"/>
                <a:gd name="connsiteX201" fmla="*/ 3119240 w 6370596"/>
                <a:gd name="connsiteY201" fmla="*/ 1334591 h 4548521"/>
                <a:gd name="connsiteX202" fmla="*/ 3112890 w 6370596"/>
                <a:gd name="connsiteY202" fmla="*/ 1315541 h 4548521"/>
                <a:gd name="connsiteX203" fmla="*/ 3100190 w 6370596"/>
                <a:gd name="connsiteY203" fmla="*/ 1296491 h 4548521"/>
                <a:gd name="connsiteX204" fmla="*/ 3087490 w 6370596"/>
                <a:gd name="connsiteY204" fmla="*/ 1271091 h 4548521"/>
                <a:gd name="connsiteX205" fmla="*/ 3068440 w 6370596"/>
                <a:gd name="connsiteY205" fmla="*/ 1252041 h 4548521"/>
                <a:gd name="connsiteX206" fmla="*/ 3030340 w 6370596"/>
                <a:gd name="connsiteY206" fmla="*/ 1232991 h 4548521"/>
                <a:gd name="connsiteX207" fmla="*/ 3011290 w 6370596"/>
                <a:gd name="connsiteY207" fmla="*/ 1213941 h 4548521"/>
                <a:gd name="connsiteX208" fmla="*/ 2985890 w 6370596"/>
                <a:gd name="connsiteY208" fmla="*/ 1194891 h 4548521"/>
                <a:gd name="connsiteX209" fmla="*/ 2966840 w 6370596"/>
                <a:gd name="connsiteY209" fmla="*/ 1169491 h 4548521"/>
                <a:gd name="connsiteX210" fmla="*/ 2941440 w 6370596"/>
                <a:gd name="connsiteY210" fmla="*/ 1144091 h 4548521"/>
                <a:gd name="connsiteX211" fmla="*/ 2896990 w 6370596"/>
                <a:gd name="connsiteY211" fmla="*/ 1086941 h 4548521"/>
                <a:gd name="connsiteX212" fmla="*/ 2865240 w 6370596"/>
                <a:gd name="connsiteY212" fmla="*/ 1048841 h 4548521"/>
                <a:gd name="connsiteX213" fmla="*/ 2839840 w 6370596"/>
                <a:gd name="connsiteY213" fmla="*/ 1029791 h 4548521"/>
                <a:gd name="connsiteX214" fmla="*/ 2801740 w 6370596"/>
                <a:gd name="connsiteY214" fmla="*/ 1004391 h 4548521"/>
                <a:gd name="connsiteX215" fmla="*/ 2757290 w 6370596"/>
                <a:gd name="connsiteY215" fmla="*/ 966291 h 4548521"/>
                <a:gd name="connsiteX216" fmla="*/ 2719190 w 6370596"/>
                <a:gd name="connsiteY216" fmla="*/ 928191 h 4548521"/>
                <a:gd name="connsiteX217" fmla="*/ 2700140 w 6370596"/>
                <a:gd name="connsiteY217" fmla="*/ 915491 h 4548521"/>
                <a:gd name="connsiteX218" fmla="*/ 2655690 w 6370596"/>
                <a:gd name="connsiteY218" fmla="*/ 871041 h 4548521"/>
                <a:gd name="connsiteX219" fmla="*/ 2630290 w 6370596"/>
                <a:gd name="connsiteY219" fmla="*/ 832941 h 4548521"/>
                <a:gd name="connsiteX220" fmla="*/ 2598540 w 6370596"/>
                <a:gd name="connsiteY220" fmla="*/ 801191 h 4548521"/>
                <a:gd name="connsiteX221" fmla="*/ 2585840 w 6370596"/>
                <a:gd name="connsiteY221" fmla="*/ 782141 h 4548521"/>
                <a:gd name="connsiteX222" fmla="*/ 2522340 w 6370596"/>
                <a:gd name="connsiteY222" fmla="*/ 744041 h 4548521"/>
                <a:gd name="connsiteX223" fmla="*/ 2503290 w 6370596"/>
                <a:gd name="connsiteY223" fmla="*/ 724991 h 4548521"/>
                <a:gd name="connsiteX224" fmla="*/ 2452490 w 6370596"/>
                <a:gd name="connsiteY224" fmla="*/ 693241 h 4548521"/>
                <a:gd name="connsiteX225" fmla="*/ 2376290 w 6370596"/>
                <a:gd name="connsiteY225" fmla="*/ 642441 h 4548521"/>
                <a:gd name="connsiteX226" fmla="*/ 2331840 w 6370596"/>
                <a:gd name="connsiteY226" fmla="*/ 585291 h 4548521"/>
                <a:gd name="connsiteX227" fmla="*/ 2293740 w 6370596"/>
                <a:gd name="connsiteY227" fmla="*/ 547191 h 4548521"/>
                <a:gd name="connsiteX228" fmla="*/ 2268340 w 6370596"/>
                <a:gd name="connsiteY228" fmla="*/ 496391 h 4548521"/>
                <a:gd name="connsiteX229" fmla="*/ 2223890 w 6370596"/>
                <a:gd name="connsiteY229" fmla="*/ 350341 h 4548521"/>
                <a:gd name="connsiteX230" fmla="*/ 2211190 w 6370596"/>
                <a:gd name="connsiteY230" fmla="*/ 331291 h 4548521"/>
                <a:gd name="connsiteX231" fmla="*/ 2204840 w 6370596"/>
                <a:gd name="connsiteY231" fmla="*/ 312241 h 4548521"/>
                <a:gd name="connsiteX232" fmla="*/ 2179440 w 6370596"/>
                <a:gd name="connsiteY232" fmla="*/ 274141 h 4548521"/>
                <a:gd name="connsiteX233" fmla="*/ 2122290 w 6370596"/>
                <a:gd name="connsiteY233" fmla="*/ 134441 h 4548521"/>
                <a:gd name="connsiteX234" fmla="*/ 2096890 w 6370596"/>
                <a:gd name="connsiteY234" fmla="*/ 96341 h 4548521"/>
                <a:gd name="connsiteX235" fmla="*/ 2071490 w 6370596"/>
                <a:gd name="connsiteY235" fmla="*/ 89991 h 4548521"/>
                <a:gd name="connsiteX236" fmla="*/ 2001640 w 6370596"/>
                <a:gd name="connsiteY236" fmla="*/ 58241 h 4548521"/>
                <a:gd name="connsiteX237" fmla="*/ 1982590 w 6370596"/>
                <a:gd name="connsiteY237" fmla="*/ 45541 h 4548521"/>
                <a:gd name="connsiteX238" fmla="*/ 1684140 w 6370596"/>
                <a:gd name="connsiteY238" fmla="*/ 26491 h 4548521"/>
                <a:gd name="connsiteX239" fmla="*/ 763390 w 6370596"/>
                <a:gd name="connsiteY239" fmla="*/ 13791 h 4548521"/>
                <a:gd name="connsiteX240" fmla="*/ 503040 w 6370596"/>
                <a:gd name="connsiteY240" fmla="*/ 1091 h 4548521"/>
                <a:gd name="connsiteX241" fmla="*/ 452240 w 6370596"/>
                <a:gd name="connsiteY241" fmla="*/ 20141 h 4548521"/>
                <a:gd name="connsiteX242" fmla="*/ 134740 w 6370596"/>
                <a:gd name="connsiteY242" fmla="*/ 20141 h 4548521"/>
                <a:gd name="connsiteX243" fmla="*/ 45840 w 6370596"/>
                <a:gd name="connsiteY243" fmla="*/ 64591 h 4548521"/>
                <a:gd name="connsiteX244" fmla="*/ 26790 w 6370596"/>
                <a:gd name="connsiteY244" fmla="*/ 229691 h 4548521"/>
                <a:gd name="connsiteX245" fmla="*/ 7740 w 6370596"/>
                <a:gd name="connsiteY245" fmla="*/ 369391 h 4548521"/>
                <a:gd name="connsiteX246" fmla="*/ 20440 w 6370596"/>
                <a:gd name="connsiteY24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75090 w 6370596"/>
                <a:gd name="connsiteY111" fmla="*/ 2617291 h 4548521"/>
                <a:gd name="connsiteX112" fmla="*/ 5500490 w 6370596"/>
                <a:gd name="connsiteY112" fmla="*/ 2534741 h 4548521"/>
                <a:gd name="connsiteX113" fmla="*/ 5513190 w 6370596"/>
                <a:gd name="connsiteY113" fmla="*/ 2458541 h 4548521"/>
                <a:gd name="connsiteX114" fmla="*/ 5513190 w 6370596"/>
                <a:gd name="connsiteY114" fmla="*/ 2356941 h 4548521"/>
                <a:gd name="connsiteX115" fmla="*/ 5551290 w 6370596"/>
                <a:gd name="connsiteY115" fmla="*/ 2293441 h 4548521"/>
                <a:gd name="connsiteX116" fmla="*/ 5576690 w 6370596"/>
                <a:gd name="connsiteY116" fmla="*/ 2287091 h 4548521"/>
                <a:gd name="connsiteX117" fmla="*/ 5722740 w 6370596"/>
                <a:gd name="connsiteY117" fmla="*/ 2331541 h 4548521"/>
                <a:gd name="connsiteX118" fmla="*/ 5767190 w 6370596"/>
                <a:gd name="connsiteY118" fmla="*/ 2261691 h 4548521"/>
                <a:gd name="connsiteX119" fmla="*/ 5786240 w 6370596"/>
                <a:gd name="connsiteY119" fmla="*/ 2255341 h 4548521"/>
                <a:gd name="connsiteX120" fmla="*/ 5951340 w 6370596"/>
                <a:gd name="connsiteY120" fmla="*/ 2261691 h 4548521"/>
                <a:gd name="connsiteX121" fmla="*/ 5989440 w 6370596"/>
                <a:gd name="connsiteY121" fmla="*/ 2280741 h 4548521"/>
                <a:gd name="connsiteX122" fmla="*/ 6129140 w 6370596"/>
                <a:gd name="connsiteY122" fmla="*/ 2299791 h 4548521"/>
                <a:gd name="connsiteX123" fmla="*/ 6287890 w 6370596"/>
                <a:gd name="connsiteY123" fmla="*/ 2293441 h 4548521"/>
                <a:gd name="connsiteX124" fmla="*/ 6306940 w 6370596"/>
                <a:gd name="connsiteY124" fmla="*/ 2280741 h 4548521"/>
                <a:gd name="connsiteX125" fmla="*/ 6332340 w 6370596"/>
                <a:gd name="connsiteY125" fmla="*/ 2274391 h 4548521"/>
                <a:gd name="connsiteX126" fmla="*/ 6370440 w 6370596"/>
                <a:gd name="connsiteY126" fmla="*/ 2236291 h 4548521"/>
                <a:gd name="connsiteX127" fmla="*/ 6351390 w 6370596"/>
                <a:gd name="connsiteY127" fmla="*/ 2229941 h 4548521"/>
                <a:gd name="connsiteX128" fmla="*/ 6325990 w 6370596"/>
                <a:gd name="connsiteY128" fmla="*/ 2217241 h 4548521"/>
                <a:gd name="connsiteX129" fmla="*/ 6306940 w 6370596"/>
                <a:gd name="connsiteY129" fmla="*/ 2102941 h 4548521"/>
                <a:gd name="connsiteX130" fmla="*/ 6300590 w 6370596"/>
                <a:gd name="connsiteY130" fmla="*/ 2033091 h 4548521"/>
                <a:gd name="connsiteX131" fmla="*/ 6281540 w 6370596"/>
                <a:gd name="connsiteY131" fmla="*/ 1969591 h 4548521"/>
                <a:gd name="connsiteX132" fmla="*/ 6268840 w 6370596"/>
                <a:gd name="connsiteY132" fmla="*/ 1937841 h 4548521"/>
                <a:gd name="connsiteX133" fmla="*/ 6262490 w 6370596"/>
                <a:gd name="connsiteY133" fmla="*/ 1918791 h 4548521"/>
                <a:gd name="connsiteX134" fmla="*/ 6249790 w 6370596"/>
                <a:gd name="connsiteY134" fmla="*/ 1899741 h 4548521"/>
                <a:gd name="connsiteX135" fmla="*/ 6243440 w 6370596"/>
                <a:gd name="connsiteY135" fmla="*/ 1874341 h 4548521"/>
                <a:gd name="connsiteX136" fmla="*/ 6224390 w 6370596"/>
                <a:gd name="connsiteY136" fmla="*/ 1829891 h 4548521"/>
                <a:gd name="connsiteX137" fmla="*/ 6218040 w 6370596"/>
                <a:gd name="connsiteY137" fmla="*/ 1753691 h 4548521"/>
                <a:gd name="connsiteX138" fmla="*/ 6192640 w 6370596"/>
                <a:gd name="connsiteY138" fmla="*/ 1696541 h 4548521"/>
                <a:gd name="connsiteX139" fmla="*/ 6179940 w 6370596"/>
                <a:gd name="connsiteY139" fmla="*/ 1671141 h 4548521"/>
                <a:gd name="connsiteX140" fmla="*/ 6154540 w 6370596"/>
                <a:gd name="connsiteY140" fmla="*/ 1633041 h 4548521"/>
                <a:gd name="connsiteX141" fmla="*/ 6141840 w 6370596"/>
                <a:gd name="connsiteY141" fmla="*/ 1594941 h 4548521"/>
                <a:gd name="connsiteX142" fmla="*/ 6135490 w 6370596"/>
                <a:gd name="connsiteY142" fmla="*/ 1575891 h 4548521"/>
                <a:gd name="connsiteX143" fmla="*/ 6129140 w 6370596"/>
                <a:gd name="connsiteY143" fmla="*/ 1550491 h 4548521"/>
                <a:gd name="connsiteX144" fmla="*/ 6116440 w 6370596"/>
                <a:gd name="connsiteY144" fmla="*/ 1531441 h 4548521"/>
                <a:gd name="connsiteX145" fmla="*/ 6097390 w 6370596"/>
                <a:gd name="connsiteY145" fmla="*/ 1486991 h 4548521"/>
                <a:gd name="connsiteX146" fmla="*/ 6059290 w 6370596"/>
                <a:gd name="connsiteY146" fmla="*/ 1474291 h 4548521"/>
                <a:gd name="connsiteX147" fmla="*/ 6002140 w 6370596"/>
                <a:gd name="connsiteY147" fmla="*/ 1461591 h 4548521"/>
                <a:gd name="connsiteX148" fmla="*/ 5964040 w 6370596"/>
                <a:gd name="connsiteY148" fmla="*/ 1448891 h 4548521"/>
                <a:gd name="connsiteX149" fmla="*/ 5944990 w 6370596"/>
                <a:gd name="connsiteY149" fmla="*/ 1442541 h 4548521"/>
                <a:gd name="connsiteX150" fmla="*/ 5887840 w 6370596"/>
                <a:gd name="connsiteY150" fmla="*/ 1429841 h 4548521"/>
                <a:gd name="connsiteX151" fmla="*/ 5868790 w 6370596"/>
                <a:gd name="connsiteY151" fmla="*/ 1423491 h 4548521"/>
                <a:gd name="connsiteX152" fmla="*/ 5563990 w 6370596"/>
                <a:gd name="connsiteY152" fmla="*/ 1436191 h 4548521"/>
                <a:gd name="connsiteX153" fmla="*/ 5506840 w 6370596"/>
                <a:gd name="connsiteY153" fmla="*/ 1448891 h 4548521"/>
                <a:gd name="connsiteX154" fmla="*/ 5468740 w 6370596"/>
                <a:gd name="connsiteY154" fmla="*/ 1461591 h 4548521"/>
                <a:gd name="connsiteX155" fmla="*/ 5449690 w 6370596"/>
                <a:gd name="connsiteY155" fmla="*/ 1467941 h 4548521"/>
                <a:gd name="connsiteX156" fmla="*/ 5430640 w 6370596"/>
                <a:gd name="connsiteY156" fmla="*/ 1480641 h 4548521"/>
                <a:gd name="connsiteX157" fmla="*/ 5373490 w 6370596"/>
                <a:gd name="connsiteY157" fmla="*/ 1493341 h 4548521"/>
                <a:gd name="connsiteX158" fmla="*/ 5309990 w 6370596"/>
                <a:gd name="connsiteY158" fmla="*/ 1506041 h 4548521"/>
                <a:gd name="connsiteX159" fmla="*/ 5202040 w 6370596"/>
                <a:gd name="connsiteY159" fmla="*/ 1525091 h 4548521"/>
                <a:gd name="connsiteX160" fmla="*/ 5030590 w 6370596"/>
                <a:gd name="connsiteY160" fmla="*/ 1512391 h 4548521"/>
                <a:gd name="connsiteX161" fmla="*/ 4967090 w 6370596"/>
                <a:gd name="connsiteY161" fmla="*/ 1493341 h 4548521"/>
                <a:gd name="connsiteX162" fmla="*/ 4948040 w 6370596"/>
                <a:gd name="connsiteY162" fmla="*/ 1486991 h 4548521"/>
                <a:gd name="connsiteX163" fmla="*/ 4922640 w 6370596"/>
                <a:gd name="connsiteY163" fmla="*/ 1480641 h 4548521"/>
                <a:gd name="connsiteX164" fmla="*/ 4903590 w 6370596"/>
                <a:gd name="connsiteY164" fmla="*/ 1474291 h 4548521"/>
                <a:gd name="connsiteX165" fmla="*/ 4833740 w 6370596"/>
                <a:gd name="connsiteY165" fmla="*/ 1467941 h 4548521"/>
                <a:gd name="connsiteX166" fmla="*/ 4795640 w 6370596"/>
                <a:gd name="connsiteY166" fmla="*/ 1455241 h 4548521"/>
                <a:gd name="connsiteX167" fmla="*/ 4522590 w 6370596"/>
                <a:gd name="connsiteY167" fmla="*/ 1442541 h 4548521"/>
                <a:gd name="connsiteX168" fmla="*/ 4490840 w 6370596"/>
                <a:gd name="connsiteY168" fmla="*/ 1436191 h 4548521"/>
                <a:gd name="connsiteX169" fmla="*/ 4452740 w 6370596"/>
                <a:gd name="connsiteY169" fmla="*/ 1423491 h 4548521"/>
                <a:gd name="connsiteX170" fmla="*/ 4395590 w 6370596"/>
                <a:gd name="connsiteY170" fmla="*/ 1417141 h 4548521"/>
                <a:gd name="connsiteX171" fmla="*/ 4357490 w 6370596"/>
                <a:gd name="connsiteY171" fmla="*/ 1391741 h 4548521"/>
                <a:gd name="connsiteX172" fmla="*/ 4319390 w 6370596"/>
                <a:gd name="connsiteY172" fmla="*/ 1379041 h 4548521"/>
                <a:gd name="connsiteX173" fmla="*/ 4281290 w 6370596"/>
                <a:gd name="connsiteY173" fmla="*/ 1366341 h 4548521"/>
                <a:gd name="connsiteX174" fmla="*/ 4243190 w 6370596"/>
                <a:gd name="connsiteY174" fmla="*/ 1353641 h 4548521"/>
                <a:gd name="connsiteX175" fmla="*/ 4211440 w 6370596"/>
                <a:gd name="connsiteY175" fmla="*/ 1347291 h 4548521"/>
                <a:gd name="connsiteX176" fmla="*/ 4192390 w 6370596"/>
                <a:gd name="connsiteY176" fmla="*/ 1334591 h 4548521"/>
                <a:gd name="connsiteX177" fmla="*/ 4154290 w 6370596"/>
                <a:gd name="connsiteY177" fmla="*/ 1321891 h 4548521"/>
                <a:gd name="connsiteX178" fmla="*/ 4135240 w 6370596"/>
                <a:gd name="connsiteY178" fmla="*/ 1315541 h 4548521"/>
                <a:gd name="connsiteX179" fmla="*/ 4103490 w 6370596"/>
                <a:gd name="connsiteY179" fmla="*/ 1296491 h 4548521"/>
                <a:gd name="connsiteX180" fmla="*/ 4059040 w 6370596"/>
                <a:gd name="connsiteY180" fmla="*/ 1283791 h 4548521"/>
                <a:gd name="connsiteX181" fmla="*/ 4033640 w 6370596"/>
                <a:gd name="connsiteY181" fmla="*/ 1271091 h 4548521"/>
                <a:gd name="connsiteX182" fmla="*/ 3982840 w 6370596"/>
                <a:gd name="connsiteY182" fmla="*/ 1258391 h 4548521"/>
                <a:gd name="connsiteX183" fmla="*/ 3919340 w 6370596"/>
                <a:gd name="connsiteY183" fmla="*/ 1220291 h 4548521"/>
                <a:gd name="connsiteX184" fmla="*/ 3900290 w 6370596"/>
                <a:gd name="connsiteY184" fmla="*/ 1213941 h 4548521"/>
                <a:gd name="connsiteX185" fmla="*/ 3709790 w 6370596"/>
                <a:gd name="connsiteY185" fmla="*/ 1207591 h 4548521"/>
                <a:gd name="connsiteX186" fmla="*/ 3627240 w 6370596"/>
                <a:gd name="connsiteY186" fmla="*/ 1213941 h 4548521"/>
                <a:gd name="connsiteX187" fmla="*/ 3589140 w 6370596"/>
                <a:gd name="connsiteY187" fmla="*/ 1232991 h 4548521"/>
                <a:gd name="connsiteX188" fmla="*/ 3551040 w 6370596"/>
                <a:gd name="connsiteY188" fmla="*/ 1245691 h 4548521"/>
                <a:gd name="connsiteX189" fmla="*/ 3531990 w 6370596"/>
                <a:gd name="connsiteY189" fmla="*/ 1258391 h 4548521"/>
                <a:gd name="connsiteX190" fmla="*/ 3512940 w 6370596"/>
                <a:gd name="connsiteY190" fmla="*/ 1264741 h 4548521"/>
                <a:gd name="connsiteX191" fmla="*/ 3474840 w 6370596"/>
                <a:gd name="connsiteY191" fmla="*/ 1290141 h 4548521"/>
                <a:gd name="connsiteX192" fmla="*/ 3455790 w 6370596"/>
                <a:gd name="connsiteY192" fmla="*/ 1302841 h 4548521"/>
                <a:gd name="connsiteX193" fmla="*/ 3455790 w 6370596"/>
                <a:gd name="connsiteY193" fmla="*/ 1455241 h 4548521"/>
                <a:gd name="connsiteX194" fmla="*/ 3366890 w 6370596"/>
                <a:gd name="connsiteY194" fmla="*/ 1506041 h 4548521"/>
                <a:gd name="connsiteX195" fmla="*/ 3271640 w 6370596"/>
                <a:gd name="connsiteY195" fmla="*/ 1448891 h 4548521"/>
                <a:gd name="connsiteX196" fmla="*/ 3252590 w 6370596"/>
                <a:gd name="connsiteY196" fmla="*/ 1455241 h 4548521"/>
                <a:gd name="connsiteX197" fmla="*/ 3176390 w 6370596"/>
                <a:gd name="connsiteY197" fmla="*/ 1429841 h 4548521"/>
                <a:gd name="connsiteX198" fmla="*/ 3157340 w 6370596"/>
                <a:gd name="connsiteY198" fmla="*/ 1410791 h 4548521"/>
                <a:gd name="connsiteX199" fmla="*/ 3138290 w 6370596"/>
                <a:gd name="connsiteY199" fmla="*/ 1372691 h 4548521"/>
                <a:gd name="connsiteX200" fmla="*/ 3131940 w 6370596"/>
                <a:gd name="connsiteY200" fmla="*/ 1353641 h 4548521"/>
                <a:gd name="connsiteX201" fmla="*/ 3119240 w 6370596"/>
                <a:gd name="connsiteY201" fmla="*/ 1334591 h 4548521"/>
                <a:gd name="connsiteX202" fmla="*/ 3112890 w 6370596"/>
                <a:gd name="connsiteY202" fmla="*/ 1315541 h 4548521"/>
                <a:gd name="connsiteX203" fmla="*/ 3100190 w 6370596"/>
                <a:gd name="connsiteY203" fmla="*/ 1296491 h 4548521"/>
                <a:gd name="connsiteX204" fmla="*/ 3087490 w 6370596"/>
                <a:gd name="connsiteY204" fmla="*/ 1271091 h 4548521"/>
                <a:gd name="connsiteX205" fmla="*/ 3068440 w 6370596"/>
                <a:gd name="connsiteY205" fmla="*/ 1252041 h 4548521"/>
                <a:gd name="connsiteX206" fmla="*/ 3030340 w 6370596"/>
                <a:gd name="connsiteY206" fmla="*/ 1232991 h 4548521"/>
                <a:gd name="connsiteX207" fmla="*/ 3011290 w 6370596"/>
                <a:gd name="connsiteY207" fmla="*/ 1213941 h 4548521"/>
                <a:gd name="connsiteX208" fmla="*/ 2985890 w 6370596"/>
                <a:gd name="connsiteY208" fmla="*/ 1194891 h 4548521"/>
                <a:gd name="connsiteX209" fmla="*/ 2966840 w 6370596"/>
                <a:gd name="connsiteY209" fmla="*/ 1169491 h 4548521"/>
                <a:gd name="connsiteX210" fmla="*/ 2941440 w 6370596"/>
                <a:gd name="connsiteY210" fmla="*/ 1144091 h 4548521"/>
                <a:gd name="connsiteX211" fmla="*/ 2896990 w 6370596"/>
                <a:gd name="connsiteY211" fmla="*/ 1086941 h 4548521"/>
                <a:gd name="connsiteX212" fmla="*/ 2865240 w 6370596"/>
                <a:gd name="connsiteY212" fmla="*/ 1048841 h 4548521"/>
                <a:gd name="connsiteX213" fmla="*/ 2839840 w 6370596"/>
                <a:gd name="connsiteY213" fmla="*/ 1029791 h 4548521"/>
                <a:gd name="connsiteX214" fmla="*/ 2801740 w 6370596"/>
                <a:gd name="connsiteY214" fmla="*/ 1004391 h 4548521"/>
                <a:gd name="connsiteX215" fmla="*/ 2757290 w 6370596"/>
                <a:gd name="connsiteY215" fmla="*/ 966291 h 4548521"/>
                <a:gd name="connsiteX216" fmla="*/ 2719190 w 6370596"/>
                <a:gd name="connsiteY216" fmla="*/ 928191 h 4548521"/>
                <a:gd name="connsiteX217" fmla="*/ 2700140 w 6370596"/>
                <a:gd name="connsiteY217" fmla="*/ 915491 h 4548521"/>
                <a:gd name="connsiteX218" fmla="*/ 2655690 w 6370596"/>
                <a:gd name="connsiteY218" fmla="*/ 871041 h 4548521"/>
                <a:gd name="connsiteX219" fmla="*/ 2630290 w 6370596"/>
                <a:gd name="connsiteY219" fmla="*/ 832941 h 4548521"/>
                <a:gd name="connsiteX220" fmla="*/ 2598540 w 6370596"/>
                <a:gd name="connsiteY220" fmla="*/ 801191 h 4548521"/>
                <a:gd name="connsiteX221" fmla="*/ 2585840 w 6370596"/>
                <a:gd name="connsiteY221" fmla="*/ 782141 h 4548521"/>
                <a:gd name="connsiteX222" fmla="*/ 2522340 w 6370596"/>
                <a:gd name="connsiteY222" fmla="*/ 744041 h 4548521"/>
                <a:gd name="connsiteX223" fmla="*/ 2503290 w 6370596"/>
                <a:gd name="connsiteY223" fmla="*/ 724991 h 4548521"/>
                <a:gd name="connsiteX224" fmla="*/ 2452490 w 6370596"/>
                <a:gd name="connsiteY224" fmla="*/ 693241 h 4548521"/>
                <a:gd name="connsiteX225" fmla="*/ 2376290 w 6370596"/>
                <a:gd name="connsiteY225" fmla="*/ 642441 h 4548521"/>
                <a:gd name="connsiteX226" fmla="*/ 2331840 w 6370596"/>
                <a:gd name="connsiteY226" fmla="*/ 585291 h 4548521"/>
                <a:gd name="connsiteX227" fmla="*/ 2293740 w 6370596"/>
                <a:gd name="connsiteY227" fmla="*/ 547191 h 4548521"/>
                <a:gd name="connsiteX228" fmla="*/ 2268340 w 6370596"/>
                <a:gd name="connsiteY228" fmla="*/ 496391 h 4548521"/>
                <a:gd name="connsiteX229" fmla="*/ 2223890 w 6370596"/>
                <a:gd name="connsiteY229" fmla="*/ 350341 h 4548521"/>
                <a:gd name="connsiteX230" fmla="*/ 2211190 w 6370596"/>
                <a:gd name="connsiteY230" fmla="*/ 331291 h 4548521"/>
                <a:gd name="connsiteX231" fmla="*/ 2204840 w 6370596"/>
                <a:gd name="connsiteY231" fmla="*/ 312241 h 4548521"/>
                <a:gd name="connsiteX232" fmla="*/ 2179440 w 6370596"/>
                <a:gd name="connsiteY232" fmla="*/ 274141 h 4548521"/>
                <a:gd name="connsiteX233" fmla="*/ 2122290 w 6370596"/>
                <a:gd name="connsiteY233" fmla="*/ 134441 h 4548521"/>
                <a:gd name="connsiteX234" fmla="*/ 2096890 w 6370596"/>
                <a:gd name="connsiteY234" fmla="*/ 96341 h 4548521"/>
                <a:gd name="connsiteX235" fmla="*/ 2071490 w 6370596"/>
                <a:gd name="connsiteY235" fmla="*/ 89991 h 4548521"/>
                <a:gd name="connsiteX236" fmla="*/ 2001640 w 6370596"/>
                <a:gd name="connsiteY236" fmla="*/ 58241 h 4548521"/>
                <a:gd name="connsiteX237" fmla="*/ 1982590 w 6370596"/>
                <a:gd name="connsiteY237" fmla="*/ 45541 h 4548521"/>
                <a:gd name="connsiteX238" fmla="*/ 1684140 w 6370596"/>
                <a:gd name="connsiteY238" fmla="*/ 26491 h 4548521"/>
                <a:gd name="connsiteX239" fmla="*/ 763390 w 6370596"/>
                <a:gd name="connsiteY239" fmla="*/ 13791 h 4548521"/>
                <a:gd name="connsiteX240" fmla="*/ 503040 w 6370596"/>
                <a:gd name="connsiteY240" fmla="*/ 1091 h 4548521"/>
                <a:gd name="connsiteX241" fmla="*/ 452240 w 6370596"/>
                <a:gd name="connsiteY241" fmla="*/ 20141 h 4548521"/>
                <a:gd name="connsiteX242" fmla="*/ 134740 w 6370596"/>
                <a:gd name="connsiteY242" fmla="*/ 20141 h 4548521"/>
                <a:gd name="connsiteX243" fmla="*/ 45840 w 6370596"/>
                <a:gd name="connsiteY243" fmla="*/ 64591 h 4548521"/>
                <a:gd name="connsiteX244" fmla="*/ 26790 w 6370596"/>
                <a:gd name="connsiteY244" fmla="*/ 229691 h 4548521"/>
                <a:gd name="connsiteX245" fmla="*/ 7740 w 6370596"/>
                <a:gd name="connsiteY245" fmla="*/ 369391 h 4548521"/>
                <a:gd name="connsiteX246" fmla="*/ 20440 w 6370596"/>
                <a:gd name="connsiteY24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75090 w 6370596"/>
                <a:gd name="connsiteY111" fmla="*/ 2617291 h 4548521"/>
                <a:gd name="connsiteX112" fmla="*/ 5500490 w 6370596"/>
                <a:gd name="connsiteY112" fmla="*/ 2534741 h 4548521"/>
                <a:gd name="connsiteX113" fmla="*/ 5538590 w 6370596"/>
                <a:gd name="connsiteY113" fmla="*/ 2433141 h 4548521"/>
                <a:gd name="connsiteX114" fmla="*/ 5513190 w 6370596"/>
                <a:gd name="connsiteY114" fmla="*/ 2356941 h 4548521"/>
                <a:gd name="connsiteX115" fmla="*/ 5551290 w 6370596"/>
                <a:gd name="connsiteY115" fmla="*/ 2293441 h 4548521"/>
                <a:gd name="connsiteX116" fmla="*/ 5576690 w 6370596"/>
                <a:gd name="connsiteY116" fmla="*/ 2287091 h 4548521"/>
                <a:gd name="connsiteX117" fmla="*/ 5722740 w 6370596"/>
                <a:gd name="connsiteY117" fmla="*/ 2331541 h 4548521"/>
                <a:gd name="connsiteX118" fmla="*/ 5767190 w 6370596"/>
                <a:gd name="connsiteY118" fmla="*/ 2261691 h 4548521"/>
                <a:gd name="connsiteX119" fmla="*/ 5786240 w 6370596"/>
                <a:gd name="connsiteY119" fmla="*/ 2255341 h 4548521"/>
                <a:gd name="connsiteX120" fmla="*/ 5951340 w 6370596"/>
                <a:gd name="connsiteY120" fmla="*/ 2261691 h 4548521"/>
                <a:gd name="connsiteX121" fmla="*/ 5989440 w 6370596"/>
                <a:gd name="connsiteY121" fmla="*/ 2280741 h 4548521"/>
                <a:gd name="connsiteX122" fmla="*/ 6129140 w 6370596"/>
                <a:gd name="connsiteY122" fmla="*/ 2299791 h 4548521"/>
                <a:gd name="connsiteX123" fmla="*/ 6287890 w 6370596"/>
                <a:gd name="connsiteY123" fmla="*/ 2293441 h 4548521"/>
                <a:gd name="connsiteX124" fmla="*/ 6306940 w 6370596"/>
                <a:gd name="connsiteY124" fmla="*/ 2280741 h 4548521"/>
                <a:gd name="connsiteX125" fmla="*/ 6332340 w 6370596"/>
                <a:gd name="connsiteY125" fmla="*/ 2274391 h 4548521"/>
                <a:gd name="connsiteX126" fmla="*/ 6370440 w 6370596"/>
                <a:gd name="connsiteY126" fmla="*/ 2236291 h 4548521"/>
                <a:gd name="connsiteX127" fmla="*/ 6351390 w 6370596"/>
                <a:gd name="connsiteY127" fmla="*/ 2229941 h 4548521"/>
                <a:gd name="connsiteX128" fmla="*/ 6325990 w 6370596"/>
                <a:gd name="connsiteY128" fmla="*/ 2217241 h 4548521"/>
                <a:gd name="connsiteX129" fmla="*/ 6306940 w 6370596"/>
                <a:gd name="connsiteY129" fmla="*/ 2102941 h 4548521"/>
                <a:gd name="connsiteX130" fmla="*/ 6300590 w 6370596"/>
                <a:gd name="connsiteY130" fmla="*/ 2033091 h 4548521"/>
                <a:gd name="connsiteX131" fmla="*/ 6281540 w 6370596"/>
                <a:gd name="connsiteY131" fmla="*/ 1969591 h 4548521"/>
                <a:gd name="connsiteX132" fmla="*/ 6268840 w 6370596"/>
                <a:gd name="connsiteY132" fmla="*/ 1937841 h 4548521"/>
                <a:gd name="connsiteX133" fmla="*/ 6262490 w 6370596"/>
                <a:gd name="connsiteY133" fmla="*/ 1918791 h 4548521"/>
                <a:gd name="connsiteX134" fmla="*/ 6249790 w 6370596"/>
                <a:gd name="connsiteY134" fmla="*/ 1899741 h 4548521"/>
                <a:gd name="connsiteX135" fmla="*/ 6243440 w 6370596"/>
                <a:gd name="connsiteY135" fmla="*/ 1874341 h 4548521"/>
                <a:gd name="connsiteX136" fmla="*/ 6224390 w 6370596"/>
                <a:gd name="connsiteY136" fmla="*/ 1829891 h 4548521"/>
                <a:gd name="connsiteX137" fmla="*/ 6218040 w 6370596"/>
                <a:gd name="connsiteY137" fmla="*/ 1753691 h 4548521"/>
                <a:gd name="connsiteX138" fmla="*/ 6192640 w 6370596"/>
                <a:gd name="connsiteY138" fmla="*/ 1696541 h 4548521"/>
                <a:gd name="connsiteX139" fmla="*/ 6179940 w 6370596"/>
                <a:gd name="connsiteY139" fmla="*/ 1671141 h 4548521"/>
                <a:gd name="connsiteX140" fmla="*/ 6154540 w 6370596"/>
                <a:gd name="connsiteY140" fmla="*/ 1633041 h 4548521"/>
                <a:gd name="connsiteX141" fmla="*/ 6141840 w 6370596"/>
                <a:gd name="connsiteY141" fmla="*/ 1594941 h 4548521"/>
                <a:gd name="connsiteX142" fmla="*/ 6135490 w 6370596"/>
                <a:gd name="connsiteY142" fmla="*/ 1575891 h 4548521"/>
                <a:gd name="connsiteX143" fmla="*/ 6129140 w 6370596"/>
                <a:gd name="connsiteY143" fmla="*/ 1550491 h 4548521"/>
                <a:gd name="connsiteX144" fmla="*/ 6116440 w 6370596"/>
                <a:gd name="connsiteY144" fmla="*/ 1531441 h 4548521"/>
                <a:gd name="connsiteX145" fmla="*/ 6097390 w 6370596"/>
                <a:gd name="connsiteY145" fmla="*/ 1486991 h 4548521"/>
                <a:gd name="connsiteX146" fmla="*/ 6059290 w 6370596"/>
                <a:gd name="connsiteY146" fmla="*/ 1474291 h 4548521"/>
                <a:gd name="connsiteX147" fmla="*/ 6002140 w 6370596"/>
                <a:gd name="connsiteY147" fmla="*/ 1461591 h 4548521"/>
                <a:gd name="connsiteX148" fmla="*/ 5964040 w 6370596"/>
                <a:gd name="connsiteY148" fmla="*/ 1448891 h 4548521"/>
                <a:gd name="connsiteX149" fmla="*/ 5944990 w 6370596"/>
                <a:gd name="connsiteY149" fmla="*/ 1442541 h 4548521"/>
                <a:gd name="connsiteX150" fmla="*/ 5887840 w 6370596"/>
                <a:gd name="connsiteY150" fmla="*/ 1429841 h 4548521"/>
                <a:gd name="connsiteX151" fmla="*/ 5868790 w 6370596"/>
                <a:gd name="connsiteY151" fmla="*/ 1423491 h 4548521"/>
                <a:gd name="connsiteX152" fmla="*/ 5563990 w 6370596"/>
                <a:gd name="connsiteY152" fmla="*/ 1436191 h 4548521"/>
                <a:gd name="connsiteX153" fmla="*/ 5506840 w 6370596"/>
                <a:gd name="connsiteY153" fmla="*/ 1448891 h 4548521"/>
                <a:gd name="connsiteX154" fmla="*/ 5468740 w 6370596"/>
                <a:gd name="connsiteY154" fmla="*/ 1461591 h 4548521"/>
                <a:gd name="connsiteX155" fmla="*/ 5449690 w 6370596"/>
                <a:gd name="connsiteY155" fmla="*/ 1467941 h 4548521"/>
                <a:gd name="connsiteX156" fmla="*/ 5430640 w 6370596"/>
                <a:gd name="connsiteY156" fmla="*/ 1480641 h 4548521"/>
                <a:gd name="connsiteX157" fmla="*/ 5373490 w 6370596"/>
                <a:gd name="connsiteY157" fmla="*/ 1493341 h 4548521"/>
                <a:gd name="connsiteX158" fmla="*/ 5309990 w 6370596"/>
                <a:gd name="connsiteY158" fmla="*/ 1506041 h 4548521"/>
                <a:gd name="connsiteX159" fmla="*/ 5202040 w 6370596"/>
                <a:gd name="connsiteY159" fmla="*/ 1525091 h 4548521"/>
                <a:gd name="connsiteX160" fmla="*/ 5030590 w 6370596"/>
                <a:gd name="connsiteY160" fmla="*/ 1512391 h 4548521"/>
                <a:gd name="connsiteX161" fmla="*/ 4967090 w 6370596"/>
                <a:gd name="connsiteY161" fmla="*/ 1493341 h 4548521"/>
                <a:gd name="connsiteX162" fmla="*/ 4948040 w 6370596"/>
                <a:gd name="connsiteY162" fmla="*/ 1486991 h 4548521"/>
                <a:gd name="connsiteX163" fmla="*/ 4922640 w 6370596"/>
                <a:gd name="connsiteY163" fmla="*/ 1480641 h 4548521"/>
                <a:gd name="connsiteX164" fmla="*/ 4903590 w 6370596"/>
                <a:gd name="connsiteY164" fmla="*/ 1474291 h 4548521"/>
                <a:gd name="connsiteX165" fmla="*/ 4833740 w 6370596"/>
                <a:gd name="connsiteY165" fmla="*/ 1467941 h 4548521"/>
                <a:gd name="connsiteX166" fmla="*/ 4795640 w 6370596"/>
                <a:gd name="connsiteY166" fmla="*/ 1455241 h 4548521"/>
                <a:gd name="connsiteX167" fmla="*/ 4522590 w 6370596"/>
                <a:gd name="connsiteY167" fmla="*/ 1442541 h 4548521"/>
                <a:gd name="connsiteX168" fmla="*/ 4490840 w 6370596"/>
                <a:gd name="connsiteY168" fmla="*/ 1436191 h 4548521"/>
                <a:gd name="connsiteX169" fmla="*/ 4452740 w 6370596"/>
                <a:gd name="connsiteY169" fmla="*/ 1423491 h 4548521"/>
                <a:gd name="connsiteX170" fmla="*/ 4395590 w 6370596"/>
                <a:gd name="connsiteY170" fmla="*/ 1417141 h 4548521"/>
                <a:gd name="connsiteX171" fmla="*/ 4357490 w 6370596"/>
                <a:gd name="connsiteY171" fmla="*/ 1391741 h 4548521"/>
                <a:gd name="connsiteX172" fmla="*/ 4319390 w 6370596"/>
                <a:gd name="connsiteY172" fmla="*/ 1379041 h 4548521"/>
                <a:gd name="connsiteX173" fmla="*/ 4281290 w 6370596"/>
                <a:gd name="connsiteY173" fmla="*/ 1366341 h 4548521"/>
                <a:gd name="connsiteX174" fmla="*/ 4243190 w 6370596"/>
                <a:gd name="connsiteY174" fmla="*/ 1353641 h 4548521"/>
                <a:gd name="connsiteX175" fmla="*/ 4211440 w 6370596"/>
                <a:gd name="connsiteY175" fmla="*/ 1347291 h 4548521"/>
                <a:gd name="connsiteX176" fmla="*/ 4192390 w 6370596"/>
                <a:gd name="connsiteY176" fmla="*/ 1334591 h 4548521"/>
                <a:gd name="connsiteX177" fmla="*/ 4154290 w 6370596"/>
                <a:gd name="connsiteY177" fmla="*/ 1321891 h 4548521"/>
                <a:gd name="connsiteX178" fmla="*/ 4135240 w 6370596"/>
                <a:gd name="connsiteY178" fmla="*/ 1315541 h 4548521"/>
                <a:gd name="connsiteX179" fmla="*/ 4103490 w 6370596"/>
                <a:gd name="connsiteY179" fmla="*/ 1296491 h 4548521"/>
                <a:gd name="connsiteX180" fmla="*/ 4059040 w 6370596"/>
                <a:gd name="connsiteY180" fmla="*/ 1283791 h 4548521"/>
                <a:gd name="connsiteX181" fmla="*/ 4033640 w 6370596"/>
                <a:gd name="connsiteY181" fmla="*/ 1271091 h 4548521"/>
                <a:gd name="connsiteX182" fmla="*/ 3982840 w 6370596"/>
                <a:gd name="connsiteY182" fmla="*/ 1258391 h 4548521"/>
                <a:gd name="connsiteX183" fmla="*/ 3919340 w 6370596"/>
                <a:gd name="connsiteY183" fmla="*/ 1220291 h 4548521"/>
                <a:gd name="connsiteX184" fmla="*/ 3900290 w 6370596"/>
                <a:gd name="connsiteY184" fmla="*/ 1213941 h 4548521"/>
                <a:gd name="connsiteX185" fmla="*/ 3709790 w 6370596"/>
                <a:gd name="connsiteY185" fmla="*/ 1207591 h 4548521"/>
                <a:gd name="connsiteX186" fmla="*/ 3627240 w 6370596"/>
                <a:gd name="connsiteY186" fmla="*/ 1213941 h 4548521"/>
                <a:gd name="connsiteX187" fmla="*/ 3589140 w 6370596"/>
                <a:gd name="connsiteY187" fmla="*/ 1232991 h 4548521"/>
                <a:gd name="connsiteX188" fmla="*/ 3551040 w 6370596"/>
                <a:gd name="connsiteY188" fmla="*/ 1245691 h 4548521"/>
                <a:gd name="connsiteX189" fmla="*/ 3531990 w 6370596"/>
                <a:gd name="connsiteY189" fmla="*/ 1258391 h 4548521"/>
                <a:gd name="connsiteX190" fmla="*/ 3512940 w 6370596"/>
                <a:gd name="connsiteY190" fmla="*/ 1264741 h 4548521"/>
                <a:gd name="connsiteX191" fmla="*/ 3474840 w 6370596"/>
                <a:gd name="connsiteY191" fmla="*/ 1290141 h 4548521"/>
                <a:gd name="connsiteX192" fmla="*/ 3455790 w 6370596"/>
                <a:gd name="connsiteY192" fmla="*/ 1302841 h 4548521"/>
                <a:gd name="connsiteX193" fmla="*/ 3455790 w 6370596"/>
                <a:gd name="connsiteY193" fmla="*/ 1455241 h 4548521"/>
                <a:gd name="connsiteX194" fmla="*/ 3366890 w 6370596"/>
                <a:gd name="connsiteY194" fmla="*/ 1506041 h 4548521"/>
                <a:gd name="connsiteX195" fmla="*/ 3271640 w 6370596"/>
                <a:gd name="connsiteY195" fmla="*/ 1448891 h 4548521"/>
                <a:gd name="connsiteX196" fmla="*/ 3252590 w 6370596"/>
                <a:gd name="connsiteY196" fmla="*/ 1455241 h 4548521"/>
                <a:gd name="connsiteX197" fmla="*/ 3176390 w 6370596"/>
                <a:gd name="connsiteY197" fmla="*/ 1429841 h 4548521"/>
                <a:gd name="connsiteX198" fmla="*/ 3157340 w 6370596"/>
                <a:gd name="connsiteY198" fmla="*/ 1410791 h 4548521"/>
                <a:gd name="connsiteX199" fmla="*/ 3138290 w 6370596"/>
                <a:gd name="connsiteY199" fmla="*/ 1372691 h 4548521"/>
                <a:gd name="connsiteX200" fmla="*/ 3131940 w 6370596"/>
                <a:gd name="connsiteY200" fmla="*/ 1353641 h 4548521"/>
                <a:gd name="connsiteX201" fmla="*/ 3119240 w 6370596"/>
                <a:gd name="connsiteY201" fmla="*/ 1334591 h 4548521"/>
                <a:gd name="connsiteX202" fmla="*/ 3112890 w 6370596"/>
                <a:gd name="connsiteY202" fmla="*/ 1315541 h 4548521"/>
                <a:gd name="connsiteX203" fmla="*/ 3100190 w 6370596"/>
                <a:gd name="connsiteY203" fmla="*/ 1296491 h 4548521"/>
                <a:gd name="connsiteX204" fmla="*/ 3087490 w 6370596"/>
                <a:gd name="connsiteY204" fmla="*/ 1271091 h 4548521"/>
                <a:gd name="connsiteX205" fmla="*/ 3068440 w 6370596"/>
                <a:gd name="connsiteY205" fmla="*/ 1252041 h 4548521"/>
                <a:gd name="connsiteX206" fmla="*/ 3030340 w 6370596"/>
                <a:gd name="connsiteY206" fmla="*/ 1232991 h 4548521"/>
                <a:gd name="connsiteX207" fmla="*/ 3011290 w 6370596"/>
                <a:gd name="connsiteY207" fmla="*/ 1213941 h 4548521"/>
                <a:gd name="connsiteX208" fmla="*/ 2985890 w 6370596"/>
                <a:gd name="connsiteY208" fmla="*/ 1194891 h 4548521"/>
                <a:gd name="connsiteX209" fmla="*/ 2966840 w 6370596"/>
                <a:gd name="connsiteY209" fmla="*/ 1169491 h 4548521"/>
                <a:gd name="connsiteX210" fmla="*/ 2941440 w 6370596"/>
                <a:gd name="connsiteY210" fmla="*/ 1144091 h 4548521"/>
                <a:gd name="connsiteX211" fmla="*/ 2896990 w 6370596"/>
                <a:gd name="connsiteY211" fmla="*/ 1086941 h 4548521"/>
                <a:gd name="connsiteX212" fmla="*/ 2865240 w 6370596"/>
                <a:gd name="connsiteY212" fmla="*/ 1048841 h 4548521"/>
                <a:gd name="connsiteX213" fmla="*/ 2839840 w 6370596"/>
                <a:gd name="connsiteY213" fmla="*/ 1029791 h 4548521"/>
                <a:gd name="connsiteX214" fmla="*/ 2801740 w 6370596"/>
                <a:gd name="connsiteY214" fmla="*/ 1004391 h 4548521"/>
                <a:gd name="connsiteX215" fmla="*/ 2757290 w 6370596"/>
                <a:gd name="connsiteY215" fmla="*/ 966291 h 4548521"/>
                <a:gd name="connsiteX216" fmla="*/ 2719190 w 6370596"/>
                <a:gd name="connsiteY216" fmla="*/ 928191 h 4548521"/>
                <a:gd name="connsiteX217" fmla="*/ 2700140 w 6370596"/>
                <a:gd name="connsiteY217" fmla="*/ 915491 h 4548521"/>
                <a:gd name="connsiteX218" fmla="*/ 2655690 w 6370596"/>
                <a:gd name="connsiteY218" fmla="*/ 871041 h 4548521"/>
                <a:gd name="connsiteX219" fmla="*/ 2630290 w 6370596"/>
                <a:gd name="connsiteY219" fmla="*/ 832941 h 4548521"/>
                <a:gd name="connsiteX220" fmla="*/ 2598540 w 6370596"/>
                <a:gd name="connsiteY220" fmla="*/ 801191 h 4548521"/>
                <a:gd name="connsiteX221" fmla="*/ 2585840 w 6370596"/>
                <a:gd name="connsiteY221" fmla="*/ 782141 h 4548521"/>
                <a:gd name="connsiteX222" fmla="*/ 2522340 w 6370596"/>
                <a:gd name="connsiteY222" fmla="*/ 744041 h 4548521"/>
                <a:gd name="connsiteX223" fmla="*/ 2503290 w 6370596"/>
                <a:gd name="connsiteY223" fmla="*/ 724991 h 4548521"/>
                <a:gd name="connsiteX224" fmla="*/ 2452490 w 6370596"/>
                <a:gd name="connsiteY224" fmla="*/ 693241 h 4548521"/>
                <a:gd name="connsiteX225" fmla="*/ 2376290 w 6370596"/>
                <a:gd name="connsiteY225" fmla="*/ 642441 h 4548521"/>
                <a:gd name="connsiteX226" fmla="*/ 2331840 w 6370596"/>
                <a:gd name="connsiteY226" fmla="*/ 585291 h 4548521"/>
                <a:gd name="connsiteX227" fmla="*/ 2293740 w 6370596"/>
                <a:gd name="connsiteY227" fmla="*/ 547191 h 4548521"/>
                <a:gd name="connsiteX228" fmla="*/ 2268340 w 6370596"/>
                <a:gd name="connsiteY228" fmla="*/ 496391 h 4548521"/>
                <a:gd name="connsiteX229" fmla="*/ 2223890 w 6370596"/>
                <a:gd name="connsiteY229" fmla="*/ 350341 h 4548521"/>
                <a:gd name="connsiteX230" fmla="*/ 2211190 w 6370596"/>
                <a:gd name="connsiteY230" fmla="*/ 331291 h 4548521"/>
                <a:gd name="connsiteX231" fmla="*/ 2204840 w 6370596"/>
                <a:gd name="connsiteY231" fmla="*/ 312241 h 4548521"/>
                <a:gd name="connsiteX232" fmla="*/ 2179440 w 6370596"/>
                <a:gd name="connsiteY232" fmla="*/ 274141 h 4548521"/>
                <a:gd name="connsiteX233" fmla="*/ 2122290 w 6370596"/>
                <a:gd name="connsiteY233" fmla="*/ 134441 h 4548521"/>
                <a:gd name="connsiteX234" fmla="*/ 2096890 w 6370596"/>
                <a:gd name="connsiteY234" fmla="*/ 96341 h 4548521"/>
                <a:gd name="connsiteX235" fmla="*/ 2071490 w 6370596"/>
                <a:gd name="connsiteY235" fmla="*/ 89991 h 4548521"/>
                <a:gd name="connsiteX236" fmla="*/ 2001640 w 6370596"/>
                <a:gd name="connsiteY236" fmla="*/ 58241 h 4548521"/>
                <a:gd name="connsiteX237" fmla="*/ 1982590 w 6370596"/>
                <a:gd name="connsiteY237" fmla="*/ 45541 h 4548521"/>
                <a:gd name="connsiteX238" fmla="*/ 1684140 w 6370596"/>
                <a:gd name="connsiteY238" fmla="*/ 26491 h 4548521"/>
                <a:gd name="connsiteX239" fmla="*/ 763390 w 6370596"/>
                <a:gd name="connsiteY239" fmla="*/ 13791 h 4548521"/>
                <a:gd name="connsiteX240" fmla="*/ 503040 w 6370596"/>
                <a:gd name="connsiteY240" fmla="*/ 1091 h 4548521"/>
                <a:gd name="connsiteX241" fmla="*/ 452240 w 6370596"/>
                <a:gd name="connsiteY241" fmla="*/ 20141 h 4548521"/>
                <a:gd name="connsiteX242" fmla="*/ 134740 w 6370596"/>
                <a:gd name="connsiteY242" fmla="*/ 20141 h 4548521"/>
                <a:gd name="connsiteX243" fmla="*/ 45840 w 6370596"/>
                <a:gd name="connsiteY243" fmla="*/ 64591 h 4548521"/>
                <a:gd name="connsiteX244" fmla="*/ 26790 w 6370596"/>
                <a:gd name="connsiteY244" fmla="*/ 229691 h 4548521"/>
                <a:gd name="connsiteX245" fmla="*/ 7740 w 6370596"/>
                <a:gd name="connsiteY245" fmla="*/ 369391 h 4548521"/>
                <a:gd name="connsiteX246" fmla="*/ 20440 w 6370596"/>
                <a:gd name="connsiteY246"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75090 w 6370596"/>
                <a:gd name="connsiteY111" fmla="*/ 2617291 h 4548521"/>
                <a:gd name="connsiteX112" fmla="*/ 5500490 w 6370596"/>
                <a:gd name="connsiteY112" fmla="*/ 2534741 h 4548521"/>
                <a:gd name="connsiteX113" fmla="*/ 5538590 w 6370596"/>
                <a:gd name="connsiteY113" fmla="*/ 2433141 h 4548521"/>
                <a:gd name="connsiteX114" fmla="*/ 5513190 w 6370596"/>
                <a:gd name="connsiteY114" fmla="*/ 2356941 h 4548521"/>
                <a:gd name="connsiteX115" fmla="*/ 5551290 w 6370596"/>
                <a:gd name="connsiteY115" fmla="*/ 2293441 h 4548521"/>
                <a:gd name="connsiteX116" fmla="*/ 5576690 w 6370596"/>
                <a:gd name="connsiteY116" fmla="*/ 2287091 h 4548521"/>
                <a:gd name="connsiteX117" fmla="*/ 5722740 w 6370596"/>
                <a:gd name="connsiteY117" fmla="*/ 2331541 h 4548521"/>
                <a:gd name="connsiteX118" fmla="*/ 5767190 w 6370596"/>
                <a:gd name="connsiteY118" fmla="*/ 2261691 h 4548521"/>
                <a:gd name="connsiteX119" fmla="*/ 5951340 w 6370596"/>
                <a:gd name="connsiteY119" fmla="*/ 2261691 h 4548521"/>
                <a:gd name="connsiteX120" fmla="*/ 5989440 w 6370596"/>
                <a:gd name="connsiteY120" fmla="*/ 2280741 h 4548521"/>
                <a:gd name="connsiteX121" fmla="*/ 6129140 w 6370596"/>
                <a:gd name="connsiteY121" fmla="*/ 2299791 h 4548521"/>
                <a:gd name="connsiteX122" fmla="*/ 6287890 w 6370596"/>
                <a:gd name="connsiteY122" fmla="*/ 2293441 h 4548521"/>
                <a:gd name="connsiteX123" fmla="*/ 6306940 w 6370596"/>
                <a:gd name="connsiteY123" fmla="*/ 2280741 h 4548521"/>
                <a:gd name="connsiteX124" fmla="*/ 6332340 w 6370596"/>
                <a:gd name="connsiteY124" fmla="*/ 2274391 h 4548521"/>
                <a:gd name="connsiteX125" fmla="*/ 6370440 w 6370596"/>
                <a:gd name="connsiteY125" fmla="*/ 2236291 h 4548521"/>
                <a:gd name="connsiteX126" fmla="*/ 6351390 w 6370596"/>
                <a:gd name="connsiteY126" fmla="*/ 2229941 h 4548521"/>
                <a:gd name="connsiteX127" fmla="*/ 6325990 w 6370596"/>
                <a:gd name="connsiteY127" fmla="*/ 2217241 h 4548521"/>
                <a:gd name="connsiteX128" fmla="*/ 6306940 w 6370596"/>
                <a:gd name="connsiteY128" fmla="*/ 2102941 h 4548521"/>
                <a:gd name="connsiteX129" fmla="*/ 6300590 w 6370596"/>
                <a:gd name="connsiteY129" fmla="*/ 2033091 h 4548521"/>
                <a:gd name="connsiteX130" fmla="*/ 6281540 w 6370596"/>
                <a:gd name="connsiteY130" fmla="*/ 1969591 h 4548521"/>
                <a:gd name="connsiteX131" fmla="*/ 6268840 w 6370596"/>
                <a:gd name="connsiteY131" fmla="*/ 1937841 h 4548521"/>
                <a:gd name="connsiteX132" fmla="*/ 6262490 w 6370596"/>
                <a:gd name="connsiteY132" fmla="*/ 1918791 h 4548521"/>
                <a:gd name="connsiteX133" fmla="*/ 6249790 w 6370596"/>
                <a:gd name="connsiteY133" fmla="*/ 1899741 h 4548521"/>
                <a:gd name="connsiteX134" fmla="*/ 6243440 w 6370596"/>
                <a:gd name="connsiteY134" fmla="*/ 1874341 h 4548521"/>
                <a:gd name="connsiteX135" fmla="*/ 6224390 w 6370596"/>
                <a:gd name="connsiteY135" fmla="*/ 1829891 h 4548521"/>
                <a:gd name="connsiteX136" fmla="*/ 6218040 w 6370596"/>
                <a:gd name="connsiteY136" fmla="*/ 1753691 h 4548521"/>
                <a:gd name="connsiteX137" fmla="*/ 6192640 w 6370596"/>
                <a:gd name="connsiteY137" fmla="*/ 1696541 h 4548521"/>
                <a:gd name="connsiteX138" fmla="*/ 6179940 w 6370596"/>
                <a:gd name="connsiteY138" fmla="*/ 1671141 h 4548521"/>
                <a:gd name="connsiteX139" fmla="*/ 6154540 w 6370596"/>
                <a:gd name="connsiteY139" fmla="*/ 1633041 h 4548521"/>
                <a:gd name="connsiteX140" fmla="*/ 6141840 w 6370596"/>
                <a:gd name="connsiteY140" fmla="*/ 1594941 h 4548521"/>
                <a:gd name="connsiteX141" fmla="*/ 6135490 w 6370596"/>
                <a:gd name="connsiteY141" fmla="*/ 1575891 h 4548521"/>
                <a:gd name="connsiteX142" fmla="*/ 6129140 w 6370596"/>
                <a:gd name="connsiteY142" fmla="*/ 1550491 h 4548521"/>
                <a:gd name="connsiteX143" fmla="*/ 6116440 w 6370596"/>
                <a:gd name="connsiteY143" fmla="*/ 1531441 h 4548521"/>
                <a:gd name="connsiteX144" fmla="*/ 6097390 w 6370596"/>
                <a:gd name="connsiteY144" fmla="*/ 1486991 h 4548521"/>
                <a:gd name="connsiteX145" fmla="*/ 6059290 w 6370596"/>
                <a:gd name="connsiteY145" fmla="*/ 1474291 h 4548521"/>
                <a:gd name="connsiteX146" fmla="*/ 6002140 w 6370596"/>
                <a:gd name="connsiteY146" fmla="*/ 1461591 h 4548521"/>
                <a:gd name="connsiteX147" fmla="*/ 5964040 w 6370596"/>
                <a:gd name="connsiteY147" fmla="*/ 1448891 h 4548521"/>
                <a:gd name="connsiteX148" fmla="*/ 5944990 w 6370596"/>
                <a:gd name="connsiteY148" fmla="*/ 1442541 h 4548521"/>
                <a:gd name="connsiteX149" fmla="*/ 5887840 w 6370596"/>
                <a:gd name="connsiteY149" fmla="*/ 1429841 h 4548521"/>
                <a:gd name="connsiteX150" fmla="*/ 5868790 w 6370596"/>
                <a:gd name="connsiteY150" fmla="*/ 1423491 h 4548521"/>
                <a:gd name="connsiteX151" fmla="*/ 5563990 w 6370596"/>
                <a:gd name="connsiteY151" fmla="*/ 1436191 h 4548521"/>
                <a:gd name="connsiteX152" fmla="*/ 5506840 w 6370596"/>
                <a:gd name="connsiteY152" fmla="*/ 1448891 h 4548521"/>
                <a:gd name="connsiteX153" fmla="*/ 5468740 w 6370596"/>
                <a:gd name="connsiteY153" fmla="*/ 1461591 h 4548521"/>
                <a:gd name="connsiteX154" fmla="*/ 5449690 w 6370596"/>
                <a:gd name="connsiteY154" fmla="*/ 1467941 h 4548521"/>
                <a:gd name="connsiteX155" fmla="*/ 5430640 w 6370596"/>
                <a:gd name="connsiteY155" fmla="*/ 1480641 h 4548521"/>
                <a:gd name="connsiteX156" fmla="*/ 5373490 w 6370596"/>
                <a:gd name="connsiteY156" fmla="*/ 1493341 h 4548521"/>
                <a:gd name="connsiteX157" fmla="*/ 5309990 w 6370596"/>
                <a:gd name="connsiteY157" fmla="*/ 1506041 h 4548521"/>
                <a:gd name="connsiteX158" fmla="*/ 5202040 w 6370596"/>
                <a:gd name="connsiteY158" fmla="*/ 1525091 h 4548521"/>
                <a:gd name="connsiteX159" fmla="*/ 5030590 w 6370596"/>
                <a:gd name="connsiteY159" fmla="*/ 1512391 h 4548521"/>
                <a:gd name="connsiteX160" fmla="*/ 4967090 w 6370596"/>
                <a:gd name="connsiteY160" fmla="*/ 1493341 h 4548521"/>
                <a:gd name="connsiteX161" fmla="*/ 4948040 w 6370596"/>
                <a:gd name="connsiteY161" fmla="*/ 1486991 h 4548521"/>
                <a:gd name="connsiteX162" fmla="*/ 4922640 w 6370596"/>
                <a:gd name="connsiteY162" fmla="*/ 1480641 h 4548521"/>
                <a:gd name="connsiteX163" fmla="*/ 4903590 w 6370596"/>
                <a:gd name="connsiteY163" fmla="*/ 1474291 h 4548521"/>
                <a:gd name="connsiteX164" fmla="*/ 4833740 w 6370596"/>
                <a:gd name="connsiteY164" fmla="*/ 1467941 h 4548521"/>
                <a:gd name="connsiteX165" fmla="*/ 4795640 w 6370596"/>
                <a:gd name="connsiteY165" fmla="*/ 1455241 h 4548521"/>
                <a:gd name="connsiteX166" fmla="*/ 4522590 w 6370596"/>
                <a:gd name="connsiteY166" fmla="*/ 1442541 h 4548521"/>
                <a:gd name="connsiteX167" fmla="*/ 4490840 w 6370596"/>
                <a:gd name="connsiteY167" fmla="*/ 1436191 h 4548521"/>
                <a:gd name="connsiteX168" fmla="*/ 4452740 w 6370596"/>
                <a:gd name="connsiteY168" fmla="*/ 1423491 h 4548521"/>
                <a:gd name="connsiteX169" fmla="*/ 4395590 w 6370596"/>
                <a:gd name="connsiteY169" fmla="*/ 1417141 h 4548521"/>
                <a:gd name="connsiteX170" fmla="*/ 4357490 w 6370596"/>
                <a:gd name="connsiteY170" fmla="*/ 1391741 h 4548521"/>
                <a:gd name="connsiteX171" fmla="*/ 4319390 w 6370596"/>
                <a:gd name="connsiteY171" fmla="*/ 1379041 h 4548521"/>
                <a:gd name="connsiteX172" fmla="*/ 4281290 w 6370596"/>
                <a:gd name="connsiteY172" fmla="*/ 1366341 h 4548521"/>
                <a:gd name="connsiteX173" fmla="*/ 4243190 w 6370596"/>
                <a:gd name="connsiteY173" fmla="*/ 1353641 h 4548521"/>
                <a:gd name="connsiteX174" fmla="*/ 4211440 w 6370596"/>
                <a:gd name="connsiteY174" fmla="*/ 1347291 h 4548521"/>
                <a:gd name="connsiteX175" fmla="*/ 4192390 w 6370596"/>
                <a:gd name="connsiteY175" fmla="*/ 1334591 h 4548521"/>
                <a:gd name="connsiteX176" fmla="*/ 4154290 w 6370596"/>
                <a:gd name="connsiteY176" fmla="*/ 1321891 h 4548521"/>
                <a:gd name="connsiteX177" fmla="*/ 4135240 w 6370596"/>
                <a:gd name="connsiteY177" fmla="*/ 1315541 h 4548521"/>
                <a:gd name="connsiteX178" fmla="*/ 4103490 w 6370596"/>
                <a:gd name="connsiteY178" fmla="*/ 1296491 h 4548521"/>
                <a:gd name="connsiteX179" fmla="*/ 4059040 w 6370596"/>
                <a:gd name="connsiteY179" fmla="*/ 1283791 h 4548521"/>
                <a:gd name="connsiteX180" fmla="*/ 4033640 w 6370596"/>
                <a:gd name="connsiteY180" fmla="*/ 1271091 h 4548521"/>
                <a:gd name="connsiteX181" fmla="*/ 3982840 w 6370596"/>
                <a:gd name="connsiteY181" fmla="*/ 1258391 h 4548521"/>
                <a:gd name="connsiteX182" fmla="*/ 3919340 w 6370596"/>
                <a:gd name="connsiteY182" fmla="*/ 1220291 h 4548521"/>
                <a:gd name="connsiteX183" fmla="*/ 3900290 w 6370596"/>
                <a:gd name="connsiteY183" fmla="*/ 1213941 h 4548521"/>
                <a:gd name="connsiteX184" fmla="*/ 3709790 w 6370596"/>
                <a:gd name="connsiteY184" fmla="*/ 1207591 h 4548521"/>
                <a:gd name="connsiteX185" fmla="*/ 3627240 w 6370596"/>
                <a:gd name="connsiteY185" fmla="*/ 1213941 h 4548521"/>
                <a:gd name="connsiteX186" fmla="*/ 3589140 w 6370596"/>
                <a:gd name="connsiteY186" fmla="*/ 1232991 h 4548521"/>
                <a:gd name="connsiteX187" fmla="*/ 3551040 w 6370596"/>
                <a:gd name="connsiteY187" fmla="*/ 1245691 h 4548521"/>
                <a:gd name="connsiteX188" fmla="*/ 3531990 w 6370596"/>
                <a:gd name="connsiteY188" fmla="*/ 1258391 h 4548521"/>
                <a:gd name="connsiteX189" fmla="*/ 3512940 w 6370596"/>
                <a:gd name="connsiteY189" fmla="*/ 1264741 h 4548521"/>
                <a:gd name="connsiteX190" fmla="*/ 3474840 w 6370596"/>
                <a:gd name="connsiteY190" fmla="*/ 1290141 h 4548521"/>
                <a:gd name="connsiteX191" fmla="*/ 3455790 w 6370596"/>
                <a:gd name="connsiteY191" fmla="*/ 1302841 h 4548521"/>
                <a:gd name="connsiteX192" fmla="*/ 3455790 w 6370596"/>
                <a:gd name="connsiteY192" fmla="*/ 1455241 h 4548521"/>
                <a:gd name="connsiteX193" fmla="*/ 3366890 w 6370596"/>
                <a:gd name="connsiteY193" fmla="*/ 1506041 h 4548521"/>
                <a:gd name="connsiteX194" fmla="*/ 3271640 w 6370596"/>
                <a:gd name="connsiteY194" fmla="*/ 1448891 h 4548521"/>
                <a:gd name="connsiteX195" fmla="*/ 3252590 w 6370596"/>
                <a:gd name="connsiteY195" fmla="*/ 1455241 h 4548521"/>
                <a:gd name="connsiteX196" fmla="*/ 3176390 w 6370596"/>
                <a:gd name="connsiteY196" fmla="*/ 1429841 h 4548521"/>
                <a:gd name="connsiteX197" fmla="*/ 3157340 w 6370596"/>
                <a:gd name="connsiteY197" fmla="*/ 1410791 h 4548521"/>
                <a:gd name="connsiteX198" fmla="*/ 3138290 w 6370596"/>
                <a:gd name="connsiteY198" fmla="*/ 1372691 h 4548521"/>
                <a:gd name="connsiteX199" fmla="*/ 3131940 w 6370596"/>
                <a:gd name="connsiteY199" fmla="*/ 1353641 h 4548521"/>
                <a:gd name="connsiteX200" fmla="*/ 3119240 w 6370596"/>
                <a:gd name="connsiteY200" fmla="*/ 1334591 h 4548521"/>
                <a:gd name="connsiteX201" fmla="*/ 3112890 w 6370596"/>
                <a:gd name="connsiteY201" fmla="*/ 1315541 h 4548521"/>
                <a:gd name="connsiteX202" fmla="*/ 3100190 w 6370596"/>
                <a:gd name="connsiteY202" fmla="*/ 1296491 h 4548521"/>
                <a:gd name="connsiteX203" fmla="*/ 3087490 w 6370596"/>
                <a:gd name="connsiteY203" fmla="*/ 1271091 h 4548521"/>
                <a:gd name="connsiteX204" fmla="*/ 3068440 w 6370596"/>
                <a:gd name="connsiteY204" fmla="*/ 1252041 h 4548521"/>
                <a:gd name="connsiteX205" fmla="*/ 3030340 w 6370596"/>
                <a:gd name="connsiteY205" fmla="*/ 1232991 h 4548521"/>
                <a:gd name="connsiteX206" fmla="*/ 3011290 w 6370596"/>
                <a:gd name="connsiteY206" fmla="*/ 1213941 h 4548521"/>
                <a:gd name="connsiteX207" fmla="*/ 2985890 w 6370596"/>
                <a:gd name="connsiteY207" fmla="*/ 1194891 h 4548521"/>
                <a:gd name="connsiteX208" fmla="*/ 2966840 w 6370596"/>
                <a:gd name="connsiteY208" fmla="*/ 1169491 h 4548521"/>
                <a:gd name="connsiteX209" fmla="*/ 2941440 w 6370596"/>
                <a:gd name="connsiteY209" fmla="*/ 1144091 h 4548521"/>
                <a:gd name="connsiteX210" fmla="*/ 2896990 w 6370596"/>
                <a:gd name="connsiteY210" fmla="*/ 1086941 h 4548521"/>
                <a:gd name="connsiteX211" fmla="*/ 2865240 w 6370596"/>
                <a:gd name="connsiteY211" fmla="*/ 1048841 h 4548521"/>
                <a:gd name="connsiteX212" fmla="*/ 2839840 w 6370596"/>
                <a:gd name="connsiteY212" fmla="*/ 1029791 h 4548521"/>
                <a:gd name="connsiteX213" fmla="*/ 2801740 w 6370596"/>
                <a:gd name="connsiteY213" fmla="*/ 1004391 h 4548521"/>
                <a:gd name="connsiteX214" fmla="*/ 2757290 w 6370596"/>
                <a:gd name="connsiteY214" fmla="*/ 966291 h 4548521"/>
                <a:gd name="connsiteX215" fmla="*/ 2719190 w 6370596"/>
                <a:gd name="connsiteY215" fmla="*/ 928191 h 4548521"/>
                <a:gd name="connsiteX216" fmla="*/ 2700140 w 6370596"/>
                <a:gd name="connsiteY216" fmla="*/ 915491 h 4548521"/>
                <a:gd name="connsiteX217" fmla="*/ 2655690 w 6370596"/>
                <a:gd name="connsiteY217" fmla="*/ 871041 h 4548521"/>
                <a:gd name="connsiteX218" fmla="*/ 2630290 w 6370596"/>
                <a:gd name="connsiteY218" fmla="*/ 832941 h 4548521"/>
                <a:gd name="connsiteX219" fmla="*/ 2598540 w 6370596"/>
                <a:gd name="connsiteY219" fmla="*/ 801191 h 4548521"/>
                <a:gd name="connsiteX220" fmla="*/ 2585840 w 6370596"/>
                <a:gd name="connsiteY220" fmla="*/ 782141 h 4548521"/>
                <a:gd name="connsiteX221" fmla="*/ 2522340 w 6370596"/>
                <a:gd name="connsiteY221" fmla="*/ 744041 h 4548521"/>
                <a:gd name="connsiteX222" fmla="*/ 2503290 w 6370596"/>
                <a:gd name="connsiteY222" fmla="*/ 724991 h 4548521"/>
                <a:gd name="connsiteX223" fmla="*/ 2452490 w 6370596"/>
                <a:gd name="connsiteY223" fmla="*/ 693241 h 4548521"/>
                <a:gd name="connsiteX224" fmla="*/ 2376290 w 6370596"/>
                <a:gd name="connsiteY224" fmla="*/ 642441 h 4548521"/>
                <a:gd name="connsiteX225" fmla="*/ 2331840 w 6370596"/>
                <a:gd name="connsiteY225" fmla="*/ 585291 h 4548521"/>
                <a:gd name="connsiteX226" fmla="*/ 2293740 w 6370596"/>
                <a:gd name="connsiteY226" fmla="*/ 547191 h 4548521"/>
                <a:gd name="connsiteX227" fmla="*/ 2268340 w 6370596"/>
                <a:gd name="connsiteY227" fmla="*/ 496391 h 4548521"/>
                <a:gd name="connsiteX228" fmla="*/ 2223890 w 6370596"/>
                <a:gd name="connsiteY228" fmla="*/ 350341 h 4548521"/>
                <a:gd name="connsiteX229" fmla="*/ 2211190 w 6370596"/>
                <a:gd name="connsiteY229" fmla="*/ 331291 h 4548521"/>
                <a:gd name="connsiteX230" fmla="*/ 2204840 w 6370596"/>
                <a:gd name="connsiteY230" fmla="*/ 312241 h 4548521"/>
                <a:gd name="connsiteX231" fmla="*/ 2179440 w 6370596"/>
                <a:gd name="connsiteY231" fmla="*/ 274141 h 4548521"/>
                <a:gd name="connsiteX232" fmla="*/ 2122290 w 6370596"/>
                <a:gd name="connsiteY232" fmla="*/ 134441 h 4548521"/>
                <a:gd name="connsiteX233" fmla="*/ 2096890 w 6370596"/>
                <a:gd name="connsiteY233" fmla="*/ 96341 h 4548521"/>
                <a:gd name="connsiteX234" fmla="*/ 2071490 w 6370596"/>
                <a:gd name="connsiteY234" fmla="*/ 89991 h 4548521"/>
                <a:gd name="connsiteX235" fmla="*/ 2001640 w 6370596"/>
                <a:gd name="connsiteY235" fmla="*/ 58241 h 4548521"/>
                <a:gd name="connsiteX236" fmla="*/ 1982590 w 6370596"/>
                <a:gd name="connsiteY236" fmla="*/ 45541 h 4548521"/>
                <a:gd name="connsiteX237" fmla="*/ 1684140 w 6370596"/>
                <a:gd name="connsiteY237" fmla="*/ 26491 h 4548521"/>
                <a:gd name="connsiteX238" fmla="*/ 763390 w 6370596"/>
                <a:gd name="connsiteY238" fmla="*/ 13791 h 4548521"/>
                <a:gd name="connsiteX239" fmla="*/ 503040 w 6370596"/>
                <a:gd name="connsiteY239" fmla="*/ 1091 h 4548521"/>
                <a:gd name="connsiteX240" fmla="*/ 452240 w 6370596"/>
                <a:gd name="connsiteY240" fmla="*/ 20141 h 4548521"/>
                <a:gd name="connsiteX241" fmla="*/ 134740 w 6370596"/>
                <a:gd name="connsiteY241" fmla="*/ 20141 h 4548521"/>
                <a:gd name="connsiteX242" fmla="*/ 45840 w 6370596"/>
                <a:gd name="connsiteY242" fmla="*/ 64591 h 4548521"/>
                <a:gd name="connsiteX243" fmla="*/ 26790 w 6370596"/>
                <a:gd name="connsiteY243" fmla="*/ 229691 h 4548521"/>
                <a:gd name="connsiteX244" fmla="*/ 7740 w 6370596"/>
                <a:gd name="connsiteY244" fmla="*/ 369391 h 4548521"/>
                <a:gd name="connsiteX245" fmla="*/ 20440 w 6370596"/>
                <a:gd name="connsiteY24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75090 w 6370596"/>
                <a:gd name="connsiteY111" fmla="*/ 2617291 h 4548521"/>
                <a:gd name="connsiteX112" fmla="*/ 5500490 w 6370596"/>
                <a:gd name="connsiteY112" fmla="*/ 2534741 h 4548521"/>
                <a:gd name="connsiteX113" fmla="*/ 5538590 w 6370596"/>
                <a:gd name="connsiteY113" fmla="*/ 2433141 h 4548521"/>
                <a:gd name="connsiteX114" fmla="*/ 5513190 w 6370596"/>
                <a:gd name="connsiteY114" fmla="*/ 2356941 h 4548521"/>
                <a:gd name="connsiteX115" fmla="*/ 5551290 w 6370596"/>
                <a:gd name="connsiteY115" fmla="*/ 2293441 h 4548521"/>
                <a:gd name="connsiteX116" fmla="*/ 5576690 w 6370596"/>
                <a:gd name="connsiteY116" fmla="*/ 2287091 h 4548521"/>
                <a:gd name="connsiteX117" fmla="*/ 5722740 w 6370596"/>
                <a:gd name="connsiteY117" fmla="*/ 2331541 h 4548521"/>
                <a:gd name="connsiteX118" fmla="*/ 5843390 w 6370596"/>
                <a:gd name="connsiteY118" fmla="*/ 2299791 h 4548521"/>
                <a:gd name="connsiteX119" fmla="*/ 5951340 w 6370596"/>
                <a:gd name="connsiteY119" fmla="*/ 2261691 h 4548521"/>
                <a:gd name="connsiteX120" fmla="*/ 5989440 w 6370596"/>
                <a:gd name="connsiteY120" fmla="*/ 2280741 h 4548521"/>
                <a:gd name="connsiteX121" fmla="*/ 6129140 w 6370596"/>
                <a:gd name="connsiteY121" fmla="*/ 2299791 h 4548521"/>
                <a:gd name="connsiteX122" fmla="*/ 6287890 w 6370596"/>
                <a:gd name="connsiteY122" fmla="*/ 2293441 h 4548521"/>
                <a:gd name="connsiteX123" fmla="*/ 6306940 w 6370596"/>
                <a:gd name="connsiteY123" fmla="*/ 2280741 h 4548521"/>
                <a:gd name="connsiteX124" fmla="*/ 6332340 w 6370596"/>
                <a:gd name="connsiteY124" fmla="*/ 2274391 h 4548521"/>
                <a:gd name="connsiteX125" fmla="*/ 6370440 w 6370596"/>
                <a:gd name="connsiteY125" fmla="*/ 2236291 h 4548521"/>
                <a:gd name="connsiteX126" fmla="*/ 6351390 w 6370596"/>
                <a:gd name="connsiteY126" fmla="*/ 2229941 h 4548521"/>
                <a:gd name="connsiteX127" fmla="*/ 6325990 w 6370596"/>
                <a:gd name="connsiteY127" fmla="*/ 2217241 h 4548521"/>
                <a:gd name="connsiteX128" fmla="*/ 6306940 w 6370596"/>
                <a:gd name="connsiteY128" fmla="*/ 2102941 h 4548521"/>
                <a:gd name="connsiteX129" fmla="*/ 6300590 w 6370596"/>
                <a:gd name="connsiteY129" fmla="*/ 2033091 h 4548521"/>
                <a:gd name="connsiteX130" fmla="*/ 6281540 w 6370596"/>
                <a:gd name="connsiteY130" fmla="*/ 1969591 h 4548521"/>
                <a:gd name="connsiteX131" fmla="*/ 6268840 w 6370596"/>
                <a:gd name="connsiteY131" fmla="*/ 1937841 h 4548521"/>
                <a:gd name="connsiteX132" fmla="*/ 6262490 w 6370596"/>
                <a:gd name="connsiteY132" fmla="*/ 1918791 h 4548521"/>
                <a:gd name="connsiteX133" fmla="*/ 6249790 w 6370596"/>
                <a:gd name="connsiteY133" fmla="*/ 1899741 h 4548521"/>
                <a:gd name="connsiteX134" fmla="*/ 6243440 w 6370596"/>
                <a:gd name="connsiteY134" fmla="*/ 1874341 h 4548521"/>
                <a:gd name="connsiteX135" fmla="*/ 6224390 w 6370596"/>
                <a:gd name="connsiteY135" fmla="*/ 1829891 h 4548521"/>
                <a:gd name="connsiteX136" fmla="*/ 6218040 w 6370596"/>
                <a:gd name="connsiteY136" fmla="*/ 1753691 h 4548521"/>
                <a:gd name="connsiteX137" fmla="*/ 6192640 w 6370596"/>
                <a:gd name="connsiteY137" fmla="*/ 1696541 h 4548521"/>
                <a:gd name="connsiteX138" fmla="*/ 6179940 w 6370596"/>
                <a:gd name="connsiteY138" fmla="*/ 1671141 h 4548521"/>
                <a:gd name="connsiteX139" fmla="*/ 6154540 w 6370596"/>
                <a:gd name="connsiteY139" fmla="*/ 1633041 h 4548521"/>
                <a:gd name="connsiteX140" fmla="*/ 6141840 w 6370596"/>
                <a:gd name="connsiteY140" fmla="*/ 1594941 h 4548521"/>
                <a:gd name="connsiteX141" fmla="*/ 6135490 w 6370596"/>
                <a:gd name="connsiteY141" fmla="*/ 1575891 h 4548521"/>
                <a:gd name="connsiteX142" fmla="*/ 6129140 w 6370596"/>
                <a:gd name="connsiteY142" fmla="*/ 1550491 h 4548521"/>
                <a:gd name="connsiteX143" fmla="*/ 6116440 w 6370596"/>
                <a:gd name="connsiteY143" fmla="*/ 1531441 h 4548521"/>
                <a:gd name="connsiteX144" fmla="*/ 6097390 w 6370596"/>
                <a:gd name="connsiteY144" fmla="*/ 1486991 h 4548521"/>
                <a:gd name="connsiteX145" fmla="*/ 6059290 w 6370596"/>
                <a:gd name="connsiteY145" fmla="*/ 1474291 h 4548521"/>
                <a:gd name="connsiteX146" fmla="*/ 6002140 w 6370596"/>
                <a:gd name="connsiteY146" fmla="*/ 1461591 h 4548521"/>
                <a:gd name="connsiteX147" fmla="*/ 5964040 w 6370596"/>
                <a:gd name="connsiteY147" fmla="*/ 1448891 h 4548521"/>
                <a:gd name="connsiteX148" fmla="*/ 5944990 w 6370596"/>
                <a:gd name="connsiteY148" fmla="*/ 1442541 h 4548521"/>
                <a:gd name="connsiteX149" fmla="*/ 5887840 w 6370596"/>
                <a:gd name="connsiteY149" fmla="*/ 1429841 h 4548521"/>
                <a:gd name="connsiteX150" fmla="*/ 5868790 w 6370596"/>
                <a:gd name="connsiteY150" fmla="*/ 1423491 h 4548521"/>
                <a:gd name="connsiteX151" fmla="*/ 5563990 w 6370596"/>
                <a:gd name="connsiteY151" fmla="*/ 1436191 h 4548521"/>
                <a:gd name="connsiteX152" fmla="*/ 5506840 w 6370596"/>
                <a:gd name="connsiteY152" fmla="*/ 1448891 h 4548521"/>
                <a:gd name="connsiteX153" fmla="*/ 5468740 w 6370596"/>
                <a:gd name="connsiteY153" fmla="*/ 1461591 h 4548521"/>
                <a:gd name="connsiteX154" fmla="*/ 5449690 w 6370596"/>
                <a:gd name="connsiteY154" fmla="*/ 1467941 h 4548521"/>
                <a:gd name="connsiteX155" fmla="*/ 5430640 w 6370596"/>
                <a:gd name="connsiteY155" fmla="*/ 1480641 h 4548521"/>
                <a:gd name="connsiteX156" fmla="*/ 5373490 w 6370596"/>
                <a:gd name="connsiteY156" fmla="*/ 1493341 h 4548521"/>
                <a:gd name="connsiteX157" fmla="*/ 5309990 w 6370596"/>
                <a:gd name="connsiteY157" fmla="*/ 1506041 h 4548521"/>
                <a:gd name="connsiteX158" fmla="*/ 5202040 w 6370596"/>
                <a:gd name="connsiteY158" fmla="*/ 1525091 h 4548521"/>
                <a:gd name="connsiteX159" fmla="*/ 5030590 w 6370596"/>
                <a:gd name="connsiteY159" fmla="*/ 1512391 h 4548521"/>
                <a:gd name="connsiteX160" fmla="*/ 4967090 w 6370596"/>
                <a:gd name="connsiteY160" fmla="*/ 1493341 h 4548521"/>
                <a:gd name="connsiteX161" fmla="*/ 4948040 w 6370596"/>
                <a:gd name="connsiteY161" fmla="*/ 1486991 h 4548521"/>
                <a:gd name="connsiteX162" fmla="*/ 4922640 w 6370596"/>
                <a:gd name="connsiteY162" fmla="*/ 1480641 h 4548521"/>
                <a:gd name="connsiteX163" fmla="*/ 4903590 w 6370596"/>
                <a:gd name="connsiteY163" fmla="*/ 1474291 h 4548521"/>
                <a:gd name="connsiteX164" fmla="*/ 4833740 w 6370596"/>
                <a:gd name="connsiteY164" fmla="*/ 1467941 h 4548521"/>
                <a:gd name="connsiteX165" fmla="*/ 4795640 w 6370596"/>
                <a:gd name="connsiteY165" fmla="*/ 1455241 h 4548521"/>
                <a:gd name="connsiteX166" fmla="*/ 4522590 w 6370596"/>
                <a:gd name="connsiteY166" fmla="*/ 1442541 h 4548521"/>
                <a:gd name="connsiteX167" fmla="*/ 4490840 w 6370596"/>
                <a:gd name="connsiteY167" fmla="*/ 1436191 h 4548521"/>
                <a:gd name="connsiteX168" fmla="*/ 4452740 w 6370596"/>
                <a:gd name="connsiteY168" fmla="*/ 1423491 h 4548521"/>
                <a:gd name="connsiteX169" fmla="*/ 4395590 w 6370596"/>
                <a:gd name="connsiteY169" fmla="*/ 1417141 h 4548521"/>
                <a:gd name="connsiteX170" fmla="*/ 4357490 w 6370596"/>
                <a:gd name="connsiteY170" fmla="*/ 1391741 h 4548521"/>
                <a:gd name="connsiteX171" fmla="*/ 4319390 w 6370596"/>
                <a:gd name="connsiteY171" fmla="*/ 1379041 h 4548521"/>
                <a:gd name="connsiteX172" fmla="*/ 4281290 w 6370596"/>
                <a:gd name="connsiteY172" fmla="*/ 1366341 h 4548521"/>
                <a:gd name="connsiteX173" fmla="*/ 4243190 w 6370596"/>
                <a:gd name="connsiteY173" fmla="*/ 1353641 h 4548521"/>
                <a:gd name="connsiteX174" fmla="*/ 4211440 w 6370596"/>
                <a:gd name="connsiteY174" fmla="*/ 1347291 h 4548521"/>
                <a:gd name="connsiteX175" fmla="*/ 4192390 w 6370596"/>
                <a:gd name="connsiteY175" fmla="*/ 1334591 h 4548521"/>
                <a:gd name="connsiteX176" fmla="*/ 4154290 w 6370596"/>
                <a:gd name="connsiteY176" fmla="*/ 1321891 h 4548521"/>
                <a:gd name="connsiteX177" fmla="*/ 4135240 w 6370596"/>
                <a:gd name="connsiteY177" fmla="*/ 1315541 h 4548521"/>
                <a:gd name="connsiteX178" fmla="*/ 4103490 w 6370596"/>
                <a:gd name="connsiteY178" fmla="*/ 1296491 h 4548521"/>
                <a:gd name="connsiteX179" fmla="*/ 4059040 w 6370596"/>
                <a:gd name="connsiteY179" fmla="*/ 1283791 h 4548521"/>
                <a:gd name="connsiteX180" fmla="*/ 4033640 w 6370596"/>
                <a:gd name="connsiteY180" fmla="*/ 1271091 h 4548521"/>
                <a:gd name="connsiteX181" fmla="*/ 3982840 w 6370596"/>
                <a:gd name="connsiteY181" fmla="*/ 1258391 h 4548521"/>
                <a:gd name="connsiteX182" fmla="*/ 3919340 w 6370596"/>
                <a:gd name="connsiteY182" fmla="*/ 1220291 h 4548521"/>
                <a:gd name="connsiteX183" fmla="*/ 3900290 w 6370596"/>
                <a:gd name="connsiteY183" fmla="*/ 1213941 h 4548521"/>
                <a:gd name="connsiteX184" fmla="*/ 3709790 w 6370596"/>
                <a:gd name="connsiteY184" fmla="*/ 1207591 h 4548521"/>
                <a:gd name="connsiteX185" fmla="*/ 3627240 w 6370596"/>
                <a:gd name="connsiteY185" fmla="*/ 1213941 h 4548521"/>
                <a:gd name="connsiteX186" fmla="*/ 3589140 w 6370596"/>
                <a:gd name="connsiteY186" fmla="*/ 1232991 h 4548521"/>
                <a:gd name="connsiteX187" fmla="*/ 3551040 w 6370596"/>
                <a:gd name="connsiteY187" fmla="*/ 1245691 h 4548521"/>
                <a:gd name="connsiteX188" fmla="*/ 3531990 w 6370596"/>
                <a:gd name="connsiteY188" fmla="*/ 1258391 h 4548521"/>
                <a:gd name="connsiteX189" fmla="*/ 3512940 w 6370596"/>
                <a:gd name="connsiteY189" fmla="*/ 1264741 h 4548521"/>
                <a:gd name="connsiteX190" fmla="*/ 3474840 w 6370596"/>
                <a:gd name="connsiteY190" fmla="*/ 1290141 h 4548521"/>
                <a:gd name="connsiteX191" fmla="*/ 3455790 w 6370596"/>
                <a:gd name="connsiteY191" fmla="*/ 1302841 h 4548521"/>
                <a:gd name="connsiteX192" fmla="*/ 3455790 w 6370596"/>
                <a:gd name="connsiteY192" fmla="*/ 1455241 h 4548521"/>
                <a:gd name="connsiteX193" fmla="*/ 3366890 w 6370596"/>
                <a:gd name="connsiteY193" fmla="*/ 1506041 h 4548521"/>
                <a:gd name="connsiteX194" fmla="*/ 3271640 w 6370596"/>
                <a:gd name="connsiteY194" fmla="*/ 1448891 h 4548521"/>
                <a:gd name="connsiteX195" fmla="*/ 3252590 w 6370596"/>
                <a:gd name="connsiteY195" fmla="*/ 1455241 h 4548521"/>
                <a:gd name="connsiteX196" fmla="*/ 3176390 w 6370596"/>
                <a:gd name="connsiteY196" fmla="*/ 1429841 h 4548521"/>
                <a:gd name="connsiteX197" fmla="*/ 3157340 w 6370596"/>
                <a:gd name="connsiteY197" fmla="*/ 1410791 h 4548521"/>
                <a:gd name="connsiteX198" fmla="*/ 3138290 w 6370596"/>
                <a:gd name="connsiteY198" fmla="*/ 1372691 h 4548521"/>
                <a:gd name="connsiteX199" fmla="*/ 3131940 w 6370596"/>
                <a:gd name="connsiteY199" fmla="*/ 1353641 h 4548521"/>
                <a:gd name="connsiteX200" fmla="*/ 3119240 w 6370596"/>
                <a:gd name="connsiteY200" fmla="*/ 1334591 h 4548521"/>
                <a:gd name="connsiteX201" fmla="*/ 3112890 w 6370596"/>
                <a:gd name="connsiteY201" fmla="*/ 1315541 h 4548521"/>
                <a:gd name="connsiteX202" fmla="*/ 3100190 w 6370596"/>
                <a:gd name="connsiteY202" fmla="*/ 1296491 h 4548521"/>
                <a:gd name="connsiteX203" fmla="*/ 3087490 w 6370596"/>
                <a:gd name="connsiteY203" fmla="*/ 1271091 h 4548521"/>
                <a:gd name="connsiteX204" fmla="*/ 3068440 w 6370596"/>
                <a:gd name="connsiteY204" fmla="*/ 1252041 h 4548521"/>
                <a:gd name="connsiteX205" fmla="*/ 3030340 w 6370596"/>
                <a:gd name="connsiteY205" fmla="*/ 1232991 h 4548521"/>
                <a:gd name="connsiteX206" fmla="*/ 3011290 w 6370596"/>
                <a:gd name="connsiteY206" fmla="*/ 1213941 h 4548521"/>
                <a:gd name="connsiteX207" fmla="*/ 2985890 w 6370596"/>
                <a:gd name="connsiteY207" fmla="*/ 1194891 h 4548521"/>
                <a:gd name="connsiteX208" fmla="*/ 2966840 w 6370596"/>
                <a:gd name="connsiteY208" fmla="*/ 1169491 h 4548521"/>
                <a:gd name="connsiteX209" fmla="*/ 2941440 w 6370596"/>
                <a:gd name="connsiteY209" fmla="*/ 1144091 h 4548521"/>
                <a:gd name="connsiteX210" fmla="*/ 2896990 w 6370596"/>
                <a:gd name="connsiteY210" fmla="*/ 1086941 h 4548521"/>
                <a:gd name="connsiteX211" fmla="*/ 2865240 w 6370596"/>
                <a:gd name="connsiteY211" fmla="*/ 1048841 h 4548521"/>
                <a:gd name="connsiteX212" fmla="*/ 2839840 w 6370596"/>
                <a:gd name="connsiteY212" fmla="*/ 1029791 h 4548521"/>
                <a:gd name="connsiteX213" fmla="*/ 2801740 w 6370596"/>
                <a:gd name="connsiteY213" fmla="*/ 1004391 h 4548521"/>
                <a:gd name="connsiteX214" fmla="*/ 2757290 w 6370596"/>
                <a:gd name="connsiteY214" fmla="*/ 966291 h 4548521"/>
                <a:gd name="connsiteX215" fmla="*/ 2719190 w 6370596"/>
                <a:gd name="connsiteY215" fmla="*/ 928191 h 4548521"/>
                <a:gd name="connsiteX216" fmla="*/ 2700140 w 6370596"/>
                <a:gd name="connsiteY216" fmla="*/ 915491 h 4548521"/>
                <a:gd name="connsiteX217" fmla="*/ 2655690 w 6370596"/>
                <a:gd name="connsiteY217" fmla="*/ 871041 h 4548521"/>
                <a:gd name="connsiteX218" fmla="*/ 2630290 w 6370596"/>
                <a:gd name="connsiteY218" fmla="*/ 832941 h 4548521"/>
                <a:gd name="connsiteX219" fmla="*/ 2598540 w 6370596"/>
                <a:gd name="connsiteY219" fmla="*/ 801191 h 4548521"/>
                <a:gd name="connsiteX220" fmla="*/ 2585840 w 6370596"/>
                <a:gd name="connsiteY220" fmla="*/ 782141 h 4548521"/>
                <a:gd name="connsiteX221" fmla="*/ 2522340 w 6370596"/>
                <a:gd name="connsiteY221" fmla="*/ 744041 h 4548521"/>
                <a:gd name="connsiteX222" fmla="*/ 2503290 w 6370596"/>
                <a:gd name="connsiteY222" fmla="*/ 724991 h 4548521"/>
                <a:gd name="connsiteX223" fmla="*/ 2452490 w 6370596"/>
                <a:gd name="connsiteY223" fmla="*/ 693241 h 4548521"/>
                <a:gd name="connsiteX224" fmla="*/ 2376290 w 6370596"/>
                <a:gd name="connsiteY224" fmla="*/ 642441 h 4548521"/>
                <a:gd name="connsiteX225" fmla="*/ 2331840 w 6370596"/>
                <a:gd name="connsiteY225" fmla="*/ 585291 h 4548521"/>
                <a:gd name="connsiteX226" fmla="*/ 2293740 w 6370596"/>
                <a:gd name="connsiteY226" fmla="*/ 547191 h 4548521"/>
                <a:gd name="connsiteX227" fmla="*/ 2268340 w 6370596"/>
                <a:gd name="connsiteY227" fmla="*/ 496391 h 4548521"/>
                <a:gd name="connsiteX228" fmla="*/ 2223890 w 6370596"/>
                <a:gd name="connsiteY228" fmla="*/ 350341 h 4548521"/>
                <a:gd name="connsiteX229" fmla="*/ 2211190 w 6370596"/>
                <a:gd name="connsiteY229" fmla="*/ 331291 h 4548521"/>
                <a:gd name="connsiteX230" fmla="*/ 2204840 w 6370596"/>
                <a:gd name="connsiteY230" fmla="*/ 312241 h 4548521"/>
                <a:gd name="connsiteX231" fmla="*/ 2179440 w 6370596"/>
                <a:gd name="connsiteY231" fmla="*/ 274141 h 4548521"/>
                <a:gd name="connsiteX232" fmla="*/ 2122290 w 6370596"/>
                <a:gd name="connsiteY232" fmla="*/ 134441 h 4548521"/>
                <a:gd name="connsiteX233" fmla="*/ 2096890 w 6370596"/>
                <a:gd name="connsiteY233" fmla="*/ 96341 h 4548521"/>
                <a:gd name="connsiteX234" fmla="*/ 2071490 w 6370596"/>
                <a:gd name="connsiteY234" fmla="*/ 89991 h 4548521"/>
                <a:gd name="connsiteX235" fmla="*/ 2001640 w 6370596"/>
                <a:gd name="connsiteY235" fmla="*/ 58241 h 4548521"/>
                <a:gd name="connsiteX236" fmla="*/ 1982590 w 6370596"/>
                <a:gd name="connsiteY236" fmla="*/ 45541 h 4548521"/>
                <a:gd name="connsiteX237" fmla="*/ 1684140 w 6370596"/>
                <a:gd name="connsiteY237" fmla="*/ 26491 h 4548521"/>
                <a:gd name="connsiteX238" fmla="*/ 763390 w 6370596"/>
                <a:gd name="connsiteY238" fmla="*/ 13791 h 4548521"/>
                <a:gd name="connsiteX239" fmla="*/ 503040 w 6370596"/>
                <a:gd name="connsiteY239" fmla="*/ 1091 h 4548521"/>
                <a:gd name="connsiteX240" fmla="*/ 452240 w 6370596"/>
                <a:gd name="connsiteY240" fmla="*/ 20141 h 4548521"/>
                <a:gd name="connsiteX241" fmla="*/ 134740 w 6370596"/>
                <a:gd name="connsiteY241" fmla="*/ 20141 h 4548521"/>
                <a:gd name="connsiteX242" fmla="*/ 45840 w 6370596"/>
                <a:gd name="connsiteY242" fmla="*/ 64591 h 4548521"/>
                <a:gd name="connsiteX243" fmla="*/ 26790 w 6370596"/>
                <a:gd name="connsiteY243" fmla="*/ 229691 h 4548521"/>
                <a:gd name="connsiteX244" fmla="*/ 7740 w 6370596"/>
                <a:gd name="connsiteY244" fmla="*/ 369391 h 4548521"/>
                <a:gd name="connsiteX245" fmla="*/ 20440 w 6370596"/>
                <a:gd name="connsiteY245"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75090 w 6370596"/>
                <a:gd name="connsiteY111" fmla="*/ 2617291 h 4548521"/>
                <a:gd name="connsiteX112" fmla="*/ 5500490 w 6370596"/>
                <a:gd name="connsiteY112" fmla="*/ 2534741 h 4548521"/>
                <a:gd name="connsiteX113" fmla="*/ 5538590 w 6370596"/>
                <a:gd name="connsiteY113" fmla="*/ 2433141 h 4548521"/>
                <a:gd name="connsiteX114" fmla="*/ 5513190 w 6370596"/>
                <a:gd name="connsiteY114" fmla="*/ 2356941 h 4548521"/>
                <a:gd name="connsiteX115" fmla="*/ 5551290 w 6370596"/>
                <a:gd name="connsiteY115" fmla="*/ 2293441 h 4548521"/>
                <a:gd name="connsiteX116" fmla="*/ 5576690 w 6370596"/>
                <a:gd name="connsiteY116" fmla="*/ 2287091 h 4548521"/>
                <a:gd name="connsiteX117" fmla="*/ 5722740 w 6370596"/>
                <a:gd name="connsiteY117" fmla="*/ 2331541 h 4548521"/>
                <a:gd name="connsiteX118" fmla="*/ 5843390 w 6370596"/>
                <a:gd name="connsiteY118" fmla="*/ 2299791 h 4548521"/>
                <a:gd name="connsiteX119" fmla="*/ 5951340 w 6370596"/>
                <a:gd name="connsiteY119" fmla="*/ 2261691 h 4548521"/>
                <a:gd name="connsiteX120" fmla="*/ 6129140 w 6370596"/>
                <a:gd name="connsiteY120" fmla="*/ 2299791 h 4548521"/>
                <a:gd name="connsiteX121" fmla="*/ 6287890 w 6370596"/>
                <a:gd name="connsiteY121" fmla="*/ 2293441 h 4548521"/>
                <a:gd name="connsiteX122" fmla="*/ 6306940 w 6370596"/>
                <a:gd name="connsiteY122" fmla="*/ 2280741 h 4548521"/>
                <a:gd name="connsiteX123" fmla="*/ 6332340 w 6370596"/>
                <a:gd name="connsiteY123" fmla="*/ 2274391 h 4548521"/>
                <a:gd name="connsiteX124" fmla="*/ 6370440 w 6370596"/>
                <a:gd name="connsiteY124" fmla="*/ 2236291 h 4548521"/>
                <a:gd name="connsiteX125" fmla="*/ 6351390 w 6370596"/>
                <a:gd name="connsiteY125" fmla="*/ 2229941 h 4548521"/>
                <a:gd name="connsiteX126" fmla="*/ 6325990 w 6370596"/>
                <a:gd name="connsiteY126" fmla="*/ 2217241 h 4548521"/>
                <a:gd name="connsiteX127" fmla="*/ 6306940 w 6370596"/>
                <a:gd name="connsiteY127" fmla="*/ 2102941 h 4548521"/>
                <a:gd name="connsiteX128" fmla="*/ 6300590 w 6370596"/>
                <a:gd name="connsiteY128" fmla="*/ 2033091 h 4548521"/>
                <a:gd name="connsiteX129" fmla="*/ 6281540 w 6370596"/>
                <a:gd name="connsiteY129" fmla="*/ 1969591 h 4548521"/>
                <a:gd name="connsiteX130" fmla="*/ 6268840 w 6370596"/>
                <a:gd name="connsiteY130" fmla="*/ 1937841 h 4548521"/>
                <a:gd name="connsiteX131" fmla="*/ 6262490 w 6370596"/>
                <a:gd name="connsiteY131" fmla="*/ 1918791 h 4548521"/>
                <a:gd name="connsiteX132" fmla="*/ 6249790 w 6370596"/>
                <a:gd name="connsiteY132" fmla="*/ 1899741 h 4548521"/>
                <a:gd name="connsiteX133" fmla="*/ 6243440 w 6370596"/>
                <a:gd name="connsiteY133" fmla="*/ 1874341 h 4548521"/>
                <a:gd name="connsiteX134" fmla="*/ 6224390 w 6370596"/>
                <a:gd name="connsiteY134" fmla="*/ 1829891 h 4548521"/>
                <a:gd name="connsiteX135" fmla="*/ 6218040 w 6370596"/>
                <a:gd name="connsiteY135" fmla="*/ 1753691 h 4548521"/>
                <a:gd name="connsiteX136" fmla="*/ 6192640 w 6370596"/>
                <a:gd name="connsiteY136" fmla="*/ 1696541 h 4548521"/>
                <a:gd name="connsiteX137" fmla="*/ 6179940 w 6370596"/>
                <a:gd name="connsiteY137" fmla="*/ 1671141 h 4548521"/>
                <a:gd name="connsiteX138" fmla="*/ 6154540 w 6370596"/>
                <a:gd name="connsiteY138" fmla="*/ 1633041 h 4548521"/>
                <a:gd name="connsiteX139" fmla="*/ 6141840 w 6370596"/>
                <a:gd name="connsiteY139" fmla="*/ 1594941 h 4548521"/>
                <a:gd name="connsiteX140" fmla="*/ 6135490 w 6370596"/>
                <a:gd name="connsiteY140" fmla="*/ 1575891 h 4548521"/>
                <a:gd name="connsiteX141" fmla="*/ 6129140 w 6370596"/>
                <a:gd name="connsiteY141" fmla="*/ 1550491 h 4548521"/>
                <a:gd name="connsiteX142" fmla="*/ 6116440 w 6370596"/>
                <a:gd name="connsiteY142" fmla="*/ 1531441 h 4548521"/>
                <a:gd name="connsiteX143" fmla="*/ 6097390 w 6370596"/>
                <a:gd name="connsiteY143" fmla="*/ 1486991 h 4548521"/>
                <a:gd name="connsiteX144" fmla="*/ 6059290 w 6370596"/>
                <a:gd name="connsiteY144" fmla="*/ 1474291 h 4548521"/>
                <a:gd name="connsiteX145" fmla="*/ 6002140 w 6370596"/>
                <a:gd name="connsiteY145" fmla="*/ 1461591 h 4548521"/>
                <a:gd name="connsiteX146" fmla="*/ 5964040 w 6370596"/>
                <a:gd name="connsiteY146" fmla="*/ 1448891 h 4548521"/>
                <a:gd name="connsiteX147" fmla="*/ 5944990 w 6370596"/>
                <a:gd name="connsiteY147" fmla="*/ 1442541 h 4548521"/>
                <a:gd name="connsiteX148" fmla="*/ 5887840 w 6370596"/>
                <a:gd name="connsiteY148" fmla="*/ 1429841 h 4548521"/>
                <a:gd name="connsiteX149" fmla="*/ 5868790 w 6370596"/>
                <a:gd name="connsiteY149" fmla="*/ 1423491 h 4548521"/>
                <a:gd name="connsiteX150" fmla="*/ 5563990 w 6370596"/>
                <a:gd name="connsiteY150" fmla="*/ 1436191 h 4548521"/>
                <a:gd name="connsiteX151" fmla="*/ 5506840 w 6370596"/>
                <a:gd name="connsiteY151" fmla="*/ 1448891 h 4548521"/>
                <a:gd name="connsiteX152" fmla="*/ 5468740 w 6370596"/>
                <a:gd name="connsiteY152" fmla="*/ 1461591 h 4548521"/>
                <a:gd name="connsiteX153" fmla="*/ 5449690 w 6370596"/>
                <a:gd name="connsiteY153" fmla="*/ 1467941 h 4548521"/>
                <a:gd name="connsiteX154" fmla="*/ 5430640 w 6370596"/>
                <a:gd name="connsiteY154" fmla="*/ 1480641 h 4548521"/>
                <a:gd name="connsiteX155" fmla="*/ 5373490 w 6370596"/>
                <a:gd name="connsiteY155" fmla="*/ 1493341 h 4548521"/>
                <a:gd name="connsiteX156" fmla="*/ 5309990 w 6370596"/>
                <a:gd name="connsiteY156" fmla="*/ 1506041 h 4548521"/>
                <a:gd name="connsiteX157" fmla="*/ 5202040 w 6370596"/>
                <a:gd name="connsiteY157" fmla="*/ 1525091 h 4548521"/>
                <a:gd name="connsiteX158" fmla="*/ 5030590 w 6370596"/>
                <a:gd name="connsiteY158" fmla="*/ 1512391 h 4548521"/>
                <a:gd name="connsiteX159" fmla="*/ 4967090 w 6370596"/>
                <a:gd name="connsiteY159" fmla="*/ 1493341 h 4548521"/>
                <a:gd name="connsiteX160" fmla="*/ 4948040 w 6370596"/>
                <a:gd name="connsiteY160" fmla="*/ 1486991 h 4548521"/>
                <a:gd name="connsiteX161" fmla="*/ 4922640 w 6370596"/>
                <a:gd name="connsiteY161" fmla="*/ 1480641 h 4548521"/>
                <a:gd name="connsiteX162" fmla="*/ 4903590 w 6370596"/>
                <a:gd name="connsiteY162" fmla="*/ 1474291 h 4548521"/>
                <a:gd name="connsiteX163" fmla="*/ 4833740 w 6370596"/>
                <a:gd name="connsiteY163" fmla="*/ 1467941 h 4548521"/>
                <a:gd name="connsiteX164" fmla="*/ 4795640 w 6370596"/>
                <a:gd name="connsiteY164" fmla="*/ 1455241 h 4548521"/>
                <a:gd name="connsiteX165" fmla="*/ 4522590 w 6370596"/>
                <a:gd name="connsiteY165" fmla="*/ 1442541 h 4548521"/>
                <a:gd name="connsiteX166" fmla="*/ 4490840 w 6370596"/>
                <a:gd name="connsiteY166" fmla="*/ 1436191 h 4548521"/>
                <a:gd name="connsiteX167" fmla="*/ 4452740 w 6370596"/>
                <a:gd name="connsiteY167" fmla="*/ 1423491 h 4548521"/>
                <a:gd name="connsiteX168" fmla="*/ 4395590 w 6370596"/>
                <a:gd name="connsiteY168" fmla="*/ 1417141 h 4548521"/>
                <a:gd name="connsiteX169" fmla="*/ 4357490 w 6370596"/>
                <a:gd name="connsiteY169" fmla="*/ 1391741 h 4548521"/>
                <a:gd name="connsiteX170" fmla="*/ 4319390 w 6370596"/>
                <a:gd name="connsiteY170" fmla="*/ 1379041 h 4548521"/>
                <a:gd name="connsiteX171" fmla="*/ 4281290 w 6370596"/>
                <a:gd name="connsiteY171" fmla="*/ 1366341 h 4548521"/>
                <a:gd name="connsiteX172" fmla="*/ 4243190 w 6370596"/>
                <a:gd name="connsiteY172" fmla="*/ 1353641 h 4548521"/>
                <a:gd name="connsiteX173" fmla="*/ 4211440 w 6370596"/>
                <a:gd name="connsiteY173" fmla="*/ 1347291 h 4548521"/>
                <a:gd name="connsiteX174" fmla="*/ 4192390 w 6370596"/>
                <a:gd name="connsiteY174" fmla="*/ 1334591 h 4548521"/>
                <a:gd name="connsiteX175" fmla="*/ 4154290 w 6370596"/>
                <a:gd name="connsiteY175" fmla="*/ 1321891 h 4548521"/>
                <a:gd name="connsiteX176" fmla="*/ 4135240 w 6370596"/>
                <a:gd name="connsiteY176" fmla="*/ 1315541 h 4548521"/>
                <a:gd name="connsiteX177" fmla="*/ 4103490 w 6370596"/>
                <a:gd name="connsiteY177" fmla="*/ 1296491 h 4548521"/>
                <a:gd name="connsiteX178" fmla="*/ 4059040 w 6370596"/>
                <a:gd name="connsiteY178" fmla="*/ 1283791 h 4548521"/>
                <a:gd name="connsiteX179" fmla="*/ 4033640 w 6370596"/>
                <a:gd name="connsiteY179" fmla="*/ 1271091 h 4548521"/>
                <a:gd name="connsiteX180" fmla="*/ 3982840 w 6370596"/>
                <a:gd name="connsiteY180" fmla="*/ 1258391 h 4548521"/>
                <a:gd name="connsiteX181" fmla="*/ 3919340 w 6370596"/>
                <a:gd name="connsiteY181" fmla="*/ 1220291 h 4548521"/>
                <a:gd name="connsiteX182" fmla="*/ 3900290 w 6370596"/>
                <a:gd name="connsiteY182" fmla="*/ 1213941 h 4548521"/>
                <a:gd name="connsiteX183" fmla="*/ 3709790 w 6370596"/>
                <a:gd name="connsiteY183" fmla="*/ 1207591 h 4548521"/>
                <a:gd name="connsiteX184" fmla="*/ 3627240 w 6370596"/>
                <a:gd name="connsiteY184" fmla="*/ 1213941 h 4548521"/>
                <a:gd name="connsiteX185" fmla="*/ 3589140 w 6370596"/>
                <a:gd name="connsiteY185" fmla="*/ 1232991 h 4548521"/>
                <a:gd name="connsiteX186" fmla="*/ 3551040 w 6370596"/>
                <a:gd name="connsiteY186" fmla="*/ 1245691 h 4548521"/>
                <a:gd name="connsiteX187" fmla="*/ 3531990 w 6370596"/>
                <a:gd name="connsiteY187" fmla="*/ 1258391 h 4548521"/>
                <a:gd name="connsiteX188" fmla="*/ 3512940 w 6370596"/>
                <a:gd name="connsiteY188" fmla="*/ 1264741 h 4548521"/>
                <a:gd name="connsiteX189" fmla="*/ 3474840 w 6370596"/>
                <a:gd name="connsiteY189" fmla="*/ 1290141 h 4548521"/>
                <a:gd name="connsiteX190" fmla="*/ 3455790 w 6370596"/>
                <a:gd name="connsiteY190" fmla="*/ 1302841 h 4548521"/>
                <a:gd name="connsiteX191" fmla="*/ 3455790 w 6370596"/>
                <a:gd name="connsiteY191" fmla="*/ 1455241 h 4548521"/>
                <a:gd name="connsiteX192" fmla="*/ 3366890 w 6370596"/>
                <a:gd name="connsiteY192" fmla="*/ 1506041 h 4548521"/>
                <a:gd name="connsiteX193" fmla="*/ 3271640 w 6370596"/>
                <a:gd name="connsiteY193" fmla="*/ 1448891 h 4548521"/>
                <a:gd name="connsiteX194" fmla="*/ 3252590 w 6370596"/>
                <a:gd name="connsiteY194" fmla="*/ 1455241 h 4548521"/>
                <a:gd name="connsiteX195" fmla="*/ 3176390 w 6370596"/>
                <a:gd name="connsiteY195" fmla="*/ 1429841 h 4548521"/>
                <a:gd name="connsiteX196" fmla="*/ 3157340 w 6370596"/>
                <a:gd name="connsiteY196" fmla="*/ 1410791 h 4548521"/>
                <a:gd name="connsiteX197" fmla="*/ 3138290 w 6370596"/>
                <a:gd name="connsiteY197" fmla="*/ 1372691 h 4548521"/>
                <a:gd name="connsiteX198" fmla="*/ 3131940 w 6370596"/>
                <a:gd name="connsiteY198" fmla="*/ 1353641 h 4548521"/>
                <a:gd name="connsiteX199" fmla="*/ 3119240 w 6370596"/>
                <a:gd name="connsiteY199" fmla="*/ 1334591 h 4548521"/>
                <a:gd name="connsiteX200" fmla="*/ 3112890 w 6370596"/>
                <a:gd name="connsiteY200" fmla="*/ 1315541 h 4548521"/>
                <a:gd name="connsiteX201" fmla="*/ 3100190 w 6370596"/>
                <a:gd name="connsiteY201" fmla="*/ 1296491 h 4548521"/>
                <a:gd name="connsiteX202" fmla="*/ 3087490 w 6370596"/>
                <a:gd name="connsiteY202" fmla="*/ 1271091 h 4548521"/>
                <a:gd name="connsiteX203" fmla="*/ 3068440 w 6370596"/>
                <a:gd name="connsiteY203" fmla="*/ 1252041 h 4548521"/>
                <a:gd name="connsiteX204" fmla="*/ 3030340 w 6370596"/>
                <a:gd name="connsiteY204" fmla="*/ 1232991 h 4548521"/>
                <a:gd name="connsiteX205" fmla="*/ 3011290 w 6370596"/>
                <a:gd name="connsiteY205" fmla="*/ 1213941 h 4548521"/>
                <a:gd name="connsiteX206" fmla="*/ 2985890 w 6370596"/>
                <a:gd name="connsiteY206" fmla="*/ 1194891 h 4548521"/>
                <a:gd name="connsiteX207" fmla="*/ 2966840 w 6370596"/>
                <a:gd name="connsiteY207" fmla="*/ 1169491 h 4548521"/>
                <a:gd name="connsiteX208" fmla="*/ 2941440 w 6370596"/>
                <a:gd name="connsiteY208" fmla="*/ 1144091 h 4548521"/>
                <a:gd name="connsiteX209" fmla="*/ 2896990 w 6370596"/>
                <a:gd name="connsiteY209" fmla="*/ 1086941 h 4548521"/>
                <a:gd name="connsiteX210" fmla="*/ 2865240 w 6370596"/>
                <a:gd name="connsiteY210" fmla="*/ 1048841 h 4548521"/>
                <a:gd name="connsiteX211" fmla="*/ 2839840 w 6370596"/>
                <a:gd name="connsiteY211" fmla="*/ 1029791 h 4548521"/>
                <a:gd name="connsiteX212" fmla="*/ 2801740 w 6370596"/>
                <a:gd name="connsiteY212" fmla="*/ 1004391 h 4548521"/>
                <a:gd name="connsiteX213" fmla="*/ 2757290 w 6370596"/>
                <a:gd name="connsiteY213" fmla="*/ 966291 h 4548521"/>
                <a:gd name="connsiteX214" fmla="*/ 2719190 w 6370596"/>
                <a:gd name="connsiteY214" fmla="*/ 928191 h 4548521"/>
                <a:gd name="connsiteX215" fmla="*/ 2700140 w 6370596"/>
                <a:gd name="connsiteY215" fmla="*/ 915491 h 4548521"/>
                <a:gd name="connsiteX216" fmla="*/ 2655690 w 6370596"/>
                <a:gd name="connsiteY216" fmla="*/ 871041 h 4548521"/>
                <a:gd name="connsiteX217" fmla="*/ 2630290 w 6370596"/>
                <a:gd name="connsiteY217" fmla="*/ 832941 h 4548521"/>
                <a:gd name="connsiteX218" fmla="*/ 2598540 w 6370596"/>
                <a:gd name="connsiteY218" fmla="*/ 801191 h 4548521"/>
                <a:gd name="connsiteX219" fmla="*/ 2585840 w 6370596"/>
                <a:gd name="connsiteY219" fmla="*/ 782141 h 4548521"/>
                <a:gd name="connsiteX220" fmla="*/ 2522340 w 6370596"/>
                <a:gd name="connsiteY220" fmla="*/ 744041 h 4548521"/>
                <a:gd name="connsiteX221" fmla="*/ 2503290 w 6370596"/>
                <a:gd name="connsiteY221" fmla="*/ 724991 h 4548521"/>
                <a:gd name="connsiteX222" fmla="*/ 2452490 w 6370596"/>
                <a:gd name="connsiteY222" fmla="*/ 693241 h 4548521"/>
                <a:gd name="connsiteX223" fmla="*/ 2376290 w 6370596"/>
                <a:gd name="connsiteY223" fmla="*/ 642441 h 4548521"/>
                <a:gd name="connsiteX224" fmla="*/ 2331840 w 6370596"/>
                <a:gd name="connsiteY224" fmla="*/ 585291 h 4548521"/>
                <a:gd name="connsiteX225" fmla="*/ 2293740 w 6370596"/>
                <a:gd name="connsiteY225" fmla="*/ 547191 h 4548521"/>
                <a:gd name="connsiteX226" fmla="*/ 2268340 w 6370596"/>
                <a:gd name="connsiteY226" fmla="*/ 496391 h 4548521"/>
                <a:gd name="connsiteX227" fmla="*/ 2223890 w 6370596"/>
                <a:gd name="connsiteY227" fmla="*/ 350341 h 4548521"/>
                <a:gd name="connsiteX228" fmla="*/ 2211190 w 6370596"/>
                <a:gd name="connsiteY228" fmla="*/ 331291 h 4548521"/>
                <a:gd name="connsiteX229" fmla="*/ 2204840 w 6370596"/>
                <a:gd name="connsiteY229" fmla="*/ 312241 h 4548521"/>
                <a:gd name="connsiteX230" fmla="*/ 2179440 w 6370596"/>
                <a:gd name="connsiteY230" fmla="*/ 274141 h 4548521"/>
                <a:gd name="connsiteX231" fmla="*/ 2122290 w 6370596"/>
                <a:gd name="connsiteY231" fmla="*/ 134441 h 4548521"/>
                <a:gd name="connsiteX232" fmla="*/ 2096890 w 6370596"/>
                <a:gd name="connsiteY232" fmla="*/ 96341 h 4548521"/>
                <a:gd name="connsiteX233" fmla="*/ 2071490 w 6370596"/>
                <a:gd name="connsiteY233" fmla="*/ 89991 h 4548521"/>
                <a:gd name="connsiteX234" fmla="*/ 2001640 w 6370596"/>
                <a:gd name="connsiteY234" fmla="*/ 58241 h 4548521"/>
                <a:gd name="connsiteX235" fmla="*/ 1982590 w 6370596"/>
                <a:gd name="connsiteY235" fmla="*/ 45541 h 4548521"/>
                <a:gd name="connsiteX236" fmla="*/ 1684140 w 6370596"/>
                <a:gd name="connsiteY236" fmla="*/ 26491 h 4548521"/>
                <a:gd name="connsiteX237" fmla="*/ 763390 w 6370596"/>
                <a:gd name="connsiteY237" fmla="*/ 13791 h 4548521"/>
                <a:gd name="connsiteX238" fmla="*/ 503040 w 6370596"/>
                <a:gd name="connsiteY238" fmla="*/ 1091 h 4548521"/>
                <a:gd name="connsiteX239" fmla="*/ 452240 w 6370596"/>
                <a:gd name="connsiteY239" fmla="*/ 20141 h 4548521"/>
                <a:gd name="connsiteX240" fmla="*/ 134740 w 6370596"/>
                <a:gd name="connsiteY240" fmla="*/ 20141 h 4548521"/>
                <a:gd name="connsiteX241" fmla="*/ 45840 w 6370596"/>
                <a:gd name="connsiteY241" fmla="*/ 64591 h 4548521"/>
                <a:gd name="connsiteX242" fmla="*/ 26790 w 6370596"/>
                <a:gd name="connsiteY242" fmla="*/ 229691 h 4548521"/>
                <a:gd name="connsiteX243" fmla="*/ 7740 w 6370596"/>
                <a:gd name="connsiteY243" fmla="*/ 369391 h 4548521"/>
                <a:gd name="connsiteX244" fmla="*/ 20440 w 6370596"/>
                <a:gd name="connsiteY244"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75090 w 6370596"/>
                <a:gd name="connsiteY111" fmla="*/ 2617291 h 4548521"/>
                <a:gd name="connsiteX112" fmla="*/ 5500490 w 6370596"/>
                <a:gd name="connsiteY112" fmla="*/ 2534741 h 4548521"/>
                <a:gd name="connsiteX113" fmla="*/ 5538590 w 6370596"/>
                <a:gd name="connsiteY113" fmla="*/ 2433141 h 4548521"/>
                <a:gd name="connsiteX114" fmla="*/ 5513190 w 6370596"/>
                <a:gd name="connsiteY114" fmla="*/ 2356941 h 4548521"/>
                <a:gd name="connsiteX115" fmla="*/ 5551290 w 6370596"/>
                <a:gd name="connsiteY115" fmla="*/ 2293441 h 4548521"/>
                <a:gd name="connsiteX116" fmla="*/ 5576690 w 6370596"/>
                <a:gd name="connsiteY116" fmla="*/ 2287091 h 4548521"/>
                <a:gd name="connsiteX117" fmla="*/ 5722740 w 6370596"/>
                <a:gd name="connsiteY117" fmla="*/ 2331541 h 4548521"/>
                <a:gd name="connsiteX118" fmla="*/ 5843390 w 6370596"/>
                <a:gd name="connsiteY118" fmla="*/ 2299791 h 4548521"/>
                <a:gd name="connsiteX119" fmla="*/ 6008490 w 6370596"/>
                <a:gd name="connsiteY119" fmla="*/ 2287091 h 4548521"/>
                <a:gd name="connsiteX120" fmla="*/ 6129140 w 6370596"/>
                <a:gd name="connsiteY120" fmla="*/ 2299791 h 4548521"/>
                <a:gd name="connsiteX121" fmla="*/ 6287890 w 6370596"/>
                <a:gd name="connsiteY121" fmla="*/ 2293441 h 4548521"/>
                <a:gd name="connsiteX122" fmla="*/ 6306940 w 6370596"/>
                <a:gd name="connsiteY122" fmla="*/ 2280741 h 4548521"/>
                <a:gd name="connsiteX123" fmla="*/ 6332340 w 6370596"/>
                <a:gd name="connsiteY123" fmla="*/ 2274391 h 4548521"/>
                <a:gd name="connsiteX124" fmla="*/ 6370440 w 6370596"/>
                <a:gd name="connsiteY124" fmla="*/ 2236291 h 4548521"/>
                <a:gd name="connsiteX125" fmla="*/ 6351390 w 6370596"/>
                <a:gd name="connsiteY125" fmla="*/ 2229941 h 4548521"/>
                <a:gd name="connsiteX126" fmla="*/ 6325990 w 6370596"/>
                <a:gd name="connsiteY126" fmla="*/ 2217241 h 4548521"/>
                <a:gd name="connsiteX127" fmla="*/ 6306940 w 6370596"/>
                <a:gd name="connsiteY127" fmla="*/ 2102941 h 4548521"/>
                <a:gd name="connsiteX128" fmla="*/ 6300590 w 6370596"/>
                <a:gd name="connsiteY128" fmla="*/ 2033091 h 4548521"/>
                <a:gd name="connsiteX129" fmla="*/ 6281540 w 6370596"/>
                <a:gd name="connsiteY129" fmla="*/ 1969591 h 4548521"/>
                <a:gd name="connsiteX130" fmla="*/ 6268840 w 6370596"/>
                <a:gd name="connsiteY130" fmla="*/ 1937841 h 4548521"/>
                <a:gd name="connsiteX131" fmla="*/ 6262490 w 6370596"/>
                <a:gd name="connsiteY131" fmla="*/ 1918791 h 4548521"/>
                <a:gd name="connsiteX132" fmla="*/ 6249790 w 6370596"/>
                <a:gd name="connsiteY132" fmla="*/ 1899741 h 4548521"/>
                <a:gd name="connsiteX133" fmla="*/ 6243440 w 6370596"/>
                <a:gd name="connsiteY133" fmla="*/ 1874341 h 4548521"/>
                <a:gd name="connsiteX134" fmla="*/ 6224390 w 6370596"/>
                <a:gd name="connsiteY134" fmla="*/ 1829891 h 4548521"/>
                <a:gd name="connsiteX135" fmla="*/ 6218040 w 6370596"/>
                <a:gd name="connsiteY135" fmla="*/ 1753691 h 4548521"/>
                <a:gd name="connsiteX136" fmla="*/ 6192640 w 6370596"/>
                <a:gd name="connsiteY136" fmla="*/ 1696541 h 4548521"/>
                <a:gd name="connsiteX137" fmla="*/ 6179940 w 6370596"/>
                <a:gd name="connsiteY137" fmla="*/ 1671141 h 4548521"/>
                <a:gd name="connsiteX138" fmla="*/ 6154540 w 6370596"/>
                <a:gd name="connsiteY138" fmla="*/ 1633041 h 4548521"/>
                <a:gd name="connsiteX139" fmla="*/ 6141840 w 6370596"/>
                <a:gd name="connsiteY139" fmla="*/ 1594941 h 4548521"/>
                <a:gd name="connsiteX140" fmla="*/ 6135490 w 6370596"/>
                <a:gd name="connsiteY140" fmla="*/ 1575891 h 4548521"/>
                <a:gd name="connsiteX141" fmla="*/ 6129140 w 6370596"/>
                <a:gd name="connsiteY141" fmla="*/ 1550491 h 4548521"/>
                <a:gd name="connsiteX142" fmla="*/ 6116440 w 6370596"/>
                <a:gd name="connsiteY142" fmla="*/ 1531441 h 4548521"/>
                <a:gd name="connsiteX143" fmla="*/ 6097390 w 6370596"/>
                <a:gd name="connsiteY143" fmla="*/ 1486991 h 4548521"/>
                <a:gd name="connsiteX144" fmla="*/ 6059290 w 6370596"/>
                <a:gd name="connsiteY144" fmla="*/ 1474291 h 4548521"/>
                <a:gd name="connsiteX145" fmla="*/ 6002140 w 6370596"/>
                <a:gd name="connsiteY145" fmla="*/ 1461591 h 4548521"/>
                <a:gd name="connsiteX146" fmla="*/ 5964040 w 6370596"/>
                <a:gd name="connsiteY146" fmla="*/ 1448891 h 4548521"/>
                <a:gd name="connsiteX147" fmla="*/ 5944990 w 6370596"/>
                <a:gd name="connsiteY147" fmla="*/ 1442541 h 4548521"/>
                <a:gd name="connsiteX148" fmla="*/ 5887840 w 6370596"/>
                <a:gd name="connsiteY148" fmla="*/ 1429841 h 4548521"/>
                <a:gd name="connsiteX149" fmla="*/ 5868790 w 6370596"/>
                <a:gd name="connsiteY149" fmla="*/ 1423491 h 4548521"/>
                <a:gd name="connsiteX150" fmla="*/ 5563990 w 6370596"/>
                <a:gd name="connsiteY150" fmla="*/ 1436191 h 4548521"/>
                <a:gd name="connsiteX151" fmla="*/ 5506840 w 6370596"/>
                <a:gd name="connsiteY151" fmla="*/ 1448891 h 4548521"/>
                <a:gd name="connsiteX152" fmla="*/ 5468740 w 6370596"/>
                <a:gd name="connsiteY152" fmla="*/ 1461591 h 4548521"/>
                <a:gd name="connsiteX153" fmla="*/ 5449690 w 6370596"/>
                <a:gd name="connsiteY153" fmla="*/ 1467941 h 4548521"/>
                <a:gd name="connsiteX154" fmla="*/ 5430640 w 6370596"/>
                <a:gd name="connsiteY154" fmla="*/ 1480641 h 4548521"/>
                <a:gd name="connsiteX155" fmla="*/ 5373490 w 6370596"/>
                <a:gd name="connsiteY155" fmla="*/ 1493341 h 4548521"/>
                <a:gd name="connsiteX156" fmla="*/ 5309990 w 6370596"/>
                <a:gd name="connsiteY156" fmla="*/ 1506041 h 4548521"/>
                <a:gd name="connsiteX157" fmla="*/ 5202040 w 6370596"/>
                <a:gd name="connsiteY157" fmla="*/ 1525091 h 4548521"/>
                <a:gd name="connsiteX158" fmla="*/ 5030590 w 6370596"/>
                <a:gd name="connsiteY158" fmla="*/ 1512391 h 4548521"/>
                <a:gd name="connsiteX159" fmla="*/ 4967090 w 6370596"/>
                <a:gd name="connsiteY159" fmla="*/ 1493341 h 4548521"/>
                <a:gd name="connsiteX160" fmla="*/ 4948040 w 6370596"/>
                <a:gd name="connsiteY160" fmla="*/ 1486991 h 4548521"/>
                <a:gd name="connsiteX161" fmla="*/ 4922640 w 6370596"/>
                <a:gd name="connsiteY161" fmla="*/ 1480641 h 4548521"/>
                <a:gd name="connsiteX162" fmla="*/ 4903590 w 6370596"/>
                <a:gd name="connsiteY162" fmla="*/ 1474291 h 4548521"/>
                <a:gd name="connsiteX163" fmla="*/ 4833740 w 6370596"/>
                <a:gd name="connsiteY163" fmla="*/ 1467941 h 4548521"/>
                <a:gd name="connsiteX164" fmla="*/ 4795640 w 6370596"/>
                <a:gd name="connsiteY164" fmla="*/ 1455241 h 4548521"/>
                <a:gd name="connsiteX165" fmla="*/ 4522590 w 6370596"/>
                <a:gd name="connsiteY165" fmla="*/ 1442541 h 4548521"/>
                <a:gd name="connsiteX166" fmla="*/ 4490840 w 6370596"/>
                <a:gd name="connsiteY166" fmla="*/ 1436191 h 4548521"/>
                <a:gd name="connsiteX167" fmla="*/ 4452740 w 6370596"/>
                <a:gd name="connsiteY167" fmla="*/ 1423491 h 4548521"/>
                <a:gd name="connsiteX168" fmla="*/ 4395590 w 6370596"/>
                <a:gd name="connsiteY168" fmla="*/ 1417141 h 4548521"/>
                <a:gd name="connsiteX169" fmla="*/ 4357490 w 6370596"/>
                <a:gd name="connsiteY169" fmla="*/ 1391741 h 4548521"/>
                <a:gd name="connsiteX170" fmla="*/ 4319390 w 6370596"/>
                <a:gd name="connsiteY170" fmla="*/ 1379041 h 4548521"/>
                <a:gd name="connsiteX171" fmla="*/ 4281290 w 6370596"/>
                <a:gd name="connsiteY171" fmla="*/ 1366341 h 4548521"/>
                <a:gd name="connsiteX172" fmla="*/ 4243190 w 6370596"/>
                <a:gd name="connsiteY172" fmla="*/ 1353641 h 4548521"/>
                <a:gd name="connsiteX173" fmla="*/ 4211440 w 6370596"/>
                <a:gd name="connsiteY173" fmla="*/ 1347291 h 4548521"/>
                <a:gd name="connsiteX174" fmla="*/ 4192390 w 6370596"/>
                <a:gd name="connsiteY174" fmla="*/ 1334591 h 4548521"/>
                <a:gd name="connsiteX175" fmla="*/ 4154290 w 6370596"/>
                <a:gd name="connsiteY175" fmla="*/ 1321891 h 4548521"/>
                <a:gd name="connsiteX176" fmla="*/ 4135240 w 6370596"/>
                <a:gd name="connsiteY176" fmla="*/ 1315541 h 4548521"/>
                <a:gd name="connsiteX177" fmla="*/ 4103490 w 6370596"/>
                <a:gd name="connsiteY177" fmla="*/ 1296491 h 4548521"/>
                <a:gd name="connsiteX178" fmla="*/ 4059040 w 6370596"/>
                <a:gd name="connsiteY178" fmla="*/ 1283791 h 4548521"/>
                <a:gd name="connsiteX179" fmla="*/ 4033640 w 6370596"/>
                <a:gd name="connsiteY179" fmla="*/ 1271091 h 4548521"/>
                <a:gd name="connsiteX180" fmla="*/ 3982840 w 6370596"/>
                <a:gd name="connsiteY180" fmla="*/ 1258391 h 4548521"/>
                <a:gd name="connsiteX181" fmla="*/ 3919340 w 6370596"/>
                <a:gd name="connsiteY181" fmla="*/ 1220291 h 4548521"/>
                <a:gd name="connsiteX182" fmla="*/ 3900290 w 6370596"/>
                <a:gd name="connsiteY182" fmla="*/ 1213941 h 4548521"/>
                <a:gd name="connsiteX183" fmla="*/ 3709790 w 6370596"/>
                <a:gd name="connsiteY183" fmla="*/ 1207591 h 4548521"/>
                <a:gd name="connsiteX184" fmla="*/ 3627240 w 6370596"/>
                <a:gd name="connsiteY184" fmla="*/ 1213941 h 4548521"/>
                <a:gd name="connsiteX185" fmla="*/ 3589140 w 6370596"/>
                <a:gd name="connsiteY185" fmla="*/ 1232991 h 4548521"/>
                <a:gd name="connsiteX186" fmla="*/ 3551040 w 6370596"/>
                <a:gd name="connsiteY186" fmla="*/ 1245691 h 4548521"/>
                <a:gd name="connsiteX187" fmla="*/ 3531990 w 6370596"/>
                <a:gd name="connsiteY187" fmla="*/ 1258391 h 4548521"/>
                <a:gd name="connsiteX188" fmla="*/ 3512940 w 6370596"/>
                <a:gd name="connsiteY188" fmla="*/ 1264741 h 4548521"/>
                <a:gd name="connsiteX189" fmla="*/ 3474840 w 6370596"/>
                <a:gd name="connsiteY189" fmla="*/ 1290141 h 4548521"/>
                <a:gd name="connsiteX190" fmla="*/ 3455790 w 6370596"/>
                <a:gd name="connsiteY190" fmla="*/ 1302841 h 4548521"/>
                <a:gd name="connsiteX191" fmla="*/ 3455790 w 6370596"/>
                <a:gd name="connsiteY191" fmla="*/ 1455241 h 4548521"/>
                <a:gd name="connsiteX192" fmla="*/ 3366890 w 6370596"/>
                <a:gd name="connsiteY192" fmla="*/ 1506041 h 4548521"/>
                <a:gd name="connsiteX193" fmla="*/ 3271640 w 6370596"/>
                <a:gd name="connsiteY193" fmla="*/ 1448891 h 4548521"/>
                <a:gd name="connsiteX194" fmla="*/ 3252590 w 6370596"/>
                <a:gd name="connsiteY194" fmla="*/ 1455241 h 4548521"/>
                <a:gd name="connsiteX195" fmla="*/ 3176390 w 6370596"/>
                <a:gd name="connsiteY195" fmla="*/ 1429841 h 4548521"/>
                <a:gd name="connsiteX196" fmla="*/ 3157340 w 6370596"/>
                <a:gd name="connsiteY196" fmla="*/ 1410791 h 4548521"/>
                <a:gd name="connsiteX197" fmla="*/ 3138290 w 6370596"/>
                <a:gd name="connsiteY197" fmla="*/ 1372691 h 4548521"/>
                <a:gd name="connsiteX198" fmla="*/ 3131940 w 6370596"/>
                <a:gd name="connsiteY198" fmla="*/ 1353641 h 4548521"/>
                <a:gd name="connsiteX199" fmla="*/ 3119240 w 6370596"/>
                <a:gd name="connsiteY199" fmla="*/ 1334591 h 4548521"/>
                <a:gd name="connsiteX200" fmla="*/ 3112890 w 6370596"/>
                <a:gd name="connsiteY200" fmla="*/ 1315541 h 4548521"/>
                <a:gd name="connsiteX201" fmla="*/ 3100190 w 6370596"/>
                <a:gd name="connsiteY201" fmla="*/ 1296491 h 4548521"/>
                <a:gd name="connsiteX202" fmla="*/ 3087490 w 6370596"/>
                <a:gd name="connsiteY202" fmla="*/ 1271091 h 4548521"/>
                <a:gd name="connsiteX203" fmla="*/ 3068440 w 6370596"/>
                <a:gd name="connsiteY203" fmla="*/ 1252041 h 4548521"/>
                <a:gd name="connsiteX204" fmla="*/ 3030340 w 6370596"/>
                <a:gd name="connsiteY204" fmla="*/ 1232991 h 4548521"/>
                <a:gd name="connsiteX205" fmla="*/ 3011290 w 6370596"/>
                <a:gd name="connsiteY205" fmla="*/ 1213941 h 4548521"/>
                <a:gd name="connsiteX206" fmla="*/ 2985890 w 6370596"/>
                <a:gd name="connsiteY206" fmla="*/ 1194891 h 4548521"/>
                <a:gd name="connsiteX207" fmla="*/ 2966840 w 6370596"/>
                <a:gd name="connsiteY207" fmla="*/ 1169491 h 4548521"/>
                <a:gd name="connsiteX208" fmla="*/ 2941440 w 6370596"/>
                <a:gd name="connsiteY208" fmla="*/ 1144091 h 4548521"/>
                <a:gd name="connsiteX209" fmla="*/ 2896990 w 6370596"/>
                <a:gd name="connsiteY209" fmla="*/ 1086941 h 4548521"/>
                <a:gd name="connsiteX210" fmla="*/ 2865240 w 6370596"/>
                <a:gd name="connsiteY210" fmla="*/ 1048841 h 4548521"/>
                <a:gd name="connsiteX211" fmla="*/ 2839840 w 6370596"/>
                <a:gd name="connsiteY211" fmla="*/ 1029791 h 4548521"/>
                <a:gd name="connsiteX212" fmla="*/ 2801740 w 6370596"/>
                <a:gd name="connsiteY212" fmla="*/ 1004391 h 4548521"/>
                <a:gd name="connsiteX213" fmla="*/ 2757290 w 6370596"/>
                <a:gd name="connsiteY213" fmla="*/ 966291 h 4548521"/>
                <a:gd name="connsiteX214" fmla="*/ 2719190 w 6370596"/>
                <a:gd name="connsiteY214" fmla="*/ 928191 h 4548521"/>
                <a:gd name="connsiteX215" fmla="*/ 2700140 w 6370596"/>
                <a:gd name="connsiteY215" fmla="*/ 915491 h 4548521"/>
                <a:gd name="connsiteX216" fmla="*/ 2655690 w 6370596"/>
                <a:gd name="connsiteY216" fmla="*/ 871041 h 4548521"/>
                <a:gd name="connsiteX217" fmla="*/ 2630290 w 6370596"/>
                <a:gd name="connsiteY217" fmla="*/ 832941 h 4548521"/>
                <a:gd name="connsiteX218" fmla="*/ 2598540 w 6370596"/>
                <a:gd name="connsiteY218" fmla="*/ 801191 h 4548521"/>
                <a:gd name="connsiteX219" fmla="*/ 2585840 w 6370596"/>
                <a:gd name="connsiteY219" fmla="*/ 782141 h 4548521"/>
                <a:gd name="connsiteX220" fmla="*/ 2522340 w 6370596"/>
                <a:gd name="connsiteY220" fmla="*/ 744041 h 4548521"/>
                <a:gd name="connsiteX221" fmla="*/ 2503290 w 6370596"/>
                <a:gd name="connsiteY221" fmla="*/ 724991 h 4548521"/>
                <a:gd name="connsiteX222" fmla="*/ 2452490 w 6370596"/>
                <a:gd name="connsiteY222" fmla="*/ 693241 h 4548521"/>
                <a:gd name="connsiteX223" fmla="*/ 2376290 w 6370596"/>
                <a:gd name="connsiteY223" fmla="*/ 642441 h 4548521"/>
                <a:gd name="connsiteX224" fmla="*/ 2331840 w 6370596"/>
                <a:gd name="connsiteY224" fmla="*/ 585291 h 4548521"/>
                <a:gd name="connsiteX225" fmla="*/ 2293740 w 6370596"/>
                <a:gd name="connsiteY225" fmla="*/ 547191 h 4548521"/>
                <a:gd name="connsiteX226" fmla="*/ 2268340 w 6370596"/>
                <a:gd name="connsiteY226" fmla="*/ 496391 h 4548521"/>
                <a:gd name="connsiteX227" fmla="*/ 2223890 w 6370596"/>
                <a:gd name="connsiteY227" fmla="*/ 350341 h 4548521"/>
                <a:gd name="connsiteX228" fmla="*/ 2211190 w 6370596"/>
                <a:gd name="connsiteY228" fmla="*/ 331291 h 4548521"/>
                <a:gd name="connsiteX229" fmla="*/ 2204840 w 6370596"/>
                <a:gd name="connsiteY229" fmla="*/ 312241 h 4548521"/>
                <a:gd name="connsiteX230" fmla="*/ 2179440 w 6370596"/>
                <a:gd name="connsiteY230" fmla="*/ 274141 h 4548521"/>
                <a:gd name="connsiteX231" fmla="*/ 2122290 w 6370596"/>
                <a:gd name="connsiteY231" fmla="*/ 134441 h 4548521"/>
                <a:gd name="connsiteX232" fmla="*/ 2096890 w 6370596"/>
                <a:gd name="connsiteY232" fmla="*/ 96341 h 4548521"/>
                <a:gd name="connsiteX233" fmla="*/ 2071490 w 6370596"/>
                <a:gd name="connsiteY233" fmla="*/ 89991 h 4548521"/>
                <a:gd name="connsiteX234" fmla="*/ 2001640 w 6370596"/>
                <a:gd name="connsiteY234" fmla="*/ 58241 h 4548521"/>
                <a:gd name="connsiteX235" fmla="*/ 1982590 w 6370596"/>
                <a:gd name="connsiteY235" fmla="*/ 45541 h 4548521"/>
                <a:gd name="connsiteX236" fmla="*/ 1684140 w 6370596"/>
                <a:gd name="connsiteY236" fmla="*/ 26491 h 4548521"/>
                <a:gd name="connsiteX237" fmla="*/ 763390 w 6370596"/>
                <a:gd name="connsiteY237" fmla="*/ 13791 h 4548521"/>
                <a:gd name="connsiteX238" fmla="*/ 503040 w 6370596"/>
                <a:gd name="connsiteY238" fmla="*/ 1091 h 4548521"/>
                <a:gd name="connsiteX239" fmla="*/ 452240 w 6370596"/>
                <a:gd name="connsiteY239" fmla="*/ 20141 h 4548521"/>
                <a:gd name="connsiteX240" fmla="*/ 134740 w 6370596"/>
                <a:gd name="connsiteY240" fmla="*/ 20141 h 4548521"/>
                <a:gd name="connsiteX241" fmla="*/ 45840 w 6370596"/>
                <a:gd name="connsiteY241" fmla="*/ 64591 h 4548521"/>
                <a:gd name="connsiteX242" fmla="*/ 26790 w 6370596"/>
                <a:gd name="connsiteY242" fmla="*/ 229691 h 4548521"/>
                <a:gd name="connsiteX243" fmla="*/ 7740 w 6370596"/>
                <a:gd name="connsiteY243" fmla="*/ 369391 h 4548521"/>
                <a:gd name="connsiteX244" fmla="*/ 20440 w 6370596"/>
                <a:gd name="connsiteY244" fmla="*/ 470991 h 4548521"/>
                <a:gd name="connsiteX0" fmla="*/ 45840 w 6370596"/>
                <a:gd name="connsiteY0" fmla="*/ 83641 h 4548521"/>
                <a:gd name="connsiteX1" fmla="*/ 39490 w 6370596"/>
                <a:gd name="connsiteY1" fmla="*/ 121741 h 4548521"/>
                <a:gd name="connsiteX2" fmla="*/ 33140 w 6370596"/>
                <a:gd name="connsiteY2" fmla="*/ 140791 h 4548521"/>
                <a:gd name="connsiteX3" fmla="*/ 14090 w 6370596"/>
                <a:gd name="connsiteY3" fmla="*/ 223341 h 4548521"/>
                <a:gd name="connsiteX4" fmla="*/ 7740 w 6370596"/>
                <a:gd name="connsiteY4" fmla="*/ 928191 h 4548521"/>
                <a:gd name="connsiteX5" fmla="*/ 1390 w 6370596"/>
                <a:gd name="connsiteY5" fmla="*/ 947241 h 4548521"/>
                <a:gd name="connsiteX6" fmla="*/ 39490 w 6370596"/>
                <a:gd name="connsiteY6" fmla="*/ 1848941 h 4548521"/>
                <a:gd name="connsiteX7" fmla="*/ 20440 w 6370596"/>
                <a:gd name="connsiteY7" fmla="*/ 2820491 h 4548521"/>
                <a:gd name="connsiteX8" fmla="*/ 26790 w 6370596"/>
                <a:gd name="connsiteY8" fmla="*/ 2852241 h 4548521"/>
                <a:gd name="connsiteX9" fmla="*/ 33140 w 6370596"/>
                <a:gd name="connsiteY9" fmla="*/ 3131641 h 4548521"/>
                <a:gd name="connsiteX10" fmla="*/ 39490 w 6370596"/>
                <a:gd name="connsiteY10" fmla="*/ 3703141 h 4548521"/>
                <a:gd name="connsiteX11" fmla="*/ 64890 w 6370596"/>
                <a:gd name="connsiteY11" fmla="*/ 3709491 h 4548521"/>
                <a:gd name="connsiteX12" fmla="*/ 102990 w 6370596"/>
                <a:gd name="connsiteY12" fmla="*/ 3722191 h 4548521"/>
                <a:gd name="connsiteX13" fmla="*/ 141090 w 6370596"/>
                <a:gd name="connsiteY13" fmla="*/ 3734891 h 4548521"/>
                <a:gd name="connsiteX14" fmla="*/ 210940 w 6370596"/>
                <a:gd name="connsiteY14" fmla="*/ 3766641 h 4548521"/>
                <a:gd name="connsiteX15" fmla="*/ 287140 w 6370596"/>
                <a:gd name="connsiteY15" fmla="*/ 3823791 h 4548521"/>
                <a:gd name="connsiteX16" fmla="*/ 306190 w 6370596"/>
                <a:gd name="connsiteY16" fmla="*/ 3836491 h 4548521"/>
                <a:gd name="connsiteX17" fmla="*/ 318890 w 6370596"/>
                <a:gd name="connsiteY17" fmla="*/ 3855541 h 4548521"/>
                <a:gd name="connsiteX18" fmla="*/ 331590 w 6370596"/>
                <a:gd name="connsiteY18" fmla="*/ 3893641 h 4548521"/>
                <a:gd name="connsiteX19" fmla="*/ 363340 w 6370596"/>
                <a:gd name="connsiteY19" fmla="*/ 3925391 h 4548521"/>
                <a:gd name="connsiteX20" fmla="*/ 382390 w 6370596"/>
                <a:gd name="connsiteY20" fmla="*/ 3963491 h 4548521"/>
                <a:gd name="connsiteX21" fmla="*/ 388740 w 6370596"/>
                <a:gd name="connsiteY21" fmla="*/ 3988891 h 4548521"/>
                <a:gd name="connsiteX22" fmla="*/ 433190 w 6370596"/>
                <a:gd name="connsiteY22" fmla="*/ 4077791 h 4548521"/>
                <a:gd name="connsiteX23" fmla="*/ 503040 w 6370596"/>
                <a:gd name="connsiteY23" fmla="*/ 4065091 h 4548521"/>
                <a:gd name="connsiteX24" fmla="*/ 598290 w 6370596"/>
                <a:gd name="connsiteY24" fmla="*/ 4065091 h 4548521"/>
                <a:gd name="connsiteX25" fmla="*/ 655440 w 6370596"/>
                <a:gd name="connsiteY25" fmla="*/ 4026991 h 4548521"/>
                <a:gd name="connsiteX26" fmla="*/ 649090 w 6370596"/>
                <a:gd name="connsiteY26" fmla="*/ 3944441 h 4548521"/>
                <a:gd name="connsiteX27" fmla="*/ 718940 w 6370596"/>
                <a:gd name="connsiteY27" fmla="*/ 3919041 h 4548521"/>
                <a:gd name="connsiteX28" fmla="*/ 807840 w 6370596"/>
                <a:gd name="connsiteY28" fmla="*/ 3919041 h 4548521"/>
                <a:gd name="connsiteX29" fmla="*/ 915790 w 6370596"/>
                <a:gd name="connsiteY29" fmla="*/ 3988891 h 4548521"/>
                <a:gd name="connsiteX30" fmla="*/ 1011040 w 6370596"/>
                <a:gd name="connsiteY30" fmla="*/ 4026991 h 4548521"/>
                <a:gd name="connsiteX31" fmla="*/ 1087240 w 6370596"/>
                <a:gd name="connsiteY31" fmla="*/ 4090491 h 4548521"/>
                <a:gd name="connsiteX32" fmla="*/ 1157090 w 6370596"/>
                <a:gd name="connsiteY32" fmla="*/ 4084141 h 4548521"/>
                <a:gd name="connsiteX33" fmla="*/ 1157090 w 6370596"/>
                <a:gd name="connsiteY33" fmla="*/ 4039691 h 4548521"/>
                <a:gd name="connsiteX34" fmla="*/ 1265040 w 6370596"/>
                <a:gd name="connsiteY34" fmla="*/ 4058741 h 4548521"/>
                <a:gd name="connsiteX35" fmla="*/ 1366640 w 6370596"/>
                <a:gd name="connsiteY35" fmla="*/ 4096841 h 4548521"/>
                <a:gd name="connsiteX36" fmla="*/ 1411090 w 6370596"/>
                <a:gd name="connsiteY36" fmla="*/ 4122241 h 4548521"/>
                <a:gd name="connsiteX37" fmla="*/ 1468240 w 6370596"/>
                <a:gd name="connsiteY37" fmla="*/ 4166691 h 4548521"/>
                <a:gd name="connsiteX38" fmla="*/ 1569840 w 6370596"/>
                <a:gd name="connsiteY38" fmla="*/ 4217491 h 4548521"/>
                <a:gd name="connsiteX39" fmla="*/ 1595240 w 6370596"/>
                <a:gd name="connsiteY39" fmla="*/ 4230191 h 4548521"/>
                <a:gd name="connsiteX40" fmla="*/ 1709540 w 6370596"/>
                <a:gd name="connsiteY40" fmla="*/ 4300041 h 4548521"/>
                <a:gd name="connsiteX41" fmla="*/ 1728590 w 6370596"/>
                <a:gd name="connsiteY41" fmla="*/ 4306391 h 4548521"/>
                <a:gd name="connsiteX42" fmla="*/ 1880990 w 6370596"/>
                <a:gd name="connsiteY42" fmla="*/ 4382591 h 4548521"/>
                <a:gd name="connsiteX43" fmla="*/ 1919090 w 6370596"/>
                <a:gd name="connsiteY43" fmla="*/ 4395291 h 4548521"/>
                <a:gd name="connsiteX44" fmla="*/ 1963540 w 6370596"/>
                <a:gd name="connsiteY44" fmla="*/ 4414341 h 4548521"/>
                <a:gd name="connsiteX45" fmla="*/ 2115940 w 6370596"/>
                <a:gd name="connsiteY45" fmla="*/ 4471491 h 4548521"/>
                <a:gd name="connsiteX46" fmla="*/ 2198490 w 6370596"/>
                <a:gd name="connsiteY46" fmla="*/ 4541341 h 4548521"/>
                <a:gd name="connsiteX47" fmla="*/ 2261990 w 6370596"/>
                <a:gd name="connsiteY47" fmla="*/ 4547691 h 4548521"/>
                <a:gd name="connsiteX48" fmla="*/ 2369940 w 6370596"/>
                <a:gd name="connsiteY48" fmla="*/ 4465141 h 4548521"/>
                <a:gd name="connsiteX49" fmla="*/ 2503290 w 6370596"/>
                <a:gd name="connsiteY49" fmla="*/ 4376241 h 4548521"/>
                <a:gd name="connsiteX50" fmla="*/ 2642990 w 6370596"/>
                <a:gd name="connsiteY50" fmla="*/ 4211141 h 4548521"/>
                <a:gd name="connsiteX51" fmla="*/ 2820790 w 6370596"/>
                <a:gd name="connsiteY51" fmla="*/ 4096841 h 4548521"/>
                <a:gd name="connsiteX52" fmla="*/ 2992240 w 6370596"/>
                <a:gd name="connsiteY52" fmla="*/ 4014291 h 4548521"/>
                <a:gd name="connsiteX53" fmla="*/ 3023990 w 6370596"/>
                <a:gd name="connsiteY53" fmla="*/ 3995241 h 4548521"/>
                <a:gd name="connsiteX54" fmla="*/ 3093840 w 6370596"/>
                <a:gd name="connsiteY54" fmla="*/ 3963491 h 4548521"/>
                <a:gd name="connsiteX55" fmla="*/ 3112890 w 6370596"/>
                <a:gd name="connsiteY55" fmla="*/ 3950791 h 4548521"/>
                <a:gd name="connsiteX56" fmla="*/ 3208140 w 6370596"/>
                <a:gd name="connsiteY56" fmla="*/ 3906341 h 4548521"/>
                <a:gd name="connsiteX57" fmla="*/ 3246240 w 6370596"/>
                <a:gd name="connsiteY57" fmla="*/ 3887291 h 4548521"/>
                <a:gd name="connsiteX58" fmla="*/ 3258940 w 6370596"/>
                <a:gd name="connsiteY58" fmla="*/ 3868241 h 4548521"/>
                <a:gd name="connsiteX59" fmla="*/ 3284340 w 6370596"/>
                <a:gd name="connsiteY59" fmla="*/ 3849191 h 4548521"/>
                <a:gd name="connsiteX60" fmla="*/ 3277990 w 6370596"/>
                <a:gd name="connsiteY60" fmla="*/ 3734891 h 4548521"/>
                <a:gd name="connsiteX61" fmla="*/ 3239890 w 6370596"/>
                <a:gd name="connsiteY61" fmla="*/ 3728541 h 4548521"/>
                <a:gd name="connsiteX62" fmla="*/ 3112890 w 6370596"/>
                <a:gd name="connsiteY62" fmla="*/ 3715841 h 4548521"/>
                <a:gd name="connsiteX63" fmla="*/ 3119240 w 6370596"/>
                <a:gd name="connsiteY63" fmla="*/ 3690441 h 4548521"/>
                <a:gd name="connsiteX64" fmla="*/ 3201790 w 6370596"/>
                <a:gd name="connsiteY64" fmla="*/ 3639641 h 4548521"/>
                <a:gd name="connsiteX65" fmla="*/ 3271640 w 6370596"/>
                <a:gd name="connsiteY65" fmla="*/ 3569791 h 4548521"/>
                <a:gd name="connsiteX66" fmla="*/ 3290690 w 6370596"/>
                <a:gd name="connsiteY66" fmla="*/ 3544391 h 4548521"/>
                <a:gd name="connsiteX67" fmla="*/ 3309740 w 6370596"/>
                <a:gd name="connsiteY67" fmla="*/ 3531691 h 4548521"/>
                <a:gd name="connsiteX68" fmla="*/ 3404990 w 6370596"/>
                <a:gd name="connsiteY68" fmla="*/ 3474541 h 4548521"/>
                <a:gd name="connsiteX69" fmla="*/ 3449440 w 6370596"/>
                <a:gd name="connsiteY69" fmla="*/ 3461841 h 4548521"/>
                <a:gd name="connsiteX70" fmla="*/ 3474840 w 6370596"/>
                <a:gd name="connsiteY70" fmla="*/ 3398341 h 4548521"/>
                <a:gd name="connsiteX71" fmla="*/ 3512940 w 6370596"/>
                <a:gd name="connsiteY71" fmla="*/ 3379291 h 4548521"/>
                <a:gd name="connsiteX72" fmla="*/ 3608190 w 6370596"/>
                <a:gd name="connsiteY72" fmla="*/ 3322141 h 4548521"/>
                <a:gd name="connsiteX73" fmla="*/ 3697090 w 6370596"/>
                <a:gd name="connsiteY73" fmla="*/ 3296741 h 4548521"/>
                <a:gd name="connsiteX74" fmla="*/ 3741540 w 6370596"/>
                <a:gd name="connsiteY74" fmla="*/ 3284041 h 4548521"/>
                <a:gd name="connsiteX75" fmla="*/ 3760590 w 6370596"/>
                <a:gd name="connsiteY75" fmla="*/ 3271341 h 4548521"/>
                <a:gd name="connsiteX76" fmla="*/ 3805040 w 6370596"/>
                <a:gd name="connsiteY76" fmla="*/ 3220541 h 4548521"/>
                <a:gd name="connsiteX77" fmla="*/ 3773290 w 6370596"/>
                <a:gd name="connsiteY77" fmla="*/ 3144341 h 4548521"/>
                <a:gd name="connsiteX78" fmla="*/ 3728840 w 6370596"/>
                <a:gd name="connsiteY78" fmla="*/ 3087191 h 4548521"/>
                <a:gd name="connsiteX79" fmla="*/ 3728840 w 6370596"/>
                <a:gd name="connsiteY79" fmla="*/ 2947491 h 4548521"/>
                <a:gd name="connsiteX80" fmla="*/ 3690740 w 6370596"/>
                <a:gd name="connsiteY80" fmla="*/ 2877641 h 4548521"/>
                <a:gd name="connsiteX81" fmla="*/ 3684390 w 6370596"/>
                <a:gd name="connsiteY81" fmla="*/ 2833191 h 4548521"/>
                <a:gd name="connsiteX82" fmla="*/ 3671690 w 6370596"/>
                <a:gd name="connsiteY82" fmla="*/ 2814141 h 4548521"/>
                <a:gd name="connsiteX83" fmla="*/ 3665340 w 6370596"/>
                <a:gd name="connsiteY83" fmla="*/ 2788741 h 4548521"/>
                <a:gd name="connsiteX84" fmla="*/ 3671690 w 6370596"/>
                <a:gd name="connsiteY84" fmla="*/ 2706191 h 4548521"/>
                <a:gd name="connsiteX85" fmla="*/ 3722490 w 6370596"/>
                <a:gd name="connsiteY85" fmla="*/ 2687141 h 4548521"/>
                <a:gd name="connsiteX86" fmla="*/ 3843140 w 6370596"/>
                <a:gd name="connsiteY86" fmla="*/ 2604591 h 4548521"/>
                <a:gd name="connsiteX87" fmla="*/ 3925690 w 6370596"/>
                <a:gd name="connsiteY87" fmla="*/ 2541091 h 4548521"/>
                <a:gd name="connsiteX88" fmla="*/ 4008240 w 6370596"/>
                <a:gd name="connsiteY88" fmla="*/ 2464891 h 4548521"/>
                <a:gd name="connsiteX89" fmla="*/ 4109840 w 6370596"/>
                <a:gd name="connsiteY89" fmla="*/ 2471241 h 4548521"/>
                <a:gd name="connsiteX90" fmla="*/ 4147940 w 6370596"/>
                <a:gd name="connsiteY90" fmla="*/ 2496641 h 4548521"/>
                <a:gd name="connsiteX91" fmla="*/ 4243190 w 6370596"/>
                <a:gd name="connsiteY91" fmla="*/ 2617291 h 4548521"/>
                <a:gd name="connsiteX92" fmla="*/ 4363840 w 6370596"/>
                <a:gd name="connsiteY92" fmla="*/ 2706191 h 4548521"/>
                <a:gd name="connsiteX93" fmla="*/ 4382890 w 6370596"/>
                <a:gd name="connsiteY93" fmla="*/ 2731591 h 4548521"/>
                <a:gd name="connsiteX94" fmla="*/ 4427340 w 6370596"/>
                <a:gd name="connsiteY94" fmla="*/ 2795091 h 4548521"/>
                <a:gd name="connsiteX95" fmla="*/ 4465440 w 6370596"/>
                <a:gd name="connsiteY95" fmla="*/ 2852241 h 4548521"/>
                <a:gd name="connsiteX96" fmla="*/ 4535290 w 6370596"/>
                <a:gd name="connsiteY96" fmla="*/ 2947491 h 4548521"/>
                <a:gd name="connsiteX97" fmla="*/ 4573390 w 6370596"/>
                <a:gd name="connsiteY97" fmla="*/ 3030041 h 4548521"/>
                <a:gd name="connsiteX98" fmla="*/ 4617840 w 6370596"/>
                <a:gd name="connsiteY98" fmla="*/ 3163391 h 4548521"/>
                <a:gd name="connsiteX99" fmla="*/ 4713090 w 6370596"/>
                <a:gd name="connsiteY99" fmla="*/ 3169741 h 4548521"/>
                <a:gd name="connsiteX100" fmla="*/ 4795640 w 6370596"/>
                <a:gd name="connsiteY100" fmla="*/ 3055441 h 4548521"/>
                <a:gd name="connsiteX101" fmla="*/ 4865490 w 6370596"/>
                <a:gd name="connsiteY101" fmla="*/ 2903041 h 4548521"/>
                <a:gd name="connsiteX102" fmla="*/ 4909940 w 6370596"/>
                <a:gd name="connsiteY102" fmla="*/ 2782391 h 4548521"/>
                <a:gd name="connsiteX103" fmla="*/ 4960740 w 6370596"/>
                <a:gd name="connsiteY103" fmla="*/ 2680791 h 4548521"/>
                <a:gd name="connsiteX104" fmla="*/ 5062340 w 6370596"/>
                <a:gd name="connsiteY104" fmla="*/ 2699841 h 4548521"/>
                <a:gd name="connsiteX105" fmla="*/ 5125840 w 6370596"/>
                <a:gd name="connsiteY105" fmla="*/ 2737941 h 4548521"/>
                <a:gd name="connsiteX106" fmla="*/ 5240140 w 6370596"/>
                <a:gd name="connsiteY106" fmla="*/ 2788741 h 4548521"/>
                <a:gd name="connsiteX107" fmla="*/ 5411590 w 6370596"/>
                <a:gd name="connsiteY107" fmla="*/ 2852241 h 4548521"/>
                <a:gd name="connsiteX108" fmla="*/ 5563990 w 6370596"/>
                <a:gd name="connsiteY108" fmla="*/ 2826841 h 4548521"/>
                <a:gd name="connsiteX109" fmla="*/ 5500490 w 6370596"/>
                <a:gd name="connsiteY109" fmla="*/ 2699841 h 4548521"/>
                <a:gd name="connsiteX110" fmla="*/ 5538590 w 6370596"/>
                <a:gd name="connsiteY110" fmla="*/ 2661741 h 4548521"/>
                <a:gd name="connsiteX111" fmla="*/ 5475090 w 6370596"/>
                <a:gd name="connsiteY111" fmla="*/ 2617291 h 4548521"/>
                <a:gd name="connsiteX112" fmla="*/ 5500490 w 6370596"/>
                <a:gd name="connsiteY112" fmla="*/ 2534741 h 4548521"/>
                <a:gd name="connsiteX113" fmla="*/ 5538590 w 6370596"/>
                <a:gd name="connsiteY113" fmla="*/ 2433141 h 4548521"/>
                <a:gd name="connsiteX114" fmla="*/ 5513190 w 6370596"/>
                <a:gd name="connsiteY114" fmla="*/ 2356941 h 4548521"/>
                <a:gd name="connsiteX115" fmla="*/ 5551290 w 6370596"/>
                <a:gd name="connsiteY115" fmla="*/ 2293441 h 4548521"/>
                <a:gd name="connsiteX116" fmla="*/ 5576690 w 6370596"/>
                <a:gd name="connsiteY116" fmla="*/ 2287091 h 4548521"/>
                <a:gd name="connsiteX117" fmla="*/ 5722740 w 6370596"/>
                <a:gd name="connsiteY117" fmla="*/ 2331541 h 4548521"/>
                <a:gd name="connsiteX118" fmla="*/ 5843390 w 6370596"/>
                <a:gd name="connsiteY118" fmla="*/ 2299791 h 4548521"/>
                <a:gd name="connsiteX119" fmla="*/ 6008490 w 6370596"/>
                <a:gd name="connsiteY119" fmla="*/ 2287091 h 4548521"/>
                <a:gd name="connsiteX120" fmla="*/ 6230740 w 6370596"/>
                <a:gd name="connsiteY120" fmla="*/ 2331541 h 4548521"/>
                <a:gd name="connsiteX121" fmla="*/ 6287890 w 6370596"/>
                <a:gd name="connsiteY121" fmla="*/ 2293441 h 4548521"/>
                <a:gd name="connsiteX122" fmla="*/ 6306940 w 6370596"/>
                <a:gd name="connsiteY122" fmla="*/ 2280741 h 4548521"/>
                <a:gd name="connsiteX123" fmla="*/ 6332340 w 6370596"/>
                <a:gd name="connsiteY123" fmla="*/ 2274391 h 4548521"/>
                <a:gd name="connsiteX124" fmla="*/ 6370440 w 6370596"/>
                <a:gd name="connsiteY124" fmla="*/ 2236291 h 4548521"/>
                <a:gd name="connsiteX125" fmla="*/ 6351390 w 6370596"/>
                <a:gd name="connsiteY125" fmla="*/ 2229941 h 4548521"/>
                <a:gd name="connsiteX126" fmla="*/ 6325990 w 6370596"/>
                <a:gd name="connsiteY126" fmla="*/ 2217241 h 4548521"/>
                <a:gd name="connsiteX127" fmla="*/ 6306940 w 6370596"/>
                <a:gd name="connsiteY127" fmla="*/ 2102941 h 4548521"/>
                <a:gd name="connsiteX128" fmla="*/ 6300590 w 6370596"/>
                <a:gd name="connsiteY128" fmla="*/ 2033091 h 4548521"/>
                <a:gd name="connsiteX129" fmla="*/ 6281540 w 6370596"/>
                <a:gd name="connsiteY129" fmla="*/ 1969591 h 4548521"/>
                <a:gd name="connsiteX130" fmla="*/ 6268840 w 6370596"/>
                <a:gd name="connsiteY130" fmla="*/ 1937841 h 4548521"/>
                <a:gd name="connsiteX131" fmla="*/ 6262490 w 6370596"/>
                <a:gd name="connsiteY131" fmla="*/ 1918791 h 4548521"/>
                <a:gd name="connsiteX132" fmla="*/ 6249790 w 6370596"/>
                <a:gd name="connsiteY132" fmla="*/ 1899741 h 4548521"/>
                <a:gd name="connsiteX133" fmla="*/ 6243440 w 6370596"/>
                <a:gd name="connsiteY133" fmla="*/ 1874341 h 4548521"/>
                <a:gd name="connsiteX134" fmla="*/ 6224390 w 6370596"/>
                <a:gd name="connsiteY134" fmla="*/ 1829891 h 4548521"/>
                <a:gd name="connsiteX135" fmla="*/ 6218040 w 6370596"/>
                <a:gd name="connsiteY135" fmla="*/ 1753691 h 4548521"/>
                <a:gd name="connsiteX136" fmla="*/ 6192640 w 6370596"/>
                <a:gd name="connsiteY136" fmla="*/ 1696541 h 4548521"/>
                <a:gd name="connsiteX137" fmla="*/ 6179940 w 6370596"/>
                <a:gd name="connsiteY137" fmla="*/ 1671141 h 4548521"/>
                <a:gd name="connsiteX138" fmla="*/ 6154540 w 6370596"/>
                <a:gd name="connsiteY138" fmla="*/ 1633041 h 4548521"/>
                <a:gd name="connsiteX139" fmla="*/ 6141840 w 6370596"/>
                <a:gd name="connsiteY139" fmla="*/ 1594941 h 4548521"/>
                <a:gd name="connsiteX140" fmla="*/ 6135490 w 6370596"/>
                <a:gd name="connsiteY140" fmla="*/ 1575891 h 4548521"/>
                <a:gd name="connsiteX141" fmla="*/ 6129140 w 6370596"/>
                <a:gd name="connsiteY141" fmla="*/ 1550491 h 4548521"/>
                <a:gd name="connsiteX142" fmla="*/ 6116440 w 6370596"/>
                <a:gd name="connsiteY142" fmla="*/ 1531441 h 4548521"/>
                <a:gd name="connsiteX143" fmla="*/ 6097390 w 6370596"/>
                <a:gd name="connsiteY143" fmla="*/ 1486991 h 4548521"/>
                <a:gd name="connsiteX144" fmla="*/ 6059290 w 6370596"/>
                <a:gd name="connsiteY144" fmla="*/ 1474291 h 4548521"/>
                <a:gd name="connsiteX145" fmla="*/ 6002140 w 6370596"/>
                <a:gd name="connsiteY145" fmla="*/ 1461591 h 4548521"/>
                <a:gd name="connsiteX146" fmla="*/ 5964040 w 6370596"/>
                <a:gd name="connsiteY146" fmla="*/ 1448891 h 4548521"/>
                <a:gd name="connsiteX147" fmla="*/ 5944990 w 6370596"/>
                <a:gd name="connsiteY147" fmla="*/ 1442541 h 4548521"/>
                <a:gd name="connsiteX148" fmla="*/ 5887840 w 6370596"/>
                <a:gd name="connsiteY148" fmla="*/ 1429841 h 4548521"/>
                <a:gd name="connsiteX149" fmla="*/ 5868790 w 6370596"/>
                <a:gd name="connsiteY149" fmla="*/ 1423491 h 4548521"/>
                <a:gd name="connsiteX150" fmla="*/ 5563990 w 6370596"/>
                <a:gd name="connsiteY150" fmla="*/ 1436191 h 4548521"/>
                <a:gd name="connsiteX151" fmla="*/ 5506840 w 6370596"/>
                <a:gd name="connsiteY151" fmla="*/ 1448891 h 4548521"/>
                <a:gd name="connsiteX152" fmla="*/ 5468740 w 6370596"/>
                <a:gd name="connsiteY152" fmla="*/ 1461591 h 4548521"/>
                <a:gd name="connsiteX153" fmla="*/ 5449690 w 6370596"/>
                <a:gd name="connsiteY153" fmla="*/ 1467941 h 4548521"/>
                <a:gd name="connsiteX154" fmla="*/ 5430640 w 6370596"/>
                <a:gd name="connsiteY154" fmla="*/ 1480641 h 4548521"/>
                <a:gd name="connsiteX155" fmla="*/ 5373490 w 6370596"/>
                <a:gd name="connsiteY155" fmla="*/ 1493341 h 4548521"/>
                <a:gd name="connsiteX156" fmla="*/ 5309990 w 6370596"/>
                <a:gd name="connsiteY156" fmla="*/ 1506041 h 4548521"/>
                <a:gd name="connsiteX157" fmla="*/ 5202040 w 6370596"/>
                <a:gd name="connsiteY157" fmla="*/ 1525091 h 4548521"/>
                <a:gd name="connsiteX158" fmla="*/ 5030590 w 6370596"/>
                <a:gd name="connsiteY158" fmla="*/ 1512391 h 4548521"/>
                <a:gd name="connsiteX159" fmla="*/ 4967090 w 6370596"/>
                <a:gd name="connsiteY159" fmla="*/ 1493341 h 4548521"/>
                <a:gd name="connsiteX160" fmla="*/ 4948040 w 6370596"/>
                <a:gd name="connsiteY160" fmla="*/ 1486991 h 4548521"/>
                <a:gd name="connsiteX161" fmla="*/ 4922640 w 6370596"/>
                <a:gd name="connsiteY161" fmla="*/ 1480641 h 4548521"/>
                <a:gd name="connsiteX162" fmla="*/ 4903590 w 6370596"/>
                <a:gd name="connsiteY162" fmla="*/ 1474291 h 4548521"/>
                <a:gd name="connsiteX163" fmla="*/ 4833740 w 6370596"/>
                <a:gd name="connsiteY163" fmla="*/ 1467941 h 4548521"/>
                <a:gd name="connsiteX164" fmla="*/ 4795640 w 6370596"/>
                <a:gd name="connsiteY164" fmla="*/ 1455241 h 4548521"/>
                <a:gd name="connsiteX165" fmla="*/ 4522590 w 6370596"/>
                <a:gd name="connsiteY165" fmla="*/ 1442541 h 4548521"/>
                <a:gd name="connsiteX166" fmla="*/ 4490840 w 6370596"/>
                <a:gd name="connsiteY166" fmla="*/ 1436191 h 4548521"/>
                <a:gd name="connsiteX167" fmla="*/ 4452740 w 6370596"/>
                <a:gd name="connsiteY167" fmla="*/ 1423491 h 4548521"/>
                <a:gd name="connsiteX168" fmla="*/ 4395590 w 6370596"/>
                <a:gd name="connsiteY168" fmla="*/ 1417141 h 4548521"/>
                <a:gd name="connsiteX169" fmla="*/ 4357490 w 6370596"/>
                <a:gd name="connsiteY169" fmla="*/ 1391741 h 4548521"/>
                <a:gd name="connsiteX170" fmla="*/ 4319390 w 6370596"/>
                <a:gd name="connsiteY170" fmla="*/ 1379041 h 4548521"/>
                <a:gd name="connsiteX171" fmla="*/ 4281290 w 6370596"/>
                <a:gd name="connsiteY171" fmla="*/ 1366341 h 4548521"/>
                <a:gd name="connsiteX172" fmla="*/ 4243190 w 6370596"/>
                <a:gd name="connsiteY172" fmla="*/ 1353641 h 4548521"/>
                <a:gd name="connsiteX173" fmla="*/ 4211440 w 6370596"/>
                <a:gd name="connsiteY173" fmla="*/ 1347291 h 4548521"/>
                <a:gd name="connsiteX174" fmla="*/ 4192390 w 6370596"/>
                <a:gd name="connsiteY174" fmla="*/ 1334591 h 4548521"/>
                <a:gd name="connsiteX175" fmla="*/ 4154290 w 6370596"/>
                <a:gd name="connsiteY175" fmla="*/ 1321891 h 4548521"/>
                <a:gd name="connsiteX176" fmla="*/ 4135240 w 6370596"/>
                <a:gd name="connsiteY176" fmla="*/ 1315541 h 4548521"/>
                <a:gd name="connsiteX177" fmla="*/ 4103490 w 6370596"/>
                <a:gd name="connsiteY177" fmla="*/ 1296491 h 4548521"/>
                <a:gd name="connsiteX178" fmla="*/ 4059040 w 6370596"/>
                <a:gd name="connsiteY178" fmla="*/ 1283791 h 4548521"/>
                <a:gd name="connsiteX179" fmla="*/ 4033640 w 6370596"/>
                <a:gd name="connsiteY179" fmla="*/ 1271091 h 4548521"/>
                <a:gd name="connsiteX180" fmla="*/ 3982840 w 6370596"/>
                <a:gd name="connsiteY180" fmla="*/ 1258391 h 4548521"/>
                <a:gd name="connsiteX181" fmla="*/ 3919340 w 6370596"/>
                <a:gd name="connsiteY181" fmla="*/ 1220291 h 4548521"/>
                <a:gd name="connsiteX182" fmla="*/ 3900290 w 6370596"/>
                <a:gd name="connsiteY182" fmla="*/ 1213941 h 4548521"/>
                <a:gd name="connsiteX183" fmla="*/ 3709790 w 6370596"/>
                <a:gd name="connsiteY183" fmla="*/ 1207591 h 4548521"/>
                <a:gd name="connsiteX184" fmla="*/ 3627240 w 6370596"/>
                <a:gd name="connsiteY184" fmla="*/ 1213941 h 4548521"/>
                <a:gd name="connsiteX185" fmla="*/ 3589140 w 6370596"/>
                <a:gd name="connsiteY185" fmla="*/ 1232991 h 4548521"/>
                <a:gd name="connsiteX186" fmla="*/ 3551040 w 6370596"/>
                <a:gd name="connsiteY186" fmla="*/ 1245691 h 4548521"/>
                <a:gd name="connsiteX187" fmla="*/ 3531990 w 6370596"/>
                <a:gd name="connsiteY187" fmla="*/ 1258391 h 4548521"/>
                <a:gd name="connsiteX188" fmla="*/ 3512940 w 6370596"/>
                <a:gd name="connsiteY188" fmla="*/ 1264741 h 4548521"/>
                <a:gd name="connsiteX189" fmla="*/ 3474840 w 6370596"/>
                <a:gd name="connsiteY189" fmla="*/ 1290141 h 4548521"/>
                <a:gd name="connsiteX190" fmla="*/ 3455790 w 6370596"/>
                <a:gd name="connsiteY190" fmla="*/ 1302841 h 4548521"/>
                <a:gd name="connsiteX191" fmla="*/ 3455790 w 6370596"/>
                <a:gd name="connsiteY191" fmla="*/ 1455241 h 4548521"/>
                <a:gd name="connsiteX192" fmla="*/ 3366890 w 6370596"/>
                <a:gd name="connsiteY192" fmla="*/ 1506041 h 4548521"/>
                <a:gd name="connsiteX193" fmla="*/ 3271640 w 6370596"/>
                <a:gd name="connsiteY193" fmla="*/ 1448891 h 4548521"/>
                <a:gd name="connsiteX194" fmla="*/ 3252590 w 6370596"/>
                <a:gd name="connsiteY194" fmla="*/ 1455241 h 4548521"/>
                <a:gd name="connsiteX195" fmla="*/ 3176390 w 6370596"/>
                <a:gd name="connsiteY195" fmla="*/ 1429841 h 4548521"/>
                <a:gd name="connsiteX196" fmla="*/ 3157340 w 6370596"/>
                <a:gd name="connsiteY196" fmla="*/ 1410791 h 4548521"/>
                <a:gd name="connsiteX197" fmla="*/ 3138290 w 6370596"/>
                <a:gd name="connsiteY197" fmla="*/ 1372691 h 4548521"/>
                <a:gd name="connsiteX198" fmla="*/ 3131940 w 6370596"/>
                <a:gd name="connsiteY198" fmla="*/ 1353641 h 4548521"/>
                <a:gd name="connsiteX199" fmla="*/ 3119240 w 6370596"/>
                <a:gd name="connsiteY199" fmla="*/ 1334591 h 4548521"/>
                <a:gd name="connsiteX200" fmla="*/ 3112890 w 6370596"/>
                <a:gd name="connsiteY200" fmla="*/ 1315541 h 4548521"/>
                <a:gd name="connsiteX201" fmla="*/ 3100190 w 6370596"/>
                <a:gd name="connsiteY201" fmla="*/ 1296491 h 4548521"/>
                <a:gd name="connsiteX202" fmla="*/ 3087490 w 6370596"/>
                <a:gd name="connsiteY202" fmla="*/ 1271091 h 4548521"/>
                <a:gd name="connsiteX203" fmla="*/ 3068440 w 6370596"/>
                <a:gd name="connsiteY203" fmla="*/ 1252041 h 4548521"/>
                <a:gd name="connsiteX204" fmla="*/ 3030340 w 6370596"/>
                <a:gd name="connsiteY204" fmla="*/ 1232991 h 4548521"/>
                <a:gd name="connsiteX205" fmla="*/ 3011290 w 6370596"/>
                <a:gd name="connsiteY205" fmla="*/ 1213941 h 4548521"/>
                <a:gd name="connsiteX206" fmla="*/ 2985890 w 6370596"/>
                <a:gd name="connsiteY206" fmla="*/ 1194891 h 4548521"/>
                <a:gd name="connsiteX207" fmla="*/ 2966840 w 6370596"/>
                <a:gd name="connsiteY207" fmla="*/ 1169491 h 4548521"/>
                <a:gd name="connsiteX208" fmla="*/ 2941440 w 6370596"/>
                <a:gd name="connsiteY208" fmla="*/ 1144091 h 4548521"/>
                <a:gd name="connsiteX209" fmla="*/ 2896990 w 6370596"/>
                <a:gd name="connsiteY209" fmla="*/ 1086941 h 4548521"/>
                <a:gd name="connsiteX210" fmla="*/ 2865240 w 6370596"/>
                <a:gd name="connsiteY210" fmla="*/ 1048841 h 4548521"/>
                <a:gd name="connsiteX211" fmla="*/ 2839840 w 6370596"/>
                <a:gd name="connsiteY211" fmla="*/ 1029791 h 4548521"/>
                <a:gd name="connsiteX212" fmla="*/ 2801740 w 6370596"/>
                <a:gd name="connsiteY212" fmla="*/ 1004391 h 4548521"/>
                <a:gd name="connsiteX213" fmla="*/ 2757290 w 6370596"/>
                <a:gd name="connsiteY213" fmla="*/ 966291 h 4548521"/>
                <a:gd name="connsiteX214" fmla="*/ 2719190 w 6370596"/>
                <a:gd name="connsiteY214" fmla="*/ 928191 h 4548521"/>
                <a:gd name="connsiteX215" fmla="*/ 2700140 w 6370596"/>
                <a:gd name="connsiteY215" fmla="*/ 915491 h 4548521"/>
                <a:gd name="connsiteX216" fmla="*/ 2655690 w 6370596"/>
                <a:gd name="connsiteY216" fmla="*/ 871041 h 4548521"/>
                <a:gd name="connsiteX217" fmla="*/ 2630290 w 6370596"/>
                <a:gd name="connsiteY217" fmla="*/ 832941 h 4548521"/>
                <a:gd name="connsiteX218" fmla="*/ 2598540 w 6370596"/>
                <a:gd name="connsiteY218" fmla="*/ 801191 h 4548521"/>
                <a:gd name="connsiteX219" fmla="*/ 2585840 w 6370596"/>
                <a:gd name="connsiteY219" fmla="*/ 782141 h 4548521"/>
                <a:gd name="connsiteX220" fmla="*/ 2522340 w 6370596"/>
                <a:gd name="connsiteY220" fmla="*/ 744041 h 4548521"/>
                <a:gd name="connsiteX221" fmla="*/ 2503290 w 6370596"/>
                <a:gd name="connsiteY221" fmla="*/ 724991 h 4548521"/>
                <a:gd name="connsiteX222" fmla="*/ 2452490 w 6370596"/>
                <a:gd name="connsiteY222" fmla="*/ 693241 h 4548521"/>
                <a:gd name="connsiteX223" fmla="*/ 2376290 w 6370596"/>
                <a:gd name="connsiteY223" fmla="*/ 642441 h 4548521"/>
                <a:gd name="connsiteX224" fmla="*/ 2331840 w 6370596"/>
                <a:gd name="connsiteY224" fmla="*/ 585291 h 4548521"/>
                <a:gd name="connsiteX225" fmla="*/ 2293740 w 6370596"/>
                <a:gd name="connsiteY225" fmla="*/ 547191 h 4548521"/>
                <a:gd name="connsiteX226" fmla="*/ 2268340 w 6370596"/>
                <a:gd name="connsiteY226" fmla="*/ 496391 h 4548521"/>
                <a:gd name="connsiteX227" fmla="*/ 2223890 w 6370596"/>
                <a:gd name="connsiteY227" fmla="*/ 350341 h 4548521"/>
                <a:gd name="connsiteX228" fmla="*/ 2211190 w 6370596"/>
                <a:gd name="connsiteY228" fmla="*/ 331291 h 4548521"/>
                <a:gd name="connsiteX229" fmla="*/ 2204840 w 6370596"/>
                <a:gd name="connsiteY229" fmla="*/ 312241 h 4548521"/>
                <a:gd name="connsiteX230" fmla="*/ 2179440 w 6370596"/>
                <a:gd name="connsiteY230" fmla="*/ 274141 h 4548521"/>
                <a:gd name="connsiteX231" fmla="*/ 2122290 w 6370596"/>
                <a:gd name="connsiteY231" fmla="*/ 134441 h 4548521"/>
                <a:gd name="connsiteX232" fmla="*/ 2096890 w 6370596"/>
                <a:gd name="connsiteY232" fmla="*/ 96341 h 4548521"/>
                <a:gd name="connsiteX233" fmla="*/ 2071490 w 6370596"/>
                <a:gd name="connsiteY233" fmla="*/ 89991 h 4548521"/>
                <a:gd name="connsiteX234" fmla="*/ 2001640 w 6370596"/>
                <a:gd name="connsiteY234" fmla="*/ 58241 h 4548521"/>
                <a:gd name="connsiteX235" fmla="*/ 1982590 w 6370596"/>
                <a:gd name="connsiteY235" fmla="*/ 45541 h 4548521"/>
                <a:gd name="connsiteX236" fmla="*/ 1684140 w 6370596"/>
                <a:gd name="connsiteY236" fmla="*/ 26491 h 4548521"/>
                <a:gd name="connsiteX237" fmla="*/ 763390 w 6370596"/>
                <a:gd name="connsiteY237" fmla="*/ 13791 h 4548521"/>
                <a:gd name="connsiteX238" fmla="*/ 503040 w 6370596"/>
                <a:gd name="connsiteY238" fmla="*/ 1091 h 4548521"/>
                <a:gd name="connsiteX239" fmla="*/ 452240 w 6370596"/>
                <a:gd name="connsiteY239" fmla="*/ 20141 h 4548521"/>
                <a:gd name="connsiteX240" fmla="*/ 134740 w 6370596"/>
                <a:gd name="connsiteY240" fmla="*/ 20141 h 4548521"/>
                <a:gd name="connsiteX241" fmla="*/ 45840 w 6370596"/>
                <a:gd name="connsiteY241" fmla="*/ 64591 h 4548521"/>
                <a:gd name="connsiteX242" fmla="*/ 26790 w 6370596"/>
                <a:gd name="connsiteY242" fmla="*/ 229691 h 4548521"/>
                <a:gd name="connsiteX243" fmla="*/ 7740 w 6370596"/>
                <a:gd name="connsiteY243" fmla="*/ 369391 h 4548521"/>
                <a:gd name="connsiteX244" fmla="*/ 20440 w 6370596"/>
                <a:gd name="connsiteY244" fmla="*/ 470991 h 4548521"/>
                <a:gd name="connsiteX0" fmla="*/ 45840 w 6370461"/>
                <a:gd name="connsiteY0" fmla="*/ 83641 h 4548521"/>
                <a:gd name="connsiteX1" fmla="*/ 39490 w 6370461"/>
                <a:gd name="connsiteY1" fmla="*/ 121741 h 4548521"/>
                <a:gd name="connsiteX2" fmla="*/ 33140 w 6370461"/>
                <a:gd name="connsiteY2" fmla="*/ 140791 h 4548521"/>
                <a:gd name="connsiteX3" fmla="*/ 14090 w 6370461"/>
                <a:gd name="connsiteY3" fmla="*/ 223341 h 4548521"/>
                <a:gd name="connsiteX4" fmla="*/ 7740 w 6370461"/>
                <a:gd name="connsiteY4" fmla="*/ 928191 h 4548521"/>
                <a:gd name="connsiteX5" fmla="*/ 1390 w 6370461"/>
                <a:gd name="connsiteY5" fmla="*/ 947241 h 4548521"/>
                <a:gd name="connsiteX6" fmla="*/ 39490 w 6370461"/>
                <a:gd name="connsiteY6" fmla="*/ 1848941 h 4548521"/>
                <a:gd name="connsiteX7" fmla="*/ 20440 w 6370461"/>
                <a:gd name="connsiteY7" fmla="*/ 2820491 h 4548521"/>
                <a:gd name="connsiteX8" fmla="*/ 26790 w 6370461"/>
                <a:gd name="connsiteY8" fmla="*/ 2852241 h 4548521"/>
                <a:gd name="connsiteX9" fmla="*/ 33140 w 6370461"/>
                <a:gd name="connsiteY9" fmla="*/ 3131641 h 4548521"/>
                <a:gd name="connsiteX10" fmla="*/ 39490 w 6370461"/>
                <a:gd name="connsiteY10" fmla="*/ 3703141 h 4548521"/>
                <a:gd name="connsiteX11" fmla="*/ 64890 w 6370461"/>
                <a:gd name="connsiteY11" fmla="*/ 3709491 h 4548521"/>
                <a:gd name="connsiteX12" fmla="*/ 102990 w 6370461"/>
                <a:gd name="connsiteY12" fmla="*/ 3722191 h 4548521"/>
                <a:gd name="connsiteX13" fmla="*/ 141090 w 6370461"/>
                <a:gd name="connsiteY13" fmla="*/ 3734891 h 4548521"/>
                <a:gd name="connsiteX14" fmla="*/ 210940 w 6370461"/>
                <a:gd name="connsiteY14" fmla="*/ 3766641 h 4548521"/>
                <a:gd name="connsiteX15" fmla="*/ 287140 w 6370461"/>
                <a:gd name="connsiteY15" fmla="*/ 3823791 h 4548521"/>
                <a:gd name="connsiteX16" fmla="*/ 306190 w 6370461"/>
                <a:gd name="connsiteY16" fmla="*/ 3836491 h 4548521"/>
                <a:gd name="connsiteX17" fmla="*/ 318890 w 6370461"/>
                <a:gd name="connsiteY17" fmla="*/ 3855541 h 4548521"/>
                <a:gd name="connsiteX18" fmla="*/ 331590 w 6370461"/>
                <a:gd name="connsiteY18" fmla="*/ 3893641 h 4548521"/>
                <a:gd name="connsiteX19" fmla="*/ 363340 w 6370461"/>
                <a:gd name="connsiteY19" fmla="*/ 3925391 h 4548521"/>
                <a:gd name="connsiteX20" fmla="*/ 382390 w 6370461"/>
                <a:gd name="connsiteY20" fmla="*/ 3963491 h 4548521"/>
                <a:gd name="connsiteX21" fmla="*/ 388740 w 6370461"/>
                <a:gd name="connsiteY21" fmla="*/ 3988891 h 4548521"/>
                <a:gd name="connsiteX22" fmla="*/ 433190 w 6370461"/>
                <a:gd name="connsiteY22" fmla="*/ 4077791 h 4548521"/>
                <a:gd name="connsiteX23" fmla="*/ 503040 w 6370461"/>
                <a:gd name="connsiteY23" fmla="*/ 4065091 h 4548521"/>
                <a:gd name="connsiteX24" fmla="*/ 598290 w 6370461"/>
                <a:gd name="connsiteY24" fmla="*/ 4065091 h 4548521"/>
                <a:gd name="connsiteX25" fmla="*/ 655440 w 6370461"/>
                <a:gd name="connsiteY25" fmla="*/ 4026991 h 4548521"/>
                <a:gd name="connsiteX26" fmla="*/ 649090 w 6370461"/>
                <a:gd name="connsiteY26" fmla="*/ 3944441 h 4548521"/>
                <a:gd name="connsiteX27" fmla="*/ 718940 w 6370461"/>
                <a:gd name="connsiteY27" fmla="*/ 3919041 h 4548521"/>
                <a:gd name="connsiteX28" fmla="*/ 807840 w 6370461"/>
                <a:gd name="connsiteY28" fmla="*/ 3919041 h 4548521"/>
                <a:gd name="connsiteX29" fmla="*/ 915790 w 6370461"/>
                <a:gd name="connsiteY29" fmla="*/ 3988891 h 4548521"/>
                <a:gd name="connsiteX30" fmla="*/ 1011040 w 6370461"/>
                <a:gd name="connsiteY30" fmla="*/ 4026991 h 4548521"/>
                <a:gd name="connsiteX31" fmla="*/ 1087240 w 6370461"/>
                <a:gd name="connsiteY31" fmla="*/ 4090491 h 4548521"/>
                <a:gd name="connsiteX32" fmla="*/ 1157090 w 6370461"/>
                <a:gd name="connsiteY32" fmla="*/ 4084141 h 4548521"/>
                <a:gd name="connsiteX33" fmla="*/ 1157090 w 6370461"/>
                <a:gd name="connsiteY33" fmla="*/ 4039691 h 4548521"/>
                <a:gd name="connsiteX34" fmla="*/ 1265040 w 6370461"/>
                <a:gd name="connsiteY34" fmla="*/ 4058741 h 4548521"/>
                <a:gd name="connsiteX35" fmla="*/ 1366640 w 6370461"/>
                <a:gd name="connsiteY35" fmla="*/ 4096841 h 4548521"/>
                <a:gd name="connsiteX36" fmla="*/ 1411090 w 6370461"/>
                <a:gd name="connsiteY36" fmla="*/ 4122241 h 4548521"/>
                <a:gd name="connsiteX37" fmla="*/ 1468240 w 6370461"/>
                <a:gd name="connsiteY37" fmla="*/ 4166691 h 4548521"/>
                <a:gd name="connsiteX38" fmla="*/ 1569840 w 6370461"/>
                <a:gd name="connsiteY38" fmla="*/ 4217491 h 4548521"/>
                <a:gd name="connsiteX39" fmla="*/ 1595240 w 6370461"/>
                <a:gd name="connsiteY39" fmla="*/ 4230191 h 4548521"/>
                <a:gd name="connsiteX40" fmla="*/ 1709540 w 6370461"/>
                <a:gd name="connsiteY40" fmla="*/ 4300041 h 4548521"/>
                <a:gd name="connsiteX41" fmla="*/ 1728590 w 6370461"/>
                <a:gd name="connsiteY41" fmla="*/ 4306391 h 4548521"/>
                <a:gd name="connsiteX42" fmla="*/ 1880990 w 6370461"/>
                <a:gd name="connsiteY42" fmla="*/ 4382591 h 4548521"/>
                <a:gd name="connsiteX43" fmla="*/ 1919090 w 6370461"/>
                <a:gd name="connsiteY43" fmla="*/ 4395291 h 4548521"/>
                <a:gd name="connsiteX44" fmla="*/ 1963540 w 6370461"/>
                <a:gd name="connsiteY44" fmla="*/ 4414341 h 4548521"/>
                <a:gd name="connsiteX45" fmla="*/ 2115940 w 6370461"/>
                <a:gd name="connsiteY45" fmla="*/ 4471491 h 4548521"/>
                <a:gd name="connsiteX46" fmla="*/ 2198490 w 6370461"/>
                <a:gd name="connsiteY46" fmla="*/ 4541341 h 4548521"/>
                <a:gd name="connsiteX47" fmla="*/ 2261990 w 6370461"/>
                <a:gd name="connsiteY47" fmla="*/ 4547691 h 4548521"/>
                <a:gd name="connsiteX48" fmla="*/ 2369940 w 6370461"/>
                <a:gd name="connsiteY48" fmla="*/ 4465141 h 4548521"/>
                <a:gd name="connsiteX49" fmla="*/ 2503290 w 6370461"/>
                <a:gd name="connsiteY49" fmla="*/ 4376241 h 4548521"/>
                <a:gd name="connsiteX50" fmla="*/ 2642990 w 6370461"/>
                <a:gd name="connsiteY50" fmla="*/ 4211141 h 4548521"/>
                <a:gd name="connsiteX51" fmla="*/ 2820790 w 6370461"/>
                <a:gd name="connsiteY51" fmla="*/ 4096841 h 4548521"/>
                <a:gd name="connsiteX52" fmla="*/ 2992240 w 6370461"/>
                <a:gd name="connsiteY52" fmla="*/ 4014291 h 4548521"/>
                <a:gd name="connsiteX53" fmla="*/ 3023990 w 6370461"/>
                <a:gd name="connsiteY53" fmla="*/ 3995241 h 4548521"/>
                <a:gd name="connsiteX54" fmla="*/ 3093840 w 6370461"/>
                <a:gd name="connsiteY54" fmla="*/ 3963491 h 4548521"/>
                <a:gd name="connsiteX55" fmla="*/ 3112890 w 6370461"/>
                <a:gd name="connsiteY55" fmla="*/ 3950791 h 4548521"/>
                <a:gd name="connsiteX56" fmla="*/ 3208140 w 6370461"/>
                <a:gd name="connsiteY56" fmla="*/ 3906341 h 4548521"/>
                <a:gd name="connsiteX57" fmla="*/ 3246240 w 6370461"/>
                <a:gd name="connsiteY57" fmla="*/ 3887291 h 4548521"/>
                <a:gd name="connsiteX58" fmla="*/ 3258940 w 6370461"/>
                <a:gd name="connsiteY58" fmla="*/ 3868241 h 4548521"/>
                <a:gd name="connsiteX59" fmla="*/ 3284340 w 6370461"/>
                <a:gd name="connsiteY59" fmla="*/ 3849191 h 4548521"/>
                <a:gd name="connsiteX60" fmla="*/ 3277990 w 6370461"/>
                <a:gd name="connsiteY60" fmla="*/ 3734891 h 4548521"/>
                <a:gd name="connsiteX61" fmla="*/ 3239890 w 6370461"/>
                <a:gd name="connsiteY61" fmla="*/ 3728541 h 4548521"/>
                <a:gd name="connsiteX62" fmla="*/ 3112890 w 6370461"/>
                <a:gd name="connsiteY62" fmla="*/ 3715841 h 4548521"/>
                <a:gd name="connsiteX63" fmla="*/ 3119240 w 6370461"/>
                <a:gd name="connsiteY63" fmla="*/ 3690441 h 4548521"/>
                <a:gd name="connsiteX64" fmla="*/ 3201790 w 6370461"/>
                <a:gd name="connsiteY64" fmla="*/ 3639641 h 4548521"/>
                <a:gd name="connsiteX65" fmla="*/ 3271640 w 6370461"/>
                <a:gd name="connsiteY65" fmla="*/ 3569791 h 4548521"/>
                <a:gd name="connsiteX66" fmla="*/ 3290690 w 6370461"/>
                <a:gd name="connsiteY66" fmla="*/ 3544391 h 4548521"/>
                <a:gd name="connsiteX67" fmla="*/ 3309740 w 6370461"/>
                <a:gd name="connsiteY67" fmla="*/ 3531691 h 4548521"/>
                <a:gd name="connsiteX68" fmla="*/ 3404990 w 6370461"/>
                <a:gd name="connsiteY68" fmla="*/ 3474541 h 4548521"/>
                <a:gd name="connsiteX69" fmla="*/ 3449440 w 6370461"/>
                <a:gd name="connsiteY69" fmla="*/ 3461841 h 4548521"/>
                <a:gd name="connsiteX70" fmla="*/ 3474840 w 6370461"/>
                <a:gd name="connsiteY70" fmla="*/ 3398341 h 4548521"/>
                <a:gd name="connsiteX71" fmla="*/ 3512940 w 6370461"/>
                <a:gd name="connsiteY71" fmla="*/ 3379291 h 4548521"/>
                <a:gd name="connsiteX72" fmla="*/ 3608190 w 6370461"/>
                <a:gd name="connsiteY72" fmla="*/ 3322141 h 4548521"/>
                <a:gd name="connsiteX73" fmla="*/ 3697090 w 6370461"/>
                <a:gd name="connsiteY73" fmla="*/ 3296741 h 4548521"/>
                <a:gd name="connsiteX74" fmla="*/ 3741540 w 6370461"/>
                <a:gd name="connsiteY74" fmla="*/ 3284041 h 4548521"/>
                <a:gd name="connsiteX75" fmla="*/ 3760590 w 6370461"/>
                <a:gd name="connsiteY75" fmla="*/ 3271341 h 4548521"/>
                <a:gd name="connsiteX76" fmla="*/ 3805040 w 6370461"/>
                <a:gd name="connsiteY76" fmla="*/ 3220541 h 4548521"/>
                <a:gd name="connsiteX77" fmla="*/ 3773290 w 6370461"/>
                <a:gd name="connsiteY77" fmla="*/ 3144341 h 4548521"/>
                <a:gd name="connsiteX78" fmla="*/ 3728840 w 6370461"/>
                <a:gd name="connsiteY78" fmla="*/ 3087191 h 4548521"/>
                <a:gd name="connsiteX79" fmla="*/ 3728840 w 6370461"/>
                <a:gd name="connsiteY79" fmla="*/ 2947491 h 4548521"/>
                <a:gd name="connsiteX80" fmla="*/ 3690740 w 6370461"/>
                <a:gd name="connsiteY80" fmla="*/ 2877641 h 4548521"/>
                <a:gd name="connsiteX81" fmla="*/ 3684390 w 6370461"/>
                <a:gd name="connsiteY81" fmla="*/ 2833191 h 4548521"/>
                <a:gd name="connsiteX82" fmla="*/ 3671690 w 6370461"/>
                <a:gd name="connsiteY82" fmla="*/ 2814141 h 4548521"/>
                <a:gd name="connsiteX83" fmla="*/ 3665340 w 6370461"/>
                <a:gd name="connsiteY83" fmla="*/ 2788741 h 4548521"/>
                <a:gd name="connsiteX84" fmla="*/ 3671690 w 6370461"/>
                <a:gd name="connsiteY84" fmla="*/ 2706191 h 4548521"/>
                <a:gd name="connsiteX85" fmla="*/ 3722490 w 6370461"/>
                <a:gd name="connsiteY85" fmla="*/ 2687141 h 4548521"/>
                <a:gd name="connsiteX86" fmla="*/ 3843140 w 6370461"/>
                <a:gd name="connsiteY86" fmla="*/ 2604591 h 4548521"/>
                <a:gd name="connsiteX87" fmla="*/ 3925690 w 6370461"/>
                <a:gd name="connsiteY87" fmla="*/ 2541091 h 4548521"/>
                <a:gd name="connsiteX88" fmla="*/ 4008240 w 6370461"/>
                <a:gd name="connsiteY88" fmla="*/ 2464891 h 4548521"/>
                <a:gd name="connsiteX89" fmla="*/ 4109840 w 6370461"/>
                <a:gd name="connsiteY89" fmla="*/ 2471241 h 4548521"/>
                <a:gd name="connsiteX90" fmla="*/ 4147940 w 6370461"/>
                <a:gd name="connsiteY90" fmla="*/ 2496641 h 4548521"/>
                <a:gd name="connsiteX91" fmla="*/ 4243190 w 6370461"/>
                <a:gd name="connsiteY91" fmla="*/ 2617291 h 4548521"/>
                <a:gd name="connsiteX92" fmla="*/ 4363840 w 6370461"/>
                <a:gd name="connsiteY92" fmla="*/ 2706191 h 4548521"/>
                <a:gd name="connsiteX93" fmla="*/ 4382890 w 6370461"/>
                <a:gd name="connsiteY93" fmla="*/ 2731591 h 4548521"/>
                <a:gd name="connsiteX94" fmla="*/ 4427340 w 6370461"/>
                <a:gd name="connsiteY94" fmla="*/ 2795091 h 4548521"/>
                <a:gd name="connsiteX95" fmla="*/ 4465440 w 6370461"/>
                <a:gd name="connsiteY95" fmla="*/ 2852241 h 4548521"/>
                <a:gd name="connsiteX96" fmla="*/ 4535290 w 6370461"/>
                <a:gd name="connsiteY96" fmla="*/ 2947491 h 4548521"/>
                <a:gd name="connsiteX97" fmla="*/ 4573390 w 6370461"/>
                <a:gd name="connsiteY97" fmla="*/ 3030041 h 4548521"/>
                <a:gd name="connsiteX98" fmla="*/ 4617840 w 6370461"/>
                <a:gd name="connsiteY98" fmla="*/ 3163391 h 4548521"/>
                <a:gd name="connsiteX99" fmla="*/ 4713090 w 6370461"/>
                <a:gd name="connsiteY99" fmla="*/ 3169741 h 4548521"/>
                <a:gd name="connsiteX100" fmla="*/ 4795640 w 6370461"/>
                <a:gd name="connsiteY100" fmla="*/ 3055441 h 4548521"/>
                <a:gd name="connsiteX101" fmla="*/ 4865490 w 6370461"/>
                <a:gd name="connsiteY101" fmla="*/ 2903041 h 4548521"/>
                <a:gd name="connsiteX102" fmla="*/ 4909940 w 6370461"/>
                <a:gd name="connsiteY102" fmla="*/ 2782391 h 4548521"/>
                <a:gd name="connsiteX103" fmla="*/ 4960740 w 6370461"/>
                <a:gd name="connsiteY103" fmla="*/ 2680791 h 4548521"/>
                <a:gd name="connsiteX104" fmla="*/ 5062340 w 6370461"/>
                <a:gd name="connsiteY104" fmla="*/ 2699841 h 4548521"/>
                <a:gd name="connsiteX105" fmla="*/ 5125840 w 6370461"/>
                <a:gd name="connsiteY105" fmla="*/ 2737941 h 4548521"/>
                <a:gd name="connsiteX106" fmla="*/ 5240140 w 6370461"/>
                <a:gd name="connsiteY106" fmla="*/ 2788741 h 4548521"/>
                <a:gd name="connsiteX107" fmla="*/ 5411590 w 6370461"/>
                <a:gd name="connsiteY107" fmla="*/ 2852241 h 4548521"/>
                <a:gd name="connsiteX108" fmla="*/ 5563990 w 6370461"/>
                <a:gd name="connsiteY108" fmla="*/ 2826841 h 4548521"/>
                <a:gd name="connsiteX109" fmla="*/ 5500490 w 6370461"/>
                <a:gd name="connsiteY109" fmla="*/ 2699841 h 4548521"/>
                <a:gd name="connsiteX110" fmla="*/ 5538590 w 6370461"/>
                <a:gd name="connsiteY110" fmla="*/ 2661741 h 4548521"/>
                <a:gd name="connsiteX111" fmla="*/ 5475090 w 6370461"/>
                <a:gd name="connsiteY111" fmla="*/ 2617291 h 4548521"/>
                <a:gd name="connsiteX112" fmla="*/ 5500490 w 6370461"/>
                <a:gd name="connsiteY112" fmla="*/ 2534741 h 4548521"/>
                <a:gd name="connsiteX113" fmla="*/ 5538590 w 6370461"/>
                <a:gd name="connsiteY113" fmla="*/ 2433141 h 4548521"/>
                <a:gd name="connsiteX114" fmla="*/ 5513190 w 6370461"/>
                <a:gd name="connsiteY114" fmla="*/ 2356941 h 4548521"/>
                <a:gd name="connsiteX115" fmla="*/ 5551290 w 6370461"/>
                <a:gd name="connsiteY115" fmla="*/ 2293441 h 4548521"/>
                <a:gd name="connsiteX116" fmla="*/ 5576690 w 6370461"/>
                <a:gd name="connsiteY116" fmla="*/ 2287091 h 4548521"/>
                <a:gd name="connsiteX117" fmla="*/ 5722740 w 6370461"/>
                <a:gd name="connsiteY117" fmla="*/ 2331541 h 4548521"/>
                <a:gd name="connsiteX118" fmla="*/ 5843390 w 6370461"/>
                <a:gd name="connsiteY118" fmla="*/ 2299791 h 4548521"/>
                <a:gd name="connsiteX119" fmla="*/ 6008490 w 6370461"/>
                <a:gd name="connsiteY119" fmla="*/ 2287091 h 4548521"/>
                <a:gd name="connsiteX120" fmla="*/ 6230740 w 6370461"/>
                <a:gd name="connsiteY120" fmla="*/ 2331541 h 4548521"/>
                <a:gd name="connsiteX121" fmla="*/ 6287890 w 6370461"/>
                <a:gd name="connsiteY121" fmla="*/ 2293441 h 4548521"/>
                <a:gd name="connsiteX122" fmla="*/ 6306940 w 6370461"/>
                <a:gd name="connsiteY122" fmla="*/ 2280741 h 4548521"/>
                <a:gd name="connsiteX123" fmla="*/ 6332340 w 6370461"/>
                <a:gd name="connsiteY123" fmla="*/ 2274391 h 4548521"/>
                <a:gd name="connsiteX124" fmla="*/ 6370440 w 6370461"/>
                <a:gd name="connsiteY124" fmla="*/ 2236291 h 4548521"/>
                <a:gd name="connsiteX125" fmla="*/ 6325990 w 6370461"/>
                <a:gd name="connsiteY125" fmla="*/ 2217241 h 4548521"/>
                <a:gd name="connsiteX126" fmla="*/ 6306940 w 6370461"/>
                <a:gd name="connsiteY126" fmla="*/ 2102941 h 4548521"/>
                <a:gd name="connsiteX127" fmla="*/ 6300590 w 6370461"/>
                <a:gd name="connsiteY127" fmla="*/ 2033091 h 4548521"/>
                <a:gd name="connsiteX128" fmla="*/ 6281540 w 6370461"/>
                <a:gd name="connsiteY128" fmla="*/ 1969591 h 4548521"/>
                <a:gd name="connsiteX129" fmla="*/ 6268840 w 6370461"/>
                <a:gd name="connsiteY129" fmla="*/ 1937841 h 4548521"/>
                <a:gd name="connsiteX130" fmla="*/ 6262490 w 6370461"/>
                <a:gd name="connsiteY130" fmla="*/ 1918791 h 4548521"/>
                <a:gd name="connsiteX131" fmla="*/ 6249790 w 6370461"/>
                <a:gd name="connsiteY131" fmla="*/ 1899741 h 4548521"/>
                <a:gd name="connsiteX132" fmla="*/ 6243440 w 6370461"/>
                <a:gd name="connsiteY132" fmla="*/ 1874341 h 4548521"/>
                <a:gd name="connsiteX133" fmla="*/ 6224390 w 6370461"/>
                <a:gd name="connsiteY133" fmla="*/ 1829891 h 4548521"/>
                <a:gd name="connsiteX134" fmla="*/ 6218040 w 6370461"/>
                <a:gd name="connsiteY134" fmla="*/ 1753691 h 4548521"/>
                <a:gd name="connsiteX135" fmla="*/ 6192640 w 6370461"/>
                <a:gd name="connsiteY135" fmla="*/ 1696541 h 4548521"/>
                <a:gd name="connsiteX136" fmla="*/ 6179940 w 6370461"/>
                <a:gd name="connsiteY136" fmla="*/ 1671141 h 4548521"/>
                <a:gd name="connsiteX137" fmla="*/ 6154540 w 6370461"/>
                <a:gd name="connsiteY137" fmla="*/ 1633041 h 4548521"/>
                <a:gd name="connsiteX138" fmla="*/ 6141840 w 6370461"/>
                <a:gd name="connsiteY138" fmla="*/ 1594941 h 4548521"/>
                <a:gd name="connsiteX139" fmla="*/ 6135490 w 6370461"/>
                <a:gd name="connsiteY139" fmla="*/ 1575891 h 4548521"/>
                <a:gd name="connsiteX140" fmla="*/ 6129140 w 6370461"/>
                <a:gd name="connsiteY140" fmla="*/ 1550491 h 4548521"/>
                <a:gd name="connsiteX141" fmla="*/ 6116440 w 6370461"/>
                <a:gd name="connsiteY141" fmla="*/ 1531441 h 4548521"/>
                <a:gd name="connsiteX142" fmla="*/ 6097390 w 6370461"/>
                <a:gd name="connsiteY142" fmla="*/ 1486991 h 4548521"/>
                <a:gd name="connsiteX143" fmla="*/ 6059290 w 6370461"/>
                <a:gd name="connsiteY143" fmla="*/ 1474291 h 4548521"/>
                <a:gd name="connsiteX144" fmla="*/ 6002140 w 6370461"/>
                <a:gd name="connsiteY144" fmla="*/ 1461591 h 4548521"/>
                <a:gd name="connsiteX145" fmla="*/ 5964040 w 6370461"/>
                <a:gd name="connsiteY145" fmla="*/ 1448891 h 4548521"/>
                <a:gd name="connsiteX146" fmla="*/ 5944990 w 6370461"/>
                <a:gd name="connsiteY146" fmla="*/ 1442541 h 4548521"/>
                <a:gd name="connsiteX147" fmla="*/ 5887840 w 6370461"/>
                <a:gd name="connsiteY147" fmla="*/ 1429841 h 4548521"/>
                <a:gd name="connsiteX148" fmla="*/ 5868790 w 6370461"/>
                <a:gd name="connsiteY148" fmla="*/ 1423491 h 4548521"/>
                <a:gd name="connsiteX149" fmla="*/ 5563990 w 6370461"/>
                <a:gd name="connsiteY149" fmla="*/ 1436191 h 4548521"/>
                <a:gd name="connsiteX150" fmla="*/ 5506840 w 6370461"/>
                <a:gd name="connsiteY150" fmla="*/ 1448891 h 4548521"/>
                <a:gd name="connsiteX151" fmla="*/ 5468740 w 6370461"/>
                <a:gd name="connsiteY151" fmla="*/ 1461591 h 4548521"/>
                <a:gd name="connsiteX152" fmla="*/ 5449690 w 6370461"/>
                <a:gd name="connsiteY152" fmla="*/ 1467941 h 4548521"/>
                <a:gd name="connsiteX153" fmla="*/ 5430640 w 6370461"/>
                <a:gd name="connsiteY153" fmla="*/ 1480641 h 4548521"/>
                <a:gd name="connsiteX154" fmla="*/ 5373490 w 6370461"/>
                <a:gd name="connsiteY154" fmla="*/ 1493341 h 4548521"/>
                <a:gd name="connsiteX155" fmla="*/ 5309990 w 6370461"/>
                <a:gd name="connsiteY155" fmla="*/ 1506041 h 4548521"/>
                <a:gd name="connsiteX156" fmla="*/ 5202040 w 6370461"/>
                <a:gd name="connsiteY156" fmla="*/ 1525091 h 4548521"/>
                <a:gd name="connsiteX157" fmla="*/ 5030590 w 6370461"/>
                <a:gd name="connsiteY157" fmla="*/ 1512391 h 4548521"/>
                <a:gd name="connsiteX158" fmla="*/ 4967090 w 6370461"/>
                <a:gd name="connsiteY158" fmla="*/ 1493341 h 4548521"/>
                <a:gd name="connsiteX159" fmla="*/ 4948040 w 6370461"/>
                <a:gd name="connsiteY159" fmla="*/ 1486991 h 4548521"/>
                <a:gd name="connsiteX160" fmla="*/ 4922640 w 6370461"/>
                <a:gd name="connsiteY160" fmla="*/ 1480641 h 4548521"/>
                <a:gd name="connsiteX161" fmla="*/ 4903590 w 6370461"/>
                <a:gd name="connsiteY161" fmla="*/ 1474291 h 4548521"/>
                <a:gd name="connsiteX162" fmla="*/ 4833740 w 6370461"/>
                <a:gd name="connsiteY162" fmla="*/ 1467941 h 4548521"/>
                <a:gd name="connsiteX163" fmla="*/ 4795640 w 6370461"/>
                <a:gd name="connsiteY163" fmla="*/ 1455241 h 4548521"/>
                <a:gd name="connsiteX164" fmla="*/ 4522590 w 6370461"/>
                <a:gd name="connsiteY164" fmla="*/ 1442541 h 4548521"/>
                <a:gd name="connsiteX165" fmla="*/ 4490840 w 6370461"/>
                <a:gd name="connsiteY165" fmla="*/ 1436191 h 4548521"/>
                <a:gd name="connsiteX166" fmla="*/ 4452740 w 6370461"/>
                <a:gd name="connsiteY166" fmla="*/ 1423491 h 4548521"/>
                <a:gd name="connsiteX167" fmla="*/ 4395590 w 6370461"/>
                <a:gd name="connsiteY167" fmla="*/ 1417141 h 4548521"/>
                <a:gd name="connsiteX168" fmla="*/ 4357490 w 6370461"/>
                <a:gd name="connsiteY168" fmla="*/ 1391741 h 4548521"/>
                <a:gd name="connsiteX169" fmla="*/ 4319390 w 6370461"/>
                <a:gd name="connsiteY169" fmla="*/ 1379041 h 4548521"/>
                <a:gd name="connsiteX170" fmla="*/ 4281290 w 6370461"/>
                <a:gd name="connsiteY170" fmla="*/ 1366341 h 4548521"/>
                <a:gd name="connsiteX171" fmla="*/ 4243190 w 6370461"/>
                <a:gd name="connsiteY171" fmla="*/ 1353641 h 4548521"/>
                <a:gd name="connsiteX172" fmla="*/ 4211440 w 6370461"/>
                <a:gd name="connsiteY172" fmla="*/ 1347291 h 4548521"/>
                <a:gd name="connsiteX173" fmla="*/ 4192390 w 6370461"/>
                <a:gd name="connsiteY173" fmla="*/ 1334591 h 4548521"/>
                <a:gd name="connsiteX174" fmla="*/ 4154290 w 6370461"/>
                <a:gd name="connsiteY174" fmla="*/ 1321891 h 4548521"/>
                <a:gd name="connsiteX175" fmla="*/ 4135240 w 6370461"/>
                <a:gd name="connsiteY175" fmla="*/ 1315541 h 4548521"/>
                <a:gd name="connsiteX176" fmla="*/ 4103490 w 6370461"/>
                <a:gd name="connsiteY176" fmla="*/ 1296491 h 4548521"/>
                <a:gd name="connsiteX177" fmla="*/ 4059040 w 6370461"/>
                <a:gd name="connsiteY177" fmla="*/ 1283791 h 4548521"/>
                <a:gd name="connsiteX178" fmla="*/ 4033640 w 6370461"/>
                <a:gd name="connsiteY178" fmla="*/ 1271091 h 4548521"/>
                <a:gd name="connsiteX179" fmla="*/ 3982840 w 6370461"/>
                <a:gd name="connsiteY179" fmla="*/ 1258391 h 4548521"/>
                <a:gd name="connsiteX180" fmla="*/ 3919340 w 6370461"/>
                <a:gd name="connsiteY180" fmla="*/ 1220291 h 4548521"/>
                <a:gd name="connsiteX181" fmla="*/ 3900290 w 6370461"/>
                <a:gd name="connsiteY181" fmla="*/ 1213941 h 4548521"/>
                <a:gd name="connsiteX182" fmla="*/ 3709790 w 6370461"/>
                <a:gd name="connsiteY182" fmla="*/ 1207591 h 4548521"/>
                <a:gd name="connsiteX183" fmla="*/ 3627240 w 6370461"/>
                <a:gd name="connsiteY183" fmla="*/ 1213941 h 4548521"/>
                <a:gd name="connsiteX184" fmla="*/ 3589140 w 6370461"/>
                <a:gd name="connsiteY184" fmla="*/ 1232991 h 4548521"/>
                <a:gd name="connsiteX185" fmla="*/ 3551040 w 6370461"/>
                <a:gd name="connsiteY185" fmla="*/ 1245691 h 4548521"/>
                <a:gd name="connsiteX186" fmla="*/ 3531990 w 6370461"/>
                <a:gd name="connsiteY186" fmla="*/ 1258391 h 4548521"/>
                <a:gd name="connsiteX187" fmla="*/ 3512940 w 6370461"/>
                <a:gd name="connsiteY187" fmla="*/ 1264741 h 4548521"/>
                <a:gd name="connsiteX188" fmla="*/ 3474840 w 6370461"/>
                <a:gd name="connsiteY188" fmla="*/ 1290141 h 4548521"/>
                <a:gd name="connsiteX189" fmla="*/ 3455790 w 6370461"/>
                <a:gd name="connsiteY189" fmla="*/ 1302841 h 4548521"/>
                <a:gd name="connsiteX190" fmla="*/ 3455790 w 6370461"/>
                <a:gd name="connsiteY190" fmla="*/ 1455241 h 4548521"/>
                <a:gd name="connsiteX191" fmla="*/ 3366890 w 6370461"/>
                <a:gd name="connsiteY191" fmla="*/ 1506041 h 4548521"/>
                <a:gd name="connsiteX192" fmla="*/ 3271640 w 6370461"/>
                <a:gd name="connsiteY192" fmla="*/ 1448891 h 4548521"/>
                <a:gd name="connsiteX193" fmla="*/ 3252590 w 6370461"/>
                <a:gd name="connsiteY193" fmla="*/ 1455241 h 4548521"/>
                <a:gd name="connsiteX194" fmla="*/ 3176390 w 6370461"/>
                <a:gd name="connsiteY194" fmla="*/ 1429841 h 4548521"/>
                <a:gd name="connsiteX195" fmla="*/ 3157340 w 6370461"/>
                <a:gd name="connsiteY195" fmla="*/ 1410791 h 4548521"/>
                <a:gd name="connsiteX196" fmla="*/ 3138290 w 6370461"/>
                <a:gd name="connsiteY196" fmla="*/ 1372691 h 4548521"/>
                <a:gd name="connsiteX197" fmla="*/ 3131940 w 6370461"/>
                <a:gd name="connsiteY197" fmla="*/ 1353641 h 4548521"/>
                <a:gd name="connsiteX198" fmla="*/ 3119240 w 6370461"/>
                <a:gd name="connsiteY198" fmla="*/ 1334591 h 4548521"/>
                <a:gd name="connsiteX199" fmla="*/ 3112890 w 6370461"/>
                <a:gd name="connsiteY199" fmla="*/ 1315541 h 4548521"/>
                <a:gd name="connsiteX200" fmla="*/ 3100190 w 6370461"/>
                <a:gd name="connsiteY200" fmla="*/ 1296491 h 4548521"/>
                <a:gd name="connsiteX201" fmla="*/ 3087490 w 6370461"/>
                <a:gd name="connsiteY201" fmla="*/ 1271091 h 4548521"/>
                <a:gd name="connsiteX202" fmla="*/ 3068440 w 6370461"/>
                <a:gd name="connsiteY202" fmla="*/ 1252041 h 4548521"/>
                <a:gd name="connsiteX203" fmla="*/ 3030340 w 6370461"/>
                <a:gd name="connsiteY203" fmla="*/ 1232991 h 4548521"/>
                <a:gd name="connsiteX204" fmla="*/ 3011290 w 6370461"/>
                <a:gd name="connsiteY204" fmla="*/ 1213941 h 4548521"/>
                <a:gd name="connsiteX205" fmla="*/ 2985890 w 6370461"/>
                <a:gd name="connsiteY205" fmla="*/ 1194891 h 4548521"/>
                <a:gd name="connsiteX206" fmla="*/ 2966840 w 6370461"/>
                <a:gd name="connsiteY206" fmla="*/ 1169491 h 4548521"/>
                <a:gd name="connsiteX207" fmla="*/ 2941440 w 6370461"/>
                <a:gd name="connsiteY207" fmla="*/ 1144091 h 4548521"/>
                <a:gd name="connsiteX208" fmla="*/ 2896990 w 6370461"/>
                <a:gd name="connsiteY208" fmla="*/ 1086941 h 4548521"/>
                <a:gd name="connsiteX209" fmla="*/ 2865240 w 6370461"/>
                <a:gd name="connsiteY209" fmla="*/ 1048841 h 4548521"/>
                <a:gd name="connsiteX210" fmla="*/ 2839840 w 6370461"/>
                <a:gd name="connsiteY210" fmla="*/ 1029791 h 4548521"/>
                <a:gd name="connsiteX211" fmla="*/ 2801740 w 6370461"/>
                <a:gd name="connsiteY211" fmla="*/ 1004391 h 4548521"/>
                <a:gd name="connsiteX212" fmla="*/ 2757290 w 6370461"/>
                <a:gd name="connsiteY212" fmla="*/ 966291 h 4548521"/>
                <a:gd name="connsiteX213" fmla="*/ 2719190 w 6370461"/>
                <a:gd name="connsiteY213" fmla="*/ 928191 h 4548521"/>
                <a:gd name="connsiteX214" fmla="*/ 2700140 w 6370461"/>
                <a:gd name="connsiteY214" fmla="*/ 915491 h 4548521"/>
                <a:gd name="connsiteX215" fmla="*/ 2655690 w 6370461"/>
                <a:gd name="connsiteY215" fmla="*/ 871041 h 4548521"/>
                <a:gd name="connsiteX216" fmla="*/ 2630290 w 6370461"/>
                <a:gd name="connsiteY216" fmla="*/ 832941 h 4548521"/>
                <a:gd name="connsiteX217" fmla="*/ 2598540 w 6370461"/>
                <a:gd name="connsiteY217" fmla="*/ 801191 h 4548521"/>
                <a:gd name="connsiteX218" fmla="*/ 2585840 w 6370461"/>
                <a:gd name="connsiteY218" fmla="*/ 782141 h 4548521"/>
                <a:gd name="connsiteX219" fmla="*/ 2522340 w 6370461"/>
                <a:gd name="connsiteY219" fmla="*/ 744041 h 4548521"/>
                <a:gd name="connsiteX220" fmla="*/ 2503290 w 6370461"/>
                <a:gd name="connsiteY220" fmla="*/ 724991 h 4548521"/>
                <a:gd name="connsiteX221" fmla="*/ 2452490 w 6370461"/>
                <a:gd name="connsiteY221" fmla="*/ 693241 h 4548521"/>
                <a:gd name="connsiteX222" fmla="*/ 2376290 w 6370461"/>
                <a:gd name="connsiteY222" fmla="*/ 642441 h 4548521"/>
                <a:gd name="connsiteX223" fmla="*/ 2331840 w 6370461"/>
                <a:gd name="connsiteY223" fmla="*/ 585291 h 4548521"/>
                <a:gd name="connsiteX224" fmla="*/ 2293740 w 6370461"/>
                <a:gd name="connsiteY224" fmla="*/ 547191 h 4548521"/>
                <a:gd name="connsiteX225" fmla="*/ 2268340 w 6370461"/>
                <a:gd name="connsiteY225" fmla="*/ 496391 h 4548521"/>
                <a:gd name="connsiteX226" fmla="*/ 2223890 w 6370461"/>
                <a:gd name="connsiteY226" fmla="*/ 350341 h 4548521"/>
                <a:gd name="connsiteX227" fmla="*/ 2211190 w 6370461"/>
                <a:gd name="connsiteY227" fmla="*/ 331291 h 4548521"/>
                <a:gd name="connsiteX228" fmla="*/ 2204840 w 6370461"/>
                <a:gd name="connsiteY228" fmla="*/ 312241 h 4548521"/>
                <a:gd name="connsiteX229" fmla="*/ 2179440 w 6370461"/>
                <a:gd name="connsiteY229" fmla="*/ 274141 h 4548521"/>
                <a:gd name="connsiteX230" fmla="*/ 2122290 w 6370461"/>
                <a:gd name="connsiteY230" fmla="*/ 134441 h 4548521"/>
                <a:gd name="connsiteX231" fmla="*/ 2096890 w 6370461"/>
                <a:gd name="connsiteY231" fmla="*/ 96341 h 4548521"/>
                <a:gd name="connsiteX232" fmla="*/ 2071490 w 6370461"/>
                <a:gd name="connsiteY232" fmla="*/ 89991 h 4548521"/>
                <a:gd name="connsiteX233" fmla="*/ 2001640 w 6370461"/>
                <a:gd name="connsiteY233" fmla="*/ 58241 h 4548521"/>
                <a:gd name="connsiteX234" fmla="*/ 1982590 w 6370461"/>
                <a:gd name="connsiteY234" fmla="*/ 45541 h 4548521"/>
                <a:gd name="connsiteX235" fmla="*/ 1684140 w 6370461"/>
                <a:gd name="connsiteY235" fmla="*/ 26491 h 4548521"/>
                <a:gd name="connsiteX236" fmla="*/ 763390 w 6370461"/>
                <a:gd name="connsiteY236" fmla="*/ 13791 h 4548521"/>
                <a:gd name="connsiteX237" fmla="*/ 503040 w 6370461"/>
                <a:gd name="connsiteY237" fmla="*/ 1091 h 4548521"/>
                <a:gd name="connsiteX238" fmla="*/ 452240 w 6370461"/>
                <a:gd name="connsiteY238" fmla="*/ 20141 h 4548521"/>
                <a:gd name="connsiteX239" fmla="*/ 134740 w 6370461"/>
                <a:gd name="connsiteY239" fmla="*/ 20141 h 4548521"/>
                <a:gd name="connsiteX240" fmla="*/ 45840 w 6370461"/>
                <a:gd name="connsiteY240" fmla="*/ 64591 h 4548521"/>
                <a:gd name="connsiteX241" fmla="*/ 26790 w 6370461"/>
                <a:gd name="connsiteY241" fmla="*/ 229691 h 4548521"/>
                <a:gd name="connsiteX242" fmla="*/ 7740 w 6370461"/>
                <a:gd name="connsiteY242" fmla="*/ 369391 h 4548521"/>
                <a:gd name="connsiteX243" fmla="*/ 20440 w 6370461"/>
                <a:gd name="connsiteY243" fmla="*/ 470991 h 4548521"/>
                <a:gd name="connsiteX0" fmla="*/ 45840 w 6370632"/>
                <a:gd name="connsiteY0" fmla="*/ 83641 h 4548521"/>
                <a:gd name="connsiteX1" fmla="*/ 39490 w 6370632"/>
                <a:gd name="connsiteY1" fmla="*/ 121741 h 4548521"/>
                <a:gd name="connsiteX2" fmla="*/ 33140 w 6370632"/>
                <a:gd name="connsiteY2" fmla="*/ 140791 h 4548521"/>
                <a:gd name="connsiteX3" fmla="*/ 14090 w 6370632"/>
                <a:gd name="connsiteY3" fmla="*/ 223341 h 4548521"/>
                <a:gd name="connsiteX4" fmla="*/ 7740 w 6370632"/>
                <a:gd name="connsiteY4" fmla="*/ 928191 h 4548521"/>
                <a:gd name="connsiteX5" fmla="*/ 1390 w 6370632"/>
                <a:gd name="connsiteY5" fmla="*/ 947241 h 4548521"/>
                <a:gd name="connsiteX6" fmla="*/ 39490 w 6370632"/>
                <a:gd name="connsiteY6" fmla="*/ 1848941 h 4548521"/>
                <a:gd name="connsiteX7" fmla="*/ 20440 w 6370632"/>
                <a:gd name="connsiteY7" fmla="*/ 2820491 h 4548521"/>
                <a:gd name="connsiteX8" fmla="*/ 26790 w 6370632"/>
                <a:gd name="connsiteY8" fmla="*/ 2852241 h 4548521"/>
                <a:gd name="connsiteX9" fmla="*/ 33140 w 6370632"/>
                <a:gd name="connsiteY9" fmla="*/ 3131641 h 4548521"/>
                <a:gd name="connsiteX10" fmla="*/ 39490 w 6370632"/>
                <a:gd name="connsiteY10" fmla="*/ 3703141 h 4548521"/>
                <a:gd name="connsiteX11" fmla="*/ 64890 w 6370632"/>
                <a:gd name="connsiteY11" fmla="*/ 3709491 h 4548521"/>
                <a:gd name="connsiteX12" fmla="*/ 102990 w 6370632"/>
                <a:gd name="connsiteY12" fmla="*/ 3722191 h 4548521"/>
                <a:gd name="connsiteX13" fmla="*/ 141090 w 6370632"/>
                <a:gd name="connsiteY13" fmla="*/ 3734891 h 4548521"/>
                <a:gd name="connsiteX14" fmla="*/ 210940 w 6370632"/>
                <a:gd name="connsiteY14" fmla="*/ 3766641 h 4548521"/>
                <a:gd name="connsiteX15" fmla="*/ 287140 w 6370632"/>
                <a:gd name="connsiteY15" fmla="*/ 3823791 h 4548521"/>
                <a:gd name="connsiteX16" fmla="*/ 306190 w 6370632"/>
                <a:gd name="connsiteY16" fmla="*/ 3836491 h 4548521"/>
                <a:gd name="connsiteX17" fmla="*/ 318890 w 6370632"/>
                <a:gd name="connsiteY17" fmla="*/ 3855541 h 4548521"/>
                <a:gd name="connsiteX18" fmla="*/ 331590 w 6370632"/>
                <a:gd name="connsiteY18" fmla="*/ 3893641 h 4548521"/>
                <a:gd name="connsiteX19" fmla="*/ 363340 w 6370632"/>
                <a:gd name="connsiteY19" fmla="*/ 3925391 h 4548521"/>
                <a:gd name="connsiteX20" fmla="*/ 382390 w 6370632"/>
                <a:gd name="connsiteY20" fmla="*/ 3963491 h 4548521"/>
                <a:gd name="connsiteX21" fmla="*/ 388740 w 6370632"/>
                <a:gd name="connsiteY21" fmla="*/ 3988891 h 4548521"/>
                <a:gd name="connsiteX22" fmla="*/ 433190 w 6370632"/>
                <a:gd name="connsiteY22" fmla="*/ 4077791 h 4548521"/>
                <a:gd name="connsiteX23" fmla="*/ 503040 w 6370632"/>
                <a:gd name="connsiteY23" fmla="*/ 4065091 h 4548521"/>
                <a:gd name="connsiteX24" fmla="*/ 598290 w 6370632"/>
                <a:gd name="connsiteY24" fmla="*/ 4065091 h 4548521"/>
                <a:gd name="connsiteX25" fmla="*/ 655440 w 6370632"/>
                <a:gd name="connsiteY25" fmla="*/ 4026991 h 4548521"/>
                <a:gd name="connsiteX26" fmla="*/ 649090 w 6370632"/>
                <a:gd name="connsiteY26" fmla="*/ 3944441 h 4548521"/>
                <a:gd name="connsiteX27" fmla="*/ 718940 w 6370632"/>
                <a:gd name="connsiteY27" fmla="*/ 3919041 h 4548521"/>
                <a:gd name="connsiteX28" fmla="*/ 807840 w 6370632"/>
                <a:gd name="connsiteY28" fmla="*/ 3919041 h 4548521"/>
                <a:gd name="connsiteX29" fmla="*/ 915790 w 6370632"/>
                <a:gd name="connsiteY29" fmla="*/ 3988891 h 4548521"/>
                <a:gd name="connsiteX30" fmla="*/ 1011040 w 6370632"/>
                <a:gd name="connsiteY30" fmla="*/ 4026991 h 4548521"/>
                <a:gd name="connsiteX31" fmla="*/ 1087240 w 6370632"/>
                <a:gd name="connsiteY31" fmla="*/ 4090491 h 4548521"/>
                <a:gd name="connsiteX32" fmla="*/ 1157090 w 6370632"/>
                <a:gd name="connsiteY32" fmla="*/ 4084141 h 4548521"/>
                <a:gd name="connsiteX33" fmla="*/ 1157090 w 6370632"/>
                <a:gd name="connsiteY33" fmla="*/ 4039691 h 4548521"/>
                <a:gd name="connsiteX34" fmla="*/ 1265040 w 6370632"/>
                <a:gd name="connsiteY34" fmla="*/ 4058741 h 4548521"/>
                <a:gd name="connsiteX35" fmla="*/ 1366640 w 6370632"/>
                <a:gd name="connsiteY35" fmla="*/ 4096841 h 4548521"/>
                <a:gd name="connsiteX36" fmla="*/ 1411090 w 6370632"/>
                <a:gd name="connsiteY36" fmla="*/ 4122241 h 4548521"/>
                <a:gd name="connsiteX37" fmla="*/ 1468240 w 6370632"/>
                <a:gd name="connsiteY37" fmla="*/ 4166691 h 4548521"/>
                <a:gd name="connsiteX38" fmla="*/ 1569840 w 6370632"/>
                <a:gd name="connsiteY38" fmla="*/ 4217491 h 4548521"/>
                <a:gd name="connsiteX39" fmla="*/ 1595240 w 6370632"/>
                <a:gd name="connsiteY39" fmla="*/ 4230191 h 4548521"/>
                <a:gd name="connsiteX40" fmla="*/ 1709540 w 6370632"/>
                <a:gd name="connsiteY40" fmla="*/ 4300041 h 4548521"/>
                <a:gd name="connsiteX41" fmla="*/ 1728590 w 6370632"/>
                <a:gd name="connsiteY41" fmla="*/ 4306391 h 4548521"/>
                <a:gd name="connsiteX42" fmla="*/ 1880990 w 6370632"/>
                <a:gd name="connsiteY42" fmla="*/ 4382591 h 4548521"/>
                <a:gd name="connsiteX43" fmla="*/ 1919090 w 6370632"/>
                <a:gd name="connsiteY43" fmla="*/ 4395291 h 4548521"/>
                <a:gd name="connsiteX44" fmla="*/ 1963540 w 6370632"/>
                <a:gd name="connsiteY44" fmla="*/ 4414341 h 4548521"/>
                <a:gd name="connsiteX45" fmla="*/ 2115940 w 6370632"/>
                <a:gd name="connsiteY45" fmla="*/ 4471491 h 4548521"/>
                <a:gd name="connsiteX46" fmla="*/ 2198490 w 6370632"/>
                <a:gd name="connsiteY46" fmla="*/ 4541341 h 4548521"/>
                <a:gd name="connsiteX47" fmla="*/ 2261990 w 6370632"/>
                <a:gd name="connsiteY47" fmla="*/ 4547691 h 4548521"/>
                <a:gd name="connsiteX48" fmla="*/ 2369940 w 6370632"/>
                <a:gd name="connsiteY48" fmla="*/ 4465141 h 4548521"/>
                <a:gd name="connsiteX49" fmla="*/ 2503290 w 6370632"/>
                <a:gd name="connsiteY49" fmla="*/ 4376241 h 4548521"/>
                <a:gd name="connsiteX50" fmla="*/ 2642990 w 6370632"/>
                <a:gd name="connsiteY50" fmla="*/ 4211141 h 4548521"/>
                <a:gd name="connsiteX51" fmla="*/ 2820790 w 6370632"/>
                <a:gd name="connsiteY51" fmla="*/ 4096841 h 4548521"/>
                <a:gd name="connsiteX52" fmla="*/ 2992240 w 6370632"/>
                <a:gd name="connsiteY52" fmla="*/ 4014291 h 4548521"/>
                <a:gd name="connsiteX53" fmla="*/ 3023990 w 6370632"/>
                <a:gd name="connsiteY53" fmla="*/ 3995241 h 4548521"/>
                <a:gd name="connsiteX54" fmla="*/ 3093840 w 6370632"/>
                <a:gd name="connsiteY54" fmla="*/ 3963491 h 4548521"/>
                <a:gd name="connsiteX55" fmla="*/ 3112890 w 6370632"/>
                <a:gd name="connsiteY55" fmla="*/ 3950791 h 4548521"/>
                <a:gd name="connsiteX56" fmla="*/ 3208140 w 6370632"/>
                <a:gd name="connsiteY56" fmla="*/ 3906341 h 4548521"/>
                <a:gd name="connsiteX57" fmla="*/ 3246240 w 6370632"/>
                <a:gd name="connsiteY57" fmla="*/ 3887291 h 4548521"/>
                <a:gd name="connsiteX58" fmla="*/ 3258940 w 6370632"/>
                <a:gd name="connsiteY58" fmla="*/ 3868241 h 4548521"/>
                <a:gd name="connsiteX59" fmla="*/ 3284340 w 6370632"/>
                <a:gd name="connsiteY59" fmla="*/ 3849191 h 4548521"/>
                <a:gd name="connsiteX60" fmla="*/ 3277990 w 6370632"/>
                <a:gd name="connsiteY60" fmla="*/ 3734891 h 4548521"/>
                <a:gd name="connsiteX61" fmla="*/ 3239890 w 6370632"/>
                <a:gd name="connsiteY61" fmla="*/ 3728541 h 4548521"/>
                <a:gd name="connsiteX62" fmla="*/ 3112890 w 6370632"/>
                <a:gd name="connsiteY62" fmla="*/ 3715841 h 4548521"/>
                <a:gd name="connsiteX63" fmla="*/ 3119240 w 6370632"/>
                <a:gd name="connsiteY63" fmla="*/ 3690441 h 4548521"/>
                <a:gd name="connsiteX64" fmla="*/ 3201790 w 6370632"/>
                <a:gd name="connsiteY64" fmla="*/ 3639641 h 4548521"/>
                <a:gd name="connsiteX65" fmla="*/ 3271640 w 6370632"/>
                <a:gd name="connsiteY65" fmla="*/ 3569791 h 4548521"/>
                <a:gd name="connsiteX66" fmla="*/ 3290690 w 6370632"/>
                <a:gd name="connsiteY66" fmla="*/ 3544391 h 4548521"/>
                <a:gd name="connsiteX67" fmla="*/ 3309740 w 6370632"/>
                <a:gd name="connsiteY67" fmla="*/ 3531691 h 4548521"/>
                <a:gd name="connsiteX68" fmla="*/ 3404990 w 6370632"/>
                <a:gd name="connsiteY68" fmla="*/ 3474541 h 4548521"/>
                <a:gd name="connsiteX69" fmla="*/ 3449440 w 6370632"/>
                <a:gd name="connsiteY69" fmla="*/ 3461841 h 4548521"/>
                <a:gd name="connsiteX70" fmla="*/ 3474840 w 6370632"/>
                <a:gd name="connsiteY70" fmla="*/ 3398341 h 4548521"/>
                <a:gd name="connsiteX71" fmla="*/ 3512940 w 6370632"/>
                <a:gd name="connsiteY71" fmla="*/ 3379291 h 4548521"/>
                <a:gd name="connsiteX72" fmla="*/ 3608190 w 6370632"/>
                <a:gd name="connsiteY72" fmla="*/ 3322141 h 4548521"/>
                <a:gd name="connsiteX73" fmla="*/ 3697090 w 6370632"/>
                <a:gd name="connsiteY73" fmla="*/ 3296741 h 4548521"/>
                <a:gd name="connsiteX74" fmla="*/ 3741540 w 6370632"/>
                <a:gd name="connsiteY74" fmla="*/ 3284041 h 4548521"/>
                <a:gd name="connsiteX75" fmla="*/ 3760590 w 6370632"/>
                <a:gd name="connsiteY75" fmla="*/ 3271341 h 4548521"/>
                <a:gd name="connsiteX76" fmla="*/ 3805040 w 6370632"/>
                <a:gd name="connsiteY76" fmla="*/ 3220541 h 4548521"/>
                <a:gd name="connsiteX77" fmla="*/ 3773290 w 6370632"/>
                <a:gd name="connsiteY77" fmla="*/ 3144341 h 4548521"/>
                <a:gd name="connsiteX78" fmla="*/ 3728840 w 6370632"/>
                <a:gd name="connsiteY78" fmla="*/ 3087191 h 4548521"/>
                <a:gd name="connsiteX79" fmla="*/ 3728840 w 6370632"/>
                <a:gd name="connsiteY79" fmla="*/ 2947491 h 4548521"/>
                <a:gd name="connsiteX80" fmla="*/ 3690740 w 6370632"/>
                <a:gd name="connsiteY80" fmla="*/ 2877641 h 4548521"/>
                <a:gd name="connsiteX81" fmla="*/ 3684390 w 6370632"/>
                <a:gd name="connsiteY81" fmla="*/ 2833191 h 4548521"/>
                <a:gd name="connsiteX82" fmla="*/ 3671690 w 6370632"/>
                <a:gd name="connsiteY82" fmla="*/ 2814141 h 4548521"/>
                <a:gd name="connsiteX83" fmla="*/ 3665340 w 6370632"/>
                <a:gd name="connsiteY83" fmla="*/ 2788741 h 4548521"/>
                <a:gd name="connsiteX84" fmla="*/ 3671690 w 6370632"/>
                <a:gd name="connsiteY84" fmla="*/ 2706191 h 4548521"/>
                <a:gd name="connsiteX85" fmla="*/ 3722490 w 6370632"/>
                <a:gd name="connsiteY85" fmla="*/ 2687141 h 4548521"/>
                <a:gd name="connsiteX86" fmla="*/ 3843140 w 6370632"/>
                <a:gd name="connsiteY86" fmla="*/ 2604591 h 4548521"/>
                <a:gd name="connsiteX87" fmla="*/ 3925690 w 6370632"/>
                <a:gd name="connsiteY87" fmla="*/ 2541091 h 4548521"/>
                <a:gd name="connsiteX88" fmla="*/ 4008240 w 6370632"/>
                <a:gd name="connsiteY88" fmla="*/ 2464891 h 4548521"/>
                <a:gd name="connsiteX89" fmla="*/ 4109840 w 6370632"/>
                <a:gd name="connsiteY89" fmla="*/ 2471241 h 4548521"/>
                <a:gd name="connsiteX90" fmla="*/ 4147940 w 6370632"/>
                <a:gd name="connsiteY90" fmla="*/ 2496641 h 4548521"/>
                <a:gd name="connsiteX91" fmla="*/ 4243190 w 6370632"/>
                <a:gd name="connsiteY91" fmla="*/ 2617291 h 4548521"/>
                <a:gd name="connsiteX92" fmla="*/ 4363840 w 6370632"/>
                <a:gd name="connsiteY92" fmla="*/ 2706191 h 4548521"/>
                <a:gd name="connsiteX93" fmla="*/ 4382890 w 6370632"/>
                <a:gd name="connsiteY93" fmla="*/ 2731591 h 4548521"/>
                <a:gd name="connsiteX94" fmla="*/ 4427340 w 6370632"/>
                <a:gd name="connsiteY94" fmla="*/ 2795091 h 4548521"/>
                <a:gd name="connsiteX95" fmla="*/ 4465440 w 6370632"/>
                <a:gd name="connsiteY95" fmla="*/ 2852241 h 4548521"/>
                <a:gd name="connsiteX96" fmla="*/ 4535290 w 6370632"/>
                <a:gd name="connsiteY96" fmla="*/ 2947491 h 4548521"/>
                <a:gd name="connsiteX97" fmla="*/ 4573390 w 6370632"/>
                <a:gd name="connsiteY97" fmla="*/ 3030041 h 4548521"/>
                <a:gd name="connsiteX98" fmla="*/ 4617840 w 6370632"/>
                <a:gd name="connsiteY98" fmla="*/ 3163391 h 4548521"/>
                <a:gd name="connsiteX99" fmla="*/ 4713090 w 6370632"/>
                <a:gd name="connsiteY99" fmla="*/ 3169741 h 4548521"/>
                <a:gd name="connsiteX100" fmla="*/ 4795640 w 6370632"/>
                <a:gd name="connsiteY100" fmla="*/ 3055441 h 4548521"/>
                <a:gd name="connsiteX101" fmla="*/ 4865490 w 6370632"/>
                <a:gd name="connsiteY101" fmla="*/ 2903041 h 4548521"/>
                <a:gd name="connsiteX102" fmla="*/ 4909940 w 6370632"/>
                <a:gd name="connsiteY102" fmla="*/ 2782391 h 4548521"/>
                <a:gd name="connsiteX103" fmla="*/ 4960740 w 6370632"/>
                <a:gd name="connsiteY103" fmla="*/ 2680791 h 4548521"/>
                <a:gd name="connsiteX104" fmla="*/ 5062340 w 6370632"/>
                <a:gd name="connsiteY104" fmla="*/ 2699841 h 4548521"/>
                <a:gd name="connsiteX105" fmla="*/ 5125840 w 6370632"/>
                <a:gd name="connsiteY105" fmla="*/ 2737941 h 4548521"/>
                <a:gd name="connsiteX106" fmla="*/ 5240140 w 6370632"/>
                <a:gd name="connsiteY106" fmla="*/ 2788741 h 4548521"/>
                <a:gd name="connsiteX107" fmla="*/ 5411590 w 6370632"/>
                <a:gd name="connsiteY107" fmla="*/ 2852241 h 4548521"/>
                <a:gd name="connsiteX108" fmla="*/ 5563990 w 6370632"/>
                <a:gd name="connsiteY108" fmla="*/ 2826841 h 4548521"/>
                <a:gd name="connsiteX109" fmla="*/ 5500490 w 6370632"/>
                <a:gd name="connsiteY109" fmla="*/ 2699841 h 4548521"/>
                <a:gd name="connsiteX110" fmla="*/ 5538590 w 6370632"/>
                <a:gd name="connsiteY110" fmla="*/ 2661741 h 4548521"/>
                <a:gd name="connsiteX111" fmla="*/ 5475090 w 6370632"/>
                <a:gd name="connsiteY111" fmla="*/ 2617291 h 4548521"/>
                <a:gd name="connsiteX112" fmla="*/ 5500490 w 6370632"/>
                <a:gd name="connsiteY112" fmla="*/ 2534741 h 4548521"/>
                <a:gd name="connsiteX113" fmla="*/ 5538590 w 6370632"/>
                <a:gd name="connsiteY113" fmla="*/ 2433141 h 4548521"/>
                <a:gd name="connsiteX114" fmla="*/ 5513190 w 6370632"/>
                <a:gd name="connsiteY114" fmla="*/ 2356941 h 4548521"/>
                <a:gd name="connsiteX115" fmla="*/ 5551290 w 6370632"/>
                <a:gd name="connsiteY115" fmla="*/ 2293441 h 4548521"/>
                <a:gd name="connsiteX116" fmla="*/ 5576690 w 6370632"/>
                <a:gd name="connsiteY116" fmla="*/ 2287091 h 4548521"/>
                <a:gd name="connsiteX117" fmla="*/ 5722740 w 6370632"/>
                <a:gd name="connsiteY117" fmla="*/ 2331541 h 4548521"/>
                <a:gd name="connsiteX118" fmla="*/ 5843390 w 6370632"/>
                <a:gd name="connsiteY118" fmla="*/ 2299791 h 4548521"/>
                <a:gd name="connsiteX119" fmla="*/ 6008490 w 6370632"/>
                <a:gd name="connsiteY119" fmla="*/ 2287091 h 4548521"/>
                <a:gd name="connsiteX120" fmla="*/ 6230740 w 6370632"/>
                <a:gd name="connsiteY120" fmla="*/ 2331541 h 4548521"/>
                <a:gd name="connsiteX121" fmla="*/ 6287890 w 6370632"/>
                <a:gd name="connsiteY121" fmla="*/ 2293441 h 4548521"/>
                <a:gd name="connsiteX122" fmla="*/ 6306940 w 6370632"/>
                <a:gd name="connsiteY122" fmla="*/ 2280741 h 4548521"/>
                <a:gd name="connsiteX123" fmla="*/ 6370440 w 6370632"/>
                <a:gd name="connsiteY123" fmla="*/ 2236291 h 4548521"/>
                <a:gd name="connsiteX124" fmla="*/ 6325990 w 6370632"/>
                <a:gd name="connsiteY124" fmla="*/ 2217241 h 4548521"/>
                <a:gd name="connsiteX125" fmla="*/ 6306940 w 6370632"/>
                <a:gd name="connsiteY125" fmla="*/ 2102941 h 4548521"/>
                <a:gd name="connsiteX126" fmla="*/ 6300590 w 6370632"/>
                <a:gd name="connsiteY126" fmla="*/ 2033091 h 4548521"/>
                <a:gd name="connsiteX127" fmla="*/ 6281540 w 6370632"/>
                <a:gd name="connsiteY127" fmla="*/ 1969591 h 4548521"/>
                <a:gd name="connsiteX128" fmla="*/ 6268840 w 6370632"/>
                <a:gd name="connsiteY128" fmla="*/ 1937841 h 4548521"/>
                <a:gd name="connsiteX129" fmla="*/ 6262490 w 6370632"/>
                <a:gd name="connsiteY129" fmla="*/ 1918791 h 4548521"/>
                <a:gd name="connsiteX130" fmla="*/ 6249790 w 6370632"/>
                <a:gd name="connsiteY130" fmla="*/ 1899741 h 4548521"/>
                <a:gd name="connsiteX131" fmla="*/ 6243440 w 6370632"/>
                <a:gd name="connsiteY131" fmla="*/ 1874341 h 4548521"/>
                <a:gd name="connsiteX132" fmla="*/ 6224390 w 6370632"/>
                <a:gd name="connsiteY132" fmla="*/ 1829891 h 4548521"/>
                <a:gd name="connsiteX133" fmla="*/ 6218040 w 6370632"/>
                <a:gd name="connsiteY133" fmla="*/ 1753691 h 4548521"/>
                <a:gd name="connsiteX134" fmla="*/ 6192640 w 6370632"/>
                <a:gd name="connsiteY134" fmla="*/ 1696541 h 4548521"/>
                <a:gd name="connsiteX135" fmla="*/ 6179940 w 6370632"/>
                <a:gd name="connsiteY135" fmla="*/ 1671141 h 4548521"/>
                <a:gd name="connsiteX136" fmla="*/ 6154540 w 6370632"/>
                <a:gd name="connsiteY136" fmla="*/ 1633041 h 4548521"/>
                <a:gd name="connsiteX137" fmla="*/ 6141840 w 6370632"/>
                <a:gd name="connsiteY137" fmla="*/ 1594941 h 4548521"/>
                <a:gd name="connsiteX138" fmla="*/ 6135490 w 6370632"/>
                <a:gd name="connsiteY138" fmla="*/ 1575891 h 4548521"/>
                <a:gd name="connsiteX139" fmla="*/ 6129140 w 6370632"/>
                <a:gd name="connsiteY139" fmla="*/ 1550491 h 4548521"/>
                <a:gd name="connsiteX140" fmla="*/ 6116440 w 6370632"/>
                <a:gd name="connsiteY140" fmla="*/ 1531441 h 4548521"/>
                <a:gd name="connsiteX141" fmla="*/ 6097390 w 6370632"/>
                <a:gd name="connsiteY141" fmla="*/ 1486991 h 4548521"/>
                <a:gd name="connsiteX142" fmla="*/ 6059290 w 6370632"/>
                <a:gd name="connsiteY142" fmla="*/ 1474291 h 4548521"/>
                <a:gd name="connsiteX143" fmla="*/ 6002140 w 6370632"/>
                <a:gd name="connsiteY143" fmla="*/ 1461591 h 4548521"/>
                <a:gd name="connsiteX144" fmla="*/ 5964040 w 6370632"/>
                <a:gd name="connsiteY144" fmla="*/ 1448891 h 4548521"/>
                <a:gd name="connsiteX145" fmla="*/ 5944990 w 6370632"/>
                <a:gd name="connsiteY145" fmla="*/ 1442541 h 4548521"/>
                <a:gd name="connsiteX146" fmla="*/ 5887840 w 6370632"/>
                <a:gd name="connsiteY146" fmla="*/ 1429841 h 4548521"/>
                <a:gd name="connsiteX147" fmla="*/ 5868790 w 6370632"/>
                <a:gd name="connsiteY147" fmla="*/ 1423491 h 4548521"/>
                <a:gd name="connsiteX148" fmla="*/ 5563990 w 6370632"/>
                <a:gd name="connsiteY148" fmla="*/ 1436191 h 4548521"/>
                <a:gd name="connsiteX149" fmla="*/ 5506840 w 6370632"/>
                <a:gd name="connsiteY149" fmla="*/ 1448891 h 4548521"/>
                <a:gd name="connsiteX150" fmla="*/ 5468740 w 6370632"/>
                <a:gd name="connsiteY150" fmla="*/ 1461591 h 4548521"/>
                <a:gd name="connsiteX151" fmla="*/ 5449690 w 6370632"/>
                <a:gd name="connsiteY151" fmla="*/ 1467941 h 4548521"/>
                <a:gd name="connsiteX152" fmla="*/ 5430640 w 6370632"/>
                <a:gd name="connsiteY152" fmla="*/ 1480641 h 4548521"/>
                <a:gd name="connsiteX153" fmla="*/ 5373490 w 6370632"/>
                <a:gd name="connsiteY153" fmla="*/ 1493341 h 4548521"/>
                <a:gd name="connsiteX154" fmla="*/ 5309990 w 6370632"/>
                <a:gd name="connsiteY154" fmla="*/ 1506041 h 4548521"/>
                <a:gd name="connsiteX155" fmla="*/ 5202040 w 6370632"/>
                <a:gd name="connsiteY155" fmla="*/ 1525091 h 4548521"/>
                <a:gd name="connsiteX156" fmla="*/ 5030590 w 6370632"/>
                <a:gd name="connsiteY156" fmla="*/ 1512391 h 4548521"/>
                <a:gd name="connsiteX157" fmla="*/ 4967090 w 6370632"/>
                <a:gd name="connsiteY157" fmla="*/ 1493341 h 4548521"/>
                <a:gd name="connsiteX158" fmla="*/ 4948040 w 6370632"/>
                <a:gd name="connsiteY158" fmla="*/ 1486991 h 4548521"/>
                <a:gd name="connsiteX159" fmla="*/ 4922640 w 6370632"/>
                <a:gd name="connsiteY159" fmla="*/ 1480641 h 4548521"/>
                <a:gd name="connsiteX160" fmla="*/ 4903590 w 6370632"/>
                <a:gd name="connsiteY160" fmla="*/ 1474291 h 4548521"/>
                <a:gd name="connsiteX161" fmla="*/ 4833740 w 6370632"/>
                <a:gd name="connsiteY161" fmla="*/ 1467941 h 4548521"/>
                <a:gd name="connsiteX162" fmla="*/ 4795640 w 6370632"/>
                <a:gd name="connsiteY162" fmla="*/ 1455241 h 4548521"/>
                <a:gd name="connsiteX163" fmla="*/ 4522590 w 6370632"/>
                <a:gd name="connsiteY163" fmla="*/ 1442541 h 4548521"/>
                <a:gd name="connsiteX164" fmla="*/ 4490840 w 6370632"/>
                <a:gd name="connsiteY164" fmla="*/ 1436191 h 4548521"/>
                <a:gd name="connsiteX165" fmla="*/ 4452740 w 6370632"/>
                <a:gd name="connsiteY165" fmla="*/ 1423491 h 4548521"/>
                <a:gd name="connsiteX166" fmla="*/ 4395590 w 6370632"/>
                <a:gd name="connsiteY166" fmla="*/ 1417141 h 4548521"/>
                <a:gd name="connsiteX167" fmla="*/ 4357490 w 6370632"/>
                <a:gd name="connsiteY167" fmla="*/ 1391741 h 4548521"/>
                <a:gd name="connsiteX168" fmla="*/ 4319390 w 6370632"/>
                <a:gd name="connsiteY168" fmla="*/ 1379041 h 4548521"/>
                <a:gd name="connsiteX169" fmla="*/ 4281290 w 6370632"/>
                <a:gd name="connsiteY169" fmla="*/ 1366341 h 4548521"/>
                <a:gd name="connsiteX170" fmla="*/ 4243190 w 6370632"/>
                <a:gd name="connsiteY170" fmla="*/ 1353641 h 4548521"/>
                <a:gd name="connsiteX171" fmla="*/ 4211440 w 6370632"/>
                <a:gd name="connsiteY171" fmla="*/ 1347291 h 4548521"/>
                <a:gd name="connsiteX172" fmla="*/ 4192390 w 6370632"/>
                <a:gd name="connsiteY172" fmla="*/ 1334591 h 4548521"/>
                <a:gd name="connsiteX173" fmla="*/ 4154290 w 6370632"/>
                <a:gd name="connsiteY173" fmla="*/ 1321891 h 4548521"/>
                <a:gd name="connsiteX174" fmla="*/ 4135240 w 6370632"/>
                <a:gd name="connsiteY174" fmla="*/ 1315541 h 4548521"/>
                <a:gd name="connsiteX175" fmla="*/ 4103490 w 6370632"/>
                <a:gd name="connsiteY175" fmla="*/ 1296491 h 4548521"/>
                <a:gd name="connsiteX176" fmla="*/ 4059040 w 6370632"/>
                <a:gd name="connsiteY176" fmla="*/ 1283791 h 4548521"/>
                <a:gd name="connsiteX177" fmla="*/ 4033640 w 6370632"/>
                <a:gd name="connsiteY177" fmla="*/ 1271091 h 4548521"/>
                <a:gd name="connsiteX178" fmla="*/ 3982840 w 6370632"/>
                <a:gd name="connsiteY178" fmla="*/ 1258391 h 4548521"/>
                <a:gd name="connsiteX179" fmla="*/ 3919340 w 6370632"/>
                <a:gd name="connsiteY179" fmla="*/ 1220291 h 4548521"/>
                <a:gd name="connsiteX180" fmla="*/ 3900290 w 6370632"/>
                <a:gd name="connsiteY180" fmla="*/ 1213941 h 4548521"/>
                <a:gd name="connsiteX181" fmla="*/ 3709790 w 6370632"/>
                <a:gd name="connsiteY181" fmla="*/ 1207591 h 4548521"/>
                <a:gd name="connsiteX182" fmla="*/ 3627240 w 6370632"/>
                <a:gd name="connsiteY182" fmla="*/ 1213941 h 4548521"/>
                <a:gd name="connsiteX183" fmla="*/ 3589140 w 6370632"/>
                <a:gd name="connsiteY183" fmla="*/ 1232991 h 4548521"/>
                <a:gd name="connsiteX184" fmla="*/ 3551040 w 6370632"/>
                <a:gd name="connsiteY184" fmla="*/ 1245691 h 4548521"/>
                <a:gd name="connsiteX185" fmla="*/ 3531990 w 6370632"/>
                <a:gd name="connsiteY185" fmla="*/ 1258391 h 4548521"/>
                <a:gd name="connsiteX186" fmla="*/ 3512940 w 6370632"/>
                <a:gd name="connsiteY186" fmla="*/ 1264741 h 4548521"/>
                <a:gd name="connsiteX187" fmla="*/ 3474840 w 6370632"/>
                <a:gd name="connsiteY187" fmla="*/ 1290141 h 4548521"/>
                <a:gd name="connsiteX188" fmla="*/ 3455790 w 6370632"/>
                <a:gd name="connsiteY188" fmla="*/ 1302841 h 4548521"/>
                <a:gd name="connsiteX189" fmla="*/ 3455790 w 6370632"/>
                <a:gd name="connsiteY189" fmla="*/ 1455241 h 4548521"/>
                <a:gd name="connsiteX190" fmla="*/ 3366890 w 6370632"/>
                <a:gd name="connsiteY190" fmla="*/ 1506041 h 4548521"/>
                <a:gd name="connsiteX191" fmla="*/ 3271640 w 6370632"/>
                <a:gd name="connsiteY191" fmla="*/ 1448891 h 4548521"/>
                <a:gd name="connsiteX192" fmla="*/ 3252590 w 6370632"/>
                <a:gd name="connsiteY192" fmla="*/ 1455241 h 4548521"/>
                <a:gd name="connsiteX193" fmla="*/ 3176390 w 6370632"/>
                <a:gd name="connsiteY193" fmla="*/ 1429841 h 4548521"/>
                <a:gd name="connsiteX194" fmla="*/ 3157340 w 6370632"/>
                <a:gd name="connsiteY194" fmla="*/ 1410791 h 4548521"/>
                <a:gd name="connsiteX195" fmla="*/ 3138290 w 6370632"/>
                <a:gd name="connsiteY195" fmla="*/ 1372691 h 4548521"/>
                <a:gd name="connsiteX196" fmla="*/ 3131940 w 6370632"/>
                <a:gd name="connsiteY196" fmla="*/ 1353641 h 4548521"/>
                <a:gd name="connsiteX197" fmla="*/ 3119240 w 6370632"/>
                <a:gd name="connsiteY197" fmla="*/ 1334591 h 4548521"/>
                <a:gd name="connsiteX198" fmla="*/ 3112890 w 6370632"/>
                <a:gd name="connsiteY198" fmla="*/ 1315541 h 4548521"/>
                <a:gd name="connsiteX199" fmla="*/ 3100190 w 6370632"/>
                <a:gd name="connsiteY199" fmla="*/ 1296491 h 4548521"/>
                <a:gd name="connsiteX200" fmla="*/ 3087490 w 6370632"/>
                <a:gd name="connsiteY200" fmla="*/ 1271091 h 4548521"/>
                <a:gd name="connsiteX201" fmla="*/ 3068440 w 6370632"/>
                <a:gd name="connsiteY201" fmla="*/ 1252041 h 4548521"/>
                <a:gd name="connsiteX202" fmla="*/ 3030340 w 6370632"/>
                <a:gd name="connsiteY202" fmla="*/ 1232991 h 4548521"/>
                <a:gd name="connsiteX203" fmla="*/ 3011290 w 6370632"/>
                <a:gd name="connsiteY203" fmla="*/ 1213941 h 4548521"/>
                <a:gd name="connsiteX204" fmla="*/ 2985890 w 6370632"/>
                <a:gd name="connsiteY204" fmla="*/ 1194891 h 4548521"/>
                <a:gd name="connsiteX205" fmla="*/ 2966840 w 6370632"/>
                <a:gd name="connsiteY205" fmla="*/ 1169491 h 4548521"/>
                <a:gd name="connsiteX206" fmla="*/ 2941440 w 6370632"/>
                <a:gd name="connsiteY206" fmla="*/ 1144091 h 4548521"/>
                <a:gd name="connsiteX207" fmla="*/ 2896990 w 6370632"/>
                <a:gd name="connsiteY207" fmla="*/ 1086941 h 4548521"/>
                <a:gd name="connsiteX208" fmla="*/ 2865240 w 6370632"/>
                <a:gd name="connsiteY208" fmla="*/ 1048841 h 4548521"/>
                <a:gd name="connsiteX209" fmla="*/ 2839840 w 6370632"/>
                <a:gd name="connsiteY209" fmla="*/ 1029791 h 4548521"/>
                <a:gd name="connsiteX210" fmla="*/ 2801740 w 6370632"/>
                <a:gd name="connsiteY210" fmla="*/ 1004391 h 4548521"/>
                <a:gd name="connsiteX211" fmla="*/ 2757290 w 6370632"/>
                <a:gd name="connsiteY211" fmla="*/ 966291 h 4548521"/>
                <a:gd name="connsiteX212" fmla="*/ 2719190 w 6370632"/>
                <a:gd name="connsiteY212" fmla="*/ 928191 h 4548521"/>
                <a:gd name="connsiteX213" fmla="*/ 2700140 w 6370632"/>
                <a:gd name="connsiteY213" fmla="*/ 915491 h 4548521"/>
                <a:gd name="connsiteX214" fmla="*/ 2655690 w 6370632"/>
                <a:gd name="connsiteY214" fmla="*/ 871041 h 4548521"/>
                <a:gd name="connsiteX215" fmla="*/ 2630290 w 6370632"/>
                <a:gd name="connsiteY215" fmla="*/ 832941 h 4548521"/>
                <a:gd name="connsiteX216" fmla="*/ 2598540 w 6370632"/>
                <a:gd name="connsiteY216" fmla="*/ 801191 h 4548521"/>
                <a:gd name="connsiteX217" fmla="*/ 2585840 w 6370632"/>
                <a:gd name="connsiteY217" fmla="*/ 782141 h 4548521"/>
                <a:gd name="connsiteX218" fmla="*/ 2522340 w 6370632"/>
                <a:gd name="connsiteY218" fmla="*/ 744041 h 4548521"/>
                <a:gd name="connsiteX219" fmla="*/ 2503290 w 6370632"/>
                <a:gd name="connsiteY219" fmla="*/ 724991 h 4548521"/>
                <a:gd name="connsiteX220" fmla="*/ 2452490 w 6370632"/>
                <a:gd name="connsiteY220" fmla="*/ 693241 h 4548521"/>
                <a:gd name="connsiteX221" fmla="*/ 2376290 w 6370632"/>
                <a:gd name="connsiteY221" fmla="*/ 642441 h 4548521"/>
                <a:gd name="connsiteX222" fmla="*/ 2331840 w 6370632"/>
                <a:gd name="connsiteY222" fmla="*/ 585291 h 4548521"/>
                <a:gd name="connsiteX223" fmla="*/ 2293740 w 6370632"/>
                <a:gd name="connsiteY223" fmla="*/ 547191 h 4548521"/>
                <a:gd name="connsiteX224" fmla="*/ 2268340 w 6370632"/>
                <a:gd name="connsiteY224" fmla="*/ 496391 h 4548521"/>
                <a:gd name="connsiteX225" fmla="*/ 2223890 w 6370632"/>
                <a:gd name="connsiteY225" fmla="*/ 350341 h 4548521"/>
                <a:gd name="connsiteX226" fmla="*/ 2211190 w 6370632"/>
                <a:gd name="connsiteY226" fmla="*/ 331291 h 4548521"/>
                <a:gd name="connsiteX227" fmla="*/ 2204840 w 6370632"/>
                <a:gd name="connsiteY227" fmla="*/ 312241 h 4548521"/>
                <a:gd name="connsiteX228" fmla="*/ 2179440 w 6370632"/>
                <a:gd name="connsiteY228" fmla="*/ 274141 h 4548521"/>
                <a:gd name="connsiteX229" fmla="*/ 2122290 w 6370632"/>
                <a:gd name="connsiteY229" fmla="*/ 134441 h 4548521"/>
                <a:gd name="connsiteX230" fmla="*/ 2096890 w 6370632"/>
                <a:gd name="connsiteY230" fmla="*/ 96341 h 4548521"/>
                <a:gd name="connsiteX231" fmla="*/ 2071490 w 6370632"/>
                <a:gd name="connsiteY231" fmla="*/ 89991 h 4548521"/>
                <a:gd name="connsiteX232" fmla="*/ 2001640 w 6370632"/>
                <a:gd name="connsiteY232" fmla="*/ 58241 h 4548521"/>
                <a:gd name="connsiteX233" fmla="*/ 1982590 w 6370632"/>
                <a:gd name="connsiteY233" fmla="*/ 45541 h 4548521"/>
                <a:gd name="connsiteX234" fmla="*/ 1684140 w 6370632"/>
                <a:gd name="connsiteY234" fmla="*/ 26491 h 4548521"/>
                <a:gd name="connsiteX235" fmla="*/ 763390 w 6370632"/>
                <a:gd name="connsiteY235" fmla="*/ 13791 h 4548521"/>
                <a:gd name="connsiteX236" fmla="*/ 503040 w 6370632"/>
                <a:gd name="connsiteY236" fmla="*/ 1091 h 4548521"/>
                <a:gd name="connsiteX237" fmla="*/ 452240 w 6370632"/>
                <a:gd name="connsiteY237" fmla="*/ 20141 h 4548521"/>
                <a:gd name="connsiteX238" fmla="*/ 134740 w 6370632"/>
                <a:gd name="connsiteY238" fmla="*/ 20141 h 4548521"/>
                <a:gd name="connsiteX239" fmla="*/ 45840 w 6370632"/>
                <a:gd name="connsiteY239" fmla="*/ 64591 h 4548521"/>
                <a:gd name="connsiteX240" fmla="*/ 26790 w 6370632"/>
                <a:gd name="connsiteY240" fmla="*/ 229691 h 4548521"/>
                <a:gd name="connsiteX241" fmla="*/ 7740 w 6370632"/>
                <a:gd name="connsiteY241" fmla="*/ 369391 h 4548521"/>
                <a:gd name="connsiteX242" fmla="*/ 20440 w 6370632"/>
                <a:gd name="connsiteY242" fmla="*/ 470991 h 4548521"/>
                <a:gd name="connsiteX0" fmla="*/ 45840 w 6371115"/>
                <a:gd name="connsiteY0" fmla="*/ 83641 h 4548521"/>
                <a:gd name="connsiteX1" fmla="*/ 39490 w 6371115"/>
                <a:gd name="connsiteY1" fmla="*/ 121741 h 4548521"/>
                <a:gd name="connsiteX2" fmla="*/ 33140 w 6371115"/>
                <a:gd name="connsiteY2" fmla="*/ 140791 h 4548521"/>
                <a:gd name="connsiteX3" fmla="*/ 14090 w 6371115"/>
                <a:gd name="connsiteY3" fmla="*/ 223341 h 4548521"/>
                <a:gd name="connsiteX4" fmla="*/ 7740 w 6371115"/>
                <a:gd name="connsiteY4" fmla="*/ 928191 h 4548521"/>
                <a:gd name="connsiteX5" fmla="*/ 1390 w 6371115"/>
                <a:gd name="connsiteY5" fmla="*/ 947241 h 4548521"/>
                <a:gd name="connsiteX6" fmla="*/ 39490 w 6371115"/>
                <a:gd name="connsiteY6" fmla="*/ 1848941 h 4548521"/>
                <a:gd name="connsiteX7" fmla="*/ 20440 w 6371115"/>
                <a:gd name="connsiteY7" fmla="*/ 2820491 h 4548521"/>
                <a:gd name="connsiteX8" fmla="*/ 26790 w 6371115"/>
                <a:gd name="connsiteY8" fmla="*/ 2852241 h 4548521"/>
                <a:gd name="connsiteX9" fmla="*/ 33140 w 6371115"/>
                <a:gd name="connsiteY9" fmla="*/ 3131641 h 4548521"/>
                <a:gd name="connsiteX10" fmla="*/ 39490 w 6371115"/>
                <a:gd name="connsiteY10" fmla="*/ 3703141 h 4548521"/>
                <a:gd name="connsiteX11" fmla="*/ 64890 w 6371115"/>
                <a:gd name="connsiteY11" fmla="*/ 3709491 h 4548521"/>
                <a:gd name="connsiteX12" fmla="*/ 102990 w 6371115"/>
                <a:gd name="connsiteY12" fmla="*/ 3722191 h 4548521"/>
                <a:gd name="connsiteX13" fmla="*/ 141090 w 6371115"/>
                <a:gd name="connsiteY13" fmla="*/ 3734891 h 4548521"/>
                <a:gd name="connsiteX14" fmla="*/ 210940 w 6371115"/>
                <a:gd name="connsiteY14" fmla="*/ 3766641 h 4548521"/>
                <a:gd name="connsiteX15" fmla="*/ 287140 w 6371115"/>
                <a:gd name="connsiteY15" fmla="*/ 3823791 h 4548521"/>
                <a:gd name="connsiteX16" fmla="*/ 306190 w 6371115"/>
                <a:gd name="connsiteY16" fmla="*/ 3836491 h 4548521"/>
                <a:gd name="connsiteX17" fmla="*/ 318890 w 6371115"/>
                <a:gd name="connsiteY17" fmla="*/ 3855541 h 4548521"/>
                <a:gd name="connsiteX18" fmla="*/ 331590 w 6371115"/>
                <a:gd name="connsiteY18" fmla="*/ 3893641 h 4548521"/>
                <a:gd name="connsiteX19" fmla="*/ 363340 w 6371115"/>
                <a:gd name="connsiteY19" fmla="*/ 3925391 h 4548521"/>
                <a:gd name="connsiteX20" fmla="*/ 382390 w 6371115"/>
                <a:gd name="connsiteY20" fmla="*/ 3963491 h 4548521"/>
                <a:gd name="connsiteX21" fmla="*/ 388740 w 6371115"/>
                <a:gd name="connsiteY21" fmla="*/ 3988891 h 4548521"/>
                <a:gd name="connsiteX22" fmla="*/ 433190 w 6371115"/>
                <a:gd name="connsiteY22" fmla="*/ 4077791 h 4548521"/>
                <a:gd name="connsiteX23" fmla="*/ 503040 w 6371115"/>
                <a:gd name="connsiteY23" fmla="*/ 4065091 h 4548521"/>
                <a:gd name="connsiteX24" fmla="*/ 598290 w 6371115"/>
                <a:gd name="connsiteY24" fmla="*/ 4065091 h 4548521"/>
                <a:gd name="connsiteX25" fmla="*/ 655440 w 6371115"/>
                <a:gd name="connsiteY25" fmla="*/ 4026991 h 4548521"/>
                <a:gd name="connsiteX26" fmla="*/ 649090 w 6371115"/>
                <a:gd name="connsiteY26" fmla="*/ 3944441 h 4548521"/>
                <a:gd name="connsiteX27" fmla="*/ 718940 w 6371115"/>
                <a:gd name="connsiteY27" fmla="*/ 3919041 h 4548521"/>
                <a:gd name="connsiteX28" fmla="*/ 807840 w 6371115"/>
                <a:gd name="connsiteY28" fmla="*/ 3919041 h 4548521"/>
                <a:gd name="connsiteX29" fmla="*/ 915790 w 6371115"/>
                <a:gd name="connsiteY29" fmla="*/ 3988891 h 4548521"/>
                <a:gd name="connsiteX30" fmla="*/ 1011040 w 6371115"/>
                <a:gd name="connsiteY30" fmla="*/ 4026991 h 4548521"/>
                <a:gd name="connsiteX31" fmla="*/ 1087240 w 6371115"/>
                <a:gd name="connsiteY31" fmla="*/ 4090491 h 4548521"/>
                <a:gd name="connsiteX32" fmla="*/ 1157090 w 6371115"/>
                <a:gd name="connsiteY32" fmla="*/ 4084141 h 4548521"/>
                <a:gd name="connsiteX33" fmla="*/ 1157090 w 6371115"/>
                <a:gd name="connsiteY33" fmla="*/ 4039691 h 4548521"/>
                <a:gd name="connsiteX34" fmla="*/ 1265040 w 6371115"/>
                <a:gd name="connsiteY34" fmla="*/ 4058741 h 4548521"/>
                <a:gd name="connsiteX35" fmla="*/ 1366640 w 6371115"/>
                <a:gd name="connsiteY35" fmla="*/ 4096841 h 4548521"/>
                <a:gd name="connsiteX36" fmla="*/ 1411090 w 6371115"/>
                <a:gd name="connsiteY36" fmla="*/ 4122241 h 4548521"/>
                <a:gd name="connsiteX37" fmla="*/ 1468240 w 6371115"/>
                <a:gd name="connsiteY37" fmla="*/ 4166691 h 4548521"/>
                <a:gd name="connsiteX38" fmla="*/ 1569840 w 6371115"/>
                <a:gd name="connsiteY38" fmla="*/ 4217491 h 4548521"/>
                <a:gd name="connsiteX39" fmla="*/ 1595240 w 6371115"/>
                <a:gd name="connsiteY39" fmla="*/ 4230191 h 4548521"/>
                <a:gd name="connsiteX40" fmla="*/ 1709540 w 6371115"/>
                <a:gd name="connsiteY40" fmla="*/ 4300041 h 4548521"/>
                <a:gd name="connsiteX41" fmla="*/ 1728590 w 6371115"/>
                <a:gd name="connsiteY41" fmla="*/ 4306391 h 4548521"/>
                <a:gd name="connsiteX42" fmla="*/ 1880990 w 6371115"/>
                <a:gd name="connsiteY42" fmla="*/ 4382591 h 4548521"/>
                <a:gd name="connsiteX43" fmla="*/ 1919090 w 6371115"/>
                <a:gd name="connsiteY43" fmla="*/ 4395291 h 4548521"/>
                <a:gd name="connsiteX44" fmla="*/ 1963540 w 6371115"/>
                <a:gd name="connsiteY44" fmla="*/ 4414341 h 4548521"/>
                <a:gd name="connsiteX45" fmla="*/ 2115940 w 6371115"/>
                <a:gd name="connsiteY45" fmla="*/ 4471491 h 4548521"/>
                <a:gd name="connsiteX46" fmla="*/ 2198490 w 6371115"/>
                <a:gd name="connsiteY46" fmla="*/ 4541341 h 4548521"/>
                <a:gd name="connsiteX47" fmla="*/ 2261990 w 6371115"/>
                <a:gd name="connsiteY47" fmla="*/ 4547691 h 4548521"/>
                <a:gd name="connsiteX48" fmla="*/ 2369940 w 6371115"/>
                <a:gd name="connsiteY48" fmla="*/ 4465141 h 4548521"/>
                <a:gd name="connsiteX49" fmla="*/ 2503290 w 6371115"/>
                <a:gd name="connsiteY49" fmla="*/ 4376241 h 4548521"/>
                <a:gd name="connsiteX50" fmla="*/ 2642990 w 6371115"/>
                <a:gd name="connsiteY50" fmla="*/ 4211141 h 4548521"/>
                <a:gd name="connsiteX51" fmla="*/ 2820790 w 6371115"/>
                <a:gd name="connsiteY51" fmla="*/ 4096841 h 4548521"/>
                <a:gd name="connsiteX52" fmla="*/ 2992240 w 6371115"/>
                <a:gd name="connsiteY52" fmla="*/ 4014291 h 4548521"/>
                <a:gd name="connsiteX53" fmla="*/ 3023990 w 6371115"/>
                <a:gd name="connsiteY53" fmla="*/ 3995241 h 4548521"/>
                <a:gd name="connsiteX54" fmla="*/ 3093840 w 6371115"/>
                <a:gd name="connsiteY54" fmla="*/ 3963491 h 4548521"/>
                <a:gd name="connsiteX55" fmla="*/ 3112890 w 6371115"/>
                <a:gd name="connsiteY55" fmla="*/ 3950791 h 4548521"/>
                <a:gd name="connsiteX56" fmla="*/ 3208140 w 6371115"/>
                <a:gd name="connsiteY56" fmla="*/ 3906341 h 4548521"/>
                <a:gd name="connsiteX57" fmla="*/ 3246240 w 6371115"/>
                <a:gd name="connsiteY57" fmla="*/ 3887291 h 4548521"/>
                <a:gd name="connsiteX58" fmla="*/ 3258940 w 6371115"/>
                <a:gd name="connsiteY58" fmla="*/ 3868241 h 4548521"/>
                <a:gd name="connsiteX59" fmla="*/ 3284340 w 6371115"/>
                <a:gd name="connsiteY59" fmla="*/ 3849191 h 4548521"/>
                <a:gd name="connsiteX60" fmla="*/ 3277990 w 6371115"/>
                <a:gd name="connsiteY60" fmla="*/ 3734891 h 4548521"/>
                <a:gd name="connsiteX61" fmla="*/ 3239890 w 6371115"/>
                <a:gd name="connsiteY61" fmla="*/ 3728541 h 4548521"/>
                <a:gd name="connsiteX62" fmla="*/ 3112890 w 6371115"/>
                <a:gd name="connsiteY62" fmla="*/ 3715841 h 4548521"/>
                <a:gd name="connsiteX63" fmla="*/ 3119240 w 6371115"/>
                <a:gd name="connsiteY63" fmla="*/ 3690441 h 4548521"/>
                <a:gd name="connsiteX64" fmla="*/ 3201790 w 6371115"/>
                <a:gd name="connsiteY64" fmla="*/ 3639641 h 4548521"/>
                <a:gd name="connsiteX65" fmla="*/ 3271640 w 6371115"/>
                <a:gd name="connsiteY65" fmla="*/ 3569791 h 4548521"/>
                <a:gd name="connsiteX66" fmla="*/ 3290690 w 6371115"/>
                <a:gd name="connsiteY66" fmla="*/ 3544391 h 4548521"/>
                <a:gd name="connsiteX67" fmla="*/ 3309740 w 6371115"/>
                <a:gd name="connsiteY67" fmla="*/ 3531691 h 4548521"/>
                <a:gd name="connsiteX68" fmla="*/ 3404990 w 6371115"/>
                <a:gd name="connsiteY68" fmla="*/ 3474541 h 4548521"/>
                <a:gd name="connsiteX69" fmla="*/ 3449440 w 6371115"/>
                <a:gd name="connsiteY69" fmla="*/ 3461841 h 4548521"/>
                <a:gd name="connsiteX70" fmla="*/ 3474840 w 6371115"/>
                <a:gd name="connsiteY70" fmla="*/ 3398341 h 4548521"/>
                <a:gd name="connsiteX71" fmla="*/ 3512940 w 6371115"/>
                <a:gd name="connsiteY71" fmla="*/ 3379291 h 4548521"/>
                <a:gd name="connsiteX72" fmla="*/ 3608190 w 6371115"/>
                <a:gd name="connsiteY72" fmla="*/ 3322141 h 4548521"/>
                <a:gd name="connsiteX73" fmla="*/ 3697090 w 6371115"/>
                <a:gd name="connsiteY73" fmla="*/ 3296741 h 4548521"/>
                <a:gd name="connsiteX74" fmla="*/ 3741540 w 6371115"/>
                <a:gd name="connsiteY74" fmla="*/ 3284041 h 4548521"/>
                <a:gd name="connsiteX75" fmla="*/ 3760590 w 6371115"/>
                <a:gd name="connsiteY75" fmla="*/ 3271341 h 4548521"/>
                <a:gd name="connsiteX76" fmla="*/ 3805040 w 6371115"/>
                <a:gd name="connsiteY76" fmla="*/ 3220541 h 4548521"/>
                <a:gd name="connsiteX77" fmla="*/ 3773290 w 6371115"/>
                <a:gd name="connsiteY77" fmla="*/ 3144341 h 4548521"/>
                <a:gd name="connsiteX78" fmla="*/ 3728840 w 6371115"/>
                <a:gd name="connsiteY78" fmla="*/ 3087191 h 4548521"/>
                <a:gd name="connsiteX79" fmla="*/ 3728840 w 6371115"/>
                <a:gd name="connsiteY79" fmla="*/ 2947491 h 4548521"/>
                <a:gd name="connsiteX80" fmla="*/ 3690740 w 6371115"/>
                <a:gd name="connsiteY80" fmla="*/ 2877641 h 4548521"/>
                <a:gd name="connsiteX81" fmla="*/ 3684390 w 6371115"/>
                <a:gd name="connsiteY81" fmla="*/ 2833191 h 4548521"/>
                <a:gd name="connsiteX82" fmla="*/ 3671690 w 6371115"/>
                <a:gd name="connsiteY82" fmla="*/ 2814141 h 4548521"/>
                <a:gd name="connsiteX83" fmla="*/ 3665340 w 6371115"/>
                <a:gd name="connsiteY83" fmla="*/ 2788741 h 4548521"/>
                <a:gd name="connsiteX84" fmla="*/ 3671690 w 6371115"/>
                <a:gd name="connsiteY84" fmla="*/ 2706191 h 4548521"/>
                <a:gd name="connsiteX85" fmla="*/ 3722490 w 6371115"/>
                <a:gd name="connsiteY85" fmla="*/ 2687141 h 4548521"/>
                <a:gd name="connsiteX86" fmla="*/ 3843140 w 6371115"/>
                <a:gd name="connsiteY86" fmla="*/ 2604591 h 4548521"/>
                <a:gd name="connsiteX87" fmla="*/ 3925690 w 6371115"/>
                <a:gd name="connsiteY87" fmla="*/ 2541091 h 4548521"/>
                <a:gd name="connsiteX88" fmla="*/ 4008240 w 6371115"/>
                <a:gd name="connsiteY88" fmla="*/ 2464891 h 4548521"/>
                <a:gd name="connsiteX89" fmla="*/ 4109840 w 6371115"/>
                <a:gd name="connsiteY89" fmla="*/ 2471241 h 4548521"/>
                <a:gd name="connsiteX90" fmla="*/ 4147940 w 6371115"/>
                <a:gd name="connsiteY90" fmla="*/ 2496641 h 4548521"/>
                <a:gd name="connsiteX91" fmla="*/ 4243190 w 6371115"/>
                <a:gd name="connsiteY91" fmla="*/ 2617291 h 4548521"/>
                <a:gd name="connsiteX92" fmla="*/ 4363840 w 6371115"/>
                <a:gd name="connsiteY92" fmla="*/ 2706191 h 4548521"/>
                <a:gd name="connsiteX93" fmla="*/ 4382890 w 6371115"/>
                <a:gd name="connsiteY93" fmla="*/ 2731591 h 4548521"/>
                <a:gd name="connsiteX94" fmla="*/ 4427340 w 6371115"/>
                <a:gd name="connsiteY94" fmla="*/ 2795091 h 4548521"/>
                <a:gd name="connsiteX95" fmla="*/ 4465440 w 6371115"/>
                <a:gd name="connsiteY95" fmla="*/ 2852241 h 4548521"/>
                <a:gd name="connsiteX96" fmla="*/ 4535290 w 6371115"/>
                <a:gd name="connsiteY96" fmla="*/ 2947491 h 4548521"/>
                <a:gd name="connsiteX97" fmla="*/ 4573390 w 6371115"/>
                <a:gd name="connsiteY97" fmla="*/ 3030041 h 4548521"/>
                <a:gd name="connsiteX98" fmla="*/ 4617840 w 6371115"/>
                <a:gd name="connsiteY98" fmla="*/ 3163391 h 4548521"/>
                <a:gd name="connsiteX99" fmla="*/ 4713090 w 6371115"/>
                <a:gd name="connsiteY99" fmla="*/ 3169741 h 4548521"/>
                <a:gd name="connsiteX100" fmla="*/ 4795640 w 6371115"/>
                <a:gd name="connsiteY100" fmla="*/ 3055441 h 4548521"/>
                <a:gd name="connsiteX101" fmla="*/ 4865490 w 6371115"/>
                <a:gd name="connsiteY101" fmla="*/ 2903041 h 4548521"/>
                <a:gd name="connsiteX102" fmla="*/ 4909940 w 6371115"/>
                <a:gd name="connsiteY102" fmla="*/ 2782391 h 4548521"/>
                <a:gd name="connsiteX103" fmla="*/ 4960740 w 6371115"/>
                <a:gd name="connsiteY103" fmla="*/ 2680791 h 4548521"/>
                <a:gd name="connsiteX104" fmla="*/ 5062340 w 6371115"/>
                <a:gd name="connsiteY104" fmla="*/ 2699841 h 4548521"/>
                <a:gd name="connsiteX105" fmla="*/ 5125840 w 6371115"/>
                <a:gd name="connsiteY105" fmla="*/ 2737941 h 4548521"/>
                <a:gd name="connsiteX106" fmla="*/ 5240140 w 6371115"/>
                <a:gd name="connsiteY106" fmla="*/ 2788741 h 4548521"/>
                <a:gd name="connsiteX107" fmla="*/ 5411590 w 6371115"/>
                <a:gd name="connsiteY107" fmla="*/ 2852241 h 4548521"/>
                <a:gd name="connsiteX108" fmla="*/ 5563990 w 6371115"/>
                <a:gd name="connsiteY108" fmla="*/ 2826841 h 4548521"/>
                <a:gd name="connsiteX109" fmla="*/ 5500490 w 6371115"/>
                <a:gd name="connsiteY109" fmla="*/ 2699841 h 4548521"/>
                <a:gd name="connsiteX110" fmla="*/ 5538590 w 6371115"/>
                <a:gd name="connsiteY110" fmla="*/ 2661741 h 4548521"/>
                <a:gd name="connsiteX111" fmla="*/ 5475090 w 6371115"/>
                <a:gd name="connsiteY111" fmla="*/ 2617291 h 4548521"/>
                <a:gd name="connsiteX112" fmla="*/ 5500490 w 6371115"/>
                <a:gd name="connsiteY112" fmla="*/ 2534741 h 4548521"/>
                <a:gd name="connsiteX113" fmla="*/ 5538590 w 6371115"/>
                <a:gd name="connsiteY113" fmla="*/ 2433141 h 4548521"/>
                <a:gd name="connsiteX114" fmla="*/ 5513190 w 6371115"/>
                <a:gd name="connsiteY114" fmla="*/ 2356941 h 4548521"/>
                <a:gd name="connsiteX115" fmla="*/ 5551290 w 6371115"/>
                <a:gd name="connsiteY115" fmla="*/ 2293441 h 4548521"/>
                <a:gd name="connsiteX116" fmla="*/ 5576690 w 6371115"/>
                <a:gd name="connsiteY116" fmla="*/ 2287091 h 4548521"/>
                <a:gd name="connsiteX117" fmla="*/ 5722740 w 6371115"/>
                <a:gd name="connsiteY117" fmla="*/ 2331541 h 4548521"/>
                <a:gd name="connsiteX118" fmla="*/ 5843390 w 6371115"/>
                <a:gd name="connsiteY118" fmla="*/ 2299791 h 4548521"/>
                <a:gd name="connsiteX119" fmla="*/ 6008490 w 6371115"/>
                <a:gd name="connsiteY119" fmla="*/ 2287091 h 4548521"/>
                <a:gd name="connsiteX120" fmla="*/ 6230740 w 6371115"/>
                <a:gd name="connsiteY120" fmla="*/ 2331541 h 4548521"/>
                <a:gd name="connsiteX121" fmla="*/ 6287890 w 6371115"/>
                <a:gd name="connsiteY121" fmla="*/ 2293441 h 4548521"/>
                <a:gd name="connsiteX122" fmla="*/ 6370440 w 6371115"/>
                <a:gd name="connsiteY122" fmla="*/ 2236291 h 4548521"/>
                <a:gd name="connsiteX123" fmla="*/ 6325990 w 6371115"/>
                <a:gd name="connsiteY123" fmla="*/ 2217241 h 4548521"/>
                <a:gd name="connsiteX124" fmla="*/ 6306940 w 6371115"/>
                <a:gd name="connsiteY124" fmla="*/ 2102941 h 4548521"/>
                <a:gd name="connsiteX125" fmla="*/ 6300590 w 6371115"/>
                <a:gd name="connsiteY125" fmla="*/ 2033091 h 4548521"/>
                <a:gd name="connsiteX126" fmla="*/ 6281540 w 6371115"/>
                <a:gd name="connsiteY126" fmla="*/ 1969591 h 4548521"/>
                <a:gd name="connsiteX127" fmla="*/ 6268840 w 6371115"/>
                <a:gd name="connsiteY127" fmla="*/ 1937841 h 4548521"/>
                <a:gd name="connsiteX128" fmla="*/ 6262490 w 6371115"/>
                <a:gd name="connsiteY128" fmla="*/ 1918791 h 4548521"/>
                <a:gd name="connsiteX129" fmla="*/ 6249790 w 6371115"/>
                <a:gd name="connsiteY129" fmla="*/ 1899741 h 4548521"/>
                <a:gd name="connsiteX130" fmla="*/ 6243440 w 6371115"/>
                <a:gd name="connsiteY130" fmla="*/ 1874341 h 4548521"/>
                <a:gd name="connsiteX131" fmla="*/ 6224390 w 6371115"/>
                <a:gd name="connsiteY131" fmla="*/ 1829891 h 4548521"/>
                <a:gd name="connsiteX132" fmla="*/ 6218040 w 6371115"/>
                <a:gd name="connsiteY132" fmla="*/ 1753691 h 4548521"/>
                <a:gd name="connsiteX133" fmla="*/ 6192640 w 6371115"/>
                <a:gd name="connsiteY133" fmla="*/ 1696541 h 4548521"/>
                <a:gd name="connsiteX134" fmla="*/ 6179940 w 6371115"/>
                <a:gd name="connsiteY134" fmla="*/ 1671141 h 4548521"/>
                <a:gd name="connsiteX135" fmla="*/ 6154540 w 6371115"/>
                <a:gd name="connsiteY135" fmla="*/ 1633041 h 4548521"/>
                <a:gd name="connsiteX136" fmla="*/ 6141840 w 6371115"/>
                <a:gd name="connsiteY136" fmla="*/ 1594941 h 4548521"/>
                <a:gd name="connsiteX137" fmla="*/ 6135490 w 6371115"/>
                <a:gd name="connsiteY137" fmla="*/ 1575891 h 4548521"/>
                <a:gd name="connsiteX138" fmla="*/ 6129140 w 6371115"/>
                <a:gd name="connsiteY138" fmla="*/ 1550491 h 4548521"/>
                <a:gd name="connsiteX139" fmla="*/ 6116440 w 6371115"/>
                <a:gd name="connsiteY139" fmla="*/ 1531441 h 4548521"/>
                <a:gd name="connsiteX140" fmla="*/ 6097390 w 6371115"/>
                <a:gd name="connsiteY140" fmla="*/ 1486991 h 4548521"/>
                <a:gd name="connsiteX141" fmla="*/ 6059290 w 6371115"/>
                <a:gd name="connsiteY141" fmla="*/ 1474291 h 4548521"/>
                <a:gd name="connsiteX142" fmla="*/ 6002140 w 6371115"/>
                <a:gd name="connsiteY142" fmla="*/ 1461591 h 4548521"/>
                <a:gd name="connsiteX143" fmla="*/ 5964040 w 6371115"/>
                <a:gd name="connsiteY143" fmla="*/ 1448891 h 4548521"/>
                <a:gd name="connsiteX144" fmla="*/ 5944990 w 6371115"/>
                <a:gd name="connsiteY144" fmla="*/ 1442541 h 4548521"/>
                <a:gd name="connsiteX145" fmla="*/ 5887840 w 6371115"/>
                <a:gd name="connsiteY145" fmla="*/ 1429841 h 4548521"/>
                <a:gd name="connsiteX146" fmla="*/ 5868790 w 6371115"/>
                <a:gd name="connsiteY146" fmla="*/ 1423491 h 4548521"/>
                <a:gd name="connsiteX147" fmla="*/ 5563990 w 6371115"/>
                <a:gd name="connsiteY147" fmla="*/ 1436191 h 4548521"/>
                <a:gd name="connsiteX148" fmla="*/ 5506840 w 6371115"/>
                <a:gd name="connsiteY148" fmla="*/ 1448891 h 4548521"/>
                <a:gd name="connsiteX149" fmla="*/ 5468740 w 6371115"/>
                <a:gd name="connsiteY149" fmla="*/ 1461591 h 4548521"/>
                <a:gd name="connsiteX150" fmla="*/ 5449690 w 6371115"/>
                <a:gd name="connsiteY150" fmla="*/ 1467941 h 4548521"/>
                <a:gd name="connsiteX151" fmla="*/ 5430640 w 6371115"/>
                <a:gd name="connsiteY151" fmla="*/ 1480641 h 4548521"/>
                <a:gd name="connsiteX152" fmla="*/ 5373490 w 6371115"/>
                <a:gd name="connsiteY152" fmla="*/ 1493341 h 4548521"/>
                <a:gd name="connsiteX153" fmla="*/ 5309990 w 6371115"/>
                <a:gd name="connsiteY153" fmla="*/ 1506041 h 4548521"/>
                <a:gd name="connsiteX154" fmla="*/ 5202040 w 6371115"/>
                <a:gd name="connsiteY154" fmla="*/ 1525091 h 4548521"/>
                <a:gd name="connsiteX155" fmla="*/ 5030590 w 6371115"/>
                <a:gd name="connsiteY155" fmla="*/ 1512391 h 4548521"/>
                <a:gd name="connsiteX156" fmla="*/ 4967090 w 6371115"/>
                <a:gd name="connsiteY156" fmla="*/ 1493341 h 4548521"/>
                <a:gd name="connsiteX157" fmla="*/ 4948040 w 6371115"/>
                <a:gd name="connsiteY157" fmla="*/ 1486991 h 4548521"/>
                <a:gd name="connsiteX158" fmla="*/ 4922640 w 6371115"/>
                <a:gd name="connsiteY158" fmla="*/ 1480641 h 4548521"/>
                <a:gd name="connsiteX159" fmla="*/ 4903590 w 6371115"/>
                <a:gd name="connsiteY159" fmla="*/ 1474291 h 4548521"/>
                <a:gd name="connsiteX160" fmla="*/ 4833740 w 6371115"/>
                <a:gd name="connsiteY160" fmla="*/ 1467941 h 4548521"/>
                <a:gd name="connsiteX161" fmla="*/ 4795640 w 6371115"/>
                <a:gd name="connsiteY161" fmla="*/ 1455241 h 4548521"/>
                <a:gd name="connsiteX162" fmla="*/ 4522590 w 6371115"/>
                <a:gd name="connsiteY162" fmla="*/ 1442541 h 4548521"/>
                <a:gd name="connsiteX163" fmla="*/ 4490840 w 6371115"/>
                <a:gd name="connsiteY163" fmla="*/ 1436191 h 4548521"/>
                <a:gd name="connsiteX164" fmla="*/ 4452740 w 6371115"/>
                <a:gd name="connsiteY164" fmla="*/ 1423491 h 4548521"/>
                <a:gd name="connsiteX165" fmla="*/ 4395590 w 6371115"/>
                <a:gd name="connsiteY165" fmla="*/ 1417141 h 4548521"/>
                <a:gd name="connsiteX166" fmla="*/ 4357490 w 6371115"/>
                <a:gd name="connsiteY166" fmla="*/ 1391741 h 4548521"/>
                <a:gd name="connsiteX167" fmla="*/ 4319390 w 6371115"/>
                <a:gd name="connsiteY167" fmla="*/ 1379041 h 4548521"/>
                <a:gd name="connsiteX168" fmla="*/ 4281290 w 6371115"/>
                <a:gd name="connsiteY168" fmla="*/ 1366341 h 4548521"/>
                <a:gd name="connsiteX169" fmla="*/ 4243190 w 6371115"/>
                <a:gd name="connsiteY169" fmla="*/ 1353641 h 4548521"/>
                <a:gd name="connsiteX170" fmla="*/ 4211440 w 6371115"/>
                <a:gd name="connsiteY170" fmla="*/ 1347291 h 4548521"/>
                <a:gd name="connsiteX171" fmla="*/ 4192390 w 6371115"/>
                <a:gd name="connsiteY171" fmla="*/ 1334591 h 4548521"/>
                <a:gd name="connsiteX172" fmla="*/ 4154290 w 6371115"/>
                <a:gd name="connsiteY172" fmla="*/ 1321891 h 4548521"/>
                <a:gd name="connsiteX173" fmla="*/ 4135240 w 6371115"/>
                <a:gd name="connsiteY173" fmla="*/ 1315541 h 4548521"/>
                <a:gd name="connsiteX174" fmla="*/ 4103490 w 6371115"/>
                <a:gd name="connsiteY174" fmla="*/ 1296491 h 4548521"/>
                <a:gd name="connsiteX175" fmla="*/ 4059040 w 6371115"/>
                <a:gd name="connsiteY175" fmla="*/ 1283791 h 4548521"/>
                <a:gd name="connsiteX176" fmla="*/ 4033640 w 6371115"/>
                <a:gd name="connsiteY176" fmla="*/ 1271091 h 4548521"/>
                <a:gd name="connsiteX177" fmla="*/ 3982840 w 6371115"/>
                <a:gd name="connsiteY177" fmla="*/ 1258391 h 4548521"/>
                <a:gd name="connsiteX178" fmla="*/ 3919340 w 6371115"/>
                <a:gd name="connsiteY178" fmla="*/ 1220291 h 4548521"/>
                <a:gd name="connsiteX179" fmla="*/ 3900290 w 6371115"/>
                <a:gd name="connsiteY179" fmla="*/ 1213941 h 4548521"/>
                <a:gd name="connsiteX180" fmla="*/ 3709790 w 6371115"/>
                <a:gd name="connsiteY180" fmla="*/ 1207591 h 4548521"/>
                <a:gd name="connsiteX181" fmla="*/ 3627240 w 6371115"/>
                <a:gd name="connsiteY181" fmla="*/ 1213941 h 4548521"/>
                <a:gd name="connsiteX182" fmla="*/ 3589140 w 6371115"/>
                <a:gd name="connsiteY182" fmla="*/ 1232991 h 4548521"/>
                <a:gd name="connsiteX183" fmla="*/ 3551040 w 6371115"/>
                <a:gd name="connsiteY183" fmla="*/ 1245691 h 4548521"/>
                <a:gd name="connsiteX184" fmla="*/ 3531990 w 6371115"/>
                <a:gd name="connsiteY184" fmla="*/ 1258391 h 4548521"/>
                <a:gd name="connsiteX185" fmla="*/ 3512940 w 6371115"/>
                <a:gd name="connsiteY185" fmla="*/ 1264741 h 4548521"/>
                <a:gd name="connsiteX186" fmla="*/ 3474840 w 6371115"/>
                <a:gd name="connsiteY186" fmla="*/ 1290141 h 4548521"/>
                <a:gd name="connsiteX187" fmla="*/ 3455790 w 6371115"/>
                <a:gd name="connsiteY187" fmla="*/ 1302841 h 4548521"/>
                <a:gd name="connsiteX188" fmla="*/ 3455790 w 6371115"/>
                <a:gd name="connsiteY188" fmla="*/ 1455241 h 4548521"/>
                <a:gd name="connsiteX189" fmla="*/ 3366890 w 6371115"/>
                <a:gd name="connsiteY189" fmla="*/ 1506041 h 4548521"/>
                <a:gd name="connsiteX190" fmla="*/ 3271640 w 6371115"/>
                <a:gd name="connsiteY190" fmla="*/ 1448891 h 4548521"/>
                <a:gd name="connsiteX191" fmla="*/ 3252590 w 6371115"/>
                <a:gd name="connsiteY191" fmla="*/ 1455241 h 4548521"/>
                <a:gd name="connsiteX192" fmla="*/ 3176390 w 6371115"/>
                <a:gd name="connsiteY192" fmla="*/ 1429841 h 4548521"/>
                <a:gd name="connsiteX193" fmla="*/ 3157340 w 6371115"/>
                <a:gd name="connsiteY193" fmla="*/ 1410791 h 4548521"/>
                <a:gd name="connsiteX194" fmla="*/ 3138290 w 6371115"/>
                <a:gd name="connsiteY194" fmla="*/ 1372691 h 4548521"/>
                <a:gd name="connsiteX195" fmla="*/ 3131940 w 6371115"/>
                <a:gd name="connsiteY195" fmla="*/ 1353641 h 4548521"/>
                <a:gd name="connsiteX196" fmla="*/ 3119240 w 6371115"/>
                <a:gd name="connsiteY196" fmla="*/ 1334591 h 4548521"/>
                <a:gd name="connsiteX197" fmla="*/ 3112890 w 6371115"/>
                <a:gd name="connsiteY197" fmla="*/ 1315541 h 4548521"/>
                <a:gd name="connsiteX198" fmla="*/ 3100190 w 6371115"/>
                <a:gd name="connsiteY198" fmla="*/ 1296491 h 4548521"/>
                <a:gd name="connsiteX199" fmla="*/ 3087490 w 6371115"/>
                <a:gd name="connsiteY199" fmla="*/ 1271091 h 4548521"/>
                <a:gd name="connsiteX200" fmla="*/ 3068440 w 6371115"/>
                <a:gd name="connsiteY200" fmla="*/ 1252041 h 4548521"/>
                <a:gd name="connsiteX201" fmla="*/ 3030340 w 6371115"/>
                <a:gd name="connsiteY201" fmla="*/ 1232991 h 4548521"/>
                <a:gd name="connsiteX202" fmla="*/ 3011290 w 6371115"/>
                <a:gd name="connsiteY202" fmla="*/ 1213941 h 4548521"/>
                <a:gd name="connsiteX203" fmla="*/ 2985890 w 6371115"/>
                <a:gd name="connsiteY203" fmla="*/ 1194891 h 4548521"/>
                <a:gd name="connsiteX204" fmla="*/ 2966840 w 6371115"/>
                <a:gd name="connsiteY204" fmla="*/ 1169491 h 4548521"/>
                <a:gd name="connsiteX205" fmla="*/ 2941440 w 6371115"/>
                <a:gd name="connsiteY205" fmla="*/ 1144091 h 4548521"/>
                <a:gd name="connsiteX206" fmla="*/ 2896990 w 6371115"/>
                <a:gd name="connsiteY206" fmla="*/ 1086941 h 4548521"/>
                <a:gd name="connsiteX207" fmla="*/ 2865240 w 6371115"/>
                <a:gd name="connsiteY207" fmla="*/ 1048841 h 4548521"/>
                <a:gd name="connsiteX208" fmla="*/ 2839840 w 6371115"/>
                <a:gd name="connsiteY208" fmla="*/ 1029791 h 4548521"/>
                <a:gd name="connsiteX209" fmla="*/ 2801740 w 6371115"/>
                <a:gd name="connsiteY209" fmla="*/ 1004391 h 4548521"/>
                <a:gd name="connsiteX210" fmla="*/ 2757290 w 6371115"/>
                <a:gd name="connsiteY210" fmla="*/ 966291 h 4548521"/>
                <a:gd name="connsiteX211" fmla="*/ 2719190 w 6371115"/>
                <a:gd name="connsiteY211" fmla="*/ 928191 h 4548521"/>
                <a:gd name="connsiteX212" fmla="*/ 2700140 w 6371115"/>
                <a:gd name="connsiteY212" fmla="*/ 915491 h 4548521"/>
                <a:gd name="connsiteX213" fmla="*/ 2655690 w 6371115"/>
                <a:gd name="connsiteY213" fmla="*/ 871041 h 4548521"/>
                <a:gd name="connsiteX214" fmla="*/ 2630290 w 6371115"/>
                <a:gd name="connsiteY214" fmla="*/ 832941 h 4548521"/>
                <a:gd name="connsiteX215" fmla="*/ 2598540 w 6371115"/>
                <a:gd name="connsiteY215" fmla="*/ 801191 h 4548521"/>
                <a:gd name="connsiteX216" fmla="*/ 2585840 w 6371115"/>
                <a:gd name="connsiteY216" fmla="*/ 782141 h 4548521"/>
                <a:gd name="connsiteX217" fmla="*/ 2522340 w 6371115"/>
                <a:gd name="connsiteY217" fmla="*/ 744041 h 4548521"/>
                <a:gd name="connsiteX218" fmla="*/ 2503290 w 6371115"/>
                <a:gd name="connsiteY218" fmla="*/ 724991 h 4548521"/>
                <a:gd name="connsiteX219" fmla="*/ 2452490 w 6371115"/>
                <a:gd name="connsiteY219" fmla="*/ 693241 h 4548521"/>
                <a:gd name="connsiteX220" fmla="*/ 2376290 w 6371115"/>
                <a:gd name="connsiteY220" fmla="*/ 642441 h 4548521"/>
                <a:gd name="connsiteX221" fmla="*/ 2331840 w 6371115"/>
                <a:gd name="connsiteY221" fmla="*/ 585291 h 4548521"/>
                <a:gd name="connsiteX222" fmla="*/ 2293740 w 6371115"/>
                <a:gd name="connsiteY222" fmla="*/ 547191 h 4548521"/>
                <a:gd name="connsiteX223" fmla="*/ 2268340 w 6371115"/>
                <a:gd name="connsiteY223" fmla="*/ 496391 h 4548521"/>
                <a:gd name="connsiteX224" fmla="*/ 2223890 w 6371115"/>
                <a:gd name="connsiteY224" fmla="*/ 350341 h 4548521"/>
                <a:gd name="connsiteX225" fmla="*/ 2211190 w 6371115"/>
                <a:gd name="connsiteY225" fmla="*/ 331291 h 4548521"/>
                <a:gd name="connsiteX226" fmla="*/ 2204840 w 6371115"/>
                <a:gd name="connsiteY226" fmla="*/ 312241 h 4548521"/>
                <a:gd name="connsiteX227" fmla="*/ 2179440 w 6371115"/>
                <a:gd name="connsiteY227" fmla="*/ 274141 h 4548521"/>
                <a:gd name="connsiteX228" fmla="*/ 2122290 w 6371115"/>
                <a:gd name="connsiteY228" fmla="*/ 134441 h 4548521"/>
                <a:gd name="connsiteX229" fmla="*/ 2096890 w 6371115"/>
                <a:gd name="connsiteY229" fmla="*/ 96341 h 4548521"/>
                <a:gd name="connsiteX230" fmla="*/ 2071490 w 6371115"/>
                <a:gd name="connsiteY230" fmla="*/ 89991 h 4548521"/>
                <a:gd name="connsiteX231" fmla="*/ 2001640 w 6371115"/>
                <a:gd name="connsiteY231" fmla="*/ 58241 h 4548521"/>
                <a:gd name="connsiteX232" fmla="*/ 1982590 w 6371115"/>
                <a:gd name="connsiteY232" fmla="*/ 45541 h 4548521"/>
                <a:gd name="connsiteX233" fmla="*/ 1684140 w 6371115"/>
                <a:gd name="connsiteY233" fmla="*/ 26491 h 4548521"/>
                <a:gd name="connsiteX234" fmla="*/ 763390 w 6371115"/>
                <a:gd name="connsiteY234" fmla="*/ 13791 h 4548521"/>
                <a:gd name="connsiteX235" fmla="*/ 503040 w 6371115"/>
                <a:gd name="connsiteY235" fmla="*/ 1091 h 4548521"/>
                <a:gd name="connsiteX236" fmla="*/ 452240 w 6371115"/>
                <a:gd name="connsiteY236" fmla="*/ 20141 h 4548521"/>
                <a:gd name="connsiteX237" fmla="*/ 134740 w 6371115"/>
                <a:gd name="connsiteY237" fmla="*/ 20141 h 4548521"/>
                <a:gd name="connsiteX238" fmla="*/ 45840 w 6371115"/>
                <a:gd name="connsiteY238" fmla="*/ 64591 h 4548521"/>
                <a:gd name="connsiteX239" fmla="*/ 26790 w 6371115"/>
                <a:gd name="connsiteY239" fmla="*/ 229691 h 4548521"/>
                <a:gd name="connsiteX240" fmla="*/ 7740 w 6371115"/>
                <a:gd name="connsiteY240" fmla="*/ 369391 h 4548521"/>
                <a:gd name="connsiteX241" fmla="*/ 20440 w 6371115"/>
                <a:gd name="connsiteY241" fmla="*/ 470991 h 4548521"/>
                <a:gd name="connsiteX0" fmla="*/ 45840 w 6370704"/>
                <a:gd name="connsiteY0" fmla="*/ 83641 h 4548521"/>
                <a:gd name="connsiteX1" fmla="*/ 39490 w 6370704"/>
                <a:gd name="connsiteY1" fmla="*/ 121741 h 4548521"/>
                <a:gd name="connsiteX2" fmla="*/ 33140 w 6370704"/>
                <a:gd name="connsiteY2" fmla="*/ 140791 h 4548521"/>
                <a:gd name="connsiteX3" fmla="*/ 14090 w 6370704"/>
                <a:gd name="connsiteY3" fmla="*/ 223341 h 4548521"/>
                <a:gd name="connsiteX4" fmla="*/ 7740 w 6370704"/>
                <a:gd name="connsiteY4" fmla="*/ 928191 h 4548521"/>
                <a:gd name="connsiteX5" fmla="*/ 1390 w 6370704"/>
                <a:gd name="connsiteY5" fmla="*/ 947241 h 4548521"/>
                <a:gd name="connsiteX6" fmla="*/ 39490 w 6370704"/>
                <a:gd name="connsiteY6" fmla="*/ 1848941 h 4548521"/>
                <a:gd name="connsiteX7" fmla="*/ 20440 w 6370704"/>
                <a:gd name="connsiteY7" fmla="*/ 2820491 h 4548521"/>
                <a:gd name="connsiteX8" fmla="*/ 26790 w 6370704"/>
                <a:gd name="connsiteY8" fmla="*/ 2852241 h 4548521"/>
                <a:gd name="connsiteX9" fmla="*/ 33140 w 6370704"/>
                <a:gd name="connsiteY9" fmla="*/ 3131641 h 4548521"/>
                <a:gd name="connsiteX10" fmla="*/ 39490 w 6370704"/>
                <a:gd name="connsiteY10" fmla="*/ 3703141 h 4548521"/>
                <a:gd name="connsiteX11" fmla="*/ 64890 w 6370704"/>
                <a:gd name="connsiteY11" fmla="*/ 3709491 h 4548521"/>
                <a:gd name="connsiteX12" fmla="*/ 102990 w 6370704"/>
                <a:gd name="connsiteY12" fmla="*/ 3722191 h 4548521"/>
                <a:gd name="connsiteX13" fmla="*/ 141090 w 6370704"/>
                <a:gd name="connsiteY13" fmla="*/ 3734891 h 4548521"/>
                <a:gd name="connsiteX14" fmla="*/ 210940 w 6370704"/>
                <a:gd name="connsiteY14" fmla="*/ 3766641 h 4548521"/>
                <a:gd name="connsiteX15" fmla="*/ 287140 w 6370704"/>
                <a:gd name="connsiteY15" fmla="*/ 3823791 h 4548521"/>
                <a:gd name="connsiteX16" fmla="*/ 306190 w 6370704"/>
                <a:gd name="connsiteY16" fmla="*/ 3836491 h 4548521"/>
                <a:gd name="connsiteX17" fmla="*/ 318890 w 6370704"/>
                <a:gd name="connsiteY17" fmla="*/ 3855541 h 4548521"/>
                <a:gd name="connsiteX18" fmla="*/ 331590 w 6370704"/>
                <a:gd name="connsiteY18" fmla="*/ 3893641 h 4548521"/>
                <a:gd name="connsiteX19" fmla="*/ 363340 w 6370704"/>
                <a:gd name="connsiteY19" fmla="*/ 3925391 h 4548521"/>
                <a:gd name="connsiteX20" fmla="*/ 382390 w 6370704"/>
                <a:gd name="connsiteY20" fmla="*/ 3963491 h 4548521"/>
                <a:gd name="connsiteX21" fmla="*/ 388740 w 6370704"/>
                <a:gd name="connsiteY21" fmla="*/ 3988891 h 4548521"/>
                <a:gd name="connsiteX22" fmla="*/ 433190 w 6370704"/>
                <a:gd name="connsiteY22" fmla="*/ 4077791 h 4548521"/>
                <a:gd name="connsiteX23" fmla="*/ 503040 w 6370704"/>
                <a:gd name="connsiteY23" fmla="*/ 4065091 h 4548521"/>
                <a:gd name="connsiteX24" fmla="*/ 598290 w 6370704"/>
                <a:gd name="connsiteY24" fmla="*/ 4065091 h 4548521"/>
                <a:gd name="connsiteX25" fmla="*/ 655440 w 6370704"/>
                <a:gd name="connsiteY25" fmla="*/ 4026991 h 4548521"/>
                <a:gd name="connsiteX26" fmla="*/ 649090 w 6370704"/>
                <a:gd name="connsiteY26" fmla="*/ 3944441 h 4548521"/>
                <a:gd name="connsiteX27" fmla="*/ 718940 w 6370704"/>
                <a:gd name="connsiteY27" fmla="*/ 3919041 h 4548521"/>
                <a:gd name="connsiteX28" fmla="*/ 807840 w 6370704"/>
                <a:gd name="connsiteY28" fmla="*/ 3919041 h 4548521"/>
                <a:gd name="connsiteX29" fmla="*/ 915790 w 6370704"/>
                <a:gd name="connsiteY29" fmla="*/ 3988891 h 4548521"/>
                <a:gd name="connsiteX30" fmla="*/ 1011040 w 6370704"/>
                <a:gd name="connsiteY30" fmla="*/ 4026991 h 4548521"/>
                <a:gd name="connsiteX31" fmla="*/ 1087240 w 6370704"/>
                <a:gd name="connsiteY31" fmla="*/ 4090491 h 4548521"/>
                <a:gd name="connsiteX32" fmla="*/ 1157090 w 6370704"/>
                <a:gd name="connsiteY32" fmla="*/ 4084141 h 4548521"/>
                <a:gd name="connsiteX33" fmla="*/ 1157090 w 6370704"/>
                <a:gd name="connsiteY33" fmla="*/ 4039691 h 4548521"/>
                <a:gd name="connsiteX34" fmla="*/ 1265040 w 6370704"/>
                <a:gd name="connsiteY34" fmla="*/ 4058741 h 4548521"/>
                <a:gd name="connsiteX35" fmla="*/ 1366640 w 6370704"/>
                <a:gd name="connsiteY35" fmla="*/ 4096841 h 4548521"/>
                <a:gd name="connsiteX36" fmla="*/ 1411090 w 6370704"/>
                <a:gd name="connsiteY36" fmla="*/ 4122241 h 4548521"/>
                <a:gd name="connsiteX37" fmla="*/ 1468240 w 6370704"/>
                <a:gd name="connsiteY37" fmla="*/ 4166691 h 4548521"/>
                <a:gd name="connsiteX38" fmla="*/ 1569840 w 6370704"/>
                <a:gd name="connsiteY38" fmla="*/ 4217491 h 4548521"/>
                <a:gd name="connsiteX39" fmla="*/ 1595240 w 6370704"/>
                <a:gd name="connsiteY39" fmla="*/ 4230191 h 4548521"/>
                <a:gd name="connsiteX40" fmla="*/ 1709540 w 6370704"/>
                <a:gd name="connsiteY40" fmla="*/ 4300041 h 4548521"/>
                <a:gd name="connsiteX41" fmla="*/ 1728590 w 6370704"/>
                <a:gd name="connsiteY41" fmla="*/ 4306391 h 4548521"/>
                <a:gd name="connsiteX42" fmla="*/ 1880990 w 6370704"/>
                <a:gd name="connsiteY42" fmla="*/ 4382591 h 4548521"/>
                <a:gd name="connsiteX43" fmla="*/ 1919090 w 6370704"/>
                <a:gd name="connsiteY43" fmla="*/ 4395291 h 4548521"/>
                <a:gd name="connsiteX44" fmla="*/ 1963540 w 6370704"/>
                <a:gd name="connsiteY44" fmla="*/ 4414341 h 4548521"/>
                <a:gd name="connsiteX45" fmla="*/ 2115940 w 6370704"/>
                <a:gd name="connsiteY45" fmla="*/ 4471491 h 4548521"/>
                <a:gd name="connsiteX46" fmla="*/ 2198490 w 6370704"/>
                <a:gd name="connsiteY46" fmla="*/ 4541341 h 4548521"/>
                <a:gd name="connsiteX47" fmla="*/ 2261990 w 6370704"/>
                <a:gd name="connsiteY47" fmla="*/ 4547691 h 4548521"/>
                <a:gd name="connsiteX48" fmla="*/ 2369940 w 6370704"/>
                <a:gd name="connsiteY48" fmla="*/ 4465141 h 4548521"/>
                <a:gd name="connsiteX49" fmla="*/ 2503290 w 6370704"/>
                <a:gd name="connsiteY49" fmla="*/ 4376241 h 4548521"/>
                <a:gd name="connsiteX50" fmla="*/ 2642990 w 6370704"/>
                <a:gd name="connsiteY50" fmla="*/ 4211141 h 4548521"/>
                <a:gd name="connsiteX51" fmla="*/ 2820790 w 6370704"/>
                <a:gd name="connsiteY51" fmla="*/ 4096841 h 4548521"/>
                <a:gd name="connsiteX52" fmla="*/ 2992240 w 6370704"/>
                <a:gd name="connsiteY52" fmla="*/ 4014291 h 4548521"/>
                <a:gd name="connsiteX53" fmla="*/ 3023990 w 6370704"/>
                <a:gd name="connsiteY53" fmla="*/ 3995241 h 4548521"/>
                <a:gd name="connsiteX54" fmla="*/ 3093840 w 6370704"/>
                <a:gd name="connsiteY54" fmla="*/ 3963491 h 4548521"/>
                <a:gd name="connsiteX55" fmla="*/ 3112890 w 6370704"/>
                <a:gd name="connsiteY55" fmla="*/ 3950791 h 4548521"/>
                <a:gd name="connsiteX56" fmla="*/ 3208140 w 6370704"/>
                <a:gd name="connsiteY56" fmla="*/ 3906341 h 4548521"/>
                <a:gd name="connsiteX57" fmla="*/ 3246240 w 6370704"/>
                <a:gd name="connsiteY57" fmla="*/ 3887291 h 4548521"/>
                <a:gd name="connsiteX58" fmla="*/ 3258940 w 6370704"/>
                <a:gd name="connsiteY58" fmla="*/ 3868241 h 4548521"/>
                <a:gd name="connsiteX59" fmla="*/ 3284340 w 6370704"/>
                <a:gd name="connsiteY59" fmla="*/ 3849191 h 4548521"/>
                <a:gd name="connsiteX60" fmla="*/ 3277990 w 6370704"/>
                <a:gd name="connsiteY60" fmla="*/ 3734891 h 4548521"/>
                <a:gd name="connsiteX61" fmla="*/ 3239890 w 6370704"/>
                <a:gd name="connsiteY61" fmla="*/ 3728541 h 4548521"/>
                <a:gd name="connsiteX62" fmla="*/ 3112890 w 6370704"/>
                <a:gd name="connsiteY62" fmla="*/ 3715841 h 4548521"/>
                <a:gd name="connsiteX63" fmla="*/ 3119240 w 6370704"/>
                <a:gd name="connsiteY63" fmla="*/ 3690441 h 4548521"/>
                <a:gd name="connsiteX64" fmla="*/ 3201790 w 6370704"/>
                <a:gd name="connsiteY64" fmla="*/ 3639641 h 4548521"/>
                <a:gd name="connsiteX65" fmla="*/ 3271640 w 6370704"/>
                <a:gd name="connsiteY65" fmla="*/ 3569791 h 4548521"/>
                <a:gd name="connsiteX66" fmla="*/ 3290690 w 6370704"/>
                <a:gd name="connsiteY66" fmla="*/ 3544391 h 4548521"/>
                <a:gd name="connsiteX67" fmla="*/ 3309740 w 6370704"/>
                <a:gd name="connsiteY67" fmla="*/ 3531691 h 4548521"/>
                <a:gd name="connsiteX68" fmla="*/ 3404990 w 6370704"/>
                <a:gd name="connsiteY68" fmla="*/ 3474541 h 4548521"/>
                <a:gd name="connsiteX69" fmla="*/ 3449440 w 6370704"/>
                <a:gd name="connsiteY69" fmla="*/ 3461841 h 4548521"/>
                <a:gd name="connsiteX70" fmla="*/ 3474840 w 6370704"/>
                <a:gd name="connsiteY70" fmla="*/ 3398341 h 4548521"/>
                <a:gd name="connsiteX71" fmla="*/ 3512940 w 6370704"/>
                <a:gd name="connsiteY71" fmla="*/ 3379291 h 4548521"/>
                <a:gd name="connsiteX72" fmla="*/ 3608190 w 6370704"/>
                <a:gd name="connsiteY72" fmla="*/ 3322141 h 4548521"/>
                <a:gd name="connsiteX73" fmla="*/ 3697090 w 6370704"/>
                <a:gd name="connsiteY73" fmla="*/ 3296741 h 4548521"/>
                <a:gd name="connsiteX74" fmla="*/ 3741540 w 6370704"/>
                <a:gd name="connsiteY74" fmla="*/ 3284041 h 4548521"/>
                <a:gd name="connsiteX75" fmla="*/ 3760590 w 6370704"/>
                <a:gd name="connsiteY75" fmla="*/ 3271341 h 4548521"/>
                <a:gd name="connsiteX76" fmla="*/ 3805040 w 6370704"/>
                <a:gd name="connsiteY76" fmla="*/ 3220541 h 4548521"/>
                <a:gd name="connsiteX77" fmla="*/ 3773290 w 6370704"/>
                <a:gd name="connsiteY77" fmla="*/ 3144341 h 4548521"/>
                <a:gd name="connsiteX78" fmla="*/ 3728840 w 6370704"/>
                <a:gd name="connsiteY78" fmla="*/ 3087191 h 4548521"/>
                <a:gd name="connsiteX79" fmla="*/ 3728840 w 6370704"/>
                <a:gd name="connsiteY79" fmla="*/ 2947491 h 4548521"/>
                <a:gd name="connsiteX80" fmla="*/ 3690740 w 6370704"/>
                <a:gd name="connsiteY80" fmla="*/ 2877641 h 4548521"/>
                <a:gd name="connsiteX81" fmla="*/ 3684390 w 6370704"/>
                <a:gd name="connsiteY81" fmla="*/ 2833191 h 4548521"/>
                <a:gd name="connsiteX82" fmla="*/ 3671690 w 6370704"/>
                <a:gd name="connsiteY82" fmla="*/ 2814141 h 4548521"/>
                <a:gd name="connsiteX83" fmla="*/ 3665340 w 6370704"/>
                <a:gd name="connsiteY83" fmla="*/ 2788741 h 4548521"/>
                <a:gd name="connsiteX84" fmla="*/ 3671690 w 6370704"/>
                <a:gd name="connsiteY84" fmla="*/ 2706191 h 4548521"/>
                <a:gd name="connsiteX85" fmla="*/ 3722490 w 6370704"/>
                <a:gd name="connsiteY85" fmla="*/ 2687141 h 4548521"/>
                <a:gd name="connsiteX86" fmla="*/ 3843140 w 6370704"/>
                <a:gd name="connsiteY86" fmla="*/ 2604591 h 4548521"/>
                <a:gd name="connsiteX87" fmla="*/ 3925690 w 6370704"/>
                <a:gd name="connsiteY87" fmla="*/ 2541091 h 4548521"/>
                <a:gd name="connsiteX88" fmla="*/ 4008240 w 6370704"/>
                <a:gd name="connsiteY88" fmla="*/ 2464891 h 4548521"/>
                <a:gd name="connsiteX89" fmla="*/ 4109840 w 6370704"/>
                <a:gd name="connsiteY89" fmla="*/ 2471241 h 4548521"/>
                <a:gd name="connsiteX90" fmla="*/ 4147940 w 6370704"/>
                <a:gd name="connsiteY90" fmla="*/ 2496641 h 4548521"/>
                <a:gd name="connsiteX91" fmla="*/ 4243190 w 6370704"/>
                <a:gd name="connsiteY91" fmla="*/ 2617291 h 4548521"/>
                <a:gd name="connsiteX92" fmla="*/ 4363840 w 6370704"/>
                <a:gd name="connsiteY92" fmla="*/ 2706191 h 4548521"/>
                <a:gd name="connsiteX93" fmla="*/ 4382890 w 6370704"/>
                <a:gd name="connsiteY93" fmla="*/ 2731591 h 4548521"/>
                <a:gd name="connsiteX94" fmla="*/ 4427340 w 6370704"/>
                <a:gd name="connsiteY94" fmla="*/ 2795091 h 4548521"/>
                <a:gd name="connsiteX95" fmla="*/ 4465440 w 6370704"/>
                <a:gd name="connsiteY95" fmla="*/ 2852241 h 4548521"/>
                <a:gd name="connsiteX96" fmla="*/ 4535290 w 6370704"/>
                <a:gd name="connsiteY96" fmla="*/ 2947491 h 4548521"/>
                <a:gd name="connsiteX97" fmla="*/ 4573390 w 6370704"/>
                <a:gd name="connsiteY97" fmla="*/ 3030041 h 4548521"/>
                <a:gd name="connsiteX98" fmla="*/ 4617840 w 6370704"/>
                <a:gd name="connsiteY98" fmla="*/ 3163391 h 4548521"/>
                <a:gd name="connsiteX99" fmla="*/ 4713090 w 6370704"/>
                <a:gd name="connsiteY99" fmla="*/ 3169741 h 4548521"/>
                <a:gd name="connsiteX100" fmla="*/ 4795640 w 6370704"/>
                <a:gd name="connsiteY100" fmla="*/ 3055441 h 4548521"/>
                <a:gd name="connsiteX101" fmla="*/ 4865490 w 6370704"/>
                <a:gd name="connsiteY101" fmla="*/ 2903041 h 4548521"/>
                <a:gd name="connsiteX102" fmla="*/ 4909940 w 6370704"/>
                <a:gd name="connsiteY102" fmla="*/ 2782391 h 4548521"/>
                <a:gd name="connsiteX103" fmla="*/ 4960740 w 6370704"/>
                <a:gd name="connsiteY103" fmla="*/ 2680791 h 4548521"/>
                <a:gd name="connsiteX104" fmla="*/ 5062340 w 6370704"/>
                <a:gd name="connsiteY104" fmla="*/ 2699841 h 4548521"/>
                <a:gd name="connsiteX105" fmla="*/ 5125840 w 6370704"/>
                <a:gd name="connsiteY105" fmla="*/ 2737941 h 4548521"/>
                <a:gd name="connsiteX106" fmla="*/ 5240140 w 6370704"/>
                <a:gd name="connsiteY106" fmla="*/ 2788741 h 4548521"/>
                <a:gd name="connsiteX107" fmla="*/ 5411590 w 6370704"/>
                <a:gd name="connsiteY107" fmla="*/ 2852241 h 4548521"/>
                <a:gd name="connsiteX108" fmla="*/ 5563990 w 6370704"/>
                <a:gd name="connsiteY108" fmla="*/ 2826841 h 4548521"/>
                <a:gd name="connsiteX109" fmla="*/ 5500490 w 6370704"/>
                <a:gd name="connsiteY109" fmla="*/ 2699841 h 4548521"/>
                <a:gd name="connsiteX110" fmla="*/ 5538590 w 6370704"/>
                <a:gd name="connsiteY110" fmla="*/ 2661741 h 4548521"/>
                <a:gd name="connsiteX111" fmla="*/ 5475090 w 6370704"/>
                <a:gd name="connsiteY111" fmla="*/ 2617291 h 4548521"/>
                <a:gd name="connsiteX112" fmla="*/ 5500490 w 6370704"/>
                <a:gd name="connsiteY112" fmla="*/ 2534741 h 4548521"/>
                <a:gd name="connsiteX113" fmla="*/ 5538590 w 6370704"/>
                <a:gd name="connsiteY113" fmla="*/ 2433141 h 4548521"/>
                <a:gd name="connsiteX114" fmla="*/ 5513190 w 6370704"/>
                <a:gd name="connsiteY114" fmla="*/ 2356941 h 4548521"/>
                <a:gd name="connsiteX115" fmla="*/ 5551290 w 6370704"/>
                <a:gd name="connsiteY115" fmla="*/ 2293441 h 4548521"/>
                <a:gd name="connsiteX116" fmla="*/ 5576690 w 6370704"/>
                <a:gd name="connsiteY116" fmla="*/ 2287091 h 4548521"/>
                <a:gd name="connsiteX117" fmla="*/ 5722740 w 6370704"/>
                <a:gd name="connsiteY117" fmla="*/ 2331541 h 4548521"/>
                <a:gd name="connsiteX118" fmla="*/ 5843390 w 6370704"/>
                <a:gd name="connsiteY118" fmla="*/ 2299791 h 4548521"/>
                <a:gd name="connsiteX119" fmla="*/ 6008490 w 6370704"/>
                <a:gd name="connsiteY119" fmla="*/ 2287091 h 4548521"/>
                <a:gd name="connsiteX120" fmla="*/ 6230740 w 6370704"/>
                <a:gd name="connsiteY120" fmla="*/ 2331541 h 4548521"/>
                <a:gd name="connsiteX121" fmla="*/ 6338690 w 6370704"/>
                <a:gd name="connsiteY121" fmla="*/ 2325191 h 4548521"/>
                <a:gd name="connsiteX122" fmla="*/ 6370440 w 6370704"/>
                <a:gd name="connsiteY122" fmla="*/ 2236291 h 4548521"/>
                <a:gd name="connsiteX123" fmla="*/ 6325990 w 6370704"/>
                <a:gd name="connsiteY123" fmla="*/ 2217241 h 4548521"/>
                <a:gd name="connsiteX124" fmla="*/ 6306940 w 6370704"/>
                <a:gd name="connsiteY124" fmla="*/ 2102941 h 4548521"/>
                <a:gd name="connsiteX125" fmla="*/ 6300590 w 6370704"/>
                <a:gd name="connsiteY125" fmla="*/ 2033091 h 4548521"/>
                <a:gd name="connsiteX126" fmla="*/ 6281540 w 6370704"/>
                <a:gd name="connsiteY126" fmla="*/ 1969591 h 4548521"/>
                <a:gd name="connsiteX127" fmla="*/ 6268840 w 6370704"/>
                <a:gd name="connsiteY127" fmla="*/ 1937841 h 4548521"/>
                <a:gd name="connsiteX128" fmla="*/ 6262490 w 6370704"/>
                <a:gd name="connsiteY128" fmla="*/ 1918791 h 4548521"/>
                <a:gd name="connsiteX129" fmla="*/ 6249790 w 6370704"/>
                <a:gd name="connsiteY129" fmla="*/ 1899741 h 4548521"/>
                <a:gd name="connsiteX130" fmla="*/ 6243440 w 6370704"/>
                <a:gd name="connsiteY130" fmla="*/ 1874341 h 4548521"/>
                <a:gd name="connsiteX131" fmla="*/ 6224390 w 6370704"/>
                <a:gd name="connsiteY131" fmla="*/ 1829891 h 4548521"/>
                <a:gd name="connsiteX132" fmla="*/ 6218040 w 6370704"/>
                <a:gd name="connsiteY132" fmla="*/ 1753691 h 4548521"/>
                <a:gd name="connsiteX133" fmla="*/ 6192640 w 6370704"/>
                <a:gd name="connsiteY133" fmla="*/ 1696541 h 4548521"/>
                <a:gd name="connsiteX134" fmla="*/ 6179940 w 6370704"/>
                <a:gd name="connsiteY134" fmla="*/ 1671141 h 4548521"/>
                <a:gd name="connsiteX135" fmla="*/ 6154540 w 6370704"/>
                <a:gd name="connsiteY135" fmla="*/ 1633041 h 4548521"/>
                <a:gd name="connsiteX136" fmla="*/ 6141840 w 6370704"/>
                <a:gd name="connsiteY136" fmla="*/ 1594941 h 4548521"/>
                <a:gd name="connsiteX137" fmla="*/ 6135490 w 6370704"/>
                <a:gd name="connsiteY137" fmla="*/ 1575891 h 4548521"/>
                <a:gd name="connsiteX138" fmla="*/ 6129140 w 6370704"/>
                <a:gd name="connsiteY138" fmla="*/ 1550491 h 4548521"/>
                <a:gd name="connsiteX139" fmla="*/ 6116440 w 6370704"/>
                <a:gd name="connsiteY139" fmla="*/ 1531441 h 4548521"/>
                <a:gd name="connsiteX140" fmla="*/ 6097390 w 6370704"/>
                <a:gd name="connsiteY140" fmla="*/ 1486991 h 4548521"/>
                <a:gd name="connsiteX141" fmla="*/ 6059290 w 6370704"/>
                <a:gd name="connsiteY141" fmla="*/ 1474291 h 4548521"/>
                <a:gd name="connsiteX142" fmla="*/ 6002140 w 6370704"/>
                <a:gd name="connsiteY142" fmla="*/ 1461591 h 4548521"/>
                <a:gd name="connsiteX143" fmla="*/ 5964040 w 6370704"/>
                <a:gd name="connsiteY143" fmla="*/ 1448891 h 4548521"/>
                <a:gd name="connsiteX144" fmla="*/ 5944990 w 6370704"/>
                <a:gd name="connsiteY144" fmla="*/ 1442541 h 4548521"/>
                <a:gd name="connsiteX145" fmla="*/ 5887840 w 6370704"/>
                <a:gd name="connsiteY145" fmla="*/ 1429841 h 4548521"/>
                <a:gd name="connsiteX146" fmla="*/ 5868790 w 6370704"/>
                <a:gd name="connsiteY146" fmla="*/ 1423491 h 4548521"/>
                <a:gd name="connsiteX147" fmla="*/ 5563990 w 6370704"/>
                <a:gd name="connsiteY147" fmla="*/ 1436191 h 4548521"/>
                <a:gd name="connsiteX148" fmla="*/ 5506840 w 6370704"/>
                <a:gd name="connsiteY148" fmla="*/ 1448891 h 4548521"/>
                <a:gd name="connsiteX149" fmla="*/ 5468740 w 6370704"/>
                <a:gd name="connsiteY149" fmla="*/ 1461591 h 4548521"/>
                <a:gd name="connsiteX150" fmla="*/ 5449690 w 6370704"/>
                <a:gd name="connsiteY150" fmla="*/ 1467941 h 4548521"/>
                <a:gd name="connsiteX151" fmla="*/ 5430640 w 6370704"/>
                <a:gd name="connsiteY151" fmla="*/ 1480641 h 4548521"/>
                <a:gd name="connsiteX152" fmla="*/ 5373490 w 6370704"/>
                <a:gd name="connsiteY152" fmla="*/ 1493341 h 4548521"/>
                <a:gd name="connsiteX153" fmla="*/ 5309990 w 6370704"/>
                <a:gd name="connsiteY153" fmla="*/ 1506041 h 4548521"/>
                <a:gd name="connsiteX154" fmla="*/ 5202040 w 6370704"/>
                <a:gd name="connsiteY154" fmla="*/ 1525091 h 4548521"/>
                <a:gd name="connsiteX155" fmla="*/ 5030590 w 6370704"/>
                <a:gd name="connsiteY155" fmla="*/ 1512391 h 4548521"/>
                <a:gd name="connsiteX156" fmla="*/ 4967090 w 6370704"/>
                <a:gd name="connsiteY156" fmla="*/ 1493341 h 4548521"/>
                <a:gd name="connsiteX157" fmla="*/ 4948040 w 6370704"/>
                <a:gd name="connsiteY157" fmla="*/ 1486991 h 4548521"/>
                <a:gd name="connsiteX158" fmla="*/ 4922640 w 6370704"/>
                <a:gd name="connsiteY158" fmla="*/ 1480641 h 4548521"/>
                <a:gd name="connsiteX159" fmla="*/ 4903590 w 6370704"/>
                <a:gd name="connsiteY159" fmla="*/ 1474291 h 4548521"/>
                <a:gd name="connsiteX160" fmla="*/ 4833740 w 6370704"/>
                <a:gd name="connsiteY160" fmla="*/ 1467941 h 4548521"/>
                <a:gd name="connsiteX161" fmla="*/ 4795640 w 6370704"/>
                <a:gd name="connsiteY161" fmla="*/ 1455241 h 4548521"/>
                <a:gd name="connsiteX162" fmla="*/ 4522590 w 6370704"/>
                <a:gd name="connsiteY162" fmla="*/ 1442541 h 4548521"/>
                <a:gd name="connsiteX163" fmla="*/ 4490840 w 6370704"/>
                <a:gd name="connsiteY163" fmla="*/ 1436191 h 4548521"/>
                <a:gd name="connsiteX164" fmla="*/ 4452740 w 6370704"/>
                <a:gd name="connsiteY164" fmla="*/ 1423491 h 4548521"/>
                <a:gd name="connsiteX165" fmla="*/ 4395590 w 6370704"/>
                <a:gd name="connsiteY165" fmla="*/ 1417141 h 4548521"/>
                <a:gd name="connsiteX166" fmla="*/ 4357490 w 6370704"/>
                <a:gd name="connsiteY166" fmla="*/ 1391741 h 4548521"/>
                <a:gd name="connsiteX167" fmla="*/ 4319390 w 6370704"/>
                <a:gd name="connsiteY167" fmla="*/ 1379041 h 4548521"/>
                <a:gd name="connsiteX168" fmla="*/ 4281290 w 6370704"/>
                <a:gd name="connsiteY168" fmla="*/ 1366341 h 4548521"/>
                <a:gd name="connsiteX169" fmla="*/ 4243190 w 6370704"/>
                <a:gd name="connsiteY169" fmla="*/ 1353641 h 4548521"/>
                <a:gd name="connsiteX170" fmla="*/ 4211440 w 6370704"/>
                <a:gd name="connsiteY170" fmla="*/ 1347291 h 4548521"/>
                <a:gd name="connsiteX171" fmla="*/ 4192390 w 6370704"/>
                <a:gd name="connsiteY171" fmla="*/ 1334591 h 4548521"/>
                <a:gd name="connsiteX172" fmla="*/ 4154290 w 6370704"/>
                <a:gd name="connsiteY172" fmla="*/ 1321891 h 4548521"/>
                <a:gd name="connsiteX173" fmla="*/ 4135240 w 6370704"/>
                <a:gd name="connsiteY173" fmla="*/ 1315541 h 4548521"/>
                <a:gd name="connsiteX174" fmla="*/ 4103490 w 6370704"/>
                <a:gd name="connsiteY174" fmla="*/ 1296491 h 4548521"/>
                <a:gd name="connsiteX175" fmla="*/ 4059040 w 6370704"/>
                <a:gd name="connsiteY175" fmla="*/ 1283791 h 4548521"/>
                <a:gd name="connsiteX176" fmla="*/ 4033640 w 6370704"/>
                <a:gd name="connsiteY176" fmla="*/ 1271091 h 4548521"/>
                <a:gd name="connsiteX177" fmla="*/ 3982840 w 6370704"/>
                <a:gd name="connsiteY177" fmla="*/ 1258391 h 4548521"/>
                <a:gd name="connsiteX178" fmla="*/ 3919340 w 6370704"/>
                <a:gd name="connsiteY178" fmla="*/ 1220291 h 4548521"/>
                <a:gd name="connsiteX179" fmla="*/ 3900290 w 6370704"/>
                <a:gd name="connsiteY179" fmla="*/ 1213941 h 4548521"/>
                <a:gd name="connsiteX180" fmla="*/ 3709790 w 6370704"/>
                <a:gd name="connsiteY180" fmla="*/ 1207591 h 4548521"/>
                <a:gd name="connsiteX181" fmla="*/ 3627240 w 6370704"/>
                <a:gd name="connsiteY181" fmla="*/ 1213941 h 4548521"/>
                <a:gd name="connsiteX182" fmla="*/ 3589140 w 6370704"/>
                <a:gd name="connsiteY182" fmla="*/ 1232991 h 4548521"/>
                <a:gd name="connsiteX183" fmla="*/ 3551040 w 6370704"/>
                <a:gd name="connsiteY183" fmla="*/ 1245691 h 4548521"/>
                <a:gd name="connsiteX184" fmla="*/ 3531990 w 6370704"/>
                <a:gd name="connsiteY184" fmla="*/ 1258391 h 4548521"/>
                <a:gd name="connsiteX185" fmla="*/ 3512940 w 6370704"/>
                <a:gd name="connsiteY185" fmla="*/ 1264741 h 4548521"/>
                <a:gd name="connsiteX186" fmla="*/ 3474840 w 6370704"/>
                <a:gd name="connsiteY186" fmla="*/ 1290141 h 4548521"/>
                <a:gd name="connsiteX187" fmla="*/ 3455790 w 6370704"/>
                <a:gd name="connsiteY187" fmla="*/ 1302841 h 4548521"/>
                <a:gd name="connsiteX188" fmla="*/ 3455790 w 6370704"/>
                <a:gd name="connsiteY188" fmla="*/ 1455241 h 4548521"/>
                <a:gd name="connsiteX189" fmla="*/ 3366890 w 6370704"/>
                <a:gd name="connsiteY189" fmla="*/ 1506041 h 4548521"/>
                <a:gd name="connsiteX190" fmla="*/ 3271640 w 6370704"/>
                <a:gd name="connsiteY190" fmla="*/ 1448891 h 4548521"/>
                <a:gd name="connsiteX191" fmla="*/ 3252590 w 6370704"/>
                <a:gd name="connsiteY191" fmla="*/ 1455241 h 4548521"/>
                <a:gd name="connsiteX192" fmla="*/ 3176390 w 6370704"/>
                <a:gd name="connsiteY192" fmla="*/ 1429841 h 4548521"/>
                <a:gd name="connsiteX193" fmla="*/ 3157340 w 6370704"/>
                <a:gd name="connsiteY193" fmla="*/ 1410791 h 4548521"/>
                <a:gd name="connsiteX194" fmla="*/ 3138290 w 6370704"/>
                <a:gd name="connsiteY194" fmla="*/ 1372691 h 4548521"/>
                <a:gd name="connsiteX195" fmla="*/ 3131940 w 6370704"/>
                <a:gd name="connsiteY195" fmla="*/ 1353641 h 4548521"/>
                <a:gd name="connsiteX196" fmla="*/ 3119240 w 6370704"/>
                <a:gd name="connsiteY196" fmla="*/ 1334591 h 4548521"/>
                <a:gd name="connsiteX197" fmla="*/ 3112890 w 6370704"/>
                <a:gd name="connsiteY197" fmla="*/ 1315541 h 4548521"/>
                <a:gd name="connsiteX198" fmla="*/ 3100190 w 6370704"/>
                <a:gd name="connsiteY198" fmla="*/ 1296491 h 4548521"/>
                <a:gd name="connsiteX199" fmla="*/ 3087490 w 6370704"/>
                <a:gd name="connsiteY199" fmla="*/ 1271091 h 4548521"/>
                <a:gd name="connsiteX200" fmla="*/ 3068440 w 6370704"/>
                <a:gd name="connsiteY200" fmla="*/ 1252041 h 4548521"/>
                <a:gd name="connsiteX201" fmla="*/ 3030340 w 6370704"/>
                <a:gd name="connsiteY201" fmla="*/ 1232991 h 4548521"/>
                <a:gd name="connsiteX202" fmla="*/ 3011290 w 6370704"/>
                <a:gd name="connsiteY202" fmla="*/ 1213941 h 4548521"/>
                <a:gd name="connsiteX203" fmla="*/ 2985890 w 6370704"/>
                <a:gd name="connsiteY203" fmla="*/ 1194891 h 4548521"/>
                <a:gd name="connsiteX204" fmla="*/ 2966840 w 6370704"/>
                <a:gd name="connsiteY204" fmla="*/ 1169491 h 4548521"/>
                <a:gd name="connsiteX205" fmla="*/ 2941440 w 6370704"/>
                <a:gd name="connsiteY205" fmla="*/ 1144091 h 4548521"/>
                <a:gd name="connsiteX206" fmla="*/ 2896990 w 6370704"/>
                <a:gd name="connsiteY206" fmla="*/ 1086941 h 4548521"/>
                <a:gd name="connsiteX207" fmla="*/ 2865240 w 6370704"/>
                <a:gd name="connsiteY207" fmla="*/ 1048841 h 4548521"/>
                <a:gd name="connsiteX208" fmla="*/ 2839840 w 6370704"/>
                <a:gd name="connsiteY208" fmla="*/ 1029791 h 4548521"/>
                <a:gd name="connsiteX209" fmla="*/ 2801740 w 6370704"/>
                <a:gd name="connsiteY209" fmla="*/ 1004391 h 4548521"/>
                <a:gd name="connsiteX210" fmla="*/ 2757290 w 6370704"/>
                <a:gd name="connsiteY210" fmla="*/ 966291 h 4548521"/>
                <a:gd name="connsiteX211" fmla="*/ 2719190 w 6370704"/>
                <a:gd name="connsiteY211" fmla="*/ 928191 h 4548521"/>
                <a:gd name="connsiteX212" fmla="*/ 2700140 w 6370704"/>
                <a:gd name="connsiteY212" fmla="*/ 915491 h 4548521"/>
                <a:gd name="connsiteX213" fmla="*/ 2655690 w 6370704"/>
                <a:gd name="connsiteY213" fmla="*/ 871041 h 4548521"/>
                <a:gd name="connsiteX214" fmla="*/ 2630290 w 6370704"/>
                <a:gd name="connsiteY214" fmla="*/ 832941 h 4548521"/>
                <a:gd name="connsiteX215" fmla="*/ 2598540 w 6370704"/>
                <a:gd name="connsiteY215" fmla="*/ 801191 h 4548521"/>
                <a:gd name="connsiteX216" fmla="*/ 2585840 w 6370704"/>
                <a:gd name="connsiteY216" fmla="*/ 782141 h 4548521"/>
                <a:gd name="connsiteX217" fmla="*/ 2522340 w 6370704"/>
                <a:gd name="connsiteY217" fmla="*/ 744041 h 4548521"/>
                <a:gd name="connsiteX218" fmla="*/ 2503290 w 6370704"/>
                <a:gd name="connsiteY218" fmla="*/ 724991 h 4548521"/>
                <a:gd name="connsiteX219" fmla="*/ 2452490 w 6370704"/>
                <a:gd name="connsiteY219" fmla="*/ 693241 h 4548521"/>
                <a:gd name="connsiteX220" fmla="*/ 2376290 w 6370704"/>
                <a:gd name="connsiteY220" fmla="*/ 642441 h 4548521"/>
                <a:gd name="connsiteX221" fmla="*/ 2331840 w 6370704"/>
                <a:gd name="connsiteY221" fmla="*/ 585291 h 4548521"/>
                <a:gd name="connsiteX222" fmla="*/ 2293740 w 6370704"/>
                <a:gd name="connsiteY222" fmla="*/ 547191 h 4548521"/>
                <a:gd name="connsiteX223" fmla="*/ 2268340 w 6370704"/>
                <a:gd name="connsiteY223" fmla="*/ 496391 h 4548521"/>
                <a:gd name="connsiteX224" fmla="*/ 2223890 w 6370704"/>
                <a:gd name="connsiteY224" fmla="*/ 350341 h 4548521"/>
                <a:gd name="connsiteX225" fmla="*/ 2211190 w 6370704"/>
                <a:gd name="connsiteY225" fmla="*/ 331291 h 4548521"/>
                <a:gd name="connsiteX226" fmla="*/ 2204840 w 6370704"/>
                <a:gd name="connsiteY226" fmla="*/ 312241 h 4548521"/>
                <a:gd name="connsiteX227" fmla="*/ 2179440 w 6370704"/>
                <a:gd name="connsiteY227" fmla="*/ 274141 h 4548521"/>
                <a:gd name="connsiteX228" fmla="*/ 2122290 w 6370704"/>
                <a:gd name="connsiteY228" fmla="*/ 134441 h 4548521"/>
                <a:gd name="connsiteX229" fmla="*/ 2096890 w 6370704"/>
                <a:gd name="connsiteY229" fmla="*/ 96341 h 4548521"/>
                <a:gd name="connsiteX230" fmla="*/ 2071490 w 6370704"/>
                <a:gd name="connsiteY230" fmla="*/ 89991 h 4548521"/>
                <a:gd name="connsiteX231" fmla="*/ 2001640 w 6370704"/>
                <a:gd name="connsiteY231" fmla="*/ 58241 h 4548521"/>
                <a:gd name="connsiteX232" fmla="*/ 1982590 w 6370704"/>
                <a:gd name="connsiteY232" fmla="*/ 45541 h 4548521"/>
                <a:gd name="connsiteX233" fmla="*/ 1684140 w 6370704"/>
                <a:gd name="connsiteY233" fmla="*/ 26491 h 4548521"/>
                <a:gd name="connsiteX234" fmla="*/ 763390 w 6370704"/>
                <a:gd name="connsiteY234" fmla="*/ 13791 h 4548521"/>
                <a:gd name="connsiteX235" fmla="*/ 503040 w 6370704"/>
                <a:gd name="connsiteY235" fmla="*/ 1091 h 4548521"/>
                <a:gd name="connsiteX236" fmla="*/ 452240 w 6370704"/>
                <a:gd name="connsiteY236" fmla="*/ 20141 h 4548521"/>
                <a:gd name="connsiteX237" fmla="*/ 134740 w 6370704"/>
                <a:gd name="connsiteY237" fmla="*/ 20141 h 4548521"/>
                <a:gd name="connsiteX238" fmla="*/ 45840 w 6370704"/>
                <a:gd name="connsiteY238" fmla="*/ 64591 h 4548521"/>
                <a:gd name="connsiteX239" fmla="*/ 26790 w 6370704"/>
                <a:gd name="connsiteY239" fmla="*/ 229691 h 4548521"/>
                <a:gd name="connsiteX240" fmla="*/ 7740 w 6370704"/>
                <a:gd name="connsiteY240" fmla="*/ 369391 h 4548521"/>
                <a:gd name="connsiteX241" fmla="*/ 20440 w 6370704"/>
                <a:gd name="connsiteY241" fmla="*/ 470991 h 4548521"/>
                <a:gd name="connsiteX0" fmla="*/ 45840 w 6370704"/>
                <a:gd name="connsiteY0" fmla="*/ 83641 h 4548521"/>
                <a:gd name="connsiteX1" fmla="*/ 39490 w 6370704"/>
                <a:gd name="connsiteY1" fmla="*/ 121741 h 4548521"/>
                <a:gd name="connsiteX2" fmla="*/ 33140 w 6370704"/>
                <a:gd name="connsiteY2" fmla="*/ 140791 h 4548521"/>
                <a:gd name="connsiteX3" fmla="*/ 14090 w 6370704"/>
                <a:gd name="connsiteY3" fmla="*/ 223341 h 4548521"/>
                <a:gd name="connsiteX4" fmla="*/ 7740 w 6370704"/>
                <a:gd name="connsiteY4" fmla="*/ 928191 h 4548521"/>
                <a:gd name="connsiteX5" fmla="*/ 1390 w 6370704"/>
                <a:gd name="connsiteY5" fmla="*/ 947241 h 4548521"/>
                <a:gd name="connsiteX6" fmla="*/ 39490 w 6370704"/>
                <a:gd name="connsiteY6" fmla="*/ 1848941 h 4548521"/>
                <a:gd name="connsiteX7" fmla="*/ 20440 w 6370704"/>
                <a:gd name="connsiteY7" fmla="*/ 2820491 h 4548521"/>
                <a:gd name="connsiteX8" fmla="*/ 26790 w 6370704"/>
                <a:gd name="connsiteY8" fmla="*/ 2852241 h 4548521"/>
                <a:gd name="connsiteX9" fmla="*/ 33140 w 6370704"/>
                <a:gd name="connsiteY9" fmla="*/ 3131641 h 4548521"/>
                <a:gd name="connsiteX10" fmla="*/ 39490 w 6370704"/>
                <a:gd name="connsiteY10" fmla="*/ 3703141 h 4548521"/>
                <a:gd name="connsiteX11" fmla="*/ 64890 w 6370704"/>
                <a:gd name="connsiteY11" fmla="*/ 3709491 h 4548521"/>
                <a:gd name="connsiteX12" fmla="*/ 102990 w 6370704"/>
                <a:gd name="connsiteY12" fmla="*/ 3722191 h 4548521"/>
                <a:gd name="connsiteX13" fmla="*/ 141090 w 6370704"/>
                <a:gd name="connsiteY13" fmla="*/ 3734891 h 4548521"/>
                <a:gd name="connsiteX14" fmla="*/ 210940 w 6370704"/>
                <a:gd name="connsiteY14" fmla="*/ 3766641 h 4548521"/>
                <a:gd name="connsiteX15" fmla="*/ 287140 w 6370704"/>
                <a:gd name="connsiteY15" fmla="*/ 3823791 h 4548521"/>
                <a:gd name="connsiteX16" fmla="*/ 306190 w 6370704"/>
                <a:gd name="connsiteY16" fmla="*/ 3836491 h 4548521"/>
                <a:gd name="connsiteX17" fmla="*/ 318890 w 6370704"/>
                <a:gd name="connsiteY17" fmla="*/ 3855541 h 4548521"/>
                <a:gd name="connsiteX18" fmla="*/ 331590 w 6370704"/>
                <a:gd name="connsiteY18" fmla="*/ 3893641 h 4548521"/>
                <a:gd name="connsiteX19" fmla="*/ 363340 w 6370704"/>
                <a:gd name="connsiteY19" fmla="*/ 3925391 h 4548521"/>
                <a:gd name="connsiteX20" fmla="*/ 382390 w 6370704"/>
                <a:gd name="connsiteY20" fmla="*/ 3963491 h 4548521"/>
                <a:gd name="connsiteX21" fmla="*/ 388740 w 6370704"/>
                <a:gd name="connsiteY21" fmla="*/ 3988891 h 4548521"/>
                <a:gd name="connsiteX22" fmla="*/ 433190 w 6370704"/>
                <a:gd name="connsiteY22" fmla="*/ 4077791 h 4548521"/>
                <a:gd name="connsiteX23" fmla="*/ 503040 w 6370704"/>
                <a:gd name="connsiteY23" fmla="*/ 4065091 h 4548521"/>
                <a:gd name="connsiteX24" fmla="*/ 598290 w 6370704"/>
                <a:gd name="connsiteY24" fmla="*/ 4065091 h 4548521"/>
                <a:gd name="connsiteX25" fmla="*/ 655440 w 6370704"/>
                <a:gd name="connsiteY25" fmla="*/ 4026991 h 4548521"/>
                <a:gd name="connsiteX26" fmla="*/ 649090 w 6370704"/>
                <a:gd name="connsiteY26" fmla="*/ 3944441 h 4548521"/>
                <a:gd name="connsiteX27" fmla="*/ 718940 w 6370704"/>
                <a:gd name="connsiteY27" fmla="*/ 3919041 h 4548521"/>
                <a:gd name="connsiteX28" fmla="*/ 807840 w 6370704"/>
                <a:gd name="connsiteY28" fmla="*/ 3919041 h 4548521"/>
                <a:gd name="connsiteX29" fmla="*/ 915790 w 6370704"/>
                <a:gd name="connsiteY29" fmla="*/ 3988891 h 4548521"/>
                <a:gd name="connsiteX30" fmla="*/ 1011040 w 6370704"/>
                <a:gd name="connsiteY30" fmla="*/ 4026991 h 4548521"/>
                <a:gd name="connsiteX31" fmla="*/ 1087240 w 6370704"/>
                <a:gd name="connsiteY31" fmla="*/ 4090491 h 4548521"/>
                <a:gd name="connsiteX32" fmla="*/ 1157090 w 6370704"/>
                <a:gd name="connsiteY32" fmla="*/ 4084141 h 4548521"/>
                <a:gd name="connsiteX33" fmla="*/ 1157090 w 6370704"/>
                <a:gd name="connsiteY33" fmla="*/ 4039691 h 4548521"/>
                <a:gd name="connsiteX34" fmla="*/ 1265040 w 6370704"/>
                <a:gd name="connsiteY34" fmla="*/ 4058741 h 4548521"/>
                <a:gd name="connsiteX35" fmla="*/ 1366640 w 6370704"/>
                <a:gd name="connsiteY35" fmla="*/ 4096841 h 4548521"/>
                <a:gd name="connsiteX36" fmla="*/ 1411090 w 6370704"/>
                <a:gd name="connsiteY36" fmla="*/ 4122241 h 4548521"/>
                <a:gd name="connsiteX37" fmla="*/ 1468240 w 6370704"/>
                <a:gd name="connsiteY37" fmla="*/ 4166691 h 4548521"/>
                <a:gd name="connsiteX38" fmla="*/ 1569840 w 6370704"/>
                <a:gd name="connsiteY38" fmla="*/ 4217491 h 4548521"/>
                <a:gd name="connsiteX39" fmla="*/ 1595240 w 6370704"/>
                <a:gd name="connsiteY39" fmla="*/ 4230191 h 4548521"/>
                <a:gd name="connsiteX40" fmla="*/ 1709540 w 6370704"/>
                <a:gd name="connsiteY40" fmla="*/ 4300041 h 4548521"/>
                <a:gd name="connsiteX41" fmla="*/ 1728590 w 6370704"/>
                <a:gd name="connsiteY41" fmla="*/ 4306391 h 4548521"/>
                <a:gd name="connsiteX42" fmla="*/ 1880990 w 6370704"/>
                <a:gd name="connsiteY42" fmla="*/ 4382591 h 4548521"/>
                <a:gd name="connsiteX43" fmla="*/ 1919090 w 6370704"/>
                <a:gd name="connsiteY43" fmla="*/ 4395291 h 4548521"/>
                <a:gd name="connsiteX44" fmla="*/ 1963540 w 6370704"/>
                <a:gd name="connsiteY44" fmla="*/ 4414341 h 4548521"/>
                <a:gd name="connsiteX45" fmla="*/ 2115940 w 6370704"/>
                <a:gd name="connsiteY45" fmla="*/ 4471491 h 4548521"/>
                <a:gd name="connsiteX46" fmla="*/ 2198490 w 6370704"/>
                <a:gd name="connsiteY46" fmla="*/ 4541341 h 4548521"/>
                <a:gd name="connsiteX47" fmla="*/ 2261990 w 6370704"/>
                <a:gd name="connsiteY47" fmla="*/ 4547691 h 4548521"/>
                <a:gd name="connsiteX48" fmla="*/ 2369940 w 6370704"/>
                <a:gd name="connsiteY48" fmla="*/ 4465141 h 4548521"/>
                <a:gd name="connsiteX49" fmla="*/ 2503290 w 6370704"/>
                <a:gd name="connsiteY49" fmla="*/ 4376241 h 4548521"/>
                <a:gd name="connsiteX50" fmla="*/ 2642990 w 6370704"/>
                <a:gd name="connsiteY50" fmla="*/ 4211141 h 4548521"/>
                <a:gd name="connsiteX51" fmla="*/ 2820790 w 6370704"/>
                <a:gd name="connsiteY51" fmla="*/ 4096841 h 4548521"/>
                <a:gd name="connsiteX52" fmla="*/ 2992240 w 6370704"/>
                <a:gd name="connsiteY52" fmla="*/ 4014291 h 4548521"/>
                <a:gd name="connsiteX53" fmla="*/ 3023990 w 6370704"/>
                <a:gd name="connsiteY53" fmla="*/ 3995241 h 4548521"/>
                <a:gd name="connsiteX54" fmla="*/ 3093840 w 6370704"/>
                <a:gd name="connsiteY54" fmla="*/ 3963491 h 4548521"/>
                <a:gd name="connsiteX55" fmla="*/ 3112890 w 6370704"/>
                <a:gd name="connsiteY55" fmla="*/ 3950791 h 4548521"/>
                <a:gd name="connsiteX56" fmla="*/ 3208140 w 6370704"/>
                <a:gd name="connsiteY56" fmla="*/ 3906341 h 4548521"/>
                <a:gd name="connsiteX57" fmla="*/ 3246240 w 6370704"/>
                <a:gd name="connsiteY57" fmla="*/ 3887291 h 4548521"/>
                <a:gd name="connsiteX58" fmla="*/ 3258940 w 6370704"/>
                <a:gd name="connsiteY58" fmla="*/ 3868241 h 4548521"/>
                <a:gd name="connsiteX59" fmla="*/ 3284340 w 6370704"/>
                <a:gd name="connsiteY59" fmla="*/ 3849191 h 4548521"/>
                <a:gd name="connsiteX60" fmla="*/ 3277990 w 6370704"/>
                <a:gd name="connsiteY60" fmla="*/ 3734891 h 4548521"/>
                <a:gd name="connsiteX61" fmla="*/ 3239890 w 6370704"/>
                <a:gd name="connsiteY61" fmla="*/ 3728541 h 4548521"/>
                <a:gd name="connsiteX62" fmla="*/ 3112890 w 6370704"/>
                <a:gd name="connsiteY62" fmla="*/ 3715841 h 4548521"/>
                <a:gd name="connsiteX63" fmla="*/ 3119240 w 6370704"/>
                <a:gd name="connsiteY63" fmla="*/ 3690441 h 4548521"/>
                <a:gd name="connsiteX64" fmla="*/ 3201790 w 6370704"/>
                <a:gd name="connsiteY64" fmla="*/ 3639641 h 4548521"/>
                <a:gd name="connsiteX65" fmla="*/ 3271640 w 6370704"/>
                <a:gd name="connsiteY65" fmla="*/ 3569791 h 4548521"/>
                <a:gd name="connsiteX66" fmla="*/ 3290690 w 6370704"/>
                <a:gd name="connsiteY66" fmla="*/ 3544391 h 4548521"/>
                <a:gd name="connsiteX67" fmla="*/ 3309740 w 6370704"/>
                <a:gd name="connsiteY67" fmla="*/ 3531691 h 4548521"/>
                <a:gd name="connsiteX68" fmla="*/ 3404990 w 6370704"/>
                <a:gd name="connsiteY68" fmla="*/ 3474541 h 4548521"/>
                <a:gd name="connsiteX69" fmla="*/ 3449440 w 6370704"/>
                <a:gd name="connsiteY69" fmla="*/ 3461841 h 4548521"/>
                <a:gd name="connsiteX70" fmla="*/ 3474840 w 6370704"/>
                <a:gd name="connsiteY70" fmla="*/ 3398341 h 4548521"/>
                <a:gd name="connsiteX71" fmla="*/ 3512940 w 6370704"/>
                <a:gd name="connsiteY71" fmla="*/ 3379291 h 4548521"/>
                <a:gd name="connsiteX72" fmla="*/ 3608190 w 6370704"/>
                <a:gd name="connsiteY72" fmla="*/ 3322141 h 4548521"/>
                <a:gd name="connsiteX73" fmla="*/ 3697090 w 6370704"/>
                <a:gd name="connsiteY73" fmla="*/ 3296741 h 4548521"/>
                <a:gd name="connsiteX74" fmla="*/ 3741540 w 6370704"/>
                <a:gd name="connsiteY74" fmla="*/ 3284041 h 4548521"/>
                <a:gd name="connsiteX75" fmla="*/ 3760590 w 6370704"/>
                <a:gd name="connsiteY75" fmla="*/ 3271341 h 4548521"/>
                <a:gd name="connsiteX76" fmla="*/ 3805040 w 6370704"/>
                <a:gd name="connsiteY76" fmla="*/ 3220541 h 4548521"/>
                <a:gd name="connsiteX77" fmla="*/ 3773290 w 6370704"/>
                <a:gd name="connsiteY77" fmla="*/ 3144341 h 4548521"/>
                <a:gd name="connsiteX78" fmla="*/ 3728840 w 6370704"/>
                <a:gd name="connsiteY78" fmla="*/ 3087191 h 4548521"/>
                <a:gd name="connsiteX79" fmla="*/ 3728840 w 6370704"/>
                <a:gd name="connsiteY79" fmla="*/ 2947491 h 4548521"/>
                <a:gd name="connsiteX80" fmla="*/ 3690740 w 6370704"/>
                <a:gd name="connsiteY80" fmla="*/ 2877641 h 4548521"/>
                <a:gd name="connsiteX81" fmla="*/ 3684390 w 6370704"/>
                <a:gd name="connsiteY81" fmla="*/ 2833191 h 4548521"/>
                <a:gd name="connsiteX82" fmla="*/ 3671690 w 6370704"/>
                <a:gd name="connsiteY82" fmla="*/ 2814141 h 4548521"/>
                <a:gd name="connsiteX83" fmla="*/ 3665340 w 6370704"/>
                <a:gd name="connsiteY83" fmla="*/ 2788741 h 4548521"/>
                <a:gd name="connsiteX84" fmla="*/ 3671690 w 6370704"/>
                <a:gd name="connsiteY84" fmla="*/ 2706191 h 4548521"/>
                <a:gd name="connsiteX85" fmla="*/ 3722490 w 6370704"/>
                <a:gd name="connsiteY85" fmla="*/ 2687141 h 4548521"/>
                <a:gd name="connsiteX86" fmla="*/ 3843140 w 6370704"/>
                <a:gd name="connsiteY86" fmla="*/ 2604591 h 4548521"/>
                <a:gd name="connsiteX87" fmla="*/ 3925690 w 6370704"/>
                <a:gd name="connsiteY87" fmla="*/ 2541091 h 4548521"/>
                <a:gd name="connsiteX88" fmla="*/ 4008240 w 6370704"/>
                <a:gd name="connsiteY88" fmla="*/ 2464891 h 4548521"/>
                <a:gd name="connsiteX89" fmla="*/ 4109840 w 6370704"/>
                <a:gd name="connsiteY89" fmla="*/ 2471241 h 4548521"/>
                <a:gd name="connsiteX90" fmla="*/ 4147940 w 6370704"/>
                <a:gd name="connsiteY90" fmla="*/ 2496641 h 4548521"/>
                <a:gd name="connsiteX91" fmla="*/ 4243190 w 6370704"/>
                <a:gd name="connsiteY91" fmla="*/ 2617291 h 4548521"/>
                <a:gd name="connsiteX92" fmla="*/ 4363840 w 6370704"/>
                <a:gd name="connsiteY92" fmla="*/ 2706191 h 4548521"/>
                <a:gd name="connsiteX93" fmla="*/ 4382890 w 6370704"/>
                <a:gd name="connsiteY93" fmla="*/ 2731591 h 4548521"/>
                <a:gd name="connsiteX94" fmla="*/ 4427340 w 6370704"/>
                <a:gd name="connsiteY94" fmla="*/ 2795091 h 4548521"/>
                <a:gd name="connsiteX95" fmla="*/ 4465440 w 6370704"/>
                <a:gd name="connsiteY95" fmla="*/ 2852241 h 4548521"/>
                <a:gd name="connsiteX96" fmla="*/ 4535290 w 6370704"/>
                <a:gd name="connsiteY96" fmla="*/ 2947491 h 4548521"/>
                <a:gd name="connsiteX97" fmla="*/ 4573390 w 6370704"/>
                <a:gd name="connsiteY97" fmla="*/ 3030041 h 4548521"/>
                <a:gd name="connsiteX98" fmla="*/ 4617840 w 6370704"/>
                <a:gd name="connsiteY98" fmla="*/ 3163391 h 4548521"/>
                <a:gd name="connsiteX99" fmla="*/ 4713090 w 6370704"/>
                <a:gd name="connsiteY99" fmla="*/ 3169741 h 4548521"/>
                <a:gd name="connsiteX100" fmla="*/ 4795640 w 6370704"/>
                <a:gd name="connsiteY100" fmla="*/ 3055441 h 4548521"/>
                <a:gd name="connsiteX101" fmla="*/ 4865490 w 6370704"/>
                <a:gd name="connsiteY101" fmla="*/ 2903041 h 4548521"/>
                <a:gd name="connsiteX102" fmla="*/ 4909940 w 6370704"/>
                <a:gd name="connsiteY102" fmla="*/ 2782391 h 4548521"/>
                <a:gd name="connsiteX103" fmla="*/ 4960740 w 6370704"/>
                <a:gd name="connsiteY103" fmla="*/ 2680791 h 4548521"/>
                <a:gd name="connsiteX104" fmla="*/ 5062340 w 6370704"/>
                <a:gd name="connsiteY104" fmla="*/ 2699841 h 4548521"/>
                <a:gd name="connsiteX105" fmla="*/ 5125840 w 6370704"/>
                <a:gd name="connsiteY105" fmla="*/ 2737941 h 4548521"/>
                <a:gd name="connsiteX106" fmla="*/ 5240140 w 6370704"/>
                <a:gd name="connsiteY106" fmla="*/ 2788741 h 4548521"/>
                <a:gd name="connsiteX107" fmla="*/ 5411590 w 6370704"/>
                <a:gd name="connsiteY107" fmla="*/ 2852241 h 4548521"/>
                <a:gd name="connsiteX108" fmla="*/ 5563990 w 6370704"/>
                <a:gd name="connsiteY108" fmla="*/ 2826841 h 4548521"/>
                <a:gd name="connsiteX109" fmla="*/ 5500490 w 6370704"/>
                <a:gd name="connsiteY109" fmla="*/ 2699841 h 4548521"/>
                <a:gd name="connsiteX110" fmla="*/ 5538590 w 6370704"/>
                <a:gd name="connsiteY110" fmla="*/ 2661741 h 4548521"/>
                <a:gd name="connsiteX111" fmla="*/ 5475090 w 6370704"/>
                <a:gd name="connsiteY111" fmla="*/ 2617291 h 4548521"/>
                <a:gd name="connsiteX112" fmla="*/ 5500490 w 6370704"/>
                <a:gd name="connsiteY112" fmla="*/ 2534741 h 4548521"/>
                <a:gd name="connsiteX113" fmla="*/ 5538590 w 6370704"/>
                <a:gd name="connsiteY113" fmla="*/ 2433141 h 4548521"/>
                <a:gd name="connsiteX114" fmla="*/ 5513190 w 6370704"/>
                <a:gd name="connsiteY114" fmla="*/ 2356941 h 4548521"/>
                <a:gd name="connsiteX115" fmla="*/ 5551290 w 6370704"/>
                <a:gd name="connsiteY115" fmla="*/ 2293441 h 4548521"/>
                <a:gd name="connsiteX116" fmla="*/ 5576690 w 6370704"/>
                <a:gd name="connsiteY116" fmla="*/ 2287091 h 4548521"/>
                <a:gd name="connsiteX117" fmla="*/ 5722740 w 6370704"/>
                <a:gd name="connsiteY117" fmla="*/ 2331541 h 4548521"/>
                <a:gd name="connsiteX118" fmla="*/ 5843390 w 6370704"/>
                <a:gd name="connsiteY118" fmla="*/ 2299791 h 4548521"/>
                <a:gd name="connsiteX119" fmla="*/ 6071990 w 6370704"/>
                <a:gd name="connsiteY119" fmla="*/ 2312491 h 4548521"/>
                <a:gd name="connsiteX120" fmla="*/ 6230740 w 6370704"/>
                <a:gd name="connsiteY120" fmla="*/ 2331541 h 4548521"/>
                <a:gd name="connsiteX121" fmla="*/ 6338690 w 6370704"/>
                <a:gd name="connsiteY121" fmla="*/ 2325191 h 4548521"/>
                <a:gd name="connsiteX122" fmla="*/ 6370440 w 6370704"/>
                <a:gd name="connsiteY122" fmla="*/ 2236291 h 4548521"/>
                <a:gd name="connsiteX123" fmla="*/ 6325990 w 6370704"/>
                <a:gd name="connsiteY123" fmla="*/ 2217241 h 4548521"/>
                <a:gd name="connsiteX124" fmla="*/ 6306940 w 6370704"/>
                <a:gd name="connsiteY124" fmla="*/ 2102941 h 4548521"/>
                <a:gd name="connsiteX125" fmla="*/ 6300590 w 6370704"/>
                <a:gd name="connsiteY125" fmla="*/ 2033091 h 4548521"/>
                <a:gd name="connsiteX126" fmla="*/ 6281540 w 6370704"/>
                <a:gd name="connsiteY126" fmla="*/ 1969591 h 4548521"/>
                <a:gd name="connsiteX127" fmla="*/ 6268840 w 6370704"/>
                <a:gd name="connsiteY127" fmla="*/ 1937841 h 4548521"/>
                <a:gd name="connsiteX128" fmla="*/ 6262490 w 6370704"/>
                <a:gd name="connsiteY128" fmla="*/ 1918791 h 4548521"/>
                <a:gd name="connsiteX129" fmla="*/ 6249790 w 6370704"/>
                <a:gd name="connsiteY129" fmla="*/ 1899741 h 4548521"/>
                <a:gd name="connsiteX130" fmla="*/ 6243440 w 6370704"/>
                <a:gd name="connsiteY130" fmla="*/ 1874341 h 4548521"/>
                <a:gd name="connsiteX131" fmla="*/ 6224390 w 6370704"/>
                <a:gd name="connsiteY131" fmla="*/ 1829891 h 4548521"/>
                <a:gd name="connsiteX132" fmla="*/ 6218040 w 6370704"/>
                <a:gd name="connsiteY132" fmla="*/ 1753691 h 4548521"/>
                <a:gd name="connsiteX133" fmla="*/ 6192640 w 6370704"/>
                <a:gd name="connsiteY133" fmla="*/ 1696541 h 4548521"/>
                <a:gd name="connsiteX134" fmla="*/ 6179940 w 6370704"/>
                <a:gd name="connsiteY134" fmla="*/ 1671141 h 4548521"/>
                <a:gd name="connsiteX135" fmla="*/ 6154540 w 6370704"/>
                <a:gd name="connsiteY135" fmla="*/ 1633041 h 4548521"/>
                <a:gd name="connsiteX136" fmla="*/ 6141840 w 6370704"/>
                <a:gd name="connsiteY136" fmla="*/ 1594941 h 4548521"/>
                <a:gd name="connsiteX137" fmla="*/ 6135490 w 6370704"/>
                <a:gd name="connsiteY137" fmla="*/ 1575891 h 4548521"/>
                <a:gd name="connsiteX138" fmla="*/ 6129140 w 6370704"/>
                <a:gd name="connsiteY138" fmla="*/ 1550491 h 4548521"/>
                <a:gd name="connsiteX139" fmla="*/ 6116440 w 6370704"/>
                <a:gd name="connsiteY139" fmla="*/ 1531441 h 4548521"/>
                <a:gd name="connsiteX140" fmla="*/ 6097390 w 6370704"/>
                <a:gd name="connsiteY140" fmla="*/ 1486991 h 4548521"/>
                <a:gd name="connsiteX141" fmla="*/ 6059290 w 6370704"/>
                <a:gd name="connsiteY141" fmla="*/ 1474291 h 4548521"/>
                <a:gd name="connsiteX142" fmla="*/ 6002140 w 6370704"/>
                <a:gd name="connsiteY142" fmla="*/ 1461591 h 4548521"/>
                <a:gd name="connsiteX143" fmla="*/ 5964040 w 6370704"/>
                <a:gd name="connsiteY143" fmla="*/ 1448891 h 4548521"/>
                <a:gd name="connsiteX144" fmla="*/ 5944990 w 6370704"/>
                <a:gd name="connsiteY144" fmla="*/ 1442541 h 4548521"/>
                <a:gd name="connsiteX145" fmla="*/ 5887840 w 6370704"/>
                <a:gd name="connsiteY145" fmla="*/ 1429841 h 4548521"/>
                <a:gd name="connsiteX146" fmla="*/ 5868790 w 6370704"/>
                <a:gd name="connsiteY146" fmla="*/ 1423491 h 4548521"/>
                <a:gd name="connsiteX147" fmla="*/ 5563990 w 6370704"/>
                <a:gd name="connsiteY147" fmla="*/ 1436191 h 4548521"/>
                <a:gd name="connsiteX148" fmla="*/ 5506840 w 6370704"/>
                <a:gd name="connsiteY148" fmla="*/ 1448891 h 4548521"/>
                <a:gd name="connsiteX149" fmla="*/ 5468740 w 6370704"/>
                <a:gd name="connsiteY149" fmla="*/ 1461591 h 4548521"/>
                <a:gd name="connsiteX150" fmla="*/ 5449690 w 6370704"/>
                <a:gd name="connsiteY150" fmla="*/ 1467941 h 4548521"/>
                <a:gd name="connsiteX151" fmla="*/ 5430640 w 6370704"/>
                <a:gd name="connsiteY151" fmla="*/ 1480641 h 4548521"/>
                <a:gd name="connsiteX152" fmla="*/ 5373490 w 6370704"/>
                <a:gd name="connsiteY152" fmla="*/ 1493341 h 4548521"/>
                <a:gd name="connsiteX153" fmla="*/ 5309990 w 6370704"/>
                <a:gd name="connsiteY153" fmla="*/ 1506041 h 4548521"/>
                <a:gd name="connsiteX154" fmla="*/ 5202040 w 6370704"/>
                <a:gd name="connsiteY154" fmla="*/ 1525091 h 4548521"/>
                <a:gd name="connsiteX155" fmla="*/ 5030590 w 6370704"/>
                <a:gd name="connsiteY155" fmla="*/ 1512391 h 4548521"/>
                <a:gd name="connsiteX156" fmla="*/ 4967090 w 6370704"/>
                <a:gd name="connsiteY156" fmla="*/ 1493341 h 4548521"/>
                <a:gd name="connsiteX157" fmla="*/ 4948040 w 6370704"/>
                <a:gd name="connsiteY157" fmla="*/ 1486991 h 4548521"/>
                <a:gd name="connsiteX158" fmla="*/ 4922640 w 6370704"/>
                <a:gd name="connsiteY158" fmla="*/ 1480641 h 4548521"/>
                <a:gd name="connsiteX159" fmla="*/ 4903590 w 6370704"/>
                <a:gd name="connsiteY159" fmla="*/ 1474291 h 4548521"/>
                <a:gd name="connsiteX160" fmla="*/ 4833740 w 6370704"/>
                <a:gd name="connsiteY160" fmla="*/ 1467941 h 4548521"/>
                <a:gd name="connsiteX161" fmla="*/ 4795640 w 6370704"/>
                <a:gd name="connsiteY161" fmla="*/ 1455241 h 4548521"/>
                <a:gd name="connsiteX162" fmla="*/ 4522590 w 6370704"/>
                <a:gd name="connsiteY162" fmla="*/ 1442541 h 4548521"/>
                <a:gd name="connsiteX163" fmla="*/ 4490840 w 6370704"/>
                <a:gd name="connsiteY163" fmla="*/ 1436191 h 4548521"/>
                <a:gd name="connsiteX164" fmla="*/ 4452740 w 6370704"/>
                <a:gd name="connsiteY164" fmla="*/ 1423491 h 4548521"/>
                <a:gd name="connsiteX165" fmla="*/ 4395590 w 6370704"/>
                <a:gd name="connsiteY165" fmla="*/ 1417141 h 4548521"/>
                <a:gd name="connsiteX166" fmla="*/ 4357490 w 6370704"/>
                <a:gd name="connsiteY166" fmla="*/ 1391741 h 4548521"/>
                <a:gd name="connsiteX167" fmla="*/ 4319390 w 6370704"/>
                <a:gd name="connsiteY167" fmla="*/ 1379041 h 4548521"/>
                <a:gd name="connsiteX168" fmla="*/ 4281290 w 6370704"/>
                <a:gd name="connsiteY168" fmla="*/ 1366341 h 4548521"/>
                <a:gd name="connsiteX169" fmla="*/ 4243190 w 6370704"/>
                <a:gd name="connsiteY169" fmla="*/ 1353641 h 4548521"/>
                <a:gd name="connsiteX170" fmla="*/ 4211440 w 6370704"/>
                <a:gd name="connsiteY170" fmla="*/ 1347291 h 4548521"/>
                <a:gd name="connsiteX171" fmla="*/ 4192390 w 6370704"/>
                <a:gd name="connsiteY171" fmla="*/ 1334591 h 4548521"/>
                <a:gd name="connsiteX172" fmla="*/ 4154290 w 6370704"/>
                <a:gd name="connsiteY172" fmla="*/ 1321891 h 4548521"/>
                <a:gd name="connsiteX173" fmla="*/ 4135240 w 6370704"/>
                <a:gd name="connsiteY173" fmla="*/ 1315541 h 4548521"/>
                <a:gd name="connsiteX174" fmla="*/ 4103490 w 6370704"/>
                <a:gd name="connsiteY174" fmla="*/ 1296491 h 4548521"/>
                <a:gd name="connsiteX175" fmla="*/ 4059040 w 6370704"/>
                <a:gd name="connsiteY175" fmla="*/ 1283791 h 4548521"/>
                <a:gd name="connsiteX176" fmla="*/ 4033640 w 6370704"/>
                <a:gd name="connsiteY176" fmla="*/ 1271091 h 4548521"/>
                <a:gd name="connsiteX177" fmla="*/ 3982840 w 6370704"/>
                <a:gd name="connsiteY177" fmla="*/ 1258391 h 4548521"/>
                <a:gd name="connsiteX178" fmla="*/ 3919340 w 6370704"/>
                <a:gd name="connsiteY178" fmla="*/ 1220291 h 4548521"/>
                <a:gd name="connsiteX179" fmla="*/ 3900290 w 6370704"/>
                <a:gd name="connsiteY179" fmla="*/ 1213941 h 4548521"/>
                <a:gd name="connsiteX180" fmla="*/ 3709790 w 6370704"/>
                <a:gd name="connsiteY180" fmla="*/ 1207591 h 4548521"/>
                <a:gd name="connsiteX181" fmla="*/ 3627240 w 6370704"/>
                <a:gd name="connsiteY181" fmla="*/ 1213941 h 4548521"/>
                <a:gd name="connsiteX182" fmla="*/ 3589140 w 6370704"/>
                <a:gd name="connsiteY182" fmla="*/ 1232991 h 4548521"/>
                <a:gd name="connsiteX183" fmla="*/ 3551040 w 6370704"/>
                <a:gd name="connsiteY183" fmla="*/ 1245691 h 4548521"/>
                <a:gd name="connsiteX184" fmla="*/ 3531990 w 6370704"/>
                <a:gd name="connsiteY184" fmla="*/ 1258391 h 4548521"/>
                <a:gd name="connsiteX185" fmla="*/ 3512940 w 6370704"/>
                <a:gd name="connsiteY185" fmla="*/ 1264741 h 4548521"/>
                <a:gd name="connsiteX186" fmla="*/ 3474840 w 6370704"/>
                <a:gd name="connsiteY186" fmla="*/ 1290141 h 4548521"/>
                <a:gd name="connsiteX187" fmla="*/ 3455790 w 6370704"/>
                <a:gd name="connsiteY187" fmla="*/ 1302841 h 4548521"/>
                <a:gd name="connsiteX188" fmla="*/ 3455790 w 6370704"/>
                <a:gd name="connsiteY188" fmla="*/ 1455241 h 4548521"/>
                <a:gd name="connsiteX189" fmla="*/ 3366890 w 6370704"/>
                <a:gd name="connsiteY189" fmla="*/ 1506041 h 4548521"/>
                <a:gd name="connsiteX190" fmla="*/ 3271640 w 6370704"/>
                <a:gd name="connsiteY190" fmla="*/ 1448891 h 4548521"/>
                <a:gd name="connsiteX191" fmla="*/ 3252590 w 6370704"/>
                <a:gd name="connsiteY191" fmla="*/ 1455241 h 4548521"/>
                <a:gd name="connsiteX192" fmla="*/ 3176390 w 6370704"/>
                <a:gd name="connsiteY192" fmla="*/ 1429841 h 4548521"/>
                <a:gd name="connsiteX193" fmla="*/ 3157340 w 6370704"/>
                <a:gd name="connsiteY193" fmla="*/ 1410791 h 4548521"/>
                <a:gd name="connsiteX194" fmla="*/ 3138290 w 6370704"/>
                <a:gd name="connsiteY194" fmla="*/ 1372691 h 4548521"/>
                <a:gd name="connsiteX195" fmla="*/ 3131940 w 6370704"/>
                <a:gd name="connsiteY195" fmla="*/ 1353641 h 4548521"/>
                <a:gd name="connsiteX196" fmla="*/ 3119240 w 6370704"/>
                <a:gd name="connsiteY196" fmla="*/ 1334591 h 4548521"/>
                <a:gd name="connsiteX197" fmla="*/ 3112890 w 6370704"/>
                <a:gd name="connsiteY197" fmla="*/ 1315541 h 4548521"/>
                <a:gd name="connsiteX198" fmla="*/ 3100190 w 6370704"/>
                <a:gd name="connsiteY198" fmla="*/ 1296491 h 4548521"/>
                <a:gd name="connsiteX199" fmla="*/ 3087490 w 6370704"/>
                <a:gd name="connsiteY199" fmla="*/ 1271091 h 4548521"/>
                <a:gd name="connsiteX200" fmla="*/ 3068440 w 6370704"/>
                <a:gd name="connsiteY200" fmla="*/ 1252041 h 4548521"/>
                <a:gd name="connsiteX201" fmla="*/ 3030340 w 6370704"/>
                <a:gd name="connsiteY201" fmla="*/ 1232991 h 4548521"/>
                <a:gd name="connsiteX202" fmla="*/ 3011290 w 6370704"/>
                <a:gd name="connsiteY202" fmla="*/ 1213941 h 4548521"/>
                <a:gd name="connsiteX203" fmla="*/ 2985890 w 6370704"/>
                <a:gd name="connsiteY203" fmla="*/ 1194891 h 4548521"/>
                <a:gd name="connsiteX204" fmla="*/ 2966840 w 6370704"/>
                <a:gd name="connsiteY204" fmla="*/ 1169491 h 4548521"/>
                <a:gd name="connsiteX205" fmla="*/ 2941440 w 6370704"/>
                <a:gd name="connsiteY205" fmla="*/ 1144091 h 4548521"/>
                <a:gd name="connsiteX206" fmla="*/ 2896990 w 6370704"/>
                <a:gd name="connsiteY206" fmla="*/ 1086941 h 4548521"/>
                <a:gd name="connsiteX207" fmla="*/ 2865240 w 6370704"/>
                <a:gd name="connsiteY207" fmla="*/ 1048841 h 4548521"/>
                <a:gd name="connsiteX208" fmla="*/ 2839840 w 6370704"/>
                <a:gd name="connsiteY208" fmla="*/ 1029791 h 4548521"/>
                <a:gd name="connsiteX209" fmla="*/ 2801740 w 6370704"/>
                <a:gd name="connsiteY209" fmla="*/ 1004391 h 4548521"/>
                <a:gd name="connsiteX210" fmla="*/ 2757290 w 6370704"/>
                <a:gd name="connsiteY210" fmla="*/ 966291 h 4548521"/>
                <a:gd name="connsiteX211" fmla="*/ 2719190 w 6370704"/>
                <a:gd name="connsiteY211" fmla="*/ 928191 h 4548521"/>
                <a:gd name="connsiteX212" fmla="*/ 2700140 w 6370704"/>
                <a:gd name="connsiteY212" fmla="*/ 915491 h 4548521"/>
                <a:gd name="connsiteX213" fmla="*/ 2655690 w 6370704"/>
                <a:gd name="connsiteY213" fmla="*/ 871041 h 4548521"/>
                <a:gd name="connsiteX214" fmla="*/ 2630290 w 6370704"/>
                <a:gd name="connsiteY214" fmla="*/ 832941 h 4548521"/>
                <a:gd name="connsiteX215" fmla="*/ 2598540 w 6370704"/>
                <a:gd name="connsiteY215" fmla="*/ 801191 h 4548521"/>
                <a:gd name="connsiteX216" fmla="*/ 2585840 w 6370704"/>
                <a:gd name="connsiteY216" fmla="*/ 782141 h 4548521"/>
                <a:gd name="connsiteX217" fmla="*/ 2522340 w 6370704"/>
                <a:gd name="connsiteY217" fmla="*/ 744041 h 4548521"/>
                <a:gd name="connsiteX218" fmla="*/ 2503290 w 6370704"/>
                <a:gd name="connsiteY218" fmla="*/ 724991 h 4548521"/>
                <a:gd name="connsiteX219" fmla="*/ 2452490 w 6370704"/>
                <a:gd name="connsiteY219" fmla="*/ 693241 h 4548521"/>
                <a:gd name="connsiteX220" fmla="*/ 2376290 w 6370704"/>
                <a:gd name="connsiteY220" fmla="*/ 642441 h 4548521"/>
                <a:gd name="connsiteX221" fmla="*/ 2331840 w 6370704"/>
                <a:gd name="connsiteY221" fmla="*/ 585291 h 4548521"/>
                <a:gd name="connsiteX222" fmla="*/ 2293740 w 6370704"/>
                <a:gd name="connsiteY222" fmla="*/ 547191 h 4548521"/>
                <a:gd name="connsiteX223" fmla="*/ 2268340 w 6370704"/>
                <a:gd name="connsiteY223" fmla="*/ 496391 h 4548521"/>
                <a:gd name="connsiteX224" fmla="*/ 2223890 w 6370704"/>
                <a:gd name="connsiteY224" fmla="*/ 350341 h 4548521"/>
                <a:gd name="connsiteX225" fmla="*/ 2211190 w 6370704"/>
                <a:gd name="connsiteY225" fmla="*/ 331291 h 4548521"/>
                <a:gd name="connsiteX226" fmla="*/ 2204840 w 6370704"/>
                <a:gd name="connsiteY226" fmla="*/ 312241 h 4548521"/>
                <a:gd name="connsiteX227" fmla="*/ 2179440 w 6370704"/>
                <a:gd name="connsiteY227" fmla="*/ 274141 h 4548521"/>
                <a:gd name="connsiteX228" fmla="*/ 2122290 w 6370704"/>
                <a:gd name="connsiteY228" fmla="*/ 134441 h 4548521"/>
                <a:gd name="connsiteX229" fmla="*/ 2096890 w 6370704"/>
                <a:gd name="connsiteY229" fmla="*/ 96341 h 4548521"/>
                <a:gd name="connsiteX230" fmla="*/ 2071490 w 6370704"/>
                <a:gd name="connsiteY230" fmla="*/ 89991 h 4548521"/>
                <a:gd name="connsiteX231" fmla="*/ 2001640 w 6370704"/>
                <a:gd name="connsiteY231" fmla="*/ 58241 h 4548521"/>
                <a:gd name="connsiteX232" fmla="*/ 1982590 w 6370704"/>
                <a:gd name="connsiteY232" fmla="*/ 45541 h 4548521"/>
                <a:gd name="connsiteX233" fmla="*/ 1684140 w 6370704"/>
                <a:gd name="connsiteY233" fmla="*/ 26491 h 4548521"/>
                <a:gd name="connsiteX234" fmla="*/ 763390 w 6370704"/>
                <a:gd name="connsiteY234" fmla="*/ 13791 h 4548521"/>
                <a:gd name="connsiteX235" fmla="*/ 503040 w 6370704"/>
                <a:gd name="connsiteY235" fmla="*/ 1091 h 4548521"/>
                <a:gd name="connsiteX236" fmla="*/ 452240 w 6370704"/>
                <a:gd name="connsiteY236" fmla="*/ 20141 h 4548521"/>
                <a:gd name="connsiteX237" fmla="*/ 134740 w 6370704"/>
                <a:gd name="connsiteY237" fmla="*/ 20141 h 4548521"/>
                <a:gd name="connsiteX238" fmla="*/ 45840 w 6370704"/>
                <a:gd name="connsiteY238" fmla="*/ 64591 h 4548521"/>
                <a:gd name="connsiteX239" fmla="*/ 26790 w 6370704"/>
                <a:gd name="connsiteY239" fmla="*/ 229691 h 4548521"/>
                <a:gd name="connsiteX240" fmla="*/ 7740 w 6370704"/>
                <a:gd name="connsiteY240" fmla="*/ 369391 h 4548521"/>
                <a:gd name="connsiteX241" fmla="*/ 20440 w 6370704"/>
                <a:gd name="connsiteY24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62490 w 6371569"/>
                <a:gd name="connsiteY127" fmla="*/ 1918791 h 4548521"/>
                <a:gd name="connsiteX128" fmla="*/ 6249790 w 6371569"/>
                <a:gd name="connsiteY128" fmla="*/ 1899741 h 4548521"/>
                <a:gd name="connsiteX129" fmla="*/ 6243440 w 6371569"/>
                <a:gd name="connsiteY129" fmla="*/ 1874341 h 4548521"/>
                <a:gd name="connsiteX130" fmla="*/ 6224390 w 6371569"/>
                <a:gd name="connsiteY130" fmla="*/ 1829891 h 4548521"/>
                <a:gd name="connsiteX131" fmla="*/ 6218040 w 6371569"/>
                <a:gd name="connsiteY131" fmla="*/ 1753691 h 4548521"/>
                <a:gd name="connsiteX132" fmla="*/ 6192640 w 6371569"/>
                <a:gd name="connsiteY132" fmla="*/ 1696541 h 4548521"/>
                <a:gd name="connsiteX133" fmla="*/ 6179940 w 6371569"/>
                <a:gd name="connsiteY133" fmla="*/ 1671141 h 4548521"/>
                <a:gd name="connsiteX134" fmla="*/ 6154540 w 6371569"/>
                <a:gd name="connsiteY134" fmla="*/ 1633041 h 4548521"/>
                <a:gd name="connsiteX135" fmla="*/ 6141840 w 6371569"/>
                <a:gd name="connsiteY135" fmla="*/ 1594941 h 4548521"/>
                <a:gd name="connsiteX136" fmla="*/ 6135490 w 6371569"/>
                <a:gd name="connsiteY136" fmla="*/ 1575891 h 4548521"/>
                <a:gd name="connsiteX137" fmla="*/ 6129140 w 6371569"/>
                <a:gd name="connsiteY137" fmla="*/ 1550491 h 4548521"/>
                <a:gd name="connsiteX138" fmla="*/ 6116440 w 6371569"/>
                <a:gd name="connsiteY138" fmla="*/ 1531441 h 4548521"/>
                <a:gd name="connsiteX139" fmla="*/ 6097390 w 6371569"/>
                <a:gd name="connsiteY139" fmla="*/ 1486991 h 4548521"/>
                <a:gd name="connsiteX140" fmla="*/ 6059290 w 6371569"/>
                <a:gd name="connsiteY140" fmla="*/ 1474291 h 4548521"/>
                <a:gd name="connsiteX141" fmla="*/ 6002140 w 6371569"/>
                <a:gd name="connsiteY141" fmla="*/ 1461591 h 4548521"/>
                <a:gd name="connsiteX142" fmla="*/ 5964040 w 6371569"/>
                <a:gd name="connsiteY142" fmla="*/ 1448891 h 4548521"/>
                <a:gd name="connsiteX143" fmla="*/ 5944990 w 6371569"/>
                <a:gd name="connsiteY143" fmla="*/ 1442541 h 4548521"/>
                <a:gd name="connsiteX144" fmla="*/ 5887840 w 6371569"/>
                <a:gd name="connsiteY144" fmla="*/ 1429841 h 4548521"/>
                <a:gd name="connsiteX145" fmla="*/ 5868790 w 6371569"/>
                <a:gd name="connsiteY145" fmla="*/ 1423491 h 4548521"/>
                <a:gd name="connsiteX146" fmla="*/ 5563990 w 6371569"/>
                <a:gd name="connsiteY146" fmla="*/ 1436191 h 4548521"/>
                <a:gd name="connsiteX147" fmla="*/ 5506840 w 6371569"/>
                <a:gd name="connsiteY147" fmla="*/ 1448891 h 4548521"/>
                <a:gd name="connsiteX148" fmla="*/ 5468740 w 6371569"/>
                <a:gd name="connsiteY148" fmla="*/ 1461591 h 4548521"/>
                <a:gd name="connsiteX149" fmla="*/ 5449690 w 6371569"/>
                <a:gd name="connsiteY149" fmla="*/ 1467941 h 4548521"/>
                <a:gd name="connsiteX150" fmla="*/ 5430640 w 6371569"/>
                <a:gd name="connsiteY150" fmla="*/ 1480641 h 4548521"/>
                <a:gd name="connsiteX151" fmla="*/ 5373490 w 6371569"/>
                <a:gd name="connsiteY151" fmla="*/ 1493341 h 4548521"/>
                <a:gd name="connsiteX152" fmla="*/ 5309990 w 6371569"/>
                <a:gd name="connsiteY152" fmla="*/ 1506041 h 4548521"/>
                <a:gd name="connsiteX153" fmla="*/ 5202040 w 6371569"/>
                <a:gd name="connsiteY153" fmla="*/ 1525091 h 4548521"/>
                <a:gd name="connsiteX154" fmla="*/ 5030590 w 6371569"/>
                <a:gd name="connsiteY154" fmla="*/ 1512391 h 4548521"/>
                <a:gd name="connsiteX155" fmla="*/ 4967090 w 6371569"/>
                <a:gd name="connsiteY155" fmla="*/ 1493341 h 4548521"/>
                <a:gd name="connsiteX156" fmla="*/ 4948040 w 6371569"/>
                <a:gd name="connsiteY156" fmla="*/ 1486991 h 4548521"/>
                <a:gd name="connsiteX157" fmla="*/ 4922640 w 6371569"/>
                <a:gd name="connsiteY157" fmla="*/ 1480641 h 4548521"/>
                <a:gd name="connsiteX158" fmla="*/ 4903590 w 6371569"/>
                <a:gd name="connsiteY158" fmla="*/ 1474291 h 4548521"/>
                <a:gd name="connsiteX159" fmla="*/ 4833740 w 6371569"/>
                <a:gd name="connsiteY159" fmla="*/ 1467941 h 4548521"/>
                <a:gd name="connsiteX160" fmla="*/ 4795640 w 6371569"/>
                <a:gd name="connsiteY160" fmla="*/ 1455241 h 4548521"/>
                <a:gd name="connsiteX161" fmla="*/ 4522590 w 6371569"/>
                <a:gd name="connsiteY161" fmla="*/ 1442541 h 4548521"/>
                <a:gd name="connsiteX162" fmla="*/ 4490840 w 6371569"/>
                <a:gd name="connsiteY162" fmla="*/ 1436191 h 4548521"/>
                <a:gd name="connsiteX163" fmla="*/ 4452740 w 6371569"/>
                <a:gd name="connsiteY163" fmla="*/ 1423491 h 4548521"/>
                <a:gd name="connsiteX164" fmla="*/ 4395590 w 6371569"/>
                <a:gd name="connsiteY164" fmla="*/ 1417141 h 4548521"/>
                <a:gd name="connsiteX165" fmla="*/ 4357490 w 6371569"/>
                <a:gd name="connsiteY165" fmla="*/ 1391741 h 4548521"/>
                <a:gd name="connsiteX166" fmla="*/ 4319390 w 6371569"/>
                <a:gd name="connsiteY166" fmla="*/ 1379041 h 4548521"/>
                <a:gd name="connsiteX167" fmla="*/ 4281290 w 6371569"/>
                <a:gd name="connsiteY167" fmla="*/ 1366341 h 4548521"/>
                <a:gd name="connsiteX168" fmla="*/ 4243190 w 6371569"/>
                <a:gd name="connsiteY168" fmla="*/ 1353641 h 4548521"/>
                <a:gd name="connsiteX169" fmla="*/ 4211440 w 6371569"/>
                <a:gd name="connsiteY169" fmla="*/ 1347291 h 4548521"/>
                <a:gd name="connsiteX170" fmla="*/ 4192390 w 6371569"/>
                <a:gd name="connsiteY170" fmla="*/ 1334591 h 4548521"/>
                <a:gd name="connsiteX171" fmla="*/ 4154290 w 6371569"/>
                <a:gd name="connsiteY171" fmla="*/ 1321891 h 4548521"/>
                <a:gd name="connsiteX172" fmla="*/ 4135240 w 6371569"/>
                <a:gd name="connsiteY172" fmla="*/ 1315541 h 4548521"/>
                <a:gd name="connsiteX173" fmla="*/ 4103490 w 6371569"/>
                <a:gd name="connsiteY173" fmla="*/ 1296491 h 4548521"/>
                <a:gd name="connsiteX174" fmla="*/ 4059040 w 6371569"/>
                <a:gd name="connsiteY174" fmla="*/ 1283791 h 4548521"/>
                <a:gd name="connsiteX175" fmla="*/ 4033640 w 6371569"/>
                <a:gd name="connsiteY175" fmla="*/ 1271091 h 4548521"/>
                <a:gd name="connsiteX176" fmla="*/ 3982840 w 6371569"/>
                <a:gd name="connsiteY176" fmla="*/ 1258391 h 4548521"/>
                <a:gd name="connsiteX177" fmla="*/ 3919340 w 6371569"/>
                <a:gd name="connsiteY177" fmla="*/ 1220291 h 4548521"/>
                <a:gd name="connsiteX178" fmla="*/ 3900290 w 6371569"/>
                <a:gd name="connsiteY178" fmla="*/ 1213941 h 4548521"/>
                <a:gd name="connsiteX179" fmla="*/ 3709790 w 6371569"/>
                <a:gd name="connsiteY179" fmla="*/ 1207591 h 4548521"/>
                <a:gd name="connsiteX180" fmla="*/ 3627240 w 6371569"/>
                <a:gd name="connsiteY180" fmla="*/ 1213941 h 4548521"/>
                <a:gd name="connsiteX181" fmla="*/ 3589140 w 6371569"/>
                <a:gd name="connsiteY181" fmla="*/ 1232991 h 4548521"/>
                <a:gd name="connsiteX182" fmla="*/ 3551040 w 6371569"/>
                <a:gd name="connsiteY182" fmla="*/ 1245691 h 4548521"/>
                <a:gd name="connsiteX183" fmla="*/ 3531990 w 6371569"/>
                <a:gd name="connsiteY183" fmla="*/ 1258391 h 4548521"/>
                <a:gd name="connsiteX184" fmla="*/ 3512940 w 6371569"/>
                <a:gd name="connsiteY184" fmla="*/ 1264741 h 4548521"/>
                <a:gd name="connsiteX185" fmla="*/ 3474840 w 6371569"/>
                <a:gd name="connsiteY185" fmla="*/ 1290141 h 4548521"/>
                <a:gd name="connsiteX186" fmla="*/ 3455790 w 6371569"/>
                <a:gd name="connsiteY186" fmla="*/ 1302841 h 4548521"/>
                <a:gd name="connsiteX187" fmla="*/ 3455790 w 6371569"/>
                <a:gd name="connsiteY187" fmla="*/ 1455241 h 4548521"/>
                <a:gd name="connsiteX188" fmla="*/ 3366890 w 6371569"/>
                <a:gd name="connsiteY188" fmla="*/ 1506041 h 4548521"/>
                <a:gd name="connsiteX189" fmla="*/ 3271640 w 6371569"/>
                <a:gd name="connsiteY189" fmla="*/ 1448891 h 4548521"/>
                <a:gd name="connsiteX190" fmla="*/ 3252590 w 6371569"/>
                <a:gd name="connsiteY190" fmla="*/ 1455241 h 4548521"/>
                <a:gd name="connsiteX191" fmla="*/ 3176390 w 6371569"/>
                <a:gd name="connsiteY191" fmla="*/ 1429841 h 4548521"/>
                <a:gd name="connsiteX192" fmla="*/ 3157340 w 6371569"/>
                <a:gd name="connsiteY192" fmla="*/ 1410791 h 4548521"/>
                <a:gd name="connsiteX193" fmla="*/ 3138290 w 6371569"/>
                <a:gd name="connsiteY193" fmla="*/ 1372691 h 4548521"/>
                <a:gd name="connsiteX194" fmla="*/ 3131940 w 6371569"/>
                <a:gd name="connsiteY194" fmla="*/ 1353641 h 4548521"/>
                <a:gd name="connsiteX195" fmla="*/ 3119240 w 6371569"/>
                <a:gd name="connsiteY195" fmla="*/ 1334591 h 4548521"/>
                <a:gd name="connsiteX196" fmla="*/ 3112890 w 6371569"/>
                <a:gd name="connsiteY196" fmla="*/ 1315541 h 4548521"/>
                <a:gd name="connsiteX197" fmla="*/ 3100190 w 6371569"/>
                <a:gd name="connsiteY197" fmla="*/ 1296491 h 4548521"/>
                <a:gd name="connsiteX198" fmla="*/ 3087490 w 6371569"/>
                <a:gd name="connsiteY198" fmla="*/ 1271091 h 4548521"/>
                <a:gd name="connsiteX199" fmla="*/ 3068440 w 6371569"/>
                <a:gd name="connsiteY199" fmla="*/ 1252041 h 4548521"/>
                <a:gd name="connsiteX200" fmla="*/ 3030340 w 6371569"/>
                <a:gd name="connsiteY200" fmla="*/ 1232991 h 4548521"/>
                <a:gd name="connsiteX201" fmla="*/ 3011290 w 6371569"/>
                <a:gd name="connsiteY201" fmla="*/ 1213941 h 4548521"/>
                <a:gd name="connsiteX202" fmla="*/ 2985890 w 6371569"/>
                <a:gd name="connsiteY202" fmla="*/ 1194891 h 4548521"/>
                <a:gd name="connsiteX203" fmla="*/ 2966840 w 6371569"/>
                <a:gd name="connsiteY203" fmla="*/ 1169491 h 4548521"/>
                <a:gd name="connsiteX204" fmla="*/ 2941440 w 6371569"/>
                <a:gd name="connsiteY204" fmla="*/ 1144091 h 4548521"/>
                <a:gd name="connsiteX205" fmla="*/ 2896990 w 6371569"/>
                <a:gd name="connsiteY205" fmla="*/ 1086941 h 4548521"/>
                <a:gd name="connsiteX206" fmla="*/ 2865240 w 6371569"/>
                <a:gd name="connsiteY206" fmla="*/ 1048841 h 4548521"/>
                <a:gd name="connsiteX207" fmla="*/ 2839840 w 6371569"/>
                <a:gd name="connsiteY207" fmla="*/ 1029791 h 4548521"/>
                <a:gd name="connsiteX208" fmla="*/ 2801740 w 6371569"/>
                <a:gd name="connsiteY208" fmla="*/ 1004391 h 4548521"/>
                <a:gd name="connsiteX209" fmla="*/ 2757290 w 6371569"/>
                <a:gd name="connsiteY209" fmla="*/ 966291 h 4548521"/>
                <a:gd name="connsiteX210" fmla="*/ 2719190 w 6371569"/>
                <a:gd name="connsiteY210" fmla="*/ 928191 h 4548521"/>
                <a:gd name="connsiteX211" fmla="*/ 2700140 w 6371569"/>
                <a:gd name="connsiteY211" fmla="*/ 915491 h 4548521"/>
                <a:gd name="connsiteX212" fmla="*/ 2655690 w 6371569"/>
                <a:gd name="connsiteY212" fmla="*/ 871041 h 4548521"/>
                <a:gd name="connsiteX213" fmla="*/ 2630290 w 6371569"/>
                <a:gd name="connsiteY213" fmla="*/ 832941 h 4548521"/>
                <a:gd name="connsiteX214" fmla="*/ 2598540 w 6371569"/>
                <a:gd name="connsiteY214" fmla="*/ 801191 h 4548521"/>
                <a:gd name="connsiteX215" fmla="*/ 2585840 w 6371569"/>
                <a:gd name="connsiteY215" fmla="*/ 782141 h 4548521"/>
                <a:gd name="connsiteX216" fmla="*/ 2522340 w 6371569"/>
                <a:gd name="connsiteY216" fmla="*/ 744041 h 4548521"/>
                <a:gd name="connsiteX217" fmla="*/ 2503290 w 6371569"/>
                <a:gd name="connsiteY217" fmla="*/ 724991 h 4548521"/>
                <a:gd name="connsiteX218" fmla="*/ 2452490 w 6371569"/>
                <a:gd name="connsiteY218" fmla="*/ 693241 h 4548521"/>
                <a:gd name="connsiteX219" fmla="*/ 2376290 w 6371569"/>
                <a:gd name="connsiteY219" fmla="*/ 642441 h 4548521"/>
                <a:gd name="connsiteX220" fmla="*/ 2331840 w 6371569"/>
                <a:gd name="connsiteY220" fmla="*/ 585291 h 4548521"/>
                <a:gd name="connsiteX221" fmla="*/ 2293740 w 6371569"/>
                <a:gd name="connsiteY221" fmla="*/ 547191 h 4548521"/>
                <a:gd name="connsiteX222" fmla="*/ 2268340 w 6371569"/>
                <a:gd name="connsiteY222" fmla="*/ 496391 h 4548521"/>
                <a:gd name="connsiteX223" fmla="*/ 2223890 w 6371569"/>
                <a:gd name="connsiteY223" fmla="*/ 350341 h 4548521"/>
                <a:gd name="connsiteX224" fmla="*/ 2211190 w 6371569"/>
                <a:gd name="connsiteY224" fmla="*/ 331291 h 4548521"/>
                <a:gd name="connsiteX225" fmla="*/ 2204840 w 6371569"/>
                <a:gd name="connsiteY225" fmla="*/ 312241 h 4548521"/>
                <a:gd name="connsiteX226" fmla="*/ 2179440 w 6371569"/>
                <a:gd name="connsiteY226" fmla="*/ 274141 h 4548521"/>
                <a:gd name="connsiteX227" fmla="*/ 2122290 w 6371569"/>
                <a:gd name="connsiteY227" fmla="*/ 134441 h 4548521"/>
                <a:gd name="connsiteX228" fmla="*/ 2096890 w 6371569"/>
                <a:gd name="connsiteY228" fmla="*/ 96341 h 4548521"/>
                <a:gd name="connsiteX229" fmla="*/ 2071490 w 6371569"/>
                <a:gd name="connsiteY229" fmla="*/ 89991 h 4548521"/>
                <a:gd name="connsiteX230" fmla="*/ 2001640 w 6371569"/>
                <a:gd name="connsiteY230" fmla="*/ 58241 h 4548521"/>
                <a:gd name="connsiteX231" fmla="*/ 1982590 w 6371569"/>
                <a:gd name="connsiteY231" fmla="*/ 45541 h 4548521"/>
                <a:gd name="connsiteX232" fmla="*/ 1684140 w 6371569"/>
                <a:gd name="connsiteY232" fmla="*/ 26491 h 4548521"/>
                <a:gd name="connsiteX233" fmla="*/ 763390 w 6371569"/>
                <a:gd name="connsiteY233" fmla="*/ 13791 h 4548521"/>
                <a:gd name="connsiteX234" fmla="*/ 503040 w 6371569"/>
                <a:gd name="connsiteY234" fmla="*/ 1091 h 4548521"/>
                <a:gd name="connsiteX235" fmla="*/ 452240 w 6371569"/>
                <a:gd name="connsiteY235" fmla="*/ 20141 h 4548521"/>
                <a:gd name="connsiteX236" fmla="*/ 134740 w 6371569"/>
                <a:gd name="connsiteY236" fmla="*/ 20141 h 4548521"/>
                <a:gd name="connsiteX237" fmla="*/ 45840 w 6371569"/>
                <a:gd name="connsiteY237" fmla="*/ 64591 h 4548521"/>
                <a:gd name="connsiteX238" fmla="*/ 26790 w 6371569"/>
                <a:gd name="connsiteY238" fmla="*/ 229691 h 4548521"/>
                <a:gd name="connsiteX239" fmla="*/ 7740 w 6371569"/>
                <a:gd name="connsiteY239" fmla="*/ 369391 h 4548521"/>
                <a:gd name="connsiteX240" fmla="*/ 20440 w 6371569"/>
                <a:gd name="connsiteY24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24390 w 6371569"/>
                <a:gd name="connsiteY129" fmla="*/ 1829891 h 4548521"/>
                <a:gd name="connsiteX130" fmla="*/ 6218040 w 6371569"/>
                <a:gd name="connsiteY130" fmla="*/ 1753691 h 4548521"/>
                <a:gd name="connsiteX131" fmla="*/ 6192640 w 6371569"/>
                <a:gd name="connsiteY131" fmla="*/ 1696541 h 4548521"/>
                <a:gd name="connsiteX132" fmla="*/ 6179940 w 6371569"/>
                <a:gd name="connsiteY132" fmla="*/ 1671141 h 4548521"/>
                <a:gd name="connsiteX133" fmla="*/ 6154540 w 6371569"/>
                <a:gd name="connsiteY133" fmla="*/ 1633041 h 4548521"/>
                <a:gd name="connsiteX134" fmla="*/ 6141840 w 6371569"/>
                <a:gd name="connsiteY134" fmla="*/ 1594941 h 4548521"/>
                <a:gd name="connsiteX135" fmla="*/ 6135490 w 6371569"/>
                <a:gd name="connsiteY135" fmla="*/ 1575891 h 4548521"/>
                <a:gd name="connsiteX136" fmla="*/ 6129140 w 6371569"/>
                <a:gd name="connsiteY136" fmla="*/ 1550491 h 4548521"/>
                <a:gd name="connsiteX137" fmla="*/ 6116440 w 6371569"/>
                <a:gd name="connsiteY137" fmla="*/ 1531441 h 4548521"/>
                <a:gd name="connsiteX138" fmla="*/ 6097390 w 6371569"/>
                <a:gd name="connsiteY138" fmla="*/ 148699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563990 w 6371569"/>
                <a:gd name="connsiteY145" fmla="*/ 1436191 h 4548521"/>
                <a:gd name="connsiteX146" fmla="*/ 5506840 w 6371569"/>
                <a:gd name="connsiteY146" fmla="*/ 1448891 h 4548521"/>
                <a:gd name="connsiteX147" fmla="*/ 5468740 w 6371569"/>
                <a:gd name="connsiteY147" fmla="*/ 1461591 h 4548521"/>
                <a:gd name="connsiteX148" fmla="*/ 5449690 w 6371569"/>
                <a:gd name="connsiteY148" fmla="*/ 1467941 h 4548521"/>
                <a:gd name="connsiteX149" fmla="*/ 5430640 w 6371569"/>
                <a:gd name="connsiteY149" fmla="*/ 1480641 h 4548521"/>
                <a:gd name="connsiteX150" fmla="*/ 5373490 w 6371569"/>
                <a:gd name="connsiteY150" fmla="*/ 1493341 h 4548521"/>
                <a:gd name="connsiteX151" fmla="*/ 5309990 w 6371569"/>
                <a:gd name="connsiteY151" fmla="*/ 1506041 h 4548521"/>
                <a:gd name="connsiteX152" fmla="*/ 5202040 w 6371569"/>
                <a:gd name="connsiteY152" fmla="*/ 1525091 h 4548521"/>
                <a:gd name="connsiteX153" fmla="*/ 5030590 w 6371569"/>
                <a:gd name="connsiteY153" fmla="*/ 1512391 h 4548521"/>
                <a:gd name="connsiteX154" fmla="*/ 4967090 w 6371569"/>
                <a:gd name="connsiteY154" fmla="*/ 1493341 h 4548521"/>
                <a:gd name="connsiteX155" fmla="*/ 4948040 w 6371569"/>
                <a:gd name="connsiteY155" fmla="*/ 1486991 h 4548521"/>
                <a:gd name="connsiteX156" fmla="*/ 4922640 w 6371569"/>
                <a:gd name="connsiteY156" fmla="*/ 1480641 h 4548521"/>
                <a:gd name="connsiteX157" fmla="*/ 4903590 w 6371569"/>
                <a:gd name="connsiteY157" fmla="*/ 1474291 h 4548521"/>
                <a:gd name="connsiteX158" fmla="*/ 4833740 w 6371569"/>
                <a:gd name="connsiteY158" fmla="*/ 1467941 h 4548521"/>
                <a:gd name="connsiteX159" fmla="*/ 4795640 w 6371569"/>
                <a:gd name="connsiteY159" fmla="*/ 1455241 h 4548521"/>
                <a:gd name="connsiteX160" fmla="*/ 4522590 w 6371569"/>
                <a:gd name="connsiteY160" fmla="*/ 1442541 h 4548521"/>
                <a:gd name="connsiteX161" fmla="*/ 4490840 w 6371569"/>
                <a:gd name="connsiteY161" fmla="*/ 1436191 h 4548521"/>
                <a:gd name="connsiteX162" fmla="*/ 4452740 w 6371569"/>
                <a:gd name="connsiteY162" fmla="*/ 1423491 h 4548521"/>
                <a:gd name="connsiteX163" fmla="*/ 4395590 w 6371569"/>
                <a:gd name="connsiteY163" fmla="*/ 1417141 h 4548521"/>
                <a:gd name="connsiteX164" fmla="*/ 4357490 w 6371569"/>
                <a:gd name="connsiteY164" fmla="*/ 1391741 h 4548521"/>
                <a:gd name="connsiteX165" fmla="*/ 4319390 w 6371569"/>
                <a:gd name="connsiteY165" fmla="*/ 1379041 h 4548521"/>
                <a:gd name="connsiteX166" fmla="*/ 4281290 w 6371569"/>
                <a:gd name="connsiteY166" fmla="*/ 1366341 h 4548521"/>
                <a:gd name="connsiteX167" fmla="*/ 4243190 w 6371569"/>
                <a:gd name="connsiteY167" fmla="*/ 1353641 h 4548521"/>
                <a:gd name="connsiteX168" fmla="*/ 4211440 w 6371569"/>
                <a:gd name="connsiteY168" fmla="*/ 1347291 h 4548521"/>
                <a:gd name="connsiteX169" fmla="*/ 4192390 w 6371569"/>
                <a:gd name="connsiteY169" fmla="*/ 1334591 h 4548521"/>
                <a:gd name="connsiteX170" fmla="*/ 4154290 w 6371569"/>
                <a:gd name="connsiteY170" fmla="*/ 1321891 h 4548521"/>
                <a:gd name="connsiteX171" fmla="*/ 4135240 w 6371569"/>
                <a:gd name="connsiteY171" fmla="*/ 1315541 h 4548521"/>
                <a:gd name="connsiteX172" fmla="*/ 4103490 w 6371569"/>
                <a:gd name="connsiteY172" fmla="*/ 1296491 h 4548521"/>
                <a:gd name="connsiteX173" fmla="*/ 4059040 w 6371569"/>
                <a:gd name="connsiteY173" fmla="*/ 1283791 h 4548521"/>
                <a:gd name="connsiteX174" fmla="*/ 4033640 w 6371569"/>
                <a:gd name="connsiteY174" fmla="*/ 1271091 h 4548521"/>
                <a:gd name="connsiteX175" fmla="*/ 3982840 w 6371569"/>
                <a:gd name="connsiteY175" fmla="*/ 1258391 h 4548521"/>
                <a:gd name="connsiteX176" fmla="*/ 3919340 w 6371569"/>
                <a:gd name="connsiteY176" fmla="*/ 1220291 h 4548521"/>
                <a:gd name="connsiteX177" fmla="*/ 3900290 w 6371569"/>
                <a:gd name="connsiteY177" fmla="*/ 1213941 h 4548521"/>
                <a:gd name="connsiteX178" fmla="*/ 3709790 w 6371569"/>
                <a:gd name="connsiteY178" fmla="*/ 1207591 h 4548521"/>
                <a:gd name="connsiteX179" fmla="*/ 3627240 w 6371569"/>
                <a:gd name="connsiteY179" fmla="*/ 1213941 h 4548521"/>
                <a:gd name="connsiteX180" fmla="*/ 3589140 w 6371569"/>
                <a:gd name="connsiteY180" fmla="*/ 1232991 h 4548521"/>
                <a:gd name="connsiteX181" fmla="*/ 3551040 w 6371569"/>
                <a:gd name="connsiteY181" fmla="*/ 1245691 h 4548521"/>
                <a:gd name="connsiteX182" fmla="*/ 3531990 w 6371569"/>
                <a:gd name="connsiteY182" fmla="*/ 1258391 h 4548521"/>
                <a:gd name="connsiteX183" fmla="*/ 3512940 w 6371569"/>
                <a:gd name="connsiteY183" fmla="*/ 1264741 h 4548521"/>
                <a:gd name="connsiteX184" fmla="*/ 3474840 w 6371569"/>
                <a:gd name="connsiteY184" fmla="*/ 1290141 h 4548521"/>
                <a:gd name="connsiteX185" fmla="*/ 3455790 w 6371569"/>
                <a:gd name="connsiteY185" fmla="*/ 1302841 h 4548521"/>
                <a:gd name="connsiteX186" fmla="*/ 3455790 w 6371569"/>
                <a:gd name="connsiteY186" fmla="*/ 1455241 h 4548521"/>
                <a:gd name="connsiteX187" fmla="*/ 3366890 w 6371569"/>
                <a:gd name="connsiteY187" fmla="*/ 1506041 h 4548521"/>
                <a:gd name="connsiteX188" fmla="*/ 3271640 w 6371569"/>
                <a:gd name="connsiteY188" fmla="*/ 1448891 h 4548521"/>
                <a:gd name="connsiteX189" fmla="*/ 3252590 w 6371569"/>
                <a:gd name="connsiteY189" fmla="*/ 1455241 h 4548521"/>
                <a:gd name="connsiteX190" fmla="*/ 3176390 w 6371569"/>
                <a:gd name="connsiteY190" fmla="*/ 1429841 h 4548521"/>
                <a:gd name="connsiteX191" fmla="*/ 3157340 w 6371569"/>
                <a:gd name="connsiteY191" fmla="*/ 1410791 h 4548521"/>
                <a:gd name="connsiteX192" fmla="*/ 3138290 w 6371569"/>
                <a:gd name="connsiteY192" fmla="*/ 1372691 h 4548521"/>
                <a:gd name="connsiteX193" fmla="*/ 3131940 w 6371569"/>
                <a:gd name="connsiteY193" fmla="*/ 1353641 h 4548521"/>
                <a:gd name="connsiteX194" fmla="*/ 3119240 w 6371569"/>
                <a:gd name="connsiteY194" fmla="*/ 1334591 h 4548521"/>
                <a:gd name="connsiteX195" fmla="*/ 3112890 w 6371569"/>
                <a:gd name="connsiteY195" fmla="*/ 1315541 h 4548521"/>
                <a:gd name="connsiteX196" fmla="*/ 3100190 w 6371569"/>
                <a:gd name="connsiteY196" fmla="*/ 1296491 h 4548521"/>
                <a:gd name="connsiteX197" fmla="*/ 3087490 w 6371569"/>
                <a:gd name="connsiteY197" fmla="*/ 1271091 h 4548521"/>
                <a:gd name="connsiteX198" fmla="*/ 3068440 w 6371569"/>
                <a:gd name="connsiteY198" fmla="*/ 1252041 h 4548521"/>
                <a:gd name="connsiteX199" fmla="*/ 3030340 w 6371569"/>
                <a:gd name="connsiteY199" fmla="*/ 1232991 h 4548521"/>
                <a:gd name="connsiteX200" fmla="*/ 3011290 w 6371569"/>
                <a:gd name="connsiteY200" fmla="*/ 1213941 h 4548521"/>
                <a:gd name="connsiteX201" fmla="*/ 2985890 w 6371569"/>
                <a:gd name="connsiteY201" fmla="*/ 1194891 h 4548521"/>
                <a:gd name="connsiteX202" fmla="*/ 2966840 w 6371569"/>
                <a:gd name="connsiteY202" fmla="*/ 1169491 h 4548521"/>
                <a:gd name="connsiteX203" fmla="*/ 2941440 w 6371569"/>
                <a:gd name="connsiteY203" fmla="*/ 1144091 h 4548521"/>
                <a:gd name="connsiteX204" fmla="*/ 2896990 w 6371569"/>
                <a:gd name="connsiteY204" fmla="*/ 1086941 h 4548521"/>
                <a:gd name="connsiteX205" fmla="*/ 2865240 w 6371569"/>
                <a:gd name="connsiteY205" fmla="*/ 1048841 h 4548521"/>
                <a:gd name="connsiteX206" fmla="*/ 2839840 w 6371569"/>
                <a:gd name="connsiteY206" fmla="*/ 1029791 h 4548521"/>
                <a:gd name="connsiteX207" fmla="*/ 2801740 w 6371569"/>
                <a:gd name="connsiteY207" fmla="*/ 1004391 h 4548521"/>
                <a:gd name="connsiteX208" fmla="*/ 2757290 w 6371569"/>
                <a:gd name="connsiteY208" fmla="*/ 966291 h 4548521"/>
                <a:gd name="connsiteX209" fmla="*/ 2719190 w 6371569"/>
                <a:gd name="connsiteY209" fmla="*/ 928191 h 4548521"/>
                <a:gd name="connsiteX210" fmla="*/ 2700140 w 6371569"/>
                <a:gd name="connsiteY210" fmla="*/ 915491 h 4548521"/>
                <a:gd name="connsiteX211" fmla="*/ 2655690 w 6371569"/>
                <a:gd name="connsiteY211" fmla="*/ 871041 h 4548521"/>
                <a:gd name="connsiteX212" fmla="*/ 2630290 w 6371569"/>
                <a:gd name="connsiteY212" fmla="*/ 832941 h 4548521"/>
                <a:gd name="connsiteX213" fmla="*/ 2598540 w 6371569"/>
                <a:gd name="connsiteY213" fmla="*/ 801191 h 4548521"/>
                <a:gd name="connsiteX214" fmla="*/ 2585840 w 6371569"/>
                <a:gd name="connsiteY214" fmla="*/ 782141 h 4548521"/>
                <a:gd name="connsiteX215" fmla="*/ 2522340 w 6371569"/>
                <a:gd name="connsiteY215" fmla="*/ 744041 h 4548521"/>
                <a:gd name="connsiteX216" fmla="*/ 2503290 w 6371569"/>
                <a:gd name="connsiteY216" fmla="*/ 724991 h 4548521"/>
                <a:gd name="connsiteX217" fmla="*/ 2452490 w 6371569"/>
                <a:gd name="connsiteY217" fmla="*/ 693241 h 4548521"/>
                <a:gd name="connsiteX218" fmla="*/ 2376290 w 6371569"/>
                <a:gd name="connsiteY218" fmla="*/ 642441 h 4548521"/>
                <a:gd name="connsiteX219" fmla="*/ 2331840 w 6371569"/>
                <a:gd name="connsiteY219" fmla="*/ 585291 h 4548521"/>
                <a:gd name="connsiteX220" fmla="*/ 2293740 w 6371569"/>
                <a:gd name="connsiteY220" fmla="*/ 547191 h 4548521"/>
                <a:gd name="connsiteX221" fmla="*/ 2268340 w 6371569"/>
                <a:gd name="connsiteY221" fmla="*/ 496391 h 4548521"/>
                <a:gd name="connsiteX222" fmla="*/ 2223890 w 6371569"/>
                <a:gd name="connsiteY222" fmla="*/ 350341 h 4548521"/>
                <a:gd name="connsiteX223" fmla="*/ 2211190 w 6371569"/>
                <a:gd name="connsiteY223" fmla="*/ 331291 h 4548521"/>
                <a:gd name="connsiteX224" fmla="*/ 2204840 w 6371569"/>
                <a:gd name="connsiteY224" fmla="*/ 312241 h 4548521"/>
                <a:gd name="connsiteX225" fmla="*/ 2179440 w 6371569"/>
                <a:gd name="connsiteY225" fmla="*/ 274141 h 4548521"/>
                <a:gd name="connsiteX226" fmla="*/ 2122290 w 6371569"/>
                <a:gd name="connsiteY226" fmla="*/ 134441 h 4548521"/>
                <a:gd name="connsiteX227" fmla="*/ 2096890 w 6371569"/>
                <a:gd name="connsiteY227" fmla="*/ 96341 h 4548521"/>
                <a:gd name="connsiteX228" fmla="*/ 2071490 w 6371569"/>
                <a:gd name="connsiteY228" fmla="*/ 89991 h 4548521"/>
                <a:gd name="connsiteX229" fmla="*/ 2001640 w 6371569"/>
                <a:gd name="connsiteY229" fmla="*/ 58241 h 4548521"/>
                <a:gd name="connsiteX230" fmla="*/ 1982590 w 6371569"/>
                <a:gd name="connsiteY230" fmla="*/ 45541 h 4548521"/>
                <a:gd name="connsiteX231" fmla="*/ 1684140 w 6371569"/>
                <a:gd name="connsiteY231" fmla="*/ 26491 h 4548521"/>
                <a:gd name="connsiteX232" fmla="*/ 763390 w 6371569"/>
                <a:gd name="connsiteY232" fmla="*/ 13791 h 4548521"/>
                <a:gd name="connsiteX233" fmla="*/ 503040 w 6371569"/>
                <a:gd name="connsiteY233" fmla="*/ 1091 h 4548521"/>
                <a:gd name="connsiteX234" fmla="*/ 452240 w 6371569"/>
                <a:gd name="connsiteY234" fmla="*/ 20141 h 4548521"/>
                <a:gd name="connsiteX235" fmla="*/ 134740 w 6371569"/>
                <a:gd name="connsiteY235" fmla="*/ 20141 h 4548521"/>
                <a:gd name="connsiteX236" fmla="*/ 45840 w 6371569"/>
                <a:gd name="connsiteY236" fmla="*/ 64591 h 4548521"/>
                <a:gd name="connsiteX237" fmla="*/ 26790 w 6371569"/>
                <a:gd name="connsiteY237" fmla="*/ 229691 h 4548521"/>
                <a:gd name="connsiteX238" fmla="*/ 7740 w 6371569"/>
                <a:gd name="connsiteY238" fmla="*/ 369391 h 4548521"/>
                <a:gd name="connsiteX239" fmla="*/ 20440 w 6371569"/>
                <a:gd name="connsiteY23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18040 w 6371569"/>
                <a:gd name="connsiteY129" fmla="*/ 1753691 h 4548521"/>
                <a:gd name="connsiteX130" fmla="*/ 6192640 w 6371569"/>
                <a:gd name="connsiteY130" fmla="*/ 1696541 h 4548521"/>
                <a:gd name="connsiteX131" fmla="*/ 6179940 w 6371569"/>
                <a:gd name="connsiteY131" fmla="*/ 1671141 h 4548521"/>
                <a:gd name="connsiteX132" fmla="*/ 6154540 w 6371569"/>
                <a:gd name="connsiteY132" fmla="*/ 1633041 h 4548521"/>
                <a:gd name="connsiteX133" fmla="*/ 6141840 w 6371569"/>
                <a:gd name="connsiteY133" fmla="*/ 1594941 h 4548521"/>
                <a:gd name="connsiteX134" fmla="*/ 6135490 w 6371569"/>
                <a:gd name="connsiteY134" fmla="*/ 1575891 h 4548521"/>
                <a:gd name="connsiteX135" fmla="*/ 6129140 w 6371569"/>
                <a:gd name="connsiteY135" fmla="*/ 1550491 h 4548521"/>
                <a:gd name="connsiteX136" fmla="*/ 6116440 w 6371569"/>
                <a:gd name="connsiteY136" fmla="*/ 1531441 h 4548521"/>
                <a:gd name="connsiteX137" fmla="*/ 6097390 w 6371569"/>
                <a:gd name="connsiteY137" fmla="*/ 1486991 h 4548521"/>
                <a:gd name="connsiteX138" fmla="*/ 6059290 w 6371569"/>
                <a:gd name="connsiteY138" fmla="*/ 1474291 h 4548521"/>
                <a:gd name="connsiteX139" fmla="*/ 6002140 w 6371569"/>
                <a:gd name="connsiteY139" fmla="*/ 1461591 h 4548521"/>
                <a:gd name="connsiteX140" fmla="*/ 5964040 w 6371569"/>
                <a:gd name="connsiteY140" fmla="*/ 1448891 h 4548521"/>
                <a:gd name="connsiteX141" fmla="*/ 5944990 w 6371569"/>
                <a:gd name="connsiteY141" fmla="*/ 1442541 h 4548521"/>
                <a:gd name="connsiteX142" fmla="*/ 5887840 w 6371569"/>
                <a:gd name="connsiteY142" fmla="*/ 1429841 h 4548521"/>
                <a:gd name="connsiteX143" fmla="*/ 5868790 w 6371569"/>
                <a:gd name="connsiteY143" fmla="*/ 1423491 h 4548521"/>
                <a:gd name="connsiteX144" fmla="*/ 5563990 w 6371569"/>
                <a:gd name="connsiteY144" fmla="*/ 1436191 h 4548521"/>
                <a:gd name="connsiteX145" fmla="*/ 5506840 w 6371569"/>
                <a:gd name="connsiteY145" fmla="*/ 1448891 h 4548521"/>
                <a:gd name="connsiteX146" fmla="*/ 5468740 w 6371569"/>
                <a:gd name="connsiteY146" fmla="*/ 1461591 h 4548521"/>
                <a:gd name="connsiteX147" fmla="*/ 5449690 w 6371569"/>
                <a:gd name="connsiteY147" fmla="*/ 1467941 h 4548521"/>
                <a:gd name="connsiteX148" fmla="*/ 5430640 w 6371569"/>
                <a:gd name="connsiteY148" fmla="*/ 1480641 h 4548521"/>
                <a:gd name="connsiteX149" fmla="*/ 5373490 w 6371569"/>
                <a:gd name="connsiteY149" fmla="*/ 1493341 h 4548521"/>
                <a:gd name="connsiteX150" fmla="*/ 5309990 w 6371569"/>
                <a:gd name="connsiteY150" fmla="*/ 1506041 h 4548521"/>
                <a:gd name="connsiteX151" fmla="*/ 5202040 w 6371569"/>
                <a:gd name="connsiteY151" fmla="*/ 1525091 h 4548521"/>
                <a:gd name="connsiteX152" fmla="*/ 5030590 w 6371569"/>
                <a:gd name="connsiteY152" fmla="*/ 1512391 h 4548521"/>
                <a:gd name="connsiteX153" fmla="*/ 4967090 w 6371569"/>
                <a:gd name="connsiteY153" fmla="*/ 1493341 h 4548521"/>
                <a:gd name="connsiteX154" fmla="*/ 4948040 w 6371569"/>
                <a:gd name="connsiteY154" fmla="*/ 1486991 h 4548521"/>
                <a:gd name="connsiteX155" fmla="*/ 4922640 w 6371569"/>
                <a:gd name="connsiteY155" fmla="*/ 1480641 h 4548521"/>
                <a:gd name="connsiteX156" fmla="*/ 4903590 w 6371569"/>
                <a:gd name="connsiteY156" fmla="*/ 1474291 h 4548521"/>
                <a:gd name="connsiteX157" fmla="*/ 4833740 w 6371569"/>
                <a:gd name="connsiteY157" fmla="*/ 1467941 h 4548521"/>
                <a:gd name="connsiteX158" fmla="*/ 4795640 w 6371569"/>
                <a:gd name="connsiteY158" fmla="*/ 1455241 h 4548521"/>
                <a:gd name="connsiteX159" fmla="*/ 4522590 w 6371569"/>
                <a:gd name="connsiteY159" fmla="*/ 1442541 h 4548521"/>
                <a:gd name="connsiteX160" fmla="*/ 4490840 w 6371569"/>
                <a:gd name="connsiteY160" fmla="*/ 1436191 h 4548521"/>
                <a:gd name="connsiteX161" fmla="*/ 4452740 w 6371569"/>
                <a:gd name="connsiteY161" fmla="*/ 1423491 h 4548521"/>
                <a:gd name="connsiteX162" fmla="*/ 4395590 w 6371569"/>
                <a:gd name="connsiteY162" fmla="*/ 1417141 h 4548521"/>
                <a:gd name="connsiteX163" fmla="*/ 4357490 w 6371569"/>
                <a:gd name="connsiteY163" fmla="*/ 1391741 h 4548521"/>
                <a:gd name="connsiteX164" fmla="*/ 4319390 w 6371569"/>
                <a:gd name="connsiteY164" fmla="*/ 1379041 h 4548521"/>
                <a:gd name="connsiteX165" fmla="*/ 4281290 w 6371569"/>
                <a:gd name="connsiteY165" fmla="*/ 1366341 h 4548521"/>
                <a:gd name="connsiteX166" fmla="*/ 4243190 w 6371569"/>
                <a:gd name="connsiteY166" fmla="*/ 1353641 h 4548521"/>
                <a:gd name="connsiteX167" fmla="*/ 4211440 w 6371569"/>
                <a:gd name="connsiteY167" fmla="*/ 1347291 h 4548521"/>
                <a:gd name="connsiteX168" fmla="*/ 4192390 w 6371569"/>
                <a:gd name="connsiteY168" fmla="*/ 1334591 h 4548521"/>
                <a:gd name="connsiteX169" fmla="*/ 4154290 w 6371569"/>
                <a:gd name="connsiteY169" fmla="*/ 1321891 h 4548521"/>
                <a:gd name="connsiteX170" fmla="*/ 4135240 w 6371569"/>
                <a:gd name="connsiteY170" fmla="*/ 1315541 h 4548521"/>
                <a:gd name="connsiteX171" fmla="*/ 4103490 w 6371569"/>
                <a:gd name="connsiteY171" fmla="*/ 1296491 h 4548521"/>
                <a:gd name="connsiteX172" fmla="*/ 4059040 w 6371569"/>
                <a:gd name="connsiteY172" fmla="*/ 1283791 h 4548521"/>
                <a:gd name="connsiteX173" fmla="*/ 4033640 w 6371569"/>
                <a:gd name="connsiteY173" fmla="*/ 1271091 h 4548521"/>
                <a:gd name="connsiteX174" fmla="*/ 3982840 w 6371569"/>
                <a:gd name="connsiteY174" fmla="*/ 1258391 h 4548521"/>
                <a:gd name="connsiteX175" fmla="*/ 3919340 w 6371569"/>
                <a:gd name="connsiteY175" fmla="*/ 1220291 h 4548521"/>
                <a:gd name="connsiteX176" fmla="*/ 3900290 w 6371569"/>
                <a:gd name="connsiteY176" fmla="*/ 1213941 h 4548521"/>
                <a:gd name="connsiteX177" fmla="*/ 3709790 w 6371569"/>
                <a:gd name="connsiteY177" fmla="*/ 1207591 h 4548521"/>
                <a:gd name="connsiteX178" fmla="*/ 3627240 w 6371569"/>
                <a:gd name="connsiteY178" fmla="*/ 1213941 h 4548521"/>
                <a:gd name="connsiteX179" fmla="*/ 3589140 w 6371569"/>
                <a:gd name="connsiteY179" fmla="*/ 1232991 h 4548521"/>
                <a:gd name="connsiteX180" fmla="*/ 3551040 w 6371569"/>
                <a:gd name="connsiteY180" fmla="*/ 1245691 h 4548521"/>
                <a:gd name="connsiteX181" fmla="*/ 3531990 w 6371569"/>
                <a:gd name="connsiteY181" fmla="*/ 1258391 h 4548521"/>
                <a:gd name="connsiteX182" fmla="*/ 3512940 w 6371569"/>
                <a:gd name="connsiteY182" fmla="*/ 1264741 h 4548521"/>
                <a:gd name="connsiteX183" fmla="*/ 3474840 w 6371569"/>
                <a:gd name="connsiteY183" fmla="*/ 1290141 h 4548521"/>
                <a:gd name="connsiteX184" fmla="*/ 3455790 w 6371569"/>
                <a:gd name="connsiteY184" fmla="*/ 1302841 h 4548521"/>
                <a:gd name="connsiteX185" fmla="*/ 3455790 w 6371569"/>
                <a:gd name="connsiteY185" fmla="*/ 1455241 h 4548521"/>
                <a:gd name="connsiteX186" fmla="*/ 3366890 w 6371569"/>
                <a:gd name="connsiteY186" fmla="*/ 1506041 h 4548521"/>
                <a:gd name="connsiteX187" fmla="*/ 3271640 w 6371569"/>
                <a:gd name="connsiteY187" fmla="*/ 1448891 h 4548521"/>
                <a:gd name="connsiteX188" fmla="*/ 3252590 w 6371569"/>
                <a:gd name="connsiteY188" fmla="*/ 1455241 h 4548521"/>
                <a:gd name="connsiteX189" fmla="*/ 3176390 w 6371569"/>
                <a:gd name="connsiteY189" fmla="*/ 1429841 h 4548521"/>
                <a:gd name="connsiteX190" fmla="*/ 3157340 w 6371569"/>
                <a:gd name="connsiteY190" fmla="*/ 1410791 h 4548521"/>
                <a:gd name="connsiteX191" fmla="*/ 3138290 w 6371569"/>
                <a:gd name="connsiteY191" fmla="*/ 1372691 h 4548521"/>
                <a:gd name="connsiteX192" fmla="*/ 3131940 w 6371569"/>
                <a:gd name="connsiteY192" fmla="*/ 1353641 h 4548521"/>
                <a:gd name="connsiteX193" fmla="*/ 3119240 w 6371569"/>
                <a:gd name="connsiteY193" fmla="*/ 1334591 h 4548521"/>
                <a:gd name="connsiteX194" fmla="*/ 3112890 w 6371569"/>
                <a:gd name="connsiteY194" fmla="*/ 1315541 h 4548521"/>
                <a:gd name="connsiteX195" fmla="*/ 3100190 w 6371569"/>
                <a:gd name="connsiteY195" fmla="*/ 1296491 h 4548521"/>
                <a:gd name="connsiteX196" fmla="*/ 3087490 w 6371569"/>
                <a:gd name="connsiteY196" fmla="*/ 1271091 h 4548521"/>
                <a:gd name="connsiteX197" fmla="*/ 3068440 w 6371569"/>
                <a:gd name="connsiteY197" fmla="*/ 1252041 h 4548521"/>
                <a:gd name="connsiteX198" fmla="*/ 3030340 w 6371569"/>
                <a:gd name="connsiteY198" fmla="*/ 1232991 h 4548521"/>
                <a:gd name="connsiteX199" fmla="*/ 3011290 w 6371569"/>
                <a:gd name="connsiteY199" fmla="*/ 1213941 h 4548521"/>
                <a:gd name="connsiteX200" fmla="*/ 2985890 w 6371569"/>
                <a:gd name="connsiteY200" fmla="*/ 1194891 h 4548521"/>
                <a:gd name="connsiteX201" fmla="*/ 2966840 w 6371569"/>
                <a:gd name="connsiteY201" fmla="*/ 1169491 h 4548521"/>
                <a:gd name="connsiteX202" fmla="*/ 2941440 w 6371569"/>
                <a:gd name="connsiteY202" fmla="*/ 1144091 h 4548521"/>
                <a:gd name="connsiteX203" fmla="*/ 2896990 w 6371569"/>
                <a:gd name="connsiteY203" fmla="*/ 1086941 h 4548521"/>
                <a:gd name="connsiteX204" fmla="*/ 2865240 w 6371569"/>
                <a:gd name="connsiteY204" fmla="*/ 1048841 h 4548521"/>
                <a:gd name="connsiteX205" fmla="*/ 2839840 w 6371569"/>
                <a:gd name="connsiteY205" fmla="*/ 1029791 h 4548521"/>
                <a:gd name="connsiteX206" fmla="*/ 2801740 w 6371569"/>
                <a:gd name="connsiteY206" fmla="*/ 1004391 h 4548521"/>
                <a:gd name="connsiteX207" fmla="*/ 2757290 w 6371569"/>
                <a:gd name="connsiteY207" fmla="*/ 966291 h 4548521"/>
                <a:gd name="connsiteX208" fmla="*/ 2719190 w 6371569"/>
                <a:gd name="connsiteY208" fmla="*/ 928191 h 4548521"/>
                <a:gd name="connsiteX209" fmla="*/ 2700140 w 6371569"/>
                <a:gd name="connsiteY209" fmla="*/ 915491 h 4548521"/>
                <a:gd name="connsiteX210" fmla="*/ 2655690 w 6371569"/>
                <a:gd name="connsiteY210" fmla="*/ 871041 h 4548521"/>
                <a:gd name="connsiteX211" fmla="*/ 2630290 w 6371569"/>
                <a:gd name="connsiteY211" fmla="*/ 832941 h 4548521"/>
                <a:gd name="connsiteX212" fmla="*/ 2598540 w 6371569"/>
                <a:gd name="connsiteY212" fmla="*/ 801191 h 4548521"/>
                <a:gd name="connsiteX213" fmla="*/ 2585840 w 6371569"/>
                <a:gd name="connsiteY213" fmla="*/ 782141 h 4548521"/>
                <a:gd name="connsiteX214" fmla="*/ 2522340 w 6371569"/>
                <a:gd name="connsiteY214" fmla="*/ 744041 h 4548521"/>
                <a:gd name="connsiteX215" fmla="*/ 2503290 w 6371569"/>
                <a:gd name="connsiteY215" fmla="*/ 724991 h 4548521"/>
                <a:gd name="connsiteX216" fmla="*/ 2452490 w 6371569"/>
                <a:gd name="connsiteY216" fmla="*/ 693241 h 4548521"/>
                <a:gd name="connsiteX217" fmla="*/ 2376290 w 6371569"/>
                <a:gd name="connsiteY217" fmla="*/ 642441 h 4548521"/>
                <a:gd name="connsiteX218" fmla="*/ 2331840 w 6371569"/>
                <a:gd name="connsiteY218" fmla="*/ 585291 h 4548521"/>
                <a:gd name="connsiteX219" fmla="*/ 2293740 w 6371569"/>
                <a:gd name="connsiteY219" fmla="*/ 547191 h 4548521"/>
                <a:gd name="connsiteX220" fmla="*/ 2268340 w 6371569"/>
                <a:gd name="connsiteY220" fmla="*/ 496391 h 4548521"/>
                <a:gd name="connsiteX221" fmla="*/ 2223890 w 6371569"/>
                <a:gd name="connsiteY221" fmla="*/ 350341 h 4548521"/>
                <a:gd name="connsiteX222" fmla="*/ 2211190 w 6371569"/>
                <a:gd name="connsiteY222" fmla="*/ 331291 h 4548521"/>
                <a:gd name="connsiteX223" fmla="*/ 2204840 w 6371569"/>
                <a:gd name="connsiteY223" fmla="*/ 312241 h 4548521"/>
                <a:gd name="connsiteX224" fmla="*/ 2179440 w 6371569"/>
                <a:gd name="connsiteY224" fmla="*/ 274141 h 4548521"/>
                <a:gd name="connsiteX225" fmla="*/ 2122290 w 6371569"/>
                <a:gd name="connsiteY225" fmla="*/ 134441 h 4548521"/>
                <a:gd name="connsiteX226" fmla="*/ 2096890 w 6371569"/>
                <a:gd name="connsiteY226" fmla="*/ 96341 h 4548521"/>
                <a:gd name="connsiteX227" fmla="*/ 2071490 w 6371569"/>
                <a:gd name="connsiteY227" fmla="*/ 89991 h 4548521"/>
                <a:gd name="connsiteX228" fmla="*/ 2001640 w 6371569"/>
                <a:gd name="connsiteY228" fmla="*/ 58241 h 4548521"/>
                <a:gd name="connsiteX229" fmla="*/ 1982590 w 6371569"/>
                <a:gd name="connsiteY229" fmla="*/ 45541 h 4548521"/>
                <a:gd name="connsiteX230" fmla="*/ 1684140 w 6371569"/>
                <a:gd name="connsiteY230" fmla="*/ 26491 h 4548521"/>
                <a:gd name="connsiteX231" fmla="*/ 763390 w 6371569"/>
                <a:gd name="connsiteY231" fmla="*/ 13791 h 4548521"/>
                <a:gd name="connsiteX232" fmla="*/ 503040 w 6371569"/>
                <a:gd name="connsiteY232" fmla="*/ 1091 h 4548521"/>
                <a:gd name="connsiteX233" fmla="*/ 452240 w 6371569"/>
                <a:gd name="connsiteY233" fmla="*/ 20141 h 4548521"/>
                <a:gd name="connsiteX234" fmla="*/ 134740 w 6371569"/>
                <a:gd name="connsiteY234" fmla="*/ 20141 h 4548521"/>
                <a:gd name="connsiteX235" fmla="*/ 45840 w 6371569"/>
                <a:gd name="connsiteY235" fmla="*/ 64591 h 4548521"/>
                <a:gd name="connsiteX236" fmla="*/ 26790 w 6371569"/>
                <a:gd name="connsiteY236" fmla="*/ 229691 h 4548521"/>
                <a:gd name="connsiteX237" fmla="*/ 7740 w 6371569"/>
                <a:gd name="connsiteY237" fmla="*/ 369391 h 4548521"/>
                <a:gd name="connsiteX238" fmla="*/ 20440 w 6371569"/>
                <a:gd name="connsiteY23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18040 w 6371569"/>
                <a:gd name="connsiteY129" fmla="*/ 1753691 h 4548521"/>
                <a:gd name="connsiteX130" fmla="*/ 6192640 w 6371569"/>
                <a:gd name="connsiteY130" fmla="*/ 1696541 h 4548521"/>
                <a:gd name="connsiteX131" fmla="*/ 6154540 w 6371569"/>
                <a:gd name="connsiteY131" fmla="*/ 1633041 h 4548521"/>
                <a:gd name="connsiteX132" fmla="*/ 6141840 w 6371569"/>
                <a:gd name="connsiteY132" fmla="*/ 1594941 h 4548521"/>
                <a:gd name="connsiteX133" fmla="*/ 6135490 w 6371569"/>
                <a:gd name="connsiteY133" fmla="*/ 1575891 h 4548521"/>
                <a:gd name="connsiteX134" fmla="*/ 6129140 w 6371569"/>
                <a:gd name="connsiteY134" fmla="*/ 1550491 h 4548521"/>
                <a:gd name="connsiteX135" fmla="*/ 6116440 w 6371569"/>
                <a:gd name="connsiteY135" fmla="*/ 1531441 h 4548521"/>
                <a:gd name="connsiteX136" fmla="*/ 6097390 w 6371569"/>
                <a:gd name="connsiteY136" fmla="*/ 1486991 h 4548521"/>
                <a:gd name="connsiteX137" fmla="*/ 6059290 w 6371569"/>
                <a:gd name="connsiteY137" fmla="*/ 1474291 h 4548521"/>
                <a:gd name="connsiteX138" fmla="*/ 6002140 w 6371569"/>
                <a:gd name="connsiteY138" fmla="*/ 1461591 h 4548521"/>
                <a:gd name="connsiteX139" fmla="*/ 5964040 w 6371569"/>
                <a:gd name="connsiteY139" fmla="*/ 1448891 h 4548521"/>
                <a:gd name="connsiteX140" fmla="*/ 5944990 w 6371569"/>
                <a:gd name="connsiteY140" fmla="*/ 1442541 h 4548521"/>
                <a:gd name="connsiteX141" fmla="*/ 5887840 w 6371569"/>
                <a:gd name="connsiteY141" fmla="*/ 1429841 h 4548521"/>
                <a:gd name="connsiteX142" fmla="*/ 5868790 w 6371569"/>
                <a:gd name="connsiteY142" fmla="*/ 1423491 h 4548521"/>
                <a:gd name="connsiteX143" fmla="*/ 5563990 w 6371569"/>
                <a:gd name="connsiteY143" fmla="*/ 1436191 h 4548521"/>
                <a:gd name="connsiteX144" fmla="*/ 5506840 w 6371569"/>
                <a:gd name="connsiteY144" fmla="*/ 1448891 h 4548521"/>
                <a:gd name="connsiteX145" fmla="*/ 5468740 w 6371569"/>
                <a:gd name="connsiteY145" fmla="*/ 1461591 h 4548521"/>
                <a:gd name="connsiteX146" fmla="*/ 5449690 w 6371569"/>
                <a:gd name="connsiteY146" fmla="*/ 1467941 h 4548521"/>
                <a:gd name="connsiteX147" fmla="*/ 5430640 w 6371569"/>
                <a:gd name="connsiteY147" fmla="*/ 1480641 h 4548521"/>
                <a:gd name="connsiteX148" fmla="*/ 5373490 w 6371569"/>
                <a:gd name="connsiteY148" fmla="*/ 1493341 h 4548521"/>
                <a:gd name="connsiteX149" fmla="*/ 5309990 w 6371569"/>
                <a:gd name="connsiteY149" fmla="*/ 1506041 h 4548521"/>
                <a:gd name="connsiteX150" fmla="*/ 5202040 w 6371569"/>
                <a:gd name="connsiteY150" fmla="*/ 1525091 h 4548521"/>
                <a:gd name="connsiteX151" fmla="*/ 5030590 w 6371569"/>
                <a:gd name="connsiteY151" fmla="*/ 1512391 h 4548521"/>
                <a:gd name="connsiteX152" fmla="*/ 4967090 w 6371569"/>
                <a:gd name="connsiteY152" fmla="*/ 1493341 h 4548521"/>
                <a:gd name="connsiteX153" fmla="*/ 4948040 w 6371569"/>
                <a:gd name="connsiteY153" fmla="*/ 1486991 h 4548521"/>
                <a:gd name="connsiteX154" fmla="*/ 4922640 w 6371569"/>
                <a:gd name="connsiteY154" fmla="*/ 1480641 h 4548521"/>
                <a:gd name="connsiteX155" fmla="*/ 4903590 w 6371569"/>
                <a:gd name="connsiteY155" fmla="*/ 1474291 h 4548521"/>
                <a:gd name="connsiteX156" fmla="*/ 4833740 w 6371569"/>
                <a:gd name="connsiteY156" fmla="*/ 1467941 h 4548521"/>
                <a:gd name="connsiteX157" fmla="*/ 4795640 w 6371569"/>
                <a:gd name="connsiteY157" fmla="*/ 1455241 h 4548521"/>
                <a:gd name="connsiteX158" fmla="*/ 4522590 w 6371569"/>
                <a:gd name="connsiteY158" fmla="*/ 1442541 h 4548521"/>
                <a:gd name="connsiteX159" fmla="*/ 4490840 w 6371569"/>
                <a:gd name="connsiteY159" fmla="*/ 1436191 h 4548521"/>
                <a:gd name="connsiteX160" fmla="*/ 4452740 w 6371569"/>
                <a:gd name="connsiteY160" fmla="*/ 1423491 h 4548521"/>
                <a:gd name="connsiteX161" fmla="*/ 4395590 w 6371569"/>
                <a:gd name="connsiteY161" fmla="*/ 1417141 h 4548521"/>
                <a:gd name="connsiteX162" fmla="*/ 4357490 w 6371569"/>
                <a:gd name="connsiteY162" fmla="*/ 1391741 h 4548521"/>
                <a:gd name="connsiteX163" fmla="*/ 4319390 w 6371569"/>
                <a:gd name="connsiteY163" fmla="*/ 1379041 h 4548521"/>
                <a:gd name="connsiteX164" fmla="*/ 4281290 w 6371569"/>
                <a:gd name="connsiteY164" fmla="*/ 1366341 h 4548521"/>
                <a:gd name="connsiteX165" fmla="*/ 4243190 w 6371569"/>
                <a:gd name="connsiteY165" fmla="*/ 1353641 h 4548521"/>
                <a:gd name="connsiteX166" fmla="*/ 4211440 w 6371569"/>
                <a:gd name="connsiteY166" fmla="*/ 1347291 h 4548521"/>
                <a:gd name="connsiteX167" fmla="*/ 4192390 w 6371569"/>
                <a:gd name="connsiteY167" fmla="*/ 1334591 h 4548521"/>
                <a:gd name="connsiteX168" fmla="*/ 4154290 w 6371569"/>
                <a:gd name="connsiteY168" fmla="*/ 1321891 h 4548521"/>
                <a:gd name="connsiteX169" fmla="*/ 4135240 w 6371569"/>
                <a:gd name="connsiteY169" fmla="*/ 1315541 h 4548521"/>
                <a:gd name="connsiteX170" fmla="*/ 4103490 w 6371569"/>
                <a:gd name="connsiteY170" fmla="*/ 1296491 h 4548521"/>
                <a:gd name="connsiteX171" fmla="*/ 4059040 w 6371569"/>
                <a:gd name="connsiteY171" fmla="*/ 1283791 h 4548521"/>
                <a:gd name="connsiteX172" fmla="*/ 4033640 w 6371569"/>
                <a:gd name="connsiteY172" fmla="*/ 1271091 h 4548521"/>
                <a:gd name="connsiteX173" fmla="*/ 3982840 w 6371569"/>
                <a:gd name="connsiteY173" fmla="*/ 1258391 h 4548521"/>
                <a:gd name="connsiteX174" fmla="*/ 3919340 w 6371569"/>
                <a:gd name="connsiteY174" fmla="*/ 1220291 h 4548521"/>
                <a:gd name="connsiteX175" fmla="*/ 3900290 w 6371569"/>
                <a:gd name="connsiteY175" fmla="*/ 1213941 h 4548521"/>
                <a:gd name="connsiteX176" fmla="*/ 3709790 w 6371569"/>
                <a:gd name="connsiteY176" fmla="*/ 1207591 h 4548521"/>
                <a:gd name="connsiteX177" fmla="*/ 3627240 w 6371569"/>
                <a:gd name="connsiteY177" fmla="*/ 1213941 h 4548521"/>
                <a:gd name="connsiteX178" fmla="*/ 3589140 w 6371569"/>
                <a:gd name="connsiteY178" fmla="*/ 1232991 h 4548521"/>
                <a:gd name="connsiteX179" fmla="*/ 3551040 w 6371569"/>
                <a:gd name="connsiteY179" fmla="*/ 1245691 h 4548521"/>
                <a:gd name="connsiteX180" fmla="*/ 3531990 w 6371569"/>
                <a:gd name="connsiteY180" fmla="*/ 1258391 h 4548521"/>
                <a:gd name="connsiteX181" fmla="*/ 3512940 w 6371569"/>
                <a:gd name="connsiteY181" fmla="*/ 1264741 h 4548521"/>
                <a:gd name="connsiteX182" fmla="*/ 3474840 w 6371569"/>
                <a:gd name="connsiteY182" fmla="*/ 1290141 h 4548521"/>
                <a:gd name="connsiteX183" fmla="*/ 3455790 w 6371569"/>
                <a:gd name="connsiteY183" fmla="*/ 1302841 h 4548521"/>
                <a:gd name="connsiteX184" fmla="*/ 3455790 w 6371569"/>
                <a:gd name="connsiteY184" fmla="*/ 1455241 h 4548521"/>
                <a:gd name="connsiteX185" fmla="*/ 3366890 w 6371569"/>
                <a:gd name="connsiteY185" fmla="*/ 1506041 h 4548521"/>
                <a:gd name="connsiteX186" fmla="*/ 3271640 w 6371569"/>
                <a:gd name="connsiteY186" fmla="*/ 1448891 h 4548521"/>
                <a:gd name="connsiteX187" fmla="*/ 3252590 w 6371569"/>
                <a:gd name="connsiteY187" fmla="*/ 1455241 h 4548521"/>
                <a:gd name="connsiteX188" fmla="*/ 3176390 w 6371569"/>
                <a:gd name="connsiteY188" fmla="*/ 1429841 h 4548521"/>
                <a:gd name="connsiteX189" fmla="*/ 3157340 w 6371569"/>
                <a:gd name="connsiteY189" fmla="*/ 1410791 h 4548521"/>
                <a:gd name="connsiteX190" fmla="*/ 3138290 w 6371569"/>
                <a:gd name="connsiteY190" fmla="*/ 1372691 h 4548521"/>
                <a:gd name="connsiteX191" fmla="*/ 3131940 w 6371569"/>
                <a:gd name="connsiteY191" fmla="*/ 1353641 h 4548521"/>
                <a:gd name="connsiteX192" fmla="*/ 3119240 w 6371569"/>
                <a:gd name="connsiteY192" fmla="*/ 1334591 h 4548521"/>
                <a:gd name="connsiteX193" fmla="*/ 3112890 w 6371569"/>
                <a:gd name="connsiteY193" fmla="*/ 1315541 h 4548521"/>
                <a:gd name="connsiteX194" fmla="*/ 3100190 w 6371569"/>
                <a:gd name="connsiteY194" fmla="*/ 1296491 h 4548521"/>
                <a:gd name="connsiteX195" fmla="*/ 3087490 w 6371569"/>
                <a:gd name="connsiteY195" fmla="*/ 1271091 h 4548521"/>
                <a:gd name="connsiteX196" fmla="*/ 3068440 w 6371569"/>
                <a:gd name="connsiteY196" fmla="*/ 1252041 h 4548521"/>
                <a:gd name="connsiteX197" fmla="*/ 3030340 w 6371569"/>
                <a:gd name="connsiteY197" fmla="*/ 1232991 h 4548521"/>
                <a:gd name="connsiteX198" fmla="*/ 3011290 w 6371569"/>
                <a:gd name="connsiteY198" fmla="*/ 1213941 h 4548521"/>
                <a:gd name="connsiteX199" fmla="*/ 2985890 w 6371569"/>
                <a:gd name="connsiteY199" fmla="*/ 1194891 h 4548521"/>
                <a:gd name="connsiteX200" fmla="*/ 2966840 w 6371569"/>
                <a:gd name="connsiteY200" fmla="*/ 1169491 h 4548521"/>
                <a:gd name="connsiteX201" fmla="*/ 2941440 w 6371569"/>
                <a:gd name="connsiteY201" fmla="*/ 1144091 h 4548521"/>
                <a:gd name="connsiteX202" fmla="*/ 2896990 w 6371569"/>
                <a:gd name="connsiteY202" fmla="*/ 1086941 h 4548521"/>
                <a:gd name="connsiteX203" fmla="*/ 2865240 w 6371569"/>
                <a:gd name="connsiteY203" fmla="*/ 1048841 h 4548521"/>
                <a:gd name="connsiteX204" fmla="*/ 2839840 w 6371569"/>
                <a:gd name="connsiteY204" fmla="*/ 1029791 h 4548521"/>
                <a:gd name="connsiteX205" fmla="*/ 2801740 w 6371569"/>
                <a:gd name="connsiteY205" fmla="*/ 1004391 h 4548521"/>
                <a:gd name="connsiteX206" fmla="*/ 2757290 w 6371569"/>
                <a:gd name="connsiteY206" fmla="*/ 966291 h 4548521"/>
                <a:gd name="connsiteX207" fmla="*/ 2719190 w 6371569"/>
                <a:gd name="connsiteY207" fmla="*/ 928191 h 4548521"/>
                <a:gd name="connsiteX208" fmla="*/ 2700140 w 6371569"/>
                <a:gd name="connsiteY208" fmla="*/ 915491 h 4548521"/>
                <a:gd name="connsiteX209" fmla="*/ 2655690 w 6371569"/>
                <a:gd name="connsiteY209" fmla="*/ 871041 h 4548521"/>
                <a:gd name="connsiteX210" fmla="*/ 2630290 w 6371569"/>
                <a:gd name="connsiteY210" fmla="*/ 832941 h 4548521"/>
                <a:gd name="connsiteX211" fmla="*/ 2598540 w 6371569"/>
                <a:gd name="connsiteY211" fmla="*/ 801191 h 4548521"/>
                <a:gd name="connsiteX212" fmla="*/ 2585840 w 6371569"/>
                <a:gd name="connsiteY212" fmla="*/ 782141 h 4548521"/>
                <a:gd name="connsiteX213" fmla="*/ 2522340 w 6371569"/>
                <a:gd name="connsiteY213" fmla="*/ 744041 h 4548521"/>
                <a:gd name="connsiteX214" fmla="*/ 2503290 w 6371569"/>
                <a:gd name="connsiteY214" fmla="*/ 724991 h 4548521"/>
                <a:gd name="connsiteX215" fmla="*/ 2452490 w 6371569"/>
                <a:gd name="connsiteY215" fmla="*/ 693241 h 4548521"/>
                <a:gd name="connsiteX216" fmla="*/ 2376290 w 6371569"/>
                <a:gd name="connsiteY216" fmla="*/ 642441 h 4548521"/>
                <a:gd name="connsiteX217" fmla="*/ 2331840 w 6371569"/>
                <a:gd name="connsiteY217" fmla="*/ 585291 h 4548521"/>
                <a:gd name="connsiteX218" fmla="*/ 2293740 w 6371569"/>
                <a:gd name="connsiteY218" fmla="*/ 547191 h 4548521"/>
                <a:gd name="connsiteX219" fmla="*/ 2268340 w 6371569"/>
                <a:gd name="connsiteY219" fmla="*/ 496391 h 4548521"/>
                <a:gd name="connsiteX220" fmla="*/ 2223890 w 6371569"/>
                <a:gd name="connsiteY220" fmla="*/ 350341 h 4548521"/>
                <a:gd name="connsiteX221" fmla="*/ 2211190 w 6371569"/>
                <a:gd name="connsiteY221" fmla="*/ 331291 h 4548521"/>
                <a:gd name="connsiteX222" fmla="*/ 2204840 w 6371569"/>
                <a:gd name="connsiteY222" fmla="*/ 312241 h 4548521"/>
                <a:gd name="connsiteX223" fmla="*/ 2179440 w 6371569"/>
                <a:gd name="connsiteY223" fmla="*/ 274141 h 4548521"/>
                <a:gd name="connsiteX224" fmla="*/ 2122290 w 6371569"/>
                <a:gd name="connsiteY224" fmla="*/ 134441 h 4548521"/>
                <a:gd name="connsiteX225" fmla="*/ 2096890 w 6371569"/>
                <a:gd name="connsiteY225" fmla="*/ 96341 h 4548521"/>
                <a:gd name="connsiteX226" fmla="*/ 2071490 w 6371569"/>
                <a:gd name="connsiteY226" fmla="*/ 89991 h 4548521"/>
                <a:gd name="connsiteX227" fmla="*/ 2001640 w 6371569"/>
                <a:gd name="connsiteY227" fmla="*/ 58241 h 4548521"/>
                <a:gd name="connsiteX228" fmla="*/ 1982590 w 6371569"/>
                <a:gd name="connsiteY228" fmla="*/ 45541 h 4548521"/>
                <a:gd name="connsiteX229" fmla="*/ 1684140 w 6371569"/>
                <a:gd name="connsiteY229" fmla="*/ 26491 h 4548521"/>
                <a:gd name="connsiteX230" fmla="*/ 763390 w 6371569"/>
                <a:gd name="connsiteY230" fmla="*/ 13791 h 4548521"/>
                <a:gd name="connsiteX231" fmla="*/ 503040 w 6371569"/>
                <a:gd name="connsiteY231" fmla="*/ 1091 h 4548521"/>
                <a:gd name="connsiteX232" fmla="*/ 452240 w 6371569"/>
                <a:gd name="connsiteY232" fmla="*/ 20141 h 4548521"/>
                <a:gd name="connsiteX233" fmla="*/ 134740 w 6371569"/>
                <a:gd name="connsiteY233" fmla="*/ 20141 h 4548521"/>
                <a:gd name="connsiteX234" fmla="*/ 45840 w 6371569"/>
                <a:gd name="connsiteY234" fmla="*/ 64591 h 4548521"/>
                <a:gd name="connsiteX235" fmla="*/ 26790 w 6371569"/>
                <a:gd name="connsiteY235" fmla="*/ 229691 h 4548521"/>
                <a:gd name="connsiteX236" fmla="*/ 7740 w 6371569"/>
                <a:gd name="connsiteY236" fmla="*/ 369391 h 4548521"/>
                <a:gd name="connsiteX237" fmla="*/ 20440 w 6371569"/>
                <a:gd name="connsiteY23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18040 w 6371569"/>
                <a:gd name="connsiteY129" fmla="*/ 1753691 h 4548521"/>
                <a:gd name="connsiteX130" fmla="*/ 6192640 w 6371569"/>
                <a:gd name="connsiteY130" fmla="*/ 1696541 h 4548521"/>
                <a:gd name="connsiteX131" fmla="*/ 6141840 w 6371569"/>
                <a:gd name="connsiteY131" fmla="*/ 1594941 h 4548521"/>
                <a:gd name="connsiteX132" fmla="*/ 6135490 w 6371569"/>
                <a:gd name="connsiteY132" fmla="*/ 1575891 h 4548521"/>
                <a:gd name="connsiteX133" fmla="*/ 6129140 w 6371569"/>
                <a:gd name="connsiteY133" fmla="*/ 1550491 h 4548521"/>
                <a:gd name="connsiteX134" fmla="*/ 6116440 w 6371569"/>
                <a:gd name="connsiteY134" fmla="*/ 1531441 h 4548521"/>
                <a:gd name="connsiteX135" fmla="*/ 6097390 w 6371569"/>
                <a:gd name="connsiteY135" fmla="*/ 148699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563990 w 6371569"/>
                <a:gd name="connsiteY142" fmla="*/ 1436191 h 4548521"/>
                <a:gd name="connsiteX143" fmla="*/ 5506840 w 6371569"/>
                <a:gd name="connsiteY143" fmla="*/ 1448891 h 4548521"/>
                <a:gd name="connsiteX144" fmla="*/ 5468740 w 6371569"/>
                <a:gd name="connsiteY144" fmla="*/ 1461591 h 4548521"/>
                <a:gd name="connsiteX145" fmla="*/ 5449690 w 6371569"/>
                <a:gd name="connsiteY145" fmla="*/ 1467941 h 4548521"/>
                <a:gd name="connsiteX146" fmla="*/ 5430640 w 6371569"/>
                <a:gd name="connsiteY146" fmla="*/ 1480641 h 4548521"/>
                <a:gd name="connsiteX147" fmla="*/ 5373490 w 6371569"/>
                <a:gd name="connsiteY147" fmla="*/ 1493341 h 4548521"/>
                <a:gd name="connsiteX148" fmla="*/ 5309990 w 6371569"/>
                <a:gd name="connsiteY148" fmla="*/ 1506041 h 4548521"/>
                <a:gd name="connsiteX149" fmla="*/ 5202040 w 6371569"/>
                <a:gd name="connsiteY149" fmla="*/ 1525091 h 4548521"/>
                <a:gd name="connsiteX150" fmla="*/ 5030590 w 6371569"/>
                <a:gd name="connsiteY150" fmla="*/ 1512391 h 4548521"/>
                <a:gd name="connsiteX151" fmla="*/ 4967090 w 6371569"/>
                <a:gd name="connsiteY151" fmla="*/ 1493341 h 4548521"/>
                <a:gd name="connsiteX152" fmla="*/ 4948040 w 6371569"/>
                <a:gd name="connsiteY152" fmla="*/ 1486991 h 4548521"/>
                <a:gd name="connsiteX153" fmla="*/ 4922640 w 6371569"/>
                <a:gd name="connsiteY153" fmla="*/ 1480641 h 4548521"/>
                <a:gd name="connsiteX154" fmla="*/ 4903590 w 6371569"/>
                <a:gd name="connsiteY154" fmla="*/ 1474291 h 4548521"/>
                <a:gd name="connsiteX155" fmla="*/ 4833740 w 6371569"/>
                <a:gd name="connsiteY155" fmla="*/ 1467941 h 4548521"/>
                <a:gd name="connsiteX156" fmla="*/ 4795640 w 6371569"/>
                <a:gd name="connsiteY156" fmla="*/ 1455241 h 4548521"/>
                <a:gd name="connsiteX157" fmla="*/ 4522590 w 6371569"/>
                <a:gd name="connsiteY157" fmla="*/ 1442541 h 4548521"/>
                <a:gd name="connsiteX158" fmla="*/ 4490840 w 6371569"/>
                <a:gd name="connsiteY158" fmla="*/ 1436191 h 4548521"/>
                <a:gd name="connsiteX159" fmla="*/ 4452740 w 6371569"/>
                <a:gd name="connsiteY159" fmla="*/ 1423491 h 4548521"/>
                <a:gd name="connsiteX160" fmla="*/ 4395590 w 6371569"/>
                <a:gd name="connsiteY160" fmla="*/ 1417141 h 4548521"/>
                <a:gd name="connsiteX161" fmla="*/ 4357490 w 6371569"/>
                <a:gd name="connsiteY161" fmla="*/ 1391741 h 4548521"/>
                <a:gd name="connsiteX162" fmla="*/ 4319390 w 6371569"/>
                <a:gd name="connsiteY162" fmla="*/ 1379041 h 4548521"/>
                <a:gd name="connsiteX163" fmla="*/ 4281290 w 6371569"/>
                <a:gd name="connsiteY163" fmla="*/ 1366341 h 4548521"/>
                <a:gd name="connsiteX164" fmla="*/ 4243190 w 6371569"/>
                <a:gd name="connsiteY164" fmla="*/ 1353641 h 4548521"/>
                <a:gd name="connsiteX165" fmla="*/ 4211440 w 6371569"/>
                <a:gd name="connsiteY165" fmla="*/ 1347291 h 4548521"/>
                <a:gd name="connsiteX166" fmla="*/ 4192390 w 6371569"/>
                <a:gd name="connsiteY166" fmla="*/ 1334591 h 4548521"/>
                <a:gd name="connsiteX167" fmla="*/ 4154290 w 6371569"/>
                <a:gd name="connsiteY167" fmla="*/ 1321891 h 4548521"/>
                <a:gd name="connsiteX168" fmla="*/ 4135240 w 6371569"/>
                <a:gd name="connsiteY168" fmla="*/ 1315541 h 4548521"/>
                <a:gd name="connsiteX169" fmla="*/ 4103490 w 6371569"/>
                <a:gd name="connsiteY169" fmla="*/ 1296491 h 4548521"/>
                <a:gd name="connsiteX170" fmla="*/ 4059040 w 6371569"/>
                <a:gd name="connsiteY170" fmla="*/ 1283791 h 4548521"/>
                <a:gd name="connsiteX171" fmla="*/ 4033640 w 6371569"/>
                <a:gd name="connsiteY171" fmla="*/ 1271091 h 4548521"/>
                <a:gd name="connsiteX172" fmla="*/ 3982840 w 6371569"/>
                <a:gd name="connsiteY172" fmla="*/ 1258391 h 4548521"/>
                <a:gd name="connsiteX173" fmla="*/ 3919340 w 6371569"/>
                <a:gd name="connsiteY173" fmla="*/ 1220291 h 4548521"/>
                <a:gd name="connsiteX174" fmla="*/ 3900290 w 6371569"/>
                <a:gd name="connsiteY174" fmla="*/ 1213941 h 4548521"/>
                <a:gd name="connsiteX175" fmla="*/ 3709790 w 6371569"/>
                <a:gd name="connsiteY175" fmla="*/ 1207591 h 4548521"/>
                <a:gd name="connsiteX176" fmla="*/ 3627240 w 6371569"/>
                <a:gd name="connsiteY176" fmla="*/ 1213941 h 4548521"/>
                <a:gd name="connsiteX177" fmla="*/ 3589140 w 6371569"/>
                <a:gd name="connsiteY177" fmla="*/ 1232991 h 4548521"/>
                <a:gd name="connsiteX178" fmla="*/ 3551040 w 6371569"/>
                <a:gd name="connsiteY178" fmla="*/ 1245691 h 4548521"/>
                <a:gd name="connsiteX179" fmla="*/ 3531990 w 6371569"/>
                <a:gd name="connsiteY179" fmla="*/ 1258391 h 4548521"/>
                <a:gd name="connsiteX180" fmla="*/ 3512940 w 6371569"/>
                <a:gd name="connsiteY180" fmla="*/ 1264741 h 4548521"/>
                <a:gd name="connsiteX181" fmla="*/ 3474840 w 6371569"/>
                <a:gd name="connsiteY181" fmla="*/ 1290141 h 4548521"/>
                <a:gd name="connsiteX182" fmla="*/ 3455790 w 6371569"/>
                <a:gd name="connsiteY182" fmla="*/ 1302841 h 4548521"/>
                <a:gd name="connsiteX183" fmla="*/ 3455790 w 6371569"/>
                <a:gd name="connsiteY183" fmla="*/ 1455241 h 4548521"/>
                <a:gd name="connsiteX184" fmla="*/ 3366890 w 6371569"/>
                <a:gd name="connsiteY184" fmla="*/ 1506041 h 4548521"/>
                <a:gd name="connsiteX185" fmla="*/ 3271640 w 6371569"/>
                <a:gd name="connsiteY185" fmla="*/ 1448891 h 4548521"/>
                <a:gd name="connsiteX186" fmla="*/ 3252590 w 6371569"/>
                <a:gd name="connsiteY186" fmla="*/ 1455241 h 4548521"/>
                <a:gd name="connsiteX187" fmla="*/ 3176390 w 6371569"/>
                <a:gd name="connsiteY187" fmla="*/ 1429841 h 4548521"/>
                <a:gd name="connsiteX188" fmla="*/ 3157340 w 6371569"/>
                <a:gd name="connsiteY188" fmla="*/ 1410791 h 4548521"/>
                <a:gd name="connsiteX189" fmla="*/ 3138290 w 6371569"/>
                <a:gd name="connsiteY189" fmla="*/ 1372691 h 4548521"/>
                <a:gd name="connsiteX190" fmla="*/ 3131940 w 6371569"/>
                <a:gd name="connsiteY190" fmla="*/ 1353641 h 4548521"/>
                <a:gd name="connsiteX191" fmla="*/ 3119240 w 6371569"/>
                <a:gd name="connsiteY191" fmla="*/ 1334591 h 4548521"/>
                <a:gd name="connsiteX192" fmla="*/ 3112890 w 6371569"/>
                <a:gd name="connsiteY192" fmla="*/ 1315541 h 4548521"/>
                <a:gd name="connsiteX193" fmla="*/ 3100190 w 6371569"/>
                <a:gd name="connsiteY193" fmla="*/ 1296491 h 4548521"/>
                <a:gd name="connsiteX194" fmla="*/ 3087490 w 6371569"/>
                <a:gd name="connsiteY194" fmla="*/ 1271091 h 4548521"/>
                <a:gd name="connsiteX195" fmla="*/ 3068440 w 6371569"/>
                <a:gd name="connsiteY195" fmla="*/ 1252041 h 4548521"/>
                <a:gd name="connsiteX196" fmla="*/ 3030340 w 6371569"/>
                <a:gd name="connsiteY196" fmla="*/ 1232991 h 4548521"/>
                <a:gd name="connsiteX197" fmla="*/ 3011290 w 6371569"/>
                <a:gd name="connsiteY197" fmla="*/ 1213941 h 4548521"/>
                <a:gd name="connsiteX198" fmla="*/ 2985890 w 6371569"/>
                <a:gd name="connsiteY198" fmla="*/ 1194891 h 4548521"/>
                <a:gd name="connsiteX199" fmla="*/ 2966840 w 6371569"/>
                <a:gd name="connsiteY199" fmla="*/ 1169491 h 4548521"/>
                <a:gd name="connsiteX200" fmla="*/ 2941440 w 6371569"/>
                <a:gd name="connsiteY200" fmla="*/ 1144091 h 4548521"/>
                <a:gd name="connsiteX201" fmla="*/ 2896990 w 6371569"/>
                <a:gd name="connsiteY201" fmla="*/ 1086941 h 4548521"/>
                <a:gd name="connsiteX202" fmla="*/ 2865240 w 6371569"/>
                <a:gd name="connsiteY202" fmla="*/ 1048841 h 4548521"/>
                <a:gd name="connsiteX203" fmla="*/ 2839840 w 6371569"/>
                <a:gd name="connsiteY203" fmla="*/ 1029791 h 4548521"/>
                <a:gd name="connsiteX204" fmla="*/ 2801740 w 6371569"/>
                <a:gd name="connsiteY204" fmla="*/ 1004391 h 4548521"/>
                <a:gd name="connsiteX205" fmla="*/ 2757290 w 6371569"/>
                <a:gd name="connsiteY205" fmla="*/ 966291 h 4548521"/>
                <a:gd name="connsiteX206" fmla="*/ 2719190 w 6371569"/>
                <a:gd name="connsiteY206" fmla="*/ 928191 h 4548521"/>
                <a:gd name="connsiteX207" fmla="*/ 2700140 w 6371569"/>
                <a:gd name="connsiteY207" fmla="*/ 915491 h 4548521"/>
                <a:gd name="connsiteX208" fmla="*/ 2655690 w 6371569"/>
                <a:gd name="connsiteY208" fmla="*/ 871041 h 4548521"/>
                <a:gd name="connsiteX209" fmla="*/ 2630290 w 6371569"/>
                <a:gd name="connsiteY209" fmla="*/ 832941 h 4548521"/>
                <a:gd name="connsiteX210" fmla="*/ 2598540 w 6371569"/>
                <a:gd name="connsiteY210" fmla="*/ 801191 h 4548521"/>
                <a:gd name="connsiteX211" fmla="*/ 2585840 w 6371569"/>
                <a:gd name="connsiteY211" fmla="*/ 782141 h 4548521"/>
                <a:gd name="connsiteX212" fmla="*/ 2522340 w 6371569"/>
                <a:gd name="connsiteY212" fmla="*/ 744041 h 4548521"/>
                <a:gd name="connsiteX213" fmla="*/ 2503290 w 6371569"/>
                <a:gd name="connsiteY213" fmla="*/ 724991 h 4548521"/>
                <a:gd name="connsiteX214" fmla="*/ 2452490 w 6371569"/>
                <a:gd name="connsiteY214" fmla="*/ 693241 h 4548521"/>
                <a:gd name="connsiteX215" fmla="*/ 2376290 w 6371569"/>
                <a:gd name="connsiteY215" fmla="*/ 642441 h 4548521"/>
                <a:gd name="connsiteX216" fmla="*/ 2331840 w 6371569"/>
                <a:gd name="connsiteY216" fmla="*/ 585291 h 4548521"/>
                <a:gd name="connsiteX217" fmla="*/ 2293740 w 6371569"/>
                <a:gd name="connsiteY217" fmla="*/ 547191 h 4548521"/>
                <a:gd name="connsiteX218" fmla="*/ 2268340 w 6371569"/>
                <a:gd name="connsiteY218" fmla="*/ 496391 h 4548521"/>
                <a:gd name="connsiteX219" fmla="*/ 2223890 w 6371569"/>
                <a:gd name="connsiteY219" fmla="*/ 350341 h 4548521"/>
                <a:gd name="connsiteX220" fmla="*/ 2211190 w 6371569"/>
                <a:gd name="connsiteY220" fmla="*/ 331291 h 4548521"/>
                <a:gd name="connsiteX221" fmla="*/ 2204840 w 6371569"/>
                <a:gd name="connsiteY221" fmla="*/ 312241 h 4548521"/>
                <a:gd name="connsiteX222" fmla="*/ 2179440 w 6371569"/>
                <a:gd name="connsiteY222" fmla="*/ 274141 h 4548521"/>
                <a:gd name="connsiteX223" fmla="*/ 2122290 w 6371569"/>
                <a:gd name="connsiteY223" fmla="*/ 134441 h 4548521"/>
                <a:gd name="connsiteX224" fmla="*/ 2096890 w 6371569"/>
                <a:gd name="connsiteY224" fmla="*/ 96341 h 4548521"/>
                <a:gd name="connsiteX225" fmla="*/ 2071490 w 6371569"/>
                <a:gd name="connsiteY225" fmla="*/ 89991 h 4548521"/>
                <a:gd name="connsiteX226" fmla="*/ 2001640 w 6371569"/>
                <a:gd name="connsiteY226" fmla="*/ 58241 h 4548521"/>
                <a:gd name="connsiteX227" fmla="*/ 1982590 w 6371569"/>
                <a:gd name="connsiteY227" fmla="*/ 45541 h 4548521"/>
                <a:gd name="connsiteX228" fmla="*/ 1684140 w 6371569"/>
                <a:gd name="connsiteY228" fmla="*/ 26491 h 4548521"/>
                <a:gd name="connsiteX229" fmla="*/ 763390 w 6371569"/>
                <a:gd name="connsiteY229" fmla="*/ 13791 h 4548521"/>
                <a:gd name="connsiteX230" fmla="*/ 503040 w 6371569"/>
                <a:gd name="connsiteY230" fmla="*/ 1091 h 4548521"/>
                <a:gd name="connsiteX231" fmla="*/ 452240 w 6371569"/>
                <a:gd name="connsiteY231" fmla="*/ 20141 h 4548521"/>
                <a:gd name="connsiteX232" fmla="*/ 134740 w 6371569"/>
                <a:gd name="connsiteY232" fmla="*/ 20141 h 4548521"/>
                <a:gd name="connsiteX233" fmla="*/ 45840 w 6371569"/>
                <a:gd name="connsiteY233" fmla="*/ 64591 h 4548521"/>
                <a:gd name="connsiteX234" fmla="*/ 26790 w 6371569"/>
                <a:gd name="connsiteY234" fmla="*/ 229691 h 4548521"/>
                <a:gd name="connsiteX235" fmla="*/ 7740 w 6371569"/>
                <a:gd name="connsiteY235" fmla="*/ 369391 h 4548521"/>
                <a:gd name="connsiteX236" fmla="*/ 20440 w 6371569"/>
                <a:gd name="connsiteY23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18040 w 6371569"/>
                <a:gd name="connsiteY129" fmla="*/ 1753691 h 4548521"/>
                <a:gd name="connsiteX130" fmla="*/ 6192640 w 6371569"/>
                <a:gd name="connsiteY130" fmla="*/ 1696541 h 4548521"/>
                <a:gd name="connsiteX131" fmla="*/ 6141840 w 6371569"/>
                <a:gd name="connsiteY131" fmla="*/ 1594941 h 4548521"/>
                <a:gd name="connsiteX132" fmla="*/ 6135490 w 6371569"/>
                <a:gd name="connsiteY132" fmla="*/ 1575891 h 4548521"/>
                <a:gd name="connsiteX133" fmla="*/ 6129140 w 6371569"/>
                <a:gd name="connsiteY133" fmla="*/ 1550491 h 4548521"/>
                <a:gd name="connsiteX134" fmla="*/ 6116440 w 6371569"/>
                <a:gd name="connsiteY134" fmla="*/ 15314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563990 w 6371569"/>
                <a:gd name="connsiteY141" fmla="*/ 1436191 h 4548521"/>
                <a:gd name="connsiteX142" fmla="*/ 5506840 w 6371569"/>
                <a:gd name="connsiteY142" fmla="*/ 1448891 h 4548521"/>
                <a:gd name="connsiteX143" fmla="*/ 5468740 w 6371569"/>
                <a:gd name="connsiteY143" fmla="*/ 1461591 h 4548521"/>
                <a:gd name="connsiteX144" fmla="*/ 5449690 w 6371569"/>
                <a:gd name="connsiteY144" fmla="*/ 1467941 h 4548521"/>
                <a:gd name="connsiteX145" fmla="*/ 5430640 w 6371569"/>
                <a:gd name="connsiteY145" fmla="*/ 1480641 h 4548521"/>
                <a:gd name="connsiteX146" fmla="*/ 5373490 w 6371569"/>
                <a:gd name="connsiteY146" fmla="*/ 1493341 h 4548521"/>
                <a:gd name="connsiteX147" fmla="*/ 5309990 w 6371569"/>
                <a:gd name="connsiteY147" fmla="*/ 1506041 h 4548521"/>
                <a:gd name="connsiteX148" fmla="*/ 5202040 w 6371569"/>
                <a:gd name="connsiteY148" fmla="*/ 1525091 h 4548521"/>
                <a:gd name="connsiteX149" fmla="*/ 5030590 w 6371569"/>
                <a:gd name="connsiteY149" fmla="*/ 1512391 h 4548521"/>
                <a:gd name="connsiteX150" fmla="*/ 4967090 w 6371569"/>
                <a:gd name="connsiteY150" fmla="*/ 1493341 h 4548521"/>
                <a:gd name="connsiteX151" fmla="*/ 4948040 w 6371569"/>
                <a:gd name="connsiteY151" fmla="*/ 1486991 h 4548521"/>
                <a:gd name="connsiteX152" fmla="*/ 4922640 w 6371569"/>
                <a:gd name="connsiteY152" fmla="*/ 1480641 h 4548521"/>
                <a:gd name="connsiteX153" fmla="*/ 4903590 w 6371569"/>
                <a:gd name="connsiteY153" fmla="*/ 1474291 h 4548521"/>
                <a:gd name="connsiteX154" fmla="*/ 4833740 w 6371569"/>
                <a:gd name="connsiteY154" fmla="*/ 1467941 h 4548521"/>
                <a:gd name="connsiteX155" fmla="*/ 4795640 w 6371569"/>
                <a:gd name="connsiteY155" fmla="*/ 1455241 h 4548521"/>
                <a:gd name="connsiteX156" fmla="*/ 4522590 w 6371569"/>
                <a:gd name="connsiteY156" fmla="*/ 1442541 h 4548521"/>
                <a:gd name="connsiteX157" fmla="*/ 4490840 w 6371569"/>
                <a:gd name="connsiteY157" fmla="*/ 1436191 h 4548521"/>
                <a:gd name="connsiteX158" fmla="*/ 4452740 w 6371569"/>
                <a:gd name="connsiteY158" fmla="*/ 1423491 h 4548521"/>
                <a:gd name="connsiteX159" fmla="*/ 4395590 w 6371569"/>
                <a:gd name="connsiteY159" fmla="*/ 1417141 h 4548521"/>
                <a:gd name="connsiteX160" fmla="*/ 4357490 w 6371569"/>
                <a:gd name="connsiteY160" fmla="*/ 1391741 h 4548521"/>
                <a:gd name="connsiteX161" fmla="*/ 4319390 w 6371569"/>
                <a:gd name="connsiteY161" fmla="*/ 1379041 h 4548521"/>
                <a:gd name="connsiteX162" fmla="*/ 4281290 w 6371569"/>
                <a:gd name="connsiteY162" fmla="*/ 1366341 h 4548521"/>
                <a:gd name="connsiteX163" fmla="*/ 4243190 w 6371569"/>
                <a:gd name="connsiteY163" fmla="*/ 1353641 h 4548521"/>
                <a:gd name="connsiteX164" fmla="*/ 4211440 w 6371569"/>
                <a:gd name="connsiteY164" fmla="*/ 1347291 h 4548521"/>
                <a:gd name="connsiteX165" fmla="*/ 4192390 w 6371569"/>
                <a:gd name="connsiteY165" fmla="*/ 1334591 h 4548521"/>
                <a:gd name="connsiteX166" fmla="*/ 4154290 w 6371569"/>
                <a:gd name="connsiteY166" fmla="*/ 1321891 h 4548521"/>
                <a:gd name="connsiteX167" fmla="*/ 4135240 w 6371569"/>
                <a:gd name="connsiteY167" fmla="*/ 1315541 h 4548521"/>
                <a:gd name="connsiteX168" fmla="*/ 4103490 w 6371569"/>
                <a:gd name="connsiteY168" fmla="*/ 1296491 h 4548521"/>
                <a:gd name="connsiteX169" fmla="*/ 4059040 w 6371569"/>
                <a:gd name="connsiteY169" fmla="*/ 1283791 h 4548521"/>
                <a:gd name="connsiteX170" fmla="*/ 4033640 w 6371569"/>
                <a:gd name="connsiteY170" fmla="*/ 1271091 h 4548521"/>
                <a:gd name="connsiteX171" fmla="*/ 3982840 w 6371569"/>
                <a:gd name="connsiteY171" fmla="*/ 1258391 h 4548521"/>
                <a:gd name="connsiteX172" fmla="*/ 3919340 w 6371569"/>
                <a:gd name="connsiteY172" fmla="*/ 1220291 h 4548521"/>
                <a:gd name="connsiteX173" fmla="*/ 3900290 w 6371569"/>
                <a:gd name="connsiteY173" fmla="*/ 1213941 h 4548521"/>
                <a:gd name="connsiteX174" fmla="*/ 3709790 w 6371569"/>
                <a:gd name="connsiteY174" fmla="*/ 1207591 h 4548521"/>
                <a:gd name="connsiteX175" fmla="*/ 3627240 w 6371569"/>
                <a:gd name="connsiteY175" fmla="*/ 1213941 h 4548521"/>
                <a:gd name="connsiteX176" fmla="*/ 3589140 w 6371569"/>
                <a:gd name="connsiteY176" fmla="*/ 1232991 h 4548521"/>
                <a:gd name="connsiteX177" fmla="*/ 3551040 w 6371569"/>
                <a:gd name="connsiteY177" fmla="*/ 1245691 h 4548521"/>
                <a:gd name="connsiteX178" fmla="*/ 3531990 w 6371569"/>
                <a:gd name="connsiteY178" fmla="*/ 1258391 h 4548521"/>
                <a:gd name="connsiteX179" fmla="*/ 3512940 w 6371569"/>
                <a:gd name="connsiteY179" fmla="*/ 1264741 h 4548521"/>
                <a:gd name="connsiteX180" fmla="*/ 3474840 w 6371569"/>
                <a:gd name="connsiteY180" fmla="*/ 1290141 h 4548521"/>
                <a:gd name="connsiteX181" fmla="*/ 3455790 w 6371569"/>
                <a:gd name="connsiteY181" fmla="*/ 1302841 h 4548521"/>
                <a:gd name="connsiteX182" fmla="*/ 3455790 w 6371569"/>
                <a:gd name="connsiteY182" fmla="*/ 1455241 h 4548521"/>
                <a:gd name="connsiteX183" fmla="*/ 3366890 w 6371569"/>
                <a:gd name="connsiteY183" fmla="*/ 1506041 h 4548521"/>
                <a:gd name="connsiteX184" fmla="*/ 3271640 w 6371569"/>
                <a:gd name="connsiteY184" fmla="*/ 1448891 h 4548521"/>
                <a:gd name="connsiteX185" fmla="*/ 3252590 w 6371569"/>
                <a:gd name="connsiteY185" fmla="*/ 1455241 h 4548521"/>
                <a:gd name="connsiteX186" fmla="*/ 3176390 w 6371569"/>
                <a:gd name="connsiteY186" fmla="*/ 1429841 h 4548521"/>
                <a:gd name="connsiteX187" fmla="*/ 3157340 w 6371569"/>
                <a:gd name="connsiteY187" fmla="*/ 1410791 h 4548521"/>
                <a:gd name="connsiteX188" fmla="*/ 3138290 w 6371569"/>
                <a:gd name="connsiteY188" fmla="*/ 1372691 h 4548521"/>
                <a:gd name="connsiteX189" fmla="*/ 3131940 w 6371569"/>
                <a:gd name="connsiteY189" fmla="*/ 1353641 h 4548521"/>
                <a:gd name="connsiteX190" fmla="*/ 3119240 w 6371569"/>
                <a:gd name="connsiteY190" fmla="*/ 1334591 h 4548521"/>
                <a:gd name="connsiteX191" fmla="*/ 3112890 w 6371569"/>
                <a:gd name="connsiteY191" fmla="*/ 1315541 h 4548521"/>
                <a:gd name="connsiteX192" fmla="*/ 3100190 w 6371569"/>
                <a:gd name="connsiteY192" fmla="*/ 1296491 h 4548521"/>
                <a:gd name="connsiteX193" fmla="*/ 3087490 w 6371569"/>
                <a:gd name="connsiteY193" fmla="*/ 1271091 h 4548521"/>
                <a:gd name="connsiteX194" fmla="*/ 3068440 w 6371569"/>
                <a:gd name="connsiteY194" fmla="*/ 1252041 h 4548521"/>
                <a:gd name="connsiteX195" fmla="*/ 3030340 w 6371569"/>
                <a:gd name="connsiteY195" fmla="*/ 1232991 h 4548521"/>
                <a:gd name="connsiteX196" fmla="*/ 3011290 w 6371569"/>
                <a:gd name="connsiteY196" fmla="*/ 1213941 h 4548521"/>
                <a:gd name="connsiteX197" fmla="*/ 2985890 w 6371569"/>
                <a:gd name="connsiteY197" fmla="*/ 1194891 h 4548521"/>
                <a:gd name="connsiteX198" fmla="*/ 2966840 w 6371569"/>
                <a:gd name="connsiteY198" fmla="*/ 1169491 h 4548521"/>
                <a:gd name="connsiteX199" fmla="*/ 2941440 w 6371569"/>
                <a:gd name="connsiteY199" fmla="*/ 1144091 h 4548521"/>
                <a:gd name="connsiteX200" fmla="*/ 2896990 w 6371569"/>
                <a:gd name="connsiteY200" fmla="*/ 1086941 h 4548521"/>
                <a:gd name="connsiteX201" fmla="*/ 2865240 w 6371569"/>
                <a:gd name="connsiteY201" fmla="*/ 1048841 h 4548521"/>
                <a:gd name="connsiteX202" fmla="*/ 2839840 w 6371569"/>
                <a:gd name="connsiteY202" fmla="*/ 1029791 h 4548521"/>
                <a:gd name="connsiteX203" fmla="*/ 2801740 w 6371569"/>
                <a:gd name="connsiteY203" fmla="*/ 1004391 h 4548521"/>
                <a:gd name="connsiteX204" fmla="*/ 2757290 w 6371569"/>
                <a:gd name="connsiteY204" fmla="*/ 966291 h 4548521"/>
                <a:gd name="connsiteX205" fmla="*/ 2719190 w 6371569"/>
                <a:gd name="connsiteY205" fmla="*/ 928191 h 4548521"/>
                <a:gd name="connsiteX206" fmla="*/ 2700140 w 6371569"/>
                <a:gd name="connsiteY206" fmla="*/ 915491 h 4548521"/>
                <a:gd name="connsiteX207" fmla="*/ 2655690 w 6371569"/>
                <a:gd name="connsiteY207" fmla="*/ 871041 h 4548521"/>
                <a:gd name="connsiteX208" fmla="*/ 2630290 w 6371569"/>
                <a:gd name="connsiteY208" fmla="*/ 832941 h 4548521"/>
                <a:gd name="connsiteX209" fmla="*/ 2598540 w 6371569"/>
                <a:gd name="connsiteY209" fmla="*/ 801191 h 4548521"/>
                <a:gd name="connsiteX210" fmla="*/ 2585840 w 6371569"/>
                <a:gd name="connsiteY210" fmla="*/ 782141 h 4548521"/>
                <a:gd name="connsiteX211" fmla="*/ 2522340 w 6371569"/>
                <a:gd name="connsiteY211" fmla="*/ 744041 h 4548521"/>
                <a:gd name="connsiteX212" fmla="*/ 2503290 w 6371569"/>
                <a:gd name="connsiteY212" fmla="*/ 724991 h 4548521"/>
                <a:gd name="connsiteX213" fmla="*/ 2452490 w 6371569"/>
                <a:gd name="connsiteY213" fmla="*/ 693241 h 4548521"/>
                <a:gd name="connsiteX214" fmla="*/ 2376290 w 6371569"/>
                <a:gd name="connsiteY214" fmla="*/ 642441 h 4548521"/>
                <a:gd name="connsiteX215" fmla="*/ 2331840 w 6371569"/>
                <a:gd name="connsiteY215" fmla="*/ 585291 h 4548521"/>
                <a:gd name="connsiteX216" fmla="*/ 2293740 w 6371569"/>
                <a:gd name="connsiteY216" fmla="*/ 547191 h 4548521"/>
                <a:gd name="connsiteX217" fmla="*/ 2268340 w 6371569"/>
                <a:gd name="connsiteY217" fmla="*/ 496391 h 4548521"/>
                <a:gd name="connsiteX218" fmla="*/ 2223890 w 6371569"/>
                <a:gd name="connsiteY218" fmla="*/ 350341 h 4548521"/>
                <a:gd name="connsiteX219" fmla="*/ 2211190 w 6371569"/>
                <a:gd name="connsiteY219" fmla="*/ 331291 h 4548521"/>
                <a:gd name="connsiteX220" fmla="*/ 2204840 w 6371569"/>
                <a:gd name="connsiteY220" fmla="*/ 312241 h 4548521"/>
                <a:gd name="connsiteX221" fmla="*/ 2179440 w 6371569"/>
                <a:gd name="connsiteY221" fmla="*/ 274141 h 4548521"/>
                <a:gd name="connsiteX222" fmla="*/ 2122290 w 6371569"/>
                <a:gd name="connsiteY222" fmla="*/ 134441 h 4548521"/>
                <a:gd name="connsiteX223" fmla="*/ 2096890 w 6371569"/>
                <a:gd name="connsiteY223" fmla="*/ 96341 h 4548521"/>
                <a:gd name="connsiteX224" fmla="*/ 2071490 w 6371569"/>
                <a:gd name="connsiteY224" fmla="*/ 89991 h 4548521"/>
                <a:gd name="connsiteX225" fmla="*/ 2001640 w 6371569"/>
                <a:gd name="connsiteY225" fmla="*/ 58241 h 4548521"/>
                <a:gd name="connsiteX226" fmla="*/ 1982590 w 6371569"/>
                <a:gd name="connsiteY226" fmla="*/ 45541 h 4548521"/>
                <a:gd name="connsiteX227" fmla="*/ 1684140 w 6371569"/>
                <a:gd name="connsiteY227" fmla="*/ 26491 h 4548521"/>
                <a:gd name="connsiteX228" fmla="*/ 763390 w 6371569"/>
                <a:gd name="connsiteY228" fmla="*/ 13791 h 4548521"/>
                <a:gd name="connsiteX229" fmla="*/ 503040 w 6371569"/>
                <a:gd name="connsiteY229" fmla="*/ 1091 h 4548521"/>
                <a:gd name="connsiteX230" fmla="*/ 452240 w 6371569"/>
                <a:gd name="connsiteY230" fmla="*/ 20141 h 4548521"/>
                <a:gd name="connsiteX231" fmla="*/ 134740 w 6371569"/>
                <a:gd name="connsiteY231" fmla="*/ 20141 h 4548521"/>
                <a:gd name="connsiteX232" fmla="*/ 45840 w 6371569"/>
                <a:gd name="connsiteY232" fmla="*/ 64591 h 4548521"/>
                <a:gd name="connsiteX233" fmla="*/ 26790 w 6371569"/>
                <a:gd name="connsiteY233" fmla="*/ 229691 h 4548521"/>
                <a:gd name="connsiteX234" fmla="*/ 7740 w 6371569"/>
                <a:gd name="connsiteY234" fmla="*/ 369391 h 4548521"/>
                <a:gd name="connsiteX235" fmla="*/ 20440 w 6371569"/>
                <a:gd name="connsiteY23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18040 w 6371569"/>
                <a:gd name="connsiteY129" fmla="*/ 1753691 h 4548521"/>
                <a:gd name="connsiteX130" fmla="*/ 6192640 w 6371569"/>
                <a:gd name="connsiteY130" fmla="*/ 1696541 h 4548521"/>
                <a:gd name="connsiteX131" fmla="*/ 6141840 w 6371569"/>
                <a:gd name="connsiteY131" fmla="*/ 1594941 h 4548521"/>
                <a:gd name="connsiteX132" fmla="*/ 6135490 w 6371569"/>
                <a:gd name="connsiteY132" fmla="*/ 1575891 h 4548521"/>
                <a:gd name="connsiteX133" fmla="*/ 6129140 w 6371569"/>
                <a:gd name="connsiteY133" fmla="*/ 155049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563990 w 6371569"/>
                <a:gd name="connsiteY140" fmla="*/ 1436191 h 4548521"/>
                <a:gd name="connsiteX141" fmla="*/ 5506840 w 6371569"/>
                <a:gd name="connsiteY141" fmla="*/ 1448891 h 4548521"/>
                <a:gd name="connsiteX142" fmla="*/ 5468740 w 6371569"/>
                <a:gd name="connsiteY142" fmla="*/ 1461591 h 4548521"/>
                <a:gd name="connsiteX143" fmla="*/ 5449690 w 6371569"/>
                <a:gd name="connsiteY143" fmla="*/ 1467941 h 4548521"/>
                <a:gd name="connsiteX144" fmla="*/ 5430640 w 6371569"/>
                <a:gd name="connsiteY144" fmla="*/ 1480641 h 4548521"/>
                <a:gd name="connsiteX145" fmla="*/ 5373490 w 6371569"/>
                <a:gd name="connsiteY145" fmla="*/ 1493341 h 4548521"/>
                <a:gd name="connsiteX146" fmla="*/ 5309990 w 6371569"/>
                <a:gd name="connsiteY146" fmla="*/ 1506041 h 4548521"/>
                <a:gd name="connsiteX147" fmla="*/ 5202040 w 6371569"/>
                <a:gd name="connsiteY147" fmla="*/ 1525091 h 4548521"/>
                <a:gd name="connsiteX148" fmla="*/ 5030590 w 6371569"/>
                <a:gd name="connsiteY148" fmla="*/ 1512391 h 4548521"/>
                <a:gd name="connsiteX149" fmla="*/ 4967090 w 6371569"/>
                <a:gd name="connsiteY149" fmla="*/ 1493341 h 4548521"/>
                <a:gd name="connsiteX150" fmla="*/ 4948040 w 6371569"/>
                <a:gd name="connsiteY150" fmla="*/ 1486991 h 4548521"/>
                <a:gd name="connsiteX151" fmla="*/ 4922640 w 6371569"/>
                <a:gd name="connsiteY151" fmla="*/ 1480641 h 4548521"/>
                <a:gd name="connsiteX152" fmla="*/ 4903590 w 6371569"/>
                <a:gd name="connsiteY152" fmla="*/ 1474291 h 4548521"/>
                <a:gd name="connsiteX153" fmla="*/ 4833740 w 6371569"/>
                <a:gd name="connsiteY153" fmla="*/ 1467941 h 4548521"/>
                <a:gd name="connsiteX154" fmla="*/ 4795640 w 6371569"/>
                <a:gd name="connsiteY154" fmla="*/ 1455241 h 4548521"/>
                <a:gd name="connsiteX155" fmla="*/ 4522590 w 6371569"/>
                <a:gd name="connsiteY155" fmla="*/ 1442541 h 4548521"/>
                <a:gd name="connsiteX156" fmla="*/ 4490840 w 6371569"/>
                <a:gd name="connsiteY156" fmla="*/ 1436191 h 4548521"/>
                <a:gd name="connsiteX157" fmla="*/ 4452740 w 6371569"/>
                <a:gd name="connsiteY157" fmla="*/ 1423491 h 4548521"/>
                <a:gd name="connsiteX158" fmla="*/ 4395590 w 6371569"/>
                <a:gd name="connsiteY158" fmla="*/ 1417141 h 4548521"/>
                <a:gd name="connsiteX159" fmla="*/ 4357490 w 6371569"/>
                <a:gd name="connsiteY159" fmla="*/ 1391741 h 4548521"/>
                <a:gd name="connsiteX160" fmla="*/ 4319390 w 6371569"/>
                <a:gd name="connsiteY160" fmla="*/ 1379041 h 4548521"/>
                <a:gd name="connsiteX161" fmla="*/ 4281290 w 6371569"/>
                <a:gd name="connsiteY161" fmla="*/ 1366341 h 4548521"/>
                <a:gd name="connsiteX162" fmla="*/ 4243190 w 6371569"/>
                <a:gd name="connsiteY162" fmla="*/ 1353641 h 4548521"/>
                <a:gd name="connsiteX163" fmla="*/ 4211440 w 6371569"/>
                <a:gd name="connsiteY163" fmla="*/ 1347291 h 4548521"/>
                <a:gd name="connsiteX164" fmla="*/ 4192390 w 6371569"/>
                <a:gd name="connsiteY164" fmla="*/ 1334591 h 4548521"/>
                <a:gd name="connsiteX165" fmla="*/ 4154290 w 6371569"/>
                <a:gd name="connsiteY165" fmla="*/ 1321891 h 4548521"/>
                <a:gd name="connsiteX166" fmla="*/ 4135240 w 6371569"/>
                <a:gd name="connsiteY166" fmla="*/ 1315541 h 4548521"/>
                <a:gd name="connsiteX167" fmla="*/ 4103490 w 6371569"/>
                <a:gd name="connsiteY167" fmla="*/ 1296491 h 4548521"/>
                <a:gd name="connsiteX168" fmla="*/ 4059040 w 6371569"/>
                <a:gd name="connsiteY168" fmla="*/ 1283791 h 4548521"/>
                <a:gd name="connsiteX169" fmla="*/ 4033640 w 6371569"/>
                <a:gd name="connsiteY169" fmla="*/ 1271091 h 4548521"/>
                <a:gd name="connsiteX170" fmla="*/ 3982840 w 6371569"/>
                <a:gd name="connsiteY170" fmla="*/ 1258391 h 4548521"/>
                <a:gd name="connsiteX171" fmla="*/ 3919340 w 6371569"/>
                <a:gd name="connsiteY171" fmla="*/ 1220291 h 4548521"/>
                <a:gd name="connsiteX172" fmla="*/ 3900290 w 6371569"/>
                <a:gd name="connsiteY172" fmla="*/ 1213941 h 4548521"/>
                <a:gd name="connsiteX173" fmla="*/ 3709790 w 6371569"/>
                <a:gd name="connsiteY173" fmla="*/ 1207591 h 4548521"/>
                <a:gd name="connsiteX174" fmla="*/ 3627240 w 6371569"/>
                <a:gd name="connsiteY174" fmla="*/ 1213941 h 4548521"/>
                <a:gd name="connsiteX175" fmla="*/ 3589140 w 6371569"/>
                <a:gd name="connsiteY175" fmla="*/ 1232991 h 4548521"/>
                <a:gd name="connsiteX176" fmla="*/ 3551040 w 6371569"/>
                <a:gd name="connsiteY176" fmla="*/ 1245691 h 4548521"/>
                <a:gd name="connsiteX177" fmla="*/ 3531990 w 6371569"/>
                <a:gd name="connsiteY177" fmla="*/ 1258391 h 4548521"/>
                <a:gd name="connsiteX178" fmla="*/ 3512940 w 6371569"/>
                <a:gd name="connsiteY178" fmla="*/ 1264741 h 4548521"/>
                <a:gd name="connsiteX179" fmla="*/ 3474840 w 6371569"/>
                <a:gd name="connsiteY179" fmla="*/ 1290141 h 4548521"/>
                <a:gd name="connsiteX180" fmla="*/ 3455790 w 6371569"/>
                <a:gd name="connsiteY180" fmla="*/ 1302841 h 4548521"/>
                <a:gd name="connsiteX181" fmla="*/ 3455790 w 6371569"/>
                <a:gd name="connsiteY181" fmla="*/ 1455241 h 4548521"/>
                <a:gd name="connsiteX182" fmla="*/ 3366890 w 6371569"/>
                <a:gd name="connsiteY182" fmla="*/ 1506041 h 4548521"/>
                <a:gd name="connsiteX183" fmla="*/ 3271640 w 6371569"/>
                <a:gd name="connsiteY183" fmla="*/ 1448891 h 4548521"/>
                <a:gd name="connsiteX184" fmla="*/ 3252590 w 6371569"/>
                <a:gd name="connsiteY184" fmla="*/ 1455241 h 4548521"/>
                <a:gd name="connsiteX185" fmla="*/ 3176390 w 6371569"/>
                <a:gd name="connsiteY185" fmla="*/ 1429841 h 4548521"/>
                <a:gd name="connsiteX186" fmla="*/ 3157340 w 6371569"/>
                <a:gd name="connsiteY186" fmla="*/ 1410791 h 4548521"/>
                <a:gd name="connsiteX187" fmla="*/ 3138290 w 6371569"/>
                <a:gd name="connsiteY187" fmla="*/ 1372691 h 4548521"/>
                <a:gd name="connsiteX188" fmla="*/ 3131940 w 6371569"/>
                <a:gd name="connsiteY188" fmla="*/ 1353641 h 4548521"/>
                <a:gd name="connsiteX189" fmla="*/ 3119240 w 6371569"/>
                <a:gd name="connsiteY189" fmla="*/ 1334591 h 4548521"/>
                <a:gd name="connsiteX190" fmla="*/ 3112890 w 6371569"/>
                <a:gd name="connsiteY190" fmla="*/ 1315541 h 4548521"/>
                <a:gd name="connsiteX191" fmla="*/ 3100190 w 6371569"/>
                <a:gd name="connsiteY191" fmla="*/ 1296491 h 4548521"/>
                <a:gd name="connsiteX192" fmla="*/ 3087490 w 6371569"/>
                <a:gd name="connsiteY192" fmla="*/ 1271091 h 4548521"/>
                <a:gd name="connsiteX193" fmla="*/ 3068440 w 6371569"/>
                <a:gd name="connsiteY193" fmla="*/ 1252041 h 4548521"/>
                <a:gd name="connsiteX194" fmla="*/ 3030340 w 6371569"/>
                <a:gd name="connsiteY194" fmla="*/ 1232991 h 4548521"/>
                <a:gd name="connsiteX195" fmla="*/ 3011290 w 6371569"/>
                <a:gd name="connsiteY195" fmla="*/ 1213941 h 4548521"/>
                <a:gd name="connsiteX196" fmla="*/ 2985890 w 6371569"/>
                <a:gd name="connsiteY196" fmla="*/ 1194891 h 4548521"/>
                <a:gd name="connsiteX197" fmla="*/ 2966840 w 6371569"/>
                <a:gd name="connsiteY197" fmla="*/ 1169491 h 4548521"/>
                <a:gd name="connsiteX198" fmla="*/ 2941440 w 6371569"/>
                <a:gd name="connsiteY198" fmla="*/ 1144091 h 4548521"/>
                <a:gd name="connsiteX199" fmla="*/ 2896990 w 6371569"/>
                <a:gd name="connsiteY199" fmla="*/ 1086941 h 4548521"/>
                <a:gd name="connsiteX200" fmla="*/ 2865240 w 6371569"/>
                <a:gd name="connsiteY200" fmla="*/ 1048841 h 4548521"/>
                <a:gd name="connsiteX201" fmla="*/ 2839840 w 6371569"/>
                <a:gd name="connsiteY201" fmla="*/ 1029791 h 4548521"/>
                <a:gd name="connsiteX202" fmla="*/ 2801740 w 6371569"/>
                <a:gd name="connsiteY202" fmla="*/ 1004391 h 4548521"/>
                <a:gd name="connsiteX203" fmla="*/ 2757290 w 6371569"/>
                <a:gd name="connsiteY203" fmla="*/ 966291 h 4548521"/>
                <a:gd name="connsiteX204" fmla="*/ 2719190 w 6371569"/>
                <a:gd name="connsiteY204" fmla="*/ 928191 h 4548521"/>
                <a:gd name="connsiteX205" fmla="*/ 2700140 w 6371569"/>
                <a:gd name="connsiteY205" fmla="*/ 915491 h 4548521"/>
                <a:gd name="connsiteX206" fmla="*/ 2655690 w 6371569"/>
                <a:gd name="connsiteY206" fmla="*/ 871041 h 4548521"/>
                <a:gd name="connsiteX207" fmla="*/ 2630290 w 6371569"/>
                <a:gd name="connsiteY207" fmla="*/ 832941 h 4548521"/>
                <a:gd name="connsiteX208" fmla="*/ 2598540 w 6371569"/>
                <a:gd name="connsiteY208" fmla="*/ 801191 h 4548521"/>
                <a:gd name="connsiteX209" fmla="*/ 2585840 w 6371569"/>
                <a:gd name="connsiteY209" fmla="*/ 782141 h 4548521"/>
                <a:gd name="connsiteX210" fmla="*/ 2522340 w 6371569"/>
                <a:gd name="connsiteY210" fmla="*/ 744041 h 4548521"/>
                <a:gd name="connsiteX211" fmla="*/ 2503290 w 6371569"/>
                <a:gd name="connsiteY211" fmla="*/ 724991 h 4548521"/>
                <a:gd name="connsiteX212" fmla="*/ 2452490 w 6371569"/>
                <a:gd name="connsiteY212" fmla="*/ 693241 h 4548521"/>
                <a:gd name="connsiteX213" fmla="*/ 2376290 w 6371569"/>
                <a:gd name="connsiteY213" fmla="*/ 642441 h 4548521"/>
                <a:gd name="connsiteX214" fmla="*/ 2331840 w 6371569"/>
                <a:gd name="connsiteY214" fmla="*/ 585291 h 4548521"/>
                <a:gd name="connsiteX215" fmla="*/ 2293740 w 6371569"/>
                <a:gd name="connsiteY215" fmla="*/ 547191 h 4548521"/>
                <a:gd name="connsiteX216" fmla="*/ 2268340 w 6371569"/>
                <a:gd name="connsiteY216" fmla="*/ 496391 h 4548521"/>
                <a:gd name="connsiteX217" fmla="*/ 2223890 w 6371569"/>
                <a:gd name="connsiteY217" fmla="*/ 350341 h 4548521"/>
                <a:gd name="connsiteX218" fmla="*/ 2211190 w 6371569"/>
                <a:gd name="connsiteY218" fmla="*/ 331291 h 4548521"/>
                <a:gd name="connsiteX219" fmla="*/ 2204840 w 6371569"/>
                <a:gd name="connsiteY219" fmla="*/ 312241 h 4548521"/>
                <a:gd name="connsiteX220" fmla="*/ 2179440 w 6371569"/>
                <a:gd name="connsiteY220" fmla="*/ 274141 h 4548521"/>
                <a:gd name="connsiteX221" fmla="*/ 2122290 w 6371569"/>
                <a:gd name="connsiteY221" fmla="*/ 134441 h 4548521"/>
                <a:gd name="connsiteX222" fmla="*/ 2096890 w 6371569"/>
                <a:gd name="connsiteY222" fmla="*/ 96341 h 4548521"/>
                <a:gd name="connsiteX223" fmla="*/ 2071490 w 6371569"/>
                <a:gd name="connsiteY223" fmla="*/ 89991 h 4548521"/>
                <a:gd name="connsiteX224" fmla="*/ 2001640 w 6371569"/>
                <a:gd name="connsiteY224" fmla="*/ 58241 h 4548521"/>
                <a:gd name="connsiteX225" fmla="*/ 1982590 w 6371569"/>
                <a:gd name="connsiteY225" fmla="*/ 45541 h 4548521"/>
                <a:gd name="connsiteX226" fmla="*/ 1684140 w 6371569"/>
                <a:gd name="connsiteY226" fmla="*/ 26491 h 4548521"/>
                <a:gd name="connsiteX227" fmla="*/ 763390 w 6371569"/>
                <a:gd name="connsiteY227" fmla="*/ 13791 h 4548521"/>
                <a:gd name="connsiteX228" fmla="*/ 503040 w 6371569"/>
                <a:gd name="connsiteY228" fmla="*/ 1091 h 4548521"/>
                <a:gd name="connsiteX229" fmla="*/ 452240 w 6371569"/>
                <a:gd name="connsiteY229" fmla="*/ 20141 h 4548521"/>
                <a:gd name="connsiteX230" fmla="*/ 134740 w 6371569"/>
                <a:gd name="connsiteY230" fmla="*/ 20141 h 4548521"/>
                <a:gd name="connsiteX231" fmla="*/ 45840 w 6371569"/>
                <a:gd name="connsiteY231" fmla="*/ 64591 h 4548521"/>
                <a:gd name="connsiteX232" fmla="*/ 26790 w 6371569"/>
                <a:gd name="connsiteY232" fmla="*/ 229691 h 4548521"/>
                <a:gd name="connsiteX233" fmla="*/ 7740 w 6371569"/>
                <a:gd name="connsiteY233" fmla="*/ 369391 h 4548521"/>
                <a:gd name="connsiteX234" fmla="*/ 20440 w 6371569"/>
                <a:gd name="connsiteY23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18040 w 6371569"/>
                <a:gd name="connsiteY129" fmla="*/ 1753691 h 4548521"/>
                <a:gd name="connsiteX130" fmla="*/ 6192640 w 6371569"/>
                <a:gd name="connsiteY130" fmla="*/ 1696541 h 4548521"/>
                <a:gd name="connsiteX131" fmla="*/ 6141840 w 6371569"/>
                <a:gd name="connsiteY131" fmla="*/ 1594941 h 4548521"/>
                <a:gd name="connsiteX132" fmla="*/ 6135490 w 6371569"/>
                <a:gd name="connsiteY132" fmla="*/ 157589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563990 w 6371569"/>
                <a:gd name="connsiteY139" fmla="*/ 1436191 h 4548521"/>
                <a:gd name="connsiteX140" fmla="*/ 5506840 w 6371569"/>
                <a:gd name="connsiteY140" fmla="*/ 1448891 h 4548521"/>
                <a:gd name="connsiteX141" fmla="*/ 5468740 w 6371569"/>
                <a:gd name="connsiteY141" fmla="*/ 1461591 h 4548521"/>
                <a:gd name="connsiteX142" fmla="*/ 5449690 w 6371569"/>
                <a:gd name="connsiteY142" fmla="*/ 1467941 h 4548521"/>
                <a:gd name="connsiteX143" fmla="*/ 5430640 w 6371569"/>
                <a:gd name="connsiteY143" fmla="*/ 1480641 h 4548521"/>
                <a:gd name="connsiteX144" fmla="*/ 5373490 w 6371569"/>
                <a:gd name="connsiteY144" fmla="*/ 1493341 h 4548521"/>
                <a:gd name="connsiteX145" fmla="*/ 5309990 w 6371569"/>
                <a:gd name="connsiteY145" fmla="*/ 1506041 h 4548521"/>
                <a:gd name="connsiteX146" fmla="*/ 5202040 w 6371569"/>
                <a:gd name="connsiteY146" fmla="*/ 1525091 h 4548521"/>
                <a:gd name="connsiteX147" fmla="*/ 5030590 w 6371569"/>
                <a:gd name="connsiteY147" fmla="*/ 1512391 h 4548521"/>
                <a:gd name="connsiteX148" fmla="*/ 4967090 w 6371569"/>
                <a:gd name="connsiteY148" fmla="*/ 1493341 h 4548521"/>
                <a:gd name="connsiteX149" fmla="*/ 4948040 w 6371569"/>
                <a:gd name="connsiteY149" fmla="*/ 1486991 h 4548521"/>
                <a:gd name="connsiteX150" fmla="*/ 4922640 w 6371569"/>
                <a:gd name="connsiteY150" fmla="*/ 1480641 h 4548521"/>
                <a:gd name="connsiteX151" fmla="*/ 4903590 w 6371569"/>
                <a:gd name="connsiteY151" fmla="*/ 1474291 h 4548521"/>
                <a:gd name="connsiteX152" fmla="*/ 4833740 w 6371569"/>
                <a:gd name="connsiteY152" fmla="*/ 1467941 h 4548521"/>
                <a:gd name="connsiteX153" fmla="*/ 4795640 w 6371569"/>
                <a:gd name="connsiteY153" fmla="*/ 1455241 h 4548521"/>
                <a:gd name="connsiteX154" fmla="*/ 4522590 w 6371569"/>
                <a:gd name="connsiteY154" fmla="*/ 1442541 h 4548521"/>
                <a:gd name="connsiteX155" fmla="*/ 4490840 w 6371569"/>
                <a:gd name="connsiteY155" fmla="*/ 1436191 h 4548521"/>
                <a:gd name="connsiteX156" fmla="*/ 4452740 w 6371569"/>
                <a:gd name="connsiteY156" fmla="*/ 1423491 h 4548521"/>
                <a:gd name="connsiteX157" fmla="*/ 4395590 w 6371569"/>
                <a:gd name="connsiteY157" fmla="*/ 1417141 h 4548521"/>
                <a:gd name="connsiteX158" fmla="*/ 4357490 w 6371569"/>
                <a:gd name="connsiteY158" fmla="*/ 1391741 h 4548521"/>
                <a:gd name="connsiteX159" fmla="*/ 4319390 w 6371569"/>
                <a:gd name="connsiteY159" fmla="*/ 1379041 h 4548521"/>
                <a:gd name="connsiteX160" fmla="*/ 4281290 w 6371569"/>
                <a:gd name="connsiteY160" fmla="*/ 1366341 h 4548521"/>
                <a:gd name="connsiteX161" fmla="*/ 4243190 w 6371569"/>
                <a:gd name="connsiteY161" fmla="*/ 1353641 h 4548521"/>
                <a:gd name="connsiteX162" fmla="*/ 4211440 w 6371569"/>
                <a:gd name="connsiteY162" fmla="*/ 1347291 h 4548521"/>
                <a:gd name="connsiteX163" fmla="*/ 4192390 w 6371569"/>
                <a:gd name="connsiteY163" fmla="*/ 1334591 h 4548521"/>
                <a:gd name="connsiteX164" fmla="*/ 4154290 w 6371569"/>
                <a:gd name="connsiteY164" fmla="*/ 1321891 h 4548521"/>
                <a:gd name="connsiteX165" fmla="*/ 4135240 w 6371569"/>
                <a:gd name="connsiteY165" fmla="*/ 1315541 h 4548521"/>
                <a:gd name="connsiteX166" fmla="*/ 4103490 w 6371569"/>
                <a:gd name="connsiteY166" fmla="*/ 1296491 h 4548521"/>
                <a:gd name="connsiteX167" fmla="*/ 4059040 w 6371569"/>
                <a:gd name="connsiteY167" fmla="*/ 1283791 h 4548521"/>
                <a:gd name="connsiteX168" fmla="*/ 4033640 w 6371569"/>
                <a:gd name="connsiteY168" fmla="*/ 1271091 h 4548521"/>
                <a:gd name="connsiteX169" fmla="*/ 3982840 w 6371569"/>
                <a:gd name="connsiteY169" fmla="*/ 1258391 h 4548521"/>
                <a:gd name="connsiteX170" fmla="*/ 3919340 w 6371569"/>
                <a:gd name="connsiteY170" fmla="*/ 1220291 h 4548521"/>
                <a:gd name="connsiteX171" fmla="*/ 3900290 w 6371569"/>
                <a:gd name="connsiteY171" fmla="*/ 1213941 h 4548521"/>
                <a:gd name="connsiteX172" fmla="*/ 3709790 w 6371569"/>
                <a:gd name="connsiteY172" fmla="*/ 1207591 h 4548521"/>
                <a:gd name="connsiteX173" fmla="*/ 3627240 w 6371569"/>
                <a:gd name="connsiteY173" fmla="*/ 1213941 h 4548521"/>
                <a:gd name="connsiteX174" fmla="*/ 3589140 w 6371569"/>
                <a:gd name="connsiteY174" fmla="*/ 1232991 h 4548521"/>
                <a:gd name="connsiteX175" fmla="*/ 3551040 w 6371569"/>
                <a:gd name="connsiteY175" fmla="*/ 1245691 h 4548521"/>
                <a:gd name="connsiteX176" fmla="*/ 3531990 w 6371569"/>
                <a:gd name="connsiteY176" fmla="*/ 1258391 h 4548521"/>
                <a:gd name="connsiteX177" fmla="*/ 3512940 w 6371569"/>
                <a:gd name="connsiteY177" fmla="*/ 1264741 h 4548521"/>
                <a:gd name="connsiteX178" fmla="*/ 3474840 w 6371569"/>
                <a:gd name="connsiteY178" fmla="*/ 1290141 h 4548521"/>
                <a:gd name="connsiteX179" fmla="*/ 3455790 w 6371569"/>
                <a:gd name="connsiteY179" fmla="*/ 1302841 h 4548521"/>
                <a:gd name="connsiteX180" fmla="*/ 3455790 w 6371569"/>
                <a:gd name="connsiteY180" fmla="*/ 1455241 h 4548521"/>
                <a:gd name="connsiteX181" fmla="*/ 3366890 w 6371569"/>
                <a:gd name="connsiteY181" fmla="*/ 1506041 h 4548521"/>
                <a:gd name="connsiteX182" fmla="*/ 3271640 w 6371569"/>
                <a:gd name="connsiteY182" fmla="*/ 1448891 h 4548521"/>
                <a:gd name="connsiteX183" fmla="*/ 3252590 w 6371569"/>
                <a:gd name="connsiteY183" fmla="*/ 1455241 h 4548521"/>
                <a:gd name="connsiteX184" fmla="*/ 3176390 w 6371569"/>
                <a:gd name="connsiteY184" fmla="*/ 1429841 h 4548521"/>
                <a:gd name="connsiteX185" fmla="*/ 3157340 w 6371569"/>
                <a:gd name="connsiteY185" fmla="*/ 1410791 h 4548521"/>
                <a:gd name="connsiteX186" fmla="*/ 3138290 w 6371569"/>
                <a:gd name="connsiteY186" fmla="*/ 1372691 h 4548521"/>
                <a:gd name="connsiteX187" fmla="*/ 3131940 w 6371569"/>
                <a:gd name="connsiteY187" fmla="*/ 1353641 h 4548521"/>
                <a:gd name="connsiteX188" fmla="*/ 3119240 w 6371569"/>
                <a:gd name="connsiteY188" fmla="*/ 1334591 h 4548521"/>
                <a:gd name="connsiteX189" fmla="*/ 3112890 w 6371569"/>
                <a:gd name="connsiteY189" fmla="*/ 1315541 h 4548521"/>
                <a:gd name="connsiteX190" fmla="*/ 3100190 w 6371569"/>
                <a:gd name="connsiteY190" fmla="*/ 1296491 h 4548521"/>
                <a:gd name="connsiteX191" fmla="*/ 3087490 w 6371569"/>
                <a:gd name="connsiteY191" fmla="*/ 1271091 h 4548521"/>
                <a:gd name="connsiteX192" fmla="*/ 3068440 w 6371569"/>
                <a:gd name="connsiteY192" fmla="*/ 1252041 h 4548521"/>
                <a:gd name="connsiteX193" fmla="*/ 3030340 w 6371569"/>
                <a:gd name="connsiteY193" fmla="*/ 1232991 h 4548521"/>
                <a:gd name="connsiteX194" fmla="*/ 3011290 w 6371569"/>
                <a:gd name="connsiteY194" fmla="*/ 1213941 h 4548521"/>
                <a:gd name="connsiteX195" fmla="*/ 2985890 w 6371569"/>
                <a:gd name="connsiteY195" fmla="*/ 1194891 h 4548521"/>
                <a:gd name="connsiteX196" fmla="*/ 2966840 w 6371569"/>
                <a:gd name="connsiteY196" fmla="*/ 1169491 h 4548521"/>
                <a:gd name="connsiteX197" fmla="*/ 2941440 w 6371569"/>
                <a:gd name="connsiteY197" fmla="*/ 1144091 h 4548521"/>
                <a:gd name="connsiteX198" fmla="*/ 2896990 w 6371569"/>
                <a:gd name="connsiteY198" fmla="*/ 1086941 h 4548521"/>
                <a:gd name="connsiteX199" fmla="*/ 2865240 w 6371569"/>
                <a:gd name="connsiteY199" fmla="*/ 1048841 h 4548521"/>
                <a:gd name="connsiteX200" fmla="*/ 2839840 w 6371569"/>
                <a:gd name="connsiteY200" fmla="*/ 1029791 h 4548521"/>
                <a:gd name="connsiteX201" fmla="*/ 2801740 w 6371569"/>
                <a:gd name="connsiteY201" fmla="*/ 1004391 h 4548521"/>
                <a:gd name="connsiteX202" fmla="*/ 2757290 w 6371569"/>
                <a:gd name="connsiteY202" fmla="*/ 966291 h 4548521"/>
                <a:gd name="connsiteX203" fmla="*/ 2719190 w 6371569"/>
                <a:gd name="connsiteY203" fmla="*/ 928191 h 4548521"/>
                <a:gd name="connsiteX204" fmla="*/ 2700140 w 6371569"/>
                <a:gd name="connsiteY204" fmla="*/ 915491 h 4548521"/>
                <a:gd name="connsiteX205" fmla="*/ 2655690 w 6371569"/>
                <a:gd name="connsiteY205" fmla="*/ 871041 h 4548521"/>
                <a:gd name="connsiteX206" fmla="*/ 2630290 w 6371569"/>
                <a:gd name="connsiteY206" fmla="*/ 832941 h 4548521"/>
                <a:gd name="connsiteX207" fmla="*/ 2598540 w 6371569"/>
                <a:gd name="connsiteY207" fmla="*/ 801191 h 4548521"/>
                <a:gd name="connsiteX208" fmla="*/ 2585840 w 6371569"/>
                <a:gd name="connsiteY208" fmla="*/ 782141 h 4548521"/>
                <a:gd name="connsiteX209" fmla="*/ 2522340 w 6371569"/>
                <a:gd name="connsiteY209" fmla="*/ 744041 h 4548521"/>
                <a:gd name="connsiteX210" fmla="*/ 2503290 w 6371569"/>
                <a:gd name="connsiteY210" fmla="*/ 724991 h 4548521"/>
                <a:gd name="connsiteX211" fmla="*/ 2452490 w 6371569"/>
                <a:gd name="connsiteY211" fmla="*/ 693241 h 4548521"/>
                <a:gd name="connsiteX212" fmla="*/ 2376290 w 6371569"/>
                <a:gd name="connsiteY212" fmla="*/ 642441 h 4548521"/>
                <a:gd name="connsiteX213" fmla="*/ 2331840 w 6371569"/>
                <a:gd name="connsiteY213" fmla="*/ 585291 h 4548521"/>
                <a:gd name="connsiteX214" fmla="*/ 2293740 w 6371569"/>
                <a:gd name="connsiteY214" fmla="*/ 547191 h 4548521"/>
                <a:gd name="connsiteX215" fmla="*/ 2268340 w 6371569"/>
                <a:gd name="connsiteY215" fmla="*/ 496391 h 4548521"/>
                <a:gd name="connsiteX216" fmla="*/ 2223890 w 6371569"/>
                <a:gd name="connsiteY216" fmla="*/ 350341 h 4548521"/>
                <a:gd name="connsiteX217" fmla="*/ 2211190 w 6371569"/>
                <a:gd name="connsiteY217" fmla="*/ 331291 h 4548521"/>
                <a:gd name="connsiteX218" fmla="*/ 2204840 w 6371569"/>
                <a:gd name="connsiteY218" fmla="*/ 312241 h 4548521"/>
                <a:gd name="connsiteX219" fmla="*/ 2179440 w 6371569"/>
                <a:gd name="connsiteY219" fmla="*/ 274141 h 4548521"/>
                <a:gd name="connsiteX220" fmla="*/ 2122290 w 6371569"/>
                <a:gd name="connsiteY220" fmla="*/ 134441 h 4548521"/>
                <a:gd name="connsiteX221" fmla="*/ 2096890 w 6371569"/>
                <a:gd name="connsiteY221" fmla="*/ 96341 h 4548521"/>
                <a:gd name="connsiteX222" fmla="*/ 2071490 w 6371569"/>
                <a:gd name="connsiteY222" fmla="*/ 89991 h 4548521"/>
                <a:gd name="connsiteX223" fmla="*/ 2001640 w 6371569"/>
                <a:gd name="connsiteY223" fmla="*/ 58241 h 4548521"/>
                <a:gd name="connsiteX224" fmla="*/ 1982590 w 6371569"/>
                <a:gd name="connsiteY224" fmla="*/ 45541 h 4548521"/>
                <a:gd name="connsiteX225" fmla="*/ 1684140 w 6371569"/>
                <a:gd name="connsiteY225" fmla="*/ 26491 h 4548521"/>
                <a:gd name="connsiteX226" fmla="*/ 763390 w 6371569"/>
                <a:gd name="connsiteY226" fmla="*/ 13791 h 4548521"/>
                <a:gd name="connsiteX227" fmla="*/ 503040 w 6371569"/>
                <a:gd name="connsiteY227" fmla="*/ 1091 h 4548521"/>
                <a:gd name="connsiteX228" fmla="*/ 452240 w 6371569"/>
                <a:gd name="connsiteY228" fmla="*/ 20141 h 4548521"/>
                <a:gd name="connsiteX229" fmla="*/ 134740 w 6371569"/>
                <a:gd name="connsiteY229" fmla="*/ 20141 h 4548521"/>
                <a:gd name="connsiteX230" fmla="*/ 45840 w 6371569"/>
                <a:gd name="connsiteY230" fmla="*/ 64591 h 4548521"/>
                <a:gd name="connsiteX231" fmla="*/ 26790 w 6371569"/>
                <a:gd name="connsiteY231" fmla="*/ 229691 h 4548521"/>
                <a:gd name="connsiteX232" fmla="*/ 7740 w 6371569"/>
                <a:gd name="connsiteY232" fmla="*/ 369391 h 4548521"/>
                <a:gd name="connsiteX233" fmla="*/ 20440 w 6371569"/>
                <a:gd name="connsiteY23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18040 w 6371569"/>
                <a:gd name="connsiteY129" fmla="*/ 1753691 h 4548521"/>
                <a:gd name="connsiteX130" fmla="*/ 6192640 w 6371569"/>
                <a:gd name="connsiteY130" fmla="*/ 1696541 h 4548521"/>
                <a:gd name="connsiteX131" fmla="*/ 6141840 w 6371569"/>
                <a:gd name="connsiteY131" fmla="*/ 159494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563990 w 6371569"/>
                <a:gd name="connsiteY139" fmla="*/ 1436191 h 4548521"/>
                <a:gd name="connsiteX140" fmla="*/ 5506840 w 6371569"/>
                <a:gd name="connsiteY140" fmla="*/ 1448891 h 4548521"/>
                <a:gd name="connsiteX141" fmla="*/ 5468740 w 6371569"/>
                <a:gd name="connsiteY141" fmla="*/ 1461591 h 4548521"/>
                <a:gd name="connsiteX142" fmla="*/ 5449690 w 6371569"/>
                <a:gd name="connsiteY142" fmla="*/ 1467941 h 4548521"/>
                <a:gd name="connsiteX143" fmla="*/ 5430640 w 6371569"/>
                <a:gd name="connsiteY143" fmla="*/ 1480641 h 4548521"/>
                <a:gd name="connsiteX144" fmla="*/ 5373490 w 6371569"/>
                <a:gd name="connsiteY144" fmla="*/ 1493341 h 4548521"/>
                <a:gd name="connsiteX145" fmla="*/ 5309990 w 6371569"/>
                <a:gd name="connsiteY145" fmla="*/ 1506041 h 4548521"/>
                <a:gd name="connsiteX146" fmla="*/ 5202040 w 6371569"/>
                <a:gd name="connsiteY146" fmla="*/ 1525091 h 4548521"/>
                <a:gd name="connsiteX147" fmla="*/ 5030590 w 6371569"/>
                <a:gd name="connsiteY147" fmla="*/ 1512391 h 4548521"/>
                <a:gd name="connsiteX148" fmla="*/ 4967090 w 6371569"/>
                <a:gd name="connsiteY148" fmla="*/ 1493341 h 4548521"/>
                <a:gd name="connsiteX149" fmla="*/ 4948040 w 6371569"/>
                <a:gd name="connsiteY149" fmla="*/ 1486991 h 4548521"/>
                <a:gd name="connsiteX150" fmla="*/ 4922640 w 6371569"/>
                <a:gd name="connsiteY150" fmla="*/ 1480641 h 4548521"/>
                <a:gd name="connsiteX151" fmla="*/ 4903590 w 6371569"/>
                <a:gd name="connsiteY151" fmla="*/ 1474291 h 4548521"/>
                <a:gd name="connsiteX152" fmla="*/ 4833740 w 6371569"/>
                <a:gd name="connsiteY152" fmla="*/ 1467941 h 4548521"/>
                <a:gd name="connsiteX153" fmla="*/ 4795640 w 6371569"/>
                <a:gd name="connsiteY153" fmla="*/ 1455241 h 4548521"/>
                <a:gd name="connsiteX154" fmla="*/ 4522590 w 6371569"/>
                <a:gd name="connsiteY154" fmla="*/ 1442541 h 4548521"/>
                <a:gd name="connsiteX155" fmla="*/ 4490840 w 6371569"/>
                <a:gd name="connsiteY155" fmla="*/ 1436191 h 4548521"/>
                <a:gd name="connsiteX156" fmla="*/ 4452740 w 6371569"/>
                <a:gd name="connsiteY156" fmla="*/ 1423491 h 4548521"/>
                <a:gd name="connsiteX157" fmla="*/ 4395590 w 6371569"/>
                <a:gd name="connsiteY157" fmla="*/ 1417141 h 4548521"/>
                <a:gd name="connsiteX158" fmla="*/ 4357490 w 6371569"/>
                <a:gd name="connsiteY158" fmla="*/ 1391741 h 4548521"/>
                <a:gd name="connsiteX159" fmla="*/ 4319390 w 6371569"/>
                <a:gd name="connsiteY159" fmla="*/ 1379041 h 4548521"/>
                <a:gd name="connsiteX160" fmla="*/ 4281290 w 6371569"/>
                <a:gd name="connsiteY160" fmla="*/ 1366341 h 4548521"/>
                <a:gd name="connsiteX161" fmla="*/ 4243190 w 6371569"/>
                <a:gd name="connsiteY161" fmla="*/ 1353641 h 4548521"/>
                <a:gd name="connsiteX162" fmla="*/ 4211440 w 6371569"/>
                <a:gd name="connsiteY162" fmla="*/ 1347291 h 4548521"/>
                <a:gd name="connsiteX163" fmla="*/ 4192390 w 6371569"/>
                <a:gd name="connsiteY163" fmla="*/ 1334591 h 4548521"/>
                <a:gd name="connsiteX164" fmla="*/ 4154290 w 6371569"/>
                <a:gd name="connsiteY164" fmla="*/ 1321891 h 4548521"/>
                <a:gd name="connsiteX165" fmla="*/ 4135240 w 6371569"/>
                <a:gd name="connsiteY165" fmla="*/ 1315541 h 4548521"/>
                <a:gd name="connsiteX166" fmla="*/ 4103490 w 6371569"/>
                <a:gd name="connsiteY166" fmla="*/ 1296491 h 4548521"/>
                <a:gd name="connsiteX167" fmla="*/ 4059040 w 6371569"/>
                <a:gd name="connsiteY167" fmla="*/ 1283791 h 4548521"/>
                <a:gd name="connsiteX168" fmla="*/ 4033640 w 6371569"/>
                <a:gd name="connsiteY168" fmla="*/ 1271091 h 4548521"/>
                <a:gd name="connsiteX169" fmla="*/ 3982840 w 6371569"/>
                <a:gd name="connsiteY169" fmla="*/ 1258391 h 4548521"/>
                <a:gd name="connsiteX170" fmla="*/ 3919340 w 6371569"/>
                <a:gd name="connsiteY170" fmla="*/ 1220291 h 4548521"/>
                <a:gd name="connsiteX171" fmla="*/ 3900290 w 6371569"/>
                <a:gd name="connsiteY171" fmla="*/ 1213941 h 4548521"/>
                <a:gd name="connsiteX172" fmla="*/ 3709790 w 6371569"/>
                <a:gd name="connsiteY172" fmla="*/ 1207591 h 4548521"/>
                <a:gd name="connsiteX173" fmla="*/ 3627240 w 6371569"/>
                <a:gd name="connsiteY173" fmla="*/ 1213941 h 4548521"/>
                <a:gd name="connsiteX174" fmla="*/ 3589140 w 6371569"/>
                <a:gd name="connsiteY174" fmla="*/ 1232991 h 4548521"/>
                <a:gd name="connsiteX175" fmla="*/ 3551040 w 6371569"/>
                <a:gd name="connsiteY175" fmla="*/ 1245691 h 4548521"/>
                <a:gd name="connsiteX176" fmla="*/ 3531990 w 6371569"/>
                <a:gd name="connsiteY176" fmla="*/ 1258391 h 4548521"/>
                <a:gd name="connsiteX177" fmla="*/ 3512940 w 6371569"/>
                <a:gd name="connsiteY177" fmla="*/ 1264741 h 4548521"/>
                <a:gd name="connsiteX178" fmla="*/ 3474840 w 6371569"/>
                <a:gd name="connsiteY178" fmla="*/ 1290141 h 4548521"/>
                <a:gd name="connsiteX179" fmla="*/ 3455790 w 6371569"/>
                <a:gd name="connsiteY179" fmla="*/ 1302841 h 4548521"/>
                <a:gd name="connsiteX180" fmla="*/ 3455790 w 6371569"/>
                <a:gd name="connsiteY180" fmla="*/ 1455241 h 4548521"/>
                <a:gd name="connsiteX181" fmla="*/ 3366890 w 6371569"/>
                <a:gd name="connsiteY181" fmla="*/ 1506041 h 4548521"/>
                <a:gd name="connsiteX182" fmla="*/ 3271640 w 6371569"/>
                <a:gd name="connsiteY182" fmla="*/ 1448891 h 4548521"/>
                <a:gd name="connsiteX183" fmla="*/ 3252590 w 6371569"/>
                <a:gd name="connsiteY183" fmla="*/ 1455241 h 4548521"/>
                <a:gd name="connsiteX184" fmla="*/ 3176390 w 6371569"/>
                <a:gd name="connsiteY184" fmla="*/ 1429841 h 4548521"/>
                <a:gd name="connsiteX185" fmla="*/ 3157340 w 6371569"/>
                <a:gd name="connsiteY185" fmla="*/ 1410791 h 4548521"/>
                <a:gd name="connsiteX186" fmla="*/ 3138290 w 6371569"/>
                <a:gd name="connsiteY186" fmla="*/ 1372691 h 4548521"/>
                <a:gd name="connsiteX187" fmla="*/ 3131940 w 6371569"/>
                <a:gd name="connsiteY187" fmla="*/ 1353641 h 4548521"/>
                <a:gd name="connsiteX188" fmla="*/ 3119240 w 6371569"/>
                <a:gd name="connsiteY188" fmla="*/ 1334591 h 4548521"/>
                <a:gd name="connsiteX189" fmla="*/ 3112890 w 6371569"/>
                <a:gd name="connsiteY189" fmla="*/ 1315541 h 4548521"/>
                <a:gd name="connsiteX190" fmla="*/ 3100190 w 6371569"/>
                <a:gd name="connsiteY190" fmla="*/ 1296491 h 4548521"/>
                <a:gd name="connsiteX191" fmla="*/ 3087490 w 6371569"/>
                <a:gd name="connsiteY191" fmla="*/ 1271091 h 4548521"/>
                <a:gd name="connsiteX192" fmla="*/ 3068440 w 6371569"/>
                <a:gd name="connsiteY192" fmla="*/ 1252041 h 4548521"/>
                <a:gd name="connsiteX193" fmla="*/ 3030340 w 6371569"/>
                <a:gd name="connsiteY193" fmla="*/ 1232991 h 4548521"/>
                <a:gd name="connsiteX194" fmla="*/ 3011290 w 6371569"/>
                <a:gd name="connsiteY194" fmla="*/ 1213941 h 4548521"/>
                <a:gd name="connsiteX195" fmla="*/ 2985890 w 6371569"/>
                <a:gd name="connsiteY195" fmla="*/ 1194891 h 4548521"/>
                <a:gd name="connsiteX196" fmla="*/ 2966840 w 6371569"/>
                <a:gd name="connsiteY196" fmla="*/ 1169491 h 4548521"/>
                <a:gd name="connsiteX197" fmla="*/ 2941440 w 6371569"/>
                <a:gd name="connsiteY197" fmla="*/ 1144091 h 4548521"/>
                <a:gd name="connsiteX198" fmla="*/ 2896990 w 6371569"/>
                <a:gd name="connsiteY198" fmla="*/ 1086941 h 4548521"/>
                <a:gd name="connsiteX199" fmla="*/ 2865240 w 6371569"/>
                <a:gd name="connsiteY199" fmla="*/ 1048841 h 4548521"/>
                <a:gd name="connsiteX200" fmla="*/ 2839840 w 6371569"/>
                <a:gd name="connsiteY200" fmla="*/ 1029791 h 4548521"/>
                <a:gd name="connsiteX201" fmla="*/ 2801740 w 6371569"/>
                <a:gd name="connsiteY201" fmla="*/ 1004391 h 4548521"/>
                <a:gd name="connsiteX202" fmla="*/ 2757290 w 6371569"/>
                <a:gd name="connsiteY202" fmla="*/ 966291 h 4548521"/>
                <a:gd name="connsiteX203" fmla="*/ 2719190 w 6371569"/>
                <a:gd name="connsiteY203" fmla="*/ 928191 h 4548521"/>
                <a:gd name="connsiteX204" fmla="*/ 2700140 w 6371569"/>
                <a:gd name="connsiteY204" fmla="*/ 915491 h 4548521"/>
                <a:gd name="connsiteX205" fmla="*/ 2655690 w 6371569"/>
                <a:gd name="connsiteY205" fmla="*/ 871041 h 4548521"/>
                <a:gd name="connsiteX206" fmla="*/ 2630290 w 6371569"/>
                <a:gd name="connsiteY206" fmla="*/ 832941 h 4548521"/>
                <a:gd name="connsiteX207" fmla="*/ 2598540 w 6371569"/>
                <a:gd name="connsiteY207" fmla="*/ 801191 h 4548521"/>
                <a:gd name="connsiteX208" fmla="*/ 2585840 w 6371569"/>
                <a:gd name="connsiteY208" fmla="*/ 782141 h 4548521"/>
                <a:gd name="connsiteX209" fmla="*/ 2522340 w 6371569"/>
                <a:gd name="connsiteY209" fmla="*/ 744041 h 4548521"/>
                <a:gd name="connsiteX210" fmla="*/ 2503290 w 6371569"/>
                <a:gd name="connsiteY210" fmla="*/ 724991 h 4548521"/>
                <a:gd name="connsiteX211" fmla="*/ 2452490 w 6371569"/>
                <a:gd name="connsiteY211" fmla="*/ 693241 h 4548521"/>
                <a:gd name="connsiteX212" fmla="*/ 2376290 w 6371569"/>
                <a:gd name="connsiteY212" fmla="*/ 642441 h 4548521"/>
                <a:gd name="connsiteX213" fmla="*/ 2331840 w 6371569"/>
                <a:gd name="connsiteY213" fmla="*/ 585291 h 4548521"/>
                <a:gd name="connsiteX214" fmla="*/ 2293740 w 6371569"/>
                <a:gd name="connsiteY214" fmla="*/ 547191 h 4548521"/>
                <a:gd name="connsiteX215" fmla="*/ 2268340 w 6371569"/>
                <a:gd name="connsiteY215" fmla="*/ 496391 h 4548521"/>
                <a:gd name="connsiteX216" fmla="*/ 2223890 w 6371569"/>
                <a:gd name="connsiteY216" fmla="*/ 350341 h 4548521"/>
                <a:gd name="connsiteX217" fmla="*/ 2211190 w 6371569"/>
                <a:gd name="connsiteY217" fmla="*/ 331291 h 4548521"/>
                <a:gd name="connsiteX218" fmla="*/ 2204840 w 6371569"/>
                <a:gd name="connsiteY218" fmla="*/ 312241 h 4548521"/>
                <a:gd name="connsiteX219" fmla="*/ 2179440 w 6371569"/>
                <a:gd name="connsiteY219" fmla="*/ 274141 h 4548521"/>
                <a:gd name="connsiteX220" fmla="*/ 2122290 w 6371569"/>
                <a:gd name="connsiteY220" fmla="*/ 134441 h 4548521"/>
                <a:gd name="connsiteX221" fmla="*/ 2096890 w 6371569"/>
                <a:gd name="connsiteY221" fmla="*/ 96341 h 4548521"/>
                <a:gd name="connsiteX222" fmla="*/ 2071490 w 6371569"/>
                <a:gd name="connsiteY222" fmla="*/ 89991 h 4548521"/>
                <a:gd name="connsiteX223" fmla="*/ 2001640 w 6371569"/>
                <a:gd name="connsiteY223" fmla="*/ 58241 h 4548521"/>
                <a:gd name="connsiteX224" fmla="*/ 1982590 w 6371569"/>
                <a:gd name="connsiteY224" fmla="*/ 45541 h 4548521"/>
                <a:gd name="connsiteX225" fmla="*/ 1684140 w 6371569"/>
                <a:gd name="connsiteY225" fmla="*/ 26491 h 4548521"/>
                <a:gd name="connsiteX226" fmla="*/ 763390 w 6371569"/>
                <a:gd name="connsiteY226" fmla="*/ 13791 h 4548521"/>
                <a:gd name="connsiteX227" fmla="*/ 503040 w 6371569"/>
                <a:gd name="connsiteY227" fmla="*/ 1091 h 4548521"/>
                <a:gd name="connsiteX228" fmla="*/ 452240 w 6371569"/>
                <a:gd name="connsiteY228" fmla="*/ 20141 h 4548521"/>
                <a:gd name="connsiteX229" fmla="*/ 134740 w 6371569"/>
                <a:gd name="connsiteY229" fmla="*/ 20141 h 4548521"/>
                <a:gd name="connsiteX230" fmla="*/ 45840 w 6371569"/>
                <a:gd name="connsiteY230" fmla="*/ 64591 h 4548521"/>
                <a:gd name="connsiteX231" fmla="*/ 26790 w 6371569"/>
                <a:gd name="connsiteY231" fmla="*/ 229691 h 4548521"/>
                <a:gd name="connsiteX232" fmla="*/ 7740 w 6371569"/>
                <a:gd name="connsiteY232" fmla="*/ 369391 h 4548521"/>
                <a:gd name="connsiteX233" fmla="*/ 20440 w 6371569"/>
                <a:gd name="connsiteY23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18040 w 6371569"/>
                <a:gd name="connsiteY129" fmla="*/ 1753691 h 4548521"/>
                <a:gd name="connsiteX130" fmla="*/ 6192640 w 6371569"/>
                <a:gd name="connsiteY130" fmla="*/ 169654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563990 w 6371569"/>
                <a:gd name="connsiteY138" fmla="*/ 1436191 h 4548521"/>
                <a:gd name="connsiteX139" fmla="*/ 5506840 w 6371569"/>
                <a:gd name="connsiteY139" fmla="*/ 1448891 h 4548521"/>
                <a:gd name="connsiteX140" fmla="*/ 5468740 w 6371569"/>
                <a:gd name="connsiteY140" fmla="*/ 1461591 h 4548521"/>
                <a:gd name="connsiteX141" fmla="*/ 5449690 w 6371569"/>
                <a:gd name="connsiteY141" fmla="*/ 1467941 h 4548521"/>
                <a:gd name="connsiteX142" fmla="*/ 5430640 w 6371569"/>
                <a:gd name="connsiteY142" fmla="*/ 1480641 h 4548521"/>
                <a:gd name="connsiteX143" fmla="*/ 5373490 w 6371569"/>
                <a:gd name="connsiteY143" fmla="*/ 1493341 h 4548521"/>
                <a:gd name="connsiteX144" fmla="*/ 5309990 w 6371569"/>
                <a:gd name="connsiteY144" fmla="*/ 1506041 h 4548521"/>
                <a:gd name="connsiteX145" fmla="*/ 5202040 w 6371569"/>
                <a:gd name="connsiteY145" fmla="*/ 1525091 h 4548521"/>
                <a:gd name="connsiteX146" fmla="*/ 5030590 w 6371569"/>
                <a:gd name="connsiteY146" fmla="*/ 1512391 h 4548521"/>
                <a:gd name="connsiteX147" fmla="*/ 4967090 w 6371569"/>
                <a:gd name="connsiteY147" fmla="*/ 1493341 h 4548521"/>
                <a:gd name="connsiteX148" fmla="*/ 4948040 w 6371569"/>
                <a:gd name="connsiteY148" fmla="*/ 1486991 h 4548521"/>
                <a:gd name="connsiteX149" fmla="*/ 4922640 w 6371569"/>
                <a:gd name="connsiteY149" fmla="*/ 1480641 h 4548521"/>
                <a:gd name="connsiteX150" fmla="*/ 4903590 w 6371569"/>
                <a:gd name="connsiteY150" fmla="*/ 1474291 h 4548521"/>
                <a:gd name="connsiteX151" fmla="*/ 4833740 w 6371569"/>
                <a:gd name="connsiteY151" fmla="*/ 1467941 h 4548521"/>
                <a:gd name="connsiteX152" fmla="*/ 4795640 w 6371569"/>
                <a:gd name="connsiteY152" fmla="*/ 1455241 h 4548521"/>
                <a:gd name="connsiteX153" fmla="*/ 4522590 w 6371569"/>
                <a:gd name="connsiteY153" fmla="*/ 1442541 h 4548521"/>
                <a:gd name="connsiteX154" fmla="*/ 4490840 w 6371569"/>
                <a:gd name="connsiteY154" fmla="*/ 1436191 h 4548521"/>
                <a:gd name="connsiteX155" fmla="*/ 4452740 w 6371569"/>
                <a:gd name="connsiteY155" fmla="*/ 1423491 h 4548521"/>
                <a:gd name="connsiteX156" fmla="*/ 4395590 w 6371569"/>
                <a:gd name="connsiteY156" fmla="*/ 1417141 h 4548521"/>
                <a:gd name="connsiteX157" fmla="*/ 4357490 w 6371569"/>
                <a:gd name="connsiteY157" fmla="*/ 1391741 h 4548521"/>
                <a:gd name="connsiteX158" fmla="*/ 4319390 w 6371569"/>
                <a:gd name="connsiteY158" fmla="*/ 1379041 h 4548521"/>
                <a:gd name="connsiteX159" fmla="*/ 4281290 w 6371569"/>
                <a:gd name="connsiteY159" fmla="*/ 1366341 h 4548521"/>
                <a:gd name="connsiteX160" fmla="*/ 4243190 w 6371569"/>
                <a:gd name="connsiteY160" fmla="*/ 1353641 h 4548521"/>
                <a:gd name="connsiteX161" fmla="*/ 4211440 w 6371569"/>
                <a:gd name="connsiteY161" fmla="*/ 1347291 h 4548521"/>
                <a:gd name="connsiteX162" fmla="*/ 4192390 w 6371569"/>
                <a:gd name="connsiteY162" fmla="*/ 1334591 h 4548521"/>
                <a:gd name="connsiteX163" fmla="*/ 4154290 w 6371569"/>
                <a:gd name="connsiteY163" fmla="*/ 1321891 h 4548521"/>
                <a:gd name="connsiteX164" fmla="*/ 4135240 w 6371569"/>
                <a:gd name="connsiteY164" fmla="*/ 1315541 h 4548521"/>
                <a:gd name="connsiteX165" fmla="*/ 4103490 w 6371569"/>
                <a:gd name="connsiteY165" fmla="*/ 1296491 h 4548521"/>
                <a:gd name="connsiteX166" fmla="*/ 4059040 w 6371569"/>
                <a:gd name="connsiteY166" fmla="*/ 1283791 h 4548521"/>
                <a:gd name="connsiteX167" fmla="*/ 4033640 w 6371569"/>
                <a:gd name="connsiteY167" fmla="*/ 1271091 h 4548521"/>
                <a:gd name="connsiteX168" fmla="*/ 3982840 w 6371569"/>
                <a:gd name="connsiteY168" fmla="*/ 1258391 h 4548521"/>
                <a:gd name="connsiteX169" fmla="*/ 3919340 w 6371569"/>
                <a:gd name="connsiteY169" fmla="*/ 1220291 h 4548521"/>
                <a:gd name="connsiteX170" fmla="*/ 3900290 w 6371569"/>
                <a:gd name="connsiteY170" fmla="*/ 1213941 h 4548521"/>
                <a:gd name="connsiteX171" fmla="*/ 3709790 w 6371569"/>
                <a:gd name="connsiteY171" fmla="*/ 1207591 h 4548521"/>
                <a:gd name="connsiteX172" fmla="*/ 3627240 w 6371569"/>
                <a:gd name="connsiteY172" fmla="*/ 1213941 h 4548521"/>
                <a:gd name="connsiteX173" fmla="*/ 3589140 w 6371569"/>
                <a:gd name="connsiteY173" fmla="*/ 1232991 h 4548521"/>
                <a:gd name="connsiteX174" fmla="*/ 3551040 w 6371569"/>
                <a:gd name="connsiteY174" fmla="*/ 1245691 h 4548521"/>
                <a:gd name="connsiteX175" fmla="*/ 3531990 w 6371569"/>
                <a:gd name="connsiteY175" fmla="*/ 1258391 h 4548521"/>
                <a:gd name="connsiteX176" fmla="*/ 3512940 w 6371569"/>
                <a:gd name="connsiteY176" fmla="*/ 1264741 h 4548521"/>
                <a:gd name="connsiteX177" fmla="*/ 3474840 w 6371569"/>
                <a:gd name="connsiteY177" fmla="*/ 1290141 h 4548521"/>
                <a:gd name="connsiteX178" fmla="*/ 3455790 w 6371569"/>
                <a:gd name="connsiteY178" fmla="*/ 1302841 h 4548521"/>
                <a:gd name="connsiteX179" fmla="*/ 3455790 w 6371569"/>
                <a:gd name="connsiteY179" fmla="*/ 1455241 h 4548521"/>
                <a:gd name="connsiteX180" fmla="*/ 3366890 w 6371569"/>
                <a:gd name="connsiteY180" fmla="*/ 1506041 h 4548521"/>
                <a:gd name="connsiteX181" fmla="*/ 3271640 w 6371569"/>
                <a:gd name="connsiteY181" fmla="*/ 1448891 h 4548521"/>
                <a:gd name="connsiteX182" fmla="*/ 3252590 w 6371569"/>
                <a:gd name="connsiteY182" fmla="*/ 1455241 h 4548521"/>
                <a:gd name="connsiteX183" fmla="*/ 3176390 w 6371569"/>
                <a:gd name="connsiteY183" fmla="*/ 1429841 h 4548521"/>
                <a:gd name="connsiteX184" fmla="*/ 3157340 w 6371569"/>
                <a:gd name="connsiteY184" fmla="*/ 1410791 h 4548521"/>
                <a:gd name="connsiteX185" fmla="*/ 3138290 w 6371569"/>
                <a:gd name="connsiteY185" fmla="*/ 1372691 h 4548521"/>
                <a:gd name="connsiteX186" fmla="*/ 3131940 w 6371569"/>
                <a:gd name="connsiteY186" fmla="*/ 1353641 h 4548521"/>
                <a:gd name="connsiteX187" fmla="*/ 3119240 w 6371569"/>
                <a:gd name="connsiteY187" fmla="*/ 1334591 h 4548521"/>
                <a:gd name="connsiteX188" fmla="*/ 3112890 w 6371569"/>
                <a:gd name="connsiteY188" fmla="*/ 1315541 h 4548521"/>
                <a:gd name="connsiteX189" fmla="*/ 3100190 w 6371569"/>
                <a:gd name="connsiteY189" fmla="*/ 1296491 h 4548521"/>
                <a:gd name="connsiteX190" fmla="*/ 3087490 w 6371569"/>
                <a:gd name="connsiteY190" fmla="*/ 1271091 h 4548521"/>
                <a:gd name="connsiteX191" fmla="*/ 3068440 w 6371569"/>
                <a:gd name="connsiteY191" fmla="*/ 1252041 h 4548521"/>
                <a:gd name="connsiteX192" fmla="*/ 3030340 w 6371569"/>
                <a:gd name="connsiteY192" fmla="*/ 1232991 h 4548521"/>
                <a:gd name="connsiteX193" fmla="*/ 3011290 w 6371569"/>
                <a:gd name="connsiteY193" fmla="*/ 1213941 h 4548521"/>
                <a:gd name="connsiteX194" fmla="*/ 2985890 w 6371569"/>
                <a:gd name="connsiteY194" fmla="*/ 1194891 h 4548521"/>
                <a:gd name="connsiteX195" fmla="*/ 2966840 w 6371569"/>
                <a:gd name="connsiteY195" fmla="*/ 1169491 h 4548521"/>
                <a:gd name="connsiteX196" fmla="*/ 2941440 w 6371569"/>
                <a:gd name="connsiteY196" fmla="*/ 1144091 h 4548521"/>
                <a:gd name="connsiteX197" fmla="*/ 2896990 w 6371569"/>
                <a:gd name="connsiteY197" fmla="*/ 1086941 h 4548521"/>
                <a:gd name="connsiteX198" fmla="*/ 2865240 w 6371569"/>
                <a:gd name="connsiteY198" fmla="*/ 1048841 h 4548521"/>
                <a:gd name="connsiteX199" fmla="*/ 2839840 w 6371569"/>
                <a:gd name="connsiteY199" fmla="*/ 1029791 h 4548521"/>
                <a:gd name="connsiteX200" fmla="*/ 2801740 w 6371569"/>
                <a:gd name="connsiteY200" fmla="*/ 1004391 h 4548521"/>
                <a:gd name="connsiteX201" fmla="*/ 2757290 w 6371569"/>
                <a:gd name="connsiteY201" fmla="*/ 966291 h 4548521"/>
                <a:gd name="connsiteX202" fmla="*/ 2719190 w 6371569"/>
                <a:gd name="connsiteY202" fmla="*/ 928191 h 4548521"/>
                <a:gd name="connsiteX203" fmla="*/ 2700140 w 6371569"/>
                <a:gd name="connsiteY203" fmla="*/ 915491 h 4548521"/>
                <a:gd name="connsiteX204" fmla="*/ 2655690 w 6371569"/>
                <a:gd name="connsiteY204" fmla="*/ 871041 h 4548521"/>
                <a:gd name="connsiteX205" fmla="*/ 2630290 w 6371569"/>
                <a:gd name="connsiteY205" fmla="*/ 832941 h 4548521"/>
                <a:gd name="connsiteX206" fmla="*/ 2598540 w 6371569"/>
                <a:gd name="connsiteY206" fmla="*/ 801191 h 4548521"/>
                <a:gd name="connsiteX207" fmla="*/ 2585840 w 6371569"/>
                <a:gd name="connsiteY207" fmla="*/ 782141 h 4548521"/>
                <a:gd name="connsiteX208" fmla="*/ 2522340 w 6371569"/>
                <a:gd name="connsiteY208" fmla="*/ 744041 h 4548521"/>
                <a:gd name="connsiteX209" fmla="*/ 2503290 w 6371569"/>
                <a:gd name="connsiteY209" fmla="*/ 724991 h 4548521"/>
                <a:gd name="connsiteX210" fmla="*/ 2452490 w 6371569"/>
                <a:gd name="connsiteY210" fmla="*/ 693241 h 4548521"/>
                <a:gd name="connsiteX211" fmla="*/ 2376290 w 6371569"/>
                <a:gd name="connsiteY211" fmla="*/ 642441 h 4548521"/>
                <a:gd name="connsiteX212" fmla="*/ 2331840 w 6371569"/>
                <a:gd name="connsiteY212" fmla="*/ 585291 h 4548521"/>
                <a:gd name="connsiteX213" fmla="*/ 2293740 w 6371569"/>
                <a:gd name="connsiteY213" fmla="*/ 547191 h 4548521"/>
                <a:gd name="connsiteX214" fmla="*/ 2268340 w 6371569"/>
                <a:gd name="connsiteY214" fmla="*/ 496391 h 4548521"/>
                <a:gd name="connsiteX215" fmla="*/ 2223890 w 6371569"/>
                <a:gd name="connsiteY215" fmla="*/ 350341 h 4548521"/>
                <a:gd name="connsiteX216" fmla="*/ 2211190 w 6371569"/>
                <a:gd name="connsiteY216" fmla="*/ 331291 h 4548521"/>
                <a:gd name="connsiteX217" fmla="*/ 2204840 w 6371569"/>
                <a:gd name="connsiteY217" fmla="*/ 312241 h 4548521"/>
                <a:gd name="connsiteX218" fmla="*/ 2179440 w 6371569"/>
                <a:gd name="connsiteY218" fmla="*/ 274141 h 4548521"/>
                <a:gd name="connsiteX219" fmla="*/ 2122290 w 6371569"/>
                <a:gd name="connsiteY219" fmla="*/ 134441 h 4548521"/>
                <a:gd name="connsiteX220" fmla="*/ 2096890 w 6371569"/>
                <a:gd name="connsiteY220" fmla="*/ 96341 h 4548521"/>
                <a:gd name="connsiteX221" fmla="*/ 2071490 w 6371569"/>
                <a:gd name="connsiteY221" fmla="*/ 89991 h 4548521"/>
                <a:gd name="connsiteX222" fmla="*/ 2001640 w 6371569"/>
                <a:gd name="connsiteY222" fmla="*/ 58241 h 4548521"/>
                <a:gd name="connsiteX223" fmla="*/ 1982590 w 6371569"/>
                <a:gd name="connsiteY223" fmla="*/ 45541 h 4548521"/>
                <a:gd name="connsiteX224" fmla="*/ 1684140 w 6371569"/>
                <a:gd name="connsiteY224" fmla="*/ 26491 h 4548521"/>
                <a:gd name="connsiteX225" fmla="*/ 763390 w 6371569"/>
                <a:gd name="connsiteY225" fmla="*/ 13791 h 4548521"/>
                <a:gd name="connsiteX226" fmla="*/ 503040 w 6371569"/>
                <a:gd name="connsiteY226" fmla="*/ 1091 h 4548521"/>
                <a:gd name="connsiteX227" fmla="*/ 452240 w 6371569"/>
                <a:gd name="connsiteY227" fmla="*/ 20141 h 4548521"/>
                <a:gd name="connsiteX228" fmla="*/ 134740 w 6371569"/>
                <a:gd name="connsiteY228" fmla="*/ 20141 h 4548521"/>
                <a:gd name="connsiteX229" fmla="*/ 45840 w 6371569"/>
                <a:gd name="connsiteY229" fmla="*/ 64591 h 4548521"/>
                <a:gd name="connsiteX230" fmla="*/ 26790 w 6371569"/>
                <a:gd name="connsiteY230" fmla="*/ 229691 h 4548521"/>
                <a:gd name="connsiteX231" fmla="*/ 7740 w 6371569"/>
                <a:gd name="connsiteY231" fmla="*/ 369391 h 4548521"/>
                <a:gd name="connsiteX232" fmla="*/ 20440 w 6371569"/>
                <a:gd name="connsiteY23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180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563990 w 6371569"/>
                <a:gd name="connsiteY138" fmla="*/ 1436191 h 4548521"/>
                <a:gd name="connsiteX139" fmla="*/ 5506840 w 6371569"/>
                <a:gd name="connsiteY139" fmla="*/ 1448891 h 4548521"/>
                <a:gd name="connsiteX140" fmla="*/ 5468740 w 6371569"/>
                <a:gd name="connsiteY140" fmla="*/ 1461591 h 4548521"/>
                <a:gd name="connsiteX141" fmla="*/ 5449690 w 6371569"/>
                <a:gd name="connsiteY141" fmla="*/ 1467941 h 4548521"/>
                <a:gd name="connsiteX142" fmla="*/ 5430640 w 6371569"/>
                <a:gd name="connsiteY142" fmla="*/ 1480641 h 4548521"/>
                <a:gd name="connsiteX143" fmla="*/ 5373490 w 6371569"/>
                <a:gd name="connsiteY143" fmla="*/ 1493341 h 4548521"/>
                <a:gd name="connsiteX144" fmla="*/ 5309990 w 6371569"/>
                <a:gd name="connsiteY144" fmla="*/ 1506041 h 4548521"/>
                <a:gd name="connsiteX145" fmla="*/ 5202040 w 6371569"/>
                <a:gd name="connsiteY145" fmla="*/ 1525091 h 4548521"/>
                <a:gd name="connsiteX146" fmla="*/ 5030590 w 6371569"/>
                <a:gd name="connsiteY146" fmla="*/ 1512391 h 4548521"/>
                <a:gd name="connsiteX147" fmla="*/ 4967090 w 6371569"/>
                <a:gd name="connsiteY147" fmla="*/ 1493341 h 4548521"/>
                <a:gd name="connsiteX148" fmla="*/ 4948040 w 6371569"/>
                <a:gd name="connsiteY148" fmla="*/ 1486991 h 4548521"/>
                <a:gd name="connsiteX149" fmla="*/ 4922640 w 6371569"/>
                <a:gd name="connsiteY149" fmla="*/ 1480641 h 4548521"/>
                <a:gd name="connsiteX150" fmla="*/ 4903590 w 6371569"/>
                <a:gd name="connsiteY150" fmla="*/ 1474291 h 4548521"/>
                <a:gd name="connsiteX151" fmla="*/ 4833740 w 6371569"/>
                <a:gd name="connsiteY151" fmla="*/ 1467941 h 4548521"/>
                <a:gd name="connsiteX152" fmla="*/ 4795640 w 6371569"/>
                <a:gd name="connsiteY152" fmla="*/ 1455241 h 4548521"/>
                <a:gd name="connsiteX153" fmla="*/ 4522590 w 6371569"/>
                <a:gd name="connsiteY153" fmla="*/ 1442541 h 4548521"/>
                <a:gd name="connsiteX154" fmla="*/ 4490840 w 6371569"/>
                <a:gd name="connsiteY154" fmla="*/ 1436191 h 4548521"/>
                <a:gd name="connsiteX155" fmla="*/ 4452740 w 6371569"/>
                <a:gd name="connsiteY155" fmla="*/ 1423491 h 4548521"/>
                <a:gd name="connsiteX156" fmla="*/ 4395590 w 6371569"/>
                <a:gd name="connsiteY156" fmla="*/ 1417141 h 4548521"/>
                <a:gd name="connsiteX157" fmla="*/ 4357490 w 6371569"/>
                <a:gd name="connsiteY157" fmla="*/ 1391741 h 4548521"/>
                <a:gd name="connsiteX158" fmla="*/ 4319390 w 6371569"/>
                <a:gd name="connsiteY158" fmla="*/ 1379041 h 4548521"/>
                <a:gd name="connsiteX159" fmla="*/ 4281290 w 6371569"/>
                <a:gd name="connsiteY159" fmla="*/ 1366341 h 4548521"/>
                <a:gd name="connsiteX160" fmla="*/ 4243190 w 6371569"/>
                <a:gd name="connsiteY160" fmla="*/ 1353641 h 4548521"/>
                <a:gd name="connsiteX161" fmla="*/ 4211440 w 6371569"/>
                <a:gd name="connsiteY161" fmla="*/ 1347291 h 4548521"/>
                <a:gd name="connsiteX162" fmla="*/ 4192390 w 6371569"/>
                <a:gd name="connsiteY162" fmla="*/ 1334591 h 4548521"/>
                <a:gd name="connsiteX163" fmla="*/ 4154290 w 6371569"/>
                <a:gd name="connsiteY163" fmla="*/ 1321891 h 4548521"/>
                <a:gd name="connsiteX164" fmla="*/ 4135240 w 6371569"/>
                <a:gd name="connsiteY164" fmla="*/ 1315541 h 4548521"/>
                <a:gd name="connsiteX165" fmla="*/ 4103490 w 6371569"/>
                <a:gd name="connsiteY165" fmla="*/ 1296491 h 4548521"/>
                <a:gd name="connsiteX166" fmla="*/ 4059040 w 6371569"/>
                <a:gd name="connsiteY166" fmla="*/ 1283791 h 4548521"/>
                <a:gd name="connsiteX167" fmla="*/ 4033640 w 6371569"/>
                <a:gd name="connsiteY167" fmla="*/ 1271091 h 4548521"/>
                <a:gd name="connsiteX168" fmla="*/ 3982840 w 6371569"/>
                <a:gd name="connsiteY168" fmla="*/ 1258391 h 4548521"/>
                <a:gd name="connsiteX169" fmla="*/ 3919340 w 6371569"/>
                <a:gd name="connsiteY169" fmla="*/ 1220291 h 4548521"/>
                <a:gd name="connsiteX170" fmla="*/ 3900290 w 6371569"/>
                <a:gd name="connsiteY170" fmla="*/ 1213941 h 4548521"/>
                <a:gd name="connsiteX171" fmla="*/ 3709790 w 6371569"/>
                <a:gd name="connsiteY171" fmla="*/ 1207591 h 4548521"/>
                <a:gd name="connsiteX172" fmla="*/ 3627240 w 6371569"/>
                <a:gd name="connsiteY172" fmla="*/ 1213941 h 4548521"/>
                <a:gd name="connsiteX173" fmla="*/ 3589140 w 6371569"/>
                <a:gd name="connsiteY173" fmla="*/ 1232991 h 4548521"/>
                <a:gd name="connsiteX174" fmla="*/ 3551040 w 6371569"/>
                <a:gd name="connsiteY174" fmla="*/ 1245691 h 4548521"/>
                <a:gd name="connsiteX175" fmla="*/ 3531990 w 6371569"/>
                <a:gd name="connsiteY175" fmla="*/ 1258391 h 4548521"/>
                <a:gd name="connsiteX176" fmla="*/ 3512940 w 6371569"/>
                <a:gd name="connsiteY176" fmla="*/ 1264741 h 4548521"/>
                <a:gd name="connsiteX177" fmla="*/ 3474840 w 6371569"/>
                <a:gd name="connsiteY177" fmla="*/ 1290141 h 4548521"/>
                <a:gd name="connsiteX178" fmla="*/ 3455790 w 6371569"/>
                <a:gd name="connsiteY178" fmla="*/ 1302841 h 4548521"/>
                <a:gd name="connsiteX179" fmla="*/ 3455790 w 6371569"/>
                <a:gd name="connsiteY179" fmla="*/ 1455241 h 4548521"/>
                <a:gd name="connsiteX180" fmla="*/ 3366890 w 6371569"/>
                <a:gd name="connsiteY180" fmla="*/ 1506041 h 4548521"/>
                <a:gd name="connsiteX181" fmla="*/ 3271640 w 6371569"/>
                <a:gd name="connsiteY181" fmla="*/ 1448891 h 4548521"/>
                <a:gd name="connsiteX182" fmla="*/ 3252590 w 6371569"/>
                <a:gd name="connsiteY182" fmla="*/ 1455241 h 4548521"/>
                <a:gd name="connsiteX183" fmla="*/ 3176390 w 6371569"/>
                <a:gd name="connsiteY183" fmla="*/ 1429841 h 4548521"/>
                <a:gd name="connsiteX184" fmla="*/ 3157340 w 6371569"/>
                <a:gd name="connsiteY184" fmla="*/ 1410791 h 4548521"/>
                <a:gd name="connsiteX185" fmla="*/ 3138290 w 6371569"/>
                <a:gd name="connsiteY185" fmla="*/ 1372691 h 4548521"/>
                <a:gd name="connsiteX186" fmla="*/ 3131940 w 6371569"/>
                <a:gd name="connsiteY186" fmla="*/ 1353641 h 4548521"/>
                <a:gd name="connsiteX187" fmla="*/ 3119240 w 6371569"/>
                <a:gd name="connsiteY187" fmla="*/ 1334591 h 4548521"/>
                <a:gd name="connsiteX188" fmla="*/ 3112890 w 6371569"/>
                <a:gd name="connsiteY188" fmla="*/ 1315541 h 4548521"/>
                <a:gd name="connsiteX189" fmla="*/ 3100190 w 6371569"/>
                <a:gd name="connsiteY189" fmla="*/ 1296491 h 4548521"/>
                <a:gd name="connsiteX190" fmla="*/ 3087490 w 6371569"/>
                <a:gd name="connsiteY190" fmla="*/ 1271091 h 4548521"/>
                <a:gd name="connsiteX191" fmla="*/ 3068440 w 6371569"/>
                <a:gd name="connsiteY191" fmla="*/ 1252041 h 4548521"/>
                <a:gd name="connsiteX192" fmla="*/ 3030340 w 6371569"/>
                <a:gd name="connsiteY192" fmla="*/ 1232991 h 4548521"/>
                <a:gd name="connsiteX193" fmla="*/ 3011290 w 6371569"/>
                <a:gd name="connsiteY193" fmla="*/ 1213941 h 4548521"/>
                <a:gd name="connsiteX194" fmla="*/ 2985890 w 6371569"/>
                <a:gd name="connsiteY194" fmla="*/ 1194891 h 4548521"/>
                <a:gd name="connsiteX195" fmla="*/ 2966840 w 6371569"/>
                <a:gd name="connsiteY195" fmla="*/ 1169491 h 4548521"/>
                <a:gd name="connsiteX196" fmla="*/ 2941440 w 6371569"/>
                <a:gd name="connsiteY196" fmla="*/ 1144091 h 4548521"/>
                <a:gd name="connsiteX197" fmla="*/ 2896990 w 6371569"/>
                <a:gd name="connsiteY197" fmla="*/ 1086941 h 4548521"/>
                <a:gd name="connsiteX198" fmla="*/ 2865240 w 6371569"/>
                <a:gd name="connsiteY198" fmla="*/ 1048841 h 4548521"/>
                <a:gd name="connsiteX199" fmla="*/ 2839840 w 6371569"/>
                <a:gd name="connsiteY199" fmla="*/ 1029791 h 4548521"/>
                <a:gd name="connsiteX200" fmla="*/ 2801740 w 6371569"/>
                <a:gd name="connsiteY200" fmla="*/ 1004391 h 4548521"/>
                <a:gd name="connsiteX201" fmla="*/ 2757290 w 6371569"/>
                <a:gd name="connsiteY201" fmla="*/ 966291 h 4548521"/>
                <a:gd name="connsiteX202" fmla="*/ 2719190 w 6371569"/>
                <a:gd name="connsiteY202" fmla="*/ 928191 h 4548521"/>
                <a:gd name="connsiteX203" fmla="*/ 2700140 w 6371569"/>
                <a:gd name="connsiteY203" fmla="*/ 915491 h 4548521"/>
                <a:gd name="connsiteX204" fmla="*/ 2655690 w 6371569"/>
                <a:gd name="connsiteY204" fmla="*/ 871041 h 4548521"/>
                <a:gd name="connsiteX205" fmla="*/ 2630290 w 6371569"/>
                <a:gd name="connsiteY205" fmla="*/ 832941 h 4548521"/>
                <a:gd name="connsiteX206" fmla="*/ 2598540 w 6371569"/>
                <a:gd name="connsiteY206" fmla="*/ 801191 h 4548521"/>
                <a:gd name="connsiteX207" fmla="*/ 2585840 w 6371569"/>
                <a:gd name="connsiteY207" fmla="*/ 782141 h 4548521"/>
                <a:gd name="connsiteX208" fmla="*/ 2522340 w 6371569"/>
                <a:gd name="connsiteY208" fmla="*/ 744041 h 4548521"/>
                <a:gd name="connsiteX209" fmla="*/ 2503290 w 6371569"/>
                <a:gd name="connsiteY209" fmla="*/ 724991 h 4548521"/>
                <a:gd name="connsiteX210" fmla="*/ 2452490 w 6371569"/>
                <a:gd name="connsiteY210" fmla="*/ 693241 h 4548521"/>
                <a:gd name="connsiteX211" fmla="*/ 2376290 w 6371569"/>
                <a:gd name="connsiteY211" fmla="*/ 642441 h 4548521"/>
                <a:gd name="connsiteX212" fmla="*/ 2331840 w 6371569"/>
                <a:gd name="connsiteY212" fmla="*/ 585291 h 4548521"/>
                <a:gd name="connsiteX213" fmla="*/ 2293740 w 6371569"/>
                <a:gd name="connsiteY213" fmla="*/ 547191 h 4548521"/>
                <a:gd name="connsiteX214" fmla="*/ 2268340 w 6371569"/>
                <a:gd name="connsiteY214" fmla="*/ 496391 h 4548521"/>
                <a:gd name="connsiteX215" fmla="*/ 2223890 w 6371569"/>
                <a:gd name="connsiteY215" fmla="*/ 350341 h 4548521"/>
                <a:gd name="connsiteX216" fmla="*/ 2211190 w 6371569"/>
                <a:gd name="connsiteY216" fmla="*/ 331291 h 4548521"/>
                <a:gd name="connsiteX217" fmla="*/ 2204840 w 6371569"/>
                <a:gd name="connsiteY217" fmla="*/ 312241 h 4548521"/>
                <a:gd name="connsiteX218" fmla="*/ 2179440 w 6371569"/>
                <a:gd name="connsiteY218" fmla="*/ 274141 h 4548521"/>
                <a:gd name="connsiteX219" fmla="*/ 2122290 w 6371569"/>
                <a:gd name="connsiteY219" fmla="*/ 134441 h 4548521"/>
                <a:gd name="connsiteX220" fmla="*/ 2096890 w 6371569"/>
                <a:gd name="connsiteY220" fmla="*/ 96341 h 4548521"/>
                <a:gd name="connsiteX221" fmla="*/ 2071490 w 6371569"/>
                <a:gd name="connsiteY221" fmla="*/ 89991 h 4548521"/>
                <a:gd name="connsiteX222" fmla="*/ 2001640 w 6371569"/>
                <a:gd name="connsiteY222" fmla="*/ 58241 h 4548521"/>
                <a:gd name="connsiteX223" fmla="*/ 1982590 w 6371569"/>
                <a:gd name="connsiteY223" fmla="*/ 45541 h 4548521"/>
                <a:gd name="connsiteX224" fmla="*/ 1684140 w 6371569"/>
                <a:gd name="connsiteY224" fmla="*/ 26491 h 4548521"/>
                <a:gd name="connsiteX225" fmla="*/ 763390 w 6371569"/>
                <a:gd name="connsiteY225" fmla="*/ 13791 h 4548521"/>
                <a:gd name="connsiteX226" fmla="*/ 503040 w 6371569"/>
                <a:gd name="connsiteY226" fmla="*/ 1091 h 4548521"/>
                <a:gd name="connsiteX227" fmla="*/ 452240 w 6371569"/>
                <a:gd name="connsiteY227" fmla="*/ 20141 h 4548521"/>
                <a:gd name="connsiteX228" fmla="*/ 134740 w 6371569"/>
                <a:gd name="connsiteY228" fmla="*/ 20141 h 4548521"/>
                <a:gd name="connsiteX229" fmla="*/ 45840 w 6371569"/>
                <a:gd name="connsiteY229" fmla="*/ 64591 h 4548521"/>
                <a:gd name="connsiteX230" fmla="*/ 26790 w 6371569"/>
                <a:gd name="connsiteY230" fmla="*/ 229691 h 4548521"/>
                <a:gd name="connsiteX231" fmla="*/ 7740 w 6371569"/>
                <a:gd name="connsiteY231" fmla="*/ 369391 h 4548521"/>
                <a:gd name="connsiteX232" fmla="*/ 20440 w 6371569"/>
                <a:gd name="connsiteY23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563990 w 6371569"/>
                <a:gd name="connsiteY138" fmla="*/ 1436191 h 4548521"/>
                <a:gd name="connsiteX139" fmla="*/ 5506840 w 6371569"/>
                <a:gd name="connsiteY139" fmla="*/ 1448891 h 4548521"/>
                <a:gd name="connsiteX140" fmla="*/ 5468740 w 6371569"/>
                <a:gd name="connsiteY140" fmla="*/ 1461591 h 4548521"/>
                <a:gd name="connsiteX141" fmla="*/ 5449690 w 6371569"/>
                <a:gd name="connsiteY141" fmla="*/ 1467941 h 4548521"/>
                <a:gd name="connsiteX142" fmla="*/ 5430640 w 6371569"/>
                <a:gd name="connsiteY142" fmla="*/ 1480641 h 4548521"/>
                <a:gd name="connsiteX143" fmla="*/ 5373490 w 6371569"/>
                <a:gd name="connsiteY143" fmla="*/ 1493341 h 4548521"/>
                <a:gd name="connsiteX144" fmla="*/ 5309990 w 6371569"/>
                <a:gd name="connsiteY144" fmla="*/ 1506041 h 4548521"/>
                <a:gd name="connsiteX145" fmla="*/ 5202040 w 6371569"/>
                <a:gd name="connsiteY145" fmla="*/ 1525091 h 4548521"/>
                <a:gd name="connsiteX146" fmla="*/ 5030590 w 6371569"/>
                <a:gd name="connsiteY146" fmla="*/ 1512391 h 4548521"/>
                <a:gd name="connsiteX147" fmla="*/ 4967090 w 6371569"/>
                <a:gd name="connsiteY147" fmla="*/ 1493341 h 4548521"/>
                <a:gd name="connsiteX148" fmla="*/ 4948040 w 6371569"/>
                <a:gd name="connsiteY148" fmla="*/ 1486991 h 4548521"/>
                <a:gd name="connsiteX149" fmla="*/ 4922640 w 6371569"/>
                <a:gd name="connsiteY149" fmla="*/ 1480641 h 4548521"/>
                <a:gd name="connsiteX150" fmla="*/ 4903590 w 6371569"/>
                <a:gd name="connsiteY150" fmla="*/ 1474291 h 4548521"/>
                <a:gd name="connsiteX151" fmla="*/ 4833740 w 6371569"/>
                <a:gd name="connsiteY151" fmla="*/ 1467941 h 4548521"/>
                <a:gd name="connsiteX152" fmla="*/ 4795640 w 6371569"/>
                <a:gd name="connsiteY152" fmla="*/ 1455241 h 4548521"/>
                <a:gd name="connsiteX153" fmla="*/ 4522590 w 6371569"/>
                <a:gd name="connsiteY153" fmla="*/ 1442541 h 4548521"/>
                <a:gd name="connsiteX154" fmla="*/ 4490840 w 6371569"/>
                <a:gd name="connsiteY154" fmla="*/ 1436191 h 4548521"/>
                <a:gd name="connsiteX155" fmla="*/ 4452740 w 6371569"/>
                <a:gd name="connsiteY155" fmla="*/ 1423491 h 4548521"/>
                <a:gd name="connsiteX156" fmla="*/ 4395590 w 6371569"/>
                <a:gd name="connsiteY156" fmla="*/ 1417141 h 4548521"/>
                <a:gd name="connsiteX157" fmla="*/ 4357490 w 6371569"/>
                <a:gd name="connsiteY157" fmla="*/ 1391741 h 4548521"/>
                <a:gd name="connsiteX158" fmla="*/ 4319390 w 6371569"/>
                <a:gd name="connsiteY158" fmla="*/ 1379041 h 4548521"/>
                <a:gd name="connsiteX159" fmla="*/ 4281290 w 6371569"/>
                <a:gd name="connsiteY159" fmla="*/ 1366341 h 4548521"/>
                <a:gd name="connsiteX160" fmla="*/ 4243190 w 6371569"/>
                <a:gd name="connsiteY160" fmla="*/ 1353641 h 4548521"/>
                <a:gd name="connsiteX161" fmla="*/ 4211440 w 6371569"/>
                <a:gd name="connsiteY161" fmla="*/ 1347291 h 4548521"/>
                <a:gd name="connsiteX162" fmla="*/ 4192390 w 6371569"/>
                <a:gd name="connsiteY162" fmla="*/ 1334591 h 4548521"/>
                <a:gd name="connsiteX163" fmla="*/ 4154290 w 6371569"/>
                <a:gd name="connsiteY163" fmla="*/ 1321891 h 4548521"/>
                <a:gd name="connsiteX164" fmla="*/ 4135240 w 6371569"/>
                <a:gd name="connsiteY164" fmla="*/ 1315541 h 4548521"/>
                <a:gd name="connsiteX165" fmla="*/ 4103490 w 6371569"/>
                <a:gd name="connsiteY165" fmla="*/ 1296491 h 4548521"/>
                <a:gd name="connsiteX166" fmla="*/ 4059040 w 6371569"/>
                <a:gd name="connsiteY166" fmla="*/ 1283791 h 4548521"/>
                <a:gd name="connsiteX167" fmla="*/ 4033640 w 6371569"/>
                <a:gd name="connsiteY167" fmla="*/ 1271091 h 4548521"/>
                <a:gd name="connsiteX168" fmla="*/ 3982840 w 6371569"/>
                <a:gd name="connsiteY168" fmla="*/ 1258391 h 4548521"/>
                <a:gd name="connsiteX169" fmla="*/ 3919340 w 6371569"/>
                <a:gd name="connsiteY169" fmla="*/ 1220291 h 4548521"/>
                <a:gd name="connsiteX170" fmla="*/ 3900290 w 6371569"/>
                <a:gd name="connsiteY170" fmla="*/ 1213941 h 4548521"/>
                <a:gd name="connsiteX171" fmla="*/ 3709790 w 6371569"/>
                <a:gd name="connsiteY171" fmla="*/ 1207591 h 4548521"/>
                <a:gd name="connsiteX172" fmla="*/ 3627240 w 6371569"/>
                <a:gd name="connsiteY172" fmla="*/ 1213941 h 4548521"/>
                <a:gd name="connsiteX173" fmla="*/ 3589140 w 6371569"/>
                <a:gd name="connsiteY173" fmla="*/ 1232991 h 4548521"/>
                <a:gd name="connsiteX174" fmla="*/ 3551040 w 6371569"/>
                <a:gd name="connsiteY174" fmla="*/ 1245691 h 4548521"/>
                <a:gd name="connsiteX175" fmla="*/ 3531990 w 6371569"/>
                <a:gd name="connsiteY175" fmla="*/ 1258391 h 4548521"/>
                <a:gd name="connsiteX176" fmla="*/ 3512940 w 6371569"/>
                <a:gd name="connsiteY176" fmla="*/ 1264741 h 4548521"/>
                <a:gd name="connsiteX177" fmla="*/ 3474840 w 6371569"/>
                <a:gd name="connsiteY177" fmla="*/ 1290141 h 4548521"/>
                <a:gd name="connsiteX178" fmla="*/ 3455790 w 6371569"/>
                <a:gd name="connsiteY178" fmla="*/ 1302841 h 4548521"/>
                <a:gd name="connsiteX179" fmla="*/ 3455790 w 6371569"/>
                <a:gd name="connsiteY179" fmla="*/ 1455241 h 4548521"/>
                <a:gd name="connsiteX180" fmla="*/ 3366890 w 6371569"/>
                <a:gd name="connsiteY180" fmla="*/ 1506041 h 4548521"/>
                <a:gd name="connsiteX181" fmla="*/ 3271640 w 6371569"/>
                <a:gd name="connsiteY181" fmla="*/ 1448891 h 4548521"/>
                <a:gd name="connsiteX182" fmla="*/ 3252590 w 6371569"/>
                <a:gd name="connsiteY182" fmla="*/ 1455241 h 4548521"/>
                <a:gd name="connsiteX183" fmla="*/ 3176390 w 6371569"/>
                <a:gd name="connsiteY183" fmla="*/ 1429841 h 4548521"/>
                <a:gd name="connsiteX184" fmla="*/ 3157340 w 6371569"/>
                <a:gd name="connsiteY184" fmla="*/ 1410791 h 4548521"/>
                <a:gd name="connsiteX185" fmla="*/ 3138290 w 6371569"/>
                <a:gd name="connsiteY185" fmla="*/ 1372691 h 4548521"/>
                <a:gd name="connsiteX186" fmla="*/ 3131940 w 6371569"/>
                <a:gd name="connsiteY186" fmla="*/ 1353641 h 4548521"/>
                <a:gd name="connsiteX187" fmla="*/ 3119240 w 6371569"/>
                <a:gd name="connsiteY187" fmla="*/ 1334591 h 4548521"/>
                <a:gd name="connsiteX188" fmla="*/ 3112890 w 6371569"/>
                <a:gd name="connsiteY188" fmla="*/ 1315541 h 4548521"/>
                <a:gd name="connsiteX189" fmla="*/ 3100190 w 6371569"/>
                <a:gd name="connsiteY189" fmla="*/ 1296491 h 4548521"/>
                <a:gd name="connsiteX190" fmla="*/ 3087490 w 6371569"/>
                <a:gd name="connsiteY190" fmla="*/ 1271091 h 4548521"/>
                <a:gd name="connsiteX191" fmla="*/ 3068440 w 6371569"/>
                <a:gd name="connsiteY191" fmla="*/ 1252041 h 4548521"/>
                <a:gd name="connsiteX192" fmla="*/ 3030340 w 6371569"/>
                <a:gd name="connsiteY192" fmla="*/ 1232991 h 4548521"/>
                <a:gd name="connsiteX193" fmla="*/ 3011290 w 6371569"/>
                <a:gd name="connsiteY193" fmla="*/ 1213941 h 4548521"/>
                <a:gd name="connsiteX194" fmla="*/ 2985890 w 6371569"/>
                <a:gd name="connsiteY194" fmla="*/ 1194891 h 4548521"/>
                <a:gd name="connsiteX195" fmla="*/ 2966840 w 6371569"/>
                <a:gd name="connsiteY195" fmla="*/ 1169491 h 4548521"/>
                <a:gd name="connsiteX196" fmla="*/ 2941440 w 6371569"/>
                <a:gd name="connsiteY196" fmla="*/ 1144091 h 4548521"/>
                <a:gd name="connsiteX197" fmla="*/ 2896990 w 6371569"/>
                <a:gd name="connsiteY197" fmla="*/ 1086941 h 4548521"/>
                <a:gd name="connsiteX198" fmla="*/ 2865240 w 6371569"/>
                <a:gd name="connsiteY198" fmla="*/ 1048841 h 4548521"/>
                <a:gd name="connsiteX199" fmla="*/ 2839840 w 6371569"/>
                <a:gd name="connsiteY199" fmla="*/ 1029791 h 4548521"/>
                <a:gd name="connsiteX200" fmla="*/ 2801740 w 6371569"/>
                <a:gd name="connsiteY200" fmla="*/ 1004391 h 4548521"/>
                <a:gd name="connsiteX201" fmla="*/ 2757290 w 6371569"/>
                <a:gd name="connsiteY201" fmla="*/ 966291 h 4548521"/>
                <a:gd name="connsiteX202" fmla="*/ 2719190 w 6371569"/>
                <a:gd name="connsiteY202" fmla="*/ 928191 h 4548521"/>
                <a:gd name="connsiteX203" fmla="*/ 2700140 w 6371569"/>
                <a:gd name="connsiteY203" fmla="*/ 915491 h 4548521"/>
                <a:gd name="connsiteX204" fmla="*/ 2655690 w 6371569"/>
                <a:gd name="connsiteY204" fmla="*/ 871041 h 4548521"/>
                <a:gd name="connsiteX205" fmla="*/ 2630290 w 6371569"/>
                <a:gd name="connsiteY205" fmla="*/ 832941 h 4548521"/>
                <a:gd name="connsiteX206" fmla="*/ 2598540 w 6371569"/>
                <a:gd name="connsiteY206" fmla="*/ 801191 h 4548521"/>
                <a:gd name="connsiteX207" fmla="*/ 2585840 w 6371569"/>
                <a:gd name="connsiteY207" fmla="*/ 782141 h 4548521"/>
                <a:gd name="connsiteX208" fmla="*/ 2522340 w 6371569"/>
                <a:gd name="connsiteY208" fmla="*/ 744041 h 4548521"/>
                <a:gd name="connsiteX209" fmla="*/ 2503290 w 6371569"/>
                <a:gd name="connsiteY209" fmla="*/ 724991 h 4548521"/>
                <a:gd name="connsiteX210" fmla="*/ 2452490 w 6371569"/>
                <a:gd name="connsiteY210" fmla="*/ 693241 h 4548521"/>
                <a:gd name="connsiteX211" fmla="*/ 2376290 w 6371569"/>
                <a:gd name="connsiteY211" fmla="*/ 642441 h 4548521"/>
                <a:gd name="connsiteX212" fmla="*/ 2331840 w 6371569"/>
                <a:gd name="connsiteY212" fmla="*/ 585291 h 4548521"/>
                <a:gd name="connsiteX213" fmla="*/ 2293740 w 6371569"/>
                <a:gd name="connsiteY213" fmla="*/ 547191 h 4548521"/>
                <a:gd name="connsiteX214" fmla="*/ 2268340 w 6371569"/>
                <a:gd name="connsiteY214" fmla="*/ 496391 h 4548521"/>
                <a:gd name="connsiteX215" fmla="*/ 2223890 w 6371569"/>
                <a:gd name="connsiteY215" fmla="*/ 350341 h 4548521"/>
                <a:gd name="connsiteX216" fmla="*/ 2211190 w 6371569"/>
                <a:gd name="connsiteY216" fmla="*/ 331291 h 4548521"/>
                <a:gd name="connsiteX217" fmla="*/ 2204840 w 6371569"/>
                <a:gd name="connsiteY217" fmla="*/ 312241 h 4548521"/>
                <a:gd name="connsiteX218" fmla="*/ 2179440 w 6371569"/>
                <a:gd name="connsiteY218" fmla="*/ 274141 h 4548521"/>
                <a:gd name="connsiteX219" fmla="*/ 2122290 w 6371569"/>
                <a:gd name="connsiteY219" fmla="*/ 134441 h 4548521"/>
                <a:gd name="connsiteX220" fmla="*/ 2096890 w 6371569"/>
                <a:gd name="connsiteY220" fmla="*/ 96341 h 4548521"/>
                <a:gd name="connsiteX221" fmla="*/ 2071490 w 6371569"/>
                <a:gd name="connsiteY221" fmla="*/ 89991 h 4548521"/>
                <a:gd name="connsiteX222" fmla="*/ 2001640 w 6371569"/>
                <a:gd name="connsiteY222" fmla="*/ 58241 h 4548521"/>
                <a:gd name="connsiteX223" fmla="*/ 1982590 w 6371569"/>
                <a:gd name="connsiteY223" fmla="*/ 45541 h 4548521"/>
                <a:gd name="connsiteX224" fmla="*/ 1684140 w 6371569"/>
                <a:gd name="connsiteY224" fmla="*/ 26491 h 4548521"/>
                <a:gd name="connsiteX225" fmla="*/ 763390 w 6371569"/>
                <a:gd name="connsiteY225" fmla="*/ 13791 h 4548521"/>
                <a:gd name="connsiteX226" fmla="*/ 503040 w 6371569"/>
                <a:gd name="connsiteY226" fmla="*/ 1091 h 4548521"/>
                <a:gd name="connsiteX227" fmla="*/ 452240 w 6371569"/>
                <a:gd name="connsiteY227" fmla="*/ 20141 h 4548521"/>
                <a:gd name="connsiteX228" fmla="*/ 134740 w 6371569"/>
                <a:gd name="connsiteY228" fmla="*/ 20141 h 4548521"/>
                <a:gd name="connsiteX229" fmla="*/ 45840 w 6371569"/>
                <a:gd name="connsiteY229" fmla="*/ 64591 h 4548521"/>
                <a:gd name="connsiteX230" fmla="*/ 26790 w 6371569"/>
                <a:gd name="connsiteY230" fmla="*/ 229691 h 4548521"/>
                <a:gd name="connsiteX231" fmla="*/ 7740 w 6371569"/>
                <a:gd name="connsiteY231" fmla="*/ 369391 h 4548521"/>
                <a:gd name="connsiteX232" fmla="*/ 20440 w 6371569"/>
                <a:gd name="connsiteY23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563990 w 6371569"/>
                <a:gd name="connsiteY138" fmla="*/ 1436191 h 4548521"/>
                <a:gd name="connsiteX139" fmla="*/ 5506840 w 6371569"/>
                <a:gd name="connsiteY139" fmla="*/ 1448891 h 4548521"/>
                <a:gd name="connsiteX140" fmla="*/ 5468740 w 6371569"/>
                <a:gd name="connsiteY140" fmla="*/ 1461591 h 4548521"/>
                <a:gd name="connsiteX141" fmla="*/ 5430640 w 6371569"/>
                <a:gd name="connsiteY141" fmla="*/ 1480641 h 4548521"/>
                <a:gd name="connsiteX142" fmla="*/ 5373490 w 6371569"/>
                <a:gd name="connsiteY142" fmla="*/ 1493341 h 4548521"/>
                <a:gd name="connsiteX143" fmla="*/ 5309990 w 6371569"/>
                <a:gd name="connsiteY143" fmla="*/ 1506041 h 4548521"/>
                <a:gd name="connsiteX144" fmla="*/ 5202040 w 6371569"/>
                <a:gd name="connsiteY144" fmla="*/ 1525091 h 4548521"/>
                <a:gd name="connsiteX145" fmla="*/ 5030590 w 6371569"/>
                <a:gd name="connsiteY145" fmla="*/ 1512391 h 4548521"/>
                <a:gd name="connsiteX146" fmla="*/ 4967090 w 6371569"/>
                <a:gd name="connsiteY146" fmla="*/ 1493341 h 4548521"/>
                <a:gd name="connsiteX147" fmla="*/ 4948040 w 6371569"/>
                <a:gd name="connsiteY147" fmla="*/ 1486991 h 4548521"/>
                <a:gd name="connsiteX148" fmla="*/ 4922640 w 6371569"/>
                <a:gd name="connsiteY148" fmla="*/ 1480641 h 4548521"/>
                <a:gd name="connsiteX149" fmla="*/ 4903590 w 6371569"/>
                <a:gd name="connsiteY149" fmla="*/ 1474291 h 4548521"/>
                <a:gd name="connsiteX150" fmla="*/ 4833740 w 6371569"/>
                <a:gd name="connsiteY150" fmla="*/ 1467941 h 4548521"/>
                <a:gd name="connsiteX151" fmla="*/ 4795640 w 6371569"/>
                <a:gd name="connsiteY151" fmla="*/ 1455241 h 4548521"/>
                <a:gd name="connsiteX152" fmla="*/ 4522590 w 6371569"/>
                <a:gd name="connsiteY152" fmla="*/ 1442541 h 4548521"/>
                <a:gd name="connsiteX153" fmla="*/ 4490840 w 6371569"/>
                <a:gd name="connsiteY153" fmla="*/ 1436191 h 4548521"/>
                <a:gd name="connsiteX154" fmla="*/ 4452740 w 6371569"/>
                <a:gd name="connsiteY154" fmla="*/ 1423491 h 4548521"/>
                <a:gd name="connsiteX155" fmla="*/ 4395590 w 6371569"/>
                <a:gd name="connsiteY155" fmla="*/ 1417141 h 4548521"/>
                <a:gd name="connsiteX156" fmla="*/ 4357490 w 6371569"/>
                <a:gd name="connsiteY156" fmla="*/ 1391741 h 4548521"/>
                <a:gd name="connsiteX157" fmla="*/ 4319390 w 6371569"/>
                <a:gd name="connsiteY157" fmla="*/ 1379041 h 4548521"/>
                <a:gd name="connsiteX158" fmla="*/ 4281290 w 6371569"/>
                <a:gd name="connsiteY158" fmla="*/ 1366341 h 4548521"/>
                <a:gd name="connsiteX159" fmla="*/ 4243190 w 6371569"/>
                <a:gd name="connsiteY159" fmla="*/ 1353641 h 4548521"/>
                <a:gd name="connsiteX160" fmla="*/ 4211440 w 6371569"/>
                <a:gd name="connsiteY160" fmla="*/ 1347291 h 4548521"/>
                <a:gd name="connsiteX161" fmla="*/ 4192390 w 6371569"/>
                <a:gd name="connsiteY161" fmla="*/ 1334591 h 4548521"/>
                <a:gd name="connsiteX162" fmla="*/ 4154290 w 6371569"/>
                <a:gd name="connsiteY162" fmla="*/ 1321891 h 4548521"/>
                <a:gd name="connsiteX163" fmla="*/ 4135240 w 6371569"/>
                <a:gd name="connsiteY163" fmla="*/ 1315541 h 4548521"/>
                <a:gd name="connsiteX164" fmla="*/ 4103490 w 6371569"/>
                <a:gd name="connsiteY164" fmla="*/ 1296491 h 4548521"/>
                <a:gd name="connsiteX165" fmla="*/ 4059040 w 6371569"/>
                <a:gd name="connsiteY165" fmla="*/ 1283791 h 4548521"/>
                <a:gd name="connsiteX166" fmla="*/ 4033640 w 6371569"/>
                <a:gd name="connsiteY166" fmla="*/ 1271091 h 4548521"/>
                <a:gd name="connsiteX167" fmla="*/ 3982840 w 6371569"/>
                <a:gd name="connsiteY167" fmla="*/ 1258391 h 4548521"/>
                <a:gd name="connsiteX168" fmla="*/ 3919340 w 6371569"/>
                <a:gd name="connsiteY168" fmla="*/ 1220291 h 4548521"/>
                <a:gd name="connsiteX169" fmla="*/ 3900290 w 6371569"/>
                <a:gd name="connsiteY169" fmla="*/ 1213941 h 4548521"/>
                <a:gd name="connsiteX170" fmla="*/ 3709790 w 6371569"/>
                <a:gd name="connsiteY170" fmla="*/ 1207591 h 4548521"/>
                <a:gd name="connsiteX171" fmla="*/ 3627240 w 6371569"/>
                <a:gd name="connsiteY171" fmla="*/ 1213941 h 4548521"/>
                <a:gd name="connsiteX172" fmla="*/ 3589140 w 6371569"/>
                <a:gd name="connsiteY172" fmla="*/ 1232991 h 4548521"/>
                <a:gd name="connsiteX173" fmla="*/ 3551040 w 6371569"/>
                <a:gd name="connsiteY173" fmla="*/ 1245691 h 4548521"/>
                <a:gd name="connsiteX174" fmla="*/ 3531990 w 6371569"/>
                <a:gd name="connsiteY174" fmla="*/ 1258391 h 4548521"/>
                <a:gd name="connsiteX175" fmla="*/ 3512940 w 6371569"/>
                <a:gd name="connsiteY175" fmla="*/ 1264741 h 4548521"/>
                <a:gd name="connsiteX176" fmla="*/ 3474840 w 6371569"/>
                <a:gd name="connsiteY176" fmla="*/ 1290141 h 4548521"/>
                <a:gd name="connsiteX177" fmla="*/ 3455790 w 6371569"/>
                <a:gd name="connsiteY177" fmla="*/ 1302841 h 4548521"/>
                <a:gd name="connsiteX178" fmla="*/ 3455790 w 6371569"/>
                <a:gd name="connsiteY178" fmla="*/ 1455241 h 4548521"/>
                <a:gd name="connsiteX179" fmla="*/ 3366890 w 6371569"/>
                <a:gd name="connsiteY179" fmla="*/ 1506041 h 4548521"/>
                <a:gd name="connsiteX180" fmla="*/ 3271640 w 6371569"/>
                <a:gd name="connsiteY180" fmla="*/ 1448891 h 4548521"/>
                <a:gd name="connsiteX181" fmla="*/ 3252590 w 6371569"/>
                <a:gd name="connsiteY181" fmla="*/ 1455241 h 4548521"/>
                <a:gd name="connsiteX182" fmla="*/ 3176390 w 6371569"/>
                <a:gd name="connsiteY182" fmla="*/ 1429841 h 4548521"/>
                <a:gd name="connsiteX183" fmla="*/ 3157340 w 6371569"/>
                <a:gd name="connsiteY183" fmla="*/ 1410791 h 4548521"/>
                <a:gd name="connsiteX184" fmla="*/ 3138290 w 6371569"/>
                <a:gd name="connsiteY184" fmla="*/ 1372691 h 4548521"/>
                <a:gd name="connsiteX185" fmla="*/ 3131940 w 6371569"/>
                <a:gd name="connsiteY185" fmla="*/ 1353641 h 4548521"/>
                <a:gd name="connsiteX186" fmla="*/ 3119240 w 6371569"/>
                <a:gd name="connsiteY186" fmla="*/ 1334591 h 4548521"/>
                <a:gd name="connsiteX187" fmla="*/ 3112890 w 6371569"/>
                <a:gd name="connsiteY187" fmla="*/ 1315541 h 4548521"/>
                <a:gd name="connsiteX188" fmla="*/ 3100190 w 6371569"/>
                <a:gd name="connsiteY188" fmla="*/ 1296491 h 4548521"/>
                <a:gd name="connsiteX189" fmla="*/ 3087490 w 6371569"/>
                <a:gd name="connsiteY189" fmla="*/ 1271091 h 4548521"/>
                <a:gd name="connsiteX190" fmla="*/ 3068440 w 6371569"/>
                <a:gd name="connsiteY190" fmla="*/ 1252041 h 4548521"/>
                <a:gd name="connsiteX191" fmla="*/ 3030340 w 6371569"/>
                <a:gd name="connsiteY191" fmla="*/ 1232991 h 4548521"/>
                <a:gd name="connsiteX192" fmla="*/ 3011290 w 6371569"/>
                <a:gd name="connsiteY192" fmla="*/ 1213941 h 4548521"/>
                <a:gd name="connsiteX193" fmla="*/ 2985890 w 6371569"/>
                <a:gd name="connsiteY193" fmla="*/ 1194891 h 4548521"/>
                <a:gd name="connsiteX194" fmla="*/ 2966840 w 6371569"/>
                <a:gd name="connsiteY194" fmla="*/ 1169491 h 4548521"/>
                <a:gd name="connsiteX195" fmla="*/ 2941440 w 6371569"/>
                <a:gd name="connsiteY195" fmla="*/ 1144091 h 4548521"/>
                <a:gd name="connsiteX196" fmla="*/ 2896990 w 6371569"/>
                <a:gd name="connsiteY196" fmla="*/ 1086941 h 4548521"/>
                <a:gd name="connsiteX197" fmla="*/ 2865240 w 6371569"/>
                <a:gd name="connsiteY197" fmla="*/ 1048841 h 4548521"/>
                <a:gd name="connsiteX198" fmla="*/ 2839840 w 6371569"/>
                <a:gd name="connsiteY198" fmla="*/ 1029791 h 4548521"/>
                <a:gd name="connsiteX199" fmla="*/ 2801740 w 6371569"/>
                <a:gd name="connsiteY199" fmla="*/ 1004391 h 4548521"/>
                <a:gd name="connsiteX200" fmla="*/ 2757290 w 6371569"/>
                <a:gd name="connsiteY200" fmla="*/ 966291 h 4548521"/>
                <a:gd name="connsiteX201" fmla="*/ 2719190 w 6371569"/>
                <a:gd name="connsiteY201" fmla="*/ 928191 h 4548521"/>
                <a:gd name="connsiteX202" fmla="*/ 2700140 w 6371569"/>
                <a:gd name="connsiteY202" fmla="*/ 915491 h 4548521"/>
                <a:gd name="connsiteX203" fmla="*/ 2655690 w 6371569"/>
                <a:gd name="connsiteY203" fmla="*/ 871041 h 4548521"/>
                <a:gd name="connsiteX204" fmla="*/ 2630290 w 6371569"/>
                <a:gd name="connsiteY204" fmla="*/ 832941 h 4548521"/>
                <a:gd name="connsiteX205" fmla="*/ 2598540 w 6371569"/>
                <a:gd name="connsiteY205" fmla="*/ 801191 h 4548521"/>
                <a:gd name="connsiteX206" fmla="*/ 2585840 w 6371569"/>
                <a:gd name="connsiteY206" fmla="*/ 782141 h 4548521"/>
                <a:gd name="connsiteX207" fmla="*/ 2522340 w 6371569"/>
                <a:gd name="connsiteY207" fmla="*/ 744041 h 4548521"/>
                <a:gd name="connsiteX208" fmla="*/ 2503290 w 6371569"/>
                <a:gd name="connsiteY208" fmla="*/ 724991 h 4548521"/>
                <a:gd name="connsiteX209" fmla="*/ 2452490 w 6371569"/>
                <a:gd name="connsiteY209" fmla="*/ 693241 h 4548521"/>
                <a:gd name="connsiteX210" fmla="*/ 2376290 w 6371569"/>
                <a:gd name="connsiteY210" fmla="*/ 642441 h 4548521"/>
                <a:gd name="connsiteX211" fmla="*/ 2331840 w 6371569"/>
                <a:gd name="connsiteY211" fmla="*/ 585291 h 4548521"/>
                <a:gd name="connsiteX212" fmla="*/ 2293740 w 6371569"/>
                <a:gd name="connsiteY212" fmla="*/ 547191 h 4548521"/>
                <a:gd name="connsiteX213" fmla="*/ 2268340 w 6371569"/>
                <a:gd name="connsiteY213" fmla="*/ 496391 h 4548521"/>
                <a:gd name="connsiteX214" fmla="*/ 2223890 w 6371569"/>
                <a:gd name="connsiteY214" fmla="*/ 350341 h 4548521"/>
                <a:gd name="connsiteX215" fmla="*/ 2211190 w 6371569"/>
                <a:gd name="connsiteY215" fmla="*/ 331291 h 4548521"/>
                <a:gd name="connsiteX216" fmla="*/ 2204840 w 6371569"/>
                <a:gd name="connsiteY216" fmla="*/ 312241 h 4548521"/>
                <a:gd name="connsiteX217" fmla="*/ 2179440 w 6371569"/>
                <a:gd name="connsiteY217" fmla="*/ 274141 h 4548521"/>
                <a:gd name="connsiteX218" fmla="*/ 2122290 w 6371569"/>
                <a:gd name="connsiteY218" fmla="*/ 134441 h 4548521"/>
                <a:gd name="connsiteX219" fmla="*/ 2096890 w 6371569"/>
                <a:gd name="connsiteY219" fmla="*/ 96341 h 4548521"/>
                <a:gd name="connsiteX220" fmla="*/ 2071490 w 6371569"/>
                <a:gd name="connsiteY220" fmla="*/ 89991 h 4548521"/>
                <a:gd name="connsiteX221" fmla="*/ 2001640 w 6371569"/>
                <a:gd name="connsiteY221" fmla="*/ 58241 h 4548521"/>
                <a:gd name="connsiteX222" fmla="*/ 1982590 w 6371569"/>
                <a:gd name="connsiteY222" fmla="*/ 45541 h 4548521"/>
                <a:gd name="connsiteX223" fmla="*/ 1684140 w 6371569"/>
                <a:gd name="connsiteY223" fmla="*/ 26491 h 4548521"/>
                <a:gd name="connsiteX224" fmla="*/ 763390 w 6371569"/>
                <a:gd name="connsiteY224" fmla="*/ 13791 h 4548521"/>
                <a:gd name="connsiteX225" fmla="*/ 503040 w 6371569"/>
                <a:gd name="connsiteY225" fmla="*/ 1091 h 4548521"/>
                <a:gd name="connsiteX226" fmla="*/ 452240 w 6371569"/>
                <a:gd name="connsiteY226" fmla="*/ 20141 h 4548521"/>
                <a:gd name="connsiteX227" fmla="*/ 134740 w 6371569"/>
                <a:gd name="connsiteY227" fmla="*/ 20141 h 4548521"/>
                <a:gd name="connsiteX228" fmla="*/ 45840 w 6371569"/>
                <a:gd name="connsiteY228" fmla="*/ 64591 h 4548521"/>
                <a:gd name="connsiteX229" fmla="*/ 26790 w 6371569"/>
                <a:gd name="connsiteY229" fmla="*/ 229691 h 4548521"/>
                <a:gd name="connsiteX230" fmla="*/ 7740 w 6371569"/>
                <a:gd name="connsiteY230" fmla="*/ 369391 h 4548521"/>
                <a:gd name="connsiteX231" fmla="*/ 20440 w 6371569"/>
                <a:gd name="connsiteY23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563990 w 6371569"/>
                <a:gd name="connsiteY138" fmla="*/ 1436191 h 4548521"/>
                <a:gd name="connsiteX139" fmla="*/ 5506840 w 6371569"/>
                <a:gd name="connsiteY139" fmla="*/ 1448891 h 4548521"/>
                <a:gd name="connsiteX140" fmla="*/ 5468740 w 6371569"/>
                <a:gd name="connsiteY140" fmla="*/ 1461591 h 4548521"/>
                <a:gd name="connsiteX141" fmla="*/ 5430640 w 6371569"/>
                <a:gd name="connsiteY141" fmla="*/ 1480641 h 4548521"/>
                <a:gd name="connsiteX142" fmla="*/ 5309990 w 6371569"/>
                <a:gd name="connsiteY142" fmla="*/ 1506041 h 4548521"/>
                <a:gd name="connsiteX143" fmla="*/ 5202040 w 6371569"/>
                <a:gd name="connsiteY143" fmla="*/ 1525091 h 4548521"/>
                <a:gd name="connsiteX144" fmla="*/ 5030590 w 6371569"/>
                <a:gd name="connsiteY144" fmla="*/ 1512391 h 4548521"/>
                <a:gd name="connsiteX145" fmla="*/ 4967090 w 6371569"/>
                <a:gd name="connsiteY145" fmla="*/ 1493341 h 4548521"/>
                <a:gd name="connsiteX146" fmla="*/ 4948040 w 6371569"/>
                <a:gd name="connsiteY146" fmla="*/ 1486991 h 4548521"/>
                <a:gd name="connsiteX147" fmla="*/ 4922640 w 6371569"/>
                <a:gd name="connsiteY147" fmla="*/ 1480641 h 4548521"/>
                <a:gd name="connsiteX148" fmla="*/ 4903590 w 6371569"/>
                <a:gd name="connsiteY148" fmla="*/ 1474291 h 4548521"/>
                <a:gd name="connsiteX149" fmla="*/ 4833740 w 6371569"/>
                <a:gd name="connsiteY149" fmla="*/ 1467941 h 4548521"/>
                <a:gd name="connsiteX150" fmla="*/ 4795640 w 6371569"/>
                <a:gd name="connsiteY150" fmla="*/ 1455241 h 4548521"/>
                <a:gd name="connsiteX151" fmla="*/ 4522590 w 6371569"/>
                <a:gd name="connsiteY151" fmla="*/ 1442541 h 4548521"/>
                <a:gd name="connsiteX152" fmla="*/ 4490840 w 6371569"/>
                <a:gd name="connsiteY152" fmla="*/ 1436191 h 4548521"/>
                <a:gd name="connsiteX153" fmla="*/ 4452740 w 6371569"/>
                <a:gd name="connsiteY153" fmla="*/ 1423491 h 4548521"/>
                <a:gd name="connsiteX154" fmla="*/ 4395590 w 6371569"/>
                <a:gd name="connsiteY154" fmla="*/ 1417141 h 4548521"/>
                <a:gd name="connsiteX155" fmla="*/ 4357490 w 6371569"/>
                <a:gd name="connsiteY155" fmla="*/ 1391741 h 4548521"/>
                <a:gd name="connsiteX156" fmla="*/ 4319390 w 6371569"/>
                <a:gd name="connsiteY156" fmla="*/ 1379041 h 4548521"/>
                <a:gd name="connsiteX157" fmla="*/ 4281290 w 6371569"/>
                <a:gd name="connsiteY157" fmla="*/ 1366341 h 4548521"/>
                <a:gd name="connsiteX158" fmla="*/ 4243190 w 6371569"/>
                <a:gd name="connsiteY158" fmla="*/ 1353641 h 4548521"/>
                <a:gd name="connsiteX159" fmla="*/ 4211440 w 6371569"/>
                <a:gd name="connsiteY159" fmla="*/ 1347291 h 4548521"/>
                <a:gd name="connsiteX160" fmla="*/ 4192390 w 6371569"/>
                <a:gd name="connsiteY160" fmla="*/ 1334591 h 4548521"/>
                <a:gd name="connsiteX161" fmla="*/ 4154290 w 6371569"/>
                <a:gd name="connsiteY161" fmla="*/ 1321891 h 4548521"/>
                <a:gd name="connsiteX162" fmla="*/ 4135240 w 6371569"/>
                <a:gd name="connsiteY162" fmla="*/ 1315541 h 4548521"/>
                <a:gd name="connsiteX163" fmla="*/ 4103490 w 6371569"/>
                <a:gd name="connsiteY163" fmla="*/ 1296491 h 4548521"/>
                <a:gd name="connsiteX164" fmla="*/ 4059040 w 6371569"/>
                <a:gd name="connsiteY164" fmla="*/ 1283791 h 4548521"/>
                <a:gd name="connsiteX165" fmla="*/ 4033640 w 6371569"/>
                <a:gd name="connsiteY165" fmla="*/ 1271091 h 4548521"/>
                <a:gd name="connsiteX166" fmla="*/ 3982840 w 6371569"/>
                <a:gd name="connsiteY166" fmla="*/ 1258391 h 4548521"/>
                <a:gd name="connsiteX167" fmla="*/ 3919340 w 6371569"/>
                <a:gd name="connsiteY167" fmla="*/ 1220291 h 4548521"/>
                <a:gd name="connsiteX168" fmla="*/ 3900290 w 6371569"/>
                <a:gd name="connsiteY168" fmla="*/ 1213941 h 4548521"/>
                <a:gd name="connsiteX169" fmla="*/ 3709790 w 6371569"/>
                <a:gd name="connsiteY169" fmla="*/ 1207591 h 4548521"/>
                <a:gd name="connsiteX170" fmla="*/ 3627240 w 6371569"/>
                <a:gd name="connsiteY170" fmla="*/ 1213941 h 4548521"/>
                <a:gd name="connsiteX171" fmla="*/ 3589140 w 6371569"/>
                <a:gd name="connsiteY171" fmla="*/ 1232991 h 4548521"/>
                <a:gd name="connsiteX172" fmla="*/ 3551040 w 6371569"/>
                <a:gd name="connsiteY172" fmla="*/ 1245691 h 4548521"/>
                <a:gd name="connsiteX173" fmla="*/ 3531990 w 6371569"/>
                <a:gd name="connsiteY173" fmla="*/ 1258391 h 4548521"/>
                <a:gd name="connsiteX174" fmla="*/ 3512940 w 6371569"/>
                <a:gd name="connsiteY174" fmla="*/ 1264741 h 4548521"/>
                <a:gd name="connsiteX175" fmla="*/ 3474840 w 6371569"/>
                <a:gd name="connsiteY175" fmla="*/ 1290141 h 4548521"/>
                <a:gd name="connsiteX176" fmla="*/ 3455790 w 6371569"/>
                <a:gd name="connsiteY176" fmla="*/ 1302841 h 4548521"/>
                <a:gd name="connsiteX177" fmla="*/ 3455790 w 6371569"/>
                <a:gd name="connsiteY177" fmla="*/ 1455241 h 4548521"/>
                <a:gd name="connsiteX178" fmla="*/ 3366890 w 6371569"/>
                <a:gd name="connsiteY178" fmla="*/ 1506041 h 4548521"/>
                <a:gd name="connsiteX179" fmla="*/ 3271640 w 6371569"/>
                <a:gd name="connsiteY179" fmla="*/ 1448891 h 4548521"/>
                <a:gd name="connsiteX180" fmla="*/ 3252590 w 6371569"/>
                <a:gd name="connsiteY180" fmla="*/ 1455241 h 4548521"/>
                <a:gd name="connsiteX181" fmla="*/ 3176390 w 6371569"/>
                <a:gd name="connsiteY181" fmla="*/ 1429841 h 4548521"/>
                <a:gd name="connsiteX182" fmla="*/ 3157340 w 6371569"/>
                <a:gd name="connsiteY182" fmla="*/ 1410791 h 4548521"/>
                <a:gd name="connsiteX183" fmla="*/ 3138290 w 6371569"/>
                <a:gd name="connsiteY183" fmla="*/ 1372691 h 4548521"/>
                <a:gd name="connsiteX184" fmla="*/ 3131940 w 6371569"/>
                <a:gd name="connsiteY184" fmla="*/ 1353641 h 4548521"/>
                <a:gd name="connsiteX185" fmla="*/ 3119240 w 6371569"/>
                <a:gd name="connsiteY185" fmla="*/ 1334591 h 4548521"/>
                <a:gd name="connsiteX186" fmla="*/ 3112890 w 6371569"/>
                <a:gd name="connsiteY186" fmla="*/ 1315541 h 4548521"/>
                <a:gd name="connsiteX187" fmla="*/ 3100190 w 6371569"/>
                <a:gd name="connsiteY187" fmla="*/ 1296491 h 4548521"/>
                <a:gd name="connsiteX188" fmla="*/ 3087490 w 6371569"/>
                <a:gd name="connsiteY188" fmla="*/ 1271091 h 4548521"/>
                <a:gd name="connsiteX189" fmla="*/ 3068440 w 6371569"/>
                <a:gd name="connsiteY189" fmla="*/ 1252041 h 4548521"/>
                <a:gd name="connsiteX190" fmla="*/ 3030340 w 6371569"/>
                <a:gd name="connsiteY190" fmla="*/ 1232991 h 4548521"/>
                <a:gd name="connsiteX191" fmla="*/ 3011290 w 6371569"/>
                <a:gd name="connsiteY191" fmla="*/ 1213941 h 4548521"/>
                <a:gd name="connsiteX192" fmla="*/ 2985890 w 6371569"/>
                <a:gd name="connsiteY192" fmla="*/ 1194891 h 4548521"/>
                <a:gd name="connsiteX193" fmla="*/ 2966840 w 6371569"/>
                <a:gd name="connsiteY193" fmla="*/ 1169491 h 4548521"/>
                <a:gd name="connsiteX194" fmla="*/ 2941440 w 6371569"/>
                <a:gd name="connsiteY194" fmla="*/ 1144091 h 4548521"/>
                <a:gd name="connsiteX195" fmla="*/ 2896990 w 6371569"/>
                <a:gd name="connsiteY195" fmla="*/ 1086941 h 4548521"/>
                <a:gd name="connsiteX196" fmla="*/ 2865240 w 6371569"/>
                <a:gd name="connsiteY196" fmla="*/ 1048841 h 4548521"/>
                <a:gd name="connsiteX197" fmla="*/ 2839840 w 6371569"/>
                <a:gd name="connsiteY197" fmla="*/ 1029791 h 4548521"/>
                <a:gd name="connsiteX198" fmla="*/ 2801740 w 6371569"/>
                <a:gd name="connsiteY198" fmla="*/ 1004391 h 4548521"/>
                <a:gd name="connsiteX199" fmla="*/ 2757290 w 6371569"/>
                <a:gd name="connsiteY199" fmla="*/ 966291 h 4548521"/>
                <a:gd name="connsiteX200" fmla="*/ 2719190 w 6371569"/>
                <a:gd name="connsiteY200" fmla="*/ 928191 h 4548521"/>
                <a:gd name="connsiteX201" fmla="*/ 2700140 w 6371569"/>
                <a:gd name="connsiteY201" fmla="*/ 915491 h 4548521"/>
                <a:gd name="connsiteX202" fmla="*/ 2655690 w 6371569"/>
                <a:gd name="connsiteY202" fmla="*/ 871041 h 4548521"/>
                <a:gd name="connsiteX203" fmla="*/ 2630290 w 6371569"/>
                <a:gd name="connsiteY203" fmla="*/ 832941 h 4548521"/>
                <a:gd name="connsiteX204" fmla="*/ 2598540 w 6371569"/>
                <a:gd name="connsiteY204" fmla="*/ 801191 h 4548521"/>
                <a:gd name="connsiteX205" fmla="*/ 2585840 w 6371569"/>
                <a:gd name="connsiteY205" fmla="*/ 782141 h 4548521"/>
                <a:gd name="connsiteX206" fmla="*/ 2522340 w 6371569"/>
                <a:gd name="connsiteY206" fmla="*/ 744041 h 4548521"/>
                <a:gd name="connsiteX207" fmla="*/ 2503290 w 6371569"/>
                <a:gd name="connsiteY207" fmla="*/ 724991 h 4548521"/>
                <a:gd name="connsiteX208" fmla="*/ 2452490 w 6371569"/>
                <a:gd name="connsiteY208" fmla="*/ 693241 h 4548521"/>
                <a:gd name="connsiteX209" fmla="*/ 2376290 w 6371569"/>
                <a:gd name="connsiteY209" fmla="*/ 642441 h 4548521"/>
                <a:gd name="connsiteX210" fmla="*/ 2331840 w 6371569"/>
                <a:gd name="connsiteY210" fmla="*/ 585291 h 4548521"/>
                <a:gd name="connsiteX211" fmla="*/ 2293740 w 6371569"/>
                <a:gd name="connsiteY211" fmla="*/ 547191 h 4548521"/>
                <a:gd name="connsiteX212" fmla="*/ 2268340 w 6371569"/>
                <a:gd name="connsiteY212" fmla="*/ 496391 h 4548521"/>
                <a:gd name="connsiteX213" fmla="*/ 2223890 w 6371569"/>
                <a:gd name="connsiteY213" fmla="*/ 350341 h 4548521"/>
                <a:gd name="connsiteX214" fmla="*/ 2211190 w 6371569"/>
                <a:gd name="connsiteY214" fmla="*/ 331291 h 4548521"/>
                <a:gd name="connsiteX215" fmla="*/ 2204840 w 6371569"/>
                <a:gd name="connsiteY215" fmla="*/ 312241 h 4548521"/>
                <a:gd name="connsiteX216" fmla="*/ 2179440 w 6371569"/>
                <a:gd name="connsiteY216" fmla="*/ 274141 h 4548521"/>
                <a:gd name="connsiteX217" fmla="*/ 2122290 w 6371569"/>
                <a:gd name="connsiteY217" fmla="*/ 134441 h 4548521"/>
                <a:gd name="connsiteX218" fmla="*/ 2096890 w 6371569"/>
                <a:gd name="connsiteY218" fmla="*/ 96341 h 4548521"/>
                <a:gd name="connsiteX219" fmla="*/ 2071490 w 6371569"/>
                <a:gd name="connsiteY219" fmla="*/ 89991 h 4548521"/>
                <a:gd name="connsiteX220" fmla="*/ 2001640 w 6371569"/>
                <a:gd name="connsiteY220" fmla="*/ 58241 h 4548521"/>
                <a:gd name="connsiteX221" fmla="*/ 1982590 w 6371569"/>
                <a:gd name="connsiteY221" fmla="*/ 45541 h 4548521"/>
                <a:gd name="connsiteX222" fmla="*/ 1684140 w 6371569"/>
                <a:gd name="connsiteY222" fmla="*/ 26491 h 4548521"/>
                <a:gd name="connsiteX223" fmla="*/ 763390 w 6371569"/>
                <a:gd name="connsiteY223" fmla="*/ 13791 h 4548521"/>
                <a:gd name="connsiteX224" fmla="*/ 503040 w 6371569"/>
                <a:gd name="connsiteY224" fmla="*/ 1091 h 4548521"/>
                <a:gd name="connsiteX225" fmla="*/ 452240 w 6371569"/>
                <a:gd name="connsiteY225" fmla="*/ 20141 h 4548521"/>
                <a:gd name="connsiteX226" fmla="*/ 134740 w 6371569"/>
                <a:gd name="connsiteY226" fmla="*/ 20141 h 4548521"/>
                <a:gd name="connsiteX227" fmla="*/ 45840 w 6371569"/>
                <a:gd name="connsiteY227" fmla="*/ 64591 h 4548521"/>
                <a:gd name="connsiteX228" fmla="*/ 26790 w 6371569"/>
                <a:gd name="connsiteY228" fmla="*/ 229691 h 4548521"/>
                <a:gd name="connsiteX229" fmla="*/ 7740 w 6371569"/>
                <a:gd name="connsiteY229" fmla="*/ 369391 h 4548521"/>
                <a:gd name="connsiteX230" fmla="*/ 20440 w 6371569"/>
                <a:gd name="connsiteY23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563990 w 6371569"/>
                <a:gd name="connsiteY138" fmla="*/ 1436191 h 4548521"/>
                <a:gd name="connsiteX139" fmla="*/ 5506840 w 6371569"/>
                <a:gd name="connsiteY139" fmla="*/ 1448891 h 4548521"/>
                <a:gd name="connsiteX140" fmla="*/ 5468740 w 6371569"/>
                <a:gd name="connsiteY140" fmla="*/ 1461591 h 4548521"/>
                <a:gd name="connsiteX141" fmla="*/ 5309990 w 6371569"/>
                <a:gd name="connsiteY141" fmla="*/ 1506041 h 4548521"/>
                <a:gd name="connsiteX142" fmla="*/ 5202040 w 6371569"/>
                <a:gd name="connsiteY142" fmla="*/ 1525091 h 4548521"/>
                <a:gd name="connsiteX143" fmla="*/ 5030590 w 6371569"/>
                <a:gd name="connsiteY143" fmla="*/ 1512391 h 4548521"/>
                <a:gd name="connsiteX144" fmla="*/ 4967090 w 6371569"/>
                <a:gd name="connsiteY144" fmla="*/ 1493341 h 4548521"/>
                <a:gd name="connsiteX145" fmla="*/ 4948040 w 6371569"/>
                <a:gd name="connsiteY145" fmla="*/ 1486991 h 4548521"/>
                <a:gd name="connsiteX146" fmla="*/ 4922640 w 6371569"/>
                <a:gd name="connsiteY146" fmla="*/ 1480641 h 4548521"/>
                <a:gd name="connsiteX147" fmla="*/ 4903590 w 6371569"/>
                <a:gd name="connsiteY147" fmla="*/ 1474291 h 4548521"/>
                <a:gd name="connsiteX148" fmla="*/ 4833740 w 6371569"/>
                <a:gd name="connsiteY148" fmla="*/ 1467941 h 4548521"/>
                <a:gd name="connsiteX149" fmla="*/ 4795640 w 6371569"/>
                <a:gd name="connsiteY149" fmla="*/ 1455241 h 4548521"/>
                <a:gd name="connsiteX150" fmla="*/ 4522590 w 6371569"/>
                <a:gd name="connsiteY150" fmla="*/ 1442541 h 4548521"/>
                <a:gd name="connsiteX151" fmla="*/ 4490840 w 6371569"/>
                <a:gd name="connsiteY151" fmla="*/ 1436191 h 4548521"/>
                <a:gd name="connsiteX152" fmla="*/ 4452740 w 6371569"/>
                <a:gd name="connsiteY152" fmla="*/ 1423491 h 4548521"/>
                <a:gd name="connsiteX153" fmla="*/ 4395590 w 6371569"/>
                <a:gd name="connsiteY153" fmla="*/ 1417141 h 4548521"/>
                <a:gd name="connsiteX154" fmla="*/ 4357490 w 6371569"/>
                <a:gd name="connsiteY154" fmla="*/ 1391741 h 4548521"/>
                <a:gd name="connsiteX155" fmla="*/ 4319390 w 6371569"/>
                <a:gd name="connsiteY155" fmla="*/ 1379041 h 4548521"/>
                <a:gd name="connsiteX156" fmla="*/ 4281290 w 6371569"/>
                <a:gd name="connsiteY156" fmla="*/ 1366341 h 4548521"/>
                <a:gd name="connsiteX157" fmla="*/ 4243190 w 6371569"/>
                <a:gd name="connsiteY157" fmla="*/ 1353641 h 4548521"/>
                <a:gd name="connsiteX158" fmla="*/ 4211440 w 6371569"/>
                <a:gd name="connsiteY158" fmla="*/ 1347291 h 4548521"/>
                <a:gd name="connsiteX159" fmla="*/ 4192390 w 6371569"/>
                <a:gd name="connsiteY159" fmla="*/ 1334591 h 4548521"/>
                <a:gd name="connsiteX160" fmla="*/ 4154290 w 6371569"/>
                <a:gd name="connsiteY160" fmla="*/ 1321891 h 4548521"/>
                <a:gd name="connsiteX161" fmla="*/ 4135240 w 6371569"/>
                <a:gd name="connsiteY161" fmla="*/ 1315541 h 4548521"/>
                <a:gd name="connsiteX162" fmla="*/ 4103490 w 6371569"/>
                <a:gd name="connsiteY162" fmla="*/ 1296491 h 4548521"/>
                <a:gd name="connsiteX163" fmla="*/ 4059040 w 6371569"/>
                <a:gd name="connsiteY163" fmla="*/ 1283791 h 4548521"/>
                <a:gd name="connsiteX164" fmla="*/ 4033640 w 6371569"/>
                <a:gd name="connsiteY164" fmla="*/ 1271091 h 4548521"/>
                <a:gd name="connsiteX165" fmla="*/ 3982840 w 6371569"/>
                <a:gd name="connsiteY165" fmla="*/ 1258391 h 4548521"/>
                <a:gd name="connsiteX166" fmla="*/ 3919340 w 6371569"/>
                <a:gd name="connsiteY166" fmla="*/ 1220291 h 4548521"/>
                <a:gd name="connsiteX167" fmla="*/ 3900290 w 6371569"/>
                <a:gd name="connsiteY167" fmla="*/ 1213941 h 4548521"/>
                <a:gd name="connsiteX168" fmla="*/ 3709790 w 6371569"/>
                <a:gd name="connsiteY168" fmla="*/ 1207591 h 4548521"/>
                <a:gd name="connsiteX169" fmla="*/ 3627240 w 6371569"/>
                <a:gd name="connsiteY169" fmla="*/ 1213941 h 4548521"/>
                <a:gd name="connsiteX170" fmla="*/ 3589140 w 6371569"/>
                <a:gd name="connsiteY170" fmla="*/ 1232991 h 4548521"/>
                <a:gd name="connsiteX171" fmla="*/ 3551040 w 6371569"/>
                <a:gd name="connsiteY171" fmla="*/ 1245691 h 4548521"/>
                <a:gd name="connsiteX172" fmla="*/ 3531990 w 6371569"/>
                <a:gd name="connsiteY172" fmla="*/ 1258391 h 4548521"/>
                <a:gd name="connsiteX173" fmla="*/ 3512940 w 6371569"/>
                <a:gd name="connsiteY173" fmla="*/ 1264741 h 4548521"/>
                <a:gd name="connsiteX174" fmla="*/ 3474840 w 6371569"/>
                <a:gd name="connsiteY174" fmla="*/ 1290141 h 4548521"/>
                <a:gd name="connsiteX175" fmla="*/ 3455790 w 6371569"/>
                <a:gd name="connsiteY175" fmla="*/ 1302841 h 4548521"/>
                <a:gd name="connsiteX176" fmla="*/ 3455790 w 6371569"/>
                <a:gd name="connsiteY176" fmla="*/ 1455241 h 4548521"/>
                <a:gd name="connsiteX177" fmla="*/ 3366890 w 6371569"/>
                <a:gd name="connsiteY177" fmla="*/ 1506041 h 4548521"/>
                <a:gd name="connsiteX178" fmla="*/ 3271640 w 6371569"/>
                <a:gd name="connsiteY178" fmla="*/ 1448891 h 4548521"/>
                <a:gd name="connsiteX179" fmla="*/ 3252590 w 6371569"/>
                <a:gd name="connsiteY179" fmla="*/ 1455241 h 4548521"/>
                <a:gd name="connsiteX180" fmla="*/ 3176390 w 6371569"/>
                <a:gd name="connsiteY180" fmla="*/ 1429841 h 4548521"/>
                <a:gd name="connsiteX181" fmla="*/ 3157340 w 6371569"/>
                <a:gd name="connsiteY181" fmla="*/ 1410791 h 4548521"/>
                <a:gd name="connsiteX182" fmla="*/ 3138290 w 6371569"/>
                <a:gd name="connsiteY182" fmla="*/ 1372691 h 4548521"/>
                <a:gd name="connsiteX183" fmla="*/ 3131940 w 6371569"/>
                <a:gd name="connsiteY183" fmla="*/ 1353641 h 4548521"/>
                <a:gd name="connsiteX184" fmla="*/ 3119240 w 6371569"/>
                <a:gd name="connsiteY184" fmla="*/ 1334591 h 4548521"/>
                <a:gd name="connsiteX185" fmla="*/ 3112890 w 6371569"/>
                <a:gd name="connsiteY185" fmla="*/ 1315541 h 4548521"/>
                <a:gd name="connsiteX186" fmla="*/ 3100190 w 6371569"/>
                <a:gd name="connsiteY186" fmla="*/ 1296491 h 4548521"/>
                <a:gd name="connsiteX187" fmla="*/ 3087490 w 6371569"/>
                <a:gd name="connsiteY187" fmla="*/ 1271091 h 4548521"/>
                <a:gd name="connsiteX188" fmla="*/ 3068440 w 6371569"/>
                <a:gd name="connsiteY188" fmla="*/ 1252041 h 4548521"/>
                <a:gd name="connsiteX189" fmla="*/ 3030340 w 6371569"/>
                <a:gd name="connsiteY189" fmla="*/ 1232991 h 4548521"/>
                <a:gd name="connsiteX190" fmla="*/ 3011290 w 6371569"/>
                <a:gd name="connsiteY190" fmla="*/ 1213941 h 4548521"/>
                <a:gd name="connsiteX191" fmla="*/ 2985890 w 6371569"/>
                <a:gd name="connsiteY191" fmla="*/ 1194891 h 4548521"/>
                <a:gd name="connsiteX192" fmla="*/ 2966840 w 6371569"/>
                <a:gd name="connsiteY192" fmla="*/ 1169491 h 4548521"/>
                <a:gd name="connsiteX193" fmla="*/ 2941440 w 6371569"/>
                <a:gd name="connsiteY193" fmla="*/ 1144091 h 4548521"/>
                <a:gd name="connsiteX194" fmla="*/ 2896990 w 6371569"/>
                <a:gd name="connsiteY194" fmla="*/ 1086941 h 4548521"/>
                <a:gd name="connsiteX195" fmla="*/ 2865240 w 6371569"/>
                <a:gd name="connsiteY195" fmla="*/ 1048841 h 4548521"/>
                <a:gd name="connsiteX196" fmla="*/ 2839840 w 6371569"/>
                <a:gd name="connsiteY196" fmla="*/ 1029791 h 4548521"/>
                <a:gd name="connsiteX197" fmla="*/ 2801740 w 6371569"/>
                <a:gd name="connsiteY197" fmla="*/ 1004391 h 4548521"/>
                <a:gd name="connsiteX198" fmla="*/ 2757290 w 6371569"/>
                <a:gd name="connsiteY198" fmla="*/ 966291 h 4548521"/>
                <a:gd name="connsiteX199" fmla="*/ 2719190 w 6371569"/>
                <a:gd name="connsiteY199" fmla="*/ 928191 h 4548521"/>
                <a:gd name="connsiteX200" fmla="*/ 2700140 w 6371569"/>
                <a:gd name="connsiteY200" fmla="*/ 915491 h 4548521"/>
                <a:gd name="connsiteX201" fmla="*/ 2655690 w 6371569"/>
                <a:gd name="connsiteY201" fmla="*/ 871041 h 4548521"/>
                <a:gd name="connsiteX202" fmla="*/ 2630290 w 6371569"/>
                <a:gd name="connsiteY202" fmla="*/ 832941 h 4548521"/>
                <a:gd name="connsiteX203" fmla="*/ 2598540 w 6371569"/>
                <a:gd name="connsiteY203" fmla="*/ 801191 h 4548521"/>
                <a:gd name="connsiteX204" fmla="*/ 2585840 w 6371569"/>
                <a:gd name="connsiteY204" fmla="*/ 782141 h 4548521"/>
                <a:gd name="connsiteX205" fmla="*/ 2522340 w 6371569"/>
                <a:gd name="connsiteY205" fmla="*/ 744041 h 4548521"/>
                <a:gd name="connsiteX206" fmla="*/ 2503290 w 6371569"/>
                <a:gd name="connsiteY206" fmla="*/ 724991 h 4548521"/>
                <a:gd name="connsiteX207" fmla="*/ 2452490 w 6371569"/>
                <a:gd name="connsiteY207" fmla="*/ 693241 h 4548521"/>
                <a:gd name="connsiteX208" fmla="*/ 2376290 w 6371569"/>
                <a:gd name="connsiteY208" fmla="*/ 642441 h 4548521"/>
                <a:gd name="connsiteX209" fmla="*/ 2331840 w 6371569"/>
                <a:gd name="connsiteY209" fmla="*/ 585291 h 4548521"/>
                <a:gd name="connsiteX210" fmla="*/ 2293740 w 6371569"/>
                <a:gd name="connsiteY210" fmla="*/ 547191 h 4548521"/>
                <a:gd name="connsiteX211" fmla="*/ 2268340 w 6371569"/>
                <a:gd name="connsiteY211" fmla="*/ 496391 h 4548521"/>
                <a:gd name="connsiteX212" fmla="*/ 2223890 w 6371569"/>
                <a:gd name="connsiteY212" fmla="*/ 350341 h 4548521"/>
                <a:gd name="connsiteX213" fmla="*/ 2211190 w 6371569"/>
                <a:gd name="connsiteY213" fmla="*/ 331291 h 4548521"/>
                <a:gd name="connsiteX214" fmla="*/ 2204840 w 6371569"/>
                <a:gd name="connsiteY214" fmla="*/ 312241 h 4548521"/>
                <a:gd name="connsiteX215" fmla="*/ 2179440 w 6371569"/>
                <a:gd name="connsiteY215" fmla="*/ 274141 h 4548521"/>
                <a:gd name="connsiteX216" fmla="*/ 2122290 w 6371569"/>
                <a:gd name="connsiteY216" fmla="*/ 134441 h 4548521"/>
                <a:gd name="connsiteX217" fmla="*/ 2096890 w 6371569"/>
                <a:gd name="connsiteY217" fmla="*/ 96341 h 4548521"/>
                <a:gd name="connsiteX218" fmla="*/ 2071490 w 6371569"/>
                <a:gd name="connsiteY218" fmla="*/ 89991 h 4548521"/>
                <a:gd name="connsiteX219" fmla="*/ 2001640 w 6371569"/>
                <a:gd name="connsiteY219" fmla="*/ 58241 h 4548521"/>
                <a:gd name="connsiteX220" fmla="*/ 1982590 w 6371569"/>
                <a:gd name="connsiteY220" fmla="*/ 45541 h 4548521"/>
                <a:gd name="connsiteX221" fmla="*/ 1684140 w 6371569"/>
                <a:gd name="connsiteY221" fmla="*/ 26491 h 4548521"/>
                <a:gd name="connsiteX222" fmla="*/ 763390 w 6371569"/>
                <a:gd name="connsiteY222" fmla="*/ 13791 h 4548521"/>
                <a:gd name="connsiteX223" fmla="*/ 503040 w 6371569"/>
                <a:gd name="connsiteY223" fmla="*/ 1091 h 4548521"/>
                <a:gd name="connsiteX224" fmla="*/ 452240 w 6371569"/>
                <a:gd name="connsiteY224" fmla="*/ 20141 h 4548521"/>
                <a:gd name="connsiteX225" fmla="*/ 134740 w 6371569"/>
                <a:gd name="connsiteY225" fmla="*/ 20141 h 4548521"/>
                <a:gd name="connsiteX226" fmla="*/ 45840 w 6371569"/>
                <a:gd name="connsiteY226" fmla="*/ 64591 h 4548521"/>
                <a:gd name="connsiteX227" fmla="*/ 26790 w 6371569"/>
                <a:gd name="connsiteY227" fmla="*/ 229691 h 4548521"/>
                <a:gd name="connsiteX228" fmla="*/ 7740 w 6371569"/>
                <a:gd name="connsiteY228" fmla="*/ 369391 h 4548521"/>
                <a:gd name="connsiteX229" fmla="*/ 20440 w 6371569"/>
                <a:gd name="connsiteY22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563990 w 6371569"/>
                <a:gd name="connsiteY138" fmla="*/ 1436191 h 4548521"/>
                <a:gd name="connsiteX139" fmla="*/ 5506840 w 6371569"/>
                <a:gd name="connsiteY139" fmla="*/ 1448891 h 4548521"/>
                <a:gd name="connsiteX140" fmla="*/ 5309990 w 6371569"/>
                <a:gd name="connsiteY140" fmla="*/ 1506041 h 4548521"/>
                <a:gd name="connsiteX141" fmla="*/ 5202040 w 6371569"/>
                <a:gd name="connsiteY141" fmla="*/ 1525091 h 4548521"/>
                <a:gd name="connsiteX142" fmla="*/ 5030590 w 6371569"/>
                <a:gd name="connsiteY142" fmla="*/ 1512391 h 4548521"/>
                <a:gd name="connsiteX143" fmla="*/ 4967090 w 6371569"/>
                <a:gd name="connsiteY143" fmla="*/ 1493341 h 4548521"/>
                <a:gd name="connsiteX144" fmla="*/ 4948040 w 6371569"/>
                <a:gd name="connsiteY144" fmla="*/ 1486991 h 4548521"/>
                <a:gd name="connsiteX145" fmla="*/ 4922640 w 6371569"/>
                <a:gd name="connsiteY145" fmla="*/ 1480641 h 4548521"/>
                <a:gd name="connsiteX146" fmla="*/ 4903590 w 6371569"/>
                <a:gd name="connsiteY146" fmla="*/ 1474291 h 4548521"/>
                <a:gd name="connsiteX147" fmla="*/ 4833740 w 6371569"/>
                <a:gd name="connsiteY147" fmla="*/ 1467941 h 4548521"/>
                <a:gd name="connsiteX148" fmla="*/ 4795640 w 6371569"/>
                <a:gd name="connsiteY148" fmla="*/ 1455241 h 4548521"/>
                <a:gd name="connsiteX149" fmla="*/ 4522590 w 6371569"/>
                <a:gd name="connsiteY149" fmla="*/ 1442541 h 4548521"/>
                <a:gd name="connsiteX150" fmla="*/ 4490840 w 6371569"/>
                <a:gd name="connsiteY150" fmla="*/ 1436191 h 4548521"/>
                <a:gd name="connsiteX151" fmla="*/ 4452740 w 6371569"/>
                <a:gd name="connsiteY151" fmla="*/ 1423491 h 4548521"/>
                <a:gd name="connsiteX152" fmla="*/ 4395590 w 6371569"/>
                <a:gd name="connsiteY152" fmla="*/ 1417141 h 4548521"/>
                <a:gd name="connsiteX153" fmla="*/ 4357490 w 6371569"/>
                <a:gd name="connsiteY153" fmla="*/ 1391741 h 4548521"/>
                <a:gd name="connsiteX154" fmla="*/ 4319390 w 6371569"/>
                <a:gd name="connsiteY154" fmla="*/ 1379041 h 4548521"/>
                <a:gd name="connsiteX155" fmla="*/ 4281290 w 6371569"/>
                <a:gd name="connsiteY155" fmla="*/ 1366341 h 4548521"/>
                <a:gd name="connsiteX156" fmla="*/ 4243190 w 6371569"/>
                <a:gd name="connsiteY156" fmla="*/ 1353641 h 4548521"/>
                <a:gd name="connsiteX157" fmla="*/ 4211440 w 6371569"/>
                <a:gd name="connsiteY157" fmla="*/ 1347291 h 4548521"/>
                <a:gd name="connsiteX158" fmla="*/ 4192390 w 6371569"/>
                <a:gd name="connsiteY158" fmla="*/ 1334591 h 4548521"/>
                <a:gd name="connsiteX159" fmla="*/ 4154290 w 6371569"/>
                <a:gd name="connsiteY159" fmla="*/ 1321891 h 4548521"/>
                <a:gd name="connsiteX160" fmla="*/ 4135240 w 6371569"/>
                <a:gd name="connsiteY160" fmla="*/ 1315541 h 4548521"/>
                <a:gd name="connsiteX161" fmla="*/ 4103490 w 6371569"/>
                <a:gd name="connsiteY161" fmla="*/ 1296491 h 4548521"/>
                <a:gd name="connsiteX162" fmla="*/ 4059040 w 6371569"/>
                <a:gd name="connsiteY162" fmla="*/ 1283791 h 4548521"/>
                <a:gd name="connsiteX163" fmla="*/ 4033640 w 6371569"/>
                <a:gd name="connsiteY163" fmla="*/ 1271091 h 4548521"/>
                <a:gd name="connsiteX164" fmla="*/ 3982840 w 6371569"/>
                <a:gd name="connsiteY164" fmla="*/ 1258391 h 4548521"/>
                <a:gd name="connsiteX165" fmla="*/ 3919340 w 6371569"/>
                <a:gd name="connsiteY165" fmla="*/ 1220291 h 4548521"/>
                <a:gd name="connsiteX166" fmla="*/ 3900290 w 6371569"/>
                <a:gd name="connsiteY166" fmla="*/ 1213941 h 4548521"/>
                <a:gd name="connsiteX167" fmla="*/ 3709790 w 6371569"/>
                <a:gd name="connsiteY167" fmla="*/ 1207591 h 4548521"/>
                <a:gd name="connsiteX168" fmla="*/ 3627240 w 6371569"/>
                <a:gd name="connsiteY168" fmla="*/ 1213941 h 4548521"/>
                <a:gd name="connsiteX169" fmla="*/ 3589140 w 6371569"/>
                <a:gd name="connsiteY169" fmla="*/ 1232991 h 4548521"/>
                <a:gd name="connsiteX170" fmla="*/ 3551040 w 6371569"/>
                <a:gd name="connsiteY170" fmla="*/ 1245691 h 4548521"/>
                <a:gd name="connsiteX171" fmla="*/ 3531990 w 6371569"/>
                <a:gd name="connsiteY171" fmla="*/ 1258391 h 4548521"/>
                <a:gd name="connsiteX172" fmla="*/ 3512940 w 6371569"/>
                <a:gd name="connsiteY172" fmla="*/ 1264741 h 4548521"/>
                <a:gd name="connsiteX173" fmla="*/ 3474840 w 6371569"/>
                <a:gd name="connsiteY173" fmla="*/ 1290141 h 4548521"/>
                <a:gd name="connsiteX174" fmla="*/ 3455790 w 6371569"/>
                <a:gd name="connsiteY174" fmla="*/ 1302841 h 4548521"/>
                <a:gd name="connsiteX175" fmla="*/ 3455790 w 6371569"/>
                <a:gd name="connsiteY175" fmla="*/ 1455241 h 4548521"/>
                <a:gd name="connsiteX176" fmla="*/ 3366890 w 6371569"/>
                <a:gd name="connsiteY176" fmla="*/ 1506041 h 4548521"/>
                <a:gd name="connsiteX177" fmla="*/ 3271640 w 6371569"/>
                <a:gd name="connsiteY177" fmla="*/ 1448891 h 4548521"/>
                <a:gd name="connsiteX178" fmla="*/ 3252590 w 6371569"/>
                <a:gd name="connsiteY178" fmla="*/ 1455241 h 4548521"/>
                <a:gd name="connsiteX179" fmla="*/ 3176390 w 6371569"/>
                <a:gd name="connsiteY179" fmla="*/ 1429841 h 4548521"/>
                <a:gd name="connsiteX180" fmla="*/ 3157340 w 6371569"/>
                <a:gd name="connsiteY180" fmla="*/ 1410791 h 4548521"/>
                <a:gd name="connsiteX181" fmla="*/ 3138290 w 6371569"/>
                <a:gd name="connsiteY181" fmla="*/ 1372691 h 4548521"/>
                <a:gd name="connsiteX182" fmla="*/ 3131940 w 6371569"/>
                <a:gd name="connsiteY182" fmla="*/ 1353641 h 4548521"/>
                <a:gd name="connsiteX183" fmla="*/ 3119240 w 6371569"/>
                <a:gd name="connsiteY183" fmla="*/ 1334591 h 4548521"/>
                <a:gd name="connsiteX184" fmla="*/ 3112890 w 6371569"/>
                <a:gd name="connsiteY184" fmla="*/ 1315541 h 4548521"/>
                <a:gd name="connsiteX185" fmla="*/ 3100190 w 6371569"/>
                <a:gd name="connsiteY185" fmla="*/ 1296491 h 4548521"/>
                <a:gd name="connsiteX186" fmla="*/ 3087490 w 6371569"/>
                <a:gd name="connsiteY186" fmla="*/ 1271091 h 4548521"/>
                <a:gd name="connsiteX187" fmla="*/ 3068440 w 6371569"/>
                <a:gd name="connsiteY187" fmla="*/ 1252041 h 4548521"/>
                <a:gd name="connsiteX188" fmla="*/ 3030340 w 6371569"/>
                <a:gd name="connsiteY188" fmla="*/ 1232991 h 4548521"/>
                <a:gd name="connsiteX189" fmla="*/ 3011290 w 6371569"/>
                <a:gd name="connsiteY189" fmla="*/ 1213941 h 4548521"/>
                <a:gd name="connsiteX190" fmla="*/ 2985890 w 6371569"/>
                <a:gd name="connsiteY190" fmla="*/ 1194891 h 4548521"/>
                <a:gd name="connsiteX191" fmla="*/ 2966840 w 6371569"/>
                <a:gd name="connsiteY191" fmla="*/ 1169491 h 4548521"/>
                <a:gd name="connsiteX192" fmla="*/ 2941440 w 6371569"/>
                <a:gd name="connsiteY192" fmla="*/ 1144091 h 4548521"/>
                <a:gd name="connsiteX193" fmla="*/ 2896990 w 6371569"/>
                <a:gd name="connsiteY193" fmla="*/ 1086941 h 4548521"/>
                <a:gd name="connsiteX194" fmla="*/ 2865240 w 6371569"/>
                <a:gd name="connsiteY194" fmla="*/ 1048841 h 4548521"/>
                <a:gd name="connsiteX195" fmla="*/ 2839840 w 6371569"/>
                <a:gd name="connsiteY195" fmla="*/ 1029791 h 4548521"/>
                <a:gd name="connsiteX196" fmla="*/ 2801740 w 6371569"/>
                <a:gd name="connsiteY196" fmla="*/ 1004391 h 4548521"/>
                <a:gd name="connsiteX197" fmla="*/ 2757290 w 6371569"/>
                <a:gd name="connsiteY197" fmla="*/ 966291 h 4548521"/>
                <a:gd name="connsiteX198" fmla="*/ 2719190 w 6371569"/>
                <a:gd name="connsiteY198" fmla="*/ 928191 h 4548521"/>
                <a:gd name="connsiteX199" fmla="*/ 2700140 w 6371569"/>
                <a:gd name="connsiteY199" fmla="*/ 915491 h 4548521"/>
                <a:gd name="connsiteX200" fmla="*/ 2655690 w 6371569"/>
                <a:gd name="connsiteY200" fmla="*/ 871041 h 4548521"/>
                <a:gd name="connsiteX201" fmla="*/ 2630290 w 6371569"/>
                <a:gd name="connsiteY201" fmla="*/ 832941 h 4548521"/>
                <a:gd name="connsiteX202" fmla="*/ 2598540 w 6371569"/>
                <a:gd name="connsiteY202" fmla="*/ 801191 h 4548521"/>
                <a:gd name="connsiteX203" fmla="*/ 2585840 w 6371569"/>
                <a:gd name="connsiteY203" fmla="*/ 782141 h 4548521"/>
                <a:gd name="connsiteX204" fmla="*/ 2522340 w 6371569"/>
                <a:gd name="connsiteY204" fmla="*/ 744041 h 4548521"/>
                <a:gd name="connsiteX205" fmla="*/ 2503290 w 6371569"/>
                <a:gd name="connsiteY205" fmla="*/ 724991 h 4548521"/>
                <a:gd name="connsiteX206" fmla="*/ 2452490 w 6371569"/>
                <a:gd name="connsiteY206" fmla="*/ 693241 h 4548521"/>
                <a:gd name="connsiteX207" fmla="*/ 2376290 w 6371569"/>
                <a:gd name="connsiteY207" fmla="*/ 642441 h 4548521"/>
                <a:gd name="connsiteX208" fmla="*/ 2331840 w 6371569"/>
                <a:gd name="connsiteY208" fmla="*/ 585291 h 4548521"/>
                <a:gd name="connsiteX209" fmla="*/ 2293740 w 6371569"/>
                <a:gd name="connsiteY209" fmla="*/ 547191 h 4548521"/>
                <a:gd name="connsiteX210" fmla="*/ 2268340 w 6371569"/>
                <a:gd name="connsiteY210" fmla="*/ 496391 h 4548521"/>
                <a:gd name="connsiteX211" fmla="*/ 2223890 w 6371569"/>
                <a:gd name="connsiteY211" fmla="*/ 350341 h 4548521"/>
                <a:gd name="connsiteX212" fmla="*/ 2211190 w 6371569"/>
                <a:gd name="connsiteY212" fmla="*/ 331291 h 4548521"/>
                <a:gd name="connsiteX213" fmla="*/ 2204840 w 6371569"/>
                <a:gd name="connsiteY213" fmla="*/ 312241 h 4548521"/>
                <a:gd name="connsiteX214" fmla="*/ 2179440 w 6371569"/>
                <a:gd name="connsiteY214" fmla="*/ 274141 h 4548521"/>
                <a:gd name="connsiteX215" fmla="*/ 2122290 w 6371569"/>
                <a:gd name="connsiteY215" fmla="*/ 134441 h 4548521"/>
                <a:gd name="connsiteX216" fmla="*/ 2096890 w 6371569"/>
                <a:gd name="connsiteY216" fmla="*/ 96341 h 4548521"/>
                <a:gd name="connsiteX217" fmla="*/ 2071490 w 6371569"/>
                <a:gd name="connsiteY217" fmla="*/ 89991 h 4548521"/>
                <a:gd name="connsiteX218" fmla="*/ 2001640 w 6371569"/>
                <a:gd name="connsiteY218" fmla="*/ 58241 h 4548521"/>
                <a:gd name="connsiteX219" fmla="*/ 1982590 w 6371569"/>
                <a:gd name="connsiteY219" fmla="*/ 45541 h 4548521"/>
                <a:gd name="connsiteX220" fmla="*/ 1684140 w 6371569"/>
                <a:gd name="connsiteY220" fmla="*/ 26491 h 4548521"/>
                <a:gd name="connsiteX221" fmla="*/ 763390 w 6371569"/>
                <a:gd name="connsiteY221" fmla="*/ 13791 h 4548521"/>
                <a:gd name="connsiteX222" fmla="*/ 503040 w 6371569"/>
                <a:gd name="connsiteY222" fmla="*/ 1091 h 4548521"/>
                <a:gd name="connsiteX223" fmla="*/ 452240 w 6371569"/>
                <a:gd name="connsiteY223" fmla="*/ 20141 h 4548521"/>
                <a:gd name="connsiteX224" fmla="*/ 134740 w 6371569"/>
                <a:gd name="connsiteY224" fmla="*/ 20141 h 4548521"/>
                <a:gd name="connsiteX225" fmla="*/ 45840 w 6371569"/>
                <a:gd name="connsiteY225" fmla="*/ 64591 h 4548521"/>
                <a:gd name="connsiteX226" fmla="*/ 26790 w 6371569"/>
                <a:gd name="connsiteY226" fmla="*/ 229691 h 4548521"/>
                <a:gd name="connsiteX227" fmla="*/ 7740 w 6371569"/>
                <a:gd name="connsiteY227" fmla="*/ 369391 h 4548521"/>
                <a:gd name="connsiteX228" fmla="*/ 20440 w 6371569"/>
                <a:gd name="connsiteY22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563990 w 6371569"/>
                <a:gd name="connsiteY138" fmla="*/ 1436191 h 4548521"/>
                <a:gd name="connsiteX139" fmla="*/ 5519540 w 6371569"/>
                <a:gd name="connsiteY139" fmla="*/ 1506041 h 4548521"/>
                <a:gd name="connsiteX140" fmla="*/ 5309990 w 6371569"/>
                <a:gd name="connsiteY140" fmla="*/ 1506041 h 4548521"/>
                <a:gd name="connsiteX141" fmla="*/ 5202040 w 6371569"/>
                <a:gd name="connsiteY141" fmla="*/ 1525091 h 4548521"/>
                <a:gd name="connsiteX142" fmla="*/ 5030590 w 6371569"/>
                <a:gd name="connsiteY142" fmla="*/ 1512391 h 4548521"/>
                <a:gd name="connsiteX143" fmla="*/ 4967090 w 6371569"/>
                <a:gd name="connsiteY143" fmla="*/ 1493341 h 4548521"/>
                <a:gd name="connsiteX144" fmla="*/ 4948040 w 6371569"/>
                <a:gd name="connsiteY144" fmla="*/ 1486991 h 4548521"/>
                <a:gd name="connsiteX145" fmla="*/ 4922640 w 6371569"/>
                <a:gd name="connsiteY145" fmla="*/ 1480641 h 4548521"/>
                <a:gd name="connsiteX146" fmla="*/ 4903590 w 6371569"/>
                <a:gd name="connsiteY146" fmla="*/ 1474291 h 4548521"/>
                <a:gd name="connsiteX147" fmla="*/ 4833740 w 6371569"/>
                <a:gd name="connsiteY147" fmla="*/ 1467941 h 4548521"/>
                <a:gd name="connsiteX148" fmla="*/ 4795640 w 6371569"/>
                <a:gd name="connsiteY148" fmla="*/ 1455241 h 4548521"/>
                <a:gd name="connsiteX149" fmla="*/ 4522590 w 6371569"/>
                <a:gd name="connsiteY149" fmla="*/ 1442541 h 4548521"/>
                <a:gd name="connsiteX150" fmla="*/ 4490840 w 6371569"/>
                <a:gd name="connsiteY150" fmla="*/ 1436191 h 4548521"/>
                <a:gd name="connsiteX151" fmla="*/ 4452740 w 6371569"/>
                <a:gd name="connsiteY151" fmla="*/ 1423491 h 4548521"/>
                <a:gd name="connsiteX152" fmla="*/ 4395590 w 6371569"/>
                <a:gd name="connsiteY152" fmla="*/ 1417141 h 4548521"/>
                <a:gd name="connsiteX153" fmla="*/ 4357490 w 6371569"/>
                <a:gd name="connsiteY153" fmla="*/ 1391741 h 4548521"/>
                <a:gd name="connsiteX154" fmla="*/ 4319390 w 6371569"/>
                <a:gd name="connsiteY154" fmla="*/ 1379041 h 4548521"/>
                <a:gd name="connsiteX155" fmla="*/ 4281290 w 6371569"/>
                <a:gd name="connsiteY155" fmla="*/ 1366341 h 4548521"/>
                <a:gd name="connsiteX156" fmla="*/ 4243190 w 6371569"/>
                <a:gd name="connsiteY156" fmla="*/ 1353641 h 4548521"/>
                <a:gd name="connsiteX157" fmla="*/ 4211440 w 6371569"/>
                <a:gd name="connsiteY157" fmla="*/ 1347291 h 4548521"/>
                <a:gd name="connsiteX158" fmla="*/ 4192390 w 6371569"/>
                <a:gd name="connsiteY158" fmla="*/ 1334591 h 4548521"/>
                <a:gd name="connsiteX159" fmla="*/ 4154290 w 6371569"/>
                <a:gd name="connsiteY159" fmla="*/ 1321891 h 4548521"/>
                <a:gd name="connsiteX160" fmla="*/ 4135240 w 6371569"/>
                <a:gd name="connsiteY160" fmla="*/ 1315541 h 4548521"/>
                <a:gd name="connsiteX161" fmla="*/ 4103490 w 6371569"/>
                <a:gd name="connsiteY161" fmla="*/ 1296491 h 4548521"/>
                <a:gd name="connsiteX162" fmla="*/ 4059040 w 6371569"/>
                <a:gd name="connsiteY162" fmla="*/ 1283791 h 4548521"/>
                <a:gd name="connsiteX163" fmla="*/ 4033640 w 6371569"/>
                <a:gd name="connsiteY163" fmla="*/ 1271091 h 4548521"/>
                <a:gd name="connsiteX164" fmla="*/ 3982840 w 6371569"/>
                <a:gd name="connsiteY164" fmla="*/ 1258391 h 4548521"/>
                <a:gd name="connsiteX165" fmla="*/ 3919340 w 6371569"/>
                <a:gd name="connsiteY165" fmla="*/ 1220291 h 4548521"/>
                <a:gd name="connsiteX166" fmla="*/ 3900290 w 6371569"/>
                <a:gd name="connsiteY166" fmla="*/ 1213941 h 4548521"/>
                <a:gd name="connsiteX167" fmla="*/ 3709790 w 6371569"/>
                <a:gd name="connsiteY167" fmla="*/ 1207591 h 4548521"/>
                <a:gd name="connsiteX168" fmla="*/ 3627240 w 6371569"/>
                <a:gd name="connsiteY168" fmla="*/ 1213941 h 4548521"/>
                <a:gd name="connsiteX169" fmla="*/ 3589140 w 6371569"/>
                <a:gd name="connsiteY169" fmla="*/ 1232991 h 4548521"/>
                <a:gd name="connsiteX170" fmla="*/ 3551040 w 6371569"/>
                <a:gd name="connsiteY170" fmla="*/ 1245691 h 4548521"/>
                <a:gd name="connsiteX171" fmla="*/ 3531990 w 6371569"/>
                <a:gd name="connsiteY171" fmla="*/ 1258391 h 4548521"/>
                <a:gd name="connsiteX172" fmla="*/ 3512940 w 6371569"/>
                <a:gd name="connsiteY172" fmla="*/ 1264741 h 4548521"/>
                <a:gd name="connsiteX173" fmla="*/ 3474840 w 6371569"/>
                <a:gd name="connsiteY173" fmla="*/ 1290141 h 4548521"/>
                <a:gd name="connsiteX174" fmla="*/ 3455790 w 6371569"/>
                <a:gd name="connsiteY174" fmla="*/ 1302841 h 4548521"/>
                <a:gd name="connsiteX175" fmla="*/ 3455790 w 6371569"/>
                <a:gd name="connsiteY175" fmla="*/ 1455241 h 4548521"/>
                <a:gd name="connsiteX176" fmla="*/ 3366890 w 6371569"/>
                <a:gd name="connsiteY176" fmla="*/ 1506041 h 4548521"/>
                <a:gd name="connsiteX177" fmla="*/ 3271640 w 6371569"/>
                <a:gd name="connsiteY177" fmla="*/ 1448891 h 4548521"/>
                <a:gd name="connsiteX178" fmla="*/ 3252590 w 6371569"/>
                <a:gd name="connsiteY178" fmla="*/ 1455241 h 4548521"/>
                <a:gd name="connsiteX179" fmla="*/ 3176390 w 6371569"/>
                <a:gd name="connsiteY179" fmla="*/ 1429841 h 4548521"/>
                <a:gd name="connsiteX180" fmla="*/ 3157340 w 6371569"/>
                <a:gd name="connsiteY180" fmla="*/ 1410791 h 4548521"/>
                <a:gd name="connsiteX181" fmla="*/ 3138290 w 6371569"/>
                <a:gd name="connsiteY181" fmla="*/ 1372691 h 4548521"/>
                <a:gd name="connsiteX182" fmla="*/ 3131940 w 6371569"/>
                <a:gd name="connsiteY182" fmla="*/ 1353641 h 4548521"/>
                <a:gd name="connsiteX183" fmla="*/ 3119240 w 6371569"/>
                <a:gd name="connsiteY183" fmla="*/ 1334591 h 4548521"/>
                <a:gd name="connsiteX184" fmla="*/ 3112890 w 6371569"/>
                <a:gd name="connsiteY184" fmla="*/ 1315541 h 4548521"/>
                <a:gd name="connsiteX185" fmla="*/ 3100190 w 6371569"/>
                <a:gd name="connsiteY185" fmla="*/ 1296491 h 4548521"/>
                <a:gd name="connsiteX186" fmla="*/ 3087490 w 6371569"/>
                <a:gd name="connsiteY186" fmla="*/ 1271091 h 4548521"/>
                <a:gd name="connsiteX187" fmla="*/ 3068440 w 6371569"/>
                <a:gd name="connsiteY187" fmla="*/ 1252041 h 4548521"/>
                <a:gd name="connsiteX188" fmla="*/ 3030340 w 6371569"/>
                <a:gd name="connsiteY188" fmla="*/ 1232991 h 4548521"/>
                <a:gd name="connsiteX189" fmla="*/ 3011290 w 6371569"/>
                <a:gd name="connsiteY189" fmla="*/ 1213941 h 4548521"/>
                <a:gd name="connsiteX190" fmla="*/ 2985890 w 6371569"/>
                <a:gd name="connsiteY190" fmla="*/ 1194891 h 4548521"/>
                <a:gd name="connsiteX191" fmla="*/ 2966840 w 6371569"/>
                <a:gd name="connsiteY191" fmla="*/ 1169491 h 4548521"/>
                <a:gd name="connsiteX192" fmla="*/ 2941440 w 6371569"/>
                <a:gd name="connsiteY192" fmla="*/ 1144091 h 4548521"/>
                <a:gd name="connsiteX193" fmla="*/ 2896990 w 6371569"/>
                <a:gd name="connsiteY193" fmla="*/ 1086941 h 4548521"/>
                <a:gd name="connsiteX194" fmla="*/ 2865240 w 6371569"/>
                <a:gd name="connsiteY194" fmla="*/ 1048841 h 4548521"/>
                <a:gd name="connsiteX195" fmla="*/ 2839840 w 6371569"/>
                <a:gd name="connsiteY195" fmla="*/ 1029791 h 4548521"/>
                <a:gd name="connsiteX196" fmla="*/ 2801740 w 6371569"/>
                <a:gd name="connsiteY196" fmla="*/ 1004391 h 4548521"/>
                <a:gd name="connsiteX197" fmla="*/ 2757290 w 6371569"/>
                <a:gd name="connsiteY197" fmla="*/ 966291 h 4548521"/>
                <a:gd name="connsiteX198" fmla="*/ 2719190 w 6371569"/>
                <a:gd name="connsiteY198" fmla="*/ 928191 h 4548521"/>
                <a:gd name="connsiteX199" fmla="*/ 2700140 w 6371569"/>
                <a:gd name="connsiteY199" fmla="*/ 915491 h 4548521"/>
                <a:gd name="connsiteX200" fmla="*/ 2655690 w 6371569"/>
                <a:gd name="connsiteY200" fmla="*/ 871041 h 4548521"/>
                <a:gd name="connsiteX201" fmla="*/ 2630290 w 6371569"/>
                <a:gd name="connsiteY201" fmla="*/ 832941 h 4548521"/>
                <a:gd name="connsiteX202" fmla="*/ 2598540 w 6371569"/>
                <a:gd name="connsiteY202" fmla="*/ 801191 h 4548521"/>
                <a:gd name="connsiteX203" fmla="*/ 2585840 w 6371569"/>
                <a:gd name="connsiteY203" fmla="*/ 782141 h 4548521"/>
                <a:gd name="connsiteX204" fmla="*/ 2522340 w 6371569"/>
                <a:gd name="connsiteY204" fmla="*/ 744041 h 4548521"/>
                <a:gd name="connsiteX205" fmla="*/ 2503290 w 6371569"/>
                <a:gd name="connsiteY205" fmla="*/ 724991 h 4548521"/>
                <a:gd name="connsiteX206" fmla="*/ 2452490 w 6371569"/>
                <a:gd name="connsiteY206" fmla="*/ 693241 h 4548521"/>
                <a:gd name="connsiteX207" fmla="*/ 2376290 w 6371569"/>
                <a:gd name="connsiteY207" fmla="*/ 642441 h 4548521"/>
                <a:gd name="connsiteX208" fmla="*/ 2331840 w 6371569"/>
                <a:gd name="connsiteY208" fmla="*/ 585291 h 4548521"/>
                <a:gd name="connsiteX209" fmla="*/ 2293740 w 6371569"/>
                <a:gd name="connsiteY209" fmla="*/ 547191 h 4548521"/>
                <a:gd name="connsiteX210" fmla="*/ 2268340 w 6371569"/>
                <a:gd name="connsiteY210" fmla="*/ 496391 h 4548521"/>
                <a:gd name="connsiteX211" fmla="*/ 2223890 w 6371569"/>
                <a:gd name="connsiteY211" fmla="*/ 350341 h 4548521"/>
                <a:gd name="connsiteX212" fmla="*/ 2211190 w 6371569"/>
                <a:gd name="connsiteY212" fmla="*/ 331291 h 4548521"/>
                <a:gd name="connsiteX213" fmla="*/ 2204840 w 6371569"/>
                <a:gd name="connsiteY213" fmla="*/ 312241 h 4548521"/>
                <a:gd name="connsiteX214" fmla="*/ 2179440 w 6371569"/>
                <a:gd name="connsiteY214" fmla="*/ 274141 h 4548521"/>
                <a:gd name="connsiteX215" fmla="*/ 2122290 w 6371569"/>
                <a:gd name="connsiteY215" fmla="*/ 134441 h 4548521"/>
                <a:gd name="connsiteX216" fmla="*/ 2096890 w 6371569"/>
                <a:gd name="connsiteY216" fmla="*/ 96341 h 4548521"/>
                <a:gd name="connsiteX217" fmla="*/ 2071490 w 6371569"/>
                <a:gd name="connsiteY217" fmla="*/ 89991 h 4548521"/>
                <a:gd name="connsiteX218" fmla="*/ 2001640 w 6371569"/>
                <a:gd name="connsiteY218" fmla="*/ 58241 h 4548521"/>
                <a:gd name="connsiteX219" fmla="*/ 1982590 w 6371569"/>
                <a:gd name="connsiteY219" fmla="*/ 45541 h 4548521"/>
                <a:gd name="connsiteX220" fmla="*/ 1684140 w 6371569"/>
                <a:gd name="connsiteY220" fmla="*/ 26491 h 4548521"/>
                <a:gd name="connsiteX221" fmla="*/ 763390 w 6371569"/>
                <a:gd name="connsiteY221" fmla="*/ 13791 h 4548521"/>
                <a:gd name="connsiteX222" fmla="*/ 503040 w 6371569"/>
                <a:gd name="connsiteY222" fmla="*/ 1091 h 4548521"/>
                <a:gd name="connsiteX223" fmla="*/ 452240 w 6371569"/>
                <a:gd name="connsiteY223" fmla="*/ 20141 h 4548521"/>
                <a:gd name="connsiteX224" fmla="*/ 134740 w 6371569"/>
                <a:gd name="connsiteY224" fmla="*/ 20141 h 4548521"/>
                <a:gd name="connsiteX225" fmla="*/ 45840 w 6371569"/>
                <a:gd name="connsiteY225" fmla="*/ 64591 h 4548521"/>
                <a:gd name="connsiteX226" fmla="*/ 26790 w 6371569"/>
                <a:gd name="connsiteY226" fmla="*/ 229691 h 4548521"/>
                <a:gd name="connsiteX227" fmla="*/ 7740 w 6371569"/>
                <a:gd name="connsiteY227" fmla="*/ 369391 h 4548521"/>
                <a:gd name="connsiteX228" fmla="*/ 20440 w 6371569"/>
                <a:gd name="connsiteY22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09990 w 6371569"/>
                <a:gd name="connsiteY140" fmla="*/ 1506041 h 4548521"/>
                <a:gd name="connsiteX141" fmla="*/ 5202040 w 6371569"/>
                <a:gd name="connsiteY141" fmla="*/ 1525091 h 4548521"/>
                <a:gd name="connsiteX142" fmla="*/ 5030590 w 6371569"/>
                <a:gd name="connsiteY142" fmla="*/ 1512391 h 4548521"/>
                <a:gd name="connsiteX143" fmla="*/ 4967090 w 6371569"/>
                <a:gd name="connsiteY143" fmla="*/ 1493341 h 4548521"/>
                <a:gd name="connsiteX144" fmla="*/ 4948040 w 6371569"/>
                <a:gd name="connsiteY144" fmla="*/ 1486991 h 4548521"/>
                <a:gd name="connsiteX145" fmla="*/ 4922640 w 6371569"/>
                <a:gd name="connsiteY145" fmla="*/ 1480641 h 4548521"/>
                <a:gd name="connsiteX146" fmla="*/ 4903590 w 6371569"/>
                <a:gd name="connsiteY146" fmla="*/ 1474291 h 4548521"/>
                <a:gd name="connsiteX147" fmla="*/ 4833740 w 6371569"/>
                <a:gd name="connsiteY147" fmla="*/ 1467941 h 4548521"/>
                <a:gd name="connsiteX148" fmla="*/ 4795640 w 6371569"/>
                <a:gd name="connsiteY148" fmla="*/ 1455241 h 4548521"/>
                <a:gd name="connsiteX149" fmla="*/ 4522590 w 6371569"/>
                <a:gd name="connsiteY149" fmla="*/ 1442541 h 4548521"/>
                <a:gd name="connsiteX150" fmla="*/ 4490840 w 6371569"/>
                <a:gd name="connsiteY150" fmla="*/ 1436191 h 4548521"/>
                <a:gd name="connsiteX151" fmla="*/ 4452740 w 6371569"/>
                <a:gd name="connsiteY151" fmla="*/ 1423491 h 4548521"/>
                <a:gd name="connsiteX152" fmla="*/ 4395590 w 6371569"/>
                <a:gd name="connsiteY152" fmla="*/ 1417141 h 4548521"/>
                <a:gd name="connsiteX153" fmla="*/ 4357490 w 6371569"/>
                <a:gd name="connsiteY153" fmla="*/ 1391741 h 4548521"/>
                <a:gd name="connsiteX154" fmla="*/ 4319390 w 6371569"/>
                <a:gd name="connsiteY154" fmla="*/ 1379041 h 4548521"/>
                <a:gd name="connsiteX155" fmla="*/ 4281290 w 6371569"/>
                <a:gd name="connsiteY155" fmla="*/ 1366341 h 4548521"/>
                <a:gd name="connsiteX156" fmla="*/ 4243190 w 6371569"/>
                <a:gd name="connsiteY156" fmla="*/ 1353641 h 4548521"/>
                <a:gd name="connsiteX157" fmla="*/ 4211440 w 6371569"/>
                <a:gd name="connsiteY157" fmla="*/ 1347291 h 4548521"/>
                <a:gd name="connsiteX158" fmla="*/ 4192390 w 6371569"/>
                <a:gd name="connsiteY158" fmla="*/ 1334591 h 4548521"/>
                <a:gd name="connsiteX159" fmla="*/ 4154290 w 6371569"/>
                <a:gd name="connsiteY159" fmla="*/ 1321891 h 4548521"/>
                <a:gd name="connsiteX160" fmla="*/ 4135240 w 6371569"/>
                <a:gd name="connsiteY160" fmla="*/ 1315541 h 4548521"/>
                <a:gd name="connsiteX161" fmla="*/ 4103490 w 6371569"/>
                <a:gd name="connsiteY161" fmla="*/ 1296491 h 4548521"/>
                <a:gd name="connsiteX162" fmla="*/ 4059040 w 6371569"/>
                <a:gd name="connsiteY162" fmla="*/ 1283791 h 4548521"/>
                <a:gd name="connsiteX163" fmla="*/ 4033640 w 6371569"/>
                <a:gd name="connsiteY163" fmla="*/ 1271091 h 4548521"/>
                <a:gd name="connsiteX164" fmla="*/ 3982840 w 6371569"/>
                <a:gd name="connsiteY164" fmla="*/ 1258391 h 4548521"/>
                <a:gd name="connsiteX165" fmla="*/ 3919340 w 6371569"/>
                <a:gd name="connsiteY165" fmla="*/ 1220291 h 4548521"/>
                <a:gd name="connsiteX166" fmla="*/ 3900290 w 6371569"/>
                <a:gd name="connsiteY166" fmla="*/ 1213941 h 4548521"/>
                <a:gd name="connsiteX167" fmla="*/ 3709790 w 6371569"/>
                <a:gd name="connsiteY167" fmla="*/ 1207591 h 4548521"/>
                <a:gd name="connsiteX168" fmla="*/ 3627240 w 6371569"/>
                <a:gd name="connsiteY168" fmla="*/ 1213941 h 4548521"/>
                <a:gd name="connsiteX169" fmla="*/ 3589140 w 6371569"/>
                <a:gd name="connsiteY169" fmla="*/ 1232991 h 4548521"/>
                <a:gd name="connsiteX170" fmla="*/ 3551040 w 6371569"/>
                <a:gd name="connsiteY170" fmla="*/ 1245691 h 4548521"/>
                <a:gd name="connsiteX171" fmla="*/ 3531990 w 6371569"/>
                <a:gd name="connsiteY171" fmla="*/ 1258391 h 4548521"/>
                <a:gd name="connsiteX172" fmla="*/ 3512940 w 6371569"/>
                <a:gd name="connsiteY172" fmla="*/ 1264741 h 4548521"/>
                <a:gd name="connsiteX173" fmla="*/ 3474840 w 6371569"/>
                <a:gd name="connsiteY173" fmla="*/ 1290141 h 4548521"/>
                <a:gd name="connsiteX174" fmla="*/ 3455790 w 6371569"/>
                <a:gd name="connsiteY174" fmla="*/ 1302841 h 4548521"/>
                <a:gd name="connsiteX175" fmla="*/ 3455790 w 6371569"/>
                <a:gd name="connsiteY175" fmla="*/ 1455241 h 4548521"/>
                <a:gd name="connsiteX176" fmla="*/ 3366890 w 6371569"/>
                <a:gd name="connsiteY176" fmla="*/ 1506041 h 4548521"/>
                <a:gd name="connsiteX177" fmla="*/ 3271640 w 6371569"/>
                <a:gd name="connsiteY177" fmla="*/ 1448891 h 4548521"/>
                <a:gd name="connsiteX178" fmla="*/ 3252590 w 6371569"/>
                <a:gd name="connsiteY178" fmla="*/ 1455241 h 4548521"/>
                <a:gd name="connsiteX179" fmla="*/ 3176390 w 6371569"/>
                <a:gd name="connsiteY179" fmla="*/ 1429841 h 4548521"/>
                <a:gd name="connsiteX180" fmla="*/ 3157340 w 6371569"/>
                <a:gd name="connsiteY180" fmla="*/ 1410791 h 4548521"/>
                <a:gd name="connsiteX181" fmla="*/ 3138290 w 6371569"/>
                <a:gd name="connsiteY181" fmla="*/ 1372691 h 4548521"/>
                <a:gd name="connsiteX182" fmla="*/ 3131940 w 6371569"/>
                <a:gd name="connsiteY182" fmla="*/ 1353641 h 4548521"/>
                <a:gd name="connsiteX183" fmla="*/ 3119240 w 6371569"/>
                <a:gd name="connsiteY183" fmla="*/ 1334591 h 4548521"/>
                <a:gd name="connsiteX184" fmla="*/ 3112890 w 6371569"/>
                <a:gd name="connsiteY184" fmla="*/ 1315541 h 4548521"/>
                <a:gd name="connsiteX185" fmla="*/ 3100190 w 6371569"/>
                <a:gd name="connsiteY185" fmla="*/ 1296491 h 4548521"/>
                <a:gd name="connsiteX186" fmla="*/ 3087490 w 6371569"/>
                <a:gd name="connsiteY186" fmla="*/ 1271091 h 4548521"/>
                <a:gd name="connsiteX187" fmla="*/ 3068440 w 6371569"/>
                <a:gd name="connsiteY187" fmla="*/ 1252041 h 4548521"/>
                <a:gd name="connsiteX188" fmla="*/ 3030340 w 6371569"/>
                <a:gd name="connsiteY188" fmla="*/ 1232991 h 4548521"/>
                <a:gd name="connsiteX189" fmla="*/ 3011290 w 6371569"/>
                <a:gd name="connsiteY189" fmla="*/ 1213941 h 4548521"/>
                <a:gd name="connsiteX190" fmla="*/ 2985890 w 6371569"/>
                <a:gd name="connsiteY190" fmla="*/ 1194891 h 4548521"/>
                <a:gd name="connsiteX191" fmla="*/ 2966840 w 6371569"/>
                <a:gd name="connsiteY191" fmla="*/ 1169491 h 4548521"/>
                <a:gd name="connsiteX192" fmla="*/ 2941440 w 6371569"/>
                <a:gd name="connsiteY192" fmla="*/ 1144091 h 4548521"/>
                <a:gd name="connsiteX193" fmla="*/ 2896990 w 6371569"/>
                <a:gd name="connsiteY193" fmla="*/ 1086941 h 4548521"/>
                <a:gd name="connsiteX194" fmla="*/ 2865240 w 6371569"/>
                <a:gd name="connsiteY194" fmla="*/ 1048841 h 4548521"/>
                <a:gd name="connsiteX195" fmla="*/ 2839840 w 6371569"/>
                <a:gd name="connsiteY195" fmla="*/ 1029791 h 4548521"/>
                <a:gd name="connsiteX196" fmla="*/ 2801740 w 6371569"/>
                <a:gd name="connsiteY196" fmla="*/ 1004391 h 4548521"/>
                <a:gd name="connsiteX197" fmla="*/ 2757290 w 6371569"/>
                <a:gd name="connsiteY197" fmla="*/ 966291 h 4548521"/>
                <a:gd name="connsiteX198" fmla="*/ 2719190 w 6371569"/>
                <a:gd name="connsiteY198" fmla="*/ 928191 h 4548521"/>
                <a:gd name="connsiteX199" fmla="*/ 2700140 w 6371569"/>
                <a:gd name="connsiteY199" fmla="*/ 915491 h 4548521"/>
                <a:gd name="connsiteX200" fmla="*/ 2655690 w 6371569"/>
                <a:gd name="connsiteY200" fmla="*/ 871041 h 4548521"/>
                <a:gd name="connsiteX201" fmla="*/ 2630290 w 6371569"/>
                <a:gd name="connsiteY201" fmla="*/ 832941 h 4548521"/>
                <a:gd name="connsiteX202" fmla="*/ 2598540 w 6371569"/>
                <a:gd name="connsiteY202" fmla="*/ 801191 h 4548521"/>
                <a:gd name="connsiteX203" fmla="*/ 2585840 w 6371569"/>
                <a:gd name="connsiteY203" fmla="*/ 782141 h 4548521"/>
                <a:gd name="connsiteX204" fmla="*/ 2522340 w 6371569"/>
                <a:gd name="connsiteY204" fmla="*/ 744041 h 4548521"/>
                <a:gd name="connsiteX205" fmla="*/ 2503290 w 6371569"/>
                <a:gd name="connsiteY205" fmla="*/ 724991 h 4548521"/>
                <a:gd name="connsiteX206" fmla="*/ 2452490 w 6371569"/>
                <a:gd name="connsiteY206" fmla="*/ 693241 h 4548521"/>
                <a:gd name="connsiteX207" fmla="*/ 2376290 w 6371569"/>
                <a:gd name="connsiteY207" fmla="*/ 642441 h 4548521"/>
                <a:gd name="connsiteX208" fmla="*/ 2331840 w 6371569"/>
                <a:gd name="connsiteY208" fmla="*/ 585291 h 4548521"/>
                <a:gd name="connsiteX209" fmla="*/ 2293740 w 6371569"/>
                <a:gd name="connsiteY209" fmla="*/ 547191 h 4548521"/>
                <a:gd name="connsiteX210" fmla="*/ 2268340 w 6371569"/>
                <a:gd name="connsiteY210" fmla="*/ 496391 h 4548521"/>
                <a:gd name="connsiteX211" fmla="*/ 2223890 w 6371569"/>
                <a:gd name="connsiteY211" fmla="*/ 350341 h 4548521"/>
                <a:gd name="connsiteX212" fmla="*/ 2211190 w 6371569"/>
                <a:gd name="connsiteY212" fmla="*/ 331291 h 4548521"/>
                <a:gd name="connsiteX213" fmla="*/ 2204840 w 6371569"/>
                <a:gd name="connsiteY213" fmla="*/ 312241 h 4548521"/>
                <a:gd name="connsiteX214" fmla="*/ 2179440 w 6371569"/>
                <a:gd name="connsiteY214" fmla="*/ 274141 h 4548521"/>
                <a:gd name="connsiteX215" fmla="*/ 2122290 w 6371569"/>
                <a:gd name="connsiteY215" fmla="*/ 134441 h 4548521"/>
                <a:gd name="connsiteX216" fmla="*/ 2096890 w 6371569"/>
                <a:gd name="connsiteY216" fmla="*/ 96341 h 4548521"/>
                <a:gd name="connsiteX217" fmla="*/ 2071490 w 6371569"/>
                <a:gd name="connsiteY217" fmla="*/ 89991 h 4548521"/>
                <a:gd name="connsiteX218" fmla="*/ 2001640 w 6371569"/>
                <a:gd name="connsiteY218" fmla="*/ 58241 h 4548521"/>
                <a:gd name="connsiteX219" fmla="*/ 1982590 w 6371569"/>
                <a:gd name="connsiteY219" fmla="*/ 45541 h 4548521"/>
                <a:gd name="connsiteX220" fmla="*/ 1684140 w 6371569"/>
                <a:gd name="connsiteY220" fmla="*/ 26491 h 4548521"/>
                <a:gd name="connsiteX221" fmla="*/ 763390 w 6371569"/>
                <a:gd name="connsiteY221" fmla="*/ 13791 h 4548521"/>
                <a:gd name="connsiteX222" fmla="*/ 503040 w 6371569"/>
                <a:gd name="connsiteY222" fmla="*/ 1091 h 4548521"/>
                <a:gd name="connsiteX223" fmla="*/ 452240 w 6371569"/>
                <a:gd name="connsiteY223" fmla="*/ 20141 h 4548521"/>
                <a:gd name="connsiteX224" fmla="*/ 134740 w 6371569"/>
                <a:gd name="connsiteY224" fmla="*/ 20141 h 4548521"/>
                <a:gd name="connsiteX225" fmla="*/ 45840 w 6371569"/>
                <a:gd name="connsiteY225" fmla="*/ 64591 h 4548521"/>
                <a:gd name="connsiteX226" fmla="*/ 26790 w 6371569"/>
                <a:gd name="connsiteY226" fmla="*/ 229691 h 4548521"/>
                <a:gd name="connsiteX227" fmla="*/ 7740 w 6371569"/>
                <a:gd name="connsiteY227" fmla="*/ 369391 h 4548521"/>
                <a:gd name="connsiteX228" fmla="*/ 20440 w 6371569"/>
                <a:gd name="connsiteY22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67090 w 6371569"/>
                <a:gd name="connsiteY143" fmla="*/ 1493341 h 4548521"/>
                <a:gd name="connsiteX144" fmla="*/ 4948040 w 6371569"/>
                <a:gd name="connsiteY144" fmla="*/ 1486991 h 4548521"/>
                <a:gd name="connsiteX145" fmla="*/ 4922640 w 6371569"/>
                <a:gd name="connsiteY145" fmla="*/ 1480641 h 4548521"/>
                <a:gd name="connsiteX146" fmla="*/ 4903590 w 6371569"/>
                <a:gd name="connsiteY146" fmla="*/ 1474291 h 4548521"/>
                <a:gd name="connsiteX147" fmla="*/ 4833740 w 6371569"/>
                <a:gd name="connsiteY147" fmla="*/ 1467941 h 4548521"/>
                <a:gd name="connsiteX148" fmla="*/ 4795640 w 6371569"/>
                <a:gd name="connsiteY148" fmla="*/ 1455241 h 4548521"/>
                <a:gd name="connsiteX149" fmla="*/ 4522590 w 6371569"/>
                <a:gd name="connsiteY149" fmla="*/ 1442541 h 4548521"/>
                <a:gd name="connsiteX150" fmla="*/ 4490840 w 6371569"/>
                <a:gd name="connsiteY150" fmla="*/ 1436191 h 4548521"/>
                <a:gd name="connsiteX151" fmla="*/ 4452740 w 6371569"/>
                <a:gd name="connsiteY151" fmla="*/ 1423491 h 4548521"/>
                <a:gd name="connsiteX152" fmla="*/ 4395590 w 6371569"/>
                <a:gd name="connsiteY152" fmla="*/ 1417141 h 4548521"/>
                <a:gd name="connsiteX153" fmla="*/ 4357490 w 6371569"/>
                <a:gd name="connsiteY153" fmla="*/ 1391741 h 4548521"/>
                <a:gd name="connsiteX154" fmla="*/ 4319390 w 6371569"/>
                <a:gd name="connsiteY154" fmla="*/ 1379041 h 4548521"/>
                <a:gd name="connsiteX155" fmla="*/ 4281290 w 6371569"/>
                <a:gd name="connsiteY155" fmla="*/ 1366341 h 4548521"/>
                <a:gd name="connsiteX156" fmla="*/ 4243190 w 6371569"/>
                <a:gd name="connsiteY156" fmla="*/ 1353641 h 4548521"/>
                <a:gd name="connsiteX157" fmla="*/ 4211440 w 6371569"/>
                <a:gd name="connsiteY157" fmla="*/ 1347291 h 4548521"/>
                <a:gd name="connsiteX158" fmla="*/ 4192390 w 6371569"/>
                <a:gd name="connsiteY158" fmla="*/ 1334591 h 4548521"/>
                <a:gd name="connsiteX159" fmla="*/ 4154290 w 6371569"/>
                <a:gd name="connsiteY159" fmla="*/ 1321891 h 4548521"/>
                <a:gd name="connsiteX160" fmla="*/ 4135240 w 6371569"/>
                <a:gd name="connsiteY160" fmla="*/ 1315541 h 4548521"/>
                <a:gd name="connsiteX161" fmla="*/ 4103490 w 6371569"/>
                <a:gd name="connsiteY161" fmla="*/ 1296491 h 4548521"/>
                <a:gd name="connsiteX162" fmla="*/ 4059040 w 6371569"/>
                <a:gd name="connsiteY162" fmla="*/ 1283791 h 4548521"/>
                <a:gd name="connsiteX163" fmla="*/ 4033640 w 6371569"/>
                <a:gd name="connsiteY163" fmla="*/ 1271091 h 4548521"/>
                <a:gd name="connsiteX164" fmla="*/ 3982840 w 6371569"/>
                <a:gd name="connsiteY164" fmla="*/ 1258391 h 4548521"/>
                <a:gd name="connsiteX165" fmla="*/ 3919340 w 6371569"/>
                <a:gd name="connsiteY165" fmla="*/ 1220291 h 4548521"/>
                <a:gd name="connsiteX166" fmla="*/ 3900290 w 6371569"/>
                <a:gd name="connsiteY166" fmla="*/ 1213941 h 4548521"/>
                <a:gd name="connsiteX167" fmla="*/ 3709790 w 6371569"/>
                <a:gd name="connsiteY167" fmla="*/ 1207591 h 4548521"/>
                <a:gd name="connsiteX168" fmla="*/ 3627240 w 6371569"/>
                <a:gd name="connsiteY168" fmla="*/ 1213941 h 4548521"/>
                <a:gd name="connsiteX169" fmla="*/ 3589140 w 6371569"/>
                <a:gd name="connsiteY169" fmla="*/ 1232991 h 4548521"/>
                <a:gd name="connsiteX170" fmla="*/ 3551040 w 6371569"/>
                <a:gd name="connsiteY170" fmla="*/ 1245691 h 4548521"/>
                <a:gd name="connsiteX171" fmla="*/ 3531990 w 6371569"/>
                <a:gd name="connsiteY171" fmla="*/ 1258391 h 4548521"/>
                <a:gd name="connsiteX172" fmla="*/ 3512940 w 6371569"/>
                <a:gd name="connsiteY172" fmla="*/ 1264741 h 4548521"/>
                <a:gd name="connsiteX173" fmla="*/ 3474840 w 6371569"/>
                <a:gd name="connsiteY173" fmla="*/ 1290141 h 4548521"/>
                <a:gd name="connsiteX174" fmla="*/ 3455790 w 6371569"/>
                <a:gd name="connsiteY174" fmla="*/ 1302841 h 4548521"/>
                <a:gd name="connsiteX175" fmla="*/ 3455790 w 6371569"/>
                <a:gd name="connsiteY175" fmla="*/ 1455241 h 4548521"/>
                <a:gd name="connsiteX176" fmla="*/ 3366890 w 6371569"/>
                <a:gd name="connsiteY176" fmla="*/ 1506041 h 4548521"/>
                <a:gd name="connsiteX177" fmla="*/ 3271640 w 6371569"/>
                <a:gd name="connsiteY177" fmla="*/ 1448891 h 4548521"/>
                <a:gd name="connsiteX178" fmla="*/ 3252590 w 6371569"/>
                <a:gd name="connsiteY178" fmla="*/ 1455241 h 4548521"/>
                <a:gd name="connsiteX179" fmla="*/ 3176390 w 6371569"/>
                <a:gd name="connsiteY179" fmla="*/ 1429841 h 4548521"/>
                <a:gd name="connsiteX180" fmla="*/ 3157340 w 6371569"/>
                <a:gd name="connsiteY180" fmla="*/ 1410791 h 4548521"/>
                <a:gd name="connsiteX181" fmla="*/ 3138290 w 6371569"/>
                <a:gd name="connsiteY181" fmla="*/ 1372691 h 4548521"/>
                <a:gd name="connsiteX182" fmla="*/ 3131940 w 6371569"/>
                <a:gd name="connsiteY182" fmla="*/ 1353641 h 4548521"/>
                <a:gd name="connsiteX183" fmla="*/ 3119240 w 6371569"/>
                <a:gd name="connsiteY183" fmla="*/ 1334591 h 4548521"/>
                <a:gd name="connsiteX184" fmla="*/ 3112890 w 6371569"/>
                <a:gd name="connsiteY184" fmla="*/ 1315541 h 4548521"/>
                <a:gd name="connsiteX185" fmla="*/ 3100190 w 6371569"/>
                <a:gd name="connsiteY185" fmla="*/ 1296491 h 4548521"/>
                <a:gd name="connsiteX186" fmla="*/ 3087490 w 6371569"/>
                <a:gd name="connsiteY186" fmla="*/ 1271091 h 4548521"/>
                <a:gd name="connsiteX187" fmla="*/ 3068440 w 6371569"/>
                <a:gd name="connsiteY187" fmla="*/ 1252041 h 4548521"/>
                <a:gd name="connsiteX188" fmla="*/ 3030340 w 6371569"/>
                <a:gd name="connsiteY188" fmla="*/ 1232991 h 4548521"/>
                <a:gd name="connsiteX189" fmla="*/ 3011290 w 6371569"/>
                <a:gd name="connsiteY189" fmla="*/ 1213941 h 4548521"/>
                <a:gd name="connsiteX190" fmla="*/ 2985890 w 6371569"/>
                <a:gd name="connsiteY190" fmla="*/ 1194891 h 4548521"/>
                <a:gd name="connsiteX191" fmla="*/ 2966840 w 6371569"/>
                <a:gd name="connsiteY191" fmla="*/ 1169491 h 4548521"/>
                <a:gd name="connsiteX192" fmla="*/ 2941440 w 6371569"/>
                <a:gd name="connsiteY192" fmla="*/ 1144091 h 4548521"/>
                <a:gd name="connsiteX193" fmla="*/ 2896990 w 6371569"/>
                <a:gd name="connsiteY193" fmla="*/ 1086941 h 4548521"/>
                <a:gd name="connsiteX194" fmla="*/ 2865240 w 6371569"/>
                <a:gd name="connsiteY194" fmla="*/ 1048841 h 4548521"/>
                <a:gd name="connsiteX195" fmla="*/ 2839840 w 6371569"/>
                <a:gd name="connsiteY195" fmla="*/ 1029791 h 4548521"/>
                <a:gd name="connsiteX196" fmla="*/ 2801740 w 6371569"/>
                <a:gd name="connsiteY196" fmla="*/ 1004391 h 4548521"/>
                <a:gd name="connsiteX197" fmla="*/ 2757290 w 6371569"/>
                <a:gd name="connsiteY197" fmla="*/ 966291 h 4548521"/>
                <a:gd name="connsiteX198" fmla="*/ 2719190 w 6371569"/>
                <a:gd name="connsiteY198" fmla="*/ 928191 h 4548521"/>
                <a:gd name="connsiteX199" fmla="*/ 2700140 w 6371569"/>
                <a:gd name="connsiteY199" fmla="*/ 915491 h 4548521"/>
                <a:gd name="connsiteX200" fmla="*/ 2655690 w 6371569"/>
                <a:gd name="connsiteY200" fmla="*/ 871041 h 4548521"/>
                <a:gd name="connsiteX201" fmla="*/ 2630290 w 6371569"/>
                <a:gd name="connsiteY201" fmla="*/ 832941 h 4548521"/>
                <a:gd name="connsiteX202" fmla="*/ 2598540 w 6371569"/>
                <a:gd name="connsiteY202" fmla="*/ 801191 h 4548521"/>
                <a:gd name="connsiteX203" fmla="*/ 2585840 w 6371569"/>
                <a:gd name="connsiteY203" fmla="*/ 782141 h 4548521"/>
                <a:gd name="connsiteX204" fmla="*/ 2522340 w 6371569"/>
                <a:gd name="connsiteY204" fmla="*/ 744041 h 4548521"/>
                <a:gd name="connsiteX205" fmla="*/ 2503290 w 6371569"/>
                <a:gd name="connsiteY205" fmla="*/ 724991 h 4548521"/>
                <a:gd name="connsiteX206" fmla="*/ 2452490 w 6371569"/>
                <a:gd name="connsiteY206" fmla="*/ 693241 h 4548521"/>
                <a:gd name="connsiteX207" fmla="*/ 2376290 w 6371569"/>
                <a:gd name="connsiteY207" fmla="*/ 642441 h 4548521"/>
                <a:gd name="connsiteX208" fmla="*/ 2331840 w 6371569"/>
                <a:gd name="connsiteY208" fmla="*/ 585291 h 4548521"/>
                <a:gd name="connsiteX209" fmla="*/ 2293740 w 6371569"/>
                <a:gd name="connsiteY209" fmla="*/ 547191 h 4548521"/>
                <a:gd name="connsiteX210" fmla="*/ 2268340 w 6371569"/>
                <a:gd name="connsiteY210" fmla="*/ 496391 h 4548521"/>
                <a:gd name="connsiteX211" fmla="*/ 2223890 w 6371569"/>
                <a:gd name="connsiteY211" fmla="*/ 350341 h 4548521"/>
                <a:gd name="connsiteX212" fmla="*/ 2211190 w 6371569"/>
                <a:gd name="connsiteY212" fmla="*/ 331291 h 4548521"/>
                <a:gd name="connsiteX213" fmla="*/ 2204840 w 6371569"/>
                <a:gd name="connsiteY213" fmla="*/ 312241 h 4548521"/>
                <a:gd name="connsiteX214" fmla="*/ 2179440 w 6371569"/>
                <a:gd name="connsiteY214" fmla="*/ 274141 h 4548521"/>
                <a:gd name="connsiteX215" fmla="*/ 2122290 w 6371569"/>
                <a:gd name="connsiteY215" fmla="*/ 134441 h 4548521"/>
                <a:gd name="connsiteX216" fmla="*/ 2096890 w 6371569"/>
                <a:gd name="connsiteY216" fmla="*/ 96341 h 4548521"/>
                <a:gd name="connsiteX217" fmla="*/ 2071490 w 6371569"/>
                <a:gd name="connsiteY217" fmla="*/ 89991 h 4548521"/>
                <a:gd name="connsiteX218" fmla="*/ 2001640 w 6371569"/>
                <a:gd name="connsiteY218" fmla="*/ 58241 h 4548521"/>
                <a:gd name="connsiteX219" fmla="*/ 1982590 w 6371569"/>
                <a:gd name="connsiteY219" fmla="*/ 45541 h 4548521"/>
                <a:gd name="connsiteX220" fmla="*/ 1684140 w 6371569"/>
                <a:gd name="connsiteY220" fmla="*/ 26491 h 4548521"/>
                <a:gd name="connsiteX221" fmla="*/ 763390 w 6371569"/>
                <a:gd name="connsiteY221" fmla="*/ 13791 h 4548521"/>
                <a:gd name="connsiteX222" fmla="*/ 503040 w 6371569"/>
                <a:gd name="connsiteY222" fmla="*/ 1091 h 4548521"/>
                <a:gd name="connsiteX223" fmla="*/ 452240 w 6371569"/>
                <a:gd name="connsiteY223" fmla="*/ 20141 h 4548521"/>
                <a:gd name="connsiteX224" fmla="*/ 134740 w 6371569"/>
                <a:gd name="connsiteY224" fmla="*/ 20141 h 4548521"/>
                <a:gd name="connsiteX225" fmla="*/ 45840 w 6371569"/>
                <a:gd name="connsiteY225" fmla="*/ 64591 h 4548521"/>
                <a:gd name="connsiteX226" fmla="*/ 26790 w 6371569"/>
                <a:gd name="connsiteY226" fmla="*/ 229691 h 4548521"/>
                <a:gd name="connsiteX227" fmla="*/ 7740 w 6371569"/>
                <a:gd name="connsiteY227" fmla="*/ 369391 h 4548521"/>
                <a:gd name="connsiteX228" fmla="*/ 20440 w 6371569"/>
                <a:gd name="connsiteY22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67090 w 6371569"/>
                <a:gd name="connsiteY143" fmla="*/ 1493341 h 4548521"/>
                <a:gd name="connsiteX144" fmla="*/ 4948040 w 6371569"/>
                <a:gd name="connsiteY144" fmla="*/ 1486991 h 4548521"/>
                <a:gd name="connsiteX145" fmla="*/ 4922640 w 6371569"/>
                <a:gd name="connsiteY145" fmla="*/ 1480641 h 4548521"/>
                <a:gd name="connsiteX146" fmla="*/ 4903590 w 6371569"/>
                <a:gd name="connsiteY146" fmla="*/ 1474291 h 4548521"/>
                <a:gd name="connsiteX147" fmla="*/ 4833740 w 6371569"/>
                <a:gd name="connsiteY147" fmla="*/ 1467941 h 4548521"/>
                <a:gd name="connsiteX148" fmla="*/ 4795640 w 6371569"/>
                <a:gd name="connsiteY148" fmla="*/ 1455241 h 4548521"/>
                <a:gd name="connsiteX149" fmla="*/ 4522590 w 6371569"/>
                <a:gd name="connsiteY149" fmla="*/ 1442541 h 4548521"/>
                <a:gd name="connsiteX150" fmla="*/ 4490840 w 6371569"/>
                <a:gd name="connsiteY150" fmla="*/ 1436191 h 4548521"/>
                <a:gd name="connsiteX151" fmla="*/ 4452740 w 6371569"/>
                <a:gd name="connsiteY151" fmla="*/ 1423491 h 4548521"/>
                <a:gd name="connsiteX152" fmla="*/ 4395590 w 6371569"/>
                <a:gd name="connsiteY152" fmla="*/ 1417141 h 4548521"/>
                <a:gd name="connsiteX153" fmla="*/ 4357490 w 6371569"/>
                <a:gd name="connsiteY153" fmla="*/ 1391741 h 4548521"/>
                <a:gd name="connsiteX154" fmla="*/ 4319390 w 6371569"/>
                <a:gd name="connsiteY154" fmla="*/ 1379041 h 4548521"/>
                <a:gd name="connsiteX155" fmla="*/ 4281290 w 6371569"/>
                <a:gd name="connsiteY155" fmla="*/ 1366341 h 4548521"/>
                <a:gd name="connsiteX156" fmla="*/ 4243190 w 6371569"/>
                <a:gd name="connsiteY156" fmla="*/ 1353641 h 4548521"/>
                <a:gd name="connsiteX157" fmla="*/ 4211440 w 6371569"/>
                <a:gd name="connsiteY157" fmla="*/ 1347291 h 4548521"/>
                <a:gd name="connsiteX158" fmla="*/ 4192390 w 6371569"/>
                <a:gd name="connsiteY158" fmla="*/ 1334591 h 4548521"/>
                <a:gd name="connsiteX159" fmla="*/ 4154290 w 6371569"/>
                <a:gd name="connsiteY159" fmla="*/ 1321891 h 4548521"/>
                <a:gd name="connsiteX160" fmla="*/ 4135240 w 6371569"/>
                <a:gd name="connsiteY160" fmla="*/ 1315541 h 4548521"/>
                <a:gd name="connsiteX161" fmla="*/ 4103490 w 6371569"/>
                <a:gd name="connsiteY161" fmla="*/ 1296491 h 4548521"/>
                <a:gd name="connsiteX162" fmla="*/ 4059040 w 6371569"/>
                <a:gd name="connsiteY162" fmla="*/ 1283791 h 4548521"/>
                <a:gd name="connsiteX163" fmla="*/ 4033640 w 6371569"/>
                <a:gd name="connsiteY163" fmla="*/ 1271091 h 4548521"/>
                <a:gd name="connsiteX164" fmla="*/ 3982840 w 6371569"/>
                <a:gd name="connsiteY164" fmla="*/ 1258391 h 4548521"/>
                <a:gd name="connsiteX165" fmla="*/ 3919340 w 6371569"/>
                <a:gd name="connsiteY165" fmla="*/ 1220291 h 4548521"/>
                <a:gd name="connsiteX166" fmla="*/ 3900290 w 6371569"/>
                <a:gd name="connsiteY166" fmla="*/ 1213941 h 4548521"/>
                <a:gd name="connsiteX167" fmla="*/ 3709790 w 6371569"/>
                <a:gd name="connsiteY167" fmla="*/ 1207591 h 4548521"/>
                <a:gd name="connsiteX168" fmla="*/ 3627240 w 6371569"/>
                <a:gd name="connsiteY168" fmla="*/ 1213941 h 4548521"/>
                <a:gd name="connsiteX169" fmla="*/ 3589140 w 6371569"/>
                <a:gd name="connsiteY169" fmla="*/ 1232991 h 4548521"/>
                <a:gd name="connsiteX170" fmla="*/ 3551040 w 6371569"/>
                <a:gd name="connsiteY170" fmla="*/ 1245691 h 4548521"/>
                <a:gd name="connsiteX171" fmla="*/ 3531990 w 6371569"/>
                <a:gd name="connsiteY171" fmla="*/ 1258391 h 4548521"/>
                <a:gd name="connsiteX172" fmla="*/ 3512940 w 6371569"/>
                <a:gd name="connsiteY172" fmla="*/ 1264741 h 4548521"/>
                <a:gd name="connsiteX173" fmla="*/ 3474840 w 6371569"/>
                <a:gd name="connsiteY173" fmla="*/ 1290141 h 4548521"/>
                <a:gd name="connsiteX174" fmla="*/ 3455790 w 6371569"/>
                <a:gd name="connsiteY174" fmla="*/ 1302841 h 4548521"/>
                <a:gd name="connsiteX175" fmla="*/ 3455790 w 6371569"/>
                <a:gd name="connsiteY175" fmla="*/ 1455241 h 4548521"/>
                <a:gd name="connsiteX176" fmla="*/ 3366890 w 6371569"/>
                <a:gd name="connsiteY176" fmla="*/ 1506041 h 4548521"/>
                <a:gd name="connsiteX177" fmla="*/ 3271640 w 6371569"/>
                <a:gd name="connsiteY177" fmla="*/ 1448891 h 4548521"/>
                <a:gd name="connsiteX178" fmla="*/ 3252590 w 6371569"/>
                <a:gd name="connsiteY178" fmla="*/ 1455241 h 4548521"/>
                <a:gd name="connsiteX179" fmla="*/ 3176390 w 6371569"/>
                <a:gd name="connsiteY179" fmla="*/ 1429841 h 4548521"/>
                <a:gd name="connsiteX180" fmla="*/ 3157340 w 6371569"/>
                <a:gd name="connsiteY180" fmla="*/ 1410791 h 4548521"/>
                <a:gd name="connsiteX181" fmla="*/ 3138290 w 6371569"/>
                <a:gd name="connsiteY181" fmla="*/ 1372691 h 4548521"/>
                <a:gd name="connsiteX182" fmla="*/ 3131940 w 6371569"/>
                <a:gd name="connsiteY182" fmla="*/ 1353641 h 4548521"/>
                <a:gd name="connsiteX183" fmla="*/ 3119240 w 6371569"/>
                <a:gd name="connsiteY183" fmla="*/ 1334591 h 4548521"/>
                <a:gd name="connsiteX184" fmla="*/ 3112890 w 6371569"/>
                <a:gd name="connsiteY184" fmla="*/ 1315541 h 4548521"/>
                <a:gd name="connsiteX185" fmla="*/ 3100190 w 6371569"/>
                <a:gd name="connsiteY185" fmla="*/ 1296491 h 4548521"/>
                <a:gd name="connsiteX186" fmla="*/ 3087490 w 6371569"/>
                <a:gd name="connsiteY186" fmla="*/ 1271091 h 4548521"/>
                <a:gd name="connsiteX187" fmla="*/ 3068440 w 6371569"/>
                <a:gd name="connsiteY187" fmla="*/ 1252041 h 4548521"/>
                <a:gd name="connsiteX188" fmla="*/ 3030340 w 6371569"/>
                <a:gd name="connsiteY188" fmla="*/ 1232991 h 4548521"/>
                <a:gd name="connsiteX189" fmla="*/ 3011290 w 6371569"/>
                <a:gd name="connsiteY189" fmla="*/ 1213941 h 4548521"/>
                <a:gd name="connsiteX190" fmla="*/ 2985890 w 6371569"/>
                <a:gd name="connsiteY190" fmla="*/ 1194891 h 4548521"/>
                <a:gd name="connsiteX191" fmla="*/ 2966840 w 6371569"/>
                <a:gd name="connsiteY191" fmla="*/ 1169491 h 4548521"/>
                <a:gd name="connsiteX192" fmla="*/ 2941440 w 6371569"/>
                <a:gd name="connsiteY192" fmla="*/ 1144091 h 4548521"/>
                <a:gd name="connsiteX193" fmla="*/ 2896990 w 6371569"/>
                <a:gd name="connsiteY193" fmla="*/ 1086941 h 4548521"/>
                <a:gd name="connsiteX194" fmla="*/ 2865240 w 6371569"/>
                <a:gd name="connsiteY194" fmla="*/ 1048841 h 4548521"/>
                <a:gd name="connsiteX195" fmla="*/ 2839840 w 6371569"/>
                <a:gd name="connsiteY195" fmla="*/ 1029791 h 4548521"/>
                <a:gd name="connsiteX196" fmla="*/ 2801740 w 6371569"/>
                <a:gd name="connsiteY196" fmla="*/ 1004391 h 4548521"/>
                <a:gd name="connsiteX197" fmla="*/ 2757290 w 6371569"/>
                <a:gd name="connsiteY197" fmla="*/ 966291 h 4548521"/>
                <a:gd name="connsiteX198" fmla="*/ 2719190 w 6371569"/>
                <a:gd name="connsiteY198" fmla="*/ 928191 h 4548521"/>
                <a:gd name="connsiteX199" fmla="*/ 2700140 w 6371569"/>
                <a:gd name="connsiteY199" fmla="*/ 915491 h 4548521"/>
                <a:gd name="connsiteX200" fmla="*/ 2655690 w 6371569"/>
                <a:gd name="connsiteY200" fmla="*/ 871041 h 4548521"/>
                <a:gd name="connsiteX201" fmla="*/ 2630290 w 6371569"/>
                <a:gd name="connsiteY201" fmla="*/ 832941 h 4548521"/>
                <a:gd name="connsiteX202" fmla="*/ 2598540 w 6371569"/>
                <a:gd name="connsiteY202" fmla="*/ 801191 h 4548521"/>
                <a:gd name="connsiteX203" fmla="*/ 2585840 w 6371569"/>
                <a:gd name="connsiteY203" fmla="*/ 782141 h 4548521"/>
                <a:gd name="connsiteX204" fmla="*/ 2522340 w 6371569"/>
                <a:gd name="connsiteY204" fmla="*/ 744041 h 4548521"/>
                <a:gd name="connsiteX205" fmla="*/ 2503290 w 6371569"/>
                <a:gd name="connsiteY205" fmla="*/ 724991 h 4548521"/>
                <a:gd name="connsiteX206" fmla="*/ 2452490 w 6371569"/>
                <a:gd name="connsiteY206" fmla="*/ 693241 h 4548521"/>
                <a:gd name="connsiteX207" fmla="*/ 2376290 w 6371569"/>
                <a:gd name="connsiteY207" fmla="*/ 642441 h 4548521"/>
                <a:gd name="connsiteX208" fmla="*/ 2331840 w 6371569"/>
                <a:gd name="connsiteY208" fmla="*/ 585291 h 4548521"/>
                <a:gd name="connsiteX209" fmla="*/ 2293740 w 6371569"/>
                <a:gd name="connsiteY209" fmla="*/ 547191 h 4548521"/>
                <a:gd name="connsiteX210" fmla="*/ 2268340 w 6371569"/>
                <a:gd name="connsiteY210" fmla="*/ 496391 h 4548521"/>
                <a:gd name="connsiteX211" fmla="*/ 2223890 w 6371569"/>
                <a:gd name="connsiteY211" fmla="*/ 350341 h 4548521"/>
                <a:gd name="connsiteX212" fmla="*/ 2211190 w 6371569"/>
                <a:gd name="connsiteY212" fmla="*/ 331291 h 4548521"/>
                <a:gd name="connsiteX213" fmla="*/ 2204840 w 6371569"/>
                <a:gd name="connsiteY213" fmla="*/ 312241 h 4548521"/>
                <a:gd name="connsiteX214" fmla="*/ 2179440 w 6371569"/>
                <a:gd name="connsiteY214" fmla="*/ 274141 h 4548521"/>
                <a:gd name="connsiteX215" fmla="*/ 2122290 w 6371569"/>
                <a:gd name="connsiteY215" fmla="*/ 134441 h 4548521"/>
                <a:gd name="connsiteX216" fmla="*/ 2096890 w 6371569"/>
                <a:gd name="connsiteY216" fmla="*/ 96341 h 4548521"/>
                <a:gd name="connsiteX217" fmla="*/ 2071490 w 6371569"/>
                <a:gd name="connsiteY217" fmla="*/ 89991 h 4548521"/>
                <a:gd name="connsiteX218" fmla="*/ 2001640 w 6371569"/>
                <a:gd name="connsiteY218" fmla="*/ 58241 h 4548521"/>
                <a:gd name="connsiteX219" fmla="*/ 1982590 w 6371569"/>
                <a:gd name="connsiteY219" fmla="*/ 45541 h 4548521"/>
                <a:gd name="connsiteX220" fmla="*/ 1684140 w 6371569"/>
                <a:gd name="connsiteY220" fmla="*/ 26491 h 4548521"/>
                <a:gd name="connsiteX221" fmla="*/ 763390 w 6371569"/>
                <a:gd name="connsiteY221" fmla="*/ 13791 h 4548521"/>
                <a:gd name="connsiteX222" fmla="*/ 503040 w 6371569"/>
                <a:gd name="connsiteY222" fmla="*/ 1091 h 4548521"/>
                <a:gd name="connsiteX223" fmla="*/ 452240 w 6371569"/>
                <a:gd name="connsiteY223" fmla="*/ 20141 h 4548521"/>
                <a:gd name="connsiteX224" fmla="*/ 134740 w 6371569"/>
                <a:gd name="connsiteY224" fmla="*/ 20141 h 4548521"/>
                <a:gd name="connsiteX225" fmla="*/ 45840 w 6371569"/>
                <a:gd name="connsiteY225" fmla="*/ 64591 h 4548521"/>
                <a:gd name="connsiteX226" fmla="*/ 26790 w 6371569"/>
                <a:gd name="connsiteY226" fmla="*/ 229691 h 4548521"/>
                <a:gd name="connsiteX227" fmla="*/ 7740 w 6371569"/>
                <a:gd name="connsiteY227" fmla="*/ 369391 h 4548521"/>
                <a:gd name="connsiteX228" fmla="*/ 20440 w 6371569"/>
                <a:gd name="connsiteY22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67090 w 6371569"/>
                <a:gd name="connsiteY143" fmla="*/ 1493341 h 4548521"/>
                <a:gd name="connsiteX144" fmla="*/ 4948040 w 6371569"/>
                <a:gd name="connsiteY144" fmla="*/ 1486991 h 4548521"/>
                <a:gd name="connsiteX145" fmla="*/ 4903590 w 6371569"/>
                <a:gd name="connsiteY145" fmla="*/ 1474291 h 4548521"/>
                <a:gd name="connsiteX146" fmla="*/ 4833740 w 6371569"/>
                <a:gd name="connsiteY146" fmla="*/ 1467941 h 4548521"/>
                <a:gd name="connsiteX147" fmla="*/ 4795640 w 6371569"/>
                <a:gd name="connsiteY147" fmla="*/ 1455241 h 4548521"/>
                <a:gd name="connsiteX148" fmla="*/ 4522590 w 6371569"/>
                <a:gd name="connsiteY148" fmla="*/ 1442541 h 4548521"/>
                <a:gd name="connsiteX149" fmla="*/ 4490840 w 6371569"/>
                <a:gd name="connsiteY149" fmla="*/ 1436191 h 4548521"/>
                <a:gd name="connsiteX150" fmla="*/ 4452740 w 6371569"/>
                <a:gd name="connsiteY150" fmla="*/ 1423491 h 4548521"/>
                <a:gd name="connsiteX151" fmla="*/ 4395590 w 6371569"/>
                <a:gd name="connsiteY151" fmla="*/ 1417141 h 4548521"/>
                <a:gd name="connsiteX152" fmla="*/ 4357490 w 6371569"/>
                <a:gd name="connsiteY152" fmla="*/ 1391741 h 4548521"/>
                <a:gd name="connsiteX153" fmla="*/ 4319390 w 6371569"/>
                <a:gd name="connsiteY153" fmla="*/ 1379041 h 4548521"/>
                <a:gd name="connsiteX154" fmla="*/ 4281290 w 6371569"/>
                <a:gd name="connsiteY154" fmla="*/ 1366341 h 4548521"/>
                <a:gd name="connsiteX155" fmla="*/ 4243190 w 6371569"/>
                <a:gd name="connsiteY155" fmla="*/ 1353641 h 4548521"/>
                <a:gd name="connsiteX156" fmla="*/ 4211440 w 6371569"/>
                <a:gd name="connsiteY156" fmla="*/ 1347291 h 4548521"/>
                <a:gd name="connsiteX157" fmla="*/ 4192390 w 6371569"/>
                <a:gd name="connsiteY157" fmla="*/ 1334591 h 4548521"/>
                <a:gd name="connsiteX158" fmla="*/ 4154290 w 6371569"/>
                <a:gd name="connsiteY158" fmla="*/ 1321891 h 4548521"/>
                <a:gd name="connsiteX159" fmla="*/ 4135240 w 6371569"/>
                <a:gd name="connsiteY159" fmla="*/ 1315541 h 4548521"/>
                <a:gd name="connsiteX160" fmla="*/ 4103490 w 6371569"/>
                <a:gd name="connsiteY160" fmla="*/ 1296491 h 4548521"/>
                <a:gd name="connsiteX161" fmla="*/ 4059040 w 6371569"/>
                <a:gd name="connsiteY161" fmla="*/ 1283791 h 4548521"/>
                <a:gd name="connsiteX162" fmla="*/ 4033640 w 6371569"/>
                <a:gd name="connsiteY162" fmla="*/ 1271091 h 4548521"/>
                <a:gd name="connsiteX163" fmla="*/ 3982840 w 6371569"/>
                <a:gd name="connsiteY163" fmla="*/ 1258391 h 4548521"/>
                <a:gd name="connsiteX164" fmla="*/ 3919340 w 6371569"/>
                <a:gd name="connsiteY164" fmla="*/ 1220291 h 4548521"/>
                <a:gd name="connsiteX165" fmla="*/ 3900290 w 6371569"/>
                <a:gd name="connsiteY165" fmla="*/ 1213941 h 4548521"/>
                <a:gd name="connsiteX166" fmla="*/ 3709790 w 6371569"/>
                <a:gd name="connsiteY166" fmla="*/ 1207591 h 4548521"/>
                <a:gd name="connsiteX167" fmla="*/ 3627240 w 6371569"/>
                <a:gd name="connsiteY167" fmla="*/ 1213941 h 4548521"/>
                <a:gd name="connsiteX168" fmla="*/ 3589140 w 6371569"/>
                <a:gd name="connsiteY168" fmla="*/ 1232991 h 4548521"/>
                <a:gd name="connsiteX169" fmla="*/ 3551040 w 6371569"/>
                <a:gd name="connsiteY169" fmla="*/ 1245691 h 4548521"/>
                <a:gd name="connsiteX170" fmla="*/ 3531990 w 6371569"/>
                <a:gd name="connsiteY170" fmla="*/ 1258391 h 4548521"/>
                <a:gd name="connsiteX171" fmla="*/ 3512940 w 6371569"/>
                <a:gd name="connsiteY171" fmla="*/ 1264741 h 4548521"/>
                <a:gd name="connsiteX172" fmla="*/ 3474840 w 6371569"/>
                <a:gd name="connsiteY172" fmla="*/ 1290141 h 4548521"/>
                <a:gd name="connsiteX173" fmla="*/ 3455790 w 6371569"/>
                <a:gd name="connsiteY173" fmla="*/ 1302841 h 4548521"/>
                <a:gd name="connsiteX174" fmla="*/ 3455790 w 6371569"/>
                <a:gd name="connsiteY174" fmla="*/ 1455241 h 4548521"/>
                <a:gd name="connsiteX175" fmla="*/ 3366890 w 6371569"/>
                <a:gd name="connsiteY175" fmla="*/ 1506041 h 4548521"/>
                <a:gd name="connsiteX176" fmla="*/ 3271640 w 6371569"/>
                <a:gd name="connsiteY176" fmla="*/ 1448891 h 4548521"/>
                <a:gd name="connsiteX177" fmla="*/ 3252590 w 6371569"/>
                <a:gd name="connsiteY177" fmla="*/ 1455241 h 4548521"/>
                <a:gd name="connsiteX178" fmla="*/ 3176390 w 6371569"/>
                <a:gd name="connsiteY178" fmla="*/ 1429841 h 4548521"/>
                <a:gd name="connsiteX179" fmla="*/ 3157340 w 6371569"/>
                <a:gd name="connsiteY179" fmla="*/ 1410791 h 4548521"/>
                <a:gd name="connsiteX180" fmla="*/ 3138290 w 6371569"/>
                <a:gd name="connsiteY180" fmla="*/ 1372691 h 4548521"/>
                <a:gd name="connsiteX181" fmla="*/ 3131940 w 6371569"/>
                <a:gd name="connsiteY181" fmla="*/ 1353641 h 4548521"/>
                <a:gd name="connsiteX182" fmla="*/ 3119240 w 6371569"/>
                <a:gd name="connsiteY182" fmla="*/ 1334591 h 4548521"/>
                <a:gd name="connsiteX183" fmla="*/ 3112890 w 6371569"/>
                <a:gd name="connsiteY183" fmla="*/ 1315541 h 4548521"/>
                <a:gd name="connsiteX184" fmla="*/ 3100190 w 6371569"/>
                <a:gd name="connsiteY184" fmla="*/ 1296491 h 4548521"/>
                <a:gd name="connsiteX185" fmla="*/ 3087490 w 6371569"/>
                <a:gd name="connsiteY185" fmla="*/ 1271091 h 4548521"/>
                <a:gd name="connsiteX186" fmla="*/ 3068440 w 6371569"/>
                <a:gd name="connsiteY186" fmla="*/ 1252041 h 4548521"/>
                <a:gd name="connsiteX187" fmla="*/ 3030340 w 6371569"/>
                <a:gd name="connsiteY187" fmla="*/ 1232991 h 4548521"/>
                <a:gd name="connsiteX188" fmla="*/ 3011290 w 6371569"/>
                <a:gd name="connsiteY188" fmla="*/ 1213941 h 4548521"/>
                <a:gd name="connsiteX189" fmla="*/ 2985890 w 6371569"/>
                <a:gd name="connsiteY189" fmla="*/ 1194891 h 4548521"/>
                <a:gd name="connsiteX190" fmla="*/ 2966840 w 6371569"/>
                <a:gd name="connsiteY190" fmla="*/ 1169491 h 4548521"/>
                <a:gd name="connsiteX191" fmla="*/ 2941440 w 6371569"/>
                <a:gd name="connsiteY191" fmla="*/ 1144091 h 4548521"/>
                <a:gd name="connsiteX192" fmla="*/ 2896990 w 6371569"/>
                <a:gd name="connsiteY192" fmla="*/ 1086941 h 4548521"/>
                <a:gd name="connsiteX193" fmla="*/ 2865240 w 6371569"/>
                <a:gd name="connsiteY193" fmla="*/ 1048841 h 4548521"/>
                <a:gd name="connsiteX194" fmla="*/ 2839840 w 6371569"/>
                <a:gd name="connsiteY194" fmla="*/ 1029791 h 4548521"/>
                <a:gd name="connsiteX195" fmla="*/ 2801740 w 6371569"/>
                <a:gd name="connsiteY195" fmla="*/ 1004391 h 4548521"/>
                <a:gd name="connsiteX196" fmla="*/ 2757290 w 6371569"/>
                <a:gd name="connsiteY196" fmla="*/ 966291 h 4548521"/>
                <a:gd name="connsiteX197" fmla="*/ 2719190 w 6371569"/>
                <a:gd name="connsiteY197" fmla="*/ 928191 h 4548521"/>
                <a:gd name="connsiteX198" fmla="*/ 2700140 w 6371569"/>
                <a:gd name="connsiteY198" fmla="*/ 915491 h 4548521"/>
                <a:gd name="connsiteX199" fmla="*/ 2655690 w 6371569"/>
                <a:gd name="connsiteY199" fmla="*/ 871041 h 4548521"/>
                <a:gd name="connsiteX200" fmla="*/ 2630290 w 6371569"/>
                <a:gd name="connsiteY200" fmla="*/ 832941 h 4548521"/>
                <a:gd name="connsiteX201" fmla="*/ 2598540 w 6371569"/>
                <a:gd name="connsiteY201" fmla="*/ 801191 h 4548521"/>
                <a:gd name="connsiteX202" fmla="*/ 2585840 w 6371569"/>
                <a:gd name="connsiteY202" fmla="*/ 782141 h 4548521"/>
                <a:gd name="connsiteX203" fmla="*/ 2522340 w 6371569"/>
                <a:gd name="connsiteY203" fmla="*/ 744041 h 4548521"/>
                <a:gd name="connsiteX204" fmla="*/ 2503290 w 6371569"/>
                <a:gd name="connsiteY204" fmla="*/ 724991 h 4548521"/>
                <a:gd name="connsiteX205" fmla="*/ 2452490 w 6371569"/>
                <a:gd name="connsiteY205" fmla="*/ 693241 h 4548521"/>
                <a:gd name="connsiteX206" fmla="*/ 2376290 w 6371569"/>
                <a:gd name="connsiteY206" fmla="*/ 642441 h 4548521"/>
                <a:gd name="connsiteX207" fmla="*/ 2331840 w 6371569"/>
                <a:gd name="connsiteY207" fmla="*/ 585291 h 4548521"/>
                <a:gd name="connsiteX208" fmla="*/ 2293740 w 6371569"/>
                <a:gd name="connsiteY208" fmla="*/ 547191 h 4548521"/>
                <a:gd name="connsiteX209" fmla="*/ 2268340 w 6371569"/>
                <a:gd name="connsiteY209" fmla="*/ 496391 h 4548521"/>
                <a:gd name="connsiteX210" fmla="*/ 2223890 w 6371569"/>
                <a:gd name="connsiteY210" fmla="*/ 350341 h 4548521"/>
                <a:gd name="connsiteX211" fmla="*/ 2211190 w 6371569"/>
                <a:gd name="connsiteY211" fmla="*/ 331291 h 4548521"/>
                <a:gd name="connsiteX212" fmla="*/ 2204840 w 6371569"/>
                <a:gd name="connsiteY212" fmla="*/ 312241 h 4548521"/>
                <a:gd name="connsiteX213" fmla="*/ 2179440 w 6371569"/>
                <a:gd name="connsiteY213" fmla="*/ 274141 h 4548521"/>
                <a:gd name="connsiteX214" fmla="*/ 2122290 w 6371569"/>
                <a:gd name="connsiteY214" fmla="*/ 134441 h 4548521"/>
                <a:gd name="connsiteX215" fmla="*/ 2096890 w 6371569"/>
                <a:gd name="connsiteY215" fmla="*/ 96341 h 4548521"/>
                <a:gd name="connsiteX216" fmla="*/ 2071490 w 6371569"/>
                <a:gd name="connsiteY216" fmla="*/ 89991 h 4548521"/>
                <a:gd name="connsiteX217" fmla="*/ 2001640 w 6371569"/>
                <a:gd name="connsiteY217" fmla="*/ 58241 h 4548521"/>
                <a:gd name="connsiteX218" fmla="*/ 1982590 w 6371569"/>
                <a:gd name="connsiteY218" fmla="*/ 45541 h 4548521"/>
                <a:gd name="connsiteX219" fmla="*/ 1684140 w 6371569"/>
                <a:gd name="connsiteY219" fmla="*/ 26491 h 4548521"/>
                <a:gd name="connsiteX220" fmla="*/ 763390 w 6371569"/>
                <a:gd name="connsiteY220" fmla="*/ 13791 h 4548521"/>
                <a:gd name="connsiteX221" fmla="*/ 503040 w 6371569"/>
                <a:gd name="connsiteY221" fmla="*/ 1091 h 4548521"/>
                <a:gd name="connsiteX222" fmla="*/ 452240 w 6371569"/>
                <a:gd name="connsiteY222" fmla="*/ 20141 h 4548521"/>
                <a:gd name="connsiteX223" fmla="*/ 134740 w 6371569"/>
                <a:gd name="connsiteY223" fmla="*/ 20141 h 4548521"/>
                <a:gd name="connsiteX224" fmla="*/ 45840 w 6371569"/>
                <a:gd name="connsiteY224" fmla="*/ 64591 h 4548521"/>
                <a:gd name="connsiteX225" fmla="*/ 26790 w 6371569"/>
                <a:gd name="connsiteY225" fmla="*/ 229691 h 4548521"/>
                <a:gd name="connsiteX226" fmla="*/ 7740 w 6371569"/>
                <a:gd name="connsiteY226" fmla="*/ 369391 h 4548521"/>
                <a:gd name="connsiteX227" fmla="*/ 20440 w 6371569"/>
                <a:gd name="connsiteY22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67090 w 6371569"/>
                <a:gd name="connsiteY143" fmla="*/ 1493341 h 4548521"/>
                <a:gd name="connsiteX144" fmla="*/ 4948040 w 6371569"/>
                <a:gd name="connsiteY144" fmla="*/ 1486991 h 4548521"/>
                <a:gd name="connsiteX145" fmla="*/ 4833740 w 6371569"/>
                <a:gd name="connsiteY145" fmla="*/ 1467941 h 4548521"/>
                <a:gd name="connsiteX146" fmla="*/ 4795640 w 6371569"/>
                <a:gd name="connsiteY146" fmla="*/ 1455241 h 4548521"/>
                <a:gd name="connsiteX147" fmla="*/ 4522590 w 6371569"/>
                <a:gd name="connsiteY147" fmla="*/ 1442541 h 4548521"/>
                <a:gd name="connsiteX148" fmla="*/ 4490840 w 6371569"/>
                <a:gd name="connsiteY148" fmla="*/ 1436191 h 4548521"/>
                <a:gd name="connsiteX149" fmla="*/ 4452740 w 6371569"/>
                <a:gd name="connsiteY149" fmla="*/ 1423491 h 4548521"/>
                <a:gd name="connsiteX150" fmla="*/ 4395590 w 6371569"/>
                <a:gd name="connsiteY150" fmla="*/ 1417141 h 4548521"/>
                <a:gd name="connsiteX151" fmla="*/ 4357490 w 6371569"/>
                <a:gd name="connsiteY151" fmla="*/ 1391741 h 4548521"/>
                <a:gd name="connsiteX152" fmla="*/ 4319390 w 6371569"/>
                <a:gd name="connsiteY152" fmla="*/ 1379041 h 4548521"/>
                <a:gd name="connsiteX153" fmla="*/ 4281290 w 6371569"/>
                <a:gd name="connsiteY153" fmla="*/ 1366341 h 4548521"/>
                <a:gd name="connsiteX154" fmla="*/ 4243190 w 6371569"/>
                <a:gd name="connsiteY154" fmla="*/ 1353641 h 4548521"/>
                <a:gd name="connsiteX155" fmla="*/ 4211440 w 6371569"/>
                <a:gd name="connsiteY155" fmla="*/ 1347291 h 4548521"/>
                <a:gd name="connsiteX156" fmla="*/ 4192390 w 6371569"/>
                <a:gd name="connsiteY156" fmla="*/ 1334591 h 4548521"/>
                <a:gd name="connsiteX157" fmla="*/ 4154290 w 6371569"/>
                <a:gd name="connsiteY157" fmla="*/ 1321891 h 4548521"/>
                <a:gd name="connsiteX158" fmla="*/ 4135240 w 6371569"/>
                <a:gd name="connsiteY158" fmla="*/ 1315541 h 4548521"/>
                <a:gd name="connsiteX159" fmla="*/ 4103490 w 6371569"/>
                <a:gd name="connsiteY159" fmla="*/ 1296491 h 4548521"/>
                <a:gd name="connsiteX160" fmla="*/ 4059040 w 6371569"/>
                <a:gd name="connsiteY160" fmla="*/ 1283791 h 4548521"/>
                <a:gd name="connsiteX161" fmla="*/ 4033640 w 6371569"/>
                <a:gd name="connsiteY161" fmla="*/ 1271091 h 4548521"/>
                <a:gd name="connsiteX162" fmla="*/ 3982840 w 6371569"/>
                <a:gd name="connsiteY162" fmla="*/ 1258391 h 4548521"/>
                <a:gd name="connsiteX163" fmla="*/ 3919340 w 6371569"/>
                <a:gd name="connsiteY163" fmla="*/ 1220291 h 4548521"/>
                <a:gd name="connsiteX164" fmla="*/ 3900290 w 6371569"/>
                <a:gd name="connsiteY164" fmla="*/ 1213941 h 4548521"/>
                <a:gd name="connsiteX165" fmla="*/ 3709790 w 6371569"/>
                <a:gd name="connsiteY165" fmla="*/ 1207591 h 4548521"/>
                <a:gd name="connsiteX166" fmla="*/ 3627240 w 6371569"/>
                <a:gd name="connsiteY166" fmla="*/ 1213941 h 4548521"/>
                <a:gd name="connsiteX167" fmla="*/ 3589140 w 6371569"/>
                <a:gd name="connsiteY167" fmla="*/ 1232991 h 4548521"/>
                <a:gd name="connsiteX168" fmla="*/ 3551040 w 6371569"/>
                <a:gd name="connsiteY168" fmla="*/ 1245691 h 4548521"/>
                <a:gd name="connsiteX169" fmla="*/ 3531990 w 6371569"/>
                <a:gd name="connsiteY169" fmla="*/ 1258391 h 4548521"/>
                <a:gd name="connsiteX170" fmla="*/ 3512940 w 6371569"/>
                <a:gd name="connsiteY170" fmla="*/ 1264741 h 4548521"/>
                <a:gd name="connsiteX171" fmla="*/ 3474840 w 6371569"/>
                <a:gd name="connsiteY171" fmla="*/ 1290141 h 4548521"/>
                <a:gd name="connsiteX172" fmla="*/ 3455790 w 6371569"/>
                <a:gd name="connsiteY172" fmla="*/ 1302841 h 4548521"/>
                <a:gd name="connsiteX173" fmla="*/ 3455790 w 6371569"/>
                <a:gd name="connsiteY173" fmla="*/ 1455241 h 4548521"/>
                <a:gd name="connsiteX174" fmla="*/ 3366890 w 6371569"/>
                <a:gd name="connsiteY174" fmla="*/ 1506041 h 4548521"/>
                <a:gd name="connsiteX175" fmla="*/ 3271640 w 6371569"/>
                <a:gd name="connsiteY175" fmla="*/ 1448891 h 4548521"/>
                <a:gd name="connsiteX176" fmla="*/ 3252590 w 6371569"/>
                <a:gd name="connsiteY176" fmla="*/ 1455241 h 4548521"/>
                <a:gd name="connsiteX177" fmla="*/ 3176390 w 6371569"/>
                <a:gd name="connsiteY177" fmla="*/ 1429841 h 4548521"/>
                <a:gd name="connsiteX178" fmla="*/ 3157340 w 6371569"/>
                <a:gd name="connsiteY178" fmla="*/ 1410791 h 4548521"/>
                <a:gd name="connsiteX179" fmla="*/ 3138290 w 6371569"/>
                <a:gd name="connsiteY179" fmla="*/ 1372691 h 4548521"/>
                <a:gd name="connsiteX180" fmla="*/ 3131940 w 6371569"/>
                <a:gd name="connsiteY180" fmla="*/ 1353641 h 4548521"/>
                <a:gd name="connsiteX181" fmla="*/ 3119240 w 6371569"/>
                <a:gd name="connsiteY181" fmla="*/ 1334591 h 4548521"/>
                <a:gd name="connsiteX182" fmla="*/ 3112890 w 6371569"/>
                <a:gd name="connsiteY182" fmla="*/ 1315541 h 4548521"/>
                <a:gd name="connsiteX183" fmla="*/ 3100190 w 6371569"/>
                <a:gd name="connsiteY183" fmla="*/ 1296491 h 4548521"/>
                <a:gd name="connsiteX184" fmla="*/ 3087490 w 6371569"/>
                <a:gd name="connsiteY184" fmla="*/ 1271091 h 4548521"/>
                <a:gd name="connsiteX185" fmla="*/ 3068440 w 6371569"/>
                <a:gd name="connsiteY185" fmla="*/ 1252041 h 4548521"/>
                <a:gd name="connsiteX186" fmla="*/ 3030340 w 6371569"/>
                <a:gd name="connsiteY186" fmla="*/ 1232991 h 4548521"/>
                <a:gd name="connsiteX187" fmla="*/ 3011290 w 6371569"/>
                <a:gd name="connsiteY187" fmla="*/ 1213941 h 4548521"/>
                <a:gd name="connsiteX188" fmla="*/ 2985890 w 6371569"/>
                <a:gd name="connsiteY188" fmla="*/ 1194891 h 4548521"/>
                <a:gd name="connsiteX189" fmla="*/ 2966840 w 6371569"/>
                <a:gd name="connsiteY189" fmla="*/ 1169491 h 4548521"/>
                <a:gd name="connsiteX190" fmla="*/ 2941440 w 6371569"/>
                <a:gd name="connsiteY190" fmla="*/ 1144091 h 4548521"/>
                <a:gd name="connsiteX191" fmla="*/ 2896990 w 6371569"/>
                <a:gd name="connsiteY191" fmla="*/ 1086941 h 4548521"/>
                <a:gd name="connsiteX192" fmla="*/ 2865240 w 6371569"/>
                <a:gd name="connsiteY192" fmla="*/ 1048841 h 4548521"/>
                <a:gd name="connsiteX193" fmla="*/ 2839840 w 6371569"/>
                <a:gd name="connsiteY193" fmla="*/ 1029791 h 4548521"/>
                <a:gd name="connsiteX194" fmla="*/ 2801740 w 6371569"/>
                <a:gd name="connsiteY194" fmla="*/ 1004391 h 4548521"/>
                <a:gd name="connsiteX195" fmla="*/ 2757290 w 6371569"/>
                <a:gd name="connsiteY195" fmla="*/ 966291 h 4548521"/>
                <a:gd name="connsiteX196" fmla="*/ 2719190 w 6371569"/>
                <a:gd name="connsiteY196" fmla="*/ 928191 h 4548521"/>
                <a:gd name="connsiteX197" fmla="*/ 2700140 w 6371569"/>
                <a:gd name="connsiteY197" fmla="*/ 915491 h 4548521"/>
                <a:gd name="connsiteX198" fmla="*/ 2655690 w 6371569"/>
                <a:gd name="connsiteY198" fmla="*/ 871041 h 4548521"/>
                <a:gd name="connsiteX199" fmla="*/ 2630290 w 6371569"/>
                <a:gd name="connsiteY199" fmla="*/ 832941 h 4548521"/>
                <a:gd name="connsiteX200" fmla="*/ 2598540 w 6371569"/>
                <a:gd name="connsiteY200" fmla="*/ 801191 h 4548521"/>
                <a:gd name="connsiteX201" fmla="*/ 2585840 w 6371569"/>
                <a:gd name="connsiteY201" fmla="*/ 782141 h 4548521"/>
                <a:gd name="connsiteX202" fmla="*/ 2522340 w 6371569"/>
                <a:gd name="connsiteY202" fmla="*/ 744041 h 4548521"/>
                <a:gd name="connsiteX203" fmla="*/ 2503290 w 6371569"/>
                <a:gd name="connsiteY203" fmla="*/ 724991 h 4548521"/>
                <a:gd name="connsiteX204" fmla="*/ 2452490 w 6371569"/>
                <a:gd name="connsiteY204" fmla="*/ 693241 h 4548521"/>
                <a:gd name="connsiteX205" fmla="*/ 2376290 w 6371569"/>
                <a:gd name="connsiteY205" fmla="*/ 642441 h 4548521"/>
                <a:gd name="connsiteX206" fmla="*/ 2331840 w 6371569"/>
                <a:gd name="connsiteY206" fmla="*/ 585291 h 4548521"/>
                <a:gd name="connsiteX207" fmla="*/ 2293740 w 6371569"/>
                <a:gd name="connsiteY207" fmla="*/ 547191 h 4548521"/>
                <a:gd name="connsiteX208" fmla="*/ 2268340 w 6371569"/>
                <a:gd name="connsiteY208" fmla="*/ 496391 h 4548521"/>
                <a:gd name="connsiteX209" fmla="*/ 2223890 w 6371569"/>
                <a:gd name="connsiteY209" fmla="*/ 350341 h 4548521"/>
                <a:gd name="connsiteX210" fmla="*/ 2211190 w 6371569"/>
                <a:gd name="connsiteY210" fmla="*/ 331291 h 4548521"/>
                <a:gd name="connsiteX211" fmla="*/ 2204840 w 6371569"/>
                <a:gd name="connsiteY211" fmla="*/ 312241 h 4548521"/>
                <a:gd name="connsiteX212" fmla="*/ 2179440 w 6371569"/>
                <a:gd name="connsiteY212" fmla="*/ 274141 h 4548521"/>
                <a:gd name="connsiteX213" fmla="*/ 2122290 w 6371569"/>
                <a:gd name="connsiteY213" fmla="*/ 134441 h 4548521"/>
                <a:gd name="connsiteX214" fmla="*/ 2096890 w 6371569"/>
                <a:gd name="connsiteY214" fmla="*/ 96341 h 4548521"/>
                <a:gd name="connsiteX215" fmla="*/ 2071490 w 6371569"/>
                <a:gd name="connsiteY215" fmla="*/ 89991 h 4548521"/>
                <a:gd name="connsiteX216" fmla="*/ 2001640 w 6371569"/>
                <a:gd name="connsiteY216" fmla="*/ 58241 h 4548521"/>
                <a:gd name="connsiteX217" fmla="*/ 1982590 w 6371569"/>
                <a:gd name="connsiteY217" fmla="*/ 45541 h 4548521"/>
                <a:gd name="connsiteX218" fmla="*/ 1684140 w 6371569"/>
                <a:gd name="connsiteY218" fmla="*/ 26491 h 4548521"/>
                <a:gd name="connsiteX219" fmla="*/ 763390 w 6371569"/>
                <a:gd name="connsiteY219" fmla="*/ 13791 h 4548521"/>
                <a:gd name="connsiteX220" fmla="*/ 503040 w 6371569"/>
                <a:gd name="connsiteY220" fmla="*/ 1091 h 4548521"/>
                <a:gd name="connsiteX221" fmla="*/ 452240 w 6371569"/>
                <a:gd name="connsiteY221" fmla="*/ 20141 h 4548521"/>
                <a:gd name="connsiteX222" fmla="*/ 134740 w 6371569"/>
                <a:gd name="connsiteY222" fmla="*/ 20141 h 4548521"/>
                <a:gd name="connsiteX223" fmla="*/ 45840 w 6371569"/>
                <a:gd name="connsiteY223" fmla="*/ 64591 h 4548521"/>
                <a:gd name="connsiteX224" fmla="*/ 26790 w 6371569"/>
                <a:gd name="connsiteY224" fmla="*/ 229691 h 4548521"/>
                <a:gd name="connsiteX225" fmla="*/ 7740 w 6371569"/>
                <a:gd name="connsiteY225" fmla="*/ 369391 h 4548521"/>
                <a:gd name="connsiteX226" fmla="*/ 20440 w 6371569"/>
                <a:gd name="connsiteY22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67090 w 6371569"/>
                <a:gd name="connsiteY143" fmla="*/ 1493341 h 4548521"/>
                <a:gd name="connsiteX144" fmla="*/ 4833740 w 6371569"/>
                <a:gd name="connsiteY144" fmla="*/ 1467941 h 4548521"/>
                <a:gd name="connsiteX145" fmla="*/ 4795640 w 6371569"/>
                <a:gd name="connsiteY145" fmla="*/ 14552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395590 w 6371569"/>
                <a:gd name="connsiteY149" fmla="*/ 1417141 h 4548521"/>
                <a:gd name="connsiteX150" fmla="*/ 4357490 w 6371569"/>
                <a:gd name="connsiteY150" fmla="*/ 1391741 h 4548521"/>
                <a:gd name="connsiteX151" fmla="*/ 4319390 w 6371569"/>
                <a:gd name="connsiteY151" fmla="*/ 1379041 h 4548521"/>
                <a:gd name="connsiteX152" fmla="*/ 4281290 w 6371569"/>
                <a:gd name="connsiteY152" fmla="*/ 1366341 h 4548521"/>
                <a:gd name="connsiteX153" fmla="*/ 4243190 w 6371569"/>
                <a:gd name="connsiteY153" fmla="*/ 1353641 h 4548521"/>
                <a:gd name="connsiteX154" fmla="*/ 4211440 w 6371569"/>
                <a:gd name="connsiteY154" fmla="*/ 1347291 h 4548521"/>
                <a:gd name="connsiteX155" fmla="*/ 4192390 w 6371569"/>
                <a:gd name="connsiteY155" fmla="*/ 1334591 h 4548521"/>
                <a:gd name="connsiteX156" fmla="*/ 4154290 w 6371569"/>
                <a:gd name="connsiteY156" fmla="*/ 1321891 h 4548521"/>
                <a:gd name="connsiteX157" fmla="*/ 4135240 w 6371569"/>
                <a:gd name="connsiteY157" fmla="*/ 1315541 h 4548521"/>
                <a:gd name="connsiteX158" fmla="*/ 4103490 w 6371569"/>
                <a:gd name="connsiteY158" fmla="*/ 1296491 h 4548521"/>
                <a:gd name="connsiteX159" fmla="*/ 4059040 w 6371569"/>
                <a:gd name="connsiteY159" fmla="*/ 1283791 h 4548521"/>
                <a:gd name="connsiteX160" fmla="*/ 4033640 w 6371569"/>
                <a:gd name="connsiteY160" fmla="*/ 1271091 h 4548521"/>
                <a:gd name="connsiteX161" fmla="*/ 3982840 w 6371569"/>
                <a:gd name="connsiteY161" fmla="*/ 1258391 h 4548521"/>
                <a:gd name="connsiteX162" fmla="*/ 3919340 w 6371569"/>
                <a:gd name="connsiteY162" fmla="*/ 1220291 h 4548521"/>
                <a:gd name="connsiteX163" fmla="*/ 3900290 w 6371569"/>
                <a:gd name="connsiteY163" fmla="*/ 1213941 h 4548521"/>
                <a:gd name="connsiteX164" fmla="*/ 3709790 w 6371569"/>
                <a:gd name="connsiteY164" fmla="*/ 1207591 h 4548521"/>
                <a:gd name="connsiteX165" fmla="*/ 3627240 w 6371569"/>
                <a:gd name="connsiteY165" fmla="*/ 1213941 h 4548521"/>
                <a:gd name="connsiteX166" fmla="*/ 3589140 w 6371569"/>
                <a:gd name="connsiteY166" fmla="*/ 1232991 h 4548521"/>
                <a:gd name="connsiteX167" fmla="*/ 3551040 w 6371569"/>
                <a:gd name="connsiteY167" fmla="*/ 1245691 h 4548521"/>
                <a:gd name="connsiteX168" fmla="*/ 3531990 w 6371569"/>
                <a:gd name="connsiteY168" fmla="*/ 1258391 h 4548521"/>
                <a:gd name="connsiteX169" fmla="*/ 3512940 w 6371569"/>
                <a:gd name="connsiteY169" fmla="*/ 1264741 h 4548521"/>
                <a:gd name="connsiteX170" fmla="*/ 3474840 w 6371569"/>
                <a:gd name="connsiteY170" fmla="*/ 1290141 h 4548521"/>
                <a:gd name="connsiteX171" fmla="*/ 3455790 w 6371569"/>
                <a:gd name="connsiteY171" fmla="*/ 1302841 h 4548521"/>
                <a:gd name="connsiteX172" fmla="*/ 3455790 w 6371569"/>
                <a:gd name="connsiteY172" fmla="*/ 1455241 h 4548521"/>
                <a:gd name="connsiteX173" fmla="*/ 3366890 w 6371569"/>
                <a:gd name="connsiteY173" fmla="*/ 1506041 h 4548521"/>
                <a:gd name="connsiteX174" fmla="*/ 3271640 w 6371569"/>
                <a:gd name="connsiteY174" fmla="*/ 1448891 h 4548521"/>
                <a:gd name="connsiteX175" fmla="*/ 3252590 w 6371569"/>
                <a:gd name="connsiteY175" fmla="*/ 1455241 h 4548521"/>
                <a:gd name="connsiteX176" fmla="*/ 3176390 w 6371569"/>
                <a:gd name="connsiteY176" fmla="*/ 1429841 h 4548521"/>
                <a:gd name="connsiteX177" fmla="*/ 3157340 w 6371569"/>
                <a:gd name="connsiteY177" fmla="*/ 1410791 h 4548521"/>
                <a:gd name="connsiteX178" fmla="*/ 3138290 w 6371569"/>
                <a:gd name="connsiteY178" fmla="*/ 1372691 h 4548521"/>
                <a:gd name="connsiteX179" fmla="*/ 3131940 w 6371569"/>
                <a:gd name="connsiteY179" fmla="*/ 1353641 h 4548521"/>
                <a:gd name="connsiteX180" fmla="*/ 3119240 w 6371569"/>
                <a:gd name="connsiteY180" fmla="*/ 1334591 h 4548521"/>
                <a:gd name="connsiteX181" fmla="*/ 3112890 w 6371569"/>
                <a:gd name="connsiteY181" fmla="*/ 1315541 h 4548521"/>
                <a:gd name="connsiteX182" fmla="*/ 3100190 w 6371569"/>
                <a:gd name="connsiteY182" fmla="*/ 1296491 h 4548521"/>
                <a:gd name="connsiteX183" fmla="*/ 3087490 w 6371569"/>
                <a:gd name="connsiteY183" fmla="*/ 1271091 h 4548521"/>
                <a:gd name="connsiteX184" fmla="*/ 3068440 w 6371569"/>
                <a:gd name="connsiteY184" fmla="*/ 1252041 h 4548521"/>
                <a:gd name="connsiteX185" fmla="*/ 3030340 w 6371569"/>
                <a:gd name="connsiteY185" fmla="*/ 1232991 h 4548521"/>
                <a:gd name="connsiteX186" fmla="*/ 3011290 w 6371569"/>
                <a:gd name="connsiteY186" fmla="*/ 1213941 h 4548521"/>
                <a:gd name="connsiteX187" fmla="*/ 2985890 w 6371569"/>
                <a:gd name="connsiteY187" fmla="*/ 1194891 h 4548521"/>
                <a:gd name="connsiteX188" fmla="*/ 2966840 w 6371569"/>
                <a:gd name="connsiteY188" fmla="*/ 1169491 h 4548521"/>
                <a:gd name="connsiteX189" fmla="*/ 2941440 w 6371569"/>
                <a:gd name="connsiteY189" fmla="*/ 1144091 h 4548521"/>
                <a:gd name="connsiteX190" fmla="*/ 2896990 w 6371569"/>
                <a:gd name="connsiteY190" fmla="*/ 1086941 h 4548521"/>
                <a:gd name="connsiteX191" fmla="*/ 2865240 w 6371569"/>
                <a:gd name="connsiteY191" fmla="*/ 1048841 h 4548521"/>
                <a:gd name="connsiteX192" fmla="*/ 2839840 w 6371569"/>
                <a:gd name="connsiteY192" fmla="*/ 1029791 h 4548521"/>
                <a:gd name="connsiteX193" fmla="*/ 2801740 w 6371569"/>
                <a:gd name="connsiteY193" fmla="*/ 1004391 h 4548521"/>
                <a:gd name="connsiteX194" fmla="*/ 2757290 w 6371569"/>
                <a:gd name="connsiteY194" fmla="*/ 966291 h 4548521"/>
                <a:gd name="connsiteX195" fmla="*/ 2719190 w 6371569"/>
                <a:gd name="connsiteY195" fmla="*/ 928191 h 4548521"/>
                <a:gd name="connsiteX196" fmla="*/ 2700140 w 6371569"/>
                <a:gd name="connsiteY196" fmla="*/ 915491 h 4548521"/>
                <a:gd name="connsiteX197" fmla="*/ 2655690 w 6371569"/>
                <a:gd name="connsiteY197" fmla="*/ 871041 h 4548521"/>
                <a:gd name="connsiteX198" fmla="*/ 2630290 w 6371569"/>
                <a:gd name="connsiteY198" fmla="*/ 832941 h 4548521"/>
                <a:gd name="connsiteX199" fmla="*/ 2598540 w 6371569"/>
                <a:gd name="connsiteY199" fmla="*/ 801191 h 4548521"/>
                <a:gd name="connsiteX200" fmla="*/ 2585840 w 6371569"/>
                <a:gd name="connsiteY200" fmla="*/ 782141 h 4548521"/>
                <a:gd name="connsiteX201" fmla="*/ 2522340 w 6371569"/>
                <a:gd name="connsiteY201" fmla="*/ 744041 h 4548521"/>
                <a:gd name="connsiteX202" fmla="*/ 2503290 w 6371569"/>
                <a:gd name="connsiteY202" fmla="*/ 724991 h 4548521"/>
                <a:gd name="connsiteX203" fmla="*/ 2452490 w 6371569"/>
                <a:gd name="connsiteY203" fmla="*/ 693241 h 4548521"/>
                <a:gd name="connsiteX204" fmla="*/ 2376290 w 6371569"/>
                <a:gd name="connsiteY204" fmla="*/ 642441 h 4548521"/>
                <a:gd name="connsiteX205" fmla="*/ 2331840 w 6371569"/>
                <a:gd name="connsiteY205" fmla="*/ 585291 h 4548521"/>
                <a:gd name="connsiteX206" fmla="*/ 2293740 w 6371569"/>
                <a:gd name="connsiteY206" fmla="*/ 547191 h 4548521"/>
                <a:gd name="connsiteX207" fmla="*/ 2268340 w 6371569"/>
                <a:gd name="connsiteY207" fmla="*/ 496391 h 4548521"/>
                <a:gd name="connsiteX208" fmla="*/ 2223890 w 6371569"/>
                <a:gd name="connsiteY208" fmla="*/ 350341 h 4548521"/>
                <a:gd name="connsiteX209" fmla="*/ 2211190 w 6371569"/>
                <a:gd name="connsiteY209" fmla="*/ 331291 h 4548521"/>
                <a:gd name="connsiteX210" fmla="*/ 2204840 w 6371569"/>
                <a:gd name="connsiteY210" fmla="*/ 312241 h 4548521"/>
                <a:gd name="connsiteX211" fmla="*/ 2179440 w 6371569"/>
                <a:gd name="connsiteY211" fmla="*/ 274141 h 4548521"/>
                <a:gd name="connsiteX212" fmla="*/ 2122290 w 6371569"/>
                <a:gd name="connsiteY212" fmla="*/ 134441 h 4548521"/>
                <a:gd name="connsiteX213" fmla="*/ 2096890 w 6371569"/>
                <a:gd name="connsiteY213" fmla="*/ 96341 h 4548521"/>
                <a:gd name="connsiteX214" fmla="*/ 2071490 w 6371569"/>
                <a:gd name="connsiteY214" fmla="*/ 89991 h 4548521"/>
                <a:gd name="connsiteX215" fmla="*/ 2001640 w 6371569"/>
                <a:gd name="connsiteY215" fmla="*/ 58241 h 4548521"/>
                <a:gd name="connsiteX216" fmla="*/ 1982590 w 6371569"/>
                <a:gd name="connsiteY216" fmla="*/ 45541 h 4548521"/>
                <a:gd name="connsiteX217" fmla="*/ 1684140 w 6371569"/>
                <a:gd name="connsiteY217" fmla="*/ 26491 h 4548521"/>
                <a:gd name="connsiteX218" fmla="*/ 763390 w 6371569"/>
                <a:gd name="connsiteY218" fmla="*/ 13791 h 4548521"/>
                <a:gd name="connsiteX219" fmla="*/ 503040 w 6371569"/>
                <a:gd name="connsiteY219" fmla="*/ 1091 h 4548521"/>
                <a:gd name="connsiteX220" fmla="*/ 452240 w 6371569"/>
                <a:gd name="connsiteY220" fmla="*/ 20141 h 4548521"/>
                <a:gd name="connsiteX221" fmla="*/ 134740 w 6371569"/>
                <a:gd name="connsiteY221" fmla="*/ 20141 h 4548521"/>
                <a:gd name="connsiteX222" fmla="*/ 45840 w 6371569"/>
                <a:gd name="connsiteY222" fmla="*/ 64591 h 4548521"/>
                <a:gd name="connsiteX223" fmla="*/ 26790 w 6371569"/>
                <a:gd name="connsiteY223" fmla="*/ 229691 h 4548521"/>
                <a:gd name="connsiteX224" fmla="*/ 7740 w 6371569"/>
                <a:gd name="connsiteY224" fmla="*/ 369391 h 4548521"/>
                <a:gd name="connsiteX225" fmla="*/ 20440 w 6371569"/>
                <a:gd name="connsiteY22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33740 w 6371569"/>
                <a:gd name="connsiteY144" fmla="*/ 1467941 h 4548521"/>
                <a:gd name="connsiteX145" fmla="*/ 4795640 w 6371569"/>
                <a:gd name="connsiteY145" fmla="*/ 14552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395590 w 6371569"/>
                <a:gd name="connsiteY149" fmla="*/ 1417141 h 4548521"/>
                <a:gd name="connsiteX150" fmla="*/ 4357490 w 6371569"/>
                <a:gd name="connsiteY150" fmla="*/ 1391741 h 4548521"/>
                <a:gd name="connsiteX151" fmla="*/ 4319390 w 6371569"/>
                <a:gd name="connsiteY151" fmla="*/ 1379041 h 4548521"/>
                <a:gd name="connsiteX152" fmla="*/ 4281290 w 6371569"/>
                <a:gd name="connsiteY152" fmla="*/ 1366341 h 4548521"/>
                <a:gd name="connsiteX153" fmla="*/ 4243190 w 6371569"/>
                <a:gd name="connsiteY153" fmla="*/ 1353641 h 4548521"/>
                <a:gd name="connsiteX154" fmla="*/ 4211440 w 6371569"/>
                <a:gd name="connsiteY154" fmla="*/ 1347291 h 4548521"/>
                <a:gd name="connsiteX155" fmla="*/ 4192390 w 6371569"/>
                <a:gd name="connsiteY155" fmla="*/ 1334591 h 4548521"/>
                <a:gd name="connsiteX156" fmla="*/ 4154290 w 6371569"/>
                <a:gd name="connsiteY156" fmla="*/ 1321891 h 4548521"/>
                <a:gd name="connsiteX157" fmla="*/ 4135240 w 6371569"/>
                <a:gd name="connsiteY157" fmla="*/ 1315541 h 4548521"/>
                <a:gd name="connsiteX158" fmla="*/ 4103490 w 6371569"/>
                <a:gd name="connsiteY158" fmla="*/ 1296491 h 4548521"/>
                <a:gd name="connsiteX159" fmla="*/ 4059040 w 6371569"/>
                <a:gd name="connsiteY159" fmla="*/ 1283791 h 4548521"/>
                <a:gd name="connsiteX160" fmla="*/ 4033640 w 6371569"/>
                <a:gd name="connsiteY160" fmla="*/ 1271091 h 4548521"/>
                <a:gd name="connsiteX161" fmla="*/ 3982840 w 6371569"/>
                <a:gd name="connsiteY161" fmla="*/ 1258391 h 4548521"/>
                <a:gd name="connsiteX162" fmla="*/ 3919340 w 6371569"/>
                <a:gd name="connsiteY162" fmla="*/ 1220291 h 4548521"/>
                <a:gd name="connsiteX163" fmla="*/ 3900290 w 6371569"/>
                <a:gd name="connsiteY163" fmla="*/ 1213941 h 4548521"/>
                <a:gd name="connsiteX164" fmla="*/ 3709790 w 6371569"/>
                <a:gd name="connsiteY164" fmla="*/ 1207591 h 4548521"/>
                <a:gd name="connsiteX165" fmla="*/ 3627240 w 6371569"/>
                <a:gd name="connsiteY165" fmla="*/ 1213941 h 4548521"/>
                <a:gd name="connsiteX166" fmla="*/ 3589140 w 6371569"/>
                <a:gd name="connsiteY166" fmla="*/ 1232991 h 4548521"/>
                <a:gd name="connsiteX167" fmla="*/ 3551040 w 6371569"/>
                <a:gd name="connsiteY167" fmla="*/ 1245691 h 4548521"/>
                <a:gd name="connsiteX168" fmla="*/ 3531990 w 6371569"/>
                <a:gd name="connsiteY168" fmla="*/ 1258391 h 4548521"/>
                <a:gd name="connsiteX169" fmla="*/ 3512940 w 6371569"/>
                <a:gd name="connsiteY169" fmla="*/ 1264741 h 4548521"/>
                <a:gd name="connsiteX170" fmla="*/ 3474840 w 6371569"/>
                <a:gd name="connsiteY170" fmla="*/ 1290141 h 4548521"/>
                <a:gd name="connsiteX171" fmla="*/ 3455790 w 6371569"/>
                <a:gd name="connsiteY171" fmla="*/ 1302841 h 4548521"/>
                <a:gd name="connsiteX172" fmla="*/ 3455790 w 6371569"/>
                <a:gd name="connsiteY172" fmla="*/ 1455241 h 4548521"/>
                <a:gd name="connsiteX173" fmla="*/ 3366890 w 6371569"/>
                <a:gd name="connsiteY173" fmla="*/ 1506041 h 4548521"/>
                <a:gd name="connsiteX174" fmla="*/ 3271640 w 6371569"/>
                <a:gd name="connsiteY174" fmla="*/ 1448891 h 4548521"/>
                <a:gd name="connsiteX175" fmla="*/ 3252590 w 6371569"/>
                <a:gd name="connsiteY175" fmla="*/ 1455241 h 4548521"/>
                <a:gd name="connsiteX176" fmla="*/ 3176390 w 6371569"/>
                <a:gd name="connsiteY176" fmla="*/ 1429841 h 4548521"/>
                <a:gd name="connsiteX177" fmla="*/ 3157340 w 6371569"/>
                <a:gd name="connsiteY177" fmla="*/ 1410791 h 4548521"/>
                <a:gd name="connsiteX178" fmla="*/ 3138290 w 6371569"/>
                <a:gd name="connsiteY178" fmla="*/ 1372691 h 4548521"/>
                <a:gd name="connsiteX179" fmla="*/ 3131940 w 6371569"/>
                <a:gd name="connsiteY179" fmla="*/ 1353641 h 4548521"/>
                <a:gd name="connsiteX180" fmla="*/ 3119240 w 6371569"/>
                <a:gd name="connsiteY180" fmla="*/ 1334591 h 4548521"/>
                <a:gd name="connsiteX181" fmla="*/ 3112890 w 6371569"/>
                <a:gd name="connsiteY181" fmla="*/ 1315541 h 4548521"/>
                <a:gd name="connsiteX182" fmla="*/ 3100190 w 6371569"/>
                <a:gd name="connsiteY182" fmla="*/ 1296491 h 4548521"/>
                <a:gd name="connsiteX183" fmla="*/ 3087490 w 6371569"/>
                <a:gd name="connsiteY183" fmla="*/ 1271091 h 4548521"/>
                <a:gd name="connsiteX184" fmla="*/ 3068440 w 6371569"/>
                <a:gd name="connsiteY184" fmla="*/ 1252041 h 4548521"/>
                <a:gd name="connsiteX185" fmla="*/ 3030340 w 6371569"/>
                <a:gd name="connsiteY185" fmla="*/ 1232991 h 4548521"/>
                <a:gd name="connsiteX186" fmla="*/ 3011290 w 6371569"/>
                <a:gd name="connsiteY186" fmla="*/ 1213941 h 4548521"/>
                <a:gd name="connsiteX187" fmla="*/ 2985890 w 6371569"/>
                <a:gd name="connsiteY187" fmla="*/ 1194891 h 4548521"/>
                <a:gd name="connsiteX188" fmla="*/ 2966840 w 6371569"/>
                <a:gd name="connsiteY188" fmla="*/ 1169491 h 4548521"/>
                <a:gd name="connsiteX189" fmla="*/ 2941440 w 6371569"/>
                <a:gd name="connsiteY189" fmla="*/ 1144091 h 4548521"/>
                <a:gd name="connsiteX190" fmla="*/ 2896990 w 6371569"/>
                <a:gd name="connsiteY190" fmla="*/ 1086941 h 4548521"/>
                <a:gd name="connsiteX191" fmla="*/ 2865240 w 6371569"/>
                <a:gd name="connsiteY191" fmla="*/ 1048841 h 4548521"/>
                <a:gd name="connsiteX192" fmla="*/ 2839840 w 6371569"/>
                <a:gd name="connsiteY192" fmla="*/ 1029791 h 4548521"/>
                <a:gd name="connsiteX193" fmla="*/ 2801740 w 6371569"/>
                <a:gd name="connsiteY193" fmla="*/ 1004391 h 4548521"/>
                <a:gd name="connsiteX194" fmla="*/ 2757290 w 6371569"/>
                <a:gd name="connsiteY194" fmla="*/ 966291 h 4548521"/>
                <a:gd name="connsiteX195" fmla="*/ 2719190 w 6371569"/>
                <a:gd name="connsiteY195" fmla="*/ 928191 h 4548521"/>
                <a:gd name="connsiteX196" fmla="*/ 2700140 w 6371569"/>
                <a:gd name="connsiteY196" fmla="*/ 915491 h 4548521"/>
                <a:gd name="connsiteX197" fmla="*/ 2655690 w 6371569"/>
                <a:gd name="connsiteY197" fmla="*/ 871041 h 4548521"/>
                <a:gd name="connsiteX198" fmla="*/ 2630290 w 6371569"/>
                <a:gd name="connsiteY198" fmla="*/ 832941 h 4548521"/>
                <a:gd name="connsiteX199" fmla="*/ 2598540 w 6371569"/>
                <a:gd name="connsiteY199" fmla="*/ 801191 h 4548521"/>
                <a:gd name="connsiteX200" fmla="*/ 2585840 w 6371569"/>
                <a:gd name="connsiteY200" fmla="*/ 782141 h 4548521"/>
                <a:gd name="connsiteX201" fmla="*/ 2522340 w 6371569"/>
                <a:gd name="connsiteY201" fmla="*/ 744041 h 4548521"/>
                <a:gd name="connsiteX202" fmla="*/ 2503290 w 6371569"/>
                <a:gd name="connsiteY202" fmla="*/ 724991 h 4548521"/>
                <a:gd name="connsiteX203" fmla="*/ 2452490 w 6371569"/>
                <a:gd name="connsiteY203" fmla="*/ 693241 h 4548521"/>
                <a:gd name="connsiteX204" fmla="*/ 2376290 w 6371569"/>
                <a:gd name="connsiteY204" fmla="*/ 642441 h 4548521"/>
                <a:gd name="connsiteX205" fmla="*/ 2331840 w 6371569"/>
                <a:gd name="connsiteY205" fmla="*/ 585291 h 4548521"/>
                <a:gd name="connsiteX206" fmla="*/ 2293740 w 6371569"/>
                <a:gd name="connsiteY206" fmla="*/ 547191 h 4548521"/>
                <a:gd name="connsiteX207" fmla="*/ 2268340 w 6371569"/>
                <a:gd name="connsiteY207" fmla="*/ 496391 h 4548521"/>
                <a:gd name="connsiteX208" fmla="*/ 2223890 w 6371569"/>
                <a:gd name="connsiteY208" fmla="*/ 350341 h 4548521"/>
                <a:gd name="connsiteX209" fmla="*/ 2211190 w 6371569"/>
                <a:gd name="connsiteY209" fmla="*/ 331291 h 4548521"/>
                <a:gd name="connsiteX210" fmla="*/ 2204840 w 6371569"/>
                <a:gd name="connsiteY210" fmla="*/ 312241 h 4548521"/>
                <a:gd name="connsiteX211" fmla="*/ 2179440 w 6371569"/>
                <a:gd name="connsiteY211" fmla="*/ 274141 h 4548521"/>
                <a:gd name="connsiteX212" fmla="*/ 2122290 w 6371569"/>
                <a:gd name="connsiteY212" fmla="*/ 134441 h 4548521"/>
                <a:gd name="connsiteX213" fmla="*/ 2096890 w 6371569"/>
                <a:gd name="connsiteY213" fmla="*/ 96341 h 4548521"/>
                <a:gd name="connsiteX214" fmla="*/ 2071490 w 6371569"/>
                <a:gd name="connsiteY214" fmla="*/ 89991 h 4548521"/>
                <a:gd name="connsiteX215" fmla="*/ 2001640 w 6371569"/>
                <a:gd name="connsiteY215" fmla="*/ 58241 h 4548521"/>
                <a:gd name="connsiteX216" fmla="*/ 1982590 w 6371569"/>
                <a:gd name="connsiteY216" fmla="*/ 45541 h 4548521"/>
                <a:gd name="connsiteX217" fmla="*/ 1684140 w 6371569"/>
                <a:gd name="connsiteY217" fmla="*/ 26491 h 4548521"/>
                <a:gd name="connsiteX218" fmla="*/ 763390 w 6371569"/>
                <a:gd name="connsiteY218" fmla="*/ 13791 h 4548521"/>
                <a:gd name="connsiteX219" fmla="*/ 503040 w 6371569"/>
                <a:gd name="connsiteY219" fmla="*/ 1091 h 4548521"/>
                <a:gd name="connsiteX220" fmla="*/ 452240 w 6371569"/>
                <a:gd name="connsiteY220" fmla="*/ 20141 h 4548521"/>
                <a:gd name="connsiteX221" fmla="*/ 134740 w 6371569"/>
                <a:gd name="connsiteY221" fmla="*/ 20141 h 4548521"/>
                <a:gd name="connsiteX222" fmla="*/ 45840 w 6371569"/>
                <a:gd name="connsiteY222" fmla="*/ 64591 h 4548521"/>
                <a:gd name="connsiteX223" fmla="*/ 26790 w 6371569"/>
                <a:gd name="connsiteY223" fmla="*/ 229691 h 4548521"/>
                <a:gd name="connsiteX224" fmla="*/ 7740 w 6371569"/>
                <a:gd name="connsiteY224" fmla="*/ 369391 h 4548521"/>
                <a:gd name="connsiteX225" fmla="*/ 20440 w 6371569"/>
                <a:gd name="connsiteY22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33740 w 6371569"/>
                <a:gd name="connsiteY144" fmla="*/ 14679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395590 w 6371569"/>
                <a:gd name="connsiteY148" fmla="*/ 1417141 h 4548521"/>
                <a:gd name="connsiteX149" fmla="*/ 4357490 w 6371569"/>
                <a:gd name="connsiteY149" fmla="*/ 1391741 h 4548521"/>
                <a:gd name="connsiteX150" fmla="*/ 4319390 w 6371569"/>
                <a:gd name="connsiteY150" fmla="*/ 1379041 h 4548521"/>
                <a:gd name="connsiteX151" fmla="*/ 4281290 w 6371569"/>
                <a:gd name="connsiteY151" fmla="*/ 1366341 h 4548521"/>
                <a:gd name="connsiteX152" fmla="*/ 4243190 w 6371569"/>
                <a:gd name="connsiteY152" fmla="*/ 1353641 h 4548521"/>
                <a:gd name="connsiteX153" fmla="*/ 4211440 w 6371569"/>
                <a:gd name="connsiteY153" fmla="*/ 1347291 h 4548521"/>
                <a:gd name="connsiteX154" fmla="*/ 4192390 w 6371569"/>
                <a:gd name="connsiteY154" fmla="*/ 1334591 h 4548521"/>
                <a:gd name="connsiteX155" fmla="*/ 4154290 w 6371569"/>
                <a:gd name="connsiteY155" fmla="*/ 1321891 h 4548521"/>
                <a:gd name="connsiteX156" fmla="*/ 4135240 w 6371569"/>
                <a:gd name="connsiteY156" fmla="*/ 1315541 h 4548521"/>
                <a:gd name="connsiteX157" fmla="*/ 4103490 w 6371569"/>
                <a:gd name="connsiteY157" fmla="*/ 1296491 h 4548521"/>
                <a:gd name="connsiteX158" fmla="*/ 4059040 w 6371569"/>
                <a:gd name="connsiteY158" fmla="*/ 1283791 h 4548521"/>
                <a:gd name="connsiteX159" fmla="*/ 4033640 w 6371569"/>
                <a:gd name="connsiteY159" fmla="*/ 1271091 h 4548521"/>
                <a:gd name="connsiteX160" fmla="*/ 3982840 w 6371569"/>
                <a:gd name="connsiteY160" fmla="*/ 1258391 h 4548521"/>
                <a:gd name="connsiteX161" fmla="*/ 3919340 w 6371569"/>
                <a:gd name="connsiteY161" fmla="*/ 1220291 h 4548521"/>
                <a:gd name="connsiteX162" fmla="*/ 3900290 w 6371569"/>
                <a:gd name="connsiteY162" fmla="*/ 1213941 h 4548521"/>
                <a:gd name="connsiteX163" fmla="*/ 3709790 w 6371569"/>
                <a:gd name="connsiteY163" fmla="*/ 1207591 h 4548521"/>
                <a:gd name="connsiteX164" fmla="*/ 3627240 w 6371569"/>
                <a:gd name="connsiteY164" fmla="*/ 1213941 h 4548521"/>
                <a:gd name="connsiteX165" fmla="*/ 3589140 w 6371569"/>
                <a:gd name="connsiteY165" fmla="*/ 1232991 h 4548521"/>
                <a:gd name="connsiteX166" fmla="*/ 3551040 w 6371569"/>
                <a:gd name="connsiteY166" fmla="*/ 1245691 h 4548521"/>
                <a:gd name="connsiteX167" fmla="*/ 3531990 w 6371569"/>
                <a:gd name="connsiteY167" fmla="*/ 1258391 h 4548521"/>
                <a:gd name="connsiteX168" fmla="*/ 3512940 w 6371569"/>
                <a:gd name="connsiteY168" fmla="*/ 1264741 h 4548521"/>
                <a:gd name="connsiteX169" fmla="*/ 3474840 w 6371569"/>
                <a:gd name="connsiteY169" fmla="*/ 1290141 h 4548521"/>
                <a:gd name="connsiteX170" fmla="*/ 3455790 w 6371569"/>
                <a:gd name="connsiteY170" fmla="*/ 1302841 h 4548521"/>
                <a:gd name="connsiteX171" fmla="*/ 3455790 w 6371569"/>
                <a:gd name="connsiteY171" fmla="*/ 1455241 h 4548521"/>
                <a:gd name="connsiteX172" fmla="*/ 3366890 w 6371569"/>
                <a:gd name="connsiteY172" fmla="*/ 1506041 h 4548521"/>
                <a:gd name="connsiteX173" fmla="*/ 3271640 w 6371569"/>
                <a:gd name="connsiteY173" fmla="*/ 1448891 h 4548521"/>
                <a:gd name="connsiteX174" fmla="*/ 3252590 w 6371569"/>
                <a:gd name="connsiteY174" fmla="*/ 1455241 h 4548521"/>
                <a:gd name="connsiteX175" fmla="*/ 3176390 w 6371569"/>
                <a:gd name="connsiteY175" fmla="*/ 1429841 h 4548521"/>
                <a:gd name="connsiteX176" fmla="*/ 3157340 w 6371569"/>
                <a:gd name="connsiteY176" fmla="*/ 1410791 h 4548521"/>
                <a:gd name="connsiteX177" fmla="*/ 3138290 w 6371569"/>
                <a:gd name="connsiteY177" fmla="*/ 1372691 h 4548521"/>
                <a:gd name="connsiteX178" fmla="*/ 3131940 w 6371569"/>
                <a:gd name="connsiteY178" fmla="*/ 1353641 h 4548521"/>
                <a:gd name="connsiteX179" fmla="*/ 3119240 w 6371569"/>
                <a:gd name="connsiteY179" fmla="*/ 1334591 h 4548521"/>
                <a:gd name="connsiteX180" fmla="*/ 3112890 w 6371569"/>
                <a:gd name="connsiteY180" fmla="*/ 1315541 h 4548521"/>
                <a:gd name="connsiteX181" fmla="*/ 3100190 w 6371569"/>
                <a:gd name="connsiteY181" fmla="*/ 1296491 h 4548521"/>
                <a:gd name="connsiteX182" fmla="*/ 3087490 w 6371569"/>
                <a:gd name="connsiteY182" fmla="*/ 1271091 h 4548521"/>
                <a:gd name="connsiteX183" fmla="*/ 3068440 w 6371569"/>
                <a:gd name="connsiteY183" fmla="*/ 1252041 h 4548521"/>
                <a:gd name="connsiteX184" fmla="*/ 3030340 w 6371569"/>
                <a:gd name="connsiteY184" fmla="*/ 1232991 h 4548521"/>
                <a:gd name="connsiteX185" fmla="*/ 3011290 w 6371569"/>
                <a:gd name="connsiteY185" fmla="*/ 1213941 h 4548521"/>
                <a:gd name="connsiteX186" fmla="*/ 2985890 w 6371569"/>
                <a:gd name="connsiteY186" fmla="*/ 1194891 h 4548521"/>
                <a:gd name="connsiteX187" fmla="*/ 2966840 w 6371569"/>
                <a:gd name="connsiteY187" fmla="*/ 1169491 h 4548521"/>
                <a:gd name="connsiteX188" fmla="*/ 2941440 w 6371569"/>
                <a:gd name="connsiteY188" fmla="*/ 1144091 h 4548521"/>
                <a:gd name="connsiteX189" fmla="*/ 2896990 w 6371569"/>
                <a:gd name="connsiteY189" fmla="*/ 1086941 h 4548521"/>
                <a:gd name="connsiteX190" fmla="*/ 2865240 w 6371569"/>
                <a:gd name="connsiteY190" fmla="*/ 1048841 h 4548521"/>
                <a:gd name="connsiteX191" fmla="*/ 2839840 w 6371569"/>
                <a:gd name="connsiteY191" fmla="*/ 1029791 h 4548521"/>
                <a:gd name="connsiteX192" fmla="*/ 2801740 w 6371569"/>
                <a:gd name="connsiteY192" fmla="*/ 1004391 h 4548521"/>
                <a:gd name="connsiteX193" fmla="*/ 2757290 w 6371569"/>
                <a:gd name="connsiteY193" fmla="*/ 966291 h 4548521"/>
                <a:gd name="connsiteX194" fmla="*/ 2719190 w 6371569"/>
                <a:gd name="connsiteY194" fmla="*/ 928191 h 4548521"/>
                <a:gd name="connsiteX195" fmla="*/ 2700140 w 6371569"/>
                <a:gd name="connsiteY195" fmla="*/ 915491 h 4548521"/>
                <a:gd name="connsiteX196" fmla="*/ 2655690 w 6371569"/>
                <a:gd name="connsiteY196" fmla="*/ 871041 h 4548521"/>
                <a:gd name="connsiteX197" fmla="*/ 2630290 w 6371569"/>
                <a:gd name="connsiteY197" fmla="*/ 832941 h 4548521"/>
                <a:gd name="connsiteX198" fmla="*/ 2598540 w 6371569"/>
                <a:gd name="connsiteY198" fmla="*/ 801191 h 4548521"/>
                <a:gd name="connsiteX199" fmla="*/ 2585840 w 6371569"/>
                <a:gd name="connsiteY199" fmla="*/ 782141 h 4548521"/>
                <a:gd name="connsiteX200" fmla="*/ 2522340 w 6371569"/>
                <a:gd name="connsiteY200" fmla="*/ 744041 h 4548521"/>
                <a:gd name="connsiteX201" fmla="*/ 2503290 w 6371569"/>
                <a:gd name="connsiteY201" fmla="*/ 724991 h 4548521"/>
                <a:gd name="connsiteX202" fmla="*/ 2452490 w 6371569"/>
                <a:gd name="connsiteY202" fmla="*/ 693241 h 4548521"/>
                <a:gd name="connsiteX203" fmla="*/ 2376290 w 6371569"/>
                <a:gd name="connsiteY203" fmla="*/ 642441 h 4548521"/>
                <a:gd name="connsiteX204" fmla="*/ 2331840 w 6371569"/>
                <a:gd name="connsiteY204" fmla="*/ 585291 h 4548521"/>
                <a:gd name="connsiteX205" fmla="*/ 2293740 w 6371569"/>
                <a:gd name="connsiteY205" fmla="*/ 547191 h 4548521"/>
                <a:gd name="connsiteX206" fmla="*/ 2268340 w 6371569"/>
                <a:gd name="connsiteY206" fmla="*/ 496391 h 4548521"/>
                <a:gd name="connsiteX207" fmla="*/ 2223890 w 6371569"/>
                <a:gd name="connsiteY207" fmla="*/ 350341 h 4548521"/>
                <a:gd name="connsiteX208" fmla="*/ 2211190 w 6371569"/>
                <a:gd name="connsiteY208" fmla="*/ 331291 h 4548521"/>
                <a:gd name="connsiteX209" fmla="*/ 2204840 w 6371569"/>
                <a:gd name="connsiteY209" fmla="*/ 312241 h 4548521"/>
                <a:gd name="connsiteX210" fmla="*/ 2179440 w 6371569"/>
                <a:gd name="connsiteY210" fmla="*/ 274141 h 4548521"/>
                <a:gd name="connsiteX211" fmla="*/ 2122290 w 6371569"/>
                <a:gd name="connsiteY211" fmla="*/ 134441 h 4548521"/>
                <a:gd name="connsiteX212" fmla="*/ 2096890 w 6371569"/>
                <a:gd name="connsiteY212" fmla="*/ 96341 h 4548521"/>
                <a:gd name="connsiteX213" fmla="*/ 2071490 w 6371569"/>
                <a:gd name="connsiteY213" fmla="*/ 89991 h 4548521"/>
                <a:gd name="connsiteX214" fmla="*/ 2001640 w 6371569"/>
                <a:gd name="connsiteY214" fmla="*/ 58241 h 4548521"/>
                <a:gd name="connsiteX215" fmla="*/ 1982590 w 6371569"/>
                <a:gd name="connsiteY215" fmla="*/ 45541 h 4548521"/>
                <a:gd name="connsiteX216" fmla="*/ 1684140 w 6371569"/>
                <a:gd name="connsiteY216" fmla="*/ 26491 h 4548521"/>
                <a:gd name="connsiteX217" fmla="*/ 763390 w 6371569"/>
                <a:gd name="connsiteY217" fmla="*/ 13791 h 4548521"/>
                <a:gd name="connsiteX218" fmla="*/ 503040 w 6371569"/>
                <a:gd name="connsiteY218" fmla="*/ 1091 h 4548521"/>
                <a:gd name="connsiteX219" fmla="*/ 452240 w 6371569"/>
                <a:gd name="connsiteY219" fmla="*/ 20141 h 4548521"/>
                <a:gd name="connsiteX220" fmla="*/ 134740 w 6371569"/>
                <a:gd name="connsiteY220" fmla="*/ 20141 h 4548521"/>
                <a:gd name="connsiteX221" fmla="*/ 45840 w 6371569"/>
                <a:gd name="connsiteY221" fmla="*/ 64591 h 4548521"/>
                <a:gd name="connsiteX222" fmla="*/ 26790 w 6371569"/>
                <a:gd name="connsiteY222" fmla="*/ 229691 h 4548521"/>
                <a:gd name="connsiteX223" fmla="*/ 7740 w 6371569"/>
                <a:gd name="connsiteY223" fmla="*/ 369391 h 4548521"/>
                <a:gd name="connsiteX224" fmla="*/ 20440 w 6371569"/>
                <a:gd name="connsiteY22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395590 w 6371569"/>
                <a:gd name="connsiteY148" fmla="*/ 1417141 h 4548521"/>
                <a:gd name="connsiteX149" fmla="*/ 4357490 w 6371569"/>
                <a:gd name="connsiteY149" fmla="*/ 1391741 h 4548521"/>
                <a:gd name="connsiteX150" fmla="*/ 4319390 w 6371569"/>
                <a:gd name="connsiteY150" fmla="*/ 1379041 h 4548521"/>
                <a:gd name="connsiteX151" fmla="*/ 4281290 w 6371569"/>
                <a:gd name="connsiteY151" fmla="*/ 1366341 h 4548521"/>
                <a:gd name="connsiteX152" fmla="*/ 4243190 w 6371569"/>
                <a:gd name="connsiteY152" fmla="*/ 1353641 h 4548521"/>
                <a:gd name="connsiteX153" fmla="*/ 4211440 w 6371569"/>
                <a:gd name="connsiteY153" fmla="*/ 1347291 h 4548521"/>
                <a:gd name="connsiteX154" fmla="*/ 4192390 w 6371569"/>
                <a:gd name="connsiteY154" fmla="*/ 1334591 h 4548521"/>
                <a:gd name="connsiteX155" fmla="*/ 4154290 w 6371569"/>
                <a:gd name="connsiteY155" fmla="*/ 1321891 h 4548521"/>
                <a:gd name="connsiteX156" fmla="*/ 4135240 w 6371569"/>
                <a:gd name="connsiteY156" fmla="*/ 1315541 h 4548521"/>
                <a:gd name="connsiteX157" fmla="*/ 4103490 w 6371569"/>
                <a:gd name="connsiteY157" fmla="*/ 1296491 h 4548521"/>
                <a:gd name="connsiteX158" fmla="*/ 4059040 w 6371569"/>
                <a:gd name="connsiteY158" fmla="*/ 1283791 h 4548521"/>
                <a:gd name="connsiteX159" fmla="*/ 4033640 w 6371569"/>
                <a:gd name="connsiteY159" fmla="*/ 1271091 h 4548521"/>
                <a:gd name="connsiteX160" fmla="*/ 3982840 w 6371569"/>
                <a:gd name="connsiteY160" fmla="*/ 1258391 h 4548521"/>
                <a:gd name="connsiteX161" fmla="*/ 3919340 w 6371569"/>
                <a:gd name="connsiteY161" fmla="*/ 1220291 h 4548521"/>
                <a:gd name="connsiteX162" fmla="*/ 3900290 w 6371569"/>
                <a:gd name="connsiteY162" fmla="*/ 1213941 h 4548521"/>
                <a:gd name="connsiteX163" fmla="*/ 3709790 w 6371569"/>
                <a:gd name="connsiteY163" fmla="*/ 1207591 h 4548521"/>
                <a:gd name="connsiteX164" fmla="*/ 3627240 w 6371569"/>
                <a:gd name="connsiteY164" fmla="*/ 1213941 h 4548521"/>
                <a:gd name="connsiteX165" fmla="*/ 3589140 w 6371569"/>
                <a:gd name="connsiteY165" fmla="*/ 1232991 h 4548521"/>
                <a:gd name="connsiteX166" fmla="*/ 3551040 w 6371569"/>
                <a:gd name="connsiteY166" fmla="*/ 1245691 h 4548521"/>
                <a:gd name="connsiteX167" fmla="*/ 3531990 w 6371569"/>
                <a:gd name="connsiteY167" fmla="*/ 1258391 h 4548521"/>
                <a:gd name="connsiteX168" fmla="*/ 3512940 w 6371569"/>
                <a:gd name="connsiteY168" fmla="*/ 1264741 h 4548521"/>
                <a:gd name="connsiteX169" fmla="*/ 3474840 w 6371569"/>
                <a:gd name="connsiteY169" fmla="*/ 1290141 h 4548521"/>
                <a:gd name="connsiteX170" fmla="*/ 3455790 w 6371569"/>
                <a:gd name="connsiteY170" fmla="*/ 1302841 h 4548521"/>
                <a:gd name="connsiteX171" fmla="*/ 3455790 w 6371569"/>
                <a:gd name="connsiteY171" fmla="*/ 1455241 h 4548521"/>
                <a:gd name="connsiteX172" fmla="*/ 3366890 w 6371569"/>
                <a:gd name="connsiteY172" fmla="*/ 1506041 h 4548521"/>
                <a:gd name="connsiteX173" fmla="*/ 3271640 w 6371569"/>
                <a:gd name="connsiteY173" fmla="*/ 1448891 h 4548521"/>
                <a:gd name="connsiteX174" fmla="*/ 3252590 w 6371569"/>
                <a:gd name="connsiteY174" fmla="*/ 1455241 h 4548521"/>
                <a:gd name="connsiteX175" fmla="*/ 3176390 w 6371569"/>
                <a:gd name="connsiteY175" fmla="*/ 1429841 h 4548521"/>
                <a:gd name="connsiteX176" fmla="*/ 3157340 w 6371569"/>
                <a:gd name="connsiteY176" fmla="*/ 1410791 h 4548521"/>
                <a:gd name="connsiteX177" fmla="*/ 3138290 w 6371569"/>
                <a:gd name="connsiteY177" fmla="*/ 1372691 h 4548521"/>
                <a:gd name="connsiteX178" fmla="*/ 3131940 w 6371569"/>
                <a:gd name="connsiteY178" fmla="*/ 1353641 h 4548521"/>
                <a:gd name="connsiteX179" fmla="*/ 3119240 w 6371569"/>
                <a:gd name="connsiteY179" fmla="*/ 1334591 h 4548521"/>
                <a:gd name="connsiteX180" fmla="*/ 3112890 w 6371569"/>
                <a:gd name="connsiteY180" fmla="*/ 1315541 h 4548521"/>
                <a:gd name="connsiteX181" fmla="*/ 3100190 w 6371569"/>
                <a:gd name="connsiteY181" fmla="*/ 1296491 h 4548521"/>
                <a:gd name="connsiteX182" fmla="*/ 3087490 w 6371569"/>
                <a:gd name="connsiteY182" fmla="*/ 1271091 h 4548521"/>
                <a:gd name="connsiteX183" fmla="*/ 3068440 w 6371569"/>
                <a:gd name="connsiteY183" fmla="*/ 1252041 h 4548521"/>
                <a:gd name="connsiteX184" fmla="*/ 3030340 w 6371569"/>
                <a:gd name="connsiteY184" fmla="*/ 1232991 h 4548521"/>
                <a:gd name="connsiteX185" fmla="*/ 3011290 w 6371569"/>
                <a:gd name="connsiteY185" fmla="*/ 1213941 h 4548521"/>
                <a:gd name="connsiteX186" fmla="*/ 2985890 w 6371569"/>
                <a:gd name="connsiteY186" fmla="*/ 1194891 h 4548521"/>
                <a:gd name="connsiteX187" fmla="*/ 2966840 w 6371569"/>
                <a:gd name="connsiteY187" fmla="*/ 1169491 h 4548521"/>
                <a:gd name="connsiteX188" fmla="*/ 2941440 w 6371569"/>
                <a:gd name="connsiteY188" fmla="*/ 1144091 h 4548521"/>
                <a:gd name="connsiteX189" fmla="*/ 2896990 w 6371569"/>
                <a:gd name="connsiteY189" fmla="*/ 1086941 h 4548521"/>
                <a:gd name="connsiteX190" fmla="*/ 2865240 w 6371569"/>
                <a:gd name="connsiteY190" fmla="*/ 1048841 h 4548521"/>
                <a:gd name="connsiteX191" fmla="*/ 2839840 w 6371569"/>
                <a:gd name="connsiteY191" fmla="*/ 1029791 h 4548521"/>
                <a:gd name="connsiteX192" fmla="*/ 2801740 w 6371569"/>
                <a:gd name="connsiteY192" fmla="*/ 1004391 h 4548521"/>
                <a:gd name="connsiteX193" fmla="*/ 2757290 w 6371569"/>
                <a:gd name="connsiteY193" fmla="*/ 966291 h 4548521"/>
                <a:gd name="connsiteX194" fmla="*/ 2719190 w 6371569"/>
                <a:gd name="connsiteY194" fmla="*/ 928191 h 4548521"/>
                <a:gd name="connsiteX195" fmla="*/ 2700140 w 6371569"/>
                <a:gd name="connsiteY195" fmla="*/ 915491 h 4548521"/>
                <a:gd name="connsiteX196" fmla="*/ 2655690 w 6371569"/>
                <a:gd name="connsiteY196" fmla="*/ 871041 h 4548521"/>
                <a:gd name="connsiteX197" fmla="*/ 2630290 w 6371569"/>
                <a:gd name="connsiteY197" fmla="*/ 832941 h 4548521"/>
                <a:gd name="connsiteX198" fmla="*/ 2598540 w 6371569"/>
                <a:gd name="connsiteY198" fmla="*/ 801191 h 4548521"/>
                <a:gd name="connsiteX199" fmla="*/ 2585840 w 6371569"/>
                <a:gd name="connsiteY199" fmla="*/ 782141 h 4548521"/>
                <a:gd name="connsiteX200" fmla="*/ 2522340 w 6371569"/>
                <a:gd name="connsiteY200" fmla="*/ 744041 h 4548521"/>
                <a:gd name="connsiteX201" fmla="*/ 2503290 w 6371569"/>
                <a:gd name="connsiteY201" fmla="*/ 724991 h 4548521"/>
                <a:gd name="connsiteX202" fmla="*/ 2452490 w 6371569"/>
                <a:gd name="connsiteY202" fmla="*/ 693241 h 4548521"/>
                <a:gd name="connsiteX203" fmla="*/ 2376290 w 6371569"/>
                <a:gd name="connsiteY203" fmla="*/ 642441 h 4548521"/>
                <a:gd name="connsiteX204" fmla="*/ 2331840 w 6371569"/>
                <a:gd name="connsiteY204" fmla="*/ 585291 h 4548521"/>
                <a:gd name="connsiteX205" fmla="*/ 2293740 w 6371569"/>
                <a:gd name="connsiteY205" fmla="*/ 547191 h 4548521"/>
                <a:gd name="connsiteX206" fmla="*/ 2268340 w 6371569"/>
                <a:gd name="connsiteY206" fmla="*/ 496391 h 4548521"/>
                <a:gd name="connsiteX207" fmla="*/ 2223890 w 6371569"/>
                <a:gd name="connsiteY207" fmla="*/ 350341 h 4548521"/>
                <a:gd name="connsiteX208" fmla="*/ 2211190 w 6371569"/>
                <a:gd name="connsiteY208" fmla="*/ 331291 h 4548521"/>
                <a:gd name="connsiteX209" fmla="*/ 2204840 w 6371569"/>
                <a:gd name="connsiteY209" fmla="*/ 312241 h 4548521"/>
                <a:gd name="connsiteX210" fmla="*/ 2179440 w 6371569"/>
                <a:gd name="connsiteY210" fmla="*/ 274141 h 4548521"/>
                <a:gd name="connsiteX211" fmla="*/ 2122290 w 6371569"/>
                <a:gd name="connsiteY211" fmla="*/ 134441 h 4548521"/>
                <a:gd name="connsiteX212" fmla="*/ 2096890 w 6371569"/>
                <a:gd name="connsiteY212" fmla="*/ 96341 h 4548521"/>
                <a:gd name="connsiteX213" fmla="*/ 2071490 w 6371569"/>
                <a:gd name="connsiteY213" fmla="*/ 89991 h 4548521"/>
                <a:gd name="connsiteX214" fmla="*/ 2001640 w 6371569"/>
                <a:gd name="connsiteY214" fmla="*/ 58241 h 4548521"/>
                <a:gd name="connsiteX215" fmla="*/ 1982590 w 6371569"/>
                <a:gd name="connsiteY215" fmla="*/ 45541 h 4548521"/>
                <a:gd name="connsiteX216" fmla="*/ 1684140 w 6371569"/>
                <a:gd name="connsiteY216" fmla="*/ 26491 h 4548521"/>
                <a:gd name="connsiteX217" fmla="*/ 763390 w 6371569"/>
                <a:gd name="connsiteY217" fmla="*/ 13791 h 4548521"/>
                <a:gd name="connsiteX218" fmla="*/ 503040 w 6371569"/>
                <a:gd name="connsiteY218" fmla="*/ 1091 h 4548521"/>
                <a:gd name="connsiteX219" fmla="*/ 452240 w 6371569"/>
                <a:gd name="connsiteY219" fmla="*/ 20141 h 4548521"/>
                <a:gd name="connsiteX220" fmla="*/ 134740 w 6371569"/>
                <a:gd name="connsiteY220" fmla="*/ 20141 h 4548521"/>
                <a:gd name="connsiteX221" fmla="*/ 45840 w 6371569"/>
                <a:gd name="connsiteY221" fmla="*/ 64591 h 4548521"/>
                <a:gd name="connsiteX222" fmla="*/ 26790 w 6371569"/>
                <a:gd name="connsiteY222" fmla="*/ 229691 h 4548521"/>
                <a:gd name="connsiteX223" fmla="*/ 7740 w 6371569"/>
                <a:gd name="connsiteY223" fmla="*/ 369391 h 4548521"/>
                <a:gd name="connsiteX224" fmla="*/ 20440 w 6371569"/>
                <a:gd name="connsiteY22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357490 w 6371569"/>
                <a:gd name="connsiteY148" fmla="*/ 1391741 h 4548521"/>
                <a:gd name="connsiteX149" fmla="*/ 4319390 w 6371569"/>
                <a:gd name="connsiteY149" fmla="*/ 1379041 h 4548521"/>
                <a:gd name="connsiteX150" fmla="*/ 4281290 w 6371569"/>
                <a:gd name="connsiteY150" fmla="*/ 1366341 h 4548521"/>
                <a:gd name="connsiteX151" fmla="*/ 4243190 w 6371569"/>
                <a:gd name="connsiteY151" fmla="*/ 1353641 h 4548521"/>
                <a:gd name="connsiteX152" fmla="*/ 4211440 w 6371569"/>
                <a:gd name="connsiteY152" fmla="*/ 1347291 h 4548521"/>
                <a:gd name="connsiteX153" fmla="*/ 4192390 w 6371569"/>
                <a:gd name="connsiteY153" fmla="*/ 1334591 h 4548521"/>
                <a:gd name="connsiteX154" fmla="*/ 4154290 w 6371569"/>
                <a:gd name="connsiteY154" fmla="*/ 1321891 h 4548521"/>
                <a:gd name="connsiteX155" fmla="*/ 4135240 w 6371569"/>
                <a:gd name="connsiteY155" fmla="*/ 1315541 h 4548521"/>
                <a:gd name="connsiteX156" fmla="*/ 4103490 w 6371569"/>
                <a:gd name="connsiteY156" fmla="*/ 1296491 h 4548521"/>
                <a:gd name="connsiteX157" fmla="*/ 4059040 w 6371569"/>
                <a:gd name="connsiteY157" fmla="*/ 1283791 h 4548521"/>
                <a:gd name="connsiteX158" fmla="*/ 4033640 w 6371569"/>
                <a:gd name="connsiteY158" fmla="*/ 1271091 h 4548521"/>
                <a:gd name="connsiteX159" fmla="*/ 3982840 w 6371569"/>
                <a:gd name="connsiteY159" fmla="*/ 1258391 h 4548521"/>
                <a:gd name="connsiteX160" fmla="*/ 3919340 w 6371569"/>
                <a:gd name="connsiteY160" fmla="*/ 1220291 h 4548521"/>
                <a:gd name="connsiteX161" fmla="*/ 3900290 w 6371569"/>
                <a:gd name="connsiteY161" fmla="*/ 1213941 h 4548521"/>
                <a:gd name="connsiteX162" fmla="*/ 3709790 w 6371569"/>
                <a:gd name="connsiteY162" fmla="*/ 1207591 h 4548521"/>
                <a:gd name="connsiteX163" fmla="*/ 3627240 w 6371569"/>
                <a:gd name="connsiteY163" fmla="*/ 1213941 h 4548521"/>
                <a:gd name="connsiteX164" fmla="*/ 3589140 w 6371569"/>
                <a:gd name="connsiteY164" fmla="*/ 1232991 h 4548521"/>
                <a:gd name="connsiteX165" fmla="*/ 3551040 w 6371569"/>
                <a:gd name="connsiteY165" fmla="*/ 1245691 h 4548521"/>
                <a:gd name="connsiteX166" fmla="*/ 3531990 w 6371569"/>
                <a:gd name="connsiteY166" fmla="*/ 1258391 h 4548521"/>
                <a:gd name="connsiteX167" fmla="*/ 3512940 w 6371569"/>
                <a:gd name="connsiteY167" fmla="*/ 1264741 h 4548521"/>
                <a:gd name="connsiteX168" fmla="*/ 3474840 w 6371569"/>
                <a:gd name="connsiteY168" fmla="*/ 1290141 h 4548521"/>
                <a:gd name="connsiteX169" fmla="*/ 3455790 w 6371569"/>
                <a:gd name="connsiteY169" fmla="*/ 1302841 h 4548521"/>
                <a:gd name="connsiteX170" fmla="*/ 3455790 w 6371569"/>
                <a:gd name="connsiteY170" fmla="*/ 1455241 h 4548521"/>
                <a:gd name="connsiteX171" fmla="*/ 3366890 w 6371569"/>
                <a:gd name="connsiteY171" fmla="*/ 1506041 h 4548521"/>
                <a:gd name="connsiteX172" fmla="*/ 3271640 w 6371569"/>
                <a:gd name="connsiteY172" fmla="*/ 1448891 h 4548521"/>
                <a:gd name="connsiteX173" fmla="*/ 3252590 w 6371569"/>
                <a:gd name="connsiteY173" fmla="*/ 1455241 h 4548521"/>
                <a:gd name="connsiteX174" fmla="*/ 3176390 w 6371569"/>
                <a:gd name="connsiteY174" fmla="*/ 1429841 h 4548521"/>
                <a:gd name="connsiteX175" fmla="*/ 3157340 w 6371569"/>
                <a:gd name="connsiteY175" fmla="*/ 1410791 h 4548521"/>
                <a:gd name="connsiteX176" fmla="*/ 3138290 w 6371569"/>
                <a:gd name="connsiteY176" fmla="*/ 1372691 h 4548521"/>
                <a:gd name="connsiteX177" fmla="*/ 3131940 w 6371569"/>
                <a:gd name="connsiteY177" fmla="*/ 1353641 h 4548521"/>
                <a:gd name="connsiteX178" fmla="*/ 3119240 w 6371569"/>
                <a:gd name="connsiteY178" fmla="*/ 1334591 h 4548521"/>
                <a:gd name="connsiteX179" fmla="*/ 3112890 w 6371569"/>
                <a:gd name="connsiteY179" fmla="*/ 1315541 h 4548521"/>
                <a:gd name="connsiteX180" fmla="*/ 3100190 w 6371569"/>
                <a:gd name="connsiteY180" fmla="*/ 1296491 h 4548521"/>
                <a:gd name="connsiteX181" fmla="*/ 3087490 w 6371569"/>
                <a:gd name="connsiteY181" fmla="*/ 1271091 h 4548521"/>
                <a:gd name="connsiteX182" fmla="*/ 3068440 w 6371569"/>
                <a:gd name="connsiteY182" fmla="*/ 1252041 h 4548521"/>
                <a:gd name="connsiteX183" fmla="*/ 3030340 w 6371569"/>
                <a:gd name="connsiteY183" fmla="*/ 1232991 h 4548521"/>
                <a:gd name="connsiteX184" fmla="*/ 3011290 w 6371569"/>
                <a:gd name="connsiteY184" fmla="*/ 1213941 h 4548521"/>
                <a:gd name="connsiteX185" fmla="*/ 2985890 w 6371569"/>
                <a:gd name="connsiteY185" fmla="*/ 1194891 h 4548521"/>
                <a:gd name="connsiteX186" fmla="*/ 2966840 w 6371569"/>
                <a:gd name="connsiteY186" fmla="*/ 1169491 h 4548521"/>
                <a:gd name="connsiteX187" fmla="*/ 2941440 w 6371569"/>
                <a:gd name="connsiteY187" fmla="*/ 1144091 h 4548521"/>
                <a:gd name="connsiteX188" fmla="*/ 2896990 w 6371569"/>
                <a:gd name="connsiteY188" fmla="*/ 1086941 h 4548521"/>
                <a:gd name="connsiteX189" fmla="*/ 2865240 w 6371569"/>
                <a:gd name="connsiteY189" fmla="*/ 1048841 h 4548521"/>
                <a:gd name="connsiteX190" fmla="*/ 2839840 w 6371569"/>
                <a:gd name="connsiteY190" fmla="*/ 1029791 h 4548521"/>
                <a:gd name="connsiteX191" fmla="*/ 2801740 w 6371569"/>
                <a:gd name="connsiteY191" fmla="*/ 1004391 h 4548521"/>
                <a:gd name="connsiteX192" fmla="*/ 2757290 w 6371569"/>
                <a:gd name="connsiteY192" fmla="*/ 966291 h 4548521"/>
                <a:gd name="connsiteX193" fmla="*/ 2719190 w 6371569"/>
                <a:gd name="connsiteY193" fmla="*/ 928191 h 4548521"/>
                <a:gd name="connsiteX194" fmla="*/ 2700140 w 6371569"/>
                <a:gd name="connsiteY194" fmla="*/ 915491 h 4548521"/>
                <a:gd name="connsiteX195" fmla="*/ 2655690 w 6371569"/>
                <a:gd name="connsiteY195" fmla="*/ 871041 h 4548521"/>
                <a:gd name="connsiteX196" fmla="*/ 2630290 w 6371569"/>
                <a:gd name="connsiteY196" fmla="*/ 832941 h 4548521"/>
                <a:gd name="connsiteX197" fmla="*/ 2598540 w 6371569"/>
                <a:gd name="connsiteY197" fmla="*/ 801191 h 4548521"/>
                <a:gd name="connsiteX198" fmla="*/ 2585840 w 6371569"/>
                <a:gd name="connsiteY198" fmla="*/ 782141 h 4548521"/>
                <a:gd name="connsiteX199" fmla="*/ 2522340 w 6371569"/>
                <a:gd name="connsiteY199" fmla="*/ 744041 h 4548521"/>
                <a:gd name="connsiteX200" fmla="*/ 2503290 w 6371569"/>
                <a:gd name="connsiteY200" fmla="*/ 724991 h 4548521"/>
                <a:gd name="connsiteX201" fmla="*/ 2452490 w 6371569"/>
                <a:gd name="connsiteY201" fmla="*/ 693241 h 4548521"/>
                <a:gd name="connsiteX202" fmla="*/ 2376290 w 6371569"/>
                <a:gd name="connsiteY202" fmla="*/ 642441 h 4548521"/>
                <a:gd name="connsiteX203" fmla="*/ 2331840 w 6371569"/>
                <a:gd name="connsiteY203" fmla="*/ 585291 h 4548521"/>
                <a:gd name="connsiteX204" fmla="*/ 2293740 w 6371569"/>
                <a:gd name="connsiteY204" fmla="*/ 547191 h 4548521"/>
                <a:gd name="connsiteX205" fmla="*/ 2268340 w 6371569"/>
                <a:gd name="connsiteY205" fmla="*/ 496391 h 4548521"/>
                <a:gd name="connsiteX206" fmla="*/ 2223890 w 6371569"/>
                <a:gd name="connsiteY206" fmla="*/ 350341 h 4548521"/>
                <a:gd name="connsiteX207" fmla="*/ 2211190 w 6371569"/>
                <a:gd name="connsiteY207" fmla="*/ 331291 h 4548521"/>
                <a:gd name="connsiteX208" fmla="*/ 2204840 w 6371569"/>
                <a:gd name="connsiteY208" fmla="*/ 312241 h 4548521"/>
                <a:gd name="connsiteX209" fmla="*/ 2179440 w 6371569"/>
                <a:gd name="connsiteY209" fmla="*/ 274141 h 4548521"/>
                <a:gd name="connsiteX210" fmla="*/ 2122290 w 6371569"/>
                <a:gd name="connsiteY210" fmla="*/ 134441 h 4548521"/>
                <a:gd name="connsiteX211" fmla="*/ 2096890 w 6371569"/>
                <a:gd name="connsiteY211" fmla="*/ 96341 h 4548521"/>
                <a:gd name="connsiteX212" fmla="*/ 2071490 w 6371569"/>
                <a:gd name="connsiteY212" fmla="*/ 89991 h 4548521"/>
                <a:gd name="connsiteX213" fmla="*/ 2001640 w 6371569"/>
                <a:gd name="connsiteY213" fmla="*/ 58241 h 4548521"/>
                <a:gd name="connsiteX214" fmla="*/ 1982590 w 6371569"/>
                <a:gd name="connsiteY214" fmla="*/ 45541 h 4548521"/>
                <a:gd name="connsiteX215" fmla="*/ 1684140 w 6371569"/>
                <a:gd name="connsiteY215" fmla="*/ 26491 h 4548521"/>
                <a:gd name="connsiteX216" fmla="*/ 763390 w 6371569"/>
                <a:gd name="connsiteY216" fmla="*/ 13791 h 4548521"/>
                <a:gd name="connsiteX217" fmla="*/ 503040 w 6371569"/>
                <a:gd name="connsiteY217" fmla="*/ 1091 h 4548521"/>
                <a:gd name="connsiteX218" fmla="*/ 452240 w 6371569"/>
                <a:gd name="connsiteY218" fmla="*/ 20141 h 4548521"/>
                <a:gd name="connsiteX219" fmla="*/ 134740 w 6371569"/>
                <a:gd name="connsiteY219" fmla="*/ 20141 h 4548521"/>
                <a:gd name="connsiteX220" fmla="*/ 45840 w 6371569"/>
                <a:gd name="connsiteY220" fmla="*/ 64591 h 4548521"/>
                <a:gd name="connsiteX221" fmla="*/ 26790 w 6371569"/>
                <a:gd name="connsiteY221" fmla="*/ 229691 h 4548521"/>
                <a:gd name="connsiteX222" fmla="*/ 7740 w 6371569"/>
                <a:gd name="connsiteY222" fmla="*/ 369391 h 4548521"/>
                <a:gd name="connsiteX223" fmla="*/ 20440 w 6371569"/>
                <a:gd name="connsiteY22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357490 w 6371569"/>
                <a:gd name="connsiteY148" fmla="*/ 1391741 h 4548521"/>
                <a:gd name="connsiteX149" fmla="*/ 4281290 w 6371569"/>
                <a:gd name="connsiteY149" fmla="*/ 1366341 h 4548521"/>
                <a:gd name="connsiteX150" fmla="*/ 4243190 w 6371569"/>
                <a:gd name="connsiteY150" fmla="*/ 1353641 h 4548521"/>
                <a:gd name="connsiteX151" fmla="*/ 4211440 w 6371569"/>
                <a:gd name="connsiteY151" fmla="*/ 1347291 h 4548521"/>
                <a:gd name="connsiteX152" fmla="*/ 4192390 w 6371569"/>
                <a:gd name="connsiteY152" fmla="*/ 1334591 h 4548521"/>
                <a:gd name="connsiteX153" fmla="*/ 4154290 w 6371569"/>
                <a:gd name="connsiteY153" fmla="*/ 1321891 h 4548521"/>
                <a:gd name="connsiteX154" fmla="*/ 4135240 w 6371569"/>
                <a:gd name="connsiteY154" fmla="*/ 1315541 h 4548521"/>
                <a:gd name="connsiteX155" fmla="*/ 4103490 w 6371569"/>
                <a:gd name="connsiteY155" fmla="*/ 1296491 h 4548521"/>
                <a:gd name="connsiteX156" fmla="*/ 4059040 w 6371569"/>
                <a:gd name="connsiteY156" fmla="*/ 1283791 h 4548521"/>
                <a:gd name="connsiteX157" fmla="*/ 4033640 w 6371569"/>
                <a:gd name="connsiteY157" fmla="*/ 1271091 h 4548521"/>
                <a:gd name="connsiteX158" fmla="*/ 3982840 w 6371569"/>
                <a:gd name="connsiteY158" fmla="*/ 1258391 h 4548521"/>
                <a:gd name="connsiteX159" fmla="*/ 3919340 w 6371569"/>
                <a:gd name="connsiteY159" fmla="*/ 1220291 h 4548521"/>
                <a:gd name="connsiteX160" fmla="*/ 3900290 w 6371569"/>
                <a:gd name="connsiteY160" fmla="*/ 1213941 h 4548521"/>
                <a:gd name="connsiteX161" fmla="*/ 3709790 w 6371569"/>
                <a:gd name="connsiteY161" fmla="*/ 1207591 h 4548521"/>
                <a:gd name="connsiteX162" fmla="*/ 3627240 w 6371569"/>
                <a:gd name="connsiteY162" fmla="*/ 1213941 h 4548521"/>
                <a:gd name="connsiteX163" fmla="*/ 3589140 w 6371569"/>
                <a:gd name="connsiteY163" fmla="*/ 1232991 h 4548521"/>
                <a:gd name="connsiteX164" fmla="*/ 3551040 w 6371569"/>
                <a:gd name="connsiteY164" fmla="*/ 1245691 h 4548521"/>
                <a:gd name="connsiteX165" fmla="*/ 3531990 w 6371569"/>
                <a:gd name="connsiteY165" fmla="*/ 1258391 h 4548521"/>
                <a:gd name="connsiteX166" fmla="*/ 3512940 w 6371569"/>
                <a:gd name="connsiteY166" fmla="*/ 1264741 h 4548521"/>
                <a:gd name="connsiteX167" fmla="*/ 3474840 w 6371569"/>
                <a:gd name="connsiteY167" fmla="*/ 1290141 h 4548521"/>
                <a:gd name="connsiteX168" fmla="*/ 3455790 w 6371569"/>
                <a:gd name="connsiteY168" fmla="*/ 1302841 h 4548521"/>
                <a:gd name="connsiteX169" fmla="*/ 3455790 w 6371569"/>
                <a:gd name="connsiteY169" fmla="*/ 1455241 h 4548521"/>
                <a:gd name="connsiteX170" fmla="*/ 3366890 w 6371569"/>
                <a:gd name="connsiteY170" fmla="*/ 1506041 h 4548521"/>
                <a:gd name="connsiteX171" fmla="*/ 3271640 w 6371569"/>
                <a:gd name="connsiteY171" fmla="*/ 1448891 h 4548521"/>
                <a:gd name="connsiteX172" fmla="*/ 3252590 w 6371569"/>
                <a:gd name="connsiteY172" fmla="*/ 1455241 h 4548521"/>
                <a:gd name="connsiteX173" fmla="*/ 3176390 w 6371569"/>
                <a:gd name="connsiteY173" fmla="*/ 1429841 h 4548521"/>
                <a:gd name="connsiteX174" fmla="*/ 3157340 w 6371569"/>
                <a:gd name="connsiteY174" fmla="*/ 1410791 h 4548521"/>
                <a:gd name="connsiteX175" fmla="*/ 3138290 w 6371569"/>
                <a:gd name="connsiteY175" fmla="*/ 1372691 h 4548521"/>
                <a:gd name="connsiteX176" fmla="*/ 3131940 w 6371569"/>
                <a:gd name="connsiteY176" fmla="*/ 1353641 h 4548521"/>
                <a:gd name="connsiteX177" fmla="*/ 3119240 w 6371569"/>
                <a:gd name="connsiteY177" fmla="*/ 1334591 h 4548521"/>
                <a:gd name="connsiteX178" fmla="*/ 3112890 w 6371569"/>
                <a:gd name="connsiteY178" fmla="*/ 1315541 h 4548521"/>
                <a:gd name="connsiteX179" fmla="*/ 3100190 w 6371569"/>
                <a:gd name="connsiteY179" fmla="*/ 1296491 h 4548521"/>
                <a:gd name="connsiteX180" fmla="*/ 3087490 w 6371569"/>
                <a:gd name="connsiteY180" fmla="*/ 1271091 h 4548521"/>
                <a:gd name="connsiteX181" fmla="*/ 3068440 w 6371569"/>
                <a:gd name="connsiteY181" fmla="*/ 125204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41440 w 6371569"/>
                <a:gd name="connsiteY186" fmla="*/ 1144091 h 4548521"/>
                <a:gd name="connsiteX187" fmla="*/ 2896990 w 6371569"/>
                <a:gd name="connsiteY187" fmla="*/ 1086941 h 4548521"/>
                <a:gd name="connsiteX188" fmla="*/ 2865240 w 6371569"/>
                <a:gd name="connsiteY188" fmla="*/ 1048841 h 4548521"/>
                <a:gd name="connsiteX189" fmla="*/ 2839840 w 6371569"/>
                <a:gd name="connsiteY189" fmla="*/ 1029791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357490 w 6371569"/>
                <a:gd name="connsiteY148" fmla="*/ 1391741 h 4548521"/>
                <a:gd name="connsiteX149" fmla="*/ 4281290 w 6371569"/>
                <a:gd name="connsiteY149" fmla="*/ 1366341 h 4548521"/>
                <a:gd name="connsiteX150" fmla="*/ 4243190 w 6371569"/>
                <a:gd name="connsiteY150" fmla="*/ 1353641 h 4548521"/>
                <a:gd name="connsiteX151" fmla="*/ 4211440 w 6371569"/>
                <a:gd name="connsiteY151" fmla="*/ 1347291 h 4548521"/>
                <a:gd name="connsiteX152" fmla="*/ 4192390 w 6371569"/>
                <a:gd name="connsiteY152" fmla="*/ 1334591 h 4548521"/>
                <a:gd name="connsiteX153" fmla="*/ 4154290 w 6371569"/>
                <a:gd name="connsiteY153" fmla="*/ 1321891 h 4548521"/>
                <a:gd name="connsiteX154" fmla="*/ 4103490 w 6371569"/>
                <a:gd name="connsiteY154" fmla="*/ 1296491 h 4548521"/>
                <a:gd name="connsiteX155" fmla="*/ 4059040 w 6371569"/>
                <a:gd name="connsiteY155" fmla="*/ 1283791 h 4548521"/>
                <a:gd name="connsiteX156" fmla="*/ 4033640 w 6371569"/>
                <a:gd name="connsiteY156" fmla="*/ 1271091 h 4548521"/>
                <a:gd name="connsiteX157" fmla="*/ 3982840 w 6371569"/>
                <a:gd name="connsiteY157" fmla="*/ 1258391 h 4548521"/>
                <a:gd name="connsiteX158" fmla="*/ 3919340 w 6371569"/>
                <a:gd name="connsiteY158" fmla="*/ 1220291 h 4548521"/>
                <a:gd name="connsiteX159" fmla="*/ 3900290 w 6371569"/>
                <a:gd name="connsiteY159" fmla="*/ 1213941 h 4548521"/>
                <a:gd name="connsiteX160" fmla="*/ 3709790 w 6371569"/>
                <a:gd name="connsiteY160" fmla="*/ 1207591 h 4548521"/>
                <a:gd name="connsiteX161" fmla="*/ 3627240 w 6371569"/>
                <a:gd name="connsiteY161" fmla="*/ 1213941 h 4548521"/>
                <a:gd name="connsiteX162" fmla="*/ 3589140 w 6371569"/>
                <a:gd name="connsiteY162" fmla="*/ 1232991 h 4548521"/>
                <a:gd name="connsiteX163" fmla="*/ 3551040 w 6371569"/>
                <a:gd name="connsiteY163" fmla="*/ 1245691 h 4548521"/>
                <a:gd name="connsiteX164" fmla="*/ 3531990 w 6371569"/>
                <a:gd name="connsiteY164" fmla="*/ 1258391 h 4548521"/>
                <a:gd name="connsiteX165" fmla="*/ 3512940 w 6371569"/>
                <a:gd name="connsiteY165" fmla="*/ 1264741 h 4548521"/>
                <a:gd name="connsiteX166" fmla="*/ 3474840 w 6371569"/>
                <a:gd name="connsiteY166" fmla="*/ 1290141 h 4548521"/>
                <a:gd name="connsiteX167" fmla="*/ 3455790 w 6371569"/>
                <a:gd name="connsiteY167" fmla="*/ 1302841 h 4548521"/>
                <a:gd name="connsiteX168" fmla="*/ 3455790 w 6371569"/>
                <a:gd name="connsiteY168" fmla="*/ 1455241 h 4548521"/>
                <a:gd name="connsiteX169" fmla="*/ 3366890 w 6371569"/>
                <a:gd name="connsiteY169" fmla="*/ 1506041 h 4548521"/>
                <a:gd name="connsiteX170" fmla="*/ 3271640 w 6371569"/>
                <a:gd name="connsiteY170" fmla="*/ 1448891 h 4548521"/>
                <a:gd name="connsiteX171" fmla="*/ 3252590 w 6371569"/>
                <a:gd name="connsiteY171" fmla="*/ 1455241 h 4548521"/>
                <a:gd name="connsiteX172" fmla="*/ 3176390 w 6371569"/>
                <a:gd name="connsiteY172" fmla="*/ 1429841 h 4548521"/>
                <a:gd name="connsiteX173" fmla="*/ 3157340 w 6371569"/>
                <a:gd name="connsiteY173" fmla="*/ 1410791 h 4548521"/>
                <a:gd name="connsiteX174" fmla="*/ 3138290 w 6371569"/>
                <a:gd name="connsiteY174" fmla="*/ 1372691 h 4548521"/>
                <a:gd name="connsiteX175" fmla="*/ 3131940 w 6371569"/>
                <a:gd name="connsiteY175" fmla="*/ 1353641 h 4548521"/>
                <a:gd name="connsiteX176" fmla="*/ 3119240 w 6371569"/>
                <a:gd name="connsiteY176" fmla="*/ 1334591 h 4548521"/>
                <a:gd name="connsiteX177" fmla="*/ 3112890 w 6371569"/>
                <a:gd name="connsiteY177" fmla="*/ 1315541 h 4548521"/>
                <a:gd name="connsiteX178" fmla="*/ 3100190 w 6371569"/>
                <a:gd name="connsiteY178" fmla="*/ 1296491 h 4548521"/>
                <a:gd name="connsiteX179" fmla="*/ 3087490 w 6371569"/>
                <a:gd name="connsiteY179" fmla="*/ 1271091 h 4548521"/>
                <a:gd name="connsiteX180" fmla="*/ 3068440 w 6371569"/>
                <a:gd name="connsiteY180" fmla="*/ 1252041 h 4548521"/>
                <a:gd name="connsiteX181" fmla="*/ 3030340 w 6371569"/>
                <a:gd name="connsiteY181" fmla="*/ 1232991 h 4548521"/>
                <a:gd name="connsiteX182" fmla="*/ 3011290 w 6371569"/>
                <a:gd name="connsiteY182" fmla="*/ 1213941 h 4548521"/>
                <a:gd name="connsiteX183" fmla="*/ 2985890 w 6371569"/>
                <a:gd name="connsiteY183" fmla="*/ 1194891 h 4548521"/>
                <a:gd name="connsiteX184" fmla="*/ 2966840 w 6371569"/>
                <a:gd name="connsiteY184" fmla="*/ 1169491 h 4548521"/>
                <a:gd name="connsiteX185" fmla="*/ 2941440 w 6371569"/>
                <a:gd name="connsiteY185" fmla="*/ 1144091 h 4548521"/>
                <a:gd name="connsiteX186" fmla="*/ 2896990 w 6371569"/>
                <a:gd name="connsiteY186" fmla="*/ 1086941 h 4548521"/>
                <a:gd name="connsiteX187" fmla="*/ 2865240 w 6371569"/>
                <a:gd name="connsiteY187" fmla="*/ 1048841 h 4548521"/>
                <a:gd name="connsiteX188" fmla="*/ 2839840 w 6371569"/>
                <a:gd name="connsiteY188" fmla="*/ 1029791 h 4548521"/>
                <a:gd name="connsiteX189" fmla="*/ 2801740 w 6371569"/>
                <a:gd name="connsiteY189" fmla="*/ 1004391 h 4548521"/>
                <a:gd name="connsiteX190" fmla="*/ 2757290 w 6371569"/>
                <a:gd name="connsiteY190" fmla="*/ 966291 h 4548521"/>
                <a:gd name="connsiteX191" fmla="*/ 2719190 w 6371569"/>
                <a:gd name="connsiteY191" fmla="*/ 928191 h 4548521"/>
                <a:gd name="connsiteX192" fmla="*/ 2700140 w 6371569"/>
                <a:gd name="connsiteY192" fmla="*/ 915491 h 4548521"/>
                <a:gd name="connsiteX193" fmla="*/ 2655690 w 6371569"/>
                <a:gd name="connsiteY193" fmla="*/ 871041 h 4548521"/>
                <a:gd name="connsiteX194" fmla="*/ 2630290 w 6371569"/>
                <a:gd name="connsiteY194" fmla="*/ 832941 h 4548521"/>
                <a:gd name="connsiteX195" fmla="*/ 2598540 w 6371569"/>
                <a:gd name="connsiteY195" fmla="*/ 801191 h 4548521"/>
                <a:gd name="connsiteX196" fmla="*/ 2585840 w 6371569"/>
                <a:gd name="connsiteY196" fmla="*/ 782141 h 4548521"/>
                <a:gd name="connsiteX197" fmla="*/ 2522340 w 6371569"/>
                <a:gd name="connsiteY197" fmla="*/ 744041 h 4548521"/>
                <a:gd name="connsiteX198" fmla="*/ 2503290 w 6371569"/>
                <a:gd name="connsiteY198" fmla="*/ 724991 h 4548521"/>
                <a:gd name="connsiteX199" fmla="*/ 2452490 w 6371569"/>
                <a:gd name="connsiteY199" fmla="*/ 693241 h 4548521"/>
                <a:gd name="connsiteX200" fmla="*/ 2376290 w 6371569"/>
                <a:gd name="connsiteY200" fmla="*/ 642441 h 4548521"/>
                <a:gd name="connsiteX201" fmla="*/ 2331840 w 6371569"/>
                <a:gd name="connsiteY201" fmla="*/ 585291 h 4548521"/>
                <a:gd name="connsiteX202" fmla="*/ 2293740 w 6371569"/>
                <a:gd name="connsiteY202" fmla="*/ 547191 h 4548521"/>
                <a:gd name="connsiteX203" fmla="*/ 2268340 w 6371569"/>
                <a:gd name="connsiteY203" fmla="*/ 496391 h 4548521"/>
                <a:gd name="connsiteX204" fmla="*/ 2223890 w 6371569"/>
                <a:gd name="connsiteY204" fmla="*/ 350341 h 4548521"/>
                <a:gd name="connsiteX205" fmla="*/ 2211190 w 6371569"/>
                <a:gd name="connsiteY205" fmla="*/ 331291 h 4548521"/>
                <a:gd name="connsiteX206" fmla="*/ 2204840 w 6371569"/>
                <a:gd name="connsiteY206" fmla="*/ 312241 h 4548521"/>
                <a:gd name="connsiteX207" fmla="*/ 2179440 w 6371569"/>
                <a:gd name="connsiteY207" fmla="*/ 274141 h 4548521"/>
                <a:gd name="connsiteX208" fmla="*/ 2122290 w 6371569"/>
                <a:gd name="connsiteY208" fmla="*/ 134441 h 4548521"/>
                <a:gd name="connsiteX209" fmla="*/ 2096890 w 6371569"/>
                <a:gd name="connsiteY209" fmla="*/ 96341 h 4548521"/>
                <a:gd name="connsiteX210" fmla="*/ 2071490 w 6371569"/>
                <a:gd name="connsiteY210" fmla="*/ 89991 h 4548521"/>
                <a:gd name="connsiteX211" fmla="*/ 2001640 w 6371569"/>
                <a:gd name="connsiteY211" fmla="*/ 58241 h 4548521"/>
                <a:gd name="connsiteX212" fmla="*/ 1982590 w 6371569"/>
                <a:gd name="connsiteY212" fmla="*/ 45541 h 4548521"/>
                <a:gd name="connsiteX213" fmla="*/ 1684140 w 6371569"/>
                <a:gd name="connsiteY213" fmla="*/ 26491 h 4548521"/>
                <a:gd name="connsiteX214" fmla="*/ 763390 w 6371569"/>
                <a:gd name="connsiteY214" fmla="*/ 13791 h 4548521"/>
                <a:gd name="connsiteX215" fmla="*/ 503040 w 6371569"/>
                <a:gd name="connsiteY215" fmla="*/ 1091 h 4548521"/>
                <a:gd name="connsiteX216" fmla="*/ 452240 w 6371569"/>
                <a:gd name="connsiteY216" fmla="*/ 20141 h 4548521"/>
                <a:gd name="connsiteX217" fmla="*/ 134740 w 6371569"/>
                <a:gd name="connsiteY217" fmla="*/ 20141 h 4548521"/>
                <a:gd name="connsiteX218" fmla="*/ 45840 w 6371569"/>
                <a:gd name="connsiteY218" fmla="*/ 64591 h 4548521"/>
                <a:gd name="connsiteX219" fmla="*/ 26790 w 6371569"/>
                <a:gd name="connsiteY219" fmla="*/ 229691 h 4548521"/>
                <a:gd name="connsiteX220" fmla="*/ 7740 w 6371569"/>
                <a:gd name="connsiteY220" fmla="*/ 369391 h 4548521"/>
                <a:gd name="connsiteX221" fmla="*/ 20440 w 6371569"/>
                <a:gd name="connsiteY22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43190 w 6371569"/>
                <a:gd name="connsiteY149" fmla="*/ 1353641 h 4548521"/>
                <a:gd name="connsiteX150" fmla="*/ 4211440 w 6371569"/>
                <a:gd name="connsiteY150" fmla="*/ 1347291 h 4548521"/>
                <a:gd name="connsiteX151" fmla="*/ 4192390 w 6371569"/>
                <a:gd name="connsiteY151" fmla="*/ 1334591 h 4548521"/>
                <a:gd name="connsiteX152" fmla="*/ 4154290 w 6371569"/>
                <a:gd name="connsiteY152" fmla="*/ 1321891 h 4548521"/>
                <a:gd name="connsiteX153" fmla="*/ 4103490 w 6371569"/>
                <a:gd name="connsiteY153" fmla="*/ 1296491 h 4548521"/>
                <a:gd name="connsiteX154" fmla="*/ 4059040 w 6371569"/>
                <a:gd name="connsiteY154" fmla="*/ 1283791 h 4548521"/>
                <a:gd name="connsiteX155" fmla="*/ 4033640 w 6371569"/>
                <a:gd name="connsiteY155" fmla="*/ 1271091 h 4548521"/>
                <a:gd name="connsiteX156" fmla="*/ 3982840 w 6371569"/>
                <a:gd name="connsiteY156" fmla="*/ 1258391 h 4548521"/>
                <a:gd name="connsiteX157" fmla="*/ 3919340 w 6371569"/>
                <a:gd name="connsiteY157" fmla="*/ 1220291 h 4548521"/>
                <a:gd name="connsiteX158" fmla="*/ 3900290 w 6371569"/>
                <a:gd name="connsiteY158" fmla="*/ 1213941 h 4548521"/>
                <a:gd name="connsiteX159" fmla="*/ 3709790 w 6371569"/>
                <a:gd name="connsiteY159" fmla="*/ 1207591 h 4548521"/>
                <a:gd name="connsiteX160" fmla="*/ 3627240 w 6371569"/>
                <a:gd name="connsiteY160" fmla="*/ 1213941 h 4548521"/>
                <a:gd name="connsiteX161" fmla="*/ 3589140 w 6371569"/>
                <a:gd name="connsiteY161" fmla="*/ 1232991 h 4548521"/>
                <a:gd name="connsiteX162" fmla="*/ 3551040 w 6371569"/>
                <a:gd name="connsiteY162" fmla="*/ 1245691 h 4548521"/>
                <a:gd name="connsiteX163" fmla="*/ 3531990 w 6371569"/>
                <a:gd name="connsiteY163" fmla="*/ 1258391 h 4548521"/>
                <a:gd name="connsiteX164" fmla="*/ 3512940 w 6371569"/>
                <a:gd name="connsiteY164" fmla="*/ 1264741 h 4548521"/>
                <a:gd name="connsiteX165" fmla="*/ 3474840 w 6371569"/>
                <a:gd name="connsiteY165" fmla="*/ 1290141 h 4548521"/>
                <a:gd name="connsiteX166" fmla="*/ 3455790 w 6371569"/>
                <a:gd name="connsiteY166" fmla="*/ 1302841 h 4548521"/>
                <a:gd name="connsiteX167" fmla="*/ 3455790 w 6371569"/>
                <a:gd name="connsiteY167" fmla="*/ 1455241 h 4548521"/>
                <a:gd name="connsiteX168" fmla="*/ 3366890 w 6371569"/>
                <a:gd name="connsiteY168" fmla="*/ 1506041 h 4548521"/>
                <a:gd name="connsiteX169" fmla="*/ 3271640 w 6371569"/>
                <a:gd name="connsiteY169" fmla="*/ 1448891 h 4548521"/>
                <a:gd name="connsiteX170" fmla="*/ 3252590 w 6371569"/>
                <a:gd name="connsiteY170" fmla="*/ 1455241 h 4548521"/>
                <a:gd name="connsiteX171" fmla="*/ 3176390 w 6371569"/>
                <a:gd name="connsiteY171" fmla="*/ 1429841 h 4548521"/>
                <a:gd name="connsiteX172" fmla="*/ 3157340 w 6371569"/>
                <a:gd name="connsiteY172" fmla="*/ 1410791 h 4548521"/>
                <a:gd name="connsiteX173" fmla="*/ 3138290 w 6371569"/>
                <a:gd name="connsiteY173" fmla="*/ 1372691 h 4548521"/>
                <a:gd name="connsiteX174" fmla="*/ 3131940 w 6371569"/>
                <a:gd name="connsiteY174" fmla="*/ 1353641 h 4548521"/>
                <a:gd name="connsiteX175" fmla="*/ 3119240 w 6371569"/>
                <a:gd name="connsiteY175" fmla="*/ 1334591 h 4548521"/>
                <a:gd name="connsiteX176" fmla="*/ 3112890 w 6371569"/>
                <a:gd name="connsiteY176" fmla="*/ 1315541 h 4548521"/>
                <a:gd name="connsiteX177" fmla="*/ 3100190 w 6371569"/>
                <a:gd name="connsiteY177" fmla="*/ 1296491 h 4548521"/>
                <a:gd name="connsiteX178" fmla="*/ 3087490 w 6371569"/>
                <a:gd name="connsiteY178" fmla="*/ 1271091 h 4548521"/>
                <a:gd name="connsiteX179" fmla="*/ 3068440 w 6371569"/>
                <a:gd name="connsiteY179" fmla="*/ 125204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41440 w 6371569"/>
                <a:gd name="connsiteY184" fmla="*/ 1144091 h 4548521"/>
                <a:gd name="connsiteX185" fmla="*/ 2896990 w 6371569"/>
                <a:gd name="connsiteY185" fmla="*/ 1086941 h 4548521"/>
                <a:gd name="connsiteX186" fmla="*/ 2865240 w 6371569"/>
                <a:gd name="connsiteY186" fmla="*/ 1048841 h 4548521"/>
                <a:gd name="connsiteX187" fmla="*/ 2839840 w 6371569"/>
                <a:gd name="connsiteY187" fmla="*/ 1029791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43190 w 6371569"/>
                <a:gd name="connsiteY149" fmla="*/ 1353641 h 4548521"/>
                <a:gd name="connsiteX150" fmla="*/ 4211440 w 6371569"/>
                <a:gd name="connsiteY150" fmla="*/ 1347291 h 4548521"/>
                <a:gd name="connsiteX151" fmla="*/ 4192390 w 6371569"/>
                <a:gd name="connsiteY151" fmla="*/ 1334591 h 4548521"/>
                <a:gd name="connsiteX152" fmla="*/ 4103490 w 6371569"/>
                <a:gd name="connsiteY152" fmla="*/ 1296491 h 4548521"/>
                <a:gd name="connsiteX153" fmla="*/ 4059040 w 6371569"/>
                <a:gd name="connsiteY153" fmla="*/ 1283791 h 4548521"/>
                <a:gd name="connsiteX154" fmla="*/ 4033640 w 6371569"/>
                <a:gd name="connsiteY154" fmla="*/ 1271091 h 4548521"/>
                <a:gd name="connsiteX155" fmla="*/ 3982840 w 6371569"/>
                <a:gd name="connsiteY155" fmla="*/ 1258391 h 4548521"/>
                <a:gd name="connsiteX156" fmla="*/ 3919340 w 6371569"/>
                <a:gd name="connsiteY156" fmla="*/ 1220291 h 4548521"/>
                <a:gd name="connsiteX157" fmla="*/ 3900290 w 6371569"/>
                <a:gd name="connsiteY157" fmla="*/ 1213941 h 4548521"/>
                <a:gd name="connsiteX158" fmla="*/ 3709790 w 6371569"/>
                <a:gd name="connsiteY158" fmla="*/ 1207591 h 4548521"/>
                <a:gd name="connsiteX159" fmla="*/ 3627240 w 6371569"/>
                <a:gd name="connsiteY159" fmla="*/ 1213941 h 4548521"/>
                <a:gd name="connsiteX160" fmla="*/ 3589140 w 6371569"/>
                <a:gd name="connsiteY160" fmla="*/ 1232991 h 4548521"/>
                <a:gd name="connsiteX161" fmla="*/ 3551040 w 6371569"/>
                <a:gd name="connsiteY161" fmla="*/ 1245691 h 4548521"/>
                <a:gd name="connsiteX162" fmla="*/ 3531990 w 6371569"/>
                <a:gd name="connsiteY162" fmla="*/ 1258391 h 4548521"/>
                <a:gd name="connsiteX163" fmla="*/ 3512940 w 6371569"/>
                <a:gd name="connsiteY163" fmla="*/ 1264741 h 4548521"/>
                <a:gd name="connsiteX164" fmla="*/ 3474840 w 6371569"/>
                <a:gd name="connsiteY164" fmla="*/ 1290141 h 4548521"/>
                <a:gd name="connsiteX165" fmla="*/ 3455790 w 6371569"/>
                <a:gd name="connsiteY165" fmla="*/ 1302841 h 4548521"/>
                <a:gd name="connsiteX166" fmla="*/ 3455790 w 6371569"/>
                <a:gd name="connsiteY166" fmla="*/ 1455241 h 4548521"/>
                <a:gd name="connsiteX167" fmla="*/ 3366890 w 6371569"/>
                <a:gd name="connsiteY167" fmla="*/ 1506041 h 4548521"/>
                <a:gd name="connsiteX168" fmla="*/ 3271640 w 6371569"/>
                <a:gd name="connsiteY168" fmla="*/ 1448891 h 4548521"/>
                <a:gd name="connsiteX169" fmla="*/ 3252590 w 6371569"/>
                <a:gd name="connsiteY169" fmla="*/ 1455241 h 4548521"/>
                <a:gd name="connsiteX170" fmla="*/ 3176390 w 6371569"/>
                <a:gd name="connsiteY170" fmla="*/ 1429841 h 4548521"/>
                <a:gd name="connsiteX171" fmla="*/ 3157340 w 6371569"/>
                <a:gd name="connsiteY171" fmla="*/ 1410791 h 4548521"/>
                <a:gd name="connsiteX172" fmla="*/ 3138290 w 6371569"/>
                <a:gd name="connsiteY172" fmla="*/ 1372691 h 4548521"/>
                <a:gd name="connsiteX173" fmla="*/ 3131940 w 6371569"/>
                <a:gd name="connsiteY173" fmla="*/ 1353641 h 4548521"/>
                <a:gd name="connsiteX174" fmla="*/ 3119240 w 6371569"/>
                <a:gd name="connsiteY174" fmla="*/ 1334591 h 4548521"/>
                <a:gd name="connsiteX175" fmla="*/ 3112890 w 6371569"/>
                <a:gd name="connsiteY175" fmla="*/ 1315541 h 4548521"/>
                <a:gd name="connsiteX176" fmla="*/ 3100190 w 6371569"/>
                <a:gd name="connsiteY176" fmla="*/ 1296491 h 4548521"/>
                <a:gd name="connsiteX177" fmla="*/ 3087490 w 6371569"/>
                <a:gd name="connsiteY177" fmla="*/ 1271091 h 4548521"/>
                <a:gd name="connsiteX178" fmla="*/ 3068440 w 6371569"/>
                <a:gd name="connsiteY178" fmla="*/ 1252041 h 4548521"/>
                <a:gd name="connsiteX179" fmla="*/ 3030340 w 6371569"/>
                <a:gd name="connsiteY179" fmla="*/ 1232991 h 4548521"/>
                <a:gd name="connsiteX180" fmla="*/ 3011290 w 6371569"/>
                <a:gd name="connsiteY180" fmla="*/ 1213941 h 4548521"/>
                <a:gd name="connsiteX181" fmla="*/ 2985890 w 6371569"/>
                <a:gd name="connsiteY181" fmla="*/ 1194891 h 4548521"/>
                <a:gd name="connsiteX182" fmla="*/ 2966840 w 6371569"/>
                <a:gd name="connsiteY182" fmla="*/ 1169491 h 4548521"/>
                <a:gd name="connsiteX183" fmla="*/ 2941440 w 6371569"/>
                <a:gd name="connsiteY183" fmla="*/ 1144091 h 4548521"/>
                <a:gd name="connsiteX184" fmla="*/ 2896990 w 6371569"/>
                <a:gd name="connsiteY184" fmla="*/ 1086941 h 4548521"/>
                <a:gd name="connsiteX185" fmla="*/ 2865240 w 6371569"/>
                <a:gd name="connsiteY185" fmla="*/ 1048841 h 4548521"/>
                <a:gd name="connsiteX186" fmla="*/ 2839840 w 6371569"/>
                <a:gd name="connsiteY186" fmla="*/ 1029791 h 4548521"/>
                <a:gd name="connsiteX187" fmla="*/ 2801740 w 6371569"/>
                <a:gd name="connsiteY187" fmla="*/ 1004391 h 4548521"/>
                <a:gd name="connsiteX188" fmla="*/ 2757290 w 6371569"/>
                <a:gd name="connsiteY188" fmla="*/ 966291 h 4548521"/>
                <a:gd name="connsiteX189" fmla="*/ 2719190 w 6371569"/>
                <a:gd name="connsiteY189" fmla="*/ 928191 h 4548521"/>
                <a:gd name="connsiteX190" fmla="*/ 2700140 w 6371569"/>
                <a:gd name="connsiteY190" fmla="*/ 915491 h 4548521"/>
                <a:gd name="connsiteX191" fmla="*/ 2655690 w 6371569"/>
                <a:gd name="connsiteY191" fmla="*/ 871041 h 4548521"/>
                <a:gd name="connsiteX192" fmla="*/ 2630290 w 6371569"/>
                <a:gd name="connsiteY192" fmla="*/ 832941 h 4548521"/>
                <a:gd name="connsiteX193" fmla="*/ 2598540 w 6371569"/>
                <a:gd name="connsiteY193" fmla="*/ 801191 h 4548521"/>
                <a:gd name="connsiteX194" fmla="*/ 2585840 w 6371569"/>
                <a:gd name="connsiteY194" fmla="*/ 782141 h 4548521"/>
                <a:gd name="connsiteX195" fmla="*/ 2522340 w 6371569"/>
                <a:gd name="connsiteY195" fmla="*/ 744041 h 4548521"/>
                <a:gd name="connsiteX196" fmla="*/ 2503290 w 6371569"/>
                <a:gd name="connsiteY196" fmla="*/ 724991 h 4548521"/>
                <a:gd name="connsiteX197" fmla="*/ 2452490 w 6371569"/>
                <a:gd name="connsiteY197" fmla="*/ 693241 h 4548521"/>
                <a:gd name="connsiteX198" fmla="*/ 2376290 w 6371569"/>
                <a:gd name="connsiteY198" fmla="*/ 642441 h 4548521"/>
                <a:gd name="connsiteX199" fmla="*/ 2331840 w 6371569"/>
                <a:gd name="connsiteY199" fmla="*/ 585291 h 4548521"/>
                <a:gd name="connsiteX200" fmla="*/ 2293740 w 6371569"/>
                <a:gd name="connsiteY200" fmla="*/ 547191 h 4548521"/>
                <a:gd name="connsiteX201" fmla="*/ 2268340 w 6371569"/>
                <a:gd name="connsiteY201" fmla="*/ 496391 h 4548521"/>
                <a:gd name="connsiteX202" fmla="*/ 2223890 w 6371569"/>
                <a:gd name="connsiteY202" fmla="*/ 350341 h 4548521"/>
                <a:gd name="connsiteX203" fmla="*/ 2211190 w 6371569"/>
                <a:gd name="connsiteY203" fmla="*/ 331291 h 4548521"/>
                <a:gd name="connsiteX204" fmla="*/ 2204840 w 6371569"/>
                <a:gd name="connsiteY204" fmla="*/ 312241 h 4548521"/>
                <a:gd name="connsiteX205" fmla="*/ 2179440 w 6371569"/>
                <a:gd name="connsiteY205" fmla="*/ 274141 h 4548521"/>
                <a:gd name="connsiteX206" fmla="*/ 2122290 w 6371569"/>
                <a:gd name="connsiteY206" fmla="*/ 134441 h 4548521"/>
                <a:gd name="connsiteX207" fmla="*/ 2096890 w 6371569"/>
                <a:gd name="connsiteY207" fmla="*/ 96341 h 4548521"/>
                <a:gd name="connsiteX208" fmla="*/ 2071490 w 6371569"/>
                <a:gd name="connsiteY208" fmla="*/ 89991 h 4548521"/>
                <a:gd name="connsiteX209" fmla="*/ 2001640 w 6371569"/>
                <a:gd name="connsiteY209" fmla="*/ 58241 h 4548521"/>
                <a:gd name="connsiteX210" fmla="*/ 1982590 w 6371569"/>
                <a:gd name="connsiteY210" fmla="*/ 45541 h 4548521"/>
                <a:gd name="connsiteX211" fmla="*/ 1684140 w 6371569"/>
                <a:gd name="connsiteY211" fmla="*/ 26491 h 4548521"/>
                <a:gd name="connsiteX212" fmla="*/ 763390 w 6371569"/>
                <a:gd name="connsiteY212" fmla="*/ 13791 h 4548521"/>
                <a:gd name="connsiteX213" fmla="*/ 503040 w 6371569"/>
                <a:gd name="connsiteY213" fmla="*/ 1091 h 4548521"/>
                <a:gd name="connsiteX214" fmla="*/ 452240 w 6371569"/>
                <a:gd name="connsiteY214" fmla="*/ 20141 h 4548521"/>
                <a:gd name="connsiteX215" fmla="*/ 134740 w 6371569"/>
                <a:gd name="connsiteY215" fmla="*/ 20141 h 4548521"/>
                <a:gd name="connsiteX216" fmla="*/ 45840 w 6371569"/>
                <a:gd name="connsiteY216" fmla="*/ 64591 h 4548521"/>
                <a:gd name="connsiteX217" fmla="*/ 26790 w 6371569"/>
                <a:gd name="connsiteY217" fmla="*/ 229691 h 4548521"/>
                <a:gd name="connsiteX218" fmla="*/ 7740 w 6371569"/>
                <a:gd name="connsiteY218" fmla="*/ 369391 h 4548521"/>
                <a:gd name="connsiteX219" fmla="*/ 20440 w 6371569"/>
                <a:gd name="connsiteY21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92390 w 6371569"/>
                <a:gd name="connsiteY150" fmla="*/ 1334591 h 4548521"/>
                <a:gd name="connsiteX151" fmla="*/ 4103490 w 6371569"/>
                <a:gd name="connsiteY151" fmla="*/ 1296491 h 4548521"/>
                <a:gd name="connsiteX152" fmla="*/ 4059040 w 6371569"/>
                <a:gd name="connsiteY152" fmla="*/ 1283791 h 4548521"/>
                <a:gd name="connsiteX153" fmla="*/ 4033640 w 6371569"/>
                <a:gd name="connsiteY153" fmla="*/ 1271091 h 4548521"/>
                <a:gd name="connsiteX154" fmla="*/ 3982840 w 6371569"/>
                <a:gd name="connsiteY154" fmla="*/ 1258391 h 4548521"/>
                <a:gd name="connsiteX155" fmla="*/ 3919340 w 6371569"/>
                <a:gd name="connsiteY155" fmla="*/ 1220291 h 4548521"/>
                <a:gd name="connsiteX156" fmla="*/ 3900290 w 6371569"/>
                <a:gd name="connsiteY156" fmla="*/ 1213941 h 4548521"/>
                <a:gd name="connsiteX157" fmla="*/ 3709790 w 6371569"/>
                <a:gd name="connsiteY157" fmla="*/ 1207591 h 4548521"/>
                <a:gd name="connsiteX158" fmla="*/ 3627240 w 6371569"/>
                <a:gd name="connsiteY158" fmla="*/ 1213941 h 4548521"/>
                <a:gd name="connsiteX159" fmla="*/ 3589140 w 6371569"/>
                <a:gd name="connsiteY159" fmla="*/ 1232991 h 4548521"/>
                <a:gd name="connsiteX160" fmla="*/ 3551040 w 6371569"/>
                <a:gd name="connsiteY160" fmla="*/ 1245691 h 4548521"/>
                <a:gd name="connsiteX161" fmla="*/ 3531990 w 6371569"/>
                <a:gd name="connsiteY161" fmla="*/ 1258391 h 4548521"/>
                <a:gd name="connsiteX162" fmla="*/ 3512940 w 6371569"/>
                <a:gd name="connsiteY162" fmla="*/ 1264741 h 4548521"/>
                <a:gd name="connsiteX163" fmla="*/ 3474840 w 6371569"/>
                <a:gd name="connsiteY163" fmla="*/ 1290141 h 4548521"/>
                <a:gd name="connsiteX164" fmla="*/ 3455790 w 6371569"/>
                <a:gd name="connsiteY164" fmla="*/ 1302841 h 4548521"/>
                <a:gd name="connsiteX165" fmla="*/ 3455790 w 6371569"/>
                <a:gd name="connsiteY165" fmla="*/ 1455241 h 4548521"/>
                <a:gd name="connsiteX166" fmla="*/ 3366890 w 6371569"/>
                <a:gd name="connsiteY166" fmla="*/ 1506041 h 4548521"/>
                <a:gd name="connsiteX167" fmla="*/ 3271640 w 6371569"/>
                <a:gd name="connsiteY167" fmla="*/ 1448891 h 4548521"/>
                <a:gd name="connsiteX168" fmla="*/ 3252590 w 6371569"/>
                <a:gd name="connsiteY168" fmla="*/ 1455241 h 4548521"/>
                <a:gd name="connsiteX169" fmla="*/ 3176390 w 6371569"/>
                <a:gd name="connsiteY169" fmla="*/ 1429841 h 4548521"/>
                <a:gd name="connsiteX170" fmla="*/ 3157340 w 6371569"/>
                <a:gd name="connsiteY170" fmla="*/ 1410791 h 4548521"/>
                <a:gd name="connsiteX171" fmla="*/ 3138290 w 6371569"/>
                <a:gd name="connsiteY171" fmla="*/ 1372691 h 4548521"/>
                <a:gd name="connsiteX172" fmla="*/ 3131940 w 6371569"/>
                <a:gd name="connsiteY172" fmla="*/ 1353641 h 4548521"/>
                <a:gd name="connsiteX173" fmla="*/ 3119240 w 6371569"/>
                <a:gd name="connsiteY173" fmla="*/ 1334591 h 4548521"/>
                <a:gd name="connsiteX174" fmla="*/ 3112890 w 6371569"/>
                <a:gd name="connsiteY174" fmla="*/ 1315541 h 4548521"/>
                <a:gd name="connsiteX175" fmla="*/ 3100190 w 6371569"/>
                <a:gd name="connsiteY175" fmla="*/ 1296491 h 4548521"/>
                <a:gd name="connsiteX176" fmla="*/ 3087490 w 6371569"/>
                <a:gd name="connsiteY176" fmla="*/ 1271091 h 4548521"/>
                <a:gd name="connsiteX177" fmla="*/ 3068440 w 6371569"/>
                <a:gd name="connsiteY177" fmla="*/ 1252041 h 4548521"/>
                <a:gd name="connsiteX178" fmla="*/ 3030340 w 6371569"/>
                <a:gd name="connsiteY178" fmla="*/ 1232991 h 4548521"/>
                <a:gd name="connsiteX179" fmla="*/ 3011290 w 6371569"/>
                <a:gd name="connsiteY179" fmla="*/ 1213941 h 4548521"/>
                <a:gd name="connsiteX180" fmla="*/ 2985890 w 6371569"/>
                <a:gd name="connsiteY180" fmla="*/ 1194891 h 4548521"/>
                <a:gd name="connsiteX181" fmla="*/ 2966840 w 6371569"/>
                <a:gd name="connsiteY181" fmla="*/ 1169491 h 4548521"/>
                <a:gd name="connsiteX182" fmla="*/ 2941440 w 6371569"/>
                <a:gd name="connsiteY182" fmla="*/ 1144091 h 4548521"/>
                <a:gd name="connsiteX183" fmla="*/ 2896990 w 6371569"/>
                <a:gd name="connsiteY183" fmla="*/ 1086941 h 4548521"/>
                <a:gd name="connsiteX184" fmla="*/ 2865240 w 6371569"/>
                <a:gd name="connsiteY184" fmla="*/ 1048841 h 4548521"/>
                <a:gd name="connsiteX185" fmla="*/ 2839840 w 6371569"/>
                <a:gd name="connsiteY185" fmla="*/ 1029791 h 4548521"/>
                <a:gd name="connsiteX186" fmla="*/ 2801740 w 6371569"/>
                <a:gd name="connsiteY186" fmla="*/ 1004391 h 4548521"/>
                <a:gd name="connsiteX187" fmla="*/ 2757290 w 6371569"/>
                <a:gd name="connsiteY187" fmla="*/ 966291 h 4548521"/>
                <a:gd name="connsiteX188" fmla="*/ 2719190 w 6371569"/>
                <a:gd name="connsiteY188" fmla="*/ 928191 h 4548521"/>
                <a:gd name="connsiteX189" fmla="*/ 2700140 w 6371569"/>
                <a:gd name="connsiteY189" fmla="*/ 915491 h 4548521"/>
                <a:gd name="connsiteX190" fmla="*/ 2655690 w 6371569"/>
                <a:gd name="connsiteY190" fmla="*/ 871041 h 4548521"/>
                <a:gd name="connsiteX191" fmla="*/ 2630290 w 6371569"/>
                <a:gd name="connsiteY191" fmla="*/ 832941 h 4548521"/>
                <a:gd name="connsiteX192" fmla="*/ 2598540 w 6371569"/>
                <a:gd name="connsiteY192" fmla="*/ 801191 h 4548521"/>
                <a:gd name="connsiteX193" fmla="*/ 2585840 w 6371569"/>
                <a:gd name="connsiteY193" fmla="*/ 782141 h 4548521"/>
                <a:gd name="connsiteX194" fmla="*/ 2522340 w 6371569"/>
                <a:gd name="connsiteY194" fmla="*/ 744041 h 4548521"/>
                <a:gd name="connsiteX195" fmla="*/ 2503290 w 6371569"/>
                <a:gd name="connsiteY195" fmla="*/ 724991 h 4548521"/>
                <a:gd name="connsiteX196" fmla="*/ 2452490 w 6371569"/>
                <a:gd name="connsiteY196" fmla="*/ 693241 h 4548521"/>
                <a:gd name="connsiteX197" fmla="*/ 2376290 w 6371569"/>
                <a:gd name="connsiteY197" fmla="*/ 642441 h 4548521"/>
                <a:gd name="connsiteX198" fmla="*/ 2331840 w 6371569"/>
                <a:gd name="connsiteY198" fmla="*/ 585291 h 4548521"/>
                <a:gd name="connsiteX199" fmla="*/ 2293740 w 6371569"/>
                <a:gd name="connsiteY199" fmla="*/ 547191 h 4548521"/>
                <a:gd name="connsiteX200" fmla="*/ 2268340 w 6371569"/>
                <a:gd name="connsiteY200" fmla="*/ 496391 h 4548521"/>
                <a:gd name="connsiteX201" fmla="*/ 2223890 w 6371569"/>
                <a:gd name="connsiteY201" fmla="*/ 350341 h 4548521"/>
                <a:gd name="connsiteX202" fmla="*/ 2211190 w 6371569"/>
                <a:gd name="connsiteY202" fmla="*/ 331291 h 4548521"/>
                <a:gd name="connsiteX203" fmla="*/ 2204840 w 6371569"/>
                <a:gd name="connsiteY203" fmla="*/ 312241 h 4548521"/>
                <a:gd name="connsiteX204" fmla="*/ 2179440 w 6371569"/>
                <a:gd name="connsiteY204" fmla="*/ 274141 h 4548521"/>
                <a:gd name="connsiteX205" fmla="*/ 2122290 w 6371569"/>
                <a:gd name="connsiteY205" fmla="*/ 134441 h 4548521"/>
                <a:gd name="connsiteX206" fmla="*/ 2096890 w 6371569"/>
                <a:gd name="connsiteY206" fmla="*/ 96341 h 4548521"/>
                <a:gd name="connsiteX207" fmla="*/ 2071490 w 6371569"/>
                <a:gd name="connsiteY207" fmla="*/ 89991 h 4548521"/>
                <a:gd name="connsiteX208" fmla="*/ 2001640 w 6371569"/>
                <a:gd name="connsiteY208" fmla="*/ 58241 h 4548521"/>
                <a:gd name="connsiteX209" fmla="*/ 1982590 w 6371569"/>
                <a:gd name="connsiteY209" fmla="*/ 45541 h 4548521"/>
                <a:gd name="connsiteX210" fmla="*/ 1684140 w 6371569"/>
                <a:gd name="connsiteY210" fmla="*/ 26491 h 4548521"/>
                <a:gd name="connsiteX211" fmla="*/ 763390 w 6371569"/>
                <a:gd name="connsiteY211" fmla="*/ 13791 h 4548521"/>
                <a:gd name="connsiteX212" fmla="*/ 503040 w 6371569"/>
                <a:gd name="connsiteY212" fmla="*/ 1091 h 4548521"/>
                <a:gd name="connsiteX213" fmla="*/ 452240 w 6371569"/>
                <a:gd name="connsiteY213" fmla="*/ 20141 h 4548521"/>
                <a:gd name="connsiteX214" fmla="*/ 134740 w 6371569"/>
                <a:gd name="connsiteY214" fmla="*/ 20141 h 4548521"/>
                <a:gd name="connsiteX215" fmla="*/ 45840 w 6371569"/>
                <a:gd name="connsiteY215" fmla="*/ 64591 h 4548521"/>
                <a:gd name="connsiteX216" fmla="*/ 26790 w 6371569"/>
                <a:gd name="connsiteY216" fmla="*/ 229691 h 4548521"/>
                <a:gd name="connsiteX217" fmla="*/ 7740 w 6371569"/>
                <a:gd name="connsiteY217" fmla="*/ 369391 h 4548521"/>
                <a:gd name="connsiteX218" fmla="*/ 20440 w 6371569"/>
                <a:gd name="connsiteY21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59040 w 6371569"/>
                <a:gd name="connsiteY151" fmla="*/ 1283791 h 4548521"/>
                <a:gd name="connsiteX152" fmla="*/ 4033640 w 6371569"/>
                <a:gd name="connsiteY152" fmla="*/ 1271091 h 4548521"/>
                <a:gd name="connsiteX153" fmla="*/ 3982840 w 6371569"/>
                <a:gd name="connsiteY153" fmla="*/ 1258391 h 4548521"/>
                <a:gd name="connsiteX154" fmla="*/ 3919340 w 6371569"/>
                <a:gd name="connsiteY154" fmla="*/ 1220291 h 4548521"/>
                <a:gd name="connsiteX155" fmla="*/ 3900290 w 6371569"/>
                <a:gd name="connsiteY155" fmla="*/ 1213941 h 4548521"/>
                <a:gd name="connsiteX156" fmla="*/ 3709790 w 6371569"/>
                <a:gd name="connsiteY156" fmla="*/ 1207591 h 4548521"/>
                <a:gd name="connsiteX157" fmla="*/ 3627240 w 6371569"/>
                <a:gd name="connsiteY157" fmla="*/ 1213941 h 4548521"/>
                <a:gd name="connsiteX158" fmla="*/ 3589140 w 6371569"/>
                <a:gd name="connsiteY158" fmla="*/ 1232991 h 4548521"/>
                <a:gd name="connsiteX159" fmla="*/ 3551040 w 6371569"/>
                <a:gd name="connsiteY159" fmla="*/ 1245691 h 4548521"/>
                <a:gd name="connsiteX160" fmla="*/ 3531990 w 6371569"/>
                <a:gd name="connsiteY160" fmla="*/ 1258391 h 4548521"/>
                <a:gd name="connsiteX161" fmla="*/ 3512940 w 6371569"/>
                <a:gd name="connsiteY161" fmla="*/ 1264741 h 4548521"/>
                <a:gd name="connsiteX162" fmla="*/ 3474840 w 6371569"/>
                <a:gd name="connsiteY162" fmla="*/ 1290141 h 4548521"/>
                <a:gd name="connsiteX163" fmla="*/ 3455790 w 6371569"/>
                <a:gd name="connsiteY163" fmla="*/ 1302841 h 4548521"/>
                <a:gd name="connsiteX164" fmla="*/ 3455790 w 6371569"/>
                <a:gd name="connsiteY164" fmla="*/ 1455241 h 4548521"/>
                <a:gd name="connsiteX165" fmla="*/ 3366890 w 6371569"/>
                <a:gd name="connsiteY165" fmla="*/ 1506041 h 4548521"/>
                <a:gd name="connsiteX166" fmla="*/ 3271640 w 6371569"/>
                <a:gd name="connsiteY166" fmla="*/ 1448891 h 4548521"/>
                <a:gd name="connsiteX167" fmla="*/ 3252590 w 6371569"/>
                <a:gd name="connsiteY167" fmla="*/ 1455241 h 4548521"/>
                <a:gd name="connsiteX168" fmla="*/ 3176390 w 6371569"/>
                <a:gd name="connsiteY168" fmla="*/ 1429841 h 4548521"/>
                <a:gd name="connsiteX169" fmla="*/ 3157340 w 6371569"/>
                <a:gd name="connsiteY169" fmla="*/ 1410791 h 4548521"/>
                <a:gd name="connsiteX170" fmla="*/ 3138290 w 6371569"/>
                <a:gd name="connsiteY170" fmla="*/ 1372691 h 4548521"/>
                <a:gd name="connsiteX171" fmla="*/ 3131940 w 6371569"/>
                <a:gd name="connsiteY171" fmla="*/ 1353641 h 4548521"/>
                <a:gd name="connsiteX172" fmla="*/ 3119240 w 6371569"/>
                <a:gd name="connsiteY172" fmla="*/ 1334591 h 4548521"/>
                <a:gd name="connsiteX173" fmla="*/ 3112890 w 6371569"/>
                <a:gd name="connsiteY173" fmla="*/ 1315541 h 4548521"/>
                <a:gd name="connsiteX174" fmla="*/ 3100190 w 6371569"/>
                <a:gd name="connsiteY174" fmla="*/ 1296491 h 4548521"/>
                <a:gd name="connsiteX175" fmla="*/ 3087490 w 6371569"/>
                <a:gd name="connsiteY175" fmla="*/ 1271091 h 4548521"/>
                <a:gd name="connsiteX176" fmla="*/ 3068440 w 6371569"/>
                <a:gd name="connsiteY176" fmla="*/ 125204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41440 w 6371569"/>
                <a:gd name="connsiteY181" fmla="*/ 1144091 h 4548521"/>
                <a:gd name="connsiteX182" fmla="*/ 2896990 w 6371569"/>
                <a:gd name="connsiteY182" fmla="*/ 1086941 h 4548521"/>
                <a:gd name="connsiteX183" fmla="*/ 2865240 w 6371569"/>
                <a:gd name="connsiteY183" fmla="*/ 1048841 h 4548521"/>
                <a:gd name="connsiteX184" fmla="*/ 2839840 w 6371569"/>
                <a:gd name="connsiteY184" fmla="*/ 1029791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59040 w 6371569"/>
                <a:gd name="connsiteY151" fmla="*/ 1283791 h 4548521"/>
                <a:gd name="connsiteX152" fmla="*/ 4033640 w 6371569"/>
                <a:gd name="connsiteY152" fmla="*/ 1271091 h 4548521"/>
                <a:gd name="connsiteX153" fmla="*/ 3919340 w 6371569"/>
                <a:gd name="connsiteY153" fmla="*/ 1220291 h 4548521"/>
                <a:gd name="connsiteX154" fmla="*/ 3900290 w 6371569"/>
                <a:gd name="connsiteY154" fmla="*/ 1213941 h 4548521"/>
                <a:gd name="connsiteX155" fmla="*/ 3709790 w 6371569"/>
                <a:gd name="connsiteY155" fmla="*/ 1207591 h 4548521"/>
                <a:gd name="connsiteX156" fmla="*/ 3627240 w 6371569"/>
                <a:gd name="connsiteY156" fmla="*/ 1213941 h 4548521"/>
                <a:gd name="connsiteX157" fmla="*/ 3589140 w 6371569"/>
                <a:gd name="connsiteY157" fmla="*/ 1232991 h 4548521"/>
                <a:gd name="connsiteX158" fmla="*/ 3551040 w 6371569"/>
                <a:gd name="connsiteY158" fmla="*/ 1245691 h 4548521"/>
                <a:gd name="connsiteX159" fmla="*/ 3531990 w 6371569"/>
                <a:gd name="connsiteY159" fmla="*/ 1258391 h 4548521"/>
                <a:gd name="connsiteX160" fmla="*/ 3512940 w 6371569"/>
                <a:gd name="connsiteY160" fmla="*/ 1264741 h 4548521"/>
                <a:gd name="connsiteX161" fmla="*/ 3474840 w 6371569"/>
                <a:gd name="connsiteY161" fmla="*/ 1290141 h 4548521"/>
                <a:gd name="connsiteX162" fmla="*/ 3455790 w 6371569"/>
                <a:gd name="connsiteY162" fmla="*/ 1302841 h 4548521"/>
                <a:gd name="connsiteX163" fmla="*/ 3455790 w 6371569"/>
                <a:gd name="connsiteY163" fmla="*/ 1455241 h 4548521"/>
                <a:gd name="connsiteX164" fmla="*/ 3366890 w 6371569"/>
                <a:gd name="connsiteY164" fmla="*/ 1506041 h 4548521"/>
                <a:gd name="connsiteX165" fmla="*/ 3271640 w 6371569"/>
                <a:gd name="connsiteY165" fmla="*/ 1448891 h 4548521"/>
                <a:gd name="connsiteX166" fmla="*/ 3252590 w 6371569"/>
                <a:gd name="connsiteY166" fmla="*/ 1455241 h 4548521"/>
                <a:gd name="connsiteX167" fmla="*/ 3176390 w 6371569"/>
                <a:gd name="connsiteY167" fmla="*/ 1429841 h 4548521"/>
                <a:gd name="connsiteX168" fmla="*/ 3157340 w 6371569"/>
                <a:gd name="connsiteY168" fmla="*/ 1410791 h 4548521"/>
                <a:gd name="connsiteX169" fmla="*/ 3138290 w 6371569"/>
                <a:gd name="connsiteY169" fmla="*/ 1372691 h 4548521"/>
                <a:gd name="connsiteX170" fmla="*/ 3131940 w 6371569"/>
                <a:gd name="connsiteY170" fmla="*/ 1353641 h 4548521"/>
                <a:gd name="connsiteX171" fmla="*/ 3119240 w 6371569"/>
                <a:gd name="connsiteY171" fmla="*/ 1334591 h 4548521"/>
                <a:gd name="connsiteX172" fmla="*/ 3112890 w 6371569"/>
                <a:gd name="connsiteY172" fmla="*/ 1315541 h 4548521"/>
                <a:gd name="connsiteX173" fmla="*/ 3100190 w 6371569"/>
                <a:gd name="connsiteY173" fmla="*/ 1296491 h 4548521"/>
                <a:gd name="connsiteX174" fmla="*/ 3087490 w 6371569"/>
                <a:gd name="connsiteY174" fmla="*/ 1271091 h 4548521"/>
                <a:gd name="connsiteX175" fmla="*/ 3068440 w 6371569"/>
                <a:gd name="connsiteY175" fmla="*/ 125204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41440 w 6371569"/>
                <a:gd name="connsiteY180" fmla="*/ 1144091 h 4548521"/>
                <a:gd name="connsiteX181" fmla="*/ 2896990 w 6371569"/>
                <a:gd name="connsiteY181" fmla="*/ 1086941 h 4548521"/>
                <a:gd name="connsiteX182" fmla="*/ 2865240 w 6371569"/>
                <a:gd name="connsiteY182" fmla="*/ 1048841 h 4548521"/>
                <a:gd name="connsiteX183" fmla="*/ 2839840 w 6371569"/>
                <a:gd name="connsiteY183" fmla="*/ 1029791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59040 w 6371569"/>
                <a:gd name="connsiteY151" fmla="*/ 1283791 h 4548521"/>
                <a:gd name="connsiteX152" fmla="*/ 3919340 w 6371569"/>
                <a:gd name="connsiteY152" fmla="*/ 1220291 h 4548521"/>
                <a:gd name="connsiteX153" fmla="*/ 3900290 w 6371569"/>
                <a:gd name="connsiteY153" fmla="*/ 1213941 h 4548521"/>
                <a:gd name="connsiteX154" fmla="*/ 3709790 w 6371569"/>
                <a:gd name="connsiteY154" fmla="*/ 1207591 h 4548521"/>
                <a:gd name="connsiteX155" fmla="*/ 3627240 w 6371569"/>
                <a:gd name="connsiteY155" fmla="*/ 1213941 h 4548521"/>
                <a:gd name="connsiteX156" fmla="*/ 3589140 w 6371569"/>
                <a:gd name="connsiteY156" fmla="*/ 1232991 h 4548521"/>
                <a:gd name="connsiteX157" fmla="*/ 3551040 w 6371569"/>
                <a:gd name="connsiteY157" fmla="*/ 1245691 h 4548521"/>
                <a:gd name="connsiteX158" fmla="*/ 3531990 w 6371569"/>
                <a:gd name="connsiteY158" fmla="*/ 1258391 h 4548521"/>
                <a:gd name="connsiteX159" fmla="*/ 3512940 w 6371569"/>
                <a:gd name="connsiteY159" fmla="*/ 1264741 h 4548521"/>
                <a:gd name="connsiteX160" fmla="*/ 3474840 w 6371569"/>
                <a:gd name="connsiteY160" fmla="*/ 1290141 h 4548521"/>
                <a:gd name="connsiteX161" fmla="*/ 3455790 w 6371569"/>
                <a:gd name="connsiteY161" fmla="*/ 1302841 h 4548521"/>
                <a:gd name="connsiteX162" fmla="*/ 3455790 w 6371569"/>
                <a:gd name="connsiteY162" fmla="*/ 1455241 h 4548521"/>
                <a:gd name="connsiteX163" fmla="*/ 3366890 w 6371569"/>
                <a:gd name="connsiteY163" fmla="*/ 1506041 h 4548521"/>
                <a:gd name="connsiteX164" fmla="*/ 3271640 w 6371569"/>
                <a:gd name="connsiteY164" fmla="*/ 1448891 h 4548521"/>
                <a:gd name="connsiteX165" fmla="*/ 3252590 w 6371569"/>
                <a:gd name="connsiteY165" fmla="*/ 1455241 h 4548521"/>
                <a:gd name="connsiteX166" fmla="*/ 3176390 w 6371569"/>
                <a:gd name="connsiteY166" fmla="*/ 1429841 h 4548521"/>
                <a:gd name="connsiteX167" fmla="*/ 3157340 w 6371569"/>
                <a:gd name="connsiteY167" fmla="*/ 1410791 h 4548521"/>
                <a:gd name="connsiteX168" fmla="*/ 3138290 w 6371569"/>
                <a:gd name="connsiteY168" fmla="*/ 1372691 h 4548521"/>
                <a:gd name="connsiteX169" fmla="*/ 3131940 w 6371569"/>
                <a:gd name="connsiteY169" fmla="*/ 1353641 h 4548521"/>
                <a:gd name="connsiteX170" fmla="*/ 3119240 w 6371569"/>
                <a:gd name="connsiteY170" fmla="*/ 1334591 h 4548521"/>
                <a:gd name="connsiteX171" fmla="*/ 3112890 w 6371569"/>
                <a:gd name="connsiteY171" fmla="*/ 1315541 h 4548521"/>
                <a:gd name="connsiteX172" fmla="*/ 3100190 w 6371569"/>
                <a:gd name="connsiteY172" fmla="*/ 1296491 h 4548521"/>
                <a:gd name="connsiteX173" fmla="*/ 3087490 w 6371569"/>
                <a:gd name="connsiteY173" fmla="*/ 1271091 h 4548521"/>
                <a:gd name="connsiteX174" fmla="*/ 3068440 w 6371569"/>
                <a:gd name="connsiteY174" fmla="*/ 125204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41440 w 6371569"/>
                <a:gd name="connsiteY179" fmla="*/ 1144091 h 4548521"/>
                <a:gd name="connsiteX180" fmla="*/ 2896990 w 6371569"/>
                <a:gd name="connsiteY180" fmla="*/ 1086941 h 4548521"/>
                <a:gd name="connsiteX181" fmla="*/ 2865240 w 6371569"/>
                <a:gd name="connsiteY181" fmla="*/ 1048841 h 4548521"/>
                <a:gd name="connsiteX182" fmla="*/ 2839840 w 6371569"/>
                <a:gd name="connsiteY182" fmla="*/ 1029791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919340 w 6371569"/>
                <a:gd name="connsiteY152" fmla="*/ 1220291 h 4548521"/>
                <a:gd name="connsiteX153" fmla="*/ 3900290 w 6371569"/>
                <a:gd name="connsiteY153" fmla="*/ 1213941 h 4548521"/>
                <a:gd name="connsiteX154" fmla="*/ 3709790 w 6371569"/>
                <a:gd name="connsiteY154" fmla="*/ 1207591 h 4548521"/>
                <a:gd name="connsiteX155" fmla="*/ 3627240 w 6371569"/>
                <a:gd name="connsiteY155" fmla="*/ 1213941 h 4548521"/>
                <a:gd name="connsiteX156" fmla="*/ 3589140 w 6371569"/>
                <a:gd name="connsiteY156" fmla="*/ 1232991 h 4548521"/>
                <a:gd name="connsiteX157" fmla="*/ 3551040 w 6371569"/>
                <a:gd name="connsiteY157" fmla="*/ 1245691 h 4548521"/>
                <a:gd name="connsiteX158" fmla="*/ 3531990 w 6371569"/>
                <a:gd name="connsiteY158" fmla="*/ 1258391 h 4548521"/>
                <a:gd name="connsiteX159" fmla="*/ 3512940 w 6371569"/>
                <a:gd name="connsiteY159" fmla="*/ 1264741 h 4548521"/>
                <a:gd name="connsiteX160" fmla="*/ 3474840 w 6371569"/>
                <a:gd name="connsiteY160" fmla="*/ 1290141 h 4548521"/>
                <a:gd name="connsiteX161" fmla="*/ 3455790 w 6371569"/>
                <a:gd name="connsiteY161" fmla="*/ 1302841 h 4548521"/>
                <a:gd name="connsiteX162" fmla="*/ 3455790 w 6371569"/>
                <a:gd name="connsiteY162" fmla="*/ 1455241 h 4548521"/>
                <a:gd name="connsiteX163" fmla="*/ 3366890 w 6371569"/>
                <a:gd name="connsiteY163" fmla="*/ 1506041 h 4548521"/>
                <a:gd name="connsiteX164" fmla="*/ 3271640 w 6371569"/>
                <a:gd name="connsiteY164" fmla="*/ 1448891 h 4548521"/>
                <a:gd name="connsiteX165" fmla="*/ 3252590 w 6371569"/>
                <a:gd name="connsiteY165" fmla="*/ 1455241 h 4548521"/>
                <a:gd name="connsiteX166" fmla="*/ 3176390 w 6371569"/>
                <a:gd name="connsiteY166" fmla="*/ 1429841 h 4548521"/>
                <a:gd name="connsiteX167" fmla="*/ 3157340 w 6371569"/>
                <a:gd name="connsiteY167" fmla="*/ 1410791 h 4548521"/>
                <a:gd name="connsiteX168" fmla="*/ 3138290 w 6371569"/>
                <a:gd name="connsiteY168" fmla="*/ 1372691 h 4548521"/>
                <a:gd name="connsiteX169" fmla="*/ 3131940 w 6371569"/>
                <a:gd name="connsiteY169" fmla="*/ 1353641 h 4548521"/>
                <a:gd name="connsiteX170" fmla="*/ 3119240 w 6371569"/>
                <a:gd name="connsiteY170" fmla="*/ 1334591 h 4548521"/>
                <a:gd name="connsiteX171" fmla="*/ 3112890 w 6371569"/>
                <a:gd name="connsiteY171" fmla="*/ 1315541 h 4548521"/>
                <a:gd name="connsiteX172" fmla="*/ 3100190 w 6371569"/>
                <a:gd name="connsiteY172" fmla="*/ 1296491 h 4548521"/>
                <a:gd name="connsiteX173" fmla="*/ 3087490 w 6371569"/>
                <a:gd name="connsiteY173" fmla="*/ 1271091 h 4548521"/>
                <a:gd name="connsiteX174" fmla="*/ 3068440 w 6371569"/>
                <a:gd name="connsiteY174" fmla="*/ 125204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41440 w 6371569"/>
                <a:gd name="connsiteY179" fmla="*/ 1144091 h 4548521"/>
                <a:gd name="connsiteX180" fmla="*/ 2896990 w 6371569"/>
                <a:gd name="connsiteY180" fmla="*/ 1086941 h 4548521"/>
                <a:gd name="connsiteX181" fmla="*/ 2865240 w 6371569"/>
                <a:gd name="connsiteY181" fmla="*/ 1048841 h 4548521"/>
                <a:gd name="connsiteX182" fmla="*/ 2839840 w 6371569"/>
                <a:gd name="connsiteY182" fmla="*/ 1029791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919340 w 6371569"/>
                <a:gd name="connsiteY152" fmla="*/ 1220291 h 4548521"/>
                <a:gd name="connsiteX153" fmla="*/ 3709790 w 6371569"/>
                <a:gd name="connsiteY153" fmla="*/ 1207591 h 4548521"/>
                <a:gd name="connsiteX154" fmla="*/ 3627240 w 6371569"/>
                <a:gd name="connsiteY154" fmla="*/ 1213941 h 4548521"/>
                <a:gd name="connsiteX155" fmla="*/ 3589140 w 6371569"/>
                <a:gd name="connsiteY155" fmla="*/ 1232991 h 4548521"/>
                <a:gd name="connsiteX156" fmla="*/ 3551040 w 6371569"/>
                <a:gd name="connsiteY156" fmla="*/ 1245691 h 4548521"/>
                <a:gd name="connsiteX157" fmla="*/ 3531990 w 6371569"/>
                <a:gd name="connsiteY157" fmla="*/ 1258391 h 4548521"/>
                <a:gd name="connsiteX158" fmla="*/ 3512940 w 6371569"/>
                <a:gd name="connsiteY158" fmla="*/ 1264741 h 4548521"/>
                <a:gd name="connsiteX159" fmla="*/ 3474840 w 6371569"/>
                <a:gd name="connsiteY159" fmla="*/ 1290141 h 4548521"/>
                <a:gd name="connsiteX160" fmla="*/ 3455790 w 6371569"/>
                <a:gd name="connsiteY160" fmla="*/ 1302841 h 4548521"/>
                <a:gd name="connsiteX161" fmla="*/ 3455790 w 6371569"/>
                <a:gd name="connsiteY161" fmla="*/ 1455241 h 4548521"/>
                <a:gd name="connsiteX162" fmla="*/ 3366890 w 6371569"/>
                <a:gd name="connsiteY162" fmla="*/ 1506041 h 4548521"/>
                <a:gd name="connsiteX163" fmla="*/ 3271640 w 6371569"/>
                <a:gd name="connsiteY163" fmla="*/ 1448891 h 4548521"/>
                <a:gd name="connsiteX164" fmla="*/ 3252590 w 6371569"/>
                <a:gd name="connsiteY164" fmla="*/ 1455241 h 4548521"/>
                <a:gd name="connsiteX165" fmla="*/ 3176390 w 6371569"/>
                <a:gd name="connsiteY165" fmla="*/ 1429841 h 4548521"/>
                <a:gd name="connsiteX166" fmla="*/ 3157340 w 6371569"/>
                <a:gd name="connsiteY166" fmla="*/ 1410791 h 4548521"/>
                <a:gd name="connsiteX167" fmla="*/ 3138290 w 6371569"/>
                <a:gd name="connsiteY167" fmla="*/ 1372691 h 4548521"/>
                <a:gd name="connsiteX168" fmla="*/ 3131940 w 6371569"/>
                <a:gd name="connsiteY168" fmla="*/ 1353641 h 4548521"/>
                <a:gd name="connsiteX169" fmla="*/ 3119240 w 6371569"/>
                <a:gd name="connsiteY169" fmla="*/ 1334591 h 4548521"/>
                <a:gd name="connsiteX170" fmla="*/ 3112890 w 6371569"/>
                <a:gd name="connsiteY170" fmla="*/ 1315541 h 4548521"/>
                <a:gd name="connsiteX171" fmla="*/ 3100190 w 6371569"/>
                <a:gd name="connsiteY171" fmla="*/ 1296491 h 4548521"/>
                <a:gd name="connsiteX172" fmla="*/ 3087490 w 6371569"/>
                <a:gd name="connsiteY172" fmla="*/ 1271091 h 4548521"/>
                <a:gd name="connsiteX173" fmla="*/ 3068440 w 6371569"/>
                <a:gd name="connsiteY173" fmla="*/ 125204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09790 w 6371569"/>
                <a:gd name="connsiteY153" fmla="*/ 1207591 h 4548521"/>
                <a:gd name="connsiteX154" fmla="*/ 3627240 w 6371569"/>
                <a:gd name="connsiteY154" fmla="*/ 1213941 h 4548521"/>
                <a:gd name="connsiteX155" fmla="*/ 3589140 w 6371569"/>
                <a:gd name="connsiteY155" fmla="*/ 1232991 h 4548521"/>
                <a:gd name="connsiteX156" fmla="*/ 3551040 w 6371569"/>
                <a:gd name="connsiteY156" fmla="*/ 1245691 h 4548521"/>
                <a:gd name="connsiteX157" fmla="*/ 3531990 w 6371569"/>
                <a:gd name="connsiteY157" fmla="*/ 1258391 h 4548521"/>
                <a:gd name="connsiteX158" fmla="*/ 3512940 w 6371569"/>
                <a:gd name="connsiteY158" fmla="*/ 1264741 h 4548521"/>
                <a:gd name="connsiteX159" fmla="*/ 3474840 w 6371569"/>
                <a:gd name="connsiteY159" fmla="*/ 1290141 h 4548521"/>
                <a:gd name="connsiteX160" fmla="*/ 3455790 w 6371569"/>
                <a:gd name="connsiteY160" fmla="*/ 1302841 h 4548521"/>
                <a:gd name="connsiteX161" fmla="*/ 3455790 w 6371569"/>
                <a:gd name="connsiteY161" fmla="*/ 1455241 h 4548521"/>
                <a:gd name="connsiteX162" fmla="*/ 3366890 w 6371569"/>
                <a:gd name="connsiteY162" fmla="*/ 1506041 h 4548521"/>
                <a:gd name="connsiteX163" fmla="*/ 3271640 w 6371569"/>
                <a:gd name="connsiteY163" fmla="*/ 1448891 h 4548521"/>
                <a:gd name="connsiteX164" fmla="*/ 3252590 w 6371569"/>
                <a:gd name="connsiteY164" fmla="*/ 1455241 h 4548521"/>
                <a:gd name="connsiteX165" fmla="*/ 3176390 w 6371569"/>
                <a:gd name="connsiteY165" fmla="*/ 1429841 h 4548521"/>
                <a:gd name="connsiteX166" fmla="*/ 3157340 w 6371569"/>
                <a:gd name="connsiteY166" fmla="*/ 1410791 h 4548521"/>
                <a:gd name="connsiteX167" fmla="*/ 3138290 w 6371569"/>
                <a:gd name="connsiteY167" fmla="*/ 1372691 h 4548521"/>
                <a:gd name="connsiteX168" fmla="*/ 3131940 w 6371569"/>
                <a:gd name="connsiteY168" fmla="*/ 1353641 h 4548521"/>
                <a:gd name="connsiteX169" fmla="*/ 3119240 w 6371569"/>
                <a:gd name="connsiteY169" fmla="*/ 1334591 h 4548521"/>
                <a:gd name="connsiteX170" fmla="*/ 3112890 w 6371569"/>
                <a:gd name="connsiteY170" fmla="*/ 1315541 h 4548521"/>
                <a:gd name="connsiteX171" fmla="*/ 3100190 w 6371569"/>
                <a:gd name="connsiteY171" fmla="*/ 1296491 h 4548521"/>
                <a:gd name="connsiteX172" fmla="*/ 3087490 w 6371569"/>
                <a:gd name="connsiteY172" fmla="*/ 1271091 h 4548521"/>
                <a:gd name="connsiteX173" fmla="*/ 3068440 w 6371569"/>
                <a:gd name="connsiteY173" fmla="*/ 125204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589140 w 6371569"/>
                <a:gd name="connsiteY155" fmla="*/ 1232991 h 4548521"/>
                <a:gd name="connsiteX156" fmla="*/ 3551040 w 6371569"/>
                <a:gd name="connsiteY156" fmla="*/ 1245691 h 4548521"/>
                <a:gd name="connsiteX157" fmla="*/ 3531990 w 6371569"/>
                <a:gd name="connsiteY157" fmla="*/ 1258391 h 4548521"/>
                <a:gd name="connsiteX158" fmla="*/ 3512940 w 6371569"/>
                <a:gd name="connsiteY158" fmla="*/ 1264741 h 4548521"/>
                <a:gd name="connsiteX159" fmla="*/ 3474840 w 6371569"/>
                <a:gd name="connsiteY159" fmla="*/ 1290141 h 4548521"/>
                <a:gd name="connsiteX160" fmla="*/ 3455790 w 6371569"/>
                <a:gd name="connsiteY160" fmla="*/ 1302841 h 4548521"/>
                <a:gd name="connsiteX161" fmla="*/ 3455790 w 6371569"/>
                <a:gd name="connsiteY161" fmla="*/ 1455241 h 4548521"/>
                <a:gd name="connsiteX162" fmla="*/ 3366890 w 6371569"/>
                <a:gd name="connsiteY162" fmla="*/ 1506041 h 4548521"/>
                <a:gd name="connsiteX163" fmla="*/ 3271640 w 6371569"/>
                <a:gd name="connsiteY163" fmla="*/ 1448891 h 4548521"/>
                <a:gd name="connsiteX164" fmla="*/ 3252590 w 6371569"/>
                <a:gd name="connsiteY164" fmla="*/ 1455241 h 4548521"/>
                <a:gd name="connsiteX165" fmla="*/ 3176390 w 6371569"/>
                <a:gd name="connsiteY165" fmla="*/ 1429841 h 4548521"/>
                <a:gd name="connsiteX166" fmla="*/ 3157340 w 6371569"/>
                <a:gd name="connsiteY166" fmla="*/ 1410791 h 4548521"/>
                <a:gd name="connsiteX167" fmla="*/ 3138290 w 6371569"/>
                <a:gd name="connsiteY167" fmla="*/ 1372691 h 4548521"/>
                <a:gd name="connsiteX168" fmla="*/ 3131940 w 6371569"/>
                <a:gd name="connsiteY168" fmla="*/ 1353641 h 4548521"/>
                <a:gd name="connsiteX169" fmla="*/ 3119240 w 6371569"/>
                <a:gd name="connsiteY169" fmla="*/ 1334591 h 4548521"/>
                <a:gd name="connsiteX170" fmla="*/ 3112890 w 6371569"/>
                <a:gd name="connsiteY170" fmla="*/ 1315541 h 4548521"/>
                <a:gd name="connsiteX171" fmla="*/ 3100190 w 6371569"/>
                <a:gd name="connsiteY171" fmla="*/ 1296491 h 4548521"/>
                <a:gd name="connsiteX172" fmla="*/ 3087490 w 6371569"/>
                <a:gd name="connsiteY172" fmla="*/ 1271091 h 4548521"/>
                <a:gd name="connsiteX173" fmla="*/ 3068440 w 6371569"/>
                <a:gd name="connsiteY173" fmla="*/ 125204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589140 w 6371569"/>
                <a:gd name="connsiteY155" fmla="*/ 1232991 h 4548521"/>
                <a:gd name="connsiteX156" fmla="*/ 3531990 w 6371569"/>
                <a:gd name="connsiteY156" fmla="*/ 1258391 h 4548521"/>
                <a:gd name="connsiteX157" fmla="*/ 3512940 w 6371569"/>
                <a:gd name="connsiteY157" fmla="*/ 1264741 h 4548521"/>
                <a:gd name="connsiteX158" fmla="*/ 3474840 w 6371569"/>
                <a:gd name="connsiteY158" fmla="*/ 1290141 h 4548521"/>
                <a:gd name="connsiteX159" fmla="*/ 3455790 w 6371569"/>
                <a:gd name="connsiteY159" fmla="*/ 1302841 h 4548521"/>
                <a:gd name="connsiteX160" fmla="*/ 3455790 w 6371569"/>
                <a:gd name="connsiteY160" fmla="*/ 1455241 h 4548521"/>
                <a:gd name="connsiteX161" fmla="*/ 3366890 w 6371569"/>
                <a:gd name="connsiteY161" fmla="*/ 1506041 h 4548521"/>
                <a:gd name="connsiteX162" fmla="*/ 3271640 w 6371569"/>
                <a:gd name="connsiteY162" fmla="*/ 1448891 h 4548521"/>
                <a:gd name="connsiteX163" fmla="*/ 3252590 w 6371569"/>
                <a:gd name="connsiteY163" fmla="*/ 1455241 h 4548521"/>
                <a:gd name="connsiteX164" fmla="*/ 3176390 w 6371569"/>
                <a:gd name="connsiteY164" fmla="*/ 1429841 h 4548521"/>
                <a:gd name="connsiteX165" fmla="*/ 3157340 w 6371569"/>
                <a:gd name="connsiteY165" fmla="*/ 1410791 h 4548521"/>
                <a:gd name="connsiteX166" fmla="*/ 3138290 w 6371569"/>
                <a:gd name="connsiteY166" fmla="*/ 1372691 h 4548521"/>
                <a:gd name="connsiteX167" fmla="*/ 3131940 w 6371569"/>
                <a:gd name="connsiteY167" fmla="*/ 1353641 h 4548521"/>
                <a:gd name="connsiteX168" fmla="*/ 3119240 w 6371569"/>
                <a:gd name="connsiteY168" fmla="*/ 1334591 h 4548521"/>
                <a:gd name="connsiteX169" fmla="*/ 3112890 w 6371569"/>
                <a:gd name="connsiteY169" fmla="*/ 1315541 h 4548521"/>
                <a:gd name="connsiteX170" fmla="*/ 3100190 w 6371569"/>
                <a:gd name="connsiteY170" fmla="*/ 1296491 h 4548521"/>
                <a:gd name="connsiteX171" fmla="*/ 3087490 w 6371569"/>
                <a:gd name="connsiteY171" fmla="*/ 1271091 h 4548521"/>
                <a:gd name="connsiteX172" fmla="*/ 3068440 w 6371569"/>
                <a:gd name="connsiteY172" fmla="*/ 1252041 h 4548521"/>
                <a:gd name="connsiteX173" fmla="*/ 3030340 w 6371569"/>
                <a:gd name="connsiteY173" fmla="*/ 1232991 h 4548521"/>
                <a:gd name="connsiteX174" fmla="*/ 3011290 w 6371569"/>
                <a:gd name="connsiteY174" fmla="*/ 1213941 h 4548521"/>
                <a:gd name="connsiteX175" fmla="*/ 2985890 w 6371569"/>
                <a:gd name="connsiteY175" fmla="*/ 1194891 h 4548521"/>
                <a:gd name="connsiteX176" fmla="*/ 2966840 w 6371569"/>
                <a:gd name="connsiteY176" fmla="*/ 1169491 h 4548521"/>
                <a:gd name="connsiteX177" fmla="*/ 2941440 w 6371569"/>
                <a:gd name="connsiteY177" fmla="*/ 1144091 h 4548521"/>
                <a:gd name="connsiteX178" fmla="*/ 2896990 w 6371569"/>
                <a:gd name="connsiteY178" fmla="*/ 1086941 h 4548521"/>
                <a:gd name="connsiteX179" fmla="*/ 2865240 w 6371569"/>
                <a:gd name="connsiteY179" fmla="*/ 1048841 h 4548521"/>
                <a:gd name="connsiteX180" fmla="*/ 2839840 w 6371569"/>
                <a:gd name="connsiteY180" fmla="*/ 1029791 h 4548521"/>
                <a:gd name="connsiteX181" fmla="*/ 2801740 w 6371569"/>
                <a:gd name="connsiteY181" fmla="*/ 1004391 h 4548521"/>
                <a:gd name="connsiteX182" fmla="*/ 2757290 w 6371569"/>
                <a:gd name="connsiteY182" fmla="*/ 966291 h 4548521"/>
                <a:gd name="connsiteX183" fmla="*/ 2719190 w 6371569"/>
                <a:gd name="connsiteY183" fmla="*/ 928191 h 4548521"/>
                <a:gd name="connsiteX184" fmla="*/ 2700140 w 6371569"/>
                <a:gd name="connsiteY184" fmla="*/ 915491 h 4548521"/>
                <a:gd name="connsiteX185" fmla="*/ 2655690 w 6371569"/>
                <a:gd name="connsiteY185" fmla="*/ 871041 h 4548521"/>
                <a:gd name="connsiteX186" fmla="*/ 2630290 w 6371569"/>
                <a:gd name="connsiteY186" fmla="*/ 832941 h 4548521"/>
                <a:gd name="connsiteX187" fmla="*/ 2598540 w 6371569"/>
                <a:gd name="connsiteY187" fmla="*/ 801191 h 4548521"/>
                <a:gd name="connsiteX188" fmla="*/ 2585840 w 6371569"/>
                <a:gd name="connsiteY188" fmla="*/ 782141 h 4548521"/>
                <a:gd name="connsiteX189" fmla="*/ 2522340 w 6371569"/>
                <a:gd name="connsiteY189" fmla="*/ 744041 h 4548521"/>
                <a:gd name="connsiteX190" fmla="*/ 2503290 w 6371569"/>
                <a:gd name="connsiteY190" fmla="*/ 724991 h 4548521"/>
                <a:gd name="connsiteX191" fmla="*/ 2452490 w 6371569"/>
                <a:gd name="connsiteY191" fmla="*/ 693241 h 4548521"/>
                <a:gd name="connsiteX192" fmla="*/ 2376290 w 6371569"/>
                <a:gd name="connsiteY192" fmla="*/ 642441 h 4548521"/>
                <a:gd name="connsiteX193" fmla="*/ 2331840 w 6371569"/>
                <a:gd name="connsiteY193" fmla="*/ 585291 h 4548521"/>
                <a:gd name="connsiteX194" fmla="*/ 2293740 w 6371569"/>
                <a:gd name="connsiteY194" fmla="*/ 547191 h 4548521"/>
                <a:gd name="connsiteX195" fmla="*/ 2268340 w 6371569"/>
                <a:gd name="connsiteY195" fmla="*/ 496391 h 4548521"/>
                <a:gd name="connsiteX196" fmla="*/ 2223890 w 6371569"/>
                <a:gd name="connsiteY196" fmla="*/ 350341 h 4548521"/>
                <a:gd name="connsiteX197" fmla="*/ 2211190 w 6371569"/>
                <a:gd name="connsiteY197" fmla="*/ 331291 h 4548521"/>
                <a:gd name="connsiteX198" fmla="*/ 2204840 w 6371569"/>
                <a:gd name="connsiteY198" fmla="*/ 312241 h 4548521"/>
                <a:gd name="connsiteX199" fmla="*/ 2179440 w 6371569"/>
                <a:gd name="connsiteY199" fmla="*/ 274141 h 4548521"/>
                <a:gd name="connsiteX200" fmla="*/ 2122290 w 6371569"/>
                <a:gd name="connsiteY200" fmla="*/ 134441 h 4548521"/>
                <a:gd name="connsiteX201" fmla="*/ 2096890 w 6371569"/>
                <a:gd name="connsiteY201" fmla="*/ 96341 h 4548521"/>
                <a:gd name="connsiteX202" fmla="*/ 2071490 w 6371569"/>
                <a:gd name="connsiteY202" fmla="*/ 89991 h 4548521"/>
                <a:gd name="connsiteX203" fmla="*/ 2001640 w 6371569"/>
                <a:gd name="connsiteY203" fmla="*/ 58241 h 4548521"/>
                <a:gd name="connsiteX204" fmla="*/ 1982590 w 6371569"/>
                <a:gd name="connsiteY204" fmla="*/ 45541 h 4548521"/>
                <a:gd name="connsiteX205" fmla="*/ 1684140 w 6371569"/>
                <a:gd name="connsiteY205" fmla="*/ 26491 h 4548521"/>
                <a:gd name="connsiteX206" fmla="*/ 763390 w 6371569"/>
                <a:gd name="connsiteY206" fmla="*/ 13791 h 4548521"/>
                <a:gd name="connsiteX207" fmla="*/ 503040 w 6371569"/>
                <a:gd name="connsiteY207" fmla="*/ 1091 h 4548521"/>
                <a:gd name="connsiteX208" fmla="*/ 452240 w 6371569"/>
                <a:gd name="connsiteY208" fmla="*/ 20141 h 4548521"/>
                <a:gd name="connsiteX209" fmla="*/ 134740 w 6371569"/>
                <a:gd name="connsiteY209" fmla="*/ 20141 h 4548521"/>
                <a:gd name="connsiteX210" fmla="*/ 45840 w 6371569"/>
                <a:gd name="connsiteY210" fmla="*/ 64591 h 4548521"/>
                <a:gd name="connsiteX211" fmla="*/ 26790 w 6371569"/>
                <a:gd name="connsiteY211" fmla="*/ 229691 h 4548521"/>
                <a:gd name="connsiteX212" fmla="*/ 7740 w 6371569"/>
                <a:gd name="connsiteY212" fmla="*/ 369391 h 4548521"/>
                <a:gd name="connsiteX213" fmla="*/ 20440 w 6371569"/>
                <a:gd name="connsiteY21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589140 w 6371569"/>
                <a:gd name="connsiteY155" fmla="*/ 1232991 h 4548521"/>
                <a:gd name="connsiteX156" fmla="*/ 3512940 w 6371569"/>
                <a:gd name="connsiteY156" fmla="*/ 1264741 h 4548521"/>
                <a:gd name="connsiteX157" fmla="*/ 3474840 w 6371569"/>
                <a:gd name="connsiteY157" fmla="*/ 1290141 h 4548521"/>
                <a:gd name="connsiteX158" fmla="*/ 3455790 w 6371569"/>
                <a:gd name="connsiteY158" fmla="*/ 1302841 h 4548521"/>
                <a:gd name="connsiteX159" fmla="*/ 3455790 w 6371569"/>
                <a:gd name="connsiteY159" fmla="*/ 1455241 h 4548521"/>
                <a:gd name="connsiteX160" fmla="*/ 3366890 w 6371569"/>
                <a:gd name="connsiteY160" fmla="*/ 1506041 h 4548521"/>
                <a:gd name="connsiteX161" fmla="*/ 3271640 w 6371569"/>
                <a:gd name="connsiteY161" fmla="*/ 1448891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87490 w 6371569"/>
                <a:gd name="connsiteY170" fmla="*/ 1271091 h 4548521"/>
                <a:gd name="connsiteX171" fmla="*/ 3068440 w 6371569"/>
                <a:gd name="connsiteY171" fmla="*/ 1252041 h 4548521"/>
                <a:gd name="connsiteX172" fmla="*/ 3030340 w 6371569"/>
                <a:gd name="connsiteY172" fmla="*/ 1232991 h 4548521"/>
                <a:gd name="connsiteX173" fmla="*/ 3011290 w 6371569"/>
                <a:gd name="connsiteY173" fmla="*/ 1213941 h 4548521"/>
                <a:gd name="connsiteX174" fmla="*/ 2985890 w 6371569"/>
                <a:gd name="connsiteY174" fmla="*/ 1194891 h 4548521"/>
                <a:gd name="connsiteX175" fmla="*/ 2966840 w 6371569"/>
                <a:gd name="connsiteY175" fmla="*/ 1169491 h 4548521"/>
                <a:gd name="connsiteX176" fmla="*/ 2941440 w 6371569"/>
                <a:gd name="connsiteY176" fmla="*/ 1144091 h 4548521"/>
                <a:gd name="connsiteX177" fmla="*/ 2896990 w 6371569"/>
                <a:gd name="connsiteY177" fmla="*/ 1086941 h 4548521"/>
                <a:gd name="connsiteX178" fmla="*/ 2865240 w 6371569"/>
                <a:gd name="connsiteY178" fmla="*/ 1048841 h 4548521"/>
                <a:gd name="connsiteX179" fmla="*/ 2839840 w 6371569"/>
                <a:gd name="connsiteY179" fmla="*/ 1029791 h 4548521"/>
                <a:gd name="connsiteX180" fmla="*/ 2801740 w 6371569"/>
                <a:gd name="connsiteY180" fmla="*/ 1004391 h 4548521"/>
                <a:gd name="connsiteX181" fmla="*/ 2757290 w 6371569"/>
                <a:gd name="connsiteY181" fmla="*/ 966291 h 4548521"/>
                <a:gd name="connsiteX182" fmla="*/ 2719190 w 6371569"/>
                <a:gd name="connsiteY182" fmla="*/ 928191 h 4548521"/>
                <a:gd name="connsiteX183" fmla="*/ 2700140 w 6371569"/>
                <a:gd name="connsiteY183" fmla="*/ 915491 h 4548521"/>
                <a:gd name="connsiteX184" fmla="*/ 2655690 w 6371569"/>
                <a:gd name="connsiteY184" fmla="*/ 871041 h 4548521"/>
                <a:gd name="connsiteX185" fmla="*/ 2630290 w 6371569"/>
                <a:gd name="connsiteY185" fmla="*/ 832941 h 4548521"/>
                <a:gd name="connsiteX186" fmla="*/ 2598540 w 6371569"/>
                <a:gd name="connsiteY186" fmla="*/ 801191 h 4548521"/>
                <a:gd name="connsiteX187" fmla="*/ 2585840 w 6371569"/>
                <a:gd name="connsiteY187" fmla="*/ 782141 h 4548521"/>
                <a:gd name="connsiteX188" fmla="*/ 2522340 w 6371569"/>
                <a:gd name="connsiteY188" fmla="*/ 744041 h 4548521"/>
                <a:gd name="connsiteX189" fmla="*/ 2503290 w 6371569"/>
                <a:gd name="connsiteY189" fmla="*/ 724991 h 4548521"/>
                <a:gd name="connsiteX190" fmla="*/ 2452490 w 6371569"/>
                <a:gd name="connsiteY190" fmla="*/ 693241 h 4548521"/>
                <a:gd name="connsiteX191" fmla="*/ 2376290 w 6371569"/>
                <a:gd name="connsiteY191" fmla="*/ 642441 h 4548521"/>
                <a:gd name="connsiteX192" fmla="*/ 2331840 w 6371569"/>
                <a:gd name="connsiteY192" fmla="*/ 585291 h 4548521"/>
                <a:gd name="connsiteX193" fmla="*/ 2293740 w 6371569"/>
                <a:gd name="connsiteY193" fmla="*/ 547191 h 4548521"/>
                <a:gd name="connsiteX194" fmla="*/ 2268340 w 6371569"/>
                <a:gd name="connsiteY194" fmla="*/ 496391 h 4548521"/>
                <a:gd name="connsiteX195" fmla="*/ 2223890 w 6371569"/>
                <a:gd name="connsiteY195" fmla="*/ 350341 h 4548521"/>
                <a:gd name="connsiteX196" fmla="*/ 2211190 w 6371569"/>
                <a:gd name="connsiteY196" fmla="*/ 331291 h 4548521"/>
                <a:gd name="connsiteX197" fmla="*/ 2204840 w 6371569"/>
                <a:gd name="connsiteY197" fmla="*/ 312241 h 4548521"/>
                <a:gd name="connsiteX198" fmla="*/ 2179440 w 6371569"/>
                <a:gd name="connsiteY198" fmla="*/ 274141 h 4548521"/>
                <a:gd name="connsiteX199" fmla="*/ 2122290 w 6371569"/>
                <a:gd name="connsiteY199" fmla="*/ 134441 h 4548521"/>
                <a:gd name="connsiteX200" fmla="*/ 2096890 w 6371569"/>
                <a:gd name="connsiteY200" fmla="*/ 96341 h 4548521"/>
                <a:gd name="connsiteX201" fmla="*/ 2071490 w 6371569"/>
                <a:gd name="connsiteY201" fmla="*/ 89991 h 4548521"/>
                <a:gd name="connsiteX202" fmla="*/ 2001640 w 6371569"/>
                <a:gd name="connsiteY202" fmla="*/ 58241 h 4548521"/>
                <a:gd name="connsiteX203" fmla="*/ 1982590 w 6371569"/>
                <a:gd name="connsiteY203" fmla="*/ 45541 h 4548521"/>
                <a:gd name="connsiteX204" fmla="*/ 1684140 w 6371569"/>
                <a:gd name="connsiteY204" fmla="*/ 26491 h 4548521"/>
                <a:gd name="connsiteX205" fmla="*/ 763390 w 6371569"/>
                <a:gd name="connsiteY205" fmla="*/ 13791 h 4548521"/>
                <a:gd name="connsiteX206" fmla="*/ 503040 w 6371569"/>
                <a:gd name="connsiteY206" fmla="*/ 1091 h 4548521"/>
                <a:gd name="connsiteX207" fmla="*/ 452240 w 6371569"/>
                <a:gd name="connsiteY207" fmla="*/ 20141 h 4548521"/>
                <a:gd name="connsiteX208" fmla="*/ 134740 w 6371569"/>
                <a:gd name="connsiteY208" fmla="*/ 20141 h 4548521"/>
                <a:gd name="connsiteX209" fmla="*/ 45840 w 6371569"/>
                <a:gd name="connsiteY209" fmla="*/ 64591 h 4548521"/>
                <a:gd name="connsiteX210" fmla="*/ 26790 w 6371569"/>
                <a:gd name="connsiteY210" fmla="*/ 229691 h 4548521"/>
                <a:gd name="connsiteX211" fmla="*/ 7740 w 6371569"/>
                <a:gd name="connsiteY211" fmla="*/ 369391 h 4548521"/>
                <a:gd name="connsiteX212" fmla="*/ 20440 w 6371569"/>
                <a:gd name="connsiteY21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589140 w 6371569"/>
                <a:gd name="connsiteY155" fmla="*/ 1232991 h 4548521"/>
                <a:gd name="connsiteX156" fmla="*/ 3512940 w 6371569"/>
                <a:gd name="connsiteY156" fmla="*/ 1264741 h 4548521"/>
                <a:gd name="connsiteX157" fmla="*/ 3455790 w 6371569"/>
                <a:gd name="connsiteY157" fmla="*/ 130284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87490 w 6371569"/>
                <a:gd name="connsiteY169" fmla="*/ 12710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589140 w 6371569"/>
                <a:gd name="connsiteY155" fmla="*/ 1232991 h 4548521"/>
                <a:gd name="connsiteX156" fmla="*/ 3512940 w 6371569"/>
                <a:gd name="connsiteY156" fmla="*/ 126474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87490 w 6371569"/>
                <a:gd name="connsiteY168" fmla="*/ 12710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589140 w 6371569"/>
                <a:gd name="connsiteY155" fmla="*/ 123299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87490 w 6371569"/>
                <a:gd name="connsiteY168" fmla="*/ 12710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87490 w 6371569"/>
                <a:gd name="connsiteY168" fmla="*/ 12710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43140 w 6371569"/>
                <a:gd name="connsiteY86" fmla="*/ 2604591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57427 w 6371569"/>
                <a:gd name="connsiteY86" fmla="*/ 2628404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22490 w 6371569"/>
                <a:gd name="connsiteY85" fmla="*/ 2687141 h 4548521"/>
                <a:gd name="connsiteX86" fmla="*/ 3857427 w 6371569"/>
                <a:gd name="connsiteY86" fmla="*/ 2628404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671690 w 6371569"/>
                <a:gd name="connsiteY84" fmla="*/ 2706191 h 4548521"/>
                <a:gd name="connsiteX85" fmla="*/ 3755827 w 6371569"/>
                <a:gd name="connsiteY85" fmla="*/ 2641897 h 4548521"/>
                <a:gd name="connsiteX86" fmla="*/ 3857427 w 6371569"/>
                <a:gd name="connsiteY86" fmla="*/ 2628404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65340 w 6371569"/>
                <a:gd name="connsiteY83" fmla="*/ 2788741 h 4548521"/>
                <a:gd name="connsiteX84" fmla="*/ 3721697 w 6371569"/>
                <a:gd name="connsiteY84" fmla="*/ 2691904 h 4548521"/>
                <a:gd name="connsiteX85" fmla="*/ 3755827 w 6371569"/>
                <a:gd name="connsiteY85" fmla="*/ 2641897 h 4548521"/>
                <a:gd name="connsiteX86" fmla="*/ 3857427 w 6371569"/>
                <a:gd name="connsiteY86" fmla="*/ 2628404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21697 w 6371569"/>
                <a:gd name="connsiteY84" fmla="*/ 2691904 h 4548521"/>
                <a:gd name="connsiteX85" fmla="*/ 3755827 w 6371569"/>
                <a:gd name="connsiteY85" fmla="*/ 2641897 h 4548521"/>
                <a:gd name="connsiteX86" fmla="*/ 3857427 w 6371569"/>
                <a:gd name="connsiteY86" fmla="*/ 2628404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5690 w 6371569"/>
                <a:gd name="connsiteY87" fmla="*/ 254109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4008240 w 6371569"/>
                <a:gd name="connsiteY88" fmla="*/ 2464891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4013003 w 6371569"/>
                <a:gd name="connsiteY88" fmla="*/ 2495848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4013003 w 6371569"/>
                <a:gd name="connsiteY88" fmla="*/ 2495848 h 4548521"/>
                <a:gd name="connsiteX89" fmla="*/ 4109840 w 6371569"/>
                <a:gd name="connsiteY89" fmla="*/ 2471241 h 4548521"/>
                <a:gd name="connsiteX90" fmla="*/ 4147940 w 6371569"/>
                <a:gd name="connsiteY90" fmla="*/ 2496641 h 4548521"/>
                <a:gd name="connsiteX91" fmla="*/ 4243190 w 6371569"/>
                <a:gd name="connsiteY91" fmla="*/ 2617291 h 4548521"/>
                <a:gd name="connsiteX92" fmla="*/ 4363840 w 6371569"/>
                <a:gd name="connsiteY92" fmla="*/ 2706191 h 4548521"/>
                <a:gd name="connsiteX93" fmla="*/ 4382890 w 6371569"/>
                <a:gd name="connsiteY93" fmla="*/ 2731591 h 4548521"/>
                <a:gd name="connsiteX94" fmla="*/ 4427340 w 6371569"/>
                <a:gd name="connsiteY94" fmla="*/ 2795091 h 4548521"/>
                <a:gd name="connsiteX95" fmla="*/ 4465440 w 6371569"/>
                <a:gd name="connsiteY95" fmla="*/ 2852241 h 4548521"/>
                <a:gd name="connsiteX96" fmla="*/ 4535290 w 6371569"/>
                <a:gd name="connsiteY96" fmla="*/ 2947491 h 4548521"/>
                <a:gd name="connsiteX97" fmla="*/ 4573390 w 6371569"/>
                <a:gd name="connsiteY97" fmla="*/ 3030041 h 4548521"/>
                <a:gd name="connsiteX98" fmla="*/ 4617840 w 6371569"/>
                <a:gd name="connsiteY98" fmla="*/ 3163391 h 4548521"/>
                <a:gd name="connsiteX99" fmla="*/ 4713090 w 6371569"/>
                <a:gd name="connsiteY99" fmla="*/ 3169741 h 4548521"/>
                <a:gd name="connsiteX100" fmla="*/ 4795640 w 6371569"/>
                <a:gd name="connsiteY100" fmla="*/ 3055441 h 4548521"/>
                <a:gd name="connsiteX101" fmla="*/ 4865490 w 6371569"/>
                <a:gd name="connsiteY101" fmla="*/ 2903041 h 4548521"/>
                <a:gd name="connsiteX102" fmla="*/ 4909940 w 6371569"/>
                <a:gd name="connsiteY102" fmla="*/ 2782391 h 4548521"/>
                <a:gd name="connsiteX103" fmla="*/ 4960740 w 6371569"/>
                <a:gd name="connsiteY103" fmla="*/ 2680791 h 4548521"/>
                <a:gd name="connsiteX104" fmla="*/ 5062340 w 6371569"/>
                <a:gd name="connsiteY104" fmla="*/ 2699841 h 4548521"/>
                <a:gd name="connsiteX105" fmla="*/ 5125840 w 6371569"/>
                <a:gd name="connsiteY105" fmla="*/ 2737941 h 4548521"/>
                <a:gd name="connsiteX106" fmla="*/ 5240140 w 6371569"/>
                <a:gd name="connsiteY106" fmla="*/ 2788741 h 4548521"/>
                <a:gd name="connsiteX107" fmla="*/ 5411590 w 6371569"/>
                <a:gd name="connsiteY107" fmla="*/ 2852241 h 4548521"/>
                <a:gd name="connsiteX108" fmla="*/ 5563990 w 6371569"/>
                <a:gd name="connsiteY108" fmla="*/ 2826841 h 4548521"/>
                <a:gd name="connsiteX109" fmla="*/ 5500490 w 6371569"/>
                <a:gd name="connsiteY109" fmla="*/ 2699841 h 4548521"/>
                <a:gd name="connsiteX110" fmla="*/ 5538590 w 6371569"/>
                <a:gd name="connsiteY110" fmla="*/ 2661741 h 4548521"/>
                <a:gd name="connsiteX111" fmla="*/ 5475090 w 6371569"/>
                <a:gd name="connsiteY111" fmla="*/ 2617291 h 4548521"/>
                <a:gd name="connsiteX112" fmla="*/ 5500490 w 6371569"/>
                <a:gd name="connsiteY112" fmla="*/ 2534741 h 4548521"/>
                <a:gd name="connsiteX113" fmla="*/ 5538590 w 6371569"/>
                <a:gd name="connsiteY113" fmla="*/ 2433141 h 4548521"/>
                <a:gd name="connsiteX114" fmla="*/ 5513190 w 6371569"/>
                <a:gd name="connsiteY114" fmla="*/ 2356941 h 4548521"/>
                <a:gd name="connsiteX115" fmla="*/ 5551290 w 6371569"/>
                <a:gd name="connsiteY115" fmla="*/ 2293441 h 4548521"/>
                <a:gd name="connsiteX116" fmla="*/ 5576690 w 6371569"/>
                <a:gd name="connsiteY116" fmla="*/ 2287091 h 4548521"/>
                <a:gd name="connsiteX117" fmla="*/ 5722740 w 6371569"/>
                <a:gd name="connsiteY117" fmla="*/ 2331541 h 4548521"/>
                <a:gd name="connsiteX118" fmla="*/ 5843390 w 6371569"/>
                <a:gd name="connsiteY118" fmla="*/ 2299791 h 4548521"/>
                <a:gd name="connsiteX119" fmla="*/ 6071990 w 6371569"/>
                <a:gd name="connsiteY119" fmla="*/ 2312491 h 4548521"/>
                <a:gd name="connsiteX120" fmla="*/ 6230740 w 6371569"/>
                <a:gd name="connsiteY120" fmla="*/ 2331541 h 4548521"/>
                <a:gd name="connsiteX121" fmla="*/ 6338690 w 6371569"/>
                <a:gd name="connsiteY121" fmla="*/ 2325191 h 4548521"/>
                <a:gd name="connsiteX122" fmla="*/ 6370440 w 6371569"/>
                <a:gd name="connsiteY122" fmla="*/ 2236291 h 4548521"/>
                <a:gd name="connsiteX123" fmla="*/ 6306940 w 6371569"/>
                <a:gd name="connsiteY123" fmla="*/ 2102941 h 4548521"/>
                <a:gd name="connsiteX124" fmla="*/ 6300590 w 6371569"/>
                <a:gd name="connsiteY124" fmla="*/ 2033091 h 4548521"/>
                <a:gd name="connsiteX125" fmla="*/ 6281540 w 6371569"/>
                <a:gd name="connsiteY125" fmla="*/ 1969591 h 4548521"/>
                <a:gd name="connsiteX126" fmla="*/ 6268840 w 6371569"/>
                <a:gd name="connsiteY126" fmla="*/ 1937841 h 4548521"/>
                <a:gd name="connsiteX127" fmla="*/ 6249790 w 6371569"/>
                <a:gd name="connsiteY127" fmla="*/ 1899741 h 4548521"/>
                <a:gd name="connsiteX128" fmla="*/ 6243440 w 6371569"/>
                <a:gd name="connsiteY128" fmla="*/ 1874341 h 4548521"/>
                <a:gd name="connsiteX129" fmla="*/ 6256140 w 6371569"/>
                <a:gd name="connsiteY129" fmla="*/ 1753691 h 4548521"/>
                <a:gd name="connsiteX130" fmla="*/ 6230740 w 6371569"/>
                <a:gd name="connsiteY130" fmla="*/ 1677491 h 4548521"/>
                <a:gd name="connsiteX131" fmla="*/ 6211690 w 6371569"/>
                <a:gd name="connsiteY131" fmla="*/ 1569541 h 4548521"/>
                <a:gd name="connsiteX132" fmla="*/ 6059290 w 6371569"/>
                <a:gd name="connsiteY132" fmla="*/ 1474291 h 4548521"/>
                <a:gd name="connsiteX133" fmla="*/ 6002140 w 6371569"/>
                <a:gd name="connsiteY133" fmla="*/ 1461591 h 4548521"/>
                <a:gd name="connsiteX134" fmla="*/ 5964040 w 6371569"/>
                <a:gd name="connsiteY134" fmla="*/ 1448891 h 4548521"/>
                <a:gd name="connsiteX135" fmla="*/ 5944990 w 6371569"/>
                <a:gd name="connsiteY135" fmla="*/ 1442541 h 4548521"/>
                <a:gd name="connsiteX136" fmla="*/ 5887840 w 6371569"/>
                <a:gd name="connsiteY136" fmla="*/ 1429841 h 4548521"/>
                <a:gd name="connsiteX137" fmla="*/ 5868790 w 6371569"/>
                <a:gd name="connsiteY137" fmla="*/ 1423491 h 4548521"/>
                <a:gd name="connsiteX138" fmla="*/ 5690990 w 6371569"/>
                <a:gd name="connsiteY138" fmla="*/ 1436191 h 4548521"/>
                <a:gd name="connsiteX139" fmla="*/ 5519540 w 6371569"/>
                <a:gd name="connsiteY139" fmla="*/ 1506041 h 4548521"/>
                <a:gd name="connsiteX140" fmla="*/ 5329040 w 6371569"/>
                <a:gd name="connsiteY140" fmla="*/ 1556841 h 4548521"/>
                <a:gd name="connsiteX141" fmla="*/ 5202040 w 6371569"/>
                <a:gd name="connsiteY141" fmla="*/ 1525091 h 4548521"/>
                <a:gd name="connsiteX142" fmla="*/ 5030590 w 6371569"/>
                <a:gd name="connsiteY142" fmla="*/ 1512391 h 4548521"/>
                <a:gd name="connsiteX143" fmla="*/ 4986140 w 6371569"/>
                <a:gd name="connsiteY143" fmla="*/ 1429841 h 4548521"/>
                <a:gd name="connsiteX144" fmla="*/ 4852790 w 6371569"/>
                <a:gd name="connsiteY144" fmla="*/ 1429841 h 4548521"/>
                <a:gd name="connsiteX145" fmla="*/ 4522590 w 6371569"/>
                <a:gd name="connsiteY145" fmla="*/ 1442541 h 4548521"/>
                <a:gd name="connsiteX146" fmla="*/ 4490840 w 6371569"/>
                <a:gd name="connsiteY146" fmla="*/ 1436191 h 4548521"/>
                <a:gd name="connsiteX147" fmla="*/ 4452740 w 6371569"/>
                <a:gd name="connsiteY147" fmla="*/ 1423491 h 4548521"/>
                <a:gd name="connsiteX148" fmla="*/ 4281290 w 6371569"/>
                <a:gd name="connsiteY148" fmla="*/ 1366341 h 4548521"/>
                <a:gd name="connsiteX149" fmla="*/ 4211440 w 6371569"/>
                <a:gd name="connsiteY149" fmla="*/ 1347291 h 4548521"/>
                <a:gd name="connsiteX150" fmla="*/ 4103490 w 6371569"/>
                <a:gd name="connsiteY150" fmla="*/ 1296491 h 4548521"/>
                <a:gd name="connsiteX151" fmla="*/ 4071740 w 6371569"/>
                <a:gd name="connsiteY151" fmla="*/ 1239341 h 4548521"/>
                <a:gd name="connsiteX152" fmla="*/ 3893940 w 6371569"/>
                <a:gd name="connsiteY152" fmla="*/ 1252041 h 4548521"/>
                <a:gd name="connsiteX153" fmla="*/ 3754240 w 6371569"/>
                <a:gd name="connsiteY153" fmla="*/ 1245691 h 4548521"/>
                <a:gd name="connsiteX154" fmla="*/ 3627240 w 6371569"/>
                <a:gd name="connsiteY154" fmla="*/ 1213941 h 4548521"/>
                <a:gd name="connsiteX155" fmla="*/ 3652640 w 6371569"/>
                <a:gd name="connsiteY155" fmla="*/ 1252041 h 4548521"/>
                <a:gd name="connsiteX156" fmla="*/ 3538340 w 6371569"/>
                <a:gd name="connsiteY156" fmla="*/ 1296491 h 4548521"/>
                <a:gd name="connsiteX157" fmla="*/ 3455790 w 6371569"/>
                <a:gd name="connsiteY157" fmla="*/ 1455241 h 4548521"/>
                <a:gd name="connsiteX158" fmla="*/ 3366890 w 6371569"/>
                <a:gd name="connsiteY158" fmla="*/ 1506041 h 4548521"/>
                <a:gd name="connsiteX159" fmla="*/ 3271640 w 6371569"/>
                <a:gd name="connsiteY159" fmla="*/ 1448891 h 4548521"/>
                <a:gd name="connsiteX160" fmla="*/ 3252590 w 6371569"/>
                <a:gd name="connsiteY160" fmla="*/ 1455241 h 4548521"/>
                <a:gd name="connsiteX161" fmla="*/ 3176390 w 6371569"/>
                <a:gd name="connsiteY161" fmla="*/ 1429841 h 4548521"/>
                <a:gd name="connsiteX162" fmla="*/ 3157340 w 6371569"/>
                <a:gd name="connsiteY162" fmla="*/ 1410791 h 4548521"/>
                <a:gd name="connsiteX163" fmla="*/ 3138290 w 6371569"/>
                <a:gd name="connsiteY163" fmla="*/ 1372691 h 4548521"/>
                <a:gd name="connsiteX164" fmla="*/ 3131940 w 6371569"/>
                <a:gd name="connsiteY164" fmla="*/ 1353641 h 4548521"/>
                <a:gd name="connsiteX165" fmla="*/ 3119240 w 6371569"/>
                <a:gd name="connsiteY165" fmla="*/ 1334591 h 4548521"/>
                <a:gd name="connsiteX166" fmla="*/ 3112890 w 6371569"/>
                <a:gd name="connsiteY166" fmla="*/ 1315541 h 4548521"/>
                <a:gd name="connsiteX167" fmla="*/ 3100190 w 6371569"/>
                <a:gd name="connsiteY167" fmla="*/ 1296491 h 4548521"/>
                <a:gd name="connsiteX168" fmla="*/ 3068440 w 6371569"/>
                <a:gd name="connsiteY168" fmla="*/ 1252041 h 4548521"/>
                <a:gd name="connsiteX169" fmla="*/ 3030340 w 6371569"/>
                <a:gd name="connsiteY169" fmla="*/ 1232991 h 4548521"/>
                <a:gd name="connsiteX170" fmla="*/ 3011290 w 6371569"/>
                <a:gd name="connsiteY170" fmla="*/ 1213941 h 4548521"/>
                <a:gd name="connsiteX171" fmla="*/ 2985890 w 6371569"/>
                <a:gd name="connsiteY171" fmla="*/ 1194891 h 4548521"/>
                <a:gd name="connsiteX172" fmla="*/ 2966840 w 6371569"/>
                <a:gd name="connsiteY172" fmla="*/ 1169491 h 4548521"/>
                <a:gd name="connsiteX173" fmla="*/ 2941440 w 6371569"/>
                <a:gd name="connsiteY173" fmla="*/ 1144091 h 4548521"/>
                <a:gd name="connsiteX174" fmla="*/ 2896990 w 6371569"/>
                <a:gd name="connsiteY174" fmla="*/ 1086941 h 4548521"/>
                <a:gd name="connsiteX175" fmla="*/ 2865240 w 6371569"/>
                <a:gd name="connsiteY175" fmla="*/ 1048841 h 4548521"/>
                <a:gd name="connsiteX176" fmla="*/ 2839840 w 6371569"/>
                <a:gd name="connsiteY176" fmla="*/ 1029791 h 4548521"/>
                <a:gd name="connsiteX177" fmla="*/ 2801740 w 6371569"/>
                <a:gd name="connsiteY177" fmla="*/ 1004391 h 4548521"/>
                <a:gd name="connsiteX178" fmla="*/ 2757290 w 6371569"/>
                <a:gd name="connsiteY178" fmla="*/ 966291 h 4548521"/>
                <a:gd name="connsiteX179" fmla="*/ 2719190 w 6371569"/>
                <a:gd name="connsiteY179" fmla="*/ 928191 h 4548521"/>
                <a:gd name="connsiteX180" fmla="*/ 2700140 w 6371569"/>
                <a:gd name="connsiteY180" fmla="*/ 915491 h 4548521"/>
                <a:gd name="connsiteX181" fmla="*/ 2655690 w 6371569"/>
                <a:gd name="connsiteY181" fmla="*/ 871041 h 4548521"/>
                <a:gd name="connsiteX182" fmla="*/ 2630290 w 6371569"/>
                <a:gd name="connsiteY182" fmla="*/ 832941 h 4548521"/>
                <a:gd name="connsiteX183" fmla="*/ 2598540 w 6371569"/>
                <a:gd name="connsiteY183" fmla="*/ 801191 h 4548521"/>
                <a:gd name="connsiteX184" fmla="*/ 2585840 w 6371569"/>
                <a:gd name="connsiteY184" fmla="*/ 782141 h 4548521"/>
                <a:gd name="connsiteX185" fmla="*/ 2522340 w 6371569"/>
                <a:gd name="connsiteY185" fmla="*/ 744041 h 4548521"/>
                <a:gd name="connsiteX186" fmla="*/ 2503290 w 6371569"/>
                <a:gd name="connsiteY186" fmla="*/ 724991 h 4548521"/>
                <a:gd name="connsiteX187" fmla="*/ 2452490 w 6371569"/>
                <a:gd name="connsiteY187" fmla="*/ 693241 h 4548521"/>
                <a:gd name="connsiteX188" fmla="*/ 2376290 w 6371569"/>
                <a:gd name="connsiteY188" fmla="*/ 642441 h 4548521"/>
                <a:gd name="connsiteX189" fmla="*/ 2331840 w 6371569"/>
                <a:gd name="connsiteY189" fmla="*/ 585291 h 4548521"/>
                <a:gd name="connsiteX190" fmla="*/ 2293740 w 6371569"/>
                <a:gd name="connsiteY190" fmla="*/ 547191 h 4548521"/>
                <a:gd name="connsiteX191" fmla="*/ 2268340 w 6371569"/>
                <a:gd name="connsiteY191" fmla="*/ 496391 h 4548521"/>
                <a:gd name="connsiteX192" fmla="*/ 2223890 w 6371569"/>
                <a:gd name="connsiteY192" fmla="*/ 350341 h 4548521"/>
                <a:gd name="connsiteX193" fmla="*/ 2211190 w 6371569"/>
                <a:gd name="connsiteY193" fmla="*/ 331291 h 4548521"/>
                <a:gd name="connsiteX194" fmla="*/ 2204840 w 6371569"/>
                <a:gd name="connsiteY194" fmla="*/ 312241 h 4548521"/>
                <a:gd name="connsiteX195" fmla="*/ 2179440 w 6371569"/>
                <a:gd name="connsiteY195" fmla="*/ 274141 h 4548521"/>
                <a:gd name="connsiteX196" fmla="*/ 2122290 w 6371569"/>
                <a:gd name="connsiteY196" fmla="*/ 134441 h 4548521"/>
                <a:gd name="connsiteX197" fmla="*/ 2096890 w 6371569"/>
                <a:gd name="connsiteY197" fmla="*/ 96341 h 4548521"/>
                <a:gd name="connsiteX198" fmla="*/ 2071490 w 6371569"/>
                <a:gd name="connsiteY198" fmla="*/ 89991 h 4548521"/>
                <a:gd name="connsiteX199" fmla="*/ 2001640 w 6371569"/>
                <a:gd name="connsiteY199" fmla="*/ 58241 h 4548521"/>
                <a:gd name="connsiteX200" fmla="*/ 1982590 w 6371569"/>
                <a:gd name="connsiteY200" fmla="*/ 45541 h 4548521"/>
                <a:gd name="connsiteX201" fmla="*/ 1684140 w 6371569"/>
                <a:gd name="connsiteY201" fmla="*/ 26491 h 4548521"/>
                <a:gd name="connsiteX202" fmla="*/ 763390 w 6371569"/>
                <a:gd name="connsiteY202" fmla="*/ 13791 h 4548521"/>
                <a:gd name="connsiteX203" fmla="*/ 503040 w 6371569"/>
                <a:gd name="connsiteY203" fmla="*/ 1091 h 4548521"/>
                <a:gd name="connsiteX204" fmla="*/ 452240 w 6371569"/>
                <a:gd name="connsiteY204" fmla="*/ 20141 h 4548521"/>
                <a:gd name="connsiteX205" fmla="*/ 134740 w 6371569"/>
                <a:gd name="connsiteY205" fmla="*/ 20141 h 4548521"/>
                <a:gd name="connsiteX206" fmla="*/ 45840 w 6371569"/>
                <a:gd name="connsiteY206" fmla="*/ 64591 h 4548521"/>
                <a:gd name="connsiteX207" fmla="*/ 26790 w 6371569"/>
                <a:gd name="connsiteY207" fmla="*/ 229691 h 4548521"/>
                <a:gd name="connsiteX208" fmla="*/ 7740 w 6371569"/>
                <a:gd name="connsiteY208" fmla="*/ 369391 h 4548521"/>
                <a:gd name="connsiteX209" fmla="*/ 20440 w 6371569"/>
                <a:gd name="connsiteY20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69708 w 6371569"/>
                <a:gd name="connsiteY88" fmla="*/ 2526806 h 4548521"/>
                <a:gd name="connsiteX89" fmla="*/ 4013003 w 6371569"/>
                <a:gd name="connsiteY89" fmla="*/ 2495848 h 4548521"/>
                <a:gd name="connsiteX90" fmla="*/ 4109840 w 6371569"/>
                <a:gd name="connsiteY90" fmla="*/ 2471241 h 4548521"/>
                <a:gd name="connsiteX91" fmla="*/ 4147940 w 6371569"/>
                <a:gd name="connsiteY91" fmla="*/ 2496641 h 4548521"/>
                <a:gd name="connsiteX92" fmla="*/ 4243190 w 6371569"/>
                <a:gd name="connsiteY92" fmla="*/ 2617291 h 4548521"/>
                <a:gd name="connsiteX93" fmla="*/ 4363840 w 6371569"/>
                <a:gd name="connsiteY93" fmla="*/ 2706191 h 4548521"/>
                <a:gd name="connsiteX94" fmla="*/ 4382890 w 6371569"/>
                <a:gd name="connsiteY94" fmla="*/ 2731591 h 4548521"/>
                <a:gd name="connsiteX95" fmla="*/ 4427340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109840 w 6371569"/>
                <a:gd name="connsiteY90" fmla="*/ 2471241 h 4548521"/>
                <a:gd name="connsiteX91" fmla="*/ 4147940 w 6371569"/>
                <a:gd name="connsiteY91" fmla="*/ 2496641 h 4548521"/>
                <a:gd name="connsiteX92" fmla="*/ 4243190 w 6371569"/>
                <a:gd name="connsiteY92" fmla="*/ 2617291 h 4548521"/>
                <a:gd name="connsiteX93" fmla="*/ 4363840 w 6371569"/>
                <a:gd name="connsiteY93" fmla="*/ 2706191 h 4548521"/>
                <a:gd name="connsiteX94" fmla="*/ 4382890 w 6371569"/>
                <a:gd name="connsiteY94" fmla="*/ 2731591 h 4548521"/>
                <a:gd name="connsiteX95" fmla="*/ 4427340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47940 w 6371569"/>
                <a:gd name="connsiteY91" fmla="*/ 2496641 h 4548521"/>
                <a:gd name="connsiteX92" fmla="*/ 4243190 w 6371569"/>
                <a:gd name="connsiteY92" fmla="*/ 2617291 h 4548521"/>
                <a:gd name="connsiteX93" fmla="*/ 4363840 w 6371569"/>
                <a:gd name="connsiteY93" fmla="*/ 2706191 h 4548521"/>
                <a:gd name="connsiteX94" fmla="*/ 4382890 w 6371569"/>
                <a:gd name="connsiteY94" fmla="*/ 2731591 h 4548521"/>
                <a:gd name="connsiteX95" fmla="*/ 4427340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43190 w 6371569"/>
                <a:gd name="connsiteY92" fmla="*/ 2617291 h 4548521"/>
                <a:gd name="connsiteX93" fmla="*/ 4363840 w 6371569"/>
                <a:gd name="connsiteY93" fmla="*/ 2706191 h 4548521"/>
                <a:gd name="connsiteX94" fmla="*/ 4382890 w 6371569"/>
                <a:gd name="connsiteY94" fmla="*/ 2731591 h 4548521"/>
                <a:gd name="connsiteX95" fmla="*/ 4427340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05090 w 6371569"/>
                <a:gd name="connsiteY92" fmla="*/ 2610147 h 4548521"/>
                <a:gd name="connsiteX93" fmla="*/ 4363840 w 6371569"/>
                <a:gd name="connsiteY93" fmla="*/ 2706191 h 4548521"/>
                <a:gd name="connsiteX94" fmla="*/ 4382890 w 6371569"/>
                <a:gd name="connsiteY94" fmla="*/ 2731591 h 4548521"/>
                <a:gd name="connsiteX95" fmla="*/ 4427340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05090 w 6371569"/>
                <a:gd name="connsiteY92" fmla="*/ 2610147 h 4548521"/>
                <a:gd name="connsiteX93" fmla="*/ 4309072 w 6371569"/>
                <a:gd name="connsiteY93" fmla="*/ 2656184 h 4548521"/>
                <a:gd name="connsiteX94" fmla="*/ 4382890 w 6371569"/>
                <a:gd name="connsiteY94" fmla="*/ 2731591 h 4548521"/>
                <a:gd name="connsiteX95" fmla="*/ 4427340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09072 w 6371569"/>
                <a:gd name="connsiteY93" fmla="*/ 2656184 h 4548521"/>
                <a:gd name="connsiteX94" fmla="*/ 4382890 w 6371569"/>
                <a:gd name="connsiteY94" fmla="*/ 2731591 h 4548521"/>
                <a:gd name="connsiteX95" fmla="*/ 4427340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382890 w 6371569"/>
                <a:gd name="connsiteY94" fmla="*/ 2731591 h 4548521"/>
                <a:gd name="connsiteX95" fmla="*/ 4427340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427340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65440 w 6371569"/>
                <a:gd name="connsiteY96" fmla="*/ 2852241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36865 w 6371569"/>
                <a:gd name="connsiteY96" fmla="*/ 2864147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36865 w 6371569"/>
                <a:gd name="connsiteY96" fmla="*/ 2864147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8772 w 6371569"/>
                <a:gd name="connsiteY96" fmla="*/ 2845097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535290 w 6371569"/>
                <a:gd name="connsiteY97" fmla="*/ 2947491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73390 w 6371569"/>
                <a:gd name="connsiteY98" fmla="*/ 3030041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617840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70215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70215 w 6371569"/>
                <a:gd name="connsiteY99" fmla="*/ 3163391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13090 w 6371569"/>
                <a:gd name="connsiteY100" fmla="*/ 3169741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0604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55790 w 6371569"/>
                <a:gd name="connsiteY158" fmla="*/ 1455241 h 4548521"/>
                <a:gd name="connsiteX159" fmla="*/ 3366890 w 6371569"/>
                <a:gd name="connsiteY159" fmla="*/ 155049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506590 w 6371569"/>
                <a:gd name="connsiteY158" fmla="*/ 1518741 h 4548521"/>
                <a:gd name="connsiteX159" fmla="*/ 3366890 w 6371569"/>
                <a:gd name="connsiteY159" fmla="*/ 155049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506590 w 6371569"/>
                <a:gd name="connsiteY158" fmla="*/ 1518741 h 4548521"/>
                <a:gd name="connsiteX159" fmla="*/ 3366890 w 6371569"/>
                <a:gd name="connsiteY159" fmla="*/ 155049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81190 w 6371569"/>
                <a:gd name="connsiteY158" fmla="*/ 1509216 h 4548521"/>
                <a:gd name="connsiteX159" fmla="*/ 3366890 w 6371569"/>
                <a:gd name="connsiteY159" fmla="*/ 1550491 h 4548521"/>
                <a:gd name="connsiteX160" fmla="*/ 3271640 w 6371569"/>
                <a:gd name="connsiteY160" fmla="*/ 1448891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81190 w 6371569"/>
                <a:gd name="connsiteY158" fmla="*/ 1509216 h 4548521"/>
                <a:gd name="connsiteX159" fmla="*/ 3366890 w 6371569"/>
                <a:gd name="connsiteY159" fmla="*/ 1550491 h 4548521"/>
                <a:gd name="connsiteX160" fmla="*/ 3281165 w 6371569"/>
                <a:gd name="connsiteY160" fmla="*/ 1521916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38340 w 6371569"/>
                <a:gd name="connsiteY157" fmla="*/ 1296491 h 4548521"/>
                <a:gd name="connsiteX158" fmla="*/ 3481190 w 6371569"/>
                <a:gd name="connsiteY158" fmla="*/ 1509216 h 4548521"/>
                <a:gd name="connsiteX159" fmla="*/ 3357365 w 6371569"/>
                <a:gd name="connsiteY159" fmla="*/ 1563191 h 4548521"/>
                <a:gd name="connsiteX160" fmla="*/ 3281165 w 6371569"/>
                <a:gd name="connsiteY160" fmla="*/ 1521916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06590 w 6371569"/>
                <a:gd name="connsiteY157" fmla="*/ 1353641 h 4548521"/>
                <a:gd name="connsiteX158" fmla="*/ 3481190 w 6371569"/>
                <a:gd name="connsiteY158" fmla="*/ 1509216 h 4548521"/>
                <a:gd name="connsiteX159" fmla="*/ 3357365 w 6371569"/>
                <a:gd name="connsiteY159" fmla="*/ 1563191 h 4548521"/>
                <a:gd name="connsiteX160" fmla="*/ 3281165 w 6371569"/>
                <a:gd name="connsiteY160" fmla="*/ 1521916 h 4548521"/>
                <a:gd name="connsiteX161" fmla="*/ 3252590 w 6371569"/>
                <a:gd name="connsiteY161" fmla="*/ 1455241 h 4548521"/>
                <a:gd name="connsiteX162" fmla="*/ 3176390 w 6371569"/>
                <a:gd name="connsiteY162" fmla="*/ 1429841 h 4548521"/>
                <a:gd name="connsiteX163" fmla="*/ 3157340 w 6371569"/>
                <a:gd name="connsiteY163" fmla="*/ 1410791 h 4548521"/>
                <a:gd name="connsiteX164" fmla="*/ 3138290 w 6371569"/>
                <a:gd name="connsiteY164" fmla="*/ 1372691 h 4548521"/>
                <a:gd name="connsiteX165" fmla="*/ 3131940 w 6371569"/>
                <a:gd name="connsiteY165" fmla="*/ 1353641 h 4548521"/>
                <a:gd name="connsiteX166" fmla="*/ 3119240 w 6371569"/>
                <a:gd name="connsiteY166" fmla="*/ 1334591 h 4548521"/>
                <a:gd name="connsiteX167" fmla="*/ 3112890 w 6371569"/>
                <a:gd name="connsiteY167" fmla="*/ 1315541 h 4548521"/>
                <a:gd name="connsiteX168" fmla="*/ 3100190 w 6371569"/>
                <a:gd name="connsiteY168" fmla="*/ 1296491 h 4548521"/>
                <a:gd name="connsiteX169" fmla="*/ 3068440 w 6371569"/>
                <a:gd name="connsiteY169" fmla="*/ 1252041 h 4548521"/>
                <a:gd name="connsiteX170" fmla="*/ 3030340 w 6371569"/>
                <a:gd name="connsiteY170" fmla="*/ 1232991 h 4548521"/>
                <a:gd name="connsiteX171" fmla="*/ 3011290 w 6371569"/>
                <a:gd name="connsiteY171" fmla="*/ 1213941 h 4548521"/>
                <a:gd name="connsiteX172" fmla="*/ 2985890 w 6371569"/>
                <a:gd name="connsiteY172" fmla="*/ 1194891 h 4548521"/>
                <a:gd name="connsiteX173" fmla="*/ 2966840 w 6371569"/>
                <a:gd name="connsiteY173" fmla="*/ 1169491 h 4548521"/>
                <a:gd name="connsiteX174" fmla="*/ 2941440 w 6371569"/>
                <a:gd name="connsiteY174" fmla="*/ 1144091 h 4548521"/>
                <a:gd name="connsiteX175" fmla="*/ 2896990 w 6371569"/>
                <a:gd name="connsiteY175" fmla="*/ 1086941 h 4548521"/>
                <a:gd name="connsiteX176" fmla="*/ 2865240 w 6371569"/>
                <a:gd name="connsiteY176" fmla="*/ 1048841 h 4548521"/>
                <a:gd name="connsiteX177" fmla="*/ 2839840 w 6371569"/>
                <a:gd name="connsiteY177" fmla="*/ 1029791 h 4548521"/>
                <a:gd name="connsiteX178" fmla="*/ 2801740 w 6371569"/>
                <a:gd name="connsiteY178" fmla="*/ 1004391 h 4548521"/>
                <a:gd name="connsiteX179" fmla="*/ 2757290 w 6371569"/>
                <a:gd name="connsiteY179" fmla="*/ 966291 h 4548521"/>
                <a:gd name="connsiteX180" fmla="*/ 2719190 w 6371569"/>
                <a:gd name="connsiteY180" fmla="*/ 928191 h 4548521"/>
                <a:gd name="connsiteX181" fmla="*/ 2700140 w 6371569"/>
                <a:gd name="connsiteY181" fmla="*/ 915491 h 4548521"/>
                <a:gd name="connsiteX182" fmla="*/ 2655690 w 6371569"/>
                <a:gd name="connsiteY182" fmla="*/ 871041 h 4548521"/>
                <a:gd name="connsiteX183" fmla="*/ 2630290 w 6371569"/>
                <a:gd name="connsiteY183" fmla="*/ 832941 h 4548521"/>
                <a:gd name="connsiteX184" fmla="*/ 2598540 w 6371569"/>
                <a:gd name="connsiteY184" fmla="*/ 801191 h 4548521"/>
                <a:gd name="connsiteX185" fmla="*/ 2585840 w 6371569"/>
                <a:gd name="connsiteY185" fmla="*/ 782141 h 4548521"/>
                <a:gd name="connsiteX186" fmla="*/ 2522340 w 6371569"/>
                <a:gd name="connsiteY186" fmla="*/ 744041 h 4548521"/>
                <a:gd name="connsiteX187" fmla="*/ 2503290 w 6371569"/>
                <a:gd name="connsiteY187" fmla="*/ 724991 h 4548521"/>
                <a:gd name="connsiteX188" fmla="*/ 2452490 w 6371569"/>
                <a:gd name="connsiteY188" fmla="*/ 693241 h 4548521"/>
                <a:gd name="connsiteX189" fmla="*/ 2376290 w 6371569"/>
                <a:gd name="connsiteY189" fmla="*/ 642441 h 4548521"/>
                <a:gd name="connsiteX190" fmla="*/ 2331840 w 6371569"/>
                <a:gd name="connsiteY190" fmla="*/ 585291 h 4548521"/>
                <a:gd name="connsiteX191" fmla="*/ 2293740 w 6371569"/>
                <a:gd name="connsiteY191" fmla="*/ 547191 h 4548521"/>
                <a:gd name="connsiteX192" fmla="*/ 2268340 w 6371569"/>
                <a:gd name="connsiteY192" fmla="*/ 496391 h 4548521"/>
                <a:gd name="connsiteX193" fmla="*/ 2223890 w 6371569"/>
                <a:gd name="connsiteY193" fmla="*/ 350341 h 4548521"/>
                <a:gd name="connsiteX194" fmla="*/ 2211190 w 6371569"/>
                <a:gd name="connsiteY194" fmla="*/ 331291 h 4548521"/>
                <a:gd name="connsiteX195" fmla="*/ 2204840 w 6371569"/>
                <a:gd name="connsiteY195" fmla="*/ 312241 h 4548521"/>
                <a:gd name="connsiteX196" fmla="*/ 2179440 w 6371569"/>
                <a:gd name="connsiteY196" fmla="*/ 274141 h 4548521"/>
                <a:gd name="connsiteX197" fmla="*/ 2122290 w 6371569"/>
                <a:gd name="connsiteY197" fmla="*/ 134441 h 4548521"/>
                <a:gd name="connsiteX198" fmla="*/ 2096890 w 6371569"/>
                <a:gd name="connsiteY198" fmla="*/ 96341 h 4548521"/>
                <a:gd name="connsiteX199" fmla="*/ 2071490 w 6371569"/>
                <a:gd name="connsiteY199" fmla="*/ 89991 h 4548521"/>
                <a:gd name="connsiteX200" fmla="*/ 2001640 w 6371569"/>
                <a:gd name="connsiteY200" fmla="*/ 58241 h 4548521"/>
                <a:gd name="connsiteX201" fmla="*/ 1982590 w 6371569"/>
                <a:gd name="connsiteY201" fmla="*/ 45541 h 4548521"/>
                <a:gd name="connsiteX202" fmla="*/ 1684140 w 6371569"/>
                <a:gd name="connsiteY202" fmla="*/ 26491 h 4548521"/>
                <a:gd name="connsiteX203" fmla="*/ 763390 w 6371569"/>
                <a:gd name="connsiteY203" fmla="*/ 13791 h 4548521"/>
                <a:gd name="connsiteX204" fmla="*/ 503040 w 6371569"/>
                <a:gd name="connsiteY204" fmla="*/ 1091 h 4548521"/>
                <a:gd name="connsiteX205" fmla="*/ 452240 w 6371569"/>
                <a:gd name="connsiteY205" fmla="*/ 20141 h 4548521"/>
                <a:gd name="connsiteX206" fmla="*/ 134740 w 6371569"/>
                <a:gd name="connsiteY206" fmla="*/ 20141 h 4548521"/>
                <a:gd name="connsiteX207" fmla="*/ 45840 w 6371569"/>
                <a:gd name="connsiteY207" fmla="*/ 64591 h 4548521"/>
                <a:gd name="connsiteX208" fmla="*/ 26790 w 6371569"/>
                <a:gd name="connsiteY208" fmla="*/ 229691 h 4548521"/>
                <a:gd name="connsiteX209" fmla="*/ 7740 w 6371569"/>
                <a:gd name="connsiteY209" fmla="*/ 369391 h 4548521"/>
                <a:gd name="connsiteX210" fmla="*/ 20440 w 6371569"/>
                <a:gd name="connsiteY21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06590 w 6371569"/>
                <a:gd name="connsiteY157" fmla="*/ 1353641 h 4548521"/>
                <a:gd name="connsiteX158" fmla="*/ 3483933 w 6371569"/>
                <a:gd name="connsiteY158" fmla="*/ 1413968 h 4548521"/>
                <a:gd name="connsiteX159" fmla="*/ 3481190 w 6371569"/>
                <a:gd name="connsiteY159" fmla="*/ 1509216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06590 w 6371569"/>
                <a:gd name="connsiteY157" fmla="*/ 1353641 h 4548521"/>
                <a:gd name="connsiteX158" fmla="*/ 3499808 w 6371569"/>
                <a:gd name="connsiteY158" fmla="*/ 1442543 h 4548521"/>
                <a:gd name="connsiteX159" fmla="*/ 3481190 w 6371569"/>
                <a:gd name="connsiteY159" fmla="*/ 1509216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06590 w 6371569"/>
                <a:gd name="connsiteY157" fmla="*/ 1353641 h 4548521"/>
                <a:gd name="connsiteX158" fmla="*/ 3499808 w 6371569"/>
                <a:gd name="connsiteY158" fmla="*/ 1442543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06590 w 6371569"/>
                <a:gd name="connsiteY157" fmla="*/ 1353641 h 4548521"/>
                <a:gd name="connsiteX158" fmla="*/ 3499808 w 6371569"/>
                <a:gd name="connsiteY158" fmla="*/ 1442543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652640 w 6371569"/>
                <a:gd name="connsiteY156" fmla="*/ 12520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560565 w 6371569"/>
                <a:gd name="connsiteY156" fmla="*/ 127109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560565 w 6371569"/>
                <a:gd name="connsiteY156" fmla="*/ 127109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27240 w 6371569"/>
                <a:gd name="connsiteY155" fmla="*/ 1213941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54240 w 6371569"/>
                <a:gd name="connsiteY154" fmla="*/ 12456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93940 w 6371569"/>
                <a:gd name="connsiteY153" fmla="*/ 1252041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71740 w 6371569"/>
                <a:gd name="connsiteY152" fmla="*/ 1239341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103490 w 6371569"/>
                <a:gd name="connsiteY151" fmla="*/ 12964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211440 w 6371569"/>
                <a:gd name="connsiteY150" fmla="*/ 134729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81290 w 6371569"/>
                <a:gd name="connsiteY149" fmla="*/ 1366341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452740 w 6371569"/>
                <a:gd name="connsiteY148" fmla="*/ 142349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90840 w 6371569"/>
                <a:gd name="connsiteY147" fmla="*/ 143619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2590 w 6371569"/>
                <a:gd name="connsiteY146" fmla="*/ 1442541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100190 w 6371569"/>
                <a:gd name="connsiteY169" fmla="*/ 12964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112890 w 6371569"/>
                <a:gd name="connsiteY168" fmla="*/ 1315541 h 4548521"/>
                <a:gd name="connsiteX169" fmla="*/ 3043040 w 6371569"/>
                <a:gd name="connsiteY169" fmla="*/ 13218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119240 w 6371569"/>
                <a:gd name="connsiteY167" fmla="*/ 1334591 h 4548521"/>
                <a:gd name="connsiteX168" fmla="*/ 3077965 w 6371569"/>
                <a:gd name="connsiteY168" fmla="*/ 1359991 h 4548521"/>
                <a:gd name="connsiteX169" fmla="*/ 3043040 w 6371569"/>
                <a:gd name="connsiteY169" fmla="*/ 13218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31940 w 6371569"/>
                <a:gd name="connsiteY166" fmla="*/ 1353641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38290 w 6371569"/>
                <a:gd name="connsiteY165" fmla="*/ 1372691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68440 w 6371569"/>
                <a:gd name="connsiteY170" fmla="*/ 125204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52590 w 6371569"/>
                <a:gd name="connsiteY162" fmla="*/ 1455241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499808 w 6371569"/>
                <a:gd name="connsiteY158" fmla="*/ 1458418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506590 w 6371569"/>
                <a:gd name="connsiteY157" fmla="*/ 1353641 h 4548521"/>
                <a:gd name="connsiteX158" fmla="*/ 3509333 w 6371569"/>
                <a:gd name="connsiteY158" fmla="*/ 1486993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487540 w 6371569"/>
                <a:gd name="connsiteY157" fmla="*/ 1404441 h 4548521"/>
                <a:gd name="connsiteX158" fmla="*/ 3509333 w 6371569"/>
                <a:gd name="connsiteY158" fmla="*/ 1486993 h 4548521"/>
                <a:gd name="connsiteX159" fmla="*/ 3474840 w 6371569"/>
                <a:gd name="connsiteY159" fmla="*/ 14933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487540 w 6371569"/>
                <a:gd name="connsiteY157" fmla="*/ 1404441 h 4548521"/>
                <a:gd name="connsiteX158" fmla="*/ 3509333 w 6371569"/>
                <a:gd name="connsiteY158" fmla="*/ 1486993 h 4548521"/>
                <a:gd name="connsiteX159" fmla="*/ 3465315 w 6371569"/>
                <a:gd name="connsiteY159" fmla="*/ 15060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43215 w 6371569"/>
                <a:gd name="connsiteY147" fmla="*/ 145524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487540 w 6371569"/>
                <a:gd name="connsiteY157" fmla="*/ 1404441 h 4548521"/>
                <a:gd name="connsiteX158" fmla="*/ 3515683 w 6371569"/>
                <a:gd name="connsiteY158" fmla="*/ 1499693 h 4548521"/>
                <a:gd name="connsiteX159" fmla="*/ 3465315 w 6371569"/>
                <a:gd name="connsiteY159" fmla="*/ 15060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55915 w 6371569"/>
                <a:gd name="connsiteY147" fmla="*/ 1474291 h 4548521"/>
                <a:gd name="connsiteX148" fmla="*/ 4363840 w 6371569"/>
                <a:gd name="connsiteY148" fmla="*/ 1417141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487540 w 6371569"/>
                <a:gd name="connsiteY157" fmla="*/ 1404441 h 4548521"/>
                <a:gd name="connsiteX158" fmla="*/ 3515683 w 6371569"/>
                <a:gd name="connsiteY158" fmla="*/ 1499693 h 4548521"/>
                <a:gd name="connsiteX159" fmla="*/ 3465315 w 6371569"/>
                <a:gd name="connsiteY159" fmla="*/ 15060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55915 w 6371569"/>
                <a:gd name="connsiteY147" fmla="*/ 1474291 h 4548521"/>
                <a:gd name="connsiteX148" fmla="*/ 4351140 w 6371569"/>
                <a:gd name="connsiteY148" fmla="*/ 1407616 h 4548521"/>
                <a:gd name="connsiteX149" fmla="*/ 4236840 w 6371569"/>
                <a:gd name="connsiteY149" fmla="*/ 1420316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487540 w 6371569"/>
                <a:gd name="connsiteY157" fmla="*/ 1404441 h 4548521"/>
                <a:gd name="connsiteX158" fmla="*/ 3515683 w 6371569"/>
                <a:gd name="connsiteY158" fmla="*/ 1499693 h 4548521"/>
                <a:gd name="connsiteX159" fmla="*/ 3465315 w 6371569"/>
                <a:gd name="connsiteY159" fmla="*/ 15060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852790 w 6371569"/>
                <a:gd name="connsiteY145" fmla="*/ 1429841 h 4548521"/>
                <a:gd name="connsiteX146" fmla="*/ 4525765 w 6371569"/>
                <a:gd name="connsiteY146" fmla="*/ 1464766 h 4548521"/>
                <a:gd name="connsiteX147" fmla="*/ 4455915 w 6371569"/>
                <a:gd name="connsiteY147" fmla="*/ 1474291 h 4548521"/>
                <a:gd name="connsiteX148" fmla="*/ 4351140 w 6371569"/>
                <a:gd name="connsiteY148" fmla="*/ 1407616 h 4548521"/>
                <a:gd name="connsiteX149" fmla="*/ 4274940 w 6371569"/>
                <a:gd name="connsiteY149" fmla="*/ 1423491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487540 w 6371569"/>
                <a:gd name="connsiteY157" fmla="*/ 1404441 h 4548521"/>
                <a:gd name="connsiteX158" fmla="*/ 3515683 w 6371569"/>
                <a:gd name="connsiteY158" fmla="*/ 1499693 h 4548521"/>
                <a:gd name="connsiteX159" fmla="*/ 3465315 w 6371569"/>
                <a:gd name="connsiteY159" fmla="*/ 15060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86140 w 6371569"/>
                <a:gd name="connsiteY144" fmla="*/ 1429841 h 4548521"/>
                <a:gd name="connsiteX145" fmla="*/ 4605140 w 6371569"/>
                <a:gd name="connsiteY145" fmla="*/ 1490166 h 4548521"/>
                <a:gd name="connsiteX146" fmla="*/ 4525765 w 6371569"/>
                <a:gd name="connsiteY146" fmla="*/ 1464766 h 4548521"/>
                <a:gd name="connsiteX147" fmla="*/ 4455915 w 6371569"/>
                <a:gd name="connsiteY147" fmla="*/ 1474291 h 4548521"/>
                <a:gd name="connsiteX148" fmla="*/ 4351140 w 6371569"/>
                <a:gd name="connsiteY148" fmla="*/ 1407616 h 4548521"/>
                <a:gd name="connsiteX149" fmla="*/ 4274940 w 6371569"/>
                <a:gd name="connsiteY149" fmla="*/ 1423491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487540 w 6371569"/>
                <a:gd name="connsiteY157" fmla="*/ 1404441 h 4548521"/>
                <a:gd name="connsiteX158" fmla="*/ 3515683 w 6371569"/>
                <a:gd name="connsiteY158" fmla="*/ 1499693 h 4548521"/>
                <a:gd name="connsiteX159" fmla="*/ 3465315 w 6371569"/>
                <a:gd name="connsiteY159" fmla="*/ 15060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728965 w 6371569"/>
                <a:gd name="connsiteY144" fmla="*/ 1499691 h 4548521"/>
                <a:gd name="connsiteX145" fmla="*/ 4605140 w 6371569"/>
                <a:gd name="connsiteY145" fmla="*/ 1490166 h 4548521"/>
                <a:gd name="connsiteX146" fmla="*/ 4525765 w 6371569"/>
                <a:gd name="connsiteY146" fmla="*/ 1464766 h 4548521"/>
                <a:gd name="connsiteX147" fmla="*/ 4455915 w 6371569"/>
                <a:gd name="connsiteY147" fmla="*/ 1474291 h 4548521"/>
                <a:gd name="connsiteX148" fmla="*/ 4351140 w 6371569"/>
                <a:gd name="connsiteY148" fmla="*/ 1407616 h 4548521"/>
                <a:gd name="connsiteX149" fmla="*/ 4274940 w 6371569"/>
                <a:gd name="connsiteY149" fmla="*/ 1423491 h 4548521"/>
                <a:gd name="connsiteX150" fmla="*/ 4170165 w 6371569"/>
                <a:gd name="connsiteY150" fmla="*/ 1366341 h 4548521"/>
                <a:gd name="connsiteX151" fmla="*/ 4084440 w 6371569"/>
                <a:gd name="connsiteY151" fmla="*/ 1309191 h 4548521"/>
                <a:gd name="connsiteX152" fmla="*/ 4027290 w 6371569"/>
                <a:gd name="connsiteY152" fmla="*/ 1242516 h 4548521"/>
                <a:gd name="connsiteX153" fmla="*/ 3878065 w 6371569"/>
                <a:gd name="connsiteY153" fmla="*/ 1286966 h 4548521"/>
                <a:gd name="connsiteX154" fmla="*/ 3747890 w 6371569"/>
                <a:gd name="connsiteY154" fmla="*/ 1271091 h 4548521"/>
                <a:gd name="connsiteX155" fmla="*/ 3652640 w 6371569"/>
                <a:gd name="connsiteY155" fmla="*/ 1255216 h 4548521"/>
                <a:gd name="connsiteX156" fmla="*/ 3573265 w 6371569"/>
                <a:gd name="connsiteY156" fmla="*/ 1277441 h 4548521"/>
                <a:gd name="connsiteX157" fmla="*/ 3487540 w 6371569"/>
                <a:gd name="connsiteY157" fmla="*/ 1404441 h 4548521"/>
                <a:gd name="connsiteX158" fmla="*/ 3515683 w 6371569"/>
                <a:gd name="connsiteY158" fmla="*/ 1499693 h 4548521"/>
                <a:gd name="connsiteX159" fmla="*/ 3465315 w 6371569"/>
                <a:gd name="connsiteY159" fmla="*/ 1506041 h 4548521"/>
                <a:gd name="connsiteX160" fmla="*/ 3357365 w 6371569"/>
                <a:gd name="connsiteY160" fmla="*/ 1563191 h 4548521"/>
                <a:gd name="connsiteX161" fmla="*/ 3281165 w 6371569"/>
                <a:gd name="connsiteY161" fmla="*/ 1521916 h 4548521"/>
                <a:gd name="connsiteX162" fmla="*/ 3230365 w 6371569"/>
                <a:gd name="connsiteY162" fmla="*/ 1477466 h 4548521"/>
                <a:gd name="connsiteX163" fmla="*/ 3176390 w 6371569"/>
                <a:gd name="connsiteY163" fmla="*/ 1429841 h 4548521"/>
                <a:gd name="connsiteX164" fmla="*/ 3157340 w 6371569"/>
                <a:gd name="connsiteY164" fmla="*/ 1410791 h 4548521"/>
                <a:gd name="connsiteX165" fmla="*/ 3150990 w 6371569"/>
                <a:gd name="connsiteY165" fmla="*/ 1439366 h 4548521"/>
                <a:gd name="connsiteX166" fmla="*/ 3128765 w 6371569"/>
                <a:gd name="connsiteY166" fmla="*/ 1413966 h 4548521"/>
                <a:gd name="connsiteX167" fmla="*/ 3093840 w 6371569"/>
                <a:gd name="connsiteY167" fmla="*/ 1394916 h 4548521"/>
                <a:gd name="connsiteX168" fmla="*/ 3077965 w 6371569"/>
                <a:gd name="connsiteY168" fmla="*/ 1359991 h 4548521"/>
                <a:gd name="connsiteX169" fmla="*/ 3043040 w 6371569"/>
                <a:gd name="connsiteY169" fmla="*/ 1321891 h 4548521"/>
                <a:gd name="connsiteX170" fmla="*/ 3017640 w 6371569"/>
                <a:gd name="connsiteY170" fmla="*/ 1271091 h 4548521"/>
                <a:gd name="connsiteX171" fmla="*/ 3030340 w 6371569"/>
                <a:gd name="connsiteY171" fmla="*/ 1232991 h 4548521"/>
                <a:gd name="connsiteX172" fmla="*/ 3011290 w 6371569"/>
                <a:gd name="connsiteY172" fmla="*/ 1213941 h 4548521"/>
                <a:gd name="connsiteX173" fmla="*/ 2985890 w 6371569"/>
                <a:gd name="connsiteY173" fmla="*/ 1194891 h 4548521"/>
                <a:gd name="connsiteX174" fmla="*/ 2966840 w 6371569"/>
                <a:gd name="connsiteY174" fmla="*/ 1169491 h 4548521"/>
                <a:gd name="connsiteX175" fmla="*/ 2941440 w 6371569"/>
                <a:gd name="connsiteY175" fmla="*/ 1144091 h 4548521"/>
                <a:gd name="connsiteX176" fmla="*/ 2896990 w 6371569"/>
                <a:gd name="connsiteY176" fmla="*/ 1086941 h 4548521"/>
                <a:gd name="connsiteX177" fmla="*/ 2865240 w 6371569"/>
                <a:gd name="connsiteY177" fmla="*/ 1048841 h 4548521"/>
                <a:gd name="connsiteX178" fmla="*/ 2839840 w 6371569"/>
                <a:gd name="connsiteY178" fmla="*/ 1029791 h 4548521"/>
                <a:gd name="connsiteX179" fmla="*/ 2801740 w 6371569"/>
                <a:gd name="connsiteY179" fmla="*/ 1004391 h 4548521"/>
                <a:gd name="connsiteX180" fmla="*/ 2757290 w 6371569"/>
                <a:gd name="connsiteY180" fmla="*/ 966291 h 4548521"/>
                <a:gd name="connsiteX181" fmla="*/ 2719190 w 6371569"/>
                <a:gd name="connsiteY181" fmla="*/ 928191 h 4548521"/>
                <a:gd name="connsiteX182" fmla="*/ 2700140 w 6371569"/>
                <a:gd name="connsiteY182" fmla="*/ 915491 h 4548521"/>
                <a:gd name="connsiteX183" fmla="*/ 2655690 w 6371569"/>
                <a:gd name="connsiteY183" fmla="*/ 871041 h 4548521"/>
                <a:gd name="connsiteX184" fmla="*/ 2630290 w 6371569"/>
                <a:gd name="connsiteY184" fmla="*/ 832941 h 4548521"/>
                <a:gd name="connsiteX185" fmla="*/ 2598540 w 6371569"/>
                <a:gd name="connsiteY185" fmla="*/ 801191 h 4548521"/>
                <a:gd name="connsiteX186" fmla="*/ 2585840 w 6371569"/>
                <a:gd name="connsiteY186" fmla="*/ 782141 h 4548521"/>
                <a:gd name="connsiteX187" fmla="*/ 2522340 w 6371569"/>
                <a:gd name="connsiteY187" fmla="*/ 744041 h 4548521"/>
                <a:gd name="connsiteX188" fmla="*/ 2503290 w 6371569"/>
                <a:gd name="connsiteY188" fmla="*/ 724991 h 4548521"/>
                <a:gd name="connsiteX189" fmla="*/ 2452490 w 6371569"/>
                <a:gd name="connsiteY189" fmla="*/ 693241 h 4548521"/>
                <a:gd name="connsiteX190" fmla="*/ 2376290 w 6371569"/>
                <a:gd name="connsiteY190" fmla="*/ 642441 h 4548521"/>
                <a:gd name="connsiteX191" fmla="*/ 2331840 w 6371569"/>
                <a:gd name="connsiteY191" fmla="*/ 585291 h 4548521"/>
                <a:gd name="connsiteX192" fmla="*/ 2293740 w 6371569"/>
                <a:gd name="connsiteY192" fmla="*/ 547191 h 4548521"/>
                <a:gd name="connsiteX193" fmla="*/ 2268340 w 6371569"/>
                <a:gd name="connsiteY193" fmla="*/ 496391 h 4548521"/>
                <a:gd name="connsiteX194" fmla="*/ 2223890 w 6371569"/>
                <a:gd name="connsiteY194" fmla="*/ 350341 h 4548521"/>
                <a:gd name="connsiteX195" fmla="*/ 2211190 w 6371569"/>
                <a:gd name="connsiteY195" fmla="*/ 331291 h 4548521"/>
                <a:gd name="connsiteX196" fmla="*/ 2204840 w 6371569"/>
                <a:gd name="connsiteY196" fmla="*/ 312241 h 4548521"/>
                <a:gd name="connsiteX197" fmla="*/ 2179440 w 6371569"/>
                <a:gd name="connsiteY197" fmla="*/ 274141 h 4548521"/>
                <a:gd name="connsiteX198" fmla="*/ 2122290 w 6371569"/>
                <a:gd name="connsiteY198" fmla="*/ 134441 h 4548521"/>
                <a:gd name="connsiteX199" fmla="*/ 2096890 w 6371569"/>
                <a:gd name="connsiteY199" fmla="*/ 96341 h 4548521"/>
                <a:gd name="connsiteX200" fmla="*/ 2071490 w 6371569"/>
                <a:gd name="connsiteY200" fmla="*/ 89991 h 4548521"/>
                <a:gd name="connsiteX201" fmla="*/ 2001640 w 6371569"/>
                <a:gd name="connsiteY201" fmla="*/ 58241 h 4548521"/>
                <a:gd name="connsiteX202" fmla="*/ 1982590 w 6371569"/>
                <a:gd name="connsiteY202" fmla="*/ 45541 h 4548521"/>
                <a:gd name="connsiteX203" fmla="*/ 1684140 w 6371569"/>
                <a:gd name="connsiteY203" fmla="*/ 26491 h 4548521"/>
                <a:gd name="connsiteX204" fmla="*/ 763390 w 6371569"/>
                <a:gd name="connsiteY204" fmla="*/ 13791 h 4548521"/>
                <a:gd name="connsiteX205" fmla="*/ 503040 w 6371569"/>
                <a:gd name="connsiteY205" fmla="*/ 1091 h 4548521"/>
                <a:gd name="connsiteX206" fmla="*/ 452240 w 6371569"/>
                <a:gd name="connsiteY206" fmla="*/ 20141 h 4548521"/>
                <a:gd name="connsiteX207" fmla="*/ 134740 w 6371569"/>
                <a:gd name="connsiteY207" fmla="*/ 20141 h 4548521"/>
                <a:gd name="connsiteX208" fmla="*/ 45840 w 6371569"/>
                <a:gd name="connsiteY208" fmla="*/ 64591 h 4548521"/>
                <a:gd name="connsiteX209" fmla="*/ 26790 w 6371569"/>
                <a:gd name="connsiteY209" fmla="*/ 229691 h 4548521"/>
                <a:gd name="connsiteX210" fmla="*/ 7740 w 6371569"/>
                <a:gd name="connsiteY210" fmla="*/ 369391 h 4548521"/>
                <a:gd name="connsiteX211" fmla="*/ 20440 w 6371569"/>
                <a:gd name="connsiteY21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47608 w 6371569"/>
                <a:gd name="connsiteY144" fmla="*/ 1509218 h 4548521"/>
                <a:gd name="connsiteX145" fmla="*/ 4728965 w 6371569"/>
                <a:gd name="connsiteY145" fmla="*/ 1499691 h 4548521"/>
                <a:gd name="connsiteX146" fmla="*/ 4605140 w 6371569"/>
                <a:gd name="connsiteY146" fmla="*/ 1490166 h 4548521"/>
                <a:gd name="connsiteX147" fmla="*/ 4525765 w 6371569"/>
                <a:gd name="connsiteY147" fmla="*/ 1464766 h 4548521"/>
                <a:gd name="connsiteX148" fmla="*/ 4455915 w 6371569"/>
                <a:gd name="connsiteY148" fmla="*/ 1474291 h 4548521"/>
                <a:gd name="connsiteX149" fmla="*/ 4351140 w 6371569"/>
                <a:gd name="connsiteY149" fmla="*/ 1407616 h 4548521"/>
                <a:gd name="connsiteX150" fmla="*/ 4274940 w 6371569"/>
                <a:gd name="connsiteY150" fmla="*/ 1423491 h 4548521"/>
                <a:gd name="connsiteX151" fmla="*/ 4170165 w 6371569"/>
                <a:gd name="connsiteY151" fmla="*/ 1366341 h 4548521"/>
                <a:gd name="connsiteX152" fmla="*/ 4084440 w 6371569"/>
                <a:gd name="connsiteY152" fmla="*/ 1309191 h 4548521"/>
                <a:gd name="connsiteX153" fmla="*/ 4027290 w 6371569"/>
                <a:gd name="connsiteY153" fmla="*/ 1242516 h 4548521"/>
                <a:gd name="connsiteX154" fmla="*/ 3878065 w 6371569"/>
                <a:gd name="connsiteY154" fmla="*/ 1286966 h 4548521"/>
                <a:gd name="connsiteX155" fmla="*/ 3747890 w 6371569"/>
                <a:gd name="connsiteY155" fmla="*/ 1271091 h 4548521"/>
                <a:gd name="connsiteX156" fmla="*/ 3652640 w 6371569"/>
                <a:gd name="connsiteY156" fmla="*/ 1255216 h 4548521"/>
                <a:gd name="connsiteX157" fmla="*/ 3573265 w 6371569"/>
                <a:gd name="connsiteY157" fmla="*/ 1277441 h 4548521"/>
                <a:gd name="connsiteX158" fmla="*/ 3487540 w 6371569"/>
                <a:gd name="connsiteY158" fmla="*/ 1404441 h 4548521"/>
                <a:gd name="connsiteX159" fmla="*/ 3515683 w 6371569"/>
                <a:gd name="connsiteY159" fmla="*/ 1499693 h 4548521"/>
                <a:gd name="connsiteX160" fmla="*/ 3465315 w 6371569"/>
                <a:gd name="connsiteY160" fmla="*/ 1506041 h 4548521"/>
                <a:gd name="connsiteX161" fmla="*/ 3357365 w 6371569"/>
                <a:gd name="connsiteY161" fmla="*/ 1563191 h 4548521"/>
                <a:gd name="connsiteX162" fmla="*/ 3281165 w 6371569"/>
                <a:gd name="connsiteY162" fmla="*/ 1521916 h 4548521"/>
                <a:gd name="connsiteX163" fmla="*/ 3230365 w 6371569"/>
                <a:gd name="connsiteY163" fmla="*/ 1477466 h 4548521"/>
                <a:gd name="connsiteX164" fmla="*/ 3176390 w 6371569"/>
                <a:gd name="connsiteY164" fmla="*/ 1429841 h 4548521"/>
                <a:gd name="connsiteX165" fmla="*/ 3157340 w 6371569"/>
                <a:gd name="connsiteY165" fmla="*/ 1410791 h 4548521"/>
                <a:gd name="connsiteX166" fmla="*/ 3150990 w 6371569"/>
                <a:gd name="connsiteY166" fmla="*/ 1439366 h 4548521"/>
                <a:gd name="connsiteX167" fmla="*/ 3128765 w 6371569"/>
                <a:gd name="connsiteY167" fmla="*/ 1413966 h 4548521"/>
                <a:gd name="connsiteX168" fmla="*/ 3093840 w 6371569"/>
                <a:gd name="connsiteY168" fmla="*/ 1394916 h 4548521"/>
                <a:gd name="connsiteX169" fmla="*/ 3077965 w 6371569"/>
                <a:gd name="connsiteY169" fmla="*/ 1359991 h 4548521"/>
                <a:gd name="connsiteX170" fmla="*/ 3043040 w 6371569"/>
                <a:gd name="connsiteY170" fmla="*/ 1321891 h 4548521"/>
                <a:gd name="connsiteX171" fmla="*/ 3017640 w 6371569"/>
                <a:gd name="connsiteY171" fmla="*/ 1271091 h 4548521"/>
                <a:gd name="connsiteX172" fmla="*/ 3030340 w 6371569"/>
                <a:gd name="connsiteY172" fmla="*/ 1232991 h 4548521"/>
                <a:gd name="connsiteX173" fmla="*/ 3011290 w 6371569"/>
                <a:gd name="connsiteY173" fmla="*/ 1213941 h 4548521"/>
                <a:gd name="connsiteX174" fmla="*/ 2985890 w 6371569"/>
                <a:gd name="connsiteY174" fmla="*/ 1194891 h 4548521"/>
                <a:gd name="connsiteX175" fmla="*/ 2966840 w 6371569"/>
                <a:gd name="connsiteY175" fmla="*/ 1169491 h 4548521"/>
                <a:gd name="connsiteX176" fmla="*/ 2941440 w 6371569"/>
                <a:gd name="connsiteY176" fmla="*/ 1144091 h 4548521"/>
                <a:gd name="connsiteX177" fmla="*/ 2896990 w 6371569"/>
                <a:gd name="connsiteY177" fmla="*/ 1086941 h 4548521"/>
                <a:gd name="connsiteX178" fmla="*/ 2865240 w 6371569"/>
                <a:gd name="connsiteY178" fmla="*/ 1048841 h 4548521"/>
                <a:gd name="connsiteX179" fmla="*/ 2839840 w 6371569"/>
                <a:gd name="connsiteY179" fmla="*/ 1029791 h 4548521"/>
                <a:gd name="connsiteX180" fmla="*/ 2801740 w 6371569"/>
                <a:gd name="connsiteY180" fmla="*/ 1004391 h 4548521"/>
                <a:gd name="connsiteX181" fmla="*/ 2757290 w 6371569"/>
                <a:gd name="connsiteY181" fmla="*/ 966291 h 4548521"/>
                <a:gd name="connsiteX182" fmla="*/ 2719190 w 6371569"/>
                <a:gd name="connsiteY182" fmla="*/ 928191 h 4548521"/>
                <a:gd name="connsiteX183" fmla="*/ 2700140 w 6371569"/>
                <a:gd name="connsiteY183" fmla="*/ 915491 h 4548521"/>
                <a:gd name="connsiteX184" fmla="*/ 2655690 w 6371569"/>
                <a:gd name="connsiteY184" fmla="*/ 871041 h 4548521"/>
                <a:gd name="connsiteX185" fmla="*/ 2630290 w 6371569"/>
                <a:gd name="connsiteY185" fmla="*/ 832941 h 4548521"/>
                <a:gd name="connsiteX186" fmla="*/ 2598540 w 6371569"/>
                <a:gd name="connsiteY186" fmla="*/ 801191 h 4548521"/>
                <a:gd name="connsiteX187" fmla="*/ 2585840 w 6371569"/>
                <a:gd name="connsiteY187" fmla="*/ 782141 h 4548521"/>
                <a:gd name="connsiteX188" fmla="*/ 2522340 w 6371569"/>
                <a:gd name="connsiteY188" fmla="*/ 744041 h 4548521"/>
                <a:gd name="connsiteX189" fmla="*/ 2503290 w 6371569"/>
                <a:gd name="connsiteY189" fmla="*/ 724991 h 4548521"/>
                <a:gd name="connsiteX190" fmla="*/ 2452490 w 6371569"/>
                <a:gd name="connsiteY190" fmla="*/ 693241 h 4548521"/>
                <a:gd name="connsiteX191" fmla="*/ 2376290 w 6371569"/>
                <a:gd name="connsiteY191" fmla="*/ 642441 h 4548521"/>
                <a:gd name="connsiteX192" fmla="*/ 2331840 w 6371569"/>
                <a:gd name="connsiteY192" fmla="*/ 585291 h 4548521"/>
                <a:gd name="connsiteX193" fmla="*/ 2293740 w 6371569"/>
                <a:gd name="connsiteY193" fmla="*/ 547191 h 4548521"/>
                <a:gd name="connsiteX194" fmla="*/ 2268340 w 6371569"/>
                <a:gd name="connsiteY194" fmla="*/ 496391 h 4548521"/>
                <a:gd name="connsiteX195" fmla="*/ 2223890 w 6371569"/>
                <a:gd name="connsiteY195" fmla="*/ 350341 h 4548521"/>
                <a:gd name="connsiteX196" fmla="*/ 2211190 w 6371569"/>
                <a:gd name="connsiteY196" fmla="*/ 331291 h 4548521"/>
                <a:gd name="connsiteX197" fmla="*/ 2204840 w 6371569"/>
                <a:gd name="connsiteY197" fmla="*/ 312241 h 4548521"/>
                <a:gd name="connsiteX198" fmla="*/ 2179440 w 6371569"/>
                <a:gd name="connsiteY198" fmla="*/ 274141 h 4548521"/>
                <a:gd name="connsiteX199" fmla="*/ 2122290 w 6371569"/>
                <a:gd name="connsiteY199" fmla="*/ 134441 h 4548521"/>
                <a:gd name="connsiteX200" fmla="*/ 2096890 w 6371569"/>
                <a:gd name="connsiteY200" fmla="*/ 96341 h 4548521"/>
                <a:gd name="connsiteX201" fmla="*/ 2071490 w 6371569"/>
                <a:gd name="connsiteY201" fmla="*/ 89991 h 4548521"/>
                <a:gd name="connsiteX202" fmla="*/ 2001640 w 6371569"/>
                <a:gd name="connsiteY202" fmla="*/ 58241 h 4548521"/>
                <a:gd name="connsiteX203" fmla="*/ 1982590 w 6371569"/>
                <a:gd name="connsiteY203" fmla="*/ 45541 h 4548521"/>
                <a:gd name="connsiteX204" fmla="*/ 1684140 w 6371569"/>
                <a:gd name="connsiteY204" fmla="*/ 26491 h 4548521"/>
                <a:gd name="connsiteX205" fmla="*/ 763390 w 6371569"/>
                <a:gd name="connsiteY205" fmla="*/ 13791 h 4548521"/>
                <a:gd name="connsiteX206" fmla="*/ 503040 w 6371569"/>
                <a:gd name="connsiteY206" fmla="*/ 1091 h 4548521"/>
                <a:gd name="connsiteX207" fmla="*/ 452240 w 6371569"/>
                <a:gd name="connsiteY207" fmla="*/ 20141 h 4548521"/>
                <a:gd name="connsiteX208" fmla="*/ 134740 w 6371569"/>
                <a:gd name="connsiteY208" fmla="*/ 20141 h 4548521"/>
                <a:gd name="connsiteX209" fmla="*/ 45840 w 6371569"/>
                <a:gd name="connsiteY209" fmla="*/ 64591 h 4548521"/>
                <a:gd name="connsiteX210" fmla="*/ 26790 w 6371569"/>
                <a:gd name="connsiteY210" fmla="*/ 229691 h 4548521"/>
                <a:gd name="connsiteX211" fmla="*/ 7740 w 6371569"/>
                <a:gd name="connsiteY211" fmla="*/ 369391 h 4548521"/>
                <a:gd name="connsiteX212" fmla="*/ 20440 w 6371569"/>
                <a:gd name="connsiteY21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823783 w 6371569"/>
                <a:gd name="connsiteY144" fmla="*/ 1436193 h 4548521"/>
                <a:gd name="connsiteX145" fmla="*/ 4728965 w 6371569"/>
                <a:gd name="connsiteY145" fmla="*/ 1499691 h 4548521"/>
                <a:gd name="connsiteX146" fmla="*/ 4605140 w 6371569"/>
                <a:gd name="connsiteY146" fmla="*/ 1490166 h 4548521"/>
                <a:gd name="connsiteX147" fmla="*/ 4525765 w 6371569"/>
                <a:gd name="connsiteY147" fmla="*/ 1464766 h 4548521"/>
                <a:gd name="connsiteX148" fmla="*/ 4455915 w 6371569"/>
                <a:gd name="connsiteY148" fmla="*/ 1474291 h 4548521"/>
                <a:gd name="connsiteX149" fmla="*/ 4351140 w 6371569"/>
                <a:gd name="connsiteY149" fmla="*/ 1407616 h 4548521"/>
                <a:gd name="connsiteX150" fmla="*/ 4274940 w 6371569"/>
                <a:gd name="connsiteY150" fmla="*/ 1423491 h 4548521"/>
                <a:gd name="connsiteX151" fmla="*/ 4170165 w 6371569"/>
                <a:gd name="connsiteY151" fmla="*/ 1366341 h 4548521"/>
                <a:gd name="connsiteX152" fmla="*/ 4084440 w 6371569"/>
                <a:gd name="connsiteY152" fmla="*/ 1309191 h 4548521"/>
                <a:gd name="connsiteX153" fmla="*/ 4027290 w 6371569"/>
                <a:gd name="connsiteY153" fmla="*/ 1242516 h 4548521"/>
                <a:gd name="connsiteX154" fmla="*/ 3878065 w 6371569"/>
                <a:gd name="connsiteY154" fmla="*/ 1286966 h 4548521"/>
                <a:gd name="connsiteX155" fmla="*/ 3747890 w 6371569"/>
                <a:gd name="connsiteY155" fmla="*/ 1271091 h 4548521"/>
                <a:gd name="connsiteX156" fmla="*/ 3652640 w 6371569"/>
                <a:gd name="connsiteY156" fmla="*/ 1255216 h 4548521"/>
                <a:gd name="connsiteX157" fmla="*/ 3573265 w 6371569"/>
                <a:gd name="connsiteY157" fmla="*/ 1277441 h 4548521"/>
                <a:gd name="connsiteX158" fmla="*/ 3487540 w 6371569"/>
                <a:gd name="connsiteY158" fmla="*/ 1404441 h 4548521"/>
                <a:gd name="connsiteX159" fmla="*/ 3515683 w 6371569"/>
                <a:gd name="connsiteY159" fmla="*/ 1499693 h 4548521"/>
                <a:gd name="connsiteX160" fmla="*/ 3465315 w 6371569"/>
                <a:gd name="connsiteY160" fmla="*/ 1506041 h 4548521"/>
                <a:gd name="connsiteX161" fmla="*/ 3357365 w 6371569"/>
                <a:gd name="connsiteY161" fmla="*/ 1563191 h 4548521"/>
                <a:gd name="connsiteX162" fmla="*/ 3281165 w 6371569"/>
                <a:gd name="connsiteY162" fmla="*/ 1521916 h 4548521"/>
                <a:gd name="connsiteX163" fmla="*/ 3230365 w 6371569"/>
                <a:gd name="connsiteY163" fmla="*/ 1477466 h 4548521"/>
                <a:gd name="connsiteX164" fmla="*/ 3176390 w 6371569"/>
                <a:gd name="connsiteY164" fmla="*/ 1429841 h 4548521"/>
                <a:gd name="connsiteX165" fmla="*/ 3157340 w 6371569"/>
                <a:gd name="connsiteY165" fmla="*/ 1410791 h 4548521"/>
                <a:gd name="connsiteX166" fmla="*/ 3150990 w 6371569"/>
                <a:gd name="connsiteY166" fmla="*/ 1439366 h 4548521"/>
                <a:gd name="connsiteX167" fmla="*/ 3128765 w 6371569"/>
                <a:gd name="connsiteY167" fmla="*/ 1413966 h 4548521"/>
                <a:gd name="connsiteX168" fmla="*/ 3093840 w 6371569"/>
                <a:gd name="connsiteY168" fmla="*/ 1394916 h 4548521"/>
                <a:gd name="connsiteX169" fmla="*/ 3077965 w 6371569"/>
                <a:gd name="connsiteY169" fmla="*/ 1359991 h 4548521"/>
                <a:gd name="connsiteX170" fmla="*/ 3043040 w 6371569"/>
                <a:gd name="connsiteY170" fmla="*/ 1321891 h 4548521"/>
                <a:gd name="connsiteX171" fmla="*/ 3017640 w 6371569"/>
                <a:gd name="connsiteY171" fmla="*/ 1271091 h 4548521"/>
                <a:gd name="connsiteX172" fmla="*/ 3030340 w 6371569"/>
                <a:gd name="connsiteY172" fmla="*/ 1232991 h 4548521"/>
                <a:gd name="connsiteX173" fmla="*/ 3011290 w 6371569"/>
                <a:gd name="connsiteY173" fmla="*/ 1213941 h 4548521"/>
                <a:gd name="connsiteX174" fmla="*/ 2985890 w 6371569"/>
                <a:gd name="connsiteY174" fmla="*/ 1194891 h 4548521"/>
                <a:gd name="connsiteX175" fmla="*/ 2966840 w 6371569"/>
                <a:gd name="connsiteY175" fmla="*/ 1169491 h 4548521"/>
                <a:gd name="connsiteX176" fmla="*/ 2941440 w 6371569"/>
                <a:gd name="connsiteY176" fmla="*/ 1144091 h 4548521"/>
                <a:gd name="connsiteX177" fmla="*/ 2896990 w 6371569"/>
                <a:gd name="connsiteY177" fmla="*/ 1086941 h 4548521"/>
                <a:gd name="connsiteX178" fmla="*/ 2865240 w 6371569"/>
                <a:gd name="connsiteY178" fmla="*/ 1048841 h 4548521"/>
                <a:gd name="connsiteX179" fmla="*/ 2839840 w 6371569"/>
                <a:gd name="connsiteY179" fmla="*/ 1029791 h 4548521"/>
                <a:gd name="connsiteX180" fmla="*/ 2801740 w 6371569"/>
                <a:gd name="connsiteY180" fmla="*/ 1004391 h 4548521"/>
                <a:gd name="connsiteX181" fmla="*/ 2757290 w 6371569"/>
                <a:gd name="connsiteY181" fmla="*/ 966291 h 4548521"/>
                <a:gd name="connsiteX182" fmla="*/ 2719190 w 6371569"/>
                <a:gd name="connsiteY182" fmla="*/ 928191 h 4548521"/>
                <a:gd name="connsiteX183" fmla="*/ 2700140 w 6371569"/>
                <a:gd name="connsiteY183" fmla="*/ 915491 h 4548521"/>
                <a:gd name="connsiteX184" fmla="*/ 2655690 w 6371569"/>
                <a:gd name="connsiteY184" fmla="*/ 871041 h 4548521"/>
                <a:gd name="connsiteX185" fmla="*/ 2630290 w 6371569"/>
                <a:gd name="connsiteY185" fmla="*/ 832941 h 4548521"/>
                <a:gd name="connsiteX186" fmla="*/ 2598540 w 6371569"/>
                <a:gd name="connsiteY186" fmla="*/ 801191 h 4548521"/>
                <a:gd name="connsiteX187" fmla="*/ 2585840 w 6371569"/>
                <a:gd name="connsiteY187" fmla="*/ 782141 h 4548521"/>
                <a:gd name="connsiteX188" fmla="*/ 2522340 w 6371569"/>
                <a:gd name="connsiteY188" fmla="*/ 744041 h 4548521"/>
                <a:gd name="connsiteX189" fmla="*/ 2503290 w 6371569"/>
                <a:gd name="connsiteY189" fmla="*/ 724991 h 4548521"/>
                <a:gd name="connsiteX190" fmla="*/ 2452490 w 6371569"/>
                <a:gd name="connsiteY190" fmla="*/ 693241 h 4548521"/>
                <a:gd name="connsiteX191" fmla="*/ 2376290 w 6371569"/>
                <a:gd name="connsiteY191" fmla="*/ 642441 h 4548521"/>
                <a:gd name="connsiteX192" fmla="*/ 2331840 w 6371569"/>
                <a:gd name="connsiteY192" fmla="*/ 585291 h 4548521"/>
                <a:gd name="connsiteX193" fmla="*/ 2293740 w 6371569"/>
                <a:gd name="connsiteY193" fmla="*/ 547191 h 4548521"/>
                <a:gd name="connsiteX194" fmla="*/ 2268340 w 6371569"/>
                <a:gd name="connsiteY194" fmla="*/ 496391 h 4548521"/>
                <a:gd name="connsiteX195" fmla="*/ 2223890 w 6371569"/>
                <a:gd name="connsiteY195" fmla="*/ 350341 h 4548521"/>
                <a:gd name="connsiteX196" fmla="*/ 2211190 w 6371569"/>
                <a:gd name="connsiteY196" fmla="*/ 331291 h 4548521"/>
                <a:gd name="connsiteX197" fmla="*/ 2204840 w 6371569"/>
                <a:gd name="connsiteY197" fmla="*/ 312241 h 4548521"/>
                <a:gd name="connsiteX198" fmla="*/ 2179440 w 6371569"/>
                <a:gd name="connsiteY198" fmla="*/ 274141 h 4548521"/>
                <a:gd name="connsiteX199" fmla="*/ 2122290 w 6371569"/>
                <a:gd name="connsiteY199" fmla="*/ 134441 h 4548521"/>
                <a:gd name="connsiteX200" fmla="*/ 2096890 w 6371569"/>
                <a:gd name="connsiteY200" fmla="*/ 96341 h 4548521"/>
                <a:gd name="connsiteX201" fmla="*/ 2071490 w 6371569"/>
                <a:gd name="connsiteY201" fmla="*/ 89991 h 4548521"/>
                <a:gd name="connsiteX202" fmla="*/ 2001640 w 6371569"/>
                <a:gd name="connsiteY202" fmla="*/ 58241 h 4548521"/>
                <a:gd name="connsiteX203" fmla="*/ 1982590 w 6371569"/>
                <a:gd name="connsiteY203" fmla="*/ 45541 h 4548521"/>
                <a:gd name="connsiteX204" fmla="*/ 1684140 w 6371569"/>
                <a:gd name="connsiteY204" fmla="*/ 26491 h 4548521"/>
                <a:gd name="connsiteX205" fmla="*/ 763390 w 6371569"/>
                <a:gd name="connsiteY205" fmla="*/ 13791 h 4548521"/>
                <a:gd name="connsiteX206" fmla="*/ 503040 w 6371569"/>
                <a:gd name="connsiteY206" fmla="*/ 1091 h 4548521"/>
                <a:gd name="connsiteX207" fmla="*/ 452240 w 6371569"/>
                <a:gd name="connsiteY207" fmla="*/ 20141 h 4548521"/>
                <a:gd name="connsiteX208" fmla="*/ 134740 w 6371569"/>
                <a:gd name="connsiteY208" fmla="*/ 20141 h 4548521"/>
                <a:gd name="connsiteX209" fmla="*/ 45840 w 6371569"/>
                <a:gd name="connsiteY209" fmla="*/ 64591 h 4548521"/>
                <a:gd name="connsiteX210" fmla="*/ 26790 w 6371569"/>
                <a:gd name="connsiteY210" fmla="*/ 229691 h 4548521"/>
                <a:gd name="connsiteX211" fmla="*/ 7740 w 6371569"/>
                <a:gd name="connsiteY211" fmla="*/ 369391 h 4548521"/>
                <a:gd name="connsiteX212" fmla="*/ 20440 w 6371569"/>
                <a:gd name="connsiteY21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22208 w 6371569"/>
                <a:gd name="connsiteY144" fmla="*/ 1471118 h 4548521"/>
                <a:gd name="connsiteX145" fmla="*/ 4823783 w 6371569"/>
                <a:gd name="connsiteY145" fmla="*/ 1436193 h 4548521"/>
                <a:gd name="connsiteX146" fmla="*/ 4728965 w 6371569"/>
                <a:gd name="connsiteY146" fmla="*/ 1499691 h 4548521"/>
                <a:gd name="connsiteX147" fmla="*/ 4605140 w 6371569"/>
                <a:gd name="connsiteY147" fmla="*/ 1490166 h 4548521"/>
                <a:gd name="connsiteX148" fmla="*/ 4525765 w 6371569"/>
                <a:gd name="connsiteY148" fmla="*/ 1464766 h 4548521"/>
                <a:gd name="connsiteX149" fmla="*/ 4455915 w 6371569"/>
                <a:gd name="connsiteY149" fmla="*/ 1474291 h 4548521"/>
                <a:gd name="connsiteX150" fmla="*/ 4351140 w 6371569"/>
                <a:gd name="connsiteY150" fmla="*/ 1407616 h 4548521"/>
                <a:gd name="connsiteX151" fmla="*/ 4274940 w 6371569"/>
                <a:gd name="connsiteY151" fmla="*/ 1423491 h 4548521"/>
                <a:gd name="connsiteX152" fmla="*/ 4170165 w 6371569"/>
                <a:gd name="connsiteY152" fmla="*/ 1366341 h 4548521"/>
                <a:gd name="connsiteX153" fmla="*/ 4084440 w 6371569"/>
                <a:gd name="connsiteY153" fmla="*/ 1309191 h 4548521"/>
                <a:gd name="connsiteX154" fmla="*/ 4027290 w 6371569"/>
                <a:gd name="connsiteY154" fmla="*/ 1242516 h 4548521"/>
                <a:gd name="connsiteX155" fmla="*/ 3878065 w 6371569"/>
                <a:gd name="connsiteY155" fmla="*/ 1286966 h 4548521"/>
                <a:gd name="connsiteX156" fmla="*/ 3747890 w 6371569"/>
                <a:gd name="connsiteY156" fmla="*/ 1271091 h 4548521"/>
                <a:gd name="connsiteX157" fmla="*/ 3652640 w 6371569"/>
                <a:gd name="connsiteY157" fmla="*/ 1255216 h 4548521"/>
                <a:gd name="connsiteX158" fmla="*/ 3573265 w 6371569"/>
                <a:gd name="connsiteY158" fmla="*/ 1277441 h 4548521"/>
                <a:gd name="connsiteX159" fmla="*/ 3487540 w 6371569"/>
                <a:gd name="connsiteY159" fmla="*/ 1404441 h 4548521"/>
                <a:gd name="connsiteX160" fmla="*/ 3515683 w 6371569"/>
                <a:gd name="connsiteY160" fmla="*/ 1499693 h 4548521"/>
                <a:gd name="connsiteX161" fmla="*/ 3465315 w 6371569"/>
                <a:gd name="connsiteY161" fmla="*/ 1506041 h 4548521"/>
                <a:gd name="connsiteX162" fmla="*/ 3357365 w 6371569"/>
                <a:gd name="connsiteY162" fmla="*/ 1563191 h 4548521"/>
                <a:gd name="connsiteX163" fmla="*/ 3281165 w 6371569"/>
                <a:gd name="connsiteY163" fmla="*/ 1521916 h 4548521"/>
                <a:gd name="connsiteX164" fmla="*/ 3230365 w 6371569"/>
                <a:gd name="connsiteY164" fmla="*/ 1477466 h 4548521"/>
                <a:gd name="connsiteX165" fmla="*/ 3176390 w 6371569"/>
                <a:gd name="connsiteY165" fmla="*/ 1429841 h 4548521"/>
                <a:gd name="connsiteX166" fmla="*/ 3157340 w 6371569"/>
                <a:gd name="connsiteY166" fmla="*/ 1410791 h 4548521"/>
                <a:gd name="connsiteX167" fmla="*/ 3150990 w 6371569"/>
                <a:gd name="connsiteY167" fmla="*/ 1439366 h 4548521"/>
                <a:gd name="connsiteX168" fmla="*/ 3128765 w 6371569"/>
                <a:gd name="connsiteY168" fmla="*/ 1413966 h 4548521"/>
                <a:gd name="connsiteX169" fmla="*/ 3093840 w 6371569"/>
                <a:gd name="connsiteY169" fmla="*/ 1394916 h 4548521"/>
                <a:gd name="connsiteX170" fmla="*/ 3077965 w 6371569"/>
                <a:gd name="connsiteY170" fmla="*/ 1359991 h 4548521"/>
                <a:gd name="connsiteX171" fmla="*/ 3043040 w 6371569"/>
                <a:gd name="connsiteY171" fmla="*/ 1321891 h 4548521"/>
                <a:gd name="connsiteX172" fmla="*/ 3017640 w 6371569"/>
                <a:gd name="connsiteY172" fmla="*/ 1271091 h 4548521"/>
                <a:gd name="connsiteX173" fmla="*/ 3030340 w 6371569"/>
                <a:gd name="connsiteY173" fmla="*/ 1232991 h 4548521"/>
                <a:gd name="connsiteX174" fmla="*/ 3011290 w 6371569"/>
                <a:gd name="connsiteY174" fmla="*/ 1213941 h 4548521"/>
                <a:gd name="connsiteX175" fmla="*/ 2985890 w 6371569"/>
                <a:gd name="connsiteY175" fmla="*/ 1194891 h 4548521"/>
                <a:gd name="connsiteX176" fmla="*/ 2966840 w 6371569"/>
                <a:gd name="connsiteY176" fmla="*/ 1169491 h 4548521"/>
                <a:gd name="connsiteX177" fmla="*/ 2941440 w 6371569"/>
                <a:gd name="connsiteY177" fmla="*/ 1144091 h 4548521"/>
                <a:gd name="connsiteX178" fmla="*/ 2896990 w 6371569"/>
                <a:gd name="connsiteY178" fmla="*/ 1086941 h 4548521"/>
                <a:gd name="connsiteX179" fmla="*/ 2865240 w 6371569"/>
                <a:gd name="connsiteY179" fmla="*/ 1048841 h 4548521"/>
                <a:gd name="connsiteX180" fmla="*/ 2839840 w 6371569"/>
                <a:gd name="connsiteY180" fmla="*/ 1029791 h 4548521"/>
                <a:gd name="connsiteX181" fmla="*/ 2801740 w 6371569"/>
                <a:gd name="connsiteY181" fmla="*/ 1004391 h 4548521"/>
                <a:gd name="connsiteX182" fmla="*/ 2757290 w 6371569"/>
                <a:gd name="connsiteY182" fmla="*/ 966291 h 4548521"/>
                <a:gd name="connsiteX183" fmla="*/ 2719190 w 6371569"/>
                <a:gd name="connsiteY183" fmla="*/ 928191 h 4548521"/>
                <a:gd name="connsiteX184" fmla="*/ 2700140 w 6371569"/>
                <a:gd name="connsiteY184" fmla="*/ 915491 h 4548521"/>
                <a:gd name="connsiteX185" fmla="*/ 2655690 w 6371569"/>
                <a:gd name="connsiteY185" fmla="*/ 871041 h 4548521"/>
                <a:gd name="connsiteX186" fmla="*/ 2630290 w 6371569"/>
                <a:gd name="connsiteY186" fmla="*/ 832941 h 4548521"/>
                <a:gd name="connsiteX187" fmla="*/ 2598540 w 6371569"/>
                <a:gd name="connsiteY187" fmla="*/ 801191 h 4548521"/>
                <a:gd name="connsiteX188" fmla="*/ 2585840 w 6371569"/>
                <a:gd name="connsiteY188" fmla="*/ 782141 h 4548521"/>
                <a:gd name="connsiteX189" fmla="*/ 2522340 w 6371569"/>
                <a:gd name="connsiteY189" fmla="*/ 744041 h 4548521"/>
                <a:gd name="connsiteX190" fmla="*/ 2503290 w 6371569"/>
                <a:gd name="connsiteY190" fmla="*/ 724991 h 4548521"/>
                <a:gd name="connsiteX191" fmla="*/ 2452490 w 6371569"/>
                <a:gd name="connsiteY191" fmla="*/ 693241 h 4548521"/>
                <a:gd name="connsiteX192" fmla="*/ 2376290 w 6371569"/>
                <a:gd name="connsiteY192" fmla="*/ 642441 h 4548521"/>
                <a:gd name="connsiteX193" fmla="*/ 2331840 w 6371569"/>
                <a:gd name="connsiteY193" fmla="*/ 585291 h 4548521"/>
                <a:gd name="connsiteX194" fmla="*/ 2293740 w 6371569"/>
                <a:gd name="connsiteY194" fmla="*/ 547191 h 4548521"/>
                <a:gd name="connsiteX195" fmla="*/ 2268340 w 6371569"/>
                <a:gd name="connsiteY195" fmla="*/ 496391 h 4548521"/>
                <a:gd name="connsiteX196" fmla="*/ 2223890 w 6371569"/>
                <a:gd name="connsiteY196" fmla="*/ 350341 h 4548521"/>
                <a:gd name="connsiteX197" fmla="*/ 2211190 w 6371569"/>
                <a:gd name="connsiteY197" fmla="*/ 331291 h 4548521"/>
                <a:gd name="connsiteX198" fmla="*/ 2204840 w 6371569"/>
                <a:gd name="connsiteY198" fmla="*/ 312241 h 4548521"/>
                <a:gd name="connsiteX199" fmla="*/ 2179440 w 6371569"/>
                <a:gd name="connsiteY199" fmla="*/ 274141 h 4548521"/>
                <a:gd name="connsiteX200" fmla="*/ 2122290 w 6371569"/>
                <a:gd name="connsiteY200" fmla="*/ 134441 h 4548521"/>
                <a:gd name="connsiteX201" fmla="*/ 2096890 w 6371569"/>
                <a:gd name="connsiteY201" fmla="*/ 96341 h 4548521"/>
                <a:gd name="connsiteX202" fmla="*/ 2071490 w 6371569"/>
                <a:gd name="connsiteY202" fmla="*/ 89991 h 4548521"/>
                <a:gd name="connsiteX203" fmla="*/ 2001640 w 6371569"/>
                <a:gd name="connsiteY203" fmla="*/ 58241 h 4548521"/>
                <a:gd name="connsiteX204" fmla="*/ 1982590 w 6371569"/>
                <a:gd name="connsiteY204" fmla="*/ 45541 h 4548521"/>
                <a:gd name="connsiteX205" fmla="*/ 1684140 w 6371569"/>
                <a:gd name="connsiteY205" fmla="*/ 26491 h 4548521"/>
                <a:gd name="connsiteX206" fmla="*/ 763390 w 6371569"/>
                <a:gd name="connsiteY206" fmla="*/ 13791 h 4548521"/>
                <a:gd name="connsiteX207" fmla="*/ 503040 w 6371569"/>
                <a:gd name="connsiteY207" fmla="*/ 1091 h 4548521"/>
                <a:gd name="connsiteX208" fmla="*/ 452240 w 6371569"/>
                <a:gd name="connsiteY208" fmla="*/ 20141 h 4548521"/>
                <a:gd name="connsiteX209" fmla="*/ 134740 w 6371569"/>
                <a:gd name="connsiteY209" fmla="*/ 20141 h 4548521"/>
                <a:gd name="connsiteX210" fmla="*/ 45840 w 6371569"/>
                <a:gd name="connsiteY210" fmla="*/ 64591 h 4548521"/>
                <a:gd name="connsiteX211" fmla="*/ 26790 w 6371569"/>
                <a:gd name="connsiteY211" fmla="*/ 229691 h 4548521"/>
                <a:gd name="connsiteX212" fmla="*/ 7740 w 6371569"/>
                <a:gd name="connsiteY212" fmla="*/ 369391 h 4548521"/>
                <a:gd name="connsiteX213" fmla="*/ 20440 w 6371569"/>
                <a:gd name="connsiteY21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202040 w 6371569"/>
                <a:gd name="connsiteY142" fmla="*/ 1525091 h 4548521"/>
                <a:gd name="connsiteX143" fmla="*/ 5030590 w 6371569"/>
                <a:gd name="connsiteY143" fmla="*/ 1512391 h 4548521"/>
                <a:gd name="connsiteX144" fmla="*/ 4973008 w 6371569"/>
                <a:gd name="connsiteY144" fmla="*/ 1452068 h 4548521"/>
                <a:gd name="connsiteX145" fmla="*/ 4823783 w 6371569"/>
                <a:gd name="connsiteY145" fmla="*/ 1436193 h 4548521"/>
                <a:gd name="connsiteX146" fmla="*/ 4728965 w 6371569"/>
                <a:gd name="connsiteY146" fmla="*/ 1499691 h 4548521"/>
                <a:gd name="connsiteX147" fmla="*/ 4605140 w 6371569"/>
                <a:gd name="connsiteY147" fmla="*/ 1490166 h 4548521"/>
                <a:gd name="connsiteX148" fmla="*/ 4525765 w 6371569"/>
                <a:gd name="connsiteY148" fmla="*/ 1464766 h 4548521"/>
                <a:gd name="connsiteX149" fmla="*/ 4455915 w 6371569"/>
                <a:gd name="connsiteY149" fmla="*/ 1474291 h 4548521"/>
                <a:gd name="connsiteX150" fmla="*/ 4351140 w 6371569"/>
                <a:gd name="connsiteY150" fmla="*/ 1407616 h 4548521"/>
                <a:gd name="connsiteX151" fmla="*/ 4274940 w 6371569"/>
                <a:gd name="connsiteY151" fmla="*/ 1423491 h 4548521"/>
                <a:gd name="connsiteX152" fmla="*/ 4170165 w 6371569"/>
                <a:gd name="connsiteY152" fmla="*/ 1366341 h 4548521"/>
                <a:gd name="connsiteX153" fmla="*/ 4084440 w 6371569"/>
                <a:gd name="connsiteY153" fmla="*/ 1309191 h 4548521"/>
                <a:gd name="connsiteX154" fmla="*/ 4027290 w 6371569"/>
                <a:gd name="connsiteY154" fmla="*/ 1242516 h 4548521"/>
                <a:gd name="connsiteX155" fmla="*/ 3878065 w 6371569"/>
                <a:gd name="connsiteY155" fmla="*/ 1286966 h 4548521"/>
                <a:gd name="connsiteX156" fmla="*/ 3747890 w 6371569"/>
                <a:gd name="connsiteY156" fmla="*/ 1271091 h 4548521"/>
                <a:gd name="connsiteX157" fmla="*/ 3652640 w 6371569"/>
                <a:gd name="connsiteY157" fmla="*/ 1255216 h 4548521"/>
                <a:gd name="connsiteX158" fmla="*/ 3573265 w 6371569"/>
                <a:gd name="connsiteY158" fmla="*/ 1277441 h 4548521"/>
                <a:gd name="connsiteX159" fmla="*/ 3487540 w 6371569"/>
                <a:gd name="connsiteY159" fmla="*/ 1404441 h 4548521"/>
                <a:gd name="connsiteX160" fmla="*/ 3515683 w 6371569"/>
                <a:gd name="connsiteY160" fmla="*/ 1499693 h 4548521"/>
                <a:gd name="connsiteX161" fmla="*/ 3465315 w 6371569"/>
                <a:gd name="connsiteY161" fmla="*/ 1506041 h 4548521"/>
                <a:gd name="connsiteX162" fmla="*/ 3357365 w 6371569"/>
                <a:gd name="connsiteY162" fmla="*/ 1563191 h 4548521"/>
                <a:gd name="connsiteX163" fmla="*/ 3281165 w 6371569"/>
                <a:gd name="connsiteY163" fmla="*/ 1521916 h 4548521"/>
                <a:gd name="connsiteX164" fmla="*/ 3230365 w 6371569"/>
                <a:gd name="connsiteY164" fmla="*/ 1477466 h 4548521"/>
                <a:gd name="connsiteX165" fmla="*/ 3176390 w 6371569"/>
                <a:gd name="connsiteY165" fmla="*/ 1429841 h 4548521"/>
                <a:gd name="connsiteX166" fmla="*/ 3157340 w 6371569"/>
                <a:gd name="connsiteY166" fmla="*/ 1410791 h 4548521"/>
                <a:gd name="connsiteX167" fmla="*/ 3150990 w 6371569"/>
                <a:gd name="connsiteY167" fmla="*/ 1439366 h 4548521"/>
                <a:gd name="connsiteX168" fmla="*/ 3128765 w 6371569"/>
                <a:gd name="connsiteY168" fmla="*/ 1413966 h 4548521"/>
                <a:gd name="connsiteX169" fmla="*/ 3093840 w 6371569"/>
                <a:gd name="connsiteY169" fmla="*/ 1394916 h 4548521"/>
                <a:gd name="connsiteX170" fmla="*/ 3077965 w 6371569"/>
                <a:gd name="connsiteY170" fmla="*/ 1359991 h 4548521"/>
                <a:gd name="connsiteX171" fmla="*/ 3043040 w 6371569"/>
                <a:gd name="connsiteY171" fmla="*/ 1321891 h 4548521"/>
                <a:gd name="connsiteX172" fmla="*/ 3017640 w 6371569"/>
                <a:gd name="connsiteY172" fmla="*/ 1271091 h 4548521"/>
                <a:gd name="connsiteX173" fmla="*/ 3030340 w 6371569"/>
                <a:gd name="connsiteY173" fmla="*/ 1232991 h 4548521"/>
                <a:gd name="connsiteX174" fmla="*/ 3011290 w 6371569"/>
                <a:gd name="connsiteY174" fmla="*/ 1213941 h 4548521"/>
                <a:gd name="connsiteX175" fmla="*/ 2985890 w 6371569"/>
                <a:gd name="connsiteY175" fmla="*/ 1194891 h 4548521"/>
                <a:gd name="connsiteX176" fmla="*/ 2966840 w 6371569"/>
                <a:gd name="connsiteY176" fmla="*/ 1169491 h 4548521"/>
                <a:gd name="connsiteX177" fmla="*/ 2941440 w 6371569"/>
                <a:gd name="connsiteY177" fmla="*/ 1144091 h 4548521"/>
                <a:gd name="connsiteX178" fmla="*/ 2896990 w 6371569"/>
                <a:gd name="connsiteY178" fmla="*/ 1086941 h 4548521"/>
                <a:gd name="connsiteX179" fmla="*/ 2865240 w 6371569"/>
                <a:gd name="connsiteY179" fmla="*/ 1048841 h 4548521"/>
                <a:gd name="connsiteX180" fmla="*/ 2839840 w 6371569"/>
                <a:gd name="connsiteY180" fmla="*/ 1029791 h 4548521"/>
                <a:gd name="connsiteX181" fmla="*/ 2801740 w 6371569"/>
                <a:gd name="connsiteY181" fmla="*/ 1004391 h 4548521"/>
                <a:gd name="connsiteX182" fmla="*/ 2757290 w 6371569"/>
                <a:gd name="connsiteY182" fmla="*/ 966291 h 4548521"/>
                <a:gd name="connsiteX183" fmla="*/ 2719190 w 6371569"/>
                <a:gd name="connsiteY183" fmla="*/ 928191 h 4548521"/>
                <a:gd name="connsiteX184" fmla="*/ 2700140 w 6371569"/>
                <a:gd name="connsiteY184" fmla="*/ 915491 h 4548521"/>
                <a:gd name="connsiteX185" fmla="*/ 2655690 w 6371569"/>
                <a:gd name="connsiteY185" fmla="*/ 871041 h 4548521"/>
                <a:gd name="connsiteX186" fmla="*/ 2630290 w 6371569"/>
                <a:gd name="connsiteY186" fmla="*/ 832941 h 4548521"/>
                <a:gd name="connsiteX187" fmla="*/ 2598540 w 6371569"/>
                <a:gd name="connsiteY187" fmla="*/ 801191 h 4548521"/>
                <a:gd name="connsiteX188" fmla="*/ 2585840 w 6371569"/>
                <a:gd name="connsiteY188" fmla="*/ 782141 h 4548521"/>
                <a:gd name="connsiteX189" fmla="*/ 2522340 w 6371569"/>
                <a:gd name="connsiteY189" fmla="*/ 744041 h 4548521"/>
                <a:gd name="connsiteX190" fmla="*/ 2503290 w 6371569"/>
                <a:gd name="connsiteY190" fmla="*/ 724991 h 4548521"/>
                <a:gd name="connsiteX191" fmla="*/ 2452490 w 6371569"/>
                <a:gd name="connsiteY191" fmla="*/ 693241 h 4548521"/>
                <a:gd name="connsiteX192" fmla="*/ 2376290 w 6371569"/>
                <a:gd name="connsiteY192" fmla="*/ 642441 h 4548521"/>
                <a:gd name="connsiteX193" fmla="*/ 2331840 w 6371569"/>
                <a:gd name="connsiteY193" fmla="*/ 585291 h 4548521"/>
                <a:gd name="connsiteX194" fmla="*/ 2293740 w 6371569"/>
                <a:gd name="connsiteY194" fmla="*/ 547191 h 4548521"/>
                <a:gd name="connsiteX195" fmla="*/ 2268340 w 6371569"/>
                <a:gd name="connsiteY195" fmla="*/ 496391 h 4548521"/>
                <a:gd name="connsiteX196" fmla="*/ 2223890 w 6371569"/>
                <a:gd name="connsiteY196" fmla="*/ 350341 h 4548521"/>
                <a:gd name="connsiteX197" fmla="*/ 2211190 w 6371569"/>
                <a:gd name="connsiteY197" fmla="*/ 331291 h 4548521"/>
                <a:gd name="connsiteX198" fmla="*/ 2204840 w 6371569"/>
                <a:gd name="connsiteY198" fmla="*/ 312241 h 4548521"/>
                <a:gd name="connsiteX199" fmla="*/ 2179440 w 6371569"/>
                <a:gd name="connsiteY199" fmla="*/ 274141 h 4548521"/>
                <a:gd name="connsiteX200" fmla="*/ 2122290 w 6371569"/>
                <a:gd name="connsiteY200" fmla="*/ 134441 h 4548521"/>
                <a:gd name="connsiteX201" fmla="*/ 2096890 w 6371569"/>
                <a:gd name="connsiteY201" fmla="*/ 96341 h 4548521"/>
                <a:gd name="connsiteX202" fmla="*/ 2071490 w 6371569"/>
                <a:gd name="connsiteY202" fmla="*/ 89991 h 4548521"/>
                <a:gd name="connsiteX203" fmla="*/ 2001640 w 6371569"/>
                <a:gd name="connsiteY203" fmla="*/ 58241 h 4548521"/>
                <a:gd name="connsiteX204" fmla="*/ 1982590 w 6371569"/>
                <a:gd name="connsiteY204" fmla="*/ 45541 h 4548521"/>
                <a:gd name="connsiteX205" fmla="*/ 1684140 w 6371569"/>
                <a:gd name="connsiteY205" fmla="*/ 26491 h 4548521"/>
                <a:gd name="connsiteX206" fmla="*/ 763390 w 6371569"/>
                <a:gd name="connsiteY206" fmla="*/ 13791 h 4548521"/>
                <a:gd name="connsiteX207" fmla="*/ 503040 w 6371569"/>
                <a:gd name="connsiteY207" fmla="*/ 1091 h 4548521"/>
                <a:gd name="connsiteX208" fmla="*/ 452240 w 6371569"/>
                <a:gd name="connsiteY208" fmla="*/ 20141 h 4548521"/>
                <a:gd name="connsiteX209" fmla="*/ 134740 w 6371569"/>
                <a:gd name="connsiteY209" fmla="*/ 20141 h 4548521"/>
                <a:gd name="connsiteX210" fmla="*/ 45840 w 6371569"/>
                <a:gd name="connsiteY210" fmla="*/ 64591 h 4548521"/>
                <a:gd name="connsiteX211" fmla="*/ 26790 w 6371569"/>
                <a:gd name="connsiteY211" fmla="*/ 229691 h 4548521"/>
                <a:gd name="connsiteX212" fmla="*/ 7740 w 6371569"/>
                <a:gd name="connsiteY212" fmla="*/ 369391 h 4548521"/>
                <a:gd name="connsiteX213" fmla="*/ 20440 w 6371569"/>
                <a:gd name="connsiteY21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179815 w 6371569"/>
                <a:gd name="connsiteY142" fmla="*/ 1547316 h 4548521"/>
                <a:gd name="connsiteX143" fmla="*/ 5030590 w 6371569"/>
                <a:gd name="connsiteY143" fmla="*/ 1512391 h 4548521"/>
                <a:gd name="connsiteX144" fmla="*/ 4973008 w 6371569"/>
                <a:gd name="connsiteY144" fmla="*/ 1452068 h 4548521"/>
                <a:gd name="connsiteX145" fmla="*/ 4823783 w 6371569"/>
                <a:gd name="connsiteY145" fmla="*/ 1436193 h 4548521"/>
                <a:gd name="connsiteX146" fmla="*/ 4728965 w 6371569"/>
                <a:gd name="connsiteY146" fmla="*/ 1499691 h 4548521"/>
                <a:gd name="connsiteX147" fmla="*/ 4605140 w 6371569"/>
                <a:gd name="connsiteY147" fmla="*/ 1490166 h 4548521"/>
                <a:gd name="connsiteX148" fmla="*/ 4525765 w 6371569"/>
                <a:gd name="connsiteY148" fmla="*/ 1464766 h 4548521"/>
                <a:gd name="connsiteX149" fmla="*/ 4455915 w 6371569"/>
                <a:gd name="connsiteY149" fmla="*/ 1474291 h 4548521"/>
                <a:gd name="connsiteX150" fmla="*/ 4351140 w 6371569"/>
                <a:gd name="connsiteY150" fmla="*/ 1407616 h 4548521"/>
                <a:gd name="connsiteX151" fmla="*/ 4274940 w 6371569"/>
                <a:gd name="connsiteY151" fmla="*/ 1423491 h 4548521"/>
                <a:gd name="connsiteX152" fmla="*/ 4170165 w 6371569"/>
                <a:gd name="connsiteY152" fmla="*/ 1366341 h 4548521"/>
                <a:gd name="connsiteX153" fmla="*/ 4084440 w 6371569"/>
                <a:gd name="connsiteY153" fmla="*/ 1309191 h 4548521"/>
                <a:gd name="connsiteX154" fmla="*/ 4027290 w 6371569"/>
                <a:gd name="connsiteY154" fmla="*/ 1242516 h 4548521"/>
                <a:gd name="connsiteX155" fmla="*/ 3878065 w 6371569"/>
                <a:gd name="connsiteY155" fmla="*/ 1286966 h 4548521"/>
                <a:gd name="connsiteX156" fmla="*/ 3747890 w 6371569"/>
                <a:gd name="connsiteY156" fmla="*/ 1271091 h 4548521"/>
                <a:gd name="connsiteX157" fmla="*/ 3652640 w 6371569"/>
                <a:gd name="connsiteY157" fmla="*/ 1255216 h 4548521"/>
                <a:gd name="connsiteX158" fmla="*/ 3573265 w 6371569"/>
                <a:gd name="connsiteY158" fmla="*/ 1277441 h 4548521"/>
                <a:gd name="connsiteX159" fmla="*/ 3487540 w 6371569"/>
                <a:gd name="connsiteY159" fmla="*/ 1404441 h 4548521"/>
                <a:gd name="connsiteX160" fmla="*/ 3515683 w 6371569"/>
                <a:gd name="connsiteY160" fmla="*/ 1499693 h 4548521"/>
                <a:gd name="connsiteX161" fmla="*/ 3465315 w 6371569"/>
                <a:gd name="connsiteY161" fmla="*/ 1506041 h 4548521"/>
                <a:gd name="connsiteX162" fmla="*/ 3357365 w 6371569"/>
                <a:gd name="connsiteY162" fmla="*/ 1563191 h 4548521"/>
                <a:gd name="connsiteX163" fmla="*/ 3281165 w 6371569"/>
                <a:gd name="connsiteY163" fmla="*/ 1521916 h 4548521"/>
                <a:gd name="connsiteX164" fmla="*/ 3230365 w 6371569"/>
                <a:gd name="connsiteY164" fmla="*/ 1477466 h 4548521"/>
                <a:gd name="connsiteX165" fmla="*/ 3176390 w 6371569"/>
                <a:gd name="connsiteY165" fmla="*/ 1429841 h 4548521"/>
                <a:gd name="connsiteX166" fmla="*/ 3157340 w 6371569"/>
                <a:gd name="connsiteY166" fmla="*/ 1410791 h 4548521"/>
                <a:gd name="connsiteX167" fmla="*/ 3150990 w 6371569"/>
                <a:gd name="connsiteY167" fmla="*/ 1439366 h 4548521"/>
                <a:gd name="connsiteX168" fmla="*/ 3128765 w 6371569"/>
                <a:gd name="connsiteY168" fmla="*/ 1413966 h 4548521"/>
                <a:gd name="connsiteX169" fmla="*/ 3093840 w 6371569"/>
                <a:gd name="connsiteY169" fmla="*/ 1394916 h 4548521"/>
                <a:gd name="connsiteX170" fmla="*/ 3077965 w 6371569"/>
                <a:gd name="connsiteY170" fmla="*/ 1359991 h 4548521"/>
                <a:gd name="connsiteX171" fmla="*/ 3043040 w 6371569"/>
                <a:gd name="connsiteY171" fmla="*/ 1321891 h 4548521"/>
                <a:gd name="connsiteX172" fmla="*/ 3017640 w 6371569"/>
                <a:gd name="connsiteY172" fmla="*/ 1271091 h 4548521"/>
                <a:gd name="connsiteX173" fmla="*/ 3030340 w 6371569"/>
                <a:gd name="connsiteY173" fmla="*/ 1232991 h 4548521"/>
                <a:gd name="connsiteX174" fmla="*/ 3011290 w 6371569"/>
                <a:gd name="connsiteY174" fmla="*/ 1213941 h 4548521"/>
                <a:gd name="connsiteX175" fmla="*/ 2985890 w 6371569"/>
                <a:gd name="connsiteY175" fmla="*/ 1194891 h 4548521"/>
                <a:gd name="connsiteX176" fmla="*/ 2966840 w 6371569"/>
                <a:gd name="connsiteY176" fmla="*/ 1169491 h 4548521"/>
                <a:gd name="connsiteX177" fmla="*/ 2941440 w 6371569"/>
                <a:gd name="connsiteY177" fmla="*/ 1144091 h 4548521"/>
                <a:gd name="connsiteX178" fmla="*/ 2896990 w 6371569"/>
                <a:gd name="connsiteY178" fmla="*/ 1086941 h 4548521"/>
                <a:gd name="connsiteX179" fmla="*/ 2865240 w 6371569"/>
                <a:gd name="connsiteY179" fmla="*/ 1048841 h 4548521"/>
                <a:gd name="connsiteX180" fmla="*/ 2839840 w 6371569"/>
                <a:gd name="connsiteY180" fmla="*/ 1029791 h 4548521"/>
                <a:gd name="connsiteX181" fmla="*/ 2801740 w 6371569"/>
                <a:gd name="connsiteY181" fmla="*/ 1004391 h 4548521"/>
                <a:gd name="connsiteX182" fmla="*/ 2757290 w 6371569"/>
                <a:gd name="connsiteY182" fmla="*/ 966291 h 4548521"/>
                <a:gd name="connsiteX183" fmla="*/ 2719190 w 6371569"/>
                <a:gd name="connsiteY183" fmla="*/ 928191 h 4548521"/>
                <a:gd name="connsiteX184" fmla="*/ 2700140 w 6371569"/>
                <a:gd name="connsiteY184" fmla="*/ 915491 h 4548521"/>
                <a:gd name="connsiteX185" fmla="*/ 2655690 w 6371569"/>
                <a:gd name="connsiteY185" fmla="*/ 871041 h 4548521"/>
                <a:gd name="connsiteX186" fmla="*/ 2630290 w 6371569"/>
                <a:gd name="connsiteY186" fmla="*/ 832941 h 4548521"/>
                <a:gd name="connsiteX187" fmla="*/ 2598540 w 6371569"/>
                <a:gd name="connsiteY187" fmla="*/ 801191 h 4548521"/>
                <a:gd name="connsiteX188" fmla="*/ 2585840 w 6371569"/>
                <a:gd name="connsiteY188" fmla="*/ 782141 h 4548521"/>
                <a:gd name="connsiteX189" fmla="*/ 2522340 w 6371569"/>
                <a:gd name="connsiteY189" fmla="*/ 744041 h 4548521"/>
                <a:gd name="connsiteX190" fmla="*/ 2503290 w 6371569"/>
                <a:gd name="connsiteY190" fmla="*/ 724991 h 4548521"/>
                <a:gd name="connsiteX191" fmla="*/ 2452490 w 6371569"/>
                <a:gd name="connsiteY191" fmla="*/ 693241 h 4548521"/>
                <a:gd name="connsiteX192" fmla="*/ 2376290 w 6371569"/>
                <a:gd name="connsiteY192" fmla="*/ 642441 h 4548521"/>
                <a:gd name="connsiteX193" fmla="*/ 2331840 w 6371569"/>
                <a:gd name="connsiteY193" fmla="*/ 585291 h 4548521"/>
                <a:gd name="connsiteX194" fmla="*/ 2293740 w 6371569"/>
                <a:gd name="connsiteY194" fmla="*/ 547191 h 4548521"/>
                <a:gd name="connsiteX195" fmla="*/ 2268340 w 6371569"/>
                <a:gd name="connsiteY195" fmla="*/ 496391 h 4548521"/>
                <a:gd name="connsiteX196" fmla="*/ 2223890 w 6371569"/>
                <a:gd name="connsiteY196" fmla="*/ 350341 h 4548521"/>
                <a:gd name="connsiteX197" fmla="*/ 2211190 w 6371569"/>
                <a:gd name="connsiteY197" fmla="*/ 331291 h 4548521"/>
                <a:gd name="connsiteX198" fmla="*/ 2204840 w 6371569"/>
                <a:gd name="connsiteY198" fmla="*/ 312241 h 4548521"/>
                <a:gd name="connsiteX199" fmla="*/ 2179440 w 6371569"/>
                <a:gd name="connsiteY199" fmla="*/ 274141 h 4548521"/>
                <a:gd name="connsiteX200" fmla="*/ 2122290 w 6371569"/>
                <a:gd name="connsiteY200" fmla="*/ 134441 h 4548521"/>
                <a:gd name="connsiteX201" fmla="*/ 2096890 w 6371569"/>
                <a:gd name="connsiteY201" fmla="*/ 96341 h 4548521"/>
                <a:gd name="connsiteX202" fmla="*/ 2071490 w 6371569"/>
                <a:gd name="connsiteY202" fmla="*/ 89991 h 4548521"/>
                <a:gd name="connsiteX203" fmla="*/ 2001640 w 6371569"/>
                <a:gd name="connsiteY203" fmla="*/ 58241 h 4548521"/>
                <a:gd name="connsiteX204" fmla="*/ 1982590 w 6371569"/>
                <a:gd name="connsiteY204" fmla="*/ 45541 h 4548521"/>
                <a:gd name="connsiteX205" fmla="*/ 1684140 w 6371569"/>
                <a:gd name="connsiteY205" fmla="*/ 26491 h 4548521"/>
                <a:gd name="connsiteX206" fmla="*/ 763390 w 6371569"/>
                <a:gd name="connsiteY206" fmla="*/ 13791 h 4548521"/>
                <a:gd name="connsiteX207" fmla="*/ 503040 w 6371569"/>
                <a:gd name="connsiteY207" fmla="*/ 1091 h 4548521"/>
                <a:gd name="connsiteX208" fmla="*/ 452240 w 6371569"/>
                <a:gd name="connsiteY208" fmla="*/ 20141 h 4548521"/>
                <a:gd name="connsiteX209" fmla="*/ 134740 w 6371569"/>
                <a:gd name="connsiteY209" fmla="*/ 20141 h 4548521"/>
                <a:gd name="connsiteX210" fmla="*/ 45840 w 6371569"/>
                <a:gd name="connsiteY210" fmla="*/ 64591 h 4548521"/>
                <a:gd name="connsiteX211" fmla="*/ 26790 w 6371569"/>
                <a:gd name="connsiteY211" fmla="*/ 229691 h 4548521"/>
                <a:gd name="connsiteX212" fmla="*/ 7740 w 6371569"/>
                <a:gd name="connsiteY212" fmla="*/ 369391 h 4548521"/>
                <a:gd name="connsiteX213" fmla="*/ 20440 w 6371569"/>
                <a:gd name="connsiteY21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56841 h 4548521"/>
                <a:gd name="connsiteX142" fmla="*/ 5179815 w 6371569"/>
                <a:gd name="connsiteY142" fmla="*/ 1547316 h 4548521"/>
                <a:gd name="connsiteX143" fmla="*/ 5030590 w 6371569"/>
                <a:gd name="connsiteY143" fmla="*/ 1512391 h 4548521"/>
                <a:gd name="connsiteX144" fmla="*/ 4973008 w 6371569"/>
                <a:gd name="connsiteY144" fmla="*/ 1452068 h 4548521"/>
                <a:gd name="connsiteX145" fmla="*/ 4823783 w 6371569"/>
                <a:gd name="connsiteY145" fmla="*/ 1436193 h 4548521"/>
                <a:gd name="connsiteX146" fmla="*/ 4728965 w 6371569"/>
                <a:gd name="connsiteY146" fmla="*/ 1499691 h 4548521"/>
                <a:gd name="connsiteX147" fmla="*/ 4605140 w 6371569"/>
                <a:gd name="connsiteY147" fmla="*/ 1490166 h 4548521"/>
                <a:gd name="connsiteX148" fmla="*/ 4525765 w 6371569"/>
                <a:gd name="connsiteY148" fmla="*/ 1464766 h 4548521"/>
                <a:gd name="connsiteX149" fmla="*/ 4455915 w 6371569"/>
                <a:gd name="connsiteY149" fmla="*/ 1474291 h 4548521"/>
                <a:gd name="connsiteX150" fmla="*/ 4351140 w 6371569"/>
                <a:gd name="connsiteY150" fmla="*/ 1407616 h 4548521"/>
                <a:gd name="connsiteX151" fmla="*/ 4274940 w 6371569"/>
                <a:gd name="connsiteY151" fmla="*/ 1423491 h 4548521"/>
                <a:gd name="connsiteX152" fmla="*/ 4170165 w 6371569"/>
                <a:gd name="connsiteY152" fmla="*/ 1366341 h 4548521"/>
                <a:gd name="connsiteX153" fmla="*/ 4084440 w 6371569"/>
                <a:gd name="connsiteY153" fmla="*/ 1309191 h 4548521"/>
                <a:gd name="connsiteX154" fmla="*/ 4027290 w 6371569"/>
                <a:gd name="connsiteY154" fmla="*/ 1242516 h 4548521"/>
                <a:gd name="connsiteX155" fmla="*/ 3878065 w 6371569"/>
                <a:gd name="connsiteY155" fmla="*/ 1286966 h 4548521"/>
                <a:gd name="connsiteX156" fmla="*/ 3747890 w 6371569"/>
                <a:gd name="connsiteY156" fmla="*/ 1271091 h 4548521"/>
                <a:gd name="connsiteX157" fmla="*/ 3652640 w 6371569"/>
                <a:gd name="connsiteY157" fmla="*/ 1255216 h 4548521"/>
                <a:gd name="connsiteX158" fmla="*/ 3573265 w 6371569"/>
                <a:gd name="connsiteY158" fmla="*/ 1277441 h 4548521"/>
                <a:gd name="connsiteX159" fmla="*/ 3487540 w 6371569"/>
                <a:gd name="connsiteY159" fmla="*/ 1404441 h 4548521"/>
                <a:gd name="connsiteX160" fmla="*/ 3515683 w 6371569"/>
                <a:gd name="connsiteY160" fmla="*/ 1499693 h 4548521"/>
                <a:gd name="connsiteX161" fmla="*/ 3465315 w 6371569"/>
                <a:gd name="connsiteY161" fmla="*/ 1506041 h 4548521"/>
                <a:gd name="connsiteX162" fmla="*/ 3357365 w 6371569"/>
                <a:gd name="connsiteY162" fmla="*/ 1563191 h 4548521"/>
                <a:gd name="connsiteX163" fmla="*/ 3281165 w 6371569"/>
                <a:gd name="connsiteY163" fmla="*/ 1521916 h 4548521"/>
                <a:gd name="connsiteX164" fmla="*/ 3230365 w 6371569"/>
                <a:gd name="connsiteY164" fmla="*/ 1477466 h 4548521"/>
                <a:gd name="connsiteX165" fmla="*/ 3176390 w 6371569"/>
                <a:gd name="connsiteY165" fmla="*/ 1429841 h 4548521"/>
                <a:gd name="connsiteX166" fmla="*/ 3157340 w 6371569"/>
                <a:gd name="connsiteY166" fmla="*/ 1410791 h 4548521"/>
                <a:gd name="connsiteX167" fmla="*/ 3150990 w 6371569"/>
                <a:gd name="connsiteY167" fmla="*/ 1439366 h 4548521"/>
                <a:gd name="connsiteX168" fmla="*/ 3128765 w 6371569"/>
                <a:gd name="connsiteY168" fmla="*/ 1413966 h 4548521"/>
                <a:gd name="connsiteX169" fmla="*/ 3093840 w 6371569"/>
                <a:gd name="connsiteY169" fmla="*/ 1394916 h 4548521"/>
                <a:gd name="connsiteX170" fmla="*/ 3077965 w 6371569"/>
                <a:gd name="connsiteY170" fmla="*/ 1359991 h 4548521"/>
                <a:gd name="connsiteX171" fmla="*/ 3043040 w 6371569"/>
                <a:gd name="connsiteY171" fmla="*/ 1321891 h 4548521"/>
                <a:gd name="connsiteX172" fmla="*/ 3017640 w 6371569"/>
                <a:gd name="connsiteY172" fmla="*/ 1271091 h 4548521"/>
                <a:gd name="connsiteX173" fmla="*/ 3030340 w 6371569"/>
                <a:gd name="connsiteY173" fmla="*/ 1232991 h 4548521"/>
                <a:gd name="connsiteX174" fmla="*/ 3011290 w 6371569"/>
                <a:gd name="connsiteY174" fmla="*/ 1213941 h 4548521"/>
                <a:gd name="connsiteX175" fmla="*/ 2985890 w 6371569"/>
                <a:gd name="connsiteY175" fmla="*/ 1194891 h 4548521"/>
                <a:gd name="connsiteX176" fmla="*/ 2966840 w 6371569"/>
                <a:gd name="connsiteY176" fmla="*/ 1169491 h 4548521"/>
                <a:gd name="connsiteX177" fmla="*/ 2941440 w 6371569"/>
                <a:gd name="connsiteY177" fmla="*/ 1144091 h 4548521"/>
                <a:gd name="connsiteX178" fmla="*/ 2896990 w 6371569"/>
                <a:gd name="connsiteY178" fmla="*/ 1086941 h 4548521"/>
                <a:gd name="connsiteX179" fmla="*/ 2865240 w 6371569"/>
                <a:gd name="connsiteY179" fmla="*/ 1048841 h 4548521"/>
                <a:gd name="connsiteX180" fmla="*/ 2839840 w 6371569"/>
                <a:gd name="connsiteY180" fmla="*/ 1029791 h 4548521"/>
                <a:gd name="connsiteX181" fmla="*/ 2801740 w 6371569"/>
                <a:gd name="connsiteY181" fmla="*/ 1004391 h 4548521"/>
                <a:gd name="connsiteX182" fmla="*/ 2757290 w 6371569"/>
                <a:gd name="connsiteY182" fmla="*/ 966291 h 4548521"/>
                <a:gd name="connsiteX183" fmla="*/ 2719190 w 6371569"/>
                <a:gd name="connsiteY183" fmla="*/ 928191 h 4548521"/>
                <a:gd name="connsiteX184" fmla="*/ 2700140 w 6371569"/>
                <a:gd name="connsiteY184" fmla="*/ 915491 h 4548521"/>
                <a:gd name="connsiteX185" fmla="*/ 2655690 w 6371569"/>
                <a:gd name="connsiteY185" fmla="*/ 871041 h 4548521"/>
                <a:gd name="connsiteX186" fmla="*/ 2630290 w 6371569"/>
                <a:gd name="connsiteY186" fmla="*/ 832941 h 4548521"/>
                <a:gd name="connsiteX187" fmla="*/ 2598540 w 6371569"/>
                <a:gd name="connsiteY187" fmla="*/ 801191 h 4548521"/>
                <a:gd name="connsiteX188" fmla="*/ 2585840 w 6371569"/>
                <a:gd name="connsiteY188" fmla="*/ 782141 h 4548521"/>
                <a:gd name="connsiteX189" fmla="*/ 2522340 w 6371569"/>
                <a:gd name="connsiteY189" fmla="*/ 744041 h 4548521"/>
                <a:gd name="connsiteX190" fmla="*/ 2503290 w 6371569"/>
                <a:gd name="connsiteY190" fmla="*/ 724991 h 4548521"/>
                <a:gd name="connsiteX191" fmla="*/ 2452490 w 6371569"/>
                <a:gd name="connsiteY191" fmla="*/ 693241 h 4548521"/>
                <a:gd name="connsiteX192" fmla="*/ 2376290 w 6371569"/>
                <a:gd name="connsiteY192" fmla="*/ 642441 h 4548521"/>
                <a:gd name="connsiteX193" fmla="*/ 2331840 w 6371569"/>
                <a:gd name="connsiteY193" fmla="*/ 585291 h 4548521"/>
                <a:gd name="connsiteX194" fmla="*/ 2293740 w 6371569"/>
                <a:gd name="connsiteY194" fmla="*/ 547191 h 4548521"/>
                <a:gd name="connsiteX195" fmla="*/ 2268340 w 6371569"/>
                <a:gd name="connsiteY195" fmla="*/ 496391 h 4548521"/>
                <a:gd name="connsiteX196" fmla="*/ 2223890 w 6371569"/>
                <a:gd name="connsiteY196" fmla="*/ 350341 h 4548521"/>
                <a:gd name="connsiteX197" fmla="*/ 2211190 w 6371569"/>
                <a:gd name="connsiteY197" fmla="*/ 331291 h 4548521"/>
                <a:gd name="connsiteX198" fmla="*/ 2204840 w 6371569"/>
                <a:gd name="connsiteY198" fmla="*/ 312241 h 4548521"/>
                <a:gd name="connsiteX199" fmla="*/ 2179440 w 6371569"/>
                <a:gd name="connsiteY199" fmla="*/ 274141 h 4548521"/>
                <a:gd name="connsiteX200" fmla="*/ 2122290 w 6371569"/>
                <a:gd name="connsiteY200" fmla="*/ 134441 h 4548521"/>
                <a:gd name="connsiteX201" fmla="*/ 2096890 w 6371569"/>
                <a:gd name="connsiteY201" fmla="*/ 96341 h 4548521"/>
                <a:gd name="connsiteX202" fmla="*/ 2071490 w 6371569"/>
                <a:gd name="connsiteY202" fmla="*/ 89991 h 4548521"/>
                <a:gd name="connsiteX203" fmla="*/ 2001640 w 6371569"/>
                <a:gd name="connsiteY203" fmla="*/ 58241 h 4548521"/>
                <a:gd name="connsiteX204" fmla="*/ 1982590 w 6371569"/>
                <a:gd name="connsiteY204" fmla="*/ 45541 h 4548521"/>
                <a:gd name="connsiteX205" fmla="*/ 1684140 w 6371569"/>
                <a:gd name="connsiteY205" fmla="*/ 26491 h 4548521"/>
                <a:gd name="connsiteX206" fmla="*/ 763390 w 6371569"/>
                <a:gd name="connsiteY206" fmla="*/ 13791 h 4548521"/>
                <a:gd name="connsiteX207" fmla="*/ 503040 w 6371569"/>
                <a:gd name="connsiteY207" fmla="*/ 1091 h 4548521"/>
                <a:gd name="connsiteX208" fmla="*/ 452240 w 6371569"/>
                <a:gd name="connsiteY208" fmla="*/ 20141 h 4548521"/>
                <a:gd name="connsiteX209" fmla="*/ 134740 w 6371569"/>
                <a:gd name="connsiteY209" fmla="*/ 20141 h 4548521"/>
                <a:gd name="connsiteX210" fmla="*/ 45840 w 6371569"/>
                <a:gd name="connsiteY210" fmla="*/ 64591 h 4548521"/>
                <a:gd name="connsiteX211" fmla="*/ 26790 w 6371569"/>
                <a:gd name="connsiteY211" fmla="*/ 229691 h 4548521"/>
                <a:gd name="connsiteX212" fmla="*/ 7740 w 6371569"/>
                <a:gd name="connsiteY212" fmla="*/ 369391 h 4548521"/>
                <a:gd name="connsiteX213" fmla="*/ 20440 w 6371569"/>
                <a:gd name="connsiteY21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29040 w 6371569"/>
                <a:gd name="connsiteY141" fmla="*/ 1598116 h 4548521"/>
                <a:gd name="connsiteX142" fmla="*/ 5179815 w 6371569"/>
                <a:gd name="connsiteY142" fmla="*/ 1547316 h 4548521"/>
                <a:gd name="connsiteX143" fmla="*/ 5030590 w 6371569"/>
                <a:gd name="connsiteY143" fmla="*/ 1512391 h 4548521"/>
                <a:gd name="connsiteX144" fmla="*/ 4973008 w 6371569"/>
                <a:gd name="connsiteY144" fmla="*/ 1452068 h 4548521"/>
                <a:gd name="connsiteX145" fmla="*/ 4823783 w 6371569"/>
                <a:gd name="connsiteY145" fmla="*/ 1436193 h 4548521"/>
                <a:gd name="connsiteX146" fmla="*/ 4728965 w 6371569"/>
                <a:gd name="connsiteY146" fmla="*/ 1499691 h 4548521"/>
                <a:gd name="connsiteX147" fmla="*/ 4605140 w 6371569"/>
                <a:gd name="connsiteY147" fmla="*/ 1490166 h 4548521"/>
                <a:gd name="connsiteX148" fmla="*/ 4525765 w 6371569"/>
                <a:gd name="connsiteY148" fmla="*/ 1464766 h 4548521"/>
                <a:gd name="connsiteX149" fmla="*/ 4455915 w 6371569"/>
                <a:gd name="connsiteY149" fmla="*/ 1474291 h 4548521"/>
                <a:gd name="connsiteX150" fmla="*/ 4351140 w 6371569"/>
                <a:gd name="connsiteY150" fmla="*/ 1407616 h 4548521"/>
                <a:gd name="connsiteX151" fmla="*/ 4274940 w 6371569"/>
                <a:gd name="connsiteY151" fmla="*/ 1423491 h 4548521"/>
                <a:gd name="connsiteX152" fmla="*/ 4170165 w 6371569"/>
                <a:gd name="connsiteY152" fmla="*/ 1366341 h 4548521"/>
                <a:gd name="connsiteX153" fmla="*/ 4084440 w 6371569"/>
                <a:gd name="connsiteY153" fmla="*/ 1309191 h 4548521"/>
                <a:gd name="connsiteX154" fmla="*/ 4027290 w 6371569"/>
                <a:gd name="connsiteY154" fmla="*/ 1242516 h 4548521"/>
                <a:gd name="connsiteX155" fmla="*/ 3878065 w 6371569"/>
                <a:gd name="connsiteY155" fmla="*/ 1286966 h 4548521"/>
                <a:gd name="connsiteX156" fmla="*/ 3747890 w 6371569"/>
                <a:gd name="connsiteY156" fmla="*/ 1271091 h 4548521"/>
                <a:gd name="connsiteX157" fmla="*/ 3652640 w 6371569"/>
                <a:gd name="connsiteY157" fmla="*/ 1255216 h 4548521"/>
                <a:gd name="connsiteX158" fmla="*/ 3573265 w 6371569"/>
                <a:gd name="connsiteY158" fmla="*/ 1277441 h 4548521"/>
                <a:gd name="connsiteX159" fmla="*/ 3487540 w 6371569"/>
                <a:gd name="connsiteY159" fmla="*/ 1404441 h 4548521"/>
                <a:gd name="connsiteX160" fmla="*/ 3515683 w 6371569"/>
                <a:gd name="connsiteY160" fmla="*/ 1499693 h 4548521"/>
                <a:gd name="connsiteX161" fmla="*/ 3465315 w 6371569"/>
                <a:gd name="connsiteY161" fmla="*/ 1506041 h 4548521"/>
                <a:gd name="connsiteX162" fmla="*/ 3357365 w 6371569"/>
                <a:gd name="connsiteY162" fmla="*/ 1563191 h 4548521"/>
                <a:gd name="connsiteX163" fmla="*/ 3281165 w 6371569"/>
                <a:gd name="connsiteY163" fmla="*/ 1521916 h 4548521"/>
                <a:gd name="connsiteX164" fmla="*/ 3230365 w 6371569"/>
                <a:gd name="connsiteY164" fmla="*/ 1477466 h 4548521"/>
                <a:gd name="connsiteX165" fmla="*/ 3176390 w 6371569"/>
                <a:gd name="connsiteY165" fmla="*/ 1429841 h 4548521"/>
                <a:gd name="connsiteX166" fmla="*/ 3157340 w 6371569"/>
                <a:gd name="connsiteY166" fmla="*/ 1410791 h 4548521"/>
                <a:gd name="connsiteX167" fmla="*/ 3150990 w 6371569"/>
                <a:gd name="connsiteY167" fmla="*/ 1439366 h 4548521"/>
                <a:gd name="connsiteX168" fmla="*/ 3128765 w 6371569"/>
                <a:gd name="connsiteY168" fmla="*/ 1413966 h 4548521"/>
                <a:gd name="connsiteX169" fmla="*/ 3093840 w 6371569"/>
                <a:gd name="connsiteY169" fmla="*/ 1394916 h 4548521"/>
                <a:gd name="connsiteX170" fmla="*/ 3077965 w 6371569"/>
                <a:gd name="connsiteY170" fmla="*/ 1359991 h 4548521"/>
                <a:gd name="connsiteX171" fmla="*/ 3043040 w 6371569"/>
                <a:gd name="connsiteY171" fmla="*/ 1321891 h 4548521"/>
                <a:gd name="connsiteX172" fmla="*/ 3017640 w 6371569"/>
                <a:gd name="connsiteY172" fmla="*/ 1271091 h 4548521"/>
                <a:gd name="connsiteX173" fmla="*/ 3030340 w 6371569"/>
                <a:gd name="connsiteY173" fmla="*/ 1232991 h 4548521"/>
                <a:gd name="connsiteX174" fmla="*/ 3011290 w 6371569"/>
                <a:gd name="connsiteY174" fmla="*/ 1213941 h 4548521"/>
                <a:gd name="connsiteX175" fmla="*/ 2985890 w 6371569"/>
                <a:gd name="connsiteY175" fmla="*/ 1194891 h 4548521"/>
                <a:gd name="connsiteX176" fmla="*/ 2966840 w 6371569"/>
                <a:gd name="connsiteY176" fmla="*/ 1169491 h 4548521"/>
                <a:gd name="connsiteX177" fmla="*/ 2941440 w 6371569"/>
                <a:gd name="connsiteY177" fmla="*/ 1144091 h 4548521"/>
                <a:gd name="connsiteX178" fmla="*/ 2896990 w 6371569"/>
                <a:gd name="connsiteY178" fmla="*/ 1086941 h 4548521"/>
                <a:gd name="connsiteX179" fmla="*/ 2865240 w 6371569"/>
                <a:gd name="connsiteY179" fmla="*/ 1048841 h 4548521"/>
                <a:gd name="connsiteX180" fmla="*/ 2839840 w 6371569"/>
                <a:gd name="connsiteY180" fmla="*/ 1029791 h 4548521"/>
                <a:gd name="connsiteX181" fmla="*/ 2801740 w 6371569"/>
                <a:gd name="connsiteY181" fmla="*/ 1004391 h 4548521"/>
                <a:gd name="connsiteX182" fmla="*/ 2757290 w 6371569"/>
                <a:gd name="connsiteY182" fmla="*/ 966291 h 4548521"/>
                <a:gd name="connsiteX183" fmla="*/ 2719190 w 6371569"/>
                <a:gd name="connsiteY183" fmla="*/ 928191 h 4548521"/>
                <a:gd name="connsiteX184" fmla="*/ 2700140 w 6371569"/>
                <a:gd name="connsiteY184" fmla="*/ 915491 h 4548521"/>
                <a:gd name="connsiteX185" fmla="*/ 2655690 w 6371569"/>
                <a:gd name="connsiteY185" fmla="*/ 871041 h 4548521"/>
                <a:gd name="connsiteX186" fmla="*/ 2630290 w 6371569"/>
                <a:gd name="connsiteY186" fmla="*/ 832941 h 4548521"/>
                <a:gd name="connsiteX187" fmla="*/ 2598540 w 6371569"/>
                <a:gd name="connsiteY187" fmla="*/ 801191 h 4548521"/>
                <a:gd name="connsiteX188" fmla="*/ 2585840 w 6371569"/>
                <a:gd name="connsiteY188" fmla="*/ 782141 h 4548521"/>
                <a:gd name="connsiteX189" fmla="*/ 2522340 w 6371569"/>
                <a:gd name="connsiteY189" fmla="*/ 744041 h 4548521"/>
                <a:gd name="connsiteX190" fmla="*/ 2503290 w 6371569"/>
                <a:gd name="connsiteY190" fmla="*/ 724991 h 4548521"/>
                <a:gd name="connsiteX191" fmla="*/ 2452490 w 6371569"/>
                <a:gd name="connsiteY191" fmla="*/ 693241 h 4548521"/>
                <a:gd name="connsiteX192" fmla="*/ 2376290 w 6371569"/>
                <a:gd name="connsiteY192" fmla="*/ 642441 h 4548521"/>
                <a:gd name="connsiteX193" fmla="*/ 2331840 w 6371569"/>
                <a:gd name="connsiteY193" fmla="*/ 585291 h 4548521"/>
                <a:gd name="connsiteX194" fmla="*/ 2293740 w 6371569"/>
                <a:gd name="connsiteY194" fmla="*/ 547191 h 4548521"/>
                <a:gd name="connsiteX195" fmla="*/ 2268340 w 6371569"/>
                <a:gd name="connsiteY195" fmla="*/ 496391 h 4548521"/>
                <a:gd name="connsiteX196" fmla="*/ 2223890 w 6371569"/>
                <a:gd name="connsiteY196" fmla="*/ 350341 h 4548521"/>
                <a:gd name="connsiteX197" fmla="*/ 2211190 w 6371569"/>
                <a:gd name="connsiteY197" fmla="*/ 331291 h 4548521"/>
                <a:gd name="connsiteX198" fmla="*/ 2204840 w 6371569"/>
                <a:gd name="connsiteY198" fmla="*/ 312241 h 4548521"/>
                <a:gd name="connsiteX199" fmla="*/ 2179440 w 6371569"/>
                <a:gd name="connsiteY199" fmla="*/ 274141 h 4548521"/>
                <a:gd name="connsiteX200" fmla="*/ 2122290 w 6371569"/>
                <a:gd name="connsiteY200" fmla="*/ 134441 h 4548521"/>
                <a:gd name="connsiteX201" fmla="*/ 2096890 w 6371569"/>
                <a:gd name="connsiteY201" fmla="*/ 96341 h 4548521"/>
                <a:gd name="connsiteX202" fmla="*/ 2071490 w 6371569"/>
                <a:gd name="connsiteY202" fmla="*/ 89991 h 4548521"/>
                <a:gd name="connsiteX203" fmla="*/ 2001640 w 6371569"/>
                <a:gd name="connsiteY203" fmla="*/ 58241 h 4548521"/>
                <a:gd name="connsiteX204" fmla="*/ 1982590 w 6371569"/>
                <a:gd name="connsiteY204" fmla="*/ 45541 h 4548521"/>
                <a:gd name="connsiteX205" fmla="*/ 1684140 w 6371569"/>
                <a:gd name="connsiteY205" fmla="*/ 26491 h 4548521"/>
                <a:gd name="connsiteX206" fmla="*/ 763390 w 6371569"/>
                <a:gd name="connsiteY206" fmla="*/ 13791 h 4548521"/>
                <a:gd name="connsiteX207" fmla="*/ 503040 w 6371569"/>
                <a:gd name="connsiteY207" fmla="*/ 1091 h 4548521"/>
                <a:gd name="connsiteX208" fmla="*/ 452240 w 6371569"/>
                <a:gd name="connsiteY208" fmla="*/ 20141 h 4548521"/>
                <a:gd name="connsiteX209" fmla="*/ 134740 w 6371569"/>
                <a:gd name="connsiteY209" fmla="*/ 20141 h 4548521"/>
                <a:gd name="connsiteX210" fmla="*/ 45840 w 6371569"/>
                <a:gd name="connsiteY210" fmla="*/ 64591 h 4548521"/>
                <a:gd name="connsiteX211" fmla="*/ 26790 w 6371569"/>
                <a:gd name="connsiteY211" fmla="*/ 229691 h 4548521"/>
                <a:gd name="connsiteX212" fmla="*/ 7740 w 6371569"/>
                <a:gd name="connsiteY212" fmla="*/ 369391 h 4548521"/>
                <a:gd name="connsiteX213" fmla="*/ 20440 w 6371569"/>
                <a:gd name="connsiteY21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519540 w 6371569"/>
                <a:gd name="connsiteY140" fmla="*/ 1506041 h 4548521"/>
                <a:gd name="connsiteX141" fmla="*/ 5332215 w 6371569"/>
                <a:gd name="connsiteY141" fmla="*/ 1575891 h 4548521"/>
                <a:gd name="connsiteX142" fmla="*/ 5179815 w 6371569"/>
                <a:gd name="connsiteY142" fmla="*/ 1547316 h 4548521"/>
                <a:gd name="connsiteX143" fmla="*/ 5030590 w 6371569"/>
                <a:gd name="connsiteY143" fmla="*/ 1512391 h 4548521"/>
                <a:gd name="connsiteX144" fmla="*/ 4973008 w 6371569"/>
                <a:gd name="connsiteY144" fmla="*/ 1452068 h 4548521"/>
                <a:gd name="connsiteX145" fmla="*/ 4823783 w 6371569"/>
                <a:gd name="connsiteY145" fmla="*/ 1436193 h 4548521"/>
                <a:gd name="connsiteX146" fmla="*/ 4728965 w 6371569"/>
                <a:gd name="connsiteY146" fmla="*/ 1499691 h 4548521"/>
                <a:gd name="connsiteX147" fmla="*/ 4605140 w 6371569"/>
                <a:gd name="connsiteY147" fmla="*/ 1490166 h 4548521"/>
                <a:gd name="connsiteX148" fmla="*/ 4525765 w 6371569"/>
                <a:gd name="connsiteY148" fmla="*/ 1464766 h 4548521"/>
                <a:gd name="connsiteX149" fmla="*/ 4455915 w 6371569"/>
                <a:gd name="connsiteY149" fmla="*/ 1474291 h 4548521"/>
                <a:gd name="connsiteX150" fmla="*/ 4351140 w 6371569"/>
                <a:gd name="connsiteY150" fmla="*/ 1407616 h 4548521"/>
                <a:gd name="connsiteX151" fmla="*/ 4274940 w 6371569"/>
                <a:gd name="connsiteY151" fmla="*/ 1423491 h 4548521"/>
                <a:gd name="connsiteX152" fmla="*/ 4170165 w 6371569"/>
                <a:gd name="connsiteY152" fmla="*/ 1366341 h 4548521"/>
                <a:gd name="connsiteX153" fmla="*/ 4084440 w 6371569"/>
                <a:gd name="connsiteY153" fmla="*/ 1309191 h 4548521"/>
                <a:gd name="connsiteX154" fmla="*/ 4027290 w 6371569"/>
                <a:gd name="connsiteY154" fmla="*/ 1242516 h 4548521"/>
                <a:gd name="connsiteX155" fmla="*/ 3878065 w 6371569"/>
                <a:gd name="connsiteY155" fmla="*/ 1286966 h 4548521"/>
                <a:gd name="connsiteX156" fmla="*/ 3747890 w 6371569"/>
                <a:gd name="connsiteY156" fmla="*/ 1271091 h 4548521"/>
                <a:gd name="connsiteX157" fmla="*/ 3652640 w 6371569"/>
                <a:gd name="connsiteY157" fmla="*/ 1255216 h 4548521"/>
                <a:gd name="connsiteX158" fmla="*/ 3573265 w 6371569"/>
                <a:gd name="connsiteY158" fmla="*/ 1277441 h 4548521"/>
                <a:gd name="connsiteX159" fmla="*/ 3487540 w 6371569"/>
                <a:gd name="connsiteY159" fmla="*/ 1404441 h 4548521"/>
                <a:gd name="connsiteX160" fmla="*/ 3515683 w 6371569"/>
                <a:gd name="connsiteY160" fmla="*/ 1499693 h 4548521"/>
                <a:gd name="connsiteX161" fmla="*/ 3465315 w 6371569"/>
                <a:gd name="connsiteY161" fmla="*/ 1506041 h 4548521"/>
                <a:gd name="connsiteX162" fmla="*/ 3357365 w 6371569"/>
                <a:gd name="connsiteY162" fmla="*/ 1563191 h 4548521"/>
                <a:gd name="connsiteX163" fmla="*/ 3281165 w 6371569"/>
                <a:gd name="connsiteY163" fmla="*/ 1521916 h 4548521"/>
                <a:gd name="connsiteX164" fmla="*/ 3230365 w 6371569"/>
                <a:gd name="connsiteY164" fmla="*/ 1477466 h 4548521"/>
                <a:gd name="connsiteX165" fmla="*/ 3176390 w 6371569"/>
                <a:gd name="connsiteY165" fmla="*/ 1429841 h 4548521"/>
                <a:gd name="connsiteX166" fmla="*/ 3157340 w 6371569"/>
                <a:gd name="connsiteY166" fmla="*/ 1410791 h 4548521"/>
                <a:gd name="connsiteX167" fmla="*/ 3150990 w 6371569"/>
                <a:gd name="connsiteY167" fmla="*/ 1439366 h 4548521"/>
                <a:gd name="connsiteX168" fmla="*/ 3128765 w 6371569"/>
                <a:gd name="connsiteY168" fmla="*/ 1413966 h 4548521"/>
                <a:gd name="connsiteX169" fmla="*/ 3093840 w 6371569"/>
                <a:gd name="connsiteY169" fmla="*/ 1394916 h 4548521"/>
                <a:gd name="connsiteX170" fmla="*/ 3077965 w 6371569"/>
                <a:gd name="connsiteY170" fmla="*/ 1359991 h 4548521"/>
                <a:gd name="connsiteX171" fmla="*/ 3043040 w 6371569"/>
                <a:gd name="connsiteY171" fmla="*/ 1321891 h 4548521"/>
                <a:gd name="connsiteX172" fmla="*/ 3017640 w 6371569"/>
                <a:gd name="connsiteY172" fmla="*/ 1271091 h 4548521"/>
                <a:gd name="connsiteX173" fmla="*/ 3030340 w 6371569"/>
                <a:gd name="connsiteY173" fmla="*/ 1232991 h 4548521"/>
                <a:gd name="connsiteX174" fmla="*/ 3011290 w 6371569"/>
                <a:gd name="connsiteY174" fmla="*/ 1213941 h 4548521"/>
                <a:gd name="connsiteX175" fmla="*/ 2985890 w 6371569"/>
                <a:gd name="connsiteY175" fmla="*/ 1194891 h 4548521"/>
                <a:gd name="connsiteX176" fmla="*/ 2966840 w 6371569"/>
                <a:gd name="connsiteY176" fmla="*/ 1169491 h 4548521"/>
                <a:gd name="connsiteX177" fmla="*/ 2941440 w 6371569"/>
                <a:gd name="connsiteY177" fmla="*/ 1144091 h 4548521"/>
                <a:gd name="connsiteX178" fmla="*/ 2896990 w 6371569"/>
                <a:gd name="connsiteY178" fmla="*/ 1086941 h 4548521"/>
                <a:gd name="connsiteX179" fmla="*/ 2865240 w 6371569"/>
                <a:gd name="connsiteY179" fmla="*/ 1048841 h 4548521"/>
                <a:gd name="connsiteX180" fmla="*/ 2839840 w 6371569"/>
                <a:gd name="connsiteY180" fmla="*/ 1029791 h 4548521"/>
                <a:gd name="connsiteX181" fmla="*/ 2801740 w 6371569"/>
                <a:gd name="connsiteY181" fmla="*/ 1004391 h 4548521"/>
                <a:gd name="connsiteX182" fmla="*/ 2757290 w 6371569"/>
                <a:gd name="connsiteY182" fmla="*/ 966291 h 4548521"/>
                <a:gd name="connsiteX183" fmla="*/ 2719190 w 6371569"/>
                <a:gd name="connsiteY183" fmla="*/ 928191 h 4548521"/>
                <a:gd name="connsiteX184" fmla="*/ 2700140 w 6371569"/>
                <a:gd name="connsiteY184" fmla="*/ 915491 h 4548521"/>
                <a:gd name="connsiteX185" fmla="*/ 2655690 w 6371569"/>
                <a:gd name="connsiteY185" fmla="*/ 871041 h 4548521"/>
                <a:gd name="connsiteX186" fmla="*/ 2630290 w 6371569"/>
                <a:gd name="connsiteY186" fmla="*/ 832941 h 4548521"/>
                <a:gd name="connsiteX187" fmla="*/ 2598540 w 6371569"/>
                <a:gd name="connsiteY187" fmla="*/ 801191 h 4548521"/>
                <a:gd name="connsiteX188" fmla="*/ 2585840 w 6371569"/>
                <a:gd name="connsiteY188" fmla="*/ 782141 h 4548521"/>
                <a:gd name="connsiteX189" fmla="*/ 2522340 w 6371569"/>
                <a:gd name="connsiteY189" fmla="*/ 744041 h 4548521"/>
                <a:gd name="connsiteX190" fmla="*/ 2503290 w 6371569"/>
                <a:gd name="connsiteY190" fmla="*/ 724991 h 4548521"/>
                <a:gd name="connsiteX191" fmla="*/ 2452490 w 6371569"/>
                <a:gd name="connsiteY191" fmla="*/ 693241 h 4548521"/>
                <a:gd name="connsiteX192" fmla="*/ 2376290 w 6371569"/>
                <a:gd name="connsiteY192" fmla="*/ 642441 h 4548521"/>
                <a:gd name="connsiteX193" fmla="*/ 2331840 w 6371569"/>
                <a:gd name="connsiteY193" fmla="*/ 585291 h 4548521"/>
                <a:gd name="connsiteX194" fmla="*/ 2293740 w 6371569"/>
                <a:gd name="connsiteY194" fmla="*/ 547191 h 4548521"/>
                <a:gd name="connsiteX195" fmla="*/ 2268340 w 6371569"/>
                <a:gd name="connsiteY195" fmla="*/ 496391 h 4548521"/>
                <a:gd name="connsiteX196" fmla="*/ 2223890 w 6371569"/>
                <a:gd name="connsiteY196" fmla="*/ 350341 h 4548521"/>
                <a:gd name="connsiteX197" fmla="*/ 2211190 w 6371569"/>
                <a:gd name="connsiteY197" fmla="*/ 331291 h 4548521"/>
                <a:gd name="connsiteX198" fmla="*/ 2204840 w 6371569"/>
                <a:gd name="connsiteY198" fmla="*/ 312241 h 4548521"/>
                <a:gd name="connsiteX199" fmla="*/ 2179440 w 6371569"/>
                <a:gd name="connsiteY199" fmla="*/ 274141 h 4548521"/>
                <a:gd name="connsiteX200" fmla="*/ 2122290 w 6371569"/>
                <a:gd name="connsiteY200" fmla="*/ 134441 h 4548521"/>
                <a:gd name="connsiteX201" fmla="*/ 2096890 w 6371569"/>
                <a:gd name="connsiteY201" fmla="*/ 96341 h 4548521"/>
                <a:gd name="connsiteX202" fmla="*/ 2071490 w 6371569"/>
                <a:gd name="connsiteY202" fmla="*/ 89991 h 4548521"/>
                <a:gd name="connsiteX203" fmla="*/ 2001640 w 6371569"/>
                <a:gd name="connsiteY203" fmla="*/ 58241 h 4548521"/>
                <a:gd name="connsiteX204" fmla="*/ 1982590 w 6371569"/>
                <a:gd name="connsiteY204" fmla="*/ 45541 h 4548521"/>
                <a:gd name="connsiteX205" fmla="*/ 1684140 w 6371569"/>
                <a:gd name="connsiteY205" fmla="*/ 26491 h 4548521"/>
                <a:gd name="connsiteX206" fmla="*/ 763390 w 6371569"/>
                <a:gd name="connsiteY206" fmla="*/ 13791 h 4548521"/>
                <a:gd name="connsiteX207" fmla="*/ 503040 w 6371569"/>
                <a:gd name="connsiteY207" fmla="*/ 1091 h 4548521"/>
                <a:gd name="connsiteX208" fmla="*/ 452240 w 6371569"/>
                <a:gd name="connsiteY208" fmla="*/ 20141 h 4548521"/>
                <a:gd name="connsiteX209" fmla="*/ 134740 w 6371569"/>
                <a:gd name="connsiteY209" fmla="*/ 20141 h 4548521"/>
                <a:gd name="connsiteX210" fmla="*/ 45840 w 6371569"/>
                <a:gd name="connsiteY210" fmla="*/ 64591 h 4548521"/>
                <a:gd name="connsiteX211" fmla="*/ 26790 w 6371569"/>
                <a:gd name="connsiteY211" fmla="*/ 229691 h 4548521"/>
                <a:gd name="connsiteX212" fmla="*/ 7740 w 6371569"/>
                <a:gd name="connsiteY212" fmla="*/ 369391 h 4548521"/>
                <a:gd name="connsiteX213" fmla="*/ 20440 w 6371569"/>
                <a:gd name="connsiteY21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2215 w 6371569"/>
                <a:gd name="connsiteY141" fmla="*/ 1575891 h 4548521"/>
                <a:gd name="connsiteX142" fmla="*/ 5179815 w 6371569"/>
                <a:gd name="connsiteY142" fmla="*/ 1547316 h 4548521"/>
                <a:gd name="connsiteX143" fmla="*/ 5030590 w 6371569"/>
                <a:gd name="connsiteY143" fmla="*/ 1512391 h 4548521"/>
                <a:gd name="connsiteX144" fmla="*/ 4973008 w 6371569"/>
                <a:gd name="connsiteY144" fmla="*/ 1452068 h 4548521"/>
                <a:gd name="connsiteX145" fmla="*/ 4823783 w 6371569"/>
                <a:gd name="connsiteY145" fmla="*/ 1436193 h 4548521"/>
                <a:gd name="connsiteX146" fmla="*/ 4728965 w 6371569"/>
                <a:gd name="connsiteY146" fmla="*/ 1499691 h 4548521"/>
                <a:gd name="connsiteX147" fmla="*/ 4605140 w 6371569"/>
                <a:gd name="connsiteY147" fmla="*/ 1490166 h 4548521"/>
                <a:gd name="connsiteX148" fmla="*/ 4525765 w 6371569"/>
                <a:gd name="connsiteY148" fmla="*/ 1464766 h 4548521"/>
                <a:gd name="connsiteX149" fmla="*/ 4455915 w 6371569"/>
                <a:gd name="connsiteY149" fmla="*/ 1474291 h 4548521"/>
                <a:gd name="connsiteX150" fmla="*/ 4351140 w 6371569"/>
                <a:gd name="connsiteY150" fmla="*/ 1407616 h 4548521"/>
                <a:gd name="connsiteX151" fmla="*/ 4274940 w 6371569"/>
                <a:gd name="connsiteY151" fmla="*/ 1423491 h 4548521"/>
                <a:gd name="connsiteX152" fmla="*/ 4170165 w 6371569"/>
                <a:gd name="connsiteY152" fmla="*/ 1366341 h 4548521"/>
                <a:gd name="connsiteX153" fmla="*/ 4084440 w 6371569"/>
                <a:gd name="connsiteY153" fmla="*/ 1309191 h 4548521"/>
                <a:gd name="connsiteX154" fmla="*/ 4027290 w 6371569"/>
                <a:gd name="connsiteY154" fmla="*/ 1242516 h 4548521"/>
                <a:gd name="connsiteX155" fmla="*/ 3878065 w 6371569"/>
                <a:gd name="connsiteY155" fmla="*/ 1286966 h 4548521"/>
                <a:gd name="connsiteX156" fmla="*/ 3747890 w 6371569"/>
                <a:gd name="connsiteY156" fmla="*/ 1271091 h 4548521"/>
                <a:gd name="connsiteX157" fmla="*/ 3652640 w 6371569"/>
                <a:gd name="connsiteY157" fmla="*/ 1255216 h 4548521"/>
                <a:gd name="connsiteX158" fmla="*/ 3573265 w 6371569"/>
                <a:gd name="connsiteY158" fmla="*/ 1277441 h 4548521"/>
                <a:gd name="connsiteX159" fmla="*/ 3487540 w 6371569"/>
                <a:gd name="connsiteY159" fmla="*/ 1404441 h 4548521"/>
                <a:gd name="connsiteX160" fmla="*/ 3515683 w 6371569"/>
                <a:gd name="connsiteY160" fmla="*/ 1499693 h 4548521"/>
                <a:gd name="connsiteX161" fmla="*/ 3465315 w 6371569"/>
                <a:gd name="connsiteY161" fmla="*/ 1506041 h 4548521"/>
                <a:gd name="connsiteX162" fmla="*/ 3357365 w 6371569"/>
                <a:gd name="connsiteY162" fmla="*/ 1563191 h 4548521"/>
                <a:gd name="connsiteX163" fmla="*/ 3281165 w 6371569"/>
                <a:gd name="connsiteY163" fmla="*/ 1521916 h 4548521"/>
                <a:gd name="connsiteX164" fmla="*/ 3230365 w 6371569"/>
                <a:gd name="connsiteY164" fmla="*/ 1477466 h 4548521"/>
                <a:gd name="connsiteX165" fmla="*/ 3176390 w 6371569"/>
                <a:gd name="connsiteY165" fmla="*/ 1429841 h 4548521"/>
                <a:gd name="connsiteX166" fmla="*/ 3157340 w 6371569"/>
                <a:gd name="connsiteY166" fmla="*/ 1410791 h 4548521"/>
                <a:gd name="connsiteX167" fmla="*/ 3150990 w 6371569"/>
                <a:gd name="connsiteY167" fmla="*/ 1439366 h 4548521"/>
                <a:gd name="connsiteX168" fmla="*/ 3128765 w 6371569"/>
                <a:gd name="connsiteY168" fmla="*/ 1413966 h 4548521"/>
                <a:gd name="connsiteX169" fmla="*/ 3093840 w 6371569"/>
                <a:gd name="connsiteY169" fmla="*/ 1394916 h 4548521"/>
                <a:gd name="connsiteX170" fmla="*/ 3077965 w 6371569"/>
                <a:gd name="connsiteY170" fmla="*/ 1359991 h 4548521"/>
                <a:gd name="connsiteX171" fmla="*/ 3043040 w 6371569"/>
                <a:gd name="connsiteY171" fmla="*/ 1321891 h 4548521"/>
                <a:gd name="connsiteX172" fmla="*/ 3017640 w 6371569"/>
                <a:gd name="connsiteY172" fmla="*/ 1271091 h 4548521"/>
                <a:gd name="connsiteX173" fmla="*/ 3030340 w 6371569"/>
                <a:gd name="connsiteY173" fmla="*/ 1232991 h 4548521"/>
                <a:gd name="connsiteX174" fmla="*/ 3011290 w 6371569"/>
                <a:gd name="connsiteY174" fmla="*/ 1213941 h 4548521"/>
                <a:gd name="connsiteX175" fmla="*/ 2985890 w 6371569"/>
                <a:gd name="connsiteY175" fmla="*/ 1194891 h 4548521"/>
                <a:gd name="connsiteX176" fmla="*/ 2966840 w 6371569"/>
                <a:gd name="connsiteY176" fmla="*/ 1169491 h 4548521"/>
                <a:gd name="connsiteX177" fmla="*/ 2941440 w 6371569"/>
                <a:gd name="connsiteY177" fmla="*/ 1144091 h 4548521"/>
                <a:gd name="connsiteX178" fmla="*/ 2896990 w 6371569"/>
                <a:gd name="connsiteY178" fmla="*/ 1086941 h 4548521"/>
                <a:gd name="connsiteX179" fmla="*/ 2865240 w 6371569"/>
                <a:gd name="connsiteY179" fmla="*/ 1048841 h 4548521"/>
                <a:gd name="connsiteX180" fmla="*/ 2839840 w 6371569"/>
                <a:gd name="connsiteY180" fmla="*/ 1029791 h 4548521"/>
                <a:gd name="connsiteX181" fmla="*/ 2801740 w 6371569"/>
                <a:gd name="connsiteY181" fmla="*/ 1004391 h 4548521"/>
                <a:gd name="connsiteX182" fmla="*/ 2757290 w 6371569"/>
                <a:gd name="connsiteY182" fmla="*/ 966291 h 4548521"/>
                <a:gd name="connsiteX183" fmla="*/ 2719190 w 6371569"/>
                <a:gd name="connsiteY183" fmla="*/ 928191 h 4548521"/>
                <a:gd name="connsiteX184" fmla="*/ 2700140 w 6371569"/>
                <a:gd name="connsiteY184" fmla="*/ 915491 h 4548521"/>
                <a:gd name="connsiteX185" fmla="*/ 2655690 w 6371569"/>
                <a:gd name="connsiteY185" fmla="*/ 871041 h 4548521"/>
                <a:gd name="connsiteX186" fmla="*/ 2630290 w 6371569"/>
                <a:gd name="connsiteY186" fmla="*/ 832941 h 4548521"/>
                <a:gd name="connsiteX187" fmla="*/ 2598540 w 6371569"/>
                <a:gd name="connsiteY187" fmla="*/ 801191 h 4548521"/>
                <a:gd name="connsiteX188" fmla="*/ 2585840 w 6371569"/>
                <a:gd name="connsiteY188" fmla="*/ 782141 h 4548521"/>
                <a:gd name="connsiteX189" fmla="*/ 2522340 w 6371569"/>
                <a:gd name="connsiteY189" fmla="*/ 744041 h 4548521"/>
                <a:gd name="connsiteX190" fmla="*/ 2503290 w 6371569"/>
                <a:gd name="connsiteY190" fmla="*/ 724991 h 4548521"/>
                <a:gd name="connsiteX191" fmla="*/ 2452490 w 6371569"/>
                <a:gd name="connsiteY191" fmla="*/ 693241 h 4548521"/>
                <a:gd name="connsiteX192" fmla="*/ 2376290 w 6371569"/>
                <a:gd name="connsiteY192" fmla="*/ 642441 h 4548521"/>
                <a:gd name="connsiteX193" fmla="*/ 2331840 w 6371569"/>
                <a:gd name="connsiteY193" fmla="*/ 585291 h 4548521"/>
                <a:gd name="connsiteX194" fmla="*/ 2293740 w 6371569"/>
                <a:gd name="connsiteY194" fmla="*/ 547191 h 4548521"/>
                <a:gd name="connsiteX195" fmla="*/ 2268340 w 6371569"/>
                <a:gd name="connsiteY195" fmla="*/ 496391 h 4548521"/>
                <a:gd name="connsiteX196" fmla="*/ 2223890 w 6371569"/>
                <a:gd name="connsiteY196" fmla="*/ 350341 h 4548521"/>
                <a:gd name="connsiteX197" fmla="*/ 2211190 w 6371569"/>
                <a:gd name="connsiteY197" fmla="*/ 331291 h 4548521"/>
                <a:gd name="connsiteX198" fmla="*/ 2204840 w 6371569"/>
                <a:gd name="connsiteY198" fmla="*/ 312241 h 4548521"/>
                <a:gd name="connsiteX199" fmla="*/ 2179440 w 6371569"/>
                <a:gd name="connsiteY199" fmla="*/ 274141 h 4548521"/>
                <a:gd name="connsiteX200" fmla="*/ 2122290 w 6371569"/>
                <a:gd name="connsiteY200" fmla="*/ 134441 h 4548521"/>
                <a:gd name="connsiteX201" fmla="*/ 2096890 w 6371569"/>
                <a:gd name="connsiteY201" fmla="*/ 96341 h 4548521"/>
                <a:gd name="connsiteX202" fmla="*/ 2071490 w 6371569"/>
                <a:gd name="connsiteY202" fmla="*/ 89991 h 4548521"/>
                <a:gd name="connsiteX203" fmla="*/ 2001640 w 6371569"/>
                <a:gd name="connsiteY203" fmla="*/ 58241 h 4548521"/>
                <a:gd name="connsiteX204" fmla="*/ 1982590 w 6371569"/>
                <a:gd name="connsiteY204" fmla="*/ 45541 h 4548521"/>
                <a:gd name="connsiteX205" fmla="*/ 1684140 w 6371569"/>
                <a:gd name="connsiteY205" fmla="*/ 26491 h 4548521"/>
                <a:gd name="connsiteX206" fmla="*/ 763390 w 6371569"/>
                <a:gd name="connsiteY206" fmla="*/ 13791 h 4548521"/>
                <a:gd name="connsiteX207" fmla="*/ 503040 w 6371569"/>
                <a:gd name="connsiteY207" fmla="*/ 1091 h 4548521"/>
                <a:gd name="connsiteX208" fmla="*/ 452240 w 6371569"/>
                <a:gd name="connsiteY208" fmla="*/ 20141 h 4548521"/>
                <a:gd name="connsiteX209" fmla="*/ 134740 w 6371569"/>
                <a:gd name="connsiteY209" fmla="*/ 20141 h 4548521"/>
                <a:gd name="connsiteX210" fmla="*/ 45840 w 6371569"/>
                <a:gd name="connsiteY210" fmla="*/ 64591 h 4548521"/>
                <a:gd name="connsiteX211" fmla="*/ 26790 w 6371569"/>
                <a:gd name="connsiteY211" fmla="*/ 229691 h 4548521"/>
                <a:gd name="connsiteX212" fmla="*/ 7740 w 6371569"/>
                <a:gd name="connsiteY212" fmla="*/ 369391 h 4548521"/>
                <a:gd name="connsiteX213" fmla="*/ 20440 w 6371569"/>
                <a:gd name="connsiteY21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2215 w 6371569"/>
                <a:gd name="connsiteY141" fmla="*/ 1575891 h 4548521"/>
                <a:gd name="connsiteX142" fmla="*/ 5179815 w 6371569"/>
                <a:gd name="connsiteY142" fmla="*/ 1547316 h 4548521"/>
                <a:gd name="connsiteX143" fmla="*/ 5030590 w 6371569"/>
                <a:gd name="connsiteY143" fmla="*/ 1512391 h 4548521"/>
                <a:gd name="connsiteX144" fmla="*/ 4973008 w 6371569"/>
                <a:gd name="connsiteY144" fmla="*/ 1452068 h 4548521"/>
                <a:gd name="connsiteX145" fmla="*/ 4906333 w 6371569"/>
                <a:gd name="connsiteY145" fmla="*/ 1439368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2215 w 6371569"/>
                <a:gd name="connsiteY141" fmla="*/ 1575891 h 4548521"/>
                <a:gd name="connsiteX142" fmla="*/ 5179815 w 6371569"/>
                <a:gd name="connsiteY142" fmla="*/ 1547316 h 4548521"/>
                <a:gd name="connsiteX143" fmla="*/ 5030590 w 6371569"/>
                <a:gd name="connsiteY143" fmla="*/ 1512391 h 4548521"/>
                <a:gd name="connsiteX144" fmla="*/ 497300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2215 w 6371569"/>
                <a:gd name="connsiteY141" fmla="*/ 1575891 h 4548521"/>
                <a:gd name="connsiteX142" fmla="*/ 5179815 w 6371569"/>
                <a:gd name="connsiteY142" fmla="*/ 1547316 h 4548521"/>
                <a:gd name="connsiteX143" fmla="*/ 5030590 w 6371569"/>
                <a:gd name="connsiteY143" fmla="*/ 1512391 h 4548521"/>
                <a:gd name="connsiteX144" fmla="*/ 4963483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2215 w 6371569"/>
                <a:gd name="connsiteY141" fmla="*/ 1575891 h 4548521"/>
                <a:gd name="connsiteX142" fmla="*/ 5179815 w 6371569"/>
                <a:gd name="connsiteY142" fmla="*/ 1547316 h 4548521"/>
                <a:gd name="connsiteX143" fmla="*/ 5030590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2215 w 6371569"/>
                <a:gd name="connsiteY141" fmla="*/ 1575891 h 4548521"/>
                <a:gd name="connsiteX142" fmla="*/ 5179815 w 6371569"/>
                <a:gd name="connsiteY142" fmla="*/ 1547316 h 4548521"/>
                <a:gd name="connsiteX143" fmla="*/ 5065515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5390 w 6371569"/>
                <a:gd name="connsiteY141" fmla="*/ 1604466 h 4548521"/>
                <a:gd name="connsiteX142" fmla="*/ 5179815 w 6371569"/>
                <a:gd name="connsiteY142" fmla="*/ 1547316 h 4548521"/>
                <a:gd name="connsiteX143" fmla="*/ 5065515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5390 w 6371569"/>
                <a:gd name="connsiteY141" fmla="*/ 1575891 h 4548521"/>
                <a:gd name="connsiteX142" fmla="*/ 5179815 w 6371569"/>
                <a:gd name="connsiteY142" fmla="*/ 1547316 h 4548521"/>
                <a:gd name="connsiteX143" fmla="*/ 5065515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41440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5390 w 6371569"/>
                <a:gd name="connsiteY141" fmla="*/ 1575891 h 4548521"/>
                <a:gd name="connsiteX142" fmla="*/ 5179815 w 6371569"/>
                <a:gd name="connsiteY142" fmla="*/ 1547316 h 4548521"/>
                <a:gd name="connsiteX143" fmla="*/ 5065515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06515 w 6371569"/>
                <a:gd name="connsiteY178" fmla="*/ 1144091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5390 w 6371569"/>
                <a:gd name="connsiteY141" fmla="*/ 1575891 h 4548521"/>
                <a:gd name="connsiteX142" fmla="*/ 5179815 w 6371569"/>
                <a:gd name="connsiteY142" fmla="*/ 1547316 h 4548521"/>
                <a:gd name="connsiteX143" fmla="*/ 5065515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35090 w 6371569"/>
                <a:gd name="connsiteY178" fmla="*/ 1166316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5390 w 6371569"/>
                <a:gd name="connsiteY141" fmla="*/ 1575891 h 4548521"/>
                <a:gd name="connsiteX142" fmla="*/ 5179815 w 6371569"/>
                <a:gd name="connsiteY142" fmla="*/ 1547316 h 4548521"/>
                <a:gd name="connsiteX143" fmla="*/ 5065515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35090 w 6371569"/>
                <a:gd name="connsiteY178" fmla="*/ 1166316 h 4548521"/>
                <a:gd name="connsiteX179" fmla="*/ 2896990 w 6371569"/>
                <a:gd name="connsiteY179" fmla="*/ 1086941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5390 w 6371569"/>
                <a:gd name="connsiteY141" fmla="*/ 1575891 h 4548521"/>
                <a:gd name="connsiteX142" fmla="*/ 5179815 w 6371569"/>
                <a:gd name="connsiteY142" fmla="*/ 1547316 h 4548521"/>
                <a:gd name="connsiteX143" fmla="*/ 5065515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35090 w 6371569"/>
                <a:gd name="connsiteY178" fmla="*/ 1166316 h 4548521"/>
                <a:gd name="connsiteX179" fmla="*/ 2862065 w 6371569"/>
                <a:gd name="connsiteY179" fmla="*/ 1102816 h 4548521"/>
                <a:gd name="connsiteX180" fmla="*/ 2865240 w 6371569"/>
                <a:gd name="connsiteY180" fmla="*/ 10488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5390 w 6371569"/>
                <a:gd name="connsiteY141" fmla="*/ 1575891 h 4548521"/>
                <a:gd name="connsiteX142" fmla="*/ 5179815 w 6371569"/>
                <a:gd name="connsiteY142" fmla="*/ 1547316 h 4548521"/>
                <a:gd name="connsiteX143" fmla="*/ 5065515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35090 w 6371569"/>
                <a:gd name="connsiteY178" fmla="*/ 1166316 h 4548521"/>
                <a:gd name="connsiteX179" fmla="*/ 2862065 w 6371569"/>
                <a:gd name="connsiteY179" fmla="*/ 1102816 h 4548521"/>
                <a:gd name="connsiteX180" fmla="*/ 2823965 w 6371569"/>
                <a:gd name="connsiteY180" fmla="*/ 1086941 h 4548521"/>
                <a:gd name="connsiteX181" fmla="*/ 2839840 w 6371569"/>
                <a:gd name="connsiteY181" fmla="*/ 1029791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724997 w 6371569"/>
                <a:gd name="connsiteY100" fmla="*/ 3210222 h 4548521"/>
                <a:gd name="connsiteX101" fmla="*/ 4795640 w 6371569"/>
                <a:gd name="connsiteY101" fmla="*/ 3055441 h 4548521"/>
                <a:gd name="connsiteX102" fmla="*/ 4865490 w 6371569"/>
                <a:gd name="connsiteY102" fmla="*/ 2903041 h 4548521"/>
                <a:gd name="connsiteX103" fmla="*/ 4909940 w 6371569"/>
                <a:gd name="connsiteY103" fmla="*/ 2782391 h 4548521"/>
                <a:gd name="connsiteX104" fmla="*/ 4960740 w 6371569"/>
                <a:gd name="connsiteY104" fmla="*/ 2680791 h 4548521"/>
                <a:gd name="connsiteX105" fmla="*/ 5062340 w 6371569"/>
                <a:gd name="connsiteY105" fmla="*/ 2699841 h 4548521"/>
                <a:gd name="connsiteX106" fmla="*/ 5125840 w 6371569"/>
                <a:gd name="connsiteY106" fmla="*/ 2737941 h 4548521"/>
                <a:gd name="connsiteX107" fmla="*/ 5240140 w 6371569"/>
                <a:gd name="connsiteY107" fmla="*/ 2788741 h 4548521"/>
                <a:gd name="connsiteX108" fmla="*/ 5411590 w 6371569"/>
                <a:gd name="connsiteY108" fmla="*/ 2852241 h 4548521"/>
                <a:gd name="connsiteX109" fmla="*/ 5563990 w 6371569"/>
                <a:gd name="connsiteY109" fmla="*/ 2826841 h 4548521"/>
                <a:gd name="connsiteX110" fmla="*/ 5500490 w 6371569"/>
                <a:gd name="connsiteY110" fmla="*/ 2699841 h 4548521"/>
                <a:gd name="connsiteX111" fmla="*/ 5538590 w 6371569"/>
                <a:gd name="connsiteY111" fmla="*/ 2661741 h 4548521"/>
                <a:gd name="connsiteX112" fmla="*/ 5475090 w 6371569"/>
                <a:gd name="connsiteY112" fmla="*/ 2617291 h 4548521"/>
                <a:gd name="connsiteX113" fmla="*/ 5500490 w 6371569"/>
                <a:gd name="connsiteY113" fmla="*/ 2534741 h 4548521"/>
                <a:gd name="connsiteX114" fmla="*/ 5538590 w 6371569"/>
                <a:gd name="connsiteY114" fmla="*/ 2433141 h 4548521"/>
                <a:gd name="connsiteX115" fmla="*/ 5513190 w 6371569"/>
                <a:gd name="connsiteY115" fmla="*/ 2356941 h 4548521"/>
                <a:gd name="connsiteX116" fmla="*/ 5551290 w 6371569"/>
                <a:gd name="connsiteY116" fmla="*/ 2293441 h 4548521"/>
                <a:gd name="connsiteX117" fmla="*/ 5576690 w 6371569"/>
                <a:gd name="connsiteY117" fmla="*/ 2287091 h 4548521"/>
                <a:gd name="connsiteX118" fmla="*/ 5722740 w 6371569"/>
                <a:gd name="connsiteY118" fmla="*/ 2331541 h 4548521"/>
                <a:gd name="connsiteX119" fmla="*/ 5843390 w 6371569"/>
                <a:gd name="connsiteY119" fmla="*/ 2299791 h 4548521"/>
                <a:gd name="connsiteX120" fmla="*/ 6071990 w 6371569"/>
                <a:gd name="connsiteY120" fmla="*/ 2312491 h 4548521"/>
                <a:gd name="connsiteX121" fmla="*/ 6230740 w 6371569"/>
                <a:gd name="connsiteY121" fmla="*/ 2331541 h 4548521"/>
                <a:gd name="connsiteX122" fmla="*/ 6338690 w 6371569"/>
                <a:gd name="connsiteY122" fmla="*/ 2325191 h 4548521"/>
                <a:gd name="connsiteX123" fmla="*/ 6370440 w 6371569"/>
                <a:gd name="connsiteY123" fmla="*/ 2236291 h 4548521"/>
                <a:gd name="connsiteX124" fmla="*/ 6306940 w 6371569"/>
                <a:gd name="connsiteY124" fmla="*/ 2102941 h 4548521"/>
                <a:gd name="connsiteX125" fmla="*/ 6300590 w 6371569"/>
                <a:gd name="connsiteY125" fmla="*/ 2033091 h 4548521"/>
                <a:gd name="connsiteX126" fmla="*/ 6281540 w 6371569"/>
                <a:gd name="connsiteY126" fmla="*/ 1969591 h 4548521"/>
                <a:gd name="connsiteX127" fmla="*/ 6268840 w 6371569"/>
                <a:gd name="connsiteY127" fmla="*/ 1937841 h 4548521"/>
                <a:gd name="connsiteX128" fmla="*/ 6249790 w 6371569"/>
                <a:gd name="connsiteY128" fmla="*/ 1899741 h 4548521"/>
                <a:gd name="connsiteX129" fmla="*/ 6243440 w 6371569"/>
                <a:gd name="connsiteY129" fmla="*/ 1874341 h 4548521"/>
                <a:gd name="connsiteX130" fmla="*/ 6256140 w 6371569"/>
                <a:gd name="connsiteY130" fmla="*/ 1753691 h 4548521"/>
                <a:gd name="connsiteX131" fmla="*/ 6230740 w 6371569"/>
                <a:gd name="connsiteY131" fmla="*/ 1677491 h 4548521"/>
                <a:gd name="connsiteX132" fmla="*/ 6211690 w 6371569"/>
                <a:gd name="connsiteY132" fmla="*/ 1569541 h 4548521"/>
                <a:gd name="connsiteX133" fmla="*/ 6059290 w 6371569"/>
                <a:gd name="connsiteY133" fmla="*/ 1474291 h 4548521"/>
                <a:gd name="connsiteX134" fmla="*/ 6002140 w 6371569"/>
                <a:gd name="connsiteY134" fmla="*/ 1461591 h 4548521"/>
                <a:gd name="connsiteX135" fmla="*/ 5964040 w 6371569"/>
                <a:gd name="connsiteY135" fmla="*/ 1448891 h 4548521"/>
                <a:gd name="connsiteX136" fmla="*/ 5944990 w 6371569"/>
                <a:gd name="connsiteY136" fmla="*/ 1442541 h 4548521"/>
                <a:gd name="connsiteX137" fmla="*/ 5887840 w 6371569"/>
                <a:gd name="connsiteY137" fmla="*/ 1429841 h 4548521"/>
                <a:gd name="connsiteX138" fmla="*/ 5868790 w 6371569"/>
                <a:gd name="connsiteY138" fmla="*/ 1423491 h 4548521"/>
                <a:gd name="connsiteX139" fmla="*/ 5690990 w 6371569"/>
                <a:gd name="connsiteY139" fmla="*/ 1436191 h 4548521"/>
                <a:gd name="connsiteX140" fmla="*/ 5462390 w 6371569"/>
                <a:gd name="connsiteY140" fmla="*/ 1544141 h 4548521"/>
                <a:gd name="connsiteX141" fmla="*/ 5335390 w 6371569"/>
                <a:gd name="connsiteY141" fmla="*/ 1575891 h 4548521"/>
                <a:gd name="connsiteX142" fmla="*/ 5179815 w 6371569"/>
                <a:gd name="connsiteY142" fmla="*/ 1547316 h 4548521"/>
                <a:gd name="connsiteX143" fmla="*/ 5065515 w 6371569"/>
                <a:gd name="connsiteY143" fmla="*/ 1512391 h 4548521"/>
                <a:gd name="connsiteX144" fmla="*/ 4966658 w 6371569"/>
                <a:gd name="connsiteY144" fmla="*/ 1452068 h 4548521"/>
                <a:gd name="connsiteX145" fmla="*/ 4884108 w 6371569"/>
                <a:gd name="connsiteY145" fmla="*/ 1442543 h 4548521"/>
                <a:gd name="connsiteX146" fmla="*/ 4823783 w 6371569"/>
                <a:gd name="connsiteY146" fmla="*/ 1436193 h 4548521"/>
                <a:gd name="connsiteX147" fmla="*/ 4728965 w 6371569"/>
                <a:gd name="connsiteY147" fmla="*/ 1499691 h 4548521"/>
                <a:gd name="connsiteX148" fmla="*/ 4605140 w 6371569"/>
                <a:gd name="connsiteY148" fmla="*/ 1490166 h 4548521"/>
                <a:gd name="connsiteX149" fmla="*/ 4525765 w 6371569"/>
                <a:gd name="connsiteY149" fmla="*/ 1464766 h 4548521"/>
                <a:gd name="connsiteX150" fmla="*/ 4455915 w 6371569"/>
                <a:gd name="connsiteY150" fmla="*/ 1474291 h 4548521"/>
                <a:gd name="connsiteX151" fmla="*/ 4351140 w 6371569"/>
                <a:gd name="connsiteY151" fmla="*/ 1407616 h 4548521"/>
                <a:gd name="connsiteX152" fmla="*/ 4274940 w 6371569"/>
                <a:gd name="connsiteY152" fmla="*/ 1423491 h 4548521"/>
                <a:gd name="connsiteX153" fmla="*/ 4170165 w 6371569"/>
                <a:gd name="connsiteY153" fmla="*/ 1366341 h 4548521"/>
                <a:gd name="connsiteX154" fmla="*/ 4084440 w 6371569"/>
                <a:gd name="connsiteY154" fmla="*/ 1309191 h 4548521"/>
                <a:gd name="connsiteX155" fmla="*/ 4027290 w 6371569"/>
                <a:gd name="connsiteY155" fmla="*/ 1242516 h 4548521"/>
                <a:gd name="connsiteX156" fmla="*/ 3878065 w 6371569"/>
                <a:gd name="connsiteY156" fmla="*/ 1286966 h 4548521"/>
                <a:gd name="connsiteX157" fmla="*/ 3747890 w 6371569"/>
                <a:gd name="connsiteY157" fmla="*/ 1271091 h 4548521"/>
                <a:gd name="connsiteX158" fmla="*/ 3652640 w 6371569"/>
                <a:gd name="connsiteY158" fmla="*/ 1255216 h 4548521"/>
                <a:gd name="connsiteX159" fmla="*/ 3573265 w 6371569"/>
                <a:gd name="connsiteY159" fmla="*/ 1277441 h 4548521"/>
                <a:gd name="connsiteX160" fmla="*/ 3487540 w 6371569"/>
                <a:gd name="connsiteY160" fmla="*/ 1404441 h 4548521"/>
                <a:gd name="connsiteX161" fmla="*/ 3515683 w 6371569"/>
                <a:gd name="connsiteY161" fmla="*/ 1499693 h 4548521"/>
                <a:gd name="connsiteX162" fmla="*/ 3465315 w 6371569"/>
                <a:gd name="connsiteY162" fmla="*/ 1506041 h 4548521"/>
                <a:gd name="connsiteX163" fmla="*/ 3357365 w 6371569"/>
                <a:gd name="connsiteY163" fmla="*/ 1563191 h 4548521"/>
                <a:gd name="connsiteX164" fmla="*/ 3281165 w 6371569"/>
                <a:gd name="connsiteY164" fmla="*/ 1521916 h 4548521"/>
                <a:gd name="connsiteX165" fmla="*/ 3230365 w 6371569"/>
                <a:gd name="connsiteY165" fmla="*/ 1477466 h 4548521"/>
                <a:gd name="connsiteX166" fmla="*/ 3176390 w 6371569"/>
                <a:gd name="connsiteY166" fmla="*/ 1429841 h 4548521"/>
                <a:gd name="connsiteX167" fmla="*/ 3157340 w 6371569"/>
                <a:gd name="connsiteY167" fmla="*/ 1410791 h 4548521"/>
                <a:gd name="connsiteX168" fmla="*/ 3150990 w 6371569"/>
                <a:gd name="connsiteY168" fmla="*/ 1439366 h 4548521"/>
                <a:gd name="connsiteX169" fmla="*/ 3128765 w 6371569"/>
                <a:gd name="connsiteY169" fmla="*/ 1413966 h 4548521"/>
                <a:gd name="connsiteX170" fmla="*/ 3093840 w 6371569"/>
                <a:gd name="connsiteY170" fmla="*/ 1394916 h 4548521"/>
                <a:gd name="connsiteX171" fmla="*/ 3077965 w 6371569"/>
                <a:gd name="connsiteY171" fmla="*/ 1359991 h 4548521"/>
                <a:gd name="connsiteX172" fmla="*/ 3043040 w 6371569"/>
                <a:gd name="connsiteY172" fmla="*/ 1321891 h 4548521"/>
                <a:gd name="connsiteX173" fmla="*/ 3017640 w 6371569"/>
                <a:gd name="connsiteY173" fmla="*/ 1271091 h 4548521"/>
                <a:gd name="connsiteX174" fmla="*/ 3030340 w 6371569"/>
                <a:gd name="connsiteY174" fmla="*/ 1232991 h 4548521"/>
                <a:gd name="connsiteX175" fmla="*/ 3011290 w 6371569"/>
                <a:gd name="connsiteY175" fmla="*/ 1213941 h 4548521"/>
                <a:gd name="connsiteX176" fmla="*/ 2985890 w 6371569"/>
                <a:gd name="connsiteY176" fmla="*/ 1194891 h 4548521"/>
                <a:gd name="connsiteX177" fmla="*/ 2966840 w 6371569"/>
                <a:gd name="connsiteY177" fmla="*/ 1169491 h 4548521"/>
                <a:gd name="connsiteX178" fmla="*/ 2935090 w 6371569"/>
                <a:gd name="connsiteY178" fmla="*/ 1166316 h 4548521"/>
                <a:gd name="connsiteX179" fmla="*/ 2862065 w 6371569"/>
                <a:gd name="connsiteY179" fmla="*/ 1102816 h 4548521"/>
                <a:gd name="connsiteX180" fmla="*/ 2823965 w 6371569"/>
                <a:gd name="connsiteY180" fmla="*/ 1086941 h 4548521"/>
                <a:gd name="connsiteX181" fmla="*/ 2785865 w 6371569"/>
                <a:gd name="connsiteY181" fmla="*/ 1052016 h 4548521"/>
                <a:gd name="connsiteX182" fmla="*/ 2801740 w 6371569"/>
                <a:gd name="connsiteY182" fmla="*/ 1004391 h 4548521"/>
                <a:gd name="connsiteX183" fmla="*/ 2757290 w 6371569"/>
                <a:gd name="connsiteY183" fmla="*/ 966291 h 4548521"/>
                <a:gd name="connsiteX184" fmla="*/ 2719190 w 6371569"/>
                <a:gd name="connsiteY184" fmla="*/ 928191 h 4548521"/>
                <a:gd name="connsiteX185" fmla="*/ 2700140 w 6371569"/>
                <a:gd name="connsiteY185" fmla="*/ 915491 h 4548521"/>
                <a:gd name="connsiteX186" fmla="*/ 2655690 w 6371569"/>
                <a:gd name="connsiteY186" fmla="*/ 871041 h 4548521"/>
                <a:gd name="connsiteX187" fmla="*/ 2630290 w 6371569"/>
                <a:gd name="connsiteY187" fmla="*/ 832941 h 4548521"/>
                <a:gd name="connsiteX188" fmla="*/ 2598540 w 6371569"/>
                <a:gd name="connsiteY188" fmla="*/ 801191 h 4548521"/>
                <a:gd name="connsiteX189" fmla="*/ 2585840 w 6371569"/>
                <a:gd name="connsiteY189" fmla="*/ 782141 h 4548521"/>
                <a:gd name="connsiteX190" fmla="*/ 2522340 w 6371569"/>
                <a:gd name="connsiteY190" fmla="*/ 744041 h 4548521"/>
                <a:gd name="connsiteX191" fmla="*/ 2503290 w 6371569"/>
                <a:gd name="connsiteY191" fmla="*/ 724991 h 4548521"/>
                <a:gd name="connsiteX192" fmla="*/ 2452490 w 6371569"/>
                <a:gd name="connsiteY192" fmla="*/ 693241 h 4548521"/>
                <a:gd name="connsiteX193" fmla="*/ 2376290 w 6371569"/>
                <a:gd name="connsiteY193" fmla="*/ 642441 h 4548521"/>
                <a:gd name="connsiteX194" fmla="*/ 2331840 w 6371569"/>
                <a:gd name="connsiteY194" fmla="*/ 585291 h 4548521"/>
                <a:gd name="connsiteX195" fmla="*/ 2293740 w 6371569"/>
                <a:gd name="connsiteY195" fmla="*/ 547191 h 4548521"/>
                <a:gd name="connsiteX196" fmla="*/ 2268340 w 6371569"/>
                <a:gd name="connsiteY196" fmla="*/ 496391 h 4548521"/>
                <a:gd name="connsiteX197" fmla="*/ 2223890 w 6371569"/>
                <a:gd name="connsiteY197" fmla="*/ 350341 h 4548521"/>
                <a:gd name="connsiteX198" fmla="*/ 2211190 w 6371569"/>
                <a:gd name="connsiteY198" fmla="*/ 331291 h 4548521"/>
                <a:gd name="connsiteX199" fmla="*/ 2204840 w 6371569"/>
                <a:gd name="connsiteY199" fmla="*/ 312241 h 4548521"/>
                <a:gd name="connsiteX200" fmla="*/ 2179440 w 6371569"/>
                <a:gd name="connsiteY200" fmla="*/ 274141 h 4548521"/>
                <a:gd name="connsiteX201" fmla="*/ 2122290 w 6371569"/>
                <a:gd name="connsiteY201" fmla="*/ 134441 h 4548521"/>
                <a:gd name="connsiteX202" fmla="*/ 2096890 w 6371569"/>
                <a:gd name="connsiteY202" fmla="*/ 96341 h 4548521"/>
                <a:gd name="connsiteX203" fmla="*/ 2071490 w 6371569"/>
                <a:gd name="connsiteY203" fmla="*/ 89991 h 4548521"/>
                <a:gd name="connsiteX204" fmla="*/ 2001640 w 6371569"/>
                <a:gd name="connsiteY204" fmla="*/ 58241 h 4548521"/>
                <a:gd name="connsiteX205" fmla="*/ 1982590 w 6371569"/>
                <a:gd name="connsiteY205" fmla="*/ 45541 h 4548521"/>
                <a:gd name="connsiteX206" fmla="*/ 1684140 w 6371569"/>
                <a:gd name="connsiteY206" fmla="*/ 26491 h 4548521"/>
                <a:gd name="connsiteX207" fmla="*/ 763390 w 6371569"/>
                <a:gd name="connsiteY207" fmla="*/ 13791 h 4548521"/>
                <a:gd name="connsiteX208" fmla="*/ 503040 w 6371569"/>
                <a:gd name="connsiteY208" fmla="*/ 1091 h 4548521"/>
                <a:gd name="connsiteX209" fmla="*/ 452240 w 6371569"/>
                <a:gd name="connsiteY209" fmla="*/ 20141 h 4548521"/>
                <a:gd name="connsiteX210" fmla="*/ 134740 w 6371569"/>
                <a:gd name="connsiteY210" fmla="*/ 20141 h 4548521"/>
                <a:gd name="connsiteX211" fmla="*/ 45840 w 6371569"/>
                <a:gd name="connsiteY211" fmla="*/ 64591 h 4548521"/>
                <a:gd name="connsiteX212" fmla="*/ 26790 w 6371569"/>
                <a:gd name="connsiteY212" fmla="*/ 229691 h 4548521"/>
                <a:gd name="connsiteX213" fmla="*/ 7740 w 6371569"/>
                <a:gd name="connsiteY213" fmla="*/ 369391 h 4548521"/>
                <a:gd name="connsiteX214" fmla="*/ 20440 w 6371569"/>
                <a:gd name="connsiteY214"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24997 w 6371569"/>
                <a:gd name="connsiteY101" fmla="*/ 3210222 h 4548521"/>
                <a:gd name="connsiteX102" fmla="*/ 4795640 w 6371569"/>
                <a:gd name="connsiteY102" fmla="*/ 3055441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24997 w 6371569"/>
                <a:gd name="connsiteY101" fmla="*/ 3210222 h 4548521"/>
                <a:gd name="connsiteX102" fmla="*/ 4795640 w 6371569"/>
                <a:gd name="connsiteY102" fmla="*/ 3055441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24997 w 6371569"/>
                <a:gd name="connsiteY101" fmla="*/ 321022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690740 w 6371569"/>
                <a:gd name="connsiteY80" fmla="*/ 28776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741540 w 6371569"/>
                <a:gd name="connsiteY80" fmla="*/ 288399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28840 w 6371569"/>
                <a:gd name="connsiteY79" fmla="*/ 2947491 h 4548521"/>
                <a:gd name="connsiteX80" fmla="*/ 3725665 w 6371569"/>
                <a:gd name="connsiteY80" fmla="*/ 2906216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60590 w 6371569"/>
                <a:gd name="connsiteY79" fmla="*/ 2928441 h 4548521"/>
                <a:gd name="connsiteX80" fmla="*/ 3725665 w 6371569"/>
                <a:gd name="connsiteY80" fmla="*/ 2906216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60590 w 6371569"/>
                <a:gd name="connsiteY79" fmla="*/ 2928441 h 4548521"/>
                <a:gd name="connsiteX80" fmla="*/ 3725665 w 6371569"/>
                <a:gd name="connsiteY80" fmla="*/ 2906216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60590 w 6371569"/>
                <a:gd name="connsiteY79" fmla="*/ 2928441 h 4548521"/>
                <a:gd name="connsiteX80" fmla="*/ 3751065 w 6371569"/>
                <a:gd name="connsiteY80" fmla="*/ 28903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60590 w 6371569"/>
                <a:gd name="connsiteY79" fmla="*/ 2928441 h 4548521"/>
                <a:gd name="connsiteX80" fmla="*/ 3728840 w 6371569"/>
                <a:gd name="connsiteY80" fmla="*/ 29030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28840 w 6371569"/>
                <a:gd name="connsiteY78" fmla="*/ 3087191 h 4548521"/>
                <a:gd name="connsiteX79" fmla="*/ 3760590 w 6371569"/>
                <a:gd name="connsiteY79" fmla="*/ 2928441 h 4548521"/>
                <a:gd name="connsiteX80" fmla="*/ 3728840 w 6371569"/>
                <a:gd name="connsiteY80" fmla="*/ 29030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3290 w 6371569"/>
                <a:gd name="connsiteY77" fmla="*/ 3144341 h 4548521"/>
                <a:gd name="connsiteX78" fmla="*/ 3706615 w 6371569"/>
                <a:gd name="connsiteY78" fmla="*/ 3045916 h 4548521"/>
                <a:gd name="connsiteX79" fmla="*/ 3760590 w 6371569"/>
                <a:gd name="connsiteY79" fmla="*/ 2928441 h 4548521"/>
                <a:gd name="connsiteX80" fmla="*/ 3728840 w 6371569"/>
                <a:gd name="connsiteY80" fmla="*/ 29030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6465 w 6371569"/>
                <a:gd name="connsiteY77" fmla="*/ 3118941 h 4548521"/>
                <a:gd name="connsiteX78" fmla="*/ 3706615 w 6371569"/>
                <a:gd name="connsiteY78" fmla="*/ 3045916 h 4548521"/>
                <a:gd name="connsiteX79" fmla="*/ 3760590 w 6371569"/>
                <a:gd name="connsiteY79" fmla="*/ 2928441 h 4548521"/>
                <a:gd name="connsiteX80" fmla="*/ 3728840 w 6371569"/>
                <a:gd name="connsiteY80" fmla="*/ 29030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776465 w 6371569"/>
                <a:gd name="connsiteY77" fmla="*/ 3118941 h 4548521"/>
                <a:gd name="connsiteX78" fmla="*/ 3706615 w 6371569"/>
                <a:gd name="connsiteY78" fmla="*/ 3045916 h 4548521"/>
                <a:gd name="connsiteX79" fmla="*/ 3760590 w 6371569"/>
                <a:gd name="connsiteY79" fmla="*/ 2928441 h 4548521"/>
                <a:gd name="connsiteX80" fmla="*/ 3728840 w 6371569"/>
                <a:gd name="connsiteY80" fmla="*/ 2903041 h 4548521"/>
                <a:gd name="connsiteX81" fmla="*/ 3684390 w 6371569"/>
                <a:gd name="connsiteY81" fmla="*/ 2833191 h 4548521"/>
                <a:gd name="connsiteX82" fmla="*/ 3671690 w 6371569"/>
                <a:gd name="connsiteY82" fmla="*/ 2814141 h 4548521"/>
                <a:gd name="connsiteX83" fmla="*/ 3689152 w 6371569"/>
                <a:gd name="connsiteY83" fmla="*/ 2767310 h 4548521"/>
                <a:gd name="connsiteX84" fmla="*/ 3740747 w 6371569"/>
                <a:gd name="connsiteY84" fmla="*/ 2687142 h 4548521"/>
                <a:gd name="connsiteX85" fmla="*/ 3755827 w 6371569"/>
                <a:gd name="connsiteY85" fmla="*/ 2641897 h 4548521"/>
                <a:gd name="connsiteX86" fmla="*/ 3857427 w 6371569"/>
                <a:gd name="connsiteY86" fmla="*/ 2628404 h 4548521"/>
                <a:gd name="connsiteX87" fmla="*/ 3923309 w 6371569"/>
                <a:gd name="connsiteY87" fmla="*/ 2560141 h 4548521"/>
                <a:gd name="connsiteX88" fmla="*/ 3955421 w 6371569"/>
                <a:gd name="connsiteY88" fmla="*/ 2564906 h 4548521"/>
                <a:gd name="connsiteX89" fmla="*/ 4013003 w 6371569"/>
                <a:gd name="connsiteY89" fmla="*/ 2495848 h 4548521"/>
                <a:gd name="connsiteX90" fmla="*/ 4097934 w 6371569"/>
                <a:gd name="connsiteY90" fmla="*/ 2480766 h 4548521"/>
                <a:gd name="connsiteX91" fmla="*/ 4136034 w 6371569"/>
                <a:gd name="connsiteY91" fmla="*/ 2503785 h 4548521"/>
                <a:gd name="connsiteX92" fmla="*/ 4221759 w 6371569"/>
                <a:gd name="connsiteY92" fmla="*/ 2636340 h 4548521"/>
                <a:gd name="connsiteX93" fmla="*/ 4318597 w 6371569"/>
                <a:gd name="connsiteY93" fmla="*/ 2665709 h 4548521"/>
                <a:gd name="connsiteX94" fmla="*/ 4294784 w 6371569"/>
                <a:gd name="connsiteY94" fmla="*/ 2748260 h 4548521"/>
                <a:gd name="connsiteX95" fmla="*/ 4382096 w 6371569"/>
                <a:gd name="connsiteY95" fmla="*/ 2795091 h 4548521"/>
                <a:gd name="connsiteX96" fmla="*/ 4441628 w 6371569"/>
                <a:gd name="connsiteY96" fmla="*/ 2847478 h 4548521"/>
                <a:gd name="connsiteX97" fmla="*/ 4461471 w 6371569"/>
                <a:gd name="connsiteY97" fmla="*/ 2954635 h 4548521"/>
                <a:gd name="connsiteX98" fmla="*/ 4513859 w 6371569"/>
                <a:gd name="connsiteY98" fmla="*/ 3034804 h 4548521"/>
                <a:gd name="connsiteX99" fmla="*/ 4582121 w 6371569"/>
                <a:gd name="connsiteY99" fmla="*/ 3158628 h 4548521"/>
                <a:gd name="connsiteX100" fmla="*/ 4655508 w 6371569"/>
                <a:gd name="connsiteY100" fmla="*/ 3204668 h 4548521"/>
                <a:gd name="connsiteX101" fmla="*/ 4756747 w 6371569"/>
                <a:gd name="connsiteY101" fmla="*/ 3203872 h 4548521"/>
                <a:gd name="connsiteX102" fmla="*/ 4830565 w 6371569"/>
                <a:gd name="connsiteY102" fmla="*/ 3077666 h 4548521"/>
                <a:gd name="connsiteX103" fmla="*/ 4865490 w 6371569"/>
                <a:gd name="connsiteY103" fmla="*/ 2903041 h 4548521"/>
                <a:gd name="connsiteX104" fmla="*/ 4909940 w 6371569"/>
                <a:gd name="connsiteY104" fmla="*/ 2782391 h 4548521"/>
                <a:gd name="connsiteX105" fmla="*/ 4960740 w 6371569"/>
                <a:gd name="connsiteY105" fmla="*/ 2680791 h 4548521"/>
                <a:gd name="connsiteX106" fmla="*/ 5062340 w 6371569"/>
                <a:gd name="connsiteY106" fmla="*/ 2699841 h 4548521"/>
                <a:gd name="connsiteX107" fmla="*/ 5125840 w 6371569"/>
                <a:gd name="connsiteY107" fmla="*/ 2737941 h 4548521"/>
                <a:gd name="connsiteX108" fmla="*/ 5240140 w 6371569"/>
                <a:gd name="connsiteY108" fmla="*/ 2788741 h 4548521"/>
                <a:gd name="connsiteX109" fmla="*/ 5411590 w 6371569"/>
                <a:gd name="connsiteY109" fmla="*/ 2852241 h 4548521"/>
                <a:gd name="connsiteX110" fmla="*/ 5563990 w 6371569"/>
                <a:gd name="connsiteY110" fmla="*/ 2826841 h 4548521"/>
                <a:gd name="connsiteX111" fmla="*/ 5500490 w 6371569"/>
                <a:gd name="connsiteY111" fmla="*/ 2699841 h 4548521"/>
                <a:gd name="connsiteX112" fmla="*/ 5538590 w 6371569"/>
                <a:gd name="connsiteY112" fmla="*/ 2661741 h 4548521"/>
                <a:gd name="connsiteX113" fmla="*/ 5475090 w 6371569"/>
                <a:gd name="connsiteY113" fmla="*/ 2617291 h 4548521"/>
                <a:gd name="connsiteX114" fmla="*/ 5500490 w 6371569"/>
                <a:gd name="connsiteY114" fmla="*/ 2534741 h 4548521"/>
                <a:gd name="connsiteX115" fmla="*/ 5538590 w 6371569"/>
                <a:gd name="connsiteY115" fmla="*/ 2433141 h 4548521"/>
                <a:gd name="connsiteX116" fmla="*/ 5513190 w 6371569"/>
                <a:gd name="connsiteY116" fmla="*/ 2356941 h 4548521"/>
                <a:gd name="connsiteX117" fmla="*/ 5551290 w 6371569"/>
                <a:gd name="connsiteY117" fmla="*/ 2293441 h 4548521"/>
                <a:gd name="connsiteX118" fmla="*/ 5576690 w 6371569"/>
                <a:gd name="connsiteY118" fmla="*/ 2287091 h 4548521"/>
                <a:gd name="connsiteX119" fmla="*/ 5722740 w 6371569"/>
                <a:gd name="connsiteY119" fmla="*/ 2331541 h 4548521"/>
                <a:gd name="connsiteX120" fmla="*/ 5843390 w 6371569"/>
                <a:gd name="connsiteY120" fmla="*/ 2299791 h 4548521"/>
                <a:gd name="connsiteX121" fmla="*/ 6071990 w 6371569"/>
                <a:gd name="connsiteY121" fmla="*/ 2312491 h 4548521"/>
                <a:gd name="connsiteX122" fmla="*/ 6230740 w 6371569"/>
                <a:gd name="connsiteY122" fmla="*/ 2331541 h 4548521"/>
                <a:gd name="connsiteX123" fmla="*/ 6338690 w 6371569"/>
                <a:gd name="connsiteY123" fmla="*/ 2325191 h 4548521"/>
                <a:gd name="connsiteX124" fmla="*/ 6370440 w 6371569"/>
                <a:gd name="connsiteY124" fmla="*/ 2236291 h 4548521"/>
                <a:gd name="connsiteX125" fmla="*/ 6306940 w 6371569"/>
                <a:gd name="connsiteY125" fmla="*/ 2102941 h 4548521"/>
                <a:gd name="connsiteX126" fmla="*/ 6300590 w 6371569"/>
                <a:gd name="connsiteY126" fmla="*/ 2033091 h 4548521"/>
                <a:gd name="connsiteX127" fmla="*/ 6281540 w 6371569"/>
                <a:gd name="connsiteY127" fmla="*/ 1969591 h 4548521"/>
                <a:gd name="connsiteX128" fmla="*/ 6268840 w 6371569"/>
                <a:gd name="connsiteY128" fmla="*/ 1937841 h 4548521"/>
                <a:gd name="connsiteX129" fmla="*/ 6249790 w 6371569"/>
                <a:gd name="connsiteY129" fmla="*/ 1899741 h 4548521"/>
                <a:gd name="connsiteX130" fmla="*/ 6243440 w 6371569"/>
                <a:gd name="connsiteY130" fmla="*/ 1874341 h 4548521"/>
                <a:gd name="connsiteX131" fmla="*/ 6256140 w 6371569"/>
                <a:gd name="connsiteY131" fmla="*/ 1753691 h 4548521"/>
                <a:gd name="connsiteX132" fmla="*/ 6230740 w 6371569"/>
                <a:gd name="connsiteY132" fmla="*/ 1677491 h 4548521"/>
                <a:gd name="connsiteX133" fmla="*/ 6211690 w 6371569"/>
                <a:gd name="connsiteY133" fmla="*/ 1569541 h 4548521"/>
                <a:gd name="connsiteX134" fmla="*/ 6059290 w 6371569"/>
                <a:gd name="connsiteY134" fmla="*/ 1474291 h 4548521"/>
                <a:gd name="connsiteX135" fmla="*/ 6002140 w 6371569"/>
                <a:gd name="connsiteY135" fmla="*/ 1461591 h 4548521"/>
                <a:gd name="connsiteX136" fmla="*/ 5964040 w 6371569"/>
                <a:gd name="connsiteY136" fmla="*/ 1448891 h 4548521"/>
                <a:gd name="connsiteX137" fmla="*/ 5944990 w 6371569"/>
                <a:gd name="connsiteY137" fmla="*/ 1442541 h 4548521"/>
                <a:gd name="connsiteX138" fmla="*/ 5887840 w 6371569"/>
                <a:gd name="connsiteY138" fmla="*/ 1429841 h 4548521"/>
                <a:gd name="connsiteX139" fmla="*/ 5868790 w 6371569"/>
                <a:gd name="connsiteY139" fmla="*/ 1423491 h 4548521"/>
                <a:gd name="connsiteX140" fmla="*/ 5690990 w 6371569"/>
                <a:gd name="connsiteY140" fmla="*/ 1436191 h 4548521"/>
                <a:gd name="connsiteX141" fmla="*/ 5462390 w 6371569"/>
                <a:gd name="connsiteY141" fmla="*/ 1544141 h 4548521"/>
                <a:gd name="connsiteX142" fmla="*/ 5335390 w 6371569"/>
                <a:gd name="connsiteY142" fmla="*/ 1575891 h 4548521"/>
                <a:gd name="connsiteX143" fmla="*/ 5179815 w 6371569"/>
                <a:gd name="connsiteY143" fmla="*/ 1547316 h 4548521"/>
                <a:gd name="connsiteX144" fmla="*/ 5065515 w 6371569"/>
                <a:gd name="connsiteY144" fmla="*/ 1512391 h 4548521"/>
                <a:gd name="connsiteX145" fmla="*/ 4966658 w 6371569"/>
                <a:gd name="connsiteY145" fmla="*/ 1452068 h 4548521"/>
                <a:gd name="connsiteX146" fmla="*/ 4884108 w 6371569"/>
                <a:gd name="connsiteY146" fmla="*/ 1442543 h 4548521"/>
                <a:gd name="connsiteX147" fmla="*/ 4823783 w 6371569"/>
                <a:gd name="connsiteY147" fmla="*/ 1436193 h 4548521"/>
                <a:gd name="connsiteX148" fmla="*/ 4728965 w 6371569"/>
                <a:gd name="connsiteY148" fmla="*/ 1499691 h 4548521"/>
                <a:gd name="connsiteX149" fmla="*/ 4605140 w 6371569"/>
                <a:gd name="connsiteY149" fmla="*/ 1490166 h 4548521"/>
                <a:gd name="connsiteX150" fmla="*/ 4525765 w 6371569"/>
                <a:gd name="connsiteY150" fmla="*/ 1464766 h 4548521"/>
                <a:gd name="connsiteX151" fmla="*/ 4455915 w 6371569"/>
                <a:gd name="connsiteY151" fmla="*/ 1474291 h 4548521"/>
                <a:gd name="connsiteX152" fmla="*/ 4351140 w 6371569"/>
                <a:gd name="connsiteY152" fmla="*/ 1407616 h 4548521"/>
                <a:gd name="connsiteX153" fmla="*/ 4274940 w 6371569"/>
                <a:gd name="connsiteY153" fmla="*/ 1423491 h 4548521"/>
                <a:gd name="connsiteX154" fmla="*/ 4170165 w 6371569"/>
                <a:gd name="connsiteY154" fmla="*/ 1366341 h 4548521"/>
                <a:gd name="connsiteX155" fmla="*/ 4084440 w 6371569"/>
                <a:gd name="connsiteY155" fmla="*/ 1309191 h 4548521"/>
                <a:gd name="connsiteX156" fmla="*/ 4027290 w 6371569"/>
                <a:gd name="connsiteY156" fmla="*/ 1242516 h 4548521"/>
                <a:gd name="connsiteX157" fmla="*/ 3878065 w 6371569"/>
                <a:gd name="connsiteY157" fmla="*/ 1286966 h 4548521"/>
                <a:gd name="connsiteX158" fmla="*/ 3747890 w 6371569"/>
                <a:gd name="connsiteY158" fmla="*/ 1271091 h 4548521"/>
                <a:gd name="connsiteX159" fmla="*/ 3652640 w 6371569"/>
                <a:gd name="connsiteY159" fmla="*/ 1255216 h 4548521"/>
                <a:gd name="connsiteX160" fmla="*/ 3573265 w 6371569"/>
                <a:gd name="connsiteY160" fmla="*/ 1277441 h 4548521"/>
                <a:gd name="connsiteX161" fmla="*/ 3487540 w 6371569"/>
                <a:gd name="connsiteY161" fmla="*/ 1404441 h 4548521"/>
                <a:gd name="connsiteX162" fmla="*/ 3515683 w 6371569"/>
                <a:gd name="connsiteY162" fmla="*/ 1499693 h 4548521"/>
                <a:gd name="connsiteX163" fmla="*/ 3465315 w 6371569"/>
                <a:gd name="connsiteY163" fmla="*/ 1506041 h 4548521"/>
                <a:gd name="connsiteX164" fmla="*/ 3357365 w 6371569"/>
                <a:gd name="connsiteY164" fmla="*/ 1563191 h 4548521"/>
                <a:gd name="connsiteX165" fmla="*/ 3281165 w 6371569"/>
                <a:gd name="connsiteY165" fmla="*/ 1521916 h 4548521"/>
                <a:gd name="connsiteX166" fmla="*/ 3230365 w 6371569"/>
                <a:gd name="connsiteY166" fmla="*/ 1477466 h 4548521"/>
                <a:gd name="connsiteX167" fmla="*/ 3176390 w 6371569"/>
                <a:gd name="connsiteY167" fmla="*/ 1429841 h 4548521"/>
                <a:gd name="connsiteX168" fmla="*/ 3157340 w 6371569"/>
                <a:gd name="connsiteY168" fmla="*/ 1410791 h 4548521"/>
                <a:gd name="connsiteX169" fmla="*/ 3150990 w 6371569"/>
                <a:gd name="connsiteY169" fmla="*/ 1439366 h 4548521"/>
                <a:gd name="connsiteX170" fmla="*/ 3128765 w 6371569"/>
                <a:gd name="connsiteY170" fmla="*/ 1413966 h 4548521"/>
                <a:gd name="connsiteX171" fmla="*/ 3093840 w 6371569"/>
                <a:gd name="connsiteY171" fmla="*/ 1394916 h 4548521"/>
                <a:gd name="connsiteX172" fmla="*/ 3077965 w 6371569"/>
                <a:gd name="connsiteY172" fmla="*/ 1359991 h 4548521"/>
                <a:gd name="connsiteX173" fmla="*/ 3043040 w 6371569"/>
                <a:gd name="connsiteY173" fmla="*/ 1321891 h 4548521"/>
                <a:gd name="connsiteX174" fmla="*/ 3017640 w 6371569"/>
                <a:gd name="connsiteY174" fmla="*/ 1271091 h 4548521"/>
                <a:gd name="connsiteX175" fmla="*/ 3030340 w 6371569"/>
                <a:gd name="connsiteY175" fmla="*/ 1232991 h 4548521"/>
                <a:gd name="connsiteX176" fmla="*/ 3011290 w 6371569"/>
                <a:gd name="connsiteY176" fmla="*/ 1213941 h 4548521"/>
                <a:gd name="connsiteX177" fmla="*/ 2985890 w 6371569"/>
                <a:gd name="connsiteY177" fmla="*/ 1194891 h 4548521"/>
                <a:gd name="connsiteX178" fmla="*/ 2966840 w 6371569"/>
                <a:gd name="connsiteY178" fmla="*/ 1169491 h 4548521"/>
                <a:gd name="connsiteX179" fmla="*/ 2935090 w 6371569"/>
                <a:gd name="connsiteY179" fmla="*/ 1166316 h 4548521"/>
                <a:gd name="connsiteX180" fmla="*/ 2862065 w 6371569"/>
                <a:gd name="connsiteY180" fmla="*/ 1102816 h 4548521"/>
                <a:gd name="connsiteX181" fmla="*/ 2823965 w 6371569"/>
                <a:gd name="connsiteY181" fmla="*/ 1086941 h 4548521"/>
                <a:gd name="connsiteX182" fmla="*/ 2785865 w 6371569"/>
                <a:gd name="connsiteY182" fmla="*/ 1052016 h 4548521"/>
                <a:gd name="connsiteX183" fmla="*/ 2801740 w 6371569"/>
                <a:gd name="connsiteY183" fmla="*/ 1004391 h 4548521"/>
                <a:gd name="connsiteX184" fmla="*/ 2757290 w 6371569"/>
                <a:gd name="connsiteY184" fmla="*/ 966291 h 4548521"/>
                <a:gd name="connsiteX185" fmla="*/ 2719190 w 6371569"/>
                <a:gd name="connsiteY185" fmla="*/ 928191 h 4548521"/>
                <a:gd name="connsiteX186" fmla="*/ 2700140 w 6371569"/>
                <a:gd name="connsiteY186" fmla="*/ 915491 h 4548521"/>
                <a:gd name="connsiteX187" fmla="*/ 2655690 w 6371569"/>
                <a:gd name="connsiteY187" fmla="*/ 871041 h 4548521"/>
                <a:gd name="connsiteX188" fmla="*/ 2630290 w 6371569"/>
                <a:gd name="connsiteY188" fmla="*/ 832941 h 4548521"/>
                <a:gd name="connsiteX189" fmla="*/ 2598540 w 6371569"/>
                <a:gd name="connsiteY189" fmla="*/ 801191 h 4548521"/>
                <a:gd name="connsiteX190" fmla="*/ 2585840 w 6371569"/>
                <a:gd name="connsiteY190" fmla="*/ 782141 h 4548521"/>
                <a:gd name="connsiteX191" fmla="*/ 2522340 w 6371569"/>
                <a:gd name="connsiteY191" fmla="*/ 744041 h 4548521"/>
                <a:gd name="connsiteX192" fmla="*/ 2503290 w 6371569"/>
                <a:gd name="connsiteY192" fmla="*/ 724991 h 4548521"/>
                <a:gd name="connsiteX193" fmla="*/ 2452490 w 6371569"/>
                <a:gd name="connsiteY193" fmla="*/ 693241 h 4548521"/>
                <a:gd name="connsiteX194" fmla="*/ 2376290 w 6371569"/>
                <a:gd name="connsiteY194" fmla="*/ 642441 h 4548521"/>
                <a:gd name="connsiteX195" fmla="*/ 2331840 w 6371569"/>
                <a:gd name="connsiteY195" fmla="*/ 585291 h 4548521"/>
                <a:gd name="connsiteX196" fmla="*/ 2293740 w 6371569"/>
                <a:gd name="connsiteY196" fmla="*/ 547191 h 4548521"/>
                <a:gd name="connsiteX197" fmla="*/ 2268340 w 6371569"/>
                <a:gd name="connsiteY197" fmla="*/ 496391 h 4548521"/>
                <a:gd name="connsiteX198" fmla="*/ 2223890 w 6371569"/>
                <a:gd name="connsiteY198" fmla="*/ 350341 h 4548521"/>
                <a:gd name="connsiteX199" fmla="*/ 2211190 w 6371569"/>
                <a:gd name="connsiteY199" fmla="*/ 331291 h 4548521"/>
                <a:gd name="connsiteX200" fmla="*/ 2204840 w 6371569"/>
                <a:gd name="connsiteY200" fmla="*/ 312241 h 4548521"/>
                <a:gd name="connsiteX201" fmla="*/ 2179440 w 6371569"/>
                <a:gd name="connsiteY201" fmla="*/ 274141 h 4548521"/>
                <a:gd name="connsiteX202" fmla="*/ 2122290 w 6371569"/>
                <a:gd name="connsiteY202" fmla="*/ 134441 h 4548521"/>
                <a:gd name="connsiteX203" fmla="*/ 2096890 w 6371569"/>
                <a:gd name="connsiteY203" fmla="*/ 96341 h 4548521"/>
                <a:gd name="connsiteX204" fmla="*/ 2071490 w 6371569"/>
                <a:gd name="connsiteY204" fmla="*/ 89991 h 4548521"/>
                <a:gd name="connsiteX205" fmla="*/ 2001640 w 6371569"/>
                <a:gd name="connsiteY205" fmla="*/ 58241 h 4548521"/>
                <a:gd name="connsiteX206" fmla="*/ 1982590 w 6371569"/>
                <a:gd name="connsiteY206" fmla="*/ 45541 h 4548521"/>
                <a:gd name="connsiteX207" fmla="*/ 1684140 w 6371569"/>
                <a:gd name="connsiteY207" fmla="*/ 26491 h 4548521"/>
                <a:gd name="connsiteX208" fmla="*/ 763390 w 6371569"/>
                <a:gd name="connsiteY208" fmla="*/ 13791 h 4548521"/>
                <a:gd name="connsiteX209" fmla="*/ 503040 w 6371569"/>
                <a:gd name="connsiteY209" fmla="*/ 1091 h 4548521"/>
                <a:gd name="connsiteX210" fmla="*/ 452240 w 6371569"/>
                <a:gd name="connsiteY210" fmla="*/ 20141 h 4548521"/>
                <a:gd name="connsiteX211" fmla="*/ 134740 w 6371569"/>
                <a:gd name="connsiteY211" fmla="*/ 20141 h 4548521"/>
                <a:gd name="connsiteX212" fmla="*/ 45840 w 6371569"/>
                <a:gd name="connsiteY212" fmla="*/ 64591 h 4548521"/>
                <a:gd name="connsiteX213" fmla="*/ 26790 w 6371569"/>
                <a:gd name="connsiteY213" fmla="*/ 229691 h 4548521"/>
                <a:gd name="connsiteX214" fmla="*/ 7740 w 6371569"/>
                <a:gd name="connsiteY214" fmla="*/ 369391 h 4548521"/>
                <a:gd name="connsiteX215" fmla="*/ 20440 w 6371569"/>
                <a:gd name="connsiteY215"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801433 w 6371569"/>
                <a:gd name="connsiteY77" fmla="*/ 3185618 h 4548521"/>
                <a:gd name="connsiteX78" fmla="*/ 3776465 w 6371569"/>
                <a:gd name="connsiteY78" fmla="*/ 3118941 h 4548521"/>
                <a:gd name="connsiteX79" fmla="*/ 3706615 w 6371569"/>
                <a:gd name="connsiteY79" fmla="*/ 3045916 h 4548521"/>
                <a:gd name="connsiteX80" fmla="*/ 3760590 w 6371569"/>
                <a:gd name="connsiteY80" fmla="*/ 2928441 h 4548521"/>
                <a:gd name="connsiteX81" fmla="*/ 3728840 w 6371569"/>
                <a:gd name="connsiteY81" fmla="*/ 290304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823658 w 6371569"/>
                <a:gd name="connsiteY77" fmla="*/ 3131643 h 4548521"/>
                <a:gd name="connsiteX78" fmla="*/ 3776465 w 6371569"/>
                <a:gd name="connsiteY78" fmla="*/ 3118941 h 4548521"/>
                <a:gd name="connsiteX79" fmla="*/ 3706615 w 6371569"/>
                <a:gd name="connsiteY79" fmla="*/ 3045916 h 4548521"/>
                <a:gd name="connsiteX80" fmla="*/ 3760590 w 6371569"/>
                <a:gd name="connsiteY80" fmla="*/ 2928441 h 4548521"/>
                <a:gd name="connsiteX81" fmla="*/ 3728840 w 6371569"/>
                <a:gd name="connsiteY81" fmla="*/ 290304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28840 w 6371569"/>
                <a:gd name="connsiteY81" fmla="*/ 290304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760590 w 6371569"/>
                <a:gd name="connsiteY75" fmla="*/ 3271341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41540 w 6371569"/>
                <a:gd name="connsiteY74" fmla="*/ 3284041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97090 w 6371569"/>
                <a:gd name="connsiteY73" fmla="*/ 329674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08190 w 6371569"/>
                <a:gd name="connsiteY72" fmla="*/ 33221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12940 w 6371569"/>
                <a:gd name="connsiteY71" fmla="*/ 3379291 h 4548521"/>
                <a:gd name="connsiteX72" fmla="*/ 3611365 w 6371569"/>
                <a:gd name="connsiteY72" fmla="*/ 33475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09740 w 6371569"/>
                <a:gd name="connsiteY67" fmla="*/ 3531691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22465 w 6371569"/>
                <a:gd name="connsiteY71" fmla="*/ 3398341 h 4548521"/>
                <a:gd name="connsiteX72" fmla="*/ 3611365 w 6371569"/>
                <a:gd name="connsiteY72" fmla="*/ 33475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201790 w 6371569"/>
                <a:gd name="connsiteY64" fmla="*/ 3639641 h 4548521"/>
                <a:gd name="connsiteX65" fmla="*/ 3271640 w 6371569"/>
                <a:gd name="connsiteY65" fmla="*/ 3569791 h 4548521"/>
                <a:gd name="connsiteX66" fmla="*/ 3290690 w 6371569"/>
                <a:gd name="connsiteY66" fmla="*/ 3544391 h 4548521"/>
                <a:gd name="connsiteX67" fmla="*/ 3338315 w 6371569"/>
                <a:gd name="connsiteY67" fmla="*/ 3534866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22465 w 6371569"/>
                <a:gd name="connsiteY71" fmla="*/ 3398341 h 4548521"/>
                <a:gd name="connsiteX72" fmla="*/ 3611365 w 6371569"/>
                <a:gd name="connsiteY72" fmla="*/ 33475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182740 w 6371569"/>
                <a:gd name="connsiteY64" fmla="*/ 3623766 h 4548521"/>
                <a:gd name="connsiteX65" fmla="*/ 3271640 w 6371569"/>
                <a:gd name="connsiteY65" fmla="*/ 3569791 h 4548521"/>
                <a:gd name="connsiteX66" fmla="*/ 3290690 w 6371569"/>
                <a:gd name="connsiteY66" fmla="*/ 3544391 h 4548521"/>
                <a:gd name="connsiteX67" fmla="*/ 3338315 w 6371569"/>
                <a:gd name="connsiteY67" fmla="*/ 3534866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22465 w 6371569"/>
                <a:gd name="connsiteY71" fmla="*/ 3398341 h 4548521"/>
                <a:gd name="connsiteX72" fmla="*/ 3611365 w 6371569"/>
                <a:gd name="connsiteY72" fmla="*/ 33475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112890 w 6371569"/>
                <a:gd name="connsiteY62" fmla="*/ 3715841 h 4548521"/>
                <a:gd name="connsiteX63" fmla="*/ 3119240 w 6371569"/>
                <a:gd name="connsiteY63" fmla="*/ 3690441 h 4548521"/>
                <a:gd name="connsiteX64" fmla="*/ 3182740 w 6371569"/>
                <a:gd name="connsiteY64" fmla="*/ 3623766 h 4548521"/>
                <a:gd name="connsiteX65" fmla="*/ 3233540 w 6371569"/>
                <a:gd name="connsiteY65" fmla="*/ 3595191 h 4548521"/>
                <a:gd name="connsiteX66" fmla="*/ 3290690 w 6371569"/>
                <a:gd name="connsiteY66" fmla="*/ 3544391 h 4548521"/>
                <a:gd name="connsiteX67" fmla="*/ 3338315 w 6371569"/>
                <a:gd name="connsiteY67" fmla="*/ 3534866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22465 w 6371569"/>
                <a:gd name="connsiteY71" fmla="*/ 3398341 h 4548521"/>
                <a:gd name="connsiteX72" fmla="*/ 3611365 w 6371569"/>
                <a:gd name="connsiteY72" fmla="*/ 33475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030340 w 6371569"/>
                <a:gd name="connsiteY62" fmla="*/ 3731716 h 4548521"/>
                <a:gd name="connsiteX63" fmla="*/ 3119240 w 6371569"/>
                <a:gd name="connsiteY63" fmla="*/ 3690441 h 4548521"/>
                <a:gd name="connsiteX64" fmla="*/ 3182740 w 6371569"/>
                <a:gd name="connsiteY64" fmla="*/ 3623766 h 4548521"/>
                <a:gd name="connsiteX65" fmla="*/ 3233540 w 6371569"/>
                <a:gd name="connsiteY65" fmla="*/ 3595191 h 4548521"/>
                <a:gd name="connsiteX66" fmla="*/ 3290690 w 6371569"/>
                <a:gd name="connsiteY66" fmla="*/ 3544391 h 4548521"/>
                <a:gd name="connsiteX67" fmla="*/ 3338315 w 6371569"/>
                <a:gd name="connsiteY67" fmla="*/ 3534866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22465 w 6371569"/>
                <a:gd name="connsiteY71" fmla="*/ 3398341 h 4548521"/>
                <a:gd name="connsiteX72" fmla="*/ 3611365 w 6371569"/>
                <a:gd name="connsiteY72" fmla="*/ 33475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239890 w 6371569"/>
                <a:gd name="connsiteY61" fmla="*/ 3728541 h 4548521"/>
                <a:gd name="connsiteX62" fmla="*/ 3030340 w 6371569"/>
                <a:gd name="connsiteY62" fmla="*/ 3731716 h 4548521"/>
                <a:gd name="connsiteX63" fmla="*/ 3119240 w 6371569"/>
                <a:gd name="connsiteY63" fmla="*/ 3690441 h 4548521"/>
                <a:gd name="connsiteX64" fmla="*/ 3182740 w 6371569"/>
                <a:gd name="connsiteY64" fmla="*/ 3623766 h 4548521"/>
                <a:gd name="connsiteX65" fmla="*/ 3233540 w 6371569"/>
                <a:gd name="connsiteY65" fmla="*/ 3595191 h 4548521"/>
                <a:gd name="connsiteX66" fmla="*/ 3290690 w 6371569"/>
                <a:gd name="connsiteY66" fmla="*/ 3544391 h 4548521"/>
                <a:gd name="connsiteX67" fmla="*/ 3338315 w 6371569"/>
                <a:gd name="connsiteY67" fmla="*/ 3534866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22465 w 6371569"/>
                <a:gd name="connsiteY71" fmla="*/ 3398341 h 4548521"/>
                <a:gd name="connsiteX72" fmla="*/ 3611365 w 6371569"/>
                <a:gd name="connsiteY72" fmla="*/ 33475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30340 w 6371569"/>
                <a:gd name="connsiteY62" fmla="*/ 3731716 h 4548521"/>
                <a:gd name="connsiteX63" fmla="*/ 3119240 w 6371569"/>
                <a:gd name="connsiteY63" fmla="*/ 3690441 h 4548521"/>
                <a:gd name="connsiteX64" fmla="*/ 3182740 w 6371569"/>
                <a:gd name="connsiteY64" fmla="*/ 3623766 h 4548521"/>
                <a:gd name="connsiteX65" fmla="*/ 3233540 w 6371569"/>
                <a:gd name="connsiteY65" fmla="*/ 3595191 h 4548521"/>
                <a:gd name="connsiteX66" fmla="*/ 3290690 w 6371569"/>
                <a:gd name="connsiteY66" fmla="*/ 3544391 h 4548521"/>
                <a:gd name="connsiteX67" fmla="*/ 3338315 w 6371569"/>
                <a:gd name="connsiteY67" fmla="*/ 3534866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22465 w 6371569"/>
                <a:gd name="connsiteY71" fmla="*/ 3398341 h 4548521"/>
                <a:gd name="connsiteX72" fmla="*/ 3611365 w 6371569"/>
                <a:gd name="connsiteY72" fmla="*/ 33475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30340 w 6371569"/>
                <a:gd name="connsiteY62" fmla="*/ 3731716 h 4548521"/>
                <a:gd name="connsiteX63" fmla="*/ 3119240 w 6371569"/>
                <a:gd name="connsiteY63" fmla="*/ 3690441 h 4548521"/>
                <a:gd name="connsiteX64" fmla="*/ 3182740 w 6371569"/>
                <a:gd name="connsiteY64" fmla="*/ 3623766 h 4548521"/>
                <a:gd name="connsiteX65" fmla="*/ 3233540 w 6371569"/>
                <a:gd name="connsiteY65" fmla="*/ 3595191 h 4548521"/>
                <a:gd name="connsiteX66" fmla="*/ 3290690 w 6371569"/>
                <a:gd name="connsiteY66" fmla="*/ 3544391 h 4548521"/>
                <a:gd name="connsiteX67" fmla="*/ 3338315 w 6371569"/>
                <a:gd name="connsiteY67" fmla="*/ 3534866 h 4548521"/>
                <a:gd name="connsiteX68" fmla="*/ 3404990 w 6371569"/>
                <a:gd name="connsiteY68" fmla="*/ 3474541 h 4548521"/>
                <a:gd name="connsiteX69" fmla="*/ 3449440 w 6371569"/>
                <a:gd name="connsiteY69" fmla="*/ 3461841 h 4548521"/>
                <a:gd name="connsiteX70" fmla="*/ 3474840 w 6371569"/>
                <a:gd name="connsiteY70" fmla="*/ 3398341 h 4548521"/>
                <a:gd name="connsiteX71" fmla="*/ 3522465 w 6371569"/>
                <a:gd name="connsiteY71" fmla="*/ 3398341 h 4548521"/>
                <a:gd name="connsiteX72" fmla="*/ 3611365 w 6371569"/>
                <a:gd name="connsiteY72" fmla="*/ 3347541 h 4548521"/>
                <a:gd name="connsiteX73" fmla="*/ 3681215 w 6371569"/>
                <a:gd name="connsiteY73" fmla="*/ 3328491 h 4548521"/>
                <a:gd name="connsiteX74" fmla="*/ 3751065 w 6371569"/>
                <a:gd name="connsiteY74" fmla="*/ 3312616 h 4548521"/>
                <a:gd name="connsiteX75" fmla="*/ 3805040 w 6371569"/>
                <a:gd name="connsiteY75" fmla="*/ 3274516 h 4548521"/>
                <a:gd name="connsiteX76" fmla="*/ 3805040 w 6371569"/>
                <a:gd name="connsiteY76" fmla="*/ 3220541 h 4548521"/>
                <a:gd name="connsiteX77" fmla="*/ 3823658 w 6371569"/>
                <a:gd name="connsiteY77" fmla="*/ 3131643 h 4548521"/>
                <a:gd name="connsiteX78" fmla="*/ 3770115 w 6371569"/>
                <a:gd name="connsiteY78" fmla="*/ 3099891 h 4548521"/>
                <a:gd name="connsiteX79" fmla="*/ 3706615 w 6371569"/>
                <a:gd name="connsiteY79" fmla="*/ 3045916 h 4548521"/>
                <a:gd name="connsiteX80" fmla="*/ 3760590 w 6371569"/>
                <a:gd name="connsiteY80" fmla="*/ 2928441 h 4548521"/>
                <a:gd name="connsiteX81" fmla="*/ 3735190 w 6371569"/>
                <a:gd name="connsiteY81" fmla="*/ 2896691 h 4548521"/>
                <a:gd name="connsiteX82" fmla="*/ 3684390 w 6371569"/>
                <a:gd name="connsiteY82" fmla="*/ 2833191 h 4548521"/>
                <a:gd name="connsiteX83" fmla="*/ 3671690 w 6371569"/>
                <a:gd name="connsiteY83" fmla="*/ 2814141 h 4548521"/>
                <a:gd name="connsiteX84" fmla="*/ 3689152 w 6371569"/>
                <a:gd name="connsiteY84" fmla="*/ 2767310 h 4548521"/>
                <a:gd name="connsiteX85" fmla="*/ 3740747 w 6371569"/>
                <a:gd name="connsiteY85" fmla="*/ 2687142 h 4548521"/>
                <a:gd name="connsiteX86" fmla="*/ 3755827 w 6371569"/>
                <a:gd name="connsiteY86" fmla="*/ 2641897 h 4548521"/>
                <a:gd name="connsiteX87" fmla="*/ 3857427 w 6371569"/>
                <a:gd name="connsiteY87" fmla="*/ 2628404 h 4548521"/>
                <a:gd name="connsiteX88" fmla="*/ 3923309 w 6371569"/>
                <a:gd name="connsiteY88" fmla="*/ 2560141 h 4548521"/>
                <a:gd name="connsiteX89" fmla="*/ 3955421 w 6371569"/>
                <a:gd name="connsiteY89" fmla="*/ 2564906 h 4548521"/>
                <a:gd name="connsiteX90" fmla="*/ 4013003 w 6371569"/>
                <a:gd name="connsiteY90" fmla="*/ 2495848 h 4548521"/>
                <a:gd name="connsiteX91" fmla="*/ 4097934 w 6371569"/>
                <a:gd name="connsiteY91" fmla="*/ 2480766 h 4548521"/>
                <a:gd name="connsiteX92" fmla="*/ 4136034 w 6371569"/>
                <a:gd name="connsiteY92" fmla="*/ 2503785 h 4548521"/>
                <a:gd name="connsiteX93" fmla="*/ 4221759 w 6371569"/>
                <a:gd name="connsiteY93" fmla="*/ 2636340 h 4548521"/>
                <a:gd name="connsiteX94" fmla="*/ 4318597 w 6371569"/>
                <a:gd name="connsiteY94" fmla="*/ 2665709 h 4548521"/>
                <a:gd name="connsiteX95" fmla="*/ 4294784 w 6371569"/>
                <a:gd name="connsiteY95" fmla="*/ 2748260 h 4548521"/>
                <a:gd name="connsiteX96" fmla="*/ 4382096 w 6371569"/>
                <a:gd name="connsiteY96" fmla="*/ 2795091 h 4548521"/>
                <a:gd name="connsiteX97" fmla="*/ 4441628 w 6371569"/>
                <a:gd name="connsiteY97" fmla="*/ 2847478 h 4548521"/>
                <a:gd name="connsiteX98" fmla="*/ 4461471 w 6371569"/>
                <a:gd name="connsiteY98" fmla="*/ 2954635 h 4548521"/>
                <a:gd name="connsiteX99" fmla="*/ 4513859 w 6371569"/>
                <a:gd name="connsiteY99" fmla="*/ 3034804 h 4548521"/>
                <a:gd name="connsiteX100" fmla="*/ 4582121 w 6371569"/>
                <a:gd name="connsiteY100" fmla="*/ 3158628 h 4548521"/>
                <a:gd name="connsiteX101" fmla="*/ 4655508 w 6371569"/>
                <a:gd name="connsiteY101" fmla="*/ 3204668 h 4548521"/>
                <a:gd name="connsiteX102" fmla="*/ 4756747 w 6371569"/>
                <a:gd name="connsiteY102" fmla="*/ 3203872 h 4548521"/>
                <a:gd name="connsiteX103" fmla="*/ 4830565 w 6371569"/>
                <a:gd name="connsiteY103" fmla="*/ 3077666 h 4548521"/>
                <a:gd name="connsiteX104" fmla="*/ 4865490 w 6371569"/>
                <a:gd name="connsiteY104" fmla="*/ 2903041 h 4548521"/>
                <a:gd name="connsiteX105" fmla="*/ 4909940 w 6371569"/>
                <a:gd name="connsiteY105" fmla="*/ 2782391 h 4548521"/>
                <a:gd name="connsiteX106" fmla="*/ 4960740 w 6371569"/>
                <a:gd name="connsiteY106" fmla="*/ 2680791 h 4548521"/>
                <a:gd name="connsiteX107" fmla="*/ 5062340 w 6371569"/>
                <a:gd name="connsiteY107" fmla="*/ 2699841 h 4548521"/>
                <a:gd name="connsiteX108" fmla="*/ 5125840 w 6371569"/>
                <a:gd name="connsiteY108" fmla="*/ 2737941 h 4548521"/>
                <a:gd name="connsiteX109" fmla="*/ 5240140 w 6371569"/>
                <a:gd name="connsiteY109" fmla="*/ 2788741 h 4548521"/>
                <a:gd name="connsiteX110" fmla="*/ 5411590 w 6371569"/>
                <a:gd name="connsiteY110" fmla="*/ 2852241 h 4548521"/>
                <a:gd name="connsiteX111" fmla="*/ 5563990 w 6371569"/>
                <a:gd name="connsiteY111" fmla="*/ 2826841 h 4548521"/>
                <a:gd name="connsiteX112" fmla="*/ 5500490 w 6371569"/>
                <a:gd name="connsiteY112" fmla="*/ 2699841 h 4548521"/>
                <a:gd name="connsiteX113" fmla="*/ 5538590 w 6371569"/>
                <a:gd name="connsiteY113" fmla="*/ 2661741 h 4548521"/>
                <a:gd name="connsiteX114" fmla="*/ 5475090 w 6371569"/>
                <a:gd name="connsiteY114" fmla="*/ 2617291 h 4548521"/>
                <a:gd name="connsiteX115" fmla="*/ 5500490 w 6371569"/>
                <a:gd name="connsiteY115" fmla="*/ 2534741 h 4548521"/>
                <a:gd name="connsiteX116" fmla="*/ 5538590 w 6371569"/>
                <a:gd name="connsiteY116" fmla="*/ 2433141 h 4548521"/>
                <a:gd name="connsiteX117" fmla="*/ 5513190 w 6371569"/>
                <a:gd name="connsiteY117" fmla="*/ 2356941 h 4548521"/>
                <a:gd name="connsiteX118" fmla="*/ 5551290 w 6371569"/>
                <a:gd name="connsiteY118" fmla="*/ 2293441 h 4548521"/>
                <a:gd name="connsiteX119" fmla="*/ 5576690 w 6371569"/>
                <a:gd name="connsiteY119" fmla="*/ 2287091 h 4548521"/>
                <a:gd name="connsiteX120" fmla="*/ 5722740 w 6371569"/>
                <a:gd name="connsiteY120" fmla="*/ 2331541 h 4548521"/>
                <a:gd name="connsiteX121" fmla="*/ 5843390 w 6371569"/>
                <a:gd name="connsiteY121" fmla="*/ 2299791 h 4548521"/>
                <a:gd name="connsiteX122" fmla="*/ 6071990 w 6371569"/>
                <a:gd name="connsiteY122" fmla="*/ 2312491 h 4548521"/>
                <a:gd name="connsiteX123" fmla="*/ 6230740 w 6371569"/>
                <a:gd name="connsiteY123" fmla="*/ 2331541 h 4548521"/>
                <a:gd name="connsiteX124" fmla="*/ 6338690 w 6371569"/>
                <a:gd name="connsiteY124" fmla="*/ 2325191 h 4548521"/>
                <a:gd name="connsiteX125" fmla="*/ 6370440 w 6371569"/>
                <a:gd name="connsiteY125" fmla="*/ 2236291 h 4548521"/>
                <a:gd name="connsiteX126" fmla="*/ 6306940 w 6371569"/>
                <a:gd name="connsiteY126" fmla="*/ 2102941 h 4548521"/>
                <a:gd name="connsiteX127" fmla="*/ 6300590 w 6371569"/>
                <a:gd name="connsiteY127" fmla="*/ 2033091 h 4548521"/>
                <a:gd name="connsiteX128" fmla="*/ 6281540 w 6371569"/>
                <a:gd name="connsiteY128" fmla="*/ 1969591 h 4548521"/>
                <a:gd name="connsiteX129" fmla="*/ 6268840 w 6371569"/>
                <a:gd name="connsiteY129" fmla="*/ 1937841 h 4548521"/>
                <a:gd name="connsiteX130" fmla="*/ 6249790 w 6371569"/>
                <a:gd name="connsiteY130" fmla="*/ 1899741 h 4548521"/>
                <a:gd name="connsiteX131" fmla="*/ 6243440 w 6371569"/>
                <a:gd name="connsiteY131" fmla="*/ 1874341 h 4548521"/>
                <a:gd name="connsiteX132" fmla="*/ 6256140 w 6371569"/>
                <a:gd name="connsiteY132" fmla="*/ 1753691 h 4548521"/>
                <a:gd name="connsiteX133" fmla="*/ 6230740 w 6371569"/>
                <a:gd name="connsiteY133" fmla="*/ 1677491 h 4548521"/>
                <a:gd name="connsiteX134" fmla="*/ 6211690 w 6371569"/>
                <a:gd name="connsiteY134" fmla="*/ 1569541 h 4548521"/>
                <a:gd name="connsiteX135" fmla="*/ 6059290 w 6371569"/>
                <a:gd name="connsiteY135" fmla="*/ 1474291 h 4548521"/>
                <a:gd name="connsiteX136" fmla="*/ 6002140 w 6371569"/>
                <a:gd name="connsiteY136" fmla="*/ 1461591 h 4548521"/>
                <a:gd name="connsiteX137" fmla="*/ 5964040 w 6371569"/>
                <a:gd name="connsiteY137" fmla="*/ 1448891 h 4548521"/>
                <a:gd name="connsiteX138" fmla="*/ 5944990 w 6371569"/>
                <a:gd name="connsiteY138" fmla="*/ 1442541 h 4548521"/>
                <a:gd name="connsiteX139" fmla="*/ 5887840 w 6371569"/>
                <a:gd name="connsiteY139" fmla="*/ 1429841 h 4548521"/>
                <a:gd name="connsiteX140" fmla="*/ 5868790 w 6371569"/>
                <a:gd name="connsiteY140" fmla="*/ 1423491 h 4548521"/>
                <a:gd name="connsiteX141" fmla="*/ 5690990 w 6371569"/>
                <a:gd name="connsiteY141" fmla="*/ 1436191 h 4548521"/>
                <a:gd name="connsiteX142" fmla="*/ 5462390 w 6371569"/>
                <a:gd name="connsiteY142" fmla="*/ 1544141 h 4548521"/>
                <a:gd name="connsiteX143" fmla="*/ 5335390 w 6371569"/>
                <a:gd name="connsiteY143" fmla="*/ 1575891 h 4548521"/>
                <a:gd name="connsiteX144" fmla="*/ 5179815 w 6371569"/>
                <a:gd name="connsiteY144" fmla="*/ 1547316 h 4548521"/>
                <a:gd name="connsiteX145" fmla="*/ 5065515 w 6371569"/>
                <a:gd name="connsiteY145" fmla="*/ 1512391 h 4548521"/>
                <a:gd name="connsiteX146" fmla="*/ 4966658 w 6371569"/>
                <a:gd name="connsiteY146" fmla="*/ 1452068 h 4548521"/>
                <a:gd name="connsiteX147" fmla="*/ 4884108 w 6371569"/>
                <a:gd name="connsiteY147" fmla="*/ 1442543 h 4548521"/>
                <a:gd name="connsiteX148" fmla="*/ 4823783 w 6371569"/>
                <a:gd name="connsiteY148" fmla="*/ 1436193 h 4548521"/>
                <a:gd name="connsiteX149" fmla="*/ 4728965 w 6371569"/>
                <a:gd name="connsiteY149" fmla="*/ 1499691 h 4548521"/>
                <a:gd name="connsiteX150" fmla="*/ 4605140 w 6371569"/>
                <a:gd name="connsiteY150" fmla="*/ 1490166 h 4548521"/>
                <a:gd name="connsiteX151" fmla="*/ 4525765 w 6371569"/>
                <a:gd name="connsiteY151" fmla="*/ 1464766 h 4548521"/>
                <a:gd name="connsiteX152" fmla="*/ 4455915 w 6371569"/>
                <a:gd name="connsiteY152" fmla="*/ 1474291 h 4548521"/>
                <a:gd name="connsiteX153" fmla="*/ 4351140 w 6371569"/>
                <a:gd name="connsiteY153" fmla="*/ 1407616 h 4548521"/>
                <a:gd name="connsiteX154" fmla="*/ 4274940 w 6371569"/>
                <a:gd name="connsiteY154" fmla="*/ 1423491 h 4548521"/>
                <a:gd name="connsiteX155" fmla="*/ 4170165 w 6371569"/>
                <a:gd name="connsiteY155" fmla="*/ 1366341 h 4548521"/>
                <a:gd name="connsiteX156" fmla="*/ 4084440 w 6371569"/>
                <a:gd name="connsiteY156" fmla="*/ 1309191 h 4548521"/>
                <a:gd name="connsiteX157" fmla="*/ 4027290 w 6371569"/>
                <a:gd name="connsiteY157" fmla="*/ 1242516 h 4548521"/>
                <a:gd name="connsiteX158" fmla="*/ 3878065 w 6371569"/>
                <a:gd name="connsiteY158" fmla="*/ 1286966 h 4548521"/>
                <a:gd name="connsiteX159" fmla="*/ 3747890 w 6371569"/>
                <a:gd name="connsiteY159" fmla="*/ 1271091 h 4548521"/>
                <a:gd name="connsiteX160" fmla="*/ 3652640 w 6371569"/>
                <a:gd name="connsiteY160" fmla="*/ 1255216 h 4548521"/>
                <a:gd name="connsiteX161" fmla="*/ 3573265 w 6371569"/>
                <a:gd name="connsiteY161" fmla="*/ 1277441 h 4548521"/>
                <a:gd name="connsiteX162" fmla="*/ 3487540 w 6371569"/>
                <a:gd name="connsiteY162" fmla="*/ 1404441 h 4548521"/>
                <a:gd name="connsiteX163" fmla="*/ 3515683 w 6371569"/>
                <a:gd name="connsiteY163" fmla="*/ 1499693 h 4548521"/>
                <a:gd name="connsiteX164" fmla="*/ 3465315 w 6371569"/>
                <a:gd name="connsiteY164" fmla="*/ 1506041 h 4548521"/>
                <a:gd name="connsiteX165" fmla="*/ 3357365 w 6371569"/>
                <a:gd name="connsiteY165" fmla="*/ 1563191 h 4548521"/>
                <a:gd name="connsiteX166" fmla="*/ 3281165 w 6371569"/>
                <a:gd name="connsiteY166" fmla="*/ 1521916 h 4548521"/>
                <a:gd name="connsiteX167" fmla="*/ 3230365 w 6371569"/>
                <a:gd name="connsiteY167" fmla="*/ 1477466 h 4548521"/>
                <a:gd name="connsiteX168" fmla="*/ 3176390 w 6371569"/>
                <a:gd name="connsiteY168" fmla="*/ 1429841 h 4548521"/>
                <a:gd name="connsiteX169" fmla="*/ 3157340 w 6371569"/>
                <a:gd name="connsiteY169" fmla="*/ 1410791 h 4548521"/>
                <a:gd name="connsiteX170" fmla="*/ 3150990 w 6371569"/>
                <a:gd name="connsiteY170" fmla="*/ 1439366 h 4548521"/>
                <a:gd name="connsiteX171" fmla="*/ 3128765 w 6371569"/>
                <a:gd name="connsiteY171" fmla="*/ 1413966 h 4548521"/>
                <a:gd name="connsiteX172" fmla="*/ 3093840 w 6371569"/>
                <a:gd name="connsiteY172" fmla="*/ 1394916 h 4548521"/>
                <a:gd name="connsiteX173" fmla="*/ 3077965 w 6371569"/>
                <a:gd name="connsiteY173" fmla="*/ 1359991 h 4548521"/>
                <a:gd name="connsiteX174" fmla="*/ 3043040 w 6371569"/>
                <a:gd name="connsiteY174" fmla="*/ 1321891 h 4548521"/>
                <a:gd name="connsiteX175" fmla="*/ 3017640 w 6371569"/>
                <a:gd name="connsiteY175" fmla="*/ 1271091 h 4548521"/>
                <a:gd name="connsiteX176" fmla="*/ 3030340 w 6371569"/>
                <a:gd name="connsiteY176" fmla="*/ 1232991 h 4548521"/>
                <a:gd name="connsiteX177" fmla="*/ 3011290 w 6371569"/>
                <a:gd name="connsiteY177" fmla="*/ 1213941 h 4548521"/>
                <a:gd name="connsiteX178" fmla="*/ 2985890 w 6371569"/>
                <a:gd name="connsiteY178" fmla="*/ 1194891 h 4548521"/>
                <a:gd name="connsiteX179" fmla="*/ 2966840 w 6371569"/>
                <a:gd name="connsiteY179" fmla="*/ 1169491 h 4548521"/>
                <a:gd name="connsiteX180" fmla="*/ 2935090 w 6371569"/>
                <a:gd name="connsiteY180" fmla="*/ 1166316 h 4548521"/>
                <a:gd name="connsiteX181" fmla="*/ 2862065 w 6371569"/>
                <a:gd name="connsiteY181" fmla="*/ 1102816 h 4548521"/>
                <a:gd name="connsiteX182" fmla="*/ 2823965 w 6371569"/>
                <a:gd name="connsiteY182" fmla="*/ 1086941 h 4548521"/>
                <a:gd name="connsiteX183" fmla="*/ 2785865 w 6371569"/>
                <a:gd name="connsiteY183" fmla="*/ 1052016 h 4548521"/>
                <a:gd name="connsiteX184" fmla="*/ 2801740 w 6371569"/>
                <a:gd name="connsiteY184" fmla="*/ 1004391 h 4548521"/>
                <a:gd name="connsiteX185" fmla="*/ 2757290 w 6371569"/>
                <a:gd name="connsiteY185" fmla="*/ 966291 h 4548521"/>
                <a:gd name="connsiteX186" fmla="*/ 2719190 w 6371569"/>
                <a:gd name="connsiteY186" fmla="*/ 928191 h 4548521"/>
                <a:gd name="connsiteX187" fmla="*/ 2700140 w 6371569"/>
                <a:gd name="connsiteY187" fmla="*/ 915491 h 4548521"/>
                <a:gd name="connsiteX188" fmla="*/ 2655690 w 6371569"/>
                <a:gd name="connsiteY188" fmla="*/ 871041 h 4548521"/>
                <a:gd name="connsiteX189" fmla="*/ 2630290 w 6371569"/>
                <a:gd name="connsiteY189" fmla="*/ 832941 h 4548521"/>
                <a:gd name="connsiteX190" fmla="*/ 2598540 w 6371569"/>
                <a:gd name="connsiteY190" fmla="*/ 801191 h 4548521"/>
                <a:gd name="connsiteX191" fmla="*/ 2585840 w 6371569"/>
                <a:gd name="connsiteY191" fmla="*/ 782141 h 4548521"/>
                <a:gd name="connsiteX192" fmla="*/ 2522340 w 6371569"/>
                <a:gd name="connsiteY192" fmla="*/ 744041 h 4548521"/>
                <a:gd name="connsiteX193" fmla="*/ 2503290 w 6371569"/>
                <a:gd name="connsiteY193" fmla="*/ 724991 h 4548521"/>
                <a:gd name="connsiteX194" fmla="*/ 2452490 w 6371569"/>
                <a:gd name="connsiteY194" fmla="*/ 693241 h 4548521"/>
                <a:gd name="connsiteX195" fmla="*/ 2376290 w 6371569"/>
                <a:gd name="connsiteY195" fmla="*/ 642441 h 4548521"/>
                <a:gd name="connsiteX196" fmla="*/ 2331840 w 6371569"/>
                <a:gd name="connsiteY196" fmla="*/ 585291 h 4548521"/>
                <a:gd name="connsiteX197" fmla="*/ 2293740 w 6371569"/>
                <a:gd name="connsiteY197" fmla="*/ 547191 h 4548521"/>
                <a:gd name="connsiteX198" fmla="*/ 2268340 w 6371569"/>
                <a:gd name="connsiteY198" fmla="*/ 496391 h 4548521"/>
                <a:gd name="connsiteX199" fmla="*/ 2223890 w 6371569"/>
                <a:gd name="connsiteY199" fmla="*/ 350341 h 4548521"/>
                <a:gd name="connsiteX200" fmla="*/ 2211190 w 6371569"/>
                <a:gd name="connsiteY200" fmla="*/ 331291 h 4548521"/>
                <a:gd name="connsiteX201" fmla="*/ 2204840 w 6371569"/>
                <a:gd name="connsiteY201" fmla="*/ 312241 h 4548521"/>
                <a:gd name="connsiteX202" fmla="*/ 2179440 w 6371569"/>
                <a:gd name="connsiteY202" fmla="*/ 274141 h 4548521"/>
                <a:gd name="connsiteX203" fmla="*/ 2122290 w 6371569"/>
                <a:gd name="connsiteY203" fmla="*/ 134441 h 4548521"/>
                <a:gd name="connsiteX204" fmla="*/ 2096890 w 6371569"/>
                <a:gd name="connsiteY204" fmla="*/ 96341 h 4548521"/>
                <a:gd name="connsiteX205" fmla="*/ 2071490 w 6371569"/>
                <a:gd name="connsiteY205" fmla="*/ 89991 h 4548521"/>
                <a:gd name="connsiteX206" fmla="*/ 2001640 w 6371569"/>
                <a:gd name="connsiteY206" fmla="*/ 58241 h 4548521"/>
                <a:gd name="connsiteX207" fmla="*/ 1982590 w 6371569"/>
                <a:gd name="connsiteY207" fmla="*/ 45541 h 4548521"/>
                <a:gd name="connsiteX208" fmla="*/ 1684140 w 6371569"/>
                <a:gd name="connsiteY208" fmla="*/ 26491 h 4548521"/>
                <a:gd name="connsiteX209" fmla="*/ 763390 w 6371569"/>
                <a:gd name="connsiteY209" fmla="*/ 13791 h 4548521"/>
                <a:gd name="connsiteX210" fmla="*/ 503040 w 6371569"/>
                <a:gd name="connsiteY210" fmla="*/ 1091 h 4548521"/>
                <a:gd name="connsiteX211" fmla="*/ 452240 w 6371569"/>
                <a:gd name="connsiteY211" fmla="*/ 20141 h 4548521"/>
                <a:gd name="connsiteX212" fmla="*/ 134740 w 6371569"/>
                <a:gd name="connsiteY212" fmla="*/ 20141 h 4548521"/>
                <a:gd name="connsiteX213" fmla="*/ 45840 w 6371569"/>
                <a:gd name="connsiteY213" fmla="*/ 64591 h 4548521"/>
                <a:gd name="connsiteX214" fmla="*/ 26790 w 6371569"/>
                <a:gd name="connsiteY214" fmla="*/ 229691 h 4548521"/>
                <a:gd name="connsiteX215" fmla="*/ 7740 w 6371569"/>
                <a:gd name="connsiteY215" fmla="*/ 369391 h 4548521"/>
                <a:gd name="connsiteX216" fmla="*/ 20440 w 6371569"/>
                <a:gd name="connsiteY216"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64833 w 6371569"/>
                <a:gd name="connsiteY62" fmla="*/ 376346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404990 w 6371569"/>
                <a:gd name="connsiteY69" fmla="*/ 3474541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65490 w 6371569"/>
                <a:gd name="connsiteY105" fmla="*/ 2903041 h 4548521"/>
                <a:gd name="connsiteX106" fmla="*/ 4909940 w 6371569"/>
                <a:gd name="connsiteY106" fmla="*/ 2782391 h 4548521"/>
                <a:gd name="connsiteX107" fmla="*/ 4960740 w 6371569"/>
                <a:gd name="connsiteY107" fmla="*/ 2680791 h 4548521"/>
                <a:gd name="connsiteX108" fmla="*/ 5062340 w 6371569"/>
                <a:gd name="connsiteY108" fmla="*/ 2699841 h 4548521"/>
                <a:gd name="connsiteX109" fmla="*/ 5125840 w 6371569"/>
                <a:gd name="connsiteY109" fmla="*/ 2737941 h 4548521"/>
                <a:gd name="connsiteX110" fmla="*/ 5240140 w 6371569"/>
                <a:gd name="connsiteY110" fmla="*/ 2788741 h 4548521"/>
                <a:gd name="connsiteX111" fmla="*/ 5411590 w 6371569"/>
                <a:gd name="connsiteY111" fmla="*/ 28522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404990 w 6371569"/>
                <a:gd name="connsiteY69" fmla="*/ 3474541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65490 w 6371569"/>
                <a:gd name="connsiteY105" fmla="*/ 2903041 h 4548521"/>
                <a:gd name="connsiteX106" fmla="*/ 4909940 w 6371569"/>
                <a:gd name="connsiteY106" fmla="*/ 2782391 h 4548521"/>
                <a:gd name="connsiteX107" fmla="*/ 4960740 w 6371569"/>
                <a:gd name="connsiteY107" fmla="*/ 2680791 h 4548521"/>
                <a:gd name="connsiteX108" fmla="*/ 5062340 w 6371569"/>
                <a:gd name="connsiteY108" fmla="*/ 2699841 h 4548521"/>
                <a:gd name="connsiteX109" fmla="*/ 5125840 w 6371569"/>
                <a:gd name="connsiteY109" fmla="*/ 2737941 h 4548521"/>
                <a:gd name="connsiteX110" fmla="*/ 5240140 w 6371569"/>
                <a:gd name="connsiteY110" fmla="*/ 2788741 h 4548521"/>
                <a:gd name="connsiteX111" fmla="*/ 5411590 w 6371569"/>
                <a:gd name="connsiteY111" fmla="*/ 28522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65490 w 6371569"/>
                <a:gd name="connsiteY105" fmla="*/ 2903041 h 4548521"/>
                <a:gd name="connsiteX106" fmla="*/ 4909940 w 6371569"/>
                <a:gd name="connsiteY106" fmla="*/ 2782391 h 4548521"/>
                <a:gd name="connsiteX107" fmla="*/ 4960740 w 6371569"/>
                <a:gd name="connsiteY107" fmla="*/ 2680791 h 4548521"/>
                <a:gd name="connsiteX108" fmla="*/ 5062340 w 6371569"/>
                <a:gd name="connsiteY108" fmla="*/ 2699841 h 4548521"/>
                <a:gd name="connsiteX109" fmla="*/ 5125840 w 6371569"/>
                <a:gd name="connsiteY109" fmla="*/ 2737941 h 4548521"/>
                <a:gd name="connsiteX110" fmla="*/ 5240140 w 6371569"/>
                <a:gd name="connsiteY110" fmla="*/ 2788741 h 4548521"/>
                <a:gd name="connsiteX111" fmla="*/ 5411590 w 6371569"/>
                <a:gd name="connsiteY111" fmla="*/ 28522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09940 w 6371569"/>
                <a:gd name="connsiteY106" fmla="*/ 2782391 h 4548521"/>
                <a:gd name="connsiteX107" fmla="*/ 4960740 w 6371569"/>
                <a:gd name="connsiteY107" fmla="*/ 2680791 h 4548521"/>
                <a:gd name="connsiteX108" fmla="*/ 5062340 w 6371569"/>
                <a:gd name="connsiteY108" fmla="*/ 2699841 h 4548521"/>
                <a:gd name="connsiteX109" fmla="*/ 5125840 w 6371569"/>
                <a:gd name="connsiteY109" fmla="*/ 2737941 h 4548521"/>
                <a:gd name="connsiteX110" fmla="*/ 5240140 w 6371569"/>
                <a:gd name="connsiteY110" fmla="*/ 2788741 h 4548521"/>
                <a:gd name="connsiteX111" fmla="*/ 5411590 w 6371569"/>
                <a:gd name="connsiteY111" fmla="*/ 28522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60740 w 6371569"/>
                <a:gd name="connsiteY107" fmla="*/ 2680791 h 4548521"/>
                <a:gd name="connsiteX108" fmla="*/ 5062340 w 6371569"/>
                <a:gd name="connsiteY108" fmla="*/ 2699841 h 4548521"/>
                <a:gd name="connsiteX109" fmla="*/ 5125840 w 6371569"/>
                <a:gd name="connsiteY109" fmla="*/ 2737941 h 4548521"/>
                <a:gd name="connsiteX110" fmla="*/ 5240140 w 6371569"/>
                <a:gd name="connsiteY110" fmla="*/ 2788741 h 4548521"/>
                <a:gd name="connsiteX111" fmla="*/ 5411590 w 6371569"/>
                <a:gd name="connsiteY111" fmla="*/ 28522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62340 w 6371569"/>
                <a:gd name="connsiteY108" fmla="*/ 2699841 h 4548521"/>
                <a:gd name="connsiteX109" fmla="*/ 5125840 w 6371569"/>
                <a:gd name="connsiteY109" fmla="*/ 2737941 h 4548521"/>
                <a:gd name="connsiteX110" fmla="*/ 5240140 w 6371569"/>
                <a:gd name="connsiteY110" fmla="*/ 2788741 h 4548521"/>
                <a:gd name="connsiteX111" fmla="*/ 5411590 w 6371569"/>
                <a:gd name="connsiteY111" fmla="*/ 28522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25840 w 6371569"/>
                <a:gd name="connsiteY109" fmla="*/ 2737941 h 4548521"/>
                <a:gd name="connsiteX110" fmla="*/ 5240140 w 6371569"/>
                <a:gd name="connsiteY110" fmla="*/ 2788741 h 4548521"/>
                <a:gd name="connsiteX111" fmla="*/ 5411590 w 6371569"/>
                <a:gd name="connsiteY111" fmla="*/ 28522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240140 w 6371569"/>
                <a:gd name="connsiteY110" fmla="*/ 2788741 h 4548521"/>
                <a:gd name="connsiteX111" fmla="*/ 5411590 w 6371569"/>
                <a:gd name="connsiteY111" fmla="*/ 28522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411590 w 6371569"/>
                <a:gd name="connsiteY111" fmla="*/ 28522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414765 w 6371569"/>
                <a:gd name="connsiteY111" fmla="*/ 2839541 h 4548521"/>
                <a:gd name="connsiteX112" fmla="*/ 5563990 w 6371569"/>
                <a:gd name="connsiteY112" fmla="*/ 2826841 h 4548521"/>
                <a:gd name="connsiteX113" fmla="*/ 5500490 w 6371569"/>
                <a:gd name="connsiteY113" fmla="*/ 2699841 h 4548521"/>
                <a:gd name="connsiteX114" fmla="*/ 5538590 w 6371569"/>
                <a:gd name="connsiteY114" fmla="*/ 2661741 h 4548521"/>
                <a:gd name="connsiteX115" fmla="*/ 5475090 w 6371569"/>
                <a:gd name="connsiteY115" fmla="*/ 2617291 h 4548521"/>
                <a:gd name="connsiteX116" fmla="*/ 5500490 w 6371569"/>
                <a:gd name="connsiteY116" fmla="*/ 2534741 h 4548521"/>
                <a:gd name="connsiteX117" fmla="*/ 5538590 w 6371569"/>
                <a:gd name="connsiteY117" fmla="*/ 2433141 h 4548521"/>
                <a:gd name="connsiteX118" fmla="*/ 5513190 w 6371569"/>
                <a:gd name="connsiteY118" fmla="*/ 2356941 h 4548521"/>
                <a:gd name="connsiteX119" fmla="*/ 5551290 w 6371569"/>
                <a:gd name="connsiteY119" fmla="*/ 2293441 h 4548521"/>
                <a:gd name="connsiteX120" fmla="*/ 5576690 w 6371569"/>
                <a:gd name="connsiteY120" fmla="*/ 2287091 h 4548521"/>
                <a:gd name="connsiteX121" fmla="*/ 5722740 w 6371569"/>
                <a:gd name="connsiteY121" fmla="*/ 2331541 h 4548521"/>
                <a:gd name="connsiteX122" fmla="*/ 5843390 w 6371569"/>
                <a:gd name="connsiteY122" fmla="*/ 2299791 h 4548521"/>
                <a:gd name="connsiteX123" fmla="*/ 6071990 w 6371569"/>
                <a:gd name="connsiteY123" fmla="*/ 2312491 h 4548521"/>
                <a:gd name="connsiteX124" fmla="*/ 6230740 w 6371569"/>
                <a:gd name="connsiteY124" fmla="*/ 2331541 h 4548521"/>
                <a:gd name="connsiteX125" fmla="*/ 6338690 w 6371569"/>
                <a:gd name="connsiteY125" fmla="*/ 2325191 h 4548521"/>
                <a:gd name="connsiteX126" fmla="*/ 6370440 w 6371569"/>
                <a:gd name="connsiteY126" fmla="*/ 2236291 h 4548521"/>
                <a:gd name="connsiteX127" fmla="*/ 6306940 w 6371569"/>
                <a:gd name="connsiteY127" fmla="*/ 2102941 h 4548521"/>
                <a:gd name="connsiteX128" fmla="*/ 6300590 w 6371569"/>
                <a:gd name="connsiteY128" fmla="*/ 2033091 h 4548521"/>
                <a:gd name="connsiteX129" fmla="*/ 6281540 w 6371569"/>
                <a:gd name="connsiteY129" fmla="*/ 1969591 h 4548521"/>
                <a:gd name="connsiteX130" fmla="*/ 6268840 w 6371569"/>
                <a:gd name="connsiteY130" fmla="*/ 1937841 h 4548521"/>
                <a:gd name="connsiteX131" fmla="*/ 6249790 w 6371569"/>
                <a:gd name="connsiteY131" fmla="*/ 1899741 h 4548521"/>
                <a:gd name="connsiteX132" fmla="*/ 6243440 w 6371569"/>
                <a:gd name="connsiteY132" fmla="*/ 1874341 h 4548521"/>
                <a:gd name="connsiteX133" fmla="*/ 6256140 w 6371569"/>
                <a:gd name="connsiteY133" fmla="*/ 1753691 h 4548521"/>
                <a:gd name="connsiteX134" fmla="*/ 6230740 w 6371569"/>
                <a:gd name="connsiteY134" fmla="*/ 1677491 h 4548521"/>
                <a:gd name="connsiteX135" fmla="*/ 6211690 w 6371569"/>
                <a:gd name="connsiteY135" fmla="*/ 1569541 h 4548521"/>
                <a:gd name="connsiteX136" fmla="*/ 6059290 w 6371569"/>
                <a:gd name="connsiteY136" fmla="*/ 1474291 h 4548521"/>
                <a:gd name="connsiteX137" fmla="*/ 6002140 w 6371569"/>
                <a:gd name="connsiteY137" fmla="*/ 1461591 h 4548521"/>
                <a:gd name="connsiteX138" fmla="*/ 5964040 w 6371569"/>
                <a:gd name="connsiteY138" fmla="*/ 1448891 h 4548521"/>
                <a:gd name="connsiteX139" fmla="*/ 5944990 w 6371569"/>
                <a:gd name="connsiteY139" fmla="*/ 1442541 h 4548521"/>
                <a:gd name="connsiteX140" fmla="*/ 5887840 w 6371569"/>
                <a:gd name="connsiteY140" fmla="*/ 1429841 h 4548521"/>
                <a:gd name="connsiteX141" fmla="*/ 5868790 w 6371569"/>
                <a:gd name="connsiteY141" fmla="*/ 1423491 h 4548521"/>
                <a:gd name="connsiteX142" fmla="*/ 5690990 w 6371569"/>
                <a:gd name="connsiteY142" fmla="*/ 1436191 h 4548521"/>
                <a:gd name="connsiteX143" fmla="*/ 5462390 w 6371569"/>
                <a:gd name="connsiteY143" fmla="*/ 1544141 h 4548521"/>
                <a:gd name="connsiteX144" fmla="*/ 5335390 w 6371569"/>
                <a:gd name="connsiteY144" fmla="*/ 1575891 h 4548521"/>
                <a:gd name="connsiteX145" fmla="*/ 5179815 w 6371569"/>
                <a:gd name="connsiteY145" fmla="*/ 1547316 h 4548521"/>
                <a:gd name="connsiteX146" fmla="*/ 5065515 w 6371569"/>
                <a:gd name="connsiteY146" fmla="*/ 1512391 h 4548521"/>
                <a:gd name="connsiteX147" fmla="*/ 4966658 w 6371569"/>
                <a:gd name="connsiteY147" fmla="*/ 1452068 h 4548521"/>
                <a:gd name="connsiteX148" fmla="*/ 4884108 w 6371569"/>
                <a:gd name="connsiteY148" fmla="*/ 1442543 h 4548521"/>
                <a:gd name="connsiteX149" fmla="*/ 4823783 w 6371569"/>
                <a:gd name="connsiteY149" fmla="*/ 1436193 h 4548521"/>
                <a:gd name="connsiteX150" fmla="*/ 4728965 w 6371569"/>
                <a:gd name="connsiteY150" fmla="*/ 1499691 h 4548521"/>
                <a:gd name="connsiteX151" fmla="*/ 4605140 w 6371569"/>
                <a:gd name="connsiteY151" fmla="*/ 1490166 h 4548521"/>
                <a:gd name="connsiteX152" fmla="*/ 4525765 w 6371569"/>
                <a:gd name="connsiteY152" fmla="*/ 1464766 h 4548521"/>
                <a:gd name="connsiteX153" fmla="*/ 4455915 w 6371569"/>
                <a:gd name="connsiteY153" fmla="*/ 1474291 h 4548521"/>
                <a:gd name="connsiteX154" fmla="*/ 4351140 w 6371569"/>
                <a:gd name="connsiteY154" fmla="*/ 1407616 h 4548521"/>
                <a:gd name="connsiteX155" fmla="*/ 4274940 w 6371569"/>
                <a:gd name="connsiteY155" fmla="*/ 1423491 h 4548521"/>
                <a:gd name="connsiteX156" fmla="*/ 4170165 w 6371569"/>
                <a:gd name="connsiteY156" fmla="*/ 1366341 h 4548521"/>
                <a:gd name="connsiteX157" fmla="*/ 4084440 w 6371569"/>
                <a:gd name="connsiteY157" fmla="*/ 1309191 h 4548521"/>
                <a:gd name="connsiteX158" fmla="*/ 4027290 w 6371569"/>
                <a:gd name="connsiteY158" fmla="*/ 1242516 h 4548521"/>
                <a:gd name="connsiteX159" fmla="*/ 3878065 w 6371569"/>
                <a:gd name="connsiteY159" fmla="*/ 1286966 h 4548521"/>
                <a:gd name="connsiteX160" fmla="*/ 3747890 w 6371569"/>
                <a:gd name="connsiteY160" fmla="*/ 1271091 h 4548521"/>
                <a:gd name="connsiteX161" fmla="*/ 3652640 w 6371569"/>
                <a:gd name="connsiteY161" fmla="*/ 1255216 h 4548521"/>
                <a:gd name="connsiteX162" fmla="*/ 3573265 w 6371569"/>
                <a:gd name="connsiteY162" fmla="*/ 1277441 h 4548521"/>
                <a:gd name="connsiteX163" fmla="*/ 3487540 w 6371569"/>
                <a:gd name="connsiteY163" fmla="*/ 1404441 h 4548521"/>
                <a:gd name="connsiteX164" fmla="*/ 3515683 w 6371569"/>
                <a:gd name="connsiteY164" fmla="*/ 1499693 h 4548521"/>
                <a:gd name="connsiteX165" fmla="*/ 3465315 w 6371569"/>
                <a:gd name="connsiteY165" fmla="*/ 1506041 h 4548521"/>
                <a:gd name="connsiteX166" fmla="*/ 3357365 w 6371569"/>
                <a:gd name="connsiteY166" fmla="*/ 1563191 h 4548521"/>
                <a:gd name="connsiteX167" fmla="*/ 3281165 w 6371569"/>
                <a:gd name="connsiteY167" fmla="*/ 1521916 h 4548521"/>
                <a:gd name="connsiteX168" fmla="*/ 3230365 w 6371569"/>
                <a:gd name="connsiteY168" fmla="*/ 1477466 h 4548521"/>
                <a:gd name="connsiteX169" fmla="*/ 3176390 w 6371569"/>
                <a:gd name="connsiteY169" fmla="*/ 1429841 h 4548521"/>
                <a:gd name="connsiteX170" fmla="*/ 3157340 w 6371569"/>
                <a:gd name="connsiteY170" fmla="*/ 1410791 h 4548521"/>
                <a:gd name="connsiteX171" fmla="*/ 3150990 w 6371569"/>
                <a:gd name="connsiteY171" fmla="*/ 1439366 h 4548521"/>
                <a:gd name="connsiteX172" fmla="*/ 3128765 w 6371569"/>
                <a:gd name="connsiteY172" fmla="*/ 1413966 h 4548521"/>
                <a:gd name="connsiteX173" fmla="*/ 3093840 w 6371569"/>
                <a:gd name="connsiteY173" fmla="*/ 1394916 h 4548521"/>
                <a:gd name="connsiteX174" fmla="*/ 3077965 w 6371569"/>
                <a:gd name="connsiteY174" fmla="*/ 1359991 h 4548521"/>
                <a:gd name="connsiteX175" fmla="*/ 3043040 w 6371569"/>
                <a:gd name="connsiteY175" fmla="*/ 1321891 h 4548521"/>
                <a:gd name="connsiteX176" fmla="*/ 3017640 w 6371569"/>
                <a:gd name="connsiteY176" fmla="*/ 1271091 h 4548521"/>
                <a:gd name="connsiteX177" fmla="*/ 3030340 w 6371569"/>
                <a:gd name="connsiteY177" fmla="*/ 1232991 h 4548521"/>
                <a:gd name="connsiteX178" fmla="*/ 3011290 w 6371569"/>
                <a:gd name="connsiteY178" fmla="*/ 1213941 h 4548521"/>
                <a:gd name="connsiteX179" fmla="*/ 2985890 w 6371569"/>
                <a:gd name="connsiteY179" fmla="*/ 1194891 h 4548521"/>
                <a:gd name="connsiteX180" fmla="*/ 2966840 w 6371569"/>
                <a:gd name="connsiteY180" fmla="*/ 1169491 h 4548521"/>
                <a:gd name="connsiteX181" fmla="*/ 2935090 w 6371569"/>
                <a:gd name="connsiteY181" fmla="*/ 1166316 h 4548521"/>
                <a:gd name="connsiteX182" fmla="*/ 2862065 w 6371569"/>
                <a:gd name="connsiteY182" fmla="*/ 1102816 h 4548521"/>
                <a:gd name="connsiteX183" fmla="*/ 2823965 w 6371569"/>
                <a:gd name="connsiteY183" fmla="*/ 1086941 h 4548521"/>
                <a:gd name="connsiteX184" fmla="*/ 2785865 w 6371569"/>
                <a:gd name="connsiteY184" fmla="*/ 1052016 h 4548521"/>
                <a:gd name="connsiteX185" fmla="*/ 2801740 w 6371569"/>
                <a:gd name="connsiteY185" fmla="*/ 1004391 h 4548521"/>
                <a:gd name="connsiteX186" fmla="*/ 2757290 w 6371569"/>
                <a:gd name="connsiteY186" fmla="*/ 966291 h 4548521"/>
                <a:gd name="connsiteX187" fmla="*/ 2719190 w 6371569"/>
                <a:gd name="connsiteY187" fmla="*/ 928191 h 4548521"/>
                <a:gd name="connsiteX188" fmla="*/ 2700140 w 6371569"/>
                <a:gd name="connsiteY188" fmla="*/ 915491 h 4548521"/>
                <a:gd name="connsiteX189" fmla="*/ 2655690 w 6371569"/>
                <a:gd name="connsiteY189" fmla="*/ 871041 h 4548521"/>
                <a:gd name="connsiteX190" fmla="*/ 2630290 w 6371569"/>
                <a:gd name="connsiteY190" fmla="*/ 832941 h 4548521"/>
                <a:gd name="connsiteX191" fmla="*/ 2598540 w 6371569"/>
                <a:gd name="connsiteY191" fmla="*/ 801191 h 4548521"/>
                <a:gd name="connsiteX192" fmla="*/ 2585840 w 6371569"/>
                <a:gd name="connsiteY192" fmla="*/ 782141 h 4548521"/>
                <a:gd name="connsiteX193" fmla="*/ 2522340 w 6371569"/>
                <a:gd name="connsiteY193" fmla="*/ 744041 h 4548521"/>
                <a:gd name="connsiteX194" fmla="*/ 2503290 w 6371569"/>
                <a:gd name="connsiteY194" fmla="*/ 724991 h 4548521"/>
                <a:gd name="connsiteX195" fmla="*/ 2452490 w 6371569"/>
                <a:gd name="connsiteY195" fmla="*/ 693241 h 4548521"/>
                <a:gd name="connsiteX196" fmla="*/ 2376290 w 6371569"/>
                <a:gd name="connsiteY196" fmla="*/ 642441 h 4548521"/>
                <a:gd name="connsiteX197" fmla="*/ 2331840 w 6371569"/>
                <a:gd name="connsiteY197" fmla="*/ 585291 h 4548521"/>
                <a:gd name="connsiteX198" fmla="*/ 2293740 w 6371569"/>
                <a:gd name="connsiteY198" fmla="*/ 547191 h 4548521"/>
                <a:gd name="connsiteX199" fmla="*/ 2268340 w 6371569"/>
                <a:gd name="connsiteY199" fmla="*/ 496391 h 4548521"/>
                <a:gd name="connsiteX200" fmla="*/ 2223890 w 6371569"/>
                <a:gd name="connsiteY200" fmla="*/ 350341 h 4548521"/>
                <a:gd name="connsiteX201" fmla="*/ 2211190 w 6371569"/>
                <a:gd name="connsiteY201" fmla="*/ 331291 h 4548521"/>
                <a:gd name="connsiteX202" fmla="*/ 2204840 w 6371569"/>
                <a:gd name="connsiteY202" fmla="*/ 312241 h 4548521"/>
                <a:gd name="connsiteX203" fmla="*/ 2179440 w 6371569"/>
                <a:gd name="connsiteY203" fmla="*/ 274141 h 4548521"/>
                <a:gd name="connsiteX204" fmla="*/ 2122290 w 6371569"/>
                <a:gd name="connsiteY204" fmla="*/ 134441 h 4548521"/>
                <a:gd name="connsiteX205" fmla="*/ 2096890 w 6371569"/>
                <a:gd name="connsiteY205" fmla="*/ 96341 h 4548521"/>
                <a:gd name="connsiteX206" fmla="*/ 2071490 w 6371569"/>
                <a:gd name="connsiteY206" fmla="*/ 89991 h 4548521"/>
                <a:gd name="connsiteX207" fmla="*/ 2001640 w 6371569"/>
                <a:gd name="connsiteY207" fmla="*/ 58241 h 4548521"/>
                <a:gd name="connsiteX208" fmla="*/ 1982590 w 6371569"/>
                <a:gd name="connsiteY208" fmla="*/ 45541 h 4548521"/>
                <a:gd name="connsiteX209" fmla="*/ 1684140 w 6371569"/>
                <a:gd name="connsiteY209" fmla="*/ 26491 h 4548521"/>
                <a:gd name="connsiteX210" fmla="*/ 763390 w 6371569"/>
                <a:gd name="connsiteY210" fmla="*/ 13791 h 4548521"/>
                <a:gd name="connsiteX211" fmla="*/ 503040 w 6371569"/>
                <a:gd name="connsiteY211" fmla="*/ 1091 h 4548521"/>
                <a:gd name="connsiteX212" fmla="*/ 452240 w 6371569"/>
                <a:gd name="connsiteY212" fmla="*/ 20141 h 4548521"/>
                <a:gd name="connsiteX213" fmla="*/ 134740 w 6371569"/>
                <a:gd name="connsiteY213" fmla="*/ 20141 h 4548521"/>
                <a:gd name="connsiteX214" fmla="*/ 45840 w 6371569"/>
                <a:gd name="connsiteY214" fmla="*/ 64591 h 4548521"/>
                <a:gd name="connsiteX215" fmla="*/ 26790 w 6371569"/>
                <a:gd name="connsiteY215" fmla="*/ 229691 h 4548521"/>
                <a:gd name="connsiteX216" fmla="*/ 7740 w 6371569"/>
                <a:gd name="connsiteY216" fmla="*/ 369391 h 4548521"/>
                <a:gd name="connsiteX217" fmla="*/ 20440 w 6371569"/>
                <a:gd name="connsiteY217"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414765 w 6371569"/>
                <a:gd name="connsiteY111" fmla="*/ 2839541 h 4548521"/>
                <a:gd name="connsiteX112" fmla="*/ 5506408 w 6371569"/>
                <a:gd name="connsiteY112" fmla="*/ 2830018 h 4548521"/>
                <a:gd name="connsiteX113" fmla="*/ 5563990 w 6371569"/>
                <a:gd name="connsiteY113" fmla="*/ 2826841 h 4548521"/>
                <a:gd name="connsiteX114" fmla="*/ 5500490 w 6371569"/>
                <a:gd name="connsiteY114" fmla="*/ 2699841 h 4548521"/>
                <a:gd name="connsiteX115" fmla="*/ 5538590 w 6371569"/>
                <a:gd name="connsiteY115" fmla="*/ 2661741 h 4548521"/>
                <a:gd name="connsiteX116" fmla="*/ 5475090 w 6371569"/>
                <a:gd name="connsiteY116" fmla="*/ 2617291 h 4548521"/>
                <a:gd name="connsiteX117" fmla="*/ 5500490 w 6371569"/>
                <a:gd name="connsiteY117" fmla="*/ 2534741 h 4548521"/>
                <a:gd name="connsiteX118" fmla="*/ 5538590 w 6371569"/>
                <a:gd name="connsiteY118" fmla="*/ 2433141 h 4548521"/>
                <a:gd name="connsiteX119" fmla="*/ 5513190 w 6371569"/>
                <a:gd name="connsiteY119" fmla="*/ 2356941 h 4548521"/>
                <a:gd name="connsiteX120" fmla="*/ 5551290 w 6371569"/>
                <a:gd name="connsiteY120" fmla="*/ 2293441 h 4548521"/>
                <a:gd name="connsiteX121" fmla="*/ 5576690 w 6371569"/>
                <a:gd name="connsiteY121" fmla="*/ 2287091 h 4548521"/>
                <a:gd name="connsiteX122" fmla="*/ 5722740 w 6371569"/>
                <a:gd name="connsiteY122" fmla="*/ 2331541 h 4548521"/>
                <a:gd name="connsiteX123" fmla="*/ 5843390 w 6371569"/>
                <a:gd name="connsiteY123" fmla="*/ 2299791 h 4548521"/>
                <a:gd name="connsiteX124" fmla="*/ 6071990 w 6371569"/>
                <a:gd name="connsiteY124" fmla="*/ 2312491 h 4548521"/>
                <a:gd name="connsiteX125" fmla="*/ 6230740 w 6371569"/>
                <a:gd name="connsiteY125" fmla="*/ 2331541 h 4548521"/>
                <a:gd name="connsiteX126" fmla="*/ 6338690 w 6371569"/>
                <a:gd name="connsiteY126" fmla="*/ 2325191 h 4548521"/>
                <a:gd name="connsiteX127" fmla="*/ 6370440 w 6371569"/>
                <a:gd name="connsiteY127" fmla="*/ 2236291 h 4548521"/>
                <a:gd name="connsiteX128" fmla="*/ 6306940 w 6371569"/>
                <a:gd name="connsiteY128" fmla="*/ 2102941 h 4548521"/>
                <a:gd name="connsiteX129" fmla="*/ 6300590 w 6371569"/>
                <a:gd name="connsiteY129" fmla="*/ 2033091 h 4548521"/>
                <a:gd name="connsiteX130" fmla="*/ 6281540 w 6371569"/>
                <a:gd name="connsiteY130" fmla="*/ 1969591 h 4548521"/>
                <a:gd name="connsiteX131" fmla="*/ 6268840 w 6371569"/>
                <a:gd name="connsiteY131" fmla="*/ 1937841 h 4548521"/>
                <a:gd name="connsiteX132" fmla="*/ 6249790 w 6371569"/>
                <a:gd name="connsiteY132" fmla="*/ 1899741 h 4548521"/>
                <a:gd name="connsiteX133" fmla="*/ 6243440 w 6371569"/>
                <a:gd name="connsiteY133" fmla="*/ 1874341 h 4548521"/>
                <a:gd name="connsiteX134" fmla="*/ 6256140 w 6371569"/>
                <a:gd name="connsiteY134" fmla="*/ 1753691 h 4548521"/>
                <a:gd name="connsiteX135" fmla="*/ 6230740 w 6371569"/>
                <a:gd name="connsiteY135" fmla="*/ 1677491 h 4548521"/>
                <a:gd name="connsiteX136" fmla="*/ 6211690 w 6371569"/>
                <a:gd name="connsiteY136" fmla="*/ 1569541 h 4548521"/>
                <a:gd name="connsiteX137" fmla="*/ 6059290 w 6371569"/>
                <a:gd name="connsiteY137" fmla="*/ 1474291 h 4548521"/>
                <a:gd name="connsiteX138" fmla="*/ 6002140 w 6371569"/>
                <a:gd name="connsiteY138" fmla="*/ 1461591 h 4548521"/>
                <a:gd name="connsiteX139" fmla="*/ 5964040 w 6371569"/>
                <a:gd name="connsiteY139" fmla="*/ 1448891 h 4548521"/>
                <a:gd name="connsiteX140" fmla="*/ 5944990 w 6371569"/>
                <a:gd name="connsiteY140" fmla="*/ 1442541 h 4548521"/>
                <a:gd name="connsiteX141" fmla="*/ 5887840 w 6371569"/>
                <a:gd name="connsiteY141" fmla="*/ 1429841 h 4548521"/>
                <a:gd name="connsiteX142" fmla="*/ 5868790 w 6371569"/>
                <a:gd name="connsiteY142" fmla="*/ 1423491 h 4548521"/>
                <a:gd name="connsiteX143" fmla="*/ 5690990 w 6371569"/>
                <a:gd name="connsiteY143" fmla="*/ 1436191 h 4548521"/>
                <a:gd name="connsiteX144" fmla="*/ 5462390 w 6371569"/>
                <a:gd name="connsiteY144" fmla="*/ 1544141 h 4548521"/>
                <a:gd name="connsiteX145" fmla="*/ 5335390 w 6371569"/>
                <a:gd name="connsiteY145" fmla="*/ 1575891 h 4548521"/>
                <a:gd name="connsiteX146" fmla="*/ 5179815 w 6371569"/>
                <a:gd name="connsiteY146" fmla="*/ 1547316 h 4548521"/>
                <a:gd name="connsiteX147" fmla="*/ 5065515 w 6371569"/>
                <a:gd name="connsiteY147" fmla="*/ 1512391 h 4548521"/>
                <a:gd name="connsiteX148" fmla="*/ 4966658 w 6371569"/>
                <a:gd name="connsiteY148" fmla="*/ 1452068 h 4548521"/>
                <a:gd name="connsiteX149" fmla="*/ 4884108 w 6371569"/>
                <a:gd name="connsiteY149" fmla="*/ 1442543 h 4548521"/>
                <a:gd name="connsiteX150" fmla="*/ 4823783 w 6371569"/>
                <a:gd name="connsiteY150" fmla="*/ 1436193 h 4548521"/>
                <a:gd name="connsiteX151" fmla="*/ 4728965 w 6371569"/>
                <a:gd name="connsiteY151" fmla="*/ 1499691 h 4548521"/>
                <a:gd name="connsiteX152" fmla="*/ 4605140 w 6371569"/>
                <a:gd name="connsiteY152" fmla="*/ 1490166 h 4548521"/>
                <a:gd name="connsiteX153" fmla="*/ 4525765 w 6371569"/>
                <a:gd name="connsiteY153" fmla="*/ 1464766 h 4548521"/>
                <a:gd name="connsiteX154" fmla="*/ 4455915 w 6371569"/>
                <a:gd name="connsiteY154" fmla="*/ 1474291 h 4548521"/>
                <a:gd name="connsiteX155" fmla="*/ 4351140 w 6371569"/>
                <a:gd name="connsiteY155" fmla="*/ 1407616 h 4548521"/>
                <a:gd name="connsiteX156" fmla="*/ 4274940 w 6371569"/>
                <a:gd name="connsiteY156" fmla="*/ 1423491 h 4548521"/>
                <a:gd name="connsiteX157" fmla="*/ 4170165 w 6371569"/>
                <a:gd name="connsiteY157" fmla="*/ 1366341 h 4548521"/>
                <a:gd name="connsiteX158" fmla="*/ 4084440 w 6371569"/>
                <a:gd name="connsiteY158" fmla="*/ 1309191 h 4548521"/>
                <a:gd name="connsiteX159" fmla="*/ 4027290 w 6371569"/>
                <a:gd name="connsiteY159" fmla="*/ 1242516 h 4548521"/>
                <a:gd name="connsiteX160" fmla="*/ 3878065 w 6371569"/>
                <a:gd name="connsiteY160" fmla="*/ 1286966 h 4548521"/>
                <a:gd name="connsiteX161" fmla="*/ 3747890 w 6371569"/>
                <a:gd name="connsiteY161" fmla="*/ 1271091 h 4548521"/>
                <a:gd name="connsiteX162" fmla="*/ 3652640 w 6371569"/>
                <a:gd name="connsiteY162" fmla="*/ 1255216 h 4548521"/>
                <a:gd name="connsiteX163" fmla="*/ 3573265 w 6371569"/>
                <a:gd name="connsiteY163" fmla="*/ 1277441 h 4548521"/>
                <a:gd name="connsiteX164" fmla="*/ 3487540 w 6371569"/>
                <a:gd name="connsiteY164" fmla="*/ 1404441 h 4548521"/>
                <a:gd name="connsiteX165" fmla="*/ 3515683 w 6371569"/>
                <a:gd name="connsiteY165" fmla="*/ 1499693 h 4548521"/>
                <a:gd name="connsiteX166" fmla="*/ 3465315 w 6371569"/>
                <a:gd name="connsiteY166" fmla="*/ 1506041 h 4548521"/>
                <a:gd name="connsiteX167" fmla="*/ 3357365 w 6371569"/>
                <a:gd name="connsiteY167" fmla="*/ 1563191 h 4548521"/>
                <a:gd name="connsiteX168" fmla="*/ 3281165 w 6371569"/>
                <a:gd name="connsiteY168" fmla="*/ 1521916 h 4548521"/>
                <a:gd name="connsiteX169" fmla="*/ 3230365 w 6371569"/>
                <a:gd name="connsiteY169" fmla="*/ 1477466 h 4548521"/>
                <a:gd name="connsiteX170" fmla="*/ 3176390 w 6371569"/>
                <a:gd name="connsiteY170" fmla="*/ 1429841 h 4548521"/>
                <a:gd name="connsiteX171" fmla="*/ 3157340 w 6371569"/>
                <a:gd name="connsiteY171" fmla="*/ 1410791 h 4548521"/>
                <a:gd name="connsiteX172" fmla="*/ 3150990 w 6371569"/>
                <a:gd name="connsiteY172" fmla="*/ 1439366 h 4548521"/>
                <a:gd name="connsiteX173" fmla="*/ 3128765 w 6371569"/>
                <a:gd name="connsiteY173" fmla="*/ 1413966 h 4548521"/>
                <a:gd name="connsiteX174" fmla="*/ 3093840 w 6371569"/>
                <a:gd name="connsiteY174" fmla="*/ 1394916 h 4548521"/>
                <a:gd name="connsiteX175" fmla="*/ 3077965 w 6371569"/>
                <a:gd name="connsiteY175" fmla="*/ 1359991 h 4548521"/>
                <a:gd name="connsiteX176" fmla="*/ 3043040 w 6371569"/>
                <a:gd name="connsiteY176" fmla="*/ 1321891 h 4548521"/>
                <a:gd name="connsiteX177" fmla="*/ 3017640 w 6371569"/>
                <a:gd name="connsiteY177" fmla="*/ 1271091 h 4548521"/>
                <a:gd name="connsiteX178" fmla="*/ 3030340 w 6371569"/>
                <a:gd name="connsiteY178" fmla="*/ 1232991 h 4548521"/>
                <a:gd name="connsiteX179" fmla="*/ 3011290 w 6371569"/>
                <a:gd name="connsiteY179" fmla="*/ 1213941 h 4548521"/>
                <a:gd name="connsiteX180" fmla="*/ 2985890 w 6371569"/>
                <a:gd name="connsiteY180" fmla="*/ 1194891 h 4548521"/>
                <a:gd name="connsiteX181" fmla="*/ 2966840 w 6371569"/>
                <a:gd name="connsiteY181" fmla="*/ 1169491 h 4548521"/>
                <a:gd name="connsiteX182" fmla="*/ 2935090 w 6371569"/>
                <a:gd name="connsiteY182" fmla="*/ 1166316 h 4548521"/>
                <a:gd name="connsiteX183" fmla="*/ 2862065 w 6371569"/>
                <a:gd name="connsiteY183" fmla="*/ 1102816 h 4548521"/>
                <a:gd name="connsiteX184" fmla="*/ 2823965 w 6371569"/>
                <a:gd name="connsiteY184" fmla="*/ 1086941 h 4548521"/>
                <a:gd name="connsiteX185" fmla="*/ 2785865 w 6371569"/>
                <a:gd name="connsiteY185" fmla="*/ 1052016 h 4548521"/>
                <a:gd name="connsiteX186" fmla="*/ 2801740 w 6371569"/>
                <a:gd name="connsiteY186" fmla="*/ 1004391 h 4548521"/>
                <a:gd name="connsiteX187" fmla="*/ 2757290 w 6371569"/>
                <a:gd name="connsiteY187" fmla="*/ 966291 h 4548521"/>
                <a:gd name="connsiteX188" fmla="*/ 2719190 w 6371569"/>
                <a:gd name="connsiteY188" fmla="*/ 928191 h 4548521"/>
                <a:gd name="connsiteX189" fmla="*/ 2700140 w 6371569"/>
                <a:gd name="connsiteY189" fmla="*/ 915491 h 4548521"/>
                <a:gd name="connsiteX190" fmla="*/ 2655690 w 6371569"/>
                <a:gd name="connsiteY190" fmla="*/ 871041 h 4548521"/>
                <a:gd name="connsiteX191" fmla="*/ 2630290 w 6371569"/>
                <a:gd name="connsiteY191" fmla="*/ 832941 h 4548521"/>
                <a:gd name="connsiteX192" fmla="*/ 2598540 w 6371569"/>
                <a:gd name="connsiteY192" fmla="*/ 801191 h 4548521"/>
                <a:gd name="connsiteX193" fmla="*/ 2585840 w 6371569"/>
                <a:gd name="connsiteY193" fmla="*/ 782141 h 4548521"/>
                <a:gd name="connsiteX194" fmla="*/ 2522340 w 6371569"/>
                <a:gd name="connsiteY194" fmla="*/ 744041 h 4548521"/>
                <a:gd name="connsiteX195" fmla="*/ 2503290 w 6371569"/>
                <a:gd name="connsiteY195" fmla="*/ 724991 h 4548521"/>
                <a:gd name="connsiteX196" fmla="*/ 2452490 w 6371569"/>
                <a:gd name="connsiteY196" fmla="*/ 693241 h 4548521"/>
                <a:gd name="connsiteX197" fmla="*/ 2376290 w 6371569"/>
                <a:gd name="connsiteY197" fmla="*/ 642441 h 4548521"/>
                <a:gd name="connsiteX198" fmla="*/ 2331840 w 6371569"/>
                <a:gd name="connsiteY198" fmla="*/ 585291 h 4548521"/>
                <a:gd name="connsiteX199" fmla="*/ 2293740 w 6371569"/>
                <a:gd name="connsiteY199" fmla="*/ 547191 h 4548521"/>
                <a:gd name="connsiteX200" fmla="*/ 2268340 w 6371569"/>
                <a:gd name="connsiteY200" fmla="*/ 496391 h 4548521"/>
                <a:gd name="connsiteX201" fmla="*/ 2223890 w 6371569"/>
                <a:gd name="connsiteY201" fmla="*/ 350341 h 4548521"/>
                <a:gd name="connsiteX202" fmla="*/ 2211190 w 6371569"/>
                <a:gd name="connsiteY202" fmla="*/ 331291 h 4548521"/>
                <a:gd name="connsiteX203" fmla="*/ 2204840 w 6371569"/>
                <a:gd name="connsiteY203" fmla="*/ 312241 h 4548521"/>
                <a:gd name="connsiteX204" fmla="*/ 2179440 w 6371569"/>
                <a:gd name="connsiteY204" fmla="*/ 274141 h 4548521"/>
                <a:gd name="connsiteX205" fmla="*/ 2122290 w 6371569"/>
                <a:gd name="connsiteY205" fmla="*/ 134441 h 4548521"/>
                <a:gd name="connsiteX206" fmla="*/ 2096890 w 6371569"/>
                <a:gd name="connsiteY206" fmla="*/ 96341 h 4548521"/>
                <a:gd name="connsiteX207" fmla="*/ 2071490 w 6371569"/>
                <a:gd name="connsiteY207" fmla="*/ 89991 h 4548521"/>
                <a:gd name="connsiteX208" fmla="*/ 2001640 w 6371569"/>
                <a:gd name="connsiteY208" fmla="*/ 58241 h 4548521"/>
                <a:gd name="connsiteX209" fmla="*/ 1982590 w 6371569"/>
                <a:gd name="connsiteY209" fmla="*/ 45541 h 4548521"/>
                <a:gd name="connsiteX210" fmla="*/ 1684140 w 6371569"/>
                <a:gd name="connsiteY210" fmla="*/ 26491 h 4548521"/>
                <a:gd name="connsiteX211" fmla="*/ 763390 w 6371569"/>
                <a:gd name="connsiteY211" fmla="*/ 13791 h 4548521"/>
                <a:gd name="connsiteX212" fmla="*/ 503040 w 6371569"/>
                <a:gd name="connsiteY212" fmla="*/ 1091 h 4548521"/>
                <a:gd name="connsiteX213" fmla="*/ 452240 w 6371569"/>
                <a:gd name="connsiteY213" fmla="*/ 20141 h 4548521"/>
                <a:gd name="connsiteX214" fmla="*/ 134740 w 6371569"/>
                <a:gd name="connsiteY214" fmla="*/ 20141 h 4548521"/>
                <a:gd name="connsiteX215" fmla="*/ 45840 w 6371569"/>
                <a:gd name="connsiteY215" fmla="*/ 64591 h 4548521"/>
                <a:gd name="connsiteX216" fmla="*/ 26790 w 6371569"/>
                <a:gd name="connsiteY216" fmla="*/ 229691 h 4548521"/>
                <a:gd name="connsiteX217" fmla="*/ 7740 w 6371569"/>
                <a:gd name="connsiteY217" fmla="*/ 369391 h 4548521"/>
                <a:gd name="connsiteX218" fmla="*/ 20440 w 6371569"/>
                <a:gd name="connsiteY21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414765 w 6371569"/>
                <a:gd name="connsiteY111" fmla="*/ 2839541 h 4548521"/>
                <a:gd name="connsiteX112" fmla="*/ 5519108 w 6371569"/>
                <a:gd name="connsiteY112" fmla="*/ 2893518 h 4548521"/>
                <a:gd name="connsiteX113" fmla="*/ 5563990 w 6371569"/>
                <a:gd name="connsiteY113" fmla="*/ 2826841 h 4548521"/>
                <a:gd name="connsiteX114" fmla="*/ 5500490 w 6371569"/>
                <a:gd name="connsiteY114" fmla="*/ 2699841 h 4548521"/>
                <a:gd name="connsiteX115" fmla="*/ 5538590 w 6371569"/>
                <a:gd name="connsiteY115" fmla="*/ 2661741 h 4548521"/>
                <a:gd name="connsiteX116" fmla="*/ 5475090 w 6371569"/>
                <a:gd name="connsiteY116" fmla="*/ 2617291 h 4548521"/>
                <a:gd name="connsiteX117" fmla="*/ 5500490 w 6371569"/>
                <a:gd name="connsiteY117" fmla="*/ 2534741 h 4548521"/>
                <a:gd name="connsiteX118" fmla="*/ 5538590 w 6371569"/>
                <a:gd name="connsiteY118" fmla="*/ 2433141 h 4548521"/>
                <a:gd name="connsiteX119" fmla="*/ 5513190 w 6371569"/>
                <a:gd name="connsiteY119" fmla="*/ 2356941 h 4548521"/>
                <a:gd name="connsiteX120" fmla="*/ 5551290 w 6371569"/>
                <a:gd name="connsiteY120" fmla="*/ 2293441 h 4548521"/>
                <a:gd name="connsiteX121" fmla="*/ 5576690 w 6371569"/>
                <a:gd name="connsiteY121" fmla="*/ 2287091 h 4548521"/>
                <a:gd name="connsiteX122" fmla="*/ 5722740 w 6371569"/>
                <a:gd name="connsiteY122" fmla="*/ 2331541 h 4548521"/>
                <a:gd name="connsiteX123" fmla="*/ 5843390 w 6371569"/>
                <a:gd name="connsiteY123" fmla="*/ 2299791 h 4548521"/>
                <a:gd name="connsiteX124" fmla="*/ 6071990 w 6371569"/>
                <a:gd name="connsiteY124" fmla="*/ 2312491 h 4548521"/>
                <a:gd name="connsiteX125" fmla="*/ 6230740 w 6371569"/>
                <a:gd name="connsiteY125" fmla="*/ 2331541 h 4548521"/>
                <a:gd name="connsiteX126" fmla="*/ 6338690 w 6371569"/>
                <a:gd name="connsiteY126" fmla="*/ 2325191 h 4548521"/>
                <a:gd name="connsiteX127" fmla="*/ 6370440 w 6371569"/>
                <a:gd name="connsiteY127" fmla="*/ 2236291 h 4548521"/>
                <a:gd name="connsiteX128" fmla="*/ 6306940 w 6371569"/>
                <a:gd name="connsiteY128" fmla="*/ 2102941 h 4548521"/>
                <a:gd name="connsiteX129" fmla="*/ 6300590 w 6371569"/>
                <a:gd name="connsiteY129" fmla="*/ 2033091 h 4548521"/>
                <a:gd name="connsiteX130" fmla="*/ 6281540 w 6371569"/>
                <a:gd name="connsiteY130" fmla="*/ 1969591 h 4548521"/>
                <a:gd name="connsiteX131" fmla="*/ 6268840 w 6371569"/>
                <a:gd name="connsiteY131" fmla="*/ 1937841 h 4548521"/>
                <a:gd name="connsiteX132" fmla="*/ 6249790 w 6371569"/>
                <a:gd name="connsiteY132" fmla="*/ 1899741 h 4548521"/>
                <a:gd name="connsiteX133" fmla="*/ 6243440 w 6371569"/>
                <a:gd name="connsiteY133" fmla="*/ 1874341 h 4548521"/>
                <a:gd name="connsiteX134" fmla="*/ 6256140 w 6371569"/>
                <a:gd name="connsiteY134" fmla="*/ 1753691 h 4548521"/>
                <a:gd name="connsiteX135" fmla="*/ 6230740 w 6371569"/>
                <a:gd name="connsiteY135" fmla="*/ 1677491 h 4548521"/>
                <a:gd name="connsiteX136" fmla="*/ 6211690 w 6371569"/>
                <a:gd name="connsiteY136" fmla="*/ 1569541 h 4548521"/>
                <a:gd name="connsiteX137" fmla="*/ 6059290 w 6371569"/>
                <a:gd name="connsiteY137" fmla="*/ 1474291 h 4548521"/>
                <a:gd name="connsiteX138" fmla="*/ 6002140 w 6371569"/>
                <a:gd name="connsiteY138" fmla="*/ 1461591 h 4548521"/>
                <a:gd name="connsiteX139" fmla="*/ 5964040 w 6371569"/>
                <a:gd name="connsiteY139" fmla="*/ 1448891 h 4548521"/>
                <a:gd name="connsiteX140" fmla="*/ 5944990 w 6371569"/>
                <a:gd name="connsiteY140" fmla="*/ 1442541 h 4548521"/>
                <a:gd name="connsiteX141" fmla="*/ 5887840 w 6371569"/>
                <a:gd name="connsiteY141" fmla="*/ 1429841 h 4548521"/>
                <a:gd name="connsiteX142" fmla="*/ 5868790 w 6371569"/>
                <a:gd name="connsiteY142" fmla="*/ 1423491 h 4548521"/>
                <a:gd name="connsiteX143" fmla="*/ 5690990 w 6371569"/>
                <a:gd name="connsiteY143" fmla="*/ 1436191 h 4548521"/>
                <a:gd name="connsiteX144" fmla="*/ 5462390 w 6371569"/>
                <a:gd name="connsiteY144" fmla="*/ 1544141 h 4548521"/>
                <a:gd name="connsiteX145" fmla="*/ 5335390 w 6371569"/>
                <a:gd name="connsiteY145" fmla="*/ 1575891 h 4548521"/>
                <a:gd name="connsiteX146" fmla="*/ 5179815 w 6371569"/>
                <a:gd name="connsiteY146" fmla="*/ 1547316 h 4548521"/>
                <a:gd name="connsiteX147" fmla="*/ 5065515 w 6371569"/>
                <a:gd name="connsiteY147" fmla="*/ 1512391 h 4548521"/>
                <a:gd name="connsiteX148" fmla="*/ 4966658 w 6371569"/>
                <a:gd name="connsiteY148" fmla="*/ 1452068 h 4548521"/>
                <a:gd name="connsiteX149" fmla="*/ 4884108 w 6371569"/>
                <a:gd name="connsiteY149" fmla="*/ 1442543 h 4548521"/>
                <a:gd name="connsiteX150" fmla="*/ 4823783 w 6371569"/>
                <a:gd name="connsiteY150" fmla="*/ 1436193 h 4548521"/>
                <a:gd name="connsiteX151" fmla="*/ 4728965 w 6371569"/>
                <a:gd name="connsiteY151" fmla="*/ 1499691 h 4548521"/>
                <a:gd name="connsiteX152" fmla="*/ 4605140 w 6371569"/>
                <a:gd name="connsiteY152" fmla="*/ 1490166 h 4548521"/>
                <a:gd name="connsiteX153" fmla="*/ 4525765 w 6371569"/>
                <a:gd name="connsiteY153" fmla="*/ 1464766 h 4548521"/>
                <a:gd name="connsiteX154" fmla="*/ 4455915 w 6371569"/>
                <a:gd name="connsiteY154" fmla="*/ 1474291 h 4548521"/>
                <a:gd name="connsiteX155" fmla="*/ 4351140 w 6371569"/>
                <a:gd name="connsiteY155" fmla="*/ 1407616 h 4548521"/>
                <a:gd name="connsiteX156" fmla="*/ 4274940 w 6371569"/>
                <a:gd name="connsiteY156" fmla="*/ 1423491 h 4548521"/>
                <a:gd name="connsiteX157" fmla="*/ 4170165 w 6371569"/>
                <a:gd name="connsiteY157" fmla="*/ 1366341 h 4548521"/>
                <a:gd name="connsiteX158" fmla="*/ 4084440 w 6371569"/>
                <a:gd name="connsiteY158" fmla="*/ 1309191 h 4548521"/>
                <a:gd name="connsiteX159" fmla="*/ 4027290 w 6371569"/>
                <a:gd name="connsiteY159" fmla="*/ 1242516 h 4548521"/>
                <a:gd name="connsiteX160" fmla="*/ 3878065 w 6371569"/>
                <a:gd name="connsiteY160" fmla="*/ 1286966 h 4548521"/>
                <a:gd name="connsiteX161" fmla="*/ 3747890 w 6371569"/>
                <a:gd name="connsiteY161" fmla="*/ 1271091 h 4548521"/>
                <a:gd name="connsiteX162" fmla="*/ 3652640 w 6371569"/>
                <a:gd name="connsiteY162" fmla="*/ 1255216 h 4548521"/>
                <a:gd name="connsiteX163" fmla="*/ 3573265 w 6371569"/>
                <a:gd name="connsiteY163" fmla="*/ 1277441 h 4548521"/>
                <a:gd name="connsiteX164" fmla="*/ 3487540 w 6371569"/>
                <a:gd name="connsiteY164" fmla="*/ 1404441 h 4548521"/>
                <a:gd name="connsiteX165" fmla="*/ 3515683 w 6371569"/>
                <a:gd name="connsiteY165" fmla="*/ 1499693 h 4548521"/>
                <a:gd name="connsiteX166" fmla="*/ 3465315 w 6371569"/>
                <a:gd name="connsiteY166" fmla="*/ 1506041 h 4548521"/>
                <a:gd name="connsiteX167" fmla="*/ 3357365 w 6371569"/>
                <a:gd name="connsiteY167" fmla="*/ 1563191 h 4548521"/>
                <a:gd name="connsiteX168" fmla="*/ 3281165 w 6371569"/>
                <a:gd name="connsiteY168" fmla="*/ 1521916 h 4548521"/>
                <a:gd name="connsiteX169" fmla="*/ 3230365 w 6371569"/>
                <a:gd name="connsiteY169" fmla="*/ 1477466 h 4548521"/>
                <a:gd name="connsiteX170" fmla="*/ 3176390 w 6371569"/>
                <a:gd name="connsiteY170" fmla="*/ 1429841 h 4548521"/>
                <a:gd name="connsiteX171" fmla="*/ 3157340 w 6371569"/>
                <a:gd name="connsiteY171" fmla="*/ 1410791 h 4548521"/>
                <a:gd name="connsiteX172" fmla="*/ 3150990 w 6371569"/>
                <a:gd name="connsiteY172" fmla="*/ 1439366 h 4548521"/>
                <a:gd name="connsiteX173" fmla="*/ 3128765 w 6371569"/>
                <a:gd name="connsiteY173" fmla="*/ 1413966 h 4548521"/>
                <a:gd name="connsiteX174" fmla="*/ 3093840 w 6371569"/>
                <a:gd name="connsiteY174" fmla="*/ 1394916 h 4548521"/>
                <a:gd name="connsiteX175" fmla="*/ 3077965 w 6371569"/>
                <a:gd name="connsiteY175" fmla="*/ 1359991 h 4548521"/>
                <a:gd name="connsiteX176" fmla="*/ 3043040 w 6371569"/>
                <a:gd name="connsiteY176" fmla="*/ 1321891 h 4548521"/>
                <a:gd name="connsiteX177" fmla="*/ 3017640 w 6371569"/>
                <a:gd name="connsiteY177" fmla="*/ 1271091 h 4548521"/>
                <a:gd name="connsiteX178" fmla="*/ 3030340 w 6371569"/>
                <a:gd name="connsiteY178" fmla="*/ 1232991 h 4548521"/>
                <a:gd name="connsiteX179" fmla="*/ 3011290 w 6371569"/>
                <a:gd name="connsiteY179" fmla="*/ 1213941 h 4548521"/>
                <a:gd name="connsiteX180" fmla="*/ 2985890 w 6371569"/>
                <a:gd name="connsiteY180" fmla="*/ 1194891 h 4548521"/>
                <a:gd name="connsiteX181" fmla="*/ 2966840 w 6371569"/>
                <a:gd name="connsiteY181" fmla="*/ 1169491 h 4548521"/>
                <a:gd name="connsiteX182" fmla="*/ 2935090 w 6371569"/>
                <a:gd name="connsiteY182" fmla="*/ 1166316 h 4548521"/>
                <a:gd name="connsiteX183" fmla="*/ 2862065 w 6371569"/>
                <a:gd name="connsiteY183" fmla="*/ 1102816 h 4548521"/>
                <a:gd name="connsiteX184" fmla="*/ 2823965 w 6371569"/>
                <a:gd name="connsiteY184" fmla="*/ 1086941 h 4548521"/>
                <a:gd name="connsiteX185" fmla="*/ 2785865 w 6371569"/>
                <a:gd name="connsiteY185" fmla="*/ 1052016 h 4548521"/>
                <a:gd name="connsiteX186" fmla="*/ 2801740 w 6371569"/>
                <a:gd name="connsiteY186" fmla="*/ 1004391 h 4548521"/>
                <a:gd name="connsiteX187" fmla="*/ 2757290 w 6371569"/>
                <a:gd name="connsiteY187" fmla="*/ 966291 h 4548521"/>
                <a:gd name="connsiteX188" fmla="*/ 2719190 w 6371569"/>
                <a:gd name="connsiteY188" fmla="*/ 928191 h 4548521"/>
                <a:gd name="connsiteX189" fmla="*/ 2700140 w 6371569"/>
                <a:gd name="connsiteY189" fmla="*/ 915491 h 4548521"/>
                <a:gd name="connsiteX190" fmla="*/ 2655690 w 6371569"/>
                <a:gd name="connsiteY190" fmla="*/ 871041 h 4548521"/>
                <a:gd name="connsiteX191" fmla="*/ 2630290 w 6371569"/>
                <a:gd name="connsiteY191" fmla="*/ 832941 h 4548521"/>
                <a:gd name="connsiteX192" fmla="*/ 2598540 w 6371569"/>
                <a:gd name="connsiteY192" fmla="*/ 801191 h 4548521"/>
                <a:gd name="connsiteX193" fmla="*/ 2585840 w 6371569"/>
                <a:gd name="connsiteY193" fmla="*/ 782141 h 4548521"/>
                <a:gd name="connsiteX194" fmla="*/ 2522340 w 6371569"/>
                <a:gd name="connsiteY194" fmla="*/ 744041 h 4548521"/>
                <a:gd name="connsiteX195" fmla="*/ 2503290 w 6371569"/>
                <a:gd name="connsiteY195" fmla="*/ 724991 h 4548521"/>
                <a:gd name="connsiteX196" fmla="*/ 2452490 w 6371569"/>
                <a:gd name="connsiteY196" fmla="*/ 693241 h 4548521"/>
                <a:gd name="connsiteX197" fmla="*/ 2376290 w 6371569"/>
                <a:gd name="connsiteY197" fmla="*/ 642441 h 4548521"/>
                <a:gd name="connsiteX198" fmla="*/ 2331840 w 6371569"/>
                <a:gd name="connsiteY198" fmla="*/ 585291 h 4548521"/>
                <a:gd name="connsiteX199" fmla="*/ 2293740 w 6371569"/>
                <a:gd name="connsiteY199" fmla="*/ 547191 h 4548521"/>
                <a:gd name="connsiteX200" fmla="*/ 2268340 w 6371569"/>
                <a:gd name="connsiteY200" fmla="*/ 496391 h 4548521"/>
                <a:gd name="connsiteX201" fmla="*/ 2223890 w 6371569"/>
                <a:gd name="connsiteY201" fmla="*/ 350341 h 4548521"/>
                <a:gd name="connsiteX202" fmla="*/ 2211190 w 6371569"/>
                <a:gd name="connsiteY202" fmla="*/ 331291 h 4548521"/>
                <a:gd name="connsiteX203" fmla="*/ 2204840 w 6371569"/>
                <a:gd name="connsiteY203" fmla="*/ 312241 h 4548521"/>
                <a:gd name="connsiteX204" fmla="*/ 2179440 w 6371569"/>
                <a:gd name="connsiteY204" fmla="*/ 274141 h 4548521"/>
                <a:gd name="connsiteX205" fmla="*/ 2122290 w 6371569"/>
                <a:gd name="connsiteY205" fmla="*/ 134441 h 4548521"/>
                <a:gd name="connsiteX206" fmla="*/ 2096890 w 6371569"/>
                <a:gd name="connsiteY206" fmla="*/ 96341 h 4548521"/>
                <a:gd name="connsiteX207" fmla="*/ 2071490 w 6371569"/>
                <a:gd name="connsiteY207" fmla="*/ 89991 h 4548521"/>
                <a:gd name="connsiteX208" fmla="*/ 2001640 w 6371569"/>
                <a:gd name="connsiteY208" fmla="*/ 58241 h 4548521"/>
                <a:gd name="connsiteX209" fmla="*/ 1982590 w 6371569"/>
                <a:gd name="connsiteY209" fmla="*/ 45541 h 4548521"/>
                <a:gd name="connsiteX210" fmla="*/ 1684140 w 6371569"/>
                <a:gd name="connsiteY210" fmla="*/ 26491 h 4548521"/>
                <a:gd name="connsiteX211" fmla="*/ 763390 w 6371569"/>
                <a:gd name="connsiteY211" fmla="*/ 13791 h 4548521"/>
                <a:gd name="connsiteX212" fmla="*/ 503040 w 6371569"/>
                <a:gd name="connsiteY212" fmla="*/ 1091 h 4548521"/>
                <a:gd name="connsiteX213" fmla="*/ 452240 w 6371569"/>
                <a:gd name="connsiteY213" fmla="*/ 20141 h 4548521"/>
                <a:gd name="connsiteX214" fmla="*/ 134740 w 6371569"/>
                <a:gd name="connsiteY214" fmla="*/ 20141 h 4548521"/>
                <a:gd name="connsiteX215" fmla="*/ 45840 w 6371569"/>
                <a:gd name="connsiteY215" fmla="*/ 64591 h 4548521"/>
                <a:gd name="connsiteX216" fmla="*/ 26790 w 6371569"/>
                <a:gd name="connsiteY216" fmla="*/ 229691 h 4548521"/>
                <a:gd name="connsiteX217" fmla="*/ 7740 w 6371569"/>
                <a:gd name="connsiteY217" fmla="*/ 369391 h 4548521"/>
                <a:gd name="connsiteX218" fmla="*/ 20440 w 6371569"/>
                <a:gd name="connsiteY21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63990 w 6371569"/>
                <a:gd name="connsiteY113" fmla="*/ 2826841 h 4548521"/>
                <a:gd name="connsiteX114" fmla="*/ 5500490 w 6371569"/>
                <a:gd name="connsiteY114" fmla="*/ 2699841 h 4548521"/>
                <a:gd name="connsiteX115" fmla="*/ 5538590 w 6371569"/>
                <a:gd name="connsiteY115" fmla="*/ 2661741 h 4548521"/>
                <a:gd name="connsiteX116" fmla="*/ 5475090 w 6371569"/>
                <a:gd name="connsiteY116" fmla="*/ 2617291 h 4548521"/>
                <a:gd name="connsiteX117" fmla="*/ 5500490 w 6371569"/>
                <a:gd name="connsiteY117" fmla="*/ 2534741 h 4548521"/>
                <a:gd name="connsiteX118" fmla="*/ 5538590 w 6371569"/>
                <a:gd name="connsiteY118" fmla="*/ 2433141 h 4548521"/>
                <a:gd name="connsiteX119" fmla="*/ 5513190 w 6371569"/>
                <a:gd name="connsiteY119" fmla="*/ 2356941 h 4548521"/>
                <a:gd name="connsiteX120" fmla="*/ 5551290 w 6371569"/>
                <a:gd name="connsiteY120" fmla="*/ 2293441 h 4548521"/>
                <a:gd name="connsiteX121" fmla="*/ 5576690 w 6371569"/>
                <a:gd name="connsiteY121" fmla="*/ 2287091 h 4548521"/>
                <a:gd name="connsiteX122" fmla="*/ 5722740 w 6371569"/>
                <a:gd name="connsiteY122" fmla="*/ 2331541 h 4548521"/>
                <a:gd name="connsiteX123" fmla="*/ 5843390 w 6371569"/>
                <a:gd name="connsiteY123" fmla="*/ 2299791 h 4548521"/>
                <a:gd name="connsiteX124" fmla="*/ 6071990 w 6371569"/>
                <a:gd name="connsiteY124" fmla="*/ 2312491 h 4548521"/>
                <a:gd name="connsiteX125" fmla="*/ 6230740 w 6371569"/>
                <a:gd name="connsiteY125" fmla="*/ 2331541 h 4548521"/>
                <a:gd name="connsiteX126" fmla="*/ 6338690 w 6371569"/>
                <a:gd name="connsiteY126" fmla="*/ 2325191 h 4548521"/>
                <a:gd name="connsiteX127" fmla="*/ 6370440 w 6371569"/>
                <a:gd name="connsiteY127" fmla="*/ 2236291 h 4548521"/>
                <a:gd name="connsiteX128" fmla="*/ 6306940 w 6371569"/>
                <a:gd name="connsiteY128" fmla="*/ 2102941 h 4548521"/>
                <a:gd name="connsiteX129" fmla="*/ 6300590 w 6371569"/>
                <a:gd name="connsiteY129" fmla="*/ 2033091 h 4548521"/>
                <a:gd name="connsiteX130" fmla="*/ 6281540 w 6371569"/>
                <a:gd name="connsiteY130" fmla="*/ 1969591 h 4548521"/>
                <a:gd name="connsiteX131" fmla="*/ 6268840 w 6371569"/>
                <a:gd name="connsiteY131" fmla="*/ 1937841 h 4548521"/>
                <a:gd name="connsiteX132" fmla="*/ 6249790 w 6371569"/>
                <a:gd name="connsiteY132" fmla="*/ 1899741 h 4548521"/>
                <a:gd name="connsiteX133" fmla="*/ 6243440 w 6371569"/>
                <a:gd name="connsiteY133" fmla="*/ 1874341 h 4548521"/>
                <a:gd name="connsiteX134" fmla="*/ 6256140 w 6371569"/>
                <a:gd name="connsiteY134" fmla="*/ 1753691 h 4548521"/>
                <a:gd name="connsiteX135" fmla="*/ 6230740 w 6371569"/>
                <a:gd name="connsiteY135" fmla="*/ 1677491 h 4548521"/>
                <a:gd name="connsiteX136" fmla="*/ 6211690 w 6371569"/>
                <a:gd name="connsiteY136" fmla="*/ 1569541 h 4548521"/>
                <a:gd name="connsiteX137" fmla="*/ 6059290 w 6371569"/>
                <a:gd name="connsiteY137" fmla="*/ 1474291 h 4548521"/>
                <a:gd name="connsiteX138" fmla="*/ 6002140 w 6371569"/>
                <a:gd name="connsiteY138" fmla="*/ 1461591 h 4548521"/>
                <a:gd name="connsiteX139" fmla="*/ 5964040 w 6371569"/>
                <a:gd name="connsiteY139" fmla="*/ 1448891 h 4548521"/>
                <a:gd name="connsiteX140" fmla="*/ 5944990 w 6371569"/>
                <a:gd name="connsiteY140" fmla="*/ 1442541 h 4548521"/>
                <a:gd name="connsiteX141" fmla="*/ 5887840 w 6371569"/>
                <a:gd name="connsiteY141" fmla="*/ 1429841 h 4548521"/>
                <a:gd name="connsiteX142" fmla="*/ 5868790 w 6371569"/>
                <a:gd name="connsiteY142" fmla="*/ 1423491 h 4548521"/>
                <a:gd name="connsiteX143" fmla="*/ 5690990 w 6371569"/>
                <a:gd name="connsiteY143" fmla="*/ 1436191 h 4548521"/>
                <a:gd name="connsiteX144" fmla="*/ 5462390 w 6371569"/>
                <a:gd name="connsiteY144" fmla="*/ 1544141 h 4548521"/>
                <a:gd name="connsiteX145" fmla="*/ 5335390 w 6371569"/>
                <a:gd name="connsiteY145" fmla="*/ 1575891 h 4548521"/>
                <a:gd name="connsiteX146" fmla="*/ 5179815 w 6371569"/>
                <a:gd name="connsiteY146" fmla="*/ 1547316 h 4548521"/>
                <a:gd name="connsiteX147" fmla="*/ 5065515 w 6371569"/>
                <a:gd name="connsiteY147" fmla="*/ 1512391 h 4548521"/>
                <a:gd name="connsiteX148" fmla="*/ 4966658 w 6371569"/>
                <a:gd name="connsiteY148" fmla="*/ 1452068 h 4548521"/>
                <a:gd name="connsiteX149" fmla="*/ 4884108 w 6371569"/>
                <a:gd name="connsiteY149" fmla="*/ 1442543 h 4548521"/>
                <a:gd name="connsiteX150" fmla="*/ 4823783 w 6371569"/>
                <a:gd name="connsiteY150" fmla="*/ 1436193 h 4548521"/>
                <a:gd name="connsiteX151" fmla="*/ 4728965 w 6371569"/>
                <a:gd name="connsiteY151" fmla="*/ 1499691 h 4548521"/>
                <a:gd name="connsiteX152" fmla="*/ 4605140 w 6371569"/>
                <a:gd name="connsiteY152" fmla="*/ 1490166 h 4548521"/>
                <a:gd name="connsiteX153" fmla="*/ 4525765 w 6371569"/>
                <a:gd name="connsiteY153" fmla="*/ 1464766 h 4548521"/>
                <a:gd name="connsiteX154" fmla="*/ 4455915 w 6371569"/>
                <a:gd name="connsiteY154" fmla="*/ 1474291 h 4548521"/>
                <a:gd name="connsiteX155" fmla="*/ 4351140 w 6371569"/>
                <a:gd name="connsiteY155" fmla="*/ 1407616 h 4548521"/>
                <a:gd name="connsiteX156" fmla="*/ 4274940 w 6371569"/>
                <a:gd name="connsiteY156" fmla="*/ 1423491 h 4548521"/>
                <a:gd name="connsiteX157" fmla="*/ 4170165 w 6371569"/>
                <a:gd name="connsiteY157" fmla="*/ 1366341 h 4548521"/>
                <a:gd name="connsiteX158" fmla="*/ 4084440 w 6371569"/>
                <a:gd name="connsiteY158" fmla="*/ 1309191 h 4548521"/>
                <a:gd name="connsiteX159" fmla="*/ 4027290 w 6371569"/>
                <a:gd name="connsiteY159" fmla="*/ 1242516 h 4548521"/>
                <a:gd name="connsiteX160" fmla="*/ 3878065 w 6371569"/>
                <a:gd name="connsiteY160" fmla="*/ 1286966 h 4548521"/>
                <a:gd name="connsiteX161" fmla="*/ 3747890 w 6371569"/>
                <a:gd name="connsiteY161" fmla="*/ 1271091 h 4548521"/>
                <a:gd name="connsiteX162" fmla="*/ 3652640 w 6371569"/>
                <a:gd name="connsiteY162" fmla="*/ 1255216 h 4548521"/>
                <a:gd name="connsiteX163" fmla="*/ 3573265 w 6371569"/>
                <a:gd name="connsiteY163" fmla="*/ 1277441 h 4548521"/>
                <a:gd name="connsiteX164" fmla="*/ 3487540 w 6371569"/>
                <a:gd name="connsiteY164" fmla="*/ 1404441 h 4548521"/>
                <a:gd name="connsiteX165" fmla="*/ 3515683 w 6371569"/>
                <a:gd name="connsiteY165" fmla="*/ 1499693 h 4548521"/>
                <a:gd name="connsiteX166" fmla="*/ 3465315 w 6371569"/>
                <a:gd name="connsiteY166" fmla="*/ 1506041 h 4548521"/>
                <a:gd name="connsiteX167" fmla="*/ 3357365 w 6371569"/>
                <a:gd name="connsiteY167" fmla="*/ 1563191 h 4548521"/>
                <a:gd name="connsiteX168" fmla="*/ 3281165 w 6371569"/>
                <a:gd name="connsiteY168" fmla="*/ 1521916 h 4548521"/>
                <a:gd name="connsiteX169" fmla="*/ 3230365 w 6371569"/>
                <a:gd name="connsiteY169" fmla="*/ 1477466 h 4548521"/>
                <a:gd name="connsiteX170" fmla="*/ 3176390 w 6371569"/>
                <a:gd name="connsiteY170" fmla="*/ 1429841 h 4548521"/>
                <a:gd name="connsiteX171" fmla="*/ 3157340 w 6371569"/>
                <a:gd name="connsiteY171" fmla="*/ 1410791 h 4548521"/>
                <a:gd name="connsiteX172" fmla="*/ 3150990 w 6371569"/>
                <a:gd name="connsiteY172" fmla="*/ 1439366 h 4548521"/>
                <a:gd name="connsiteX173" fmla="*/ 3128765 w 6371569"/>
                <a:gd name="connsiteY173" fmla="*/ 1413966 h 4548521"/>
                <a:gd name="connsiteX174" fmla="*/ 3093840 w 6371569"/>
                <a:gd name="connsiteY174" fmla="*/ 1394916 h 4548521"/>
                <a:gd name="connsiteX175" fmla="*/ 3077965 w 6371569"/>
                <a:gd name="connsiteY175" fmla="*/ 1359991 h 4548521"/>
                <a:gd name="connsiteX176" fmla="*/ 3043040 w 6371569"/>
                <a:gd name="connsiteY176" fmla="*/ 1321891 h 4548521"/>
                <a:gd name="connsiteX177" fmla="*/ 3017640 w 6371569"/>
                <a:gd name="connsiteY177" fmla="*/ 1271091 h 4548521"/>
                <a:gd name="connsiteX178" fmla="*/ 3030340 w 6371569"/>
                <a:gd name="connsiteY178" fmla="*/ 1232991 h 4548521"/>
                <a:gd name="connsiteX179" fmla="*/ 3011290 w 6371569"/>
                <a:gd name="connsiteY179" fmla="*/ 1213941 h 4548521"/>
                <a:gd name="connsiteX180" fmla="*/ 2985890 w 6371569"/>
                <a:gd name="connsiteY180" fmla="*/ 1194891 h 4548521"/>
                <a:gd name="connsiteX181" fmla="*/ 2966840 w 6371569"/>
                <a:gd name="connsiteY181" fmla="*/ 1169491 h 4548521"/>
                <a:gd name="connsiteX182" fmla="*/ 2935090 w 6371569"/>
                <a:gd name="connsiteY182" fmla="*/ 1166316 h 4548521"/>
                <a:gd name="connsiteX183" fmla="*/ 2862065 w 6371569"/>
                <a:gd name="connsiteY183" fmla="*/ 1102816 h 4548521"/>
                <a:gd name="connsiteX184" fmla="*/ 2823965 w 6371569"/>
                <a:gd name="connsiteY184" fmla="*/ 1086941 h 4548521"/>
                <a:gd name="connsiteX185" fmla="*/ 2785865 w 6371569"/>
                <a:gd name="connsiteY185" fmla="*/ 1052016 h 4548521"/>
                <a:gd name="connsiteX186" fmla="*/ 2801740 w 6371569"/>
                <a:gd name="connsiteY186" fmla="*/ 1004391 h 4548521"/>
                <a:gd name="connsiteX187" fmla="*/ 2757290 w 6371569"/>
                <a:gd name="connsiteY187" fmla="*/ 966291 h 4548521"/>
                <a:gd name="connsiteX188" fmla="*/ 2719190 w 6371569"/>
                <a:gd name="connsiteY188" fmla="*/ 928191 h 4548521"/>
                <a:gd name="connsiteX189" fmla="*/ 2700140 w 6371569"/>
                <a:gd name="connsiteY189" fmla="*/ 915491 h 4548521"/>
                <a:gd name="connsiteX190" fmla="*/ 2655690 w 6371569"/>
                <a:gd name="connsiteY190" fmla="*/ 871041 h 4548521"/>
                <a:gd name="connsiteX191" fmla="*/ 2630290 w 6371569"/>
                <a:gd name="connsiteY191" fmla="*/ 832941 h 4548521"/>
                <a:gd name="connsiteX192" fmla="*/ 2598540 w 6371569"/>
                <a:gd name="connsiteY192" fmla="*/ 801191 h 4548521"/>
                <a:gd name="connsiteX193" fmla="*/ 2585840 w 6371569"/>
                <a:gd name="connsiteY193" fmla="*/ 782141 h 4548521"/>
                <a:gd name="connsiteX194" fmla="*/ 2522340 w 6371569"/>
                <a:gd name="connsiteY194" fmla="*/ 744041 h 4548521"/>
                <a:gd name="connsiteX195" fmla="*/ 2503290 w 6371569"/>
                <a:gd name="connsiteY195" fmla="*/ 724991 h 4548521"/>
                <a:gd name="connsiteX196" fmla="*/ 2452490 w 6371569"/>
                <a:gd name="connsiteY196" fmla="*/ 693241 h 4548521"/>
                <a:gd name="connsiteX197" fmla="*/ 2376290 w 6371569"/>
                <a:gd name="connsiteY197" fmla="*/ 642441 h 4548521"/>
                <a:gd name="connsiteX198" fmla="*/ 2331840 w 6371569"/>
                <a:gd name="connsiteY198" fmla="*/ 585291 h 4548521"/>
                <a:gd name="connsiteX199" fmla="*/ 2293740 w 6371569"/>
                <a:gd name="connsiteY199" fmla="*/ 547191 h 4548521"/>
                <a:gd name="connsiteX200" fmla="*/ 2268340 w 6371569"/>
                <a:gd name="connsiteY200" fmla="*/ 496391 h 4548521"/>
                <a:gd name="connsiteX201" fmla="*/ 2223890 w 6371569"/>
                <a:gd name="connsiteY201" fmla="*/ 350341 h 4548521"/>
                <a:gd name="connsiteX202" fmla="*/ 2211190 w 6371569"/>
                <a:gd name="connsiteY202" fmla="*/ 331291 h 4548521"/>
                <a:gd name="connsiteX203" fmla="*/ 2204840 w 6371569"/>
                <a:gd name="connsiteY203" fmla="*/ 312241 h 4548521"/>
                <a:gd name="connsiteX204" fmla="*/ 2179440 w 6371569"/>
                <a:gd name="connsiteY204" fmla="*/ 274141 h 4548521"/>
                <a:gd name="connsiteX205" fmla="*/ 2122290 w 6371569"/>
                <a:gd name="connsiteY205" fmla="*/ 134441 h 4548521"/>
                <a:gd name="connsiteX206" fmla="*/ 2096890 w 6371569"/>
                <a:gd name="connsiteY206" fmla="*/ 96341 h 4548521"/>
                <a:gd name="connsiteX207" fmla="*/ 2071490 w 6371569"/>
                <a:gd name="connsiteY207" fmla="*/ 89991 h 4548521"/>
                <a:gd name="connsiteX208" fmla="*/ 2001640 w 6371569"/>
                <a:gd name="connsiteY208" fmla="*/ 58241 h 4548521"/>
                <a:gd name="connsiteX209" fmla="*/ 1982590 w 6371569"/>
                <a:gd name="connsiteY209" fmla="*/ 45541 h 4548521"/>
                <a:gd name="connsiteX210" fmla="*/ 1684140 w 6371569"/>
                <a:gd name="connsiteY210" fmla="*/ 26491 h 4548521"/>
                <a:gd name="connsiteX211" fmla="*/ 763390 w 6371569"/>
                <a:gd name="connsiteY211" fmla="*/ 13791 h 4548521"/>
                <a:gd name="connsiteX212" fmla="*/ 503040 w 6371569"/>
                <a:gd name="connsiteY212" fmla="*/ 1091 h 4548521"/>
                <a:gd name="connsiteX213" fmla="*/ 452240 w 6371569"/>
                <a:gd name="connsiteY213" fmla="*/ 20141 h 4548521"/>
                <a:gd name="connsiteX214" fmla="*/ 134740 w 6371569"/>
                <a:gd name="connsiteY214" fmla="*/ 20141 h 4548521"/>
                <a:gd name="connsiteX215" fmla="*/ 45840 w 6371569"/>
                <a:gd name="connsiteY215" fmla="*/ 64591 h 4548521"/>
                <a:gd name="connsiteX216" fmla="*/ 26790 w 6371569"/>
                <a:gd name="connsiteY216" fmla="*/ 229691 h 4548521"/>
                <a:gd name="connsiteX217" fmla="*/ 7740 w 6371569"/>
                <a:gd name="connsiteY217" fmla="*/ 369391 h 4548521"/>
                <a:gd name="connsiteX218" fmla="*/ 20440 w 6371569"/>
                <a:gd name="connsiteY21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76690 w 6371569"/>
                <a:gd name="connsiteY113" fmla="*/ 2842716 h 4548521"/>
                <a:gd name="connsiteX114" fmla="*/ 5500490 w 6371569"/>
                <a:gd name="connsiteY114" fmla="*/ 2699841 h 4548521"/>
                <a:gd name="connsiteX115" fmla="*/ 5538590 w 6371569"/>
                <a:gd name="connsiteY115" fmla="*/ 2661741 h 4548521"/>
                <a:gd name="connsiteX116" fmla="*/ 5475090 w 6371569"/>
                <a:gd name="connsiteY116" fmla="*/ 2617291 h 4548521"/>
                <a:gd name="connsiteX117" fmla="*/ 5500490 w 6371569"/>
                <a:gd name="connsiteY117" fmla="*/ 2534741 h 4548521"/>
                <a:gd name="connsiteX118" fmla="*/ 5538590 w 6371569"/>
                <a:gd name="connsiteY118" fmla="*/ 2433141 h 4548521"/>
                <a:gd name="connsiteX119" fmla="*/ 5513190 w 6371569"/>
                <a:gd name="connsiteY119" fmla="*/ 2356941 h 4548521"/>
                <a:gd name="connsiteX120" fmla="*/ 5551290 w 6371569"/>
                <a:gd name="connsiteY120" fmla="*/ 2293441 h 4548521"/>
                <a:gd name="connsiteX121" fmla="*/ 5576690 w 6371569"/>
                <a:gd name="connsiteY121" fmla="*/ 2287091 h 4548521"/>
                <a:gd name="connsiteX122" fmla="*/ 5722740 w 6371569"/>
                <a:gd name="connsiteY122" fmla="*/ 2331541 h 4548521"/>
                <a:gd name="connsiteX123" fmla="*/ 5843390 w 6371569"/>
                <a:gd name="connsiteY123" fmla="*/ 2299791 h 4548521"/>
                <a:gd name="connsiteX124" fmla="*/ 6071990 w 6371569"/>
                <a:gd name="connsiteY124" fmla="*/ 2312491 h 4548521"/>
                <a:gd name="connsiteX125" fmla="*/ 6230740 w 6371569"/>
                <a:gd name="connsiteY125" fmla="*/ 2331541 h 4548521"/>
                <a:gd name="connsiteX126" fmla="*/ 6338690 w 6371569"/>
                <a:gd name="connsiteY126" fmla="*/ 2325191 h 4548521"/>
                <a:gd name="connsiteX127" fmla="*/ 6370440 w 6371569"/>
                <a:gd name="connsiteY127" fmla="*/ 2236291 h 4548521"/>
                <a:gd name="connsiteX128" fmla="*/ 6306940 w 6371569"/>
                <a:gd name="connsiteY128" fmla="*/ 2102941 h 4548521"/>
                <a:gd name="connsiteX129" fmla="*/ 6300590 w 6371569"/>
                <a:gd name="connsiteY129" fmla="*/ 2033091 h 4548521"/>
                <a:gd name="connsiteX130" fmla="*/ 6281540 w 6371569"/>
                <a:gd name="connsiteY130" fmla="*/ 1969591 h 4548521"/>
                <a:gd name="connsiteX131" fmla="*/ 6268840 w 6371569"/>
                <a:gd name="connsiteY131" fmla="*/ 1937841 h 4548521"/>
                <a:gd name="connsiteX132" fmla="*/ 6249790 w 6371569"/>
                <a:gd name="connsiteY132" fmla="*/ 1899741 h 4548521"/>
                <a:gd name="connsiteX133" fmla="*/ 6243440 w 6371569"/>
                <a:gd name="connsiteY133" fmla="*/ 1874341 h 4548521"/>
                <a:gd name="connsiteX134" fmla="*/ 6256140 w 6371569"/>
                <a:gd name="connsiteY134" fmla="*/ 1753691 h 4548521"/>
                <a:gd name="connsiteX135" fmla="*/ 6230740 w 6371569"/>
                <a:gd name="connsiteY135" fmla="*/ 1677491 h 4548521"/>
                <a:gd name="connsiteX136" fmla="*/ 6211690 w 6371569"/>
                <a:gd name="connsiteY136" fmla="*/ 1569541 h 4548521"/>
                <a:gd name="connsiteX137" fmla="*/ 6059290 w 6371569"/>
                <a:gd name="connsiteY137" fmla="*/ 1474291 h 4548521"/>
                <a:gd name="connsiteX138" fmla="*/ 6002140 w 6371569"/>
                <a:gd name="connsiteY138" fmla="*/ 1461591 h 4548521"/>
                <a:gd name="connsiteX139" fmla="*/ 5964040 w 6371569"/>
                <a:gd name="connsiteY139" fmla="*/ 1448891 h 4548521"/>
                <a:gd name="connsiteX140" fmla="*/ 5944990 w 6371569"/>
                <a:gd name="connsiteY140" fmla="*/ 1442541 h 4548521"/>
                <a:gd name="connsiteX141" fmla="*/ 5887840 w 6371569"/>
                <a:gd name="connsiteY141" fmla="*/ 1429841 h 4548521"/>
                <a:gd name="connsiteX142" fmla="*/ 5868790 w 6371569"/>
                <a:gd name="connsiteY142" fmla="*/ 1423491 h 4548521"/>
                <a:gd name="connsiteX143" fmla="*/ 5690990 w 6371569"/>
                <a:gd name="connsiteY143" fmla="*/ 1436191 h 4548521"/>
                <a:gd name="connsiteX144" fmla="*/ 5462390 w 6371569"/>
                <a:gd name="connsiteY144" fmla="*/ 1544141 h 4548521"/>
                <a:gd name="connsiteX145" fmla="*/ 5335390 w 6371569"/>
                <a:gd name="connsiteY145" fmla="*/ 1575891 h 4548521"/>
                <a:gd name="connsiteX146" fmla="*/ 5179815 w 6371569"/>
                <a:gd name="connsiteY146" fmla="*/ 1547316 h 4548521"/>
                <a:gd name="connsiteX147" fmla="*/ 5065515 w 6371569"/>
                <a:gd name="connsiteY147" fmla="*/ 1512391 h 4548521"/>
                <a:gd name="connsiteX148" fmla="*/ 4966658 w 6371569"/>
                <a:gd name="connsiteY148" fmla="*/ 1452068 h 4548521"/>
                <a:gd name="connsiteX149" fmla="*/ 4884108 w 6371569"/>
                <a:gd name="connsiteY149" fmla="*/ 1442543 h 4548521"/>
                <a:gd name="connsiteX150" fmla="*/ 4823783 w 6371569"/>
                <a:gd name="connsiteY150" fmla="*/ 1436193 h 4548521"/>
                <a:gd name="connsiteX151" fmla="*/ 4728965 w 6371569"/>
                <a:gd name="connsiteY151" fmla="*/ 1499691 h 4548521"/>
                <a:gd name="connsiteX152" fmla="*/ 4605140 w 6371569"/>
                <a:gd name="connsiteY152" fmla="*/ 1490166 h 4548521"/>
                <a:gd name="connsiteX153" fmla="*/ 4525765 w 6371569"/>
                <a:gd name="connsiteY153" fmla="*/ 1464766 h 4548521"/>
                <a:gd name="connsiteX154" fmla="*/ 4455915 w 6371569"/>
                <a:gd name="connsiteY154" fmla="*/ 1474291 h 4548521"/>
                <a:gd name="connsiteX155" fmla="*/ 4351140 w 6371569"/>
                <a:gd name="connsiteY155" fmla="*/ 1407616 h 4548521"/>
                <a:gd name="connsiteX156" fmla="*/ 4274940 w 6371569"/>
                <a:gd name="connsiteY156" fmla="*/ 1423491 h 4548521"/>
                <a:gd name="connsiteX157" fmla="*/ 4170165 w 6371569"/>
                <a:gd name="connsiteY157" fmla="*/ 1366341 h 4548521"/>
                <a:gd name="connsiteX158" fmla="*/ 4084440 w 6371569"/>
                <a:gd name="connsiteY158" fmla="*/ 1309191 h 4548521"/>
                <a:gd name="connsiteX159" fmla="*/ 4027290 w 6371569"/>
                <a:gd name="connsiteY159" fmla="*/ 1242516 h 4548521"/>
                <a:gd name="connsiteX160" fmla="*/ 3878065 w 6371569"/>
                <a:gd name="connsiteY160" fmla="*/ 1286966 h 4548521"/>
                <a:gd name="connsiteX161" fmla="*/ 3747890 w 6371569"/>
                <a:gd name="connsiteY161" fmla="*/ 1271091 h 4548521"/>
                <a:gd name="connsiteX162" fmla="*/ 3652640 w 6371569"/>
                <a:gd name="connsiteY162" fmla="*/ 1255216 h 4548521"/>
                <a:gd name="connsiteX163" fmla="*/ 3573265 w 6371569"/>
                <a:gd name="connsiteY163" fmla="*/ 1277441 h 4548521"/>
                <a:gd name="connsiteX164" fmla="*/ 3487540 w 6371569"/>
                <a:gd name="connsiteY164" fmla="*/ 1404441 h 4548521"/>
                <a:gd name="connsiteX165" fmla="*/ 3515683 w 6371569"/>
                <a:gd name="connsiteY165" fmla="*/ 1499693 h 4548521"/>
                <a:gd name="connsiteX166" fmla="*/ 3465315 w 6371569"/>
                <a:gd name="connsiteY166" fmla="*/ 1506041 h 4548521"/>
                <a:gd name="connsiteX167" fmla="*/ 3357365 w 6371569"/>
                <a:gd name="connsiteY167" fmla="*/ 1563191 h 4548521"/>
                <a:gd name="connsiteX168" fmla="*/ 3281165 w 6371569"/>
                <a:gd name="connsiteY168" fmla="*/ 1521916 h 4548521"/>
                <a:gd name="connsiteX169" fmla="*/ 3230365 w 6371569"/>
                <a:gd name="connsiteY169" fmla="*/ 1477466 h 4548521"/>
                <a:gd name="connsiteX170" fmla="*/ 3176390 w 6371569"/>
                <a:gd name="connsiteY170" fmla="*/ 1429841 h 4548521"/>
                <a:gd name="connsiteX171" fmla="*/ 3157340 w 6371569"/>
                <a:gd name="connsiteY171" fmla="*/ 1410791 h 4548521"/>
                <a:gd name="connsiteX172" fmla="*/ 3150990 w 6371569"/>
                <a:gd name="connsiteY172" fmla="*/ 1439366 h 4548521"/>
                <a:gd name="connsiteX173" fmla="*/ 3128765 w 6371569"/>
                <a:gd name="connsiteY173" fmla="*/ 1413966 h 4548521"/>
                <a:gd name="connsiteX174" fmla="*/ 3093840 w 6371569"/>
                <a:gd name="connsiteY174" fmla="*/ 1394916 h 4548521"/>
                <a:gd name="connsiteX175" fmla="*/ 3077965 w 6371569"/>
                <a:gd name="connsiteY175" fmla="*/ 1359991 h 4548521"/>
                <a:gd name="connsiteX176" fmla="*/ 3043040 w 6371569"/>
                <a:gd name="connsiteY176" fmla="*/ 1321891 h 4548521"/>
                <a:gd name="connsiteX177" fmla="*/ 3017640 w 6371569"/>
                <a:gd name="connsiteY177" fmla="*/ 1271091 h 4548521"/>
                <a:gd name="connsiteX178" fmla="*/ 3030340 w 6371569"/>
                <a:gd name="connsiteY178" fmla="*/ 1232991 h 4548521"/>
                <a:gd name="connsiteX179" fmla="*/ 3011290 w 6371569"/>
                <a:gd name="connsiteY179" fmla="*/ 1213941 h 4548521"/>
                <a:gd name="connsiteX180" fmla="*/ 2985890 w 6371569"/>
                <a:gd name="connsiteY180" fmla="*/ 1194891 h 4548521"/>
                <a:gd name="connsiteX181" fmla="*/ 2966840 w 6371569"/>
                <a:gd name="connsiteY181" fmla="*/ 1169491 h 4548521"/>
                <a:gd name="connsiteX182" fmla="*/ 2935090 w 6371569"/>
                <a:gd name="connsiteY182" fmla="*/ 1166316 h 4548521"/>
                <a:gd name="connsiteX183" fmla="*/ 2862065 w 6371569"/>
                <a:gd name="connsiteY183" fmla="*/ 1102816 h 4548521"/>
                <a:gd name="connsiteX184" fmla="*/ 2823965 w 6371569"/>
                <a:gd name="connsiteY184" fmla="*/ 1086941 h 4548521"/>
                <a:gd name="connsiteX185" fmla="*/ 2785865 w 6371569"/>
                <a:gd name="connsiteY185" fmla="*/ 1052016 h 4548521"/>
                <a:gd name="connsiteX186" fmla="*/ 2801740 w 6371569"/>
                <a:gd name="connsiteY186" fmla="*/ 1004391 h 4548521"/>
                <a:gd name="connsiteX187" fmla="*/ 2757290 w 6371569"/>
                <a:gd name="connsiteY187" fmla="*/ 966291 h 4548521"/>
                <a:gd name="connsiteX188" fmla="*/ 2719190 w 6371569"/>
                <a:gd name="connsiteY188" fmla="*/ 928191 h 4548521"/>
                <a:gd name="connsiteX189" fmla="*/ 2700140 w 6371569"/>
                <a:gd name="connsiteY189" fmla="*/ 915491 h 4548521"/>
                <a:gd name="connsiteX190" fmla="*/ 2655690 w 6371569"/>
                <a:gd name="connsiteY190" fmla="*/ 871041 h 4548521"/>
                <a:gd name="connsiteX191" fmla="*/ 2630290 w 6371569"/>
                <a:gd name="connsiteY191" fmla="*/ 832941 h 4548521"/>
                <a:gd name="connsiteX192" fmla="*/ 2598540 w 6371569"/>
                <a:gd name="connsiteY192" fmla="*/ 801191 h 4548521"/>
                <a:gd name="connsiteX193" fmla="*/ 2585840 w 6371569"/>
                <a:gd name="connsiteY193" fmla="*/ 782141 h 4548521"/>
                <a:gd name="connsiteX194" fmla="*/ 2522340 w 6371569"/>
                <a:gd name="connsiteY194" fmla="*/ 744041 h 4548521"/>
                <a:gd name="connsiteX195" fmla="*/ 2503290 w 6371569"/>
                <a:gd name="connsiteY195" fmla="*/ 724991 h 4548521"/>
                <a:gd name="connsiteX196" fmla="*/ 2452490 w 6371569"/>
                <a:gd name="connsiteY196" fmla="*/ 693241 h 4548521"/>
                <a:gd name="connsiteX197" fmla="*/ 2376290 w 6371569"/>
                <a:gd name="connsiteY197" fmla="*/ 642441 h 4548521"/>
                <a:gd name="connsiteX198" fmla="*/ 2331840 w 6371569"/>
                <a:gd name="connsiteY198" fmla="*/ 585291 h 4548521"/>
                <a:gd name="connsiteX199" fmla="*/ 2293740 w 6371569"/>
                <a:gd name="connsiteY199" fmla="*/ 547191 h 4548521"/>
                <a:gd name="connsiteX200" fmla="*/ 2268340 w 6371569"/>
                <a:gd name="connsiteY200" fmla="*/ 496391 h 4548521"/>
                <a:gd name="connsiteX201" fmla="*/ 2223890 w 6371569"/>
                <a:gd name="connsiteY201" fmla="*/ 350341 h 4548521"/>
                <a:gd name="connsiteX202" fmla="*/ 2211190 w 6371569"/>
                <a:gd name="connsiteY202" fmla="*/ 331291 h 4548521"/>
                <a:gd name="connsiteX203" fmla="*/ 2204840 w 6371569"/>
                <a:gd name="connsiteY203" fmla="*/ 312241 h 4548521"/>
                <a:gd name="connsiteX204" fmla="*/ 2179440 w 6371569"/>
                <a:gd name="connsiteY204" fmla="*/ 274141 h 4548521"/>
                <a:gd name="connsiteX205" fmla="*/ 2122290 w 6371569"/>
                <a:gd name="connsiteY205" fmla="*/ 134441 h 4548521"/>
                <a:gd name="connsiteX206" fmla="*/ 2096890 w 6371569"/>
                <a:gd name="connsiteY206" fmla="*/ 96341 h 4548521"/>
                <a:gd name="connsiteX207" fmla="*/ 2071490 w 6371569"/>
                <a:gd name="connsiteY207" fmla="*/ 89991 h 4548521"/>
                <a:gd name="connsiteX208" fmla="*/ 2001640 w 6371569"/>
                <a:gd name="connsiteY208" fmla="*/ 58241 h 4548521"/>
                <a:gd name="connsiteX209" fmla="*/ 1982590 w 6371569"/>
                <a:gd name="connsiteY209" fmla="*/ 45541 h 4548521"/>
                <a:gd name="connsiteX210" fmla="*/ 1684140 w 6371569"/>
                <a:gd name="connsiteY210" fmla="*/ 26491 h 4548521"/>
                <a:gd name="connsiteX211" fmla="*/ 763390 w 6371569"/>
                <a:gd name="connsiteY211" fmla="*/ 13791 h 4548521"/>
                <a:gd name="connsiteX212" fmla="*/ 503040 w 6371569"/>
                <a:gd name="connsiteY212" fmla="*/ 1091 h 4548521"/>
                <a:gd name="connsiteX213" fmla="*/ 452240 w 6371569"/>
                <a:gd name="connsiteY213" fmla="*/ 20141 h 4548521"/>
                <a:gd name="connsiteX214" fmla="*/ 134740 w 6371569"/>
                <a:gd name="connsiteY214" fmla="*/ 20141 h 4548521"/>
                <a:gd name="connsiteX215" fmla="*/ 45840 w 6371569"/>
                <a:gd name="connsiteY215" fmla="*/ 64591 h 4548521"/>
                <a:gd name="connsiteX216" fmla="*/ 26790 w 6371569"/>
                <a:gd name="connsiteY216" fmla="*/ 229691 h 4548521"/>
                <a:gd name="connsiteX217" fmla="*/ 7740 w 6371569"/>
                <a:gd name="connsiteY217" fmla="*/ 369391 h 4548521"/>
                <a:gd name="connsiteX218" fmla="*/ 20440 w 6371569"/>
                <a:gd name="connsiteY21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00490 w 6371569"/>
                <a:gd name="connsiteY114" fmla="*/ 2699841 h 4548521"/>
                <a:gd name="connsiteX115" fmla="*/ 5538590 w 6371569"/>
                <a:gd name="connsiteY115" fmla="*/ 2661741 h 4548521"/>
                <a:gd name="connsiteX116" fmla="*/ 5475090 w 6371569"/>
                <a:gd name="connsiteY116" fmla="*/ 2617291 h 4548521"/>
                <a:gd name="connsiteX117" fmla="*/ 5500490 w 6371569"/>
                <a:gd name="connsiteY117" fmla="*/ 2534741 h 4548521"/>
                <a:gd name="connsiteX118" fmla="*/ 5538590 w 6371569"/>
                <a:gd name="connsiteY118" fmla="*/ 2433141 h 4548521"/>
                <a:gd name="connsiteX119" fmla="*/ 5513190 w 6371569"/>
                <a:gd name="connsiteY119" fmla="*/ 2356941 h 4548521"/>
                <a:gd name="connsiteX120" fmla="*/ 5551290 w 6371569"/>
                <a:gd name="connsiteY120" fmla="*/ 2293441 h 4548521"/>
                <a:gd name="connsiteX121" fmla="*/ 5576690 w 6371569"/>
                <a:gd name="connsiteY121" fmla="*/ 2287091 h 4548521"/>
                <a:gd name="connsiteX122" fmla="*/ 5722740 w 6371569"/>
                <a:gd name="connsiteY122" fmla="*/ 2331541 h 4548521"/>
                <a:gd name="connsiteX123" fmla="*/ 5843390 w 6371569"/>
                <a:gd name="connsiteY123" fmla="*/ 2299791 h 4548521"/>
                <a:gd name="connsiteX124" fmla="*/ 6071990 w 6371569"/>
                <a:gd name="connsiteY124" fmla="*/ 2312491 h 4548521"/>
                <a:gd name="connsiteX125" fmla="*/ 6230740 w 6371569"/>
                <a:gd name="connsiteY125" fmla="*/ 2331541 h 4548521"/>
                <a:gd name="connsiteX126" fmla="*/ 6338690 w 6371569"/>
                <a:gd name="connsiteY126" fmla="*/ 2325191 h 4548521"/>
                <a:gd name="connsiteX127" fmla="*/ 6370440 w 6371569"/>
                <a:gd name="connsiteY127" fmla="*/ 2236291 h 4548521"/>
                <a:gd name="connsiteX128" fmla="*/ 6306940 w 6371569"/>
                <a:gd name="connsiteY128" fmla="*/ 2102941 h 4548521"/>
                <a:gd name="connsiteX129" fmla="*/ 6300590 w 6371569"/>
                <a:gd name="connsiteY129" fmla="*/ 2033091 h 4548521"/>
                <a:gd name="connsiteX130" fmla="*/ 6281540 w 6371569"/>
                <a:gd name="connsiteY130" fmla="*/ 1969591 h 4548521"/>
                <a:gd name="connsiteX131" fmla="*/ 6268840 w 6371569"/>
                <a:gd name="connsiteY131" fmla="*/ 1937841 h 4548521"/>
                <a:gd name="connsiteX132" fmla="*/ 6249790 w 6371569"/>
                <a:gd name="connsiteY132" fmla="*/ 1899741 h 4548521"/>
                <a:gd name="connsiteX133" fmla="*/ 6243440 w 6371569"/>
                <a:gd name="connsiteY133" fmla="*/ 1874341 h 4548521"/>
                <a:gd name="connsiteX134" fmla="*/ 6256140 w 6371569"/>
                <a:gd name="connsiteY134" fmla="*/ 1753691 h 4548521"/>
                <a:gd name="connsiteX135" fmla="*/ 6230740 w 6371569"/>
                <a:gd name="connsiteY135" fmla="*/ 1677491 h 4548521"/>
                <a:gd name="connsiteX136" fmla="*/ 6211690 w 6371569"/>
                <a:gd name="connsiteY136" fmla="*/ 1569541 h 4548521"/>
                <a:gd name="connsiteX137" fmla="*/ 6059290 w 6371569"/>
                <a:gd name="connsiteY137" fmla="*/ 1474291 h 4548521"/>
                <a:gd name="connsiteX138" fmla="*/ 6002140 w 6371569"/>
                <a:gd name="connsiteY138" fmla="*/ 1461591 h 4548521"/>
                <a:gd name="connsiteX139" fmla="*/ 5964040 w 6371569"/>
                <a:gd name="connsiteY139" fmla="*/ 1448891 h 4548521"/>
                <a:gd name="connsiteX140" fmla="*/ 5944990 w 6371569"/>
                <a:gd name="connsiteY140" fmla="*/ 1442541 h 4548521"/>
                <a:gd name="connsiteX141" fmla="*/ 5887840 w 6371569"/>
                <a:gd name="connsiteY141" fmla="*/ 1429841 h 4548521"/>
                <a:gd name="connsiteX142" fmla="*/ 5868790 w 6371569"/>
                <a:gd name="connsiteY142" fmla="*/ 1423491 h 4548521"/>
                <a:gd name="connsiteX143" fmla="*/ 5690990 w 6371569"/>
                <a:gd name="connsiteY143" fmla="*/ 1436191 h 4548521"/>
                <a:gd name="connsiteX144" fmla="*/ 5462390 w 6371569"/>
                <a:gd name="connsiteY144" fmla="*/ 1544141 h 4548521"/>
                <a:gd name="connsiteX145" fmla="*/ 5335390 w 6371569"/>
                <a:gd name="connsiteY145" fmla="*/ 1575891 h 4548521"/>
                <a:gd name="connsiteX146" fmla="*/ 5179815 w 6371569"/>
                <a:gd name="connsiteY146" fmla="*/ 1547316 h 4548521"/>
                <a:gd name="connsiteX147" fmla="*/ 5065515 w 6371569"/>
                <a:gd name="connsiteY147" fmla="*/ 1512391 h 4548521"/>
                <a:gd name="connsiteX148" fmla="*/ 4966658 w 6371569"/>
                <a:gd name="connsiteY148" fmla="*/ 1452068 h 4548521"/>
                <a:gd name="connsiteX149" fmla="*/ 4884108 w 6371569"/>
                <a:gd name="connsiteY149" fmla="*/ 1442543 h 4548521"/>
                <a:gd name="connsiteX150" fmla="*/ 4823783 w 6371569"/>
                <a:gd name="connsiteY150" fmla="*/ 1436193 h 4548521"/>
                <a:gd name="connsiteX151" fmla="*/ 4728965 w 6371569"/>
                <a:gd name="connsiteY151" fmla="*/ 1499691 h 4548521"/>
                <a:gd name="connsiteX152" fmla="*/ 4605140 w 6371569"/>
                <a:gd name="connsiteY152" fmla="*/ 1490166 h 4548521"/>
                <a:gd name="connsiteX153" fmla="*/ 4525765 w 6371569"/>
                <a:gd name="connsiteY153" fmla="*/ 1464766 h 4548521"/>
                <a:gd name="connsiteX154" fmla="*/ 4455915 w 6371569"/>
                <a:gd name="connsiteY154" fmla="*/ 1474291 h 4548521"/>
                <a:gd name="connsiteX155" fmla="*/ 4351140 w 6371569"/>
                <a:gd name="connsiteY155" fmla="*/ 1407616 h 4548521"/>
                <a:gd name="connsiteX156" fmla="*/ 4274940 w 6371569"/>
                <a:gd name="connsiteY156" fmla="*/ 1423491 h 4548521"/>
                <a:gd name="connsiteX157" fmla="*/ 4170165 w 6371569"/>
                <a:gd name="connsiteY157" fmla="*/ 1366341 h 4548521"/>
                <a:gd name="connsiteX158" fmla="*/ 4084440 w 6371569"/>
                <a:gd name="connsiteY158" fmla="*/ 1309191 h 4548521"/>
                <a:gd name="connsiteX159" fmla="*/ 4027290 w 6371569"/>
                <a:gd name="connsiteY159" fmla="*/ 1242516 h 4548521"/>
                <a:gd name="connsiteX160" fmla="*/ 3878065 w 6371569"/>
                <a:gd name="connsiteY160" fmla="*/ 1286966 h 4548521"/>
                <a:gd name="connsiteX161" fmla="*/ 3747890 w 6371569"/>
                <a:gd name="connsiteY161" fmla="*/ 1271091 h 4548521"/>
                <a:gd name="connsiteX162" fmla="*/ 3652640 w 6371569"/>
                <a:gd name="connsiteY162" fmla="*/ 1255216 h 4548521"/>
                <a:gd name="connsiteX163" fmla="*/ 3573265 w 6371569"/>
                <a:gd name="connsiteY163" fmla="*/ 1277441 h 4548521"/>
                <a:gd name="connsiteX164" fmla="*/ 3487540 w 6371569"/>
                <a:gd name="connsiteY164" fmla="*/ 1404441 h 4548521"/>
                <a:gd name="connsiteX165" fmla="*/ 3515683 w 6371569"/>
                <a:gd name="connsiteY165" fmla="*/ 1499693 h 4548521"/>
                <a:gd name="connsiteX166" fmla="*/ 3465315 w 6371569"/>
                <a:gd name="connsiteY166" fmla="*/ 1506041 h 4548521"/>
                <a:gd name="connsiteX167" fmla="*/ 3357365 w 6371569"/>
                <a:gd name="connsiteY167" fmla="*/ 1563191 h 4548521"/>
                <a:gd name="connsiteX168" fmla="*/ 3281165 w 6371569"/>
                <a:gd name="connsiteY168" fmla="*/ 1521916 h 4548521"/>
                <a:gd name="connsiteX169" fmla="*/ 3230365 w 6371569"/>
                <a:gd name="connsiteY169" fmla="*/ 1477466 h 4548521"/>
                <a:gd name="connsiteX170" fmla="*/ 3176390 w 6371569"/>
                <a:gd name="connsiteY170" fmla="*/ 1429841 h 4548521"/>
                <a:gd name="connsiteX171" fmla="*/ 3157340 w 6371569"/>
                <a:gd name="connsiteY171" fmla="*/ 1410791 h 4548521"/>
                <a:gd name="connsiteX172" fmla="*/ 3150990 w 6371569"/>
                <a:gd name="connsiteY172" fmla="*/ 1439366 h 4548521"/>
                <a:gd name="connsiteX173" fmla="*/ 3128765 w 6371569"/>
                <a:gd name="connsiteY173" fmla="*/ 1413966 h 4548521"/>
                <a:gd name="connsiteX174" fmla="*/ 3093840 w 6371569"/>
                <a:gd name="connsiteY174" fmla="*/ 1394916 h 4548521"/>
                <a:gd name="connsiteX175" fmla="*/ 3077965 w 6371569"/>
                <a:gd name="connsiteY175" fmla="*/ 1359991 h 4548521"/>
                <a:gd name="connsiteX176" fmla="*/ 3043040 w 6371569"/>
                <a:gd name="connsiteY176" fmla="*/ 1321891 h 4548521"/>
                <a:gd name="connsiteX177" fmla="*/ 3017640 w 6371569"/>
                <a:gd name="connsiteY177" fmla="*/ 1271091 h 4548521"/>
                <a:gd name="connsiteX178" fmla="*/ 3030340 w 6371569"/>
                <a:gd name="connsiteY178" fmla="*/ 1232991 h 4548521"/>
                <a:gd name="connsiteX179" fmla="*/ 3011290 w 6371569"/>
                <a:gd name="connsiteY179" fmla="*/ 1213941 h 4548521"/>
                <a:gd name="connsiteX180" fmla="*/ 2985890 w 6371569"/>
                <a:gd name="connsiteY180" fmla="*/ 1194891 h 4548521"/>
                <a:gd name="connsiteX181" fmla="*/ 2966840 w 6371569"/>
                <a:gd name="connsiteY181" fmla="*/ 1169491 h 4548521"/>
                <a:gd name="connsiteX182" fmla="*/ 2935090 w 6371569"/>
                <a:gd name="connsiteY182" fmla="*/ 1166316 h 4548521"/>
                <a:gd name="connsiteX183" fmla="*/ 2862065 w 6371569"/>
                <a:gd name="connsiteY183" fmla="*/ 1102816 h 4548521"/>
                <a:gd name="connsiteX184" fmla="*/ 2823965 w 6371569"/>
                <a:gd name="connsiteY184" fmla="*/ 1086941 h 4548521"/>
                <a:gd name="connsiteX185" fmla="*/ 2785865 w 6371569"/>
                <a:gd name="connsiteY185" fmla="*/ 1052016 h 4548521"/>
                <a:gd name="connsiteX186" fmla="*/ 2801740 w 6371569"/>
                <a:gd name="connsiteY186" fmla="*/ 1004391 h 4548521"/>
                <a:gd name="connsiteX187" fmla="*/ 2757290 w 6371569"/>
                <a:gd name="connsiteY187" fmla="*/ 966291 h 4548521"/>
                <a:gd name="connsiteX188" fmla="*/ 2719190 w 6371569"/>
                <a:gd name="connsiteY188" fmla="*/ 928191 h 4548521"/>
                <a:gd name="connsiteX189" fmla="*/ 2700140 w 6371569"/>
                <a:gd name="connsiteY189" fmla="*/ 915491 h 4548521"/>
                <a:gd name="connsiteX190" fmla="*/ 2655690 w 6371569"/>
                <a:gd name="connsiteY190" fmla="*/ 871041 h 4548521"/>
                <a:gd name="connsiteX191" fmla="*/ 2630290 w 6371569"/>
                <a:gd name="connsiteY191" fmla="*/ 832941 h 4548521"/>
                <a:gd name="connsiteX192" fmla="*/ 2598540 w 6371569"/>
                <a:gd name="connsiteY192" fmla="*/ 801191 h 4548521"/>
                <a:gd name="connsiteX193" fmla="*/ 2585840 w 6371569"/>
                <a:gd name="connsiteY193" fmla="*/ 782141 h 4548521"/>
                <a:gd name="connsiteX194" fmla="*/ 2522340 w 6371569"/>
                <a:gd name="connsiteY194" fmla="*/ 744041 h 4548521"/>
                <a:gd name="connsiteX195" fmla="*/ 2503290 w 6371569"/>
                <a:gd name="connsiteY195" fmla="*/ 724991 h 4548521"/>
                <a:gd name="connsiteX196" fmla="*/ 2452490 w 6371569"/>
                <a:gd name="connsiteY196" fmla="*/ 693241 h 4548521"/>
                <a:gd name="connsiteX197" fmla="*/ 2376290 w 6371569"/>
                <a:gd name="connsiteY197" fmla="*/ 642441 h 4548521"/>
                <a:gd name="connsiteX198" fmla="*/ 2331840 w 6371569"/>
                <a:gd name="connsiteY198" fmla="*/ 585291 h 4548521"/>
                <a:gd name="connsiteX199" fmla="*/ 2293740 w 6371569"/>
                <a:gd name="connsiteY199" fmla="*/ 547191 h 4548521"/>
                <a:gd name="connsiteX200" fmla="*/ 2268340 w 6371569"/>
                <a:gd name="connsiteY200" fmla="*/ 496391 h 4548521"/>
                <a:gd name="connsiteX201" fmla="*/ 2223890 w 6371569"/>
                <a:gd name="connsiteY201" fmla="*/ 350341 h 4548521"/>
                <a:gd name="connsiteX202" fmla="*/ 2211190 w 6371569"/>
                <a:gd name="connsiteY202" fmla="*/ 331291 h 4548521"/>
                <a:gd name="connsiteX203" fmla="*/ 2204840 w 6371569"/>
                <a:gd name="connsiteY203" fmla="*/ 312241 h 4548521"/>
                <a:gd name="connsiteX204" fmla="*/ 2179440 w 6371569"/>
                <a:gd name="connsiteY204" fmla="*/ 274141 h 4548521"/>
                <a:gd name="connsiteX205" fmla="*/ 2122290 w 6371569"/>
                <a:gd name="connsiteY205" fmla="*/ 134441 h 4548521"/>
                <a:gd name="connsiteX206" fmla="*/ 2096890 w 6371569"/>
                <a:gd name="connsiteY206" fmla="*/ 96341 h 4548521"/>
                <a:gd name="connsiteX207" fmla="*/ 2071490 w 6371569"/>
                <a:gd name="connsiteY207" fmla="*/ 89991 h 4548521"/>
                <a:gd name="connsiteX208" fmla="*/ 2001640 w 6371569"/>
                <a:gd name="connsiteY208" fmla="*/ 58241 h 4548521"/>
                <a:gd name="connsiteX209" fmla="*/ 1982590 w 6371569"/>
                <a:gd name="connsiteY209" fmla="*/ 45541 h 4548521"/>
                <a:gd name="connsiteX210" fmla="*/ 1684140 w 6371569"/>
                <a:gd name="connsiteY210" fmla="*/ 26491 h 4548521"/>
                <a:gd name="connsiteX211" fmla="*/ 763390 w 6371569"/>
                <a:gd name="connsiteY211" fmla="*/ 13791 h 4548521"/>
                <a:gd name="connsiteX212" fmla="*/ 503040 w 6371569"/>
                <a:gd name="connsiteY212" fmla="*/ 1091 h 4548521"/>
                <a:gd name="connsiteX213" fmla="*/ 452240 w 6371569"/>
                <a:gd name="connsiteY213" fmla="*/ 20141 h 4548521"/>
                <a:gd name="connsiteX214" fmla="*/ 134740 w 6371569"/>
                <a:gd name="connsiteY214" fmla="*/ 20141 h 4548521"/>
                <a:gd name="connsiteX215" fmla="*/ 45840 w 6371569"/>
                <a:gd name="connsiteY215" fmla="*/ 64591 h 4548521"/>
                <a:gd name="connsiteX216" fmla="*/ 26790 w 6371569"/>
                <a:gd name="connsiteY216" fmla="*/ 229691 h 4548521"/>
                <a:gd name="connsiteX217" fmla="*/ 7740 w 6371569"/>
                <a:gd name="connsiteY217" fmla="*/ 369391 h 4548521"/>
                <a:gd name="connsiteX218" fmla="*/ 20440 w 6371569"/>
                <a:gd name="connsiteY21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38590 w 6371569"/>
                <a:gd name="connsiteY115" fmla="*/ 2661741 h 4548521"/>
                <a:gd name="connsiteX116" fmla="*/ 5475090 w 6371569"/>
                <a:gd name="connsiteY116" fmla="*/ 2617291 h 4548521"/>
                <a:gd name="connsiteX117" fmla="*/ 5500490 w 6371569"/>
                <a:gd name="connsiteY117" fmla="*/ 2534741 h 4548521"/>
                <a:gd name="connsiteX118" fmla="*/ 5538590 w 6371569"/>
                <a:gd name="connsiteY118" fmla="*/ 2433141 h 4548521"/>
                <a:gd name="connsiteX119" fmla="*/ 5513190 w 6371569"/>
                <a:gd name="connsiteY119" fmla="*/ 2356941 h 4548521"/>
                <a:gd name="connsiteX120" fmla="*/ 5551290 w 6371569"/>
                <a:gd name="connsiteY120" fmla="*/ 2293441 h 4548521"/>
                <a:gd name="connsiteX121" fmla="*/ 5576690 w 6371569"/>
                <a:gd name="connsiteY121" fmla="*/ 2287091 h 4548521"/>
                <a:gd name="connsiteX122" fmla="*/ 5722740 w 6371569"/>
                <a:gd name="connsiteY122" fmla="*/ 2331541 h 4548521"/>
                <a:gd name="connsiteX123" fmla="*/ 5843390 w 6371569"/>
                <a:gd name="connsiteY123" fmla="*/ 2299791 h 4548521"/>
                <a:gd name="connsiteX124" fmla="*/ 6071990 w 6371569"/>
                <a:gd name="connsiteY124" fmla="*/ 2312491 h 4548521"/>
                <a:gd name="connsiteX125" fmla="*/ 6230740 w 6371569"/>
                <a:gd name="connsiteY125" fmla="*/ 2331541 h 4548521"/>
                <a:gd name="connsiteX126" fmla="*/ 6338690 w 6371569"/>
                <a:gd name="connsiteY126" fmla="*/ 2325191 h 4548521"/>
                <a:gd name="connsiteX127" fmla="*/ 6370440 w 6371569"/>
                <a:gd name="connsiteY127" fmla="*/ 2236291 h 4548521"/>
                <a:gd name="connsiteX128" fmla="*/ 6306940 w 6371569"/>
                <a:gd name="connsiteY128" fmla="*/ 2102941 h 4548521"/>
                <a:gd name="connsiteX129" fmla="*/ 6300590 w 6371569"/>
                <a:gd name="connsiteY129" fmla="*/ 2033091 h 4548521"/>
                <a:gd name="connsiteX130" fmla="*/ 6281540 w 6371569"/>
                <a:gd name="connsiteY130" fmla="*/ 1969591 h 4548521"/>
                <a:gd name="connsiteX131" fmla="*/ 6268840 w 6371569"/>
                <a:gd name="connsiteY131" fmla="*/ 1937841 h 4548521"/>
                <a:gd name="connsiteX132" fmla="*/ 6249790 w 6371569"/>
                <a:gd name="connsiteY132" fmla="*/ 1899741 h 4548521"/>
                <a:gd name="connsiteX133" fmla="*/ 6243440 w 6371569"/>
                <a:gd name="connsiteY133" fmla="*/ 1874341 h 4548521"/>
                <a:gd name="connsiteX134" fmla="*/ 6256140 w 6371569"/>
                <a:gd name="connsiteY134" fmla="*/ 1753691 h 4548521"/>
                <a:gd name="connsiteX135" fmla="*/ 6230740 w 6371569"/>
                <a:gd name="connsiteY135" fmla="*/ 1677491 h 4548521"/>
                <a:gd name="connsiteX136" fmla="*/ 6211690 w 6371569"/>
                <a:gd name="connsiteY136" fmla="*/ 1569541 h 4548521"/>
                <a:gd name="connsiteX137" fmla="*/ 6059290 w 6371569"/>
                <a:gd name="connsiteY137" fmla="*/ 1474291 h 4548521"/>
                <a:gd name="connsiteX138" fmla="*/ 6002140 w 6371569"/>
                <a:gd name="connsiteY138" fmla="*/ 1461591 h 4548521"/>
                <a:gd name="connsiteX139" fmla="*/ 5964040 w 6371569"/>
                <a:gd name="connsiteY139" fmla="*/ 1448891 h 4548521"/>
                <a:gd name="connsiteX140" fmla="*/ 5944990 w 6371569"/>
                <a:gd name="connsiteY140" fmla="*/ 1442541 h 4548521"/>
                <a:gd name="connsiteX141" fmla="*/ 5887840 w 6371569"/>
                <a:gd name="connsiteY141" fmla="*/ 1429841 h 4548521"/>
                <a:gd name="connsiteX142" fmla="*/ 5868790 w 6371569"/>
                <a:gd name="connsiteY142" fmla="*/ 1423491 h 4548521"/>
                <a:gd name="connsiteX143" fmla="*/ 5690990 w 6371569"/>
                <a:gd name="connsiteY143" fmla="*/ 1436191 h 4548521"/>
                <a:gd name="connsiteX144" fmla="*/ 5462390 w 6371569"/>
                <a:gd name="connsiteY144" fmla="*/ 1544141 h 4548521"/>
                <a:gd name="connsiteX145" fmla="*/ 5335390 w 6371569"/>
                <a:gd name="connsiteY145" fmla="*/ 1575891 h 4548521"/>
                <a:gd name="connsiteX146" fmla="*/ 5179815 w 6371569"/>
                <a:gd name="connsiteY146" fmla="*/ 1547316 h 4548521"/>
                <a:gd name="connsiteX147" fmla="*/ 5065515 w 6371569"/>
                <a:gd name="connsiteY147" fmla="*/ 1512391 h 4548521"/>
                <a:gd name="connsiteX148" fmla="*/ 4966658 w 6371569"/>
                <a:gd name="connsiteY148" fmla="*/ 1452068 h 4548521"/>
                <a:gd name="connsiteX149" fmla="*/ 4884108 w 6371569"/>
                <a:gd name="connsiteY149" fmla="*/ 1442543 h 4548521"/>
                <a:gd name="connsiteX150" fmla="*/ 4823783 w 6371569"/>
                <a:gd name="connsiteY150" fmla="*/ 1436193 h 4548521"/>
                <a:gd name="connsiteX151" fmla="*/ 4728965 w 6371569"/>
                <a:gd name="connsiteY151" fmla="*/ 1499691 h 4548521"/>
                <a:gd name="connsiteX152" fmla="*/ 4605140 w 6371569"/>
                <a:gd name="connsiteY152" fmla="*/ 1490166 h 4548521"/>
                <a:gd name="connsiteX153" fmla="*/ 4525765 w 6371569"/>
                <a:gd name="connsiteY153" fmla="*/ 1464766 h 4548521"/>
                <a:gd name="connsiteX154" fmla="*/ 4455915 w 6371569"/>
                <a:gd name="connsiteY154" fmla="*/ 1474291 h 4548521"/>
                <a:gd name="connsiteX155" fmla="*/ 4351140 w 6371569"/>
                <a:gd name="connsiteY155" fmla="*/ 1407616 h 4548521"/>
                <a:gd name="connsiteX156" fmla="*/ 4274940 w 6371569"/>
                <a:gd name="connsiteY156" fmla="*/ 1423491 h 4548521"/>
                <a:gd name="connsiteX157" fmla="*/ 4170165 w 6371569"/>
                <a:gd name="connsiteY157" fmla="*/ 1366341 h 4548521"/>
                <a:gd name="connsiteX158" fmla="*/ 4084440 w 6371569"/>
                <a:gd name="connsiteY158" fmla="*/ 1309191 h 4548521"/>
                <a:gd name="connsiteX159" fmla="*/ 4027290 w 6371569"/>
                <a:gd name="connsiteY159" fmla="*/ 1242516 h 4548521"/>
                <a:gd name="connsiteX160" fmla="*/ 3878065 w 6371569"/>
                <a:gd name="connsiteY160" fmla="*/ 1286966 h 4548521"/>
                <a:gd name="connsiteX161" fmla="*/ 3747890 w 6371569"/>
                <a:gd name="connsiteY161" fmla="*/ 1271091 h 4548521"/>
                <a:gd name="connsiteX162" fmla="*/ 3652640 w 6371569"/>
                <a:gd name="connsiteY162" fmla="*/ 1255216 h 4548521"/>
                <a:gd name="connsiteX163" fmla="*/ 3573265 w 6371569"/>
                <a:gd name="connsiteY163" fmla="*/ 1277441 h 4548521"/>
                <a:gd name="connsiteX164" fmla="*/ 3487540 w 6371569"/>
                <a:gd name="connsiteY164" fmla="*/ 1404441 h 4548521"/>
                <a:gd name="connsiteX165" fmla="*/ 3515683 w 6371569"/>
                <a:gd name="connsiteY165" fmla="*/ 1499693 h 4548521"/>
                <a:gd name="connsiteX166" fmla="*/ 3465315 w 6371569"/>
                <a:gd name="connsiteY166" fmla="*/ 1506041 h 4548521"/>
                <a:gd name="connsiteX167" fmla="*/ 3357365 w 6371569"/>
                <a:gd name="connsiteY167" fmla="*/ 1563191 h 4548521"/>
                <a:gd name="connsiteX168" fmla="*/ 3281165 w 6371569"/>
                <a:gd name="connsiteY168" fmla="*/ 1521916 h 4548521"/>
                <a:gd name="connsiteX169" fmla="*/ 3230365 w 6371569"/>
                <a:gd name="connsiteY169" fmla="*/ 1477466 h 4548521"/>
                <a:gd name="connsiteX170" fmla="*/ 3176390 w 6371569"/>
                <a:gd name="connsiteY170" fmla="*/ 1429841 h 4548521"/>
                <a:gd name="connsiteX171" fmla="*/ 3157340 w 6371569"/>
                <a:gd name="connsiteY171" fmla="*/ 1410791 h 4548521"/>
                <a:gd name="connsiteX172" fmla="*/ 3150990 w 6371569"/>
                <a:gd name="connsiteY172" fmla="*/ 1439366 h 4548521"/>
                <a:gd name="connsiteX173" fmla="*/ 3128765 w 6371569"/>
                <a:gd name="connsiteY173" fmla="*/ 1413966 h 4548521"/>
                <a:gd name="connsiteX174" fmla="*/ 3093840 w 6371569"/>
                <a:gd name="connsiteY174" fmla="*/ 1394916 h 4548521"/>
                <a:gd name="connsiteX175" fmla="*/ 3077965 w 6371569"/>
                <a:gd name="connsiteY175" fmla="*/ 1359991 h 4548521"/>
                <a:gd name="connsiteX176" fmla="*/ 3043040 w 6371569"/>
                <a:gd name="connsiteY176" fmla="*/ 1321891 h 4548521"/>
                <a:gd name="connsiteX177" fmla="*/ 3017640 w 6371569"/>
                <a:gd name="connsiteY177" fmla="*/ 1271091 h 4548521"/>
                <a:gd name="connsiteX178" fmla="*/ 3030340 w 6371569"/>
                <a:gd name="connsiteY178" fmla="*/ 1232991 h 4548521"/>
                <a:gd name="connsiteX179" fmla="*/ 3011290 w 6371569"/>
                <a:gd name="connsiteY179" fmla="*/ 1213941 h 4548521"/>
                <a:gd name="connsiteX180" fmla="*/ 2985890 w 6371569"/>
                <a:gd name="connsiteY180" fmla="*/ 1194891 h 4548521"/>
                <a:gd name="connsiteX181" fmla="*/ 2966840 w 6371569"/>
                <a:gd name="connsiteY181" fmla="*/ 1169491 h 4548521"/>
                <a:gd name="connsiteX182" fmla="*/ 2935090 w 6371569"/>
                <a:gd name="connsiteY182" fmla="*/ 1166316 h 4548521"/>
                <a:gd name="connsiteX183" fmla="*/ 2862065 w 6371569"/>
                <a:gd name="connsiteY183" fmla="*/ 1102816 h 4548521"/>
                <a:gd name="connsiteX184" fmla="*/ 2823965 w 6371569"/>
                <a:gd name="connsiteY184" fmla="*/ 1086941 h 4548521"/>
                <a:gd name="connsiteX185" fmla="*/ 2785865 w 6371569"/>
                <a:gd name="connsiteY185" fmla="*/ 1052016 h 4548521"/>
                <a:gd name="connsiteX186" fmla="*/ 2801740 w 6371569"/>
                <a:gd name="connsiteY186" fmla="*/ 1004391 h 4548521"/>
                <a:gd name="connsiteX187" fmla="*/ 2757290 w 6371569"/>
                <a:gd name="connsiteY187" fmla="*/ 966291 h 4548521"/>
                <a:gd name="connsiteX188" fmla="*/ 2719190 w 6371569"/>
                <a:gd name="connsiteY188" fmla="*/ 928191 h 4548521"/>
                <a:gd name="connsiteX189" fmla="*/ 2700140 w 6371569"/>
                <a:gd name="connsiteY189" fmla="*/ 915491 h 4548521"/>
                <a:gd name="connsiteX190" fmla="*/ 2655690 w 6371569"/>
                <a:gd name="connsiteY190" fmla="*/ 871041 h 4548521"/>
                <a:gd name="connsiteX191" fmla="*/ 2630290 w 6371569"/>
                <a:gd name="connsiteY191" fmla="*/ 832941 h 4548521"/>
                <a:gd name="connsiteX192" fmla="*/ 2598540 w 6371569"/>
                <a:gd name="connsiteY192" fmla="*/ 801191 h 4548521"/>
                <a:gd name="connsiteX193" fmla="*/ 2585840 w 6371569"/>
                <a:gd name="connsiteY193" fmla="*/ 782141 h 4548521"/>
                <a:gd name="connsiteX194" fmla="*/ 2522340 w 6371569"/>
                <a:gd name="connsiteY194" fmla="*/ 744041 h 4548521"/>
                <a:gd name="connsiteX195" fmla="*/ 2503290 w 6371569"/>
                <a:gd name="connsiteY195" fmla="*/ 724991 h 4548521"/>
                <a:gd name="connsiteX196" fmla="*/ 2452490 w 6371569"/>
                <a:gd name="connsiteY196" fmla="*/ 693241 h 4548521"/>
                <a:gd name="connsiteX197" fmla="*/ 2376290 w 6371569"/>
                <a:gd name="connsiteY197" fmla="*/ 642441 h 4548521"/>
                <a:gd name="connsiteX198" fmla="*/ 2331840 w 6371569"/>
                <a:gd name="connsiteY198" fmla="*/ 585291 h 4548521"/>
                <a:gd name="connsiteX199" fmla="*/ 2293740 w 6371569"/>
                <a:gd name="connsiteY199" fmla="*/ 547191 h 4548521"/>
                <a:gd name="connsiteX200" fmla="*/ 2268340 w 6371569"/>
                <a:gd name="connsiteY200" fmla="*/ 496391 h 4548521"/>
                <a:gd name="connsiteX201" fmla="*/ 2223890 w 6371569"/>
                <a:gd name="connsiteY201" fmla="*/ 350341 h 4548521"/>
                <a:gd name="connsiteX202" fmla="*/ 2211190 w 6371569"/>
                <a:gd name="connsiteY202" fmla="*/ 331291 h 4548521"/>
                <a:gd name="connsiteX203" fmla="*/ 2204840 w 6371569"/>
                <a:gd name="connsiteY203" fmla="*/ 312241 h 4548521"/>
                <a:gd name="connsiteX204" fmla="*/ 2179440 w 6371569"/>
                <a:gd name="connsiteY204" fmla="*/ 274141 h 4548521"/>
                <a:gd name="connsiteX205" fmla="*/ 2122290 w 6371569"/>
                <a:gd name="connsiteY205" fmla="*/ 134441 h 4548521"/>
                <a:gd name="connsiteX206" fmla="*/ 2096890 w 6371569"/>
                <a:gd name="connsiteY206" fmla="*/ 96341 h 4548521"/>
                <a:gd name="connsiteX207" fmla="*/ 2071490 w 6371569"/>
                <a:gd name="connsiteY207" fmla="*/ 89991 h 4548521"/>
                <a:gd name="connsiteX208" fmla="*/ 2001640 w 6371569"/>
                <a:gd name="connsiteY208" fmla="*/ 58241 h 4548521"/>
                <a:gd name="connsiteX209" fmla="*/ 1982590 w 6371569"/>
                <a:gd name="connsiteY209" fmla="*/ 45541 h 4548521"/>
                <a:gd name="connsiteX210" fmla="*/ 1684140 w 6371569"/>
                <a:gd name="connsiteY210" fmla="*/ 26491 h 4548521"/>
                <a:gd name="connsiteX211" fmla="*/ 763390 w 6371569"/>
                <a:gd name="connsiteY211" fmla="*/ 13791 h 4548521"/>
                <a:gd name="connsiteX212" fmla="*/ 503040 w 6371569"/>
                <a:gd name="connsiteY212" fmla="*/ 1091 h 4548521"/>
                <a:gd name="connsiteX213" fmla="*/ 452240 w 6371569"/>
                <a:gd name="connsiteY213" fmla="*/ 20141 h 4548521"/>
                <a:gd name="connsiteX214" fmla="*/ 134740 w 6371569"/>
                <a:gd name="connsiteY214" fmla="*/ 20141 h 4548521"/>
                <a:gd name="connsiteX215" fmla="*/ 45840 w 6371569"/>
                <a:gd name="connsiteY215" fmla="*/ 64591 h 4548521"/>
                <a:gd name="connsiteX216" fmla="*/ 26790 w 6371569"/>
                <a:gd name="connsiteY216" fmla="*/ 229691 h 4548521"/>
                <a:gd name="connsiteX217" fmla="*/ 7740 w 6371569"/>
                <a:gd name="connsiteY217" fmla="*/ 369391 h 4548521"/>
                <a:gd name="connsiteX218" fmla="*/ 20440 w 6371569"/>
                <a:gd name="connsiteY21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475090 w 6371569"/>
                <a:gd name="connsiteY116" fmla="*/ 2617291 h 4548521"/>
                <a:gd name="connsiteX117" fmla="*/ 5500490 w 6371569"/>
                <a:gd name="connsiteY117" fmla="*/ 2534741 h 4548521"/>
                <a:gd name="connsiteX118" fmla="*/ 5538590 w 6371569"/>
                <a:gd name="connsiteY118" fmla="*/ 2433141 h 4548521"/>
                <a:gd name="connsiteX119" fmla="*/ 5513190 w 6371569"/>
                <a:gd name="connsiteY119" fmla="*/ 2356941 h 4548521"/>
                <a:gd name="connsiteX120" fmla="*/ 5551290 w 6371569"/>
                <a:gd name="connsiteY120" fmla="*/ 2293441 h 4548521"/>
                <a:gd name="connsiteX121" fmla="*/ 5576690 w 6371569"/>
                <a:gd name="connsiteY121" fmla="*/ 2287091 h 4548521"/>
                <a:gd name="connsiteX122" fmla="*/ 5722740 w 6371569"/>
                <a:gd name="connsiteY122" fmla="*/ 2331541 h 4548521"/>
                <a:gd name="connsiteX123" fmla="*/ 5843390 w 6371569"/>
                <a:gd name="connsiteY123" fmla="*/ 2299791 h 4548521"/>
                <a:gd name="connsiteX124" fmla="*/ 6071990 w 6371569"/>
                <a:gd name="connsiteY124" fmla="*/ 2312491 h 4548521"/>
                <a:gd name="connsiteX125" fmla="*/ 6230740 w 6371569"/>
                <a:gd name="connsiteY125" fmla="*/ 2331541 h 4548521"/>
                <a:gd name="connsiteX126" fmla="*/ 6338690 w 6371569"/>
                <a:gd name="connsiteY126" fmla="*/ 2325191 h 4548521"/>
                <a:gd name="connsiteX127" fmla="*/ 6370440 w 6371569"/>
                <a:gd name="connsiteY127" fmla="*/ 2236291 h 4548521"/>
                <a:gd name="connsiteX128" fmla="*/ 6306940 w 6371569"/>
                <a:gd name="connsiteY128" fmla="*/ 2102941 h 4548521"/>
                <a:gd name="connsiteX129" fmla="*/ 6300590 w 6371569"/>
                <a:gd name="connsiteY129" fmla="*/ 2033091 h 4548521"/>
                <a:gd name="connsiteX130" fmla="*/ 6281540 w 6371569"/>
                <a:gd name="connsiteY130" fmla="*/ 1969591 h 4548521"/>
                <a:gd name="connsiteX131" fmla="*/ 6268840 w 6371569"/>
                <a:gd name="connsiteY131" fmla="*/ 1937841 h 4548521"/>
                <a:gd name="connsiteX132" fmla="*/ 6249790 w 6371569"/>
                <a:gd name="connsiteY132" fmla="*/ 1899741 h 4548521"/>
                <a:gd name="connsiteX133" fmla="*/ 6243440 w 6371569"/>
                <a:gd name="connsiteY133" fmla="*/ 1874341 h 4548521"/>
                <a:gd name="connsiteX134" fmla="*/ 6256140 w 6371569"/>
                <a:gd name="connsiteY134" fmla="*/ 1753691 h 4548521"/>
                <a:gd name="connsiteX135" fmla="*/ 6230740 w 6371569"/>
                <a:gd name="connsiteY135" fmla="*/ 1677491 h 4548521"/>
                <a:gd name="connsiteX136" fmla="*/ 6211690 w 6371569"/>
                <a:gd name="connsiteY136" fmla="*/ 1569541 h 4548521"/>
                <a:gd name="connsiteX137" fmla="*/ 6059290 w 6371569"/>
                <a:gd name="connsiteY137" fmla="*/ 1474291 h 4548521"/>
                <a:gd name="connsiteX138" fmla="*/ 6002140 w 6371569"/>
                <a:gd name="connsiteY138" fmla="*/ 1461591 h 4548521"/>
                <a:gd name="connsiteX139" fmla="*/ 5964040 w 6371569"/>
                <a:gd name="connsiteY139" fmla="*/ 1448891 h 4548521"/>
                <a:gd name="connsiteX140" fmla="*/ 5944990 w 6371569"/>
                <a:gd name="connsiteY140" fmla="*/ 1442541 h 4548521"/>
                <a:gd name="connsiteX141" fmla="*/ 5887840 w 6371569"/>
                <a:gd name="connsiteY141" fmla="*/ 1429841 h 4548521"/>
                <a:gd name="connsiteX142" fmla="*/ 5868790 w 6371569"/>
                <a:gd name="connsiteY142" fmla="*/ 1423491 h 4548521"/>
                <a:gd name="connsiteX143" fmla="*/ 5690990 w 6371569"/>
                <a:gd name="connsiteY143" fmla="*/ 1436191 h 4548521"/>
                <a:gd name="connsiteX144" fmla="*/ 5462390 w 6371569"/>
                <a:gd name="connsiteY144" fmla="*/ 1544141 h 4548521"/>
                <a:gd name="connsiteX145" fmla="*/ 5335390 w 6371569"/>
                <a:gd name="connsiteY145" fmla="*/ 1575891 h 4548521"/>
                <a:gd name="connsiteX146" fmla="*/ 5179815 w 6371569"/>
                <a:gd name="connsiteY146" fmla="*/ 1547316 h 4548521"/>
                <a:gd name="connsiteX147" fmla="*/ 5065515 w 6371569"/>
                <a:gd name="connsiteY147" fmla="*/ 1512391 h 4548521"/>
                <a:gd name="connsiteX148" fmla="*/ 4966658 w 6371569"/>
                <a:gd name="connsiteY148" fmla="*/ 1452068 h 4548521"/>
                <a:gd name="connsiteX149" fmla="*/ 4884108 w 6371569"/>
                <a:gd name="connsiteY149" fmla="*/ 1442543 h 4548521"/>
                <a:gd name="connsiteX150" fmla="*/ 4823783 w 6371569"/>
                <a:gd name="connsiteY150" fmla="*/ 1436193 h 4548521"/>
                <a:gd name="connsiteX151" fmla="*/ 4728965 w 6371569"/>
                <a:gd name="connsiteY151" fmla="*/ 1499691 h 4548521"/>
                <a:gd name="connsiteX152" fmla="*/ 4605140 w 6371569"/>
                <a:gd name="connsiteY152" fmla="*/ 1490166 h 4548521"/>
                <a:gd name="connsiteX153" fmla="*/ 4525765 w 6371569"/>
                <a:gd name="connsiteY153" fmla="*/ 1464766 h 4548521"/>
                <a:gd name="connsiteX154" fmla="*/ 4455915 w 6371569"/>
                <a:gd name="connsiteY154" fmla="*/ 1474291 h 4548521"/>
                <a:gd name="connsiteX155" fmla="*/ 4351140 w 6371569"/>
                <a:gd name="connsiteY155" fmla="*/ 1407616 h 4548521"/>
                <a:gd name="connsiteX156" fmla="*/ 4274940 w 6371569"/>
                <a:gd name="connsiteY156" fmla="*/ 1423491 h 4548521"/>
                <a:gd name="connsiteX157" fmla="*/ 4170165 w 6371569"/>
                <a:gd name="connsiteY157" fmla="*/ 1366341 h 4548521"/>
                <a:gd name="connsiteX158" fmla="*/ 4084440 w 6371569"/>
                <a:gd name="connsiteY158" fmla="*/ 1309191 h 4548521"/>
                <a:gd name="connsiteX159" fmla="*/ 4027290 w 6371569"/>
                <a:gd name="connsiteY159" fmla="*/ 1242516 h 4548521"/>
                <a:gd name="connsiteX160" fmla="*/ 3878065 w 6371569"/>
                <a:gd name="connsiteY160" fmla="*/ 1286966 h 4548521"/>
                <a:gd name="connsiteX161" fmla="*/ 3747890 w 6371569"/>
                <a:gd name="connsiteY161" fmla="*/ 1271091 h 4548521"/>
                <a:gd name="connsiteX162" fmla="*/ 3652640 w 6371569"/>
                <a:gd name="connsiteY162" fmla="*/ 1255216 h 4548521"/>
                <a:gd name="connsiteX163" fmla="*/ 3573265 w 6371569"/>
                <a:gd name="connsiteY163" fmla="*/ 1277441 h 4548521"/>
                <a:gd name="connsiteX164" fmla="*/ 3487540 w 6371569"/>
                <a:gd name="connsiteY164" fmla="*/ 1404441 h 4548521"/>
                <a:gd name="connsiteX165" fmla="*/ 3515683 w 6371569"/>
                <a:gd name="connsiteY165" fmla="*/ 1499693 h 4548521"/>
                <a:gd name="connsiteX166" fmla="*/ 3465315 w 6371569"/>
                <a:gd name="connsiteY166" fmla="*/ 1506041 h 4548521"/>
                <a:gd name="connsiteX167" fmla="*/ 3357365 w 6371569"/>
                <a:gd name="connsiteY167" fmla="*/ 1563191 h 4548521"/>
                <a:gd name="connsiteX168" fmla="*/ 3281165 w 6371569"/>
                <a:gd name="connsiteY168" fmla="*/ 1521916 h 4548521"/>
                <a:gd name="connsiteX169" fmla="*/ 3230365 w 6371569"/>
                <a:gd name="connsiteY169" fmla="*/ 1477466 h 4548521"/>
                <a:gd name="connsiteX170" fmla="*/ 3176390 w 6371569"/>
                <a:gd name="connsiteY170" fmla="*/ 1429841 h 4548521"/>
                <a:gd name="connsiteX171" fmla="*/ 3157340 w 6371569"/>
                <a:gd name="connsiteY171" fmla="*/ 1410791 h 4548521"/>
                <a:gd name="connsiteX172" fmla="*/ 3150990 w 6371569"/>
                <a:gd name="connsiteY172" fmla="*/ 1439366 h 4548521"/>
                <a:gd name="connsiteX173" fmla="*/ 3128765 w 6371569"/>
                <a:gd name="connsiteY173" fmla="*/ 1413966 h 4548521"/>
                <a:gd name="connsiteX174" fmla="*/ 3093840 w 6371569"/>
                <a:gd name="connsiteY174" fmla="*/ 1394916 h 4548521"/>
                <a:gd name="connsiteX175" fmla="*/ 3077965 w 6371569"/>
                <a:gd name="connsiteY175" fmla="*/ 1359991 h 4548521"/>
                <a:gd name="connsiteX176" fmla="*/ 3043040 w 6371569"/>
                <a:gd name="connsiteY176" fmla="*/ 1321891 h 4548521"/>
                <a:gd name="connsiteX177" fmla="*/ 3017640 w 6371569"/>
                <a:gd name="connsiteY177" fmla="*/ 1271091 h 4548521"/>
                <a:gd name="connsiteX178" fmla="*/ 3030340 w 6371569"/>
                <a:gd name="connsiteY178" fmla="*/ 1232991 h 4548521"/>
                <a:gd name="connsiteX179" fmla="*/ 3011290 w 6371569"/>
                <a:gd name="connsiteY179" fmla="*/ 1213941 h 4548521"/>
                <a:gd name="connsiteX180" fmla="*/ 2985890 w 6371569"/>
                <a:gd name="connsiteY180" fmla="*/ 1194891 h 4548521"/>
                <a:gd name="connsiteX181" fmla="*/ 2966840 w 6371569"/>
                <a:gd name="connsiteY181" fmla="*/ 1169491 h 4548521"/>
                <a:gd name="connsiteX182" fmla="*/ 2935090 w 6371569"/>
                <a:gd name="connsiteY182" fmla="*/ 1166316 h 4548521"/>
                <a:gd name="connsiteX183" fmla="*/ 2862065 w 6371569"/>
                <a:gd name="connsiteY183" fmla="*/ 1102816 h 4548521"/>
                <a:gd name="connsiteX184" fmla="*/ 2823965 w 6371569"/>
                <a:gd name="connsiteY184" fmla="*/ 1086941 h 4548521"/>
                <a:gd name="connsiteX185" fmla="*/ 2785865 w 6371569"/>
                <a:gd name="connsiteY185" fmla="*/ 1052016 h 4548521"/>
                <a:gd name="connsiteX186" fmla="*/ 2801740 w 6371569"/>
                <a:gd name="connsiteY186" fmla="*/ 1004391 h 4548521"/>
                <a:gd name="connsiteX187" fmla="*/ 2757290 w 6371569"/>
                <a:gd name="connsiteY187" fmla="*/ 966291 h 4548521"/>
                <a:gd name="connsiteX188" fmla="*/ 2719190 w 6371569"/>
                <a:gd name="connsiteY188" fmla="*/ 928191 h 4548521"/>
                <a:gd name="connsiteX189" fmla="*/ 2700140 w 6371569"/>
                <a:gd name="connsiteY189" fmla="*/ 915491 h 4548521"/>
                <a:gd name="connsiteX190" fmla="*/ 2655690 w 6371569"/>
                <a:gd name="connsiteY190" fmla="*/ 871041 h 4548521"/>
                <a:gd name="connsiteX191" fmla="*/ 2630290 w 6371569"/>
                <a:gd name="connsiteY191" fmla="*/ 832941 h 4548521"/>
                <a:gd name="connsiteX192" fmla="*/ 2598540 w 6371569"/>
                <a:gd name="connsiteY192" fmla="*/ 801191 h 4548521"/>
                <a:gd name="connsiteX193" fmla="*/ 2585840 w 6371569"/>
                <a:gd name="connsiteY193" fmla="*/ 782141 h 4548521"/>
                <a:gd name="connsiteX194" fmla="*/ 2522340 w 6371569"/>
                <a:gd name="connsiteY194" fmla="*/ 744041 h 4548521"/>
                <a:gd name="connsiteX195" fmla="*/ 2503290 w 6371569"/>
                <a:gd name="connsiteY195" fmla="*/ 724991 h 4548521"/>
                <a:gd name="connsiteX196" fmla="*/ 2452490 w 6371569"/>
                <a:gd name="connsiteY196" fmla="*/ 693241 h 4548521"/>
                <a:gd name="connsiteX197" fmla="*/ 2376290 w 6371569"/>
                <a:gd name="connsiteY197" fmla="*/ 642441 h 4548521"/>
                <a:gd name="connsiteX198" fmla="*/ 2331840 w 6371569"/>
                <a:gd name="connsiteY198" fmla="*/ 585291 h 4548521"/>
                <a:gd name="connsiteX199" fmla="*/ 2293740 w 6371569"/>
                <a:gd name="connsiteY199" fmla="*/ 547191 h 4548521"/>
                <a:gd name="connsiteX200" fmla="*/ 2268340 w 6371569"/>
                <a:gd name="connsiteY200" fmla="*/ 496391 h 4548521"/>
                <a:gd name="connsiteX201" fmla="*/ 2223890 w 6371569"/>
                <a:gd name="connsiteY201" fmla="*/ 350341 h 4548521"/>
                <a:gd name="connsiteX202" fmla="*/ 2211190 w 6371569"/>
                <a:gd name="connsiteY202" fmla="*/ 331291 h 4548521"/>
                <a:gd name="connsiteX203" fmla="*/ 2204840 w 6371569"/>
                <a:gd name="connsiteY203" fmla="*/ 312241 h 4548521"/>
                <a:gd name="connsiteX204" fmla="*/ 2179440 w 6371569"/>
                <a:gd name="connsiteY204" fmla="*/ 274141 h 4548521"/>
                <a:gd name="connsiteX205" fmla="*/ 2122290 w 6371569"/>
                <a:gd name="connsiteY205" fmla="*/ 134441 h 4548521"/>
                <a:gd name="connsiteX206" fmla="*/ 2096890 w 6371569"/>
                <a:gd name="connsiteY206" fmla="*/ 96341 h 4548521"/>
                <a:gd name="connsiteX207" fmla="*/ 2071490 w 6371569"/>
                <a:gd name="connsiteY207" fmla="*/ 89991 h 4548521"/>
                <a:gd name="connsiteX208" fmla="*/ 2001640 w 6371569"/>
                <a:gd name="connsiteY208" fmla="*/ 58241 h 4548521"/>
                <a:gd name="connsiteX209" fmla="*/ 1982590 w 6371569"/>
                <a:gd name="connsiteY209" fmla="*/ 45541 h 4548521"/>
                <a:gd name="connsiteX210" fmla="*/ 1684140 w 6371569"/>
                <a:gd name="connsiteY210" fmla="*/ 26491 h 4548521"/>
                <a:gd name="connsiteX211" fmla="*/ 763390 w 6371569"/>
                <a:gd name="connsiteY211" fmla="*/ 13791 h 4548521"/>
                <a:gd name="connsiteX212" fmla="*/ 503040 w 6371569"/>
                <a:gd name="connsiteY212" fmla="*/ 1091 h 4548521"/>
                <a:gd name="connsiteX213" fmla="*/ 452240 w 6371569"/>
                <a:gd name="connsiteY213" fmla="*/ 20141 h 4548521"/>
                <a:gd name="connsiteX214" fmla="*/ 134740 w 6371569"/>
                <a:gd name="connsiteY214" fmla="*/ 20141 h 4548521"/>
                <a:gd name="connsiteX215" fmla="*/ 45840 w 6371569"/>
                <a:gd name="connsiteY215" fmla="*/ 64591 h 4548521"/>
                <a:gd name="connsiteX216" fmla="*/ 26790 w 6371569"/>
                <a:gd name="connsiteY216" fmla="*/ 229691 h 4548521"/>
                <a:gd name="connsiteX217" fmla="*/ 7740 w 6371569"/>
                <a:gd name="connsiteY217" fmla="*/ 369391 h 4548521"/>
                <a:gd name="connsiteX218" fmla="*/ 20440 w 6371569"/>
                <a:gd name="connsiteY218"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515933 w 6371569"/>
                <a:gd name="connsiteY116" fmla="*/ 2642693 h 4548521"/>
                <a:gd name="connsiteX117" fmla="*/ 5475090 w 6371569"/>
                <a:gd name="connsiteY117" fmla="*/ 2617291 h 4548521"/>
                <a:gd name="connsiteX118" fmla="*/ 5500490 w 6371569"/>
                <a:gd name="connsiteY118" fmla="*/ 2534741 h 4548521"/>
                <a:gd name="connsiteX119" fmla="*/ 5538590 w 6371569"/>
                <a:gd name="connsiteY119" fmla="*/ 2433141 h 4548521"/>
                <a:gd name="connsiteX120" fmla="*/ 5513190 w 6371569"/>
                <a:gd name="connsiteY120" fmla="*/ 2356941 h 4548521"/>
                <a:gd name="connsiteX121" fmla="*/ 5551290 w 6371569"/>
                <a:gd name="connsiteY121" fmla="*/ 2293441 h 4548521"/>
                <a:gd name="connsiteX122" fmla="*/ 5576690 w 6371569"/>
                <a:gd name="connsiteY122" fmla="*/ 2287091 h 4548521"/>
                <a:gd name="connsiteX123" fmla="*/ 5722740 w 6371569"/>
                <a:gd name="connsiteY123" fmla="*/ 2331541 h 4548521"/>
                <a:gd name="connsiteX124" fmla="*/ 5843390 w 6371569"/>
                <a:gd name="connsiteY124" fmla="*/ 2299791 h 4548521"/>
                <a:gd name="connsiteX125" fmla="*/ 6071990 w 6371569"/>
                <a:gd name="connsiteY125" fmla="*/ 2312491 h 4548521"/>
                <a:gd name="connsiteX126" fmla="*/ 6230740 w 6371569"/>
                <a:gd name="connsiteY126" fmla="*/ 2331541 h 4548521"/>
                <a:gd name="connsiteX127" fmla="*/ 6338690 w 6371569"/>
                <a:gd name="connsiteY127" fmla="*/ 2325191 h 4548521"/>
                <a:gd name="connsiteX128" fmla="*/ 6370440 w 6371569"/>
                <a:gd name="connsiteY128" fmla="*/ 2236291 h 4548521"/>
                <a:gd name="connsiteX129" fmla="*/ 6306940 w 6371569"/>
                <a:gd name="connsiteY129" fmla="*/ 2102941 h 4548521"/>
                <a:gd name="connsiteX130" fmla="*/ 6300590 w 6371569"/>
                <a:gd name="connsiteY130" fmla="*/ 2033091 h 4548521"/>
                <a:gd name="connsiteX131" fmla="*/ 6281540 w 6371569"/>
                <a:gd name="connsiteY131" fmla="*/ 1969591 h 4548521"/>
                <a:gd name="connsiteX132" fmla="*/ 6268840 w 6371569"/>
                <a:gd name="connsiteY132" fmla="*/ 1937841 h 4548521"/>
                <a:gd name="connsiteX133" fmla="*/ 6249790 w 6371569"/>
                <a:gd name="connsiteY133" fmla="*/ 1899741 h 4548521"/>
                <a:gd name="connsiteX134" fmla="*/ 6243440 w 6371569"/>
                <a:gd name="connsiteY134" fmla="*/ 1874341 h 4548521"/>
                <a:gd name="connsiteX135" fmla="*/ 6256140 w 6371569"/>
                <a:gd name="connsiteY135" fmla="*/ 1753691 h 4548521"/>
                <a:gd name="connsiteX136" fmla="*/ 6230740 w 6371569"/>
                <a:gd name="connsiteY136" fmla="*/ 1677491 h 4548521"/>
                <a:gd name="connsiteX137" fmla="*/ 6211690 w 6371569"/>
                <a:gd name="connsiteY137" fmla="*/ 1569541 h 4548521"/>
                <a:gd name="connsiteX138" fmla="*/ 6059290 w 6371569"/>
                <a:gd name="connsiteY138" fmla="*/ 1474291 h 4548521"/>
                <a:gd name="connsiteX139" fmla="*/ 6002140 w 6371569"/>
                <a:gd name="connsiteY139" fmla="*/ 1461591 h 4548521"/>
                <a:gd name="connsiteX140" fmla="*/ 5964040 w 6371569"/>
                <a:gd name="connsiteY140" fmla="*/ 1448891 h 4548521"/>
                <a:gd name="connsiteX141" fmla="*/ 5944990 w 6371569"/>
                <a:gd name="connsiteY141" fmla="*/ 1442541 h 4548521"/>
                <a:gd name="connsiteX142" fmla="*/ 5887840 w 6371569"/>
                <a:gd name="connsiteY142" fmla="*/ 1429841 h 4548521"/>
                <a:gd name="connsiteX143" fmla="*/ 5868790 w 6371569"/>
                <a:gd name="connsiteY143" fmla="*/ 1423491 h 4548521"/>
                <a:gd name="connsiteX144" fmla="*/ 5690990 w 6371569"/>
                <a:gd name="connsiteY144" fmla="*/ 1436191 h 4548521"/>
                <a:gd name="connsiteX145" fmla="*/ 5462390 w 6371569"/>
                <a:gd name="connsiteY145" fmla="*/ 1544141 h 4548521"/>
                <a:gd name="connsiteX146" fmla="*/ 5335390 w 6371569"/>
                <a:gd name="connsiteY146" fmla="*/ 1575891 h 4548521"/>
                <a:gd name="connsiteX147" fmla="*/ 5179815 w 6371569"/>
                <a:gd name="connsiteY147" fmla="*/ 1547316 h 4548521"/>
                <a:gd name="connsiteX148" fmla="*/ 5065515 w 6371569"/>
                <a:gd name="connsiteY148" fmla="*/ 1512391 h 4548521"/>
                <a:gd name="connsiteX149" fmla="*/ 4966658 w 6371569"/>
                <a:gd name="connsiteY149" fmla="*/ 1452068 h 4548521"/>
                <a:gd name="connsiteX150" fmla="*/ 4884108 w 6371569"/>
                <a:gd name="connsiteY150" fmla="*/ 1442543 h 4548521"/>
                <a:gd name="connsiteX151" fmla="*/ 4823783 w 6371569"/>
                <a:gd name="connsiteY151" fmla="*/ 1436193 h 4548521"/>
                <a:gd name="connsiteX152" fmla="*/ 4728965 w 6371569"/>
                <a:gd name="connsiteY152" fmla="*/ 1499691 h 4548521"/>
                <a:gd name="connsiteX153" fmla="*/ 4605140 w 6371569"/>
                <a:gd name="connsiteY153" fmla="*/ 1490166 h 4548521"/>
                <a:gd name="connsiteX154" fmla="*/ 4525765 w 6371569"/>
                <a:gd name="connsiteY154" fmla="*/ 1464766 h 4548521"/>
                <a:gd name="connsiteX155" fmla="*/ 4455915 w 6371569"/>
                <a:gd name="connsiteY155" fmla="*/ 1474291 h 4548521"/>
                <a:gd name="connsiteX156" fmla="*/ 4351140 w 6371569"/>
                <a:gd name="connsiteY156" fmla="*/ 1407616 h 4548521"/>
                <a:gd name="connsiteX157" fmla="*/ 4274940 w 6371569"/>
                <a:gd name="connsiteY157" fmla="*/ 1423491 h 4548521"/>
                <a:gd name="connsiteX158" fmla="*/ 4170165 w 6371569"/>
                <a:gd name="connsiteY158" fmla="*/ 1366341 h 4548521"/>
                <a:gd name="connsiteX159" fmla="*/ 4084440 w 6371569"/>
                <a:gd name="connsiteY159" fmla="*/ 1309191 h 4548521"/>
                <a:gd name="connsiteX160" fmla="*/ 4027290 w 6371569"/>
                <a:gd name="connsiteY160" fmla="*/ 1242516 h 4548521"/>
                <a:gd name="connsiteX161" fmla="*/ 3878065 w 6371569"/>
                <a:gd name="connsiteY161" fmla="*/ 1286966 h 4548521"/>
                <a:gd name="connsiteX162" fmla="*/ 3747890 w 6371569"/>
                <a:gd name="connsiteY162" fmla="*/ 1271091 h 4548521"/>
                <a:gd name="connsiteX163" fmla="*/ 3652640 w 6371569"/>
                <a:gd name="connsiteY163" fmla="*/ 1255216 h 4548521"/>
                <a:gd name="connsiteX164" fmla="*/ 3573265 w 6371569"/>
                <a:gd name="connsiteY164" fmla="*/ 1277441 h 4548521"/>
                <a:gd name="connsiteX165" fmla="*/ 3487540 w 6371569"/>
                <a:gd name="connsiteY165" fmla="*/ 1404441 h 4548521"/>
                <a:gd name="connsiteX166" fmla="*/ 3515683 w 6371569"/>
                <a:gd name="connsiteY166" fmla="*/ 1499693 h 4548521"/>
                <a:gd name="connsiteX167" fmla="*/ 3465315 w 6371569"/>
                <a:gd name="connsiteY167" fmla="*/ 1506041 h 4548521"/>
                <a:gd name="connsiteX168" fmla="*/ 3357365 w 6371569"/>
                <a:gd name="connsiteY168" fmla="*/ 1563191 h 4548521"/>
                <a:gd name="connsiteX169" fmla="*/ 3281165 w 6371569"/>
                <a:gd name="connsiteY169" fmla="*/ 1521916 h 4548521"/>
                <a:gd name="connsiteX170" fmla="*/ 3230365 w 6371569"/>
                <a:gd name="connsiteY170" fmla="*/ 1477466 h 4548521"/>
                <a:gd name="connsiteX171" fmla="*/ 3176390 w 6371569"/>
                <a:gd name="connsiteY171" fmla="*/ 1429841 h 4548521"/>
                <a:gd name="connsiteX172" fmla="*/ 3157340 w 6371569"/>
                <a:gd name="connsiteY172" fmla="*/ 1410791 h 4548521"/>
                <a:gd name="connsiteX173" fmla="*/ 3150990 w 6371569"/>
                <a:gd name="connsiteY173" fmla="*/ 1439366 h 4548521"/>
                <a:gd name="connsiteX174" fmla="*/ 3128765 w 6371569"/>
                <a:gd name="connsiteY174" fmla="*/ 1413966 h 4548521"/>
                <a:gd name="connsiteX175" fmla="*/ 3093840 w 6371569"/>
                <a:gd name="connsiteY175" fmla="*/ 1394916 h 4548521"/>
                <a:gd name="connsiteX176" fmla="*/ 3077965 w 6371569"/>
                <a:gd name="connsiteY176" fmla="*/ 1359991 h 4548521"/>
                <a:gd name="connsiteX177" fmla="*/ 3043040 w 6371569"/>
                <a:gd name="connsiteY177" fmla="*/ 1321891 h 4548521"/>
                <a:gd name="connsiteX178" fmla="*/ 3017640 w 6371569"/>
                <a:gd name="connsiteY178" fmla="*/ 1271091 h 4548521"/>
                <a:gd name="connsiteX179" fmla="*/ 3030340 w 6371569"/>
                <a:gd name="connsiteY179" fmla="*/ 1232991 h 4548521"/>
                <a:gd name="connsiteX180" fmla="*/ 3011290 w 6371569"/>
                <a:gd name="connsiteY180" fmla="*/ 1213941 h 4548521"/>
                <a:gd name="connsiteX181" fmla="*/ 2985890 w 6371569"/>
                <a:gd name="connsiteY181" fmla="*/ 1194891 h 4548521"/>
                <a:gd name="connsiteX182" fmla="*/ 2966840 w 6371569"/>
                <a:gd name="connsiteY182" fmla="*/ 1169491 h 4548521"/>
                <a:gd name="connsiteX183" fmla="*/ 2935090 w 6371569"/>
                <a:gd name="connsiteY183" fmla="*/ 1166316 h 4548521"/>
                <a:gd name="connsiteX184" fmla="*/ 2862065 w 6371569"/>
                <a:gd name="connsiteY184" fmla="*/ 1102816 h 4548521"/>
                <a:gd name="connsiteX185" fmla="*/ 2823965 w 6371569"/>
                <a:gd name="connsiteY185" fmla="*/ 1086941 h 4548521"/>
                <a:gd name="connsiteX186" fmla="*/ 2785865 w 6371569"/>
                <a:gd name="connsiteY186" fmla="*/ 1052016 h 4548521"/>
                <a:gd name="connsiteX187" fmla="*/ 2801740 w 6371569"/>
                <a:gd name="connsiteY187" fmla="*/ 1004391 h 4548521"/>
                <a:gd name="connsiteX188" fmla="*/ 2757290 w 6371569"/>
                <a:gd name="connsiteY188" fmla="*/ 966291 h 4548521"/>
                <a:gd name="connsiteX189" fmla="*/ 2719190 w 6371569"/>
                <a:gd name="connsiteY189" fmla="*/ 928191 h 4548521"/>
                <a:gd name="connsiteX190" fmla="*/ 2700140 w 6371569"/>
                <a:gd name="connsiteY190" fmla="*/ 915491 h 4548521"/>
                <a:gd name="connsiteX191" fmla="*/ 2655690 w 6371569"/>
                <a:gd name="connsiteY191" fmla="*/ 871041 h 4548521"/>
                <a:gd name="connsiteX192" fmla="*/ 2630290 w 6371569"/>
                <a:gd name="connsiteY192" fmla="*/ 832941 h 4548521"/>
                <a:gd name="connsiteX193" fmla="*/ 2598540 w 6371569"/>
                <a:gd name="connsiteY193" fmla="*/ 801191 h 4548521"/>
                <a:gd name="connsiteX194" fmla="*/ 2585840 w 6371569"/>
                <a:gd name="connsiteY194" fmla="*/ 782141 h 4548521"/>
                <a:gd name="connsiteX195" fmla="*/ 2522340 w 6371569"/>
                <a:gd name="connsiteY195" fmla="*/ 744041 h 4548521"/>
                <a:gd name="connsiteX196" fmla="*/ 2503290 w 6371569"/>
                <a:gd name="connsiteY196" fmla="*/ 724991 h 4548521"/>
                <a:gd name="connsiteX197" fmla="*/ 2452490 w 6371569"/>
                <a:gd name="connsiteY197" fmla="*/ 693241 h 4548521"/>
                <a:gd name="connsiteX198" fmla="*/ 2376290 w 6371569"/>
                <a:gd name="connsiteY198" fmla="*/ 642441 h 4548521"/>
                <a:gd name="connsiteX199" fmla="*/ 2331840 w 6371569"/>
                <a:gd name="connsiteY199" fmla="*/ 585291 h 4548521"/>
                <a:gd name="connsiteX200" fmla="*/ 2293740 w 6371569"/>
                <a:gd name="connsiteY200" fmla="*/ 547191 h 4548521"/>
                <a:gd name="connsiteX201" fmla="*/ 2268340 w 6371569"/>
                <a:gd name="connsiteY201" fmla="*/ 496391 h 4548521"/>
                <a:gd name="connsiteX202" fmla="*/ 2223890 w 6371569"/>
                <a:gd name="connsiteY202" fmla="*/ 350341 h 4548521"/>
                <a:gd name="connsiteX203" fmla="*/ 2211190 w 6371569"/>
                <a:gd name="connsiteY203" fmla="*/ 331291 h 4548521"/>
                <a:gd name="connsiteX204" fmla="*/ 2204840 w 6371569"/>
                <a:gd name="connsiteY204" fmla="*/ 312241 h 4548521"/>
                <a:gd name="connsiteX205" fmla="*/ 2179440 w 6371569"/>
                <a:gd name="connsiteY205" fmla="*/ 274141 h 4548521"/>
                <a:gd name="connsiteX206" fmla="*/ 2122290 w 6371569"/>
                <a:gd name="connsiteY206" fmla="*/ 134441 h 4548521"/>
                <a:gd name="connsiteX207" fmla="*/ 2096890 w 6371569"/>
                <a:gd name="connsiteY207" fmla="*/ 96341 h 4548521"/>
                <a:gd name="connsiteX208" fmla="*/ 2071490 w 6371569"/>
                <a:gd name="connsiteY208" fmla="*/ 89991 h 4548521"/>
                <a:gd name="connsiteX209" fmla="*/ 2001640 w 6371569"/>
                <a:gd name="connsiteY209" fmla="*/ 58241 h 4548521"/>
                <a:gd name="connsiteX210" fmla="*/ 1982590 w 6371569"/>
                <a:gd name="connsiteY210" fmla="*/ 45541 h 4548521"/>
                <a:gd name="connsiteX211" fmla="*/ 1684140 w 6371569"/>
                <a:gd name="connsiteY211" fmla="*/ 26491 h 4548521"/>
                <a:gd name="connsiteX212" fmla="*/ 763390 w 6371569"/>
                <a:gd name="connsiteY212" fmla="*/ 13791 h 4548521"/>
                <a:gd name="connsiteX213" fmla="*/ 503040 w 6371569"/>
                <a:gd name="connsiteY213" fmla="*/ 1091 h 4548521"/>
                <a:gd name="connsiteX214" fmla="*/ 452240 w 6371569"/>
                <a:gd name="connsiteY214" fmla="*/ 20141 h 4548521"/>
                <a:gd name="connsiteX215" fmla="*/ 134740 w 6371569"/>
                <a:gd name="connsiteY215" fmla="*/ 20141 h 4548521"/>
                <a:gd name="connsiteX216" fmla="*/ 45840 w 6371569"/>
                <a:gd name="connsiteY216" fmla="*/ 64591 h 4548521"/>
                <a:gd name="connsiteX217" fmla="*/ 26790 w 6371569"/>
                <a:gd name="connsiteY217" fmla="*/ 229691 h 4548521"/>
                <a:gd name="connsiteX218" fmla="*/ 7740 w 6371569"/>
                <a:gd name="connsiteY218" fmla="*/ 369391 h 4548521"/>
                <a:gd name="connsiteX219" fmla="*/ 20440 w 6371569"/>
                <a:gd name="connsiteY21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595308 w 6371569"/>
                <a:gd name="connsiteY116" fmla="*/ 2639518 h 4548521"/>
                <a:gd name="connsiteX117" fmla="*/ 5475090 w 6371569"/>
                <a:gd name="connsiteY117" fmla="*/ 2617291 h 4548521"/>
                <a:gd name="connsiteX118" fmla="*/ 5500490 w 6371569"/>
                <a:gd name="connsiteY118" fmla="*/ 2534741 h 4548521"/>
                <a:gd name="connsiteX119" fmla="*/ 5538590 w 6371569"/>
                <a:gd name="connsiteY119" fmla="*/ 2433141 h 4548521"/>
                <a:gd name="connsiteX120" fmla="*/ 5513190 w 6371569"/>
                <a:gd name="connsiteY120" fmla="*/ 2356941 h 4548521"/>
                <a:gd name="connsiteX121" fmla="*/ 5551290 w 6371569"/>
                <a:gd name="connsiteY121" fmla="*/ 2293441 h 4548521"/>
                <a:gd name="connsiteX122" fmla="*/ 5576690 w 6371569"/>
                <a:gd name="connsiteY122" fmla="*/ 2287091 h 4548521"/>
                <a:gd name="connsiteX123" fmla="*/ 5722740 w 6371569"/>
                <a:gd name="connsiteY123" fmla="*/ 2331541 h 4548521"/>
                <a:gd name="connsiteX124" fmla="*/ 5843390 w 6371569"/>
                <a:gd name="connsiteY124" fmla="*/ 2299791 h 4548521"/>
                <a:gd name="connsiteX125" fmla="*/ 6071990 w 6371569"/>
                <a:gd name="connsiteY125" fmla="*/ 2312491 h 4548521"/>
                <a:gd name="connsiteX126" fmla="*/ 6230740 w 6371569"/>
                <a:gd name="connsiteY126" fmla="*/ 2331541 h 4548521"/>
                <a:gd name="connsiteX127" fmla="*/ 6338690 w 6371569"/>
                <a:gd name="connsiteY127" fmla="*/ 2325191 h 4548521"/>
                <a:gd name="connsiteX128" fmla="*/ 6370440 w 6371569"/>
                <a:gd name="connsiteY128" fmla="*/ 2236291 h 4548521"/>
                <a:gd name="connsiteX129" fmla="*/ 6306940 w 6371569"/>
                <a:gd name="connsiteY129" fmla="*/ 2102941 h 4548521"/>
                <a:gd name="connsiteX130" fmla="*/ 6300590 w 6371569"/>
                <a:gd name="connsiteY130" fmla="*/ 2033091 h 4548521"/>
                <a:gd name="connsiteX131" fmla="*/ 6281540 w 6371569"/>
                <a:gd name="connsiteY131" fmla="*/ 1969591 h 4548521"/>
                <a:gd name="connsiteX132" fmla="*/ 6268840 w 6371569"/>
                <a:gd name="connsiteY132" fmla="*/ 1937841 h 4548521"/>
                <a:gd name="connsiteX133" fmla="*/ 6249790 w 6371569"/>
                <a:gd name="connsiteY133" fmla="*/ 1899741 h 4548521"/>
                <a:gd name="connsiteX134" fmla="*/ 6243440 w 6371569"/>
                <a:gd name="connsiteY134" fmla="*/ 1874341 h 4548521"/>
                <a:gd name="connsiteX135" fmla="*/ 6256140 w 6371569"/>
                <a:gd name="connsiteY135" fmla="*/ 1753691 h 4548521"/>
                <a:gd name="connsiteX136" fmla="*/ 6230740 w 6371569"/>
                <a:gd name="connsiteY136" fmla="*/ 1677491 h 4548521"/>
                <a:gd name="connsiteX137" fmla="*/ 6211690 w 6371569"/>
                <a:gd name="connsiteY137" fmla="*/ 1569541 h 4548521"/>
                <a:gd name="connsiteX138" fmla="*/ 6059290 w 6371569"/>
                <a:gd name="connsiteY138" fmla="*/ 1474291 h 4548521"/>
                <a:gd name="connsiteX139" fmla="*/ 6002140 w 6371569"/>
                <a:gd name="connsiteY139" fmla="*/ 1461591 h 4548521"/>
                <a:gd name="connsiteX140" fmla="*/ 5964040 w 6371569"/>
                <a:gd name="connsiteY140" fmla="*/ 1448891 h 4548521"/>
                <a:gd name="connsiteX141" fmla="*/ 5944990 w 6371569"/>
                <a:gd name="connsiteY141" fmla="*/ 1442541 h 4548521"/>
                <a:gd name="connsiteX142" fmla="*/ 5887840 w 6371569"/>
                <a:gd name="connsiteY142" fmla="*/ 1429841 h 4548521"/>
                <a:gd name="connsiteX143" fmla="*/ 5868790 w 6371569"/>
                <a:gd name="connsiteY143" fmla="*/ 1423491 h 4548521"/>
                <a:gd name="connsiteX144" fmla="*/ 5690990 w 6371569"/>
                <a:gd name="connsiteY144" fmla="*/ 1436191 h 4548521"/>
                <a:gd name="connsiteX145" fmla="*/ 5462390 w 6371569"/>
                <a:gd name="connsiteY145" fmla="*/ 1544141 h 4548521"/>
                <a:gd name="connsiteX146" fmla="*/ 5335390 w 6371569"/>
                <a:gd name="connsiteY146" fmla="*/ 1575891 h 4548521"/>
                <a:gd name="connsiteX147" fmla="*/ 5179815 w 6371569"/>
                <a:gd name="connsiteY147" fmla="*/ 1547316 h 4548521"/>
                <a:gd name="connsiteX148" fmla="*/ 5065515 w 6371569"/>
                <a:gd name="connsiteY148" fmla="*/ 1512391 h 4548521"/>
                <a:gd name="connsiteX149" fmla="*/ 4966658 w 6371569"/>
                <a:gd name="connsiteY149" fmla="*/ 1452068 h 4548521"/>
                <a:gd name="connsiteX150" fmla="*/ 4884108 w 6371569"/>
                <a:gd name="connsiteY150" fmla="*/ 1442543 h 4548521"/>
                <a:gd name="connsiteX151" fmla="*/ 4823783 w 6371569"/>
                <a:gd name="connsiteY151" fmla="*/ 1436193 h 4548521"/>
                <a:gd name="connsiteX152" fmla="*/ 4728965 w 6371569"/>
                <a:gd name="connsiteY152" fmla="*/ 1499691 h 4548521"/>
                <a:gd name="connsiteX153" fmla="*/ 4605140 w 6371569"/>
                <a:gd name="connsiteY153" fmla="*/ 1490166 h 4548521"/>
                <a:gd name="connsiteX154" fmla="*/ 4525765 w 6371569"/>
                <a:gd name="connsiteY154" fmla="*/ 1464766 h 4548521"/>
                <a:gd name="connsiteX155" fmla="*/ 4455915 w 6371569"/>
                <a:gd name="connsiteY155" fmla="*/ 1474291 h 4548521"/>
                <a:gd name="connsiteX156" fmla="*/ 4351140 w 6371569"/>
                <a:gd name="connsiteY156" fmla="*/ 1407616 h 4548521"/>
                <a:gd name="connsiteX157" fmla="*/ 4274940 w 6371569"/>
                <a:gd name="connsiteY157" fmla="*/ 1423491 h 4548521"/>
                <a:gd name="connsiteX158" fmla="*/ 4170165 w 6371569"/>
                <a:gd name="connsiteY158" fmla="*/ 1366341 h 4548521"/>
                <a:gd name="connsiteX159" fmla="*/ 4084440 w 6371569"/>
                <a:gd name="connsiteY159" fmla="*/ 1309191 h 4548521"/>
                <a:gd name="connsiteX160" fmla="*/ 4027290 w 6371569"/>
                <a:gd name="connsiteY160" fmla="*/ 1242516 h 4548521"/>
                <a:gd name="connsiteX161" fmla="*/ 3878065 w 6371569"/>
                <a:gd name="connsiteY161" fmla="*/ 1286966 h 4548521"/>
                <a:gd name="connsiteX162" fmla="*/ 3747890 w 6371569"/>
                <a:gd name="connsiteY162" fmla="*/ 1271091 h 4548521"/>
                <a:gd name="connsiteX163" fmla="*/ 3652640 w 6371569"/>
                <a:gd name="connsiteY163" fmla="*/ 1255216 h 4548521"/>
                <a:gd name="connsiteX164" fmla="*/ 3573265 w 6371569"/>
                <a:gd name="connsiteY164" fmla="*/ 1277441 h 4548521"/>
                <a:gd name="connsiteX165" fmla="*/ 3487540 w 6371569"/>
                <a:gd name="connsiteY165" fmla="*/ 1404441 h 4548521"/>
                <a:gd name="connsiteX166" fmla="*/ 3515683 w 6371569"/>
                <a:gd name="connsiteY166" fmla="*/ 1499693 h 4548521"/>
                <a:gd name="connsiteX167" fmla="*/ 3465315 w 6371569"/>
                <a:gd name="connsiteY167" fmla="*/ 1506041 h 4548521"/>
                <a:gd name="connsiteX168" fmla="*/ 3357365 w 6371569"/>
                <a:gd name="connsiteY168" fmla="*/ 1563191 h 4548521"/>
                <a:gd name="connsiteX169" fmla="*/ 3281165 w 6371569"/>
                <a:gd name="connsiteY169" fmla="*/ 1521916 h 4548521"/>
                <a:gd name="connsiteX170" fmla="*/ 3230365 w 6371569"/>
                <a:gd name="connsiteY170" fmla="*/ 1477466 h 4548521"/>
                <a:gd name="connsiteX171" fmla="*/ 3176390 w 6371569"/>
                <a:gd name="connsiteY171" fmla="*/ 1429841 h 4548521"/>
                <a:gd name="connsiteX172" fmla="*/ 3157340 w 6371569"/>
                <a:gd name="connsiteY172" fmla="*/ 1410791 h 4548521"/>
                <a:gd name="connsiteX173" fmla="*/ 3150990 w 6371569"/>
                <a:gd name="connsiteY173" fmla="*/ 1439366 h 4548521"/>
                <a:gd name="connsiteX174" fmla="*/ 3128765 w 6371569"/>
                <a:gd name="connsiteY174" fmla="*/ 1413966 h 4548521"/>
                <a:gd name="connsiteX175" fmla="*/ 3093840 w 6371569"/>
                <a:gd name="connsiteY175" fmla="*/ 1394916 h 4548521"/>
                <a:gd name="connsiteX176" fmla="*/ 3077965 w 6371569"/>
                <a:gd name="connsiteY176" fmla="*/ 1359991 h 4548521"/>
                <a:gd name="connsiteX177" fmla="*/ 3043040 w 6371569"/>
                <a:gd name="connsiteY177" fmla="*/ 1321891 h 4548521"/>
                <a:gd name="connsiteX178" fmla="*/ 3017640 w 6371569"/>
                <a:gd name="connsiteY178" fmla="*/ 1271091 h 4548521"/>
                <a:gd name="connsiteX179" fmla="*/ 3030340 w 6371569"/>
                <a:gd name="connsiteY179" fmla="*/ 1232991 h 4548521"/>
                <a:gd name="connsiteX180" fmla="*/ 3011290 w 6371569"/>
                <a:gd name="connsiteY180" fmla="*/ 1213941 h 4548521"/>
                <a:gd name="connsiteX181" fmla="*/ 2985890 w 6371569"/>
                <a:gd name="connsiteY181" fmla="*/ 1194891 h 4548521"/>
                <a:gd name="connsiteX182" fmla="*/ 2966840 w 6371569"/>
                <a:gd name="connsiteY182" fmla="*/ 1169491 h 4548521"/>
                <a:gd name="connsiteX183" fmla="*/ 2935090 w 6371569"/>
                <a:gd name="connsiteY183" fmla="*/ 1166316 h 4548521"/>
                <a:gd name="connsiteX184" fmla="*/ 2862065 w 6371569"/>
                <a:gd name="connsiteY184" fmla="*/ 1102816 h 4548521"/>
                <a:gd name="connsiteX185" fmla="*/ 2823965 w 6371569"/>
                <a:gd name="connsiteY185" fmla="*/ 1086941 h 4548521"/>
                <a:gd name="connsiteX186" fmla="*/ 2785865 w 6371569"/>
                <a:gd name="connsiteY186" fmla="*/ 1052016 h 4548521"/>
                <a:gd name="connsiteX187" fmla="*/ 2801740 w 6371569"/>
                <a:gd name="connsiteY187" fmla="*/ 1004391 h 4548521"/>
                <a:gd name="connsiteX188" fmla="*/ 2757290 w 6371569"/>
                <a:gd name="connsiteY188" fmla="*/ 966291 h 4548521"/>
                <a:gd name="connsiteX189" fmla="*/ 2719190 w 6371569"/>
                <a:gd name="connsiteY189" fmla="*/ 928191 h 4548521"/>
                <a:gd name="connsiteX190" fmla="*/ 2700140 w 6371569"/>
                <a:gd name="connsiteY190" fmla="*/ 915491 h 4548521"/>
                <a:gd name="connsiteX191" fmla="*/ 2655690 w 6371569"/>
                <a:gd name="connsiteY191" fmla="*/ 871041 h 4548521"/>
                <a:gd name="connsiteX192" fmla="*/ 2630290 w 6371569"/>
                <a:gd name="connsiteY192" fmla="*/ 832941 h 4548521"/>
                <a:gd name="connsiteX193" fmla="*/ 2598540 w 6371569"/>
                <a:gd name="connsiteY193" fmla="*/ 801191 h 4548521"/>
                <a:gd name="connsiteX194" fmla="*/ 2585840 w 6371569"/>
                <a:gd name="connsiteY194" fmla="*/ 782141 h 4548521"/>
                <a:gd name="connsiteX195" fmla="*/ 2522340 w 6371569"/>
                <a:gd name="connsiteY195" fmla="*/ 744041 h 4548521"/>
                <a:gd name="connsiteX196" fmla="*/ 2503290 w 6371569"/>
                <a:gd name="connsiteY196" fmla="*/ 724991 h 4548521"/>
                <a:gd name="connsiteX197" fmla="*/ 2452490 w 6371569"/>
                <a:gd name="connsiteY197" fmla="*/ 693241 h 4548521"/>
                <a:gd name="connsiteX198" fmla="*/ 2376290 w 6371569"/>
                <a:gd name="connsiteY198" fmla="*/ 642441 h 4548521"/>
                <a:gd name="connsiteX199" fmla="*/ 2331840 w 6371569"/>
                <a:gd name="connsiteY199" fmla="*/ 585291 h 4548521"/>
                <a:gd name="connsiteX200" fmla="*/ 2293740 w 6371569"/>
                <a:gd name="connsiteY200" fmla="*/ 547191 h 4548521"/>
                <a:gd name="connsiteX201" fmla="*/ 2268340 w 6371569"/>
                <a:gd name="connsiteY201" fmla="*/ 496391 h 4548521"/>
                <a:gd name="connsiteX202" fmla="*/ 2223890 w 6371569"/>
                <a:gd name="connsiteY202" fmla="*/ 350341 h 4548521"/>
                <a:gd name="connsiteX203" fmla="*/ 2211190 w 6371569"/>
                <a:gd name="connsiteY203" fmla="*/ 331291 h 4548521"/>
                <a:gd name="connsiteX204" fmla="*/ 2204840 w 6371569"/>
                <a:gd name="connsiteY204" fmla="*/ 312241 h 4548521"/>
                <a:gd name="connsiteX205" fmla="*/ 2179440 w 6371569"/>
                <a:gd name="connsiteY205" fmla="*/ 274141 h 4548521"/>
                <a:gd name="connsiteX206" fmla="*/ 2122290 w 6371569"/>
                <a:gd name="connsiteY206" fmla="*/ 134441 h 4548521"/>
                <a:gd name="connsiteX207" fmla="*/ 2096890 w 6371569"/>
                <a:gd name="connsiteY207" fmla="*/ 96341 h 4548521"/>
                <a:gd name="connsiteX208" fmla="*/ 2071490 w 6371569"/>
                <a:gd name="connsiteY208" fmla="*/ 89991 h 4548521"/>
                <a:gd name="connsiteX209" fmla="*/ 2001640 w 6371569"/>
                <a:gd name="connsiteY209" fmla="*/ 58241 h 4548521"/>
                <a:gd name="connsiteX210" fmla="*/ 1982590 w 6371569"/>
                <a:gd name="connsiteY210" fmla="*/ 45541 h 4548521"/>
                <a:gd name="connsiteX211" fmla="*/ 1684140 w 6371569"/>
                <a:gd name="connsiteY211" fmla="*/ 26491 h 4548521"/>
                <a:gd name="connsiteX212" fmla="*/ 763390 w 6371569"/>
                <a:gd name="connsiteY212" fmla="*/ 13791 h 4548521"/>
                <a:gd name="connsiteX213" fmla="*/ 503040 w 6371569"/>
                <a:gd name="connsiteY213" fmla="*/ 1091 h 4548521"/>
                <a:gd name="connsiteX214" fmla="*/ 452240 w 6371569"/>
                <a:gd name="connsiteY214" fmla="*/ 20141 h 4548521"/>
                <a:gd name="connsiteX215" fmla="*/ 134740 w 6371569"/>
                <a:gd name="connsiteY215" fmla="*/ 20141 h 4548521"/>
                <a:gd name="connsiteX216" fmla="*/ 45840 w 6371569"/>
                <a:gd name="connsiteY216" fmla="*/ 64591 h 4548521"/>
                <a:gd name="connsiteX217" fmla="*/ 26790 w 6371569"/>
                <a:gd name="connsiteY217" fmla="*/ 229691 h 4548521"/>
                <a:gd name="connsiteX218" fmla="*/ 7740 w 6371569"/>
                <a:gd name="connsiteY218" fmla="*/ 369391 h 4548521"/>
                <a:gd name="connsiteX219" fmla="*/ 20440 w 6371569"/>
                <a:gd name="connsiteY21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592133 w 6371569"/>
                <a:gd name="connsiteY116" fmla="*/ 2674443 h 4548521"/>
                <a:gd name="connsiteX117" fmla="*/ 5475090 w 6371569"/>
                <a:gd name="connsiteY117" fmla="*/ 2617291 h 4548521"/>
                <a:gd name="connsiteX118" fmla="*/ 5500490 w 6371569"/>
                <a:gd name="connsiteY118" fmla="*/ 2534741 h 4548521"/>
                <a:gd name="connsiteX119" fmla="*/ 5538590 w 6371569"/>
                <a:gd name="connsiteY119" fmla="*/ 2433141 h 4548521"/>
                <a:gd name="connsiteX120" fmla="*/ 5513190 w 6371569"/>
                <a:gd name="connsiteY120" fmla="*/ 2356941 h 4548521"/>
                <a:gd name="connsiteX121" fmla="*/ 5551290 w 6371569"/>
                <a:gd name="connsiteY121" fmla="*/ 2293441 h 4548521"/>
                <a:gd name="connsiteX122" fmla="*/ 5576690 w 6371569"/>
                <a:gd name="connsiteY122" fmla="*/ 2287091 h 4548521"/>
                <a:gd name="connsiteX123" fmla="*/ 5722740 w 6371569"/>
                <a:gd name="connsiteY123" fmla="*/ 2331541 h 4548521"/>
                <a:gd name="connsiteX124" fmla="*/ 5843390 w 6371569"/>
                <a:gd name="connsiteY124" fmla="*/ 2299791 h 4548521"/>
                <a:gd name="connsiteX125" fmla="*/ 6071990 w 6371569"/>
                <a:gd name="connsiteY125" fmla="*/ 2312491 h 4548521"/>
                <a:gd name="connsiteX126" fmla="*/ 6230740 w 6371569"/>
                <a:gd name="connsiteY126" fmla="*/ 2331541 h 4548521"/>
                <a:gd name="connsiteX127" fmla="*/ 6338690 w 6371569"/>
                <a:gd name="connsiteY127" fmla="*/ 2325191 h 4548521"/>
                <a:gd name="connsiteX128" fmla="*/ 6370440 w 6371569"/>
                <a:gd name="connsiteY128" fmla="*/ 2236291 h 4548521"/>
                <a:gd name="connsiteX129" fmla="*/ 6306940 w 6371569"/>
                <a:gd name="connsiteY129" fmla="*/ 2102941 h 4548521"/>
                <a:gd name="connsiteX130" fmla="*/ 6300590 w 6371569"/>
                <a:gd name="connsiteY130" fmla="*/ 2033091 h 4548521"/>
                <a:gd name="connsiteX131" fmla="*/ 6281540 w 6371569"/>
                <a:gd name="connsiteY131" fmla="*/ 1969591 h 4548521"/>
                <a:gd name="connsiteX132" fmla="*/ 6268840 w 6371569"/>
                <a:gd name="connsiteY132" fmla="*/ 1937841 h 4548521"/>
                <a:gd name="connsiteX133" fmla="*/ 6249790 w 6371569"/>
                <a:gd name="connsiteY133" fmla="*/ 1899741 h 4548521"/>
                <a:gd name="connsiteX134" fmla="*/ 6243440 w 6371569"/>
                <a:gd name="connsiteY134" fmla="*/ 1874341 h 4548521"/>
                <a:gd name="connsiteX135" fmla="*/ 6256140 w 6371569"/>
                <a:gd name="connsiteY135" fmla="*/ 1753691 h 4548521"/>
                <a:gd name="connsiteX136" fmla="*/ 6230740 w 6371569"/>
                <a:gd name="connsiteY136" fmla="*/ 1677491 h 4548521"/>
                <a:gd name="connsiteX137" fmla="*/ 6211690 w 6371569"/>
                <a:gd name="connsiteY137" fmla="*/ 1569541 h 4548521"/>
                <a:gd name="connsiteX138" fmla="*/ 6059290 w 6371569"/>
                <a:gd name="connsiteY138" fmla="*/ 1474291 h 4548521"/>
                <a:gd name="connsiteX139" fmla="*/ 6002140 w 6371569"/>
                <a:gd name="connsiteY139" fmla="*/ 1461591 h 4548521"/>
                <a:gd name="connsiteX140" fmla="*/ 5964040 w 6371569"/>
                <a:gd name="connsiteY140" fmla="*/ 1448891 h 4548521"/>
                <a:gd name="connsiteX141" fmla="*/ 5944990 w 6371569"/>
                <a:gd name="connsiteY141" fmla="*/ 1442541 h 4548521"/>
                <a:gd name="connsiteX142" fmla="*/ 5887840 w 6371569"/>
                <a:gd name="connsiteY142" fmla="*/ 1429841 h 4548521"/>
                <a:gd name="connsiteX143" fmla="*/ 5868790 w 6371569"/>
                <a:gd name="connsiteY143" fmla="*/ 1423491 h 4548521"/>
                <a:gd name="connsiteX144" fmla="*/ 5690990 w 6371569"/>
                <a:gd name="connsiteY144" fmla="*/ 1436191 h 4548521"/>
                <a:gd name="connsiteX145" fmla="*/ 5462390 w 6371569"/>
                <a:gd name="connsiteY145" fmla="*/ 1544141 h 4548521"/>
                <a:gd name="connsiteX146" fmla="*/ 5335390 w 6371569"/>
                <a:gd name="connsiteY146" fmla="*/ 1575891 h 4548521"/>
                <a:gd name="connsiteX147" fmla="*/ 5179815 w 6371569"/>
                <a:gd name="connsiteY147" fmla="*/ 1547316 h 4548521"/>
                <a:gd name="connsiteX148" fmla="*/ 5065515 w 6371569"/>
                <a:gd name="connsiteY148" fmla="*/ 1512391 h 4548521"/>
                <a:gd name="connsiteX149" fmla="*/ 4966658 w 6371569"/>
                <a:gd name="connsiteY149" fmla="*/ 1452068 h 4548521"/>
                <a:gd name="connsiteX150" fmla="*/ 4884108 w 6371569"/>
                <a:gd name="connsiteY150" fmla="*/ 1442543 h 4548521"/>
                <a:gd name="connsiteX151" fmla="*/ 4823783 w 6371569"/>
                <a:gd name="connsiteY151" fmla="*/ 1436193 h 4548521"/>
                <a:gd name="connsiteX152" fmla="*/ 4728965 w 6371569"/>
                <a:gd name="connsiteY152" fmla="*/ 1499691 h 4548521"/>
                <a:gd name="connsiteX153" fmla="*/ 4605140 w 6371569"/>
                <a:gd name="connsiteY153" fmla="*/ 1490166 h 4548521"/>
                <a:gd name="connsiteX154" fmla="*/ 4525765 w 6371569"/>
                <a:gd name="connsiteY154" fmla="*/ 1464766 h 4548521"/>
                <a:gd name="connsiteX155" fmla="*/ 4455915 w 6371569"/>
                <a:gd name="connsiteY155" fmla="*/ 1474291 h 4548521"/>
                <a:gd name="connsiteX156" fmla="*/ 4351140 w 6371569"/>
                <a:gd name="connsiteY156" fmla="*/ 1407616 h 4548521"/>
                <a:gd name="connsiteX157" fmla="*/ 4274940 w 6371569"/>
                <a:gd name="connsiteY157" fmla="*/ 1423491 h 4548521"/>
                <a:gd name="connsiteX158" fmla="*/ 4170165 w 6371569"/>
                <a:gd name="connsiteY158" fmla="*/ 1366341 h 4548521"/>
                <a:gd name="connsiteX159" fmla="*/ 4084440 w 6371569"/>
                <a:gd name="connsiteY159" fmla="*/ 1309191 h 4548521"/>
                <a:gd name="connsiteX160" fmla="*/ 4027290 w 6371569"/>
                <a:gd name="connsiteY160" fmla="*/ 1242516 h 4548521"/>
                <a:gd name="connsiteX161" fmla="*/ 3878065 w 6371569"/>
                <a:gd name="connsiteY161" fmla="*/ 1286966 h 4548521"/>
                <a:gd name="connsiteX162" fmla="*/ 3747890 w 6371569"/>
                <a:gd name="connsiteY162" fmla="*/ 1271091 h 4548521"/>
                <a:gd name="connsiteX163" fmla="*/ 3652640 w 6371569"/>
                <a:gd name="connsiteY163" fmla="*/ 1255216 h 4548521"/>
                <a:gd name="connsiteX164" fmla="*/ 3573265 w 6371569"/>
                <a:gd name="connsiteY164" fmla="*/ 1277441 h 4548521"/>
                <a:gd name="connsiteX165" fmla="*/ 3487540 w 6371569"/>
                <a:gd name="connsiteY165" fmla="*/ 1404441 h 4548521"/>
                <a:gd name="connsiteX166" fmla="*/ 3515683 w 6371569"/>
                <a:gd name="connsiteY166" fmla="*/ 1499693 h 4548521"/>
                <a:gd name="connsiteX167" fmla="*/ 3465315 w 6371569"/>
                <a:gd name="connsiteY167" fmla="*/ 1506041 h 4548521"/>
                <a:gd name="connsiteX168" fmla="*/ 3357365 w 6371569"/>
                <a:gd name="connsiteY168" fmla="*/ 1563191 h 4548521"/>
                <a:gd name="connsiteX169" fmla="*/ 3281165 w 6371569"/>
                <a:gd name="connsiteY169" fmla="*/ 1521916 h 4548521"/>
                <a:gd name="connsiteX170" fmla="*/ 3230365 w 6371569"/>
                <a:gd name="connsiteY170" fmla="*/ 1477466 h 4548521"/>
                <a:gd name="connsiteX171" fmla="*/ 3176390 w 6371569"/>
                <a:gd name="connsiteY171" fmla="*/ 1429841 h 4548521"/>
                <a:gd name="connsiteX172" fmla="*/ 3157340 w 6371569"/>
                <a:gd name="connsiteY172" fmla="*/ 1410791 h 4548521"/>
                <a:gd name="connsiteX173" fmla="*/ 3150990 w 6371569"/>
                <a:gd name="connsiteY173" fmla="*/ 1439366 h 4548521"/>
                <a:gd name="connsiteX174" fmla="*/ 3128765 w 6371569"/>
                <a:gd name="connsiteY174" fmla="*/ 1413966 h 4548521"/>
                <a:gd name="connsiteX175" fmla="*/ 3093840 w 6371569"/>
                <a:gd name="connsiteY175" fmla="*/ 1394916 h 4548521"/>
                <a:gd name="connsiteX176" fmla="*/ 3077965 w 6371569"/>
                <a:gd name="connsiteY176" fmla="*/ 1359991 h 4548521"/>
                <a:gd name="connsiteX177" fmla="*/ 3043040 w 6371569"/>
                <a:gd name="connsiteY177" fmla="*/ 1321891 h 4548521"/>
                <a:gd name="connsiteX178" fmla="*/ 3017640 w 6371569"/>
                <a:gd name="connsiteY178" fmla="*/ 1271091 h 4548521"/>
                <a:gd name="connsiteX179" fmla="*/ 3030340 w 6371569"/>
                <a:gd name="connsiteY179" fmla="*/ 1232991 h 4548521"/>
                <a:gd name="connsiteX180" fmla="*/ 3011290 w 6371569"/>
                <a:gd name="connsiteY180" fmla="*/ 1213941 h 4548521"/>
                <a:gd name="connsiteX181" fmla="*/ 2985890 w 6371569"/>
                <a:gd name="connsiteY181" fmla="*/ 1194891 h 4548521"/>
                <a:gd name="connsiteX182" fmla="*/ 2966840 w 6371569"/>
                <a:gd name="connsiteY182" fmla="*/ 1169491 h 4548521"/>
                <a:gd name="connsiteX183" fmla="*/ 2935090 w 6371569"/>
                <a:gd name="connsiteY183" fmla="*/ 1166316 h 4548521"/>
                <a:gd name="connsiteX184" fmla="*/ 2862065 w 6371569"/>
                <a:gd name="connsiteY184" fmla="*/ 1102816 h 4548521"/>
                <a:gd name="connsiteX185" fmla="*/ 2823965 w 6371569"/>
                <a:gd name="connsiteY185" fmla="*/ 1086941 h 4548521"/>
                <a:gd name="connsiteX186" fmla="*/ 2785865 w 6371569"/>
                <a:gd name="connsiteY186" fmla="*/ 1052016 h 4548521"/>
                <a:gd name="connsiteX187" fmla="*/ 2801740 w 6371569"/>
                <a:gd name="connsiteY187" fmla="*/ 1004391 h 4548521"/>
                <a:gd name="connsiteX188" fmla="*/ 2757290 w 6371569"/>
                <a:gd name="connsiteY188" fmla="*/ 966291 h 4548521"/>
                <a:gd name="connsiteX189" fmla="*/ 2719190 w 6371569"/>
                <a:gd name="connsiteY189" fmla="*/ 928191 h 4548521"/>
                <a:gd name="connsiteX190" fmla="*/ 2700140 w 6371569"/>
                <a:gd name="connsiteY190" fmla="*/ 915491 h 4548521"/>
                <a:gd name="connsiteX191" fmla="*/ 2655690 w 6371569"/>
                <a:gd name="connsiteY191" fmla="*/ 871041 h 4548521"/>
                <a:gd name="connsiteX192" fmla="*/ 2630290 w 6371569"/>
                <a:gd name="connsiteY192" fmla="*/ 832941 h 4548521"/>
                <a:gd name="connsiteX193" fmla="*/ 2598540 w 6371569"/>
                <a:gd name="connsiteY193" fmla="*/ 801191 h 4548521"/>
                <a:gd name="connsiteX194" fmla="*/ 2585840 w 6371569"/>
                <a:gd name="connsiteY194" fmla="*/ 782141 h 4548521"/>
                <a:gd name="connsiteX195" fmla="*/ 2522340 w 6371569"/>
                <a:gd name="connsiteY195" fmla="*/ 744041 h 4548521"/>
                <a:gd name="connsiteX196" fmla="*/ 2503290 w 6371569"/>
                <a:gd name="connsiteY196" fmla="*/ 724991 h 4548521"/>
                <a:gd name="connsiteX197" fmla="*/ 2452490 w 6371569"/>
                <a:gd name="connsiteY197" fmla="*/ 693241 h 4548521"/>
                <a:gd name="connsiteX198" fmla="*/ 2376290 w 6371569"/>
                <a:gd name="connsiteY198" fmla="*/ 642441 h 4548521"/>
                <a:gd name="connsiteX199" fmla="*/ 2331840 w 6371569"/>
                <a:gd name="connsiteY199" fmla="*/ 585291 h 4548521"/>
                <a:gd name="connsiteX200" fmla="*/ 2293740 w 6371569"/>
                <a:gd name="connsiteY200" fmla="*/ 547191 h 4548521"/>
                <a:gd name="connsiteX201" fmla="*/ 2268340 w 6371569"/>
                <a:gd name="connsiteY201" fmla="*/ 496391 h 4548521"/>
                <a:gd name="connsiteX202" fmla="*/ 2223890 w 6371569"/>
                <a:gd name="connsiteY202" fmla="*/ 350341 h 4548521"/>
                <a:gd name="connsiteX203" fmla="*/ 2211190 w 6371569"/>
                <a:gd name="connsiteY203" fmla="*/ 331291 h 4548521"/>
                <a:gd name="connsiteX204" fmla="*/ 2204840 w 6371569"/>
                <a:gd name="connsiteY204" fmla="*/ 312241 h 4548521"/>
                <a:gd name="connsiteX205" fmla="*/ 2179440 w 6371569"/>
                <a:gd name="connsiteY205" fmla="*/ 274141 h 4548521"/>
                <a:gd name="connsiteX206" fmla="*/ 2122290 w 6371569"/>
                <a:gd name="connsiteY206" fmla="*/ 134441 h 4548521"/>
                <a:gd name="connsiteX207" fmla="*/ 2096890 w 6371569"/>
                <a:gd name="connsiteY207" fmla="*/ 96341 h 4548521"/>
                <a:gd name="connsiteX208" fmla="*/ 2071490 w 6371569"/>
                <a:gd name="connsiteY208" fmla="*/ 89991 h 4548521"/>
                <a:gd name="connsiteX209" fmla="*/ 2001640 w 6371569"/>
                <a:gd name="connsiteY209" fmla="*/ 58241 h 4548521"/>
                <a:gd name="connsiteX210" fmla="*/ 1982590 w 6371569"/>
                <a:gd name="connsiteY210" fmla="*/ 45541 h 4548521"/>
                <a:gd name="connsiteX211" fmla="*/ 1684140 w 6371569"/>
                <a:gd name="connsiteY211" fmla="*/ 26491 h 4548521"/>
                <a:gd name="connsiteX212" fmla="*/ 763390 w 6371569"/>
                <a:gd name="connsiteY212" fmla="*/ 13791 h 4548521"/>
                <a:gd name="connsiteX213" fmla="*/ 503040 w 6371569"/>
                <a:gd name="connsiteY213" fmla="*/ 1091 h 4548521"/>
                <a:gd name="connsiteX214" fmla="*/ 452240 w 6371569"/>
                <a:gd name="connsiteY214" fmla="*/ 20141 h 4548521"/>
                <a:gd name="connsiteX215" fmla="*/ 134740 w 6371569"/>
                <a:gd name="connsiteY215" fmla="*/ 20141 h 4548521"/>
                <a:gd name="connsiteX216" fmla="*/ 45840 w 6371569"/>
                <a:gd name="connsiteY216" fmla="*/ 64591 h 4548521"/>
                <a:gd name="connsiteX217" fmla="*/ 26790 w 6371569"/>
                <a:gd name="connsiteY217" fmla="*/ 229691 h 4548521"/>
                <a:gd name="connsiteX218" fmla="*/ 7740 w 6371569"/>
                <a:gd name="connsiteY218" fmla="*/ 369391 h 4548521"/>
                <a:gd name="connsiteX219" fmla="*/ 20440 w 6371569"/>
                <a:gd name="connsiteY219"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592133 w 6371569"/>
                <a:gd name="connsiteY116" fmla="*/ 2674443 h 4548521"/>
                <a:gd name="connsiteX117" fmla="*/ 5512758 w 6371569"/>
                <a:gd name="connsiteY117" fmla="*/ 2642693 h 4548521"/>
                <a:gd name="connsiteX118" fmla="*/ 5475090 w 6371569"/>
                <a:gd name="connsiteY118" fmla="*/ 2617291 h 4548521"/>
                <a:gd name="connsiteX119" fmla="*/ 5500490 w 6371569"/>
                <a:gd name="connsiteY119" fmla="*/ 2534741 h 4548521"/>
                <a:gd name="connsiteX120" fmla="*/ 5538590 w 6371569"/>
                <a:gd name="connsiteY120" fmla="*/ 2433141 h 4548521"/>
                <a:gd name="connsiteX121" fmla="*/ 5513190 w 6371569"/>
                <a:gd name="connsiteY121" fmla="*/ 2356941 h 4548521"/>
                <a:gd name="connsiteX122" fmla="*/ 5551290 w 6371569"/>
                <a:gd name="connsiteY122" fmla="*/ 2293441 h 4548521"/>
                <a:gd name="connsiteX123" fmla="*/ 5576690 w 6371569"/>
                <a:gd name="connsiteY123" fmla="*/ 2287091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35390 w 6371569"/>
                <a:gd name="connsiteY147" fmla="*/ 1575891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592133 w 6371569"/>
                <a:gd name="connsiteY116" fmla="*/ 2674443 h 4548521"/>
                <a:gd name="connsiteX117" fmla="*/ 5592133 w 6371569"/>
                <a:gd name="connsiteY117" fmla="*/ 2636343 h 4548521"/>
                <a:gd name="connsiteX118" fmla="*/ 5475090 w 6371569"/>
                <a:gd name="connsiteY118" fmla="*/ 2617291 h 4548521"/>
                <a:gd name="connsiteX119" fmla="*/ 5500490 w 6371569"/>
                <a:gd name="connsiteY119" fmla="*/ 2534741 h 4548521"/>
                <a:gd name="connsiteX120" fmla="*/ 5538590 w 6371569"/>
                <a:gd name="connsiteY120" fmla="*/ 2433141 h 4548521"/>
                <a:gd name="connsiteX121" fmla="*/ 5513190 w 6371569"/>
                <a:gd name="connsiteY121" fmla="*/ 2356941 h 4548521"/>
                <a:gd name="connsiteX122" fmla="*/ 5551290 w 6371569"/>
                <a:gd name="connsiteY122" fmla="*/ 2293441 h 4548521"/>
                <a:gd name="connsiteX123" fmla="*/ 5576690 w 6371569"/>
                <a:gd name="connsiteY123" fmla="*/ 2287091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35390 w 6371569"/>
                <a:gd name="connsiteY147" fmla="*/ 1575891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611183 w 6371569"/>
                <a:gd name="connsiteY116" fmla="*/ 2680793 h 4548521"/>
                <a:gd name="connsiteX117" fmla="*/ 5592133 w 6371569"/>
                <a:gd name="connsiteY117" fmla="*/ 2636343 h 4548521"/>
                <a:gd name="connsiteX118" fmla="*/ 5475090 w 6371569"/>
                <a:gd name="connsiteY118" fmla="*/ 2617291 h 4548521"/>
                <a:gd name="connsiteX119" fmla="*/ 5500490 w 6371569"/>
                <a:gd name="connsiteY119" fmla="*/ 2534741 h 4548521"/>
                <a:gd name="connsiteX120" fmla="*/ 5538590 w 6371569"/>
                <a:gd name="connsiteY120" fmla="*/ 2433141 h 4548521"/>
                <a:gd name="connsiteX121" fmla="*/ 5513190 w 6371569"/>
                <a:gd name="connsiteY121" fmla="*/ 2356941 h 4548521"/>
                <a:gd name="connsiteX122" fmla="*/ 5551290 w 6371569"/>
                <a:gd name="connsiteY122" fmla="*/ 2293441 h 4548521"/>
                <a:gd name="connsiteX123" fmla="*/ 5576690 w 6371569"/>
                <a:gd name="connsiteY123" fmla="*/ 2287091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35390 w 6371569"/>
                <a:gd name="connsiteY147" fmla="*/ 1575891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611183 w 6371569"/>
                <a:gd name="connsiteY116" fmla="*/ 2680793 h 4548521"/>
                <a:gd name="connsiteX117" fmla="*/ 5592133 w 6371569"/>
                <a:gd name="connsiteY117" fmla="*/ 2636343 h 4548521"/>
                <a:gd name="connsiteX118" fmla="*/ 5497315 w 6371569"/>
                <a:gd name="connsiteY118" fmla="*/ 2598241 h 4548521"/>
                <a:gd name="connsiteX119" fmla="*/ 5500490 w 6371569"/>
                <a:gd name="connsiteY119" fmla="*/ 2534741 h 4548521"/>
                <a:gd name="connsiteX120" fmla="*/ 5538590 w 6371569"/>
                <a:gd name="connsiteY120" fmla="*/ 2433141 h 4548521"/>
                <a:gd name="connsiteX121" fmla="*/ 5513190 w 6371569"/>
                <a:gd name="connsiteY121" fmla="*/ 2356941 h 4548521"/>
                <a:gd name="connsiteX122" fmla="*/ 5551290 w 6371569"/>
                <a:gd name="connsiteY122" fmla="*/ 2293441 h 4548521"/>
                <a:gd name="connsiteX123" fmla="*/ 5576690 w 6371569"/>
                <a:gd name="connsiteY123" fmla="*/ 2287091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35390 w 6371569"/>
                <a:gd name="connsiteY147" fmla="*/ 1575891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611183 w 6371569"/>
                <a:gd name="connsiteY116" fmla="*/ 2680793 h 4548521"/>
                <a:gd name="connsiteX117" fmla="*/ 5592133 w 6371569"/>
                <a:gd name="connsiteY117" fmla="*/ 2636343 h 4548521"/>
                <a:gd name="connsiteX118" fmla="*/ 5497315 w 6371569"/>
                <a:gd name="connsiteY118" fmla="*/ 2598241 h 4548521"/>
                <a:gd name="connsiteX119" fmla="*/ 5500490 w 6371569"/>
                <a:gd name="connsiteY119" fmla="*/ 2534741 h 4548521"/>
                <a:gd name="connsiteX120" fmla="*/ 5570340 w 6371569"/>
                <a:gd name="connsiteY120" fmla="*/ 2439491 h 4548521"/>
                <a:gd name="connsiteX121" fmla="*/ 5513190 w 6371569"/>
                <a:gd name="connsiteY121" fmla="*/ 2356941 h 4548521"/>
                <a:gd name="connsiteX122" fmla="*/ 5551290 w 6371569"/>
                <a:gd name="connsiteY122" fmla="*/ 2293441 h 4548521"/>
                <a:gd name="connsiteX123" fmla="*/ 5576690 w 6371569"/>
                <a:gd name="connsiteY123" fmla="*/ 2287091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35390 w 6371569"/>
                <a:gd name="connsiteY147" fmla="*/ 1575891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611183 w 6371569"/>
                <a:gd name="connsiteY116" fmla="*/ 2680793 h 4548521"/>
                <a:gd name="connsiteX117" fmla="*/ 5592133 w 6371569"/>
                <a:gd name="connsiteY117" fmla="*/ 2636343 h 4548521"/>
                <a:gd name="connsiteX118" fmla="*/ 5497315 w 6371569"/>
                <a:gd name="connsiteY118" fmla="*/ 2598241 h 4548521"/>
                <a:gd name="connsiteX119" fmla="*/ 5500490 w 6371569"/>
                <a:gd name="connsiteY119" fmla="*/ 2534741 h 4548521"/>
                <a:gd name="connsiteX120" fmla="*/ 5570340 w 6371569"/>
                <a:gd name="connsiteY120" fmla="*/ 2439491 h 4548521"/>
                <a:gd name="connsiteX121" fmla="*/ 5532240 w 6371569"/>
                <a:gd name="connsiteY121" fmla="*/ 2356941 h 4548521"/>
                <a:gd name="connsiteX122" fmla="*/ 5551290 w 6371569"/>
                <a:gd name="connsiteY122" fmla="*/ 2293441 h 4548521"/>
                <a:gd name="connsiteX123" fmla="*/ 5576690 w 6371569"/>
                <a:gd name="connsiteY123" fmla="*/ 2287091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35390 w 6371569"/>
                <a:gd name="connsiteY147" fmla="*/ 1575891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611183 w 6371569"/>
                <a:gd name="connsiteY116" fmla="*/ 2680793 h 4548521"/>
                <a:gd name="connsiteX117" fmla="*/ 5592133 w 6371569"/>
                <a:gd name="connsiteY117" fmla="*/ 2636343 h 4548521"/>
                <a:gd name="connsiteX118" fmla="*/ 5497315 w 6371569"/>
                <a:gd name="connsiteY118" fmla="*/ 2598241 h 4548521"/>
                <a:gd name="connsiteX119" fmla="*/ 5500490 w 6371569"/>
                <a:gd name="connsiteY119" fmla="*/ 2534741 h 4548521"/>
                <a:gd name="connsiteX120" fmla="*/ 5586215 w 6371569"/>
                <a:gd name="connsiteY120" fmla="*/ 2436316 h 4548521"/>
                <a:gd name="connsiteX121" fmla="*/ 5532240 w 6371569"/>
                <a:gd name="connsiteY121" fmla="*/ 2356941 h 4548521"/>
                <a:gd name="connsiteX122" fmla="*/ 5551290 w 6371569"/>
                <a:gd name="connsiteY122" fmla="*/ 2293441 h 4548521"/>
                <a:gd name="connsiteX123" fmla="*/ 5576690 w 6371569"/>
                <a:gd name="connsiteY123" fmla="*/ 2287091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35390 w 6371569"/>
                <a:gd name="connsiteY147" fmla="*/ 1575891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611183 w 6371569"/>
                <a:gd name="connsiteY116" fmla="*/ 2680793 h 4548521"/>
                <a:gd name="connsiteX117" fmla="*/ 5592133 w 6371569"/>
                <a:gd name="connsiteY117" fmla="*/ 2636343 h 4548521"/>
                <a:gd name="connsiteX118" fmla="*/ 5497315 w 6371569"/>
                <a:gd name="connsiteY118" fmla="*/ 2598241 h 4548521"/>
                <a:gd name="connsiteX119" fmla="*/ 5500490 w 6371569"/>
                <a:gd name="connsiteY119" fmla="*/ 2534741 h 4548521"/>
                <a:gd name="connsiteX120" fmla="*/ 5586215 w 6371569"/>
                <a:gd name="connsiteY120" fmla="*/ 2436316 h 4548521"/>
                <a:gd name="connsiteX121" fmla="*/ 5532240 w 6371569"/>
                <a:gd name="connsiteY121" fmla="*/ 2356941 h 4548521"/>
                <a:gd name="connsiteX122" fmla="*/ 5551290 w 6371569"/>
                <a:gd name="connsiteY122" fmla="*/ 2315666 h 4548521"/>
                <a:gd name="connsiteX123" fmla="*/ 5576690 w 6371569"/>
                <a:gd name="connsiteY123" fmla="*/ 2287091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35390 w 6371569"/>
                <a:gd name="connsiteY147" fmla="*/ 1575891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611183 w 6371569"/>
                <a:gd name="connsiteY116" fmla="*/ 2680793 h 4548521"/>
                <a:gd name="connsiteX117" fmla="*/ 5592133 w 6371569"/>
                <a:gd name="connsiteY117" fmla="*/ 2636343 h 4548521"/>
                <a:gd name="connsiteX118" fmla="*/ 5497315 w 6371569"/>
                <a:gd name="connsiteY118" fmla="*/ 2598241 h 4548521"/>
                <a:gd name="connsiteX119" fmla="*/ 5500490 w 6371569"/>
                <a:gd name="connsiteY119" fmla="*/ 2534741 h 4548521"/>
                <a:gd name="connsiteX120" fmla="*/ 5586215 w 6371569"/>
                <a:gd name="connsiteY120" fmla="*/ 2436316 h 4548521"/>
                <a:gd name="connsiteX121" fmla="*/ 5532240 w 6371569"/>
                <a:gd name="connsiteY121" fmla="*/ 2356941 h 4548521"/>
                <a:gd name="connsiteX122" fmla="*/ 5551290 w 6371569"/>
                <a:gd name="connsiteY122" fmla="*/ 2315666 h 4548521"/>
                <a:gd name="connsiteX123" fmla="*/ 5611615 w 6371569"/>
                <a:gd name="connsiteY123" fmla="*/ 2302966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35390 w 6371569"/>
                <a:gd name="connsiteY147" fmla="*/ 1575891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82121 w 6371569"/>
                <a:gd name="connsiteY101" fmla="*/ 3158628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611183 w 6371569"/>
                <a:gd name="connsiteY116" fmla="*/ 2680793 h 4548521"/>
                <a:gd name="connsiteX117" fmla="*/ 5592133 w 6371569"/>
                <a:gd name="connsiteY117" fmla="*/ 2636343 h 4548521"/>
                <a:gd name="connsiteX118" fmla="*/ 5497315 w 6371569"/>
                <a:gd name="connsiteY118" fmla="*/ 2598241 h 4548521"/>
                <a:gd name="connsiteX119" fmla="*/ 5500490 w 6371569"/>
                <a:gd name="connsiteY119" fmla="*/ 2534741 h 4548521"/>
                <a:gd name="connsiteX120" fmla="*/ 5586215 w 6371569"/>
                <a:gd name="connsiteY120" fmla="*/ 2436316 h 4548521"/>
                <a:gd name="connsiteX121" fmla="*/ 5532240 w 6371569"/>
                <a:gd name="connsiteY121" fmla="*/ 2356941 h 4548521"/>
                <a:gd name="connsiteX122" fmla="*/ 5551290 w 6371569"/>
                <a:gd name="connsiteY122" fmla="*/ 2315666 h 4548521"/>
                <a:gd name="connsiteX123" fmla="*/ 5611615 w 6371569"/>
                <a:gd name="connsiteY123" fmla="*/ 2302966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41740 w 6371569"/>
                <a:gd name="connsiteY147" fmla="*/ 1591766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655508 w 6371569"/>
                <a:gd name="connsiteY102" fmla="*/ 3204668 h 4548521"/>
                <a:gd name="connsiteX103" fmla="*/ 4756747 w 6371569"/>
                <a:gd name="connsiteY103" fmla="*/ 3203872 h 4548521"/>
                <a:gd name="connsiteX104" fmla="*/ 4830565 w 6371569"/>
                <a:gd name="connsiteY104" fmla="*/ 3077666 h 4548521"/>
                <a:gd name="connsiteX105" fmla="*/ 4890890 w 6371569"/>
                <a:gd name="connsiteY105" fmla="*/ 2906216 h 4548521"/>
                <a:gd name="connsiteX106" fmla="*/ 4932165 w 6371569"/>
                <a:gd name="connsiteY106" fmla="*/ 2772866 h 4548521"/>
                <a:gd name="connsiteX107" fmla="*/ 4982965 w 6371569"/>
                <a:gd name="connsiteY107" fmla="*/ 2703016 h 4548521"/>
                <a:gd name="connsiteX108" fmla="*/ 5055990 w 6371569"/>
                <a:gd name="connsiteY108" fmla="*/ 2722066 h 4548521"/>
                <a:gd name="connsiteX109" fmla="*/ 5113140 w 6371569"/>
                <a:gd name="connsiteY109" fmla="*/ 2753816 h 4548521"/>
                <a:gd name="connsiteX110" fmla="*/ 5192515 w 6371569"/>
                <a:gd name="connsiteY110" fmla="*/ 2795091 h 4548521"/>
                <a:gd name="connsiteX111" fmla="*/ 5373490 w 6371569"/>
                <a:gd name="connsiteY111" fmla="*/ 2836366 h 4548521"/>
                <a:gd name="connsiteX112" fmla="*/ 5519108 w 6371569"/>
                <a:gd name="connsiteY112" fmla="*/ 2893518 h 4548521"/>
                <a:gd name="connsiteX113" fmla="*/ 5586215 w 6371569"/>
                <a:gd name="connsiteY113" fmla="*/ 2842716 h 4548521"/>
                <a:gd name="connsiteX114" fmla="*/ 5538590 w 6371569"/>
                <a:gd name="connsiteY114" fmla="*/ 2728416 h 4548521"/>
                <a:gd name="connsiteX115" fmla="*/ 5573515 w 6371569"/>
                <a:gd name="connsiteY115" fmla="*/ 2687141 h 4548521"/>
                <a:gd name="connsiteX116" fmla="*/ 5611183 w 6371569"/>
                <a:gd name="connsiteY116" fmla="*/ 2680793 h 4548521"/>
                <a:gd name="connsiteX117" fmla="*/ 5592133 w 6371569"/>
                <a:gd name="connsiteY117" fmla="*/ 2636343 h 4548521"/>
                <a:gd name="connsiteX118" fmla="*/ 5497315 w 6371569"/>
                <a:gd name="connsiteY118" fmla="*/ 2598241 h 4548521"/>
                <a:gd name="connsiteX119" fmla="*/ 5500490 w 6371569"/>
                <a:gd name="connsiteY119" fmla="*/ 2534741 h 4548521"/>
                <a:gd name="connsiteX120" fmla="*/ 5586215 w 6371569"/>
                <a:gd name="connsiteY120" fmla="*/ 2436316 h 4548521"/>
                <a:gd name="connsiteX121" fmla="*/ 5532240 w 6371569"/>
                <a:gd name="connsiteY121" fmla="*/ 2356941 h 4548521"/>
                <a:gd name="connsiteX122" fmla="*/ 5551290 w 6371569"/>
                <a:gd name="connsiteY122" fmla="*/ 2315666 h 4548521"/>
                <a:gd name="connsiteX123" fmla="*/ 5611615 w 6371569"/>
                <a:gd name="connsiteY123" fmla="*/ 2302966 h 4548521"/>
                <a:gd name="connsiteX124" fmla="*/ 5722740 w 6371569"/>
                <a:gd name="connsiteY124" fmla="*/ 2331541 h 4548521"/>
                <a:gd name="connsiteX125" fmla="*/ 5843390 w 6371569"/>
                <a:gd name="connsiteY125" fmla="*/ 2299791 h 4548521"/>
                <a:gd name="connsiteX126" fmla="*/ 6071990 w 6371569"/>
                <a:gd name="connsiteY126" fmla="*/ 2312491 h 4548521"/>
                <a:gd name="connsiteX127" fmla="*/ 6230740 w 6371569"/>
                <a:gd name="connsiteY127" fmla="*/ 2331541 h 4548521"/>
                <a:gd name="connsiteX128" fmla="*/ 6338690 w 6371569"/>
                <a:gd name="connsiteY128" fmla="*/ 2325191 h 4548521"/>
                <a:gd name="connsiteX129" fmla="*/ 6370440 w 6371569"/>
                <a:gd name="connsiteY129" fmla="*/ 2236291 h 4548521"/>
                <a:gd name="connsiteX130" fmla="*/ 6306940 w 6371569"/>
                <a:gd name="connsiteY130" fmla="*/ 2102941 h 4548521"/>
                <a:gd name="connsiteX131" fmla="*/ 6300590 w 6371569"/>
                <a:gd name="connsiteY131" fmla="*/ 2033091 h 4548521"/>
                <a:gd name="connsiteX132" fmla="*/ 6281540 w 6371569"/>
                <a:gd name="connsiteY132" fmla="*/ 1969591 h 4548521"/>
                <a:gd name="connsiteX133" fmla="*/ 6268840 w 6371569"/>
                <a:gd name="connsiteY133" fmla="*/ 1937841 h 4548521"/>
                <a:gd name="connsiteX134" fmla="*/ 6249790 w 6371569"/>
                <a:gd name="connsiteY134" fmla="*/ 1899741 h 4548521"/>
                <a:gd name="connsiteX135" fmla="*/ 6243440 w 6371569"/>
                <a:gd name="connsiteY135" fmla="*/ 1874341 h 4548521"/>
                <a:gd name="connsiteX136" fmla="*/ 6256140 w 6371569"/>
                <a:gd name="connsiteY136" fmla="*/ 1753691 h 4548521"/>
                <a:gd name="connsiteX137" fmla="*/ 6230740 w 6371569"/>
                <a:gd name="connsiteY137" fmla="*/ 1677491 h 4548521"/>
                <a:gd name="connsiteX138" fmla="*/ 6211690 w 6371569"/>
                <a:gd name="connsiteY138" fmla="*/ 1569541 h 4548521"/>
                <a:gd name="connsiteX139" fmla="*/ 6059290 w 6371569"/>
                <a:gd name="connsiteY139" fmla="*/ 1474291 h 4548521"/>
                <a:gd name="connsiteX140" fmla="*/ 6002140 w 6371569"/>
                <a:gd name="connsiteY140" fmla="*/ 1461591 h 4548521"/>
                <a:gd name="connsiteX141" fmla="*/ 5964040 w 6371569"/>
                <a:gd name="connsiteY141" fmla="*/ 1448891 h 4548521"/>
                <a:gd name="connsiteX142" fmla="*/ 5944990 w 6371569"/>
                <a:gd name="connsiteY142" fmla="*/ 1442541 h 4548521"/>
                <a:gd name="connsiteX143" fmla="*/ 5887840 w 6371569"/>
                <a:gd name="connsiteY143" fmla="*/ 1429841 h 4548521"/>
                <a:gd name="connsiteX144" fmla="*/ 5868790 w 6371569"/>
                <a:gd name="connsiteY144" fmla="*/ 1423491 h 4548521"/>
                <a:gd name="connsiteX145" fmla="*/ 5690990 w 6371569"/>
                <a:gd name="connsiteY145" fmla="*/ 1436191 h 4548521"/>
                <a:gd name="connsiteX146" fmla="*/ 5462390 w 6371569"/>
                <a:gd name="connsiteY146" fmla="*/ 1544141 h 4548521"/>
                <a:gd name="connsiteX147" fmla="*/ 5341740 w 6371569"/>
                <a:gd name="connsiteY147" fmla="*/ 1591766 h 4548521"/>
                <a:gd name="connsiteX148" fmla="*/ 5179815 w 6371569"/>
                <a:gd name="connsiteY148" fmla="*/ 1547316 h 4548521"/>
                <a:gd name="connsiteX149" fmla="*/ 5065515 w 6371569"/>
                <a:gd name="connsiteY149" fmla="*/ 1512391 h 4548521"/>
                <a:gd name="connsiteX150" fmla="*/ 4966658 w 6371569"/>
                <a:gd name="connsiteY150" fmla="*/ 1452068 h 4548521"/>
                <a:gd name="connsiteX151" fmla="*/ 4884108 w 6371569"/>
                <a:gd name="connsiteY151" fmla="*/ 1442543 h 4548521"/>
                <a:gd name="connsiteX152" fmla="*/ 4823783 w 6371569"/>
                <a:gd name="connsiteY152" fmla="*/ 1436193 h 4548521"/>
                <a:gd name="connsiteX153" fmla="*/ 4728965 w 6371569"/>
                <a:gd name="connsiteY153" fmla="*/ 1499691 h 4548521"/>
                <a:gd name="connsiteX154" fmla="*/ 4605140 w 6371569"/>
                <a:gd name="connsiteY154" fmla="*/ 1490166 h 4548521"/>
                <a:gd name="connsiteX155" fmla="*/ 4525765 w 6371569"/>
                <a:gd name="connsiteY155" fmla="*/ 1464766 h 4548521"/>
                <a:gd name="connsiteX156" fmla="*/ 4455915 w 6371569"/>
                <a:gd name="connsiteY156" fmla="*/ 1474291 h 4548521"/>
                <a:gd name="connsiteX157" fmla="*/ 4351140 w 6371569"/>
                <a:gd name="connsiteY157" fmla="*/ 1407616 h 4548521"/>
                <a:gd name="connsiteX158" fmla="*/ 4274940 w 6371569"/>
                <a:gd name="connsiteY158" fmla="*/ 1423491 h 4548521"/>
                <a:gd name="connsiteX159" fmla="*/ 4170165 w 6371569"/>
                <a:gd name="connsiteY159" fmla="*/ 1366341 h 4548521"/>
                <a:gd name="connsiteX160" fmla="*/ 4084440 w 6371569"/>
                <a:gd name="connsiteY160" fmla="*/ 1309191 h 4548521"/>
                <a:gd name="connsiteX161" fmla="*/ 4027290 w 6371569"/>
                <a:gd name="connsiteY161" fmla="*/ 1242516 h 4548521"/>
                <a:gd name="connsiteX162" fmla="*/ 3878065 w 6371569"/>
                <a:gd name="connsiteY162" fmla="*/ 1286966 h 4548521"/>
                <a:gd name="connsiteX163" fmla="*/ 3747890 w 6371569"/>
                <a:gd name="connsiteY163" fmla="*/ 1271091 h 4548521"/>
                <a:gd name="connsiteX164" fmla="*/ 3652640 w 6371569"/>
                <a:gd name="connsiteY164" fmla="*/ 1255216 h 4548521"/>
                <a:gd name="connsiteX165" fmla="*/ 3573265 w 6371569"/>
                <a:gd name="connsiteY165" fmla="*/ 1277441 h 4548521"/>
                <a:gd name="connsiteX166" fmla="*/ 3487540 w 6371569"/>
                <a:gd name="connsiteY166" fmla="*/ 1404441 h 4548521"/>
                <a:gd name="connsiteX167" fmla="*/ 3515683 w 6371569"/>
                <a:gd name="connsiteY167" fmla="*/ 1499693 h 4548521"/>
                <a:gd name="connsiteX168" fmla="*/ 3465315 w 6371569"/>
                <a:gd name="connsiteY168" fmla="*/ 1506041 h 4548521"/>
                <a:gd name="connsiteX169" fmla="*/ 3357365 w 6371569"/>
                <a:gd name="connsiteY169" fmla="*/ 1563191 h 4548521"/>
                <a:gd name="connsiteX170" fmla="*/ 3281165 w 6371569"/>
                <a:gd name="connsiteY170" fmla="*/ 1521916 h 4548521"/>
                <a:gd name="connsiteX171" fmla="*/ 3230365 w 6371569"/>
                <a:gd name="connsiteY171" fmla="*/ 1477466 h 4548521"/>
                <a:gd name="connsiteX172" fmla="*/ 3176390 w 6371569"/>
                <a:gd name="connsiteY172" fmla="*/ 1429841 h 4548521"/>
                <a:gd name="connsiteX173" fmla="*/ 3157340 w 6371569"/>
                <a:gd name="connsiteY173" fmla="*/ 1410791 h 4548521"/>
                <a:gd name="connsiteX174" fmla="*/ 3150990 w 6371569"/>
                <a:gd name="connsiteY174" fmla="*/ 1439366 h 4548521"/>
                <a:gd name="connsiteX175" fmla="*/ 3128765 w 6371569"/>
                <a:gd name="connsiteY175" fmla="*/ 1413966 h 4548521"/>
                <a:gd name="connsiteX176" fmla="*/ 3093840 w 6371569"/>
                <a:gd name="connsiteY176" fmla="*/ 1394916 h 4548521"/>
                <a:gd name="connsiteX177" fmla="*/ 3077965 w 6371569"/>
                <a:gd name="connsiteY177" fmla="*/ 1359991 h 4548521"/>
                <a:gd name="connsiteX178" fmla="*/ 3043040 w 6371569"/>
                <a:gd name="connsiteY178" fmla="*/ 1321891 h 4548521"/>
                <a:gd name="connsiteX179" fmla="*/ 3017640 w 6371569"/>
                <a:gd name="connsiteY179" fmla="*/ 1271091 h 4548521"/>
                <a:gd name="connsiteX180" fmla="*/ 3030340 w 6371569"/>
                <a:gd name="connsiteY180" fmla="*/ 1232991 h 4548521"/>
                <a:gd name="connsiteX181" fmla="*/ 3011290 w 6371569"/>
                <a:gd name="connsiteY181" fmla="*/ 1213941 h 4548521"/>
                <a:gd name="connsiteX182" fmla="*/ 2985890 w 6371569"/>
                <a:gd name="connsiteY182" fmla="*/ 1194891 h 4548521"/>
                <a:gd name="connsiteX183" fmla="*/ 2966840 w 6371569"/>
                <a:gd name="connsiteY183" fmla="*/ 1169491 h 4548521"/>
                <a:gd name="connsiteX184" fmla="*/ 2935090 w 6371569"/>
                <a:gd name="connsiteY184" fmla="*/ 1166316 h 4548521"/>
                <a:gd name="connsiteX185" fmla="*/ 2862065 w 6371569"/>
                <a:gd name="connsiteY185" fmla="*/ 1102816 h 4548521"/>
                <a:gd name="connsiteX186" fmla="*/ 2823965 w 6371569"/>
                <a:gd name="connsiteY186" fmla="*/ 1086941 h 4548521"/>
                <a:gd name="connsiteX187" fmla="*/ 2785865 w 6371569"/>
                <a:gd name="connsiteY187" fmla="*/ 1052016 h 4548521"/>
                <a:gd name="connsiteX188" fmla="*/ 2801740 w 6371569"/>
                <a:gd name="connsiteY188" fmla="*/ 1004391 h 4548521"/>
                <a:gd name="connsiteX189" fmla="*/ 2757290 w 6371569"/>
                <a:gd name="connsiteY189" fmla="*/ 966291 h 4548521"/>
                <a:gd name="connsiteX190" fmla="*/ 2719190 w 6371569"/>
                <a:gd name="connsiteY190" fmla="*/ 928191 h 4548521"/>
                <a:gd name="connsiteX191" fmla="*/ 2700140 w 6371569"/>
                <a:gd name="connsiteY191" fmla="*/ 915491 h 4548521"/>
                <a:gd name="connsiteX192" fmla="*/ 2655690 w 6371569"/>
                <a:gd name="connsiteY192" fmla="*/ 871041 h 4548521"/>
                <a:gd name="connsiteX193" fmla="*/ 2630290 w 6371569"/>
                <a:gd name="connsiteY193" fmla="*/ 832941 h 4548521"/>
                <a:gd name="connsiteX194" fmla="*/ 2598540 w 6371569"/>
                <a:gd name="connsiteY194" fmla="*/ 801191 h 4548521"/>
                <a:gd name="connsiteX195" fmla="*/ 2585840 w 6371569"/>
                <a:gd name="connsiteY195" fmla="*/ 782141 h 4548521"/>
                <a:gd name="connsiteX196" fmla="*/ 2522340 w 6371569"/>
                <a:gd name="connsiteY196" fmla="*/ 744041 h 4548521"/>
                <a:gd name="connsiteX197" fmla="*/ 2503290 w 6371569"/>
                <a:gd name="connsiteY197" fmla="*/ 724991 h 4548521"/>
                <a:gd name="connsiteX198" fmla="*/ 2452490 w 6371569"/>
                <a:gd name="connsiteY198" fmla="*/ 693241 h 4548521"/>
                <a:gd name="connsiteX199" fmla="*/ 2376290 w 6371569"/>
                <a:gd name="connsiteY199" fmla="*/ 642441 h 4548521"/>
                <a:gd name="connsiteX200" fmla="*/ 2331840 w 6371569"/>
                <a:gd name="connsiteY200" fmla="*/ 585291 h 4548521"/>
                <a:gd name="connsiteX201" fmla="*/ 2293740 w 6371569"/>
                <a:gd name="connsiteY201" fmla="*/ 547191 h 4548521"/>
                <a:gd name="connsiteX202" fmla="*/ 2268340 w 6371569"/>
                <a:gd name="connsiteY202" fmla="*/ 496391 h 4548521"/>
                <a:gd name="connsiteX203" fmla="*/ 2223890 w 6371569"/>
                <a:gd name="connsiteY203" fmla="*/ 350341 h 4548521"/>
                <a:gd name="connsiteX204" fmla="*/ 2211190 w 6371569"/>
                <a:gd name="connsiteY204" fmla="*/ 331291 h 4548521"/>
                <a:gd name="connsiteX205" fmla="*/ 2204840 w 6371569"/>
                <a:gd name="connsiteY205" fmla="*/ 312241 h 4548521"/>
                <a:gd name="connsiteX206" fmla="*/ 2179440 w 6371569"/>
                <a:gd name="connsiteY206" fmla="*/ 274141 h 4548521"/>
                <a:gd name="connsiteX207" fmla="*/ 2122290 w 6371569"/>
                <a:gd name="connsiteY207" fmla="*/ 134441 h 4548521"/>
                <a:gd name="connsiteX208" fmla="*/ 2096890 w 6371569"/>
                <a:gd name="connsiteY208" fmla="*/ 96341 h 4548521"/>
                <a:gd name="connsiteX209" fmla="*/ 2071490 w 6371569"/>
                <a:gd name="connsiteY209" fmla="*/ 89991 h 4548521"/>
                <a:gd name="connsiteX210" fmla="*/ 2001640 w 6371569"/>
                <a:gd name="connsiteY210" fmla="*/ 58241 h 4548521"/>
                <a:gd name="connsiteX211" fmla="*/ 1982590 w 6371569"/>
                <a:gd name="connsiteY211" fmla="*/ 45541 h 4548521"/>
                <a:gd name="connsiteX212" fmla="*/ 1684140 w 6371569"/>
                <a:gd name="connsiteY212" fmla="*/ 26491 h 4548521"/>
                <a:gd name="connsiteX213" fmla="*/ 763390 w 6371569"/>
                <a:gd name="connsiteY213" fmla="*/ 13791 h 4548521"/>
                <a:gd name="connsiteX214" fmla="*/ 503040 w 6371569"/>
                <a:gd name="connsiteY214" fmla="*/ 1091 h 4548521"/>
                <a:gd name="connsiteX215" fmla="*/ 452240 w 6371569"/>
                <a:gd name="connsiteY215" fmla="*/ 20141 h 4548521"/>
                <a:gd name="connsiteX216" fmla="*/ 134740 w 6371569"/>
                <a:gd name="connsiteY216" fmla="*/ 20141 h 4548521"/>
                <a:gd name="connsiteX217" fmla="*/ 45840 w 6371569"/>
                <a:gd name="connsiteY217" fmla="*/ 64591 h 4548521"/>
                <a:gd name="connsiteX218" fmla="*/ 26790 w 6371569"/>
                <a:gd name="connsiteY218" fmla="*/ 229691 h 4548521"/>
                <a:gd name="connsiteX219" fmla="*/ 7740 w 6371569"/>
                <a:gd name="connsiteY219" fmla="*/ 369391 h 4548521"/>
                <a:gd name="connsiteX220" fmla="*/ 20440 w 6371569"/>
                <a:gd name="connsiteY220"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607883 w 6371569"/>
                <a:gd name="connsiteY102" fmla="*/ 3157043 h 4548521"/>
                <a:gd name="connsiteX103" fmla="*/ 4655508 w 6371569"/>
                <a:gd name="connsiteY103" fmla="*/ 3204668 h 4548521"/>
                <a:gd name="connsiteX104" fmla="*/ 4756747 w 6371569"/>
                <a:gd name="connsiteY104" fmla="*/ 3203872 h 4548521"/>
                <a:gd name="connsiteX105" fmla="*/ 4830565 w 6371569"/>
                <a:gd name="connsiteY105" fmla="*/ 3077666 h 4548521"/>
                <a:gd name="connsiteX106" fmla="*/ 4890890 w 6371569"/>
                <a:gd name="connsiteY106" fmla="*/ 2906216 h 4548521"/>
                <a:gd name="connsiteX107" fmla="*/ 4932165 w 6371569"/>
                <a:gd name="connsiteY107" fmla="*/ 2772866 h 4548521"/>
                <a:gd name="connsiteX108" fmla="*/ 4982965 w 6371569"/>
                <a:gd name="connsiteY108" fmla="*/ 2703016 h 4548521"/>
                <a:gd name="connsiteX109" fmla="*/ 5055990 w 6371569"/>
                <a:gd name="connsiteY109" fmla="*/ 2722066 h 4548521"/>
                <a:gd name="connsiteX110" fmla="*/ 5113140 w 6371569"/>
                <a:gd name="connsiteY110" fmla="*/ 2753816 h 4548521"/>
                <a:gd name="connsiteX111" fmla="*/ 5192515 w 6371569"/>
                <a:gd name="connsiteY111" fmla="*/ 2795091 h 4548521"/>
                <a:gd name="connsiteX112" fmla="*/ 5373490 w 6371569"/>
                <a:gd name="connsiteY112" fmla="*/ 2836366 h 4548521"/>
                <a:gd name="connsiteX113" fmla="*/ 5519108 w 6371569"/>
                <a:gd name="connsiteY113" fmla="*/ 2893518 h 4548521"/>
                <a:gd name="connsiteX114" fmla="*/ 5586215 w 6371569"/>
                <a:gd name="connsiteY114" fmla="*/ 2842716 h 4548521"/>
                <a:gd name="connsiteX115" fmla="*/ 5538590 w 6371569"/>
                <a:gd name="connsiteY115" fmla="*/ 2728416 h 4548521"/>
                <a:gd name="connsiteX116" fmla="*/ 5573515 w 6371569"/>
                <a:gd name="connsiteY116" fmla="*/ 2687141 h 4548521"/>
                <a:gd name="connsiteX117" fmla="*/ 5611183 w 6371569"/>
                <a:gd name="connsiteY117" fmla="*/ 2680793 h 4548521"/>
                <a:gd name="connsiteX118" fmla="*/ 5592133 w 6371569"/>
                <a:gd name="connsiteY118" fmla="*/ 2636343 h 4548521"/>
                <a:gd name="connsiteX119" fmla="*/ 5497315 w 6371569"/>
                <a:gd name="connsiteY119" fmla="*/ 2598241 h 4548521"/>
                <a:gd name="connsiteX120" fmla="*/ 5500490 w 6371569"/>
                <a:gd name="connsiteY120" fmla="*/ 2534741 h 4548521"/>
                <a:gd name="connsiteX121" fmla="*/ 5586215 w 6371569"/>
                <a:gd name="connsiteY121" fmla="*/ 2436316 h 4548521"/>
                <a:gd name="connsiteX122" fmla="*/ 5532240 w 6371569"/>
                <a:gd name="connsiteY122" fmla="*/ 2356941 h 4548521"/>
                <a:gd name="connsiteX123" fmla="*/ 5551290 w 6371569"/>
                <a:gd name="connsiteY123" fmla="*/ 2315666 h 4548521"/>
                <a:gd name="connsiteX124" fmla="*/ 5611615 w 6371569"/>
                <a:gd name="connsiteY124" fmla="*/ 2302966 h 4548521"/>
                <a:gd name="connsiteX125" fmla="*/ 5722740 w 6371569"/>
                <a:gd name="connsiteY125" fmla="*/ 2331541 h 4548521"/>
                <a:gd name="connsiteX126" fmla="*/ 5843390 w 6371569"/>
                <a:gd name="connsiteY126" fmla="*/ 2299791 h 4548521"/>
                <a:gd name="connsiteX127" fmla="*/ 6071990 w 6371569"/>
                <a:gd name="connsiteY127" fmla="*/ 2312491 h 4548521"/>
                <a:gd name="connsiteX128" fmla="*/ 6230740 w 6371569"/>
                <a:gd name="connsiteY128" fmla="*/ 2331541 h 4548521"/>
                <a:gd name="connsiteX129" fmla="*/ 6338690 w 6371569"/>
                <a:gd name="connsiteY129" fmla="*/ 2325191 h 4548521"/>
                <a:gd name="connsiteX130" fmla="*/ 6370440 w 6371569"/>
                <a:gd name="connsiteY130" fmla="*/ 2236291 h 4548521"/>
                <a:gd name="connsiteX131" fmla="*/ 6306940 w 6371569"/>
                <a:gd name="connsiteY131" fmla="*/ 2102941 h 4548521"/>
                <a:gd name="connsiteX132" fmla="*/ 6300590 w 6371569"/>
                <a:gd name="connsiteY132" fmla="*/ 2033091 h 4548521"/>
                <a:gd name="connsiteX133" fmla="*/ 6281540 w 6371569"/>
                <a:gd name="connsiteY133" fmla="*/ 1969591 h 4548521"/>
                <a:gd name="connsiteX134" fmla="*/ 6268840 w 6371569"/>
                <a:gd name="connsiteY134" fmla="*/ 1937841 h 4548521"/>
                <a:gd name="connsiteX135" fmla="*/ 6249790 w 6371569"/>
                <a:gd name="connsiteY135" fmla="*/ 1899741 h 4548521"/>
                <a:gd name="connsiteX136" fmla="*/ 6243440 w 6371569"/>
                <a:gd name="connsiteY136" fmla="*/ 1874341 h 4548521"/>
                <a:gd name="connsiteX137" fmla="*/ 6256140 w 6371569"/>
                <a:gd name="connsiteY137" fmla="*/ 1753691 h 4548521"/>
                <a:gd name="connsiteX138" fmla="*/ 6230740 w 6371569"/>
                <a:gd name="connsiteY138" fmla="*/ 1677491 h 4548521"/>
                <a:gd name="connsiteX139" fmla="*/ 6211690 w 6371569"/>
                <a:gd name="connsiteY139" fmla="*/ 1569541 h 4548521"/>
                <a:gd name="connsiteX140" fmla="*/ 6059290 w 6371569"/>
                <a:gd name="connsiteY140" fmla="*/ 1474291 h 4548521"/>
                <a:gd name="connsiteX141" fmla="*/ 6002140 w 6371569"/>
                <a:gd name="connsiteY141" fmla="*/ 1461591 h 4548521"/>
                <a:gd name="connsiteX142" fmla="*/ 5964040 w 6371569"/>
                <a:gd name="connsiteY142" fmla="*/ 1448891 h 4548521"/>
                <a:gd name="connsiteX143" fmla="*/ 5944990 w 6371569"/>
                <a:gd name="connsiteY143" fmla="*/ 1442541 h 4548521"/>
                <a:gd name="connsiteX144" fmla="*/ 5887840 w 6371569"/>
                <a:gd name="connsiteY144" fmla="*/ 1429841 h 4548521"/>
                <a:gd name="connsiteX145" fmla="*/ 5868790 w 6371569"/>
                <a:gd name="connsiteY145" fmla="*/ 1423491 h 4548521"/>
                <a:gd name="connsiteX146" fmla="*/ 5690990 w 6371569"/>
                <a:gd name="connsiteY146" fmla="*/ 1436191 h 4548521"/>
                <a:gd name="connsiteX147" fmla="*/ 5462390 w 6371569"/>
                <a:gd name="connsiteY147" fmla="*/ 1544141 h 4548521"/>
                <a:gd name="connsiteX148" fmla="*/ 5341740 w 6371569"/>
                <a:gd name="connsiteY148" fmla="*/ 1591766 h 4548521"/>
                <a:gd name="connsiteX149" fmla="*/ 5179815 w 6371569"/>
                <a:gd name="connsiteY149" fmla="*/ 1547316 h 4548521"/>
                <a:gd name="connsiteX150" fmla="*/ 5065515 w 6371569"/>
                <a:gd name="connsiteY150" fmla="*/ 1512391 h 4548521"/>
                <a:gd name="connsiteX151" fmla="*/ 4966658 w 6371569"/>
                <a:gd name="connsiteY151" fmla="*/ 1452068 h 4548521"/>
                <a:gd name="connsiteX152" fmla="*/ 4884108 w 6371569"/>
                <a:gd name="connsiteY152" fmla="*/ 1442543 h 4548521"/>
                <a:gd name="connsiteX153" fmla="*/ 4823783 w 6371569"/>
                <a:gd name="connsiteY153" fmla="*/ 1436193 h 4548521"/>
                <a:gd name="connsiteX154" fmla="*/ 4728965 w 6371569"/>
                <a:gd name="connsiteY154" fmla="*/ 1499691 h 4548521"/>
                <a:gd name="connsiteX155" fmla="*/ 4605140 w 6371569"/>
                <a:gd name="connsiteY155" fmla="*/ 1490166 h 4548521"/>
                <a:gd name="connsiteX156" fmla="*/ 4525765 w 6371569"/>
                <a:gd name="connsiteY156" fmla="*/ 1464766 h 4548521"/>
                <a:gd name="connsiteX157" fmla="*/ 4455915 w 6371569"/>
                <a:gd name="connsiteY157" fmla="*/ 1474291 h 4548521"/>
                <a:gd name="connsiteX158" fmla="*/ 4351140 w 6371569"/>
                <a:gd name="connsiteY158" fmla="*/ 1407616 h 4548521"/>
                <a:gd name="connsiteX159" fmla="*/ 4274940 w 6371569"/>
                <a:gd name="connsiteY159" fmla="*/ 1423491 h 4548521"/>
                <a:gd name="connsiteX160" fmla="*/ 4170165 w 6371569"/>
                <a:gd name="connsiteY160" fmla="*/ 1366341 h 4548521"/>
                <a:gd name="connsiteX161" fmla="*/ 4084440 w 6371569"/>
                <a:gd name="connsiteY161" fmla="*/ 1309191 h 4548521"/>
                <a:gd name="connsiteX162" fmla="*/ 4027290 w 6371569"/>
                <a:gd name="connsiteY162" fmla="*/ 1242516 h 4548521"/>
                <a:gd name="connsiteX163" fmla="*/ 3878065 w 6371569"/>
                <a:gd name="connsiteY163" fmla="*/ 1286966 h 4548521"/>
                <a:gd name="connsiteX164" fmla="*/ 3747890 w 6371569"/>
                <a:gd name="connsiteY164" fmla="*/ 1271091 h 4548521"/>
                <a:gd name="connsiteX165" fmla="*/ 3652640 w 6371569"/>
                <a:gd name="connsiteY165" fmla="*/ 1255216 h 4548521"/>
                <a:gd name="connsiteX166" fmla="*/ 3573265 w 6371569"/>
                <a:gd name="connsiteY166" fmla="*/ 1277441 h 4548521"/>
                <a:gd name="connsiteX167" fmla="*/ 3487540 w 6371569"/>
                <a:gd name="connsiteY167" fmla="*/ 1404441 h 4548521"/>
                <a:gd name="connsiteX168" fmla="*/ 3515683 w 6371569"/>
                <a:gd name="connsiteY168" fmla="*/ 1499693 h 4548521"/>
                <a:gd name="connsiteX169" fmla="*/ 3465315 w 6371569"/>
                <a:gd name="connsiteY169" fmla="*/ 1506041 h 4548521"/>
                <a:gd name="connsiteX170" fmla="*/ 3357365 w 6371569"/>
                <a:gd name="connsiteY170" fmla="*/ 1563191 h 4548521"/>
                <a:gd name="connsiteX171" fmla="*/ 3281165 w 6371569"/>
                <a:gd name="connsiteY171" fmla="*/ 1521916 h 4548521"/>
                <a:gd name="connsiteX172" fmla="*/ 3230365 w 6371569"/>
                <a:gd name="connsiteY172" fmla="*/ 1477466 h 4548521"/>
                <a:gd name="connsiteX173" fmla="*/ 3176390 w 6371569"/>
                <a:gd name="connsiteY173" fmla="*/ 1429841 h 4548521"/>
                <a:gd name="connsiteX174" fmla="*/ 3157340 w 6371569"/>
                <a:gd name="connsiteY174" fmla="*/ 1410791 h 4548521"/>
                <a:gd name="connsiteX175" fmla="*/ 3150990 w 6371569"/>
                <a:gd name="connsiteY175" fmla="*/ 1439366 h 4548521"/>
                <a:gd name="connsiteX176" fmla="*/ 3128765 w 6371569"/>
                <a:gd name="connsiteY176" fmla="*/ 1413966 h 4548521"/>
                <a:gd name="connsiteX177" fmla="*/ 3093840 w 6371569"/>
                <a:gd name="connsiteY177" fmla="*/ 1394916 h 4548521"/>
                <a:gd name="connsiteX178" fmla="*/ 3077965 w 6371569"/>
                <a:gd name="connsiteY178" fmla="*/ 1359991 h 4548521"/>
                <a:gd name="connsiteX179" fmla="*/ 3043040 w 6371569"/>
                <a:gd name="connsiteY179" fmla="*/ 1321891 h 4548521"/>
                <a:gd name="connsiteX180" fmla="*/ 3017640 w 6371569"/>
                <a:gd name="connsiteY180" fmla="*/ 1271091 h 4548521"/>
                <a:gd name="connsiteX181" fmla="*/ 3030340 w 6371569"/>
                <a:gd name="connsiteY181" fmla="*/ 1232991 h 4548521"/>
                <a:gd name="connsiteX182" fmla="*/ 3011290 w 6371569"/>
                <a:gd name="connsiteY182" fmla="*/ 1213941 h 4548521"/>
                <a:gd name="connsiteX183" fmla="*/ 2985890 w 6371569"/>
                <a:gd name="connsiteY183" fmla="*/ 1194891 h 4548521"/>
                <a:gd name="connsiteX184" fmla="*/ 2966840 w 6371569"/>
                <a:gd name="connsiteY184" fmla="*/ 1169491 h 4548521"/>
                <a:gd name="connsiteX185" fmla="*/ 2935090 w 6371569"/>
                <a:gd name="connsiteY185" fmla="*/ 1166316 h 4548521"/>
                <a:gd name="connsiteX186" fmla="*/ 2862065 w 6371569"/>
                <a:gd name="connsiteY186" fmla="*/ 1102816 h 4548521"/>
                <a:gd name="connsiteX187" fmla="*/ 2823965 w 6371569"/>
                <a:gd name="connsiteY187" fmla="*/ 1086941 h 4548521"/>
                <a:gd name="connsiteX188" fmla="*/ 2785865 w 6371569"/>
                <a:gd name="connsiteY188" fmla="*/ 1052016 h 4548521"/>
                <a:gd name="connsiteX189" fmla="*/ 2801740 w 6371569"/>
                <a:gd name="connsiteY189" fmla="*/ 1004391 h 4548521"/>
                <a:gd name="connsiteX190" fmla="*/ 2757290 w 6371569"/>
                <a:gd name="connsiteY190" fmla="*/ 966291 h 4548521"/>
                <a:gd name="connsiteX191" fmla="*/ 2719190 w 6371569"/>
                <a:gd name="connsiteY191" fmla="*/ 928191 h 4548521"/>
                <a:gd name="connsiteX192" fmla="*/ 2700140 w 6371569"/>
                <a:gd name="connsiteY192" fmla="*/ 915491 h 4548521"/>
                <a:gd name="connsiteX193" fmla="*/ 2655690 w 6371569"/>
                <a:gd name="connsiteY193" fmla="*/ 871041 h 4548521"/>
                <a:gd name="connsiteX194" fmla="*/ 2630290 w 6371569"/>
                <a:gd name="connsiteY194" fmla="*/ 832941 h 4548521"/>
                <a:gd name="connsiteX195" fmla="*/ 2598540 w 6371569"/>
                <a:gd name="connsiteY195" fmla="*/ 801191 h 4548521"/>
                <a:gd name="connsiteX196" fmla="*/ 2585840 w 6371569"/>
                <a:gd name="connsiteY196" fmla="*/ 782141 h 4548521"/>
                <a:gd name="connsiteX197" fmla="*/ 2522340 w 6371569"/>
                <a:gd name="connsiteY197" fmla="*/ 744041 h 4548521"/>
                <a:gd name="connsiteX198" fmla="*/ 2503290 w 6371569"/>
                <a:gd name="connsiteY198" fmla="*/ 724991 h 4548521"/>
                <a:gd name="connsiteX199" fmla="*/ 2452490 w 6371569"/>
                <a:gd name="connsiteY199" fmla="*/ 693241 h 4548521"/>
                <a:gd name="connsiteX200" fmla="*/ 2376290 w 6371569"/>
                <a:gd name="connsiteY200" fmla="*/ 642441 h 4548521"/>
                <a:gd name="connsiteX201" fmla="*/ 2331840 w 6371569"/>
                <a:gd name="connsiteY201" fmla="*/ 585291 h 4548521"/>
                <a:gd name="connsiteX202" fmla="*/ 2293740 w 6371569"/>
                <a:gd name="connsiteY202" fmla="*/ 547191 h 4548521"/>
                <a:gd name="connsiteX203" fmla="*/ 2268340 w 6371569"/>
                <a:gd name="connsiteY203" fmla="*/ 496391 h 4548521"/>
                <a:gd name="connsiteX204" fmla="*/ 2223890 w 6371569"/>
                <a:gd name="connsiteY204" fmla="*/ 350341 h 4548521"/>
                <a:gd name="connsiteX205" fmla="*/ 2211190 w 6371569"/>
                <a:gd name="connsiteY205" fmla="*/ 331291 h 4548521"/>
                <a:gd name="connsiteX206" fmla="*/ 2204840 w 6371569"/>
                <a:gd name="connsiteY206" fmla="*/ 312241 h 4548521"/>
                <a:gd name="connsiteX207" fmla="*/ 2179440 w 6371569"/>
                <a:gd name="connsiteY207" fmla="*/ 274141 h 4548521"/>
                <a:gd name="connsiteX208" fmla="*/ 2122290 w 6371569"/>
                <a:gd name="connsiteY208" fmla="*/ 134441 h 4548521"/>
                <a:gd name="connsiteX209" fmla="*/ 2096890 w 6371569"/>
                <a:gd name="connsiteY209" fmla="*/ 96341 h 4548521"/>
                <a:gd name="connsiteX210" fmla="*/ 2071490 w 6371569"/>
                <a:gd name="connsiteY210" fmla="*/ 89991 h 4548521"/>
                <a:gd name="connsiteX211" fmla="*/ 2001640 w 6371569"/>
                <a:gd name="connsiteY211" fmla="*/ 58241 h 4548521"/>
                <a:gd name="connsiteX212" fmla="*/ 1982590 w 6371569"/>
                <a:gd name="connsiteY212" fmla="*/ 45541 h 4548521"/>
                <a:gd name="connsiteX213" fmla="*/ 1684140 w 6371569"/>
                <a:gd name="connsiteY213" fmla="*/ 26491 h 4548521"/>
                <a:gd name="connsiteX214" fmla="*/ 763390 w 6371569"/>
                <a:gd name="connsiteY214" fmla="*/ 13791 h 4548521"/>
                <a:gd name="connsiteX215" fmla="*/ 503040 w 6371569"/>
                <a:gd name="connsiteY215" fmla="*/ 1091 h 4548521"/>
                <a:gd name="connsiteX216" fmla="*/ 452240 w 6371569"/>
                <a:gd name="connsiteY216" fmla="*/ 20141 h 4548521"/>
                <a:gd name="connsiteX217" fmla="*/ 134740 w 6371569"/>
                <a:gd name="connsiteY217" fmla="*/ 20141 h 4548521"/>
                <a:gd name="connsiteX218" fmla="*/ 45840 w 6371569"/>
                <a:gd name="connsiteY218" fmla="*/ 64591 h 4548521"/>
                <a:gd name="connsiteX219" fmla="*/ 26790 w 6371569"/>
                <a:gd name="connsiteY219" fmla="*/ 229691 h 4548521"/>
                <a:gd name="connsiteX220" fmla="*/ 7740 w 6371569"/>
                <a:gd name="connsiteY220" fmla="*/ 369391 h 4548521"/>
                <a:gd name="connsiteX221" fmla="*/ 20440 w 6371569"/>
                <a:gd name="connsiteY22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95183 w 6371569"/>
                <a:gd name="connsiteY102" fmla="*/ 3163393 h 4548521"/>
                <a:gd name="connsiteX103" fmla="*/ 4655508 w 6371569"/>
                <a:gd name="connsiteY103" fmla="*/ 3204668 h 4548521"/>
                <a:gd name="connsiteX104" fmla="*/ 4756747 w 6371569"/>
                <a:gd name="connsiteY104" fmla="*/ 3203872 h 4548521"/>
                <a:gd name="connsiteX105" fmla="*/ 4830565 w 6371569"/>
                <a:gd name="connsiteY105" fmla="*/ 3077666 h 4548521"/>
                <a:gd name="connsiteX106" fmla="*/ 4890890 w 6371569"/>
                <a:gd name="connsiteY106" fmla="*/ 2906216 h 4548521"/>
                <a:gd name="connsiteX107" fmla="*/ 4932165 w 6371569"/>
                <a:gd name="connsiteY107" fmla="*/ 2772866 h 4548521"/>
                <a:gd name="connsiteX108" fmla="*/ 4982965 w 6371569"/>
                <a:gd name="connsiteY108" fmla="*/ 2703016 h 4548521"/>
                <a:gd name="connsiteX109" fmla="*/ 5055990 w 6371569"/>
                <a:gd name="connsiteY109" fmla="*/ 2722066 h 4548521"/>
                <a:gd name="connsiteX110" fmla="*/ 5113140 w 6371569"/>
                <a:gd name="connsiteY110" fmla="*/ 2753816 h 4548521"/>
                <a:gd name="connsiteX111" fmla="*/ 5192515 w 6371569"/>
                <a:gd name="connsiteY111" fmla="*/ 2795091 h 4548521"/>
                <a:gd name="connsiteX112" fmla="*/ 5373490 w 6371569"/>
                <a:gd name="connsiteY112" fmla="*/ 2836366 h 4548521"/>
                <a:gd name="connsiteX113" fmla="*/ 5519108 w 6371569"/>
                <a:gd name="connsiteY113" fmla="*/ 2893518 h 4548521"/>
                <a:gd name="connsiteX114" fmla="*/ 5586215 w 6371569"/>
                <a:gd name="connsiteY114" fmla="*/ 2842716 h 4548521"/>
                <a:gd name="connsiteX115" fmla="*/ 5538590 w 6371569"/>
                <a:gd name="connsiteY115" fmla="*/ 2728416 h 4548521"/>
                <a:gd name="connsiteX116" fmla="*/ 5573515 w 6371569"/>
                <a:gd name="connsiteY116" fmla="*/ 2687141 h 4548521"/>
                <a:gd name="connsiteX117" fmla="*/ 5611183 w 6371569"/>
                <a:gd name="connsiteY117" fmla="*/ 2680793 h 4548521"/>
                <a:gd name="connsiteX118" fmla="*/ 5592133 w 6371569"/>
                <a:gd name="connsiteY118" fmla="*/ 2636343 h 4548521"/>
                <a:gd name="connsiteX119" fmla="*/ 5497315 w 6371569"/>
                <a:gd name="connsiteY119" fmla="*/ 2598241 h 4548521"/>
                <a:gd name="connsiteX120" fmla="*/ 5500490 w 6371569"/>
                <a:gd name="connsiteY120" fmla="*/ 2534741 h 4548521"/>
                <a:gd name="connsiteX121" fmla="*/ 5586215 w 6371569"/>
                <a:gd name="connsiteY121" fmla="*/ 2436316 h 4548521"/>
                <a:gd name="connsiteX122" fmla="*/ 5532240 w 6371569"/>
                <a:gd name="connsiteY122" fmla="*/ 2356941 h 4548521"/>
                <a:gd name="connsiteX123" fmla="*/ 5551290 w 6371569"/>
                <a:gd name="connsiteY123" fmla="*/ 2315666 h 4548521"/>
                <a:gd name="connsiteX124" fmla="*/ 5611615 w 6371569"/>
                <a:gd name="connsiteY124" fmla="*/ 2302966 h 4548521"/>
                <a:gd name="connsiteX125" fmla="*/ 5722740 w 6371569"/>
                <a:gd name="connsiteY125" fmla="*/ 2331541 h 4548521"/>
                <a:gd name="connsiteX126" fmla="*/ 5843390 w 6371569"/>
                <a:gd name="connsiteY126" fmla="*/ 2299791 h 4548521"/>
                <a:gd name="connsiteX127" fmla="*/ 6071990 w 6371569"/>
                <a:gd name="connsiteY127" fmla="*/ 2312491 h 4548521"/>
                <a:gd name="connsiteX128" fmla="*/ 6230740 w 6371569"/>
                <a:gd name="connsiteY128" fmla="*/ 2331541 h 4548521"/>
                <a:gd name="connsiteX129" fmla="*/ 6338690 w 6371569"/>
                <a:gd name="connsiteY129" fmla="*/ 2325191 h 4548521"/>
                <a:gd name="connsiteX130" fmla="*/ 6370440 w 6371569"/>
                <a:gd name="connsiteY130" fmla="*/ 2236291 h 4548521"/>
                <a:gd name="connsiteX131" fmla="*/ 6306940 w 6371569"/>
                <a:gd name="connsiteY131" fmla="*/ 2102941 h 4548521"/>
                <a:gd name="connsiteX132" fmla="*/ 6300590 w 6371569"/>
                <a:gd name="connsiteY132" fmla="*/ 2033091 h 4548521"/>
                <a:gd name="connsiteX133" fmla="*/ 6281540 w 6371569"/>
                <a:gd name="connsiteY133" fmla="*/ 1969591 h 4548521"/>
                <a:gd name="connsiteX134" fmla="*/ 6268840 w 6371569"/>
                <a:gd name="connsiteY134" fmla="*/ 1937841 h 4548521"/>
                <a:gd name="connsiteX135" fmla="*/ 6249790 w 6371569"/>
                <a:gd name="connsiteY135" fmla="*/ 1899741 h 4548521"/>
                <a:gd name="connsiteX136" fmla="*/ 6243440 w 6371569"/>
                <a:gd name="connsiteY136" fmla="*/ 1874341 h 4548521"/>
                <a:gd name="connsiteX137" fmla="*/ 6256140 w 6371569"/>
                <a:gd name="connsiteY137" fmla="*/ 1753691 h 4548521"/>
                <a:gd name="connsiteX138" fmla="*/ 6230740 w 6371569"/>
                <a:gd name="connsiteY138" fmla="*/ 1677491 h 4548521"/>
                <a:gd name="connsiteX139" fmla="*/ 6211690 w 6371569"/>
                <a:gd name="connsiteY139" fmla="*/ 1569541 h 4548521"/>
                <a:gd name="connsiteX140" fmla="*/ 6059290 w 6371569"/>
                <a:gd name="connsiteY140" fmla="*/ 1474291 h 4548521"/>
                <a:gd name="connsiteX141" fmla="*/ 6002140 w 6371569"/>
                <a:gd name="connsiteY141" fmla="*/ 1461591 h 4548521"/>
                <a:gd name="connsiteX142" fmla="*/ 5964040 w 6371569"/>
                <a:gd name="connsiteY142" fmla="*/ 1448891 h 4548521"/>
                <a:gd name="connsiteX143" fmla="*/ 5944990 w 6371569"/>
                <a:gd name="connsiteY143" fmla="*/ 1442541 h 4548521"/>
                <a:gd name="connsiteX144" fmla="*/ 5887840 w 6371569"/>
                <a:gd name="connsiteY144" fmla="*/ 1429841 h 4548521"/>
                <a:gd name="connsiteX145" fmla="*/ 5868790 w 6371569"/>
                <a:gd name="connsiteY145" fmla="*/ 1423491 h 4548521"/>
                <a:gd name="connsiteX146" fmla="*/ 5690990 w 6371569"/>
                <a:gd name="connsiteY146" fmla="*/ 1436191 h 4548521"/>
                <a:gd name="connsiteX147" fmla="*/ 5462390 w 6371569"/>
                <a:gd name="connsiteY147" fmla="*/ 1544141 h 4548521"/>
                <a:gd name="connsiteX148" fmla="*/ 5341740 w 6371569"/>
                <a:gd name="connsiteY148" fmla="*/ 1591766 h 4548521"/>
                <a:gd name="connsiteX149" fmla="*/ 5179815 w 6371569"/>
                <a:gd name="connsiteY149" fmla="*/ 1547316 h 4548521"/>
                <a:gd name="connsiteX150" fmla="*/ 5065515 w 6371569"/>
                <a:gd name="connsiteY150" fmla="*/ 1512391 h 4548521"/>
                <a:gd name="connsiteX151" fmla="*/ 4966658 w 6371569"/>
                <a:gd name="connsiteY151" fmla="*/ 1452068 h 4548521"/>
                <a:gd name="connsiteX152" fmla="*/ 4884108 w 6371569"/>
                <a:gd name="connsiteY152" fmla="*/ 1442543 h 4548521"/>
                <a:gd name="connsiteX153" fmla="*/ 4823783 w 6371569"/>
                <a:gd name="connsiteY153" fmla="*/ 1436193 h 4548521"/>
                <a:gd name="connsiteX154" fmla="*/ 4728965 w 6371569"/>
                <a:gd name="connsiteY154" fmla="*/ 1499691 h 4548521"/>
                <a:gd name="connsiteX155" fmla="*/ 4605140 w 6371569"/>
                <a:gd name="connsiteY155" fmla="*/ 1490166 h 4548521"/>
                <a:gd name="connsiteX156" fmla="*/ 4525765 w 6371569"/>
                <a:gd name="connsiteY156" fmla="*/ 1464766 h 4548521"/>
                <a:gd name="connsiteX157" fmla="*/ 4455915 w 6371569"/>
                <a:gd name="connsiteY157" fmla="*/ 1474291 h 4548521"/>
                <a:gd name="connsiteX158" fmla="*/ 4351140 w 6371569"/>
                <a:gd name="connsiteY158" fmla="*/ 1407616 h 4548521"/>
                <a:gd name="connsiteX159" fmla="*/ 4274940 w 6371569"/>
                <a:gd name="connsiteY159" fmla="*/ 1423491 h 4548521"/>
                <a:gd name="connsiteX160" fmla="*/ 4170165 w 6371569"/>
                <a:gd name="connsiteY160" fmla="*/ 1366341 h 4548521"/>
                <a:gd name="connsiteX161" fmla="*/ 4084440 w 6371569"/>
                <a:gd name="connsiteY161" fmla="*/ 1309191 h 4548521"/>
                <a:gd name="connsiteX162" fmla="*/ 4027290 w 6371569"/>
                <a:gd name="connsiteY162" fmla="*/ 1242516 h 4548521"/>
                <a:gd name="connsiteX163" fmla="*/ 3878065 w 6371569"/>
                <a:gd name="connsiteY163" fmla="*/ 1286966 h 4548521"/>
                <a:gd name="connsiteX164" fmla="*/ 3747890 w 6371569"/>
                <a:gd name="connsiteY164" fmla="*/ 1271091 h 4548521"/>
                <a:gd name="connsiteX165" fmla="*/ 3652640 w 6371569"/>
                <a:gd name="connsiteY165" fmla="*/ 1255216 h 4548521"/>
                <a:gd name="connsiteX166" fmla="*/ 3573265 w 6371569"/>
                <a:gd name="connsiteY166" fmla="*/ 1277441 h 4548521"/>
                <a:gd name="connsiteX167" fmla="*/ 3487540 w 6371569"/>
                <a:gd name="connsiteY167" fmla="*/ 1404441 h 4548521"/>
                <a:gd name="connsiteX168" fmla="*/ 3515683 w 6371569"/>
                <a:gd name="connsiteY168" fmla="*/ 1499693 h 4548521"/>
                <a:gd name="connsiteX169" fmla="*/ 3465315 w 6371569"/>
                <a:gd name="connsiteY169" fmla="*/ 1506041 h 4548521"/>
                <a:gd name="connsiteX170" fmla="*/ 3357365 w 6371569"/>
                <a:gd name="connsiteY170" fmla="*/ 1563191 h 4548521"/>
                <a:gd name="connsiteX171" fmla="*/ 3281165 w 6371569"/>
                <a:gd name="connsiteY171" fmla="*/ 1521916 h 4548521"/>
                <a:gd name="connsiteX172" fmla="*/ 3230365 w 6371569"/>
                <a:gd name="connsiteY172" fmla="*/ 1477466 h 4548521"/>
                <a:gd name="connsiteX173" fmla="*/ 3176390 w 6371569"/>
                <a:gd name="connsiteY173" fmla="*/ 1429841 h 4548521"/>
                <a:gd name="connsiteX174" fmla="*/ 3157340 w 6371569"/>
                <a:gd name="connsiteY174" fmla="*/ 1410791 h 4548521"/>
                <a:gd name="connsiteX175" fmla="*/ 3150990 w 6371569"/>
                <a:gd name="connsiteY175" fmla="*/ 1439366 h 4548521"/>
                <a:gd name="connsiteX176" fmla="*/ 3128765 w 6371569"/>
                <a:gd name="connsiteY176" fmla="*/ 1413966 h 4548521"/>
                <a:gd name="connsiteX177" fmla="*/ 3093840 w 6371569"/>
                <a:gd name="connsiteY177" fmla="*/ 1394916 h 4548521"/>
                <a:gd name="connsiteX178" fmla="*/ 3077965 w 6371569"/>
                <a:gd name="connsiteY178" fmla="*/ 1359991 h 4548521"/>
                <a:gd name="connsiteX179" fmla="*/ 3043040 w 6371569"/>
                <a:gd name="connsiteY179" fmla="*/ 1321891 h 4548521"/>
                <a:gd name="connsiteX180" fmla="*/ 3017640 w 6371569"/>
                <a:gd name="connsiteY180" fmla="*/ 1271091 h 4548521"/>
                <a:gd name="connsiteX181" fmla="*/ 3030340 w 6371569"/>
                <a:gd name="connsiteY181" fmla="*/ 1232991 h 4548521"/>
                <a:gd name="connsiteX182" fmla="*/ 3011290 w 6371569"/>
                <a:gd name="connsiteY182" fmla="*/ 1213941 h 4548521"/>
                <a:gd name="connsiteX183" fmla="*/ 2985890 w 6371569"/>
                <a:gd name="connsiteY183" fmla="*/ 1194891 h 4548521"/>
                <a:gd name="connsiteX184" fmla="*/ 2966840 w 6371569"/>
                <a:gd name="connsiteY184" fmla="*/ 1169491 h 4548521"/>
                <a:gd name="connsiteX185" fmla="*/ 2935090 w 6371569"/>
                <a:gd name="connsiteY185" fmla="*/ 1166316 h 4548521"/>
                <a:gd name="connsiteX186" fmla="*/ 2862065 w 6371569"/>
                <a:gd name="connsiteY186" fmla="*/ 1102816 h 4548521"/>
                <a:gd name="connsiteX187" fmla="*/ 2823965 w 6371569"/>
                <a:gd name="connsiteY187" fmla="*/ 1086941 h 4548521"/>
                <a:gd name="connsiteX188" fmla="*/ 2785865 w 6371569"/>
                <a:gd name="connsiteY188" fmla="*/ 1052016 h 4548521"/>
                <a:gd name="connsiteX189" fmla="*/ 2801740 w 6371569"/>
                <a:gd name="connsiteY189" fmla="*/ 1004391 h 4548521"/>
                <a:gd name="connsiteX190" fmla="*/ 2757290 w 6371569"/>
                <a:gd name="connsiteY190" fmla="*/ 966291 h 4548521"/>
                <a:gd name="connsiteX191" fmla="*/ 2719190 w 6371569"/>
                <a:gd name="connsiteY191" fmla="*/ 928191 h 4548521"/>
                <a:gd name="connsiteX192" fmla="*/ 2700140 w 6371569"/>
                <a:gd name="connsiteY192" fmla="*/ 915491 h 4548521"/>
                <a:gd name="connsiteX193" fmla="*/ 2655690 w 6371569"/>
                <a:gd name="connsiteY193" fmla="*/ 871041 h 4548521"/>
                <a:gd name="connsiteX194" fmla="*/ 2630290 w 6371569"/>
                <a:gd name="connsiteY194" fmla="*/ 832941 h 4548521"/>
                <a:gd name="connsiteX195" fmla="*/ 2598540 w 6371569"/>
                <a:gd name="connsiteY195" fmla="*/ 801191 h 4548521"/>
                <a:gd name="connsiteX196" fmla="*/ 2585840 w 6371569"/>
                <a:gd name="connsiteY196" fmla="*/ 782141 h 4548521"/>
                <a:gd name="connsiteX197" fmla="*/ 2522340 w 6371569"/>
                <a:gd name="connsiteY197" fmla="*/ 744041 h 4548521"/>
                <a:gd name="connsiteX198" fmla="*/ 2503290 w 6371569"/>
                <a:gd name="connsiteY198" fmla="*/ 724991 h 4548521"/>
                <a:gd name="connsiteX199" fmla="*/ 2452490 w 6371569"/>
                <a:gd name="connsiteY199" fmla="*/ 693241 h 4548521"/>
                <a:gd name="connsiteX200" fmla="*/ 2376290 w 6371569"/>
                <a:gd name="connsiteY200" fmla="*/ 642441 h 4548521"/>
                <a:gd name="connsiteX201" fmla="*/ 2331840 w 6371569"/>
                <a:gd name="connsiteY201" fmla="*/ 585291 h 4548521"/>
                <a:gd name="connsiteX202" fmla="*/ 2293740 w 6371569"/>
                <a:gd name="connsiteY202" fmla="*/ 547191 h 4548521"/>
                <a:gd name="connsiteX203" fmla="*/ 2268340 w 6371569"/>
                <a:gd name="connsiteY203" fmla="*/ 496391 h 4548521"/>
                <a:gd name="connsiteX204" fmla="*/ 2223890 w 6371569"/>
                <a:gd name="connsiteY204" fmla="*/ 350341 h 4548521"/>
                <a:gd name="connsiteX205" fmla="*/ 2211190 w 6371569"/>
                <a:gd name="connsiteY205" fmla="*/ 331291 h 4548521"/>
                <a:gd name="connsiteX206" fmla="*/ 2204840 w 6371569"/>
                <a:gd name="connsiteY206" fmla="*/ 312241 h 4548521"/>
                <a:gd name="connsiteX207" fmla="*/ 2179440 w 6371569"/>
                <a:gd name="connsiteY207" fmla="*/ 274141 h 4548521"/>
                <a:gd name="connsiteX208" fmla="*/ 2122290 w 6371569"/>
                <a:gd name="connsiteY208" fmla="*/ 134441 h 4548521"/>
                <a:gd name="connsiteX209" fmla="*/ 2096890 w 6371569"/>
                <a:gd name="connsiteY209" fmla="*/ 96341 h 4548521"/>
                <a:gd name="connsiteX210" fmla="*/ 2071490 w 6371569"/>
                <a:gd name="connsiteY210" fmla="*/ 89991 h 4548521"/>
                <a:gd name="connsiteX211" fmla="*/ 2001640 w 6371569"/>
                <a:gd name="connsiteY211" fmla="*/ 58241 h 4548521"/>
                <a:gd name="connsiteX212" fmla="*/ 1982590 w 6371569"/>
                <a:gd name="connsiteY212" fmla="*/ 45541 h 4548521"/>
                <a:gd name="connsiteX213" fmla="*/ 1684140 w 6371569"/>
                <a:gd name="connsiteY213" fmla="*/ 26491 h 4548521"/>
                <a:gd name="connsiteX214" fmla="*/ 763390 w 6371569"/>
                <a:gd name="connsiteY214" fmla="*/ 13791 h 4548521"/>
                <a:gd name="connsiteX215" fmla="*/ 503040 w 6371569"/>
                <a:gd name="connsiteY215" fmla="*/ 1091 h 4548521"/>
                <a:gd name="connsiteX216" fmla="*/ 452240 w 6371569"/>
                <a:gd name="connsiteY216" fmla="*/ 20141 h 4548521"/>
                <a:gd name="connsiteX217" fmla="*/ 134740 w 6371569"/>
                <a:gd name="connsiteY217" fmla="*/ 20141 h 4548521"/>
                <a:gd name="connsiteX218" fmla="*/ 45840 w 6371569"/>
                <a:gd name="connsiteY218" fmla="*/ 64591 h 4548521"/>
                <a:gd name="connsiteX219" fmla="*/ 26790 w 6371569"/>
                <a:gd name="connsiteY219" fmla="*/ 229691 h 4548521"/>
                <a:gd name="connsiteX220" fmla="*/ 7740 w 6371569"/>
                <a:gd name="connsiteY220" fmla="*/ 369391 h 4548521"/>
                <a:gd name="connsiteX221" fmla="*/ 20440 w 6371569"/>
                <a:gd name="connsiteY22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55508 w 6371569"/>
                <a:gd name="connsiteY103" fmla="*/ 3204668 h 4548521"/>
                <a:gd name="connsiteX104" fmla="*/ 4756747 w 6371569"/>
                <a:gd name="connsiteY104" fmla="*/ 3203872 h 4548521"/>
                <a:gd name="connsiteX105" fmla="*/ 4830565 w 6371569"/>
                <a:gd name="connsiteY105" fmla="*/ 3077666 h 4548521"/>
                <a:gd name="connsiteX106" fmla="*/ 4890890 w 6371569"/>
                <a:gd name="connsiteY106" fmla="*/ 2906216 h 4548521"/>
                <a:gd name="connsiteX107" fmla="*/ 4932165 w 6371569"/>
                <a:gd name="connsiteY107" fmla="*/ 2772866 h 4548521"/>
                <a:gd name="connsiteX108" fmla="*/ 4982965 w 6371569"/>
                <a:gd name="connsiteY108" fmla="*/ 2703016 h 4548521"/>
                <a:gd name="connsiteX109" fmla="*/ 5055990 w 6371569"/>
                <a:gd name="connsiteY109" fmla="*/ 2722066 h 4548521"/>
                <a:gd name="connsiteX110" fmla="*/ 5113140 w 6371569"/>
                <a:gd name="connsiteY110" fmla="*/ 2753816 h 4548521"/>
                <a:gd name="connsiteX111" fmla="*/ 5192515 w 6371569"/>
                <a:gd name="connsiteY111" fmla="*/ 2795091 h 4548521"/>
                <a:gd name="connsiteX112" fmla="*/ 5373490 w 6371569"/>
                <a:gd name="connsiteY112" fmla="*/ 2836366 h 4548521"/>
                <a:gd name="connsiteX113" fmla="*/ 5519108 w 6371569"/>
                <a:gd name="connsiteY113" fmla="*/ 2893518 h 4548521"/>
                <a:gd name="connsiteX114" fmla="*/ 5586215 w 6371569"/>
                <a:gd name="connsiteY114" fmla="*/ 2842716 h 4548521"/>
                <a:gd name="connsiteX115" fmla="*/ 5538590 w 6371569"/>
                <a:gd name="connsiteY115" fmla="*/ 2728416 h 4548521"/>
                <a:gd name="connsiteX116" fmla="*/ 5573515 w 6371569"/>
                <a:gd name="connsiteY116" fmla="*/ 2687141 h 4548521"/>
                <a:gd name="connsiteX117" fmla="*/ 5611183 w 6371569"/>
                <a:gd name="connsiteY117" fmla="*/ 2680793 h 4548521"/>
                <a:gd name="connsiteX118" fmla="*/ 5592133 w 6371569"/>
                <a:gd name="connsiteY118" fmla="*/ 2636343 h 4548521"/>
                <a:gd name="connsiteX119" fmla="*/ 5497315 w 6371569"/>
                <a:gd name="connsiteY119" fmla="*/ 2598241 h 4548521"/>
                <a:gd name="connsiteX120" fmla="*/ 5500490 w 6371569"/>
                <a:gd name="connsiteY120" fmla="*/ 2534741 h 4548521"/>
                <a:gd name="connsiteX121" fmla="*/ 5586215 w 6371569"/>
                <a:gd name="connsiteY121" fmla="*/ 2436316 h 4548521"/>
                <a:gd name="connsiteX122" fmla="*/ 5532240 w 6371569"/>
                <a:gd name="connsiteY122" fmla="*/ 2356941 h 4548521"/>
                <a:gd name="connsiteX123" fmla="*/ 5551290 w 6371569"/>
                <a:gd name="connsiteY123" fmla="*/ 2315666 h 4548521"/>
                <a:gd name="connsiteX124" fmla="*/ 5611615 w 6371569"/>
                <a:gd name="connsiteY124" fmla="*/ 2302966 h 4548521"/>
                <a:gd name="connsiteX125" fmla="*/ 5722740 w 6371569"/>
                <a:gd name="connsiteY125" fmla="*/ 2331541 h 4548521"/>
                <a:gd name="connsiteX126" fmla="*/ 5843390 w 6371569"/>
                <a:gd name="connsiteY126" fmla="*/ 2299791 h 4548521"/>
                <a:gd name="connsiteX127" fmla="*/ 6071990 w 6371569"/>
                <a:gd name="connsiteY127" fmla="*/ 2312491 h 4548521"/>
                <a:gd name="connsiteX128" fmla="*/ 6230740 w 6371569"/>
                <a:gd name="connsiteY128" fmla="*/ 2331541 h 4548521"/>
                <a:gd name="connsiteX129" fmla="*/ 6338690 w 6371569"/>
                <a:gd name="connsiteY129" fmla="*/ 2325191 h 4548521"/>
                <a:gd name="connsiteX130" fmla="*/ 6370440 w 6371569"/>
                <a:gd name="connsiteY130" fmla="*/ 2236291 h 4548521"/>
                <a:gd name="connsiteX131" fmla="*/ 6306940 w 6371569"/>
                <a:gd name="connsiteY131" fmla="*/ 2102941 h 4548521"/>
                <a:gd name="connsiteX132" fmla="*/ 6300590 w 6371569"/>
                <a:gd name="connsiteY132" fmla="*/ 2033091 h 4548521"/>
                <a:gd name="connsiteX133" fmla="*/ 6281540 w 6371569"/>
                <a:gd name="connsiteY133" fmla="*/ 1969591 h 4548521"/>
                <a:gd name="connsiteX134" fmla="*/ 6268840 w 6371569"/>
                <a:gd name="connsiteY134" fmla="*/ 1937841 h 4548521"/>
                <a:gd name="connsiteX135" fmla="*/ 6249790 w 6371569"/>
                <a:gd name="connsiteY135" fmla="*/ 1899741 h 4548521"/>
                <a:gd name="connsiteX136" fmla="*/ 6243440 w 6371569"/>
                <a:gd name="connsiteY136" fmla="*/ 1874341 h 4548521"/>
                <a:gd name="connsiteX137" fmla="*/ 6256140 w 6371569"/>
                <a:gd name="connsiteY137" fmla="*/ 1753691 h 4548521"/>
                <a:gd name="connsiteX138" fmla="*/ 6230740 w 6371569"/>
                <a:gd name="connsiteY138" fmla="*/ 1677491 h 4548521"/>
                <a:gd name="connsiteX139" fmla="*/ 6211690 w 6371569"/>
                <a:gd name="connsiteY139" fmla="*/ 1569541 h 4548521"/>
                <a:gd name="connsiteX140" fmla="*/ 6059290 w 6371569"/>
                <a:gd name="connsiteY140" fmla="*/ 1474291 h 4548521"/>
                <a:gd name="connsiteX141" fmla="*/ 6002140 w 6371569"/>
                <a:gd name="connsiteY141" fmla="*/ 1461591 h 4548521"/>
                <a:gd name="connsiteX142" fmla="*/ 5964040 w 6371569"/>
                <a:gd name="connsiteY142" fmla="*/ 1448891 h 4548521"/>
                <a:gd name="connsiteX143" fmla="*/ 5944990 w 6371569"/>
                <a:gd name="connsiteY143" fmla="*/ 1442541 h 4548521"/>
                <a:gd name="connsiteX144" fmla="*/ 5887840 w 6371569"/>
                <a:gd name="connsiteY144" fmla="*/ 1429841 h 4548521"/>
                <a:gd name="connsiteX145" fmla="*/ 5868790 w 6371569"/>
                <a:gd name="connsiteY145" fmla="*/ 1423491 h 4548521"/>
                <a:gd name="connsiteX146" fmla="*/ 5690990 w 6371569"/>
                <a:gd name="connsiteY146" fmla="*/ 1436191 h 4548521"/>
                <a:gd name="connsiteX147" fmla="*/ 5462390 w 6371569"/>
                <a:gd name="connsiteY147" fmla="*/ 1544141 h 4548521"/>
                <a:gd name="connsiteX148" fmla="*/ 5341740 w 6371569"/>
                <a:gd name="connsiteY148" fmla="*/ 1591766 h 4548521"/>
                <a:gd name="connsiteX149" fmla="*/ 5179815 w 6371569"/>
                <a:gd name="connsiteY149" fmla="*/ 1547316 h 4548521"/>
                <a:gd name="connsiteX150" fmla="*/ 5065515 w 6371569"/>
                <a:gd name="connsiteY150" fmla="*/ 1512391 h 4548521"/>
                <a:gd name="connsiteX151" fmla="*/ 4966658 w 6371569"/>
                <a:gd name="connsiteY151" fmla="*/ 1452068 h 4548521"/>
                <a:gd name="connsiteX152" fmla="*/ 4884108 w 6371569"/>
                <a:gd name="connsiteY152" fmla="*/ 1442543 h 4548521"/>
                <a:gd name="connsiteX153" fmla="*/ 4823783 w 6371569"/>
                <a:gd name="connsiteY153" fmla="*/ 1436193 h 4548521"/>
                <a:gd name="connsiteX154" fmla="*/ 4728965 w 6371569"/>
                <a:gd name="connsiteY154" fmla="*/ 1499691 h 4548521"/>
                <a:gd name="connsiteX155" fmla="*/ 4605140 w 6371569"/>
                <a:gd name="connsiteY155" fmla="*/ 1490166 h 4548521"/>
                <a:gd name="connsiteX156" fmla="*/ 4525765 w 6371569"/>
                <a:gd name="connsiteY156" fmla="*/ 1464766 h 4548521"/>
                <a:gd name="connsiteX157" fmla="*/ 4455915 w 6371569"/>
                <a:gd name="connsiteY157" fmla="*/ 1474291 h 4548521"/>
                <a:gd name="connsiteX158" fmla="*/ 4351140 w 6371569"/>
                <a:gd name="connsiteY158" fmla="*/ 1407616 h 4548521"/>
                <a:gd name="connsiteX159" fmla="*/ 4274940 w 6371569"/>
                <a:gd name="connsiteY159" fmla="*/ 1423491 h 4548521"/>
                <a:gd name="connsiteX160" fmla="*/ 4170165 w 6371569"/>
                <a:gd name="connsiteY160" fmla="*/ 1366341 h 4548521"/>
                <a:gd name="connsiteX161" fmla="*/ 4084440 w 6371569"/>
                <a:gd name="connsiteY161" fmla="*/ 1309191 h 4548521"/>
                <a:gd name="connsiteX162" fmla="*/ 4027290 w 6371569"/>
                <a:gd name="connsiteY162" fmla="*/ 1242516 h 4548521"/>
                <a:gd name="connsiteX163" fmla="*/ 3878065 w 6371569"/>
                <a:gd name="connsiteY163" fmla="*/ 1286966 h 4548521"/>
                <a:gd name="connsiteX164" fmla="*/ 3747890 w 6371569"/>
                <a:gd name="connsiteY164" fmla="*/ 1271091 h 4548521"/>
                <a:gd name="connsiteX165" fmla="*/ 3652640 w 6371569"/>
                <a:gd name="connsiteY165" fmla="*/ 1255216 h 4548521"/>
                <a:gd name="connsiteX166" fmla="*/ 3573265 w 6371569"/>
                <a:gd name="connsiteY166" fmla="*/ 1277441 h 4548521"/>
                <a:gd name="connsiteX167" fmla="*/ 3487540 w 6371569"/>
                <a:gd name="connsiteY167" fmla="*/ 1404441 h 4548521"/>
                <a:gd name="connsiteX168" fmla="*/ 3515683 w 6371569"/>
                <a:gd name="connsiteY168" fmla="*/ 1499693 h 4548521"/>
                <a:gd name="connsiteX169" fmla="*/ 3465315 w 6371569"/>
                <a:gd name="connsiteY169" fmla="*/ 1506041 h 4548521"/>
                <a:gd name="connsiteX170" fmla="*/ 3357365 w 6371569"/>
                <a:gd name="connsiteY170" fmla="*/ 1563191 h 4548521"/>
                <a:gd name="connsiteX171" fmla="*/ 3281165 w 6371569"/>
                <a:gd name="connsiteY171" fmla="*/ 1521916 h 4548521"/>
                <a:gd name="connsiteX172" fmla="*/ 3230365 w 6371569"/>
                <a:gd name="connsiteY172" fmla="*/ 1477466 h 4548521"/>
                <a:gd name="connsiteX173" fmla="*/ 3176390 w 6371569"/>
                <a:gd name="connsiteY173" fmla="*/ 1429841 h 4548521"/>
                <a:gd name="connsiteX174" fmla="*/ 3157340 w 6371569"/>
                <a:gd name="connsiteY174" fmla="*/ 1410791 h 4548521"/>
                <a:gd name="connsiteX175" fmla="*/ 3150990 w 6371569"/>
                <a:gd name="connsiteY175" fmla="*/ 1439366 h 4548521"/>
                <a:gd name="connsiteX176" fmla="*/ 3128765 w 6371569"/>
                <a:gd name="connsiteY176" fmla="*/ 1413966 h 4548521"/>
                <a:gd name="connsiteX177" fmla="*/ 3093840 w 6371569"/>
                <a:gd name="connsiteY177" fmla="*/ 1394916 h 4548521"/>
                <a:gd name="connsiteX178" fmla="*/ 3077965 w 6371569"/>
                <a:gd name="connsiteY178" fmla="*/ 1359991 h 4548521"/>
                <a:gd name="connsiteX179" fmla="*/ 3043040 w 6371569"/>
                <a:gd name="connsiteY179" fmla="*/ 1321891 h 4548521"/>
                <a:gd name="connsiteX180" fmla="*/ 3017640 w 6371569"/>
                <a:gd name="connsiteY180" fmla="*/ 1271091 h 4548521"/>
                <a:gd name="connsiteX181" fmla="*/ 3030340 w 6371569"/>
                <a:gd name="connsiteY181" fmla="*/ 1232991 h 4548521"/>
                <a:gd name="connsiteX182" fmla="*/ 3011290 w 6371569"/>
                <a:gd name="connsiteY182" fmla="*/ 1213941 h 4548521"/>
                <a:gd name="connsiteX183" fmla="*/ 2985890 w 6371569"/>
                <a:gd name="connsiteY183" fmla="*/ 1194891 h 4548521"/>
                <a:gd name="connsiteX184" fmla="*/ 2966840 w 6371569"/>
                <a:gd name="connsiteY184" fmla="*/ 1169491 h 4548521"/>
                <a:gd name="connsiteX185" fmla="*/ 2935090 w 6371569"/>
                <a:gd name="connsiteY185" fmla="*/ 1166316 h 4548521"/>
                <a:gd name="connsiteX186" fmla="*/ 2862065 w 6371569"/>
                <a:gd name="connsiteY186" fmla="*/ 1102816 h 4548521"/>
                <a:gd name="connsiteX187" fmla="*/ 2823965 w 6371569"/>
                <a:gd name="connsiteY187" fmla="*/ 1086941 h 4548521"/>
                <a:gd name="connsiteX188" fmla="*/ 2785865 w 6371569"/>
                <a:gd name="connsiteY188" fmla="*/ 1052016 h 4548521"/>
                <a:gd name="connsiteX189" fmla="*/ 2801740 w 6371569"/>
                <a:gd name="connsiteY189" fmla="*/ 1004391 h 4548521"/>
                <a:gd name="connsiteX190" fmla="*/ 2757290 w 6371569"/>
                <a:gd name="connsiteY190" fmla="*/ 966291 h 4548521"/>
                <a:gd name="connsiteX191" fmla="*/ 2719190 w 6371569"/>
                <a:gd name="connsiteY191" fmla="*/ 928191 h 4548521"/>
                <a:gd name="connsiteX192" fmla="*/ 2700140 w 6371569"/>
                <a:gd name="connsiteY192" fmla="*/ 915491 h 4548521"/>
                <a:gd name="connsiteX193" fmla="*/ 2655690 w 6371569"/>
                <a:gd name="connsiteY193" fmla="*/ 871041 h 4548521"/>
                <a:gd name="connsiteX194" fmla="*/ 2630290 w 6371569"/>
                <a:gd name="connsiteY194" fmla="*/ 832941 h 4548521"/>
                <a:gd name="connsiteX195" fmla="*/ 2598540 w 6371569"/>
                <a:gd name="connsiteY195" fmla="*/ 801191 h 4548521"/>
                <a:gd name="connsiteX196" fmla="*/ 2585840 w 6371569"/>
                <a:gd name="connsiteY196" fmla="*/ 782141 h 4548521"/>
                <a:gd name="connsiteX197" fmla="*/ 2522340 w 6371569"/>
                <a:gd name="connsiteY197" fmla="*/ 744041 h 4548521"/>
                <a:gd name="connsiteX198" fmla="*/ 2503290 w 6371569"/>
                <a:gd name="connsiteY198" fmla="*/ 724991 h 4548521"/>
                <a:gd name="connsiteX199" fmla="*/ 2452490 w 6371569"/>
                <a:gd name="connsiteY199" fmla="*/ 693241 h 4548521"/>
                <a:gd name="connsiteX200" fmla="*/ 2376290 w 6371569"/>
                <a:gd name="connsiteY200" fmla="*/ 642441 h 4548521"/>
                <a:gd name="connsiteX201" fmla="*/ 2331840 w 6371569"/>
                <a:gd name="connsiteY201" fmla="*/ 585291 h 4548521"/>
                <a:gd name="connsiteX202" fmla="*/ 2293740 w 6371569"/>
                <a:gd name="connsiteY202" fmla="*/ 547191 h 4548521"/>
                <a:gd name="connsiteX203" fmla="*/ 2268340 w 6371569"/>
                <a:gd name="connsiteY203" fmla="*/ 496391 h 4548521"/>
                <a:gd name="connsiteX204" fmla="*/ 2223890 w 6371569"/>
                <a:gd name="connsiteY204" fmla="*/ 350341 h 4548521"/>
                <a:gd name="connsiteX205" fmla="*/ 2211190 w 6371569"/>
                <a:gd name="connsiteY205" fmla="*/ 331291 h 4548521"/>
                <a:gd name="connsiteX206" fmla="*/ 2204840 w 6371569"/>
                <a:gd name="connsiteY206" fmla="*/ 312241 h 4548521"/>
                <a:gd name="connsiteX207" fmla="*/ 2179440 w 6371569"/>
                <a:gd name="connsiteY207" fmla="*/ 274141 h 4548521"/>
                <a:gd name="connsiteX208" fmla="*/ 2122290 w 6371569"/>
                <a:gd name="connsiteY208" fmla="*/ 134441 h 4548521"/>
                <a:gd name="connsiteX209" fmla="*/ 2096890 w 6371569"/>
                <a:gd name="connsiteY209" fmla="*/ 96341 h 4548521"/>
                <a:gd name="connsiteX210" fmla="*/ 2071490 w 6371569"/>
                <a:gd name="connsiteY210" fmla="*/ 89991 h 4548521"/>
                <a:gd name="connsiteX211" fmla="*/ 2001640 w 6371569"/>
                <a:gd name="connsiteY211" fmla="*/ 58241 h 4548521"/>
                <a:gd name="connsiteX212" fmla="*/ 1982590 w 6371569"/>
                <a:gd name="connsiteY212" fmla="*/ 45541 h 4548521"/>
                <a:gd name="connsiteX213" fmla="*/ 1684140 w 6371569"/>
                <a:gd name="connsiteY213" fmla="*/ 26491 h 4548521"/>
                <a:gd name="connsiteX214" fmla="*/ 763390 w 6371569"/>
                <a:gd name="connsiteY214" fmla="*/ 13791 h 4548521"/>
                <a:gd name="connsiteX215" fmla="*/ 503040 w 6371569"/>
                <a:gd name="connsiteY215" fmla="*/ 1091 h 4548521"/>
                <a:gd name="connsiteX216" fmla="*/ 452240 w 6371569"/>
                <a:gd name="connsiteY216" fmla="*/ 20141 h 4548521"/>
                <a:gd name="connsiteX217" fmla="*/ 134740 w 6371569"/>
                <a:gd name="connsiteY217" fmla="*/ 20141 h 4548521"/>
                <a:gd name="connsiteX218" fmla="*/ 45840 w 6371569"/>
                <a:gd name="connsiteY218" fmla="*/ 64591 h 4548521"/>
                <a:gd name="connsiteX219" fmla="*/ 26790 w 6371569"/>
                <a:gd name="connsiteY219" fmla="*/ 229691 h 4548521"/>
                <a:gd name="connsiteX220" fmla="*/ 7740 w 6371569"/>
                <a:gd name="connsiteY220" fmla="*/ 369391 h 4548521"/>
                <a:gd name="connsiteX221" fmla="*/ 20440 w 6371569"/>
                <a:gd name="connsiteY221"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1824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0890 w 6371569"/>
                <a:gd name="connsiteY107" fmla="*/ 290621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0890 w 6371569"/>
                <a:gd name="connsiteY107" fmla="*/ 290621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0890 w 6371569"/>
                <a:gd name="connsiteY107" fmla="*/ 290621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08140 w 6371569"/>
                <a:gd name="connsiteY56" fmla="*/ 3906341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77990 w 6371569"/>
                <a:gd name="connsiteY60" fmla="*/ 3734891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12890 w 6371569"/>
                <a:gd name="connsiteY55" fmla="*/ 395079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70040 w 6371569"/>
                <a:gd name="connsiteY55" fmla="*/ 393174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63491 h 4548521"/>
                <a:gd name="connsiteX55" fmla="*/ 3170040 w 6371569"/>
                <a:gd name="connsiteY55" fmla="*/ 393174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23990 w 6371569"/>
                <a:gd name="connsiteY53" fmla="*/ 3995241 h 4548521"/>
                <a:gd name="connsiteX54" fmla="*/ 3093840 w 6371569"/>
                <a:gd name="connsiteY54" fmla="*/ 3920629 h 4548521"/>
                <a:gd name="connsiteX55" fmla="*/ 3170040 w 6371569"/>
                <a:gd name="connsiteY55" fmla="*/ 393174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92240 w 6371569"/>
                <a:gd name="connsiteY52" fmla="*/ 4014291 h 4548521"/>
                <a:gd name="connsiteX53" fmla="*/ 3014465 w 6371569"/>
                <a:gd name="connsiteY53" fmla="*/ 3935710 h 4548521"/>
                <a:gd name="connsiteX54" fmla="*/ 3093840 w 6371569"/>
                <a:gd name="connsiteY54" fmla="*/ 3920629 h 4548521"/>
                <a:gd name="connsiteX55" fmla="*/ 3170040 w 6371569"/>
                <a:gd name="connsiteY55" fmla="*/ 393174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820790 w 6371569"/>
                <a:gd name="connsiteY51" fmla="*/ 4096841 h 4548521"/>
                <a:gd name="connsiteX52" fmla="*/ 2925565 w 6371569"/>
                <a:gd name="connsiteY52" fmla="*/ 3997622 h 4548521"/>
                <a:gd name="connsiteX53" fmla="*/ 3014465 w 6371569"/>
                <a:gd name="connsiteY53" fmla="*/ 3935710 h 4548521"/>
                <a:gd name="connsiteX54" fmla="*/ 3093840 w 6371569"/>
                <a:gd name="connsiteY54" fmla="*/ 3920629 h 4548521"/>
                <a:gd name="connsiteX55" fmla="*/ 3170040 w 6371569"/>
                <a:gd name="connsiteY55" fmla="*/ 393174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42990 w 6371569"/>
                <a:gd name="connsiteY50" fmla="*/ 4211141 h 4548521"/>
                <a:gd name="connsiteX51" fmla="*/ 2794596 w 6371569"/>
                <a:gd name="connsiteY51" fmla="*/ 4075410 h 4548521"/>
                <a:gd name="connsiteX52" fmla="*/ 2925565 w 6371569"/>
                <a:gd name="connsiteY52" fmla="*/ 3997622 h 4548521"/>
                <a:gd name="connsiteX53" fmla="*/ 3014465 w 6371569"/>
                <a:gd name="connsiteY53" fmla="*/ 3935710 h 4548521"/>
                <a:gd name="connsiteX54" fmla="*/ 3093840 w 6371569"/>
                <a:gd name="connsiteY54" fmla="*/ 3920629 h 4548521"/>
                <a:gd name="connsiteX55" fmla="*/ 3170040 w 6371569"/>
                <a:gd name="connsiteY55" fmla="*/ 393174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81090 w 6371569"/>
                <a:gd name="connsiteY50" fmla="*/ 4139704 h 4548521"/>
                <a:gd name="connsiteX51" fmla="*/ 2794596 w 6371569"/>
                <a:gd name="connsiteY51" fmla="*/ 4075410 h 4548521"/>
                <a:gd name="connsiteX52" fmla="*/ 2925565 w 6371569"/>
                <a:gd name="connsiteY52" fmla="*/ 3997622 h 4548521"/>
                <a:gd name="connsiteX53" fmla="*/ 3014465 w 6371569"/>
                <a:gd name="connsiteY53" fmla="*/ 3935710 h 4548521"/>
                <a:gd name="connsiteX54" fmla="*/ 3093840 w 6371569"/>
                <a:gd name="connsiteY54" fmla="*/ 3920629 h 4548521"/>
                <a:gd name="connsiteX55" fmla="*/ 3170040 w 6371569"/>
                <a:gd name="connsiteY55" fmla="*/ 393174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81090 w 6371569"/>
                <a:gd name="connsiteY50" fmla="*/ 4139704 h 4548521"/>
                <a:gd name="connsiteX51" fmla="*/ 2794596 w 6371569"/>
                <a:gd name="connsiteY51" fmla="*/ 4075410 h 4548521"/>
                <a:gd name="connsiteX52" fmla="*/ 2925565 w 6371569"/>
                <a:gd name="connsiteY52" fmla="*/ 3997622 h 4548521"/>
                <a:gd name="connsiteX53" fmla="*/ 3014465 w 6371569"/>
                <a:gd name="connsiteY53" fmla="*/ 3935710 h 4548521"/>
                <a:gd name="connsiteX54" fmla="*/ 3093840 w 6371569"/>
                <a:gd name="connsiteY54" fmla="*/ 3920629 h 4548521"/>
                <a:gd name="connsiteX55" fmla="*/ 3170040 w 6371569"/>
                <a:gd name="connsiteY55" fmla="*/ 3931741 h 4548521"/>
                <a:gd name="connsiteX56" fmla="*/ 3255765 w 6371569"/>
                <a:gd name="connsiteY56" fmla="*/ 3918247 h 4548521"/>
                <a:gd name="connsiteX57" fmla="*/ 3246240 w 6371569"/>
                <a:gd name="connsiteY57" fmla="*/ 3887291 h 4548521"/>
                <a:gd name="connsiteX58" fmla="*/ 3258940 w 6371569"/>
                <a:gd name="connsiteY58" fmla="*/ 3868241 h 4548521"/>
                <a:gd name="connsiteX59" fmla="*/ 3284340 w 6371569"/>
                <a:gd name="connsiteY59" fmla="*/ 3849191 h 4548521"/>
                <a:gd name="connsiteX60" fmla="*/ 3256558 w 6371569"/>
                <a:gd name="connsiteY60" fmla="*/ 3725366 h 4548521"/>
                <a:gd name="connsiteX61" fmla="*/ 3141465 w 6371569"/>
                <a:gd name="connsiteY61" fmla="*/ 3747591 h 4548521"/>
                <a:gd name="connsiteX62" fmla="*/ 3048958 w 6371569"/>
                <a:gd name="connsiteY62" fmla="*/ 3782518 h 4548521"/>
                <a:gd name="connsiteX63" fmla="*/ 3030340 w 6371569"/>
                <a:gd name="connsiteY63" fmla="*/ 3731716 h 4548521"/>
                <a:gd name="connsiteX64" fmla="*/ 3119240 w 6371569"/>
                <a:gd name="connsiteY64" fmla="*/ 3690441 h 4548521"/>
                <a:gd name="connsiteX65" fmla="*/ 3182740 w 6371569"/>
                <a:gd name="connsiteY65" fmla="*/ 3623766 h 4548521"/>
                <a:gd name="connsiteX66" fmla="*/ 3233540 w 6371569"/>
                <a:gd name="connsiteY66" fmla="*/ 3595191 h 4548521"/>
                <a:gd name="connsiteX67" fmla="*/ 3290690 w 6371569"/>
                <a:gd name="connsiteY67" fmla="*/ 3544391 h 4548521"/>
                <a:gd name="connsiteX68" fmla="*/ 3338315 w 6371569"/>
                <a:gd name="connsiteY68" fmla="*/ 3534866 h 4548521"/>
                <a:gd name="connsiteX69" fmla="*/ 3370065 w 6371569"/>
                <a:gd name="connsiteY69" fmla="*/ 3490416 h 4548521"/>
                <a:gd name="connsiteX70" fmla="*/ 3449440 w 6371569"/>
                <a:gd name="connsiteY70" fmla="*/ 3461841 h 4548521"/>
                <a:gd name="connsiteX71" fmla="*/ 3474840 w 6371569"/>
                <a:gd name="connsiteY71" fmla="*/ 3398341 h 4548521"/>
                <a:gd name="connsiteX72" fmla="*/ 3522465 w 6371569"/>
                <a:gd name="connsiteY72" fmla="*/ 3398341 h 4548521"/>
                <a:gd name="connsiteX73" fmla="*/ 3611365 w 6371569"/>
                <a:gd name="connsiteY73" fmla="*/ 3347541 h 4548521"/>
                <a:gd name="connsiteX74" fmla="*/ 3681215 w 6371569"/>
                <a:gd name="connsiteY74" fmla="*/ 3328491 h 4548521"/>
                <a:gd name="connsiteX75" fmla="*/ 3751065 w 6371569"/>
                <a:gd name="connsiteY75" fmla="*/ 3312616 h 4548521"/>
                <a:gd name="connsiteX76" fmla="*/ 3805040 w 6371569"/>
                <a:gd name="connsiteY76" fmla="*/ 3274516 h 4548521"/>
                <a:gd name="connsiteX77" fmla="*/ 3805040 w 6371569"/>
                <a:gd name="connsiteY77" fmla="*/ 3220541 h 4548521"/>
                <a:gd name="connsiteX78" fmla="*/ 3823658 w 6371569"/>
                <a:gd name="connsiteY78" fmla="*/ 3131643 h 4548521"/>
                <a:gd name="connsiteX79" fmla="*/ 3770115 w 6371569"/>
                <a:gd name="connsiteY79" fmla="*/ 3099891 h 4548521"/>
                <a:gd name="connsiteX80" fmla="*/ 3706615 w 6371569"/>
                <a:gd name="connsiteY80" fmla="*/ 3045916 h 4548521"/>
                <a:gd name="connsiteX81" fmla="*/ 3760590 w 6371569"/>
                <a:gd name="connsiteY81" fmla="*/ 2928441 h 4548521"/>
                <a:gd name="connsiteX82" fmla="*/ 3735190 w 6371569"/>
                <a:gd name="connsiteY82" fmla="*/ 2896691 h 4548521"/>
                <a:gd name="connsiteX83" fmla="*/ 3684390 w 6371569"/>
                <a:gd name="connsiteY83" fmla="*/ 2833191 h 4548521"/>
                <a:gd name="connsiteX84" fmla="*/ 3671690 w 6371569"/>
                <a:gd name="connsiteY84" fmla="*/ 2814141 h 4548521"/>
                <a:gd name="connsiteX85" fmla="*/ 3689152 w 6371569"/>
                <a:gd name="connsiteY85" fmla="*/ 2767310 h 4548521"/>
                <a:gd name="connsiteX86" fmla="*/ 3740747 w 6371569"/>
                <a:gd name="connsiteY86" fmla="*/ 2687142 h 4548521"/>
                <a:gd name="connsiteX87" fmla="*/ 3755827 w 6371569"/>
                <a:gd name="connsiteY87" fmla="*/ 2641897 h 4548521"/>
                <a:gd name="connsiteX88" fmla="*/ 3857427 w 6371569"/>
                <a:gd name="connsiteY88" fmla="*/ 2628404 h 4548521"/>
                <a:gd name="connsiteX89" fmla="*/ 3923309 w 6371569"/>
                <a:gd name="connsiteY89" fmla="*/ 2560141 h 4548521"/>
                <a:gd name="connsiteX90" fmla="*/ 3955421 w 6371569"/>
                <a:gd name="connsiteY90" fmla="*/ 2564906 h 4548521"/>
                <a:gd name="connsiteX91" fmla="*/ 4013003 w 6371569"/>
                <a:gd name="connsiteY91" fmla="*/ 2495848 h 4548521"/>
                <a:gd name="connsiteX92" fmla="*/ 4097934 w 6371569"/>
                <a:gd name="connsiteY92" fmla="*/ 2480766 h 4548521"/>
                <a:gd name="connsiteX93" fmla="*/ 4136034 w 6371569"/>
                <a:gd name="connsiteY93" fmla="*/ 2503785 h 4548521"/>
                <a:gd name="connsiteX94" fmla="*/ 4221759 w 6371569"/>
                <a:gd name="connsiteY94" fmla="*/ 2636340 h 4548521"/>
                <a:gd name="connsiteX95" fmla="*/ 4318597 w 6371569"/>
                <a:gd name="connsiteY95" fmla="*/ 2665709 h 4548521"/>
                <a:gd name="connsiteX96" fmla="*/ 4294784 w 6371569"/>
                <a:gd name="connsiteY96" fmla="*/ 2748260 h 4548521"/>
                <a:gd name="connsiteX97" fmla="*/ 4382096 w 6371569"/>
                <a:gd name="connsiteY97" fmla="*/ 2795091 h 4548521"/>
                <a:gd name="connsiteX98" fmla="*/ 4441628 w 6371569"/>
                <a:gd name="connsiteY98" fmla="*/ 2847478 h 4548521"/>
                <a:gd name="connsiteX99" fmla="*/ 4461471 w 6371569"/>
                <a:gd name="connsiteY99" fmla="*/ 2954635 h 4548521"/>
                <a:gd name="connsiteX100" fmla="*/ 4513859 w 6371569"/>
                <a:gd name="connsiteY100" fmla="*/ 3034804 h 4548521"/>
                <a:gd name="connsiteX101" fmla="*/ 4559896 w 6371569"/>
                <a:gd name="connsiteY101" fmla="*/ 3091953 h 4548521"/>
                <a:gd name="connsiteX102" fmla="*/ 4572958 w 6371569"/>
                <a:gd name="connsiteY102" fmla="*/ 3153868 h 4548521"/>
                <a:gd name="connsiteX103" fmla="*/ 4617408 w 6371569"/>
                <a:gd name="connsiteY103" fmla="*/ 3207843 h 4548521"/>
                <a:gd name="connsiteX104" fmla="*/ 4655508 w 6371569"/>
                <a:gd name="connsiteY104" fmla="*/ 3204668 h 4548521"/>
                <a:gd name="connsiteX105" fmla="*/ 4756747 w 6371569"/>
                <a:gd name="connsiteY105" fmla="*/ 3203872 h 4548521"/>
                <a:gd name="connsiteX106" fmla="*/ 4830565 w 6371569"/>
                <a:gd name="connsiteY106" fmla="*/ 3077666 h 4548521"/>
                <a:gd name="connsiteX107" fmla="*/ 4897240 w 6371569"/>
                <a:gd name="connsiteY107" fmla="*/ 2912566 h 4548521"/>
                <a:gd name="connsiteX108" fmla="*/ 4932165 w 6371569"/>
                <a:gd name="connsiteY108" fmla="*/ 2772866 h 4548521"/>
                <a:gd name="connsiteX109" fmla="*/ 4982965 w 6371569"/>
                <a:gd name="connsiteY109" fmla="*/ 2703016 h 4548521"/>
                <a:gd name="connsiteX110" fmla="*/ 5055990 w 6371569"/>
                <a:gd name="connsiteY110" fmla="*/ 2722066 h 4548521"/>
                <a:gd name="connsiteX111" fmla="*/ 5113140 w 6371569"/>
                <a:gd name="connsiteY111" fmla="*/ 2753816 h 4548521"/>
                <a:gd name="connsiteX112" fmla="*/ 5192515 w 6371569"/>
                <a:gd name="connsiteY112" fmla="*/ 2795091 h 4548521"/>
                <a:gd name="connsiteX113" fmla="*/ 5373490 w 6371569"/>
                <a:gd name="connsiteY113" fmla="*/ 2836366 h 4548521"/>
                <a:gd name="connsiteX114" fmla="*/ 5519108 w 6371569"/>
                <a:gd name="connsiteY114" fmla="*/ 2893518 h 4548521"/>
                <a:gd name="connsiteX115" fmla="*/ 5586215 w 6371569"/>
                <a:gd name="connsiteY115" fmla="*/ 2842716 h 4548521"/>
                <a:gd name="connsiteX116" fmla="*/ 5538590 w 6371569"/>
                <a:gd name="connsiteY116" fmla="*/ 2728416 h 4548521"/>
                <a:gd name="connsiteX117" fmla="*/ 5573515 w 6371569"/>
                <a:gd name="connsiteY117" fmla="*/ 2687141 h 4548521"/>
                <a:gd name="connsiteX118" fmla="*/ 5611183 w 6371569"/>
                <a:gd name="connsiteY118" fmla="*/ 2680793 h 4548521"/>
                <a:gd name="connsiteX119" fmla="*/ 5592133 w 6371569"/>
                <a:gd name="connsiteY119" fmla="*/ 2636343 h 4548521"/>
                <a:gd name="connsiteX120" fmla="*/ 5497315 w 6371569"/>
                <a:gd name="connsiteY120" fmla="*/ 2598241 h 4548521"/>
                <a:gd name="connsiteX121" fmla="*/ 5500490 w 6371569"/>
                <a:gd name="connsiteY121" fmla="*/ 2534741 h 4548521"/>
                <a:gd name="connsiteX122" fmla="*/ 5586215 w 6371569"/>
                <a:gd name="connsiteY122" fmla="*/ 2436316 h 4548521"/>
                <a:gd name="connsiteX123" fmla="*/ 5532240 w 6371569"/>
                <a:gd name="connsiteY123" fmla="*/ 2356941 h 4548521"/>
                <a:gd name="connsiteX124" fmla="*/ 5551290 w 6371569"/>
                <a:gd name="connsiteY124" fmla="*/ 2315666 h 4548521"/>
                <a:gd name="connsiteX125" fmla="*/ 5611615 w 6371569"/>
                <a:gd name="connsiteY125" fmla="*/ 2302966 h 4548521"/>
                <a:gd name="connsiteX126" fmla="*/ 5722740 w 6371569"/>
                <a:gd name="connsiteY126" fmla="*/ 2331541 h 4548521"/>
                <a:gd name="connsiteX127" fmla="*/ 5843390 w 6371569"/>
                <a:gd name="connsiteY127" fmla="*/ 2299791 h 4548521"/>
                <a:gd name="connsiteX128" fmla="*/ 6071990 w 6371569"/>
                <a:gd name="connsiteY128" fmla="*/ 2312491 h 4548521"/>
                <a:gd name="connsiteX129" fmla="*/ 6230740 w 6371569"/>
                <a:gd name="connsiteY129" fmla="*/ 2331541 h 4548521"/>
                <a:gd name="connsiteX130" fmla="*/ 6338690 w 6371569"/>
                <a:gd name="connsiteY130" fmla="*/ 2325191 h 4548521"/>
                <a:gd name="connsiteX131" fmla="*/ 6370440 w 6371569"/>
                <a:gd name="connsiteY131" fmla="*/ 2236291 h 4548521"/>
                <a:gd name="connsiteX132" fmla="*/ 6306940 w 6371569"/>
                <a:gd name="connsiteY132" fmla="*/ 2102941 h 4548521"/>
                <a:gd name="connsiteX133" fmla="*/ 6300590 w 6371569"/>
                <a:gd name="connsiteY133" fmla="*/ 2033091 h 4548521"/>
                <a:gd name="connsiteX134" fmla="*/ 6281540 w 6371569"/>
                <a:gd name="connsiteY134" fmla="*/ 1969591 h 4548521"/>
                <a:gd name="connsiteX135" fmla="*/ 6268840 w 6371569"/>
                <a:gd name="connsiteY135" fmla="*/ 1937841 h 4548521"/>
                <a:gd name="connsiteX136" fmla="*/ 6249790 w 6371569"/>
                <a:gd name="connsiteY136" fmla="*/ 1899741 h 4548521"/>
                <a:gd name="connsiteX137" fmla="*/ 6243440 w 6371569"/>
                <a:gd name="connsiteY137" fmla="*/ 1874341 h 4548521"/>
                <a:gd name="connsiteX138" fmla="*/ 6256140 w 6371569"/>
                <a:gd name="connsiteY138" fmla="*/ 1753691 h 4548521"/>
                <a:gd name="connsiteX139" fmla="*/ 6230740 w 6371569"/>
                <a:gd name="connsiteY139" fmla="*/ 1677491 h 4548521"/>
                <a:gd name="connsiteX140" fmla="*/ 6211690 w 6371569"/>
                <a:gd name="connsiteY140" fmla="*/ 1569541 h 4548521"/>
                <a:gd name="connsiteX141" fmla="*/ 6059290 w 6371569"/>
                <a:gd name="connsiteY141" fmla="*/ 1474291 h 4548521"/>
                <a:gd name="connsiteX142" fmla="*/ 6002140 w 6371569"/>
                <a:gd name="connsiteY142" fmla="*/ 1461591 h 4548521"/>
                <a:gd name="connsiteX143" fmla="*/ 5964040 w 6371569"/>
                <a:gd name="connsiteY143" fmla="*/ 1448891 h 4548521"/>
                <a:gd name="connsiteX144" fmla="*/ 5944990 w 6371569"/>
                <a:gd name="connsiteY144" fmla="*/ 1442541 h 4548521"/>
                <a:gd name="connsiteX145" fmla="*/ 5887840 w 6371569"/>
                <a:gd name="connsiteY145" fmla="*/ 1429841 h 4548521"/>
                <a:gd name="connsiteX146" fmla="*/ 5868790 w 6371569"/>
                <a:gd name="connsiteY146" fmla="*/ 1423491 h 4548521"/>
                <a:gd name="connsiteX147" fmla="*/ 5690990 w 6371569"/>
                <a:gd name="connsiteY147" fmla="*/ 1436191 h 4548521"/>
                <a:gd name="connsiteX148" fmla="*/ 5462390 w 6371569"/>
                <a:gd name="connsiteY148" fmla="*/ 1544141 h 4548521"/>
                <a:gd name="connsiteX149" fmla="*/ 5341740 w 6371569"/>
                <a:gd name="connsiteY149" fmla="*/ 1591766 h 4548521"/>
                <a:gd name="connsiteX150" fmla="*/ 5179815 w 6371569"/>
                <a:gd name="connsiteY150" fmla="*/ 1547316 h 4548521"/>
                <a:gd name="connsiteX151" fmla="*/ 5065515 w 6371569"/>
                <a:gd name="connsiteY151" fmla="*/ 1512391 h 4548521"/>
                <a:gd name="connsiteX152" fmla="*/ 4966658 w 6371569"/>
                <a:gd name="connsiteY152" fmla="*/ 1452068 h 4548521"/>
                <a:gd name="connsiteX153" fmla="*/ 4884108 w 6371569"/>
                <a:gd name="connsiteY153" fmla="*/ 1442543 h 4548521"/>
                <a:gd name="connsiteX154" fmla="*/ 4823783 w 6371569"/>
                <a:gd name="connsiteY154" fmla="*/ 1436193 h 4548521"/>
                <a:gd name="connsiteX155" fmla="*/ 4728965 w 6371569"/>
                <a:gd name="connsiteY155" fmla="*/ 1499691 h 4548521"/>
                <a:gd name="connsiteX156" fmla="*/ 4605140 w 6371569"/>
                <a:gd name="connsiteY156" fmla="*/ 1490166 h 4548521"/>
                <a:gd name="connsiteX157" fmla="*/ 4525765 w 6371569"/>
                <a:gd name="connsiteY157" fmla="*/ 1464766 h 4548521"/>
                <a:gd name="connsiteX158" fmla="*/ 4455915 w 6371569"/>
                <a:gd name="connsiteY158" fmla="*/ 1474291 h 4548521"/>
                <a:gd name="connsiteX159" fmla="*/ 4351140 w 6371569"/>
                <a:gd name="connsiteY159" fmla="*/ 1407616 h 4548521"/>
                <a:gd name="connsiteX160" fmla="*/ 4274940 w 6371569"/>
                <a:gd name="connsiteY160" fmla="*/ 1423491 h 4548521"/>
                <a:gd name="connsiteX161" fmla="*/ 4170165 w 6371569"/>
                <a:gd name="connsiteY161" fmla="*/ 1366341 h 4548521"/>
                <a:gd name="connsiteX162" fmla="*/ 4084440 w 6371569"/>
                <a:gd name="connsiteY162" fmla="*/ 1309191 h 4548521"/>
                <a:gd name="connsiteX163" fmla="*/ 4027290 w 6371569"/>
                <a:gd name="connsiteY163" fmla="*/ 1242516 h 4548521"/>
                <a:gd name="connsiteX164" fmla="*/ 3878065 w 6371569"/>
                <a:gd name="connsiteY164" fmla="*/ 1286966 h 4548521"/>
                <a:gd name="connsiteX165" fmla="*/ 3747890 w 6371569"/>
                <a:gd name="connsiteY165" fmla="*/ 1271091 h 4548521"/>
                <a:gd name="connsiteX166" fmla="*/ 3652640 w 6371569"/>
                <a:gd name="connsiteY166" fmla="*/ 1255216 h 4548521"/>
                <a:gd name="connsiteX167" fmla="*/ 3573265 w 6371569"/>
                <a:gd name="connsiteY167" fmla="*/ 1277441 h 4548521"/>
                <a:gd name="connsiteX168" fmla="*/ 3487540 w 6371569"/>
                <a:gd name="connsiteY168" fmla="*/ 1404441 h 4548521"/>
                <a:gd name="connsiteX169" fmla="*/ 3515683 w 6371569"/>
                <a:gd name="connsiteY169" fmla="*/ 1499693 h 4548521"/>
                <a:gd name="connsiteX170" fmla="*/ 3465315 w 6371569"/>
                <a:gd name="connsiteY170" fmla="*/ 1506041 h 4548521"/>
                <a:gd name="connsiteX171" fmla="*/ 3357365 w 6371569"/>
                <a:gd name="connsiteY171" fmla="*/ 1563191 h 4548521"/>
                <a:gd name="connsiteX172" fmla="*/ 3281165 w 6371569"/>
                <a:gd name="connsiteY172" fmla="*/ 1521916 h 4548521"/>
                <a:gd name="connsiteX173" fmla="*/ 3230365 w 6371569"/>
                <a:gd name="connsiteY173" fmla="*/ 1477466 h 4548521"/>
                <a:gd name="connsiteX174" fmla="*/ 3176390 w 6371569"/>
                <a:gd name="connsiteY174" fmla="*/ 1429841 h 4548521"/>
                <a:gd name="connsiteX175" fmla="*/ 3157340 w 6371569"/>
                <a:gd name="connsiteY175" fmla="*/ 1410791 h 4548521"/>
                <a:gd name="connsiteX176" fmla="*/ 3150990 w 6371569"/>
                <a:gd name="connsiteY176" fmla="*/ 1439366 h 4548521"/>
                <a:gd name="connsiteX177" fmla="*/ 3128765 w 6371569"/>
                <a:gd name="connsiteY177" fmla="*/ 1413966 h 4548521"/>
                <a:gd name="connsiteX178" fmla="*/ 3093840 w 6371569"/>
                <a:gd name="connsiteY178" fmla="*/ 1394916 h 4548521"/>
                <a:gd name="connsiteX179" fmla="*/ 3077965 w 6371569"/>
                <a:gd name="connsiteY179" fmla="*/ 1359991 h 4548521"/>
                <a:gd name="connsiteX180" fmla="*/ 3043040 w 6371569"/>
                <a:gd name="connsiteY180" fmla="*/ 1321891 h 4548521"/>
                <a:gd name="connsiteX181" fmla="*/ 3017640 w 6371569"/>
                <a:gd name="connsiteY181" fmla="*/ 1271091 h 4548521"/>
                <a:gd name="connsiteX182" fmla="*/ 3030340 w 6371569"/>
                <a:gd name="connsiteY182" fmla="*/ 1232991 h 4548521"/>
                <a:gd name="connsiteX183" fmla="*/ 3011290 w 6371569"/>
                <a:gd name="connsiteY183" fmla="*/ 1213941 h 4548521"/>
                <a:gd name="connsiteX184" fmla="*/ 2985890 w 6371569"/>
                <a:gd name="connsiteY184" fmla="*/ 1194891 h 4548521"/>
                <a:gd name="connsiteX185" fmla="*/ 2966840 w 6371569"/>
                <a:gd name="connsiteY185" fmla="*/ 1169491 h 4548521"/>
                <a:gd name="connsiteX186" fmla="*/ 2935090 w 6371569"/>
                <a:gd name="connsiteY186" fmla="*/ 1166316 h 4548521"/>
                <a:gd name="connsiteX187" fmla="*/ 2862065 w 6371569"/>
                <a:gd name="connsiteY187" fmla="*/ 1102816 h 4548521"/>
                <a:gd name="connsiteX188" fmla="*/ 2823965 w 6371569"/>
                <a:gd name="connsiteY188" fmla="*/ 1086941 h 4548521"/>
                <a:gd name="connsiteX189" fmla="*/ 2785865 w 6371569"/>
                <a:gd name="connsiteY189" fmla="*/ 1052016 h 4548521"/>
                <a:gd name="connsiteX190" fmla="*/ 2801740 w 6371569"/>
                <a:gd name="connsiteY190" fmla="*/ 1004391 h 4548521"/>
                <a:gd name="connsiteX191" fmla="*/ 2757290 w 6371569"/>
                <a:gd name="connsiteY191" fmla="*/ 966291 h 4548521"/>
                <a:gd name="connsiteX192" fmla="*/ 2719190 w 6371569"/>
                <a:gd name="connsiteY192" fmla="*/ 928191 h 4548521"/>
                <a:gd name="connsiteX193" fmla="*/ 2700140 w 6371569"/>
                <a:gd name="connsiteY193" fmla="*/ 915491 h 4548521"/>
                <a:gd name="connsiteX194" fmla="*/ 2655690 w 6371569"/>
                <a:gd name="connsiteY194" fmla="*/ 871041 h 4548521"/>
                <a:gd name="connsiteX195" fmla="*/ 2630290 w 6371569"/>
                <a:gd name="connsiteY195" fmla="*/ 832941 h 4548521"/>
                <a:gd name="connsiteX196" fmla="*/ 2598540 w 6371569"/>
                <a:gd name="connsiteY196" fmla="*/ 801191 h 4548521"/>
                <a:gd name="connsiteX197" fmla="*/ 2585840 w 6371569"/>
                <a:gd name="connsiteY197" fmla="*/ 782141 h 4548521"/>
                <a:gd name="connsiteX198" fmla="*/ 2522340 w 6371569"/>
                <a:gd name="connsiteY198" fmla="*/ 744041 h 4548521"/>
                <a:gd name="connsiteX199" fmla="*/ 2503290 w 6371569"/>
                <a:gd name="connsiteY199" fmla="*/ 724991 h 4548521"/>
                <a:gd name="connsiteX200" fmla="*/ 2452490 w 6371569"/>
                <a:gd name="connsiteY200" fmla="*/ 693241 h 4548521"/>
                <a:gd name="connsiteX201" fmla="*/ 2376290 w 6371569"/>
                <a:gd name="connsiteY201" fmla="*/ 642441 h 4548521"/>
                <a:gd name="connsiteX202" fmla="*/ 2331840 w 6371569"/>
                <a:gd name="connsiteY202" fmla="*/ 585291 h 4548521"/>
                <a:gd name="connsiteX203" fmla="*/ 2293740 w 6371569"/>
                <a:gd name="connsiteY203" fmla="*/ 547191 h 4548521"/>
                <a:gd name="connsiteX204" fmla="*/ 2268340 w 6371569"/>
                <a:gd name="connsiteY204" fmla="*/ 496391 h 4548521"/>
                <a:gd name="connsiteX205" fmla="*/ 2223890 w 6371569"/>
                <a:gd name="connsiteY205" fmla="*/ 350341 h 4548521"/>
                <a:gd name="connsiteX206" fmla="*/ 2211190 w 6371569"/>
                <a:gd name="connsiteY206" fmla="*/ 331291 h 4548521"/>
                <a:gd name="connsiteX207" fmla="*/ 2204840 w 6371569"/>
                <a:gd name="connsiteY207" fmla="*/ 312241 h 4548521"/>
                <a:gd name="connsiteX208" fmla="*/ 2179440 w 6371569"/>
                <a:gd name="connsiteY208" fmla="*/ 274141 h 4548521"/>
                <a:gd name="connsiteX209" fmla="*/ 2122290 w 6371569"/>
                <a:gd name="connsiteY209" fmla="*/ 134441 h 4548521"/>
                <a:gd name="connsiteX210" fmla="*/ 2096890 w 6371569"/>
                <a:gd name="connsiteY210" fmla="*/ 96341 h 4548521"/>
                <a:gd name="connsiteX211" fmla="*/ 2071490 w 6371569"/>
                <a:gd name="connsiteY211" fmla="*/ 89991 h 4548521"/>
                <a:gd name="connsiteX212" fmla="*/ 2001640 w 6371569"/>
                <a:gd name="connsiteY212" fmla="*/ 58241 h 4548521"/>
                <a:gd name="connsiteX213" fmla="*/ 1982590 w 6371569"/>
                <a:gd name="connsiteY213" fmla="*/ 45541 h 4548521"/>
                <a:gd name="connsiteX214" fmla="*/ 1684140 w 6371569"/>
                <a:gd name="connsiteY214" fmla="*/ 26491 h 4548521"/>
                <a:gd name="connsiteX215" fmla="*/ 763390 w 6371569"/>
                <a:gd name="connsiteY215" fmla="*/ 13791 h 4548521"/>
                <a:gd name="connsiteX216" fmla="*/ 503040 w 6371569"/>
                <a:gd name="connsiteY216" fmla="*/ 1091 h 4548521"/>
                <a:gd name="connsiteX217" fmla="*/ 452240 w 6371569"/>
                <a:gd name="connsiteY217" fmla="*/ 20141 h 4548521"/>
                <a:gd name="connsiteX218" fmla="*/ 134740 w 6371569"/>
                <a:gd name="connsiteY218" fmla="*/ 20141 h 4548521"/>
                <a:gd name="connsiteX219" fmla="*/ 45840 w 6371569"/>
                <a:gd name="connsiteY219" fmla="*/ 64591 h 4548521"/>
                <a:gd name="connsiteX220" fmla="*/ 26790 w 6371569"/>
                <a:gd name="connsiteY220" fmla="*/ 229691 h 4548521"/>
                <a:gd name="connsiteX221" fmla="*/ 7740 w 6371569"/>
                <a:gd name="connsiteY221" fmla="*/ 369391 h 4548521"/>
                <a:gd name="connsiteX222" fmla="*/ 20440 w 6371569"/>
                <a:gd name="connsiteY222"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581439 w 6371569"/>
                <a:gd name="connsiteY50" fmla="*/ 4260356 h 4548521"/>
                <a:gd name="connsiteX51" fmla="*/ 2681090 w 6371569"/>
                <a:gd name="connsiteY51" fmla="*/ 4139704 h 4548521"/>
                <a:gd name="connsiteX52" fmla="*/ 2794596 w 6371569"/>
                <a:gd name="connsiteY52" fmla="*/ 4075410 h 4548521"/>
                <a:gd name="connsiteX53" fmla="*/ 2925565 w 6371569"/>
                <a:gd name="connsiteY53" fmla="*/ 3997622 h 4548521"/>
                <a:gd name="connsiteX54" fmla="*/ 3014465 w 6371569"/>
                <a:gd name="connsiteY54" fmla="*/ 3935710 h 4548521"/>
                <a:gd name="connsiteX55" fmla="*/ 3093840 w 6371569"/>
                <a:gd name="connsiteY55" fmla="*/ 3920629 h 4548521"/>
                <a:gd name="connsiteX56" fmla="*/ 3170040 w 6371569"/>
                <a:gd name="connsiteY56" fmla="*/ 3931741 h 4548521"/>
                <a:gd name="connsiteX57" fmla="*/ 3255765 w 6371569"/>
                <a:gd name="connsiteY57" fmla="*/ 3918247 h 4548521"/>
                <a:gd name="connsiteX58" fmla="*/ 3246240 w 6371569"/>
                <a:gd name="connsiteY58" fmla="*/ 3887291 h 4548521"/>
                <a:gd name="connsiteX59" fmla="*/ 3258940 w 6371569"/>
                <a:gd name="connsiteY59" fmla="*/ 3868241 h 4548521"/>
                <a:gd name="connsiteX60" fmla="*/ 3284340 w 6371569"/>
                <a:gd name="connsiteY60" fmla="*/ 3849191 h 4548521"/>
                <a:gd name="connsiteX61" fmla="*/ 3256558 w 6371569"/>
                <a:gd name="connsiteY61" fmla="*/ 3725366 h 4548521"/>
                <a:gd name="connsiteX62" fmla="*/ 3141465 w 6371569"/>
                <a:gd name="connsiteY62" fmla="*/ 3747591 h 4548521"/>
                <a:gd name="connsiteX63" fmla="*/ 3048958 w 6371569"/>
                <a:gd name="connsiteY63" fmla="*/ 3782518 h 4548521"/>
                <a:gd name="connsiteX64" fmla="*/ 3030340 w 6371569"/>
                <a:gd name="connsiteY64" fmla="*/ 3731716 h 4548521"/>
                <a:gd name="connsiteX65" fmla="*/ 3119240 w 6371569"/>
                <a:gd name="connsiteY65" fmla="*/ 3690441 h 4548521"/>
                <a:gd name="connsiteX66" fmla="*/ 3182740 w 6371569"/>
                <a:gd name="connsiteY66" fmla="*/ 3623766 h 4548521"/>
                <a:gd name="connsiteX67" fmla="*/ 3233540 w 6371569"/>
                <a:gd name="connsiteY67" fmla="*/ 3595191 h 4548521"/>
                <a:gd name="connsiteX68" fmla="*/ 3290690 w 6371569"/>
                <a:gd name="connsiteY68" fmla="*/ 3544391 h 4548521"/>
                <a:gd name="connsiteX69" fmla="*/ 3338315 w 6371569"/>
                <a:gd name="connsiteY69" fmla="*/ 3534866 h 4548521"/>
                <a:gd name="connsiteX70" fmla="*/ 3370065 w 6371569"/>
                <a:gd name="connsiteY70" fmla="*/ 3490416 h 4548521"/>
                <a:gd name="connsiteX71" fmla="*/ 3449440 w 6371569"/>
                <a:gd name="connsiteY71" fmla="*/ 3461841 h 4548521"/>
                <a:gd name="connsiteX72" fmla="*/ 3474840 w 6371569"/>
                <a:gd name="connsiteY72" fmla="*/ 3398341 h 4548521"/>
                <a:gd name="connsiteX73" fmla="*/ 3522465 w 6371569"/>
                <a:gd name="connsiteY73" fmla="*/ 3398341 h 4548521"/>
                <a:gd name="connsiteX74" fmla="*/ 3611365 w 6371569"/>
                <a:gd name="connsiteY74" fmla="*/ 3347541 h 4548521"/>
                <a:gd name="connsiteX75" fmla="*/ 3681215 w 6371569"/>
                <a:gd name="connsiteY75" fmla="*/ 3328491 h 4548521"/>
                <a:gd name="connsiteX76" fmla="*/ 3751065 w 6371569"/>
                <a:gd name="connsiteY76" fmla="*/ 3312616 h 4548521"/>
                <a:gd name="connsiteX77" fmla="*/ 3805040 w 6371569"/>
                <a:gd name="connsiteY77" fmla="*/ 3274516 h 4548521"/>
                <a:gd name="connsiteX78" fmla="*/ 3805040 w 6371569"/>
                <a:gd name="connsiteY78" fmla="*/ 3220541 h 4548521"/>
                <a:gd name="connsiteX79" fmla="*/ 3823658 w 6371569"/>
                <a:gd name="connsiteY79" fmla="*/ 3131643 h 4548521"/>
                <a:gd name="connsiteX80" fmla="*/ 3770115 w 6371569"/>
                <a:gd name="connsiteY80" fmla="*/ 3099891 h 4548521"/>
                <a:gd name="connsiteX81" fmla="*/ 3706615 w 6371569"/>
                <a:gd name="connsiteY81" fmla="*/ 3045916 h 4548521"/>
                <a:gd name="connsiteX82" fmla="*/ 3760590 w 6371569"/>
                <a:gd name="connsiteY82" fmla="*/ 2928441 h 4548521"/>
                <a:gd name="connsiteX83" fmla="*/ 3735190 w 6371569"/>
                <a:gd name="connsiteY83" fmla="*/ 2896691 h 4548521"/>
                <a:gd name="connsiteX84" fmla="*/ 3684390 w 6371569"/>
                <a:gd name="connsiteY84" fmla="*/ 2833191 h 4548521"/>
                <a:gd name="connsiteX85" fmla="*/ 3671690 w 6371569"/>
                <a:gd name="connsiteY85" fmla="*/ 2814141 h 4548521"/>
                <a:gd name="connsiteX86" fmla="*/ 3689152 w 6371569"/>
                <a:gd name="connsiteY86" fmla="*/ 2767310 h 4548521"/>
                <a:gd name="connsiteX87" fmla="*/ 3740747 w 6371569"/>
                <a:gd name="connsiteY87" fmla="*/ 2687142 h 4548521"/>
                <a:gd name="connsiteX88" fmla="*/ 3755827 w 6371569"/>
                <a:gd name="connsiteY88" fmla="*/ 2641897 h 4548521"/>
                <a:gd name="connsiteX89" fmla="*/ 3857427 w 6371569"/>
                <a:gd name="connsiteY89" fmla="*/ 2628404 h 4548521"/>
                <a:gd name="connsiteX90" fmla="*/ 3923309 w 6371569"/>
                <a:gd name="connsiteY90" fmla="*/ 2560141 h 4548521"/>
                <a:gd name="connsiteX91" fmla="*/ 3955421 w 6371569"/>
                <a:gd name="connsiteY91" fmla="*/ 2564906 h 4548521"/>
                <a:gd name="connsiteX92" fmla="*/ 4013003 w 6371569"/>
                <a:gd name="connsiteY92" fmla="*/ 2495848 h 4548521"/>
                <a:gd name="connsiteX93" fmla="*/ 4097934 w 6371569"/>
                <a:gd name="connsiteY93" fmla="*/ 2480766 h 4548521"/>
                <a:gd name="connsiteX94" fmla="*/ 4136034 w 6371569"/>
                <a:gd name="connsiteY94" fmla="*/ 2503785 h 4548521"/>
                <a:gd name="connsiteX95" fmla="*/ 4221759 w 6371569"/>
                <a:gd name="connsiteY95" fmla="*/ 2636340 h 4548521"/>
                <a:gd name="connsiteX96" fmla="*/ 4318597 w 6371569"/>
                <a:gd name="connsiteY96" fmla="*/ 2665709 h 4548521"/>
                <a:gd name="connsiteX97" fmla="*/ 4294784 w 6371569"/>
                <a:gd name="connsiteY97" fmla="*/ 2748260 h 4548521"/>
                <a:gd name="connsiteX98" fmla="*/ 4382096 w 6371569"/>
                <a:gd name="connsiteY98" fmla="*/ 2795091 h 4548521"/>
                <a:gd name="connsiteX99" fmla="*/ 4441628 w 6371569"/>
                <a:gd name="connsiteY99" fmla="*/ 2847478 h 4548521"/>
                <a:gd name="connsiteX100" fmla="*/ 4461471 w 6371569"/>
                <a:gd name="connsiteY100" fmla="*/ 2954635 h 4548521"/>
                <a:gd name="connsiteX101" fmla="*/ 4513859 w 6371569"/>
                <a:gd name="connsiteY101" fmla="*/ 3034804 h 4548521"/>
                <a:gd name="connsiteX102" fmla="*/ 4559896 w 6371569"/>
                <a:gd name="connsiteY102" fmla="*/ 3091953 h 4548521"/>
                <a:gd name="connsiteX103" fmla="*/ 4572958 w 6371569"/>
                <a:gd name="connsiteY103" fmla="*/ 3153868 h 4548521"/>
                <a:gd name="connsiteX104" fmla="*/ 4617408 w 6371569"/>
                <a:gd name="connsiteY104" fmla="*/ 3207843 h 4548521"/>
                <a:gd name="connsiteX105" fmla="*/ 4655508 w 6371569"/>
                <a:gd name="connsiteY105" fmla="*/ 3204668 h 4548521"/>
                <a:gd name="connsiteX106" fmla="*/ 4756747 w 6371569"/>
                <a:gd name="connsiteY106" fmla="*/ 3203872 h 4548521"/>
                <a:gd name="connsiteX107" fmla="*/ 4830565 w 6371569"/>
                <a:gd name="connsiteY107" fmla="*/ 3077666 h 4548521"/>
                <a:gd name="connsiteX108" fmla="*/ 4897240 w 6371569"/>
                <a:gd name="connsiteY108" fmla="*/ 2912566 h 4548521"/>
                <a:gd name="connsiteX109" fmla="*/ 4932165 w 6371569"/>
                <a:gd name="connsiteY109" fmla="*/ 2772866 h 4548521"/>
                <a:gd name="connsiteX110" fmla="*/ 4982965 w 6371569"/>
                <a:gd name="connsiteY110" fmla="*/ 2703016 h 4548521"/>
                <a:gd name="connsiteX111" fmla="*/ 5055990 w 6371569"/>
                <a:gd name="connsiteY111" fmla="*/ 2722066 h 4548521"/>
                <a:gd name="connsiteX112" fmla="*/ 5113140 w 6371569"/>
                <a:gd name="connsiteY112" fmla="*/ 2753816 h 4548521"/>
                <a:gd name="connsiteX113" fmla="*/ 5192515 w 6371569"/>
                <a:gd name="connsiteY113" fmla="*/ 2795091 h 4548521"/>
                <a:gd name="connsiteX114" fmla="*/ 5373490 w 6371569"/>
                <a:gd name="connsiteY114" fmla="*/ 2836366 h 4548521"/>
                <a:gd name="connsiteX115" fmla="*/ 5519108 w 6371569"/>
                <a:gd name="connsiteY115" fmla="*/ 2893518 h 4548521"/>
                <a:gd name="connsiteX116" fmla="*/ 5586215 w 6371569"/>
                <a:gd name="connsiteY116" fmla="*/ 2842716 h 4548521"/>
                <a:gd name="connsiteX117" fmla="*/ 5538590 w 6371569"/>
                <a:gd name="connsiteY117" fmla="*/ 2728416 h 4548521"/>
                <a:gd name="connsiteX118" fmla="*/ 5573515 w 6371569"/>
                <a:gd name="connsiteY118" fmla="*/ 2687141 h 4548521"/>
                <a:gd name="connsiteX119" fmla="*/ 5611183 w 6371569"/>
                <a:gd name="connsiteY119" fmla="*/ 2680793 h 4548521"/>
                <a:gd name="connsiteX120" fmla="*/ 5592133 w 6371569"/>
                <a:gd name="connsiteY120" fmla="*/ 2636343 h 4548521"/>
                <a:gd name="connsiteX121" fmla="*/ 5497315 w 6371569"/>
                <a:gd name="connsiteY121" fmla="*/ 2598241 h 4548521"/>
                <a:gd name="connsiteX122" fmla="*/ 5500490 w 6371569"/>
                <a:gd name="connsiteY122" fmla="*/ 2534741 h 4548521"/>
                <a:gd name="connsiteX123" fmla="*/ 5586215 w 6371569"/>
                <a:gd name="connsiteY123" fmla="*/ 2436316 h 4548521"/>
                <a:gd name="connsiteX124" fmla="*/ 5532240 w 6371569"/>
                <a:gd name="connsiteY124" fmla="*/ 2356941 h 4548521"/>
                <a:gd name="connsiteX125" fmla="*/ 5551290 w 6371569"/>
                <a:gd name="connsiteY125" fmla="*/ 2315666 h 4548521"/>
                <a:gd name="connsiteX126" fmla="*/ 5611615 w 6371569"/>
                <a:gd name="connsiteY126" fmla="*/ 2302966 h 4548521"/>
                <a:gd name="connsiteX127" fmla="*/ 5722740 w 6371569"/>
                <a:gd name="connsiteY127" fmla="*/ 2331541 h 4548521"/>
                <a:gd name="connsiteX128" fmla="*/ 5843390 w 6371569"/>
                <a:gd name="connsiteY128" fmla="*/ 2299791 h 4548521"/>
                <a:gd name="connsiteX129" fmla="*/ 6071990 w 6371569"/>
                <a:gd name="connsiteY129" fmla="*/ 2312491 h 4548521"/>
                <a:gd name="connsiteX130" fmla="*/ 6230740 w 6371569"/>
                <a:gd name="connsiteY130" fmla="*/ 2331541 h 4548521"/>
                <a:gd name="connsiteX131" fmla="*/ 6338690 w 6371569"/>
                <a:gd name="connsiteY131" fmla="*/ 2325191 h 4548521"/>
                <a:gd name="connsiteX132" fmla="*/ 6370440 w 6371569"/>
                <a:gd name="connsiteY132" fmla="*/ 2236291 h 4548521"/>
                <a:gd name="connsiteX133" fmla="*/ 6306940 w 6371569"/>
                <a:gd name="connsiteY133" fmla="*/ 2102941 h 4548521"/>
                <a:gd name="connsiteX134" fmla="*/ 6300590 w 6371569"/>
                <a:gd name="connsiteY134" fmla="*/ 2033091 h 4548521"/>
                <a:gd name="connsiteX135" fmla="*/ 6281540 w 6371569"/>
                <a:gd name="connsiteY135" fmla="*/ 1969591 h 4548521"/>
                <a:gd name="connsiteX136" fmla="*/ 6268840 w 6371569"/>
                <a:gd name="connsiteY136" fmla="*/ 1937841 h 4548521"/>
                <a:gd name="connsiteX137" fmla="*/ 6249790 w 6371569"/>
                <a:gd name="connsiteY137" fmla="*/ 1899741 h 4548521"/>
                <a:gd name="connsiteX138" fmla="*/ 6243440 w 6371569"/>
                <a:gd name="connsiteY138" fmla="*/ 1874341 h 4548521"/>
                <a:gd name="connsiteX139" fmla="*/ 6256140 w 6371569"/>
                <a:gd name="connsiteY139" fmla="*/ 1753691 h 4548521"/>
                <a:gd name="connsiteX140" fmla="*/ 6230740 w 6371569"/>
                <a:gd name="connsiteY140" fmla="*/ 1677491 h 4548521"/>
                <a:gd name="connsiteX141" fmla="*/ 6211690 w 6371569"/>
                <a:gd name="connsiteY141" fmla="*/ 1569541 h 4548521"/>
                <a:gd name="connsiteX142" fmla="*/ 6059290 w 6371569"/>
                <a:gd name="connsiteY142" fmla="*/ 1474291 h 4548521"/>
                <a:gd name="connsiteX143" fmla="*/ 6002140 w 6371569"/>
                <a:gd name="connsiteY143" fmla="*/ 1461591 h 4548521"/>
                <a:gd name="connsiteX144" fmla="*/ 5964040 w 6371569"/>
                <a:gd name="connsiteY144" fmla="*/ 1448891 h 4548521"/>
                <a:gd name="connsiteX145" fmla="*/ 5944990 w 6371569"/>
                <a:gd name="connsiteY145" fmla="*/ 1442541 h 4548521"/>
                <a:gd name="connsiteX146" fmla="*/ 5887840 w 6371569"/>
                <a:gd name="connsiteY146" fmla="*/ 1429841 h 4548521"/>
                <a:gd name="connsiteX147" fmla="*/ 5868790 w 6371569"/>
                <a:gd name="connsiteY147" fmla="*/ 1423491 h 4548521"/>
                <a:gd name="connsiteX148" fmla="*/ 5690990 w 6371569"/>
                <a:gd name="connsiteY148" fmla="*/ 1436191 h 4548521"/>
                <a:gd name="connsiteX149" fmla="*/ 5462390 w 6371569"/>
                <a:gd name="connsiteY149" fmla="*/ 1544141 h 4548521"/>
                <a:gd name="connsiteX150" fmla="*/ 5341740 w 6371569"/>
                <a:gd name="connsiteY150" fmla="*/ 1591766 h 4548521"/>
                <a:gd name="connsiteX151" fmla="*/ 5179815 w 6371569"/>
                <a:gd name="connsiteY151" fmla="*/ 1547316 h 4548521"/>
                <a:gd name="connsiteX152" fmla="*/ 5065515 w 6371569"/>
                <a:gd name="connsiteY152" fmla="*/ 1512391 h 4548521"/>
                <a:gd name="connsiteX153" fmla="*/ 4966658 w 6371569"/>
                <a:gd name="connsiteY153" fmla="*/ 1452068 h 4548521"/>
                <a:gd name="connsiteX154" fmla="*/ 4884108 w 6371569"/>
                <a:gd name="connsiteY154" fmla="*/ 1442543 h 4548521"/>
                <a:gd name="connsiteX155" fmla="*/ 4823783 w 6371569"/>
                <a:gd name="connsiteY155" fmla="*/ 1436193 h 4548521"/>
                <a:gd name="connsiteX156" fmla="*/ 4728965 w 6371569"/>
                <a:gd name="connsiteY156" fmla="*/ 1499691 h 4548521"/>
                <a:gd name="connsiteX157" fmla="*/ 4605140 w 6371569"/>
                <a:gd name="connsiteY157" fmla="*/ 1490166 h 4548521"/>
                <a:gd name="connsiteX158" fmla="*/ 4525765 w 6371569"/>
                <a:gd name="connsiteY158" fmla="*/ 1464766 h 4548521"/>
                <a:gd name="connsiteX159" fmla="*/ 4455915 w 6371569"/>
                <a:gd name="connsiteY159" fmla="*/ 1474291 h 4548521"/>
                <a:gd name="connsiteX160" fmla="*/ 4351140 w 6371569"/>
                <a:gd name="connsiteY160" fmla="*/ 1407616 h 4548521"/>
                <a:gd name="connsiteX161" fmla="*/ 4274940 w 6371569"/>
                <a:gd name="connsiteY161" fmla="*/ 1423491 h 4548521"/>
                <a:gd name="connsiteX162" fmla="*/ 4170165 w 6371569"/>
                <a:gd name="connsiteY162" fmla="*/ 1366341 h 4548521"/>
                <a:gd name="connsiteX163" fmla="*/ 4084440 w 6371569"/>
                <a:gd name="connsiteY163" fmla="*/ 1309191 h 4548521"/>
                <a:gd name="connsiteX164" fmla="*/ 4027290 w 6371569"/>
                <a:gd name="connsiteY164" fmla="*/ 1242516 h 4548521"/>
                <a:gd name="connsiteX165" fmla="*/ 3878065 w 6371569"/>
                <a:gd name="connsiteY165" fmla="*/ 1286966 h 4548521"/>
                <a:gd name="connsiteX166" fmla="*/ 3747890 w 6371569"/>
                <a:gd name="connsiteY166" fmla="*/ 1271091 h 4548521"/>
                <a:gd name="connsiteX167" fmla="*/ 3652640 w 6371569"/>
                <a:gd name="connsiteY167" fmla="*/ 1255216 h 4548521"/>
                <a:gd name="connsiteX168" fmla="*/ 3573265 w 6371569"/>
                <a:gd name="connsiteY168" fmla="*/ 1277441 h 4548521"/>
                <a:gd name="connsiteX169" fmla="*/ 3487540 w 6371569"/>
                <a:gd name="connsiteY169" fmla="*/ 1404441 h 4548521"/>
                <a:gd name="connsiteX170" fmla="*/ 3515683 w 6371569"/>
                <a:gd name="connsiteY170" fmla="*/ 1499693 h 4548521"/>
                <a:gd name="connsiteX171" fmla="*/ 3465315 w 6371569"/>
                <a:gd name="connsiteY171" fmla="*/ 1506041 h 4548521"/>
                <a:gd name="connsiteX172" fmla="*/ 3357365 w 6371569"/>
                <a:gd name="connsiteY172" fmla="*/ 1563191 h 4548521"/>
                <a:gd name="connsiteX173" fmla="*/ 3281165 w 6371569"/>
                <a:gd name="connsiteY173" fmla="*/ 1521916 h 4548521"/>
                <a:gd name="connsiteX174" fmla="*/ 3230365 w 6371569"/>
                <a:gd name="connsiteY174" fmla="*/ 1477466 h 4548521"/>
                <a:gd name="connsiteX175" fmla="*/ 3176390 w 6371569"/>
                <a:gd name="connsiteY175" fmla="*/ 1429841 h 4548521"/>
                <a:gd name="connsiteX176" fmla="*/ 3157340 w 6371569"/>
                <a:gd name="connsiteY176" fmla="*/ 1410791 h 4548521"/>
                <a:gd name="connsiteX177" fmla="*/ 3150990 w 6371569"/>
                <a:gd name="connsiteY177" fmla="*/ 1439366 h 4548521"/>
                <a:gd name="connsiteX178" fmla="*/ 3128765 w 6371569"/>
                <a:gd name="connsiteY178" fmla="*/ 1413966 h 4548521"/>
                <a:gd name="connsiteX179" fmla="*/ 3093840 w 6371569"/>
                <a:gd name="connsiteY179" fmla="*/ 1394916 h 4548521"/>
                <a:gd name="connsiteX180" fmla="*/ 3077965 w 6371569"/>
                <a:gd name="connsiteY180" fmla="*/ 1359991 h 4548521"/>
                <a:gd name="connsiteX181" fmla="*/ 3043040 w 6371569"/>
                <a:gd name="connsiteY181" fmla="*/ 1321891 h 4548521"/>
                <a:gd name="connsiteX182" fmla="*/ 3017640 w 6371569"/>
                <a:gd name="connsiteY182" fmla="*/ 1271091 h 4548521"/>
                <a:gd name="connsiteX183" fmla="*/ 3030340 w 6371569"/>
                <a:gd name="connsiteY183" fmla="*/ 1232991 h 4548521"/>
                <a:gd name="connsiteX184" fmla="*/ 3011290 w 6371569"/>
                <a:gd name="connsiteY184" fmla="*/ 1213941 h 4548521"/>
                <a:gd name="connsiteX185" fmla="*/ 2985890 w 6371569"/>
                <a:gd name="connsiteY185" fmla="*/ 1194891 h 4548521"/>
                <a:gd name="connsiteX186" fmla="*/ 2966840 w 6371569"/>
                <a:gd name="connsiteY186" fmla="*/ 1169491 h 4548521"/>
                <a:gd name="connsiteX187" fmla="*/ 2935090 w 6371569"/>
                <a:gd name="connsiteY187" fmla="*/ 1166316 h 4548521"/>
                <a:gd name="connsiteX188" fmla="*/ 2862065 w 6371569"/>
                <a:gd name="connsiteY188" fmla="*/ 1102816 h 4548521"/>
                <a:gd name="connsiteX189" fmla="*/ 2823965 w 6371569"/>
                <a:gd name="connsiteY189" fmla="*/ 1086941 h 4548521"/>
                <a:gd name="connsiteX190" fmla="*/ 2785865 w 6371569"/>
                <a:gd name="connsiteY190" fmla="*/ 1052016 h 4548521"/>
                <a:gd name="connsiteX191" fmla="*/ 2801740 w 6371569"/>
                <a:gd name="connsiteY191" fmla="*/ 1004391 h 4548521"/>
                <a:gd name="connsiteX192" fmla="*/ 2757290 w 6371569"/>
                <a:gd name="connsiteY192" fmla="*/ 966291 h 4548521"/>
                <a:gd name="connsiteX193" fmla="*/ 2719190 w 6371569"/>
                <a:gd name="connsiteY193" fmla="*/ 928191 h 4548521"/>
                <a:gd name="connsiteX194" fmla="*/ 2700140 w 6371569"/>
                <a:gd name="connsiteY194" fmla="*/ 915491 h 4548521"/>
                <a:gd name="connsiteX195" fmla="*/ 2655690 w 6371569"/>
                <a:gd name="connsiteY195" fmla="*/ 871041 h 4548521"/>
                <a:gd name="connsiteX196" fmla="*/ 2630290 w 6371569"/>
                <a:gd name="connsiteY196" fmla="*/ 832941 h 4548521"/>
                <a:gd name="connsiteX197" fmla="*/ 2598540 w 6371569"/>
                <a:gd name="connsiteY197" fmla="*/ 801191 h 4548521"/>
                <a:gd name="connsiteX198" fmla="*/ 2585840 w 6371569"/>
                <a:gd name="connsiteY198" fmla="*/ 782141 h 4548521"/>
                <a:gd name="connsiteX199" fmla="*/ 2522340 w 6371569"/>
                <a:gd name="connsiteY199" fmla="*/ 744041 h 4548521"/>
                <a:gd name="connsiteX200" fmla="*/ 2503290 w 6371569"/>
                <a:gd name="connsiteY200" fmla="*/ 724991 h 4548521"/>
                <a:gd name="connsiteX201" fmla="*/ 2452490 w 6371569"/>
                <a:gd name="connsiteY201" fmla="*/ 693241 h 4548521"/>
                <a:gd name="connsiteX202" fmla="*/ 2376290 w 6371569"/>
                <a:gd name="connsiteY202" fmla="*/ 642441 h 4548521"/>
                <a:gd name="connsiteX203" fmla="*/ 2331840 w 6371569"/>
                <a:gd name="connsiteY203" fmla="*/ 585291 h 4548521"/>
                <a:gd name="connsiteX204" fmla="*/ 2293740 w 6371569"/>
                <a:gd name="connsiteY204" fmla="*/ 547191 h 4548521"/>
                <a:gd name="connsiteX205" fmla="*/ 2268340 w 6371569"/>
                <a:gd name="connsiteY205" fmla="*/ 496391 h 4548521"/>
                <a:gd name="connsiteX206" fmla="*/ 2223890 w 6371569"/>
                <a:gd name="connsiteY206" fmla="*/ 350341 h 4548521"/>
                <a:gd name="connsiteX207" fmla="*/ 2211190 w 6371569"/>
                <a:gd name="connsiteY207" fmla="*/ 331291 h 4548521"/>
                <a:gd name="connsiteX208" fmla="*/ 2204840 w 6371569"/>
                <a:gd name="connsiteY208" fmla="*/ 312241 h 4548521"/>
                <a:gd name="connsiteX209" fmla="*/ 2179440 w 6371569"/>
                <a:gd name="connsiteY209" fmla="*/ 274141 h 4548521"/>
                <a:gd name="connsiteX210" fmla="*/ 2122290 w 6371569"/>
                <a:gd name="connsiteY210" fmla="*/ 134441 h 4548521"/>
                <a:gd name="connsiteX211" fmla="*/ 2096890 w 6371569"/>
                <a:gd name="connsiteY211" fmla="*/ 96341 h 4548521"/>
                <a:gd name="connsiteX212" fmla="*/ 2071490 w 6371569"/>
                <a:gd name="connsiteY212" fmla="*/ 89991 h 4548521"/>
                <a:gd name="connsiteX213" fmla="*/ 2001640 w 6371569"/>
                <a:gd name="connsiteY213" fmla="*/ 58241 h 4548521"/>
                <a:gd name="connsiteX214" fmla="*/ 1982590 w 6371569"/>
                <a:gd name="connsiteY214" fmla="*/ 45541 h 4548521"/>
                <a:gd name="connsiteX215" fmla="*/ 1684140 w 6371569"/>
                <a:gd name="connsiteY215" fmla="*/ 26491 h 4548521"/>
                <a:gd name="connsiteX216" fmla="*/ 763390 w 6371569"/>
                <a:gd name="connsiteY216" fmla="*/ 13791 h 4548521"/>
                <a:gd name="connsiteX217" fmla="*/ 503040 w 6371569"/>
                <a:gd name="connsiteY217" fmla="*/ 1091 h 4548521"/>
                <a:gd name="connsiteX218" fmla="*/ 452240 w 6371569"/>
                <a:gd name="connsiteY218" fmla="*/ 20141 h 4548521"/>
                <a:gd name="connsiteX219" fmla="*/ 134740 w 6371569"/>
                <a:gd name="connsiteY219" fmla="*/ 20141 h 4548521"/>
                <a:gd name="connsiteX220" fmla="*/ 45840 w 6371569"/>
                <a:gd name="connsiteY220" fmla="*/ 64591 h 4548521"/>
                <a:gd name="connsiteX221" fmla="*/ 26790 w 6371569"/>
                <a:gd name="connsiteY221" fmla="*/ 229691 h 4548521"/>
                <a:gd name="connsiteX222" fmla="*/ 7740 w 6371569"/>
                <a:gd name="connsiteY222" fmla="*/ 369391 h 4548521"/>
                <a:gd name="connsiteX223" fmla="*/ 20440 w 6371569"/>
                <a:gd name="connsiteY22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369940 w 6371569"/>
                <a:gd name="connsiteY48" fmla="*/ 4465141 h 4548521"/>
                <a:gd name="connsiteX49" fmla="*/ 2503290 w 6371569"/>
                <a:gd name="connsiteY49" fmla="*/ 4376241 h 4548521"/>
                <a:gd name="connsiteX50" fmla="*/ 2610014 w 6371569"/>
                <a:gd name="connsiteY50" fmla="*/ 4236544 h 4548521"/>
                <a:gd name="connsiteX51" fmla="*/ 2681090 w 6371569"/>
                <a:gd name="connsiteY51" fmla="*/ 4139704 h 4548521"/>
                <a:gd name="connsiteX52" fmla="*/ 2794596 w 6371569"/>
                <a:gd name="connsiteY52" fmla="*/ 4075410 h 4548521"/>
                <a:gd name="connsiteX53" fmla="*/ 2925565 w 6371569"/>
                <a:gd name="connsiteY53" fmla="*/ 3997622 h 4548521"/>
                <a:gd name="connsiteX54" fmla="*/ 3014465 w 6371569"/>
                <a:gd name="connsiteY54" fmla="*/ 3935710 h 4548521"/>
                <a:gd name="connsiteX55" fmla="*/ 3093840 w 6371569"/>
                <a:gd name="connsiteY55" fmla="*/ 3920629 h 4548521"/>
                <a:gd name="connsiteX56" fmla="*/ 3170040 w 6371569"/>
                <a:gd name="connsiteY56" fmla="*/ 3931741 h 4548521"/>
                <a:gd name="connsiteX57" fmla="*/ 3255765 w 6371569"/>
                <a:gd name="connsiteY57" fmla="*/ 3918247 h 4548521"/>
                <a:gd name="connsiteX58" fmla="*/ 3246240 w 6371569"/>
                <a:gd name="connsiteY58" fmla="*/ 3887291 h 4548521"/>
                <a:gd name="connsiteX59" fmla="*/ 3258940 w 6371569"/>
                <a:gd name="connsiteY59" fmla="*/ 3868241 h 4548521"/>
                <a:gd name="connsiteX60" fmla="*/ 3284340 w 6371569"/>
                <a:gd name="connsiteY60" fmla="*/ 3849191 h 4548521"/>
                <a:gd name="connsiteX61" fmla="*/ 3256558 w 6371569"/>
                <a:gd name="connsiteY61" fmla="*/ 3725366 h 4548521"/>
                <a:gd name="connsiteX62" fmla="*/ 3141465 w 6371569"/>
                <a:gd name="connsiteY62" fmla="*/ 3747591 h 4548521"/>
                <a:gd name="connsiteX63" fmla="*/ 3048958 w 6371569"/>
                <a:gd name="connsiteY63" fmla="*/ 3782518 h 4548521"/>
                <a:gd name="connsiteX64" fmla="*/ 3030340 w 6371569"/>
                <a:gd name="connsiteY64" fmla="*/ 3731716 h 4548521"/>
                <a:gd name="connsiteX65" fmla="*/ 3119240 w 6371569"/>
                <a:gd name="connsiteY65" fmla="*/ 3690441 h 4548521"/>
                <a:gd name="connsiteX66" fmla="*/ 3182740 w 6371569"/>
                <a:gd name="connsiteY66" fmla="*/ 3623766 h 4548521"/>
                <a:gd name="connsiteX67" fmla="*/ 3233540 w 6371569"/>
                <a:gd name="connsiteY67" fmla="*/ 3595191 h 4548521"/>
                <a:gd name="connsiteX68" fmla="*/ 3290690 w 6371569"/>
                <a:gd name="connsiteY68" fmla="*/ 3544391 h 4548521"/>
                <a:gd name="connsiteX69" fmla="*/ 3338315 w 6371569"/>
                <a:gd name="connsiteY69" fmla="*/ 3534866 h 4548521"/>
                <a:gd name="connsiteX70" fmla="*/ 3370065 w 6371569"/>
                <a:gd name="connsiteY70" fmla="*/ 3490416 h 4548521"/>
                <a:gd name="connsiteX71" fmla="*/ 3449440 w 6371569"/>
                <a:gd name="connsiteY71" fmla="*/ 3461841 h 4548521"/>
                <a:gd name="connsiteX72" fmla="*/ 3474840 w 6371569"/>
                <a:gd name="connsiteY72" fmla="*/ 3398341 h 4548521"/>
                <a:gd name="connsiteX73" fmla="*/ 3522465 w 6371569"/>
                <a:gd name="connsiteY73" fmla="*/ 3398341 h 4548521"/>
                <a:gd name="connsiteX74" fmla="*/ 3611365 w 6371569"/>
                <a:gd name="connsiteY74" fmla="*/ 3347541 h 4548521"/>
                <a:gd name="connsiteX75" fmla="*/ 3681215 w 6371569"/>
                <a:gd name="connsiteY75" fmla="*/ 3328491 h 4548521"/>
                <a:gd name="connsiteX76" fmla="*/ 3751065 w 6371569"/>
                <a:gd name="connsiteY76" fmla="*/ 3312616 h 4548521"/>
                <a:gd name="connsiteX77" fmla="*/ 3805040 w 6371569"/>
                <a:gd name="connsiteY77" fmla="*/ 3274516 h 4548521"/>
                <a:gd name="connsiteX78" fmla="*/ 3805040 w 6371569"/>
                <a:gd name="connsiteY78" fmla="*/ 3220541 h 4548521"/>
                <a:gd name="connsiteX79" fmla="*/ 3823658 w 6371569"/>
                <a:gd name="connsiteY79" fmla="*/ 3131643 h 4548521"/>
                <a:gd name="connsiteX80" fmla="*/ 3770115 w 6371569"/>
                <a:gd name="connsiteY80" fmla="*/ 3099891 h 4548521"/>
                <a:gd name="connsiteX81" fmla="*/ 3706615 w 6371569"/>
                <a:gd name="connsiteY81" fmla="*/ 3045916 h 4548521"/>
                <a:gd name="connsiteX82" fmla="*/ 3760590 w 6371569"/>
                <a:gd name="connsiteY82" fmla="*/ 2928441 h 4548521"/>
                <a:gd name="connsiteX83" fmla="*/ 3735190 w 6371569"/>
                <a:gd name="connsiteY83" fmla="*/ 2896691 h 4548521"/>
                <a:gd name="connsiteX84" fmla="*/ 3684390 w 6371569"/>
                <a:gd name="connsiteY84" fmla="*/ 2833191 h 4548521"/>
                <a:gd name="connsiteX85" fmla="*/ 3671690 w 6371569"/>
                <a:gd name="connsiteY85" fmla="*/ 2814141 h 4548521"/>
                <a:gd name="connsiteX86" fmla="*/ 3689152 w 6371569"/>
                <a:gd name="connsiteY86" fmla="*/ 2767310 h 4548521"/>
                <a:gd name="connsiteX87" fmla="*/ 3740747 w 6371569"/>
                <a:gd name="connsiteY87" fmla="*/ 2687142 h 4548521"/>
                <a:gd name="connsiteX88" fmla="*/ 3755827 w 6371569"/>
                <a:gd name="connsiteY88" fmla="*/ 2641897 h 4548521"/>
                <a:gd name="connsiteX89" fmla="*/ 3857427 w 6371569"/>
                <a:gd name="connsiteY89" fmla="*/ 2628404 h 4548521"/>
                <a:gd name="connsiteX90" fmla="*/ 3923309 w 6371569"/>
                <a:gd name="connsiteY90" fmla="*/ 2560141 h 4548521"/>
                <a:gd name="connsiteX91" fmla="*/ 3955421 w 6371569"/>
                <a:gd name="connsiteY91" fmla="*/ 2564906 h 4548521"/>
                <a:gd name="connsiteX92" fmla="*/ 4013003 w 6371569"/>
                <a:gd name="connsiteY92" fmla="*/ 2495848 h 4548521"/>
                <a:gd name="connsiteX93" fmla="*/ 4097934 w 6371569"/>
                <a:gd name="connsiteY93" fmla="*/ 2480766 h 4548521"/>
                <a:gd name="connsiteX94" fmla="*/ 4136034 w 6371569"/>
                <a:gd name="connsiteY94" fmla="*/ 2503785 h 4548521"/>
                <a:gd name="connsiteX95" fmla="*/ 4221759 w 6371569"/>
                <a:gd name="connsiteY95" fmla="*/ 2636340 h 4548521"/>
                <a:gd name="connsiteX96" fmla="*/ 4318597 w 6371569"/>
                <a:gd name="connsiteY96" fmla="*/ 2665709 h 4548521"/>
                <a:gd name="connsiteX97" fmla="*/ 4294784 w 6371569"/>
                <a:gd name="connsiteY97" fmla="*/ 2748260 h 4548521"/>
                <a:gd name="connsiteX98" fmla="*/ 4382096 w 6371569"/>
                <a:gd name="connsiteY98" fmla="*/ 2795091 h 4548521"/>
                <a:gd name="connsiteX99" fmla="*/ 4441628 w 6371569"/>
                <a:gd name="connsiteY99" fmla="*/ 2847478 h 4548521"/>
                <a:gd name="connsiteX100" fmla="*/ 4461471 w 6371569"/>
                <a:gd name="connsiteY100" fmla="*/ 2954635 h 4548521"/>
                <a:gd name="connsiteX101" fmla="*/ 4513859 w 6371569"/>
                <a:gd name="connsiteY101" fmla="*/ 3034804 h 4548521"/>
                <a:gd name="connsiteX102" fmla="*/ 4559896 w 6371569"/>
                <a:gd name="connsiteY102" fmla="*/ 3091953 h 4548521"/>
                <a:gd name="connsiteX103" fmla="*/ 4572958 w 6371569"/>
                <a:gd name="connsiteY103" fmla="*/ 3153868 h 4548521"/>
                <a:gd name="connsiteX104" fmla="*/ 4617408 w 6371569"/>
                <a:gd name="connsiteY104" fmla="*/ 3207843 h 4548521"/>
                <a:gd name="connsiteX105" fmla="*/ 4655508 w 6371569"/>
                <a:gd name="connsiteY105" fmla="*/ 3204668 h 4548521"/>
                <a:gd name="connsiteX106" fmla="*/ 4756747 w 6371569"/>
                <a:gd name="connsiteY106" fmla="*/ 3203872 h 4548521"/>
                <a:gd name="connsiteX107" fmla="*/ 4830565 w 6371569"/>
                <a:gd name="connsiteY107" fmla="*/ 3077666 h 4548521"/>
                <a:gd name="connsiteX108" fmla="*/ 4897240 w 6371569"/>
                <a:gd name="connsiteY108" fmla="*/ 2912566 h 4548521"/>
                <a:gd name="connsiteX109" fmla="*/ 4932165 w 6371569"/>
                <a:gd name="connsiteY109" fmla="*/ 2772866 h 4548521"/>
                <a:gd name="connsiteX110" fmla="*/ 4982965 w 6371569"/>
                <a:gd name="connsiteY110" fmla="*/ 2703016 h 4548521"/>
                <a:gd name="connsiteX111" fmla="*/ 5055990 w 6371569"/>
                <a:gd name="connsiteY111" fmla="*/ 2722066 h 4548521"/>
                <a:gd name="connsiteX112" fmla="*/ 5113140 w 6371569"/>
                <a:gd name="connsiteY112" fmla="*/ 2753816 h 4548521"/>
                <a:gd name="connsiteX113" fmla="*/ 5192515 w 6371569"/>
                <a:gd name="connsiteY113" fmla="*/ 2795091 h 4548521"/>
                <a:gd name="connsiteX114" fmla="*/ 5373490 w 6371569"/>
                <a:gd name="connsiteY114" fmla="*/ 2836366 h 4548521"/>
                <a:gd name="connsiteX115" fmla="*/ 5519108 w 6371569"/>
                <a:gd name="connsiteY115" fmla="*/ 2893518 h 4548521"/>
                <a:gd name="connsiteX116" fmla="*/ 5586215 w 6371569"/>
                <a:gd name="connsiteY116" fmla="*/ 2842716 h 4548521"/>
                <a:gd name="connsiteX117" fmla="*/ 5538590 w 6371569"/>
                <a:gd name="connsiteY117" fmla="*/ 2728416 h 4548521"/>
                <a:gd name="connsiteX118" fmla="*/ 5573515 w 6371569"/>
                <a:gd name="connsiteY118" fmla="*/ 2687141 h 4548521"/>
                <a:gd name="connsiteX119" fmla="*/ 5611183 w 6371569"/>
                <a:gd name="connsiteY119" fmla="*/ 2680793 h 4548521"/>
                <a:gd name="connsiteX120" fmla="*/ 5592133 w 6371569"/>
                <a:gd name="connsiteY120" fmla="*/ 2636343 h 4548521"/>
                <a:gd name="connsiteX121" fmla="*/ 5497315 w 6371569"/>
                <a:gd name="connsiteY121" fmla="*/ 2598241 h 4548521"/>
                <a:gd name="connsiteX122" fmla="*/ 5500490 w 6371569"/>
                <a:gd name="connsiteY122" fmla="*/ 2534741 h 4548521"/>
                <a:gd name="connsiteX123" fmla="*/ 5586215 w 6371569"/>
                <a:gd name="connsiteY123" fmla="*/ 2436316 h 4548521"/>
                <a:gd name="connsiteX124" fmla="*/ 5532240 w 6371569"/>
                <a:gd name="connsiteY124" fmla="*/ 2356941 h 4548521"/>
                <a:gd name="connsiteX125" fmla="*/ 5551290 w 6371569"/>
                <a:gd name="connsiteY125" fmla="*/ 2315666 h 4548521"/>
                <a:gd name="connsiteX126" fmla="*/ 5611615 w 6371569"/>
                <a:gd name="connsiteY126" fmla="*/ 2302966 h 4548521"/>
                <a:gd name="connsiteX127" fmla="*/ 5722740 w 6371569"/>
                <a:gd name="connsiteY127" fmla="*/ 2331541 h 4548521"/>
                <a:gd name="connsiteX128" fmla="*/ 5843390 w 6371569"/>
                <a:gd name="connsiteY128" fmla="*/ 2299791 h 4548521"/>
                <a:gd name="connsiteX129" fmla="*/ 6071990 w 6371569"/>
                <a:gd name="connsiteY129" fmla="*/ 2312491 h 4548521"/>
                <a:gd name="connsiteX130" fmla="*/ 6230740 w 6371569"/>
                <a:gd name="connsiteY130" fmla="*/ 2331541 h 4548521"/>
                <a:gd name="connsiteX131" fmla="*/ 6338690 w 6371569"/>
                <a:gd name="connsiteY131" fmla="*/ 2325191 h 4548521"/>
                <a:gd name="connsiteX132" fmla="*/ 6370440 w 6371569"/>
                <a:gd name="connsiteY132" fmla="*/ 2236291 h 4548521"/>
                <a:gd name="connsiteX133" fmla="*/ 6306940 w 6371569"/>
                <a:gd name="connsiteY133" fmla="*/ 2102941 h 4548521"/>
                <a:gd name="connsiteX134" fmla="*/ 6300590 w 6371569"/>
                <a:gd name="connsiteY134" fmla="*/ 2033091 h 4548521"/>
                <a:gd name="connsiteX135" fmla="*/ 6281540 w 6371569"/>
                <a:gd name="connsiteY135" fmla="*/ 1969591 h 4548521"/>
                <a:gd name="connsiteX136" fmla="*/ 6268840 w 6371569"/>
                <a:gd name="connsiteY136" fmla="*/ 1937841 h 4548521"/>
                <a:gd name="connsiteX137" fmla="*/ 6249790 w 6371569"/>
                <a:gd name="connsiteY137" fmla="*/ 1899741 h 4548521"/>
                <a:gd name="connsiteX138" fmla="*/ 6243440 w 6371569"/>
                <a:gd name="connsiteY138" fmla="*/ 1874341 h 4548521"/>
                <a:gd name="connsiteX139" fmla="*/ 6256140 w 6371569"/>
                <a:gd name="connsiteY139" fmla="*/ 1753691 h 4548521"/>
                <a:gd name="connsiteX140" fmla="*/ 6230740 w 6371569"/>
                <a:gd name="connsiteY140" fmla="*/ 1677491 h 4548521"/>
                <a:gd name="connsiteX141" fmla="*/ 6211690 w 6371569"/>
                <a:gd name="connsiteY141" fmla="*/ 1569541 h 4548521"/>
                <a:gd name="connsiteX142" fmla="*/ 6059290 w 6371569"/>
                <a:gd name="connsiteY142" fmla="*/ 1474291 h 4548521"/>
                <a:gd name="connsiteX143" fmla="*/ 6002140 w 6371569"/>
                <a:gd name="connsiteY143" fmla="*/ 1461591 h 4548521"/>
                <a:gd name="connsiteX144" fmla="*/ 5964040 w 6371569"/>
                <a:gd name="connsiteY144" fmla="*/ 1448891 h 4548521"/>
                <a:gd name="connsiteX145" fmla="*/ 5944990 w 6371569"/>
                <a:gd name="connsiteY145" fmla="*/ 1442541 h 4548521"/>
                <a:gd name="connsiteX146" fmla="*/ 5887840 w 6371569"/>
                <a:gd name="connsiteY146" fmla="*/ 1429841 h 4548521"/>
                <a:gd name="connsiteX147" fmla="*/ 5868790 w 6371569"/>
                <a:gd name="connsiteY147" fmla="*/ 1423491 h 4548521"/>
                <a:gd name="connsiteX148" fmla="*/ 5690990 w 6371569"/>
                <a:gd name="connsiteY148" fmla="*/ 1436191 h 4548521"/>
                <a:gd name="connsiteX149" fmla="*/ 5462390 w 6371569"/>
                <a:gd name="connsiteY149" fmla="*/ 1544141 h 4548521"/>
                <a:gd name="connsiteX150" fmla="*/ 5341740 w 6371569"/>
                <a:gd name="connsiteY150" fmla="*/ 1591766 h 4548521"/>
                <a:gd name="connsiteX151" fmla="*/ 5179815 w 6371569"/>
                <a:gd name="connsiteY151" fmla="*/ 1547316 h 4548521"/>
                <a:gd name="connsiteX152" fmla="*/ 5065515 w 6371569"/>
                <a:gd name="connsiteY152" fmla="*/ 1512391 h 4548521"/>
                <a:gd name="connsiteX153" fmla="*/ 4966658 w 6371569"/>
                <a:gd name="connsiteY153" fmla="*/ 1452068 h 4548521"/>
                <a:gd name="connsiteX154" fmla="*/ 4884108 w 6371569"/>
                <a:gd name="connsiteY154" fmla="*/ 1442543 h 4548521"/>
                <a:gd name="connsiteX155" fmla="*/ 4823783 w 6371569"/>
                <a:gd name="connsiteY155" fmla="*/ 1436193 h 4548521"/>
                <a:gd name="connsiteX156" fmla="*/ 4728965 w 6371569"/>
                <a:gd name="connsiteY156" fmla="*/ 1499691 h 4548521"/>
                <a:gd name="connsiteX157" fmla="*/ 4605140 w 6371569"/>
                <a:gd name="connsiteY157" fmla="*/ 1490166 h 4548521"/>
                <a:gd name="connsiteX158" fmla="*/ 4525765 w 6371569"/>
                <a:gd name="connsiteY158" fmla="*/ 1464766 h 4548521"/>
                <a:gd name="connsiteX159" fmla="*/ 4455915 w 6371569"/>
                <a:gd name="connsiteY159" fmla="*/ 1474291 h 4548521"/>
                <a:gd name="connsiteX160" fmla="*/ 4351140 w 6371569"/>
                <a:gd name="connsiteY160" fmla="*/ 1407616 h 4548521"/>
                <a:gd name="connsiteX161" fmla="*/ 4274940 w 6371569"/>
                <a:gd name="connsiteY161" fmla="*/ 1423491 h 4548521"/>
                <a:gd name="connsiteX162" fmla="*/ 4170165 w 6371569"/>
                <a:gd name="connsiteY162" fmla="*/ 1366341 h 4548521"/>
                <a:gd name="connsiteX163" fmla="*/ 4084440 w 6371569"/>
                <a:gd name="connsiteY163" fmla="*/ 1309191 h 4548521"/>
                <a:gd name="connsiteX164" fmla="*/ 4027290 w 6371569"/>
                <a:gd name="connsiteY164" fmla="*/ 1242516 h 4548521"/>
                <a:gd name="connsiteX165" fmla="*/ 3878065 w 6371569"/>
                <a:gd name="connsiteY165" fmla="*/ 1286966 h 4548521"/>
                <a:gd name="connsiteX166" fmla="*/ 3747890 w 6371569"/>
                <a:gd name="connsiteY166" fmla="*/ 1271091 h 4548521"/>
                <a:gd name="connsiteX167" fmla="*/ 3652640 w 6371569"/>
                <a:gd name="connsiteY167" fmla="*/ 1255216 h 4548521"/>
                <a:gd name="connsiteX168" fmla="*/ 3573265 w 6371569"/>
                <a:gd name="connsiteY168" fmla="*/ 1277441 h 4548521"/>
                <a:gd name="connsiteX169" fmla="*/ 3487540 w 6371569"/>
                <a:gd name="connsiteY169" fmla="*/ 1404441 h 4548521"/>
                <a:gd name="connsiteX170" fmla="*/ 3515683 w 6371569"/>
                <a:gd name="connsiteY170" fmla="*/ 1499693 h 4548521"/>
                <a:gd name="connsiteX171" fmla="*/ 3465315 w 6371569"/>
                <a:gd name="connsiteY171" fmla="*/ 1506041 h 4548521"/>
                <a:gd name="connsiteX172" fmla="*/ 3357365 w 6371569"/>
                <a:gd name="connsiteY172" fmla="*/ 1563191 h 4548521"/>
                <a:gd name="connsiteX173" fmla="*/ 3281165 w 6371569"/>
                <a:gd name="connsiteY173" fmla="*/ 1521916 h 4548521"/>
                <a:gd name="connsiteX174" fmla="*/ 3230365 w 6371569"/>
                <a:gd name="connsiteY174" fmla="*/ 1477466 h 4548521"/>
                <a:gd name="connsiteX175" fmla="*/ 3176390 w 6371569"/>
                <a:gd name="connsiteY175" fmla="*/ 1429841 h 4548521"/>
                <a:gd name="connsiteX176" fmla="*/ 3157340 w 6371569"/>
                <a:gd name="connsiteY176" fmla="*/ 1410791 h 4548521"/>
                <a:gd name="connsiteX177" fmla="*/ 3150990 w 6371569"/>
                <a:gd name="connsiteY177" fmla="*/ 1439366 h 4548521"/>
                <a:gd name="connsiteX178" fmla="*/ 3128765 w 6371569"/>
                <a:gd name="connsiteY178" fmla="*/ 1413966 h 4548521"/>
                <a:gd name="connsiteX179" fmla="*/ 3093840 w 6371569"/>
                <a:gd name="connsiteY179" fmla="*/ 1394916 h 4548521"/>
                <a:gd name="connsiteX180" fmla="*/ 3077965 w 6371569"/>
                <a:gd name="connsiteY180" fmla="*/ 1359991 h 4548521"/>
                <a:gd name="connsiteX181" fmla="*/ 3043040 w 6371569"/>
                <a:gd name="connsiteY181" fmla="*/ 1321891 h 4548521"/>
                <a:gd name="connsiteX182" fmla="*/ 3017640 w 6371569"/>
                <a:gd name="connsiteY182" fmla="*/ 1271091 h 4548521"/>
                <a:gd name="connsiteX183" fmla="*/ 3030340 w 6371569"/>
                <a:gd name="connsiteY183" fmla="*/ 1232991 h 4548521"/>
                <a:gd name="connsiteX184" fmla="*/ 3011290 w 6371569"/>
                <a:gd name="connsiteY184" fmla="*/ 1213941 h 4548521"/>
                <a:gd name="connsiteX185" fmla="*/ 2985890 w 6371569"/>
                <a:gd name="connsiteY185" fmla="*/ 1194891 h 4548521"/>
                <a:gd name="connsiteX186" fmla="*/ 2966840 w 6371569"/>
                <a:gd name="connsiteY186" fmla="*/ 1169491 h 4548521"/>
                <a:gd name="connsiteX187" fmla="*/ 2935090 w 6371569"/>
                <a:gd name="connsiteY187" fmla="*/ 1166316 h 4548521"/>
                <a:gd name="connsiteX188" fmla="*/ 2862065 w 6371569"/>
                <a:gd name="connsiteY188" fmla="*/ 1102816 h 4548521"/>
                <a:gd name="connsiteX189" fmla="*/ 2823965 w 6371569"/>
                <a:gd name="connsiteY189" fmla="*/ 1086941 h 4548521"/>
                <a:gd name="connsiteX190" fmla="*/ 2785865 w 6371569"/>
                <a:gd name="connsiteY190" fmla="*/ 1052016 h 4548521"/>
                <a:gd name="connsiteX191" fmla="*/ 2801740 w 6371569"/>
                <a:gd name="connsiteY191" fmla="*/ 1004391 h 4548521"/>
                <a:gd name="connsiteX192" fmla="*/ 2757290 w 6371569"/>
                <a:gd name="connsiteY192" fmla="*/ 966291 h 4548521"/>
                <a:gd name="connsiteX193" fmla="*/ 2719190 w 6371569"/>
                <a:gd name="connsiteY193" fmla="*/ 928191 h 4548521"/>
                <a:gd name="connsiteX194" fmla="*/ 2700140 w 6371569"/>
                <a:gd name="connsiteY194" fmla="*/ 915491 h 4548521"/>
                <a:gd name="connsiteX195" fmla="*/ 2655690 w 6371569"/>
                <a:gd name="connsiteY195" fmla="*/ 871041 h 4548521"/>
                <a:gd name="connsiteX196" fmla="*/ 2630290 w 6371569"/>
                <a:gd name="connsiteY196" fmla="*/ 832941 h 4548521"/>
                <a:gd name="connsiteX197" fmla="*/ 2598540 w 6371569"/>
                <a:gd name="connsiteY197" fmla="*/ 801191 h 4548521"/>
                <a:gd name="connsiteX198" fmla="*/ 2585840 w 6371569"/>
                <a:gd name="connsiteY198" fmla="*/ 782141 h 4548521"/>
                <a:gd name="connsiteX199" fmla="*/ 2522340 w 6371569"/>
                <a:gd name="connsiteY199" fmla="*/ 744041 h 4548521"/>
                <a:gd name="connsiteX200" fmla="*/ 2503290 w 6371569"/>
                <a:gd name="connsiteY200" fmla="*/ 724991 h 4548521"/>
                <a:gd name="connsiteX201" fmla="*/ 2452490 w 6371569"/>
                <a:gd name="connsiteY201" fmla="*/ 693241 h 4548521"/>
                <a:gd name="connsiteX202" fmla="*/ 2376290 w 6371569"/>
                <a:gd name="connsiteY202" fmla="*/ 642441 h 4548521"/>
                <a:gd name="connsiteX203" fmla="*/ 2331840 w 6371569"/>
                <a:gd name="connsiteY203" fmla="*/ 585291 h 4548521"/>
                <a:gd name="connsiteX204" fmla="*/ 2293740 w 6371569"/>
                <a:gd name="connsiteY204" fmla="*/ 547191 h 4548521"/>
                <a:gd name="connsiteX205" fmla="*/ 2268340 w 6371569"/>
                <a:gd name="connsiteY205" fmla="*/ 496391 h 4548521"/>
                <a:gd name="connsiteX206" fmla="*/ 2223890 w 6371569"/>
                <a:gd name="connsiteY206" fmla="*/ 350341 h 4548521"/>
                <a:gd name="connsiteX207" fmla="*/ 2211190 w 6371569"/>
                <a:gd name="connsiteY207" fmla="*/ 331291 h 4548521"/>
                <a:gd name="connsiteX208" fmla="*/ 2204840 w 6371569"/>
                <a:gd name="connsiteY208" fmla="*/ 312241 h 4548521"/>
                <a:gd name="connsiteX209" fmla="*/ 2179440 w 6371569"/>
                <a:gd name="connsiteY209" fmla="*/ 274141 h 4548521"/>
                <a:gd name="connsiteX210" fmla="*/ 2122290 w 6371569"/>
                <a:gd name="connsiteY210" fmla="*/ 134441 h 4548521"/>
                <a:gd name="connsiteX211" fmla="*/ 2096890 w 6371569"/>
                <a:gd name="connsiteY211" fmla="*/ 96341 h 4548521"/>
                <a:gd name="connsiteX212" fmla="*/ 2071490 w 6371569"/>
                <a:gd name="connsiteY212" fmla="*/ 89991 h 4548521"/>
                <a:gd name="connsiteX213" fmla="*/ 2001640 w 6371569"/>
                <a:gd name="connsiteY213" fmla="*/ 58241 h 4548521"/>
                <a:gd name="connsiteX214" fmla="*/ 1982590 w 6371569"/>
                <a:gd name="connsiteY214" fmla="*/ 45541 h 4548521"/>
                <a:gd name="connsiteX215" fmla="*/ 1684140 w 6371569"/>
                <a:gd name="connsiteY215" fmla="*/ 26491 h 4548521"/>
                <a:gd name="connsiteX216" fmla="*/ 763390 w 6371569"/>
                <a:gd name="connsiteY216" fmla="*/ 13791 h 4548521"/>
                <a:gd name="connsiteX217" fmla="*/ 503040 w 6371569"/>
                <a:gd name="connsiteY217" fmla="*/ 1091 h 4548521"/>
                <a:gd name="connsiteX218" fmla="*/ 452240 w 6371569"/>
                <a:gd name="connsiteY218" fmla="*/ 20141 h 4548521"/>
                <a:gd name="connsiteX219" fmla="*/ 134740 w 6371569"/>
                <a:gd name="connsiteY219" fmla="*/ 20141 h 4548521"/>
                <a:gd name="connsiteX220" fmla="*/ 45840 w 6371569"/>
                <a:gd name="connsiteY220" fmla="*/ 64591 h 4548521"/>
                <a:gd name="connsiteX221" fmla="*/ 26790 w 6371569"/>
                <a:gd name="connsiteY221" fmla="*/ 229691 h 4548521"/>
                <a:gd name="connsiteX222" fmla="*/ 7740 w 6371569"/>
                <a:gd name="connsiteY222" fmla="*/ 369391 h 4548521"/>
                <a:gd name="connsiteX223" fmla="*/ 20440 w 6371569"/>
                <a:gd name="connsiteY22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405658 w 6371569"/>
                <a:gd name="connsiteY48" fmla="*/ 4398466 h 4548521"/>
                <a:gd name="connsiteX49" fmla="*/ 2503290 w 6371569"/>
                <a:gd name="connsiteY49" fmla="*/ 4376241 h 4548521"/>
                <a:gd name="connsiteX50" fmla="*/ 2610014 w 6371569"/>
                <a:gd name="connsiteY50" fmla="*/ 4236544 h 4548521"/>
                <a:gd name="connsiteX51" fmla="*/ 2681090 w 6371569"/>
                <a:gd name="connsiteY51" fmla="*/ 4139704 h 4548521"/>
                <a:gd name="connsiteX52" fmla="*/ 2794596 w 6371569"/>
                <a:gd name="connsiteY52" fmla="*/ 4075410 h 4548521"/>
                <a:gd name="connsiteX53" fmla="*/ 2925565 w 6371569"/>
                <a:gd name="connsiteY53" fmla="*/ 3997622 h 4548521"/>
                <a:gd name="connsiteX54" fmla="*/ 3014465 w 6371569"/>
                <a:gd name="connsiteY54" fmla="*/ 3935710 h 4548521"/>
                <a:gd name="connsiteX55" fmla="*/ 3093840 w 6371569"/>
                <a:gd name="connsiteY55" fmla="*/ 3920629 h 4548521"/>
                <a:gd name="connsiteX56" fmla="*/ 3170040 w 6371569"/>
                <a:gd name="connsiteY56" fmla="*/ 3931741 h 4548521"/>
                <a:gd name="connsiteX57" fmla="*/ 3255765 w 6371569"/>
                <a:gd name="connsiteY57" fmla="*/ 3918247 h 4548521"/>
                <a:gd name="connsiteX58" fmla="*/ 3246240 w 6371569"/>
                <a:gd name="connsiteY58" fmla="*/ 3887291 h 4548521"/>
                <a:gd name="connsiteX59" fmla="*/ 3258940 w 6371569"/>
                <a:gd name="connsiteY59" fmla="*/ 3868241 h 4548521"/>
                <a:gd name="connsiteX60" fmla="*/ 3284340 w 6371569"/>
                <a:gd name="connsiteY60" fmla="*/ 3849191 h 4548521"/>
                <a:gd name="connsiteX61" fmla="*/ 3256558 w 6371569"/>
                <a:gd name="connsiteY61" fmla="*/ 3725366 h 4548521"/>
                <a:gd name="connsiteX62" fmla="*/ 3141465 w 6371569"/>
                <a:gd name="connsiteY62" fmla="*/ 3747591 h 4548521"/>
                <a:gd name="connsiteX63" fmla="*/ 3048958 w 6371569"/>
                <a:gd name="connsiteY63" fmla="*/ 3782518 h 4548521"/>
                <a:gd name="connsiteX64" fmla="*/ 3030340 w 6371569"/>
                <a:gd name="connsiteY64" fmla="*/ 3731716 h 4548521"/>
                <a:gd name="connsiteX65" fmla="*/ 3119240 w 6371569"/>
                <a:gd name="connsiteY65" fmla="*/ 3690441 h 4548521"/>
                <a:gd name="connsiteX66" fmla="*/ 3182740 w 6371569"/>
                <a:gd name="connsiteY66" fmla="*/ 3623766 h 4548521"/>
                <a:gd name="connsiteX67" fmla="*/ 3233540 w 6371569"/>
                <a:gd name="connsiteY67" fmla="*/ 3595191 h 4548521"/>
                <a:gd name="connsiteX68" fmla="*/ 3290690 w 6371569"/>
                <a:gd name="connsiteY68" fmla="*/ 3544391 h 4548521"/>
                <a:gd name="connsiteX69" fmla="*/ 3338315 w 6371569"/>
                <a:gd name="connsiteY69" fmla="*/ 3534866 h 4548521"/>
                <a:gd name="connsiteX70" fmla="*/ 3370065 w 6371569"/>
                <a:gd name="connsiteY70" fmla="*/ 3490416 h 4548521"/>
                <a:gd name="connsiteX71" fmla="*/ 3449440 w 6371569"/>
                <a:gd name="connsiteY71" fmla="*/ 3461841 h 4548521"/>
                <a:gd name="connsiteX72" fmla="*/ 3474840 w 6371569"/>
                <a:gd name="connsiteY72" fmla="*/ 3398341 h 4548521"/>
                <a:gd name="connsiteX73" fmla="*/ 3522465 w 6371569"/>
                <a:gd name="connsiteY73" fmla="*/ 3398341 h 4548521"/>
                <a:gd name="connsiteX74" fmla="*/ 3611365 w 6371569"/>
                <a:gd name="connsiteY74" fmla="*/ 3347541 h 4548521"/>
                <a:gd name="connsiteX75" fmla="*/ 3681215 w 6371569"/>
                <a:gd name="connsiteY75" fmla="*/ 3328491 h 4548521"/>
                <a:gd name="connsiteX76" fmla="*/ 3751065 w 6371569"/>
                <a:gd name="connsiteY76" fmla="*/ 3312616 h 4548521"/>
                <a:gd name="connsiteX77" fmla="*/ 3805040 w 6371569"/>
                <a:gd name="connsiteY77" fmla="*/ 3274516 h 4548521"/>
                <a:gd name="connsiteX78" fmla="*/ 3805040 w 6371569"/>
                <a:gd name="connsiteY78" fmla="*/ 3220541 h 4548521"/>
                <a:gd name="connsiteX79" fmla="*/ 3823658 w 6371569"/>
                <a:gd name="connsiteY79" fmla="*/ 3131643 h 4548521"/>
                <a:gd name="connsiteX80" fmla="*/ 3770115 w 6371569"/>
                <a:gd name="connsiteY80" fmla="*/ 3099891 h 4548521"/>
                <a:gd name="connsiteX81" fmla="*/ 3706615 w 6371569"/>
                <a:gd name="connsiteY81" fmla="*/ 3045916 h 4548521"/>
                <a:gd name="connsiteX82" fmla="*/ 3760590 w 6371569"/>
                <a:gd name="connsiteY82" fmla="*/ 2928441 h 4548521"/>
                <a:gd name="connsiteX83" fmla="*/ 3735190 w 6371569"/>
                <a:gd name="connsiteY83" fmla="*/ 2896691 h 4548521"/>
                <a:gd name="connsiteX84" fmla="*/ 3684390 w 6371569"/>
                <a:gd name="connsiteY84" fmla="*/ 2833191 h 4548521"/>
                <a:gd name="connsiteX85" fmla="*/ 3671690 w 6371569"/>
                <a:gd name="connsiteY85" fmla="*/ 2814141 h 4548521"/>
                <a:gd name="connsiteX86" fmla="*/ 3689152 w 6371569"/>
                <a:gd name="connsiteY86" fmla="*/ 2767310 h 4548521"/>
                <a:gd name="connsiteX87" fmla="*/ 3740747 w 6371569"/>
                <a:gd name="connsiteY87" fmla="*/ 2687142 h 4548521"/>
                <a:gd name="connsiteX88" fmla="*/ 3755827 w 6371569"/>
                <a:gd name="connsiteY88" fmla="*/ 2641897 h 4548521"/>
                <a:gd name="connsiteX89" fmla="*/ 3857427 w 6371569"/>
                <a:gd name="connsiteY89" fmla="*/ 2628404 h 4548521"/>
                <a:gd name="connsiteX90" fmla="*/ 3923309 w 6371569"/>
                <a:gd name="connsiteY90" fmla="*/ 2560141 h 4548521"/>
                <a:gd name="connsiteX91" fmla="*/ 3955421 w 6371569"/>
                <a:gd name="connsiteY91" fmla="*/ 2564906 h 4548521"/>
                <a:gd name="connsiteX92" fmla="*/ 4013003 w 6371569"/>
                <a:gd name="connsiteY92" fmla="*/ 2495848 h 4548521"/>
                <a:gd name="connsiteX93" fmla="*/ 4097934 w 6371569"/>
                <a:gd name="connsiteY93" fmla="*/ 2480766 h 4548521"/>
                <a:gd name="connsiteX94" fmla="*/ 4136034 w 6371569"/>
                <a:gd name="connsiteY94" fmla="*/ 2503785 h 4548521"/>
                <a:gd name="connsiteX95" fmla="*/ 4221759 w 6371569"/>
                <a:gd name="connsiteY95" fmla="*/ 2636340 h 4548521"/>
                <a:gd name="connsiteX96" fmla="*/ 4318597 w 6371569"/>
                <a:gd name="connsiteY96" fmla="*/ 2665709 h 4548521"/>
                <a:gd name="connsiteX97" fmla="*/ 4294784 w 6371569"/>
                <a:gd name="connsiteY97" fmla="*/ 2748260 h 4548521"/>
                <a:gd name="connsiteX98" fmla="*/ 4382096 w 6371569"/>
                <a:gd name="connsiteY98" fmla="*/ 2795091 h 4548521"/>
                <a:gd name="connsiteX99" fmla="*/ 4441628 w 6371569"/>
                <a:gd name="connsiteY99" fmla="*/ 2847478 h 4548521"/>
                <a:gd name="connsiteX100" fmla="*/ 4461471 w 6371569"/>
                <a:gd name="connsiteY100" fmla="*/ 2954635 h 4548521"/>
                <a:gd name="connsiteX101" fmla="*/ 4513859 w 6371569"/>
                <a:gd name="connsiteY101" fmla="*/ 3034804 h 4548521"/>
                <a:gd name="connsiteX102" fmla="*/ 4559896 w 6371569"/>
                <a:gd name="connsiteY102" fmla="*/ 3091953 h 4548521"/>
                <a:gd name="connsiteX103" fmla="*/ 4572958 w 6371569"/>
                <a:gd name="connsiteY103" fmla="*/ 3153868 h 4548521"/>
                <a:gd name="connsiteX104" fmla="*/ 4617408 w 6371569"/>
                <a:gd name="connsiteY104" fmla="*/ 3207843 h 4548521"/>
                <a:gd name="connsiteX105" fmla="*/ 4655508 w 6371569"/>
                <a:gd name="connsiteY105" fmla="*/ 3204668 h 4548521"/>
                <a:gd name="connsiteX106" fmla="*/ 4756747 w 6371569"/>
                <a:gd name="connsiteY106" fmla="*/ 3203872 h 4548521"/>
                <a:gd name="connsiteX107" fmla="*/ 4830565 w 6371569"/>
                <a:gd name="connsiteY107" fmla="*/ 3077666 h 4548521"/>
                <a:gd name="connsiteX108" fmla="*/ 4897240 w 6371569"/>
                <a:gd name="connsiteY108" fmla="*/ 2912566 h 4548521"/>
                <a:gd name="connsiteX109" fmla="*/ 4932165 w 6371569"/>
                <a:gd name="connsiteY109" fmla="*/ 2772866 h 4548521"/>
                <a:gd name="connsiteX110" fmla="*/ 4982965 w 6371569"/>
                <a:gd name="connsiteY110" fmla="*/ 2703016 h 4548521"/>
                <a:gd name="connsiteX111" fmla="*/ 5055990 w 6371569"/>
                <a:gd name="connsiteY111" fmla="*/ 2722066 h 4548521"/>
                <a:gd name="connsiteX112" fmla="*/ 5113140 w 6371569"/>
                <a:gd name="connsiteY112" fmla="*/ 2753816 h 4548521"/>
                <a:gd name="connsiteX113" fmla="*/ 5192515 w 6371569"/>
                <a:gd name="connsiteY113" fmla="*/ 2795091 h 4548521"/>
                <a:gd name="connsiteX114" fmla="*/ 5373490 w 6371569"/>
                <a:gd name="connsiteY114" fmla="*/ 2836366 h 4548521"/>
                <a:gd name="connsiteX115" fmla="*/ 5519108 w 6371569"/>
                <a:gd name="connsiteY115" fmla="*/ 2893518 h 4548521"/>
                <a:gd name="connsiteX116" fmla="*/ 5586215 w 6371569"/>
                <a:gd name="connsiteY116" fmla="*/ 2842716 h 4548521"/>
                <a:gd name="connsiteX117" fmla="*/ 5538590 w 6371569"/>
                <a:gd name="connsiteY117" fmla="*/ 2728416 h 4548521"/>
                <a:gd name="connsiteX118" fmla="*/ 5573515 w 6371569"/>
                <a:gd name="connsiteY118" fmla="*/ 2687141 h 4548521"/>
                <a:gd name="connsiteX119" fmla="*/ 5611183 w 6371569"/>
                <a:gd name="connsiteY119" fmla="*/ 2680793 h 4548521"/>
                <a:gd name="connsiteX120" fmla="*/ 5592133 w 6371569"/>
                <a:gd name="connsiteY120" fmla="*/ 2636343 h 4548521"/>
                <a:gd name="connsiteX121" fmla="*/ 5497315 w 6371569"/>
                <a:gd name="connsiteY121" fmla="*/ 2598241 h 4548521"/>
                <a:gd name="connsiteX122" fmla="*/ 5500490 w 6371569"/>
                <a:gd name="connsiteY122" fmla="*/ 2534741 h 4548521"/>
                <a:gd name="connsiteX123" fmla="*/ 5586215 w 6371569"/>
                <a:gd name="connsiteY123" fmla="*/ 2436316 h 4548521"/>
                <a:gd name="connsiteX124" fmla="*/ 5532240 w 6371569"/>
                <a:gd name="connsiteY124" fmla="*/ 2356941 h 4548521"/>
                <a:gd name="connsiteX125" fmla="*/ 5551290 w 6371569"/>
                <a:gd name="connsiteY125" fmla="*/ 2315666 h 4548521"/>
                <a:gd name="connsiteX126" fmla="*/ 5611615 w 6371569"/>
                <a:gd name="connsiteY126" fmla="*/ 2302966 h 4548521"/>
                <a:gd name="connsiteX127" fmla="*/ 5722740 w 6371569"/>
                <a:gd name="connsiteY127" fmla="*/ 2331541 h 4548521"/>
                <a:gd name="connsiteX128" fmla="*/ 5843390 w 6371569"/>
                <a:gd name="connsiteY128" fmla="*/ 2299791 h 4548521"/>
                <a:gd name="connsiteX129" fmla="*/ 6071990 w 6371569"/>
                <a:gd name="connsiteY129" fmla="*/ 2312491 h 4548521"/>
                <a:gd name="connsiteX130" fmla="*/ 6230740 w 6371569"/>
                <a:gd name="connsiteY130" fmla="*/ 2331541 h 4548521"/>
                <a:gd name="connsiteX131" fmla="*/ 6338690 w 6371569"/>
                <a:gd name="connsiteY131" fmla="*/ 2325191 h 4548521"/>
                <a:gd name="connsiteX132" fmla="*/ 6370440 w 6371569"/>
                <a:gd name="connsiteY132" fmla="*/ 2236291 h 4548521"/>
                <a:gd name="connsiteX133" fmla="*/ 6306940 w 6371569"/>
                <a:gd name="connsiteY133" fmla="*/ 2102941 h 4548521"/>
                <a:gd name="connsiteX134" fmla="*/ 6300590 w 6371569"/>
                <a:gd name="connsiteY134" fmla="*/ 2033091 h 4548521"/>
                <a:gd name="connsiteX135" fmla="*/ 6281540 w 6371569"/>
                <a:gd name="connsiteY135" fmla="*/ 1969591 h 4548521"/>
                <a:gd name="connsiteX136" fmla="*/ 6268840 w 6371569"/>
                <a:gd name="connsiteY136" fmla="*/ 1937841 h 4548521"/>
                <a:gd name="connsiteX137" fmla="*/ 6249790 w 6371569"/>
                <a:gd name="connsiteY137" fmla="*/ 1899741 h 4548521"/>
                <a:gd name="connsiteX138" fmla="*/ 6243440 w 6371569"/>
                <a:gd name="connsiteY138" fmla="*/ 1874341 h 4548521"/>
                <a:gd name="connsiteX139" fmla="*/ 6256140 w 6371569"/>
                <a:gd name="connsiteY139" fmla="*/ 1753691 h 4548521"/>
                <a:gd name="connsiteX140" fmla="*/ 6230740 w 6371569"/>
                <a:gd name="connsiteY140" fmla="*/ 1677491 h 4548521"/>
                <a:gd name="connsiteX141" fmla="*/ 6211690 w 6371569"/>
                <a:gd name="connsiteY141" fmla="*/ 1569541 h 4548521"/>
                <a:gd name="connsiteX142" fmla="*/ 6059290 w 6371569"/>
                <a:gd name="connsiteY142" fmla="*/ 1474291 h 4548521"/>
                <a:gd name="connsiteX143" fmla="*/ 6002140 w 6371569"/>
                <a:gd name="connsiteY143" fmla="*/ 1461591 h 4548521"/>
                <a:gd name="connsiteX144" fmla="*/ 5964040 w 6371569"/>
                <a:gd name="connsiteY144" fmla="*/ 1448891 h 4548521"/>
                <a:gd name="connsiteX145" fmla="*/ 5944990 w 6371569"/>
                <a:gd name="connsiteY145" fmla="*/ 1442541 h 4548521"/>
                <a:gd name="connsiteX146" fmla="*/ 5887840 w 6371569"/>
                <a:gd name="connsiteY146" fmla="*/ 1429841 h 4548521"/>
                <a:gd name="connsiteX147" fmla="*/ 5868790 w 6371569"/>
                <a:gd name="connsiteY147" fmla="*/ 1423491 h 4548521"/>
                <a:gd name="connsiteX148" fmla="*/ 5690990 w 6371569"/>
                <a:gd name="connsiteY148" fmla="*/ 1436191 h 4548521"/>
                <a:gd name="connsiteX149" fmla="*/ 5462390 w 6371569"/>
                <a:gd name="connsiteY149" fmla="*/ 1544141 h 4548521"/>
                <a:gd name="connsiteX150" fmla="*/ 5341740 w 6371569"/>
                <a:gd name="connsiteY150" fmla="*/ 1591766 h 4548521"/>
                <a:gd name="connsiteX151" fmla="*/ 5179815 w 6371569"/>
                <a:gd name="connsiteY151" fmla="*/ 1547316 h 4548521"/>
                <a:gd name="connsiteX152" fmla="*/ 5065515 w 6371569"/>
                <a:gd name="connsiteY152" fmla="*/ 1512391 h 4548521"/>
                <a:gd name="connsiteX153" fmla="*/ 4966658 w 6371569"/>
                <a:gd name="connsiteY153" fmla="*/ 1452068 h 4548521"/>
                <a:gd name="connsiteX154" fmla="*/ 4884108 w 6371569"/>
                <a:gd name="connsiteY154" fmla="*/ 1442543 h 4548521"/>
                <a:gd name="connsiteX155" fmla="*/ 4823783 w 6371569"/>
                <a:gd name="connsiteY155" fmla="*/ 1436193 h 4548521"/>
                <a:gd name="connsiteX156" fmla="*/ 4728965 w 6371569"/>
                <a:gd name="connsiteY156" fmla="*/ 1499691 h 4548521"/>
                <a:gd name="connsiteX157" fmla="*/ 4605140 w 6371569"/>
                <a:gd name="connsiteY157" fmla="*/ 1490166 h 4548521"/>
                <a:gd name="connsiteX158" fmla="*/ 4525765 w 6371569"/>
                <a:gd name="connsiteY158" fmla="*/ 1464766 h 4548521"/>
                <a:gd name="connsiteX159" fmla="*/ 4455915 w 6371569"/>
                <a:gd name="connsiteY159" fmla="*/ 1474291 h 4548521"/>
                <a:gd name="connsiteX160" fmla="*/ 4351140 w 6371569"/>
                <a:gd name="connsiteY160" fmla="*/ 1407616 h 4548521"/>
                <a:gd name="connsiteX161" fmla="*/ 4274940 w 6371569"/>
                <a:gd name="connsiteY161" fmla="*/ 1423491 h 4548521"/>
                <a:gd name="connsiteX162" fmla="*/ 4170165 w 6371569"/>
                <a:gd name="connsiteY162" fmla="*/ 1366341 h 4548521"/>
                <a:gd name="connsiteX163" fmla="*/ 4084440 w 6371569"/>
                <a:gd name="connsiteY163" fmla="*/ 1309191 h 4548521"/>
                <a:gd name="connsiteX164" fmla="*/ 4027290 w 6371569"/>
                <a:gd name="connsiteY164" fmla="*/ 1242516 h 4548521"/>
                <a:gd name="connsiteX165" fmla="*/ 3878065 w 6371569"/>
                <a:gd name="connsiteY165" fmla="*/ 1286966 h 4548521"/>
                <a:gd name="connsiteX166" fmla="*/ 3747890 w 6371569"/>
                <a:gd name="connsiteY166" fmla="*/ 1271091 h 4548521"/>
                <a:gd name="connsiteX167" fmla="*/ 3652640 w 6371569"/>
                <a:gd name="connsiteY167" fmla="*/ 1255216 h 4548521"/>
                <a:gd name="connsiteX168" fmla="*/ 3573265 w 6371569"/>
                <a:gd name="connsiteY168" fmla="*/ 1277441 h 4548521"/>
                <a:gd name="connsiteX169" fmla="*/ 3487540 w 6371569"/>
                <a:gd name="connsiteY169" fmla="*/ 1404441 h 4548521"/>
                <a:gd name="connsiteX170" fmla="*/ 3515683 w 6371569"/>
                <a:gd name="connsiteY170" fmla="*/ 1499693 h 4548521"/>
                <a:gd name="connsiteX171" fmla="*/ 3465315 w 6371569"/>
                <a:gd name="connsiteY171" fmla="*/ 1506041 h 4548521"/>
                <a:gd name="connsiteX172" fmla="*/ 3357365 w 6371569"/>
                <a:gd name="connsiteY172" fmla="*/ 1563191 h 4548521"/>
                <a:gd name="connsiteX173" fmla="*/ 3281165 w 6371569"/>
                <a:gd name="connsiteY173" fmla="*/ 1521916 h 4548521"/>
                <a:gd name="connsiteX174" fmla="*/ 3230365 w 6371569"/>
                <a:gd name="connsiteY174" fmla="*/ 1477466 h 4548521"/>
                <a:gd name="connsiteX175" fmla="*/ 3176390 w 6371569"/>
                <a:gd name="connsiteY175" fmla="*/ 1429841 h 4548521"/>
                <a:gd name="connsiteX176" fmla="*/ 3157340 w 6371569"/>
                <a:gd name="connsiteY176" fmla="*/ 1410791 h 4548521"/>
                <a:gd name="connsiteX177" fmla="*/ 3150990 w 6371569"/>
                <a:gd name="connsiteY177" fmla="*/ 1439366 h 4548521"/>
                <a:gd name="connsiteX178" fmla="*/ 3128765 w 6371569"/>
                <a:gd name="connsiteY178" fmla="*/ 1413966 h 4548521"/>
                <a:gd name="connsiteX179" fmla="*/ 3093840 w 6371569"/>
                <a:gd name="connsiteY179" fmla="*/ 1394916 h 4548521"/>
                <a:gd name="connsiteX180" fmla="*/ 3077965 w 6371569"/>
                <a:gd name="connsiteY180" fmla="*/ 1359991 h 4548521"/>
                <a:gd name="connsiteX181" fmla="*/ 3043040 w 6371569"/>
                <a:gd name="connsiteY181" fmla="*/ 1321891 h 4548521"/>
                <a:gd name="connsiteX182" fmla="*/ 3017640 w 6371569"/>
                <a:gd name="connsiteY182" fmla="*/ 1271091 h 4548521"/>
                <a:gd name="connsiteX183" fmla="*/ 3030340 w 6371569"/>
                <a:gd name="connsiteY183" fmla="*/ 1232991 h 4548521"/>
                <a:gd name="connsiteX184" fmla="*/ 3011290 w 6371569"/>
                <a:gd name="connsiteY184" fmla="*/ 1213941 h 4548521"/>
                <a:gd name="connsiteX185" fmla="*/ 2985890 w 6371569"/>
                <a:gd name="connsiteY185" fmla="*/ 1194891 h 4548521"/>
                <a:gd name="connsiteX186" fmla="*/ 2966840 w 6371569"/>
                <a:gd name="connsiteY186" fmla="*/ 1169491 h 4548521"/>
                <a:gd name="connsiteX187" fmla="*/ 2935090 w 6371569"/>
                <a:gd name="connsiteY187" fmla="*/ 1166316 h 4548521"/>
                <a:gd name="connsiteX188" fmla="*/ 2862065 w 6371569"/>
                <a:gd name="connsiteY188" fmla="*/ 1102816 h 4548521"/>
                <a:gd name="connsiteX189" fmla="*/ 2823965 w 6371569"/>
                <a:gd name="connsiteY189" fmla="*/ 1086941 h 4548521"/>
                <a:gd name="connsiteX190" fmla="*/ 2785865 w 6371569"/>
                <a:gd name="connsiteY190" fmla="*/ 1052016 h 4548521"/>
                <a:gd name="connsiteX191" fmla="*/ 2801740 w 6371569"/>
                <a:gd name="connsiteY191" fmla="*/ 1004391 h 4548521"/>
                <a:gd name="connsiteX192" fmla="*/ 2757290 w 6371569"/>
                <a:gd name="connsiteY192" fmla="*/ 966291 h 4548521"/>
                <a:gd name="connsiteX193" fmla="*/ 2719190 w 6371569"/>
                <a:gd name="connsiteY193" fmla="*/ 928191 h 4548521"/>
                <a:gd name="connsiteX194" fmla="*/ 2700140 w 6371569"/>
                <a:gd name="connsiteY194" fmla="*/ 915491 h 4548521"/>
                <a:gd name="connsiteX195" fmla="*/ 2655690 w 6371569"/>
                <a:gd name="connsiteY195" fmla="*/ 871041 h 4548521"/>
                <a:gd name="connsiteX196" fmla="*/ 2630290 w 6371569"/>
                <a:gd name="connsiteY196" fmla="*/ 832941 h 4548521"/>
                <a:gd name="connsiteX197" fmla="*/ 2598540 w 6371569"/>
                <a:gd name="connsiteY197" fmla="*/ 801191 h 4548521"/>
                <a:gd name="connsiteX198" fmla="*/ 2585840 w 6371569"/>
                <a:gd name="connsiteY198" fmla="*/ 782141 h 4548521"/>
                <a:gd name="connsiteX199" fmla="*/ 2522340 w 6371569"/>
                <a:gd name="connsiteY199" fmla="*/ 744041 h 4548521"/>
                <a:gd name="connsiteX200" fmla="*/ 2503290 w 6371569"/>
                <a:gd name="connsiteY200" fmla="*/ 724991 h 4548521"/>
                <a:gd name="connsiteX201" fmla="*/ 2452490 w 6371569"/>
                <a:gd name="connsiteY201" fmla="*/ 693241 h 4548521"/>
                <a:gd name="connsiteX202" fmla="*/ 2376290 w 6371569"/>
                <a:gd name="connsiteY202" fmla="*/ 642441 h 4548521"/>
                <a:gd name="connsiteX203" fmla="*/ 2331840 w 6371569"/>
                <a:gd name="connsiteY203" fmla="*/ 585291 h 4548521"/>
                <a:gd name="connsiteX204" fmla="*/ 2293740 w 6371569"/>
                <a:gd name="connsiteY204" fmla="*/ 547191 h 4548521"/>
                <a:gd name="connsiteX205" fmla="*/ 2268340 w 6371569"/>
                <a:gd name="connsiteY205" fmla="*/ 496391 h 4548521"/>
                <a:gd name="connsiteX206" fmla="*/ 2223890 w 6371569"/>
                <a:gd name="connsiteY206" fmla="*/ 350341 h 4548521"/>
                <a:gd name="connsiteX207" fmla="*/ 2211190 w 6371569"/>
                <a:gd name="connsiteY207" fmla="*/ 331291 h 4548521"/>
                <a:gd name="connsiteX208" fmla="*/ 2204840 w 6371569"/>
                <a:gd name="connsiteY208" fmla="*/ 312241 h 4548521"/>
                <a:gd name="connsiteX209" fmla="*/ 2179440 w 6371569"/>
                <a:gd name="connsiteY209" fmla="*/ 274141 h 4548521"/>
                <a:gd name="connsiteX210" fmla="*/ 2122290 w 6371569"/>
                <a:gd name="connsiteY210" fmla="*/ 134441 h 4548521"/>
                <a:gd name="connsiteX211" fmla="*/ 2096890 w 6371569"/>
                <a:gd name="connsiteY211" fmla="*/ 96341 h 4548521"/>
                <a:gd name="connsiteX212" fmla="*/ 2071490 w 6371569"/>
                <a:gd name="connsiteY212" fmla="*/ 89991 h 4548521"/>
                <a:gd name="connsiteX213" fmla="*/ 2001640 w 6371569"/>
                <a:gd name="connsiteY213" fmla="*/ 58241 h 4548521"/>
                <a:gd name="connsiteX214" fmla="*/ 1982590 w 6371569"/>
                <a:gd name="connsiteY214" fmla="*/ 45541 h 4548521"/>
                <a:gd name="connsiteX215" fmla="*/ 1684140 w 6371569"/>
                <a:gd name="connsiteY215" fmla="*/ 26491 h 4548521"/>
                <a:gd name="connsiteX216" fmla="*/ 763390 w 6371569"/>
                <a:gd name="connsiteY216" fmla="*/ 13791 h 4548521"/>
                <a:gd name="connsiteX217" fmla="*/ 503040 w 6371569"/>
                <a:gd name="connsiteY217" fmla="*/ 1091 h 4548521"/>
                <a:gd name="connsiteX218" fmla="*/ 452240 w 6371569"/>
                <a:gd name="connsiteY218" fmla="*/ 20141 h 4548521"/>
                <a:gd name="connsiteX219" fmla="*/ 134740 w 6371569"/>
                <a:gd name="connsiteY219" fmla="*/ 20141 h 4548521"/>
                <a:gd name="connsiteX220" fmla="*/ 45840 w 6371569"/>
                <a:gd name="connsiteY220" fmla="*/ 64591 h 4548521"/>
                <a:gd name="connsiteX221" fmla="*/ 26790 w 6371569"/>
                <a:gd name="connsiteY221" fmla="*/ 229691 h 4548521"/>
                <a:gd name="connsiteX222" fmla="*/ 7740 w 6371569"/>
                <a:gd name="connsiteY222" fmla="*/ 369391 h 4548521"/>
                <a:gd name="connsiteX223" fmla="*/ 20440 w 6371569"/>
                <a:gd name="connsiteY223" fmla="*/ 470991 h 4548521"/>
                <a:gd name="connsiteX0" fmla="*/ 45840 w 6371569"/>
                <a:gd name="connsiteY0" fmla="*/ 83641 h 4548521"/>
                <a:gd name="connsiteX1" fmla="*/ 39490 w 6371569"/>
                <a:gd name="connsiteY1" fmla="*/ 121741 h 4548521"/>
                <a:gd name="connsiteX2" fmla="*/ 33140 w 6371569"/>
                <a:gd name="connsiteY2" fmla="*/ 140791 h 4548521"/>
                <a:gd name="connsiteX3" fmla="*/ 14090 w 6371569"/>
                <a:gd name="connsiteY3" fmla="*/ 223341 h 4548521"/>
                <a:gd name="connsiteX4" fmla="*/ 7740 w 6371569"/>
                <a:gd name="connsiteY4" fmla="*/ 928191 h 4548521"/>
                <a:gd name="connsiteX5" fmla="*/ 1390 w 6371569"/>
                <a:gd name="connsiteY5" fmla="*/ 947241 h 4548521"/>
                <a:gd name="connsiteX6" fmla="*/ 39490 w 6371569"/>
                <a:gd name="connsiteY6" fmla="*/ 1848941 h 4548521"/>
                <a:gd name="connsiteX7" fmla="*/ 20440 w 6371569"/>
                <a:gd name="connsiteY7" fmla="*/ 2820491 h 4548521"/>
                <a:gd name="connsiteX8" fmla="*/ 26790 w 6371569"/>
                <a:gd name="connsiteY8" fmla="*/ 2852241 h 4548521"/>
                <a:gd name="connsiteX9" fmla="*/ 33140 w 6371569"/>
                <a:gd name="connsiteY9" fmla="*/ 3131641 h 4548521"/>
                <a:gd name="connsiteX10" fmla="*/ 39490 w 6371569"/>
                <a:gd name="connsiteY10" fmla="*/ 3703141 h 4548521"/>
                <a:gd name="connsiteX11" fmla="*/ 64890 w 6371569"/>
                <a:gd name="connsiteY11" fmla="*/ 3709491 h 4548521"/>
                <a:gd name="connsiteX12" fmla="*/ 102990 w 6371569"/>
                <a:gd name="connsiteY12" fmla="*/ 3722191 h 4548521"/>
                <a:gd name="connsiteX13" fmla="*/ 141090 w 6371569"/>
                <a:gd name="connsiteY13" fmla="*/ 3734891 h 4548521"/>
                <a:gd name="connsiteX14" fmla="*/ 210940 w 6371569"/>
                <a:gd name="connsiteY14" fmla="*/ 3766641 h 4548521"/>
                <a:gd name="connsiteX15" fmla="*/ 287140 w 6371569"/>
                <a:gd name="connsiteY15" fmla="*/ 3823791 h 4548521"/>
                <a:gd name="connsiteX16" fmla="*/ 306190 w 6371569"/>
                <a:gd name="connsiteY16" fmla="*/ 3836491 h 4548521"/>
                <a:gd name="connsiteX17" fmla="*/ 318890 w 6371569"/>
                <a:gd name="connsiteY17" fmla="*/ 3855541 h 4548521"/>
                <a:gd name="connsiteX18" fmla="*/ 331590 w 6371569"/>
                <a:gd name="connsiteY18" fmla="*/ 3893641 h 4548521"/>
                <a:gd name="connsiteX19" fmla="*/ 363340 w 6371569"/>
                <a:gd name="connsiteY19" fmla="*/ 3925391 h 4548521"/>
                <a:gd name="connsiteX20" fmla="*/ 382390 w 6371569"/>
                <a:gd name="connsiteY20" fmla="*/ 3963491 h 4548521"/>
                <a:gd name="connsiteX21" fmla="*/ 388740 w 6371569"/>
                <a:gd name="connsiteY21" fmla="*/ 3988891 h 4548521"/>
                <a:gd name="connsiteX22" fmla="*/ 433190 w 6371569"/>
                <a:gd name="connsiteY22" fmla="*/ 4077791 h 4548521"/>
                <a:gd name="connsiteX23" fmla="*/ 503040 w 6371569"/>
                <a:gd name="connsiteY23" fmla="*/ 4065091 h 4548521"/>
                <a:gd name="connsiteX24" fmla="*/ 598290 w 6371569"/>
                <a:gd name="connsiteY24" fmla="*/ 4065091 h 4548521"/>
                <a:gd name="connsiteX25" fmla="*/ 655440 w 6371569"/>
                <a:gd name="connsiteY25" fmla="*/ 4026991 h 4548521"/>
                <a:gd name="connsiteX26" fmla="*/ 649090 w 6371569"/>
                <a:gd name="connsiteY26" fmla="*/ 3944441 h 4548521"/>
                <a:gd name="connsiteX27" fmla="*/ 718940 w 6371569"/>
                <a:gd name="connsiteY27" fmla="*/ 3919041 h 4548521"/>
                <a:gd name="connsiteX28" fmla="*/ 807840 w 6371569"/>
                <a:gd name="connsiteY28" fmla="*/ 3919041 h 4548521"/>
                <a:gd name="connsiteX29" fmla="*/ 915790 w 6371569"/>
                <a:gd name="connsiteY29" fmla="*/ 3988891 h 4548521"/>
                <a:gd name="connsiteX30" fmla="*/ 1011040 w 6371569"/>
                <a:gd name="connsiteY30" fmla="*/ 4026991 h 4548521"/>
                <a:gd name="connsiteX31" fmla="*/ 1087240 w 6371569"/>
                <a:gd name="connsiteY31" fmla="*/ 4090491 h 4548521"/>
                <a:gd name="connsiteX32" fmla="*/ 1157090 w 6371569"/>
                <a:gd name="connsiteY32" fmla="*/ 4084141 h 4548521"/>
                <a:gd name="connsiteX33" fmla="*/ 1157090 w 6371569"/>
                <a:gd name="connsiteY33" fmla="*/ 4039691 h 4548521"/>
                <a:gd name="connsiteX34" fmla="*/ 1265040 w 6371569"/>
                <a:gd name="connsiteY34" fmla="*/ 4058741 h 4548521"/>
                <a:gd name="connsiteX35" fmla="*/ 1366640 w 6371569"/>
                <a:gd name="connsiteY35" fmla="*/ 4096841 h 4548521"/>
                <a:gd name="connsiteX36" fmla="*/ 1411090 w 6371569"/>
                <a:gd name="connsiteY36" fmla="*/ 4122241 h 4548521"/>
                <a:gd name="connsiteX37" fmla="*/ 1468240 w 6371569"/>
                <a:gd name="connsiteY37" fmla="*/ 4166691 h 4548521"/>
                <a:gd name="connsiteX38" fmla="*/ 1569840 w 6371569"/>
                <a:gd name="connsiteY38" fmla="*/ 4217491 h 4548521"/>
                <a:gd name="connsiteX39" fmla="*/ 1595240 w 6371569"/>
                <a:gd name="connsiteY39" fmla="*/ 4230191 h 4548521"/>
                <a:gd name="connsiteX40" fmla="*/ 1709540 w 6371569"/>
                <a:gd name="connsiteY40" fmla="*/ 4300041 h 4548521"/>
                <a:gd name="connsiteX41" fmla="*/ 1728590 w 6371569"/>
                <a:gd name="connsiteY41" fmla="*/ 4306391 h 4548521"/>
                <a:gd name="connsiteX42" fmla="*/ 1880990 w 6371569"/>
                <a:gd name="connsiteY42" fmla="*/ 4382591 h 4548521"/>
                <a:gd name="connsiteX43" fmla="*/ 1919090 w 6371569"/>
                <a:gd name="connsiteY43" fmla="*/ 4395291 h 4548521"/>
                <a:gd name="connsiteX44" fmla="*/ 1963540 w 6371569"/>
                <a:gd name="connsiteY44" fmla="*/ 4414341 h 4548521"/>
                <a:gd name="connsiteX45" fmla="*/ 2115940 w 6371569"/>
                <a:gd name="connsiteY45" fmla="*/ 4471491 h 4548521"/>
                <a:gd name="connsiteX46" fmla="*/ 2198490 w 6371569"/>
                <a:gd name="connsiteY46" fmla="*/ 4541341 h 4548521"/>
                <a:gd name="connsiteX47" fmla="*/ 2261990 w 6371569"/>
                <a:gd name="connsiteY47" fmla="*/ 4547691 h 4548521"/>
                <a:gd name="connsiteX48" fmla="*/ 2405658 w 6371569"/>
                <a:gd name="connsiteY48" fmla="*/ 4398466 h 4548521"/>
                <a:gd name="connsiteX49" fmla="*/ 2500909 w 6371569"/>
                <a:gd name="connsiteY49" fmla="*/ 4357191 h 4548521"/>
                <a:gd name="connsiteX50" fmla="*/ 2610014 w 6371569"/>
                <a:gd name="connsiteY50" fmla="*/ 4236544 h 4548521"/>
                <a:gd name="connsiteX51" fmla="*/ 2681090 w 6371569"/>
                <a:gd name="connsiteY51" fmla="*/ 4139704 h 4548521"/>
                <a:gd name="connsiteX52" fmla="*/ 2794596 w 6371569"/>
                <a:gd name="connsiteY52" fmla="*/ 4075410 h 4548521"/>
                <a:gd name="connsiteX53" fmla="*/ 2925565 w 6371569"/>
                <a:gd name="connsiteY53" fmla="*/ 3997622 h 4548521"/>
                <a:gd name="connsiteX54" fmla="*/ 3014465 w 6371569"/>
                <a:gd name="connsiteY54" fmla="*/ 3935710 h 4548521"/>
                <a:gd name="connsiteX55" fmla="*/ 3093840 w 6371569"/>
                <a:gd name="connsiteY55" fmla="*/ 3920629 h 4548521"/>
                <a:gd name="connsiteX56" fmla="*/ 3170040 w 6371569"/>
                <a:gd name="connsiteY56" fmla="*/ 3931741 h 4548521"/>
                <a:gd name="connsiteX57" fmla="*/ 3255765 w 6371569"/>
                <a:gd name="connsiteY57" fmla="*/ 3918247 h 4548521"/>
                <a:gd name="connsiteX58" fmla="*/ 3246240 w 6371569"/>
                <a:gd name="connsiteY58" fmla="*/ 3887291 h 4548521"/>
                <a:gd name="connsiteX59" fmla="*/ 3258940 w 6371569"/>
                <a:gd name="connsiteY59" fmla="*/ 3868241 h 4548521"/>
                <a:gd name="connsiteX60" fmla="*/ 3284340 w 6371569"/>
                <a:gd name="connsiteY60" fmla="*/ 3849191 h 4548521"/>
                <a:gd name="connsiteX61" fmla="*/ 3256558 w 6371569"/>
                <a:gd name="connsiteY61" fmla="*/ 3725366 h 4548521"/>
                <a:gd name="connsiteX62" fmla="*/ 3141465 w 6371569"/>
                <a:gd name="connsiteY62" fmla="*/ 3747591 h 4548521"/>
                <a:gd name="connsiteX63" fmla="*/ 3048958 w 6371569"/>
                <a:gd name="connsiteY63" fmla="*/ 3782518 h 4548521"/>
                <a:gd name="connsiteX64" fmla="*/ 3030340 w 6371569"/>
                <a:gd name="connsiteY64" fmla="*/ 3731716 h 4548521"/>
                <a:gd name="connsiteX65" fmla="*/ 3119240 w 6371569"/>
                <a:gd name="connsiteY65" fmla="*/ 3690441 h 4548521"/>
                <a:gd name="connsiteX66" fmla="*/ 3182740 w 6371569"/>
                <a:gd name="connsiteY66" fmla="*/ 3623766 h 4548521"/>
                <a:gd name="connsiteX67" fmla="*/ 3233540 w 6371569"/>
                <a:gd name="connsiteY67" fmla="*/ 3595191 h 4548521"/>
                <a:gd name="connsiteX68" fmla="*/ 3290690 w 6371569"/>
                <a:gd name="connsiteY68" fmla="*/ 3544391 h 4548521"/>
                <a:gd name="connsiteX69" fmla="*/ 3338315 w 6371569"/>
                <a:gd name="connsiteY69" fmla="*/ 3534866 h 4548521"/>
                <a:gd name="connsiteX70" fmla="*/ 3370065 w 6371569"/>
                <a:gd name="connsiteY70" fmla="*/ 3490416 h 4548521"/>
                <a:gd name="connsiteX71" fmla="*/ 3449440 w 6371569"/>
                <a:gd name="connsiteY71" fmla="*/ 3461841 h 4548521"/>
                <a:gd name="connsiteX72" fmla="*/ 3474840 w 6371569"/>
                <a:gd name="connsiteY72" fmla="*/ 3398341 h 4548521"/>
                <a:gd name="connsiteX73" fmla="*/ 3522465 w 6371569"/>
                <a:gd name="connsiteY73" fmla="*/ 3398341 h 4548521"/>
                <a:gd name="connsiteX74" fmla="*/ 3611365 w 6371569"/>
                <a:gd name="connsiteY74" fmla="*/ 3347541 h 4548521"/>
                <a:gd name="connsiteX75" fmla="*/ 3681215 w 6371569"/>
                <a:gd name="connsiteY75" fmla="*/ 3328491 h 4548521"/>
                <a:gd name="connsiteX76" fmla="*/ 3751065 w 6371569"/>
                <a:gd name="connsiteY76" fmla="*/ 3312616 h 4548521"/>
                <a:gd name="connsiteX77" fmla="*/ 3805040 w 6371569"/>
                <a:gd name="connsiteY77" fmla="*/ 3274516 h 4548521"/>
                <a:gd name="connsiteX78" fmla="*/ 3805040 w 6371569"/>
                <a:gd name="connsiteY78" fmla="*/ 3220541 h 4548521"/>
                <a:gd name="connsiteX79" fmla="*/ 3823658 w 6371569"/>
                <a:gd name="connsiteY79" fmla="*/ 3131643 h 4548521"/>
                <a:gd name="connsiteX80" fmla="*/ 3770115 w 6371569"/>
                <a:gd name="connsiteY80" fmla="*/ 3099891 h 4548521"/>
                <a:gd name="connsiteX81" fmla="*/ 3706615 w 6371569"/>
                <a:gd name="connsiteY81" fmla="*/ 3045916 h 4548521"/>
                <a:gd name="connsiteX82" fmla="*/ 3760590 w 6371569"/>
                <a:gd name="connsiteY82" fmla="*/ 2928441 h 4548521"/>
                <a:gd name="connsiteX83" fmla="*/ 3735190 w 6371569"/>
                <a:gd name="connsiteY83" fmla="*/ 2896691 h 4548521"/>
                <a:gd name="connsiteX84" fmla="*/ 3684390 w 6371569"/>
                <a:gd name="connsiteY84" fmla="*/ 2833191 h 4548521"/>
                <a:gd name="connsiteX85" fmla="*/ 3671690 w 6371569"/>
                <a:gd name="connsiteY85" fmla="*/ 2814141 h 4548521"/>
                <a:gd name="connsiteX86" fmla="*/ 3689152 w 6371569"/>
                <a:gd name="connsiteY86" fmla="*/ 2767310 h 4548521"/>
                <a:gd name="connsiteX87" fmla="*/ 3740747 w 6371569"/>
                <a:gd name="connsiteY87" fmla="*/ 2687142 h 4548521"/>
                <a:gd name="connsiteX88" fmla="*/ 3755827 w 6371569"/>
                <a:gd name="connsiteY88" fmla="*/ 2641897 h 4548521"/>
                <a:gd name="connsiteX89" fmla="*/ 3857427 w 6371569"/>
                <a:gd name="connsiteY89" fmla="*/ 2628404 h 4548521"/>
                <a:gd name="connsiteX90" fmla="*/ 3923309 w 6371569"/>
                <a:gd name="connsiteY90" fmla="*/ 2560141 h 4548521"/>
                <a:gd name="connsiteX91" fmla="*/ 3955421 w 6371569"/>
                <a:gd name="connsiteY91" fmla="*/ 2564906 h 4548521"/>
                <a:gd name="connsiteX92" fmla="*/ 4013003 w 6371569"/>
                <a:gd name="connsiteY92" fmla="*/ 2495848 h 4548521"/>
                <a:gd name="connsiteX93" fmla="*/ 4097934 w 6371569"/>
                <a:gd name="connsiteY93" fmla="*/ 2480766 h 4548521"/>
                <a:gd name="connsiteX94" fmla="*/ 4136034 w 6371569"/>
                <a:gd name="connsiteY94" fmla="*/ 2503785 h 4548521"/>
                <a:gd name="connsiteX95" fmla="*/ 4221759 w 6371569"/>
                <a:gd name="connsiteY95" fmla="*/ 2636340 h 4548521"/>
                <a:gd name="connsiteX96" fmla="*/ 4318597 w 6371569"/>
                <a:gd name="connsiteY96" fmla="*/ 2665709 h 4548521"/>
                <a:gd name="connsiteX97" fmla="*/ 4294784 w 6371569"/>
                <a:gd name="connsiteY97" fmla="*/ 2748260 h 4548521"/>
                <a:gd name="connsiteX98" fmla="*/ 4382096 w 6371569"/>
                <a:gd name="connsiteY98" fmla="*/ 2795091 h 4548521"/>
                <a:gd name="connsiteX99" fmla="*/ 4441628 w 6371569"/>
                <a:gd name="connsiteY99" fmla="*/ 2847478 h 4548521"/>
                <a:gd name="connsiteX100" fmla="*/ 4461471 w 6371569"/>
                <a:gd name="connsiteY100" fmla="*/ 2954635 h 4548521"/>
                <a:gd name="connsiteX101" fmla="*/ 4513859 w 6371569"/>
                <a:gd name="connsiteY101" fmla="*/ 3034804 h 4548521"/>
                <a:gd name="connsiteX102" fmla="*/ 4559896 w 6371569"/>
                <a:gd name="connsiteY102" fmla="*/ 3091953 h 4548521"/>
                <a:gd name="connsiteX103" fmla="*/ 4572958 w 6371569"/>
                <a:gd name="connsiteY103" fmla="*/ 3153868 h 4548521"/>
                <a:gd name="connsiteX104" fmla="*/ 4617408 w 6371569"/>
                <a:gd name="connsiteY104" fmla="*/ 3207843 h 4548521"/>
                <a:gd name="connsiteX105" fmla="*/ 4655508 w 6371569"/>
                <a:gd name="connsiteY105" fmla="*/ 3204668 h 4548521"/>
                <a:gd name="connsiteX106" fmla="*/ 4756747 w 6371569"/>
                <a:gd name="connsiteY106" fmla="*/ 3203872 h 4548521"/>
                <a:gd name="connsiteX107" fmla="*/ 4830565 w 6371569"/>
                <a:gd name="connsiteY107" fmla="*/ 3077666 h 4548521"/>
                <a:gd name="connsiteX108" fmla="*/ 4897240 w 6371569"/>
                <a:gd name="connsiteY108" fmla="*/ 2912566 h 4548521"/>
                <a:gd name="connsiteX109" fmla="*/ 4932165 w 6371569"/>
                <a:gd name="connsiteY109" fmla="*/ 2772866 h 4548521"/>
                <a:gd name="connsiteX110" fmla="*/ 4982965 w 6371569"/>
                <a:gd name="connsiteY110" fmla="*/ 2703016 h 4548521"/>
                <a:gd name="connsiteX111" fmla="*/ 5055990 w 6371569"/>
                <a:gd name="connsiteY111" fmla="*/ 2722066 h 4548521"/>
                <a:gd name="connsiteX112" fmla="*/ 5113140 w 6371569"/>
                <a:gd name="connsiteY112" fmla="*/ 2753816 h 4548521"/>
                <a:gd name="connsiteX113" fmla="*/ 5192515 w 6371569"/>
                <a:gd name="connsiteY113" fmla="*/ 2795091 h 4548521"/>
                <a:gd name="connsiteX114" fmla="*/ 5373490 w 6371569"/>
                <a:gd name="connsiteY114" fmla="*/ 2836366 h 4548521"/>
                <a:gd name="connsiteX115" fmla="*/ 5519108 w 6371569"/>
                <a:gd name="connsiteY115" fmla="*/ 2893518 h 4548521"/>
                <a:gd name="connsiteX116" fmla="*/ 5586215 w 6371569"/>
                <a:gd name="connsiteY116" fmla="*/ 2842716 h 4548521"/>
                <a:gd name="connsiteX117" fmla="*/ 5538590 w 6371569"/>
                <a:gd name="connsiteY117" fmla="*/ 2728416 h 4548521"/>
                <a:gd name="connsiteX118" fmla="*/ 5573515 w 6371569"/>
                <a:gd name="connsiteY118" fmla="*/ 2687141 h 4548521"/>
                <a:gd name="connsiteX119" fmla="*/ 5611183 w 6371569"/>
                <a:gd name="connsiteY119" fmla="*/ 2680793 h 4548521"/>
                <a:gd name="connsiteX120" fmla="*/ 5592133 w 6371569"/>
                <a:gd name="connsiteY120" fmla="*/ 2636343 h 4548521"/>
                <a:gd name="connsiteX121" fmla="*/ 5497315 w 6371569"/>
                <a:gd name="connsiteY121" fmla="*/ 2598241 h 4548521"/>
                <a:gd name="connsiteX122" fmla="*/ 5500490 w 6371569"/>
                <a:gd name="connsiteY122" fmla="*/ 2534741 h 4548521"/>
                <a:gd name="connsiteX123" fmla="*/ 5586215 w 6371569"/>
                <a:gd name="connsiteY123" fmla="*/ 2436316 h 4548521"/>
                <a:gd name="connsiteX124" fmla="*/ 5532240 w 6371569"/>
                <a:gd name="connsiteY124" fmla="*/ 2356941 h 4548521"/>
                <a:gd name="connsiteX125" fmla="*/ 5551290 w 6371569"/>
                <a:gd name="connsiteY125" fmla="*/ 2315666 h 4548521"/>
                <a:gd name="connsiteX126" fmla="*/ 5611615 w 6371569"/>
                <a:gd name="connsiteY126" fmla="*/ 2302966 h 4548521"/>
                <a:gd name="connsiteX127" fmla="*/ 5722740 w 6371569"/>
                <a:gd name="connsiteY127" fmla="*/ 2331541 h 4548521"/>
                <a:gd name="connsiteX128" fmla="*/ 5843390 w 6371569"/>
                <a:gd name="connsiteY128" fmla="*/ 2299791 h 4548521"/>
                <a:gd name="connsiteX129" fmla="*/ 6071990 w 6371569"/>
                <a:gd name="connsiteY129" fmla="*/ 2312491 h 4548521"/>
                <a:gd name="connsiteX130" fmla="*/ 6230740 w 6371569"/>
                <a:gd name="connsiteY130" fmla="*/ 2331541 h 4548521"/>
                <a:gd name="connsiteX131" fmla="*/ 6338690 w 6371569"/>
                <a:gd name="connsiteY131" fmla="*/ 2325191 h 4548521"/>
                <a:gd name="connsiteX132" fmla="*/ 6370440 w 6371569"/>
                <a:gd name="connsiteY132" fmla="*/ 2236291 h 4548521"/>
                <a:gd name="connsiteX133" fmla="*/ 6306940 w 6371569"/>
                <a:gd name="connsiteY133" fmla="*/ 2102941 h 4548521"/>
                <a:gd name="connsiteX134" fmla="*/ 6300590 w 6371569"/>
                <a:gd name="connsiteY134" fmla="*/ 2033091 h 4548521"/>
                <a:gd name="connsiteX135" fmla="*/ 6281540 w 6371569"/>
                <a:gd name="connsiteY135" fmla="*/ 1969591 h 4548521"/>
                <a:gd name="connsiteX136" fmla="*/ 6268840 w 6371569"/>
                <a:gd name="connsiteY136" fmla="*/ 1937841 h 4548521"/>
                <a:gd name="connsiteX137" fmla="*/ 6249790 w 6371569"/>
                <a:gd name="connsiteY137" fmla="*/ 1899741 h 4548521"/>
                <a:gd name="connsiteX138" fmla="*/ 6243440 w 6371569"/>
                <a:gd name="connsiteY138" fmla="*/ 1874341 h 4548521"/>
                <a:gd name="connsiteX139" fmla="*/ 6256140 w 6371569"/>
                <a:gd name="connsiteY139" fmla="*/ 1753691 h 4548521"/>
                <a:gd name="connsiteX140" fmla="*/ 6230740 w 6371569"/>
                <a:gd name="connsiteY140" fmla="*/ 1677491 h 4548521"/>
                <a:gd name="connsiteX141" fmla="*/ 6211690 w 6371569"/>
                <a:gd name="connsiteY141" fmla="*/ 1569541 h 4548521"/>
                <a:gd name="connsiteX142" fmla="*/ 6059290 w 6371569"/>
                <a:gd name="connsiteY142" fmla="*/ 1474291 h 4548521"/>
                <a:gd name="connsiteX143" fmla="*/ 6002140 w 6371569"/>
                <a:gd name="connsiteY143" fmla="*/ 1461591 h 4548521"/>
                <a:gd name="connsiteX144" fmla="*/ 5964040 w 6371569"/>
                <a:gd name="connsiteY144" fmla="*/ 1448891 h 4548521"/>
                <a:gd name="connsiteX145" fmla="*/ 5944990 w 6371569"/>
                <a:gd name="connsiteY145" fmla="*/ 1442541 h 4548521"/>
                <a:gd name="connsiteX146" fmla="*/ 5887840 w 6371569"/>
                <a:gd name="connsiteY146" fmla="*/ 1429841 h 4548521"/>
                <a:gd name="connsiteX147" fmla="*/ 5868790 w 6371569"/>
                <a:gd name="connsiteY147" fmla="*/ 1423491 h 4548521"/>
                <a:gd name="connsiteX148" fmla="*/ 5690990 w 6371569"/>
                <a:gd name="connsiteY148" fmla="*/ 1436191 h 4548521"/>
                <a:gd name="connsiteX149" fmla="*/ 5462390 w 6371569"/>
                <a:gd name="connsiteY149" fmla="*/ 1544141 h 4548521"/>
                <a:gd name="connsiteX150" fmla="*/ 5341740 w 6371569"/>
                <a:gd name="connsiteY150" fmla="*/ 1591766 h 4548521"/>
                <a:gd name="connsiteX151" fmla="*/ 5179815 w 6371569"/>
                <a:gd name="connsiteY151" fmla="*/ 1547316 h 4548521"/>
                <a:gd name="connsiteX152" fmla="*/ 5065515 w 6371569"/>
                <a:gd name="connsiteY152" fmla="*/ 1512391 h 4548521"/>
                <a:gd name="connsiteX153" fmla="*/ 4966658 w 6371569"/>
                <a:gd name="connsiteY153" fmla="*/ 1452068 h 4548521"/>
                <a:gd name="connsiteX154" fmla="*/ 4884108 w 6371569"/>
                <a:gd name="connsiteY154" fmla="*/ 1442543 h 4548521"/>
                <a:gd name="connsiteX155" fmla="*/ 4823783 w 6371569"/>
                <a:gd name="connsiteY155" fmla="*/ 1436193 h 4548521"/>
                <a:gd name="connsiteX156" fmla="*/ 4728965 w 6371569"/>
                <a:gd name="connsiteY156" fmla="*/ 1499691 h 4548521"/>
                <a:gd name="connsiteX157" fmla="*/ 4605140 w 6371569"/>
                <a:gd name="connsiteY157" fmla="*/ 1490166 h 4548521"/>
                <a:gd name="connsiteX158" fmla="*/ 4525765 w 6371569"/>
                <a:gd name="connsiteY158" fmla="*/ 1464766 h 4548521"/>
                <a:gd name="connsiteX159" fmla="*/ 4455915 w 6371569"/>
                <a:gd name="connsiteY159" fmla="*/ 1474291 h 4548521"/>
                <a:gd name="connsiteX160" fmla="*/ 4351140 w 6371569"/>
                <a:gd name="connsiteY160" fmla="*/ 1407616 h 4548521"/>
                <a:gd name="connsiteX161" fmla="*/ 4274940 w 6371569"/>
                <a:gd name="connsiteY161" fmla="*/ 1423491 h 4548521"/>
                <a:gd name="connsiteX162" fmla="*/ 4170165 w 6371569"/>
                <a:gd name="connsiteY162" fmla="*/ 1366341 h 4548521"/>
                <a:gd name="connsiteX163" fmla="*/ 4084440 w 6371569"/>
                <a:gd name="connsiteY163" fmla="*/ 1309191 h 4548521"/>
                <a:gd name="connsiteX164" fmla="*/ 4027290 w 6371569"/>
                <a:gd name="connsiteY164" fmla="*/ 1242516 h 4548521"/>
                <a:gd name="connsiteX165" fmla="*/ 3878065 w 6371569"/>
                <a:gd name="connsiteY165" fmla="*/ 1286966 h 4548521"/>
                <a:gd name="connsiteX166" fmla="*/ 3747890 w 6371569"/>
                <a:gd name="connsiteY166" fmla="*/ 1271091 h 4548521"/>
                <a:gd name="connsiteX167" fmla="*/ 3652640 w 6371569"/>
                <a:gd name="connsiteY167" fmla="*/ 1255216 h 4548521"/>
                <a:gd name="connsiteX168" fmla="*/ 3573265 w 6371569"/>
                <a:gd name="connsiteY168" fmla="*/ 1277441 h 4548521"/>
                <a:gd name="connsiteX169" fmla="*/ 3487540 w 6371569"/>
                <a:gd name="connsiteY169" fmla="*/ 1404441 h 4548521"/>
                <a:gd name="connsiteX170" fmla="*/ 3515683 w 6371569"/>
                <a:gd name="connsiteY170" fmla="*/ 1499693 h 4548521"/>
                <a:gd name="connsiteX171" fmla="*/ 3465315 w 6371569"/>
                <a:gd name="connsiteY171" fmla="*/ 1506041 h 4548521"/>
                <a:gd name="connsiteX172" fmla="*/ 3357365 w 6371569"/>
                <a:gd name="connsiteY172" fmla="*/ 1563191 h 4548521"/>
                <a:gd name="connsiteX173" fmla="*/ 3281165 w 6371569"/>
                <a:gd name="connsiteY173" fmla="*/ 1521916 h 4548521"/>
                <a:gd name="connsiteX174" fmla="*/ 3230365 w 6371569"/>
                <a:gd name="connsiteY174" fmla="*/ 1477466 h 4548521"/>
                <a:gd name="connsiteX175" fmla="*/ 3176390 w 6371569"/>
                <a:gd name="connsiteY175" fmla="*/ 1429841 h 4548521"/>
                <a:gd name="connsiteX176" fmla="*/ 3157340 w 6371569"/>
                <a:gd name="connsiteY176" fmla="*/ 1410791 h 4548521"/>
                <a:gd name="connsiteX177" fmla="*/ 3150990 w 6371569"/>
                <a:gd name="connsiteY177" fmla="*/ 1439366 h 4548521"/>
                <a:gd name="connsiteX178" fmla="*/ 3128765 w 6371569"/>
                <a:gd name="connsiteY178" fmla="*/ 1413966 h 4548521"/>
                <a:gd name="connsiteX179" fmla="*/ 3093840 w 6371569"/>
                <a:gd name="connsiteY179" fmla="*/ 1394916 h 4548521"/>
                <a:gd name="connsiteX180" fmla="*/ 3077965 w 6371569"/>
                <a:gd name="connsiteY180" fmla="*/ 1359991 h 4548521"/>
                <a:gd name="connsiteX181" fmla="*/ 3043040 w 6371569"/>
                <a:gd name="connsiteY181" fmla="*/ 1321891 h 4548521"/>
                <a:gd name="connsiteX182" fmla="*/ 3017640 w 6371569"/>
                <a:gd name="connsiteY182" fmla="*/ 1271091 h 4548521"/>
                <a:gd name="connsiteX183" fmla="*/ 3030340 w 6371569"/>
                <a:gd name="connsiteY183" fmla="*/ 1232991 h 4548521"/>
                <a:gd name="connsiteX184" fmla="*/ 3011290 w 6371569"/>
                <a:gd name="connsiteY184" fmla="*/ 1213941 h 4548521"/>
                <a:gd name="connsiteX185" fmla="*/ 2985890 w 6371569"/>
                <a:gd name="connsiteY185" fmla="*/ 1194891 h 4548521"/>
                <a:gd name="connsiteX186" fmla="*/ 2966840 w 6371569"/>
                <a:gd name="connsiteY186" fmla="*/ 1169491 h 4548521"/>
                <a:gd name="connsiteX187" fmla="*/ 2935090 w 6371569"/>
                <a:gd name="connsiteY187" fmla="*/ 1166316 h 4548521"/>
                <a:gd name="connsiteX188" fmla="*/ 2862065 w 6371569"/>
                <a:gd name="connsiteY188" fmla="*/ 1102816 h 4548521"/>
                <a:gd name="connsiteX189" fmla="*/ 2823965 w 6371569"/>
                <a:gd name="connsiteY189" fmla="*/ 1086941 h 4548521"/>
                <a:gd name="connsiteX190" fmla="*/ 2785865 w 6371569"/>
                <a:gd name="connsiteY190" fmla="*/ 1052016 h 4548521"/>
                <a:gd name="connsiteX191" fmla="*/ 2801740 w 6371569"/>
                <a:gd name="connsiteY191" fmla="*/ 1004391 h 4548521"/>
                <a:gd name="connsiteX192" fmla="*/ 2757290 w 6371569"/>
                <a:gd name="connsiteY192" fmla="*/ 966291 h 4548521"/>
                <a:gd name="connsiteX193" fmla="*/ 2719190 w 6371569"/>
                <a:gd name="connsiteY193" fmla="*/ 928191 h 4548521"/>
                <a:gd name="connsiteX194" fmla="*/ 2700140 w 6371569"/>
                <a:gd name="connsiteY194" fmla="*/ 915491 h 4548521"/>
                <a:gd name="connsiteX195" fmla="*/ 2655690 w 6371569"/>
                <a:gd name="connsiteY195" fmla="*/ 871041 h 4548521"/>
                <a:gd name="connsiteX196" fmla="*/ 2630290 w 6371569"/>
                <a:gd name="connsiteY196" fmla="*/ 832941 h 4548521"/>
                <a:gd name="connsiteX197" fmla="*/ 2598540 w 6371569"/>
                <a:gd name="connsiteY197" fmla="*/ 801191 h 4548521"/>
                <a:gd name="connsiteX198" fmla="*/ 2585840 w 6371569"/>
                <a:gd name="connsiteY198" fmla="*/ 782141 h 4548521"/>
                <a:gd name="connsiteX199" fmla="*/ 2522340 w 6371569"/>
                <a:gd name="connsiteY199" fmla="*/ 744041 h 4548521"/>
                <a:gd name="connsiteX200" fmla="*/ 2503290 w 6371569"/>
                <a:gd name="connsiteY200" fmla="*/ 724991 h 4548521"/>
                <a:gd name="connsiteX201" fmla="*/ 2452490 w 6371569"/>
                <a:gd name="connsiteY201" fmla="*/ 693241 h 4548521"/>
                <a:gd name="connsiteX202" fmla="*/ 2376290 w 6371569"/>
                <a:gd name="connsiteY202" fmla="*/ 642441 h 4548521"/>
                <a:gd name="connsiteX203" fmla="*/ 2331840 w 6371569"/>
                <a:gd name="connsiteY203" fmla="*/ 585291 h 4548521"/>
                <a:gd name="connsiteX204" fmla="*/ 2293740 w 6371569"/>
                <a:gd name="connsiteY204" fmla="*/ 547191 h 4548521"/>
                <a:gd name="connsiteX205" fmla="*/ 2268340 w 6371569"/>
                <a:gd name="connsiteY205" fmla="*/ 496391 h 4548521"/>
                <a:gd name="connsiteX206" fmla="*/ 2223890 w 6371569"/>
                <a:gd name="connsiteY206" fmla="*/ 350341 h 4548521"/>
                <a:gd name="connsiteX207" fmla="*/ 2211190 w 6371569"/>
                <a:gd name="connsiteY207" fmla="*/ 331291 h 4548521"/>
                <a:gd name="connsiteX208" fmla="*/ 2204840 w 6371569"/>
                <a:gd name="connsiteY208" fmla="*/ 312241 h 4548521"/>
                <a:gd name="connsiteX209" fmla="*/ 2179440 w 6371569"/>
                <a:gd name="connsiteY209" fmla="*/ 274141 h 4548521"/>
                <a:gd name="connsiteX210" fmla="*/ 2122290 w 6371569"/>
                <a:gd name="connsiteY210" fmla="*/ 134441 h 4548521"/>
                <a:gd name="connsiteX211" fmla="*/ 2096890 w 6371569"/>
                <a:gd name="connsiteY211" fmla="*/ 96341 h 4548521"/>
                <a:gd name="connsiteX212" fmla="*/ 2071490 w 6371569"/>
                <a:gd name="connsiteY212" fmla="*/ 89991 h 4548521"/>
                <a:gd name="connsiteX213" fmla="*/ 2001640 w 6371569"/>
                <a:gd name="connsiteY213" fmla="*/ 58241 h 4548521"/>
                <a:gd name="connsiteX214" fmla="*/ 1982590 w 6371569"/>
                <a:gd name="connsiteY214" fmla="*/ 45541 h 4548521"/>
                <a:gd name="connsiteX215" fmla="*/ 1684140 w 6371569"/>
                <a:gd name="connsiteY215" fmla="*/ 26491 h 4548521"/>
                <a:gd name="connsiteX216" fmla="*/ 763390 w 6371569"/>
                <a:gd name="connsiteY216" fmla="*/ 13791 h 4548521"/>
                <a:gd name="connsiteX217" fmla="*/ 503040 w 6371569"/>
                <a:gd name="connsiteY217" fmla="*/ 1091 h 4548521"/>
                <a:gd name="connsiteX218" fmla="*/ 452240 w 6371569"/>
                <a:gd name="connsiteY218" fmla="*/ 20141 h 4548521"/>
                <a:gd name="connsiteX219" fmla="*/ 134740 w 6371569"/>
                <a:gd name="connsiteY219" fmla="*/ 20141 h 4548521"/>
                <a:gd name="connsiteX220" fmla="*/ 45840 w 6371569"/>
                <a:gd name="connsiteY220" fmla="*/ 64591 h 4548521"/>
                <a:gd name="connsiteX221" fmla="*/ 26790 w 6371569"/>
                <a:gd name="connsiteY221" fmla="*/ 229691 h 4548521"/>
                <a:gd name="connsiteX222" fmla="*/ 7740 w 6371569"/>
                <a:gd name="connsiteY222" fmla="*/ 369391 h 4548521"/>
                <a:gd name="connsiteX223" fmla="*/ 20440 w 6371569"/>
                <a:gd name="connsiteY223" fmla="*/ 470991 h 4548521"/>
                <a:gd name="connsiteX0" fmla="*/ 45840 w 6371569"/>
                <a:gd name="connsiteY0" fmla="*/ 83641 h 4541356"/>
                <a:gd name="connsiteX1" fmla="*/ 39490 w 6371569"/>
                <a:gd name="connsiteY1" fmla="*/ 121741 h 4541356"/>
                <a:gd name="connsiteX2" fmla="*/ 33140 w 6371569"/>
                <a:gd name="connsiteY2" fmla="*/ 140791 h 4541356"/>
                <a:gd name="connsiteX3" fmla="*/ 14090 w 6371569"/>
                <a:gd name="connsiteY3" fmla="*/ 223341 h 4541356"/>
                <a:gd name="connsiteX4" fmla="*/ 7740 w 6371569"/>
                <a:gd name="connsiteY4" fmla="*/ 928191 h 4541356"/>
                <a:gd name="connsiteX5" fmla="*/ 1390 w 6371569"/>
                <a:gd name="connsiteY5" fmla="*/ 947241 h 4541356"/>
                <a:gd name="connsiteX6" fmla="*/ 39490 w 6371569"/>
                <a:gd name="connsiteY6" fmla="*/ 1848941 h 4541356"/>
                <a:gd name="connsiteX7" fmla="*/ 20440 w 6371569"/>
                <a:gd name="connsiteY7" fmla="*/ 2820491 h 4541356"/>
                <a:gd name="connsiteX8" fmla="*/ 26790 w 6371569"/>
                <a:gd name="connsiteY8" fmla="*/ 2852241 h 4541356"/>
                <a:gd name="connsiteX9" fmla="*/ 33140 w 6371569"/>
                <a:gd name="connsiteY9" fmla="*/ 3131641 h 4541356"/>
                <a:gd name="connsiteX10" fmla="*/ 39490 w 6371569"/>
                <a:gd name="connsiteY10" fmla="*/ 3703141 h 4541356"/>
                <a:gd name="connsiteX11" fmla="*/ 64890 w 6371569"/>
                <a:gd name="connsiteY11" fmla="*/ 3709491 h 4541356"/>
                <a:gd name="connsiteX12" fmla="*/ 102990 w 6371569"/>
                <a:gd name="connsiteY12" fmla="*/ 3722191 h 4541356"/>
                <a:gd name="connsiteX13" fmla="*/ 141090 w 6371569"/>
                <a:gd name="connsiteY13" fmla="*/ 3734891 h 4541356"/>
                <a:gd name="connsiteX14" fmla="*/ 210940 w 6371569"/>
                <a:gd name="connsiteY14" fmla="*/ 3766641 h 4541356"/>
                <a:gd name="connsiteX15" fmla="*/ 287140 w 6371569"/>
                <a:gd name="connsiteY15" fmla="*/ 3823791 h 4541356"/>
                <a:gd name="connsiteX16" fmla="*/ 306190 w 6371569"/>
                <a:gd name="connsiteY16" fmla="*/ 3836491 h 4541356"/>
                <a:gd name="connsiteX17" fmla="*/ 318890 w 6371569"/>
                <a:gd name="connsiteY17" fmla="*/ 3855541 h 4541356"/>
                <a:gd name="connsiteX18" fmla="*/ 331590 w 6371569"/>
                <a:gd name="connsiteY18" fmla="*/ 3893641 h 4541356"/>
                <a:gd name="connsiteX19" fmla="*/ 363340 w 6371569"/>
                <a:gd name="connsiteY19" fmla="*/ 3925391 h 4541356"/>
                <a:gd name="connsiteX20" fmla="*/ 382390 w 6371569"/>
                <a:gd name="connsiteY20" fmla="*/ 3963491 h 4541356"/>
                <a:gd name="connsiteX21" fmla="*/ 388740 w 6371569"/>
                <a:gd name="connsiteY21" fmla="*/ 3988891 h 4541356"/>
                <a:gd name="connsiteX22" fmla="*/ 433190 w 6371569"/>
                <a:gd name="connsiteY22" fmla="*/ 4077791 h 4541356"/>
                <a:gd name="connsiteX23" fmla="*/ 503040 w 6371569"/>
                <a:gd name="connsiteY23" fmla="*/ 4065091 h 4541356"/>
                <a:gd name="connsiteX24" fmla="*/ 598290 w 6371569"/>
                <a:gd name="connsiteY24" fmla="*/ 4065091 h 4541356"/>
                <a:gd name="connsiteX25" fmla="*/ 655440 w 6371569"/>
                <a:gd name="connsiteY25" fmla="*/ 4026991 h 4541356"/>
                <a:gd name="connsiteX26" fmla="*/ 649090 w 6371569"/>
                <a:gd name="connsiteY26" fmla="*/ 3944441 h 4541356"/>
                <a:gd name="connsiteX27" fmla="*/ 718940 w 6371569"/>
                <a:gd name="connsiteY27" fmla="*/ 3919041 h 4541356"/>
                <a:gd name="connsiteX28" fmla="*/ 807840 w 6371569"/>
                <a:gd name="connsiteY28" fmla="*/ 3919041 h 4541356"/>
                <a:gd name="connsiteX29" fmla="*/ 915790 w 6371569"/>
                <a:gd name="connsiteY29" fmla="*/ 3988891 h 4541356"/>
                <a:gd name="connsiteX30" fmla="*/ 1011040 w 6371569"/>
                <a:gd name="connsiteY30" fmla="*/ 4026991 h 4541356"/>
                <a:gd name="connsiteX31" fmla="*/ 1087240 w 6371569"/>
                <a:gd name="connsiteY31" fmla="*/ 4090491 h 4541356"/>
                <a:gd name="connsiteX32" fmla="*/ 1157090 w 6371569"/>
                <a:gd name="connsiteY32" fmla="*/ 4084141 h 4541356"/>
                <a:gd name="connsiteX33" fmla="*/ 1157090 w 6371569"/>
                <a:gd name="connsiteY33" fmla="*/ 4039691 h 4541356"/>
                <a:gd name="connsiteX34" fmla="*/ 1265040 w 6371569"/>
                <a:gd name="connsiteY34" fmla="*/ 4058741 h 4541356"/>
                <a:gd name="connsiteX35" fmla="*/ 1366640 w 6371569"/>
                <a:gd name="connsiteY35" fmla="*/ 4096841 h 4541356"/>
                <a:gd name="connsiteX36" fmla="*/ 1411090 w 6371569"/>
                <a:gd name="connsiteY36" fmla="*/ 4122241 h 4541356"/>
                <a:gd name="connsiteX37" fmla="*/ 1468240 w 6371569"/>
                <a:gd name="connsiteY37" fmla="*/ 4166691 h 4541356"/>
                <a:gd name="connsiteX38" fmla="*/ 1569840 w 6371569"/>
                <a:gd name="connsiteY38" fmla="*/ 4217491 h 4541356"/>
                <a:gd name="connsiteX39" fmla="*/ 1595240 w 6371569"/>
                <a:gd name="connsiteY39" fmla="*/ 4230191 h 4541356"/>
                <a:gd name="connsiteX40" fmla="*/ 1709540 w 6371569"/>
                <a:gd name="connsiteY40" fmla="*/ 4300041 h 4541356"/>
                <a:gd name="connsiteX41" fmla="*/ 1728590 w 6371569"/>
                <a:gd name="connsiteY41" fmla="*/ 4306391 h 4541356"/>
                <a:gd name="connsiteX42" fmla="*/ 1880990 w 6371569"/>
                <a:gd name="connsiteY42" fmla="*/ 4382591 h 4541356"/>
                <a:gd name="connsiteX43" fmla="*/ 1919090 w 6371569"/>
                <a:gd name="connsiteY43" fmla="*/ 4395291 h 4541356"/>
                <a:gd name="connsiteX44" fmla="*/ 1963540 w 6371569"/>
                <a:gd name="connsiteY44" fmla="*/ 4414341 h 4541356"/>
                <a:gd name="connsiteX45" fmla="*/ 2115940 w 6371569"/>
                <a:gd name="connsiteY45" fmla="*/ 4471491 h 4541356"/>
                <a:gd name="connsiteX46" fmla="*/ 2198490 w 6371569"/>
                <a:gd name="connsiteY46" fmla="*/ 4541341 h 4541356"/>
                <a:gd name="connsiteX47" fmla="*/ 2335809 w 6371569"/>
                <a:gd name="connsiteY47" fmla="*/ 4478635 h 4541356"/>
                <a:gd name="connsiteX48" fmla="*/ 2405658 w 6371569"/>
                <a:gd name="connsiteY48" fmla="*/ 4398466 h 4541356"/>
                <a:gd name="connsiteX49" fmla="*/ 2500909 w 6371569"/>
                <a:gd name="connsiteY49" fmla="*/ 4357191 h 4541356"/>
                <a:gd name="connsiteX50" fmla="*/ 2610014 w 6371569"/>
                <a:gd name="connsiteY50" fmla="*/ 4236544 h 4541356"/>
                <a:gd name="connsiteX51" fmla="*/ 2681090 w 6371569"/>
                <a:gd name="connsiteY51" fmla="*/ 4139704 h 4541356"/>
                <a:gd name="connsiteX52" fmla="*/ 2794596 w 6371569"/>
                <a:gd name="connsiteY52" fmla="*/ 4075410 h 4541356"/>
                <a:gd name="connsiteX53" fmla="*/ 2925565 w 6371569"/>
                <a:gd name="connsiteY53" fmla="*/ 3997622 h 4541356"/>
                <a:gd name="connsiteX54" fmla="*/ 3014465 w 6371569"/>
                <a:gd name="connsiteY54" fmla="*/ 3935710 h 4541356"/>
                <a:gd name="connsiteX55" fmla="*/ 3093840 w 6371569"/>
                <a:gd name="connsiteY55" fmla="*/ 3920629 h 4541356"/>
                <a:gd name="connsiteX56" fmla="*/ 3170040 w 6371569"/>
                <a:gd name="connsiteY56" fmla="*/ 3931741 h 4541356"/>
                <a:gd name="connsiteX57" fmla="*/ 3255765 w 6371569"/>
                <a:gd name="connsiteY57" fmla="*/ 3918247 h 4541356"/>
                <a:gd name="connsiteX58" fmla="*/ 3246240 w 6371569"/>
                <a:gd name="connsiteY58" fmla="*/ 3887291 h 4541356"/>
                <a:gd name="connsiteX59" fmla="*/ 3258940 w 6371569"/>
                <a:gd name="connsiteY59" fmla="*/ 3868241 h 4541356"/>
                <a:gd name="connsiteX60" fmla="*/ 3284340 w 6371569"/>
                <a:gd name="connsiteY60" fmla="*/ 3849191 h 4541356"/>
                <a:gd name="connsiteX61" fmla="*/ 3256558 w 6371569"/>
                <a:gd name="connsiteY61" fmla="*/ 3725366 h 4541356"/>
                <a:gd name="connsiteX62" fmla="*/ 3141465 w 6371569"/>
                <a:gd name="connsiteY62" fmla="*/ 3747591 h 4541356"/>
                <a:gd name="connsiteX63" fmla="*/ 3048958 w 6371569"/>
                <a:gd name="connsiteY63" fmla="*/ 3782518 h 4541356"/>
                <a:gd name="connsiteX64" fmla="*/ 3030340 w 6371569"/>
                <a:gd name="connsiteY64" fmla="*/ 3731716 h 4541356"/>
                <a:gd name="connsiteX65" fmla="*/ 3119240 w 6371569"/>
                <a:gd name="connsiteY65" fmla="*/ 3690441 h 4541356"/>
                <a:gd name="connsiteX66" fmla="*/ 3182740 w 6371569"/>
                <a:gd name="connsiteY66" fmla="*/ 3623766 h 4541356"/>
                <a:gd name="connsiteX67" fmla="*/ 3233540 w 6371569"/>
                <a:gd name="connsiteY67" fmla="*/ 3595191 h 4541356"/>
                <a:gd name="connsiteX68" fmla="*/ 3290690 w 6371569"/>
                <a:gd name="connsiteY68" fmla="*/ 3544391 h 4541356"/>
                <a:gd name="connsiteX69" fmla="*/ 3338315 w 6371569"/>
                <a:gd name="connsiteY69" fmla="*/ 3534866 h 4541356"/>
                <a:gd name="connsiteX70" fmla="*/ 3370065 w 6371569"/>
                <a:gd name="connsiteY70" fmla="*/ 3490416 h 4541356"/>
                <a:gd name="connsiteX71" fmla="*/ 3449440 w 6371569"/>
                <a:gd name="connsiteY71" fmla="*/ 3461841 h 4541356"/>
                <a:gd name="connsiteX72" fmla="*/ 3474840 w 6371569"/>
                <a:gd name="connsiteY72" fmla="*/ 3398341 h 4541356"/>
                <a:gd name="connsiteX73" fmla="*/ 3522465 w 6371569"/>
                <a:gd name="connsiteY73" fmla="*/ 3398341 h 4541356"/>
                <a:gd name="connsiteX74" fmla="*/ 3611365 w 6371569"/>
                <a:gd name="connsiteY74" fmla="*/ 3347541 h 4541356"/>
                <a:gd name="connsiteX75" fmla="*/ 3681215 w 6371569"/>
                <a:gd name="connsiteY75" fmla="*/ 3328491 h 4541356"/>
                <a:gd name="connsiteX76" fmla="*/ 3751065 w 6371569"/>
                <a:gd name="connsiteY76" fmla="*/ 3312616 h 4541356"/>
                <a:gd name="connsiteX77" fmla="*/ 3805040 w 6371569"/>
                <a:gd name="connsiteY77" fmla="*/ 3274516 h 4541356"/>
                <a:gd name="connsiteX78" fmla="*/ 3805040 w 6371569"/>
                <a:gd name="connsiteY78" fmla="*/ 3220541 h 4541356"/>
                <a:gd name="connsiteX79" fmla="*/ 3823658 w 6371569"/>
                <a:gd name="connsiteY79" fmla="*/ 3131643 h 4541356"/>
                <a:gd name="connsiteX80" fmla="*/ 3770115 w 6371569"/>
                <a:gd name="connsiteY80" fmla="*/ 3099891 h 4541356"/>
                <a:gd name="connsiteX81" fmla="*/ 3706615 w 6371569"/>
                <a:gd name="connsiteY81" fmla="*/ 3045916 h 4541356"/>
                <a:gd name="connsiteX82" fmla="*/ 3760590 w 6371569"/>
                <a:gd name="connsiteY82" fmla="*/ 2928441 h 4541356"/>
                <a:gd name="connsiteX83" fmla="*/ 3735190 w 6371569"/>
                <a:gd name="connsiteY83" fmla="*/ 2896691 h 4541356"/>
                <a:gd name="connsiteX84" fmla="*/ 3684390 w 6371569"/>
                <a:gd name="connsiteY84" fmla="*/ 2833191 h 4541356"/>
                <a:gd name="connsiteX85" fmla="*/ 3671690 w 6371569"/>
                <a:gd name="connsiteY85" fmla="*/ 2814141 h 4541356"/>
                <a:gd name="connsiteX86" fmla="*/ 3689152 w 6371569"/>
                <a:gd name="connsiteY86" fmla="*/ 2767310 h 4541356"/>
                <a:gd name="connsiteX87" fmla="*/ 3740747 w 6371569"/>
                <a:gd name="connsiteY87" fmla="*/ 2687142 h 4541356"/>
                <a:gd name="connsiteX88" fmla="*/ 3755827 w 6371569"/>
                <a:gd name="connsiteY88" fmla="*/ 2641897 h 4541356"/>
                <a:gd name="connsiteX89" fmla="*/ 3857427 w 6371569"/>
                <a:gd name="connsiteY89" fmla="*/ 2628404 h 4541356"/>
                <a:gd name="connsiteX90" fmla="*/ 3923309 w 6371569"/>
                <a:gd name="connsiteY90" fmla="*/ 2560141 h 4541356"/>
                <a:gd name="connsiteX91" fmla="*/ 3955421 w 6371569"/>
                <a:gd name="connsiteY91" fmla="*/ 2564906 h 4541356"/>
                <a:gd name="connsiteX92" fmla="*/ 4013003 w 6371569"/>
                <a:gd name="connsiteY92" fmla="*/ 2495848 h 4541356"/>
                <a:gd name="connsiteX93" fmla="*/ 4097934 w 6371569"/>
                <a:gd name="connsiteY93" fmla="*/ 2480766 h 4541356"/>
                <a:gd name="connsiteX94" fmla="*/ 4136034 w 6371569"/>
                <a:gd name="connsiteY94" fmla="*/ 2503785 h 4541356"/>
                <a:gd name="connsiteX95" fmla="*/ 4221759 w 6371569"/>
                <a:gd name="connsiteY95" fmla="*/ 2636340 h 4541356"/>
                <a:gd name="connsiteX96" fmla="*/ 4318597 w 6371569"/>
                <a:gd name="connsiteY96" fmla="*/ 2665709 h 4541356"/>
                <a:gd name="connsiteX97" fmla="*/ 4294784 w 6371569"/>
                <a:gd name="connsiteY97" fmla="*/ 2748260 h 4541356"/>
                <a:gd name="connsiteX98" fmla="*/ 4382096 w 6371569"/>
                <a:gd name="connsiteY98" fmla="*/ 2795091 h 4541356"/>
                <a:gd name="connsiteX99" fmla="*/ 4441628 w 6371569"/>
                <a:gd name="connsiteY99" fmla="*/ 2847478 h 4541356"/>
                <a:gd name="connsiteX100" fmla="*/ 4461471 w 6371569"/>
                <a:gd name="connsiteY100" fmla="*/ 2954635 h 4541356"/>
                <a:gd name="connsiteX101" fmla="*/ 4513859 w 6371569"/>
                <a:gd name="connsiteY101" fmla="*/ 3034804 h 4541356"/>
                <a:gd name="connsiteX102" fmla="*/ 4559896 w 6371569"/>
                <a:gd name="connsiteY102" fmla="*/ 3091953 h 4541356"/>
                <a:gd name="connsiteX103" fmla="*/ 4572958 w 6371569"/>
                <a:gd name="connsiteY103" fmla="*/ 3153868 h 4541356"/>
                <a:gd name="connsiteX104" fmla="*/ 4617408 w 6371569"/>
                <a:gd name="connsiteY104" fmla="*/ 3207843 h 4541356"/>
                <a:gd name="connsiteX105" fmla="*/ 4655508 w 6371569"/>
                <a:gd name="connsiteY105" fmla="*/ 3204668 h 4541356"/>
                <a:gd name="connsiteX106" fmla="*/ 4756747 w 6371569"/>
                <a:gd name="connsiteY106" fmla="*/ 3203872 h 4541356"/>
                <a:gd name="connsiteX107" fmla="*/ 4830565 w 6371569"/>
                <a:gd name="connsiteY107" fmla="*/ 3077666 h 4541356"/>
                <a:gd name="connsiteX108" fmla="*/ 4897240 w 6371569"/>
                <a:gd name="connsiteY108" fmla="*/ 2912566 h 4541356"/>
                <a:gd name="connsiteX109" fmla="*/ 4932165 w 6371569"/>
                <a:gd name="connsiteY109" fmla="*/ 2772866 h 4541356"/>
                <a:gd name="connsiteX110" fmla="*/ 4982965 w 6371569"/>
                <a:gd name="connsiteY110" fmla="*/ 2703016 h 4541356"/>
                <a:gd name="connsiteX111" fmla="*/ 5055990 w 6371569"/>
                <a:gd name="connsiteY111" fmla="*/ 2722066 h 4541356"/>
                <a:gd name="connsiteX112" fmla="*/ 5113140 w 6371569"/>
                <a:gd name="connsiteY112" fmla="*/ 2753816 h 4541356"/>
                <a:gd name="connsiteX113" fmla="*/ 5192515 w 6371569"/>
                <a:gd name="connsiteY113" fmla="*/ 2795091 h 4541356"/>
                <a:gd name="connsiteX114" fmla="*/ 5373490 w 6371569"/>
                <a:gd name="connsiteY114" fmla="*/ 2836366 h 4541356"/>
                <a:gd name="connsiteX115" fmla="*/ 5519108 w 6371569"/>
                <a:gd name="connsiteY115" fmla="*/ 2893518 h 4541356"/>
                <a:gd name="connsiteX116" fmla="*/ 5586215 w 6371569"/>
                <a:gd name="connsiteY116" fmla="*/ 2842716 h 4541356"/>
                <a:gd name="connsiteX117" fmla="*/ 5538590 w 6371569"/>
                <a:gd name="connsiteY117" fmla="*/ 2728416 h 4541356"/>
                <a:gd name="connsiteX118" fmla="*/ 5573515 w 6371569"/>
                <a:gd name="connsiteY118" fmla="*/ 2687141 h 4541356"/>
                <a:gd name="connsiteX119" fmla="*/ 5611183 w 6371569"/>
                <a:gd name="connsiteY119" fmla="*/ 2680793 h 4541356"/>
                <a:gd name="connsiteX120" fmla="*/ 5592133 w 6371569"/>
                <a:gd name="connsiteY120" fmla="*/ 2636343 h 4541356"/>
                <a:gd name="connsiteX121" fmla="*/ 5497315 w 6371569"/>
                <a:gd name="connsiteY121" fmla="*/ 2598241 h 4541356"/>
                <a:gd name="connsiteX122" fmla="*/ 5500490 w 6371569"/>
                <a:gd name="connsiteY122" fmla="*/ 2534741 h 4541356"/>
                <a:gd name="connsiteX123" fmla="*/ 5586215 w 6371569"/>
                <a:gd name="connsiteY123" fmla="*/ 2436316 h 4541356"/>
                <a:gd name="connsiteX124" fmla="*/ 5532240 w 6371569"/>
                <a:gd name="connsiteY124" fmla="*/ 2356941 h 4541356"/>
                <a:gd name="connsiteX125" fmla="*/ 5551290 w 6371569"/>
                <a:gd name="connsiteY125" fmla="*/ 2315666 h 4541356"/>
                <a:gd name="connsiteX126" fmla="*/ 5611615 w 6371569"/>
                <a:gd name="connsiteY126" fmla="*/ 2302966 h 4541356"/>
                <a:gd name="connsiteX127" fmla="*/ 5722740 w 6371569"/>
                <a:gd name="connsiteY127" fmla="*/ 2331541 h 4541356"/>
                <a:gd name="connsiteX128" fmla="*/ 5843390 w 6371569"/>
                <a:gd name="connsiteY128" fmla="*/ 2299791 h 4541356"/>
                <a:gd name="connsiteX129" fmla="*/ 6071990 w 6371569"/>
                <a:gd name="connsiteY129" fmla="*/ 2312491 h 4541356"/>
                <a:gd name="connsiteX130" fmla="*/ 6230740 w 6371569"/>
                <a:gd name="connsiteY130" fmla="*/ 2331541 h 4541356"/>
                <a:gd name="connsiteX131" fmla="*/ 6338690 w 6371569"/>
                <a:gd name="connsiteY131" fmla="*/ 2325191 h 4541356"/>
                <a:gd name="connsiteX132" fmla="*/ 6370440 w 6371569"/>
                <a:gd name="connsiteY132" fmla="*/ 2236291 h 4541356"/>
                <a:gd name="connsiteX133" fmla="*/ 6306940 w 6371569"/>
                <a:gd name="connsiteY133" fmla="*/ 2102941 h 4541356"/>
                <a:gd name="connsiteX134" fmla="*/ 6300590 w 6371569"/>
                <a:gd name="connsiteY134" fmla="*/ 2033091 h 4541356"/>
                <a:gd name="connsiteX135" fmla="*/ 6281540 w 6371569"/>
                <a:gd name="connsiteY135" fmla="*/ 1969591 h 4541356"/>
                <a:gd name="connsiteX136" fmla="*/ 6268840 w 6371569"/>
                <a:gd name="connsiteY136" fmla="*/ 1937841 h 4541356"/>
                <a:gd name="connsiteX137" fmla="*/ 6249790 w 6371569"/>
                <a:gd name="connsiteY137" fmla="*/ 1899741 h 4541356"/>
                <a:gd name="connsiteX138" fmla="*/ 6243440 w 6371569"/>
                <a:gd name="connsiteY138" fmla="*/ 1874341 h 4541356"/>
                <a:gd name="connsiteX139" fmla="*/ 6256140 w 6371569"/>
                <a:gd name="connsiteY139" fmla="*/ 1753691 h 4541356"/>
                <a:gd name="connsiteX140" fmla="*/ 6230740 w 6371569"/>
                <a:gd name="connsiteY140" fmla="*/ 1677491 h 4541356"/>
                <a:gd name="connsiteX141" fmla="*/ 6211690 w 6371569"/>
                <a:gd name="connsiteY141" fmla="*/ 1569541 h 4541356"/>
                <a:gd name="connsiteX142" fmla="*/ 6059290 w 6371569"/>
                <a:gd name="connsiteY142" fmla="*/ 1474291 h 4541356"/>
                <a:gd name="connsiteX143" fmla="*/ 6002140 w 6371569"/>
                <a:gd name="connsiteY143" fmla="*/ 1461591 h 4541356"/>
                <a:gd name="connsiteX144" fmla="*/ 5964040 w 6371569"/>
                <a:gd name="connsiteY144" fmla="*/ 1448891 h 4541356"/>
                <a:gd name="connsiteX145" fmla="*/ 5944990 w 6371569"/>
                <a:gd name="connsiteY145" fmla="*/ 1442541 h 4541356"/>
                <a:gd name="connsiteX146" fmla="*/ 5887840 w 6371569"/>
                <a:gd name="connsiteY146" fmla="*/ 1429841 h 4541356"/>
                <a:gd name="connsiteX147" fmla="*/ 5868790 w 6371569"/>
                <a:gd name="connsiteY147" fmla="*/ 1423491 h 4541356"/>
                <a:gd name="connsiteX148" fmla="*/ 5690990 w 6371569"/>
                <a:gd name="connsiteY148" fmla="*/ 1436191 h 4541356"/>
                <a:gd name="connsiteX149" fmla="*/ 5462390 w 6371569"/>
                <a:gd name="connsiteY149" fmla="*/ 1544141 h 4541356"/>
                <a:gd name="connsiteX150" fmla="*/ 5341740 w 6371569"/>
                <a:gd name="connsiteY150" fmla="*/ 1591766 h 4541356"/>
                <a:gd name="connsiteX151" fmla="*/ 5179815 w 6371569"/>
                <a:gd name="connsiteY151" fmla="*/ 1547316 h 4541356"/>
                <a:gd name="connsiteX152" fmla="*/ 5065515 w 6371569"/>
                <a:gd name="connsiteY152" fmla="*/ 1512391 h 4541356"/>
                <a:gd name="connsiteX153" fmla="*/ 4966658 w 6371569"/>
                <a:gd name="connsiteY153" fmla="*/ 1452068 h 4541356"/>
                <a:gd name="connsiteX154" fmla="*/ 4884108 w 6371569"/>
                <a:gd name="connsiteY154" fmla="*/ 1442543 h 4541356"/>
                <a:gd name="connsiteX155" fmla="*/ 4823783 w 6371569"/>
                <a:gd name="connsiteY155" fmla="*/ 1436193 h 4541356"/>
                <a:gd name="connsiteX156" fmla="*/ 4728965 w 6371569"/>
                <a:gd name="connsiteY156" fmla="*/ 1499691 h 4541356"/>
                <a:gd name="connsiteX157" fmla="*/ 4605140 w 6371569"/>
                <a:gd name="connsiteY157" fmla="*/ 1490166 h 4541356"/>
                <a:gd name="connsiteX158" fmla="*/ 4525765 w 6371569"/>
                <a:gd name="connsiteY158" fmla="*/ 1464766 h 4541356"/>
                <a:gd name="connsiteX159" fmla="*/ 4455915 w 6371569"/>
                <a:gd name="connsiteY159" fmla="*/ 1474291 h 4541356"/>
                <a:gd name="connsiteX160" fmla="*/ 4351140 w 6371569"/>
                <a:gd name="connsiteY160" fmla="*/ 1407616 h 4541356"/>
                <a:gd name="connsiteX161" fmla="*/ 4274940 w 6371569"/>
                <a:gd name="connsiteY161" fmla="*/ 1423491 h 4541356"/>
                <a:gd name="connsiteX162" fmla="*/ 4170165 w 6371569"/>
                <a:gd name="connsiteY162" fmla="*/ 1366341 h 4541356"/>
                <a:gd name="connsiteX163" fmla="*/ 4084440 w 6371569"/>
                <a:gd name="connsiteY163" fmla="*/ 1309191 h 4541356"/>
                <a:gd name="connsiteX164" fmla="*/ 4027290 w 6371569"/>
                <a:gd name="connsiteY164" fmla="*/ 1242516 h 4541356"/>
                <a:gd name="connsiteX165" fmla="*/ 3878065 w 6371569"/>
                <a:gd name="connsiteY165" fmla="*/ 1286966 h 4541356"/>
                <a:gd name="connsiteX166" fmla="*/ 3747890 w 6371569"/>
                <a:gd name="connsiteY166" fmla="*/ 1271091 h 4541356"/>
                <a:gd name="connsiteX167" fmla="*/ 3652640 w 6371569"/>
                <a:gd name="connsiteY167" fmla="*/ 1255216 h 4541356"/>
                <a:gd name="connsiteX168" fmla="*/ 3573265 w 6371569"/>
                <a:gd name="connsiteY168" fmla="*/ 1277441 h 4541356"/>
                <a:gd name="connsiteX169" fmla="*/ 3487540 w 6371569"/>
                <a:gd name="connsiteY169" fmla="*/ 1404441 h 4541356"/>
                <a:gd name="connsiteX170" fmla="*/ 3515683 w 6371569"/>
                <a:gd name="connsiteY170" fmla="*/ 1499693 h 4541356"/>
                <a:gd name="connsiteX171" fmla="*/ 3465315 w 6371569"/>
                <a:gd name="connsiteY171" fmla="*/ 1506041 h 4541356"/>
                <a:gd name="connsiteX172" fmla="*/ 3357365 w 6371569"/>
                <a:gd name="connsiteY172" fmla="*/ 1563191 h 4541356"/>
                <a:gd name="connsiteX173" fmla="*/ 3281165 w 6371569"/>
                <a:gd name="connsiteY173" fmla="*/ 1521916 h 4541356"/>
                <a:gd name="connsiteX174" fmla="*/ 3230365 w 6371569"/>
                <a:gd name="connsiteY174" fmla="*/ 1477466 h 4541356"/>
                <a:gd name="connsiteX175" fmla="*/ 3176390 w 6371569"/>
                <a:gd name="connsiteY175" fmla="*/ 1429841 h 4541356"/>
                <a:gd name="connsiteX176" fmla="*/ 3157340 w 6371569"/>
                <a:gd name="connsiteY176" fmla="*/ 1410791 h 4541356"/>
                <a:gd name="connsiteX177" fmla="*/ 3150990 w 6371569"/>
                <a:gd name="connsiteY177" fmla="*/ 1439366 h 4541356"/>
                <a:gd name="connsiteX178" fmla="*/ 3128765 w 6371569"/>
                <a:gd name="connsiteY178" fmla="*/ 1413966 h 4541356"/>
                <a:gd name="connsiteX179" fmla="*/ 3093840 w 6371569"/>
                <a:gd name="connsiteY179" fmla="*/ 1394916 h 4541356"/>
                <a:gd name="connsiteX180" fmla="*/ 3077965 w 6371569"/>
                <a:gd name="connsiteY180" fmla="*/ 1359991 h 4541356"/>
                <a:gd name="connsiteX181" fmla="*/ 3043040 w 6371569"/>
                <a:gd name="connsiteY181" fmla="*/ 1321891 h 4541356"/>
                <a:gd name="connsiteX182" fmla="*/ 3017640 w 6371569"/>
                <a:gd name="connsiteY182" fmla="*/ 1271091 h 4541356"/>
                <a:gd name="connsiteX183" fmla="*/ 3030340 w 6371569"/>
                <a:gd name="connsiteY183" fmla="*/ 1232991 h 4541356"/>
                <a:gd name="connsiteX184" fmla="*/ 3011290 w 6371569"/>
                <a:gd name="connsiteY184" fmla="*/ 1213941 h 4541356"/>
                <a:gd name="connsiteX185" fmla="*/ 2985890 w 6371569"/>
                <a:gd name="connsiteY185" fmla="*/ 1194891 h 4541356"/>
                <a:gd name="connsiteX186" fmla="*/ 2966840 w 6371569"/>
                <a:gd name="connsiteY186" fmla="*/ 1169491 h 4541356"/>
                <a:gd name="connsiteX187" fmla="*/ 2935090 w 6371569"/>
                <a:gd name="connsiteY187" fmla="*/ 1166316 h 4541356"/>
                <a:gd name="connsiteX188" fmla="*/ 2862065 w 6371569"/>
                <a:gd name="connsiteY188" fmla="*/ 1102816 h 4541356"/>
                <a:gd name="connsiteX189" fmla="*/ 2823965 w 6371569"/>
                <a:gd name="connsiteY189" fmla="*/ 1086941 h 4541356"/>
                <a:gd name="connsiteX190" fmla="*/ 2785865 w 6371569"/>
                <a:gd name="connsiteY190" fmla="*/ 1052016 h 4541356"/>
                <a:gd name="connsiteX191" fmla="*/ 2801740 w 6371569"/>
                <a:gd name="connsiteY191" fmla="*/ 1004391 h 4541356"/>
                <a:gd name="connsiteX192" fmla="*/ 2757290 w 6371569"/>
                <a:gd name="connsiteY192" fmla="*/ 966291 h 4541356"/>
                <a:gd name="connsiteX193" fmla="*/ 2719190 w 6371569"/>
                <a:gd name="connsiteY193" fmla="*/ 928191 h 4541356"/>
                <a:gd name="connsiteX194" fmla="*/ 2700140 w 6371569"/>
                <a:gd name="connsiteY194" fmla="*/ 915491 h 4541356"/>
                <a:gd name="connsiteX195" fmla="*/ 2655690 w 6371569"/>
                <a:gd name="connsiteY195" fmla="*/ 871041 h 4541356"/>
                <a:gd name="connsiteX196" fmla="*/ 2630290 w 6371569"/>
                <a:gd name="connsiteY196" fmla="*/ 832941 h 4541356"/>
                <a:gd name="connsiteX197" fmla="*/ 2598540 w 6371569"/>
                <a:gd name="connsiteY197" fmla="*/ 801191 h 4541356"/>
                <a:gd name="connsiteX198" fmla="*/ 2585840 w 6371569"/>
                <a:gd name="connsiteY198" fmla="*/ 782141 h 4541356"/>
                <a:gd name="connsiteX199" fmla="*/ 2522340 w 6371569"/>
                <a:gd name="connsiteY199" fmla="*/ 744041 h 4541356"/>
                <a:gd name="connsiteX200" fmla="*/ 2503290 w 6371569"/>
                <a:gd name="connsiteY200" fmla="*/ 724991 h 4541356"/>
                <a:gd name="connsiteX201" fmla="*/ 2452490 w 6371569"/>
                <a:gd name="connsiteY201" fmla="*/ 693241 h 4541356"/>
                <a:gd name="connsiteX202" fmla="*/ 2376290 w 6371569"/>
                <a:gd name="connsiteY202" fmla="*/ 642441 h 4541356"/>
                <a:gd name="connsiteX203" fmla="*/ 2331840 w 6371569"/>
                <a:gd name="connsiteY203" fmla="*/ 585291 h 4541356"/>
                <a:gd name="connsiteX204" fmla="*/ 2293740 w 6371569"/>
                <a:gd name="connsiteY204" fmla="*/ 547191 h 4541356"/>
                <a:gd name="connsiteX205" fmla="*/ 2268340 w 6371569"/>
                <a:gd name="connsiteY205" fmla="*/ 496391 h 4541356"/>
                <a:gd name="connsiteX206" fmla="*/ 2223890 w 6371569"/>
                <a:gd name="connsiteY206" fmla="*/ 350341 h 4541356"/>
                <a:gd name="connsiteX207" fmla="*/ 2211190 w 6371569"/>
                <a:gd name="connsiteY207" fmla="*/ 331291 h 4541356"/>
                <a:gd name="connsiteX208" fmla="*/ 2204840 w 6371569"/>
                <a:gd name="connsiteY208" fmla="*/ 312241 h 4541356"/>
                <a:gd name="connsiteX209" fmla="*/ 2179440 w 6371569"/>
                <a:gd name="connsiteY209" fmla="*/ 274141 h 4541356"/>
                <a:gd name="connsiteX210" fmla="*/ 2122290 w 6371569"/>
                <a:gd name="connsiteY210" fmla="*/ 134441 h 4541356"/>
                <a:gd name="connsiteX211" fmla="*/ 2096890 w 6371569"/>
                <a:gd name="connsiteY211" fmla="*/ 96341 h 4541356"/>
                <a:gd name="connsiteX212" fmla="*/ 2071490 w 6371569"/>
                <a:gd name="connsiteY212" fmla="*/ 89991 h 4541356"/>
                <a:gd name="connsiteX213" fmla="*/ 2001640 w 6371569"/>
                <a:gd name="connsiteY213" fmla="*/ 58241 h 4541356"/>
                <a:gd name="connsiteX214" fmla="*/ 1982590 w 6371569"/>
                <a:gd name="connsiteY214" fmla="*/ 45541 h 4541356"/>
                <a:gd name="connsiteX215" fmla="*/ 1684140 w 6371569"/>
                <a:gd name="connsiteY215" fmla="*/ 26491 h 4541356"/>
                <a:gd name="connsiteX216" fmla="*/ 763390 w 6371569"/>
                <a:gd name="connsiteY216" fmla="*/ 13791 h 4541356"/>
                <a:gd name="connsiteX217" fmla="*/ 503040 w 6371569"/>
                <a:gd name="connsiteY217" fmla="*/ 1091 h 4541356"/>
                <a:gd name="connsiteX218" fmla="*/ 452240 w 6371569"/>
                <a:gd name="connsiteY218" fmla="*/ 20141 h 4541356"/>
                <a:gd name="connsiteX219" fmla="*/ 134740 w 6371569"/>
                <a:gd name="connsiteY219" fmla="*/ 20141 h 4541356"/>
                <a:gd name="connsiteX220" fmla="*/ 45840 w 6371569"/>
                <a:gd name="connsiteY220" fmla="*/ 64591 h 4541356"/>
                <a:gd name="connsiteX221" fmla="*/ 26790 w 6371569"/>
                <a:gd name="connsiteY221" fmla="*/ 229691 h 4541356"/>
                <a:gd name="connsiteX222" fmla="*/ 7740 w 6371569"/>
                <a:gd name="connsiteY222" fmla="*/ 369391 h 4541356"/>
                <a:gd name="connsiteX223" fmla="*/ 20440 w 6371569"/>
                <a:gd name="connsiteY223" fmla="*/ 470991 h 4541356"/>
                <a:gd name="connsiteX0" fmla="*/ 45840 w 6371569"/>
                <a:gd name="connsiteY0" fmla="*/ 83641 h 4542334"/>
                <a:gd name="connsiteX1" fmla="*/ 39490 w 6371569"/>
                <a:gd name="connsiteY1" fmla="*/ 121741 h 4542334"/>
                <a:gd name="connsiteX2" fmla="*/ 33140 w 6371569"/>
                <a:gd name="connsiteY2" fmla="*/ 140791 h 4542334"/>
                <a:gd name="connsiteX3" fmla="*/ 14090 w 6371569"/>
                <a:gd name="connsiteY3" fmla="*/ 223341 h 4542334"/>
                <a:gd name="connsiteX4" fmla="*/ 7740 w 6371569"/>
                <a:gd name="connsiteY4" fmla="*/ 928191 h 4542334"/>
                <a:gd name="connsiteX5" fmla="*/ 1390 w 6371569"/>
                <a:gd name="connsiteY5" fmla="*/ 947241 h 4542334"/>
                <a:gd name="connsiteX6" fmla="*/ 39490 w 6371569"/>
                <a:gd name="connsiteY6" fmla="*/ 1848941 h 4542334"/>
                <a:gd name="connsiteX7" fmla="*/ 20440 w 6371569"/>
                <a:gd name="connsiteY7" fmla="*/ 2820491 h 4542334"/>
                <a:gd name="connsiteX8" fmla="*/ 26790 w 6371569"/>
                <a:gd name="connsiteY8" fmla="*/ 2852241 h 4542334"/>
                <a:gd name="connsiteX9" fmla="*/ 33140 w 6371569"/>
                <a:gd name="connsiteY9" fmla="*/ 3131641 h 4542334"/>
                <a:gd name="connsiteX10" fmla="*/ 39490 w 6371569"/>
                <a:gd name="connsiteY10" fmla="*/ 3703141 h 4542334"/>
                <a:gd name="connsiteX11" fmla="*/ 64890 w 6371569"/>
                <a:gd name="connsiteY11" fmla="*/ 3709491 h 4542334"/>
                <a:gd name="connsiteX12" fmla="*/ 102990 w 6371569"/>
                <a:gd name="connsiteY12" fmla="*/ 3722191 h 4542334"/>
                <a:gd name="connsiteX13" fmla="*/ 141090 w 6371569"/>
                <a:gd name="connsiteY13" fmla="*/ 3734891 h 4542334"/>
                <a:gd name="connsiteX14" fmla="*/ 210940 w 6371569"/>
                <a:gd name="connsiteY14" fmla="*/ 3766641 h 4542334"/>
                <a:gd name="connsiteX15" fmla="*/ 287140 w 6371569"/>
                <a:gd name="connsiteY15" fmla="*/ 3823791 h 4542334"/>
                <a:gd name="connsiteX16" fmla="*/ 306190 w 6371569"/>
                <a:gd name="connsiteY16" fmla="*/ 3836491 h 4542334"/>
                <a:gd name="connsiteX17" fmla="*/ 318890 w 6371569"/>
                <a:gd name="connsiteY17" fmla="*/ 3855541 h 4542334"/>
                <a:gd name="connsiteX18" fmla="*/ 331590 w 6371569"/>
                <a:gd name="connsiteY18" fmla="*/ 3893641 h 4542334"/>
                <a:gd name="connsiteX19" fmla="*/ 363340 w 6371569"/>
                <a:gd name="connsiteY19" fmla="*/ 3925391 h 4542334"/>
                <a:gd name="connsiteX20" fmla="*/ 382390 w 6371569"/>
                <a:gd name="connsiteY20" fmla="*/ 3963491 h 4542334"/>
                <a:gd name="connsiteX21" fmla="*/ 388740 w 6371569"/>
                <a:gd name="connsiteY21" fmla="*/ 3988891 h 4542334"/>
                <a:gd name="connsiteX22" fmla="*/ 433190 w 6371569"/>
                <a:gd name="connsiteY22" fmla="*/ 4077791 h 4542334"/>
                <a:gd name="connsiteX23" fmla="*/ 503040 w 6371569"/>
                <a:gd name="connsiteY23" fmla="*/ 4065091 h 4542334"/>
                <a:gd name="connsiteX24" fmla="*/ 598290 w 6371569"/>
                <a:gd name="connsiteY24" fmla="*/ 4065091 h 4542334"/>
                <a:gd name="connsiteX25" fmla="*/ 655440 w 6371569"/>
                <a:gd name="connsiteY25" fmla="*/ 4026991 h 4542334"/>
                <a:gd name="connsiteX26" fmla="*/ 649090 w 6371569"/>
                <a:gd name="connsiteY26" fmla="*/ 3944441 h 4542334"/>
                <a:gd name="connsiteX27" fmla="*/ 718940 w 6371569"/>
                <a:gd name="connsiteY27" fmla="*/ 3919041 h 4542334"/>
                <a:gd name="connsiteX28" fmla="*/ 807840 w 6371569"/>
                <a:gd name="connsiteY28" fmla="*/ 3919041 h 4542334"/>
                <a:gd name="connsiteX29" fmla="*/ 915790 w 6371569"/>
                <a:gd name="connsiteY29" fmla="*/ 3988891 h 4542334"/>
                <a:gd name="connsiteX30" fmla="*/ 1011040 w 6371569"/>
                <a:gd name="connsiteY30" fmla="*/ 4026991 h 4542334"/>
                <a:gd name="connsiteX31" fmla="*/ 1087240 w 6371569"/>
                <a:gd name="connsiteY31" fmla="*/ 4090491 h 4542334"/>
                <a:gd name="connsiteX32" fmla="*/ 1157090 w 6371569"/>
                <a:gd name="connsiteY32" fmla="*/ 4084141 h 4542334"/>
                <a:gd name="connsiteX33" fmla="*/ 1157090 w 6371569"/>
                <a:gd name="connsiteY33" fmla="*/ 4039691 h 4542334"/>
                <a:gd name="connsiteX34" fmla="*/ 1265040 w 6371569"/>
                <a:gd name="connsiteY34" fmla="*/ 4058741 h 4542334"/>
                <a:gd name="connsiteX35" fmla="*/ 1366640 w 6371569"/>
                <a:gd name="connsiteY35" fmla="*/ 4096841 h 4542334"/>
                <a:gd name="connsiteX36" fmla="*/ 1411090 w 6371569"/>
                <a:gd name="connsiteY36" fmla="*/ 4122241 h 4542334"/>
                <a:gd name="connsiteX37" fmla="*/ 1468240 w 6371569"/>
                <a:gd name="connsiteY37" fmla="*/ 4166691 h 4542334"/>
                <a:gd name="connsiteX38" fmla="*/ 1569840 w 6371569"/>
                <a:gd name="connsiteY38" fmla="*/ 4217491 h 4542334"/>
                <a:gd name="connsiteX39" fmla="*/ 1595240 w 6371569"/>
                <a:gd name="connsiteY39" fmla="*/ 4230191 h 4542334"/>
                <a:gd name="connsiteX40" fmla="*/ 1709540 w 6371569"/>
                <a:gd name="connsiteY40" fmla="*/ 4300041 h 4542334"/>
                <a:gd name="connsiteX41" fmla="*/ 1728590 w 6371569"/>
                <a:gd name="connsiteY41" fmla="*/ 4306391 h 4542334"/>
                <a:gd name="connsiteX42" fmla="*/ 1880990 w 6371569"/>
                <a:gd name="connsiteY42" fmla="*/ 4382591 h 4542334"/>
                <a:gd name="connsiteX43" fmla="*/ 1919090 w 6371569"/>
                <a:gd name="connsiteY43" fmla="*/ 4395291 h 4542334"/>
                <a:gd name="connsiteX44" fmla="*/ 1963540 w 6371569"/>
                <a:gd name="connsiteY44" fmla="*/ 4414341 h 4542334"/>
                <a:gd name="connsiteX45" fmla="*/ 2115940 w 6371569"/>
                <a:gd name="connsiteY45" fmla="*/ 4471491 h 4542334"/>
                <a:gd name="connsiteX46" fmla="*/ 2198490 w 6371569"/>
                <a:gd name="connsiteY46" fmla="*/ 4541341 h 4542334"/>
                <a:gd name="connsiteX47" fmla="*/ 2264733 w 6371569"/>
                <a:gd name="connsiteY47" fmla="*/ 4510387 h 4542334"/>
                <a:gd name="connsiteX48" fmla="*/ 2335809 w 6371569"/>
                <a:gd name="connsiteY48" fmla="*/ 4478635 h 4542334"/>
                <a:gd name="connsiteX49" fmla="*/ 2405658 w 6371569"/>
                <a:gd name="connsiteY49" fmla="*/ 4398466 h 4542334"/>
                <a:gd name="connsiteX50" fmla="*/ 2500909 w 6371569"/>
                <a:gd name="connsiteY50" fmla="*/ 4357191 h 4542334"/>
                <a:gd name="connsiteX51" fmla="*/ 2610014 w 6371569"/>
                <a:gd name="connsiteY51" fmla="*/ 4236544 h 4542334"/>
                <a:gd name="connsiteX52" fmla="*/ 2681090 w 6371569"/>
                <a:gd name="connsiteY52" fmla="*/ 4139704 h 4542334"/>
                <a:gd name="connsiteX53" fmla="*/ 2794596 w 6371569"/>
                <a:gd name="connsiteY53" fmla="*/ 4075410 h 4542334"/>
                <a:gd name="connsiteX54" fmla="*/ 2925565 w 6371569"/>
                <a:gd name="connsiteY54" fmla="*/ 3997622 h 4542334"/>
                <a:gd name="connsiteX55" fmla="*/ 3014465 w 6371569"/>
                <a:gd name="connsiteY55" fmla="*/ 3935710 h 4542334"/>
                <a:gd name="connsiteX56" fmla="*/ 3093840 w 6371569"/>
                <a:gd name="connsiteY56" fmla="*/ 3920629 h 4542334"/>
                <a:gd name="connsiteX57" fmla="*/ 3170040 w 6371569"/>
                <a:gd name="connsiteY57" fmla="*/ 3931741 h 4542334"/>
                <a:gd name="connsiteX58" fmla="*/ 3255765 w 6371569"/>
                <a:gd name="connsiteY58" fmla="*/ 3918247 h 4542334"/>
                <a:gd name="connsiteX59" fmla="*/ 3246240 w 6371569"/>
                <a:gd name="connsiteY59" fmla="*/ 3887291 h 4542334"/>
                <a:gd name="connsiteX60" fmla="*/ 3258940 w 6371569"/>
                <a:gd name="connsiteY60" fmla="*/ 3868241 h 4542334"/>
                <a:gd name="connsiteX61" fmla="*/ 3284340 w 6371569"/>
                <a:gd name="connsiteY61" fmla="*/ 3849191 h 4542334"/>
                <a:gd name="connsiteX62" fmla="*/ 3256558 w 6371569"/>
                <a:gd name="connsiteY62" fmla="*/ 3725366 h 4542334"/>
                <a:gd name="connsiteX63" fmla="*/ 3141465 w 6371569"/>
                <a:gd name="connsiteY63" fmla="*/ 3747591 h 4542334"/>
                <a:gd name="connsiteX64" fmla="*/ 3048958 w 6371569"/>
                <a:gd name="connsiteY64" fmla="*/ 3782518 h 4542334"/>
                <a:gd name="connsiteX65" fmla="*/ 3030340 w 6371569"/>
                <a:gd name="connsiteY65" fmla="*/ 3731716 h 4542334"/>
                <a:gd name="connsiteX66" fmla="*/ 3119240 w 6371569"/>
                <a:gd name="connsiteY66" fmla="*/ 3690441 h 4542334"/>
                <a:gd name="connsiteX67" fmla="*/ 3182740 w 6371569"/>
                <a:gd name="connsiteY67" fmla="*/ 3623766 h 4542334"/>
                <a:gd name="connsiteX68" fmla="*/ 3233540 w 6371569"/>
                <a:gd name="connsiteY68" fmla="*/ 3595191 h 4542334"/>
                <a:gd name="connsiteX69" fmla="*/ 3290690 w 6371569"/>
                <a:gd name="connsiteY69" fmla="*/ 3544391 h 4542334"/>
                <a:gd name="connsiteX70" fmla="*/ 3338315 w 6371569"/>
                <a:gd name="connsiteY70" fmla="*/ 3534866 h 4542334"/>
                <a:gd name="connsiteX71" fmla="*/ 3370065 w 6371569"/>
                <a:gd name="connsiteY71" fmla="*/ 3490416 h 4542334"/>
                <a:gd name="connsiteX72" fmla="*/ 3449440 w 6371569"/>
                <a:gd name="connsiteY72" fmla="*/ 3461841 h 4542334"/>
                <a:gd name="connsiteX73" fmla="*/ 3474840 w 6371569"/>
                <a:gd name="connsiteY73" fmla="*/ 3398341 h 4542334"/>
                <a:gd name="connsiteX74" fmla="*/ 3522465 w 6371569"/>
                <a:gd name="connsiteY74" fmla="*/ 3398341 h 4542334"/>
                <a:gd name="connsiteX75" fmla="*/ 3611365 w 6371569"/>
                <a:gd name="connsiteY75" fmla="*/ 3347541 h 4542334"/>
                <a:gd name="connsiteX76" fmla="*/ 3681215 w 6371569"/>
                <a:gd name="connsiteY76" fmla="*/ 3328491 h 4542334"/>
                <a:gd name="connsiteX77" fmla="*/ 3751065 w 6371569"/>
                <a:gd name="connsiteY77" fmla="*/ 3312616 h 4542334"/>
                <a:gd name="connsiteX78" fmla="*/ 3805040 w 6371569"/>
                <a:gd name="connsiteY78" fmla="*/ 3274516 h 4542334"/>
                <a:gd name="connsiteX79" fmla="*/ 3805040 w 6371569"/>
                <a:gd name="connsiteY79" fmla="*/ 3220541 h 4542334"/>
                <a:gd name="connsiteX80" fmla="*/ 3823658 w 6371569"/>
                <a:gd name="connsiteY80" fmla="*/ 3131643 h 4542334"/>
                <a:gd name="connsiteX81" fmla="*/ 3770115 w 6371569"/>
                <a:gd name="connsiteY81" fmla="*/ 3099891 h 4542334"/>
                <a:gd name="connsiteX82" fmla="*/ 3706615 w 6371569"/>
                <a:gd name="connsiteY82" fmla="*/ 3045916 h 4542334"/>
                <a:gd name="connsiteX83" fmla="*/ 3760590 w 6371569"/>
                <a:gd name="connsiteY83" fmla="*/ 2928441 h 4542334"/>
                <a:gd name="connsiteX84" fmla="*/ 3735190 w 6371569"/>
                <a:gd name="connsiteY84" fmla="*/ 2896691 h 4542334"/>
                <a:gd name="connsiteX85" fmla="*/ 3684390 w 6371569"/>
                <a:gd name="connsiteY85" fmla="*/ 2833191 h 4542334"/>
                <a:gd name="connsiteX86" fmla="*/ 3671690 w 6371569"/>
                <a:gd name="connsiteY86" fmla="*/ 2814141 h 4542334"/>
                <a:gd name="connsiteX87" fmla="*/ 3689152 w 6371569"/>
                <a:gd name="connsiteY87" fmla="*/ 2767310 h 4542334"/>
                <a:gd name="connsiteX88" fmla="*/ 3740747 w 6371569"/>
                <a:gd name="connsiteY88" fmla="*/ 2687142 h 4542334"/>
                <a:gd name="connsiteX89" fmla="*/ 3755827 w 6371569"/>
                <a:gd name="connsiteY89" fmla="*/ 2641897 h 4542334"/>
                <a:gd name="connsiteX90" fmla="*/ 3857427 w 6371569"/>
                <a:gd name="connsiteY90" fmla="*/ 2628404 h 4542334"/>
                <a:gd name="connsiteX91" fmla="*/ 3923309 w 6371569"/>
                <a:gd name="connsiteY91" fmla="*/ 2560141 h 4542334"/>
                <a:gd name="connsiteX92" fmla="*/ 3955421 w 6371569"/>
                <a:gd name="connsiteY92" fmla="*/ 2564906 h 4542334"/>
                <a:gd name="connsiteX93" fmla="*/ 4013003 w 6371569"/>
                <a:gd name="connsiteY93" fmla="*/ 2495848 h 4542334"/>
                <a:gd name="connsiteX94" fmla="*/ 4097934 w 6371569"/>
                <a:gd name="connsiteY94" fmla="*/ 2480766 h 4542334"/>
                <a:gd name="connsiteX95" fmla="*/ 4136034 w 6371569"/>
                <a:gd name="connsiteY95" fmla="*/ 2503785 h 4542334"/>
                <a:gd name="connsiteX96" fmla="*/ 4221759 w 6371569"/>
                <a:gd name="connsiteY96" fmla="*/ 2636340 h 4542334"/>
                <a:gd name="connsiteX97" fmla="*/ 4318597 w 6371569"/>
                <a:gd name="connsiteY97" fmla="*/ 2665709 h 4542334"/>
                <a:gd name="connsiteX98" fmla="*/ 4294784 w 6371569"/>
                <a:gd name="connsiteY98" fmla="*/ 2748260 h 4542334"/>
                <a:gd name="connsiteX99" fmla="*/ 4382096 w 6371569"/>
                <a:gd name="connsiteY99" fmla="*/ 2795091 h 4542334"/>
                <a:gd name="connsiteX100" fmla="*/ 4441628 w 6371569"/>
                <a:gd name="connsiteY100" fmla="*/ 2847478 h 4542334"/>
                <a:gd name="connsiteX101" fmla="*/ 4461471 w 6371569"/>
                <a:gd name="connsiteY101" fmla="*/ 2954635 h 4542334"/>
                <a:gd name="connsiteX102" fmla="*/ 4513859 w 6371569"/>
                <a:gd name="connsiteY102" fmla="*/ 3034804 h 4542334"/>
                <a:gd name="connsiteX103" fmla="*/ 4559896 w 6371569"/>
                <a:gd name="connsiteY103" fmla="*/ 3091953 h 4542334"/>
                <a:gd name="connsiteX104" fmla="*/ 4572958 w 6371569"/>
                <a:gd name="connsiteY104" fmla="*/ 3153868 h 4542334"/>
                <a:gd name="connsiteX105" fmla="*/ 4617408 w 6371569"/>
                <a:gd name="connsiteY105" fmla="*/ 3207843 h 4542334"/>
                <a:gd name="connsiteX106" fmla="*/ 4655508 w 6371569"/>
                <a:gd name="connsiteY106" fmla="*/ 3204668 h 4542334"/>
                <a:gd name="connsiteX107" fmla="*/ 4756747 w 6371569"/>
                <a:gd name="connsiteY107" fmla="*/ 3203872 h 4542334"/>
                <a:gd name="connsiteX108" fmla="*/ 4830565 w 6371569"/>
                <a:gd name="connsiteY108" fmla="*/ 3077666 h 4542334"/>
                <a:gd name="connsiteX109" fmla="*/ 4897240 w 6371569"/>
                <a:gd name="connsiteY109" fmla="*/ 2912566 h 4542334"/>
                <a:gd name="connsiteX110" fmla="*/ 4932165 w 6371569"/>
                <a:gd name="connsiteY110" fmla="*/ 2772866 h 4542334"/>
                <a:gd name="connsiteX111" fmla="*/ 4982965 w 6371569"/>
                <a:gd name="connsiteY111" fmla="*/ 2703016 h 4542334"/>
                <a:gd name="connsiteX112" fmla="*/ 5055990 w 6371569"/>
                <a:gd name="connsiteY112" fmla="*/ 2722066 h 4542334"/>
                <a:gd name="connsiteX113" fmla="*/ 5113140 w 6371569"/>
                <a:gd name="connsiteY113" fmla="*/ 2753816 h 4542334"/>
                <a:gd name="connsiteX114" fmla="*/ 5192515 w 6371569"/>
                <a:gd name="connsiteY114" fmla="*/ 2795091 h 4542334"/>
                <a:gd name="connsiteX115" fmla="*/ 5373490 w 6371569"/>
                <a:gd name="connsiteY115" fmla="*/ 2836366 h 4542334"/>
                <a:gd name="connsiteX116" fmla="*/ 5519108 w 6371569"/>
                <a:gd name="connsiteY116" fmla="*/ 2893518 h 4542334"/>
                <a:gd name="connsiteX117" fmla="*/ 5586215 w 6371569"/>
                <a:gd name="connsiteY117" fmla="*/ 2842716 h 4542334"/>
                <a:gd name="connsiteX118" fmla="*/ 5538590 w 6371569"/>
                <a:gd name="connsiteY118" fmla="*/ 2728416 h 4542334"/>
                <a:gd name="connsiteX119" fmla="*/ 5573515 w 6371569"/>
                <a:gd name="connsiteY119" fmla="*/ 2687141 h 4542334"/>
                <a:gd name="connsiteX120" fmla="*/ 5611183 w 6371569"/>
                <a:gd name="connsiteY120" fmla="*/ 2680793 h 4542334"/>
                <a:gd name="connsiteX121" fmla="*/ 5592133 w 6371569"/>
                <a:gd name="connsiteY121" fmla="*/ 2636343 h 4542334"/>
                <a:gd name="connsiteX122" fmla="*/ 5497315 w 6371569"/>
                <a:gd name="connsiteY122" fmla="*/ 2598241 h 4542334"/>
                <a:gd name="connsiteX123" fmla="*/ 5500490 w 6371569"/>
                <a:gd name="connsiteY123" fmla="*/ 2534741 h 4542334"/>
                <a:gd name="connsiteX124" fmla="*/ 5586215 w 6371569"/>
                <a:gd name="connsiteY124" fmla="*/ 2436316 h 4542334"/>
                <a:gd name="connsiteX125" fmla="*/ 5532240 w 6371569"/>
                <a:gd name="connsiteY125" fmla="*/ 2356941 h 4542334"/>
                <a:gd name="connsiteX126" fmla="*/ 5551290 w 6371569"/>
                <a:gd name="connsiteY126" fmla="*/ 2315666 h 4542334"/>
                <a:gd name="connsiteX127" fmla="*/ 5611615 w 6371569"/>
                <a:gd name="connsiteY127" fmla="*/ 2302966 h 4542334"/>
                <a:gd name="connsiteX128" fmla="*/ 5722740 w 6371569"/>
                <a:gd name="connsiteY128" fmla="*/ 2331541 h 4542334"/>
                <a:gd name="connsiteX129" fmla="*/ 5843390 w 6371569"/>
                <a:gd name="connsiteY129" fmla="*/ 2299791 h 4542334"/>
                <a:gd name="connsiteX130" fmla="*/ 6071990 w 6371569"/>
                <a:gd name="connsiteY130" fmla="*/ 2312491 h 4542334"/>
                <a:gd name="connsiteX131" fmla="*/ 6230740 w 6371569"/>
                <a:gd name="connsiteY131" fmla="*/ 2331541 h 4542334"/>
                <a:gd name="connsiteX132" fmla="*/ 6338690 w 6371569"/>
                <a:gd name="connsiteY132" fmla="*/ 2325191 h 4542334"/>
                <a:gd name="connsiteX133" fmla="*/ 6370440 w 6371569"/>
                <a:gd name="connsiteY133" fmla="*/ 2236291 h 4542334"/>
                <a:gd name="connsiteX134" fmla="*/ 6306940 w 6371569"/>
                <a:gd name="connsiteY134" fmla="*/ 2102941 h 4542334"/>
                <a:gd name="connsiteX135" fmla="*/ 6300590 w 6371569"/>
                <a:gd name="connsiteY135" fmla="*/ 2033091 h 4542334"/>
                <a:gd name="connsiteX136" fmla="*/ 6281540 w 6371569"/>
                <a:gd name="connsiteY136" fmla="*/ 1969591 h 4542334"/>
                <a:gd name="connsiteX137" fmla="*/ 6268840 w 6371569"/>
                <a:gd name="connsiteY137" fmla="*/ 1937841 h 4542334"/>
                <a:gd name="connsiteX138" fmla="*/ 6249790 w 6371569"/>
                <a:gd name="connsiteY138" fmla="*/ 1899741 h 4542334"/>
                <a:gd name="connsiteX139" fmla="*/ 6243440 w 6371569"/>
                <a:gd name="connsiteY139" fmla="*/ 1874341 h 4542334"/>
                <a:gd name="connsiteX140" fmla="*/ 6256140 w 6371569"/>
                <a:gd name="connsiteY140" fmla="*/ 1753691 h 4542334"/>
                <a:gd name="connsiteX141" fmla="*/ 6230740 w 6371569"/>
                <a:gd name="connsiteY141" fmla="*/ 1677491 h 4542334"/>
                <a:gd name="connsiteX142" fmla="*/ 6211690 w 6371569"/>
                <a:gd name="connsiteY142" fmla="*/ 1569541 h 4542334"/>
                <a:gd name="connsiteX143" fmla="*/ 6059290 w 6371569"/>
                <a:gd name="connsiteY143" fmla="*/ 1474291 h 4542334"/>
                <a:gd name="connsiteX144" fmla="*/ 6002140 w 6371569"/>
                <a:gd name="connsiteY144" fmla="*/ 1461591 h 4542334"/>
                <a:gd name="connsiteX145" fmla="*/ 5964040 w 6371569"/>
                <a:gd name="connsiteY145" fmla="*/ 1448891 h 4542334"/>
                <a:gd name="connsiteX146" fmla="*/ 5944990 w 6371569"/>
                <a:gd name="connsiteY146" fmla="*/ 1442541 h 4542334"/>
                <a:gd name="connsiteX147" fmla="*/ 5887840 w 6371569"/>
                <a:gd name="connsiteY147" fmla="*/ 1429841 h 4542334"/>
                <a:gd name="connsiteX148" fmla="*/ 5868790 w 6371569"/>
                <a:gd name="connsiteY148" fmla="*/ 1423491 h 4542334"/>
                <a:gd name="connsiteX149" fmla="*/ 5690990 w 6371569"/>
                <a:gd name="connsiteY149" fmla="*/ 1436191 h 4542334"/>
                <a:gd name="connsiteX150" fmla="*/ 5462390 w 6371569"/>
                <a:gd name="connsiteY150" fmla="*/ 1544141 h 4542334"/>
                <a:gd name="connsiteX151" fmla="*/ 5341740 w 6371569"/>
                <a:gd name="connsiteY151" fmla="*/ 1591766 h 4542334"/>
                <a:gd name="connsiteX152" fmla="*/ 5179815 w 6371569"/>
                <a:gd name="connsiteY152" fmla="*/ 1547316 h 4542334"/>
                <a:gd name="connsiteX153" fmla="*/ 5065515 w 6371569"/>
                <a:gd name="connsiteY153" fmla="*/ 1512391 h 4542334"/>
                <a:gd name="connsiteX154" fmla="*/ 4966658 w 6371569"/>
                <a:gd name="connsiteY154" fmla="*/ 1452068 h 4542334"/>
                <a:gd name="connsiteX155" fmla="*/ 4884108 w 6371569"/>
                <a:gd name="connsiteY155" fmla="*/ 1442543 h 4542334"/>
                <a:gd name="connsiteX156" fmla="*/ 4823783 w 6371569"/>
                <a:gd name="connsiteY156" fmla="*/ 1436193 h 4542334"/>
                <a:gd name="connsiteX157" fmla="*/ 4728965 w 6371569"/>
                <a:gd name="connsiteY157" fmla="*/ 1499691 h 4542334"/>
                <a:gd name="connsiteX158" fmla="*/ 4605140 w 6371569"/>
                <a:gd name="connsiteY158" fmla="*/ 1490166 h 4542334"/>
                <a:gd name="connsiteX159" fmla="*/ 4525765 w 6371569"/>
                <a:gd name="connsiteY159" fmla="*/ 1464766 h 4542334"/>
                <a:gd name="connsiteX160" fmla="*/ 4455915 w 6371569"/>
                <a:gd name="connsiteY160" fmla="*/ 1474291 h 4542334"/>
                <a:gd name="connsiteX161" fmla="*/ 4351140 w 6371569"/>
                <a:gd name="connsiteY161" fmla="*/ 1407616 h 4542334"/>
                <a:gd name="connsiteX162" fmla="*/ 4274940 w 6371569"/>
                <a:gd name="connsiteY162" fmla="*/ 1423491 h 4542334"/>
                <a:gd name="connsiteX163" fmla="*/ 4170165 w 6371569"/>
                <a:gd name="connsiteY163" fmla="*/ 1366341 h 4542334"/>
                <a:gd name="connsiteX164" fmla="*/ 4084440 w 6371569"/>
                <a:gd name="connsiteY164" fmla="*/ 1309191 h 4542334"/>
                <a:gd name="connsiteX165" fmla="*/ 4027290 w 6371569"/>
                <a:gd name="connsiteY165" fmla="*/ 1242516 h 4542334"/>
                <a:gd name="connsiteX166" fmla="*/ 3878065 w 6371569"/>
                <a:gd name="connsiteY166" fmla="*/ 1286966 h 4542334"/>
                <a:gd name="connsiteX167" fmla="*/ 3747890 w 6371569"/>
                <a:gd name="connsiteY167" fmla="*/ 1271091 h 4542334"/>
                <a:gd name="connsiteX168" fmla="*/ 3652640 w 6371569"/>
                <a:gd name="connsiteY168" fmla="*/ 1255216 h 4542334"/>
                <a:gd name="connsiteX169" fmla="*/ 3573265 w 6371569"/>
                <a:gd name="connsiteY169" fmla="*/ 1277441 h 4542334"/>
                <a:gd name="connsiteX170" fmla="*/ 3487540 w 6371569"/>
                <a:gd name="connsiteY170" fmla="*/ 1404441 h 4542334"/>
                <a:gd name="connsiteX171" fmla="*/ 3515683 w 6371569"/>
                <a:gd name="connsiteY171" fmla="*/ 1499693 h 4542334"/>
                <a:gd name="connsiteX172" fmla="*/ 3465315 w 6371569"/>
                <a:gd name="connsiteY172" fmla="*/ 1506041 h 4542334"/>
                <a:gd name="connsiteX173" fmla="*/ 3357365 w 6371569"/>
                <a:gd name="connsiteY173" fmla="*/ 1563191 h 4542334"/>
                <a:gd name="connsiteX174" fmla="*/ 3281165 w 6371569"/>
                <a:gd name="connsiteY174" fmla="*/ 1521916 h 4542334"/>
                <a:gd name="connsiteX175" fmla="*/ 3230365 w 6371569"/>
                <a:gd name="connsiteY175" fmla="*/ 1477466 h 4542334"/>
                <a:gd name="connsiteX176" fmla="*/ 3176390 w 6371569"/>
                <a:gd name="connsiteY176" fmla="*/ 1429841 h 4542334"/>
                <a:gd name="connsiteX177" fmla="*/ 3157340 w 6371569"/>
                <a:gd name="connsiteY177" fmla="*/ 1410791 h 4542334"/>
                <a:gd name="connsiteX178" fmla="*/ 3150990 w 6371569"/>
                <a:gd name="connsiteY178" fmla="*/ 1439366 h 4542334"/>
                <a:gd name="connsiteX179" fmla="*/ 3128765 w 6371569"/>
                <a:gd name="connsiteY179" fmla="*/ 1413966 h 4542334"/>
                <a:gd name="connsiteX180" fmla="*/ 3093840 w 6371569"/>
                <a:gd name="connsiteY180" fmla="*/ 1394916 h 4542334"/>
                <a:gd name="connsiteX181" fmla="*/ 3077965 w 6371569"/>
                <a:gd name="connsiteY181" fmla="*/ 1359991 h 4542334"/>
                <a:gd name="connsiteX182" fmla="*/ 3043040 w 6371569"/>
                <a:gd name="connsiteY182" fmla="*/ 1321891 h 4542334"/>
                <a:gd name="connsiteX183" fmla="*/ 3017640 w 6371569"/>
                <a:gd name="connsiteY183" fmla="*/ 1271091 h 4542334"/>
                <a:gd name="connsiteX184" fmla="*/ 3030340 w 6371569"/>
                <a:gd name="connsiteY184" fmla="*/ 1232991 h 4542334"/>
                <a:gd name="connsiteX185" fmla="*/ 3011290 w 6371569"/>
                <a:gd name="connsiteY185" fmla="*/ 1213941 h 4542334"/>
                <a:gd name="connsiteX186" fmla="*/ 2985890 w 6371569"/>
                <a:gd name="connsiteY186" fmla="*/ 1194891 h 4542334"/>
                <a:gd name="connsiteX187" fmla="*/ 2966840 w 6371569"/>
                <a:gd name="connsiteY187" fmla="*/ 1169491 h 4542334"/>
                <a:gd name="connsiteX188" fmla="*/ 2935090 w 6371569"/>
                <a:gd name="connsiteY188" fmla="*/ 1166316 h 4542334"/>
                <a:gd name="connsiteX189" fmla="*/ 2862065 w 6371569"/>
                <a:gd name="connsiteY189" fmla="*/ 1102816 h 4542334"/>
                <a:gd name="connsiteX190" fmla="*/ 2823965 w 6371569"/>
                <a:gd name="connsiteY190" fmla="*/ 1086941 h 4542334"/>
                <a:gd name="connsiteX191" fmla="*/ 2785865 w 6371569"/>
                <a:gd name="connsiteY191" fmla="*/ 1052016 h 4542334"/>
                <a:gd name="connsiteX192" fmla="*/ 2801740 w 6371569"/>
                <a:gd name="connsiteY192" fmla="*/ 1004391 h 4542334"/>
                <a:gd name="connsiteX193" fmla="*/ 2757290 w 6371569"/>
                <a:gd name="connsiteY193" fmla="*/ 966291 h 4542334"/>
                <a:gd name="connsiteX194" fmla="*/ 2719190 w 6371569"/>
                <a:gd name="connsiteY194" fmla="*/ 928191 h 4542334"/>
                <a:gd name="connsiteX195" fmla="*/ 2700140 w 6371569"/>
                <a:gd name="connsiteY195" fmla="*/ 915491 h 4542334"/>
                <a:gd name="connsiteX196" fmla="*/ 2655690 w 6371569"/>
                <a:gd name="connsiteY196" fmla="*/ 871041 h 4542334"/>
                <a:gd name="connsiteX197" fmla="*/ 2630290 w 6371569"/>
                <a:gd name="connsiteY197" fmla="*/ 832941 h 4542334"/>
                <a:gd name="connsiteX198" fmla="*/ 2598540 w 6371569"/>
                <a:gd name="connsiteY198" fmla="*/ 801191 h 4542334"/>
                <a:gd name="connsiteX199" fmla="*/ 2585840 w 6371569"/>
                <a:gd name="connsiteY199" fmla="*/ 782141 h 4542334"/>
                <a:gd name="connsiteX200" fmla="*/ 2522340 w 6371569"/>
                <a:gd name="connsiteY200" fmla="*/ 744041 h 4542334"/>
                <a:gd name="connsiteX201" fmla="*/ 2503290 w 6371569"/>
                <a:gd name="connsiteY201" fmla="*/ 724991 h 4542334"/>
                <a:gd name="connsiteX202" fmla="*/ 2452490 w 6371569"/>
                <a:gd name="connsiteY202" fmla="*/ 693241 h 4542334"/>
                <a:gd name="connsiteX203" fmla="*/ 2376290 w 6371569"/>
                <a:gd name="connsiteY203" fmla="*/ 642441 h 4542334"/>
                <a:gd name="connsiteX204" fmla="*/ 2331840 w 6371569"/>
                <a:gd name="connsiteY204" fmla="*/ 585291 h 4542334"/>
                <a:gd name="connsiteX205" fmla="*/ 2293740 w 6371569"/>
                <a:gd name="connsiteY205" fmla="*/ 547191 h 4542334"/>
                <a:gd name="connsiteX206" fmla="*/ 2268340 w 6371569"/>
                <a:gd name="connsiteY206" fmla="*/ 496391 h 4542334"/>
                <a:gd name="connsiteX207" fmla="*/ 2223890 w 6371569"/>
                <a:gd name="connsiteY207" fmla="*/ 350341 h 4542334"/>
                <a:gd name="connsiteX208" fmla="*/ 2211190 w 6371569"/>
                <a:gd name="connsiteY208" fmla="*/ 331291 h 4542334"/>
                <a:gd name="connsiteX209" fmla="*/ 2204840 w 6371569"/>
                <a:gd name="connsiteY209" fmla="*/ 312241 h 4542334"/>
                <a:gd name="connsiteX210" fmla="*/ 2179440 w 6371569"/>
                <a:gd name="connsiteY210" fmla="*/ 274141 h 4542334"/>
                <a:gd name="connsiteX211" fmla="*/ 2122290 w 6371569"/>
                <a:gd name="connsiteY211" fmla="*/ 134441 h 4542334"/>
                <a:gd name="connsiteX212" fmla="*/ 2096890 w 6371569"/>
                <a:gd name="connsiteY212" fmla="*/ 96341 h 4542334"/>
                <a:gd name="connsiteX213" fmla="*/ 2071490 w 6371569"/>
                <a:gd name="connsiteY213" fmla="*/ 89991 h 4542334"/>
                <a:gd name="connsiteX214" fmla="*/ 2001640 w 6371569"/>
                <a:gd name="connsiteY214" fmla="*/ 58241 h 4542334"/>
                <a:gd name="connsiteX215" fmla="*/ 1982590 w 6371569"/>
                <a:gd name="connsiteY215" fmla="*/ 45541 h 4542334"/>
                <a:gd name="connsiteX216" fmla="*/ 1684140 w 6371569"/>
                <a:gd name="connsiteY216" fmla="*/ 26491 h 4542334"/>
                <a:gd name="connsiteX217" fmla="*/ 763390 w 6371569"/>
                <a:gd name="connsiteY217" fmla="*/ 13791 h 4542334"/>
                <a:gd name="connsiteX218" fmla="*/ 503040 w 6371569"/>
                <a:gd name="connsiteY218" fmla="*/ 1091 h 4542334"/>
                <a:gd name="connsiteX219" fmla="*/ 452240 w 6371569"/>
                <a:gd name="connsiteY219" fmla="*/ 20141 h 4542334"/>
                <a:gd name="connsiteX220" fmla="*/ 134740 w 6371569"/>
                <a:gd name="connsiteY220" fmla="*/ 20141 h 4542334"/>
                <a:gd name="connsiteX221" fmla="*/ 45840 w 6371569"/>
                <a:gd name="connsiteY221" fmla="*/ 64591 h 4542334"/>
                <a:gd name="connsiteX222" fmla="*/ 26790 w 6371569"/>
                <a:gd name="connsiteY222" fmla="*/ 229691 h 4542334"/>
                <a:gd name="connsiteX223" fmla="*/ 7740 w 6371569"/>
                <a:gd name="connsiteY223" fmla="*/ 369391 h 4542334"/>
                <a:gd name="connsiteX224" fmla="*/ 20440 w 6371569"/>
                <a:gd name="connsiteY224" fmla="*/ 470991 h 4542334"/>
                <a:gd name="connsiteX0" fmla="*/ 45840 w 6371569"/>
                <a:gd name="connsiteY0" fmla="*/ 83641 h 4545694"/>
                <a:gd name="connsiteX1" fmla="*/ 39490 w 6371569"/>
                <a:gd name="connsiteY1" fmla="*/ 121741 h 4545694"/>
                <a:gd name="connsiteX2" fmla="*/ 33140 w 6371569"/>
                <a:gd name="connsiteY2" fmla="*/ 140791 h 4545694"/>
                <a:gd name="connsiteX3" fmla="*/ 14090 w 6371569"/>
                <a:gd name="connsiteY3" fmla="*/ 223341 h 4545694"/>
                <a:gd name="connsiteX4" fmla="*/ 7740 w 6371569"/>
                <a:gd name="connsiteY4" fmla="*/ 928191 h 4545694"/>
                <a:gd name="connsiteX5" fmla="*/ 1390 w 6371569"/>
                <a:gd name="connsiteY5" fmla="*/ 947241 h 4545694"/>
                <a:gd name="connsiteX6" fmla="*/ 39490 w 6371569"/>
                <a:gd name="connsiteY6" fmla="*/ 1848941 h 4545694"/>
                <a:gd name="connsiteX7" fmla="*/ 20440 w 6371569"/>
                <a:gd name="connsiteY7" fmla="*/ 2820491 h 4545694"/>
                <a:gd name="connsiteX8" fmla="*/ 26790 w 6371569"/>
                <a:gd name="connsiteY8" fmla="*/ 2852241 h 4545694"/>
                <a:gd name="connsiteX9" fmla="*/ 33140 w 6371569"/>
                <a:gd name="connsiteY9" fmla="*/ 3131641 h 4545694"/>
                <a:gd name="connsiteX10" fmla="*/ 39490 w 6371569"/>
                <a:gd name="connsiteY10" fmla="*/ 3703141 h 4545694"/>
                <a:gd name="connsiteX11" fmla="*/ 64890 w 6371569"/>
                <a:gd name="connsiteY11" fmla="*/ 3709491 h 4545694"/>
                <a:gd name="connsiteX12" fmla="*/ 102990 w 6371569"/>
                <a:gd name="connsiteY12" fmla="*/ 3722191 h 4545694"/>
                <a:gd name="connsiteX13" fmla="*/ 141090 w 6371569"/>
                <a:gd name="connsiteY13" fmla="*/ 3734891 h 4545694"/>
                <a:gd name="connsiteX14" fmla="*/ 210940 w 6371569"/>
                <a:gd name="connsiteY14" fmla="*/ 3766641 h 4545694"/>
                <a:gd name="connsiteX15" fmla="*/ 287140 w 6371569"/>
                <a:gd name="connsiteY15" fmla="*/ 3823791 h 4545694"/>
                <a:gd name="connsiteX16" fmla="*/ 306190 w 6371569"/>
                <a:gd name="connsiteY16" fmla="*/ 3836491 h 4545694"/>
                <a:gd name="connsiteX17" fmla="*/ 318890 w 6371569"/>
                <a:gd name="connsiteY17" fmla="*/ 3855541 h 4545694"/>
                <a:gd name="connsiteX18" fmla="*/ 331590 w 6371569"/>
                <a:gd name="connsiteY18" fmla="*/ 3893641 h 4545694"/>
                <a:gd name="connsiteX19" fmla="*/ 363340 w 6371569"/>
                <a:gd name="connsiteY19" fmla="*/ 3925391 h 4545694"/>
                <a:gd name="connsiteX20" fmla="*/ 382390 w 6371569"/>
                <a:gd name="connsiteY20" fmla="*/ 3963491 h 4545694"/>
                <a:gd name="connsiteX21" fmla="*/ 388740 w 6371569"/>
                <a:gd name="connsiteY21" fmla="*/ 3988891 h 4545694"/>
                <a:gd name="connsiteX22" fmla="*/ 433190 w 6371569"/>
                <a:gd name="connsiteY22" fmla="*/ 4077791 h 4545694"/>
                <a:gd name="connsiteX23" fmla="*/ 503040 w 6371569"/>
                <a:gd name="connsiteY23" fmla="*/ 4065091 h 4545694"/>
                <a:gd name="connsiteX24" fmla="*/ 598290 w 6371569"/>
                <a:gd name="connsiteY24" fmla="*/ 4065091 h 4545694"/>
                <a:gd name="connsiteX25" fmla="*/ 655440 w 6371569"/>
                <a:gd name="connsiteY25" fmla="*/ 4026991 h 4545694"/>
                <a:gd name="connsiteX26" fmla="*/ 649090 w 6371569"/>
                <a:gd name="connsiteY26" fmla="*/ 3944441 h 4545694"/>
                <a:gd name="connsiteX27" fmla="*/ 718940 w 6371569"/>
                <a:gd name="connsiteY27" fmla="*/ 3919041 h 4545694"/>
                <a:gd name="connsiteX28" fmla="*/ 807840 w 6371569"/>
                <a:gd name="connsiteY28" fmla="*/ 3919041 h 4545694"/>
                <a:gd name="connsiteX29" fmla="*/ 915790 w 6371569"/>
                <a:gd name="connsiteY29" fmla="*/ 3988891 h 4545694"/>
                <a:gd name="connsiteX30" fmla="*/ 1011040 w 6371569"/>
                <a:gd name="connsiteY30" fmla="*/ 4026991 h 4545694"/>
                <a:gd name="connsiteX31" fmla="*/ 1087240 w 6371569"/>
                <a:gd name="connsiteY31" fmla="*/ 4090491 h 4545694"/>
                <a:gd name="connsiteX32" fmla="*/ 1157090 w 6371569"/>
                <a:gd name="connsiteY32" fmla="*/ 4084141 h 4545694"/>
                <a:gd name="connsiteX33" fmla="*/ 1157090 w 6371569"/>
                <a:gd name="connsiteY33" fmla="*/ 4039691 h 4545694"/>
                <a:gd name="connsiteX34" fmla="*/ 1265040 w 6371569"/>
                <a:gd name="connsiteY34" fmla="*/ 4058741 h 4545694"/>
                <a:gd name="connsiteX35" fmla="*/ 1366640 w 6371569"/>
                <a:gd name="connsiteY35" fmla="*/ 4096841 h 4545694"/>
                <a:gd name="connsiteX36" fmla="*/ 1411090 w 6371569"/>
                <a:gd name="connsiteY36" fmla="*/ 4122241 h 4545694"/>
                <a:gd name="connsiteX37" fmla="*/ 1468240 w 6371569"/>
                <a:gd name="connsiteY37" fmla="*/ 4166691 h 4545694"/>
                <a:gd name="connsiteX38" fmla="*/ 1569840 w 6371569"/>
                <a:gd name="connsiteY38" fmla="*/ 4217491 h 4545694"/>
                <a:gd name="connsiteX39" fmla="*/ 1595240 w 6371569"/>
                <a:gd name="connsiteY39" fmla="*/ 4230191 h 4545694"/>
                <a:gd name="connsiteX40" fmla="*/ 1709540 w 6371569"/>
                <a:gd name="connsiteY40" fmla="*/ 4300041 h 4545694"/>
                <a:gd name="connsiteX41" fmla="*/ 1728590 w 6371569"/>
                <a:gd name="connsiteY41" fmla="*/ 4306391 h 4545694"/>
                <a:gd name="connsiteX42" fmla="*/ 1880990 w 6371569"/>
                <a:gd name="connsiteY42" fmla="*/ 4382591 h 4545694"/>
                <a:gd name="connsiteX43" fmla="*/ 1919090 w 6371569"/>
                <a:gd name="connsiteY43" fmla="*/ 4395291 h 4545694"/>
                <a:gd name="connsiteX44" fmla="*/ 1963540 w 6371569"/>
                <a:gd name="connsiteY44" fmla="*/ 4414341 h 4545694"/>
                <a:gd name="connsiteX45" fmla="*/ 2115940 w 6371569"/>
                <a:gd name="connsiteY45" fmla="*/ 4471491 h 4545694"/>
                <a:gd name="connsiteX46" fmla="*/ 2198490 w 6371569"/>
                <a:gd name="connsiteY46" fmla="*/ 4541341 h 4545694"/>
                <a:gd name="connsiteX47" fmla="*/ 2283783 w 6371569"/>
                <a:gd name="connsiteY47" fmla="*/ 4531818 h 4545694"/>
                <a:gd name="connsiteX48" fmla="*/ 2335809 w 6371569"/>
                <a:gd name="connsiteY48" fmla="*/ 4478635 h 4545694"/>
                <a:gd name="connsiteX49" fmla="*/ 2405658 w 6371569"/>
                <a:gd name="connsiteY49" fmla="*/ 4398466 h 4545694"/>
                <a:gd name="connsiteX50" fmla="*/ 2500909 w 6371569"/>
                <a:gd name="connsiteY50" fmla="*/ 4357191 h 4545694"/>
                <a:gd name="connsiteX51" fmla="*/ 2610014 w 6371569"/>
                <a:gd name="connsiteY51" fmla="*/ 4236544 h 4545694"/>
                <a:gd name="connsiteX52" fmla="*/ 2681090 w 6371569"/>
                <a:gd name="connsiteY52" fmla="*/ 4139704 h 4545694"/>
                <a:gd name="connsiteX53" fmla="*/ 2794596 w 6371569"/>
                <a:gd name="connsiteY53" fmla="*/ 4075410 h 4545694"/>
                <a:gd name="connsiteX54" fmla="*/ 2925565 w 6371569"/>
                <a:gd name="connsiteY54" fmla="*/ 3997622 h 4545694"/>
                <a:gd name="connsiteX55" fmla="*/ 3014465 w 6371569"/>
                <a:gd name="connsiteY55" fmla="*/ 3935710 h 4545694"/>
                <a:gd name="connsiteX56" fmla="*/ 3093840 w 6371569"/>
                <a:gd name="connsiteY56" fmla="*/ 3920629 h 4545694"/>
                <a:gd name="connsiteX57" fmla="*/ 3170040 w 6371569"/>
                <a:gd name="connsiteY57" fmla="*/ 3931741 h 4545694"/>
                <a:gd name="connsiteX58" fmla="*/ 3255765 w 6371569"/>
                <a:gd name="connsiteY58" fmla="*/ 3918247 h 4545694"/>
                <a:gd name="connsiteX59" fmla="*/ 3246240 w 6371569"/>
                <a:gd name="connsiteY59" fmla="*/ 3887291 h 4545694"/>
                <a:gd name="connsiteX60" fmla="*/ 3258940 w 6371569"/>
                <a:gd name="connsiteY60" fmla="*/ 3868241 h 4545694"/>
                <a:gd name="connsiteX61" fmla="*/ 3284340 w 6371569"/>
                <a:gd name="connsiteY61" fmla="*/ 3849191 h 4545694"/>
                <a:gd name="connsiteX62" fmla="*/ 3256558 w 6371569"/>
                <a:gd name="connsiteY62" fmla="*/ 3725366 h 4545694"/>
                <a:gd name="connsiteX63" fmla="*/ 3141465 w 6371569"/>
                <a:gd name="connsiteY63" fmla="*/ 3747591 h 4545694"/>
                <a:gd name="connsiteX64" fmla="*/ 3048958 w 6371569"/>
                <a:gd name="connsiteY64" fmla="*/ 3782518 h 4545694"/>
                <a:gd name="connsiteX65" fmla="*/ 3030340 w 6371569"/>
                <a:gd name="connsiteY65" fmla="*/ 3731716 h 4545694"/>
                <a:gd name="connsiteX66" fmla="*/ 3119240 w 6371569"/>
                <a:gd name="connsiteY66" fmla="*/ 3690441 h 4545694"/>
                <a:gd name="connsiteX67" fmla="*/ 3182740 w 6371569"/>
                <a:gd name="connsiteY67" fmla="*/ 3623766 h 4545694"/>
                <a:gd name="connsiteX68" fmla="*/ 3233540 w 6371569"/>
                <a:gd name="connsiteY68" fmla="*/ 3595191 h 4545694"/>
                <a:gd name="connsiteX69" fmla="*/ 3290690 w 6371569"/>
                <a:gd name="connsiteY69" fmla="*/ 3544391 h 4545694"/>
                <a:gd name="connsiteX70" fmla="*/ 3338315 w 6371569"/>
                <a:gd name="connsiteY70" fmla="*/ 3534866 h 4545694"/>
                <a:gd name="connsiteX71" fmla="*/ 3370065 w 6371569"/>
                <a:gd name="connsiteY71" fmla="*/ 3490416 h 4545694"/>
                <a:gd name="connsiteX72" fmla="*/ 3449440 w 6371569"/>
                <a:gd name="connsiteY72" fmla="*/ 3461841 h 4545694"/>
                <a:gd name="connsiteX73" fmla="*/ 3474840 w 6371569"/>
                <a:gd name="connsiteY73" fmla="*/ 3398341 h 4545694"/>
                <a:gd name="connsiteX74" fmla="*/ 3522465 w 6371569"/>
                <a:gd name="connsiteY74" fmla="*/ 3398341 h 4545694"/>
                <a:gd name="connsiteX75" fmla="*/ 3611365 w 6371569"/>
                <a:gd name="connsiteY75" fmla="*/ 3347541 h 4545694"/>
                <a:gd name="connsiteX76" fmla="*/ 3681215 w 6371569"/>
                <a:gd name="connsiteY76" fmla="*/ 3328491 h 4545694"/>
                <a:gd name="connsiteX77" fmla="*/ 3751065 w 6371569"/>
                <a:gd name="connsiteY77" fmla="*/ 3312616 h 4545694"/>
                <a:gd name="connsiteX78" fmla="*/ 3805040 w 6371569"/>
                <a:gd name="connsiteY78" fmla="*/ 3274516 h 4545694"/>
                <a:gd name="connsiteX79" fmla="*/ 3805040 w 6371569"/>
                <a:gd name="connsiteY79" fmla="*/ 3220541 h 4545694"/>
                <a:gd name="connsiteX80" fmla="*/ 3823658 w 6371569"/>
                <a:gd name="connsiteY80" fmla="*/ 3131643 h 4545694"/>
                <a:gd name="connsiteX81" fmla="*/ 3770115 w 6371569"/>
                <a:gd name="connsiteY81" fmla="*/ 3099891 h 4545694"/>
                <a:gd name="connsiteX82" fmla="*/ 3706615 w 6371569"/>
                <a:gd name="connsiteY82" fmla="*/ 3045916 h 4545694"/>
                <a:gd name="connsiteX83" fmla="*/ 3760590 w 6371569"/>
                <a:gd name="connsiteY83" fmla="*/ 2928441 h 4545694"/>
                <a:gd name="connsiteX84" fmla="*/ 3735190 w 6371569"/>
                <a:gd name="connsiteY84" fmla="*/ 2896691 h 4545694"/>
                <a:gd name="connsiteX85" fmla="*/ 3684390 w 6371569"/>
                <a:gd name="connsiteY85" fmla="*/ 2833191 h 4545694"/>
                <a:gd name="connsiteX86" fmla="*/ 3671690 w 6371569"/>
                <a:gd name="connsiteY86" fmla="*/ 2814141 h 4545694"/>
                <a:gd name="connsiteX87" fmla="*/ 3689152 w 6371569"/>
                <a:gd name="connsiteY87" fmla="*/ 2767310 h 4545694"/>
                <a:gd name="connsiteX88" fmla="*/ 3740747 w 6371569"/>
                <a:gd name="connsiteY88" fmla="*/ 2687142 h 4545694"/>
                <a:gd name="connsiteX89" fmla="*/ 3755827 w 6371569"/>
                <a:gd name="connsiteY89" fmla="*/ 2641897 h 4545694"/>
                <a:gd name="connsiteX90" fmla="*/ 3857427 w 6371569"/>
                <a:gd name="connsiteY90" fmla="*/ 2628404 h 4545694"/>
                <a:gd name="connsiteX91" fmla="*/ 3923309 w 6371569"/>
                <a:gd name="connsiteY91" fmla="*/ 2560141 h 4545694"/>
                <a:gd name="connsiteX92" fmla="*/ 3955421 w 6371569"/>
                <a:gd name="connsiteY92" fmla="*/ 2564906 h 4545694"/>
                <a:gd name="connsiteX93" fmla="*/ 4013003 w 6371569"/>
                <a:gd name="connsiteY93" fmla="*/ 2495848 h 4545694"/>
                <a:gd name="connsiteX94" fmla="*/ 4097934 w 6371569"/>
                <a:gd name="connsiteY94" fmla="*/ 2480766 h 4545694"/>
                <a:gd name="connsiteX95" fmla="*/ 4136034 w 6371569"/>
                <a:gd name="connsiteY95" fmla="*/ 2503785 h 4545694"/>
                <a:gd name="connsiteX96" fmla="*/ 4221759 w 6371569"/>
                <a:gd name="connsiteY96" fmla="*/ 2636340 h 4545694"/>
                <a:gd name="connsiteX97" fmla="*/ 4318597 w 6371569"/>
                <a:gd name="connsiteY97" fmla="*/ 2665709 h 4545694"/>
                <a:gd name="connsiteX98" fmla="*/ 4294784 w 6371569"/>
                <a:gd name="connsiteY98" fmla="*/ 2748260 h 4545694"/>
                <a:gd name="connsiteX99" fmla="*/ 4382096 w 6371569"/>
                <a:gd name="connsiteY99" fmla="*/ 2795091 h 4545694"/>
                <a:gd name="connsiteX100" fmla="*/ 4441628 w 6371569"/>
                <a:gd name="connsiteY100" fmla="*/ 2847478 h 4545694"/>
                <a:gd name="connsiteX101" fmla="*/ 4461471 w 6371569"/>
                <a:gd name="connsiteY101" fmla="*/ 2954635 h 4545694"/>
                <a:gd name="connsiteX102" fmla="*/ 4513859 w 6371569"/>
                <a:gd name="connsiteY102" fmla="*/ 3034804 h 4545694"/>
                <a:gd name="connsiteX103" fmla="*/ 4559896 w 6371569"/>
                <a:gd name="connsiteY103" fmla="*/ 3091953 h 4545694"/>
                <a:gd name="connsiteX104" fmla="*/ 4572958 w 6371569"/>
                <a:gd name="connsiteY104" fmla="*/ 3153868 h 4545694"/>
                <a:gd name="connsiteX105" fmla="*/ 4617408 w 6371569"/>
                <a:gd name="connsiteY105" fmla="*/ 3207843 h 4545694"/>
                <a:gd name="connsiteX106" fmla="*/ 4655508 w 6371569"/>
                <a:gd name="connsiteY106" fmla="*/ 3204668 h 4545694"/>
                <a:gd name="connsiteX107" fmla="*/ 4756747 w 6371569"/>
                <a:gd name="connsiteY107" fmla="*/ 3203872 h 4545694"/>
                <a:gd name="connsiteX108" fmla="*/ 4830565 w 6371569"/>
                <a:gd name="connsiteY108" fmla="*/ 3077666 h 4545694"/>
                <a:gd name="connsiteX109" fmla="*/ 4897240 w 6371569"/>
                <a:gd name="connsiteY109" fmla="*/ 2912566 h 4545694"/>
                <a:gd name="connsiteX110" fmla="*/ 4932165 w 6371569"/>
                <a:gd name="connsiteY110" fmla="*/ 2772866 h 4545694"/>
                <a:gd name="connsiteX111" fmla="*/ 4982965 w 6371569"/>
                <a:gd name="connsiteY111" fmla="*/ 2703016 h 4545694"/>
                <a:gd name="connsiteX112" fmla="*/ 5055990 w 6371569"/>
                <a:gd name="connsiteY112" fmla="*/ 2722066 h 4545694"/>
                <a:gd name="connsiteX113" fmla="*/ 5113140 w 6371569"/>
                <a:gd name="connsiteY113" fmla="*/ 2753816 h 4545694"/>
                <a:gd name="connsiteX114" fmla="*/ 5192515 w 6371569"/>
                <a:gd name="connsiteY114" fmla="*/ 2795091 h 4545694"/>
                <a:gd name="connsiteX115" fmla="*/ 5373490 w 6371569"/>
                <a:gd name="connsiteY115" fmla="*/ 2836366 h 4545694"/>
                <a:gd name="connsiteX116" fmla="*/ 5519108 w 6371569"/>
                <a:gd name="connsiteY116" fmla="*/ 2893518 h 4545694"/>
                <a:gd name="connsiteX117" fmla="*/ 5586215 w 6371569"/>
                <a:gd name="connsiteY117" fmla="*/ 2842716 h 4545694"/>
                <a:gd name="connsiteX118" fmla="*/ 5538590 w 6371569"/>
                <a:gd name="connsiteY118" fmla="*/ 2728416 h 4545694"/>
                <a:gd name="connsiteX119" fmla="*/ 5573515 w 6371569"/>
                <a:gd name="connsiteY119" fmla="*/ 2687141 h 4545694"/>
                <a:gd name="connsiteX120" fmla="*/ 5611183 w 6371569"/>
                <a:gd name="connsiteY120" fmla="*/ 2680793 h 4545694"/>
                <a:gd name="connsiteX121" fmla="*/ 5592133 w 6371569"/>
                <a:gd name="connsiteY121" fmla="*/ 2636343 h 4545694"/>
                <a:gd name="connsiteX122" fmla="*/ 5497315 w 6371569"/>
                <a:gd name="connsiteY122" fmla="*/ 2598241 h 4545694"/>
                <a:gd name="connsiteX123" fmla="*/ 5500490 w 6371569"/>
                <a:gd name="connsiteY123" fmla="*/ 2534741 h 4545694"/>
                <a:gd name="connsiteX124" fmla="*/ 5586215 w 6371569"/>
                <a:gd name="connsiteY124" fmla="*/ 2436316 h 4545694"/>
                <a:gd name="connsiteX125" fmla="*/ 5532240 w 6371569"/>
                <a:gd name="connsiteY125" fmla="*/ 2356941 h 4545694"/>
                <a:gd name="connsiteX126" fmla="*/ 5551290 w 6371569"/>
                <a:gd name="connsiteY126" fmla="*/ 2315666 h 4545694"/>
                <a:gd name="connsiteX127" fmla="*/ 5611615 w 6371569"/>
                <a:gd name="connsiteY127" fmla="*/ 2302966 h 4545694"/>
                <a:gd name="connsiteX128" fmla="*/ 5722740 w 6371569"/>
                <a:gd name="connsiteY128" fmla="*/ 2331541 h 4545694"/>
                <a:gd name="connsiteX129" fmla="*/ 5843390 w 6371569"/>
                <a:gd name="connsiteY129" fmla="*/ 2299791 h 4545694"/>
                <a:gd name="connsiteX130" fmla="*/ 6071990 w 6371569"/>
                <a:gd name="connsiteY130" fmla="*/ 2312491 h 4545694"/>
                <a:gd name="connsiteX131" fmla="*/ 6230740 w 6371569"/>
                <a:gd name="connsiteY131" fmla="*/ 2331541 h 4545694"/>
                <a:gd name="connsiteX132" fmla="*/ 6338690 w 6371569"/>
                <a:gd name="connsiteY132" fmla="*/ 2325191 h 4545694"/>
                <a:gd name="connsiteX133" fmla="*/ 6370440 w 6371569"/>
                <a:gd name="connsiteY133" fmla="*/ 2236291 h 4545694"/>
                <a:gd name="connsiteX134" fmla="*/ 6306940 w 6371569"/>
                <a:gd name="connsiteY134" fmla="*/ 2102941 h 4545694"/>
                <a:gd name="connsiteX135" fmla="*/ 6300590 w 6371569"/>
                <a:gd name="connsiteY135" fmla="*/ 2033091 h 4545694"/>
                <a:gd name="connsiteX136" fmla="*/ 6281540 w 6371569"/>
                <a:gd name="connsiteY136" fmla="*/ 1969591 h 4545694"/>
                <a:gd name="connsiteX137" fmla="*/ 6268840 w 6371569"/>
                <a:gd name="connsiteY137" fmla="*/ 1937841 h 4545694"/>
                <a:gd name="connsiteX138" fmla="*/ 6249790 w 6371569"/>
                <a:gd name="connsiteY138" fmla="*/ 1899741 h 4545694"/>
                <a:gd name="connsiteX139" fmla="*/ 6243440 w 6371569"/>
                <a:gd name="connsiteY139" fmla="*/ 1874341 h 4545694"/>
                <a:gd name="connsiteX140" fmla="*/ 6256140 w 6371569"/>
                <a:gd name="connsiteY140" fmla="*/ 1753691 h 4545694"/>
                <a:gd name="connsiteX141" fmla="*/ 6230740 w 6371569"/>
                <a:gd name="connsiteY141" fmla="*/ 1677491 h 4545694"/>
                <a:gd name="connsiteX142" fmla="*/ 6211690 w 6371569"/>
                <a:gd name="connsiteY142" fmla="*/ 1569541 h 4545694"/>
                <a:gd name="connsiteX143" fmla="*/ 6059290 w 6371569"/>
                <a:gd name="connsiteY143" fmla="*/ 1474291 h 4545694"/>
                <a:gd name="connsiteX144" fmla="*/ 6002140 w 6371569"/>
                <a:gd name="connsiteY144" fmla="*/ 1461591 h 4545694"/>
                <a:gd name="connsiteX145" fmla="*/ 5964040 w 6371569"/>
                <a:gd name="connsiteY145" fmla="*/ 1448891 h 4545694"/>
                <a:gd name="connsiteX146" fmla="*/ 5944990 w 6371569"/>
                <a:gd name="connsiteY146" fmla="*/ 1442541 h 4545694"/>
                <a:gd name="connsiteX147" fmla="*/ 5887840 w 6371569"/>
                <a:gd name="connsiteY147" fmla="*/ 1429841 h 4545694"/>
                <a:gd name="connsiteX148" fmla="*/ 5868790 w 6371569"/>
                <a:gd name="connsiteY148" fmla="*/ 1423491 h 4545694"/>
                <a:gd name="connsiteX149" fmla="*/ 5690990 w 6371569"/>
                <a:gd name="connsiteY149" fmla="*/ 1436191 h 4545694"/>
                <a:gd name="connsiteX150" fmla="*/ 5462390 w 6371569"/>
                <a:gd name="connsiteY150" fmla="*/ 1544141 h 4545694"/>
                <a:gd name="connsiteX151" fmla="*/ 5341740 w 6371569"/>
                <a:gd name="connsiteY151" fmla="*/ 1591766 h 4545694"/>
                <a:gd name="connsiteX152" fmla="*/ 5179815 w 6371569"/>
                <a:gd name="connsiteY152" fmla="*/ 1547316 h 4545694"/>
                <a:gd name="connsiteX153" fmla="*/ 5065515 w 6371569"/>
                <a:gd name="connsiteY153" fmla="*/ 1512391 h 4545694"/>
                <a:gd name="connsiteX154" fmla="*/ 4966658 w 6371569"/>
                <a:gd name="connsiteY154" fmla="*/ 1452068 h 4545694"/>
                <a:gd name="connsiteX155" fmla="*/ 4884108 w 6371569"/>
                <a:gd name="connsiteY155" fmla="*/ 1442543 h 4545694"/>
                <a:gd name="connsiteX156" fmla="*/ 4823783 w 6371569"/>
                <a:gd name="connsiteY156" fmla="*/ 1436193 h 4545694"/>
                <a:gd name="connsiteX157" fmla="*/ 4728965 w 6371569"/>
                <a:gd name="connsiteY157" fmla="*/ 1499691 h 4545694"/>
                <a:gd name="connsiteX158" fmla="*/ 4605140 w 6371569"/>
                <a:gd name="connsiteY158" fmla="*/ 1490166 h 4545694"/>
                <a:gd name="connsiteX159" fmla="*/ 4525765 w 6371569"/>
                <a:gd name="connsiteY159" fmla="*/ 1464766 h 4545694"/>
                <a:gd name="connsiteX160" fmla="*/ 4455915 w 6371569"/>
                <a:gd name="connsiteY160" fmla="*/ 1474291 h 4545694"/>
                <a:gd name="connsiteX161" fmla="*/ 4351140 w 6371569"/>
                <a:gd name="connsiteY161" fmla="*/ 1407616 h 4545694"/>
                <a:gd name="connsiteX162" fmla="*/ 4274940 w 6371569"/>
                <a:gd name="connsiteY162" fmla="*/ 1423491 h 4545694"/>
                <a:gd name="connsiteX163" fmla="*/ 4170165 w 6371569"/>
                <a:gd name="connsiteY163" fmla="*/ 1366341 h 4545694"/>
                <a:gd name="connsiteX164" fmla="*/ 4084440 w 6371569"/>
                <a:gd name="connsiteY164" fmla="*/ 1309191 h 4545694"/>
                <a:gd name="connsiteX165" fmla="*/ 4027290 w 6371569"/>
                <a:gd name="connsiteY165" fmla="*/ 1242516 h 4545694"/>
                <a:gd name="connsiteX166" fmla="*/ 3878065 w 6371569"/>
                <a:gd name="connsiteY166" fmla="*/ 1286966 h 4545694"/>
                <a:gd name="connsiteX167" fmla="*/ 3747890 w 6371569"/>
                <a:gd name="connsiteY167" fmla="*/ 1271091 h 4545694"/>
                <a:gd name="connsiteX168" fmla="*/ 3652640 w 6371569"/>
                <a:gd name="connsiteY168" fmla="*/ 1255216 h 4545694"/>
                <a:gd name="connsiteX169" fmla="*/ 3573265 w 6371569"/>
                <a:gd name="connsiteY169" fmla="*/ 1277441 h 4545694"/>
                <a:gd name="connsiteX170" fmla="*/ 3487540 w 6371569"/>
                <a:gd name="connsiteY170" fmla="*/ 1404441 h 4545694"/>
                <a:gd name="connsiteX171" fmla="*/ 3515683 w 6371569"/>
                <a:gd name="connsiteY171" fmla="*/ 1499693 h 4545694"/>
                <a:gd name="connsiteX172" fmla="*/ 3465315 w 6371569"/>
                <a:gd name="connsiteY172" fmla="*/ 1506041 h 4545694"/>
                <a:gd name="connsiteX173" fmla="*/ 3357365 w 6371569"/>
                <a:gd name="connsiteY173" fmla="*/ 1563191 h 4545694"/>
                <a:gd name="connsiteX174" fmla="*/ 3281165 w 6371569"/>
                <a:gd name="connsiteY174" fmla="*/ 1521916 h 4545694"/>
                <a:gd name="connsiteX175" fmla="*/ 3230365 w 6371569"/>
                <a:gd name="connsiteY175" fmla="*/ 1477466 h 4545694"/>
                <a:gd name="connsiteX176" fmla="*/ 3176390 w 6371569"/>
                <a:gd name="connsiteY176" fmla="*/ 1429841 h 4545694"/>
                <a:gd name="connsiteX177" fmla="*/ 3157340 w 6371569"/>
                <a:gd name="connsiteY177" fmla="*/ 1410791 h 4545694"/>
                <a:gd name="connsiteX178" fmla="*/ 3150990 w 6371569"/>
                <a:gd name="connsiteY178" fmla="*/ 1439366 h 4545694"/>
                <a:gd name="connsiteX179" fmla="*/ 3128765 w 6371569"/>
                <a:gd name="connsiteY179" fmla="*/ 1413966 h 4545694"/>
                <a:gd name="connsiteX180" fmla="*/ 3093840 w 6371569"/>
                <a:gd name="connsiteY180" fmla="*/ 1394916 h 4545694"/>
                <a:gd name="connsiteX181" fmla="*/ 3077965 w 6371569"/>
                <a:gd name="connsiteY181" fmla="*/ 1359991 h 4545694"/>
                <a:gd name="connsiteX182" fmla="*/ 3043040 w 6371569"/>
                <a:gd name="connsiteY182" fmla="*/ 1321891 h 4545694"/>
                <a:gd name="connsiteX183" fmla="*/ 3017640 w 6371569"/>
                <a:gd name="connsiteY183" fmla="*/ 1271091 h 4545694"/>
                <a:gd name="connsiteX184" fmla="*/ 3030340 w 6371569"/>
                <a:gd name="connsiteY184" fmla="*/ 1232991 h 4545694"/>
                <a:gd name="connsiteX185" fmla="*/ 3011290 w 6371569"/>
                <a:gd name="connsiteY185" fmla="*/ 1213941 h 4545694"/>
                <a:gd name="connsiteX186" fmla="*/ 2985890 w 6371569"/>
                <a:gd name="connsiteY186" fmla="*/ 1194891 h 4545694"/>
                <a:gd name="connsiteX187" fmla="*/ 2966840 w 6371569"/>
                <a:gd name="connsiteY187" fmla="*/ 1169491 h 4545694"/>
                <a:gd name="connsiteX188" fmla="*/ 2935090 w 6371569"/>
                <a:gd name="connsiteY188" fmla="*/ 1166316 h 4545694"/>
                <a:gd name="connsiteX189" fmla="*/ 2862065 w 6371569"/>
                <a:gd name="connsiteY189" fmla="*/ 1102816 h 4545694"/>
                <a:gd name="connsiteX190" fmla="*/ 2823965 w 6371569"/>
                <a:gd name="connsiteY190" fmla="*/ 1086941 h 4545694"/>
                <a:gd name="connsiteX191" fmla="*/ 2785865 w 6371569"/>
                <a:gd name="connsiteY191" fmla="*/ 1052016 h 4545694"/>
                <a:gd name="connsiteX192" fmla="*/ 2801740 w 6371569"/>
                <a:gd name="connsiteY192" fmla="*/ 1004391 h 4545694"/>
                <a:gd name="connsiteX193" fmla="*/ 2757290 w 6371569"/>
                <a:gd name="connsiteY193" fmla="*/ 966291 h 4545694"/>
                <a:gd name="connsiteX194" fmla="*/ 2719190 w 6371569"/>
                <a:gd name="connsiteY194" fmla="*/ 928191 h 4545694"/>
                <a:gd name="connsiteX195" fmla="*/ 2700140 w 6371569"/>
                <a:gd name="connsiteY195" fmla="*/ 915491 h 4545694"/>
                <a:gd name="connsiteX196" fmla="*/ 2655690 w 6371569"/>
                <a:gd name="connsiteY196" fmla="*/ 871041 h 4545694"/>
                <a:gd name="connsiteX197" fmla="*/ 2630290 w 6371569"/>
                <a:gd name="connsiteY197" fmla="*/ 832941 h 4545694"/>
                <a:gd name="connsiteX198" fmla="*/ 2598540 w 6371569"/>
                <a:gd name="connsiteY198" fmla="*/ 801191 h 4545694"/>
                <a:gd name="connsiteX199" fmla="*/ 2585840 w 6371569"/>
                <a:gd name="connsiteY199" fmla="*/ 782141 h 4545694"/>
                <a:gd name="connsiteX200" fmla="*/ 2522340 w 6371569"/>
                <a:gd name="connsiteY200" fmla="*/ 744041 h 4545694"/>
                <a:gd name="connsiteX201" fmla="*/ 2503290 w 6371569"/>
                <a:gd name="connsiteY201" fmla="*/ 724991 h 4545694"/>
                <a:gd name="connsiteX202" fmla="*/ 2452490 w 6371569"/>
                <a:gd name="connsiteY202" fmla="*/ 693241 h 4545694"/>
                <a:gd name="connsiteX203" fmla="*/ 2376290 w 6371569"/>
                <a:gd name="connsiteY203" fmla="*/ 642441 h 4545694"/>
                <a:gd name="connsiteX204" fmla="*/ 2331840 w 6371569"/>
                <a:gd name="connsiteY204" fmla="*/ 585291 h 4545694"/>
                <a:gd name="connsiteX205" fmla="*/ 2293740 w 6371569"/>
                <a:gd name="connsiteY205" fmla="*/ 547191 h 4545694"/>
                <a:gd name="connsiteX206" fmla="*/ 2268340 w 6371569"/>
                <a:gd name="connsiteY206" fmla="*/ 496391 h 4545694"/>
                <a:gd name="connsiteX207" fmla="*/ 2223890 w 6371569"/>
                <a:gd name="connsiteY207" fmla="*/ 350341 h 4545694"/>
                <a:gd name="connsiteX208" fmla="*/ 2211190 w 6371569"/>
                <a:gd name="connsiteY208" fmla="*/ 331291 h 4545694"/>
                <a:gd name="connsiteX209" fmla="*/ 2204840 w 6371569"/>
                <a:gd name="connsiteY209" fmla="*/ 312241 h 4545694"/>
                <a:gd name="connsiteX210" fmla="*/ 2179440 w 6371569"/>
                <a:gd name="connsiteY210" fmla="*/ 274141 h 4545694"/>
                <a:gd name="connsiteX211" fmla="*/ 2122290 w 6371569"/>
                <a:gd name="connsiteY211" fmla="*/ 134441 h 4545694"/>
                <a:gd name="connsiteX212" fmla="*/ 2096890 w 6371569"/>
                <a:gd name="connsiteY212" fmla="*/ 96341 h 4545694"/>
                <a:gd name="connsiteX213" fmla="*/ 2071490 w 6371569"/>
                <a:gd name="connsiteY213" fmla="*/ 89991 h 4545694"/>
                <a:gd name="connsiteX214" fmla="*/ 2001640 w 6371569"/>
                <a:gd name="connsiteY214" fmla="*/ 58241 h 4545694"/>
                <a:gd name="connsiteX215" fmla="*/ 1982590 w 6371569"/>
                <a:gd name="connsiteY215" fmla="*/ 45541 h 4545694"/>
                <a:gd name="connsiteX216" fmla="*/ 1684140 w 6371569"/>
                <a:gd name="connsiteY216" fmla="*/ 26491 h 4545694"/>
                <a:gd name="connsiteX217" fmla="*/ 763390 w 6371569"/>
                <a:gd name="connsiteY217" fmla="*/ 13791 h 4545694"/>
                <a:gd name="connsiteX218" fmla="*/ 503040 w 6371569"/>
                <a:gd name="connsiteY218" fmla="*/ 1091 h 4545694"/>
                <a:gd name="connsiteX219" fmla="*/ 452240 w 6371569"/>
                <a:gd name="connsiteY219" fmla="*/ 20141 h 4545694"/>
                <a:gd name="connsiteX220" fmla="*/ 134740 w 6371569"/>
                <a:gd name="connsiteY220" fmla="*/ 20141 h 4545694"/>
                <a:gd name="connsiteX221" fmla="*/ 45840 w 6371569"/>
                <a:gd name="connsiteY221" fmla="*/ 64591 h 4545694"/>
                <a:gd name="connsiteX222" fmla="*/ 26790 w 6371569"/>
                <a:gd name="connsiteY222" fmla="*/ 229691 h 4545694"/>
                <a:gd name="connsiteX223" fmla="*/ 7740 w 6371569"/>
                <a:gd name="connsiteY223" fmla="*/ 369391 h 4545694"/>
                <a:gd name="connsiteX224" fmla="*/ 20440 w 6371569"/>
                <a:gd name="connsiteY224" fmla="*/ 470991 h 4545694"/>
                <a:gd name="connsiteX0" fmla="*/ 45840 w 6371569"/>
                <a:gd name="connsiteY0" fmla="*/ 83641 h 4537558"/>
                <a:gd name="connsiteX1" fmla="*/ 39490 w 6371569"/>
                <a:gd name="connsiteY1" fmla="*/ 121741 h 4537558"/>
                <a:gd name="connsiteX2" fmla="*/ 33140 w 6371569"/>
                <a:gd name="connsiteY2" fmla="*/ 140791 h 4537558"/>
                <a:gd name="connsiteX3" fmla="*/ 14090 w 6371569"/>
                <a:gd name="connsiteY3" fmla="*/ 223341 h 4537558"/>
                <a:gd name="connsiteX4" fmla="*/ 7740 w 6371569"/>
                <a:gd name="connsiteY4" fmla="*/ 928191 h 4537558"/>
                <a:gd name="connsiteX5" fmla="*/ 1390 w 6371569"/>
                <a:gd name="connsiteY5" fmla="*/ 947241 h 4537558"/>
                <a:gd name="connsiteX6" fmla="*/ 39490 w 6371569"/>
                <a:gd name="connsiteY6" fmla="*/ 1848941 h 4537558"/>
                <a:gd name="connsiteX7" fmla="*/ 20440 w 6371569"/>
                <a:gd name="connsiteY7" fmla="*/ 2820491 h 4537558"/>
                <a:gd name="connsiteX8" fmla="*/ 26790 w 6371569"/>
                <a:gd name="connsiteY8" fmla="*/ 2852241 h 4537558"/>
                <a:gd name="connsiteX9" fmla="*/ 33140 w 6371569"/>
                <a:gd name="connsiteY9" fmla="*/ 3131641 h 4537558"/>
                <a:gd name="connsiteX10" fmla="*/ 39490 w 6371569"/>
                <a:gd name="connsiteY10" fmla="*/ 3703141 h 4537558"/>
                <a:gd name="connsiteX11" fmla="*/ 64890 w 6371569"/>
                <a:gd name="connsiteY11" fmla="*/ 3709491 h 4537558"/>
                <a:gd name="connsiteX12" fmla="*/ 102990 w 6371569"/>
                <a:gd name="connsiteY12" fmla="*/ 3722191 h 4537558"/>
                <a:gd name="connsiteX13" fmla="*/ 141090 w 6371569"/>
                <a:gd name="connsiteY13" fmla="*/ 3734891 h 4537558"/>
                <a:gd name="connsiteX14" fmla="*/ 210940 w 6371569"/>
                <a:gd name="connsiteY14" fmla="*/ 3766641 h 4537558"/>
                <a:gd name="connsiteX15" fmla="*/ 287140 w 6371569"/>
                <a:gd name="connsiteY15" fmla="*/ 3823791 h 4537558"/>
                <a:gd name="connsiteX16" fmla="*/ 306190 w 6371569"/>
                <a:gd name="connsiteY16" fmla="*/ 3836491 h 4537558"/>
                <a:gd name="connsiteX17" fmla="*/ 318890 w 6371569"/>
                <a:gd name="connsiteY17" fmla="*/ 3855541 h 4537558"/>
                <a:gd name="connsiteX18" fmla="*/ 331590 w 6371569"/>
                <a:gd name="connsiteY18" fmla="*/ 3893641 h 4537558"/>
                <a:gd name="connsiteX19" fmla="*/ 363340 w 6371569"/>
                <a:gd name="connsiteY19" fmla="*/ 3925391 h 4537558"/>
                <a:gd name="connsiteX20" fmla="*/ 382390 w 6371569"/>
                <a:gd name="connsiteY20" fmla="*/ 3963491 h 4537558"/>
                <a:gd name="connsiteX21" fmla="*/ 388740 w 6371569"/>
                <a:gd name="connsiteY21" fmla="*/ 3988891 h 4537558"/>
                <a:gd name="connsiteX22" fmla="*/ 433190 w 6371569"/>
                <a:gd name="connsiteY22" fmla="*/ 4077791 h 4537558"/>
                <a:gd name="connsiteX23" fmla="*/ 503040 w 6371569"/>
                <a:gd name="connsiteY23" fmla="*/ 4065091 h 4537558"/>
                <a:gd name="connsiteX24" fmla="*/ 598290 w 6371569"/>
                <a:gd name="connsiteY24" fmla="*/ 4065091 h 4537558"/>
                <a:gd name="connsiteX25" fmla="*/ 655440 w 6371569"/>
                <a:gd name="connsiteY25" fmla="*/ 4026991 h 4537558"/>
                <a:gd name="connsiteX26" fmla="*/ 649090 w 6371569"/>
                <a:gd name="connsiteY26" fmla="*/ 3944441 h 4537558"/>
                <a:gd name="connsiteX27" fmla="*/ 718940 w 6371569"/>
                <a:gd name="connsiteY27" fmla="*/ 3919041 h 4537558"/>
                <a:gd name="connsiteX28" fmla="*/ 807840 w 6371569"/>
                <a:gd name="connsiteY28" fmla="*/ 3919041 h 4537558"/>
                <a:gd name="connsiteX29" fmla="*/ 915790 w 6371569"/>
                <a:gd name="connsiteY29" fmla="*/ 3988891 h 4537558"/>
                <a:gd name="connsiteX30" fmla="*/ 1011040 w 6371569"/>
                <a:gd name="connsiteY30" fmla="*/ 4026991 h 4537558"/>
                <a:gd name="connsiteX31" fmla="*/ 1087240 w 6371569"/>
                <a:gd name="connsiteY31" fmla="*/ 4090491 h 4537558"/>
                <a:gd name="connsiteX32" fmla="*/ 1157090 w 6371569"/>
                <a:gd name="connsiteY32" fmla="*/ 4084141 h 4537558"/>
                <a:gd name="connsiteX33" fmla="*/ 1157090 w 6371569"/>
                <a:gd name="connsiteY33" fmla="*/ 4039691 h 4537558"/>
                <a:gd name="connsiteX34" fmla="*/ 1265040 w 6371569"/>
                <a:gd name="connsiteY34" fmla="*/ 4058741 h 4537558"/>
                <a:gd name="connsiteX35" fmla="*/ 1366640 w 6371569"/>
                <a:gd name="connsiteY35" fmla="*/ 4096841 h 4537558"/>
                <a:gd name="connsiteX36" fmla="*/ 1411090 w 6371569"/>
                <a:gd name="connsiteY36" fmla="*/ 4122241 h 4537558"/>
                <a:gd name="connsiteX37" fmla="*/ 1468240 w 6371569"/>
                <a:gd name="connsiteY37" fmla="*/ 4166691 h 4537558"/>
                <a:gd name="connsiteX38" fmla="*/ 1569840 w 6371569"/>
                <a:gd name="connsiteY38" fmla="*/ 4217491 h 4537558"/>
                <a:gd name="connsiteX39" fmla="*/ 1595240 w 6371569"/>
                <a:gd name="connsiteY39" fmla="*/ 4230191 h 4537558"/>
                <a:gd name="connsiteX40" fmla="*/ 1709540 w 6371569"/>
                <a:gd name="connsiteY40" fmla="*/ 4300041 h 4537558"/>
                <a:gd name="connsiteX41" fmla="*/ 1728590 w 6371569"/>
                <a:gd name="connsiteY41" fmla="*/ 4306391 h 4537558"/>
                <a:gd name="connsiteX42" fmla="*/ 1880990 w 6371569"/>
                <a:gd name="connsiteY42" fmla="*/ 4382591 h 4537558"/>
                <a:gd name="connsiteX43" fmla="*/ 1919090 w 6371569"/>
                <a:gd name="connsiteY43" fmla="*/ 4395291 h 4537558"/>
                <a:gd name="connsiteX44" fmla="*/ 1963540 w 6371569"/>
                <a:gd name="connsiteY44" fmla="*/ 4414341 h 4537558"/>
                <a:gd name="connsiteX45" fmla="*/ 2115940 w 6371569"/>
                <a:gd name="connsiteY45" fmla="*/ 4471491 h 4537558"/>
                <a:gd name="connsiteX46" fmla="*/ 2227065 w 6371569"/>
                <a:gd name="connsiteY46" fmla="*/ 4527053 h 4537558"/>
                <a:gd name="connsiteX47" fmla="*/ 2283783 w 6371569"/>
                <a:gd name="connsiteY47" fmla="*/ 4531818 h 4537558"/>
                <a:gd name="connsiteX48" fmla="*/ 2335809 w 6371569"/>
                <a:gd name="connsiteY48" fmla="*/ 4478635 h 4537558"/>
                <a:gd name="connsiteX49" fmla="*/ 2405658 w 6371569"/>
                <a:gd name="connsiteY49" fmla="*/ 4398466 h 4537558"/>
                <a:gd name="connsiteX50" fmla="*/ 2500909 w 6371569"/>
                <a:gd name="connsiteY50" fmla="*/ 4357191 h 4537558"/>
                <a:gd name="connsiteX51" fmla="*/ 2610014 w 6371569"/>
                <a:gd name="connsiteY51" fmla="*/ 4236544 h 4537558"/>
                <a:gd name="connsiteX52" fmla="*/ 2681090 w 6371569"/>
                <a:gd name="connsiteY52" fmla="*/ 4139704 h 4537558"/>
                <a:gd name="connsiteX53" fmla="*/ 2794596 w 6371569"/>
                <a:gd name="connsiteY53" fmla="*/ 4075410 h 4537558"/>
                <a:gd name="connsiteX54" fmla="*/ 2925565 w 6371569"/>
                <a:gd name="connsiteY54" fmla="*/ 3997622 h 4537558"/>
                <a:gd name="connsiteX55" fmla="*/ 3014465 w 6371569"/>
                <a:gd name="connsiteY55" fmla="*/ 3935710 h 4537558"/>
                <a:gd name="connsiteX56" fmla="*/ 3093840 w 6371569"/>
                <a:gd name="connsiteY56" fmla="*/ 3920629 h 4537558"/>
                <a:gd name="connsiteX57" fmla="*/ 3170040 w 6371569"/>
                <a:gd name="connsiteY57" fmla="*/ 3931741 h 4537558"/>
                <a:gd name="connsiteX58" fmla="*/ 3255765 w 6371569"/>
                <a:gd name="connsiteY58" fmla="*/ 3918247 h 4537558"/>
                <a:gd name="connsiteX59" fmla="*/ 3246240 w 6371569"/>
                <a:gd name="connsiteY59" fmla="*/ 3887291 h 4537558"/>
                <a:gd name="connsiteX60" fmla="*/ 3258940 w 6371569"/>
                <a:gd name="connsiteY60" fmla="*/ 3868241 h 4537558"/>
                <a:gd name="connsiteX61" fmla="*/ 3284340 w 6371569"/>
                <a:gd name="connsiteY61" fmla="*/ 3849191 h 4537558"/>
                <a:gd name="connsiteX62" fmla="*/ 3256558 w 6371569"/>
                <a:gd name="connsiteY62" fmla="*/ 3725366 h 4537558"/>
                <a:gd name="connsiteX63" fmla="*/ 3141465 w 6371569"/>
                <a:gd name="connsiteY63" fmla="*/ 3747591 h 4537558"/>
                <a:gd name="connsiteX64" fmla="*/ 3048958 w 6371569"/>
                <a:gd name="connsiteY64" fmla="*/ 3782518 h 4537558"/>
                <a:gd name="connsiteX65" fmla="*/ 3030340 w 6371569"/>
                <a:gd name="connsiteY65" fmla="*/ 3731716 h 4537558"/>
                <a:gd name="connsiteX66" fmla="*/ 3119240 w 6371569"/>
                <a:gd name="connsiteY66" fmla="*/ 3690441 h 4537558"/>
                <a:gd name="connsiteX67" fmla="*/ 3182740 w 6371569"/>
                <a:gd name="connsiteY67" fmla="*/ 3623766 h 4537558"/>
                <a:gd name="connsiteX68" fmla="*/ 3233540 w 6371569"/>
                <a:gd name="connsiteY68" fmla="*/ 3595191 h 4537558"/>
                <a:gd name="connsiteX69" fmla="*/ 3290690 w 6371569"/>
                <a:gd name="connsiteY69" fmla="*/ 3544391 h 4537558"/>
                <a:gd name="connsiteX70" fmla="*/ 3338315 w 6371569"/>
                <a:gd name="connsiteY70" fmla="*/ 3534866 h 4537558"/>
                <a:gd name="connsiteX71" fmla="*/ 3370065 w 6371569"/>
                <a:gd name="connsiteY71" fmla="*/ 3490416 h 4537558"/>
                <a:gd name="connsiteX72" fmla="*/ 3449440 w 6371569"/>
                <a:gd name="connsiteY72" fmla="*/ 3461841 h 4537558"/>
                <a:gd name="connsiteX73" fmla="*/ 3474840 w 6371569"/>
                <a:gd name="connsiteY73" fmla="*/ 3398341 h 4537558"/>
                <a:gd name="connsiteX74" fmla="*/ 3522465 w 6371569"/>
                <a:gd name="connsiteY74" fmla="*/ 3398341 h 4537558"/>
                <a:gd name="connsiteX75" fmla="*/ 3611365 w 6371569"/>
                <a:gd name="connsiteY75" fmla="*/ 3347541 h 4537558"/>
                <a:gd name="connsiteX76" fmla="*/ 3681215 w 6371569"/>
                <a:gd name="connsiteY76" fmla="*/ 3328491 h 4537558"/>
                <a:gd name="connsiteX77" fmla="*/ 3751065 w 6371569"/>
                <a:gd name="connsiteY77" fmla="*/ 3312616 h 4537558"/>
                <a:gd name="connsiteX78" fmla="*/ 3805040 w 6371569"/>
                <a:gd name="connsiteY78" fmla="*/ 3274516 h 4537558"/>
                <a:gd name="connsiteX79" fmla="*/ 3805040 w 6371569"/>
                <a:gd name="connsiteY79" fmla="*/ 3220541 h 4537558"/>
                <a:gd name="connsiteX80" fmla="*/ 3823658 w 6371569"/>
                <a:gd name="connsiteY80" fmla="*/ 3131643 h 4537558"/>
                <a:gd name="connsiteX81" fmla="*/ 3770115 w 6371569"/>
                <a:gd name="connsiteY81" fmla="*/ 3099891 h 4537558"/>
                <a:gd name="connsiteX82" fmla="*/ 3706615 w 6371569"/>
                <a:gd name="connsiteY82" fmla="*/ 3045916 h 4537558"/>
                <a:gd name="connsiteX83" fmla="*/ 3760590 w 6371569"/>
                <a:gd name="connsiteY83" fmla="*/ 2928441 h 4537558"/>
                <a:gd name="connsiteX84" fmla="*/ 3735190 w 6371569"/>
                <a:gd name="connsiteY84" fmla="*/ 2896691 h 4537558"/>
                <a:gd name="connsiteX85" fmla="*/ 3684390 w 6371569"/>
                <a:gd name="connsiteY85" fmla="*/ 2833191 h 4537558"/>
                <a:gd name="connsiteX86" fmla="*/ 3671690 w 6371569"/>
                <a:gd name="connsiteY86" fmla="*/ 2814141 h 4537558"/>
                <a:gd name="connsiteX87" fmla="*/ 3689152 w 6371569"/>
                <a:gd name="connsiteY87" fmla="*/ 2767310 h 4537558"/>
                <a:gd name="connsiteX88" fmla="*/ 3740747 w 6371569"/>
                <a:gd name="connsiteY88" fmla="*/ 2687142 h 4537558"/>
                <a:gd name="connsiteX89" fmla="*/ 3755827 w 6371569"/>
                <a:gd name="connsiteY89" fmla="*/ 2641897 h 4537558"/>
                <a:gd name="connsiteX90" fmla="*/ 3857427 w 6371569"/>
                <a:gd name="connsiteY90" fmla="*/ 2628404 h 4537558"/>
                <a:gd name="connsiteX91" fmla="*/ 3923309 w 6371569"/>
                <a:gd name="connsiteY91" fmla="*/ 2560141 h 4537558"/>
                <a:gd name="connsiteX92" fmla="*/ 3955421 w 6371569"/>
                <a:gd name="connsiteY92" fmla="*/ 2564906 h 4537558"/>
                <a:gd name="connsiteX93" fmla="*/ 4013003 w 6371569"/>
                <a:gd name="connsiteY93" fmla="*/ 2495848 h 4537558"/>
                <a:gd name="connsiteX94" fmla="*/ 4097934 w 6371569"/>
                <a:gd name="connsiteY94" fmla="*/ 2480766 h 4537558"/>
                <a:gd name="connsiteX95" fmla="*/ 4136034 w 6371569"/>
                <a:gd name="connsiteY95" fmla="*/ 2503785 h 4537558"/>
                <a:gd name="connsiteX96" fmla="*/ 4221759 w 6371569"/>
                <a:gd name="connsiteY96" fmla="*/ 2636340 h 4537558"/>
                <a:gd name="connsiteX97" fmla="*/ 4318597 w 6371569"/>
                <a:gd name="connsiteY97" fmla="*/ 2665709 h 4537558"/>
                <a:gd name="connsiteX98" fmla="*/ 4294784 w 6371569"/>
                <a:gd name="connsiteY98" fmla="*/ 2748260 h 4537558"/>
                <a:gd name="connsiteX99" fmla="*/ 4382096 w 6371569"/>
                <a:gd name="connsiteY99" fmla="*/ 2795091 h 4537558"/>
                <a:gd name="connsiteX100" fmla="*/ 4441628 w 6371569"/>
                <a:gd name="connsiteY100" fmla="*/ 2847478 h 4537558"/>
                <a:gd name="connsiteX101" fmla="*/ 4461471 w 6371569"/>
                <a:gd name="connsiteY101" fmla="*/ 2954635 h 4537558"/>
                <a:gd name="connsiteX102" fmla="*/ 4513859 w 6371569"/>
                <a:gd name="connsiteY102" fmla="*/ 3034804 h 4537558"/>
                <a:gd name="connsiteX103" fmla="*/ 4559896 w 6371569"/>
                <a:gd name="connsiteY103" fmla="*/ 3091953 h 4537558"/>
                <a:gd name="connsiteX104" fmla="*/ 4572958 w 6371569"/>
                <a:gd name="connsiteY104" fmla="*/ 3153868 h 4537558"/>
                <a:gd name="connsiteX105" fmla="*/ 4617408 w 6371569"/>
                <a:gd name="connsiteY105" fmla="*/ 3207843 h 4537558"/>
                <a:gd name="connsiteX106" fmla="*/ 4655508 w 6371569"/>
                <a:gd name="connsiteY106" fmla="*/ 3204668 h 4537558"/>
                <a:gd name="connsiteX107" fmla="*/ 4756747 w 6371569"/>
                <a:gd name="connsiteY107" fmla="*/ 3203872 h 4537558"/>
                <a:gd name="connsiteX108" fmla="*/ 4830565 w 6371569"/>
                <a:gd name="connsiteY108" fmla="*/ 3077666 h 4537558"/>
                <a:gd name="connsiteX109" fmla="*/ 4897240 w 6371569"/>
                <a:gd name="connsiteY109" fmla="*/ 2912566 h 4537558"/>
                <a:gd name="connsiteX110" fmla="*/ 4932165 w 6371569"/>
                <a:gd name="connsiteY110" fmla="*/ 2772866 h 4537558"/>
                <a:gd name="connsiteX111" fmla="*/ 4982965 w 6371569"/>
                <a:gd name="connsiteY111" fmla="*/ 2703016 h 4537558"/>
                <a:gd name="connsiteX112" fmla="*/ 5055990 w 6371569"/>
                <a:gd name="connsiteY112" fmla="*/ 2722066 h 4537558"/>
                <a:gd name="connsiteX113" fmla="*/ 5113140 w 6371569"/>
                <a:gd name="connsiteY113" fmla="*/ 2753816 h 4537558"/>
                <a:gd name="connsiteX114" fmla="*/ 5192515 w 6371569"/>
                <a:gd name="connsiteY114" fmla="*/ 2795091 h 4537558"/>
                <a:gd name="connsiteX115" fmla="*/ 5373490 w 6371569"/>
                <a:gd name="connsiteY115" fmla="*/ 2836366 h 4537558"/>
                <a:gd name="connsiteX116" fmla="*/ 5519108 w 6371569"/>
                <a:gd name="connsiteY116" fmla="*/ 2893518 h 4537558"/>
                <a:gd name="connsiteX117" fmla="*/ 5586215 w 6371569"/>
                <a:gd name="connsiteY117" fmla="*/ 2842716 h 4537558"/>
                <a:gd name="connsiteX118" fmla="*/ 5538590 w 6371569"/>
                <a:gd name="connsiteY118" fmla="*/ 2728416 h 4537558"/>
                <a:gd name="connsiteX119" fmla="*/ 5573515 w 6371569"/>
                <a:gd name="connsiteY119" fmla="*/ 2687141 h 4537558"/>
                <a:gd name="connsiteX120" fmla="*/ 5611183 w 6371569"/>
                <a:gd name="connsiteY120" fmla="*/ 2680793 h 4537558"/>
                <a:gd name="connsiteX121" fmla="*/ 5592133 w 6371569"/>
                <a:gd name="connsiteY121" fmla="*/ 2636343 h 4537558"/>
                <a:gd name="connsiteX122" fmla="*/ 5497315 w 6371569"/>
                <a:gd name="connsiteY122" fmla="*/ 2598241 h 4537558"/>
                <a:gd name="connsiteX123" fmla="*/ 5500490 w 6371569"/>
                <a:gd name="connsiteY123" fmla="*/ 2534741 h 4537558"/>
                <a:gd name="connsiteX124" fmla="*/ 5586215 w 6371569"/>
                <a:gd name="connsiteY124" fmla="*/ 2436316 h 4537558"/>
                <a:gd name="connsiteX125" fmla="*/ 5532240 w 6371569"/>
                <a:gd name="connsiteY125" fmla="*/ 2356941 h 4537558"/>
                <a:gd name="connsiteX126" fmla="*/ 5551290 w 6371569"/>
                <a:gd name="connsiteY126" fmla="*/ 2315666 h 4537558"/>
                <a:gd name="connsiteX127" fmla="*/ 5611615 w 6371569"/>
                <a:gd name="connsiteY127" fmla="*/ 2302966 h 4537558"/>
                <a:gd name="connsiteX128" fmla="*/ 5722740 w 6371569"/>
                <a:gd name="connsiteY128" fmla="*/ 2331541 h 4537558"/>
                <a:gd name="connsiteX129" fmla="*/ 5843390 w 6371569"/>
                <a:gd name="connsiteY129" fmla="*/ 2299791 h 4537558"/>
                <a:gd name="connsiteX130" fmla="*/ 6071990 w 6371569"/>
                <a:gd name="connsiteY130" fmla="*/ 2312491 h 4537558"/>
                <a:gd name="connsiteX131" fmla="*/ 6230740 w 6371569"/>
                <a:gd name="connsiteY131" fmla="*/ 2331541 h 4537558"/>
                <a:gd name="connsiteX132" fmla="*/ 6338690 w 6371569"/>
                <a:gd name="connsiteY132" fmla="*/ 2325191 h 4537558"/>
                <a:gd name="connsiteX133" fmla="*/ 6370440 w 6371569"/>
                <a:gd name="connsiteY133" fmla="*/ 2236291 h 4537558"/>
                <a:gd name="connsiteX134" fmla="*/ 6306940 w 6371569"/>
                <a:gd name="connsiteY134" fmla="*/ 2102941 h 4537558"/>
                <a:gd name="connsiteX135" fmla="*/ 6300590 w 6371569"/>
                <a:gd name="connsiteY135" fmla="*/ 2033091 h 4537558"/>
                <a:gd name="connsiteX136" fmla="*/ 6281540 w 6371569"/>
                <a:gd name="connsiteY136" fmla="*/ 1969591 h 4537558"/>
                <a:gd name="connsiteX137" fmla="*/ 6268840 w 6371569"/>
                <a:gd name="connsiteY137" fmla="*/ 1937841 h 4537558"/>
                <a:gd name="connsiteX138" fmla="*/ 6249790 w 6371569"/>
                <a:gd name="connsiteY138" fmla="*/ 1899741 h 4537558"/>
                <a:gd name="connsiteX139" fmla="*/ 6243440 w 6371569"/>
                <a:gd name="connsiteY139" fmla="*/ 1874341 h 4537558"/>
                <a:gd name="connsiteX140" fmla="*/ 6256140 w 6371569"/>
                <a:gd name="connsiteY140" fmla="*/ 1753691 h 4537558"/>
                <a:gd name="connsiteX141" fmla="*/ 6230740 w 6371569"/>
                <a:gd name="connsiteY141" fmla="*/ 1677491 h 4537558"/>
                <a:gd name="connsiteX142" fmla="*/ 6211690 w 6371569"/>
                <a:gd name="connsiteY142" fmla="*/ 1569541 h 4537558"/>
                <a:gd name="connsiteX143" fmla="*/ 6059290 w 6371569"/>
                <a:gd name="connsiteY143" fmla="*/ 1474291 h 4537558"/>
                <a:gd name="connsiteX144" fmla="*/ 6002140 w 6371569"/>
                <a:gd name="connsiteY144" fmla="*/ 1461591 h 4537558"/>
                <a:gd name="connsiteX145" fmla="*/ 5964040 w 6371569"/>
                <a:gd name="connsiteY145" fmla="*/ 1448891 h 4537558"/>
                <a:gd name="connsiteX146" fmla="*/ 5944990 w 6371569"/>
                <a:gd name="connsiteY146" fmla="*/ 1442541 h 4537558"/>
                <a:gd name="connsiteX147" fmla="*/ 5887840 w 6371569"/>
                <a:gd name="connsiteY147" fmla="*/ 1429841 h 4537558"/>
                <a:gd name="connsiteX148" fmla="*/ 5868790 w 6371569"/>
                <a:gd name="connsiteY148" fmla="*/ 1423491 h 4537558"/>
                <a:gd name="connsiteX149" fmla="*/ 5690990 w 6371569"/>
                <a:gd name="connsiteY149" fmla="*/ 1436191 h 4537558"/>
                <a:gd name="connsiteX150" fmla="*/ 5462390 w 6371569"/>
                <a:gd name="connsiteY150" fmla="*/ 1544141 h 4537558"/>
                <a:gd name="connsiteX151" fmla="*/ 5341740 w 6371569"/>
                <a:gd name="connsiteY151" fmla="*/ 1591766 h 4537558"/>
                <a:gd name="connsiteX152" fmla="*/ 5179815 w 6371569"/>
                <a:gd name="connsiteY152" fmla="*/ 1547316 h 4537558"/>
                <a:gd name="connsiteX153" fmla="*/ 5065515 w 6371569"/>
                <a:gd name="connsiteY153" fmla="*/ 1512391 h 4537558"/>
                <a:gd name="connsiteX154" fmla="*/ 4966658 w 6371569"/>
                <a:gd name="connsiteY154" fmla="*/ 1452068 h 4537558"/>
                <a:gd name="connsiteX155" fmla="*/ 4884108 w 6371569"/>
                <a:gd name="connsiteY155" fmla="*/ 1442543 h 4537558"/>
                <a:gd name="connsiteX156" fmla="*/ 4823783 w 6371569"/>
                <a:gd name="connsiteY156" fmla="*/ 1436193 h 4537558"/>
                <a:gd name="connsiteX157" fmla="*/ 4728965 w 6371569"/>
                <a:gd name="connsiteY157" fmla="*/ 1499691 h 4537558"/>
                <a:gd name="connsiteX158" fmla="*/ 4605140 w 6371569"/>
                <a:gd name="connsiteY158" fmla="*/ 1490166 h 4537558"/>
                <a:gd name="connsiteX159" fmla="*/ 4525765 w 6371569"/>
                <a:gd name="connsiteY159" fmla="*/ 1464766 h 4537558"/>
                <a:gd name="connsiteX160" fmla="*/ 4455915 w 6371569"/>
                <a:gd name="connsiteY160" fmla="*/ 1474291 h 4537558"/>
                <a:gd name="connsiteX161" fmla="*/ 4351140 w 6371569"/>
                <a:gd name="connsiteY161" fmla="*/ 1407616 h 4537558"/>
                <a:gd name="connsiteX162" fmla="*/ 4274940 w 6371569"/>
                <a:gd name="connsiteY162" fmla="*/ 1423491 h 4537558"/>
                <a:gd name="connsiteX163" fmla="*/ 4170165 w 6371569"/>
                <a:gd name="connsiteY163" fmla="*/ 1366341 h 4537558"/>
                <a:gd name="connsiteX164" fmla="*/ 4084440 w 6371569"/>
                <a:gd name="connsiteY164" fmla="*/ 1309191 h 4537558"/>
                <a:gd name="connsiteX165" fmla="*/ 4027290 w 6371569"/>
                <a:gd name="connsiteY165" fmla="*/ 1242516 h 4537558"/>
                <a:gd name="connsiteX166" fmla="*/ 3878065 w 6371569"/>
                <a:gd name="connsiteY166" fmla="*/ 1286966 h 4537558"/>
                <a:gd name="connsiteX167" fmla="*/ 3747890 w 6371569"/>
                <a:gd name="connsiteY167" fmla="*/ 1271091 h 4537558"/>
                <a:gd name="connsiteX168" fmla="*/ 3652640 w 6371569"/>
                <a:gd name="connsiteY168" fmla="*/ 1255216 h 4537558"/>
                <a:gd name="connsiteX169" fmla="*/ 3573265 w 6371569"/>
                <a:gd name="connsiteY169" fmla="*/ 1277441 h 4537558"/>
                <a:gd name="connsiteX170" fmla="*/ 3487540 w 6371569"/>
                <a:gd name="connsiteY170" fmla="*/ 1404441 h 4537558"/>
                <a:gd name="connsiteX171" fmla="*/ 3515683 w 6371569"/>
                <a:gd name="connsiteY171" fmla="*/ 1499693 h 4537558"/>
                <a:gd name="connsiteX172" fmla="*/ 3465315 w 6371569"/>
                <a:gd name="connsiteY172" fmla="*/ 1506041 h 4537558"/>
                <a:gd name="connsiteX173" fmla="*/ 3357365 w 6371569"/>
                <a:gd name="connsiteY173" fmla="*/ 1563191 h 4537558"/>
                <a:gd name="connsiteX174" fmla="*/ 3281165 w 6371569"/>
                <a:gd name="connsiteY174" fmla="*/ 1521916 h 4537558"/>
                <a:gd name="connsiteX175" fmla="*/ 3230365 w 6371569"/>
                <a:gd name="connsiteY175" fmla="*/ 1477466 h 4537558"/>
                <a:gd name="connsiteX176" fmla="*/ 3176390 w 6371569"/>
                <a:gd name="connsiteY176" fmla="*/ 1429841 h 4537558"/>
                <a:gd name="connsiteX177" fmla="*/ 3157340 w 6371569"/>
                <a:gd name="connsiteY177" fmla="*/ 1410791 h 4537558"/>
                <a:gd name="connsiteX178" fmla="*/ 3150990 w 6371569"/>
                <a:gd name="connsiteY178" fmla="*/ 1439366 h 4537558"/>
                <a:gd name="connsiteX179" fmla="*/ 3128765 w 6371569"/>
                <a:gd name="connsiteY179" fmla="*/ 1413966 h 4537558"/>
                <a:gd name="connsiteX180" fmla="*/ 3093840 w 6371569"/>
                <a:gd name="connsiteY180" fmla="*/ 1394916 h 4537558"/>
                <a:gd name="connsiteX181" fmla="*/ 3077965 w 6371569"/>
                <a:gd name="connsiteY181" fmla="*/ 1359991 h 4537558"/>
                <a:gd name="connsiteX182" fmla="*/ 3043040 w 6371569"/>
                <a:gd name="connsiteY182" fmla="*/ 1321891 h 4537558"/>
                <a:gd name="connsiteX183" fmla="*/ 3017640 w 6371569"/>
                <a:gd name="connsiteY183" fmla="*/ 1271091 h 4537558"/>
                <a:gd name="connsiteX184" fmla="*/ 3030340 w 6371569"/>
                <a:gd name="connsiteY184" fmla="*/ 1232991 h 4537558"/>
                <a:gd name="connsiteX185" fmla="*/ 3011290 w 6371569"/>
                <a:gd name="connsiteY185" fmla="*/ 1213941 h 4537558"/>
                <a:gd name="connsiteX186" fmla="*/ 2985890 w 6371569"/>
                <a:gd name="connsiteY186" fmla="*/ 1194891 h 4537558"/>
                <a:gd name="connsiteX187" fmla="*/ 2966840 w 6371569"/>
                <a:gd name="connsiteY187" fmla="*/ 1169491 h 4537558"/>
                <a:gd name="connsiteX188" fmla="*/ 2935090 w 6371569"/>
                <a:gd name="connsiteY188" fmla="*/ 1166316 h 4537558"/>
                <a:gd name="connsiteX189" fmla="*/ 2862065 w 6371569"/>
                <a:gd name="connsiteY189" fmla="*/ 1102816 h 4537558"/>
                <a:gd name="connsiteX190" fmla="*/ 2823965 w 6371569"/>
                <a:gd name="connsiteY190" fmla="*/ 1086941 h 4537558"/>
                <a:gd name="connsiteX191" fmla="*/ 2785865 w 6371569"/>
                <a:gd name="connsiteY191" fmla="*/ 1052016 h 4537558"/>
                <a:gd name="connsiteX192" fmla="*/ 2801740 w 6371569"/>
                <a:gd name="connsiteY192" fmla="*/ 1004391 h 4537558"/>
                <a:gd name="connsiteX193" fmla="*/ 2757290 w 6371569"/>
                <a:gd name="connsiteY193" fmla="*/ 966291 h 4537558"/>
                <a:gd name="connsiteX194" fmla="*/ 2719190 w 6371569"/>
                <a:gd name="connsiteY194" fmla="*/ 928191 h 4537558"/>
                <a:gd name="connsiteX195" fmla="*/ 2700140 w 6371569"/>
                <a:gd name="connsiteY195" fmla="*/ 915491 h 4537558"/>
                <a:gd name="connsiteX196" fmla="*/ 2655690 w 6371569"/>
                <a:gd name="connsiteY196" fmla="*/ 871041 h 4537558"/>
                <a:gd name="connsiteX197" fmla="*/ 2630290 w 6371569"/>
                <a:gd name="connsiteY197" fmla="*/ 832941 h 4537558"/>
                <a:gd name="connsiteX198" fmla="*/ 2598540 w 6371569"/>
                <a:gd name="connsiteY198" fmla="*/ 801191 h 4537558"/>
                <a:gd name="connsiteX199" fmla="*/ 2585840 w 6371569"/>
                <a:gd name="connsiteY199" fmla="*/ 782141 h 4537558"/>
                <a:gd name="connsiteX200" fmla="*/ 2522340 w 6371569"/>
                <a:gd name="connsiteY200" fmla="*/ 744041 h 4537558"/>
                <a:gd name="connsiteX201" fmla="*/ 2503290 w 6371569"/>
                <a:gd name="connsiteY201" fmla="*/ 724991 h 4537558"/>
                <a:gd name="connsiteX202" fmla="*/ 2452490 w 6371569"/>
                <a:gd name="connsiteY202" fmla="*/ 693241 h 4537558"/>
                <a:gd name="connsiteX203" fmla="*/ 2376290 w 6371569"/>
                <a:gd name="connsiteY203" fmla="*/ 642441 h 4537558"/>
                <a:gd name="connsiteX204" fmla="*/ 2331840 w 6371569"/>
                <a:gd name="connsiteY204" fmla="*/ 585291 h 4537558"/>
                <a:gd name="connsiteX205" fmla="*/ 2293740 w 6371569"/>
                <a:gd name="connsiteY205" fmla="*/ 547191 h 4537558"/>
                <a:gd name="connsiteX206" fmla="*/ 2268340 w 6371569"/>
                <a:gd name="connsiteY206" fmla="*/ 496391 h 4537558"/>
                <a:gd name="connsiteX207" fmla="*/ 2223890 w 6371569"/>
                <a:gd name="connsiteY207" fmla="*/ 350341 h 4537558"/>
                <a:gd name="connsiteX208" fmla="*/ 2211190 w 6371569"/>
                <a:gd name="connsiteY208" fmla="*/ 331291 h 4537558"/>
                <a:gd name="connsiteX209" fmla="*/ 2204840 w 6371569"/>
                <a:gd name="connsiteY209" fmla="*/ 312241 h 4537558"/>
                <a:gd name="connsiteX210" fmla="*/ 2179440 w 6371569"/>
                <a:gd name="connsiteY210" fmla="*/ 274141 h 4537558"/>
                <a:gd name="connsiteX211" fmla="*/ 2122290 w 6371569"/>
                <a:gd name="connsiteY211" fmla="*/ 134441 h 4537558"/>
                <a:gd name="connsiteX212" fmla="*/ 2096890 w 6371569"/>
                <a:gd name="connsiteY212" fmla="*/ 96341 h 4537558"/>
                <a:gd name="connsiteX213" fmla="*/ 2071490 w 6371569"/>
                <a:gd name="connsiteY213" fmla="*/ 89991 h 4537558"/>
                <a:gd name="connsiteX214" fmla="*/ 2001640 w 6371569"/>
                <a:gd name="connsiteY214" fmla="*/ 58241 h 4537558"/>
                <a:gd name="connsiteX215" fmla="*/ 1982590 w 6371569"/>
                <a:gd name="connsiteY215" fmla="*/ 45541 h 4537558"/>
                <a:gd name="connsiteX216" fmla="*/ 1684140 w 6371569"/>
                <a:gd name="connsiteY216" fmla="*/ 26491 h 4537558"/>
                <a:gd name="connsiteX217" fmla="*/ 763390 w 6371569"/>
                <a:gd name="connsiteY217" fmla="*/ 13791 h 4537558"/>
                <a:gd name="connsiteX218" fmla="*/ 503040 w 6371569"/>
                <a:gd name="connsiteY218" fmla="*/ 1091 h 4537558"/>
                <a:gd name="connsiteX219" fmla="*/ 452240 w 6371569"/>
                <a:gd name="connsiteY219" fmla="*/ 20141 h 4537558"/>
                <a:gd name="connsiteX220" fmla="*/ 134740 w 6371569"/>
                <a:gd name="connsiteY220" fmla="*/ 20141 h 4537558"/>
                <a:gd name="connsiteX221" fmla="*/ 45840 w 6371569"/>
                <a:gd name="connsiteY221" fmla="*/ 64591 h 4537558"/>
                <a:gd name="connsiteX222" fmla="*/ 26790 w 6371569"/>
                <a:gd name="connsiteY222" fmla="*/ 229691 h 4537558"/>
                <a:gd name="connsiteX223" fmla="*/ 7740 w 6371569"/>
                <a:gd name="connsiteY223" fmla="*/ 369391 h 4537558"/>
                <a:gd name="connsiteX224" fmla="*/ 20440 w 6371569"/>
                <a:gd name="connsiteY224" fmla="*/ 470991 h 4537558"/>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68240 w 6371569"/>
                <a:gd name="connsiteY37" fmla="*/ 4166691 h 4538749"/>
                <a:gd name="connsiteX38" fmla="*/ 1569840 w 6371569"/>
                <a:gd name="connsiteY38" fmla="*/ 4217491 h 4538749"/>
                <a:gd name="connsiteX39" fmla="*/ 1595240 w 6371569"/>
                <a:gd name="connsiteY39" fmla="*/ 4230191 h 4538749"/>
                <a:gd name="connsiteX40" fmla="*/ 1709540 w 6371569"/>
                <a:gd name="connsiteY40" fmla="*/ 4300041 h 4538749"/>
                <a:gd name="connsiteX41" fmla="*/ 1728590 w 6371569"/>
                <a:gd name="connsiteY41" fmla="*/ 4306391 h 4538749"/>
                <a:gd name="connsiteX42" fmla="*/ 1880990 w 6371569"/>
                <a:gd name="connsiteY42" fmla="*/ 4382591 h 4538749"/>
                <a:gd name="connsiteX43" fmla="*/ 1919090 w 6371569"/>
                <a:gd name="connsiteY43" fmla="*/ 4395291 h 4538749"/>
                <a:gd name="connsiteX44" fmla="*/ 1963540 w 6371569"/>
                <a:gd name="connsiteY44" fmla="*/ 4414341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68240 w 6371569"/>
                <a:gd name="connsiteY37" fmla="*/ 4166691 h 4538749"/>
                <a:gd name="connsiteX38" fmla="*/ 1569840 w 6371569"/>
                <a:gd name="connsiteY38" fmla="*/ 4217491 h 4538749"/>
                <a:gd name="connsiteX39" fmla="*/ 1595240 w 6371569"/>
                <a:gd name="connsiteY39" fmla="*/ 4230191 h 4538749"/>
                <a:gd name="connsiteX40" fmla="*/ 1709540 w 6371569"/>
                <a:gd name="connsiteY40" fmla="*/ 4300041 h 4538749"/>
                <a:gd name="connsiteX41" fmla="*/ 1728590 w 6371569"/>
                <a:gd name="connsiteY41" fmla="*/ 4306391 h 4538749"/>
                <a:gd name="connsiteX42" fmla="*/ 1880990 w 6371569"/>
                <a:gd name="connsiteY42" fmla="*/ 4382591 h 4538749"/>
                <a:gd name="connsiteX43" fmla="*/ 1933377 w 6371569"/>
                <a:gd name="connsiteY43" fmla="*/ 4373860 h 4538749"/>
                <a:gd name="connsiteX44" fmla="*/ 1963540 w 6371569"/>
                <a:gd name="connsiteY44" fmla="*/ 4414341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68240 w 6371569"/>
                <a:gd name="connsiteY37" fmla="*/ 4166691 h 4538749"/>
                <a:gd name="connsiteX38" fmla="*/ 1569840 w 6371569"/>
                <a:gd name="connsiteY38" fmla="*/ 4217491 h 4538749"/>
                <a:gd name="connsiteX39" fmla="*/ 1595240 w 6371569"/>
                <a:gd name="connsiteY39" fmla="*/ 4230191 h 4538749"/>
                <a:gd name="connsiteX40" fmla="*/ 1709540 w 6371569"/>
                <a:gd name="connsiteY40" fmla="*/ 4300041 h 4538749"/>
                <a:gd name="connsiteX41" fmla="*/ 1728590 w 6371569"/>
                <a:gd name="connsiteY41" fmla="*/ 4306391 h 4538749"/>
                <a:gd name="connsiteX42" fmla="*/ 1888134 w 6371569"/>
                <a:gd name="connsiteY42" fmla="*/ 4349253 h 4538749"/>
                <a:gd name="connsiteX43" fmla="*/ 1933377 w 6371569"/>
                <a:gd name="connsiteY43" fmla="*/ 4373860 h 4538749"/>
                <a:gd name="connsiteX44" fmla="*/ 1963540 w 6371569"/>
                <a:gd name="connsiteY44" fmla="*/ 4414341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68240 w 6371569"/>
                <a:gd name="connsiteY37" fmla="*/ 4166691 h 4538749"/>
                <a:gd name="connsiteX38" fmla="*/ 1569840 w 6371569"/>
                <a:gd name="connsiteY38" fmla="*/ 4217491 h 4538749"/>
                <a:gd name="connsiteX39" fmla="*/ 1595240 w 6371569"/>
                <a:gd name="connsiteY39" fmla="*/ 4230191 h 4538749"/>
                <a:gd name="connsiteX40" fmla="*/ 1709540 w 6371569"/>
                <a:gd name="connsiteY40" fmla="*/ 4300041 h 4538749"/>
                <a:gd name="connsiteX41" fmla="*/ 1728590 w 6371569"/>
                <a:gd name="connsiteY41" fmla="*/ 4306391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68240 w 6371569"/>
                <a:gd name="connsiteY37" fmla="*/ 4166691 h 4538749"/>
                <a:gd name="connsiteX38" fmla="*/ 1569840 w 6371569"/>
                <a:gd name="connsiteY38" fmla="*/ 4217491 h 4538749"/>
                <a:gd name="connsiteX39" fmla="*/ 1595240 w 6371569"/>
                <a:gd name="connsiteY39" fmla="*/ 4230191 h 4538749"/>
                <a:gd name="connsiteX40" fmla="*/ 1709540 w 6371569"/>
                <a:gd name="connsiteY40" fmla="*/ 4300041 h 4538749"/>
                <a:gd name="connsiteX41" fmla="*/ 1792883 w 6371569"/>
                <a:gd name="connsiteY41" fmla="*/ 4301628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68240 w 6371569"/>
                <a:gd name="connsiteY37" fmla="*/ 4166691 h 4538749"/>
                <a:gd name="connsiteX38" fmla="*/ 1569840 w 6371569"/>
                <a:gd name="connsiteY38" fmla="*/ 4217491 h 4538749"/>
                <a:gd name="connsiteX39" fmla="*/ 1595240 w 6371569"/>
                <a:gd name="connsiteY39" fmla="*/ 4230191 h 4538749"/>
                <a:gd name="connsiteX40" fmla="*/ 1723827 w 6371569"/>
                <a:gd name="connsiteY40" fmla="*/ 4276229 h 4538749"/>
                <a:gd name="connsiteX41" fmla="*/ 1792883 w 6371569"/>
                <a:gd name="connsiteY41" fmla="*/ 4301628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68240 w 6371569"/>
                <a:gd name="connsiteY37" fmla="*/ 4166691 h 4538749"/>
                <a:gd name="connsiteX38" fmla="*/ 1569840 w 6371569"/>
                <a:gd name="connsiteY38" fmla="*/ 4217491 h 4538749"/>
                <a:gd name="connsiteX39" fmla="*/ 1595240 w 6371569"/>
                <a:gd name="connsiteY39" fmla="*/ 4230191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68240 w 6371569"/>
                <a:gd name="connsiteY37" fmla="*/ 4166691 h 4538749"/>
                <a:gd name="connsiteX38" fmla="*/ 1576984 w 6371569"/>
                <a:gd name="connsiteY38" fmla="*/ 4184154 h 4538749"/>
                <a:gd name="connsiteX39" fmla="*/ 1595240 w 6371569"/>
                <a:gd name="connsiteY39" fmla="*/ 4230191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68240 w 6371569"/>
                <a:gd name="connsiteY37" fmla="*/ 41666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11090 w 6371569"/>
                <a:gd name="connsiteY36" fmla="*/ 4122241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6640 w 6371569"/>
                <a:gd name="connsiteY35" fmla="*/ 4096841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65040 w 6371569"/>
                <a:gd name="connsiteY34" fmla="*/ 4058741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57090 w 6371569"/>
                <a:gd name="connsiteY33" fmla="*/ 4039691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57090 w 6371569"/>
                <a:gd name="connsiteY32" fmla="*/ 4084141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90491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11040 w 6371569"/>
                <a:gd name="connsiteY30" fmla="*/ 4026991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15790 w 6371569"/>
                <a:gd name="connsiteY29" fmla="*/ 3988891 h 4538749"/>
                <a:gd name="connsiteX30" fmla="*/ 1008659 w 6371569"/>
                <a:gd name="connsiteY30" fmla="*/ 3991272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07840 w 6371569"/>
                <a:gd name="connsiteY28" fmla="*/ 3919041 h 4538749"/>
                <a:gd name="connsiteX29" fmla="*/ 927696 w 6371569"/>
                <a:gd name="connsiteY29" fmla="*/ 3941266 h 4538749"/>
                <a:gd name="connsiteX30" fmla="*/ 1008659 w 6371569"/>
                <a:gd name="connsiteY30" fmla="*/ 3991272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8940 w 6371569"/>
                <a:gd name="connsiteY27" fmla="*/ 3919041 h 4538749"/>
                <a:gd name="connsiteX28" fmla="*/ 822127 w 6371569"/>
                <a:gd name="connsiteY28" fmla="*/ 3892847 h 4538749"/>
                <a:gd name="connsiteX29" fmla="*/ 927696 w 6371569"/>
                <a:gd name="connsiteY29" fmla="*/ 3941266 h 4538749"/>
                <a:gd name="connsiteX30" fmla="*/ 1008659 w 6371569"/>
                <a:gd name="connsiteY30" fmla="*/ 3991272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49090 w 6371569"/>
                <a:gd name="connsiteY26" fmla="*/ 3944441 h 4538749"/>
                <a:gd name="connsiteX27" fmla="*/ 714177 w 6371569"/>
                <a:gd name="connsiteY27" fmla="*/ 3892847 h 4538749"/>
                <a:gd name="connsiteX28" fmla="*/ 822127 w 6371569"/>
                <a:gd name="connsiteY28" fmla="*/ 3892847 h 4538749"/>
                <a:gd name="connsiteX29" fmla="*/ 927696 w 6371569"/>
                <a:gd name="connsiteY29" fmla="*/ 3941266 h 4538749"/>
                <a:gd name="connsiteX30" fmla="*/ 1008659 w 6371569"/>
                <a:gd name="connsiteY30" fmla="*/ 3991272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5440 w 6371569"/>
                <a:gd name="connsiteY25" fmla="*/ 4026991 h 4538749"/>
                <a:gd name="connsiteX26" fmla="*/ 610990 w 6371569"/>
                <a:gd name="connsiteY26" fmla="*/ 3958728 h 4538749"/>
                <a:gd name="connsiteX27" fmla="*/ 714177 w 6371569"/>
                <a:gd name="connsiteY27" fmla="*/ 3892847 h 4538749"/>
                <a:gd name="connsiteX28" fmla="*/ 822127 w 6371569"/>
                <a:gd name="connsiteY28" fmla="*/ 3892847 h 4538749"/>
                <a:gd name="connsiteX29" fmla="*/ 927696 w 6371569"/>
                <a:gd name="connsiteY29" fmla="*/ 3941266 h 4538749"/>
                <a:gd name="connsiteX30" fmla="*/ 1008659 w 6371569"/>
                <a:gd name="connsiteY30" fmla="*/ 3991272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598290 w 6371569"/>
                <a:gd name="connsiteY24" fmla="*/ 4065091 h 4538749"/>
                <a:gd name="connsiteX25" fmla="*/ 653059 w 6371569"/>
                <a:gd name="connsiteY25" fmla="*/ 4041278 h 4538749"/>
                <a:gd name="connsiteX26" fmla="*/ 610990 w 6371569"/>
                <a:gd name="connsiteY26" fmla="*/ 3958728 h 4538749"/>
                <a:gd name="connsiteX27" fmla="*/ 714177 w 6371569"/>
                <a:gd name="connsiteY27" fmla="*/ 3892847 h 4538749"/>
                <a:gd name="connsiteX28" fmla="*/ 822127 w 6371569"/>
                <a:gd name="connsiteY28" fmla="*/ 3892847 h 4538749"/>
                <a:gd name="connsiteX29" fmla="*/ 927696 w 6371569"/>
                <a:gd name="connsiteY29" fmla="*/ 3941266 h 4538749"/>
                <a:gd name="connsiteX30" fmla="*/ 1008659 w 6371569"/>
                <a:gd name="connsiteY30" fmla="*/ 3991272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03040 w 6371569"/>
                <a:gd name="connsiteY23" fmla="*/ 4065091 h 4538749"/>
                <a:gd name="connsiteX24" fmla="*/ 622103 w 6371569"/>
                <a:gd name="connsiteY24" fmla="*/ 4055566 h 4538749"/>
                <a:gd name="connsiteX25" fmla="*/ 653059 w 6371569"/>
                <a:gd name="connsiteY25" fmla="*/ 4041278 h 4538749"/>
                <a:gd name="connsiteX26" fmla="*/ 610990 w 6371569"/>
                <a:gd name="connsiteY26" fmla="*/ 3958728 h 4538749"/>
                <a:gd name="connsiteX27" fmla="*/ 714177 w 6371569"/>
                <a:gd name="connsiteY27" fmla="*/ 3892847 h 4538749"/>
                <a:gd name="connsiteX28" fmla="*/ 822127 w 6371569"/>
                <a:gd name="connsiteY28" fmla="*/ 3892847 h 4538749"/>
                <a:gd name="connsiteX29" fmla="*/ 927696 w 6371569"/>
                <a:gd name="connsiteY29" fmla="*/ 3941266 h 4538749"/>
                <a:gd name="connsiteX30" fmla="*/ 1008659 w 6371569"/>
                <a:gd name="connsiteY30" fmla="*/ 3991272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3190 w 6371569"/>
                <a:gd name="connsiteY22" fmla="*/ 4077791 h 4538749"/>
                <a:gd name="connsiteX23" fmla="*/ 553046 w 6371569"/>
                <a:gd name="connsiteY23" fmla="*/ 4084141 h 4538749"/>
                <a:gd name="connsiteX24" fmla="*/ 622103 w 6371569"/>
                <a:gd name="connsiteY24" fmla="*/ 4055566 h 4538749"/>
                <a:gd name="connsiteX25" fmla="*/ 653059 w 6371569"/>
                <a:gd name="connsiteY25" fmla="*/ 4041278 h 4538749"/>
                <a:gd name="connsiteX26" fmla="*/ 610990 w 6371569"/>
                <a:gd name="connsiteY26" fmla="*/ 3958728 h 4538749"/>
                <a:gd name="connsiteX27" fmla="*/ 714177 w 6371569"/>
                <a:gd name="connsiteY27" fmla="*/ 3892847 h 4538749"/>
                <a:gd name="connsiteX28" fmla="*/ 822127 w 6371569"/>
                <a:gd name="connsiteY28" fmla="*/ 3892847 h 4538749"/>
                <a:gd name="connsiteX29" fmla="*/ 927696 w 6371569"/>
                <a:gd name="connsiteY29" fmla="*/ 3941266 h 4538749"/>
                <a:gd name="connsiteX30" fmla="*/ 1008659 w 6371569"/>
                <a:gd name="connsiteY30" fmla="*/ 3991272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516534 w 6371569"/>
                <a:gd name="connsiteY22" fmla="*/ 4032547 h 4538749"/>
                <a:gd name="connsiteX23" fmla="*/ 553046 w 6371569"/>
                <a:gd name="connsiteY23" fmla="*/ 4084141 h 4538749"/>
                <a:gd name="connsiteX24" fmla="*/ 622103 w 6371569"/>
                <a:gd name="connsiteY24" fmla="*/ 4055566 h 4538749"/>
                <a:gd name="connsiteX25" fmla="*/ 653059 w 6371569"/>
                <a:gd name="connsiteY25" fmla="*/ 4041278 h 4538749"/>
                <a:gd name="connsiteX26" fmla="*/ 610990 w 6371569"/>
                <a:gd name="connsiteY26" fmla="*/ 3958728 h 4538749"/>
                <a:gd name="connsiteX27" fmla="*/ 714177 w 6371569"/>
                <a:gd name="connsiteY27" fmla="*/ 3892847 h 4538749"/>
                <a:gd name="connsiteX28" fmla="*/ 822127 w 6371569"/>
                <a:gd name="connsiteY28" fmla="*/ 3892847 h 4538749"/>
                <a:gd name="connsiteX29" fmla="*/ 927696 w 6371569"/>
                <a:gd name="connsiteY29" fmla="*/ 3941266 h 4538749"/>
                <a:gd name="connsiteX30" fmla="*/ 1008659 w 6371569"/>
                <a:gd name="connsiteY30" fmla="*/ 3991272 h 4538749"/>
                <a:gd name="connsiteX31" fmla="*/ 1087240 w 6371569"/>
                <a:gd name="connsiteY31" fmla="*/ 4040485 h 4538749"/>
                <a:gd name="connsiteX32" fmla="*/ 1114228 w 6371569"/>
                <a:gd name="connsiteY32" fmla="*/ 4041278 h 4538749"/>
                <a:gd name="connsiteX33" fmla="*/ 1161852 w 6371569"/>
                <a:gd name="connsiteY33" fmla="*/ 4025403 h 4538749"/>
                <a:gd name="connsiteX34" fmla="*/ 1238846 w 6371569"/>
                <a:gd name="connsiteY34" fmla="*/ 3996829 h 4538749"/>
                <a:gd name="connsiteX35" fmla="*/ 1364258 w 6371569"/>
                <a:gd name="connsiteY35" fmla="*/ 4030166 h 4538749"/>
                <a:gd name="connsiteX36" fmla="*/ 1446809 w 6371569"/>
                <a:gd name="connsiteY36" fmla="*/ 4088904 h 4538749"/>
                <a:gd name="connsiteX37" fmla="*/ 1492053 w 6371569"/>
                <a:gd name="connsiteY37" fmla="*/ 4128591 h 4538749"/>
                <a:gd name="connsiteX38" fmla="*/ 1576984 w 6371569"/>
                <a:gd name="connsiteY38" fmla="*/ 4184154 h 4538749"/>
                <a:gd name="connsiteX39" fmla="*/ 1626196 w 6371569"/>
                <a:gd name="connsiteY39" fmla="*/ 4239716 h 4538749"/>
                <a:gd name="connsiteX40" fmla="*/ 1723827 w 6371569"/>
                <a:gd name="connsiteY40" fmla="*/ 4276229 h 4538749"/>
                <a:gd name="connsiteX41" fmla="*/ 1823839 w 6371569"/>
                <a:gd name="connsiteY41" fmla="*/ 4304010 h 4538749"/>
                <a:gd name="connsiteX42" fmla="*/ 1888134 w 6371569"/>
                <a:gd name="connsiteY42" fmla="*/ 4349253 h 4538749"/>
                <a:gd name="connsiteX43" fmla="*/ 1933377 w 6371569"/>
                <a:gd name="connsiteY43" fmla="*/ 4373860 h 4538749"/>
                <a:gd name="connsiteX44" fmla="*/ 1965921 w 6371569"/>
                <a:gd name="connsiteY44" fmla="*/ 4402435 h 4538749"/>
                <a:gd name="connsiteX45" fmla="*/ 2134990 w 6371569"/>
                <a:gd name="connsiteY45" fmla="*/ 4447678 h 4538749"/>
                <a:gd name="connsiteX46" fmla="*/ 2227065 w 6371569"/>
                <a:gd name="connsiteY46" fmla="*/ 4527053 h 4538749"/>
                <a:gd name="connsiteX47" fmla="*/ 2283783 w 6371569"/>
                <a:gd name="connsiteY47" fmla="*/ 4531818 h 4538749"/>
                <a:gd name="connsiteX48" fmla="*/ 2335809 w 6371569"/>
                <a:gd name="connsiteY48" fmla="*/ 4478635 h 4538749"/>
                <a:gd name="connsiteX49" fmla="*/ 2405658 w 6371569"/>
                <a:gd name="connsiteY49" fmla="*/ 4398466 h 4538749"/>
                <a:gd name="connsiteX50" fmla="*/ 2500909 w 6371569"/>
                <a:gd name="connsiteY50" fmla="*/ 4357191 h 4538749"/>
                <a:gd name="connsiteX51" fmla="*/ 2610014 w 6371569"/>
                <a:gd name="connsiteY51" fmla="*/ 4236544 h 4538749"/>
                <a:gd name="connsiteX52" fmla="*/ 2681090 w 6371569"/>
                <a:gd name="connsiteY52" fmla="*/ 4139704 h 4538749"/>
                <a:gd name="connsiteX53" fmla="*/ 2794596 w 6371569"/>
                <a:gd name="connsiteY53" fmla="*/ 4075410 h 4538749"/>
                <a:gd name="connsiteX54" fmla="*/ 2925565 w 6371569"/>
                <a:gd name="connsiteY54" fmla="*/ 3997622 h 4538749"/>
                <a:gd name="connsiteX55" fmla="*/ 3014465 w 6371569"/>
                <a:gd name="connsiteY55" fmla="*/ 3935710 h 4538749"/>
                <a:gd name="connsiteX56" fmla="*/ 3093840 w 6371569"/>
                <a:gd name="connsiteY56" fmla="*/ 3920629 h 4538749"/>
                <a:gd name="connsiteX57" fmla="*/ 3170040 w 6371569"/>
                <a:gd name="connsiteY57" fmla="*/ 3931741 h 4538749"/>
                <a:gd name="connsiteX58" fmla="*/ 3255765 w 6371569"/>
                <a:gd name="connsiteY58" fmla="*/ 3918247 h 4538749"/>
                <a:gd name="connsiteX59" fmla="*/ 3246240 w 6371569"/>
                <a:gd name="connsiteY59" fmla="*/ 3887291 h 4538749"/>
                <a:gd name="connsiteX60" fmla="*/ 3258940 w 6371569"/>
                <a:gd name="connsiteY60" fmla="*/ 3868241 h 4538749"/>
                <a:gd name="connsiteX61" fmla="*/ 3284340 w 6371569"/>
                <a:gd name="connsiteY61" fmla="*/ 3849191 h 4538749"/>
                <a:gd name="connsiteX62" fmla="*/ 3256558 w 6371569"/>
                <a:gd name="connsiteY62" fmla="*/ 3725366 h 4538749"/>
                <a:gd name="connsiteX63" fmla="*/ 3141465 w 6371569"/>
                <a:gd name="connsiteY63" fmla="*/ 3747591 h 4538749"/>
                <a:gd name="connsiteX64" fmla="*/ 3048958 w 6371569"/>
                <a:gd name="connsiteY64" fmla="*/ 3782518 h 4538749"/>
                <a:gd name="connsiteX65" fmla="*/ 3030340 w 6371569"/>
                <a:gd name="connsiteY65" fmla="*/ 3731716 h 4538749"/>
                <a:gd name="connsiteX66" fmla="*/ 3119240 w 6371569"/>
                <a:gd name="connsiteY66" fmla="*/ 3690441 h 4538749"/>
                <a:gd name="connsiteX67" fmla="*/ 3182740 w 6371569"/>
                <a:gd name="connsiteY67" fmla="*/ 3623766 h 4538749"/>
                <a:gd name="connsiteX68" fmla="*/ 3233540 w 6371569"/>
                <a:gd name="connsiteY68" fmla="*/ 3595191 h 4538749"/>
                <a:gd name="connsiteX69" fmla="*/ 3290690 w 6371569"/>
                <a:gd name="connsiteY69" fmla="*/ 3544391 h 4538749"/>
                <a:gd name="connsiteX70" fmla="*/ 3338315 w 6371569"/>
                <a:gd name="connsiteY70" fmla="*/ 3534866 h 4538749"/>
                <a:gd name="connsiteX71" fmla="*/ 3370065 w 6371569"/>
                <a:gd name="connsiteY71" fmla="*/ 3490416 h 4538749"/>
                <a:gd name="connsiteX72" fmla="*/ 3449440 w 6371569"/>
                <a:gd name="connsiteY72" fmla="*/ 3461841 h 4538749"/>
                <a:gd name="connsiteX73" fmla="*/ 3474840 w 6371569"/>
                <a:gd name="connsiteY73" fmla="*/ 3398341 h 4538749"/>
                <a:gd name="connsiteX74" fmla="*/ 3522465 w 6371569"/>
                <a:gd name="connsiteY74" fmla="*/ 3398341 h 4538749"/>
                <a:gd name="connsiteX75" fmla="*/ 3611365 w 6371569"/>
                <a:gd name="connsiteY75" fmla="*/ 3347541 h 4538749"/>
                <a:gd name="connsiteX76" fmla="*/ 3681215 w 6371569"/>
                <a:gd name="connsiteY76" fmla="*/ 3328491 h 4538749"/>
                <a:gd name="connsiteX77" fmla="*/ 3751065 w 6371569"/>
                <a:gd name="connsiteY77" fmla="*/ 3312616 h 4538749"/>
                <a:gd name="connsiteX78" fmla="*/ 3805040 w 6371569"/>
                <a:gd name="connsiteY78" fmla="*/ 3274516 h 4538749"/>
                <a:gd name="connsiteX79" fmla="*/ 3805040 w 6371569"/>
                <a:gd name="connsiteY79" fmla="*/ 3220541 h 4538749"/>
                <a:gd name="connsiteX80" fmla="*/ 3823658 w 6371569"/>
                <a:gd name="connsiteY80" fmla="*/ 3131643 h 4538749"/>
                <a:gd name="connsiteX81" fmla="*/ 3770115 w 6371569"/>
                <a:gd name="connsiteY81" fmla="*/ 3099891 h 4538749"/>
                <a:gd name="connsiteX82" fmla="*/ 3706615 w 6371569"/>
                <a:gd name="connsiteY82" fmla="*/ 3045916 h 4538749"/>
                <a:gd name="connsiteX83" fmla="*/ 3760590 w 6371569"/>
                <a:gd name="connsiteY83" fmla="*/ 2928441 h 4538749"/>
                <a:gd name="connsiteX84" fmla="*/ 3735190 w 6371569"/>
                <a:gd name="connsiteY84" fmla="*/ 2896691 h 4538749"/>
                <a:gd name="connsiteX85" fmla="*/ 3684390 w 6371569"/>
                <a:gd name="connsiteY85" fmla="*/ 2833191 h 4538749"/>
                <a:gd name="connsiteX86" fmla="*/ 3671690 w 6371569"/>
                <a:gd name="connsiteY86" fmla="*/ 2814141 h 4538749"/>
                <a:gd name="connsiteX87" fmla="*/ 3689152 w 6371569"/>
                <a:gd name="connsiteY87" fmla="*/ 2767310 h 4538749"/>
                <a:gd name="connsiteX88" fmla="*/ 3740747 w 6371569"/>
                <a:gd name="connsiteY88" fmla="*/ 2687142 h 4538749"/>
                <a:gd name="connsiteX89" fmla="*/ 3755827 w 6371569"/>
                <a:gd name="connsiteY89" fmla="*/ 2641897 h 4538749"/>
                <a:gd name="connsiteX90" fmla="*/ 3857427 w 6371569"/>
                <a:gd name="connsiteY90" fmla="*/ 2628404 h 4538749"/>
                <a:gd name="connsiteX91" fmla="*/ 3923309 w 6371569"/>
                <a:gd name="connsiteY91" fmla="*/ 2560141 h 4538749"/>
                <a:gd name="connsiteX92" fmla="*/ 3955421 w 6371569"/>
                <a:gd name="connsiteY92" fmla="*/ 2564906 h 4538749"/>
                <a:gd name="connsiteX93" fmla="*/ 4013003 w 6371569"/>
                <a:gd name="connsiteY93" fmla="*/ 2495848 h 4538749"/>
                <a:gd name="connsiteX94" fmla="*/ 4097934 w 6371569"/>
                <a:gd name="connsiteY94" fmla="*/ 2480766 h 4538749"/>
                <a:gd name="connsiteX95" fmla="*/ 4136034 w 6371569"/>
                <a:gd name="connsiteY95" fmla="*/ 2503785 h 4538749"/>
                <a:gd name="connsiteX96" fmla="*/ 4221759 w 6371569"/>
                <a:gd name="connsiteY96" fmla="*/ 2636340 h 4538749"/>
                <a:gd name="connsiteX97" fmla="*/ 4318597 w 6371569"/>
                <a:gd name="connsiteY97" fmla="*/ 2665709 h 4538749"/>
                <a:gd name="connsiteX98" fmla="*/ 4294784 w 6371569"/>
                <a:gd name="connsiteY98" fmla="*/ 2748260 h 4538749"/>
                <a:gd name="connsiteX99" fmla="*/ 4382096 w 6371569"/>
                <a:gd name="connsiteY99" fmla="*/ 2795091 h 4538749"/>
                <a:gd name="connsiteX100" fmla="*/ 4441628 w 6371569"/>
                <a:gd name="connsiteY100" fmla="*/ 2847478 h 4538749"/>
                <a:gd name="connsiteX101" fmla="*/ 4461471 w 6371569"/>
                <a:gd name="connsiteY101" fmla="*/ 2954635 h 4538749"/>
                <a:gd name="connsiteX102" fmla="*/ 4513859 w 6371569"/>
                <a:gd name="connsiteY102" fmla="*/ 3034804 h 4538749"/>
                <a:gd name="connsiteX103" fmla="*/ 4559896 w 6371569"/>
                <a:gd name="connsiteY103" fmla="*/ 3091953 h 4538749"/>
                <a:gd name="connsiteX104" fmla="*/ 4572958 w 6371569"/>
                <a:gd name="connsiteY104" fmla="*/ 3153868 h 4538749"/>
                <a:gd name="connsiteX105" fmla="*/ 4617408 w 6371569"/>
                <a:gd name="connsiteY105" fmla="*/ 3207843 h 4538749"/>
                <a:gd name="connsiteX106" fmla="*/ 4655508 w 6371569"/>
                <a:gd name="connsiteY106" fmla="*/ 3204668 h 4538749"/>
                <a:gd name="connsiteX107" fmla="*/ 4756747 w 6371569"/>
                <a:gd name="connsiteY107" fmla="*/ 3203872 h 4538749"/>
                <a:gd name="connsiteX108" fmla="*/ 4830565 w 6371569"/>
                <a:gd name="connsiteY108" fmla="*/ 3077666 h 4538749"/>
                <a:gd name="connsiteX109" fmla="*/ 4897240 w 6371569"/>
                <a:gd name="connsiteY109" fmla="*/ 2912566 h 4538749"/>
                <a:gd name="connsiteX110" fmla="*/ 4932165 w 6371569"/>
                <a:gd name="connsiteY110" fmla="*/ 2772866 h 4538749"/>
                <a:gd name="connsiteX111" fmla="*/ 4982965 w 6371569"/>
                <a:gd name="connsiteY111" fmla="*/ 2703016 h 4538749"/>
                <a:gd name="connsiteX112" fmla="*/ 5055990 w 6371569"/>
                <a:gd name="connsiteY112" fmla="*/ 2722066 h 4538749"/>
                <a:gd name="connsiteX113" fmla="*/ 5113140 w 6371569"/>
                <a:gd name="connsiteY113" fmla="*/ 2753816 h 4538749"/>
                <a:gd name="connsiteX114" fmla="*/ 5192515 w 6371569"/>
                <a:gd name="connsiteY114" fmla="*/ 2795091 h 4538749"/>
                <a:gd name="connsiteX115" fmla="*/ 5373490 w 6371569"/>
                <a:gd name="connsiteY115" fmla="*/ 2836366 h 4538749"/>
                <a:gd name="connsiteX116" fmla="*/ 5519108 w 6371569"/>
                <a:gd name="connsiteY116" fmla="*/ 2893518 h 4538749"/>
                <a:gd name="connsiteX117" fmla="*/ 5586215 w 6371569"/>
                <a:gd name="connsiteY117" fmla="*/ 2842716 h 4538749"/>
                <a:gd name="connsiteX118" fmla="*/ 5538590 w 6371569"/>
                <a:gd name="connsiteY118" fmla="*/ 2728416 h 4538749"/>
                <a:gd name="connsiteX119" fmla="*/ 5573515 w 6371569"/>
                <a:gd name="connsiteY119" fmla="*/ 2687141 h 4538749"/>
                <a:gd name="connsiteX120" fmla="*/ 5611183 w 6371569"/>
                <a:gd name="connsiteY120" fmla="*/ 2680793 h 4538749"/>
                <a:gd name="connsiteX121" fmla="*/ 5592133 w 6371569"/>
                <a:gd name="connsiteY121" fmla="*/ 2636343 h 4538749"/>
                <a:gd name="connsiteX122" fmla="*/ 5497315 w 6371569"/>
                <a:gd name="connsiteY122" fmla="*/ 2598241 h 4538749"/>
                <a:gd name="connsiteX123" fmla="*/ 5500490 w 6371569"/>
                <a:gd name="connsiteY123" fmla="*/ 2534741 h 4538749"/>
                <a:gd name="connsiteX124" fmla="*/ 5586215 w 6371569"/>
                <a:gd name="connsiteY124" fmla="*/ 2436316 h 4538749"/>
                <a:gd name="connsiteX125" fmla="*/ 5532240 w 6371569"/>
                <a:gd name="connsiteY125" fmla="*/ 2356941 h 4538749"/>
                <a:gd name="connsiteX126" fmla="*/ 5551290 w 6371569"/>
                <a:gd name="connsiteY126" fmla="*/ 2315666 h 4538749"/>
                <a:gd name="connsiteX127" fmla="*/ 5611615 w 6371569"/>
                <a:gd name="connsiteY127" fmla="*/ 2302966 h 4538749"/>
                <a:gd name="connsiteX128" fmla="*/ 5722740 w 6371569"/>
                <a:gd name="connsiteY128" fmla="*/ 2331541 h 4538749"/>
                <a:gd name="connsiteX129" fmla="*/ 5843390 w 6371569"/>
                <a:gd name="connsiteY129" fmla="*/ 2299791 h 4538749"/>
                <a:gd name="connsiteX130" fmla="*/ 6071990 w 6371569"/>
                <a:gd name="connsiteY130" fmla="*/ 2312491 h 4538749"/>
                <a:gd name="connsiteX131" fmla="*/ 6230740 w 6371569"/>
                <a:gd name="connsiteY131" fmla="*/ 2331541 h 4538749"/>
                <a:gd name="connsiteX132" fmla="*/ 6338690 w 6371569"/>
                <a:gd name="connsiteY132" fmla="*/ 2325191 h 4538749"/>
                <a:gd name="connsiteX133" fmla="*/ 6370440 w 6371569"/>
                <a:gd name="connsiteY133" fmla="*/ 2236291 h 4538749"/>
                <a:gd name="connsiteX134" fmla="*/ 6306940 w 6371569"/>
                <a:gd name="connsiteY134" fmla="*/ 2102941 h 4538749"/>
                <a:gd name="connsiteX135" fmla="*/ 6300590 w 6371569"/>
                <a:gd name="connsiteY135" fmla="*/ 2033091 h 4538749"/>
                <a:gd name="connsiteX136" fmla="*/ 6281540 w 6371569"/>
                <a:gd name="connsiteY136" fmla="*/ 1969591 h 4538749"/>
                <a:gd name="connsiteX137" fmla="*/ 6268840 w 6371569"/>
                <a:gd name="connsiteY137" fmla="*/ 1937841 h 4538749"/>
                <a:gd name="connsiteX138" fmla="*/ 6249790 w 6371569"/>
                <a:gd name="connsiteY138" fmla="*/ 1899741 h 4538749"/>
                <a:gd name="connsiteX139" fmla="*/ 6243440 w 6371569"/>
                <a:gd name="connsiteY139" fmla="*/ 1874341 h 4538749"/>
                <a:gd name="connsiteX140" fmla="*/ 6256140 w 6371569"/>
                <a:gd name="connsiteY140" fmla="*/ 1753691 h 4538749"/>
                <a:gd name="connsiteX141" fmla="*/ 6230740 w 6371569"/>
                <a:gd name="connsiteY141" fmla="*/ 1677491 h 4538749"/>
                <a:gd name="connsiteX142" fmla="*/ 6211690 w 6371569"/>
                <a:gd name="connsiteY142" fmla="*/ 1569541 h 4538749"/>
                <a:gd name="connsiteX143" fmla="*/ 6059290 w 6371569"/>
                <a:gd name="connsiteY143" fmla="*/ 1474291 h 4538749"/>
                <a:gd name="connsiteX144" fmla="*/ 6002140 w 6371569"/>
                <a:gd name="connsiteY144" fmla="*/ 1461591 h 4538749"/>
                <a:gd name="connsiteX145" fmla="*/ 5964040 w 6371569"/>
                <a:gd name="connsiteY145" fmla="*/ 1448891 h 4538749"/>
                <a:gd name="connsiteX146" fmla="*/ 5944990 w 6371569"/>
                <a:gd name="connsiteY146" fmla="*/ 1442541 h 4538749"/>
                <a:gd name="connsiteX147" fmla="*/ 5887840 w 6371569"/>
                <a:gd name="connsiteY147" fmla="*/ 1429841 h 4538749"/>
                <a:gd name="connsiteX148" fmla="*/ 5868790 w 6371569"/>
                <a:gd name="connsiteY148" fmla="*/ 1423491 h 4538749"/>
                <a:gd name="connsiteX149" fmla="*/ 5690990 w 6371569"/>
                <a:gd name="connsiteY149" fmla="*/ 1436191 h 4538749"/>
                <a:gd name="connsiteX150" fmla="*/ 5462390 w 6371569"/>
                <a:gd name="connsiteY150" fmla="*/ 1544141 h 4538749"/>
                <a:gd name="connsiteX151" fmla="*/ 5341740 w 6371569"/>
                <a:gd name="connsiteY151" fmla="*/ 1591766 h 4538749"/>
                <a:gd name="connsiteX152" fmla="*/ 5179815 w 6371569"/>
                <a:gd name="connsiteY152" fmla="*/ 1547316 h 4538749"/>
                <a:gd name="connsiteX153" fmla="*/ 5065515 w 6371569"/>
                <a:gd name="connsiteY153" fmla="*/ 1512391 h 4538749"/>
                <a:gd name="connsiteX154" fmla="*/ 4966658 w 6371569"/>
                <a:gd name="connsiteY154" fmla="*/ 1452068 h 4538749"/>
                <a:gd name="connsiteX155" fmla="*/ 4884108 w 6371569"/>
                <a:gd name="connsiteY155" fmla="*/ 1442543 h 4538749"/>
                <a:gd name="connsiteX156" fmla="*/ 4823783 w 6371569"/>
                <a:gd name="connsiteY156" fmla="*/ 1436193 h 4538749"/>
                <a:gd name="connsiteX157" fmla="*/ 4728965 w 6371569"/>
                <a:gd name="connsiteY157" fmla="*/ 1499691 h 4538749"/>
                <a:gd name="connsiteX158" fmla="*/ 4605140 w 6371569"/>
                <a:gd name="connsiteY158" fmla="*/ 1490166 h 4538749"/>
                <a:gd name="connsiteX159" fmla="*/ 4525765 w 6371569"/>
                <a:gd name="connsiteY159" fmla="*/ 1464766 h 4538749"/>
                <a:gd name="connsiteX160" fmla="*/ 4455915 w 6371569"/>
                <a:gd name="connsiteY160" fmla="*/ 1474291 h 4538749"/>
                <a:gd name="connsiteX161" fmla="*/ 4351140 w 6371569"/>
                <a:gd name="connsiteY161" fmla="*/ 1407616 h 4538749"/>
                <a:gd name="connsiteX162" fmla="*/ 4274940 w 6371569"/>
                <a:gd name="connsiteY162" fmla="*/ 1423491 h 4538749"/>
                <a:gd name="connsiteX163" fmla="*/ 4170165 w 6371569"/>
                <a:gd name="connsiteY163" fmla="*/ 1366341 h 4538749"/>
                <a:gd name="connsiteX164" fmla="*/ 4084440 w 6371569"/>
                <a:gd name="connsiteY164" fmla="*/ 1309191 h 4538749"/>
                <a:gd name="connsiteX165" fmla="*/ 4027290 w 6371569"/>
                <a:gd name="connsiteY165" fmla="*/ 1242516 h 4538749"/>
                <a:gd name="connsiteX166" fmla="*/ 3878065 w 6371569"/>
                <a:gd name="connsiteY166" fmla="*/ 1286966 h 4538749"/>
                <a:gd name="connsiteX167" fmla="*/ 3747890 w 6371569"/>
                <a:gd name="connsiteY167" fmla="*/ 1271091 h 4538749"/>
                <a:gd name="connsiteX168" fmla="*/ 3652640 w 6371569"/>
                <a:gd name="connsiteY168" fmla="*/ 1255216 h 4538749"/>
                <a:gd name="connsiteX169" fmla="*/ 3573265 w 6371569"/>
                <a:gd name="connsiteY169" fmla="*/ 1277441 h 4538749"/>
                <a:gd name="connsiteX170" fmla="*/ 3487540 w 6371569"/>
                <a:gd name="connsiteY170" fmla="*/ 1404441 h 4538749"/>
                <a:gd name="connsiteX171" fmla="*/ 3515683 w 6371569"/>
                <a:gd name="connsiteY171" fmla="*/ 1499693 h 4538749"/>
                <a:gd name="connsiteX172" fmla="*/ 3465315 w 6371569"/>
                <a:gd name="connsiteY172" fmla="*/ 1506041 h 4538749"/>
                <a:gd name="connsiteX173" fmla="*/ 3357365 w 6371569"/>
                <a:gd name="connsiteY173" fmla="*/ 1563191 h 4538749"/>
                <a:gd name="connsiteX174" fmla="*/ 3281165 w 6371569"/>
                <a:gd name="connsiteY174" fmla="*/ 1521916 h 4538749"/>
                <a:gd name="connsiteX175" fmla="*/ 3230365 w 6371569"/>
                <a:gd name="connsiteY175" fmla="*/ 1477466 h 4538749"/>
                <a:gd name="connsiteX176" fmla="*/ 3176390 w 6371569"/>
                <a:gd name="connsiteY176" fmla="*/ 1429841 h 4538749"/>
                <a:gd name="connsiteX177" fmla="*/ 3157340 w 6371569"/>
                <a:gd name="connsiteY177" fmla="*/ 1410791 h 4538749"/>
                <a:gd name="connsiteX178" fmla="*/ 3150990 w 6371569"/>
                <a:gd name="connsiteY178" fmla="*/ 1439366 h 4538749"/>
                <a:gd name="connsiteX179" fmla="*/ 3128765 w 6371569"/>
                <a:gd name="connsiteY179" fmla="*/ 1413966 h 4538749"/>
                <a:gd name="connsiteX180" fmla="*/ 3093840 w 6371569"/>
                <a:gd name="connsiteY180" fmla="*/ 1394916 h 4538749"/>
                <a:gd name="connsiteX181" fmla="*/ 3077965 w 6371569"/>
                <a:gd name="connsiteY181" fmla="*/ 1359991 h 4538749"/>
                <a:gd name="connsiteX182" fmla="*/ 3043040 w 6371569"/>
                <a:gd name="connsiteY182" fmla="*/ 1321891 h 4538749"/>
                <a:gd name="connsiteX183" fmla="*/ 3017640 w 6371569"/>
                <a:gd name="connsiteY183" fmla="*/ 1271091 h 4538749"/>
                <a:gd name="connsiteX184" fmla="*/ 3030340 w 6371569"/>
                <a:gd name="connsiteY184" fmla="*/ 1232991 h 4538749"/>
                <a:gd name="connsiteX185" fmla="*/ 3011290 w 6371569"/>
                <a:gd name="connsiteY185" fmla="*/ 1213941 h 4538749"/>
                <a:gd name="connsiteX186" fmla="*/ 2985890 w 6371569"/>
                <a:gd name="connsiteY186" fmla="*/ 1194891 h 4538749"/>
                <a:gd name="connsiteX187" fmla="*/ 2966840 w 6371569"/>
                <a:gd name="connsiteY187" fmla="*/ 1169491 h 4538749"/>
                <a:gd name="connsiteX188" fmla="*/ 2935090 w 6371569"/>
                <a:gd name="connsiteY188" fmla="*/ 1166316 h 4538749"/>
                <a:gd name="connsiteX189" fmla="*/ 2862065 w 6371569"/>
                <a:gd name="connsiteY189" fmla="*/ 1102816 h 4538749"/>
                <a:gd name="connsiteX190" fmla="*/ 2823965 w 6371569"/>
                <a:gd name="connsiteY190" fmla="*/ 1086941 h 4538749"/>
                <a:gd name="connsiteX191" fmla="*/ 2785865 w 6371569"/>
                <a:gd name="connsiteY191" fmla="*/ 1052016 h 4538749"/>
                <a:gd name="connsiteX192" fmla="*/ 2801740 w 6371569"/>
                <a:gd name="connsiteY192" fmla="*/ 1004391 h 4538749"/>
                <a:gd name="connsiteX193" fmla="*/ 2757290 w 6371569"/>
                <a:gd name="connsiteY193" fmla="*/ 966291 h 4538749"/>
                <a:gd name="connsiteX194" fmla="*/ 2719190 w 6371569"/>
                <a:gd name="connsiteY194" fmla="*/ 928191 h 4538749"/>
                <a:gd name="connsiteX195" fmla="*/ 2700140 w 6371569"/>
                <a:gd name="connsiteY195" fmla="*/ 915491 h 4538749"/>
                <a:gd name="connsiteX196" fmla="*/ 2655690 w 6371569"/>
                <a:gd name="connsiteY196" fmla="*/ 871041 h 4538749"/>
                <a:gd name="connsiteX197" fmla="*/ 2630290 w 6371569"/>
                <a:gd name="connsiteY197" fmla="*/ 832941 h 4538749"/>
                <a:gd name="connsiteX198" fmla="*/ 2598540 w 6371569"/>
                <a:gd name="connsiteY198" fmla="*/ 801191 h 4538749"/>
                <a:gd name="connsiteX199" fmla="*/ 2585840 w 6371569"/>
                <a:gd name="connsiteY199" fmla="*/ 782141 h 4538749"/>
                <a:gd name="connsiteX200" fmla="*/ 2522340 w 6371569"/>
                <a:gd name="connsiteY200" fmla="*/ 744041 h 4538749"/>
                <a:gd name="connsiteX201" fmla="*/ 2503290 w 6371569"/>
                <a:gd name="connsiteY201" fmla="*/ 724991 h 4538749"/>
                <a:gd name="connsiteX202" fmla="*/ 2452490 w 6371569"/>
                <a:gd name="connsiteY202" fmla="*/ 693241 h 4538749"/>
                <a:gd name="connsiteX203" fmla="*/ 2376290 w 6371569"/>
                <a:gd name="connsiteY203" fmla="*/ 642441 h 4538749"/>
                <a:gd name="connsiteX204" fmla="*/ 2331840 w 6371569"/>
                <a:gd name="connsiteY204" fmla="*/ 585291 h 4538749"/>
                <a:gd name="connsiteX205" fmla="*/ 2293740 w 6371569"/>
                <a:gd name="connsiteY205" fmla="*/ 547191 h 4538749"/>
                <a:gd name="connsiteX206" fmla="*/ 2268340 w 6371569"/>
                <a:gd name="connsiteY206" fmla="*/ 496391 h 4538749"/>
                <a:gd name="connsiteX207" fmla="*/ 2223890 w 6371569"/>
                <a:gd name="connsiteY207" fmla="*/ 350341 h 4538749"/>
                <a:gd name="connsiteX208" fmla="*/ 2211190 w 6371569"/>
                <a:gd name="connsiteY208" fmla="*/ 331291 h 4538749"/>
                <a:gd name="connsiteX209" fmla="*/ 2204840 w 6371569"/>
                <a:gd name="connsiteY209" fmla="*/ 312241 h 4538749"/>
                <a:gd name="connsiteX210" fmla="*/ 2179440 w 6371569"/>
                <a:gd name="connsiteY210" fmla="*/ 274141 h 4538749"/>
                <a:gd name="connsiteX211" fmla="*/ 2122290 w 6371569"/>
                <a:gd name="connsiteY211" fmla="*/ 134441 h 4538749"/>
                <a:gd name="connsiteX212" fmla="*/ 2096890 w 6371569"/>
                <a:gd name="connsiteY212" fmla="*/ 96341 h 4538749"/>
                <a:gd name="connsiteX213" fmla="*/ 2071490 w 6371569"/>
                <a:gd name="connsiteY213" fmla="*/ 89991 h 4538749"/>
                <a:gd name="connsiteX214" fmla="*/ 2001640 w 6371569"/>
                <a:gd name="connsiteY214" fmla="*/ 58241 h 4538749"/>
                <a:gd name="connsiteX215" fmla="*/ 1982590 w 6371569"/>
                <a:gd name="connsiteY215" fmla="*/ 45541 h 4538749"/>
                <a:gd name="connsiteX216" fmla="*/ 1684140 w 6371569"/>
                <a:gd name="connsiteY216" fmla="*/ 26491 h 4538749"/>
                <a:gd name="connsiteX217" fmla="*/ 763390 w 6371569"/>
                <a:gd name="connsiteY217" fmla="*/ 13791 h 4538749"/>
                <a:gd name="connsiteX218" fmla="*/ 503040 w 6371569"/>
                <a:gd name="connsiteY218" fmla="*/ 1091 h 4538749"/>
                <a:gd name="connsiteX219" fmla="*/ 452240 w 6371569"/>
                <a:gd name="connsiteY219" fmla="*/ 20141 h 4538749"/>
                <a:gd name="connsiteX220" fmla="*/ 134740 w 6371569"/>
                <a:gd name="connsiteY220" fmla="*/ 20141 h 4538749"/>
                <a:gd name="connsiteX221" fmla="*/ 45840 w 6371569"/>
                <a:gd name="connsiteY221" fmla="*/ 64591 h 4538749"/>
                <a:gd name="connsiteX222" fmla="*/ 26790 w 6371569"/>
                <a:gd name="connsiteY222" fmla="*/ 229691 h 4538749"/>
                <a:gd name="connsiteX223" fmla="*/ 7740 w 6371569"/>
                <a:gd name="connsiteY223" fmla="*/ 369391 h 4538749"/>
                <a:gd name="connsiteX224" fmla="*/ 20440 w 6371569"/>
                <a:gd name="connsiteY224"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38314 w 6371569"/>
                <a:gd name="connsiteY22" fmla="*/ 4000799 h 4538749"/>
                <a:gd name="connsiteX23" fmla="*/ 516534 w 6371569"/>
                <a:gd name="connsiteY23" fmla="*/ 4032547 h 4538749"/>
                <a:gd name="connsiteX24" fmla="*/ 553046 w 6371569"/>
                <a:gd name="connsiteY24" fmla="*/ 4084141 h 4538749"/>
                <a:gd name="connsiteX25" fmla="*/ 622103 w 6371569"/>
                <a:gd name="connsiteY25" fmla="*/ 4055566 h 4538749"/>
                <a:gd name="connsiteX26" fmla="*/ 653059 w 6371569"/>
                <a:gd name="connsiteY26" fmla="*/ 4041278 h 4538749"/>
                <a:gd name="connsiteX27" fmla="*/ 610990 w 6371569"/>
                <a:gd name="connsiteY27" fmla="*/ 3958728 h 4538749"/>
                <a:gd name="connsiteX28" fmla="*/ 714177 w 6371569"/>
                <a:gd name="connsiteY28" fmla="*/ 3892847 h 4538749"/>
                <a:gd name="connsiteX29" fmla="*/ 822127 w 6371569"/>
                <a:gd name="connsiteY29" fmla="*/ 3892847 h 4538749"/>
                <a:gd name="connsiteX30" fmla="*/ 927696 w 6371569"/>
                <a:gd name="connsiteY30" fmla="*/ 3941266 h 4538749"/>
                <a:gd name="connsiteX31" fmla="*/ 1008659 w 6371569"/>
                <a:gd name="connsiteY31" fmla="*/ 3991272 h 4538749"/>
                <a:gd name="connsiteX32" fmla="*/ 1087240 w 6371569"/>
                <a:gd name="connsiteY32" fmla="*/ 4040485 h 4538749"/>
                <a:gd name="connsiteX33" fmla="*/ 1114228 w 6371569"/>
                <a:gd name="connsiteY33" fmla="*/ 4041278 h 4538749"/>
                <a:gd name="connsiteX34" fmla="*/ 1161852 w 6371569"/>
                <a:gd name="connsiteY34" fmla="*/ 4025403 h 4538749"/>
                <a:gd name="connsiteX35" fmla="*/ 1238846 w 6371569"/>
                <a:gd name="connsiteY35" fmla="*/ 3996829 h 4538749"/>
                <a:gd name="connsiteX36" fmla="*/ 1364258 w 6371569"/>
                <a:gd name="connsiteY36" fmla="*/ 4030166 h 4538749"/>
                <a:gd name="connsiteX37" fmla="*/ 1446809 w 6371569"/>
                <a:gd name="connsiteY37" fmla="*/ 4088904 h 4538749"/>
                <a:gd name="connsiteX38" fmla="*/ 1492053 w 6371569"/>
                <a:gd name="connsiteY38" fmla="*/ 4128591 h 4538749"/>
                <a:gd name="connsiteX39" fmla="*/ 1576984 w 6371569"/>
                <a:gd name="connsiteY39" fmla="*/ 4184154 h 4538749"/>
                <a:gd name="connsiteX40" fmla="*/ 1626196 w 6371569"/>
                <a:gd name="connsiteY40" fmla="*/ 4239716 h 4538749"/>
                <a:gd name="connsiteX41" fmla="*/ 1723827 w 6371569"/>
                <a:gd name="connsiteY41" fmla="*/ 4276229 h 4538749"/>
                <a:gd name="connsiteX42" fmla="*/ 1823839 w 6371569"/>
                <a:gd name="connsiteY42" fmla="*/ 4304010 h 4538749"/>
                <a:gd name="connsiteX43" fmla="*/ 1888134 w 6371569"/>
                <a:gd name="connsiteY43" fmla="*/ 4349253 h 4538749"/>
                <a:gd name="connsiteX44" fmla="*/ 1933377 w 6371569"/>
                <a:gd name="connsiteY44" fmla="*/ 4373860 h 4538749"/>
                <a:gd name="connsiteX45" fmla="*/ 1965921 w 6371569"/>
                <a:gd name="connsiteY45" fmla="*/ 4402435 h 4538749"/>
                <a:gd name="connsiteX46" fmla="*/ 2134990 w 6371569"/>
                <a:gd name="connsiteY46" fmla="*/ 4447678 h 4538749"/>
                <a:gd name="connsiteX47" fmla="*/ 2227065 w 6371569"/>
                <a:gd name="connsiteY47" fmla="*/ 4527053 h 4538749"/>
                <a:gd name="connsiteX48" fmla="*/ 2283783 w 6371569"/>
                <a:gd name="connsiteY48" fmla="*/ 4531818 h 4538749"/>
                <a:gd name="connsiteX49" fmla="*/ 2335809 w 6371569"/>
                <a:gd name="connsiteY49" fmla="*/ 4478635 h 4538749"/>
                <a:gd name="connsiteX50" fmla="*/ 2405658 w 6371569"/>
                <a:gd name="connsiteY50" fmla="*/ 4398466 h 4538749"/>
                <a:gd name="connsiteX51" fmla="*/ 2500909 w 6371569"/>
                <a:gd name="connsiteY51" fmla="*/ 4357191 h 4538749"/>
                <a:gd name="connsiteX52" fmla="*/ 2610014 w 6371569"/>
                <a:gd name="connsiteY52" fmla="*/ 4236544 h 4538749"/>
                <a:gd name="connsiteX53" fmla="*/ 2681090 w 6371569"/>
                <a:gd name="connsiteY53" fmla="*/ 4139704 h 4538749"/>
                <a:gd name="connsiteX54" fmla="*/ 2794596 w 6371569"/>
                <a:gd name="connsiteY54" fmla="*/ 4075410 h 4538749"/>
                <a:gd name="connsiteX55" fmla="*/ 2925565 w 6371569"/>
                <a:gd name="connsiteY55" fmla="*/ 3997622 h 4538749"/>
                <a:gd name="connsiteX56" fmla="*/ 3014465 w 6371569"/>
                <a:gd name="connsiteY56" fmla="*/ 3935710 h 4538749"/>
                <a:gd name="connsiteX57" fmla="*/ 3093840 w 6371569"/>
                <a:gd name="connsiteY57" fmla="*/ 3920629 h 4538749"/>
                <a:gd name="connsiteX58" fmla="*/ 3170040 w 6371569"/>
                <a:gd name="connsiteY58" fmla="*/ 3931741 h 4538749"/>
                <a:gd name="connsiteX59" fmla="*/ 3255765 w 6371569"/>
                <a:gd name="connsiteY59" fmla="*/ 3918247 h 4538749"/>
                <a:gd name="connsiteX60" fmla="*/ 3246240 w 6371569"/>
                <a:gd name="connsiteY60" fmla="*/ 3887291 h 4538749"/>
                <a:gd name="connsiteX61" fmla="*/ 3258940 w 6371569"/>
                <a:gd name="connsiteY61" fmla="*/ 3868241 h 4538749"/>
                <a:gd name="connsiteX62" fmla="*/ 3284340 w 6371569"/>
                <a:gd name="connsiteY62" fmla="*/ 3849191 h 4538749"/>
                <a:gd name="connsiteX63" fmla="*/ 3256558 w 6371569"/>
                <a:gd name="connsiteY63" fmla="*/ 3725366 h 4538749"/>
                <a:gd name="connsiteX64" fmla="*/ 3141465 w 6371569"/>
                <a:gd name="connsiteY64" fmla="*/ 3747591 h 4538749"/>
                <a:gd name="connsiteX65" fmla="*/ 3048958 w 6371569"/>
                <a:gd name="connsiteY65" fmla="*/ 3782518 h 4538749"/>
                <a:gd name="connsiteX66" fmla="*/ 3030340 w 6371569"/>
                <a:gd name="connsiteY66" fmla="*/ 3731716 h 4538749"/>
                <a:gd name="connsiteX67" fmla="*/ 3119240 w 6371569"/>
                <a:gd name="connsiteY67" fmla="*/ 3690441 h 4538749"/>
                <a:gd name="connsiteX68" fmla="*/ 3182740 w 6371569"/>
                <a:gd name="connsiteY68" fmla="*/ 3623766 h 4538749"/>
                <a:gd name="connsiteX69" fmla="*/ 3233540 w 6371569"/>
                <a:gd name="connsiteY69" fmla="*/ 3595191 h 4538749"/>
                <a:gd name="connsiteX70" fmla="*/ 3290690 w 6371569"/>
                <a:gd name="connsiteY70" fmla="*/ 3544391 h 4538749"/>
                <a:gd name="connsiteX71" fmla="*/ 3338315 w 6371569"/>
                <a:gd name="connsiteY71" fmla="*/ 3534866 h 4538749"/>
                <a:gd name="connsiteX72" fmla="*/ 3370065 w 6371569"/>
                <a:gd name="connsiteY72" fmla="*/ 3490416 h 4538749"/>
                <a:gd name="connsiteX73" fmla="*/ 3449440 w 6371569"/>
                <a:gd name="connsiteY73" fmla="*/ 3461841 h 4538749"/>
                <a:gd name="connsiteX74" fmla="*/ 3474840 w 6371569"/>
                <a:gd name="connsiteY74" fmla="*/ 3398341 h 4538749"/>
                <a:gd name="connsiteX75" fmla="*/ 3522465 w 6371569"/>
                <a:gd name="connsiteY75" fmla="*/ 3398341 h 4538749"/>
                <a:gd name="connsiteX76" fmla="*/ 3611365 w 6371569"/>
                <a:gd name="connsiteY76" fmla="*/ 3347541 h 4538749"/>
                <a:gd name="connsiteX77" fmla="*/ 3681215 w 6371569"/>
                <a:gd name="connsiteY77" fmla="*/ 3328491 h 4538749"/>
                <a:gd name="connsiteX78" fmla="*/ 3751065 w 6371569"/>
                <a:gd name="connsiteY78" fmla="*/ 3312616 h 4538749"/>
                <a:gd name="connsiteX79" fmla="*/ 3805040 w 6371569"/>
                <a:gd name="connsiteY79" fmla="*/ 3274516 h 4538749"/>
                <a:gd name="connsiteX80" fmla="*/ 3805040 w 6371569"/>
                <a:gd name="connsiteY80" fmla="*/ 3220541 h 4538749"/>
                <a:gd name="connsiteX81" fmla="*/ 3823658 w 6371569"/>
                <a:gd name="connsiteY81" fmla="*/ 3131643 h 4538749"/>
                <a:gd name="connsiteX82" fmla="*/ 3770115 w 6371569"/>
                <a:gd name="connsiteY82" fmla="*/ 3099891 h 4538749"/>
                <a:gd name="connsiteX83" fmla="*/ 3706615 w 6371569"/>
                <a:gd name="connsiteY83" fmla="*/ 3045916 h 4538749"/>
                <a:gd name="connsiteX84" fmla="*/ 3760590 w 6371569"/>
                <a:gd name="connsiteY84" fmla="*/ 2928441 h 4538749"/>
                <a:gd name="connsiteX85" fmla="*/ 3735190 w 6371569"/>
                <a:gd name="connsiteY85" fmla="*/ 2896691 h 4538749"/>
                <a:gd name="connsiteX86" fmla="*/ 3684390 w 6371569"/>
                <a:gd name="connsiteY86" fmla="*/ 2833191 h 4538749"/>
                <a:gd name="connsiteX87" fmla="*/ 3671690 w 6371569"/>
                <a:gd name="connsiteY87" fmla="*/ 2814141 h 4538749"/>
                <a:gd name="connsiteX88" fmla="*/ 3689152 w 6371569"/>
                <a:gd name="connsiteY88" fmla="*/ 2767310 h 4538749"/>
                <a:gd name="connsiteX89" fmla="*/ 3740747 w 6371569"/>
                <a:gd name="connsiteY89" fmla="*/ 2687142 h 4538749"/>
                <a:gd name="connsiteX90" fmla="*/ 3755827 w 6371569"/>
                <a:gd name="connsiteY90" fmla="*/ 2641897 h 4538749"/>
                <a:gd name="connsiteX91" fmla="*/ 3857427 w 6371569"/>
                <a:gd name="connsiteY91" fmla="*/ 2628404 h 4538749"/>
                <a:gd name="connsiteX92" fmla="*/ 3923309 w 6371569"/>
                <a:gd name="connsiteY92" fmla="*/ 2560141 h 4538749"/>
                <a:gd name="connsiteX93" fmla="*/ 3955421 w 6371569"/>
                <a:gd name="connsiteY93" fmla="*/ 2564906 h 4538749"/>
                <a:gd name="connsiteX94" fmla="*/ 4013003 w 6371569"/>
                <a:gd name="connsiteY94" fmla="*/ 2495848 h 4538749"/>
                <a:gd name="connsiteX95" fmla="*/ 4097934 w 6371569"/>
                <a:gd name="connsiteY95" fmla="*/ 2480766 h 4538749"/>
                <a:gd name="connsiteX96" fmla="*/ 4136034 w 6371569"/>
                <a:gd name="connsiteY96" fmla="*/ 2503785 h 4538749"/>
                <a:gd name="connsiteX97" fmla="*/ 4221759 w 6371569"/>
                <a:gd name="connsiteY97" fmla="*/ 2636340 h 4538749"/>
                <a:gd name="connsiteX98" fmla="*/ 4318597 w 6371569"/>
                <a:gd name="connsiteY98" fmla="*/ 2665709 h 4538749"/>
                <a:gd name="connsiteX99" fmla="*/ 4294784 w 6371569"/>
                <a:gd name="connsiteY99" fmla="*/ 2748260 h 4538749"/>
                <a:gd name="connsiteX100" fmla="*/ 4382096 w 6371569"/>
                <a:gd name="connsiteY100" fmla="*/ 2795091 h 4538749"/>
                <a:gd name="connsiteX101" fmla="*/ 4441628 w 6371569"/>
                <a:gd name="connsiteY101" fmla="*/ 2847478 h 4538749"/>
                <a:gd name="connsiteX102" fmla="*/ 4461471 w 6371569"/>
                <a:gd name="connsiteY102" fmla="*/ 2954635 h 4538749"/>
                <a:gd name="connsiteX103" fmla="*/ 4513859 w 6371569"/>
                <a:gd name="connsiteY103" fmla="*/ 3034804 h 4538749"/>
                <a:gd name="connsiteX104" fmla="*/ 4559896 w 6371569"/>
                <a:gd name="connsiteY104" fmla="*/ 3091953 h 4538749"/>
                <a:gd name="connsiteX105" fmla="*/ 4572958 w 6371569"/>
                <a:gd name="connsiteY105" fmla="*/ 3153868 h 4538749"/>
                <a:gd name="connsiteX106" fmla="*/ 4617408 w 6371569"/>
                <a:gd name="connsiteY106" fmla="*/ 3207843 h 4538749"/>
                <a:gd name="connsiteX107" fmla="*/ 4655508 w 6371569"/>
                <a:gd name="connsiteY107" fmla="*/ 3204668 h 4538749"/>
                <a:gd name="connsiteX108" fmla="*/ 4756747 w 6371569"/>
                <a:gd name="connsiteY108" fmla="*/ 3203872 h 4538749"/>
                <a:gd name="connsiteX109" fmla="*/ 4830565 w 6371569"/>
                <a:gd name="connsiteY109" fmla="*/ 3077666 h 4538749"/>
                <a:gd name="connsiteX110" fmla="*/ 4897240 w 6371569"/>
                <a:gd name="connsiteY110" fmla="*/ 2912566 h 4538749"/>
                <a:gd name="connsiteX111" fmla="*/ 4932165 w 6371569"/>
                <a:gd name="connsiteY111" fmla="*/ 2772866 h 4538749"/>
                <a:gd name="connsiteX112" fmla="*/ 4982965 w 6371569"/>
                <a:gd name="connsiteY112" fmla="*/ 2703016 h 4538749"/>
                <a:gd name="connsiteX113" fmla="*/ 5055990 w 6371569"/>
                <a:gd name="connsiteY113" fmla="*/ 2722066 h 4538749"/>
                <a:gd name="connsiteX114" fmla="*/ 5113140 w 6371569"/>
                <a:gd name="connsiteY114" fmla="*/ 2753816 h 4538749"/>
                <a:gd name="connsiteX115" fmla="*/ 5192515 w 6371569"/>
                <a:gd name="connsiteY115" fmla="*/ 2795091 h 4538749"/>
                <a:gd name="connsiteX116" fmla="*/ 5373490 w 6371569"/>
                <a:gd name="connsiteY116" fmla="*/ 2836366 h 4538749"/>
                <a:gd name="connsiteX117" fmla="*/ 5519108 w 6371569"/>
                <a:gd name="connsiteY117" fmla="*/ 2893518 h 4538749"/>
                <a:gd name="connsiteX118" fmla="*/ 5586215 w 6371569"/>
                <a:gd name="connsiteY118" fmla="*/ 2842716 h 4538749"/>
                <a:gd name="connsiteX119" fmla="*/ 5538590 w 6371569"/>
                <a:gd name="connsiteY119" fmla="*/ 2728416 h 4538749"/>
                <a:gd name="connsiteX120" fmla="*/ 5573515 w 6371569"/>
                <a:gd name="connsiteY120" fmla="*/ 2687141 h 4538749"/>
                <a:gd name="connsiteX121" fmla="*/ 5611183 w 6371569"/>
                <a:gd name="connsiteY121" fmla="*/ 2680793 h 4538749"/>
                <a:gd name="connsiteX122" fmla="*/ 5592133 w 6371569"/>
                <a:gd name="connsiteY122" fmla="*/ 2636343 h 4538749"/>
                <a:gd name="connsiteX123" fmla="*/ 5497315 w 6371569"/>
                <a:gd name="connsiteY123" fmla="*/ 2598241 h 4538749"/>
                <a:gd name="connsiteX124" fmla="*/ 5500490 w 6371569"/>
                <a:gd name="connsiteY124" fmla="*/ 2534741 h 4538749"/>
                <a:gd name="connsiteX125" fmla="*/ 5586215 w 6371569"/>
                <a:gd name="connsiteY125" fmla="*/ 2436316 h 4538749"/>
                <a:gd name="connsiteX126" fmla="*/ 5532240 w 6371569"/>
                <a:gd name="connsiteY126" fmla="*/ 2356941 h 4538749"/>
                <a:gd name="connsiteX127" fmla="*/ 5551290 w 6371569"/>
                <a:gd name="connsiteY127" fmla="*/ 2315666 h 4538749"/>
                <a:gd name="connsiteX128" fmla="*/ 5611615 w 6371569"/>
                <a:gd name="connsiteY128" fmla="*/ 2302966 h 4538749"/>
                <a:gd name="connsiteX129" fmla="*/ 5722740 w 6371569"/>
                <a:gd name="connsiteY129" fmla="*/ 2331541 h 4538749"/>
                <a:gd name="connsiteX130" fmla="*/ 5843390 w 6371569"/>
                <a:gd name="connsiteY130" fmla="*/ 2299791 h 4538749"/>
                <a:gd name="connsiteX131" fmla="*/ 6071990 w 6371569"/>
                <a:gd name="connsiteY131" fmla="*/ 2312491 h 4538749"/>
                <a:gd name="connsiteX132" fmla="*/ 6230740 w 6371569"/>
                <a:gd name="connsiteY132" fmla="*/ 2331541 h 4538749"/>
                <a:gd name="connsiteX133" fmla="*/ 6338690 w 6371569"/>
                <a:gd name="connsiteY133" fmla="*/ 2325191 h 4538749"/>
                <a:gd name="connsiteX134" fmla="*/ 6370440 w 6371569"/>
                <a:gd name="connsiteY134" fmla="*/ 2236291 h 4538749"/>
                <a:gd name="connsiteX135" fmla="*/ 6306940 w 6371569"/>
                <a:gd name="connsiteY135" fmla="*/ 2102941 h 4538749"/>
                <a:gd name="connsiteX136" fmla="*/ 6300590 w 6371569"/>
                <a:gd name="connsiteY136" fmla="*/ 2033091 h 4538749"/>
                <a:gd name="connsiteX137" fmla="*/ 6281540 w 6371569"/>
                <a:gd name="connsiteY137" fmla="*/ 1969591 h 4538749"/>
                <a:gd name="connsiteX138" fmla="*/ 6268840 w 6371569"/>
                <a:gd name="connsiteY138" fmla="*/ 1937841 h 4538749"/>
                <a:gd name="connsiteX139" fmla="*/ 6249790 w 6371569"/>
                <a:gd name="connsiteY139" fmla="*/ 1899741 h 4538749"/>
                <a:gd name="connsiteX140" fmla="*/ 6243440 w 6371569"/>
                <a:gd name="connsiteY140" fmla="*/ 1874341 h 4538749"/>
                <a:gd name="connsiteX141" fmla="*/ 6256140 w 6371569"/>
                <a:gd name="connsiteY141" fmla="*/ 1753691 h 4538749"/>
                <a:gd name="connsiteX142" fmla="*/ 6230740 w 6371569"/>
                <a:gd name="connsiteY142" fmla="*/ 1677491 h 4538749"/>
                <a:gd name="connsiteX143" fmla="*/ 6211690 w 6371569"/>
                <a:gd name="connsiteY143" fmla="*/ 1569541 h 4538749"/>
                <a:gd name="connsiteX144" fmla="*/ 6059290 w 6371569"/>
                <a:gd name="connsiteY144" fmla="*/ 1474291 h 4538749"/>
                <a:gd name="connsiteX145" fmla="*/ 6002140 w 6371569"/>
                <a:gd name="connsiteY145" fmla="*/ 1461591 h 4538749"/>
                <a:gd name="connsiteX146" fmla="*/ 5964040 w 6371569"/>
                <a:gd name="connsiteY146" fmla="*/ 1448891 h 4538749"/>
                <a:gd name="connsiteX147" fmla="*/ 5944990 w 6371569"/>
                <a:gd name="connsiteY147" fmla="*/ 1442541 h 4538749"/>
                <a:gd name="connsiteX148" fmla="*/ 5887840 w 6371569"/>
                <a:gd name="connsiteY148" fmla="*/ 1429841 h 4538749"/>
                <a:gd name="connsiteX149" fmla="*/ 5868790 w 6371569"/>
                <a:gd name="connsiteY149" fmla="*/ 1423491 h 4538749"/>
                <a:gd name="connsiteX150" fmla="*/ 5690990 w 6371569"/>
                <a:gd name="connsiteY150" fmla="*/ 1436191 h 4538749"/>
                <a:gd name="connsiteX151" fmla="*/ 5462390 w 6371569"/>
                <a:gd name="connsiteY151" fmla="*/ 1544141 h 4538749"/>
                <a:gd name="connsiteX152" fmla="*/ 5341740 w 6371569"/>
                <a:gd name="connsiteY152" fmla="*/ 1591766 h 4538749"/>
                <a:gd name="connsiteX153" fmla="*/ 5179815 w 6371569"/>
                <a:gd name="connsiteY153" fmla="*/ 1547316 h 4538749"/>
                <a:gd name="connsiteX154" fmla="*/ 5065515 w 6371569"/>
                <a:gd name="connsiteY154" fmla="*/ 1512391 h 4538749"/>
                <a:gd name="connsiteX155" fmla="*/ 4966658 w 6371569"/>
                <a:gd name="connsiteY155" fmla="*/ 1452068 h 4538749"/>
                <a:gd name="connsiteX156" fmla="*/ 4884108 w 6371569"/>
                <a:gd name="connsiteY156" fmla="*/ 1442543 h 4538749"/>
                <a:gd name="connsiteX157" fmla="*/ 4823783 w 6371569"/>
                <a:gd name="connsiteY157" fmla="*/ 1436193 h 4538749"/>
                <a:gd name="connsiteX158" fmla="*/ 4728965 w 6371569"/>
                <a:gd name="connsiteY158" fmla="*/ 1499691 h 4538749"/>
                <a:gd name="connsiteX159" fmla="*/ 4605140 w 6371569"/>
                <a:gd name="connsiteY159" fmla="*/ 1490166 h 4538749"/>
                <a:gd name="connsiteX160" fmla="*/ 4525765 w 6371569"/>
                <a:gd name="connsiteY160" fmla="*/ 1464766 h 4538749"/>
                <a:gd name="connsiteX161" fmla="*/ 4455915 w 6371569"/>
                <a:gd name="connsiteY161" fmla="*/ 1474291 h 4538749"/>
                <a:gd name="connsiteX162" fmla="*/ 4351140 w 6371569"/>
                <a:gd name="connsiteY162" fmla="*/ 1407616 h 4538749"/>
                <a:gd name="connsiteX163" fmla="*/ 4274940 w 6371569"/>
                <a:gd name="connsiteY163" fmla="*/ 1423491 h 4538749"/>
                <a:gd name="connsiteX164" fmla="*/ 4170165 w 6371569"/>
                <a:gd name="connsiteY164" fmla="*/ 1366341 h 4538749"/>
                <a:gd name="connsiteX165" fmla="*/ 4084440 w 6371569"/>
                <a:gd name="connsiteY165" fmla="*/ 1309191 h 4538749"/>
                <a:gd name="connsiteX166" fmla="*/ 4027290 w 6371569"/>
                <a:gd name="connsiteY166" fmla="*/ 1242516 h 4538749"/>
                <a:gd name="connsiteX167" fmla="*/ 3878065 w 6371569"/>
                <a:gd name="connsiteY167" fmla="*/ 1286966 h 4538749"/>
                <a:gd name="connsiteX168" fmla="*/ 3747890 w 6371569"/>
                <a:gd name="connsiteY168" fmla="*/ 1271091 h 4538749"/>
                <a:gd name="connsiteX169" fmla="*/ 3652640 w 6371569"/>
                <a:gd name="connsiteY169" fmla="*/ 1255216 h 4538749"/>
                <a:gd name="connsiteX170" fmla="*/ 3573265 w 6371569"/>
                <a:gd name="connsiteY170" fmla="*/ 1277441 h 4538749"/>
                <a:gd name="connsiteX171" fmla="*/ 3487540 w 6371569"/>
                <a:gd name="connsiteY171" fmla="*/ 1404441 h 4538749"/>
                <a:gd name="connsiteX172" fmla="*/ 3515683 w 6371569"/>
                <a:gd name="connsiteY172" fmla="*/ 1499693 h 4538749"/>
                <a:gd name="connsiteX173" fmla="*/ 3465315 w 6371569"/>
                <a:gd name="connsiteY173" fmla="*/ 1506041 h 4538749"/>
                <a:gd name="connsiteX174" fmla="*/ 3357365 w 6371569"/>
                <a:gd name="connsiteY174" fmla="*/ 1563191 h 4538749"/>
                <a:gd name="connsiteX175" fmla="*/ 3281165 w 6371569"/>
                <a:gd name="connsiteY175" fmla="*/ 1521916 h 4538749"/>
                <a:gd name="connsiteX176" fmla="*/ 3230365 w 6371569"/>
                <a:gd name="connsiteY176" fmla="*/ 1477466 h 4538749"/>
                <a:gd name="connsiteX177" fmla="*/ 3176390 w 6371569"/>
                <a:gd name="connsiteY177" fmla="*/ 1429841 h 4538749"/>
                <a:gd name="connsiteX178" fmla="*/ 3157340 w 6371569"/>
                <a:gd name="connsiteY178" fmla="*/ 1410791 h 4538749"/>
                <a:gd name="connsiteX179" fmla="*/ 3150990 w 6371569"/>
                <a:gd name="connsiteY179" fmla="*/ 1439366 h 4538749"/>
                <a:gd name="connsiteX180" fmla="*/ 3128765 w 6371569"/>
                <a:gd name="connsiteY180" fmla="*/ 1413966 h 4538749"/>
                <a:gd name="connsiteX181" fmla="*/ 3093840 w 6371569"/>
                <a:gd name="connsiteY181" fmla="*/ 1394916 h 4538749"/>
                <a:gd name="connsiteX182" fmla="*/ 3077965 w 6371569"/>
                <a:gd name="connsiteY182" fmla="*/ 1359991 h 4538749"/>
                <a:gd name="connsiteX183" fmla="*/ 3043040 w 6371569"/>
                <a:gd name="connsiteY183" fmla="*/ 1321891 h 4538749"/>
                <a:gd name="connsiteX184" fmla="*/ 3017640 w 6371569"/>
                <a:gd name="connsiteY184" fmla="*/ 1271091 h 4538749"/>
                <a:gd name="connsiteX185" fmla="*/ 3030340 w 6371569"/>
                <a:gd name="connsiteY185" fmla="*/ 1232991 h 4538749"/>
                <a:gd name="connsiteX186" fmla="*/ 3011290 w 6371569"/>
                <a:gd name="connsiteY186" fmla="*/ 1213941 h 4538749"/>
                <a:gd name="connsiteX187" fmla="*/ 2985890 w 6371569"/>
                <a:gd name="connsiteY187" fmla="*/ 1194891 h 4538749"/>
                <a:gd name="connsiteX188" fmla="*/ 2966840 w 6371569"/>
                <a:gd name="connsiteY188" fmla="*/ 1169491 h 4538749"/>
                <a:gd name="connsiteX189" fmla="*/ 2935090 w 6371569"/>
                <a:gd name="connsiteY189" fmla="*/ 1166316 h 4538749"/>
                <a:gd name="connsiteX190" fmla="*/ 2862065 w 6371569"/>
                <a:gd name="connsiteY190" fmla="*/ 1102816 h 4538749"/>
                <a:gd name="connsiteX191" fmla="*/ 2823965 w 6371569"/>
                <a:gd name="connsiteY191" fmla="*/ 1086941 h 4538749"/>
                <a:gd name="connsiteX192" fmla="*/ 2785865 w 6371569"/>
                <a:gd name="connsiteY192" fmla="*/ 1052016 h 4538749"/>
                <a:gd name="connsiteX193" fmla="*/ 2801740 w 6371569"/>
                <a:gd name="connsiteY193" fmla="*/ 1004391 h 4538749"/>
                <a:gd name="connsiteX194" fmla="*/ 2757290 w 6371569"/>
                <a:gd name="connsiteY194" fmla="*/ 966291 h 4538749"/>
                <a:gd name="connsiteX195" fmla="*/ 2719190 w 6371569"/>
                <a:gd name="connsiteY195" fmla="*/ 928191 h 4538749"/>
                <a:gd name="connsiteX196" fmla="*/ 2700140 w 6371569"/>
                <a:gd name="connsiteY196" fmla="*/ 915491 h 4538749"/>
                <a:gd name="connsiteX197" fmla="*/ 2655690 w 6371569"/>
                <a:gd name="connsiteY197" fmla="*/ 871041 h 4538749"/>
                <a:gd name="connsiteX198" fmla="*/ 2630290 w 6371569"/>
                <a:gd name="connsiteY198" fmla="*/ 832941 h 4538749"/>
                <a:gd name="connsiteX199" fmla="*/ 2598540 w 6371569"/>
                <a:gd name="connsiteY199" fmla="*/ 801191 h 4538749"/>
                <a:gd name="connsiteX200" fmla="*/ 2585840 w 6371569"/>
                <a:gd name="connsiteY200" fmla="*/ 782141 h 4538749"/>
                <a:gd name="connsiteX201" fmla="*/ 2522340 w 6371569"/>
                <a:gd name="connsiteY201" fmla="*/ 744041 h 4538749"/>
                <a:gd name="connsiteX202" fmla="*/ 2503290 w 6371569"/>
                <a:gd name="connsiteY202" fmla="*/ 724991 h 4538749"/>
                <a:gd name="connsiteX203" fmla="*/ 2452490 w 6371569"/>
                <a:gd name="connsiteY203" fmla="*/ 693241 h 4538749"/>
                <a:gd name="connsiteX204" fmla="*/ 2376290 w 6371569"/>
                <a:gd name="connsiteY204" fmla="*/ 642441 h 4538749"/>
                <a:gd name="connsiteX205" fmla="*/ 2331840 w 6371569"/>
                <a:gd name="connsiteY205" fmla="*/ 585291 h 4538749"/>
                <a:gd name="connsiteX206" fmla="*/ 2293740 w 6371569"/>
                <a:gd name="connsiteY206" fmla="*/ 547191 h 4538749"/>
                <a:gd name="connsiteX207" fmla="*/ 2268340 w 6371569"/>
                <a:gd name="connsiteY207" fmla="*/ 496391 h 4538749"/>
                <a:gd name="connsiteX208" fmla="*/ 2223890 w 6371569"/>
                <a:gd name="connsiteY208" fmla="*/ 350341 h 4538749"/>
                <a:gd name="connsiteX209" fmla="*/ 2211190 w 6371569"/>
                <a:gd name="connsiteY209" fmla="*/ 331291 h 4538749"/>
                <a:gd name="connsiteX210" fmla="*/ 2204840 w 6371569"/>
                <a:gd name="connsiteY210" fmla="*/ 312241 h 4538749"/>
                <a:gd name="connsiteX211" fmla="*/ 2179440 w 6371569"/>
                <a:gd name="connsiteY211" fmla="*/ 274141 h 4538749"/>
                <a:gd name="connsiteX212" fmla="*/ 2122290 w 6371569"/>
                <a:gd name="connsiteY212" fmla="*/ 134441 h 4538749"/>
                <a:gd name="connsiteX213" fmla="*/ 2096890 w 6371569"/>
                <a:gd name="connsiteY213" fmla="*/ 96341 h 4538749"/>
                <a:gd name="connsiteX214" fmla="*/ 2071490 w 6371569"/>
                <a:gd name="connsiteY214" fmla="*/ 89991 h 4538749"/>
                <a:gd name="connsiteX215" fmla="*/ 2001640 w 6371569"/>
                <a:gd name="connsiteY215" fmla="*/ 58241 h 4538749"/>
                <a:gd name="connsiteX216" fmla="*/ 1982590 w 6371569"/>
                <a:gd name="connsiteY216" fmla="*/ 45541 h 4538749"/>
                <a:gd name="connsiteX217" fmla="*/ 1684140 w 6371569"/>
                <a:gd name="connsiteY217" fmla="*/ 26491 h 4538749"/>
                <a:gd name="connsiteX218" fmla="*/ 763390 w 6371569"/>
                <a:gd name="connsiteY218" fmla="*/ 13791 h 4538749"/>
                <a:gd name="connsiteX219" fmla="*/ 503040 w 6371569"/>
                <a:gd name="connsiteY219" fmla="*/ 1091 h 4538749"/>
                <a:gd name="connsiteX220" fmla="*/ 452240 w 6371569"/>
                <a:gd name="connsiteY220" fmla="*/ 20141 h 4538749"/>
                <a:gd name="connsiteX221" fmla="*/ 134740 w 6371569"/>
                <a:gd name="connsiteY221" fmla="*/ 20141 h 4538749"/>
                <a:gd name="connsiteX222" fmla="*/ 45840 w 6371569"/>
                <a:gd name="connsiteY222" fmla="*/ 64591 h 4538749"/>
                <a:gd name="connsiteX223" fmla="*/ 26790 w 6371569"/>
                <a:gd name="connsiteY223" fmla="*/ 229691 h 4538749"/>
                <a:gd name="connsiteX224" fmla="*/ 7740 w 6371569"/>
                <a:gd name="connsiteY224" fmla="*/ 369391 h 4538749"/>
                <a:gd name="connsiteX225" fmla="*/ 20440 w 6371569"/>
                <a:gd name="connsiteY225"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388740 w 6371569"/>
                <a:gd name="connsiteY21" fmla="*/ 3988891 h 4538749"/>
                <a:gd name="connsiteX22" fmla="*/ 428789 w 6371569"/>
                <a:gd name="connsiteY22" fmla="*/ 4046043 h 4538749"/>
                <a:gd name="connsiteX23" fmla="*/ 516534 w 6371569"/>
                <a:gd name="connsiteY23" fmla="*/ 4032547 h 4538749"/>
                <a:gd name="connsiteX24" fmla="*/ 553046 w 6371569"/>
                <a:gd name="connsiteY24" fmla="*/ 4084141 h 4538749"/>
                <a:gd name="connsiteX25" fmla="*/ 622103 w 6371569"/>
                <a:gd name="connsiteY25" fmla="*/ 4055566 h 4538749"/>
                <a:gd name="connsiteX26" fmla="*/ 653059 w 6371569"/>
                <a:gd name="connsiteY26" fmla="*/ 4041278 h 4538749"/>
                <a:gd name="connsiteX27" fmla="*/ 610990 w 6371569"/>
                <a:gd name="connsiteY27" fmla="*/ 3958728 h 4538749"/>
                <a:gd name="connsiteX28" fmla="*/ 714177 w 6371569"/>
                <a:gd name="connsiteY28" fmla="*/ 3892847 h 4538749"/>
                <a:gd name="connsiteX29" fmla="*/ 822127 w 6371569"/>
                <a:gd name="connsiteY29" fmla="*/ 3892847 h 4538749"/>
                <a:gd name="connsiteX30" fmla="*/ 927696 w 6371569"/>
                <a:gd name="connsiteY30" fmla="*/ 3941266 h 4538749"/>
                <a:gd name="connsiteX31" fmla="*/ 1008659 w 6371569"/>
                <a:gd name="connsiteY31" fmla="*/ 3991272 h 4538749"/>
                <a:gd name="connsiteX32" fmla="*/ 1087240 w 6371569"/>
                <a:gd name="connsiteY32" fmla="*/ 4040485 h 4538749"/>
                <a:gd name="connsiteX33" fmla="*/ 1114228 w 6371569"/>
                <a:gd name="connsiteY33" fmla="*/ 4041278 h 4538749"/>
                <a:gd name="connsiteX34" fmla="*/ 1161852 w 6371569"/>
                <a:gd name="connsiteY34" fmla="*/ 4025403 h 4538749"/>
                <a:gd name="connsiteX35" fmla="*/ 1238846 w 6371569"/>
                <a:gd name="connsiteY35" fmla="*/ 3996829 h 4538749"/>
                <a:gd name="connsiteX36" fmla="*/ 1364258 w 6371569"/>
                <a:gd name="connsiteY36" fmla="*/ 4030166 h 4538749"/>
                <a:gd name="connsiteX37" fmla="*/ 1446809 w 6371569"/>
                <a:gd name="connsiteY37" fmla="*/ 4088904 h 4538749"/>
                <a:gd name="connsiteX38" fmla="*/ 1492053 w 6371569"/>
                <a:gd name="connsiteY38" fmla="*/ 4128591 h 4538749"/>
                <a:gd name="connsiteX39" fmla="*/ 1576984 w 6371569"/>
                <a:gd name="connsiteY39" fmla="*/ 4184154 h 4538749"/>
                <a:gd name="connsiteX40" fmla="*/ 1626196 w 6371569"/>
                <a:gd name="connsiteY40" fmla="*/ 4239716 h 4538749"/>
                <a:gd name="connsiteX41" fmla="*/ 1723827 w 6371569"/>
                <a:gd name="connsiteY41" fmla="*/ 4276229 h 4538749"/>
                <a:gd name="connsiteX42" fmla="*/ 1823839 w 6371569"/>
                <a:gd name="connsiteY42" fmla="*/ 4304010 h 4538749"/>
                <a:gd name="connsiteX43" fmla="*/ 1888134 w 6371569"/>
                <a:gd name="connsiteY43" fmla="*/ 4349253 h 4538749"/>
                <a:gd name="connsiteX44" fmla="*/ 1933377 w 6371569"/>
                <a:gd name="connsiteY44" fmla="*/ 4373860 h 4538749"/>
                <a:gd name="connsiteX45" fmla="*/ 1965921 w 6371569"/>
                <a:gd name="connsiteY45" fmla="*/ 4402435 h 4538749"/>
                <a:gd name="connsiteX46" fmla="*/ 2134990 w 6371569"/>
                <a:gd name="connsiteY46" fmla="*/ 4447678 h 4538749"/>
                <a:gd name="connsiteX47" fmla="*/ 2227065 w 6371569"/>
                <a:gd name="connsiteY47" fmla="*/ 4527053 h 4538749"/>
                <a:gd name="connsiteX48" fmla="*/ 2283783 w 6371569"/>
                <a:gd name="connsiteY48" fmla="*/ 4531818 h 4538749"/>
                <a:gd name="connsiteX49" fmla="*/ 2335809 w 6371569"/>
                <a:gd name="connsiteY49" fmla="*/ 4478635 h 4538749"/>
                <a:gd name="connsiteX50" fmla="*/ 2405658 w 6371569"/>
                <a:gd name="connsiteY50" fmla="*/ 4398466 h 4538749"/>
                <a:gd name="connsiteX51" fmla="*/ 2500909 w 6371569"/>
                <a:gd name="connsiteY51" fmla="*/ 4357191 h 4538749"/>
                <a:gd name="connsiteX52" fmla="*/ 2610014 w 6371569"/>
                <a:gd name="connsiteY52" fmla="*/ 4236544 h 4538749"/>
                <a:gd name="connsiteX53" fmla="*/ 2681090 w 6371569"/>
                <a:gd name="connsiteY53" fmla="*/ 4139704 h 4538749"/>
                <a:gd name="connsiteX54" fmla="*/ 2794596 w 6371569"/>
                <a:gd name="connsiteY54" fmla="*/ 4075410 h 4538749"/>
                <a:gd name="connsiteX55" fmla="*/ 2925565 w 6371569"/>
                <a:gd name="connsiteY55" fmla="*/ 3997622 h 4538749"/>
                <a:gd name="connsiteX56" fmla="*/ 3014465 w 6371569"/>
                <a:gd name="connsiteY56" fmla="*/ 3935710 h 4538749"/>
                <a:gd name="connsiteX57" fmla="*/ 3093840 w 6371569"/>
                <a:gd name="connsiteY57" fmla="*/ 3920629 h 4538749"/>
                <a:gd name="connsiteX58" fmla="*/ 3170040 w 6371569"/>
                <a:gd name="connsiteY58" fmla="*/ 3931741 h 4538749"/>
                <a:gd name="connsiteX59" fmla="*/ 3255765 w 6371569"/>
                <a:gd name="connsiteY59" fmla="*/ 3918247 h 4538749"/>
                <a:gd name="connsiteX60" fmla="*/ 3246240 w 6371569"/>
                <a:gd name="connsiteY60" fmla="*/ 3887291 h 4538749"/>
                <a:gd name="connsiteX61" fmla="*/ 3258940 w 6371569"/>
                <a:gd name="connsiteY61" fmla="*/ 3868241 h 4538749"/>
                <a:gd name="connsiteX62" fmla="*/ 3284340 w 6371569"/>
                <a:gd name="connsiteY62" fmla="*/ 3849191 h 4538749"/>
                <a:gd name="connsiteX63" fmla="*/ 3256558 w 6371569"/>
                <a:gd name="connsiteY63" fmla="*/ 3725366 h 4538749"/>
                <a:gd name="connsiteX64" fmla="*/ 3141465 w 6371569"/>
                <a:gd name="connsiteY64" fmla="*/ 3747591 h 4538749"/>
                <a:gd name="connsiteX65" fmla="*/ 3048958 w 6371569"/>
                <a:gd name="connsiteY65" fmla="*/ 3782518 h 4538749"/>
                <a:gd name="connsiteX66" fmla="*/ 3030340 w 6371569"/>
                <a:gd name="connsiteY66" fmla="*/ 3731716 h 4538749"/>
                <a:gd name="connsiteX67" fmla="*/ 3119240 w 6371569"/>
                <a:gd name="connsiteY67" fmla="*/ 3690441 h 4538749"/>
                <a:gd name="connsiteX68" fmla="*/ 3182740 w 6371569"/>
                <a:gd name="connsiteY68" fmla="*/ 3623766 h 4538749"/>
                <a:gd name="connsiteX69" fmla="*/ 3233540 w 6371569"/>
                <a:gd name="connsiteY69" fmla="*/ 3595191 h 4538749"/>
                <a:gd name="connsiteX70" fmla="*/ 3290690 w 6371569"/>
                <a:gd name="connsiteY70" fmla="*/ 3544391 h 4538749"/>
                <a:gd name="connsiteX71" fmla="*/ 3338315 w 6371569"/>
                <a:gd name="connsiteY71" fmla="*/ 3534866 h 4538749"/>
                <a:gd name="connsiteX72" fmla="*/ 3370065 w 6371569"/>
                <a:gd name="connsiteY72" fmla="*/ 3490416 h 4538749"/>
                <a:gd name="connsiteX73" fmla="*/ 3449440 w 6371569"/>
                <a:gd name="connsiteY73" fmla="*/ 3461841 h 4538749"/>
                <a:gd name="connsiteX74" fmla="*/ 3474840 w 6371569"/>
                <a:gd name="connsiteY74" fmla="*/ 3398341 h 4538749"/>
                <a:gd name="connsiteX75" fmla="*/ 3522465 w 6371569"/>
                <a:gd name="connsiteY75" fmla="*/ 3398341 h 4538749"/>
                <a:gd name="connsiteX76" fmla="*/ 3611365 w 6371569"/>
                <a:gd name="connsiteY76" fmla="*/ 3347541 h 4538749"/>
                <a:gd name="connsiteX77" fmla="*/ 3681215 w 6371569"/>
                <a:gd name="connsiteY77" fmla="*/ 3328491 h 4538749"/>
                <a:gd name="connsiteX78" fmla="*/ 3751065 w 6371569"/>
                <a:gd name="connsiteY78" fmla="*/ 3312616 h 4538749"/>
                <a:gd name="connsiteX79" fmla="*/ 3805040 w 6371569"/>
                <a:gd name="connsiteY79" fmla="*/ 3274516 h 4538749"/>
                <a:gd name="connsiteX80" fmla="*/ 3805040 w 6371569"/>
                <a:gd name="connsiteY80" fmla="*/ 3220541 h 4538749"/>
                <a:gd name="connsiteX81" fmla="*/ 3823658 w 6371569"/>
                <a:gd name="connsiteY81" fmla="*/ 3131643 h 4538749"/>
                <a:gd name="connsiteX82" fmla="*/ 3770115 w 6371569"/>
                <a:gd name="connsiteY82" fmla="*/ 3099891 h 4538749"/>
                <a:gd name="connsiteX83" fmla="*/ 3706615 w 6371569"/>
                <a:gd name="connsiteY83" fmla="*/ 3045916 h 4538749"/>
                <a:gd name="connsiteX84" fmla="*/ 3760590 w 6371569"/>
                <a:gd name="connsiteY84" fmla="*/ 2928441 h 4538749"/>
                <a:gd name="connsiteX85" fmla="*/ 3735190 w 6371569"/>
                <a:gd name="connsiteY85" fmla="*/ 2896691 h 4538749"/>
                <a:gd name="connsiteX86" fmla="*/ 3684390 w 6371569"/>
                <a:gd name="connsiteY86" fmla="*/ 2833191 h 4538749"/>
                <a:gd name="connsiteX87" fmla="*/ 3671690 w 6371569"/>
                <a:gd name="connsiteY87" fmla="*/ 2814141 h 4538749"/>
                <a:gd name="connsiteX88" fmla="*/ 3689152 w 6371569"/>
                <a:gd name="connsiteY88" fmla="*/ 2767310 h 4538749"/>
                <a:gd name="connsiteX89" fmla="*/ 3740747 w 6371569"/>
                <a:gd name="connsiteY89" fmla="*/ 2687142 h 4538749"/>
                <a:gd name="connsiteX90" fmla="*/ 3755827 w 6371569"/>
                <a:gd name="connsiteY90" fmla="*/ 2641897 h 4538749"/>
                <a:gd name="connsiteX91" fmla="*/ 3857427 w 6371569"/>
                <a:gd name="connsiteY91" fmla="*/ 2628404 h 4538749"/>
                <a:gd name="connsiteX92" fmla="*/ 3923309 w 6371569"/>
                <a:gd name="connsiteY92" fmla="*/ 2560141 h 4538749"/>
                <a:gd name="connsiteX93" fmla="*/ 3955421 w 6371569"/>
                <a:gd name="connsiteY93" fmla="*/ 2564906 h 4538749"/>
                <a:gd name="connsiteX94" fmla="*/ 4013003 w 6371569"/>
                <a:gd name="connsiteY94" fmla="*/ 2495848 h 4538749"/>
                <a:gd name="connsiteX95" fmla="*/ 4097934 w 6371569"/>
                <a:gd name="connsiteY95" fmla="*/ 2480766 h 4538749"/>
                <a:gd name="connsiteX96" fmla="*/ 4136034 w 6371569"/>
                <a:gd name="connsiteY96" fmla="*/ 2503785 h 4538749"/>
                <a:gd name="connsiteX97" fmla="*/ 4221759 w 6371569"/>
                <a:gd name="connsiteY97" fmla="*/ 2636340 h 4538749"/>
                <a:gd name="connsiteX98" fmla="*/ 4318597 w 6371569"/>
                <a:gd name="connsiteY98" fmla="*/ 2665709 h 4538749"/>
                <a:gd name="connsiteX99" fmla="*/ 4294784 w 6371569"/>
                <a:gd name="connsiteY99" fmla="*/ 2748260 h 4538749"/>
                <a:gd name="connsiteX100" fmla="*/ 4382096 w 6371569"/>
                <a:gd name="connsiteY100" fmla="*/ 2795091 h 4538749"/>
                <a:gd name="connsiteX101" fmla="*/ 4441628 w 6371569"/>
                <a:gd name="connsiteY101" fmla="*/ 2847478 h 4538749"/>
                <a:gd name="connsiteX102" fmla="*/ 4461471 w 6371569"/>
                <a:gd name="connsiteY102" fmla="*/ 2954635 h 4538749"/>
                <a:gd name="connsiteX103" fmla="*/ 4513859 w 6371569"/>
                <a:gd name="connsiteY103" fmla="*/ 3034804 h 4538749"/>
                <a:gd name="connsiteX104" fmla="*/ 4559896 w 6371569"/>
                <a:gd name="connsiteY104" fmla="*/ 3091953 h 4538749"/>
                <a:gd name="connsiteX105" fmla="*/ 4572958 w 6371569"/>
                <a:gd name="connsiteY105" fmla="*/ 3153868 h 4538749"/>
                <a:gd name="connsiteX106" fmla="*/ 4617408 w 6371569"/>
                <a:gd name="connsiteY106" fmla="*/ 3207843 h 4538749"/>
                <a:gd name="connsiteX107" fmla="*/ 4655508 w 6371569"/>
                <a:gd name="connsiteY107" fmla="*/ 3204668 h 4538749"/>
                <a:gd name="connsiteX108" fmla="*/ 4756747 w 6371569"/>
                <a:gd name="connsiteY108" fmla="*/ 3203872 h 4538749"/>
                <a:gd name="connsiteX109" fmla="*/ 4830565 w 6371569"/>
                <a:gd name="connsiteY109" fmla="*/ 3077666 h 4538749"/>
                <a:gd name="connsiteX110" fmla="*/ 4897240 w 6371569"/>
                <a:gd name="connsiteY110" fmla="*/ 2912566 h 4538749"/>
                <a:gd name="connsiteX111" fmla="*/ 4932165 w 6371569"/>
                <a:gd name="connsiteY111" fmla="*/ 2772866 h 4538749"/>
                <a:gd name="connsiteX112" fmla="*/ 4982965 w 6371569"/>
                <a:gd name="connsiteY112" fmla="*/ 2703016 h 4538749"/>
                <a:gd name="connsiteX113" fmla="*/ 5055990 w 6371569"/>
                <a:gd name="connsiteY113" fmla="*/ 2722066 h 4538749"/>
                <a:gd name="connsiteX114" fmla="*/ 5113140 w 6371569"/>
                <a:gd name="connsiteY114" fmla="*/ 2753816 h 4538749"/>
                <a:gd name="connsiteX115" fmla="*/ 5192515 w 6371569"/>
                <a:gd name="connsiteY115" fmla="*/ 2795091 h 4538749"/>
                <a:gd name="connsiteX116" fmla="*/ 5373490 w 6371569"/>
                <a:gd name="connsiteY116" fmla="*/ 2836366 h 4538749"/>
                <a:gd name="connsiteX117" fmla="*/ 5519108 w 6371569"/>
                <a:gd name="connsiteY117" fmla="*/ 2893518 h 4538749"/>
                <a:gd name="connsiteX118" fmla="*/ 5586215 w 6371569"/>
                <a:gd name="connsiteY118" fmla="*/ 2842716 h 4538749"/>
                <a:gd name="connsiteX119" fmla="*/ 5538590 w 6371569"/>
                <a:gd name="connsiteY119" fmla="*/ 2728416 h 4538749"/>
                <a:gd name="connsiteX120" fmla="*/ 5573515 w 6371569"/>
                <a:gd name="connsiteY120" fmla="*/ 2687141 h 4538749"/>
                <a:gd name="connsiteX121" fmla="*/ 5611183 w 6371569"/>
                <a:gd name="connsiteY121" fmla="*/ 2680793 h 4538749"/>
                <a:gd name="connsiteX122" fmla="*/ 5592133 w 6371569"/>
                <a:gd name="connsiteY122" fmla="*/ 2636343 h 4538749"/>
                <a:gd name="connsiteX123" fmla="*/ 5497315 w 6371569"/>
                <a:gd name="connsiteY123" fmla="*/ 2598241 h 4538749"/>
                <a:gd name="connsiteX124" fmla="*/ 5500490 w 6371569"/>
                <a:gd name="connsiteY124" fmla="*/ 2534741 h 4538749"/>
                <a:gd name="connsiteX125" fmla="*/ 5586215 w 6371569"/>
                <a:gd name="connsiteY125" fmla="*/ 2436316 h 4538749"/>
                <a:gd name="connsiteX126" fmla="*/ 5532240 w 6371569"/>
                <a:gd name="connsiteY126" fmla="*/ 2356941 h 4538749"/>
                <a:gd name="connsiteX127" fmla="*/ 5551290 w 6371569"/>
                <a:gd name="connsiteY127" fmla="*/ 2315666 h 4538749"/>
                <a:gd name="connsiteX128" fmla="*/ 5611615 w 6371569"/>
                <a:gd name="connsiteY128" fmla="*/ 2302966 h 4538749"/>
                <a:gd name="connsiteX129" fmla="*/ 5722740 w 6371569"/>
                <a:gd name="connsiteY129" fmla="*/ 2331541 h 4538749"/>
                <a:gd name="connsiteX130" fmla="*/ 5843390 w 6371569"/>
                <a:gd name="connsiteY130" fmla="*/ 2299791 h 4538749"/>
                <a:gd name="connsiteX131" fmla="*/ 6071990 w 6371569"/>
                <a:gd name="connsiteY131" fmla="*/ 2312491 h 4538749"/>
                <a:gd name="connsiteX132" fmla="*/ 6230740 w 6371569"/>
                <a:gd name="connsiteY132" fmla="*/ 2331541 h 4538749"/>
                <a:gd name="connsiteX133" fmla="*/ 6338690 w 6371569"/>
                <a:gd name="connsiteY133" fmla="*/ 2325191 h 4538749"/>
                <a:gd name="connsiteX134" fmla="*/ 6370440 w 6371569"/>
                <a:gd name="connsiteY134" fmla="*/ 2236291 h 4538749"/>
                <a:gd name="connsiteX135" fmla="*/ 6306940 w 6371569"/>
                <a:gd name="connsiteY135" fmla="*/ 2102941 h 4538749"/>
                <a:gd name="connsiteX136" fmla="*/ 6300590 w 6371569"/>
                <a:gd name="connsiteY136" fmla="*/ 2033091 h 4538749"/>
                <a:gd name="connsiteX137" fmla="*/ 6281540 w 6371569"/>
                <a:gd name="connsiteY137" fmla="*/ 1969591 h 4538749"/>
                <a:gd name="connsiteX138" fmla="*/ 6268840 w 6371569"/>
                <a:gd name="connsiteY138" fmla="*/ 1937841 h 4538749"/>
                <a:gd name="connsiteX139" fmla="*/ 6249790 w 6371569"/>
                <a:gd name="connsiteY139" fmla="*/ 1899741 h 4538749"/>
                <a:gd name="connsiteX140" fmla="*/ 6243440 w 6371569"/>
                <a:gd name="connsiteY140" fmla="*/ 1874341 h 4538749"/>
                <a:gd name="connsiteX141" fmla="*/ 6256140 w 6371569"/>
                <a:gd name="connsiteY141" fmla="*/ 1753691 h 4538749"/>
                <a:gd name="connsiteX142" fmla="*/ 6230740 w 6371569"/>
                <a:gd name="connsiteY142" fmla="*/ 1677491 h 4538749"/>
                <a:gd name="connsiteX143" fmla="*/ 6211690 w 6371569"/>
                <a:gd name="connsiteY143" fmla="*/ 1569541 h 4538749"/>
                <a:gd name="connsiteX144" fmla="*/ 6059290 w 6371569"/>
                <a:gd name="connsiteY144" fmla="*/ 1474291 h 4538749"/>
                <a:gd name="connsiteX145" fmla="*/ 6002140 w 6371569"/>
                <a:gd name="connsiteY145" fmla="*/ 1461591 h 4538749"/>
                <a:gd name="connsiteX146" fmla="*/ 5964040 w 6371569"/>
                <a:gd name="connsiteY146" fmla="*/ 1448891 h 4538749"/>
                <a:gd name="connsiteX147" fmla="*/ 5944990 w 6371569"/>
                <a:gd name="connsiteY147" fmla="*/ 1442541 h 4538749"/>
                <a:gd name="connsiteX148" fmla="*/ 5887840 w 6371569"/>
                <a:gd name="connsiteY148" fmla="*/ 1429841 h 4538749"/>
                <a:gd name="connsiteX149" fmla="*/ 5868790 w 6371569"/>
                <a:gd name="connsiteY149" fmla="*/ 1423491 h 4538749"/>
                <a:gd name="connsiteX150" fmla="*/ 5690990 w 6371569"/>
                <a:gd name="connsiteY150" fmla="*/ 1436191 h 4538749"/>
                <a:gd name="connsiteX151" fmla="*/ 5462390 w 6371569"/>
                <a:gd name="connsiteY151" fmla="*/ 1544141 h 4538749"/>
                <a:gd name="connsiteX152" fmla="*/ 5341740 w 6371569"/>
                <a:gd name="connsiteY152" fmla="*/ 1591766 h 4538749"/>
                <a:gd name="connsiteX153" fmla="*/ 5179815 w 6371569"/>
                <a:gd name="connsiteY153" fmla="*/ 1547316 h 4538749"/>
                <a:gd name="connsiteX154" fmla="*/ 5065515 w 6371569"/>
                <a:gd name="connsiteY154" fmla="*/ 1512391 h 4538749"/>
                <a:gd name="connsiteX155" fmla="*/ 4966658 w 6371569"/>
                <a:gd name="connsiteY155" fmla="*/ 1452068 h 4538749"/>
                <a:gd name="connsiteX156" fmla="*/ 4884108 w 6371569"/>
                <a:gd name="connsiteY156" fmla="*/ 1442543 h 4538749"/>
                <a:gd name="connsiteX157" fmla="*/ 4823783 w 6371569"/>
                <a:gd name="connsiteY157" fmla="*/ 1436193 h 4538749"/>
                <a:gd name="connsiteX158" fmla="*/ 4728965 w 6371569"/>
                <a:gd name="connsiteY158" fmla="*/ 1499691 h 4538749"/>
                <a:gd name="connsiteX159" fmla="*/ 4605140 w 6371569"/>
                <a:gd name="connsiteY159" fmla="*/ 1490166 h 4538749"/>
                <a:gd name="connsiteX160" fmla="*/ 4525765 w 6371569"/>
                <a:gd name="connsiteY160" fmla="*/ 1464766 h 4538749"/>
                <a:gd name="connsiteX161" fmla="*/ 4455915 w 6371569"/>
                <a:gd name="connsiteY161" fmla="*/ 1474291 h 4538749"/>
                <a:gd name="connsiteX162" fmla="*/ 4351140 w 6371569"/>
                <a:gd name="connsiteY162" fmla="*/ 1407616 h 4538749"/>
                <a:gd name="connsiteX163" fmla="*/ 4274940 w 6371569"/>
                <a:gd name="connsiteY163" fmla="*/ 1423491 h 4538749"/>
                <a:gd name="connsiteX164" fmla="*/ 4170165 w 6371569"/>
                <a:gd name="connsiteY164" fmla="*/ 1366341 h 4538749"/>
                <a:gd name="connsiteX165" fmla="*/ 4084440 w 6371569"/>
                <a:gd name="connsiteY165" fmla="*/ 1309191 h 4538749"/>
                <a:gd name="connsiteX166" fmla="*/ 4027290 w 6371569"/>
                <a:gd name="connsiteY166" fmla="*/ 1242516 h 4538749"/>
                <a:gd name="connsiteX167" fmla="*/ 3878065 w 6371569"/>
                <a:gd name="connsiteY167" fmla="*/ 1286966 h 4538749"/>
                <a:gd name="connsiteX168" fmla="*/ 3747890 w 6371569"/>
                <a:gd name="connsiteY168" fmla="*/ 1271091 h 4538749"/>
                <a:gd name="connsiteX169" fmla="*/ 3652640 w 6371569"/>
                <a:gd name="connsiteY169" fmla="*/ 1255216 h 4538749"/>
                <a:gd name="connsiteX170" fmla="*/ 3573265 w 6371569"/>
                <a:gd name="connsiteY170" fmla="*/ 1277441 h 4538749"/>
                <a:gd name="connsiteX171" fmla="*/ 3487540 w 6371569"/>
                <a:gd name="connsiteY171" fmla="*/ 1404441 h 4538749"/>
                <a:gd name="connsiteX172" fmla="*/ 3515683 w 6371569"/>
                <a:gd name="connsiteY172" fmla="*/ 1499693 h 4538749"/>
                <a:gd name="connsiteX173" fmla="*/ 3465315 w 6371569"/>
                <a:gd name="connsiteY173" fmla="*/ 1506041 h 4538749"/>
                <a:gd name="connsiteX174" fmla="*/ 3357365 w 6371569"/>
                <a:gd name="connsiteY174" fmla="*/ 1563191 h 4538749"/>
                <a:gd name="connsiteX175" fmla="*/ 3281165 w 6371569"/>
                <a:gd name="connsiteY175" fmla="*/ 1521916 h 4538749"/>
                <a:gd name="connsiteX176" fmla="*/ 3230365 w 6371569"/>
                <a:gd name="connsiteY176" fmla="*/ 1477466 h 4538749"/>
                <a:gd name="connsiteX177" fmla="*/ 3176390 w 6371569"/>
                <a:gd name="connsiteY177" fmla="*/ 1429841 h 4538749"/>
                <a:gd name="connsiteX178" fmla="*/ 3157340 w 6371569"/>
                <a:gd name="connsiteY178" fmla="*/ 1410791 h 4538749"/>
                <a:gd name="connsiteX179" fmla="*/ 3150990 w 6371569"/>
                <a:gd name="connsiteY179" fmla="*/ 1439366 h 4538749"/>
                <a:gd name="connsiteX180" fmla="*/ 3128765 w 6371569"/>
                <a:gd name="connsiteY180" fmla="*/ 1413966 h 4538749"/>
                <a:gd name="connsiteX181" fmla="*/ 3093840 w 6371569"/>
                <a:gd name="connsiteY181" fmla="*/ 1394916 h 4538749"/>
                <a:gd name="connsiteX182" fmla="*/ 3077965 w 6371569"/>
                <a:gd name="connsiteY182" fmla="*/ 1359991 h 4538749"/>
                <a:gd name="connsiteX183" fmla="*/ 3043040 w 6371569"/>
                <a:gd name="connsiteY183" fmla="*/ 1321891 h 4538749"/>
                <a:gd name="connsiteX184" fmla="*/ 3017640 w 6371569"/>
                <a:gd name="connsiteY184" fmla="*/ 1271091 h 4538749"/>
                <a:gd name="connsiteX185" fmla="*/ 3030340 w 6371569"/>
                <a:gd name="connsiteY185" fmla="*/ 1232991 h 4538749"/>
                <a:gd name="connsiteX186" fmla="*/ 3011290 w 6371569"/>
                <a:gd name="connsiteY186" fmla="*/ 1213941 h 4538749"/>
                <a:gd name="connsiteX187" fmla="*/ 2985890 w 6371569"/>
                <a:gd name="connsiteY187" fmla="*/ 1194891 h 4538749"/>
                <a:gd name="connsiteX188" fmla="*/ 2966840 w 6371569"/>
                <a:gd name="connsiteY188" fmla="*/ 1169491 h 4538749"/>
                <a:gd name="connsiteX189" fmla="*/ 2935090 w 6371569"/>
                <a:gd name="connsiteY189" fmla="*/ 1166316 h 4538749"/>
                <a:gd name="connsiteX190" fmla="*/ 2862065 w 6371569"/>
                <a:gd name="connsiteY190" fmla="*/ 1102816 h 4538749"/>
                <a:gd name="connsiteX191" fmla="*/ 2823965 w 6371569"/>
                <a:gd name="connsiteY191" fmla="*/ 1086941 h 4538749"/>
                <a:gd name="connsiteX192" fmla="*/ 2785865 w 6371569"/>
                <a:gd name="connsiteY192" fmla="*/ 1052016 h 4538749"/>
                <a:gd name="connsiteX193" fmla="*/ 2801740 w 6371569"/>
                <a:gd name="connsiteY193" fmla="*/ 1004391 h 4538749"/>
                <a:gd name="connsiteX194" fmla="*/ 2757290 w 6371569"/>
                <a:gd name="connsiteY194" fmla="*/ 966291 h 4538749"/>
                <a:gd name="connsiteX195" fmla="*/ 2719190 w 6371569"/>
                <a:gd name="connsiteY195" fmla="*/ 928191 h 4538749"/>
                <a:gd name="connsiteX196" fmla="*/ 2700140 w 6371569"/>
                <a:gd name="connsiteY196" fmla="*/ 915491 h 4538749"/>
                <a:gd name="connsiteX197" fmla="*/ 2655690 w 6371569"/>
                <a:gd name="connsiteY197" fmla="*/ 871041 h 4538749"/>
                <a:gd name="connsiteX198" fmla="*/ 2630290 w 6371569"/>
                <a:gd name="connsiteY198" fmla="*/ 832941 h 4538749"/>
                <a:gd name="connsiteX199" fmla="*/ 2598540 w 6371569"/>
                <a:gd name="connsiteY199" fmla="*/ 801191 h 4538749"/>
                <a:gd name="connsiteX200" fmla="*/ 2585840 w 6371569"/>
                <a:gd name="connsiteY200" fmla="*/ 782141 h 4538749"/>
                <a:gd name="connsiteX201" fmla="*/ 2522340 w 6371569"/>
                <a:gd name="connsiteY201" fmla="*/ 744041 h 4538749"/>
                <a:gd name="connsiteX202" fmla="*/ 2503290 w 6371569"/>
                <a:gd name="connsiteY202" fmla="*/ 724991 h 4538749"/>
                <a:gd name="connsiteX203" fmla="*/ 2452490 w 6371569"/>
                <a:gd name="connsiteY203" fmla="*/ 693241 h 4538749"/>
                <a:gd name="connsiteX204" fmla="*/ 2376290 w 6371569"/>
                <a:gd name="connsiteY204" fmla="*/ 642441 h 4538749"/>
                <a:gd name="connsiteX205" fmla="*/ 2331840 w 6371569"/>
                <a:gd name="connsiteY205" fmla="*/ 585291 h 4538749"/>
                <a:gd name="connsiteX206" fmla="*/ 2293740 w 6371569"/>
                <a:gd name="connsiteY206" fmla="*/ 547191 h 4538749"/>
                <a:gd name="connsiteX207" fmla="*/ 2268340 w 6371569"/>
                <a:gd name="connsiteY207" fmla="*/ 496391 h 4538749"/>
                <a:gd name="connsiteX208" fmla="*/ 2223890 w 6371569"/>
                <a:gd name="connsiteY208" fmla="*/ 350341 h 4538749"/>
                <a:gd name="connsiteX209" fmla="*/ 2211190 w 6371569"/>
                <a:gd name="connsiteY209" fmla="*/ 331291 h 4538749"/>
                <a:gd name="connsiteX210" fmla="*/ 2204840 w 6371569"/>
                <a:gd name="connsiteY210" fmla="*/ 312241 h 4538749"/>
                <a:gd name="connsiteX211" fmla="*/ 2179440 w 6371569"/>
                <a:gd name="connsiteY211" fmla="*/ 274141 h 4538749"/>
                <a:gd name="connsiteX212" fmla="*/ 2122290 w 6371569"/>
                <a:gd name="connsiteY212" fmla="*/ 134441 h 4538749"/>
                <a:gd name="connsiteX213" fmla="*/ 2096890 w 6371569"/>
                <a:gd name="connsiteY213" fmla="*/ 96341 h 4538749"/>
                <a:gd name="connsiteX214" fmla="*/ 2071490 w 6371569"/>
                <a:gd name="connsiteY214" fmla="*/ 89991 h 4538749"/>
                <a:gd name="connsiteX215" fmla="*/ 2001640 w 6371569"/>
                <a:gd name="connsiteY215" fmla="*/ 58241 h 4538749"/>
                <a:gd name="connsiteX216" fmla="*/ 1982590 w 6371569"/>
                <a:gd name="connsiteY216" fmla="*/ 45541 h 4538749"/>
                <a:gd name="connsiteX217" fmla="*/ 1684140 w 6371569"/>
                <a:gd name="connsiteY217" fmla="*/ 26491 h 4538749"/>
                <a:gd name="connsiteX218" fmla="*/ 763390 w 6371569"/>
                <a:gd name="connsiteY218" fmla="*/ 13791 h 4538749"/>
                <a:gd name="connsiteX219" fmla="*/ 503040 w 6371569"/>
                <a:gd name="connsiteY219" fmla="*/ 1091 h 4538749"/>
                <a:gd name="connsiteX220" fmla="*/ 452240 w 6371569"/>
                <a:gd name="connsiteY220" fmla="*/ 20141 h 4538749"/>
                <a:gd name="connsiteX221" fmla="*/ 134740 w 6371569"/>
                <a:gd name="connsiteY221" fmla="*/ 20141 h 4538749"/>
                <a:gd name="connsiteX222" fmla="*/ 45840 w 6371569"/>
                <a:gd name="connsiteY222" fmla="*/ 64591 h 4538749"/>
                <a:gd name="connsiteX223" fmla="*/ 26790 w 6371569"/>
                <a:gd name="connsiteY223" fmla="*/ 229691 h 4538749"/>
                <a:gd name="connsiteX224" fmla="*/ 7740 w 6371569"/>
                <a:gd name="connsiteY224" fmla="*/ 369391 h 4538749"/>
                <a:gd name="connsiteX225" fmla="*/ 20440 w 6371569"/>
                <a:gd name="connsiteY225"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382390 w 6371569"/>
                <a:gd name="connsiteY20" fmla="*/ 3963491 h 4538749"/>
                <a:gd name="connsiteX21" fmla="*/ 412552 w 6371569"/>
                <a:gd name="connsiteY21" fmla="*/ 3993653 h 4538749"/>
                <a:gd name="connsiteX22" fmla="*/ 428789 w 6371569"/>
                <a:gd name="connsiteY22" fmla="*/ 4046043 h 4538749"/>
                <a:gd name="connsiteX23" fmla="*/ 516534 w 6371569"/>
                <a:gd name="connsiteY23" fmla="*/ 4032547 h 4538749"/>
                <a:gd name="connsiteX24" fmla="*/ 553046 w 6371569"/>
                <a:gd name="connsiteY24" fmla="*/ 4084141 h 4538749"/>
                <a:gd name="connsiteX25" fmla="*/ 622103 w 6371569"/>
                <a:gd name="connsiteY25" fmla="*/ 4055566 h 4538749"/>
                <a:gd name="connsiteX26" fmla="*/ 653059 w 6371569"/>
                <a:gd name="connsiteY26" fmla="*/ 4041278 h 4538749"/>
                <a:gd name="connsiteX27" fmla="*/ 610990 w 6371569"/>
                <a:gd name="connsiteY27" fmla="*/ 3958728 h 4538749"/>
                <a:gd name="connsiteX28" fmla="*/ 714177 w 6371569"/>
                <a:gd name="connsiteY28" fmla="*/ 3892847 h 4538749"/>
                <a:gd name="connsiteX29" fmla="*/ 822127 w 6371569"/>
                <a:gd name="connsiteY29" fmla="*/ 3892847 h 4538749"/>
                <a:gd name="connsiteX30" fmla="*/ 927696 w 6371569"/>
                <a:gd name="connsiteY30" fmla="*/ 3941266 h 4538749"/>
                <a:gd name="connsiteX31" fmla="*/ 1008659 w 6371569"/>
                <a:gd name="connsiteY31" fmla="*/ 3991272 h 4538749"/>
                <a:gd name="connsiteX32" fmla="*/ 1087240 w 6371569"/>
                <a:gd name="connsiteY32" fmla="*/ 4040485 h 4538749"/>
                <a:gd name="connsiteX33" fmla="*/ 1114228 w 6371569"/>
                <a:gd name="connsiteY33" fmla="*/ 4041278 h 4538749"/>
                <a:gd name="connsiteX34" fmla="*/ 1161852 w 6371569"/>
                <a:gd name="connsiteY34" fmla="*/ 4025403 h 4538749"/>
                <a:gd name="connsiteX35" fmla="*/ 1238846 w 6371569"/>
                <a:gd name="connsiteY35" fmla="*/ 3996829 h 4538749"/>
                <a:gd name="connsiteX36" fmla="*/ 1364258 w 6371569"/>
                <a:gd name="connsiteY36" fmla="*/ 4030166 h 4538749"/>
                <a:gd name="connsiteX37" fmla="*/ 1446809 w 6371569"/>
                <a:gd name="connsiteY37" fmla="*/ 4088904 h 4538749"/>
                <a:gd name="connsiteX38" fmla="*/ 1492053 w 6371569"/>
                <a:gd name="connsiteY38" fmla="*/ 4128591 h 4538749"/>
                <a:gd name="connsiteX39" fmla="*/ 1576984 w 6371569"/>
                <a:gd name="connsiteY39" fmla="*/ 4184154 h 4538749"/>
                <a:gd name="connsiteX40" fmla="*/ 1626196 w 6371569"/>
                <a:gd name="connsiteY40" fmla="*/ 4239716 h 4538749"/>
                <a:gd name="connsiteX41" fmla="*/ 1723827 w 6371569"/>
                <a:gd name="connsiteY41" fmla="*/ 4276229 h 4538749"/>
                <a:gd name="connsiteX42" fmla="*/ 1823839 w 6371569"/>
                <a:gd name="connsiteY42" fmla="*/ 4304010 h 4538749"/>
                <a:gd name="connsiteX43" fmla="*/ 1888134 w 6371569"/>
                <a:gd name="connsiteY43" fmla="*/ 4349253 h 4538749"/>
                <a:gd name="connsiteX44" fmla="*/ 1933377 w 6371569"/>
                <a:gd name="connsiteY44" fmla="*/ 4373860 h 4538749"/>
                <a:gd name="connsiteX45" fmla="*/ 1965921 w 6371569"/>
                <a:gd name="connsiteY45" fmla="*/ 4402435 h 4538749"/>
                <a:gd name="connsiteX46" fmla="*/ 2134990 w 6371569"/>
                <a:gd name="connsiteY46" fmla="*/ 4447678 h 4538749"/>
                <a:gd name="connsiteX47" fmla="*/ 2227065 w 6371569"/>
                <a:gd name="connsiteY47" fmla="*/ 4527053 h 4538749"/>
                <a:gd name="connsiteX48" fmla="*/ 2283783 w 6371569"/>
                <a:gd name="connsiteY48" fmla="*/ 4531818 h 4538749"/>
                <a:gd name="connsiteX49" fmla="*/ 2335809 w 6371569"/>
                <a:gd name="connsiteY49" fmla="*/ 4478635 h 4538749"/>
                <a:gd name="connsiteX50" fmla="*/ 2405658 w 6371569"/>
                <a:gd name="connsiteY50" fmla="*/ 4398466 h 4538749"/>
                <a:gd name="connsiteX51" fmla="*/ 2500909 w 6371569"/>
                <a:gd name="connsiteY51" fmla="*/ 4357191 h 4538749"/>
                <a:gd name="connsiteX52" fmla="*/ 2610014 w 6371569"/>
                <a:gd name="connsiteY52" fmla="*/ 4236544 h 4538749"/>
                <a:gd name="connsiteX53" fmla="*/ 2681090 w 6371569"/>
                <a:gd name="connsiteY53" fmla="*/ 4139704 h 4538749"/>
                <a:gd name="connsiteX54" fmla="*/ 2794596 w 6371569"/>
                <a:gd name="connsiteY54" fmla="*/ 4075410 h 4538749"/>
                <a:gd name="connsiteX55" fmla="*/ 2925565 w 6371569"/>
                <a:gd name="connsiteY55" fmla="*/ 3997622 h 4538749"/>
                <a:gd name="connsiteX56" fmla="*/ 3014465 w 6371569"/>
                <a:gd name="connsiteY56" fmla="*/ 3935710 h 4538749"/>
                <a:gd name="connsiteX57" fmla="*/ 3093840 w 6371569"/>
                <a:gd name="connsiteY57" fmla="*/ 3920629 h 4538749"/>
                <a:gd name="connsiteX58" fmla="*/ 3170040 w 6371569"/>
                <a:gd name="connsiteY58" fmla="*/ 3931741 h 4538749"/>
                <a:gd name="connsiteX59" fmla="*/ 3255765 w 6371569"/>
                <a:gd name="connsiteY59" fmla="*/ 3918247 h 4538749"/>
                <a:gd name="connsiteX60" fmla="*/ 3246240 w 6371569"/>
                <a:gd name="connsiteY60" fmla="*/ 3887291 h 4538749"/>
                <a:gd name="connsiteX61" fmla="*/ 3258940 w 6371569"/>
                <a:gd name="connsiteY61" fmla="*/ 3868241 h 4538749"/>
                <a:gd name="connsiteX62" fmla="*/ 3284340 w 6371569"/>
                <a:gd name="connsiteY62" fmla="*/ 3849191 h 4538749"/>
                <a:gd name="connsiteX63" fmla="*/ 3256558 w 6371569"/>
                <a:gd name="connsiteY63" fmla="*/ 3725366 h 4538749"/>
                <a:gd name="connsiteX64" fmla="*/ 3141465 w 6371569"/>
                <a:gd name="connsiteY64" fmla="*/ 3747591 h 4538749"/>
                <a:gd name="connsiteX65" fmla="*/ 3048958 w 6371569"/>
                <a:gd name="connsiteY65" fmla="*/ 3782518 h 4538749"/>
                <a:gd name="connsiteX66" fmla="*/ 3030340 w 6371569"/>
                <a:gd name="connsiteY66" fmla="*/ 3731716 h 4538749"/>
                <a:gd name="connsiteX67" fmla="*/ 3119240 w 6371569"/>
                <a:gd name="connsiteY67" fmla="*/ 3690441 h 4538749"/>
                <a:gd name="connsiteX68" fmla="*/ 3182740 w 6371569"/>
                <a:gd name="connsiteY68" fmla="*/ 3623766 h 4538749"/>
                <a:gd name="connsiteX69" fmla="*/ 3233540 w 6371569"/>
                <a:gd name="connsiteY69" fmla="*/ 3595191 h 4538749"/>
                <a:gd name="connsiteX70" fmla="*/ 3290690 w 6371569"/>
                <a:gd name="connsiteY70" fmla="*/ 3544391 h 4538749"/>
                <a:gd name="connsiteX71" fmla="*/ 3338315 w 6371569"/>
                <a:gd name="connsiteY71" fmla="*/ 3534866 h 4538749"/>
                <a:gd name="connsiteX72" fmla="*/ 3370065 w 6371569"/>
                <a:gd name="connsiteY72" fmla="*/ 3490416 h 4538749"/>
                <a:gd name="connsiteX73" fmla="*/ 3449440 w 6371569"/>
                <a:gd name="connsiteY73" fmla="*/ 3461841 h 4538749"/>
                <a:gd name="connsiteX74" fmla="*/ 3474840 w 6371569"/>
                <a:gd name="connsiteY74" fmla="*/ 3398341 h 4538749"/>
                <a:gd name="connsiteX75" fmla="*/ 3522465 w 6371569"/>
                <a:gd name="connsiteY75" fmla="*/ 3398341 h 4538749"/>
                <a:gd name="connsiteX76" fmla="*/ 3611365 w 6371569"/>
                <a:gd name="connsiteY76" fmla="*/ 3347541 h 4538749"/>
                <a:gd name="connsiteX77" fmla="*/ 3681215 w 6371569"/>
                <a:gd name="connsiteY77" fmla="*/ 3328491 h 4538749"/>
                <a:gd name="connsiteX78" fmla="*/ 3751065 w 6371569"/>
                <a:gd name="connsiteY78" fmla="*/ 3312616 h 4538749"/>
                <a:gd name="connsiteX79" fmla="*/ 3805040 w 6371569"/>
                <a:gd name="connsiteY79" fmla="*/ 3274516 h 4538749"/>
                <a:gd name="connsiteX80" fmla="*/ 3805040 w 6371569"/>
                <a:gd name="connsiteY80" fmla="*/ 3220541 h 4538749"/>
                <a:gd name="connsiteX81" fmla="*/ 3823658 w 6371569"/>
                <a:gd name="connsiteY81" fmla="*/ 3131643 h 4538749"/>
                <a:gd name="connsiteX82" fmla="*/ 3770115 w 6371569"/>
                <a:gd name="connsiteY82" fmla="*/ 3099891 h 4538749"/>
                <a:gd name="connsiteX83" fmla="*/ 3706615 w 6371569"/>
                <a:gd name="connsiteY83" fmla="*/ 3045916 h 4538749"/>
                <a:gd name="connsiteX84" fmla="*/ 3760590 w 6371569"/>
                <a:gd name="connsiteY84" fmla="*/ 2928441 h 4538749"/>
                <a:gd name="connsiteX85" fmla="*/ 3735190 w 6371569"/>
                <a:gd name="connsiteY85" fmla="*/ 2896691 h 4538749"/>
                <a:gd name="connsiteX86" fmla="*/ 3684390 w 6371569"/>
                <a:gd name="connsiteY86" fmla="*/ 2833191 h 4538749"/>
                <a:gd name="connsiteX87" fmla="*/ 3671690 w 6371569"/>
                <a:gd name="connsiteY87" fmla="*/ 2814141 h 4538749"/>
                <a:gd name="connsiteX88" fmla="*/ 3689152 w 6371569"/>
                <a:gd name="connsiteY88" fmla="*/ 2767310 h 4538749"/>
                <a:gd name="connsiteX89" fmla="*/ 3740747 w 6371569"/>
                <a:gd name="connsiteY89" fmla="*/ 2687142 h 4538749"/>
                <a:gd name="connsiteX90" fmla="*/ 3755827 w 6371569"/>
                <a:gd name="connsiteY90" fmla="*/ 2641897 h 4538749"/>
                <a:gd name="connsiteX91" fmla="*/ 3857427 w 6371569"/>
                <a:gd name="connsiteY91" fmla="*/ 2628404 h 4538749"/>
                <a:gd name="connsiteX92" fmla="*/ 3923309 w 6371569"/>
                <a:gd name="connsiteY92" fmla="*/ 2560141 h 4538749"/>
                <a:gd name="connsiteX93" fmla="*/ 3955421 w 6371569"/>
                <a:gd name="connsiteY93" fmla="*/ 2564906 h 4538749"/>
                <a:gd name="connsiteX94" fmla="*/ 4013003 w 6371569"/>
                <a:gd name="connsiteY94" fmla="*/ 2495848 h 4538749"/>
                <a:gd name="connsiteX95" fmla="*/ 4097934 w 6371569"/>
                <a:gd name="connsiteY95" fmla="*/ 2480766 h 4538749"/>
                <a:gd name="connsiteX96" fmla="*/ 4136034 w 6371569"/>
                <a:gd name="connsiteY96" fmla="*/ 2503785 h 4538749"/>
                <a:gd name="connsiteX97" fmla="*/ 4221759 w 6371569"/>
                <a:gd name="connsiteY97" fmla="*/ 2636340 h 4538749"/>
                <a:gd name="connsiteX98" fmla="*/ 4318597 w 6371569"/>
                <a:gd name="connsiteY98" fmla="*/ 2665709 h 4538749"/>
                <a:gd name="connsiteX99" fmla="*/ 4294784 w 6371569"/>
                <a:gd name="connsiteY99" fmla="*/ 2748260 h 4538749"/>
                <a:gd name="connsiteX100" fmla="*/ 4382096 w 6371569"/>
                <a:gd name="connsiteY100" fmla="*/ 2795091 h 4538749"/>
                <a:gd name="connsiteX101" fmla="*/ 4441628 w 6371569"/>
                <a:gd name="connsiteY101" fmla="*/ 2847478 h 4538749"/>
                <a:gd name="connsiteX102" fmla="*/ 4461471 w 6371569"/>
                <a:gd name="connsiteY102" fmla="*/ 2954635 h 4538749"/>
                <a:gd name="connsiteX103" fmla="*/ 4513859 w 6371569"/>
                <a:gd name="connsiteY103" fmla="*/ 3034804 h 4538749"/>
                <a:gd name="connsiteX104" fmla="*/ 4559896 w 6371569"/>
                <a:gd name="connsiteY104" fmla="*/ 3091953 h 4538749"/>
                <a:gd name="connsiteX105" fmla="*/ 4572958 w 6371569"/>
                <a:gd name="connsiteY105" fmla="*/ 3153868 h 4538749"/>
                <a:gd name="connsiteX106" fmla="*/ 4617408 w 6371569"/>
                <a:gd name="connsiteY106" fmla="*/ 3207843 h 4538749"/>
                <a:gd name="connsiteX107" fmla="*/ 4655508 w 6371569"/>
                <a:gd name="connsiteY107" fmla="*/ 3204668 h 4538749"/>
                <a:gd name="connsiteX108" fmla="*/ 4756747 w 6371569"/>
                <a:gd name="connsiteY108" fmla="*/ 3203872 h 4538749"/>
                <a:gd name="connsiteX109" fmla="*/ 4830565 w 6371569"/>
                <a:gd name="connsiteY109" fmla="*/ 3077666 h 4538749"/>
                <a:gd name="connsiteX110" fmla="*/ 4897240 w 6371569"/>
                <a:gd name="connsiteY110" fmla="*/ 2912566 h 4538749"/>
                <a:gd name="connsiteX111" fmla="*/ 4932165 w 6371569"/>
                <a:gd name="connsiteY111" fmla="*/ 2772866 h 4538749"/>
                <a:gd name="connsiteX112" fmla="*/ 4982965 w 6371569"/>
                <a:gd name="connsiteY112" fmla="*/ 2703016 h 4538749"/>
                <a:gd name="connsiteX113" fmla="*/ 5055990 w 6371569"/>
                <a:gd name="connsiteY113" fmla="*/ 2722066 h 4538749"/>
                <a:gd name="connsiteX114" fmla="*/ 5113140 w 6371569"/>
                <a:gd name="connsiteY114" fmla="*/ 2753816 h 4538749"/>
                <a:gd name="connsiteX115" fmla="*/ 5192515 w 6371569"/>
                <a:gd name="connsiteY115" fmla="*/ 2795091 h 4538749"/>
                <a:gd name="connsiteX116" fmla="*/ 5373490 w 6371569"/>
                <a:gd name="connsiteY116" fmla="*/ 2836366 h 4538749"/>
                <a:gd name="connsiteX117" fmla="*/ 5519108 w 6371569"/>
                <a:gd name="connsiteY117" fmla="*/ 2893518 h 4538749"/>
                <a:gd name="connsiteX118" fmla="*/ 5586215 w 6371569"/>
                <a:gd name="connsiteY118" fmla="*/ 2842716 h 4538749"/>
                <a:gd name="connsiteX119" fmla="*/ 5538590 w 6371569"/>
                <a:gd name="connsiteY119" fmla="*/ 2728416 h 4538749"/>
                <a:gd name="connsiteX120" fmla="*/ 5573515 w 6371569"/>
                <a:gd name="connsiteY120" fmla="*/ 2687141 h 4538749"/>
                <a:gd name="connsiteX121" fmla="*/ 5611183 w 6371569"/>
                <a:gd name="connsiteY121" fmla="*/ 2680793 h 4538749"/>
                <a:gd name="connsiteX122" fmla="*/ 5592133 w 6371569"/>
                <a:gd name="connsiteY122" fmla="*/ 2636343 h 4538749"/>
                <a:gd name="connsiteX123" fmla="*/ 5497315 w 6371569"/>
                <a:gd name="connsiteY123" fmla="*/ 2598241 h 4538749"/>
                <a:gd name="connsiteX124" fmla="*/ 5500490 w 6371569"/>
                <a:gd name="connsiteY124" fmla="*/ 2534741 h 4538749"/>
                <a:gd name="connsiteX125" fmla="*/ 5586215 w 6371569"/>
                <a:gd name="connsiteY125" fmla="*/ 2436316 h 4538749"/>
                <a:gd name="connsiteX126" fmla="*/ 5532240 w 6371569"/>
                <a:gd name="connsiteY126" fmla="*/ 2356941 h 4538749"/>
                <a:gd name="connsiteX127" fmla="*/ 5551290 w 6371569"/>
                <a:gd name="connsiteY127" fmla="*/ 2315666 h 4538749"/>
                <a:gd name="connsiteX128" fmla="*/ 5611615 w 6371569"/>
                <a:gd name="connsiteY128" fmla="*/ 2302966 h 4538749"/>
                <a:gd name="connsiteX129" fmla="*/ 5722740 w 6371569"/>
                <a:gd name="connsiteY129" fmla="*/ 2331541 h 4538749"/>
                <a:gd name="connsiteX130" fmla="*/ 5843390 w 6371569"/>
                <a:gd name="connsiteY130" fmla="*/ 2299791 h 4538749"/>
                <a:gd name="connsiteX131" fmla="*/ 6071990 w 6371569"/>
                <a:gd name="connsiteY131" fmla="*/ 2312491 h 4538749"/>
                <a:gd name="connsiteX132" fmla="*/ 6230740 w 6371569"/>
                <a:gd name="connsiteY132" fmla="*/ 2331541 h 4538749"/>
                <a:gd name="connsiteX133" fmla="*/ 6338690 w 6371569"/>
                <a:gd name="connsiteY133" fmla="*/ 2325191 h 4538749"/>
                <a:gd name="connsiteX134" fmla="*/ 6370440 w 6371569"/>
                <a:gd name="connsiteY134" fmla="*/ 2236291 h 4538749"/>
                <a:gd name="connsiteX135" fmla="*/ 6306940 w 6371569"/>
                <a:gd name="connsiteY135" fmla="*/ 2102941 h 4538749"/>
                <a:gd name="connsiteX136" fmla="*/ 6300590 w 6371569"/>
                <a:gd name="connsiteY136" fmla="*/ 2033091 h 4538749"/>
                <a:gd name="connsiteX137" fmla="*/ 6281540 w 6371569"/>
                <a:gd name="connsiteY137" fmla="*/ 1969591 h 4538749"/>
                <a:gd name="connsiteX138" fmla="*/ 6268840 w 6371569"/>
                <a:gd name="connsiteY138" fmla="*/ 1937841 h 4538749"/>
                <a:gd name="connsiteX139" fmla="*/ 6249790 w 6371569"/>
                <a:gd name="connsiteY139" fmla="*/ 1899741 h 4538749"/>
                <a:gd name="connsiteX140" fmla="*/ 6243440 w 6371569"/>
                <a:gd name="connsiteY140" fmla="*/ 1874341 h 4538749"/>
                <a:gd name="connsiteX141" fmla="*/ 6256140 w 6371569"/>
                <a:gd name="connsiteY141" fmla="*/ 1753691 h 4538749"/>
                <a:gd name="connsiteX142" fmla="*/ 6230740 w 6371569"/>
                <a:gd name="connsiteY142" fmla="*/ 1677491 h 4538749"/>
                <a:gd name="connsiteX143" fmla="*/ 6211690 w 6371569"/>
                <a:gd name="connsiteY143" fmla="*/ 1569541 h 4538749"/>
                <a:gd name="connsiteX144" fmla="*/ 6059290 w 6371569"/>
                <a:gd name="connsiteY144" fmla="*/ 1474291 h 4538749"/>
                <a:gd name="connsiteX145" fmla="*/ 6002140 w 6371569"/>
                <a:gd name="connsiteY145" fmla="*/ 1461591 h 4538749"/>
                <a:gd name="connsiteX146" fmla="*/ 5964040 w 6371569"/>
                <a:gd name="connsiteY146" fmla="*/ 1448891 h 4538749"/>
                <a:gd name="connsiteX147" fmla="*/ 5944990 w 6371569"/>
                <a:gd name="connsiteY147" fmla="*/ 1442541 h 4538749"/>
                <a:gd name="connsiteX148" fmla="*/ 5887840 w 6371569"/>
                <a:gd name="connsiteY148" fmla="*/ 1429841 h 4538749"/>
                <a:gd name="connsiteX149" fmla="*/ 5868790 w 6371569"/>
                <a:gd name="connsiteY149" fmla="*/ 1423491 h 4538749"/>
                <a:gd name="connsiteX150" fmla="*/ 5690990 w 6371569"/>
                <a:gd name="connsiteY150" fmla="*/ 1436191 h 4538749"/>
                <a:gd name="connsiteX151" fmla="*/ 5462390 w 6371569"/>
                <a:gd name="connsiteY151" fmla="*/ 1544141 h 4538749"/>
                <a:gd name="connsiteX152" fmla="*/ 5341740 w 6371569"/>
                <a:gd name="connsiteY152" fmla="*/ 1591766 h 4538749"/>
                <a:gd name="connsiteX153" fmla="*/ 5179815 w 6371569"/>
                <a:gd name="connsiteY153" fmla="*/ 1547316 h 4538749"/>
                <a:gd name="connsiteX154" fmla="*/ 5065515 w 6371569"/>
                <a:gd name="connsiteY154" fmla="*/ 1512391 h 4538749"/>
                <a:gd name="connsiteX155" fmla="*/ 4966658 w 6371569"/>
                <a:gd name="connsiteY155" fmla="*/ 1452068 h 4538749"/>
                <a:gd name="connsiteX156" fmla="*/ 4884108 w 6371569"/>
                <a:gd name="connsiteY156" fmla="*/ 1442543 h 4538749"/>
                <a:gd name="connsiteX157" fmla="*/ 4823783 w 6371569"/>
                <a:gd name="connsiteY157" fmla="*/ 1436193 h 4538749"/>
                <a:gd name="connsiteX158" fmla="*/ 4728965 w 6371569"/>
                <a:gd name="connsiteY158" fmla="*/ 1499691 h 4538749"/>
                <a:gd name="connsiteX159" fmla="*/ 4605140 w 6371569"/>
                <a:gd name="connsiteY159" fmla="*/ 1490166 h 4538749"/>
                <a:gd name="connsiteX160" fmla="*/ 4525765 w 6371569"/>
                <a:gd name="connsiteY160" fmla="*/ 1464766 h 4538749"/>
                <a:gd name="connsiteX161" fmla="*/ 4455915 w 6371569"/>
                <a:gd name="connsiteY161" fmla="*/ 1474291 h 4538749"/>
                <a:gd name="connsiteX162" fmla="*/ 4351140 w 6371569"/>
                <a:gd name="connsiteY162" fmla="*/ 1407616 h 4538749"/>
                <a:gd name="connsiteX163" fmla="*/ 4274940 w 6371569"/>
                <a:gd name="connsiteY163" fmla="*/ 1423491 h 4538749"/>
                <a:gd name="connsiteX164" fmla="*/ 4170165 w 6371569"/>
                <a:gd name="connsiteY164" fmla="*/ 1366341 h 4538749"/>
                <a:gd name="connsiteX165" fmla="*/ 4084440 w 6371569"/>
                <a:gd name="connsiteY165" fmla="*/ 1309191 h 4538749"/>
                <a:gd name="connsiteX166" fmla="*/ 4027290 w 6371569"/>
                <a:gd name="connsiteY166" fmla="*/ 1242516 h 4538749"/>
                <a:gd name="connsiteX167" fmla="*/ 3878065 w 6371569"/>
                <a:gd name="connsiteY167" fmla="*/ 1286966 h 4538749"/>
                <a:gd name="connsiteX168" fmla="*/ 3747890 w 6371569"/>
                <a:gd name="connsiteY168" fmla="*/ 1271091 h 4538749"/>
                <a:gd name="connsiteX169" fmla="*/ 3652640 w 6371569"/>
                <a:gd name="connsiteY169" fmla="*/ 1255216 h 4538749"/>
                <a:gd name="connsiteX170" fmla="*/ 3573265 w 6371569"/>
                <a:gd name="connsiteY170" fmla="*/ 1277441 h 4538749"/>
                <a:gd name="connsiteX171" fmla="*/ 3487540 w 6371569"/>
                <a:gd name="connsiteY171" fmla="*/ 1404441 h 4538749"/>
                <a:gd name="connsiteX172" fmla="*/ 3515683 w 6371569"/>
                <a:gd name="connsiteY172" fmla="*/ 1499693 h 4538749"/>
                <a:gd name="connsiteX173" fmla="*/ 3465315 w 6371569"/>
                <a:gd name="connsiteY173" fmla="*/ 1506041 h 4538749"/>
                <a:gd name="connsiteX174" fmla="*/ 3357365 w 6371569"/>
                <a:gd name="connsiteY174" fmla="*/ 1563191 h 4538749"/>
                <a:gd name="connsiteX175" fmla="*/ 3281165 w 6371569"/>
                <a:gd name="connsiteY175" fmla="*/ 1521916 h 4538749"/>
                <a:gd name="connsiteX176" fmla="*/ 3230365 w 6371569"/>
                <a:gd name="connsiteY176" fmla="*/ 1477466 h 4538749"/>
                <a:gd name="connsiteX177" fmla="*/ 3176390 w 6371569"/>
                <a:gd name="connsiteY177" fmla="*/ 1429841 h 4538749"/>
                <a:gd name="connsiteX178" fmla="*/ 3157340 w 6371569"/>
                <a:gd name="connsiteY178" fmla="*/ 1410791 h 4538749"/>
                <a:gd name="connsiteX179" fmla="*/ 3150990 w 6371569"/>
                <a:gd name="connsiteY179" fmla="*/ 1439366 h 4538749"/>
                <a:gd name="connsiteX180" fmla="*/ 3128765 w 6371569"/>
                <a:gd name="connsiteY180" fmla="*/ 1413966 h 4538749"/>
                <a:gd name="connsiteX181" fmla="*/ 3093840 w 6371569"/>
                <a:gd name="connsiteY181" fmla="*/ 1394916 h 4538749"/>
                <a:gd name="connsiteX182" fmla="*/ 3077965 w 6371569"/>
                <a:gd name="connsiteY182" fmla="*/ 1359991 h 4538749"/>
                <a:gd name="connsiteX183" fmla="*/ 3043040 w 6371569"/>
                <a:gd name="connsiteY183" fmla="*/ 1321891 h 4538749"/>
                <a:gd name="connsiteX184" fmla="*/ 3017640 w 6371569"/>
                <a:gd name="connsiteY184" fmla="*/ 1271091 h 4538749"/>
                <a:gd name="connsiteX185" fmla="*/ 3030340 w 6371569"/>
                <a:gd name="connsiteY185" fmla="*/ 1232991 h 4538749"/>
                <a:gd name="connsiteX186" fmla="*/ 3011290 w 6371569"/>
                <a:gd name="connsiteY186" fmla="*/ 1213941 h 4538749"/>
                <a:gd name="connsiteX187" fmla="*/ 2985890 w 6371569"/>
                <a:gd name="connsiteY187" fmla="*/ 1194891 h 4538749"/>
                <a:gd name="connsiteX188" fmla="*/ 2966840 w 6371569"/>
                <a:gd name="connsiteY188" fmla="*/ 1169491 h 4538749"/>
                <a:gd name="connsiteX189" fmla="*/ 2935090 w 6371569"/>
                <a:gd name="connsiteY189" fmla="*/ 1166316 h 4538749"/>
                <a:gd name="connsiteX190" fmla="*/ 2862065 w 6371569"/>
                <a:gd name="connsiteY190" fmla="*/ 1102816 h 4538749"/>
                <a:gd name="connsiteX191" fmla="*/ 2823965 w 6371569"/>
                <a:gd name="connsiteY191" fmla="*/ 1086941 h 4538749"/>
                <a:gd name="connsiteX192" fmla="*/ 2785865 w 6371569"/>
                <a:gd name="connsiteY192" fmla="*/ 1052016 h 4538749"/>
                <a:gd name="connsiteX193" fmla="*/ 2801740 w 6371569"/>
                <a:gd name="connsiteY193" fmla="*/ 1004391 h 4538749"/>
                <a:gd name="connsiteX194" fmla="*/ 2757290 w 6371569"/>
                <a:gd name="connsiteY194" fmla="*/ 966291 h 4538749"/>
                <a:gd name="connsiteX195" fmla="*/ 2719190 w 6371569"/>
                <a:gd name="connsiteY195" fmla="*/ 928191 h 4538749"/>
                <a:gd name="connsiteX196" fmla="*/ 2700140 w 6371569"/>
                <a:gd name="connsiteY196" fmla="*/ 915491 h 4538749"/>
                <a:gd name="connsiteX197" fmla="*/ 2655690 w 6371569"/>
                <a:gd name="connsiteY197" fmla="*/ 871041 h 4538749"/>
                <a:gd name="connsiteX198" fmla="*/ 2630290 w 6371569"/>
                <a:gd name="connsiteY198" fmla="*/ 832941 h 4538749"/>
                <a:gd name="connsiteX199" fmla="*/ 2598540 w 6371569"/>
                <a:gd name="connsiteY199" fmla="*/ 801191 h 4538749"/>
                <a:gd name="connsiteX200" fmla="*/ 2585840 w 6371569"/>
                <a:gd name="connsiteY200" fmla="*/ 782141 h 4538749"/>
                <a:gd name="connsiteX201" fmla="*/ 2522340 w 6371569"/>
                <a:gd name="connsiteY201" fmla="*/ 744041 h 4538749"/>
                <a:gd name="connsiteX202" fmla="*/ 2503290 w 6371569"/>
                <a:gd name="connsiteY202" fmla="*/ 724991 h 4538749"/>
                <a:gd name="connsiteX203" fmla="*/ 2452490 w 6371569"/>
                <a:gd name="connsiteY203" fmla="*/ 693241 h 4538749"/>
                <a:gd name="connsiteX204" fmla="*/ 2376290 w 6371569"/>
                <a:gd name="connsiteY204" fmla="*/ 642441 h 4538749"/>
                <a:gd name="connsiteX205" fmla="*/ 2331840 w 6371569"/>
                <a:gd name="connsiteY205" fmla="*/ 585291 h 4538749"/>
                <a:gd name="connsiteX206" fmla="*/ 2293740 w 6371569"/>
                <a:gd name="connsiteY206" fmla="*/ 547191 h 4538749"/>
                <a:gd name="connsiteX207" fmla="*/ 2268340 w 6371569"/>
                <a:gd name="connsiteY207" fmla="*/ 496391 h 4538749"/>
                <a:gd name="connsiteX208" fmla="*/ 2223890 w 6371569"/>
                <a:gd name="connsiteY208" fmla="*/ 350341 h 4538749"/>
                <a:gd name="connsiteX209" fmla="*/ 2211190 w 6371569"/>
                <a:gd name="connsiteY209" fmla="*/ 331291 h 4538749"/>
                <a:gd name="connsiteX210" fmla="*/ 2204840 w 6371569"/>
                <a:gd name="connsiteY210" fmla="*/ 312241 h 4538749"/>
                <a:gd name="connsiteX211" fmla="*/ 2179440 w 6371569"/>
                <a:gd name="connsiteY211" fmla="*/ 274141 h 4538749"/>
                <a:gd name="connsiteX212" fmla="*/ 2122290 w 6371569"/>
                <a:gd name="connsiteY212" fmla="*/ 134441 h 4538749"/>
                <a:gd name="connsiteX213" fmla="*/ 2096890 w 6371569"/>
                <a:gd name="connsiteY213" fmla="*/ 96341 h 4538749"/>
                <a:gd name="connsiteX214" fmla="*/ 2071490 w 6371569"/>
                <a:gd name="connsiteY214" fmla="*/ 89991 h 4538749"/>
                <a:gd name="connsiteX215" fmla="*/ 2001640 w 6371569"/>
                <a:gd name="connsiteY215" fmla="*/ 58241 h 4538749"/>
                <a:gd name="connsiteX216" fmla="*/ 1982590 w 6371569"/>
                <a:gd name="connsiteY216" fmla="*/ 45541 h 4538749"/>
                <a:gd name="connsiteX217" fmla="*/ 1684140 w 6371569"/>
                <a:gd name="connsiteY217" fmla="*/ 26491 h 4538749"/>
                <a:gd name="connsiteX218" fmla="*/ 763390 w 6371569"/>
                <a:gd name="connsiteY218" fmla="*/ 13791 h 4538749"/>
                <a:gd name="connsiteX219" fmla="*/ 503040 w 6371569"/>
                <a:gd name="connsiteY219" fmla="*/ 1091 h 4538749"/>
                <a:gd name="connsiteX220" fmla="*/ 452240 w 6371569"/>
                <a:gd name="connsiteY220" fmla="*/ 20141 h 4538749"/>
                <a:gd name="connsiteX221" fmla="*/ 134740 w 6371569"/>
                <a:gd name="connsiteY221" fmla="*/ 20141 h 4538749"/>
                <a:gd name="connsiteX222" fmla="*/ 45840 w 6371569"/>
                <a:gd name="connsiteY222" fmla="*/ 64591 h 4538749"/>
                <a:gd name="connsiteX223" fmla="*/ 26790 w 6371569"/>
                <a:gd name="connsiteY223" fmla="*/ 229691 h 4538749"/>
                <a:gd name="connsiteX224" fmla="*/ 7740 w 6371569"/>
                <a:gd name="connsiteY224" fmla="*/ 369391 h 4538749"/>
                <a:gd name="connsiteX225" fmla="*/ 20440 w 6371569"/>
                <a:gd name="connsiteY225"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63340 w 6371569"/>
                <a:gd name="connsiteY19" fmla="*/ 3925391 h 4538749"/>
                <a:gd name="connsiteX20" fmla="*/ 425253 w 6371569"/>
                <a:gd name="connsiteY20" fmla="*/ 3961110 h 4538749"/>
                <a:gd name="connsiteX21" fmla="*/ 412552 w 6371569"/>
                <a:gd name="connsiteY21" fmla="*/ 3993653 h 4538749"/>
                <a:gd name="connsiteX22" fmla="*/ 428789 w 6371569"/>
                <a:gd name="connsiteY22" fmla="*/ 4046043 h 4538749"/>
                <a:gd name="connsiteX23" fmla="*/ 516534 w 6371569"/>
                <a:gd name="connsiteY23" fmla="*/ 4032547 h 4538749"/>
                <a:gd name="connsiteX24" fmla="*/ 553046 w 6371569"/>
                <a:gd name="connsiteY24" fmla="*/ 4084141 h 4538749"/>
                <a:gd name="connsiteX25" fmla="*/ 622103 w 6371569"/>
                <a:gd name="connsiteY25" fmla="*/ 4055566 h 4538749"/>
                <a:gd name="connsiteX26" fmla="*/ 653059 w 6371569"/>
                <a:gd name="connsiteY26" fmla="*/ 4041278 h 4538749"/>
                <a:gd name="connsiteX27" fmla="*/ 610990 w 6371569"/>
                <a:gd name="connsiteY27" fmla="*/ 3958728 h 4538749"/>
                <a:gd name="connsiteX28" fmla="*/ 714177 w 6371569"/>
                <a:gd name="connsiteY28" fmla="*/ 3892847 h 4538749"/>
                <a:gd name="connsiteX29" fmla="*/ 822127 w 6371569"/>
                <a:gd name="connsiteY29" fmla="*/ 3892847 h 4538749"/>
                <a:gd name="connsiteX30" fmla="*/ 927696 w 6371569"/>
                <a:gd name="connsiteY30" fmla="*/ 3941266 h 4538749"/>
                <a:gd name="connsiteX31" fmla="*/ 1008659 w 6371569"/>
                <a:gd name="connsiteY31" fmla="*/ 3991272 h 4538749"/>
                <a:gd name="connsiteX32" fmla="*/ 1087240 w 6371569"/>
                <a:gd name="connsiteY32" fmla="*/ 4040485 h 4538749"/>
                <a:gd name="connsiteX33" fmla="*/ 1114228 w 6371569"/>
                <a:gd name="connsiteY33" fmla="*/ 4041278 h 4538749"/>
                <a:gd name="connsiteX34" fmla="*/ 1161852 w 6371569"/>
                <a:gd name="connsiteY34" fmla="*/ 4025403 h 4538749"/>
                <a:gd name="connsiteX35" fmla="*/ 1238846 w 6371569"/>
                <a:gd name="connsiteY35" fmla="*/ 3996829 h 4538749"/>
                <a:gd name="connsiteX36" fmla="*/ 1364258 w 6371569"/>
                <a:gd name="connsiteY36" fmla="*/ 4030166 h 4538749"/>
                <a:gd name="connsiteX37" fmla="*/ 1446809 w 6371569"/>
                <a:gd name="connsiteY37" fmla="*/ 4088904 h 4538749"/>
                <a:gd name="connsiteX38" fmla="*/ 1492053 w 6371569"/>
                <a:gd name="connsiteY38" fmla="*/ 4128591 h 4538749"/>
                <a:gd name="connsiteX39" fmla="*/ 1576984 w 6371569"/>
                <a:gd name="connsiteY39" fmla="*/ 4184154 h 4538749"/>
                <a:gd name="connsiteX40" fmla="*/ 1626196 w 6371569"/>
                <a:gd name="connsiteY40" fmla="*/ 4239716 h 4538749"/>
                <a:gd name="connsiteX41" fmla="*/ 1723827 w 6371569"/>
                <a:gd name="connsiteY41" fmla="*/ 4276229 h 4538749"/>
                <a:gd name="connsiteX42" fmla="*/ 1823839 w 6371569"/>
                <a:gd name="connsiteY42" fmla="*/ 4304010 h 4538749"/>
                <a:gd name="connsiteX43" fmla="*/ 1888134 w 6371569"/>
                <a:gd name="connsiteY43" fmla="*/ 4349253 h 4538749"/>
                <a:gd name="connsiteX44" fmla="*/ 1933377 w 6371569"/>
                <a:gd name="connsiteY44" fmla="*/ 4373860 h 4538749"/>
                <a:gd name="connsiteX45" fmla="*/ 1965921 w 6371569"/>
                <a:gd name="connsiteY45" fmla="*/ 4402435 h 4538749"/>
                <a:gd name="connsiteX46" fmla="*/ 2134990 w 6371569"/>
                <a:gd name="connsiteY46" fmla="*/ 4447678 h 4538749"/>
                <a:gd name="connsiteX47" fmla="*/ 2227065 w 6371569"/>
                <a:gd name="connsiteY47" fmla="*/ 4527053 h 4538749"/>
                <a:gd name="connsiteX48" fmla="*/ 2283783 w 6371569"/>
                <a:gd name="connsiteY48" fmla="*/ 4531818 h 4538749"/>
                <a:gd name="connsiteX49" fmla="*/ 2335809 w 6371569"/>
                <a:gd name="connsiteY49" fmla="*/ 4478635 h 4538749"/>
                <a:gd name="connsiteX50" fmla="*/ 2405658 w 6371569"/>
                <a:gd name="connsiteY50" fmla="*/ 4398466 h 4538749"/>
                <a:gd name="connsiteX51" fmla="*/ 2500909 w 6371569"/>
                <a:gd name="connsiteY51" fmla="*/ 4357191 h 4538749"/>
                <a:gd name="connsiteX52" fmla="*/ 2610014 w 6371569"/>
                <a:gd name="connsiteY52" fmla="*/ 4236544 h 4538749"/>
                <a:gd name="connsiteX53" fmla="*/ 2681090 w 6371569"/>
                <a:gd name="connsiteY53" fmla="*/ 4139704 h 4538749"/>
                <a:gd name="connsiteX54" fmla="*/ 2794596 w 6371569"/>
                <a:gd name="connsiteY54" fmla="*/ 4075410 h 4538749"/>
                <a:gd name="connsiteX55" fmla="*/ 2925565 w 6371569"/>
                <a:gd name="connsiteY55" fmla="*/ 3997622 h 4538749"/>
                <a:gd name="connsiteX56" fmla="*/ 3014465 w 6371569"/>
                <a:gd name="connsiteY56" fmla="*/ 3935710 h 4538749"/>
                <a:gd name="connsiteX57" fmla="*/ 3093840 w 6371569"/>
                <a:gd name="connsiteY57" fmla="*/ 3920629 h 4538749"/>
                <a:gd name="connsiteX58" fmla="*/ 3170040 w 6371569"/>
                <a:gd name="connsiteY58" fmla="*/ 3931741 h 4538749"/>
                <a:gd name="connsiteX59" fmla="*/ 3255765 w 6371569"/>
                <a:gd name="connsiteY59" fmla="*/ 3918247 h 4538749"/>
                <a:gd name="connsiteX60" fmla="*/ 3246240 w 6371569"/>
                <a:gd name="connsiteY60" fmla="*/ 3887291 h 4538749"/>
                <a:gd name="connsiteX61" fmla="*/ 3258940 w 6371569"/>
                <a:gd name="connsiteY61" fmla="*/ 3868241 h 4538749"/>
                <a:gd name="connsiteX62" fmla="*/ 3284340 w 6371569"/>
                <a:gd name="connsiteY62" fmla="*/ 3849191 h 4538749"/>
                <a:gd name="connsiteX63" fmla="*/ 3256558 w 6371569"/>
                <a:gd name="connsiteY63" fmla="*/ 3725366 h 4538749"/>
                <a:gd name="connsiteX64" fmla="*/ 3141465 w 6371569"/>
                <a:gd name="connsiteY64" fmla="*/ 3747591 h 4538749"/>
                <a:gd name="connsiteX65" fmla="*/ 3048958 w 6371569"/>
                <a:gd name="connsiteY65" fmla="*/ 3782518 h 4538749"/>
                <a:gd name="connsiteX66" fmla="*/ 3030340 w 6371569"/>
                <a:gd name="connsiteY66" fmla="*/ 3731716 h 4538749"/>
                <a:gd name="connsiteX67" fmla="*/ 3119240 w 6371569"/>
                <a:gd name="connsiteY67" fmla="*/ 3690441 h 4538749"/>
                <a:gd name="connsiteX68" fmla="*/ 3182740 w 6371569"/>
                <a:gd name="connsiteY68" fmla="*/ 3623766 h 4538749"/>
                <a:gd name="connsiteX69" fmla="*/ 3233540 w 6371569"/>
                <a:gd name="connsiteY69" fmla="*/ 3595191 h 4538749"/>
                <a:gd name="connsiteX70" fmla="*/ 3290690 w 6371569"/>
                <a:gd name="connsiteY70" fmla="*/ 3544391 h 4538749"/>
                <a:gd name="connsiteX71" fmla="*/ 3338315 w 6371569"/>
                <a:gd name="connsiteY71" fmla="*/ 3534866 h 4538749"/>
                <a:gd name="connsiteX72" fmla="*/ 3370065 w 6371569"/>
                <a:gd name="connsiteY72" fmla="*/ 3490416 h 4538749"/>
                <a:gd name="connsiteX73" fmla="*/ 3449440 w 6371569"/>
                <a:gd name="connsiteY73" fmla="*/ 3461841 h 4538749"/>
                <a:gd name="connsiteX74" fmla="*/ 3474840 w 6371569"/>
                <a:gd name="connsiteY74" fmla="*/ 3398341 h 4538749"/>
                <a:gd name="connsiteX75" fmla="*/ 3522465 w 6371569"/>
                <a:gd name="connsiteY75" fmla="*/ 3398341 h 4538749"/>
                <a:gd name="connsiteX76" fmla="*/ 3611365 w 6371569"/>
                <a:gd name="connsiteY76" fmla="*/ 3347541 h 4538749"/>
                <a:gd name="connsiteX77" fmla="*/ 3681215 w 6371569"/>
                <a:gd name="connsiteY77" fmla="*/ 3328491 h 4538749"/>
                <a:gd name="connsiteX78" fmla="*/ 3751065 w 6371569"/>
                <a:gd name="connsiteY78" fmla="*/ 3312616 h 4538749"/>
                <a:gd name="connsiteX79" fmla="*/ 3805040 w 6371569"/>
                <a:gd name="connsiteY79" fmla="*/ 3274516 h 4538749"/>
                <a:gd name="connsiteX80" fmla="*/ 3805040 w 6371569"/>
                <a:gd name="connsiteY80" fmla="*/ 3220541 h 4538749"/>
                <a:gd name="connsiteX81" fmla="*/ 3823658 w 6371569"/>
                <a:gd name="connsiteY81" fmla="*/ 3131643 h 4538749"/>
                <a:gd name="connsiteX82" fmla="*/ 3770115 w 6371569"/>
                <a:gd name="connsiteY82" fmla="*/ 3099891 h 4538749"/>
                <a:gd name="connsiteX83" fmla="*/ 3706615 w 6371569"/>
                <a:gd name="connsiteY83" fmla="*/ 3045916 h 4538749"/>
                <a:gd name="connsiteX84" fmla="*/ 3760590 w 6371569"/>
                <a:gd name="connsiteY84" fmla="*/ 2928441 h 4538749"/>
                <a:gd name="connsiteX85" fmla="*/ 3735190 w 6371569"/>
                <a:gd name="connsiteY85" fmla="*/ 2896691 h 4538749"/>
                <a:gd name="connsiteX86" fmla="*/ 3684390 w 6371569"/>
                <a:gd name="connsiteY86" fmla="*/ 2833191 h 4538749"/>
                <a:gd name="connsiteX87" fmla="*/ 3671690 w 6371569"/>
                <a:gd name="connsiteY87" fmla="*/ 2814141 h 4538749"/>
                <a:gd name="connsiteX88" fmla="*/ 3689152 w 6371569"/>
                <a:gd name="connsiteY88" fmla="*/ 2767310 h 4538749"/>
                <a:gd name="connsiteX89" fmla="*/ 3740747 w 6371569"/>
                <a:gd name="connsiteY89" fmla="*/ 2687142 h 4538749"/>
                <a:gd name="connsiteX90" fmla="*/ 3755827 w 6371569"/>
                <a:gd name="connsiteY90" fmla="*/ 2641897 h 4538749"/>
                <a:gd name="connsiteX91" fmla="*/ 3857427 w 6371569"/>
                <a:gd name="connsiteY91" fmla="*/ 2628404 h 4538749"/>
                <a:gd name="connsiteX92" fmla="*/ 3923309 w 6371569"/>
                <a:gd name="connsiteY92" fmla="*/ 2560141 h 4538749"/>
                <a:gd name="connsiteX93" fmla="*/ 3955421 w 6371569"/>
                <a:gd name="connsiteY93" fmla="*/ 2564906 h 4538749"/>
                <a:gd name="connsiteX94" fmla="*/ 4013003 w 6371569"/>
                <a:gd name="connsiteY94" fmla="*/ 2495848 h 4538749"/>
                <a:gd name="connsiteX95" fmla="*/ 4097934 w 6371569"/>
                <a:gd name="connsiteY95" fmla="*/ 2480766 h 4538749"/>
                <a:gd name="connsiteX96" fmla="*/ 4136034 w 6371569"/>
                <a:gd name="connsiteY96" fmla="*/ 2503785 h 4538749"/>
                <a:gd name="connsiteX97" fmla="*/ 4221759 w 6371569"/>
                <a:gd name="connsiteY97" fmla="*/ 2636340 h 4538749"/>
                <a:gd name="connsiteX98" fmla="*/ 4318597 w 6371569"/>
                <a:gd name="connsiteY98" fmla="*/ 2665709 h 4538749"/>
                <a:gd name="connsiteX99" fmla="*/ 4294784 w 6371569"/>
                <a:gd name="connsiteY99" fmla="*/ 2748260 h 4538749"/>
                <a:gd name="connsiteX100" fmla="*/ 4382096 w 6371569"/>
                <a:gd name="connsiteY100" fmla="*/ 2795091 h 4538749"/>
                <a:gd name="connsiteX101" fmla="*/ 4441628 w 6371569"/>
                <a:gd name="connsiteY101" fmla="*/ 2847478 h 4538749"/>
                <a:gd name="connsiteX102" fmla="*/ 4461471 w 6371569"/>
                <a:gd name="connsiteY102" fmla="*/ 2954635 h 4538749"/>
                <a:gd name="connsiteX103" fmla="*/ 4513859 w 6371569"/>
                <a:gd name="connsiteY103" fmla="*/ 3034804 h 4538749"/>
                <a:gd name="connsiteX104" fmla="*/ 4559896 w 6371569"/>
                <a:gd name="connsiteY104" fmla="*/ 3091953 h 4538749"/>
                <a:gd name="connsiteX105" fmla="*/ 4572958 w 6371569"/>
                <a:gd name="connsiteY105" fmla="*/ 3153868 h 4538749"/>
                <a:gd name="connsiteX106" fmla="*/ 4617408 w 6371569"/>
                <a:gd name="connsiteY106" fmla="*/ 3207843 h 4538749"/>
                <a:gd name="connsiteX107" fmla="*/ 4655508 w 6371569"/>
                <a:gd name="connsiteY107" fmla="*/ 3204668 h 4538749"/>
                <a:gd name="connsiteX108" fmla="*/ 4756747 w 6371569"/>
                <a:gd name="connsiteY108" fmla="*/ 3203872 h 4538749"/>
                <a:gd name="connsiteX109" fmla="*/ 4830565 w 6371569"/>
                <a:gd name="connsiteY109" fmla="*/ 3077666 h 4538749"/>
                <a:gd name="connsiteX110" fmla="*/ 4897240 w 6371569"/>
                <a:gd name="connsiteY110" fmla="*/ 2912566 h 4538749"/>
                <a:gd name="connsiteX111" fmla="*/ 4932165 w 6371569"/>
                <a:gd name="connsiteY111" fmla="*/ 2772866 h 4538749"/>
                <a:gd name="connsiteX112" fmla="*/ 4982965 w 6371569"/>
                <a:gd name="connsiteY112" fmla="*/ 2703016 h 4538749"/>
                <a:gd name="connsiteX113" fmla="*/ 5055990 w 6371569"/>
                <a:gd name="connsiteY113" fmla="*/ 2722066 h 4538749"/>
                <a:gd name="connsiteX114" fmla="*/ 5113140 w 6371569"/>
                <a:gd name="connsiteY114" fmla="*/ 2753816 h 4538749"/>
                <a:gd name="connsiteX115" fmla="*/ 5192515 w 6371569"/>
                <a:gd name="connsiteY115" fmla="*/ 2795091 h 4538749"/>
                <a:gd name="connsiteX116" fmla="*/ 5373490 w 6371569"/>
                <a:gd name="connsiteY116" fmla="*/ 2836366 h 4538749"/>
                <a:gd name="connsiteX117" fmla="*/ 5519108 w 6371569"/>
                <a:gd name="connsiteY117" fmla="*/ 2893518 h 4538749"/>
                <a:gd name="connsiteX118" fmla="*/ 5586215 w 6371569"/>
                <a:gd name="connsiteY118" fmla="*/ 2842716 h 4538749"/>
                <a:gd name="connsiteX119" fmla="*/ 5538590 w 6371569"/>
                <a:gd name="connsiteY119" fmla="*/ 2728416 h 4538749"/>
                <a:gd name="connsiteX120" fmla="*/ 5573515 w 6371569"/>
                <a:gd name="connsiteY120" fmla="*/ 2687141 h 4538749"/>
                <a:gd name="connsiteX121" fmla="*/ 5611183 w 6371569"/>
                <a:gd name="connsiteY121" fmla="*/ 2680793 h 4538749"/>
                <a:gd name="connsiteX122" fmla="*/ 5592133 w 6371569"/>
                <a:gd name="connsiteY122" fmla="*/ 2636343 h 4538749"/>
                <a:gd name="connsiteX123" fmla="*/ 5497315 w 6371569"/>
                <a:gd name="connsiteY123" fmla="*/ 2598241 h 4538749"/>
                <a:gd name="connsiteX124" fmla="*/ 5500490 w 6371569"/>
                <a:gd name="connsiteY124" fmla="*/ 2534741 h 4538749"/>
                <a:gd name="connsiteX125" fmla="*/ 5586215 w 6371569"/>
                <a:gd name="connsiteY125" fmla="*/ 2436316 h 4538749"/>
                <a:gd name="connsiteX126" fmla="*/ 5532240 w 6371569"/>
                <a:gd name="connsiteY126" fmla="*/ 2356941 h 4538749"/>
                <a:gd name="connsiteX127" fmla="*/ 5551290 w 6371569"/>
                <a:gd name="connsiteY127" fmla="*/ 2315666 h 4538749"/>
                <a:gd name="connsiteX128" fmla="*/ 5611615 w 6371569"/>
                <a:gd name="connsiteY128" fmla="*/ 2302966 h 4538749"/>
                <a:gd name="connsiteX129" fmla="*/ 5722740 w 6371569"/>
                <a:gd name="connsiteY129" fmla="*/ 2331541 h 4538749"/>
                <a:gd name="connsiteX130" fmla="*/ 5843390 w 6371569"/>
                <a:gd name="connsiteY130" fmla="*/ 2299791 h 4538749"/>
                <a:gd name="connsiteX131" fmla="*/ 6071990 w 6371569"/>
                <a:gd name="connsiteY131" fmla="*/ 2312491 h 4538749"/>
                <a:gd name="connsiteX132" fmla="*/ 6230740 w 6371569"/>
                <a:gd name="connsiteY132" fmla="*/ 2331541 h 4538749"/>
                <a:gd name="connsiteX133" fmla="*/ 6338690 w 6371569"/>
                <a:gd name="connsiteY133" fmla="*/ 2325191 h 4538749"/>
                <a:gd name="connsiteX134" fmla="*/ 6370440 w 6371569"/>
                <a:gd name="connsiteY134" fmla="*/ 2236291 h 4538749"/>
                <a:gd name="connsiteX135" fmla="*/ 6306940 w 6371569"/>
                <a:gd name="connsiteY135" fmla="*/ 2102941 h 4538749"/>
                <a:gd name="connsiteX136" fmla="*/ 6300590 w 6371569"/>
                <a:gd name="connsiteY136" fmla="*/ 2033091 h 4538749"/>
                <a:gd name="connsiteX137" fmla="*/ 6281540 w 6371569"/>
                <a:gd name="connsiteY137" fmla="*/ 1969591 h 4538749"/>
                <a:gd name="connsiteX138" fmla="*/ 6268840 w 6371569"/>
                <a:gd name="connsiteY138" fmla="*/ 1937841 h 4538749"/>
                <a:gd name="connsiteX139" fmla="*/ 6249790 w 6371569"/>
                <a:gd name="connsiteY139" fmla="*/ 1899741 h 4538749"/>
                <a:gd name="connsiteX140" fmla="*/ 6243440 w 6371569"/>
                <a:gd name="connsiteY140" fmla="*/ 1874341 h 4538749"/>
                <a:gd name="connsiteX141" fmla="*/ 6256140 w 6371569"/>
                <a:gd name="connsiteY141" fmla="*/ 1753691 h 4538749"/>
                <a:gd name="connsiteX142" fmla="*/ 6230740 w 6371569"/>
                <a:gd name="connsiteY142" fmla="*/ 1677491 h 4538749"/>
                <a:gd name="connsiteX143" fmla="*/ 6211690 w 6371569"/>
                <a:gd name="connsiteY143" fmla="*/ 1569541 h 4538749"/>
                <a:gd name="connsiteX144" fmla="*/ 6059290 w 6371569"/>
                <a:gd name="connsiteY144" fmla="*/ 1474291 h 4538749"/>
                <a:gd name="connsiteX145" fmla="*/ 6002140 w 6371569"/>
                <a:gd name="connsiteY145" fmla="*/ 1461591 h 4538749"/>
                <a:gd name="connsiteX146" fmla="*/ 5964040 w 6371569"/>
                <a:gd name="connsiteY146" fmla="*/ 1448891 h 4538749"/>
                <a:gd name="connsiteX147" fmla="*/ 5944990 w 6371569"/>
                <a:gd name="connsiteY147" fmla="*/ 1442541 h 4538749"/>
                <a:gd name="connsiteX148" fmla="*/ 5887840 w 6371569"/>
                <a:gd name="connsiteY148" fmla="*/ 1429841 h 4538749"/>
                <a:gd name="connsiteX149" fmla="*/ 5868790 w 6371569"/>
                <a:gd name="connsiteY149" fmla="*/ 1423491 h 4538749"/>
                <a:gd name="connsiteX150" fmla="*/ 5690990 w 6371569"/>
                <a:gd name="connsiteY150" fmla="*/ 1436191 h 4538749"/>
                <a:gd name="connsiteX151" fmla="*/ 5462390 w 6371569"/>
                <a:gd name="connsiteY151" fmla="*/ 1544141 h 4538749"/>
                <a:gd name="connsiteX152" fmla="*/ 5341740 w 6371569"/>
                <a:gd name="connsiteY152" fmla="*/ 1591766 h 4538749"/>
                <a:gd name="connsiteX153" fmla="*/ 5179815 w 6371569"/>
                <a:gd name="connsiteY153" fmla="*/ 1547316 h 4538749"/>
                <a:gd name="connsiteX154" fmla="*/ 5065515 w 6371569"/>
                <a:gd name="connsiteY154" fmla="*/ 1512391 h 4538749"/>
                <a:gd name="connsiteX155" fmla="*/ 4966658 w 6371569"/>
                <a:gd name="connsiteY155" fmla="*/ 1452068 h 4538749"/>
                <a:gd name="connsiteX156" fmla="*/ 4884108 w 6371569"/>
                <a:gd name="connsiteY156" fmla="*/ 1442543 h 4538749"/>
                <a:gd name="connsiteX157" fmla="*/ 4823783 w 6371569"/>
                <a:gd name="connsiteY157" fmla="*/ 1436193 h 4538749"/>
                <a:gd name="connsiteX158" fmla="*/ 4728965 w 6371569"/>
                <a:gd name="connsiteY158" fmla="*/ 1499691 h 4538749"/>
                <a:gd name="connsiteX159" fmla="*/ 4605140 w 6371569"/>
                <a:gd name="connsiteY159" fmla="*/ 1490166 h 4538749"/>
                <a:gd name="connsiteX160" fmla="*/ 4525765 w 6371569"/>
                <a:gd name="connsiteY160" fmla="*/ 1464766 h 4538749"/>
                <a:gd name="connsiteX161" fmla="*/ 4455915 w 6371569"/>
                <a:gd name="connsiteY161" fmla="*/ 1474291 h 4538749"/>
                <a:gd name="connsiteX162" fmla="*/ 4351140 w 6371569"/>
                <a:gd name="connsiteY162" fmla="*/ 1407616 h 4538749"/>
                <a:gd name="connsiteX163" fmla="*/ 4274940 w 6371569"/>
                <a:gd name="connsiteY163" fmla="*/ 1423491 h 4538749"/>
                <a:gd name="connsiteX164" fmla="*/ 4170165 w 6371569"/>
                <a:gd name="connsiteY164" fmla="*/ 1366341 h 4538749"/>
                <a:gd name="connsiteX165" fmla="*/ 4084440 w 6371569"/>
                <a:gd name="connsiteY165" fmla="*/ 1309191 h 4538749"/>
                <a:gd name="connsiteX166" fmla="*/ 4027290 w 6371569"/>
                <a:gd name="connsiteY166" fmla="*/ 1242516 h 4538749"/>
                <a:gd name="connsiteX167" fmla="*/ 3878065 w 6371569"/>
                <a:gd name="connsiteY167" fmla="*/ 1286966 h 4538749"/>
                <a:gd name="connsiteX168" fmla="*/ 3747890 w 6371569"/>
                <a:gd name="connsiteY168" fmla="*/ 1271091 h 4538749"/>
                <a:gd name="connsiteX169" fmla="*/ 3652640 w 6371569"/>
                <a:gd name="connsiteY169" fmla="*/ 1255216 h 4538749"/>
                <a:gd name="connsiteX170" fmla="*/ 3573265 w 6371569"/>
                <a:gd name="connsiteY170" fmla="*/ 1277441 h 4538749"/>
                <a:gd name="connsiteX171" fmla="*/ 3487540 w 6371569"/>
                <a:gd name="connsiteY171" fmla="*/ 1404441 h 4538749"/>
                <a:gd name="connsiteX172" fmla="*/ 3515683 w 6371569"/>
                <a:gd name="connsiteY172" fmla="*/ 1499693 h 4538749"/>
                <a:gd name="connsiteX173" fmla="*/ 3465315 w 6371569"/>
                <a:gd name="connsiteY173" fmla="*/ 1506041 h 4538749"/>
                <a:gd name="connsiteX174" fmla="*/ 3357365 w 6371569"/>
                <a:gd name="connsiteY174" fmla="*/ 1563191 h 4538749"/>
                <a:gd name="connsiteX175" fmla="*/ 3281165 w 6371569"/>
                <a:gd name="connsiteY175" fmla="*/ 1521916 h 4538749"/>
                <a:gd name="connsiteX176" fmla="*/ 3230365 w 6371569"/>
                <a:gd name="connsiteY176" fmla="*/ 1477466 h 4538749"/>
                <a:gd name="connsiteX177" fmla="*/ 3176390 w 6371569"/>
                <a:gd name="connsiteY177" fmla="*/ 1429841 h 4538749"/>
                <a:gd name="connsiteX178" fmla="*/ 3157340 w 6371569"/>
                <a:gd name="connsiteY178" fmla="*/ 1410791 h 4538749"/>
                <a:gd name="connsiteX179" fmla="*/ 3150990 w 6371569"/>
                <a:gd name="connsiteY179" fmla="*/ 1439366 h 4538749"/>
                <a:gd name="connsiteX180" fmla="*/ 3128765 w 6371569"/>
                <a:gd name="connsiteY180" fmla="*/ 1413966 h 4538749"/>
                <a:gd name="connsiteX181" fmla="*/ 3093840 w 6371569"/>
                <a:gd name="connsiteY181" fmla="*/ 1394916 h 4538749"/>
                <a:gd name="connsiteX182" fmla="*/ 3077965 w 6371569"/>
                <a:gd name="connsiteY182" fmla="*/ 1359991 h 4538749"/>
                <a:gd name="connsiteX183" fmla="*/ 3043040 w 6371569"/>
                <a:gd name="connsiteY183" fmla="*/ 1321891 h 4538749"/>
                <a:gd name="connsiteX184" fmla="*/ 3017640 w 6371569"/>
                <a:gd name="connsiteY184" fmla="*/ 1271091 h 4538749"/>
                <a:gd name="connsiteX185" fmla="*/ 3030340 w 6371569"/>
                <a:gd name="connsiteY185" fmla="*/ 1232991 h 4538749"/>
                <a:gd name="connsiteX186" fmla="*/ 3011290 w 6371569"/>
                <a:gd name="connsiteY186" fmla="*/ 1213941 h 4538749"/>
                <a:gd name="connsiteX187" fmla="*/ 2985890 w 6371569"/>
                <a:gd name="connsiteY187" fmla="*/ 1194891 h 4538749"/>
                <a:gd name="connsiteX188" fmla="*/ 2966840 w 6371569"/>
                <a:gd name="connsiteY188" fmla="*/ 1169491 h 4538749"/>
                <a:gd name="connsiteX189" fmla="*/ 2935090 w 6371569"/>
                <a:gd name="connsiteY189" fmla="*/ 1166316 h 4538749"/>
                <a:gd name="connsiteX190" fmla="*/ 2862065 w 6371569"/>
                <a:gd name="connsiteY190" fmla="*/ 1102816 h 4538749"/>
                <a:gd name="connsiteX191" fmla="*/ 2823965 w 6371569"/>
                <a:gd name="connsiteY191" fmla="*/ 1086941 h 4538749"/>
                <a:gd name="connsiteX192" fmla="*/ 2785865 w 6371569"/>
                <a:gd name="connsiteY192" fmla="*/ 1052016 h 4538749"/>
                <a:gd name="connsiteX193" fmla="*/ 2801740 w 6371569"/>
                <a:gd name="connsiteY193" fmla="*/ 1004391 h 4538749"/>
                <a:gd name="connsiteX194" fmla="*/ 2757290 w 6371569"/>
                <a:gd name="connsiteY194" fmla="*/ 966291 h 4538749"/>
                <a:gd name="connsiteX195" fmla="*/ 2719190 w 6371569"/>
                <a:gd name="connsiteY195" fmla="*/ 928191 h 4538749"/>
                <a:gd name="connsiteX196" fmla="*/ 2700140 w 6371569"/>
                <a:gd name="connsiteY196" fmla="*/ 915491 h 4538749"/>
                <a:gd name="connsiteX197" fmla="*/ 2655690 w 6371569"/>
                <a:gd name="connsiteY197" fmla="*/ 871041 h 4538749"/>
                <a:gd name="connsiteX198" fmla="*/ 2630290 w 6371569"/>
                <a:gd name="connsiteY198" fmla="*/ 832941 h 4538749"/>
                <a:gd name="connsiteX199" fmla="*/ 2598540 w 6371569"/>
                <a:gd name="connsiteY199" fmla="*/ 801191 h 4538749"/>
                <a:gd name="connsiteX200" fmla="*/ 2585840 w 6371569"/>
                <a:gd name="connsiteY200" fmla="*/ 782141 h 4538749"/>
                <a:gd name="connsiteX201" fmla="*/ 2522340 w 6371569"/>
                <a:gd name="connsiteY201" fmla="*/ 744041 h 4538749"/>
                <a:gd name="connsiteX202" fmla="*/ 2503290 w 6371569"/>
                <a:gd name="connsiteY202" fmla="*/ 724991 h 4538749"/>
                <a:gd name="connsiteX203" fmla="*/ 2452490 w 6371569"/>
                <a:gd name="connsiteY203" fmla="*/ 693241 h 4538749"/>
                <a:gd name="connsiteX204" fmla="*/ 2376290 w 6371569"/>
                <a:gd name="connsiteY204" fmla="*/ 642441 h 4538749"/>
                <a:gd name="connsiteX205" fmla="*/ 2331840 w 6371569"/>
                <a:gd name="connsiteY205" fmla="*/ 585291 h 4538749"/>
                <a:gd name="connsiteX206" fmla="*/ 2293740 w 6371569"/>
                <a:gd name="connsiteY206" fmla="*/ 547191 h 4538749"/>
                <a:gd name="connsiteX207" fmla="*/ 2268340 w 6371569"/>
                <a:gd name="connsiteY207" fmla="*/ 496391 h 4538749"/>
                <a:gd name="connsiteX208" fmla="*/ 2223890 w 6371569"/>
                <a:gd name="connsiteY208" fmla="*/ 350341 h 4538749"/>
                <a:gd name="connsiteX209" fmla="*/ 2211190 w 6371569"/>
                <a:gd name="connsiteY209" fmla="*/ 331291 h 4538749"/>
                <a:gd name="connsiteX210" fmla="*/ 2204840 w 6371569"/>
                <a:gd name="connsiteY210" fmla="*/ 312241 h 4538749"/>
                <a:gd name="connsiteX211" fmla="*/ 2179440 w 6371569"/>
                <a:gd name="connsiteY211" fmla="*/ 274141 h 4538749"/>
                <a:gd name="connsiteX212" fmla="*/ 2122290 w 6371569"/>
                <a:gd name="connsiteY212" fmla="*/ 134441 h 4538749"/>
                <a:gd name="connsiteX213" fmla="*/ 2096890 w 6371569"/>
                <a:gd name="connsiteY213" fmla="*/ 96341 h 4538749"/>
                <a:gd name="connsiteX214" fmla="*/ 2071490 w 6371569"/>
                <a:gd name="connsiteY214" fmla="*/ 89991 h 4538749"/>
                <a:gd name="connsiteX215" fmla="*/ 2001640 w 6371569"/>
                <a:gd name="connsiteY215" fmla="*/ 58241 h 4538749"/>
                <a:gd name="connsiteX216" fmla="*/ 1982590 w 6371569"/>
                <a:gd name="connsiteY216" fmla="*/ 45541 h 4538749"/>
                <a:gd name="connsiteX217" fmla="*/ 1684140 w 6371569"/>
                <a:gd name="connsiteY217" fmla="*/ 26491 h 4538749"/>
                <a:gd name="connsiteX218" fmla="*/ 763390 w 6371569"/>
                <a:gd name="connsiteY218" fmla="*/ 13791 h 4538749"/>
                <a:gd name="connsiteX219" fmla="*/ 503040 w 6371569"/>
                <a:gd name="connsiteY219" fmla="*/ 1091 h 4538749"/>
                <a:gd name="connsiteX220" fmla="*/ 452240 w 6371569"/>
                <a:gd name="connsiteY220" fmla="*/ 20141 h 4538749"/>
                <a:gd name="connsiteX221" fmla="*/ 134740 w 6371569"/>
                <a:gd name="connsiteY221" fmla="*/ 20141 h 4538749"/>
                <a:gd name="connsiteX222" fmla="*/ 45840 w 6371569"/>
                <a:gd name="connsiteY222" fmla="*/ 64591 h 4538749"/>
                <a:gd name="connsiteX223" fmla="*/ 26790 w 6371569"/>
                <a:gd name="connsiteY223" fmla="*/ 229691 h 4538749"/>
                <a:gd name="connsiteX224" fmla="*/ 7740 w 6371569"/>
                <a:gd name="connsiteY224" fmla="*/ 369391 h 4538749"/>
                <a:gd name="connsiteX225" fmla="*/ 20440 w 6371569"/>
                <a:gd name="connsiteY225"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77628 w 6371569"/>
                <a:gd name="connsiteY19" fmla="*/ 3899198 h 4538749"/>
                <a:gd name="connsiteX20" fmla="*/ 425253 w 6371569"/>
                <a:gd name="connsiteY20" fmla="*/ 3961110 h 4538749"/>
                <a:gd name="connsiteX21" fmla="*/ 412552 w 6371569"/>
                <a:gd name="connsiteY21" fmla="*/ 3993653 h 4538749"/>
                <a:gd name="connsiteX22" fmla="*/ 428789 w 6371569"/>
                <a:gd name="connsiteY22" fmla="*/ 4046043 h 4538749"/>
                <a:gd name="connsiteX23" fmla="*/ 516534 w 6371569"/>
                <a:gd name="connsiteY23" fmla="*/ 4032547 h 4538749"/>
                <a:gd name="connsiteX24" fmla="*/ 553046 w 6371569"/>
                <a:gd name="connsiteY24" fmla="*/ 4084141 h 4538749"/>
                <a:gd name="connsiteX25" fmla="*/ 622103 w 6371569"/>
                <a:gd name="connsiteY25" fmla="*/ 4055566 h 4538749"/>
                <a:gd name="connsiteX26" fmla="*/ 653059 w 6371569"/>
                <a:gd name="connsiteY26" fmla="*/ 4041278 h 4538749"/>
                <a:gd name="connsiteX27" fmla="*/ 610990 w 6371569"/>
                <a:gd name="connsiteY27" fmla="*/ 3958728 h 4538749"/>
                <a:gd name="connsiteX28" fmla="*/ 714177 w 6371569"/>
                <a:gd name="connsiteY28" fmla="*/ 3892847 h 4538749"/>
                <a:gd name="connsiteX29" fmla="*/ 822127 w 6371569"/>
                <a:gd name="connsiteY29" fmla="*/ 3892847 h 4538749"/>
                <a:gd name="connsiteX30" fmla="*/ 927696 w 6371569"/>
                <a:gd name="connsiteY30" fmla="*/ 3941266 h 4538749"/>
                <a:gd name="connsiteX31" fmla="*/ 1008659 w 6371569"/>
                <a:gd name="connsiteY31" fmla="*/ 3991272 h 4538749"/>
                <a:gd name="connsiteX32" fmla="*/ 1087240 w 6371569"/>
                <a:gd name="connsiteY32" fmla="*/ 4040485 h 4538749"/>
                <a:gd name="connsiteX33" fmla="*/ 1114228 w 6371569"/>
                <a:gd name="connsiteY33" fmla="*/ 4041278 h 4538749"/>
                <a:gd name="connsiteX34" fmla="*/ 1161852 w 6371569"/>
                <a:gd name="connsiteY34" fmla="*/ 4025403 h 4538749"/>
                <a:gd name="connsiteX35" fmla="*/ 1238846 w 6371569"/>
                <a:gd name="connsiteY35" fmla="*/ 3996829 h 4538749"/>
                <a:gd name="connsiteX36" fmla="*/ 1364258 w 6371569"/>
                <a:gd name="connsiteY36" fmla="*/ 4030166 h 4538749"/>
                <a:gd name="connsiteX37" fmla="*/ 1446809 w 6371569"/>
                <a:gd name="connsiteY37" fmla="*/ 4088904 h 4538749"/>
                <a:gd name="connsiteX38" fmla="*/ 1492053 w 6371569"/>
                <a:gd name="connsiteY38" fmla="*/ 4128591 h 4538749"/>
                <a:gd name="connsiteX39" fmla="*/ 1576984 w 6371569"/>
                <a:gd name="connsiteY39" fmla="*/ 4184154 h 4538749"/>
                <a:gd name="connsiteX40" fmla="*/ 1626196 w 6371569"/>
                <a:gd name="connsiteY40" fmla="*/ 4239716 h 4538749"/>
                <a:gd name="connsiteX41" fmla="*/ 1723827 w 6371569"/>
                <a:gd name="connsiteY41" fmla="*/ 4276229 h 4538749"/>
                <a:gd name="connsiteX42" fmla="*/ 1823839 w 6371569"/>
                <a:gd name="connsiteY42" fmla="*/ 4304010 h 4538749"/>
                <a:gd name="connsiteX43" fmla="*/ 1888134 w 6371569"/>
                <a:gd name="connsiteY43" fmla="*/ 4349253 h 4538749"/>
                <a:gd name="connsiteX44" fmla="*/ 1933377 w 6371569"/>
                <a:gd name="connsiteY44" fmla="*/ 4373860 h 4538749"/>
                <a:gd name="connsiteX45" fmla="*/ 1965921 w 6371569"/>
                <a:gd name="connsiteY45" fmla="*/ 4402435 h 4538749"/>
                <a:gd name="connsiteX46" fmla="*/ 2134990 w 6371569"/>
                <a:gd name="connsiteY46" fmla="*/ 4447678 h 4538749"/>
                <a:gd name="connsiteX47" fmla="*/ 2227065 w 6371569"/>
                <a:gd name="connsiteY47" fmla="*/ 4527053 h 4538749"/>
                <a:gd name="connsiteX48" fmla="*/ 2283783 w 6371569"/>
                <a:gd name="connsiteY48" fmla="*/ 4531818 h 4538749"/>
                <a:gd name="connsiteX49" fmla="*/ 2335809 w 6371569"/>
                <a:gd name="connsiteY49" fmla="*/ 4478635 h 4538749"/>
                <a:gd name="connsiteX50" fmla="*/ 2405658 w 6371569"/>
                <a:gd name="connsiteY50" fmla="*/ 4398466 h 4538749"/>
                <a:gd name="connsiteX51" fmla="*/ 2500909 w 6371569"/>
                <a:gd name="connsiteY51" fmla="*/ 4357191 h 4538749"/>
                <a:gd name="connsiteX52" fmla="*/ 2610014 w 6371569"/>
                <a:gd name="connsiteY52" fmla="*/ 4236544 h 4538749"/>
                <a:gd name="connsiteX53" fmla="*/ 2681090 w 6371569"/>
                <a:gd name="connsiteY53" fmla="*/ 4139704 h 4538749"/>
                <a:gd name="connsiteX54" fmla="*/ 2794596 w 6371569"/>
                <a:gd name="connsiteY54" fmla="*/ 4075410 h 4538749"/>
                <a:gd name="connsiteX55" fmla="*/ 2925565 w 6371569"/>
                <a:gd name="connsiteY55" fmla="*/ 3997622 h 4538749"/>
                <a:gd name="connsiteX56" fmla="*/ 3014465 w 6371569"/>
                <a:gd name="connsiteY56" fmla="*/ 3935710 h 4538749"/>
                <a:gd name="connsiteX57" fmla="*/ 3093840 w 6371569"/>
                <a:gd name="connsiteY57" fmla="*/ 3920629 h 4538749"/>
                <a:gd name="connsiteX58" fmla="*/ 3170040 w 6371569"/>
                <a:gd name="connsiteY58" fmla="*/ 3931741 h 4538749"/>
                <a:gd name="connsiteX59" fmla="*/ 3255765 w 6371569"/>
                <a:gd name="connsiteY59" fmla="*/ 3918247 h 4538749"/>
                <a:gd name="connsiteX60" fmla="*/ 3246240 w 6371569"/>
                <a:gd name="connsiteY60" fmla="*/ 3887291 h 4538749"/>
                <a:gd name="connsiteX61" fmla="*/ 3258940 w 6371569"/>
                <a:gd name="connsiteY61" fmla="*/ 3868241 h 4538749"/>
                <a:gd name="connsiteX62" fmla="*/ 3284340 w 6371569"/>
                <a:gd name="connsiteY62" fmla="*/ 3849191 h 4538749"/>
                <a:gd name="connsiteX63" fmla="*/ 3256558 w 6371569"/>
                <a:gd name="connsiteY63" fmla="*/ 3725366 h 4538749"/>
                <a:gd name="connsiteX64" fmla="*/ 3141465 w 6371569"/>
                <a:gd name="connsiteY64" fmla="*/ 3747591 h 4538749"/>
                <a:gd name="connsiteX65" fmla="*/ 3048958 w 6371569"/>
                <a:gd name="connsiteY65" fmla="*/ 3782518 h 4538749"/>
                <a:gd name="connsiteX66" fmla="*/ 3030340 w 6371569"/>
                <a:gd name="connsiteY66" fmla="*/ 3731716 h 4538749"/>
                <a:gd name="connsiteX67" fmla="*/ 3119240 w 6371569"/>
                <a:gd name="connsiteY67" fmla="*/ 3690441 h 4538749"/>
                <a:gd name="connsiteX68" fmla="*/ 3182740 w 6371569"/>
                <a:gd name="connsiteY68" fmla="*/ 3623766 h 4538749"/>
                <a:gd name="connsiteX69" fmla="*/ 3233540 w 6371569"/>
                <a:gd name="connsiteY69" fmla="*/ 3595191 h 4538749"/>
                <a:gd name="connsiteX70" fmla="*/ 3290690 w 6371569"/>
                <a:gd name="connsiteY70" fmla="*/ 3544391 h 4538749"/>
                <a:gd name="connsiteX71" fmla="*/ 3338315 w 6371569"/>
                <a:gd name="connsiteY71" fmla="*/ 3534866 h 4538749"/>
                <a:gd name="connsiteX72" fmla="*/ 3370065 w 6371569"/>
                <a:gd name="connsiteY72" fmla="*/ 3490416 h 4538749"/>
                <a:gd name="connsiteX73" fmla="*/ 3449440 w 6371569"/>
                <a:gd name="connsiteY73" fmla="*/ 3461841 h 4538749"/>
                <a:gd name="connsiteX74" fmla="*/ 3474840 w 6371569"/>
                <a:gd name="connsiteY74" fmla="*/ 3398341 h 4538749"/>
                <a:gd name="connsiteX75" fmla="*/ 3522465 w 6371569"/>
                <a:gd name="connsiteY75" fmla="*/ 3398341 h 4538749"/>
                <a:gd name="connsiteX76" fmla="*/ 3611365 w 6371569"/>
                <a:gd name="connsiteY76" fmla="*/ 3347541 h 4538749"/>
                <a:gd name="connsiteX77" fmla="*/ 3681215 w 6371569"/>
                <a:gd name="connsiteY77" fmla="*/ 3328491 h 4538749"/>
                <a:gd name="connsiteX78" fmla="*/ 3751065 w 6371569"/>
                <a:gd name="connsiteY78" fmla="*/ 3312616 h 4538749"/>
                <a:gd name="connsiteX79" fmla="*/ 3805040 w 6371569"/>
                <a:gd name="connsiteY79" fmla="*/ 3274516 h 4538749"/>
                <a:gd name="connsiteX80" fmla="*/ 3805040 w 6371569"/>
                <a:gd name="connsiteY80" fmla="*/ 3220541 h 4538749"/>
                <a:gd name="connsiteX81" fmla="*/ 3823658 w 6371569"/>
                <a:gd name="connsiteY81" fmla="*/ 3131643 h 4538749"/>
                <a:gd name="connsiteX82" fmla="*/ 3770115 w 6371569"/>
                <a:gd name="connsiteY82" fmla="*/ 3099891 h 4538749"/>
                <a:gd name="connsiteX83" fmla="*/ 3706615 w 6371569"/>
                <a:gd name="connsiteY83" fmla="*/ 3045916 h 4538749"/>
                <a:gd name="connsiteX84" fmla="*/ 3760590 w 6371569"/>
                <a:gd name="connsiteY84" fmla="*/ 2928441 h 4538749"/>
                <a:gd name="connsiteX85" fmla="*/ 3735190 w 6371569"/>
                <a:gd name="connsiteY85" fmla="*/ 2896691 h 4538749"/>
                <a:gd name="connsiteX86" fmla="*/ 3684390 w 6371569"/>
                <a:gd name="connsiteY86" fmla="*/ 2833191 h 4538749"/>
                <a:gd name="connsiteX87" fmla="*/ 3671690 w 6371569"/>
                <a:gd name="connsiteY87" fmla="*/ 2814141 h 4538749"/>
                <a:gd name="connsiteX88" fmla="*/ 3689152 w 6371569"/>
                <a:gd name="connsiteY88" fmla="*/ 2767310 h 4538749"/>
                <a:gd name="connsiteX89" fmla="*/ 3740747 w 6371569"/>
                <a:gd name="connsiteY89" fmla="*/ 2687142 h 4538749"/>
                <a:gd name="connsiteX90" fmla="*/ 3755827 w 6371569"/>
                <a:gd name="connsiteY90" fmla="*/ 2641897 h 4538749"/>
                <a:gd name="connsiteX91" fmla="*/ 3857427 w 6371569"/>
                <a:gd name="connsiteY91" fmla="*/ 2628404 h 4538749"/>
                <a:gd name="connsiteX92" fmla="*/ 3923309 w 6371569"/>
                <a:gd name="connsiteY92" fmla="*/ 2560141 h 4538749"/>
                <a:gd name="connsiteX93" fmla="*/ 3955421 w 6371569"/>
                <a:gd name="connsiteY93" fmla="*/ 2564906 h 4538749"/>
                <a:gd name="connsiteX94" fmla="*/ 4013003 w 6371569"/>
                <a:gd name="connsiteY94" fmla="*/ 2495848 h 4538749"/>
                <a:gd name="connsiteX95" fmla="*/ 4097934 w 6371569"/>
                <a:gd name="connsiteY95" fmla="*/ 2480766 h 4538749"/>
                <a:gd name="connsiteX96" fmla="*/ 4136034 w 6371569"/>
                <a:gd name="connsiteY96" fmla="*/ 2503785 h 4538749"/>
                <a:gd name="connsiteX97" fmla="*/ 4221759 w 6371569"/>
                <a:gd name="connsiteY97" fmla="*/ 2636340 h 4538749"/>
                <a:gd name="connsiteX98" fmla="*/ 4318597 w 6371569"/>
                <a:gd name="connsiteY98" fmla="*/ 2665709 h 4538749"/>
                <a:gd name="connsiteX99" fmla="*/ 4294784 w 6371569"/>
                <a:gd name="connsiteY99" fmla="*/ 2748260 h 4538749"/>
                <a:gd name="connsiteX100" fmla="*/ 4382096 w 6371569"/>
                <a:gd name="connsiteY100" fmla="*/ 2795091 h 4538749"/>
                <a:gd name="connsiteX101" fmla="*/ 4441628 w 6371569"/>
                <a:gd name="connsiteY101" fmla="*/ 2847478 h 4538749"/>
                <a:gd name="connsiteX102" fmla="*/ 4461471 w 6371569"/>
                <a:gd name="connsiteY102" fmla="*/ 2954635 h 4538749"/>
                <a:gd name="connsiteX103" fmla="*/ 4513859 w 6371569"/>
                <a:gd name="connsiteY103" fmla="*/ 3034804 h 4538749"/>
                <a:gd name="connsiteX104" fmla="*/ 4559896 w 6371569"/>
                <a:gd name="connsiteY104" fmla="*/ 3091953 h 4538749"/>
                <a:gd name="connsiteX105" fmla="*/ 4572958 w 6371569"/>
                <a:gd name="connsiteY105" fmla="*/ 3153868 h 4538749"/>
                <a:gd name="connsiteX106" fmla="*/ 4617408 w 6371569"/>
                <a:gd name="connsiteY106" fmla="*/ 3207843 h 4538749"/>
                <a:gd name="connsiteX107" fmla="*/ 4655508 w 6371569"/>
                <a:gd name="connsiteY107" fmla="*/ 3204668 h 4538749"/>
                <a:gd name="connsiteX108" fmla="*/ 4756747 w 6371569"/>
                <a:gd name="connsiteY108" fmla="*/ 3203872 h 4538749"/>
                <a:gd name="connsiteX109" fmla="*/ 4830565 w 6371569"/>
                <a:gd name="connsiteY109" fmla="*/ 3077666 h 4538749"/>
                <a:gd name="connsiteX110" fmla="*/ 4897240 w 6371569"/>
                <a:gd name="connsiteY110" fmla="*/ 2912566 h 4538749"/>
                <a:gd name="connsiteX111" fmla="*/ 4932165 w 6371569"/>
                <a:gd name="connsiteY111" fmla="*/ 2772866 h 4538749"/>
                <a:gd name="connsiteX112" fmla="*/ 4982965 w 6371569"/>
                <a:gd name="connsiteY112" fmla="*/ 2703016 h 4538749"/>
                <a:gd name="connsiteX113" fmla="*/ 5055990 w 6371569"/>
                <a:gd name="connsiteY113" fmla="*/ 2722066 h 4538749"/>
                <a:gd name="connsiteX114" fmla="*/ 5113140 w 6371569"/>
                <a:gd name="connsiteY114" fmla="*/ 2753816 h 4538749"/>
                <a:gd name="connsiteX115" fmla="*/ 5192515 w 6371569"/>
                <a:gd name="connsiteY115" fmla="*/ 2795091 h 4538749"/>
                <a:gd name="connsiteX116" fmla="*/ 5373490 w 6371569"/>
                <a:gd name="connsiteY116" fmla="*/ 2836366 h 4538749"/>
                <a:gd name="connsiteX117" fmla="*/ 5519108 w 6371569"/>
                <a:gd name="connsiteY117" fmla="*/ 2893518 h 4538749"/>
                <a:gd name="connsiteX118" fmla="*/ 5586215 w 6371569"/>
                <a:gd name="connsiteY118" fmla="*/ 2842716 h 4538749"/>
                <a:gd name="connsiteX119" fmla="*/ 5538590 w 6371569"/>
                <a:gd name="connsiteY119" fmla="*/ 2728416 h 4538749"/>
                <a:gd name="connsiteX120" fmla="*/ 5573515 w 6371569"/>
                <a:gd name="connsiteY120" fmla="*/ 2687141 h 4538749"/>
                <a:gd name="connsiteX121" fmla="*/ 5611183 w 6371569"/>
                <a:gd name="connsiteY121" fmla="*/ 2680793 h 4538749"/>
                <a:gd name="connsiteX122" fmla="*/ 5592133 w 6371569"/>
                <a:gd name="connsiteY122" fmla="*/ 2636343 h 4538749"/>
                <a:gd name="connsiteX123" fmla="*/ 5497315 w 6371569"/>
                <a:gd name="connsiteY123" fmla="*/ 2598241 h 4538749"/>
                <a:gd name="connsiteX124" fmla="*/ 5500490 w 6371569"/>
                <a:gd name="connsiteY124" fmla="*/ 2534741 h 4538749"/>
                <a:gd name="connsiteX125" fmla="*/ 5586215 w 6371569"/>
                <a:gd name="connsiteY125" fmla="*/ 2436316 h 4538749"/>
                <a:gd name="connsiteX126" fmla="*/ 5532240 w 6371569"/>
                <a:gd name="connsiteY126" fmla="*/ 2356941 h 4538749"/>
                <a:gd name="connsiteX127" fmla="*/ 5551290 w 6371569"/>
                <a:gd name="connsiteY127" fmla="*/ 2315666 h 4538749"/>
                <a:gd name="connsiteX128" fmla="*/ 5611615 w 6371569"/>
                <a:gd name="connsiteY128" fmla="*/ 2302966 h 4538749"/>
                <a:gd name="connsiteX129" fmla="*/ 5722740 w 6371569"/>
                <a:gd name="connsiteY129" fmla="*/ 2331541 h 4538749"/>
                <a:gd name="connsiteX130" fmla="*/ 5843390 w 6371569"/>
                <a:gd name="connsiteY130" fmla="*/ 2299791 h 4538749"/>
                <a:gd name="connsiteX131" fmla="*/ 6071990 w 6371569"/>
                <a:gd name="connsiteY131" fmla="*/ 2312491 h 4538749"/>
                <a:gd name="connsiteX132" fmla="*/ 6230740 w 6371569"/>
                <a:gd name="connsiteY132" fmla="*/ 2331541 h 4538749"/>
                <a:gd name="connsiteX133" fmla="*/ 6338690 w 6371569"/>
                <a:gd name="connsiteY133" fmla="*/ 2325191 h 4538749"/>
                <a:gd name="connsiteX134" fmla="*/ 6370440 w 6371569"/>
                <a:gd name="connsiteY134" fmla="*/ 2236291 h 4538749"/>
                <a:gd name="connsiteX135" fmla="*/ 6306940 w 6371569"/>
                <a:gd name="connsiteY135" fmla="*/ 2102941 h 4538749"/>
                <a:gd name="connsiteX136" fmla="*/ 6300590 w 6371569"/>
                <a:gd name="connsiteY136" fmla="*/ 2033091 h 4538749"/>
                <a:gd name="connsiteX137" fmla="*/ 6281540 w 6371569"/>
                <a:gd name="connsiteY137" fmla="*/ 1969591 h 4538749"/>
                <a:gd name="connsiteX138" fmla="*/ 6268840 w 6371569"/>
                <a:gd name="connsiteY138" fmla="*/ 1937841 h 4538749"/>
                <a:gd name="connsiteX139" fmla="*/ 6249790 w 6371569"/>
                <a:gd name="connsiteY139" fmla="*/ 1899741 h 4538749"/>
                <a:gd name="connsiteX140" fmla="*/ 6243440 w 6371569"/>
                <a:gd name="connsiteY140" fmla="*/ 1874341 h 4538749"/>
                <a:gd name="connsiteX141" fmla="*/ 6256140 w 6371569"/>
                <a:gd name="connsiteY141" fmla="*/ 1753691 h 4538749"/>
                <a:gd name="connsiteX142" fmla="*/ 6230740 w 6371569"/>
                <a:gd name="connsiteY142" fmla="*/ 1677491 h 4538749"/>
                <a:gd name="connsiteX143" fmla="*/ 6211690 w 6371569"/>
                <a:gd name="connsiteY143" fmla="*/ 1569541 h 4538749"/>
                <a:gd name="connsiteX144" fmla="*/ 6059290 w 6371569"/>
                <a:gd name="connsiteY144" fmla="*/ 1474291 h 4538749"/>
                <a:gd name="connsiteX145" fmla="*/ 6002140 w 6371569"/>
                <a:gd name="connsiteY145" fmla="*/ 1461591 h 4538749"/>
                <a:gd name="connsiteX146" fmla="*/ 5964040 w 6371569"/>
                <a:gd name="connsiteY146" fmla="*/ 1448891 h 4538749"/>
                <a:gd name="connsiteX147" fmla="*/ 5944990 w 6371569"/>
                <a:gd name="connsiteY147" fmla="*/ 1442541 h 4538749"/>
                <a:gd name="connsiteX148" fmla="*/ 5887840 w 6371569"/>
                <a:gd name="connsiteY148" fmla="*/ 1429841 h 4538749"/>
                <a:gd name="connsiteX149" fmla="*/ 5868790 w 6371569"/>
                <a:gd name="connsiteY149" fmla="*/ 1423491 h 4538749"/>
                <a:gd name="connsiteX150" fmla="*/ 5690990 w 6371569"/>
                <a:gd name="connsiteY150" fmla="*/ 1436191 h 4538749"/>
                <a:gd name="connsiteX151" fmla="*/ 5462390 w 6371569"/>
                <a:gd name="connsiteY151" fmla="*/ 1544141 h 4538749"/>
                <a:gd name="connsiteX152" fmla="*/ 5341740 w 6371569"/>
                <a:gd name="connsiteY152" fmla="*/ 1591766 h 4538749"/>
                <a:gd name="connsiteX153" fmla="*/ 5179815 w 6371569"/>
                <a:gd name="connsiteY153" fmla="*/ 1547316 h 4538749"/>
                <a:gd name="connsiteX154" fmla="*/ 5065515 w 6371569"/>
                <a:gd name="connsiteY154" fmla="*/ 1512391 h 4538749"/>
                <a:gd name="connsiteX155" fmla="*/ 4966658 w 6371569"/>
                <a:gd name="connsiteY155" fmla="*/ 1452068 h 4538749"/>
                <a:gd name="connsiteX156" fmla="*/ 4884108 w 6371569"/>
                <a:gd name="connsiteY156" fmla="*/ 1442543 h 4538749"/>
                <a:gd name="connsiteX157" fmla="*/ 4823783 w 6371569"/>
                <a:gd name="connsiteY157" fmla="*/ 1436193 h 4538749"/>
                <a:gd name="connsiteX158" fmla="*/ 4728965 w 6371569"/>
                <a:gd name="connsiteY158" fmla="*/ 1499691 h 4538749"/>
                <a:gd name="connsiteX159" fmla="*/ 4605140 w 6371569"/>
                <a:gd name="connsiteY159" fmla="*/ 1490166 h 4538749"/>
                <a:gd name="connsiteX160" fmla="*/ 4525765 w 6371569"/>
                <a:gd name="connsiteY160" fmla="*/ 1464766 h 4538749"/>
                <a:gd name="connsiteX161" fmla="*/ 4455915 w 6371569"/>
                <a:gd name="connsiteY161" fmla="*/ 1474291 h 4538749"/>
                <a:gd name="connsiteX162" fmla="*/ 4351140 w 6371569"/>
                <a:gd name="connsiteY162" fmla="*/ 1407616 h 4538749"/>
                <a:gd name="connsiteX163" fmla="*/ 4274940 w 6371569"/>
                <a:gd name="connsiteY163" fmla="*/ 1423491 h 4538749"/>
                <a:gd name="connsiteX164" fmla="*/ 4170165 w 6371569"/>
                <a:gd name="connsiteY164" fmla="*/ 1366341 h 4538749"/>
                <a:gd name="connsiteX165" fmla="*/ 4084440 w 6371569"/>
                <a:gd name="connsiteY165" fmla="*/ 1309191 h 4538749"/>
                <a:gd name="connsiteX166" fmla="*/ 4027290 w 6371569"/>
                <a:gd name="connsiteY166" fmla="*/ 1242516 h 4538749"/>
                <a:gd name="connsiteX167" fmla="*/ 3878065 w 6371569"/>
                <a:gd name="connsiteY167" fmla="*/ 1286966 h 4538749"/>
                <a:gd name="connsiteX168" fmla="*/ 3747890 w 6371569"/>
                <a:gd name="connsiteY168" fmla="*/ 1271091 h 4538749"/>
                <a:gd name="connsiteX169" fmla="*/ 3652640 w 6371569"/>
                <a:gd name="connsiteY169" fmla="*/ 1255216 h 4538749"/>
                <a:gd name="connsiteX170" fmla="*/ 3573265 w 6371569"/>
                <a:gd name="connsiteY170" fmla="*/ 1277441 h 4538749"/>
                <a:gd name="connsiteX171" fmla="*/ 3487540 w 6371569"/>
                <a:gd name="connsiteY171" fmla="*/ 1404441 h 4538749"/>
                <a:gd name="connsiteX172" fmla="*/ 3515683 w 6371569"/>
                <a:gd name="connsiteY172" fmla="*/ 1499693 h 4538749"/>
                <a:gd name="connsiteX173" fmla="*/ 3465315 w 6371569"/>
                <a:gd name="connsiteY173" fmla="*/ 1506041 h 4538749"/>
                <a:gd name="connsiteX174" fmla="*/ 3357365 w 6371569"/>
                <a:gd name="connsiteY174" fmla="*/ 1563191 h 4538749"/>
                <a:gd name="connsiteX175" fmla="*/ 3281165 w 6371569"/>
                <a:gd name="connsiteY175" fmla="*/ 1521916 h 4538749"/>
                <a:gd name="connsiteX176" fmla="*/ 3230365 w 6371569"/>
                <a:gd name="connsiteY176" fmla="*/ 1477466 h 4538749"/>
                <a:gd name="connsiteX177" fmla="*/ 3176390 w 6371569"/>
                <a:gd name="connsiteY177" fmla="*/ 1429841 h 4538749"/>
                <a:gd name="connsiteX178" fmla="*/ 3157340 w 6371569"/>
                <a:gd name="connsiteY178" fmla="*/ 1410791 h 4538749"/>
                <a:gd name="connsiteX179" fmla="*/ 3150990 w 6371569"/>
                <a:gd name="connsiteY179" fmla="*/ 1439366 h 4538749"/>
                <a:gd name="connsiteX180" fmla="*/ 3128765 w 6371569"/>
                <a:gd name="connsiteY180" fmla="*/ 1413966 h 4538749"/>
                <a:gd name="connsiteX181" fmla="*/ 3093840 w 6371569"/>
                <a:gd name="connsiteY181" fmla="*/ 1394916 h 4538749"/>
                <a:gd name="connsiteX182" fmla="*/ 3077965 w 6371569"/>
                <a:gd name="connsiteY182" fmla="*/ 1359991 h 4538749"/>
                <a:gd name="connsiteX183" fmla="*/ 3043040 w 6371569"/>
                <a:gd name="connsiteY183" fmla="*/ 1321891 h 4538749"/>
                <a:gd name="connsiteX184" fmla="*/ 3017640 w 6371569"/>
                <a:gd name="connsiteY184" fmla="*/ 1271091 h 4538749"/>
                <a:gd name="connsiteX185" fmla="*/ 3030340 w 6371569"/>
                <a:gd name="connsiteY185" fmla="*/ 1232991 h 4538749"/>
                <a:gd name="connsiteX186" fmla="*/ 3011290 w 6371569"/>
                <a:gd name="connsiteY186" fmla="*/ 1213941 h 4538749"/>
                <a:gd name="connsiteX187" fmla="*/ 2985890 w 6371569"/>
                <a:gd name="connsiteY187" fmla="*/ 1194891 h 4538749"/>
                <a:gd name="connsiteX188" fmla="*/ 2966840 w 6371569"/>
                <a:gd name="connsiteY188" fmla="*/ 1169491 h 4538749"/>
                <a:gd name="connsiteX189" fmla="*/ 2935090 w 6371569"/>
                <a:gd name="connsiteY189" fmla="*/ 1166316 h 4538749"/>
                <a:gd name="connsiteX190" fmla="*/ 2862065 w 6371569"/>
                <a:gd name="connsiteY190" fmla="*/ 1102816 h 4538749"/>
                <a:gd name="connsiteX191" fmla="*/ 2823965 w 6371569"/>
                <a:gd name="connsiteY191" fmla="*/ 1086941 h 4538749"/>
                <a:gd name="connsiteX192" fmla="*/ 2785865 w 6371569"/>
                <a:gd name="connsiteY192" fmla="*/ 1052016 h 4538749"/>
                <a:gd name="connsiteX193" fmla="*/ 2801740 w 6371569"/>
                <a:gd name="connsiteY193" fmla="*/ 1004391 h 4538749"/>
                <a:gd name="connsiteX194" fmla="*/ 2757290 w 6371569"/>
                <a:gd name="connsiteY194" fmla="*/ 966291 h 4538749"/>
                <a:gd name="connsiteX195" fmla="*/ 2719190 w 6371569"/>
                <a:gd name="connsiteY195" fmla="*/ 928191 h 4538749"/>
                <a:gd name="connsiteX196" fmla="*/ 2700140 w 6371569"/>
                <a:gd name="connsiteY196" fmla="*/ 915491 h 4538749"/>
                <a:gd name="connsiteX197" fmla="*/ 2655690 w 6371569"/>
                <a:gd name="connsiteY197" fmla="*/ 871041 h 4538749"/>
                <a:gd name="connsiteX198" fmla="*/ 2630290 w 6371569"/>
                <a:gd name="connsiteY198" fmla="*/ 832941 h 4538749"/>
                <a:gd name="connsiteX199" fmla="*/ 2598540 w 6371569"/>
                <a:gd name="connsiteY199" fmla="*/ 801191 h 4538749"/>
                <a:gd name="connsiteX200" fmla="*/ 2585840 w 6371569"/>
                <a:gd name="connsiteY200" fmla="*/ 782141 h 4538749"/>
                <a:gd name="connsiteX201" fmla="*/ 2522340 w 6371569"/>
                <a:gd name="connsiteY201" fmla="*/ 744041 h 4538749"/>
                <a:gd name="connsiteX202" fmla="*/ 2503290 w 6371569"/>
                <a:gd name="connsiteY202" fmla="*/ 724991 h 4538749"/>
                <a:gd name="connsiteX203" fmla="*/ 2452490 w 6371569"/>
                <a:gd name="connsiteY203" fmla="*/ 693241 h 4538749"/>
                <a:gd name="connsiteX204" fmla="*/ 2376290 w 6371569"/>
                <a:gd name="connsiteY204" fmla="*/ 642441 h 4538749"/>
                <a:gd name="connsiteX205" fmla="*/ 2331840 w 6371569"/>
                <a:gd name="connsiteY205" fmla="*/ 585291 h 4538749"/>
                <a:gd name="connsiteX206" fmla="*/ 2293740 w 6371569"/>
                <a:gd name="connsiteY206" fmla="*/ 547191 h 4538749"/>
                <a:gd name="connsiteX207" fmla="*/ 2268340 w 6371569"/>
                <a:gd name="connsiteY207" fmla="*/ 496391 h 4538749"/>
                <a:gd name="connsiteX208" fmla="*/ 2223890 w 6371569"/>
                <a:gd name="connsiteY208" fmla="*/ 350341 h 4538749"/>
                <a:gd name="connsiteX209" fmla="*/ 2211190 w 6371569"/>
                <a:gd name="connsiteY209" fmla="*/ 331291 h 4538749"/>
                <a:gd name="connsiteX210" fmla="*/ 2204840 w 6371569"/>
                <a:gd name="connsiteY210" fmla="*/ 312241 h 4538749"/>
                <a:gd name="connsiteX211" fmla="*/ 2179440 w 6371569"/>
                <a:gd name="connsiteY211" fmla="*/ 274141 h 4538749"/>
                <a:gd name="connsiteX212" fmla="*/ 2122290 w 6371569"/>
                <a:gd name="connsiteY212" fmla="*/ 134441 h 4538749"/>
                <a:gd name="connsiteX213" fmla="*/ 2096890 w 6371569"/>
                <a:gd name="connsiteY213" fmla="*/ 96341 h 4538749"/>
                <a:gd name="connsiteX214" fmla="*/ 2071490 w 6371569"/>
                <a:gd name="connsiteY214" fmla="*/ 89991 h 4538749"/>
                <a:gd name="connsiteX215" fmla="*/ 2001640 w 6371569"/>
                <a:gd name="connsiteY215" fmla="*/ 58241 h 4538749"/>
                <a:gd name="connsiteX216" fmla="*/ 1982590 w 6371569"/>
                <a:gd name="connsiteY216" fmla="*/ 45541 h 4538749"/>
                <a:gd name="connsiteX217" fmla="*/ 1684140 w 6371569"/>
                <a:gd name="connsiteY217" fmla="*/ 26491 h 4538749"/>
                <a:gd name="connsiteX218" fmla="*/ 763390 w 6371569"/>
                <a:gd name="connsiteY218" fmla="*/ 13791 h 4538749"/>
                <a:gd name="connsiteX219" fmla="*/ 503040 w 6371569"/>
                <a:gd name="connsiteY219" fmla="*/ 1091 h 4538749"/>
                <a:gd name="connsiteX220" fmla="*/ 452240 w 6371569"/>
                <a:gd name="connsiteY220" fmla="*/ 20141 h 4538749"/>
                <a:gd name="connsiteX221" fmla="*/ 134740 w 6371569"/>
                <a:gd name="connsiteY221" fmla="*/ 20141 h 4538749"/>
                <a:gd name="connsiteX222" fmla="*/ 45840 w 6371569"/>
                <a:gd name="connsiteY222" fmla="*/ 64591 h 4538749"/>
                <a:gd name="connsiteX223" fmla="*/ 26790 w 6371569"/>
                <a:gd name="connsiteY223" fmla="*/ 229691 h 4538749"/>
                <a:gd name="connsiteX224" fmla="*/ 7740 w 6371569"/>
                <a:gd name="connsiteY224" fmla="*/ 369391 h 4538749"/>
                <a:gd name="connsiteX225" fmla="*/ 20440 w 6371569"/>
                <a:gd name="connsiteY225"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77628 w 6371569"/>
                <a:gd name="connsiteY19" fmla="*/ 3899198 h 4538749"/>
                <a:gd name="connsiteX20" fmla="*/ 425253 w 6371569"/>
                <a:gd name="connsiteY20" fmla="*/ 3961110 h 4538749"/>
                <a:gd name="connsiteX21" fmla="*/ 412552 w 6371569"/>
                <a:gd name="connsiteY21" fmla="*/ 3993653 h 4538749"/>
                <a:gd name="connsiteX22" fmla="*/ 428789 w 6371569"/>
                <a:gd name="connsiteY22" fmla="*/ 4046043 h 4538749"/>
                <a:gd name="connsiteX23" fmla="*/ 471652 w 6371569"/>
                <a:gd name="connsiteY23" fmla="*/ 4043662 h 4538749"/>
                <a:gd name="connsiteX24" fmla="*/ 516534 w 6371569"/>
                <a:gd name="connsiteY24" fmla="*/ 4032547 h 4538749"/>
                <a:gd name="connsiteX25" fmla="*/ 553046 w 6371569"/>
                <a:gd name="connsiteY25" fmla="*/ 4084141 h 4538749"/>
                <a:gd name="connsiteX26" fmla="*/ 622103 w 6371569"/>
                <a:gd name="connsiteY26" fmla="*/ 4055566 h 4538749"/>
                <a:gd name="connsiteX27" fmla="*/ 653059 w 6371569"/>
                <a:gd name="connsiteY27" fmla="*/ 4041278 h 4538749"/>
                <a:gd name="connsiteX28" fmla="*/ 610990 w 6371569"/>
                <a:gd name="connsiteY28" fmla="*/ 3958728 h 4538749"/>
                <a:gd name="connsiteX29" fmla="*/ 714177 w 6371569"/>
                <a:gd name="connsiteY29" fmla="*/ 3892847 h 4538749"/>
                <a:gd name="connsiteX30" fmla="*/ 822127 w 6371569"/>
                <a:gd name="connsiteY30" fmla="*/ 3892847 h 4538749"/>
                <a:gd name="connsiteX31" fmla="*/ 927696 w 6371569"/>
                <a:gd name="connsiteY31" fmla="*/ 3941266 h 4538749"/>
                <a:gd name="connsiteX32" fmla="*/ 1008659 w 6371569"/>
                <a:gd name="connsiteY32" fmla="*/ 3991272 h 4538749"/>
                <a:gd name="connsiteX33" fmla="*/ 1087240 w 6371569"/>
                <a:gd name="connsiteY33" fmla="*/ 4040485 h 4538749"/>
                <a:gd name="connsiteX34" fmla="*/ 1114228 w 6371569"/>
                <a:gd name="connsiteY34" fmla="*/ 4041278 h 4538749"/>
                <a:gd name="connsiteX35" fmla="*/ 1161852 w 6371569"/>
                <a:gd name="connsiteY35" fmla="*/ 4025403 h 4538749"/>
                <a:gd name="connsiteX36" fmla="*/ 1238846 w 6371569"/>
                <a:gd name="connsiteY36" fmla="*/ 3996829 h 4538749"/>
                <a:gd name="connsiteX37" fmla="*/ 1364258 w 6371569"/>
                <a:gd name="connsiteY37" fmla="*/ 4030166 h 4538749"/>
                <a:gd name="connsiteX38" fmla="*/ 1446809 w 6371569"/>
                <a:gd name="connsiteY38" fmla="*/ 4088904 h 4538749"/>
                <a:gd name="connsiteX39" fmla="*/ 1492053 w 6371569"/>
                <a:gd name="connsiteY39" fmla="*/ 4128591 h 4538749"/>
                <a:gd name="connsiteX40" fmla="*/ 1576984 w 6371569"/>
                <a:gd name="connsiteY40" fmla="*/ 4184154 h 4538749"/>
                <a:gd name="connsiteX41" fmla="*/ 1626196 w 6371569"/>
                <a:gd name="connsiteY41" fmla="*/ 4239716 h 4538749"/>
                <a:gd name="connsiteX42" fmla="*/ 1723827 w 6371569"/>
                <a:gd name="connsiteY42" fmla="*/ 4276229 h 4538749"/>
                <a:gd name="connsiteX43" fmla="*/ 1823839 w 6371569"/>
                <a:gd name="connsiteY43" fmla="*/ 4304010 h 4538749"/>
                <a:gd name="connsiteX44" fmla="*/ 1888134 w 6371569"/>
                <a:gd name="connsiteY44" fmla="*/ 4349253 h 4538749"/>
                <a:gd name="connsiteX45" fmla="*/ 1933377 w 6371569"/>
                <a:gd name="connsiteY45" fmla="*/ 4373860 h 4538749"/>
                <a:gd name="connsiteX46" fmla="*/ 1965921 w 6371569"/>
                <a:gd name="connsiteY46" fmla="*/ 4402435 h 4538749"/>
                <a:gd name="connsiteX47" fmla="*/ 2134990 w 6371569"/>
                <a:gd name="connsiteY47" fmla="*/ 4447678 h 4538749"/>
                <a:gd name="connsiteX48" fmla="*/ 2227065 w 6371569"/>
                <a:gd name="connsiteY48" fmla="*/ 4527053 h 4538749"/>
                <a:gd name="connsiteX49" fmla="*/ 2283783 w 6371569"/>
                <a:gd name="connsiteY49" fmla="*/ 4531818 h 4538749"/>
                <a:gd name="connsiteX50" fmla="*/ 2335809 w 6371569"/>
                <a:gd name="connsiteY50" fmla="*/ 4478635 h 4538749"/>
                <a:gd name="connsiteX51" fmla="*/ 2405658 w 6371569"/>
                <a:gd name="connsiteY51" fmla="*/ 4398466 h 4538749"/>
                <a:gd name="connsiteX52" fmla="*/ 2500909 w 6371569"/>
                <a:gd name="connsiteY52" fmla="*/ 4357191 h 4538749"/>
                <a:gd name="connsiteX53" fmla="*/ 2610014 w 6371569"/>
                <a:gd name="connsiteY53" fmla="*/ 4236544 h 4538749"/>
                <a:gd name="connsiteX54" fmla="*/ 2681090 w 6371569"/>
                <a:gd name="connsiteY54" fmla="*/ 4139704 h 4538749"/>
                <a:gd name="connsiteX55" fmla="*/ 2794596 w 6371569"/>
                <a:gd name="connsiteY55" fmla="*/ 4075410 h 4538749"/>
                <a:gd name="connsiteX56" fmla="*/ 2925565 w 6371569"/>
                <a:gd name="connsiteY56" fmla="*/ 3997622 h 4538749"/>
                <a:gd name="connsiteX57" fmla="*/ 3014465 w 6371569"/>
                <a:gd name="connsiteY57" fmla="*/ 3935710 h 4538749"/>
                <a:gd name="connsiteX58" fmla="*/ 3093840 w 6371569"/>
                <a:gd name="connsiteY58" fmla="*/ 3920629 h 4538749"/>
                <a:gd name="connsiteX59" fmla="*/ 3170040 w 6371569"/>
                <a:gd name="connsiteY59" fmla="*/ 3931741 h 4538749"/>
                <a:gd name="connsiteX60" fmla="*/ 3255765 w 6371569"/>
                <a:gd name="connsiteY60" fmla="*/ 3918247 h 4538749"/>
                <a:gd name="connsiteX61" fmla="*/ 3246240 w 6371569"/>
                <a:gd name="connsiteY61" fmla="*/ 3887291 h 4538749"/>
                <a:gd name="connsiteX62" fmla="*/ 3258940 w 6371569"/>
                <a:gd name="connsiteY62" fmla="*/ 3868241 h 4538749"/>
                <a:gd name="connsiteX63" fmla="*/ 3284340 w 6371569"/>
                <a:gd name="connsiteY63" fmla="*/ 3849191 h 4538749"/>
                <a:gd name="connsiteX64" fmla="*/ 3256558 w 6371569"/>
                <a:gd name="connsiteY64" fmla="*/ 3725366 h 4538749"/>
                <a:gd name="connsiteX65" fmla="*/ 3141465 w 6371569"/>
                <a:gd name="connsiteY65" fmla="*/ 3747591 h 4538749"/>
                <a:gd name="connsiteX66" fmla="*/ 3048958 w 6371569"/>
                <a:gd name="connsiteY66" fmla="*/ 3782518 h 4538749"/>
                <a:gd name="connsiteX67" fmla="*/ 3030340 w 6371569"/>
                <a:gd name="connsiteY67" fmla="*/ 3731716 h 4538749"/>
                <a:gd name="connsiteX68" fmla="*/ 3119240 w 6371569"/>
                <a:gd name="connsiteY68" fmla="*/ 3690441 h 4538749"/>
                <a:gd name="connsiteX69" fmla="*/ 3182740 w 6371569"/>
                <a:gd name="connsiteY69" fmla="*/ 3623766 h 4538749"/>
                <a:gd name="connsiteX70" fmla="*/ 3233540 w 6371569"/>
                <a:gd name="connsiteY70" fmla="*/ 3595191 h 4538749"/>
                <a:gd name="connsiteX71" fmla="*/ 3290690 w 6371569"/>
                <a:gd name="connsiteY71" fmla="*/ 3544391 h 4538749"/>
                <a:gd name="connsiteX72" fmla="*/ 3338315 w 6371569"/>
                <a:gd name="connsiteY72" fmla="*/ 3534866 h 4538749"/>
                <a:gd name="connsiteX73" fmla="*/ 3370065 w 6371569"/>
                <a:gd name="connsiteY73" fmla="*/ 3490416 h 4538749"/>
                <a:gd name="connsiteX74" fmla="*/ 3449440 w 6371569"/>
                <a:gd name="connsiteY74" fmla="*/ 3461841 h 4538749"/>
                <a:gd name="connsiteX75" fmla="*/ 3474840 w 6371569"/>
                <a:gd name="connsiteY75" fmla="*/ 3398341 h 4538749"/>
                <a:gd name="connsiteX76" fmla="*/ 3522465 w 6371569"/>
                <a:gd name="connsiteY76" fmla="*/ 3398341 h 4538749"/>
                <a:gd name="connsiteX77" fmla="*/ 3611365 w 6371569"/>
                <a:gd name="connsiteY77" fmla="*/ 3347541 h 4538749"/>
                <a:gd name="connsiteX78" fmla="*/ 3681215 w 6371569"/>
                <a:gd name="connsiteY78" fmla="*/ 3328491 h 4538749"/>
                <a:gd name="connsiteX79" fmla="*/ 3751065 w 6371569"/>
                <a:gd name="connsiteY79" fmla="*/ 3312616 h 4538749"/>
                <a:gd name="connsiteX80" fmla="*/ 3805040 w 6371569"/>
                <a:gd name="connsiteY80" fmla="*/ 3274516 h 4538749"/>
                <a:gd name="connsiteX81" fmla="*/ 3805040 w 6371569"/>
                <a:gd name="connsiteY81" fmla="*/ 3220541 h 4538749"/>
                <a:gd name="connsiteX82" fmla="*/ 3823658 w 6371569"/>
                <a:gd name="connsiteY82" fmla="*/ 3131643 h 4538749"/>
                <a:gd name="connsiteX83" fmla="*/ 3770115 w 6371569"/>
                <a:gd name="connsiteY83" fmla="*/ 3099891 h 4538749"/>
                <a:gd name="connsiteX84" fmla="*/ 3706615 w 6371569"/>
                <a:gd name="connsiteY84" fmla="*/ 3045916 h 4538749"/>
                <a:gd name="connsiteX85" fmla="*/ 3760590 w 6371569"/>
                <a:gd name="connsiteY85" fmla="*/ 2928441 h 4538749"/>
                <a:gd name="connsiteX86" fmla="*/ 3735190 w 6371569"/>
                <a:gd name="connsiteY86" fmla="*/ 2896691 h 4538749"/>
                <a:gd name="connsiteX87" fmla="*/ 3684390 w 6371569"/>
                <a:gd name="connsiteY87" fmla="*/ 2833191 h 4538749"/>
                <a:gd name="connsiteX88" fmla="*/ 3671690 w 6371569"/>
                <a:gd name="connsiteY88" fmla="*/ 2814141 h 4538749"/>
                <a:gd name="connsiteX89" fmla="*/ 3689152 w 6371569"/>
                <a:gd name="connsiteY89" fmla="*/ 2767310 h 4538749"/>
                <a:gd name="connsiteX90" fmla="*/ 3740747 w 6371569"/>
                <a:gd name="connsiteY90" fmla="*/ 2687142 h 4538749"/>
                <a:gd name="connsiteX91" fmla="*/ 3755827 w 6371569"/>
                <a:gd name="connsiteY91" fmla="*/ 2641897 h 4538749"/>
                <a:gd name="connsiteX92" fmla="*/ 3857427 w 6371569"/>
                <a:gd name="connsiteY92" fmla="*/ 2628404 h 4538749"/>
                <a:gd name="connsiteX93" fmla="*/ 3923309 w 6371569"/>
                <a:gd name="connsiteY93" fmla="*/ 2560141 h 4538749"/>
                <a:gd name="connsiteX94" fmla="*/ 3955421 w 6371569"/>
                <a:gd name="connsiteY94" fmla="*/ 2564906 h 4538749"/>
                <a:gd name="connsiteX95" fmla="*/ 4013003 w 6371569"/>
                <a:gd name="connsiteY95" fmla="*/ 2495848 h 4538749"/>
                <a:gd name="connsiteX96" fmla="*/ 4097934 w 6371569"/>
                <a:gd name="connsiteY96" fmla="*/ 2480766 h 4538749"/>
                <a:gd name="connsiteX97" fmla="*/ 4136034 w 6371569"/>
                <a:gd name="connsiteY97" fmla="*/ 2503785 h 4538749"/>
                <a:gd name="connsiteX98" fmla="*/ 4221759 w 6371569"/>
                <a:gd name="connsiteY98" fmla="*/ 2636340 h 4538749"/>
                <a:gd name="connsiteX99" fmla="*/ 4318597 w 6371569"/>
                <a:gd name="connsiteY99" fmla="*/ 2665709 h 4538749"/>
                <a:gd name="connsiteX100" fmla="*/ 4294784 w 6371569"/>
                <a:gd name="connsiteY100" fmla="*/ 2748260 h 4538749"/>
                <a:gd name="connsiteX101" fmla="*/ 4382096 w 6371569"/>
                <a:gd name="connsiteY101" fmla="*/ 2795091 h 4538749"/>
                <a:gd name="connsiteX102" fmla="*/ 4441628 w 6371569"/>
                <a:gd name="connsiteY102" fmla="*/ 2847478 h 4538749"/>
                <a:gd name="connsiteX103" fmla="*/ 4461471 w 6371569"/>
                <a:gd name="connsiteY103" fmla="*/ 2954635 h 4538749"/>
                <a:gd name="connsiteX104" fmla="*/ 4513859 w 6371569"/>
                <a:gd name="connsiteY104" fmla="*/ 3034804 h 4538749"/>
                <a:gd name="connsiteX105" fmla="*/ 4559896 w 6371569"/>
                <a:gd name="connsiteY105" fmla="*/ 3091953 h 4538749"/>
                <a:gd name="connsiteX106" fmla="*/ 4572958 w 6371569"/>
                <a:gd name="connsiteY106" fmla="*/ 3153868 h 4538749"/>
                <a:gd name="connsiteX107" fmla="*/ 4617408 w 6371569"/>
                <a:gd name="connsiteY107" fmla="*/ 3207843 h 4538749"/>
                <a:gd name="connsiteX108" fmla="*/ 4655508 w 6371569"/>
                <a:gd name="connsiteY108" fmla="*/ 3204668 h 4538749"/>
                <a:gd name="connsiteX109" fmla="*/ 4756747 w 6371569"/>
                <a:gd name="connsiteY109" fmla="*/ 3203872 h 4538749"/>
                <a:gd name="connsiteX110" fmla="*/ 4830565 w 6371569"/>
                <a:gd name="connsiteY110" fmla="*/ 3077666 h 4538749"/>
                <a:gd name="connsiteX111" fmla="*/ 4897240 w 6371569"/>
                <a:gd name="connsiteY111" fmla="*/ 2912566 h 4538749"/>
                <a:gd name="connsiteX112" fmla="*/ 4932165 w 6371569"/>
                <a:gd name="connsiteY112" fmla="*/ 2772866 h 4538749"/>
                <a:gd name="connsiteX113" fmla="*/ 4982965 w 6371569"/>
                <a:gd name="connsiteY113" fmla="*/ 2703016 h 4538749"/>
                <a:gd name="connsiteX114" fmla="*/ 5055990 w 6371569"/>
                <a:gd name="connsiteY114" fmla="*/ 2722066 h 4538749"/>
                <a:gd name="connsiteX115" fmla="*/ 5113140 w 6371569"/>
                <a:gd name="connsiteY115" fmla="*/ 2753816 h 4538749"/>
                <a:gd name="connsiteX116" fmla="*/ 5192515 w 6371569"/>
                <a:gd name="connsiteY116" fmla="*/ 2795091 h 4538749"/>
                <a:gd name="connsiteX117" fmla="*/ 5373490 w 6371569"/>
                <a:gd name="connsiteY117" fmla="*/ 2836366 h 4538749"/>
                <a:gd name="connsiteX118" fmla="*/ 5519108 w 6371569"/>
                <a:gd name="connsiteY118" fmla="*/ 2893518 h 4538749"/>
                <a:gd name="connsiteX119" fmla="*/ 5586215 w 6371569"/>
                <a:gd name="connsiteY119" fmla="*/ 2842716 h 4538749"/>
                <a:gd name="connsiteX120" fmla="*/ 5538590 w 6371569"/>
                <a:gd name="connsiteY120" fmla="*/ 2728416 h 4538749"/>
                <a:gd name="connsiteX121" fmla="*/ 5573515 w 6371569"/>
                <a:gd name="connsiteY121" fmla="*/ 2687141 h 4538749"/>
                <a:gd name="connsiteX122" fmla="*/ 5611183 w 6371569"/>
                <a:gd name="connsiteY122" fmla="*/ 2680793 h 4538749"/>
                <a:gd name="connsiteX123" fmla="*/ 5592133 w 6371569"/>
                <a:gd name="connsiteY123" fmla="*/ 2636343 h 4538749"/>
                <a:gd name="connsiteX124" fmla="*/ 5497315 w 6371569"/>
                <a:gd name="connsiteY124" fmla="*/ 2598241 h 4538749"/>
                <a:gd name="connsiteX125" fmla="*/ 5500490 w 6371569"/>
                <a:gd name="connsiteY125" fmla="*/ 2534741 h 4538749"/>
                <a:gd name="connsiteX126" fmla="*/ 5586215 w 6371569"/>
                <a:gd name="connsiteY126" fmla="*/ 2436316 h 4538749"/>
                <a:gd name="connsiteX127" fmla="*/ 5532240 w 6371569"/>
                <a:gd name="connsiteY127" fmla="*/ 2356941 h 4538749"/>
                <a:gd name="connsiteX128" fmla="*/ 5551290 w 6371569"/>
                <a:gd name="connsiteY128" fmla="*/ 2315666 h 4538749"/>
                <a:gd name="connsiteX129" fmla="*/ 5611615 w 6371569"/>
                <a:gd name="connsiteY129" fmla="*/ 2302966 h 4538749"/>
                <a:gd name="connsiteX130" fmla="*/ 5722740 w 6371569"/>
                <a:gd name="connsiteY130" fmla="*/ 2331541 h 4538749"/>
                <a:gd name="connsiteX131" fmla="*/ 5843390 w 6371569"/>
                <a:gd name="connsiteY131" fmla="*/ 2299791 h 4538749"/>
                <a:gd name="connsiteX132" fmla="*/ 6071990 w 6371569"/>
                <a:gd name="connsiteY132" fmla="*/ 2312491 h 4538749"/>
                <a:gd name="connsiteX133" fmla="*/ 6230740 w 6371569"/>
                <a:gd name="connsiteY133" fmla="*/ 2331541 h 4538749"/>
                <a:gd name="connsiteX134" fmla="*/ 6338690 w 6371569"/>
                <a:gd name="connsiteY134" fmla="*/ 2325191 h 4538749"/>
                <a:gd name="connsiteX135" fmla="*/ 6370440 w 6371569"/>
                <a:gd name="connsiteY135" fmla="*/ 2236291 h 4538749"/>
                <a:gd name="connsiteX136" fmla="*/ 6306940 w 6371569"/>
                <a:gd name="connsiteY136" fmla="*/ 2102941 h 4538749"/>
                <a:gd name="connsiteX137" fmla="*/ 6300590 w 6371569"/>
                <a:gd name="connsiteY137" fmla="*/ 2033091 h 4538749"/>
                <a:gd name="connsiteX138" fmla="*/ 6281540 w 6371569"/>
                <a:gd name="connsiteY138" fmla="*/ 1969591 h 4538749"/>
                <a:gd name="connsiteX139" fmla="*/ 6268840 w 6371569"/>
                <a:gd name="connsiteY139" fmla="*/ 1937841 h 4538749"/>
                <a:gd name="connsiteX140" fmla="*/ 6249790 w 6371569"/>
                <a:gd name="connsiteY140" fmla="*/ 1899741 h 4538749"/>
                <a:gd name="connsiteX141" fmla="*/ 6243440 w 6371569"/>
                <a:gd name="connsiteY141" fmla="*/ 1874341 h 4538749"/>
                <a:gd name="connsiteX142" fmla="*/ 6256140 w 6371569"/>
                <a:gd name="connsiteY142" fmla="*/ 1753691 h 4538749"/>
                <a:gd name="connsiteX143" fmla="*/ 6230740 w 6371569"/>
                <a:gd name="connsiteY143" fmla="*/ 1677491 h 4538749"/>
                <a:gd name="connsiteX144" fmla="*/ 6211690 w 6371569"/>
                <a:gd name="connsiteY144" fmla="*/ 1569541 h 4538749"/>
                <a:gd name="connsiteX145" fmla="*/ 6059290 w 6371569"/>
                <a:gd name="connsiteY145" fmla="*/ 1474291 h 4538749"/>
                <a:gd name="connsiteX146" fmla="*/ 6002140 w 6371569"/>
                <a:gd name="connsiteY146" fmla="*/ 1461591 h 4538749"/>
                <a:gd name="connsiteX147" fmla="*/ 5964040 w 6371569"/>
                <a:gd name="connsiteY147" fmla="*/ 1448891 h 4538749"/>
                <a:gd name="connsiteX148" fmla="*/ 5944990 w 6371569"/>
                <a:gd name="connsiteY148" fmla="*/ 1442541 h 4538749"/>
                <a:gd name="connsiteX149" fmla="*/ 5887840 w 6371569"/>
                <a:gd name="connsiteY149" fmla="*/ 1429841 h 4538749"/>
                <a:gd name="connsiteX150" fmla="*/ 5868790 w 6371569"/>
                <a:gd name="connsiteY150" fmla="*/ 1423491 h 4538749"/>
                <a:gd name="connsiteX151" fmla="*/ 5690990 w 6371569"/>
                <a:gd name="connsiteY151" fmla="*/ 1436191 h 4538749"/>
                <a:gd name="connsiteX152" fmla="*/ 5462390 w 6371569"/>
                <a:gd name="connsiteY152" fmla="*/ 1544141 h 4538749"/>
                <a:gd name="connsiteX153" fmla="*/ 5341740 w 6371569"/>
                <a:gd name="connsiteY153" fmla="*/ 1591766 h 4538749"/>
                <a:gd name="connsiteX154" fmla="*/ 5179815 w 6371569"/>
                <a:gd name="connsiteY154" fmla="*/ 1547316 h 4538749"/>
                <a:gd name="connsiteX155" fmla="*/ 5065515 w 6371569"/>
                <a:gd name="connsiteY155" fmla="*/ 1512391 h 4538749"/>
                <a:gd name="connsiteX156" fmla="*/ 4966658 w 6371569"/>
                <a:gd name="connsiteY156" fmla="*/ 1452068 h 4538749"/>
                <a:gd name="connsiteX157" fmla="*/ 4884108 w 6371569"/>
                <a:gd name="connsiteY157" fmla="*/ 1442543 h 4538749"/>
                <a:gd name="connsiteX158" fmla="*/ 4823783 w 6371569"/>
                <a:gd name="connsiteY158" fmla="*/ 1436193 h 4538749"/>
                <a:gd name="connsiteX159" fmla="*/ 4728965 w 6371569"/>
                <a:gd name="connsiteY159" fmla="*/ 1499691 h 4538749"/>
                <a:gd name="connsiteX160" fmla="*/ 4605140 w 6371569"/>
                <a:gd name="connsiteY160" fmla="*/ 1490166 h 4538749"/>
                <a:gd name="connsiteX161" fmla="*/ 4525765 w 6371569"/>
                <a:gd name="connsiteY161" fmla="*/ 1464766 h 4538749"/>
                <a:gd name="connsiteX162" fmla="*/ 4455915 w 6371569"/>
                <a:gd name="connsiteY162" fmla="*/ 1474291 h 4538749"/>
                <a:gd name="connsiteX163" fmla="*/ 4351140 w 6371569"/>
                <a:gd name="connsiteY163" fmla="*/ 1407616 h 4538749"/>
                <a:gd name="connsiteX164" fmla="*/ 4274940 w 6371569"/>
                <a:gd name="connsiteY164" fmla="*/ 1423491 h 4538749"/>
                <a:gd name="connsiteX165" fmla="*/ 4170165 w 6371569"/>
                <a:gd name="connsiteY165" fmla="*/ 1366341 h 4538749"/>
                <a:gd name="connsiteX166" fmla="*/ 4084440 w 6371569"/>
                <a:gd name="connsiteY166" fmla="*/ 1309191 h 4538749"/>
                <a:gd name="connsiteX167" fmla="*/ 4027290 w 6371569"/>
                <a:gd name="connsiteY167" fmla="*/ 1242516 h 4538749"/>
                <a:gd name="connsiteX168" fmla="*/ 3878065 w 6371569"/>
                <a:gd name="connsiteY168" fmla="*/ 1286966 h 4538749"/>
                <a:gd name="connsiteX169" fmla="*/ 3747890 w 6371569"/>
                <a:gd name="connsiteY169" fmla="*/ 1271091 h 4538749"/>
                <a:gd name="connsiteX170" fmla="*/ 3652640 w 6371569"/>
                <a:gd name="connsiteY170" fmla="*/ 1255216 h 4538749"/>
                <a:gd name="connsiteX171" fmla="*/ 3573265 w 6371569"/>
                <a:gd name="connsiteY171" fmla="*/ 1277441 h 4538749"/>
                <a:gd name="connsiteX172" fmla="*/ 3487540 w 6371569"/>
                <a:gd name="connsiteY172" fmla="*/ 1404441 h 4538749"/>
                <a:gd name="connsiteX173" fmla="*/ 3515683 w 6371569"/>
                <a:gd name="connsiteY173" fmla="*/ 1499693 h 4538749"/>
                <a:gd name="connsiteX174" fmla="*/ 3465315 w 6371569"/>
                <a:gd name="connsiteY174" fmla="*/ 1506041 h 4538749"/>
                <a:gd name="connsiteX175" fmla="*/ 3357365 w 6371569"/>
                <a:gd name="connsiteY175" fmla="*/ 1563191 h 4538749"/>
                <a:gd name="connsiteX176" fmla="*/ 3281165 w 6371569"/>
                <a:gd name="connsiteY176" fmla="*/ 1521916 h 4538749"/>
                <a:gd name="connsiteX177" fmla="*/ 3230365 w 6371569"/>
                <a:gd name="connsiteY177" fmla="*/ 1477466 h 4538749"/>
                <a:gd name="connsiteX178" fmla="*/ 3176390 w 6371569"/>
                <a:gd name="connsiteY178" fmla="*/ 1429841 h 4538749"/>
                <a:gd name="connsiteX179" fmla="*/ 3157340 w 6371569"/>
                <a:gd name="connsiteY179" fmla="*/ 1410791 h 4538749"/>
                <a:gd name="connsiteX180" fmla="*/ 3150990 w 6371569"/>
                <a:gd name="connsiteY180" fmla="*/ 1439366 h 4538749"/>
                <a:gd name="connsiteX181" fmla="*/ 3128765 w 6371569"/>
                <a:gd name="connsiteY181" fmla="*/ 1413966 h 4538749"/>
                <a:gd name="connsiteX182" fmla="*/ 3093840 w 6371569"/>
                <a:gd name="connsiteY182" fmla="*/ 1394916 h 4538749"/>
                <a:gd name="connsiteX183" fmla="*/ 3077965 w 6371569"/>
                <a:gd name="connsiteY183" fmla="*/ 1359991 h 4538749"/>
                <a:gd name="connsiteX184" fmla="*/ 3043040 w 6371569"/>
                <a:gd name="connsiteY184" fmla="*/ 1321891 h 4538749"/>
                <a:gd name="connsiteX185" fmla="*/ 3017640 w 6371569"/>
                <a:gd name="connsiteY185" fmla="*/ 1271091 h 4538749"/>
                <a:gd name="connsiteX186" fmla="*/ 3030340 w 6371569"/>
                <a:gd name="connsiteY186" fmla="*/ 1232991 h 4538749"/>
                <a:gd name="connsiteX187" fmla="*/ 3011290 w 6371569"/>
                <a:gd name="connsiteY187" fmla="*/ 1213941 h 4538749"/>
                <a:gd name="connsiteX188" fmla="*/ 2985890 w 6371569"/>
                <a:gd name="connsiteY188" fmla="*/ 1194891 h 4538749"/>
                <a:gd name="connsiteX189" fmla="*/ 2966840 w 6371569"/>
                <a:gd name="connsiteY189" fmla="*/ 1169491 h 4538749"/>
                <a:gd name="connsiteX190" fmla="*/ 2935090 w 6371569"/>
                <a:gd name="connsiteY190" fmla="*/ 1166316 h 4538749"/>
                <a:gd name="connsiteX191" fmla="*/ 2862065 w 6371569"/>
                <a:gd name="connsiteY191" fmla="*/ 1102816 h 4538749"/>
                <a:gd name="connsiteX192" fmla="*/ 2823965 w 6371569"/>
                <a:gd name="connsiteY192" fmla="*/ 1086941 h 4538749"/>
                <a:gd name="connsiteX193" fmla="*/ 2785865 w 6371569"/>
                <a:gd name="connsiteY193" fmla="*/ 1052016 h 4538749"/>
                <a:gd name="connsiteX194" fmla="*/ 2801740 w 6371569"/>
                <a:gd name="connsiteY194" fmla="*/ 1004391 h 4538749"/>
                <a:gd name="connsiteX195" fmla="*/ 2757290 w 6371569"/>
                <a:gd name="connsiteY195" fmla="*/ 966291 h 4538749"/>
                <a:gd name="connsiteX196" fmla="*/ 2719190 w 6371569"/>
                <a:gd name="connsiteY196" fmla="*/ 928191 h 4538749"/>
                <a:gd name="connsiteX197" fmla="*/ 2700140 w 6371569"/>
                <a:gd name="connsiteY197" fmla="*/ 915491 h 4538749"/>
                <a:gd name="connsiteX198" fmla="*/ 2655690 w 6371569"/>
                <a:gd name="connsiteY198" fmla="*/ 871041 h 4538749"/>
                <a:gd name="connsiteX199" fmla="*/ 2630290 w 6371569"/>
                <a:gd name="connsiteY199" fmla="*/ 832941 h 4538749"/>
                <a:gd name="connsiteX200" fmla="*/ 2598540 w 6371569"/>
                <a:gd name="connsiteY200" fmla="*/ 801191 h 4538749"/>
                <a:gd name="connsiteX201" fmla="*/ 2585840 w 6371569"/>
                <a:gd name="connsiteY201" fmla="*/ 782141 h 4538749"/>
                <a:gd name="connsiteX202" fmla="*/ 2522340 w 6371569"/>
                <a:gd name="connsiteY202" fmla="*/ 744041 h 4538749"/>
                <a:gd name="connsiteX203" fmla="*/ 2503290 w 6371569"/>
                <a:gd name="connsiteY203" fmla="*/ 724991 h 4538749"/>
                <a:gd name="connsiteX204" fmla="*/ 2452490 w 6371569"/>
                <a:gd name="connsiteY204" fmla="*/ 693241 h 4538749"/>
                <a:gd name="connsiteX205" fmla="*/ 2376290 w 6371569"/>
                <a:gd name="connsiteY205" fmla="*/ 642441 h 4538749"/>
                <a:gd name="connsiteX206" fmla="*/ 2331840 w 6371569"/>
                <a:gd name="connsiteY206" fmla="*/ 585291 h 4538749"/>
                <a:gd name="connsiteX207" fmla="*/ 2293740 w 6371569"/>
                <a:gd name="connsiteY207" fmla="*/ 547191 h 4538749"/>
                <a:gd name="connsiteX208" fmla="*/ 2268340 w 6371569"/>
                <a:gd name="connsiteY208" fmla="*/ 496391 h 4538749"/>
                <a:gd name="connsiteX209" fmla="*/ 2223890 w 6371569"/>
                <a:gd name="connsiteY209" fmla="*/ 350341 h 4538749"/>
                <a:gd name="connsiteX210" fmla="*/ 2211190 w 6371569"/>
                <a:gd name="connsiteY210" fmla="*/ 331291 h 4538749"/>
                <a:gd name="connsiteX211" fmla="*/ 2204840 w 6371569"/>
                <a:gd name="connsiteY211" fmla="*/ 312241 h 4538749"/>
                <a:gd name="connsiteX212" fmla="*/ 2179440 w 6371569"/>
                <a:gd name="connsiteY212" fmla="*/ 274141 h 4538749"/>
                <a:gd name="connsiteX213" fmla="*/ 2122290 w 6371569"/>
                <a:gd name="connsiteY213" fmla="*/ 134441 h 4538749"/>
                <a:gd name="connsiteX214" fmla="*/ 2096890 w 6371569"/>
                <a:gd name="connsiteY214" fmla="*/ 96341 h 4538749"/>
                <a:gd name="connsiteX215" fmla="*/ 2071490 w 6371569"/>
                <a:gd name="connsiteY215" fmla="*/ 89991 h 4538749"/>
                <a:gd name="connsiteX216" fmla="*/ 2001640 w 6371569"/>
                <a:gd name="connsiteY216" fmla="*/ 58241 h 4538749"/>
                <a:gd name="connsiteX217" fmla="*/ 1982590 w 6371569"/>
                <a:gd name="connsiteY217" fmla="*/ 45541 h 4538749"/>
                <a:gd name="connsiteX218" fmla="*/ 1684140 w 6371569"/>
                <a:gd name="connsiteY218" fmla="*/ 26491 h 4538749"/>
                <a:gd name="connsiteX219" fmla="*/ 763390 w 6371569"/>
                <a:gd name="connsiteY219" fmla="*/ 13791 h 4538749"/>
                <a:gd name="connsiteX220" fmla="*/ 503040 w 6371569"/>
                <a:gd name="connsiteY220" fmla="*/ 1091 h 4538749"/>
                <a:gd name="connsiteX221" fmla="*/ 452240 w 6371569"/>
                <a:gd name="connsiteY221" fmla="*/ 20141 h 4538749"/>
                <a:gd name="connsiteX222" fmla="*/ 134740 w 6371569"/>
                <a:gd name="connsiteY222" fmla="*/ 20141 h 4538749"/>
                <a:gd name="connsiteX223" fmla="*/ 45840 w 6371569"/>
                <a:gd name="connsiteY223" fmla="*/ 64591 h 4538749"/>
                <a:gd name="connsiteX224" fmla="*/ 26790 w 6371569"/>
                <a:gd name="connsiteY224" fmla="*/ 229691 h 4538749"/>
                <a:gd name="connsiteX225" fmla="*/ 7740 w 6371569"/>
                <a:gd name="connsiteY225" fmla="*/ 369391 h 4538749"/>
                <a:gd name="connsiteX226" fmla="*/ 20440 w 6371569"/>
                <a:gd name="connsiteY226"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77628 w 6371569"/>
                <a:gd name="connsiteY19" fmla="*/ 3899198 h 4538749"/>
                <a:gd name="connsiteX20" fmla="*/ 425253 w 6371569"/>
                <a:gd name="connsiteY20" fmla="*/ 3961110 h 4538749"/>
                <a:gd name="connsiteX21" fmla="*/ 412552 w 6371569"/>
                <a:gd name="connsiteY21" fmla="*/ 3993653 h 4538749"/>
                <a:gd name="connsiteX22" fmla="*/ 428789 w 6371569"/>
                <a:gd name="connsiteY22" fmla="*/ 4046043 h 4538749"/>
                <a:gd name="connsiteX23" fmla="*/ 474033 w 6371569"/>
                <a:gd name="connsiteY23" fmla="*/ 4012706 h 4538749"/>
                <a:gd name="connsiteX24" fmla="*/ 516534 w 6371569"/>
                <a:gd name="connsiteY24" fmla="*/ 4032547 h 4538749"/>
                <a:gd name="connsiteX25" fmla="*/ 553046 w 6371569"/>
                <a:gd name="connsiteY25" fmla="*/ 4084141 h 4538749"/>
                <a:gd name="connsiteX26" fmla="*/ 622103 w 6371569"/>
                <a:gd name="connsiteY26" fmla="*/ 4055566 h 4538749"/>
                <a:gd name="connsiteX27" fmla="*/ 653059 w 6371569"/>
                <a:gd name="connsiteY27" fmla="*/ 4041278 h 4538749"/>
                <a:gd name="connsiteX28" fmla="*/ 610990 w 6371569"/>
                <a:gd name="connsiteY28" fmla="*/ 3958728 h 4538749"/>
                <a:gd name="connsiteX29" fmla="*/ 714177 w 6371569"/>
                <a:gd name="connsiteY29" fmla="*/ 3892847 h 4538749"/>
                <a:gd name="connsiteX30" fmla="*/ 822127 w 6371569"/>
                <a:gd name="connsiteY30" fmla="*/ 3892847 h 4538749"/>
                <a:gd name="connsiteX31" fmla="*/ 927696 w 6371569"/>
                <a:gd name="connsiteY31" fmla="*/ 3941266 h 4538749"/>
                <a:gd name="connsiteX32" fmla="*/ 1008659 w 6371569"/>
                <a:gd name="connsiteY32" fmla="*/ 3991272 h 4538749"/>
                <a:gd name="connsiteX33" fmla="*/ 1087240 w 6371569"/>
                <a:gd name="connsiteY33" fmla="*/ 4040485 h 4538749"/>
                <a:gd name="connsiteX34" fmla="*/ 1114228 w 6371569"/>
                <a:gd name="connsiteY34" fmla="*/ 4041278 h 4538749"/>
                <a:gd name="connsiteX35" fmla="*/ 1161852 w 6371569"/>
                <a:gd name="connsiteY35" fmla="*/ 4025403 h 4538749"/>
                <a:gd name="connsiteX36" fmla="*/ 1238846 w 6371569"/>
                <a:gd name="connsiteY36" fmla="*/ 3996829 h 4538749"/>
                <a:gd name="connsiteX37" fmla="*/ 1364258 w 6371569"/>
                <a:gd name="connsiteY37" fmla="*/ 4030166 h 4538749"/>
                <a:gd name="connsiteX38" fmla="*/ 1446809 w 6371569"/>
                <a:gd name="connsiteY38" fmla="*/ 4088904 h 4538749"/>
                <a:gd name="connsiteX39" fmla="*/ 1492053 w 6371569"/>
                <a:gd name="connsiteY39" fmla="*/ 4128591 h 4538749"/>
                <a:gd name="connsiteX40" fmla="*/ 1576984 w 6371569"/>
                <a:gd name="connsiteY40" fmla="*/ 4184154 h 4538749"/>
                <a:gd name="connsiteX41" fmla="*/ 1626196 w 6371569"/>
                <a:gd name="connsiteY41" fmla="*/ 4239716 h 4538749"/>
                <a:gd name="connsiteX42" fmla="*/ 1723827 w 6371569"/>
                <a:gd name="connsiteY42" fmla="*/ 4276229 h 4538749"/>
                <a:gd name="connsiteX43" fmla="*/ 1823839 w 6371569"/>
                <a:gd name="connsiteY43" fmla="*/ 4304010 h 4538749"/>
                <a:gd name="connsiteX44" fmla="*/ 1888134 w 6371569"/>
                <a:gd name="connsiteY44" fmla="*/ 4349253 h 4538749"/>
                <a:gd name="connsiteX45" fmla="*/ 1933377 w 6371569"/>
                <a:gd name="connsiteY45" fmla="*/ 4373860 h 4538749"/>
                <a:gd name="connsiteX46" fmla="*/ 1965921 w 6371569"/>
                <a:gd name="connsiteY46" fmla="*/ 4402435 h 4538749"/>
                <a:gd name="connsiteX47" fmla="*/ 2134990 w 6371569"/>
                <a:gd name="connsiteY47" fmla="*/ 4447678 h 4538749"/>
                <a:gd name="connsiteX48" fmla="*/ 2227065 w 6371569"/>
                <a:gd name="connsiteY48" fmla="*/ 4527053 h 4538749"/>
                <a:gd name="connsiteX49" fmla="*/ 2283783 w 6371569"/>
                <a:gd name="connsiteY49" fmla="*/ 4531818 h 4538749"/>
                <a:gd name="connsiteX50" fmla="*/ 2335809 w 6371569"/>
                <a:gd name="connsiteY50" fmla="*/ 4478635 h 4538749"/>
                <a:gd name="connsiteX51" fmla="*/ 2405658 w 6371569"/>
                <a:gd name="connsiteY51" fmla="*/ 4398466 h 4538749"/>
                <a:gd name="connsiteX52" fmla="*/ 2500909 w 6371569"/>
                <a:gd name="connsiteY52" fmla="*/ 4357191 h 4538749"/>
                <a:gd name="connsiteX53" fmla="*/ 2610014 w 6371569"/>
                <a:gd name="connsiteY53" fmla="*/ 4236544 h 4538749"/>
                <a:gd name="connsiteX54" fmla="*/ 2681090 w 6371569"/>
                <a:gd name="connsiteY54" fmla="*/ 4139704 h 4538749"/>
                <a:gd name="connsiteX55" fmla="*/ 2794596 w 6371569"/>
                <a:gd name="connsiteY55" fmla="*/ 4075410 h 4538749"/>
                <a:gd name="connsiteX56" fmla="*/ 2925565 w 6371569"/>
                <a:gd name="connsiteY56" fmla="*/ 3997622 h 4538749"/>
                <a:gd name="connsiteX57" fmla="*/ 3014465 w 6371569"/>
                <a:gd name="connsiteY57" fmla="*/ 3935710 h 4538749"/>
                <a:gd name="connsiteX58" fmla="*/ 3093840 w 6371569"/>
                <a:gd name="connsiteY58" fmla="*/ 3920629 h 4538749"/>
                <a:gd name="connsiteX59" fmla="*/ 3170040 w 6371569"/>
                <a:gd name="connsiteY59" fmla="*/ 3931741 h 4538749"/>
                <a:gd name="connsiteX60" fmla="*/ 3255765 w 6371569"/>
                <a:gd name="connsiteY60" fmla="*/ 3918247 h 4538749"/>
                <a:gd name="connsiteX61" fmla="*/ 3246240 w 6371569"/>
                <a:gd name="connsiteY61" fmla="*/ 3887291 h 4538749"/>
                <a:gd name="connsiteX62" fmla="*/ 3258940 w 6371569"/>
                <a:gd name="connsiteY62" fmla="*/ 3868241 h 4538749"/>
                <a:gd name="connsiteX63" fmla="*/ 3284340 w 6371569"/>
                <a:gd name="connsiteY63" fmla="*/ 3849191 h 4538749"/>
                <a:gd name="connsiteX64" fmla="*/ 3256558 w 6371569"/>
                <a:gd name="connsiteY64" fmla="*/ 3725366 h 4538749"/>
                <a:gd name="connsiteX65" fmla="*/ 3141465 w 6371569"/>
                <a:gd name="connsiteY65" fmla="*/ 3747591 h 4538749"/>
                <a:gd name="connsiteX66" fmla="*/ 3048958 w 6371569"/>
                <a:gd name="connsiteY66" fmla="*/ 3782518 h 4538749"/>
                <a:gd name="connsiteX67" fmla="*/ 3030340 w 6371569"/>
                <a:gd name="connsiteY67" fmla="*/ 3731716 h 4538749"/>
                <a:gd name="connsiteX68" fmla="*/ 3119240 w 6371569"/>
                <a:gd name="connsiteY68" fmla="*/ 3690441 h 4538749"/>
                <a:gd name="connsiteX69" fmla="*/ 3182740 w 6371569"/>
                <a:gd name="connsiteY69" fmla="*/ 3623766 h 4538749"/>
                <a:gd name="connsiteX70" fmla="*/ 3233540 w 6371569"/>
                <a:gd name="connsiteY70" fmla="*/ 3595191 h 4538749"/>
                <a:gd name="connsiteX71" fmla="*/ 3290690 w 6371569"/>
                <a:gd name="connsiteY71" fmla="*/ 3544391 h 4538749"/>
                <a:gd name="connsiteX72" fmla="*/ 3338315 w 6371569"/>
                <a:gd name="connsiteY72" fmla="*/ 3534866 h 4538749"/>
                <a:gd name="connsiteX73" fmla="*/ 3370065 w 6371569"/>
                <a:gd name="connsiteY73" fmla="*/ 3490416 h 4538749"/>
                <a:gd name="connsiteX74" fmla="*/ 3449440 w 6371569"/>
                <a:gd name="connsiteY74" fmla="*/ 3461841 h 4538749"/>
                <a:gd name="connsiteX75" fmla="*/ 3474840 w 6371569"/>
                <a:gd name="connsiteY75" fmla="*/ 3398341 h 4538749"/>
                <a:gd name="connsiteX76" fmla="*/ 3522465 w 6371569"/>
                <a:gd name="connsiteY76" fmla="*/ 3398341 h 4538749"/>
                <a:gd name="connsiteX77" fmla="*/ 3611365 w 6371569"/>
                <a:gd name="connsiteY77" fmla="*/ 3347541 h 4538749"/>
                <a:gd name="connsiteX78" fmla="*/ 3681215 w 6371569"/>
                <a:gd name="connsiteY78" fmla="*/ 3328491 h 4538749"/>
                <a:gd name="connsiteX79" fmla="*/ 3751065 w 6371569"/>
                <a:gd name="connsiteY79" fmla="*/ 3312616 h 4538749"/>
                <a:gd name="connsiteX80" fmla="*/ 3805040 w 6371569"/>
                <a:gd name="connsiteY80" fmla="*/ 3274516 h 4538749"/>
                <a:gd name="connsiteX81" fmla="*/ 3805040 w 6371569"/>
                <a:gd name="connsiteY81" fmla="*/ 3220541 h 4538749"/>
                <a:gd name="connsiteX82" fmla="*/ 3823658 w 6371569"/>
                <a:gd name="connsiteY82" fmla="*/ 3131643 h 4538749"/>
                <a:gd name="connsiteX83" fmla="*/ 3770115 w 6371569"/>
                <a:gd name="connsiteY83" fmla="*/ 3099891 h 4538749"/>
                <a:gd name="connsiteX84" fmla="*/ 3706615 w 6371569"/>
                <a:gd name="connsiteY84" fmla="*/ 3045916 h 4538749"/>
                <a:gd name="connsiteX85" fmla="*/ 3760590 w 6371569"/>
                <a:gd name="connsiteY85" fmla="*/ 2928441 h 4538749"/>
                <a:gd name="connsiteX86" fmla="*/ 3735190 w 6371569"/>
                <a:gd name="connsiteY86" fmla="*/ 2896691 h 4538749"/>
                <a:gd name="connsiteX87" fmla="*/ 3684390 w 6371569"/>
                <a:gd name="connsiteY87" fmla="*/ 2833191 h 4538749"/>
                <a:gd name="connsiteX88" fmla="*/ 3671690 w 6371569"/>
                <a:gd name="connsiteY88" fmla="*/ 2814141 h 4538749"/>
                <a:gd name="connsiteX89" fmla="*/ 3689152 w 6371569"/>
                <a:gd name="connsiteY89" fmla="*/ 2767310 h 4538749"/>
                <a:gd name="connsiteX90" fmla="*/ 3740747 w 6371569"/>
                <a:gd name="connsiteY90" fmla="*/ 2687142 h 4538749"/>
                <a:gd name="connsiteX91" fmla="*/ 3755827 w 6371569"/>
                <a:gd name="connsiteY91" fmla="*/ 2641897 h 4538749"/>
                <a:gd name="connsiteX92" fmla="*/ 3857427 w 6371569"/>
                <a:gd name="connsiteY92" fmla="*/ 2628404 h 4538749"/>
                <a:gd name="connsiteX93" fmla="*/ 3923309 w 6371569"/>
                <a:gd name="connsiteY93" fmla="*/ 2560141 h 4538749"/>
                <a:gd name="connsiteX94" fmla="*/ 3955421 w 6371569"/>
                <a:gd name="connsiteY94" fmla="*/ 2564906 h 4538749"/>
                <a:gd name="connsiteX95" fmla="*/ 4013003 w 6371569"/>
                <a:gd name="connsiteY95" fmla="*/ 2495848 h 4538749"/>
                <a:gd name="connsiteX96" fmla="*/ 4097934 w 6371569"/>
                <a:gd name="connsiteY96" fmla="*/ 2480766 h 4538749"/>
                <a:gd name="connsiteX97" fmla="*/ 4136034 w 6371569"/>
                <a:gd name="connsiteY97" fmla="*/ 2503785 h 4538749"/>
                <a:gd name="connsiteX98" fmla="*/ 4221759 w 6371569"/>
                <a:gd name="connsiteY98" fmla="*/ 2636340 h 4538749"/>
                <a:gd name="connsiteX99" fmla="*/ 4318597 w 6371569"/>
                <a:gd name="connsiteY99" fmla="*/ 2665709 h 4538749"/>
                <a:gd name="connsiteX100" fmla="*/ 4294784 w 6371569"/>
                <a:gd name="connsiteY100" fmla="*/ 2748260 h 4538749"/>
                <a:gd name="connsiteX101" fmla="*/ 4382096 w 6371569"/>
                <a:gd name="connsiteY101" fmla="*/ 2795091 h 4538749"/>
                <a:gd name="connsiteX102" fmla="*/ 4441628 w 6371569"/>
                <a:gd name="connsiteY102" fmla="*/ 2847478 h 4538749"/>
                <a:gd name="connsiteX103" fmla="*/ 4461471 w 6371569"/>
                <a:gd name="connsiteY103" fmla="*/ 2954635 h 4538749"/>
                <a:gd name="connsiteX104" fmla="*/ 4513859 w 6371569"/>
                <a:gd name="connsiteY104" fmla="*/ 3034804 h 4538749"/>
                <a:gd name="connsiteX105" fmla="*/ 4559896 w 6371569"/>
                <a:gd name="connsiteY105" fmla="*/ 3091953 h 4538749"/>
                <a:gd name="connsiteX106" fmla="*/ 4572958 w 6371569"/>
                <a:gd name="connsiteY106" fmla="*/ 3153868 h 4538749"/>
                <a:gd name="connsiteX107" fmla="*/ 4617408 w 6371569"/>
                <a:gd name="connsiteY107" fmla="*/ 3207843 h 4538749"/>
                <a:gd name="connsiteX108" fmla="*/ 4655508 w 6371569"/>
                <a:gd name="connsiteY108" fmla="*/ 3204668 h 4538749"/>
                <a:gd name="connsiteX109" fmla="*/ 4756747 w 6371569"/>
                <a:gd name="connsiteY109" fmla="*/ 3203872 h 4538749"/>
                <a:gd name="connsiteX110" fmla="*/ 4830565 w 6371569"/>
                <a:gd name="connsiteY110" fmla="*/ 3077666 h 4538749"/>
                <a:gd name="connsiteX111" fmla="*/ 4897240 w 6371569"/>
                <a:gd name="connsiteY111" fmla="*/ 2912566 h 4538749"/>
                <a:gd name="connsiteX112" fmla="*/ 4932165 w 6371569"/>
                <a:gd name="connsiteY112" fmla="*/ 2772866 h 4538749"/>
                <a:gd name="connsiteX113" fmla="*/ 4982965 w 6371569"/>
                <a:gd name="connsiteY113" fmla="*/ 2703016 h 4538749"/>
                <a:gd name="connsiteX114" fmla="*/ 5055990 w 6371569"/>
                <a:gd name="connsiteY114" fmla="*/ 2722066 h 4538749"/>
                <a:gd name="connsiteX115" fmla="*/ 5113140 w 6371569"/>
                <a:gd name="connsiteY115" fmla="*/ 2753816 h 4538749"/>
                <a:gd name="connsiteX116" fmla="*/ 5192515 w 6371569"/>
                <a:gd name="connsiteY116" fmla="*/ 2795091 h 4538749"/>
                <a:gd name="connsiteX117" fmla="*/ 5373490 w 6371569"/>
                <a:gd name="connsiteY117" fmla="*/ 2836366 h 4538749"/>
                <a:gd name="connsiteX118" fmla="*/ 5519108 w 6371569"/>
                <a:gd name="connsiteY118" fmla="*/ 2893518 h 4538749"/>
                <a:gd name="connsiteX119" fmla="*/ 5586215 w 6371569"/>
                <a:gd name="connsiteY119" fmla="*/ 2842716 h 4538749"/>
                <a:gd name="connsiteX120" fmla="*/ 5538590 w 6371569"/>
                <a:gd name="connsiteY120" fmla="*/ 2728416 h 4538749"/>
                <a:gd name="connsiteX121" fmla="*/ 5573515 w 6371569"/>
                <a:gd name="connsiteY121" fmla="*/ 2687141 h 4538749"/>
                <a:gd name="connsiteX122" fmla="*/ 5611183 w 6371569"/>
                <a:gd name="connsiteY122" fmla="*/ 2680793 h 4538749"/>
                <a:gd name="connsiteX123" fmla="*/ 5592133 w 6371569"/>
                <a:gd name="connsiteY123" fmla="*/ 2636343 h 4538749"/>
                <a:gd name="connsiteX124" fmla="*/ 5497315 w 6371569"/>
                <a:gd name="connsiteY124" fmla="*/ 2598241 h 4538749"/>
                <a:gd name="connsiteX125" fmla="*/ 5500490 w 6371569"/>
                <a:gd name="connsiteY125" fmla="*/ 2534741 h 4538749"/>
                <a:gd name="connsiteX126" fmla="*/ 5586215 w 6371569"/>
                <a:gd name="connsiteY126" fmla="*/ 2436316 h 4538749"/>
                <a:gd name="connsiteX127" fmla="*/ 5532240 w 6371569"/>
                <a:gd name="connsiteY127" fmla="*/ 2356941 h 4538749"/>
                <a:gd name="connsiteX128" fmla="*/ 5551290 w 6371569"/>
                <a:gd name="connsiteY128" fmla="*/ 2315666 h 4538749"/>
                <a:gd name="connsiteX129" fmla="*/ 5611615 w 6371569"/>
                <a:gd name="connsiteY129" fmla="*/ 2302966 h 4538749"/>
                <a:gd name="connsiteX130" fmla="*/ 5722740 w 6371569"/>
                <a:gd name="connsiteY130" fmla="*/ 2331541 h 4538749"/>
                <a:gd name="connsiteX131" fmla="*/ 5843390 w 6371569"/>
                <a:gd name="connsiteY131" fmla="*/ 2299791 h 4538749"/>
                <a:gd name="connsiteX132" fmla="*/ 6071990 w 6371569"/>
                <a:gd name="connsiteY132" fmla="*/ 2312491 h 4538749"/>
                <a:gd name="connsiteX133" fmla="*/ 6230740 w 6371569"/>
                <a:gd name="connsiteY133" fmla="*/ 2331541 h 4538749"/>
                <a:gd name="connsiteX134" fmla="*/ 6338690 w 6371569"/>
                <a:gd name="connsiteY134" fmla="*/ 2325191 h 4538749"/>
                <a:gd name="connsiteX135" fmla="*/ 6370440 w 6371569"/>
                <a:gd name="connsiteY135" fmla="*/ 2236291 h 4538749"/>
                <a:gd name="connsiteX136" fmla="*/ 6306940 w 6371569"/>
                <a:gd name="connsiteY136" fmla="*/ 2102941 h 4538749"/>
                <a:gd name="connsiteX137" fmla="*/ 6300590 w 6371569"/>
                <a:gd name="connsiteY137" fmla="*/ 2033091 h 4538749"/>
                <a:gd name="connsiteX138" fmla="*/ 6281540 w 6371569"/>
                <a:gd name="connsiteY138" fmla="*/ 1969591 h 4538749"/>
                <a:gd name="connsiteX139" fmla="*/ 6268840 w 6371569"/>
                <a:gd name="connsiteY139" fmla="*/ 1937841 h 4538749"/>
                <a:gd name="connsiteX140" fmla="*/ 6249790 w 6371569"/>
                <a:gd name="connsiteY140" fmla="*/ 1899741 h 4538749"/>
                <a:gd name="connsiteX141" fmla="*/ 6243440 w 6371569"/>
                <a:gd name="connsiteY141" fmla="*/ 1874341 h 4538749"/>
                <a:gd name="connsiteX142" fmla="*/ 6256140 w 6371569"/>
                <a:gd name="connsiteY142" fmla="*/ 1753691 h 4538749"/>
                <a:gd name="connsiteX143" fmla="*/ 6230740 w 6371569"/>
                <a:gd name="connsiteY143" fmla="*/ 1677491 h 4538749"/>
                <a:gd name="connsiteX144" fmla="*/ 6211690 w 6371569"/>
                <a:gd name="connsiteY144" fmla="*/ 1569541 h 4538749"/>
                <a:gd name="connsiteX145" fmla="*/ 6059290 w 6371569"/>
                <a:gd name="connsiteY145" fmla="*/ 1474291 h 4538749"/>
                <a:gd name="connsiteX146" fmla="*/ 6002140 w 6371569"/>
                <a:gd name="connsiteY146" fmla="*/ 1461591 h 4538749"/>
                <a:gd name="connsiteX147" fmla="*/ 5964040 w 6371569"/>
                <a:gd name="connsiteY147" fmla="*/ 1448891 h 4538749"/>
                <a:gd name="connsiteX148" fmla="*/ 5944990 w 6371569"/>
                <a:gd name="connsiteY148" fmla="*/ 1442541 h 4538749"/>
                <a:gd name="connsiteX149" fmla="*/ 5887840 w 6371569"/>
                <a:gd name="connsiteY149" fmla="*/ 1429841 h 4538749"/>
                <a:gd name="connsiteX150" fmla="*/ 5868790 w 6371569"/>
                <a:gd name="connsiteY150" fmla="*/ 1423491 h 4538749"/>
                <a:gd name="connsiteX151" fmla="*/ 5690990 w 6371569"/>
                <a:gd name="connsiteY151" fmla="*/ 1436191 h 4538749"/>
                <a:gd name="connsiteX152" fmla="*/ 5462390 w 6371569"/>
                <a:gd name="connsiteY152" fmla="*/ 1544141 h 4538749"/>
                <a:gd name="connsiteX153" fmla="*/ 5341740 w 6371569"/>
                <a:gd name="connsiteY153" fmla="*/ 1591766 h 4538749"/>
                <a:gd name="connsiteX154" fmla="*/ 5179815 w 6371569"/>
                <a:gd name="connsiteY154" fmla="*/ 1547316 h 4538749"/>
                <a:gd name="connsiteX155" fmla="*/ 5065515 w 6371569"/>
                <a:gd name="connsiteY155" fmla="*/ 1512391 h 4538749"/>
                <a:gd name="connsiteX156" fmla="*/ 4966658 w 6371569"/>
                <a:gd name="connsiteY156" fmla="*/ 1452068 h 4538749"/>
                <a:gd name="connsiteX157" fmla="*/ 4884108 w 6371569"/>
                <a:gd name="connsiteY157" fmla="*/ 1442543 h 4538749"/>
                <a:gd name="connsiteX158" fmla="*/ 4823783 w 6371569"/>
                <a:gd name="connsiteY158" fmla="*/ 1436193 h 4538749"/>
                <a:gd name="connsiteX159" fmla="*/ 4728965 w 6371569"/>
                <a:gd name="connsiteY159" fmla="*/ 1499691 h 4538749"/>
                <a:gd name="connsiteX160" fmla="*/ 4605140 w 6371569"/>
                <a:gd name="connsiteY160" fmla="*/ 1490166 h 4538749"/>
                <a:gd name="connsiteX161" fmla="*/ 4525765 w 6371569"/>
                <a:gd name="connsiteY161" fmla="*/ 1464766 h 4538749"/>
                <a:gd name="connsiteX162" fmla="*/ 4455915 w 6371569"/>
                <a:gd name="connsiteY162" fmla="*/ 1474291 h 4538749"/>
                <a:gd name="connsiteX163" fmla="*/ 4351140 w 6371569"/>
                <a:gd name="connsiteY163" fmla="*/ 1407616 h 4538749"/>
                <a:gd name="connsiteX164" fmla="*/ 4274940 w 6371569"/>
                <a:gd name="connsiteY164" fmla="*/ 1423491 h 4538749"/>
                <a:gd name="connsiteX165" fmla="*/ 4170165 w 6371569"/>
                <a:gd name="connsiteY165" fmla="*/ 1366341 h 4538749"/>
                <a:gd name="connsiteX166" fmla="*/ 4084440 w 6371569"/>
                <a:gd name="connsiteY166" fmla="*/ 1309191 h 4538749"/>
                <a:gd name="connsiteX167" fmla="*/ 4027290 w 6371569"/>
                <a:gd name="connsiteY167" fmla="*/ 1242516 h 4538749"/>
                <a:gd name="connsiteX168" fmla="*/ 3878065 w 6371569"/>
                <a:gd name="connsiteY168" fmla="*/ 1286966 h 4538749"/>
                <a:gd name="connsiteX169" fmla="*/ 3747890 w 6371569"/>
                <a:gd name="connsiteY169" fmla="*/ 1271091 h 4538749"/>
                <a:gd name="connsiteX170" fmla="*/ 3652640 w 6371569"/>
                <a:gd name="connsiteY170" fmla="*/ 1255216 h 4538749"/>
                <a:gd name="connsiteX171" fmla="*/ 3573265 w 6371569"/>
                <a:gd name="connsiteY171" fmla="*/ 1277441 h 4538749"/>
                <a:gd name="connsiteX172" fmla="*/ 3487540 w 6371569"/>
                <a:gd name="connsiteY172" fmla="*/ 1404441 h 4538749"/>
                <a:gd name="connsiteX173" fmla="*/ 3515683 w 6371569"/>
                <a:gd name="connsiteY173" fmla="*/ 1499693 h 4538749"/>
                <a:gd name="connsiteX174" fmla="*/ 3465315 w 6371569"/>
                <a:gd name="connsiteY174" fmla="*/ 1506041 h 4538749"/>
                <a:gd name="connsiteX175" fmla="*/ 3357365 w 6371569"/>
                <a:gd name="connsiteY175" fmla="*/ 1563191 h 4538749"/>
                <a:gd name="connsiteX176" fmla="*/ 3281165 w 6371569"/>
                <a:gd name="connsiteY176" fmla="*/ 1521916 h 4538749"/>
                <a:gd name="connsiteX177" fmla="*/ 3230365 w 6371569"/>
                <a:gd name="connsiteY177" fmla="*/ 1477466 h 4538749"/>
                <a:gd name="connsiteX178" fmla="*/ 3176390 w 6371569"/>
                <a:gd name="connsiteY178" fmla="*/ 1429841 h 4538749"/>
                <a:gd name="connsiteX179" fmla="*/ 3157340 w 6371569"/>
                <a:gd name="connsiteY179" fmla="*/ 1410791 h 4538749"/>
                <a:gd name="connsiteX180" fmla="*/ 3150990 w 6371569"/>
                <a:gd name="connsiteY180" fmla="*/ 1439366 h 4538749"/>
                <a:gd name="connsiteX181" fmla="*/ 3128765 w 6371569"/>
                <a:gd name="connsiteY181" fmla="*/ 1413966 h 4538749"/>
                <a:gd name="connsiteX182" fmla="*/ 3093840 w 6371569"/>
                <a:gd name="connsiteY182" fmla="*/ 1394916 h 4538749"/>
                <a:gd name="connsiteX183" fmla="*/ 3077965 w 6371569"/>
                <a:gd name="connsiteY183" fmla="*/ 1359991 h 4538749"/>
                <a:gd name="connsiteX184" fmla="*/ 3043040 w 6371569"/>
                <a:gd name="connsiteY184" fmla="*/ 1321891 h 4538749"/>
                <a:gd name="connsiteX185" fmla="*/ 3017640 w 6371569"/>
                <a:gd name="connsiteY185" fmla="*/ 1271091 h 4538749"/>
                <a:gd name="connsiteX186" fmla="*/ 3030340 w 6371569"/>
                <a:gd name="connsiteY186" fmla="*/ 1232991 h 4538749"/>
                <a:gd name="connsiteX187" fmla="*/ 3011290 w 6371569"/>
                <a:gd name="connsiteY187" fmla="*/ 1213941 h 4538749"/>
                <a:gd name="connsiteX188" fmla="*/ 2985890 w 6371569"/>
                <a:gd name="connsiteY188" fmla="*/ 1194891 h 4538749"/>
                <a:gd name="connsiteX189" fmla="*/ 2966840 w 6371569"/>
                <a:gd name="connsiteY189" fmla="*/ 1169491 h 4538749"/>
                <a:gd name="connsiteX190" fmla="*/ 2935090 w 6371569"/>
                <a:gd name="connsiteY190" fmla="*/ 1166316 h 4538749"/>
                <a:gd name="connsiteX191" fmla="*/ 2862065 w 6371569"/>
                <a:gd name="connsiteY191" fmla="*/ 1102816 h 4538749"/>
                <a:gd name="connsiteX192" fmla="*/ 2823965 w 6371569"/>
                <a:gd name="connsiteY192" fmla="*/ 1086941 h 4538749"/>
                <a:gd name="connsiteX193" fmla="*/ 2785865 w 6371569"/>
                <a:gd name="connsiteY193" fmla="*/ 1052016 h 4538749"/>
                <a:gd name="connsiteX194" fmla="*/ 2801740 w 6371569"/>
                <a:gd name="connsiteY194" fmla="*/ 1004391 h 4538749"/>
                <a:gd name="connsiteX195" fmla="*/ 2757290 w 6371569"/>
                <a:gd name="connsiteY195" fmla="*/ 966291 h 4538749"/>
                <a:gd name="connsiteX196" fmla="*/ 2719190 w 6371569"/>
                <a:gd name="connsiteY196" fmla="*/ 928191 h 4538749"/>
                <a:gd name="connsiteX197" fmla="*/ 2700140 w 6371569"/>
                <a:gd name="connsiteY197" fmla="*/ 915491 h 4538749"/>
                <a:gd name="connsiteX198" fmla="*/ 2655690 w 6371569"/>
                <a:gd name="connsiteY198" fmla="*/ 871041 h 4538749"/>
                <a:gd name="connsiteX199" fmla="*/ 2630290 w 6371569"/>
                <a:gd name="connsiteY199" fmla="*/ 832941 h 4538749"/>
                <a:gd name="connsiteX200" fmla="*/ 2598540 w 6371569"/>
                <a:gd name="connsiteY200" fmla="*/ 801191 h 4538749"/>
                <a:gd name="connsiteX201" fmla="*/ 2585840 w 6371569"/>
                <a:gd name="connsiteY201" fmla="*/ 782141 h 4538749"/>
                <a:gd name="connsiteX202" fmla="*/ 2522340 w 6371569"/>
                <a:gd name="connsiteY202" fmla="*/ 744041 h 4538749"/>
                <a:gd name="connsiteX203" fmla="*/ 2503290 w 6371569"/>
                <a:gd name="connsiteY203" fmla="*/ 724991 h 4538749"/>
                <a:gd name="connsiteX204" fmla="*/ 2452490 w 6371569"/>
                <a:gd name="connsiteY204" fmla="*/ 693241 h 4538749"/>
                <a:gd name="connsiteX205" fmla="*/ 2376290 w 6371569"/>
                <a:gd name="connsiteY205" fmla="*/ 642441 h 4538749"/>
                <a:gd name="connsiteX206" fmla="*/ 2331840 w 6371569"/>
                <a:gd name="connsiteY206" fmla="*/ 585291 h 4538749"/>
                <a:gd name="connsiteX207" fmla="*/ 2293740 w 6371569"/>
                <a:gd name="connsiteY207" fmla="*/ 547191 h 4538749"/>
                <a:gd name="connsiteX208" fmla="*/ 2268340 w 6371569"/>
                <a:gd name="connsiteY208" fmla="*/ 496391 h 4538749"/>
                <a:gd name="connsiteX209" fmla="*/ 2223890 w 6371569"/>
                <a:gd name="connsiteY209" fmla="*/ 350341 h 4538749"/>
                <a:gd name="connsiteX210" fmla="*/ 2211190 w 6371569"/>
                <a:gd name="connsiteY210" fmla="*/ 331291 h 4538749"/>
                <a:gd name="connsiteX211" fmla="*/ 2204840 w 6371569"/>
                <a:gd name="connsiteY211" fmla="*/ 312241 h 4538749"/>
                <a:gd name="connsiteX212" fmla="*/ 2179440 w 6371569"/>
                <a:gd name="connsiteY212" fmla="*/ 274141 h 4538749"/>
                <a:gd name="connsiteX213" fmla="*/ 2122290 w 6371569"/>
                <a:gd name="connsiteY213" fmla="*/ 134441 h 4538749"/>
                <a:gd name="connsiteX214" fmla="*/ 2096890 w 6371569"/>
                <a:gd name="connsiteY214" fmla="*/ 96341 h 4538749"/>
                <a:gd name="connsiteX215" fmla="*/ 2071490 w 6371569"/>
                <a:gd name="connsiteY215" fmla="*/ 89991 h 4538749"/>
                <a:gd name="connsiteX216" fmla="*/ 2001640 w 6371569"/>
                <a:gd name="connsiteY216" fmla="*/ 58241 h 4538749"/>
                <a:gd name="connsiteX217" fmla="*/ 1982590 w 6371569"/>
                <a:gd name="connsiteY217" fmla="*/ 45541 h 4538749"/>
                <a:gd name="connsiteX218" fmla="*/ 1684140 w 6371569"/>
                <a:gd name="connsiteY218" fmla="*/ 26491 h 4538749"/>
                <a:gd name="connsiteX219" fmla="*/ 763390 w 6371569"/>
                <a:gd name="connsiteY219" fmla="*/ 13791 h 4538749"/>
                <a:gd name="connsiteX220" fmla="*/ 503040 w 6371569"/>
                <a:gd name="connsiteY220" fmla="*/ 1091 h 4538749"/>
                <a:gd name="connsiteX221" fmla="*/ 452240 w 6371569"/>
                <a:gd name="connsiteY221" fmla="*/ 20141 h 4538749"/>
                <a:gd name="connsiteX222" fmla="*/ 134740 w 6371569"/>
                <a:gd name="connsiteY222" fmla="*/ 20141 h 4538749"/>
                <a:gd name="connsiteX223" fmla="*/ 45840 w 6371569"/>
                <a:gd name="connsiteY223" fmla="*/ 64591 h 4538749"/>
                <a:gd name="connsiteX224" fmla="*/ 26790 w 6371569"/>
                <a:gd name="connsiteY224" fmla="*/ 229691 h 4538749"/>
                <a:gd name="connsiteX225" fmla="*/ 7740 w 6371569"/>
                <a:gd name="connsiteY225" fmla="*/ 369391 h 4538749"/>
                <a:gd name="connsiteX226" fmla="*/ 20440 w 6371569"/>
                <a:gd name="connsiteY226"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77628 w 6371569"/>
                <a:gd name="connsiteY19" fmla="*/ 3899198 h 4538749"/>
                <a:gd name="connsiteX20" fmla="*/ 425253 w 6371569"/>
                <a:gd name="connsiteY20" fmla="*/ 3961110 h 4538749"/>
                <a:gd name="connsiteX21" fmla="*/ 412552 w 6371569"/>
                <a:gd name="connsiteY21" fmla="*/ 3993653 h 4538749"/>
                <a:gd name="connsiteX22" fmla="*/ 428789 w 6371569"/>
                <a:gd name="connsiteY22" fmla="*/ 4046043 h 4538749"/>
                <a:gd name="connsiteX23" fmla="*/ 474033 w 6371569"/>
                <a:gd name="connsiteY23" fmla="*/ 4012706 h 4538749"/>
                <a:gd name="connsiteX24" fmla="*/ 516534 w 6371569"/>
                <a:gd name="connsiteY24" fmla="*/ 4032547 h 4538749"/>
                <a:gd name="connsiteX25" fmla="*/ 553046 w 6371569"/>
                <a:gd name="connsiteY25" fmla="*/ 4084141 h 4538749"/>
                <a:gd name="connsiteX26" fmla="*/ 588333 w 6371569"/>
                <a:gd name="connsiteY26" fmla="*/ 4076999 h 4538749"/>
                <a:gd name="connsiteX27" fmla="*/ 622103 w 6371569"/>
                <a:gd name="connsiteY27" fmla="*/ 4055566 h 4538749"/>
                <a:gd name="connsiteX28" fmla="*/ 653059 w 6371569"/>
                <a:gd name="connsiteY28" fmla="*/ 4041278 h 4538749"/>
                <a:gd name="connsiteX29" fmla="*/ 610990 w 6371569"/>
                <a:gd name="connsiteY29" fmla="*/ 3958728 h 4538749"/>
                <a:gd name="connsiteX30" fmla="*/ 714177 w 6371569"/>
                <a:gd name="connsiteY30" fmla="*/ 3892847 h 4538749"/>
                <a:gd name="connsiteX31" fmla="*/ 822127 w 6371569"/>
                <a:gd name="connsiteY31" fmla="*/ 3892847 h 4538749"/>
                <a:gd name="connsiteX32" fmla="*/ 927696 w 6371569"/>
                <a:gd name="connsiteY32" fmla="*/ 3941266 h 4538749"/>
                <a:gd name="connsiteX33" fmla="*/ 1008659 w 6371569"/>
                <a:gd name="connsiteY33" fmla="*/ 3991272 h 4538749"/>
                <a:gd name="connsiteX34" fmla="*/ 1087240 w 6371569"/>
                <a:gd name="connsiteY34" fmla="*/ 4040485 h 4538749"/>
                <a:gd name="connsiteX35" fmla="*/ 1114228 w 6371569"/>
                <a:gd name="connsiteY35" fmla="*/ 4041278 h 4538749"/>
                <a:gd name="connsiteX36" fmla="*/ 1161852 w 6371569"/>
                <a:gd name="connsiteY36" fmla="*/ 4025403 h 4538749"/>
                <a:gd name="connsiteX37" fmla="*/ 1238846 w 6371569"/>
                <a:gd name="connsiteY37" fmla="*/ 3996829 h 4538749"/>
                <a:gd name="connsiteX38" fmla="*/ 1364258 w 6371569"/>
                <a:gd name="connsiteY38" fmla="*/ 4030166 h 4538749"/>
                <a:gd name="connsiteX39" fmla="*/ 1446809 w 6371569"/>
                <a:gd name="connsiteY39" fmla="*/ 4088904 h 4538749"/>
                <a:gd name="connsiteX40" fmla="*/ 1492053 w 6371569"/>
                <a:gd name="connsiteY40" fmla="*/ 4128591 h 4538749"/>
                <a:gd name="connsiteX41" fmla="*/ 1576984 w 6371569"/>
                <a:gd name="connsiteY41" fmla="*/ 4184154 h 4538749"/>
                <a:gd name="connsiteX42" fmla="*/ 1626196 w 6371569"/>
                <a:gd name="connsiteY42" fmla="*/ 4239716 h 4538749"/>
                <a:gd name="connsiteX43" fmla="*/ 1723827 w 6371569"/>
                <a:gd name="connsiteY43" fmla="*/ 4276229 h 4538749"/>
                <a:gd name="connsiteX44" fmla="*/ 1823839 w 6371569"/>
                <a:gd name="connsiteY44" fmla="*/ 4304010 h 4538749"/>
                <a:gd name="connsiteX45" fmla="*/ 1888134 w 6371569"/>
                <a:gd name="connsiteY45" fmla="*/ 4349253 h 4538749"/>
                <a:gd name="connsiteX46" fmla="*/ 1933377 w 6371569"/>
                <a:gd name="connsiteY46" fmla="*/ 4373860 h 4538749"/>
                <a:gd name="connsiteX47" fmla="*/ 1965921 w 6371569"/>
                <a:gd name="connsiteY47" fmla="*/ 4402435 h 4538749"/>
                <a:gd name="connsiteX48" fmla="*/ 2134990 w 6371569"/>
                <a:gd name="connsiteY48" fmla="*/ 4447678 h 4538749"/>
                <a:gd name="connsiteX49" fmla="*/ 2227065 w 6371569"/>
                <a:gd name="connsiteY49" fmla="*/ 4527053 h 4538749"/>
                <a:gd name="connsiteX50" fmla="*/ 2283783 w 6371569"/>
                <a:gd name="connsiteY50" fmla="*/ 4531818 h 4538749"/>
                <a:gd name="connsiteX51" fmla="*/ 2335809 w 6371569"/>
                <a:gd name="connsiteY51" fmla="*/ 4478635 h 4538749"/>
                <a:gd name="connsiteX52" fmla="*/ 2405658 w 6371569"/>
                <a:gd name="connsiteY52" fmla="*/ 4398466 h 4538749"/>
                <a:gd name="connsiteX53" fmla="*/ 2500909 w 6371569"/>
                <a:gd name="connsiteY53" fmla="*/ 4357191 h 4538749"/>
                <a:gd name="connsiteX54" fmla="*/ 2610014 w 6371569"/>
                <a:gd name="connsiteY54" fmla="*/ 4236544 h 4538749"/>
                <a:gd name="connsiteX55" fmla="*/ 2681090 w 6371569"/>
                <a:gd name="connsiteY55" fmla="*/ 4139704 h 4538749"/>
                <a:gd name="connsiteX56" fmla="*/ 2794596 w 6371569"/>
                <a:gd name="connsiteY56" fmla="*/ 4075410 h 4538749"/>
                <a:gd name="connsiteX57" fmla="*/ 2925565 w 6371569"/>
                <a:gd name="connsiteY57" fmla="*/ 3997622 h 4538749"/>
                <a:gd name="connsiteX58" fmla="*/ 3014465 w 6371569"/>
                <a:gd name="connsiteY58" fmla="*/ 3935710 h 4538749"/>
                <a:gd name="connsiteX59" fmla="*/ 3093840 w 6371569"/>
                <a:gd name="connsiteY59" fmla="*/ 3920629 h 4538749"/>
                <a:gd name="connsiteX60" fmla="*/ 3170040 w 6371569"/>
                <a:gd name="connsiteY60" fmla="*/ 3931741 h 4538749"/>
                <a:gd name="connsiteX61" fmla="*/ 3255765 w 6371569"/>
                <a:gd name="connsiteY61" fmla="*/ 3918247 h 4538749"/>
                <a:gd name="connsiteX62" fmla="*/ 3246240 w 6371569"/>
                <a:gd name="connsiteY62" fmla="*/ 3887291 h 4538749"/>
                <a:gd name="connsiteX63" fmla="*/ 3258940 w 6371569"/>
                <a:gd name="connsiteY63" fmla="*/ 3868241 h 4538749"/>
                <a:gd name="connsiteX64" fmla="*/ 3284340 w 6371569"/>
                <a:gd name="connsiteY64" fmla="*/ 3849191 h 4538749"/>
                <a:gd name="connsiteX65" fmla="*/ 3256558 w 6371569"/>
                <a:gd name="connsiteY65" fmla="*/ 3725366 h 4538749"/>
                <a:gd name="connsiteX66" fmla="*/ 3141465 w 6371569"/>
                <a:gd name="connsiteY66" fmla="*/ 3747591 h 4538749"/>
                <a:gd name="connsiteX67" fmla="*/ 3048958 w 6371569"/>
                <a:gd name="connsiteY67" fmla="*/ 3782518 h 4538749"/>
                <a:gd name="connsiteX68" fmla="*/ 3030340 w 6371569"/>
                <a:gd name="connsiteY68" fmla="*/ 3731716 h 4538749"/>
                <a:gd name="connsiteX69" fmla="*/ 3119240 w 6371569"/>
                <a:gd name="connsiteY69" fmla="*/ 3690441 h 4538749"/>
                <a:gd name="connsiteX70" fmla="*/ 3182740 w 6371569"/>
                <a:gd name="connsiteY70" fmla="*/ 3623766 h 4538749"/>
                <a:gd name="connsiteX71" fmla="*/ 3233540 w 6371569"/>
                <a:gd name="connsiteY71" fmla="*/ 3595191 h 4538749"/>
                <a:gd name="connsiteX72" fmla="*/ 3290690 w 6371569"/>
                <a:gd name="connsiteY72" fmla="*/ 3544391 h 4538749"/>
                <a:gd name="connsiteX73" fmla="*/ 3338315 w 6371569"/>
                <a:gd name="connsiteY73" fmla="*/ 3534866 h 4538749"/>
                <a:gd name="connsiteX74" fmla="*/ 3370065 w 6371569"/>
                <a:gd name="connsiteY74" fmla="*/ 3490416 h 4538749"/>
                <a:gd name="connsiteX75" fmla="*/ 3449440 w 6371569"/>
                <a:gd name="connsiteY75" fmla="*/ 3461841 h 4538749"/>
                <a:gd name="connsiteX76" fmla="*/ 3474840 w 6371569"/>
                <a:gd name="connsiteY76" fmla="*/ 3398341 h 4538749"/>
                <a:gd name="connsiteX77" fmla="*/ 3522465 w 6371569"/>
                <a:gd name="connsiteY77" fmla="*/ 3398341 h 4538749"/>
                <a:gd name="connsiteX78" fmla="*/ 3611365 w 6371569"/>
                <a:gd name="connsiteY78" fmla="*/ 3347541 h 4538749"/>
                <a:gd name="connsiteX79" fmla="*/ 3681215 w 6371569"/>
                <a:gd name="connsiteY79" fmla="*/ 3328491 h 4538749"/>
                <a:gd name="connsiteX80" fmla="*/ 3751065 w 6371569"/>
                <a:gd name="connsiteY80" fmla="*/ 3312616 h 4538749"/>
                <a:gd name="connsiteX81" fmla="*/ 3805040 w 6371569"/>
                <a:gd name="connsiteY81" fmla="*/ 3274516 h 4538749"/>
                <a:gd name="connsiteX82" fmla="*/ 3805040 w 6371569"/>
                <a:gd name="connsiteY82" fmla="*/ 3220541 h 4538749"/>
                <a:gd name="connsiteX83" fmla="*/ 3823658 w 6371569"/>
                <a:gd name="connsiteY83" fmla="*/ 3131643 h 4538749"/>
                <a:gd name="connsiteX84" fmla="*/ 3770115 w 6371569"/>
                <a:gd name="connsiteY84" fmla="*/ 3099891 h 4538749"/>
                <a:gd name="connsiteX85" fmla="*/ 3706615 w 6371569"/>
                <a:gd name="connsiteY85" fmla="*/ 3045916 h 4538749"/>
                <a:gd name="connsiteX86" fmla="*/ 3760590 w 6371569"/>
                <a:gd name="connsiteY86" fmla="*/ 2928441 h 4538749"/>
                <a:gd name="connsiteX87" fmla="*/ 3735190 w 6371569"/>
                <a:gd name="connsiteY87" fmla="*/ 2896691 h 4538749"/>
                <a:gd name="connsiteX88" fmla="*/ 3684390 w 6371569"/>
                <a:gd name="connsiteY88" fmla="*/ 2833191 h 4538749"/>
                <a:gd name="connsiteX89" fmla="*/ 3671690 w 6371569"/>
                <a:gd name="connsiteY89" fmla="*/ 2814141 h 4538749"/>
                <a:gd name="connsiteX90" fmla="*/ 3689152 w 6371569"/>
                <a:gd name="connsiteY90" fmla="*/ 2767310 h 4538749"/>
                <a:gd name="connsiteX91" fmla="*/ 3740747 w 6371569"/>
                <a:gd name="connsiteY91" fmla="*/ 2687142 h 4538749"/>
                <a:gd name="connsiteX92" fmla="*/ 3755827 w 6371569"/>
                <a:gd name="connsiteY92" fmla="*/ 2641897 h 4538749"/>
                <a:gd name="connsiteX93" fmla="*/ 3857427 w 6371569"/>
                <a:gd name="connsiteY93" fmla="*/ 2628404 h 4538749"/>
                <a:gd name="connsiteX94" fmla="*/ 3923309 w 6371569"/>
                <a:gd name="connsiteY94" fmla="*/ 2560141 h 4538749"/>
                <a:gd name="connsiteX95" fmla="*/ 3955421 w 6371569"/>
                <a:gd name="connsiteY95" fmla="*/ 2564906 h 4538749"/>
                <a:gd name="connsiteX96" fmla="*/ 4013003 w 6371569"/>
                <a:gd name="connsiteY96" fmla="*/ 2495848 h 4538749"/>
                <a:gd name="connsiteX97" fmla="*/ 4097934 w 6371569"/>
                <a:gd name="connsiteY97" fmla="*/ 2480766 h 4538749"/>
                <a:gd name="connsiteX98" fmla="*/ 4136034 w 6371569"/>
                <a:gd name="connsiteY98" fmla="*/ 2503785 h 4538749"/>
                <a:gd name="connsiteX99" fmla="*/ 4221759 w 6371569"/>
                <a:gd name="connsiteY99" fmla="*/ 2636340 h 4538749"/>
                <a:gd name="connsiteX100" fmla="*/ 4318597 w 6371569"/>
                <a:gd name="connsiteY100" fmla="*/ 2665709 h 4538749"/>
                <a:gd name="connsiteX101" fmla="*/ 4294784 w 6371569"/>
                <a:gd name="connsiteY101" fmla="*/ 2748260 h 4538749"/>
                <a:gd name="connsiteX102" fmla="*/ 4382096 w 6371569"/>
                <a:gd name="connsiteY102" fmla="*/ 2795091 h 4538749"/>
                <a:gd name="connsiteX103" fmla="*/ 4441628 w 6371569"/>
                <a:gd name="connsiteY103" fmla="*/ 2847478 h 4538749"/>
                <a:gd name="connsiteX104" fmla="*/ 4461471 w 6371569"/>
                <a:gd name="connsiteY104" fmla="*/ 2954635 h 4538749"/>
                <a:gd name="connsiteX105" fmla="*/ 4513859 w 6371569"/>
                <a:gd name="connsiteY105" fmla="*/ 3034804 h 4538749"/>
                <a:gd name="connsiteX106" fmla="*/ 4559896 w 6371569"/>
                <a:gd name="connsiteY106" fmla="*/ 3091953 h 4538749"/>
                <a:gd name="connsiteX107" fmla="*/ 4572958 w 6371569"/>
                <a:gd name="connsiteY107" fmla="*/ 3153868 h 4538749"/>
                <a:gd name="connsiteX108" fmla="*/ 4617408 w 6371569"/>
                <a:gd name="connsiteY108" fmla="*/ 3207843 h 4538749"/>
                <a:gd name="connsiteX109" fmla="*/ 4655508 w 6371569"/>
                <a:gd name="connsiteY109" fmla="*/ 3204668 h 4538749"/>
                <a:gd name="connsiteX110" fmla="*/ 4756747 w 6371569"/>
                <a:gd name="connsiteY110" fmla="*/ 3203872 h 4538749"/>
                <a:gd name="connsiteX111" fmla="*/ 4830565 w 6371569"/>
                <a:gd name="connsiteY111" fmla="*/ 3077666 h 4538749"/>
                <a:gd name="connsiteX112" fmla="*/ 4897240 w 6371569"/>
                <a:gd name="connsiteY112" fmla="*/ 2912566 h 4538749"/>
                <a:gd name="connsiteX113" fmla="*/ 4932165 w 6371569"/>
                <a:gd name="connsiteY113" fmla="*/ 2772866 h 4538749"/>
                <a:gd name="connsiteX114" fmla="*/ 4982965 w 6371569"/>
                <a:gd name="connsiteY114" fmla="*/ 2703016 h 4538749"/>
                <a:gd name="connsiteX115" fmla="*/ 5055990 w 6371569"/>
                <a:gd name="connsiteY115" fmla="*/ 2722066 h 4538749"/>
                <a:gd name="connsiteX116" fmla="*/ 5113140 w 6371569"/>
                <a:gd name="connsiteY116" fmla="*/ 2753816 h 4538749"/>
                <a:gd name="connsiteX117" fmla="*/ 5192515 w 6371569"/>
                <a:gd name="connsiteY117" fmla="*/ 2795091 h 4538749"/>
                <a:gd name="connsiteX118" fmla="*/ 5373490 w 6371569"/>
                <a:gd name="connsiteY118" fmla="*/ 2836366 h 4538749"/>
                <a:gd name="connsiteX119" fmla="*/ 5519108 w 6371569"/>
                <a:gd name="connsiteY119" fmla="*/ 2893518 h 4538749"/>
                <a:gd name="connsiteX120" fmla="*/ 5586215 w 6371569"/>
                <a:gd name="connsiteY120" fmla="*/ 2842716 h 4538749"/>
                <a:gd name="connsiteX121" fmla="*/ 5538590 w 6371569"/>
                <a:gd name="connsiteY121" fmla="*/ 2728416 h 4538749"/>
                <a:gd name="connsiteX122" fmla="*/ 5573515 w 6371569"/>
                <a:gd name="connsiteY122" fmla="*/ 2687141 h 4538749"/>
                <a:gd name="connsiteX123" fmla="*/ 5611183 w 6371569"/>
                <a:gd name="connsiteY123" fmla="*/ 2680793 h 4538749"/>
                <a:gd name="connsiteX124" fmla="*/ 5592133 w 6371569"/>
                <a:gd name="connsiteY124" fmla="*/ 2636343 h 4538749"/>
                <a:gd name="connsiteX125" fmla="*/ 5497315 w 6371569"/>
                <a:gd name="connsiteY125" fmla="*/ 2598241 h 4538749"/>
                <a:gd name="connsiteX126" fmla="*/ 5500490 w 6371569"/>
                <a:gd name="connsiteY126" fmla="*/ 2534741 h 4538749"/>
                <a:gd name="connsiteX127" fmla="*/ 5586215 w 6371569"/>
                <a:gd name="connsiteY127" fmla="*/ 2436316 h 4538749"/>
                <a:gd name="connsiteX128" fmla="*/ 5532240 w 6371569"/>
                <a:gd name="connsiteY128" fmla="*/ 2356941 h 4538749"/>
                <a:gd name="connsiteX129" fmla="*/ 5551290 w 6371569"/>
                <a:gd name="connsiteY129" fmla="*/ 2315666 h 4538749"/>
                <a:gd name="connsiteX130" fmla="*/ 5611615 w 6371569"/>
                <a:gd name="connsiteY130" fmla="*/ 2302966 h 4538749"/>
                <a:gd name="connsiteX131" fmla="*/ 5722740 w 6371569"/>
                <a:gd name="connsiteY131" fmla="*/ 2331541 h 4538749"/>
                <a:gd name="connsiteX132" fmla="*/ 5843390 w 6371569"/>
                <a:gd name="connsiteY132" fmla="*/ 2299791 h 4538749"/>
                <a:gd name="connsiteX133" fmla="*/ 6071990 w 6371569"/>
                <a:gd name="connsiteY133" fmla="*/ 2312491 h 4538749"/>
                <a:gd name="connsiteX134" fmla="*/ 6230740 w 6371569"/>
                <a:gd name="connsiteY134" fmla="*/ 2331541 h 4538749"/>
                <a:gd name="connsiteX135" fmla="*/ 6338690 w 6371569"/>
                <a:gd name="connsiteY135" fmla="*/ 2325191 h 4538749"/>
                <a:gd name="connsiteX136" fmla="*/ 6370440 w 6371569"/>
                <a:gd name="connsiteY136" fmla="*/ 2236291 h 4538749"/>
                <a:gd name="connsiteX137" fmla="*/ 6306940 w 6371569"/>
                <a:gd name="connsiteY137" fmla="*/ 2102941 h 4538749"/>
                <a:gd name="connsiteX138" fmla="*/ 6300590 w 6371569"/>
                <a:gd name="connsiteY138" fmla="*/ 2033091 h 4538749"/>
                <a:gd name="connsiteX139" fmla="*/ 6281540 w 6371569"/>
                <a:gd name="connsiteY139" fmla="*/ 1969591 h 4538749"/>
                <a:gd name="connsiteX140" fmla="*/ 6268840 w 6371569"/>
                <a:gd name="connsiteY140" fmla="*/ 1937841 h 4538749"/>
                <a:gd name="connsiteX141" fmla="*/ 6249790 w 6371569"/>
                <a:gd name="connsiteY141" fmla="*/ 1899741 h 4538749"/>
                <a:gd name="connsiteX142" fmla="*/ 6243440 w 6371569"/>
                <a:gd name="connsiteY142" fmla="*/ 1874341 h 4538749"/>
                <a:gd name="connsiteX143" fmla="*/ 6256140 w 6371569"/>
                <a:gd name="connsiteY143" fmla="*/ 1753691 h 4538749"/>
                <a:gd name="connsiteX144" fmla="*/ 6230740 w 6371569"/>
                <a:gd name="connsiteY144" fmla="*/ 1677491 h 4538749"/>
                <a:gd name="connsiteX145" fmla="*/ 6211690 w 6371569"/>
                <a:gd name="connsiteY145" fmla="*/ 1569541 h 4538749"/>
                <a:gd name="connsiteX146" fmla="*/ 6059290 w 6371569"/>
                <a:gd name="connsiteY146" fmla="*/ 1474291 h 4538749"/>
                <a:gd name="connsiteX147" fmla="*/ 6002140 w 6371569"/>
                <a:gd name="connsiteY147" fmla="*/ 1461591 h 4538749"/>
                <a:gd name="connsiteX148" fmla="*/ 5964040 w 6371569"/>
                <a:gd name="connsiteY148" fmla="*/ 1448891 h 4538749"/>
                <a:gd name="connsiteX149" fmla="*/ 5944990 w 6371569"/>
                <a:gd name="connsiteY149" fmla="*/ 1442541 h 4538749"/>
                <a:gd name="connsiteX150" fmla="*/ 5887840 w 6371569"/>
                <a:gd name="connsiteY150" fmla="*/ 1429841 h 4538749"/>
                <a:gd name="connsiteX151" fmla="*/ 5868790 w 6371569"/>
                <a:gd name="connsiteY151" fmla="*/ 1423491 h 4538749"/>
                <a:gd name="connsiteX152" fmla="*/ 5690990 w 6371569"/>
                <a:gd name="connsiteY152" fmla="*/ 1436191 h 4538749"/>
                <a:gd name="connsiteX153" fmla="*/ 5462390 w 6371569"/>
                <a:gd name="connsiteY153" fmla="*/ 1544141 h 4538749"/>
                <a:gd name="connsiteX154" fmla="*/ 5341740 w 6371569"/>
                <a:gd name="connsiteY154" fmla="*/ 1591766 h 4538749"/>
                <a:gd name="connsiteX155" fmla="*/ 5179815 w 6371569"/>
                <a:gd name="connsiteY155" fmla="*/ 1547316 h 4538749"/>
                <a:gd name="connsiteX156" fmla="*/ 5065515 w 6371569"/>
                <a:gd name="connsiteY156" fmla="*/ 1512391 h 4538749"/>
                <a:gd name="connsiteX157" fmla="*/ 4966658 w 6371569"/>
                <a:gd name="connsiteY157" fmla="*/ 1452068 h 4538749"/>
                <a:gd name="connsiteX158" fmla="*/ 4884108 w 6371569"/>
                <a:gd name="connsiteY158" fmla="*/ 1442543 h 4538749"/>
                <a:gd name="connsiteX159" fmla="*/ 4823783 w 6371569"/>
                <a:gd name="connsiteY159" fmla="*/ 1436193 h 4538749"/>
                <a:gd name="connsiteX160" fmla="*/ 4728965 w 6371569"/>
                <a:gd name="connsiteY160" fmla="*/ 1499691 h 4538749"/>
                <a:gd name="connsiteX161" fmla="*/ 4605140 w 6371569"/>
                <a:gd name="connsiteY161" fmla="*/ 1490166 h 4538749"/>
                <a:gd name="connsiteX162" fmla="*/ 4525765 w 6371569"/>
                <a:gd name="connsiteY162" fmla="*/ 1464766 h 4538749"/>
                <a:gd name="connsiteX163" fmla="*/ 4455915 w 6371569"/>
                <a:gd name="connsiteY163" fmla="*/ 1474291 h 4538749"/>
                <a:gd name="connsiteX164" fmla="*/ 4351140 w 6371569"/>
                <a:gd name="connsiteY164" fmla="*/ 1407616 h 4538749"/>
                <a:gd name="connsiteX165" fmla="*/ 4274940 w 6371569"/>
                <a:gd name="connsiteY165" fmla="*/ 1423491 h 4538749"/>
                <a:gd name="connsiteX166" fmla="*/ 4170165 w 6371569"/>
                <a:gd name="connsiteY166" fmla="*/ 1366341 h 4538749"/>
                <a:gd name="connsiteX167" fmla="*/ 4084440 w 6371569"/>
                <a:gd name="connsiteY167" fmla="*/ 1309191 h 4538749"/>
                <a:gd name="connsiteX168" fmla="*/ 4027290 w 6371569"/>
                <a:gd name="connsiteY168" fmla="*/ 1242516 h 4538749"/>
                <a:gd name="connsiteX169" fmla="*/ 3878065 w 6371569"/>
                <a:gd name="connsiteY169" fmla="*/ 1286966 h 4538749"/>
                <a:gd name="connsiteX170" fmla="*/ 3747890 w 6371569"/>
                <a:gd name="connsiteY170" fmla="*/ 1271091 h 4538749"/>
                <a:gd name="connsiteX171" fmla="*/ 3652640 w 6371569"/>
                <a:gd name="connsiteY171" fmla="*/ 1255216 h 4538749"/>
                <a:gd name="connsiteX172" fmla="*/ 3573265 w 6371569"/>
                <a:gd name="connsiteY172" fmla="*/ 1277441 h 4538749"/>
                <a:gd name="connsiteX173" fmla="*/ 3487540 w 6371569"/>
                <a:gd name="connsiteY173" fmla="*/ 1404441 h 4538749"/>
                <a:gd name="connsiteX174" fmla="*/ 3515683 w 6371569"/>
                <a:gd name="connsiteY174" fmla="*/ 1499693 h 4538749"/>
                <a:gd name="connsiteX175" fmla="*/ 3465315 w 6371569"/>
                <a:gd name="connsiteY175" fmla="*/ 1506041 h 4538749"/>
                <a:gd name="connsiteX176" fmla="*/ 3357365 w 6371569"/>
                <a:gd name="connsiteY176" fmla="*/ 1563191 h 4538749"/>
                <a:gd name="connsiteX177" fmla="*/ 3281165 w 6371569"/>
                <a:gd name="connsiteY177" fmla="*/ 1521916 h 4538749"/>
                <a:gd name="connsiteX178" fmla="*/ 3230365 w 6371569"/>
                <a:gd name="connsiteY178" fmla="*/ 1477466 h 4538749"/>
                <a:gd name="connsiteX179" fmla="*/ 3176390 w 6371569"/>
                <a:gd name="connsiteY179" fmla="*/ 1429841 h 4538749"/>
                <a:gd name="connsiteX180" fmla="*/ 3157340 w 6371569"/>
                <a:gd name="connsiteY180" fmla="*/ 1410791 h 4538749"/>
                <a:gd name="connsiteX181" fmla="*/ 3150990 w 6371569"/>
                <a:gd name="connsiteY181" fmla="*/ 1439366 h 4538749"/>
                <a:gd name="connsiteX182" fmla="*/ 3128765 w 6371569"/>
                <a:gd name="connsiteY182" fmla="*/ 1413966 h 4538749"/>
                <a:gd name="connsiteX183" fmla="*/ 3093840 w 6371569"/>
                <a:gd name="connsiteY183" fmla="*/ 1394916 h 4538749"/>
                <a:gd name="connsiteX184" fmla="*/ 3077965 w 6371569"/>
                <a:gd name="connsiteY184" fmla="*/ 1359991 h 4538749"/>
                <a:gd name="connsiteX185" fmla="*/ 3043040 w 6371569"/>
                <a:gd name="connsiteY185" fmla="*/ 1321891 h 4538749"/>
                <a:gd name="connsiteX186" fmla="*/ 3017640 w 6371569"/>
                <a:gd name="connsiteY186" fmla="*/ 1271091 h 4538749"/>
                <a:gd name="connsiteX187" fmla="*/ 3030340 w 6371569"/>
                <a:gd name="connsiteY187" fmla="*/ 1232991 h 4538749"/>
                <a:gd name="connsiteX188" fmla="*/ 3011290 w 6371569"/>
                <a:gd name="connsiteY188" fmla="*/ 1213941 h 4538749"/>
                <a:gd name="connsiteX189" fmla="*/ 2985890 w 6371569"/>
                <a:gd name="connsiteY189" fmla="*/ 1194891 h 4538749"/>
                <a:gd name="connsiteX190" fmla="*/ 2966840 w 6371569"/>
                <a:gd name="connsiteY190" fmla="*/ 1169491 h 4538749"/>
                <a:gd name="connsiteX191" fmla="*/ 2935090 w 6371569"/>
                <a:gd name="connsiteY191" fmla="*/ 1166316 h 4538749"/>
                <a:gd name="connsiteX192" fmla="*/ 2862065 w 6371569"/>
                <a:gd name="connsiteY192" fmla="*/ 1102816 h 4538749"/>
                <a:gd name="connsiteX193" fmla="*/ 2823965 w 6371569"/>
                <a:gd name="connsiteY193" fmla="*/ 1086941 h 4538749"/>
                <a:gd name="connsiteX194" fmla="*/ 2785865 w 6371569"/>
                <a:gd name="connsiteY194" fmla="*/ 1052016 h 4538749"/>
                <a:gd name="connsiteX195" fmla="*/ 2801740 w 6371569"/>
                <a:gd name="connsiteY195" fmla="*/ 1004391 h 4538749"/>
                <a:gd name="connsiteX196" fmla="*/ 2757290 w 6371569"/>
                <a:gd name="connsiteY196" fmla="*/ 966291 h 4538749"/>
                <a:gd name="connsiteX197" fmla="*/ 2719190 w 6371569"/>
                <a:gd name="connsiteY197" fmla="*/ 928191 h 4538749"/>
                <a:gd name="connsiteX198" fmla="*/ 2700140 w 6371569"/>
                <a:gd name="connsiteY198" fmla="*/ 915491 h 4538749"/>
                <a:gd name="connsiteX199" fmla="*/ 2655690 w 6371569"/>
                <a:gd name="connsiteY199" fmla="*/ 871041 h 4538749"/>
                <a:gd name="connsiteX200" fmla="*/ 2630290 w 6371569"/>
                <a:gd name="connsiteY200" fmla="*/ 832941 h 4538749"/>
                <a:gd name="connsiteX201" fmla="*/ 2598540 w 6371569"/>
                <a:gd name="connsiteY201" fmla="*/ 801191 h 4538749"/>
                <a:gd name="connsiteX202" fmla="*/ 2585840 w 6371569"/>
                <a:gd name="connsiteY202" fmla="*/ 782141 h 4538749"/>
                <a:gd name="connsiteX203" fmla="*/ 2522340 w 6371569"/>
                <a:gd name="connsiteY203" fmla="*/ 744041 h 4538749"/>
                <a:gd name="connsiteX204" fmla="*/ 2503290 w 6371569"/>
                <a:gd name="connsiteY204" fmla="*/ 724991 h 4538749"/>
                <a:gd name="connsiteX205" fmla="*/ 2452490 w 6371569"/>
                <a:gd name="connsiteY205" fmla="*/ 693241 h 4538749"/>
                <a:gd name="connsiteX206" fmla="*/ 2376290 w 6371569"/>
                <a:gd name="connsiteY206" fmla="*/ 642441 h 4538749"/>
                <a:gd name="connsiteX207" fmla="*/ 2331840 w 6371569"/>
                <a:gd name="connsiteY207" fmla="*/ 585291 h 4538749"/>
                <a:gd name="connsiteX208" fmla="*/ 2293740 w 6371569"/>
                <a:gd name="connsiteY208" fmla="*/ 547191 h 4538749"/>
                <a:gd name="connsiteX209" fmla="*/ 2268340 w 6371569"/>
                <a:gd name="connsiteY209" fmla="*/ 496391 h 4538749"/>
                <a:gd name="connsiteX210" fmla="*/ 2223890 w 6371569"/>
                <a:gd name="connsiteY210" fmla="*/ 350341 h 4538749"/>
                <a:gd name="connsiteX211" fmla="*/ 2211190 w 6371569"/>
                <a:gd name="connsiteY211" fmla="*/ 331291 h 4538749"/>
                <a:gd name="connsiteX212" fmla="*/ 2204840 w 6371569"/>
                <a:gd name="connsiteY212" fmla="*/ 312241 h 4538749"/>
                <a:gd name="connsiteX213" fmla="*/ 2179440 w 6371569"/>
                <a:gd name="connsiteY213" fmla="*/ 274141 h 4538749"/>
                <a:gd name="connsiteX214" fmla="*/ 2122290 w 6371569"/>
                <a:gd name="connsiteY214" fmla="*/ 134441 h 4538749"/>
                <a:gd name="connsiteX215" fmla="*/ 2096890 w 6371569"/>
                <a:gd name="connsiteY215" fmla="*/ 96341 h 4538749"/>
                <a:gd name="connsiteX216" fmla="*/ 2071490 w 6371569"/>
                <a:gd name="connsiteY216" fmla="*/ 89991 h 4538749"/>
                <a:gd name="connsiteX217" fmla="*/ 2001640 w 6371569"/>
                <a:gd name="connsiteY217" fmla="*/ 58241 h 4538749"/>
                <a:gd name="connsiteX218" fmla="*/ 1982590 w 6371569"/>
                <a:gd name="connsiteY218" fmla="*/ 45541 h 4538749"/>
                <a:gd name="connsiteX219" fmla="*/ 1684140 w 6371569"/>
                <a:gd name="connsiteY219" fmla="*/ 26491 h 4538749"/>
                <a:gd name="connsiteX220" fmla="*/ 763390 w 6371569"/>
                <a:gd name="connsiteY220" fmla="*/ 13791 h 4538749"/>
                <a:gd name="connsiteX221" fmla="*/ 503040 w 6371569"/>
                <a:gd name="connsiteY221" fmla="*/ 1091 h 4538749"/>
                <a:gd name="connsiteX222" fmla="*/ 452240 w 6371569"/>
                <a:gd name="connsiteY222" fmla="*/ 20141 h 4538749"/>
                <a:gd name="connsiteX223" fmla="*/ 134740 w 6371569"/>
                <a:gd name="connsiteY223" fmla="*/ 20141 h 4538749"/>
                <a:gd name="connsiteX224" fmla="*/ 45840 w 6371569"/>
                <a:gd name="connsiteY224" fmla="*/ 64591 h 4538749"/>
                <a:gd name="connsiteX225" fmla="*/ 26790 w 6371569"/>
                <a:gd name="connsiteY225" fmla="*/ 229691 h 4538749"/>
                <a:gd name="connsiteX226" fmla="*/ 7740 w 6371569"/>
                <a:gd name="connsiteY226" fmla="*/ 369391 h 4538749"/>
                <a:gd name="connsiteX227" fmla="*/ 20440 w 6371569"/>
                <a:gd name="connsiteY227"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77628 w 6371569"/>
                <a:gd name="connsiteY19" fmla="*/ 3899198 h 4538749"/>
                <a:gd name="connsiteX20" fmla="*/ 425253 w 6371569"/>
                <a:gd name="connsiteY20" fmla="*/ 3961110 h 4538749"/>
                <a:gd name="connsiteX21" fmla="*/ 412552 w 6371569"/>
                <a:gd name="connsiteY21" fmla="*/ 3993653 h 4538749"/>
                <a:gd name="connsiteX22" fmla="*/ 428789 w 6371569"/>
                <a:gd name="connsiteY22" fmla="*/ 4046043 h 4538749"/>
                <a:gd name="connsiteX23" fmla="*/ 474033 w 6371569"/>
                <a:gd name="connsiteY23" fmla="*/ 4012706 h 4538749"/>
                <a:gd name="connsiteX24" fmla="*/ 516534 w 6371569"/>
                <a:gd name="connsiteY24" fmla="*/ 4032547 h 4538749"/>
                <a:gd name="connsiteX25" fmla="*/ 553046 w 6371569"/>
                <a:gd name="connsiteY25" fmla="*/ 4084141 h 4538749"/>
                <a:gd name="connsiteX26" fmla="*/ 590715 w 6371569"/>
                <a:gd name="connsiteY26" fmla="*/ 4060330 h 4538749"/>
                <a:gd name="connsiteX27" fmla="*/ 622103 w 6371569"/>
                <a:gd name="connsiteY27" fmla="*/ 4055566 h 4538749"/>
                <a:gd name="connsiteX28" fmla="*/ 653059 w 6371569"/>
                <a:gd name="connsiteY28" fmla="*/ 4041278 h 4538749"/>
                <a:gd name="connsiteX29" fmla="*/ 610990 w 6371569"/>
                <a:gd name="connsiteY29" fmla="*/ 3958728 h 4538749"/>
                <a:gd name="connsiteX30" fmla="*/ 714177 w 6371569"/>
                <a:gd name="connsiteY30" fmla="*/ 3892847 h 4538749"/>
                <a:gd name="connsiteX31" fmla="*/ 822127 w 6371569"/>
                <a:gd name="connsiteY31" fmla="*/ 3892847 h 4538749"/>
                <a:gd name="connsiteX32" fmla="*/ 927696 w 6371569"/>
                <a:gd name="connsiteY32" fmla="*/ 3941266 h 4538749"/>
                <a:gd name="connsiteX33" fmla="*/ 1008659 w 6371569"/>
                <a:gd name="connsiteY33" fmla="*/ 3991272 h 4538749"/>
                <a:gd name="connsiteX34" fmla="*/ 1087240 w 6371569"/>
                <a:gd name="connsiteY34" fmla="*/ 4040485 h 4538749"/>
                <a:gd name="connsiteX35" fmla="*/ 1114228 w 6371569"/>
                <a:gd name="connsiteY35" fmla="*/ 4041278 h 4538749"/>
                <a:gd name="connsiteX36" fmla="*/ 1161852 w 6371569"/>
                <a:gd name="connsiteY36" fmla="*/ 4025403 h 4538749"/>
                <a:gd name="connsiteX37" fmla="*/ 1238846 w 6371569"/>
                <a:gd name="connsiteY37" fmla="*/ 3996829 h 4538749"/>
                <a:gd name="connsiteX38" fmla="*/ 1364258 w 6371569"/>
                <a:gd name="connsiteY38" fmla="*/ 4030166 h 4538749"/>
                <a:gd name="connsiteX39" fmla="*/ 1446809 w 6371569"/>
                <a:gd name="connsiteY39" fmla="*/ 4088904 h 4538749"/>
                <a:gd name="connsiteX40" fmla="*/ 1492053 w 6371569"/>
                <a:gd name="connsiteY40" fmla="*/ 4128591 h 4538749"/>
                <a:gd name="connsiteX41" fmla="*/ 1576984 w 6371569"/>
                <a:gd name="connsiteY41" fmla="*/ 4184154 h 4538749"/>
                <a:gd name="connsiteX42" fmla="*/ 1626196 w 6371569"/>
                <a:gd name="connsiteY42" fmla="*/ 4239716 h 4538749"/>
                <a:gd name="connsiteX43" fmla="*/ 1723827 w 6371569"/>
                <a:gd name="connsiteY43" fmla="*/ 4276229 h 4538749"/>
                <a:gd name="connsiteX44" fmla="*/ 1823839 w 6371569"/>
                <a:gd name="connsiteY44" fmla="*/ 4304010 h 4538749"/>
                <a:gd name="connsiteX45" fmla="*/ 1888134 w 6371569"/>
                <a:gd name="connsiteY45" fmla="*/ 4349253 h 4538749"/>
                <a:gd name="connsiteX46" fmla="*/ 1933377 w 6371569"/>
                <a:gd name="connsiteY46" fmla="*/ 4373860 h 4538749"/>
                <a:gd name="connsiteX47" fmla="*/ 1965921 w 6371569"/>
                <a:gd name="connsiteY47" fmla="*/ 4402435 h 4538749"/>
                <a:gd name="connsiteX48" fmla="*/ 2134990 w 6371569"/>
                <a:gd name="connsiteY48" fmla="*/ 4447678 h 4538749"/>
                <a:gd name="connsiteX49" fmla="*/ 2227065 w 6371569"/>
                <a:gd name="connsiteY49" fmla="*/ 4527053 h 4538749"/>
                <a:gd name="connsiteX50" fmla="*/ 2283783 w 6371569"/>
                <a:gd name="connsiteY50" fmla="*/ 4531818 h 4538749"/>
                <a:gd name="connsiteX51" fmla="*/ 2335809 w 6371569"/>
                <a:gd name="connsiteY51" fmla="*/ 4478635 h 4538749"/>
                <a:gd name="connsiteX52" fmla="*/ 2405658 w 6371569"/>
                <a:gd name="connsiteY52" fmla="*/ 4398466 h 4538749"/>
                <a:gd name="connsiteX53" fmla="*/ 2500909 w 6371569"/>
                <a:gd name="connsiteY53" fmla="*/ 4357191 h 4538749"/>
                <a:gd name="connsiteX54" fmla="*/ 2610014 w 6371569"/>
                <a:gd name="connsiteY54" fmla="*/ 4236544 h 4538749"/>
                <a:gd name="connsiteX55" fmla="*/ 2681090 w 6371569"/>
                <a:gd name="connsiteY55" fmla="*/ 4139704 h 4538749"/>
                <a:gd name="connsiteX56" fmla="*/ 2794596 w 6371569"/>
                <a:gd name="connsiteY56" fmla="*/ 4075410 h 4538749"/>
                <a:gd name="connsiteX57" fmla="*/ 2925565 w 6371569"/>
                <a:gd name="connsiteY57" fmla="*/ 3997622 h 4538749"/>
                <a:gd name="connsiteX58" fmla="*/ 3014465 w 6371569"/>
                <a:gd name="connsiteY58" fmla="*/ 3935710 h 4538749"/>
                <a:gd name="connsiteX59" fmla="*/ 3093840 w 6371569"/>
                <a:gd name="connsiteY59" fmla="*/ 3920629 h 4538749"/>
                <a:gd name="connsiteX60" fmla="*/ 3170040 w 6371569"/>
                <a:gd name="connsiteY60" fmla="*/ 3931741 h 4538749"/>
                <a:gd name="connsiteX61" fmla="*/ 3255765 w 6371569"/>
                <a:gd name="connsiteY61" fmla="*/ 3918247 h 4538749"/>
                <a:gd name="connsiteX62" fmla="*/ 3246240 w 6371569"/>
                <a:gd name="connsiteY62" fmla="*/ 3887291 h 4538749"/>
                <a:gd name="connsiteX63" fmla="*/ 3258940 w 6371569"/>
                <a:gd name="connsiteY63" fmla="*/ 3868241 h 4538749"/>
                <a:gd name="connsiteX64" fmla="*/ 3284340 w 6371569"/>
                <a:gd name="connsiteY64" fmla="*/ 3849191 h 4538749"/>
                <a:gd name="connsiteX65" fmla="*/ 3256558 w 6371569"/>
                <a:gd name="connsiteY65" fmla="*/ 3725366 h 4538749"/>
                <a:gd name="connsiteX66" fmla="*/ 3141465 w 6371569"/>
                <a:gd name="connsiteY66" fmla="*/ 3747591 h 4538749"/>
                <a:gd name="connsiteX67" fmla="*/ 3048958 w 6371569"/>
                <a:gd name="connsiteY67" fmla="*/ 3782518 h 4538749"/>
                <a:gd name="connsiteX68" fmla="*/ 3030340 w 6371569"/>
                <a:gd name="connsiteY68" fmla="*/ 3731716 h 4538749"/>
                <a:gd name="connsiteX69" fmla="*/ 3119240 w 6371569"/>
                <a:gd name="connsiteY69" fmla="*/ 3690441 h 4538749"/>
                <a:gd name="connsiteX70" fmla="*/ 3182740 w 6371569"/>
                <a:gd name="connsiteY70" fmla="*/ 3623766 h 4538749"/>
                <a:gd name="connsiteX71" fmla="*/ 3233540 w 6371569"/>
                <a:gd name="connsiteY71" fmla="*/ 3595191 h 4538749"/>
                <a:gd name="connsiteX72" fmla="*/ 3290690 w 6371569"/>
                <a:gd name="connsiteY72" fmla="*/ 3544391 h 4538749"/>
                <a:gd name="connsiteX73" fmla="*/ 3338315 w 6371569"/>
                <a:gd name="connsiteY73" fmla="*/ 3534866 h 4538749"/>
                <a:gd name="connsiteX74" fmla="*/ 3370065 w 6371569"/>
                <a:gd name="connsiteY74" fmla="*/ 3490416 h 4538749"/>
                <a:gd name="connsiteX75" fmla="*/ 3449440 w 6371569"/>
                <a:gd name="connsiteY75" fmla="*/ 3461841 h 4538749"/>
                <a:gd name="connsiteX76" fmla="*/ 3474840 w 6371569"/>
                <a:gd name="connsiteY76" fmla="*/ 3398341 h 4538749"/>
                <a:gd name="connsiteX77" fmla="*/ 3522465 w 6371569"/>
                <a:gd name="connsiteY77" fmla="*/ 3398341 h 4538749"/>
                <a:gd name="connsiteX78" fmla="*/ 3611365 w 6371569"/>
                <a:gd name="connsiteY78" fmla="*/ 3347541 h 4538749"/>
                <a:gd name="connsiteX79" fmla="*/ 3681215 w 6371569"/>
                <a:gd name="connsiteY79" fmla="*/ 3328491 h 4538749"/>
                <a:gd name="connsiteX80" fmla="*/ 3751065 w 6371569"/>
                <a:gd name="connsiteY80" fmla="*/ 3312616 h 4538749"/>
                <a:gd name="connsiteX81" fmla="*/ 3805040 w 6371569"/>
                <a:gd name="connsiteY81" fmla="*/ 3274516 h 4538749"/>
                <a:gd name="connsiteX82" fmla="*/ 3805040 w 6371569"/>
                <a:gd name="connsiteY82" fmla="*/ 3220541 h 4538749"/>
                <a:gd name="connsiteX83" fmla="*/ 3823658 w 6371569"/>
                <a:gd name="connsiteY83" fmla="*/ 3131643 h 4538749"/>
                <a:gd name="connsiteX84" fmla="*/ 3770115 w 6371569"/>
                <a:gd name="connsiteY84" fmla="*/ 3099891 h 4538749"/>
                <a:gd name="connsiteX85" fmla="*/ 3706615 w 6371569"/>
                <a:gd name="connsiteY85" fmla="*/ 3045916 h 4538749"/>
                <a:gd name="connsiteX86" fmla="*/ 3760590 w 6371569"/>
                <a:gd name="connsiteY86" fmla="*/ 2928441 h 4538749"/>
                <a:gd name="connsiteX87" fmla="*/ 3735190 w 6371569"/>
                <a:gd name="connsiteY87" fmla="*/ 2896691 h 4538749"/>
                <a:gd name="connsiteX88" fmla="*/ 3684390 w 6371569"/>
                <a:gd name="connsiteY88" fmla="*/ 2833191 h 4538749"/>
                <a:gd name="connsiteX89" fmla="*/ 3671690 w 6371569"/>
                <a:gd name="connsiteY89" fmla="*/ 2814141 h 4538749"/>
                <a:gd name="connsiteX90" fmla="*/ 3689152 w 6371569"/>
                <a:gd name="connsiteY90" fmla="*/ 2767310 h 4538749"/>
                <a:gd name="connsiteX91" fmla="*/ 3740747 w 6371569"/>
                <a:gd name="connsiteY91" fmla="*/ 2687142 h 4538749"/>
                <a:gd name="connsiteX92" fmla="*/ 3755827 w 6371569"/>
                <a:gd name="connsiteY92" fmla="*/ 2641897 h 4538749"/>
                <a:gd name="connsiteX93" fmla="*/ 3857427 w 6371569"/>
                <a:gd name="connsiteY93" fmla="*/ 2628404 h 4538749"/>
                <a:gd name="connsiteX94" fmla="*/ 3923309 w 6371569"/>
                <a:gd name="connsiteY94" fmla="*/ 2560141 h 4538749"/>
                <a:gd name="connsiteX95" fmla="*/ 3955421 w 6371569"/>
                <a:gd name="connsiteY95" fmla="*/ 2564906 h 4538749"/>
                <a:gd name="connsiteX96" fmla="*/ 4013003 w 6371569"/>
                <a:gd name="connsiteY96" fmla="*/ 2495848 h 4538749"/>
                <a:gd name="connsiteX97" fmla="*/ 4097934 w 6371569"/>
                <a:gd name="connsiteY97" fmla="*/ 2480766 h 4538749"/>
                <a:gd name="connsiteX98" fmla="*/ 4136034 w 6371569"/>
                <a:gd name="connsiteY98" fmla="*/ 2503785 h 4538749"/>
                <a:gd name="connsiteX99" fmla="*/ 4221759 w 6371569"/>
                <a:gd name="connsiteY99" fmla="*/ 2636340 h 4538749"/>
                <a:gd name="connsiteX100" fmla="*/ 4318597 w 6371569"/>
                <a:gd name="connsiteY100" fmla="*/ 2665709 h 4538749"/>
                <a:gd name="connsiteX101" fmla="*/ 4294784 w 6371569"/>
                <a:gd name="connsiteY101" fmla="*/ 2748260 h 4538749"/>
                <a:gd name="connsiteX102" fmla="*/ 4382096 w 6371569"/>
                <a:gd name="connsiteY102" fmla="*/ 2795091 h 4538749"/>
                <a:gd name="connsiteX103" fmla="*/ 4441628 w 6371569"/>
                <a:gd name="connsiteY103" fmla="*/ 2847478 h 4538749"/>
                <a:gd name="connsiteX104" fmla="*/ 4461471 w 6371569"/>
                <a:gd name="connsiteY104" fmla="*/ 2954635 h 4538749"/>
                <a:gd name="connsiteX105" fmla="*/ 4513859 w 6371569"/>
                <a:gd name="connsiteY105" fmla="*/ 3034804 h 4538749"/>
                <a:gd name="connsiteX106" fmla="*/ 4559896 w 6371569"/>
                <a:gd name="connsiteY106" fmla="*/ 3091953 h 4538749"/>
                <a:gd name="connsiteX107" fmla="*/ 4572958 w 6371569"/>
                <a:gd name="connsiteY107" fmla="*/ 3153868 h 4538749"/>
                <a:gd name="connsiteX108" fmla="*/ 4617408 w 6371569"/>
                <a:gd name="connsiteY108" fmla="*/ 3207843 h 4538749"/>
                <a:gd name="connsiteX109" fmla="*/ 4655508 w 6371569"/>
                <a:gd name="connsiteY109" fmla="*/ 3204668 h 4538749"/>
                <a:gd name="connsiteX110" fmla="*/ 4756747 w 6371569"/>
                <a:gd name="connsiteY110" fmla="*/ 3203872 h 4538749"/>
                <a:gd name="connsiteX111" fmla="*/ 4830565 w 6371569"/>
                <a:gd name="connsiteY111" fmla="*/ 3077666 h 4538749"/>
                <a:gd name="connsiteX112" fmla="*/ 4897240 w 6371569"/>
                <a:gd name="connsiteY112" fmla="*/ 2912566 h 4538749"/>
                <a:gd name="connsiteX113" fmla="*/ 4932165 w 6371569"/>
                <a:gd name="connsiteY113" fmla="*/ 2772866 h 4538749"/>
                <a:gd name="connsiteX114" fmla="*/ 4982965 w 6371569"/>
                <a:gd name="connsiteY114" fmla="*/ 2703016 h 4538749"/>
                <a:gd name="connsiteX115" fmla="*/ 5055990 w 6371569"/>
                <a:gd name="connsiteY115" fmla="*/ 2722066 h 4538749"/>
                <a:gd name="connsiteX116" fmla="*/ 5113140 w 6371569"/>
                <a:gd name="connsiteY116" fmla="*/ 2753816 h 4538749"/>
                <a:gd name="connsiteX117" fmla="*/ 5192515 w 6371569"/>
                <a:gd name="connsiteY117" fmla="*/ 2795091 h 4538749"/>
                <a:gd name="connsiteX118" fmla="*/ 5373490 w 6371569"/>
                <a:gd name="connsiteY118" fmla="*/ 2836366 h 4538749"/>
                <a:gd name="connsiteX119" fmla="*/ 5519108 w 6371569"/>
                <a:gd name="connsiteY119" fmla="*/ 2893518 h 4538749"/>
                <a:gd name="connsiteX120" fmla="*/ 5586215 w 6371569"/>
                <a:gd name="connsiteY120" fmla="*/ 2842716 h 4538749"/>
                <a:gd name="connsiteX121" fmla="*/ 5538590 w 6371569"/>
                <a:gd name="connsiteY121" fmla="*/ 2728416 h 4538749"/>
                <a:gd name="connsiteX122" fmla="*/ 5573515 w 6371569"/>
                <a:gd name="connsiteY122" fmla="*/ 2687141 h 4538749"/>
                <a:gd name="connsiteX123" fmla="*/ 5611183 w 6371569"/>
                <a:gd name="connsiteY123" fmla="*/ 2680793 h 4538749"/>
                <a:gd name="connsiteX124" fmla="*/ 5592133 w 6371569"/>
                <a:gd name="connsiteY124" fmla="*/ 2636343 h 4538749"/>
                <a:gd name="connsiteX125" fmla="*/ 5497315 w 6371569"/>
                <a:gd name="connsiteY125" fmla="*/ 2598241 h 4538749"/>
                <a:gd name="connsiteX126" fmla="*/ 5500490 w 6371569"/>
                <a:gd name="connsiteY126" fmla="*/ 2534741 h 4538749"/>
                <a:gd name="connsiteX127" fmla="*/ 5586215 w 6371569"/>
                <a:gd name="connsiteY127" fmla="*/ 2436316 h 4538749"/>
                <a:gd name="connsiteX128" fmla="*/ 5532240 w 6371569"/>
                <a:gd name="connsiteY128" fmla="*/ 2356941 h 4538749"/>
                <a:gd name="connsiteX129" fmla="*/ 5551290 w 6371569"/>
                <a:gd name="connsiteY129" fmla="*/ 2315666 h 4538749"/>
                <a:gd name="connsiteX130" fmla="*/ 5611615 w 6371569"/>
                <a:gd name="connsiteY130" fmla="*/ 2302966 h 4538749"/>
                <a:gd name="connsiteX131" fmla="*/ 5722740 w 6371569"/>
                <a:gd name="connsiteY131" fmla="*/ 2331541 h 4538749"/>
                <a:gd name="connsiteX132" fmla="*/ 5843390 w 6371569"/>
                <a:gd name="connsiteY132" fmla="*/ 2299791 h 4538749"/>
                <a:gd name="connsiteX133" fmla="*/ 6071990 w 6371569"/>
                <a:gd name="connsiteY133" fmla="*/ 2312491 h 4538749"/>
                <a:gd name="connsiteX134" fmla="*/ 6230740 w 6371569"/>
                <a:gd name="connsiteY134" fmla="*/ 2331541 h 4538749"/>
                <a:gd name="connsiteX135" fmla="*/ 6338690 w 6371569"/>
                <a:gd name="connsiteY135" fmla="*/ 2325191 h 4538749"/>
                <a:gd name="connsiteX136" fmla="*/ 6370440 w 6371569"/>
                <a:gd name="connsiteY136" fmla="*/ 2236291 h 4538749"/>
                <a:gd name="connsiteX137" fmla="*/ 6306940 w 6371569"/>
                <a:gd name="connsiteY137" fmla="*/ 2102941 h 4538749"/>
                <a:gd name="connsiteX138" fmla="*/ 6300590 w 6371569"/>
                <a:gd name="connsiteY138" fmla="*/ 2033091 h 4538749"/>
                <a:gd name="connsiteX139" fmla="*/ 6281540 w 6371569"/>
                <a:gd name="connsiteY139" fmla="*/ 1969591 h 4538749"/>
                <a:gd name="connsiteX140" fmla="*/ 6268840 w 6371569"/>
                <a:gd name="connsiteY140" fmla="*/ 1937841 h 4538749"/>
                <a:gd name="connsiteX141" fmla="*/ 6249790 w 6371569"/>
                <a:gd name="connsiteY141" fmla="*/ 1899741 h 4538749"/>
                <a:gd name="connsiteX142" fmla="*/ 6243440 w 6371569"/>
                <a:gd name="connsiteY142" fmla="*/ 1874341 h 4538749"/>
                <a:gd name="connsiteX143" fmla="*/ 6256140 w 6371569"/>
                <a:gd name="connsiteY143" fmla="*/ 1753691 h 4538749"/>
                <a:gd name="connsiteX144" fmla="*/ 6230740 w 6371569"/>
                <a:gd name="connsiteY144" fmla="*/ 1677491 h 4538749"/>
                <a:gd name="connsiteX145" fmla="*/ 6211690 w 6371569"/>
                <a:gd name="connsiteY145" fmla="*/ 1569541 h 4538749"/>
                <a:gd name="connsiteX146" fmla="*/ 6059290 w 6371569"/>
                <a:gd name="connsiteY146" fmla="*/ 1474291 h 4538749"/>
                <a:gd name="connsiteX147" fmla="*/ 6002140 w 6371569"/>
                <a:gd name="connsiteY147" fmla="*/ 1461591 h 4538749"/>
                <a:gd name="connsiteX148" fmla="*/ 5964040 w 6371569"/>
                <a:gd name="connsiteY148" fmla="*/ 1448891 h 4538749"/>
                <a:gd name="connsiteX149" fmla="*/ 5944990 w 6371569"/>
                <a:gd name="connsiteY149" fmla="*/ 1442541 h 4538749"/>
                <a:gd name="connsiteX150" fmla="*/ 5887840 w 6371569"/>
                <a:gd name="connsiteY150" fmla="*/ 1429841 h 4538749"/>
                <a:gd name="connsiteX151" fmla="*/ 5868790 w 6371569"/>
                <a:gd name="connsiteY151" fmla="*/ 1423491 h 4538749"/>
                <a:gd name="connsiteX152" fmla="*/ 5690990 w 6371569"/>
                <a:gd name="connsiteY152" fmla="*/ 1436191 h 4538749"/>
                <a:gd name="connsiteX153" fmla="*/ 5462390 w 6371569"/>
                <a:gd name="connsiteY153" fmla="*/ 1544141 h 4538749"/>
                <a:gd name="connsiteX154" fmla="*/ 5341740 w 6371569"/>
                <a:gd name="connsiteY154" fmla="*/ 1591766 h 4538749"/>
                <a:gd name="connsiteX155" fmla="*/ 5179815 w 6371569"/>
                <a:gd name="connsiteY155" fmla="*/ 1547316 h 4538749"/>
                <a:gd name="connsiteX156" fmla="*/ 5065515 w 6371569"/>
                <a:gd name="connsiteY156" fmla="*/ 1512391 h 4538749"/>
                <a:gd name="connsiteX157" fmla="*/ 4966658 w 6371569"/>
                <a:gd name="connsiteY157" fmla="*/ 1452068 h 4538749"/>
                <a:gd name="connsiteX158" fmla="*/ 4884108 w 6371569"/>
                <a:gd name="connsiteY158" fmla="*/ 1442543 h 4538749"/>
                <a:gd name="connsiteX159" fmla="*/ 4823783 w 6371569"/>
                <a:gd name="connsiteY159" fmla="*/ 1436193 h 4538749"/>
                <a:gd name="connsiteX160" fmla="*/ 4728965 w 6371569"/>
                <a:gd name="connsiteY160" fmla="*/ 1499691 h 4538749"/>
                <a:gd name="connsiteX161" fmla="*/ 4605140 w 6371569"/>
                <a:gd name="connsiteY161" fmla="*/ 1490166 h 4538749"/>
                <a:gd name="connsiteX162" fmla="*/ 4525765 w 6371569"/>
                <a:gd name="connsiteY162" fmla="*/ 1464766 h 4538749"/>
                <a:gd name="connsiteX163" fmla="*/ 4455915 w 6371569"/>
                <a:gd name="connsiteY163" fmla="*/ 1474291 h 4538749"/>
                <a:gd name="connsiteX164" fmla="*/ 4351140 w 6371569"/>
                <a:gd name="connsiteY164" fmla="*/ 1407616 h 4538749"/>
                <a:gd name="connsiteX165" fmla="*/ 4274940 w 6371569"/>
                <a:gd name="connsiteY165" fmla="*/ 1423491 h 4538749"/>
                <a:gd name="connsiteX166" fmla="*/ 4170165 w 6371569"/>
                <a:gd name="connsiteY166" fmla="*/ 1366341 h 4538749"/>
                <a:gd name="connsiteX167" fmla="*/ 4084440 w 6371569"/>
                <a:gd name="connsiteY167" fmla="*/ 1309191 h 4538749"/>
                <a:gd name="connsiteX168" fmla="*/ 4027290 w 6371569"/>
                <a:gd name="connsiteY168" fmla="*/ 1242516 h 4538749"/>
                <a:gd name="connsiteX169" fmla="*/ 3878065 w 6371569"/>
                <a:gd name="connsiteY169" fmla="*/ 1286966 h 4538749"/>
                <a:gd name="connsiteX170" fmla="*/ 3747890 w 6371569"/>
                <a:gd name="connsiteY170" fmla="*/ 1271091 h 4538749"/>
                <a:gd name="connsiteX171" fmla="*/ 3652640 w 6371569"/>
                <a:gd name="connsiteY171" fmla="*/ 1255216 h 4538749"/>
                <a:gd name="connsiteX172" fmla="*/ 3573265 w 6371569"/>
                <a:gd name="connsiteY172" fmla="*/ 1277441 h 4538749"/>
                <a:gd name="connsiteX173" fmla="*/ 3487540 w 6371569"/>
                <a:gd name="connsiteY173" fmla="*/ 1404441 h 4538749"/>
                <a:gd name="connsiteX174" fmla="*/ 3515683 w 6371569"/>
                <a:gd name="connsiteY174" fmla="*/ 1499693 h 4538749"/>
                <a:gd name="connsiteX175" fmla="*/ 3465315 w 6371569"/>
                <a:gd name="connsiteY175" fmla="*/ 1506041 h 4538749"/>
                <a:gd name="connsiteX176" fmla="*/ 3357365 w 6371569"/>
                <a:gd name="connsiteY176" fmla="*/ 1563191 h 4538749"/>
                <a:gd name="connsiteX177" fmla="*/ 3281165 w 6371569"/>
                <a:gd name="connsiteY177" fmla="*/ 1521916 h 4538749"/>
                <a:gd name="connsiteX178" fmla="*/ 3230365 w 6371569"/>
                <a:gd name="connsiteY178" fmla="*/ 1477466 h 4538749"/>
                <a:gd name="connsiteX179" fmla="*/ 3176390 w 6371569"/>
                <a:gd name="connsiteY179" fmla="*/ 1429841 h 4538749"/>
                <a:gd name="connsiteX180" fmla="*/ 3157340 w 6371569"/>
                <a:gd name="connsiteY180" fmla="*/ 1410791 h 4538749"/>
                <a:gd name="connsiteX181" fmla="*/ 3150990 w 6371569"/>
                <a:gd name="connsiteY181" fmla="*/ 1439366 h 4538749"/>
                <a:gd name="connsiteX182" fmla="*/ 3128765 w 6371569"/>
                <a:gd name="connsiteY182" fmla="*/ 1413966 h 4538749"/>
                <a:gd name="connsiteX183" fmla="*/ 3093840 w 6371569"/>
                <a:gd name="connsiteY183" fmla="*/ 1394916 h 4538749"/>
                <a:gd name="connsiteX184" fmla="*/ 3077965 w 6371569"/>
                <a:gd name="connsiteY184" fmla="*/ 1359991 h 4538749"/>
                <a:gd name="connsiteX185" fmla="*/ 3043040 w 6371569"/>
                <a:gd name="connsiteY185" fmla="*/ 1321891 h 4538749"/>
                <a:gd name="connsiteX186" fmla="*/ 3017640 w 6371569"/>
                <a:gd name="connsiteY186" fmla="*/ 1271091 h 4538749"/>
                <a:gd name="connsiteX187" fmla="*/ 3030340 w 6371569"/>
                <a:gd name="connsiteY187" fmla="*/ 1232991 h 4538749"/>
                <a:gd name="connsiteX188" fmla="*/ 3011290 w 6371569"/>
                <a:gd name="connsiteY188" fmla="*/ 1213941 h 4538749"/>
                <a:gd name="connsiteX189" fmla="*/ 2985890 w 6371569"/>
                <a:gd name="connsiteY189" fmla="*/ 1194891 h 4538749"/>
                <a:gd name="connsiteX190" fmla="*/ 2966840 w 6371569"/>
                <a:gd name="connsiteY190" fmla="*/ 1169491 h 4538749"/>
                <a:gd name="connsiteX191" fmla="*/ 2935090 w 6371569"/>
                <a:gd name="connsiteY191" fmla="*/ 1166316 h 4538749"/>
                <a:gd name="connsiteX192" fmla="*/ 2862065 w 6371569"/>
                <a:gd name="connsiteY192" fmla="*/ 1102816 h 4538749"/>
                <a:gd name="connsiteX193" fmla="*/ 2823965 w 6371569"/>
                <a:gd name="connsiteY193" fmla="*/ 1086941 h 4538749"/>
                <a:gd name="connsiteX194" fmla="*/ 2785865 w 6371569"/>
                <a:gd name="connsiteY194" fmla="*/ 1052016 h 4538749"/>
                <a:gd name="connsiteX195" fmla="*/ 2801740 w 6371569"/>
                <a:gd name="connsiteY195" fmla="*/ 1004391 h 4538749"/>
                <a:gd name="connsiteX196" fmla="*/ 2757290 w 6371569"/>
                <a:gd name="connsiteY196" fmla="*/ 966291 h 4538749"/>
                <a:gd name="connsiteX197" fmla="*/ 2719190 w 6371569"/>
                <a:gd name="connsiteY197" fmla="*/ 928191 h 4538749"/>
                <a:gd name="connsiteX198" fmla="*/ 2700140 w 6371569"/>
                <a:gd name="connsiteY198" fmla="*/ 915491 h 4538749"/>
                <a:gd name="connsiteX199" fmla="*/ 2655690 w 6371569"/>
                <a:gd name="connsiteY199" fmla="*/ 871041 h 4538749"/>
                <a:gd name="connsiteX200" fmla="*/ 2630290 w 6371569"/>
                <a:gd name="connsiteY200" fmla="*/ 832941 h 4538749"/>
                <a:gd name="connsiteX201" fmla="*/ 2598540 w 6371569"/>
                <a:gd name="connsiteY201" fmla="*/ 801191 h 4538749"/>
                <a:gd name="connsiteX202" fmla="*/ 2585840 w 6371569"/>
                <a:gd name="connsiteY202" fmla="*/ 782141 h 4538749"/>
                <a:gd name="connsiteX203" fmla="*/ 2522340 w 6371569"/>
                <a:gd name="connsiteY203" fmla="*/ 744041 h 4538749"/>
                <a:gd name="connsiteX204" fmla="*/ 2503290 w 6371569"/>
                <a:gd name="connsiteY204" fmla="*/ 724991 h 4538749"/>
                <a:gd name="connsiteX205" fmla="*/ 2452490 w 6371569"/>
                <a:gd name="connsiteY205" fmla="*/ 693241 h 4538749"/>
                <a:gd name="connsiteX206" fmla="*/ 2376290 w 6371569"/>
                <a:gd name="connsiteY206" fmla="*/ 642441 h 4538749"/>
                <a:gd name="connsiteX207" fmla="*/ 2331840 w 6371569"/>
                <a:gd name="connsiteY207" fmla="*/ 585291 h 4538749"/>
                <a:gd name="connsiteX208" fmla="*/ 2293740 w 6371569"/>
                <a:gd name="connsiteY208" fmla="*/ 547191 h 4538749"/>
                <a:gd name="connsiteX209" fmla="*/ 2268340 w 6371569"/>
                <a:gd name="connsiteY209" fmla="*/ 496391 h 4538749"/>
                <a:gd name="connsiteX210" fmla="*/ 2223890 w 6371569"/>
                <a:gd name="connsiteY210" fmla="*/ 350341 h 4538749"/>
                <a:gd name="connsiteX211" fmla="*/ 2211190 w 6371569"/>
                <a:gd name="connsiteY211" fmla="*/ 331291 h 4538749"/>
                <a:gd name="connsiteX212" fmla="*/ 2204840 w 6371569"/>
                <a:gd name="connsiteY212" fmla="*/ 312241 h 4538749"/>
                <a:gd name="connsiteX213" fmla="*/ 2179440 w 6371569"/>
                <a:gd name="connsiteY213" fmla="*/ 274141 h 4538749"/>
                <a:gd name="connsiteX214" fmla="*/ 2122290 w 6371569"/>
                <a:gd name="connsiteY214" fmla="*/ 134441 h 4538749"/>
                <a:gd name="connsiteX215" fmla="*/ 2096890 w 6371569"/>
                <a:gd name="connsiteY215" fmla="*/ 96341 h 4538749"/>
                <a:gd name="connsiteX216" fmla="*/ 2071490 w 6371569"/>
                <a:gd name="connsiteY216" fmla="*/ 89991 h 4538749"/>
                <a:gd name="connsiteX217" fmla="*/ 2001640 w 6371569"/>
                <a:gd name="connsiteY217" fmla="*/ 58241 h 4538749"/>
                <a:gd name="connsiteX218" fmla="*/ 1982590 w 6371569"/>
                <a:gd name="connsiteY218" fmla="*/ 45541 h 4538749"/>
                <a:gd name="connsiteX219" fmla="*/ 1684140 w 6371569"/>
                <a:gd name="connsiteY219" fmla="*/ 26491 h 4538749"/>
                <a:gd name="connsiteX220" fmla="*/ 763390 w 6371569"/>
                <a:gd name="connsiteY220" fmla="*/ 13791 h 4538749"/>
                <a:gd name="connsiteX221" fmla="*/ 503040 w 6371569"/>
                <a:gd name="connsiteY221" fmla="*/ 1091 h 4538749"/>
                <a:gd name="connsiteX222" fmla="*/ 452240 w 6371569"/>
                <a:gd name="connsiteY222" fmla="*/ 20141 h 4538749"/>
                <a:gd name="connsiteX223" fmla="*/ 134740 w 6371569"/>
                <a:gd name="connsiteY223" fmla="*/ 20141 h 4538749"/>
                <a:gd name="connsiteX224" fmla="*/ 45840 w 6371569"/>
                <a:gd name="connsiteY224" fmla="*/ 64591 h 4538749"/>
                <a:gd name="connsiteX225" fmla="*/ 26790 w 6371569"/>
                <a:gd name="connsiteY225" fmla="*/ 229691 h 4538749"/>
                <a:gd name="connsiteX226" fmla="*/ 7740 w 6371569"/>
                <a:gd name="connsiteY226" fmla="*/ 369391 h 4538749"/>
                <a:gd name="connsiteX227" fmla="*/ 20440 w 6371569"/>
                <a:gd name="connsiteY227"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77628 w 6371569"/>
                <a:gd name="connsiteY19" fmla="*/ 3899198 h 4538749"/>
                <a:gd name="connsiteX20" fmla="*/ 425253 w 6371569"/>
                <a:gd name="connsiteY20" fmla="*/ 3961110 h 4538749"/>
                <a:gd name="connsiteX21" fmla="*/ 412552 w 6371569"/>
                <a:gd name="connsiteY21" fmla="*/ 3993653 h 4538749"/>
                <a:gd name="connsiteX22" fmla="*/ 428789 w 6371569"/>
                <a:gd name="connsiteY22" fmla="*/ 4046043 h 4538749"/>
                <a:gd name="connsiteX23" fmla="*/ 474033 w 6371569"/>
                <a:gd name="connsiteY23" fmla="*/ 4012706 h 4538749"/>
                <a:gd name="connsiteX24" fmla="*/ 516534 w 6371569"/>
                <a:gd name="connsiteY24" fmla="*/ 4032547 h 4538749"/>
                <a:gd name="connsiteX25" fmla="*/ 553046 w 6371569"/>
                <a:gd name="connsiteY25" fmla="*/ 4084141 h 4538749"/>
                <a:gd name="connsiteX26" fmla="*/ 590715 w 6371569"/>
                <a:gd name="connsiteY26" fmla="*/ 4060330 h 4538749"/>
                <a:gd name="connsiteX27" fmla="*/ 622103 w 6371569"/>
                <a:gd name="connsiteY27" fmla="*/ 4055566 h 4538749"/>
                <a:gd name="connsiteX28" fmla="*/ 653059 w 6371569"/>
                <a:gd name="connsiteY28" fmla="*/ 4041278 h 4538749"/>
                <a:gd name="connsiteX29" fmla="*/ 628814 w 6371569"/>
                <a:gd name="connsiteY29" fmla="*/ 4003181 h 4538749"/>
                <a:gd name="connsiteX30" fmla="*/ 610990 w 6371569"/>
                <a:gd name="connsiteY30" fmla="*/ 3958728 h 4538749"/>
                <a:gd name="connsiteX31" fmla="*/ 714177 w 6371569"/>
                <a:gd name="connsiteY31" fmla="*/ 3892847 h 4538749"/>
                <a:gd name="connsiteX32" fmla="*/ 822127 w 6371569"/>
                <a:gd name="connsiteY32" fmla="*/ 3892847 h 4538749"/>
                <a:gd name="connsiteX33" fmla="*/ 927696 w 6371569"/>
                <a:gd name="connsiteY33" fmla="*/ 3941266 h 4538749"/>
                <a:gd name="connsiteX34" fmla="*/ 1008659 w 6371569"/>
                <a:gd name="connsiteY34" fmla="*/ 3991272 h 4538749"/>
                <a:gd name="connsiteX35" fmla="*/ 1087240 w 6371569"/>
                <a:gd name="connsiteY35" fmla="*/ 4040485 h 4538749"/>
                <a:gd name="connsiteX36" fmla="*/ 1114228 w 6371569"/>
                <a:gd name="connsiteY36" fmla="*/ 4041278 h 4538749"/>
                <a:gd name="connsiteX37" fmla="*/ 1161852 w 6371569"/>
                <a:gd name="connsiteY37" fmla="*/ 4025403 h 4538749"/>
                <a:gd name="connsiteX38" fmla="*/ 1238846 w 6371569"/>
                <a:gd name="connsiteY38" fmla="*/ 3996829 h 4538749"/>
                <a:gd name="connsiteX39" fmla="*/ 1364258 w 6371569"/>
                <a:gd name="connsiteY39" fmla="*/ 4030166 h 4538749"/>
                <a:gd name="connsiteX40" fmla="*/ 1446809 w 6371569"/>
                <a:gd name="connsiteY40" fmla="*/ 4088904 h 4538749"/>
                <a:gd name="connsiteX41" fmla="*/ 1492053 w 6371569"/>
                <a:gd name="connsiteY41" fmla="*/ 4128591 h 4538749"/>
                <a:gd name="connsiteX42" fmla="*/ 1576984 w 6371569"/>
                <a:gd name="connsiteY42" fmla="*/ 4184154 h 4538749"/>
                <a:gd name="connsiteX43" fmla="*/ 1626196 w 6371569"/>
                <a:gd name="connsiteY43" fmla="*/ 4239716 h 4538749"/>
                <a:gd name="connsiteX44" fmla="*/ 1723827 w 6371569"/>
                <a:gd name="connsiteY44" fmla="*/ 4276229 h 4538749"/>
                <a:gd name="connsiteX45" fmla="*/ 1823839 w 6371569"/>
                <a:gd name="connsiteY45" fmla="*/ 4304010 h 4538749"/>
                <a:gd name="connsiteX46" fmla="*/ 1888134 w 6371569"/>
                <a:gd name="connsiteY46" fmla="*/ 4349253 h 4538749"/>
                <a:gd name="connsiteX47" fmla="*/ 1933377 w 6371569"/>
                <a:gd name="connsiteY47" fmla="*/ 4373860 h 4538749"/>
                <a:gd name="connsiteX48" fmla="*/ 1965921 w 6371569"/>
                <a:gd name="connsiteY48" fmla="*/ 4402435 h 4538749"/>
                <a:gd name="connsiteX49" fmla="*/ 2134990 w 6371569"/>
                <a:gd name="connsiteY49" fmla="*/ 4447678 h 4538749"/>
                <a:gd name="connsiteX50" fmla="*/ 2227065 w 6371569"/>
                <a:gd name="connsiteY50" fmla="*/ 4527053 h 4538749"/>
                <a:gd name="connsiteX51" fmla="*/ 2283783 w 6371569"/>
                <a:gd name="connsiteY51" fmla="*/ 4531818 h 4538749"/>
                <a:gd name="connsiteX52" fmla="*/ 2335809 w 6371569"/>
                <a:gd name="connsiteY52" fmla="*/ 4478635 h 4538749"/>
                <a:gd name="connsiteX53" fmla="*/ 2405658 w 6371569"/>
                <a:gd name="connsiteY53" fmla="*/ 4398466 h 4538749"/>
                <a:gd name="connsiteX54" fmla="*/ 2500909 w 6371569"/>
                <a:gd name="connsiteY54" fmla="*/ 4357191 h 4538749"/>
                <a:gd name="connsiteX55" fmla="*/ 2610014 w 6371569"/>
                <a:gd name="connsiteY55" fmla="*/ 4236544 h 4538749"/>
                <a:gd name="connsiteX56" fmla="*/ 2681090 w 6371569"/>
                <a:gd name="connsiteY56" fmla="*/ 4139704 h 4538749"/>
                <a:gd name="connsiteX57" fmla="*/ 2794596 w 6371569"/>
                <a:gd name="connsiteY57" fmla="*/ 4075410 h 4538749"/>
                <a:gd name="connsiteX58" fmla="*/ 2925565 w 6371569"/>
                <a:gd name="connsiteY58" fmla="*/ 3997622 h 4538749"/>
                <a:gd name="connsiteX59" fmla="*/ 3014465 w 6371569"/>
                <a:gd name="connsiteY59" fmla="*/ 3935710 h 4538749"/>
                <a:gd name="connsiteX60" fmla="*/ 3093840 w 6371569"/>
                <a:gd name="connsiteY60" fmla="*/ 3920629 h 4538749"/>
                <a:gd name="connsiteX61" fmla="*/ 3170040 w 6371569"/>
                <a:gd name="connsiteY61" fmla="*/ 3931741 h 4538749"/>
                <a:gd name="connsiteX62" fmla="*/ 3255765 w 6371569"/>
                <a:gd name="connsiteY62" fmla="*/ 3918247 h 4538749"/>
                <a:gd name="connsiteX63" fmla="*/ 3246240 w 6371569"/>
                <a:gd name="connsiteY63" fmla="*/ 3887291 h 4538749"/>
                <a:gd name="connsiteX64" fmla="*/ 3258940 w 6371569"/>
                <a:gd name="connsiteY64" fmla="*/ 3868241 h 4538749"/>
                <a:gd name="connsiteX65" fmla="*/ 3284340 w 6371569"/>
                <a:gd name="connsiteY65" fmla="*/ 3849191 h 4538749"/>
                <a:gd name="connsiteX66" fmla="*/ 3256558 w 6371569"/>
                <a:gd name="connsiteY66" fmla="*/ 3725366 h 4538749"/>
                <a:gd name="connsiteX67" fmla="*/ 3141465 w 6371569"/>
                <a:gd name="connsiteY67" fmla="*/ 3747591 h 4538749"/>
                <a:gd name="connsiteX68" fmla="*/ 3048958 w 6371569"/>
                <a:gd name="connsiteY68" fmla="*/ 3782518 h 4538749"/>
                <a:gd name="connsiteX69" fmla="*/ 3030340 w 6371569"/>
                <a:gd name="connsiteY69" fmla="*/ 3731716 h 4538749"/>
                <a:gd name="connsiteX70" fmla="*/ 3119240 w 6371569"/>
                <a:gd name="connsiteY70" fmla="*/ 3690441 h 4538749"/>
                <a:gd name="connsiteX71" fmla="*/ 3182740 w 6371569"/>
                <a:gd name="connsiteY71" fmla="*/ 3623766 h 4538749"/>
                <a:gd name="connsiteX72" fmla="*/ 3233540 w 6371569"/>
                <a:gd name="connsiteY72" fmla="*/ 3595191 h 4538749"/>
                <a:gd name="connsiteX73" fmla="*/ 3290690 w 6371569"/>
                <a:gd name="connsiteY73" fmla="*/ 3544391 h 4538749"/>
                <a:gd name="connsiteX74" fmla="*/ 3338315 w 6371569"/>
                <a:gd name="connsiteY74" fmla="*/ 3534866 h 4538749"/>
                <a:gd name="connsiteX75" fmla="*/ 3370065 w 6371569"/>
                <a:gd name="connsiteY75" fmla="*/ 3490416 h 4538749"/>
                <a:gd name="connsiteX76" fmla="*/ 3449440 w 6371569"/>
                <a:gd name="connsiteY76" fmla="*/ 3461841 h 4538749"/>
                <a:gd name="connsiteX77" fmla="*/ 3474840 w 6371569"/>
                <a:gd name="connsiteY77" fmla="*/ 3398341 h 4538749"/>
                <a:gd name="connsiteX78" fmla="*/ 3522465 w 6371569"/>
                <a:gd name="connsiteY78" fmla="*/ 3398341 h 4538749"/>
                <a:gd name="connsiteX79" fmla="*/ 3611365 w 6371569"/>
                <a:gd name="connsiteY79" fmla="*/ 3347541 h 4538749"/>
                <a:gd name="connsiteX80" fmla="*/ 3681215 w 6371569"/>
                <a:gd name="connsiteY80" fmla="*/ 3328491 h 4538749"/>
                <a:gd name="connsiteX81" fmla="*/ 3751065 w 6371569"/>
                <a:gd name="connsiteY81" fmla="*/ 3312616 h 4538749"/>
                <a:gd name="connsiteX82" fmla="*/ 3805040 w 6371569"/>
                <a:gd name="connsiteY82" fmla="*/ 3274516 h 4538749"/>
                <a:gd name="connsiteX83" fmla="*/ 3805040 w 6371569"/>
                <a:gd name="connsiteY83" fmla="*/ 3220541 h 4538749"/>
                <a:gd name="connsiteX84" fmla="*/ 3823658 w 6371569"/>
                <a:gd name="connsiteY84" fmla="*/ 3131643 h 4538749"/>
                <a:gd name="connsiteX85" fmla="*/ 3770115 w 6371569"/>
                <a:gd name="connsiteY85" fmla="*/ 3099891 h 4538749"/>
                <a:gd name="connsiteX86" fmla="*/ 3706615 w 6371569"/>
                <a:gd name="connsiteY86" fmla="*/ 3045916 h 4538749"/>
                <a:gd name="connsiteX87" fmla="*/ 3760590 w 6371569"/>
                <a:gd name="connsiteY87" fmla="*/ 2928441 h 4538749"/>
                <a:gd name="connsiteX88" fmla="*/ 3735190 w 6371569"/>
                <a:gd name="connsiteY88" fmla="*/ 2896691 h 4538749"/>
                <a:gd name="connsiteX89" fmla="*/ 3684390 w 6371569"/>
                <a:gd name="connsiteY89" fmla="*/ 2833191 h 4538749"/>
                <a:gd name="connsiteX90" fmla="*/ 3671690 w 6371569"/>
                <a:gd name="connsiteY90" fmla="*/ 2814141 h 4538749"/>
                <a:gd name="connsiteX91" fmla="*/ 3689152 w 6371569"/>
                <a:gd name="connsiteY91" fmla="*/ 2767310 h 4538749"/>
                <a:gd name="connsiteX92" fmla="*/ 3740747 w 6371569"/>
                <a:gd name="connsiteY92" fmla="*/ 2687142 h 4538749"/>
                <a:gd name="connsiteX93" fmla="*/ 3755827 w 6371569"/>
                <a:gd name="connsiteY93" fmla="*/ 2641897 h 4538749"/>
                <a:gd name="connsiteX94" fmla="*/ 3857427 w 6371569"/>
                <a:gd name="connsiteY94" fmla="*/ 2628404 h 4538749"/>
                <a:gd name="connsiteX95" fmla="*/ 3923309 w 6371569"/>
                <a:gd name="connsiteY95" fmla="*/ 2560141 h 4538749"/>
                <a:gd name="connsiteX96" fmla="*/ 3955421 w 6371569"/>
                <a:gd name="connsiteY96" fmla="*/ 2564906 h 4538749"/>
                <a:gd name="connsiteX97" fmla="*/ 4013003 w 6371569"/>
                <a:gd name="connsiteY97" fmla="*/ 2495848 h 4538749"/>
                <a:gd name="connsiteX98" fmla="*/ 4097934 w 6371569"/>
                <a:gd name="connsiteY98" fmla="*/ 2480766 h 4538749"/>
                <a:gd name="connsiteX99" fmla="*/ 4136034 w 6371569"/>
                <a:gd name="connsiteY99" fmla="*/ 2503785 h 4538749"/>
                <a:gd name="connsiteX100" fmla="*/ 4221759 w 6371569"/>
                <a:gd name="connsiteY100" fmla="*/ 2636340 h 4538749"/>
                <a:gd name="connsiteX101" fmla="*/ 4318597 w 6371569"/>
                <a:gd name="connsiteY101" fmla="*/ 2665709 h 4538749"/>
                <a:gd name="connsiteX102" fmla="*/ 4294784 w 6371569"/>
                <a:gd name="connsiteY102" fmla="*/ 2748260 h 4538749"/>
                <a:gd name="connsiteX103" fmla="*/ 4382096 w 6371569"/>
                <a:gd name="connsiteY103" fmla="*/ 2795091 h 4538749"/>
                <a:gd name="connsiteX104" fmla="*/ 4441628 w 6371569"/>
                <a:gd name="connsiteY104" fmla="*/ 2847478 h 4538749"/>
                <a:gd name="connsiteX105" fmla="*/ 4461471 w 6371569"/>
                <a:gd name="connsiteY105" fmla="*/ 2954635 h 4538749"/>
                <a:gd name="connsiteX106" fmla="*/ 4513859 w 6371569"/>
                <a:gd name="connsiteY106" fmla="*/ 3034804 h 4538749"/>
                <a:gd name="connsiteX107" fmla="*/ 4559896 w 6371569"/>
                <a:gd name="connsiteY107" fmla="*/ 3091953 h 4538749"/>
                <a:gd name="connsiteX108" fmla="*/ 4572958 w 6371569"/>
                <a:gd name="connsiteY108" fmla="*/ 3153868 h 4538749"/>
                <a:gd name="connsiteX109" fmla="*/ 4617408 w 6371569"/>
                <a:gd name="connsiteY109" fmla="*/ 3207843 h 4538749"/>
                <a:gd name="connsiteX110" fmla="*/ 4655508 w 6371569"/>
                <a:gd name="connsiteY110" fmla="*/ 3204668 h 4538749"/>
                <a:gd name="connsiteX111" fmla="*/ 4756747 w 6371569"/>
                <a:gd name="connsiteY111" fmla="*/ 3203872 h 4538749"/>
                <a:gd name="connsiteX112" fmla="*/ 4830565 w 6371569"/>
                <a:gd name="connsiteY112" fmla="*/ 3077666 h 4538749"/>
                <a:gd name="connsiteX113" fmla="*/ 4897240 w 6371569"/>
                <a:gd name="connsiteY113" fmla="*/ 2912566 h 4538749"/>
                <a:gd name="connsiteX114" fmla="*/ 4932165 w 6371569"/>
                <a:gd name="connsiteY114" fmla="*/ 2772866 h 4538749"/>
                <a:gd name="connsiteX115" fmla="*/ 4982965 w 6371569"/>
                <a:gd name="connsiteY115" fmla="*/ 2703016 h 4538749"/>
                <a:gd name="connsiteX116" fmla="*/ 5055990 w 6371569"/>
                <a:gd name="connsiteY116" fmla="*/ 2722066 h 4538749"/>
                <a:gd name="connsiteX117" fmla="*/ 5113140 w 6371569"/>
                <a:gd name="connsiteY117" fmla="*/ 2753816 h 4538749"/>
                <a:gd name="connsiteX118" fmla="*/ 5192515 w 6371569"/>
                <a:gd name="connsiteY118" fmla="*/ 2795091 h 4538749"/>
                <a:gd name="connsiteX119" fmla="*/ 5373490 w 6371569"/>
                <a:gd name="connsiteY119" fmla="*/ 2836366 h 4538749"/>
                <a:gd name="connsiteX120" fmla="*/ 5519108 w 6371569"/>
                <a:gd name="connsiteY120" fmla="*/ 2893518 h 4538749"/>
                <a:gd name="connsiteX121" fmla="*/ 5586215 w 6371569"/>
                <a:gd name="connsiteY121" fmla="*/ 2842716 h 4538749"/>
                <a:gd name="connsiteX122" fmla="*/ 5538590 w 6371569"/>
                <a:gd name="connsiteY122" fmla="*/ 2728416 h 4538749"/>
                <a:gd name="connsiteX123" fmla="*/ 5573515 w 6371569"/>
                <a:gd name="connsiteY123" fmla="*/ 2687141 h 4538749"/>
                <a:gd name="connsiteX124" fmla="*/ 5611183 w 6371569"/>
                <a:gd name="connsiteY124" fmla="*/ 2680793 h 4538749"/>
                <a:gd name="connsiteX125" fmla="*/ 5592133 w 6371569"/>
                <a:gd name="connsiteY125" fmla="*/ 2636343 h 4538749"/>
                <a:gd name="connsiteX126" fmla="*/ 5497315 w 6371569"/>
                <a:gd name="connsiteY126" fmla="*/ 2598241 h 4538749"/>
                <a:gd name="connsiteX127" fmla="*/ 5500490 w 6371569"/>
                <a:gd name="connsiteY127" fmla="*/ 2534741 h 4538749"/>
                <a:gd name="connsiteX128" fmla="*/ 5586215 w 6371569"/>
                <a:gd name="connsiteY128" fmla="*/ 2436316 h 4538749"/>
                <a:gd name="connsiteX129" fmla="*/ 5532240 w 6371569"/>
                <a:gd name="connsiteY129" fmla="*/ 2356941 h 4538749"/>
                <a:gd name="connsiteX130" fmla="*/ 5551290 w 6371569"/>
                <a:gd name="connsiteY130" fmla="*/ 2315666 h 4538749"/>
                <a:gd name="connsiteX131" fmla="*/ 5611615 w 6371569"/>
                <a:gd name="connsiteY131" fmla="*/ 2302966 h 4538749"/>
                <a:gd name="connsiteX132" fmla="*/ 5722740 w 6371569"/>
                <a:gd name="connsiteY132" fmla="*/ 2331541 h 4538749"/>
                <a:gd name="connsiteX133" fmla="*/ 5843390 w 6371569"/>
                <a:gd name="connsiteY133" fmla="*/ 2299791 h 4538749"/>
                <a:gd name="connsiteX134" fmla="*/ 6071990 w 6371569"/>
                <a:gd name="connsiteY134" fmla="*/ 2312491 h 4538749"/>
                <a:gd name="connsiteX135" fmla="*/ 6230740 w 6371569"/>
                <a:gd name="connsiteY135" fmla="*/ 2331541 h 4538749"/>
                <a:gd name="connsiteX136" fmla="*/ 6338690 w 6371569"/>
                <a:gd name="connsiteY136" fmla="*/ 2325191 h 4538749"/>
                <a:gd name="connsiteX137" fmla="*/ 6370440 w 6371569"/>
                <a:gd name="connsiteY137" fmla="*/ 2236291 h 4538749"/>
                <a:gd name="connsiteX138" fmla="*/ 6306940 w 6371569"/>
                <a:gd name="connsiteY138" fmla="*/ 2102941 h 4538749"/>
                <a:gd name="connsiteX139" fmla="*/ 6300590 w 6371569"/>
                <a:gd name="connsiteY139" fmla="*/ 2033091 h 4538749"/>
                <a:gd name="connsiteX140" fmla="*/ 6281540 w 6371569"/>
                <a:gd name="connsiteY140" fmla="*/ 1969591 h 4538749"/>
                <a:gd name="connsiteX141" fmla="*/ 6268840 w 6371569"/>
                <a:gd name="connsiteY141" fmla="*/ 1937841 h 4538749"/>
                <a:gd name="connsiteX142" fmla="*/ 6249790 w 6371569"/>
                <a:gd name="connsiteY142" fmla="*/ 1899741 h 4538749"/>
                <a:gd name="connsiteX143" fmla="*/ 6243440 w 6371569"/>
                <a:gd name="connsiteY143" fmla="*/ 1874341 h 4538749"/>
                <a:gd name="connsiteX144" fmla="*/ 6256140 w 6371569"/>
                <a:gd name="connsiteY144" fmla="*/ 1753691 h 4538749"/>
                <a:gd name="connsiteX145" fmla="*/ 6230740 w 6371569"/>
                <a:gd name="connsiteY145" fmla="*/ 1677491 h 4538749"/>
                <a:gd name="connsiteX146" fmla="*/ 6211690 w 6371569"/>
                <a:gd name="connsiteY146" fmla="*/ 1569541 h 4538749"/>
                <a:gd name="connsiteX147" fmla="*/ 6059290 w 6371569"/>
                <a:gd name="connsiteY147" fmla="*/ 1474291 h 4538749"/>
                <a:gd name="connsiteX148" fmla="*/ 6002140 w 6371569"/>
                <a:gd name="connsiteY148" fmla="*/ 1461591 h 4538749"/>
                <a:gd name="connsiteX149" fmla="*/ 5964040 w 6371569"/>
                <a:gd name="connsiteY149" fmla="*/ 1448891 h 4538749"/>
                <a:gd name="connsiteX150" fmla="*/ 5944990 w 6371569"/>
                <a:gd name="connsiteY150" fmla="*/ 1442541 h 4538749"/>
                <a:gd name="connsiteX151" fmla="*/ 5887840 w 6371569"/>
                <a:gd name="connsiteY151" fmla="*/ 1429841 h 4538749"/>
                <a:gd name="connsiteX152" fmla="*/ 5868790 w 6371569"/>
                <a:gd name="connsiteY152" fmla="*/ 1423491 h 4538749"/>
                <a:gd name="connsiteX153" fmla="*/ 5690990 w 6371569"/>
                <a:gd name="connsiteY153" fmla="*/ 1436191 h 4538749"/>
                <a:gd name="connsiteX154" fmla="*/ 5462390 w 6371569"/>
                <a:gd name="connsiteY154" fmla="*/ 1544141 h 4538749"/>
                <a:gd name="connsiteX155" fmla="*/ 5341740 w 6371569"/>
                <a:gd name="connsiteY155" fmla="*/ 1591766 h 4538749"/>
                <a:gd name="connsiteX156" fmla="*/ 5179815 w 6371569"/>
                <a:gd name="connsiteY156" fmla="*/ 1547316 h 4538749"/>
                <a:gd name="connsiteX157" fmla="*/ 5065515 w 6371569"/>
                <a:gd name="connsiteY157" fmla="*/ 1512391 h 4538749"/>
                <a:gd name="connsiteX158" fmla="*/ 4966658 w 6371569"/>
                <a:gd name="connsiteY158" fmla="*/ 1452068 h 4538749"/>
                <a:gd name="connsiteX159" fmla="*/ 4884108 w 6371569"/>
                <a:gd name="connsiteY159" fmla="*/ 1442543 h 4538749"/>
                <a:gd name="connsiteX160" fmla="*/ 4823783 w 6371569"/>
                <a:gd name="connsiteY160" fmla="*/ 1436193 h 4538749"/>
                <a:gd name="connsiteX161" fmla="*/ 4728965 w 6371569"/>
                <a:gd name="connsiteY161" fmla="*/ 1499691 h 4538749"/>
                <a:gd name="connsiteX162" fmla="*/ 4605140 w 6371569"/>
                <a:gd name="connsiteY162" fmla="*/ 1490166 h 4538749"/>
                <a:gd name="connsiteX163" fmla="*/ 4525765 w 6371569"/>
                <a:gd name="connsiteY163" fmla="*/ 1464766 h 4538749"/>
                <a:gd name="connsiteX164" fmla="*/ 4455915 w 6371569"/>
                <a:gd name="connsiteY164" fmla="*/ 1474291 h 4538749"/>
                <a:gd name="connsiteX165" fmla="*/ 4351140 w 6371569"/>
                <a:gd name="connsiteY165" fmla="*/ 1407616 h 4538749"/>
                <a:gd name="connsiteX166" fmla="*/ 4274940 w 6371569"/>
                <a:gd name="connsiteY166" fmla="*/ 1423491 h 4538749"/>
                <a:gd name="connsiteX167" fmla="*/ 4170165 w 6371569"/>
                <a:gd name="connsiteY167" fmla="*/ 1366341 h 4538749"/>
                <a:gd name="connsiteX168" fmla="*/ 4084440 w 6371569"/>
                <a:gd name="connsiteY168" fmla="*/ 1309191 h 4538749"/>
                <a:gd name="connsiteX169" fmla="*/ 4027290 w 6371569"/>
                <a:gd name="connsiteY169" fmla="*/ 1242516 h 4538749"/>
                <a:gd name="connsiteX170" fmla="*/ 3878065 w 6371569"/>
                <a:gd name="connsiteY170" fmla="*/ 1286966 h 4538749"/>
                <a:gd name="connsiteX171" fmla="*/ 3747890 w 6371569"/>
                <a:gd name="connsiteY171" fmla="*/ 1271091 h 4538749"/>
                <a:gd name="connsiteX172" fmla="*/ 3652640 w 6371569"/>
                <a:gd name="connsiteY172" fmla="*/ 1255216 h 4538749"/>
                <a:gd name="connsiteX173" fmla="*/ 3573265 w 6371569"/>
                <a:gd name="connsiteY173" fmla="*/ 1277441 h 4538749"/>
                <a:gd name="connsiteX174" fmla="*/ 3487540 w 6371569"/>
                <a:gd name="connsiteY174" fmla="*/ 1404441 h 4538749"/>
                <a:gd name="connsiteX175" fmla="*/ 3515683 w 6371569"/>
                <a:gd name="connsiteY175" fmla="*/ 1499693 h 4538749"/>
                <a:gd name="connsiteX176" fmla="*/ 3465315 w 6371569"/>
                <a:gd name="connsiteY176" fmla="*/ 1506041 h 4538749"/>
                <a:gd name="connsiteX177" fmla="*/ 3357365 w 6371569"/>
                <a:gd name="connsiteY177" fmla="*/ 1563191 h 4538749"/>
                <a:gd name="connsiteX178" fmla="*/ 3281165 w 6371569"/>
                <a:gd name="connsiteY178" fmla="*/ 1521916 h 4538749"/>
                <a:gd name="connsiteX179" fmla="*/ 3230365 w 6371569"/>
                <a:gd name="connsiteY179" fmla="*/ 1477466 h 4538749"/>
                <a:gd name="connsiteX180" fmla="*/ 3176390 w 6371569"/>
                <a:gd name="connsiteY180" fmla="*/ 1429841 h 4538749"/>
                <a:gd name="connsiteX181" fmla="*/ 3157340 w 6371569"/>
                <a:gd name="connsiteY181" fmla="*/ 1410791 h 4538749"/>
                <a:gd name="connsiteX182" fmla="*/ 3150990 w 6371569"/>
                <a:gd name="connsiteY182" fmla="*/ 1439366 h 4538749"/>
                <a:gd name="connsiteX183" fmla="*/ 3128765 w 6371569"/>
                <a:gd name="connsiteY183" fmla="*/ 1413966 h 4538749"/>
                <a:gd name="connsiteX184" fmla="*/ 3093840 w 6371569"/>
                <a:gd name="connsiteY184" fmla="*/ 1394916 h 4538749"/>
                <a:gd name="connsiteX185" fmla="*/ 3077965 w 6371569"/>
                <a:gd name="connsiteY185" fmla="*/ 1359991 h 4538749"/>
                <a:gd name="connsiteX186" fmla="*/ 3043040 w 6371569"/>
                <a:gd name="connsiteY186" fmla="*/ 1321891 h 4538749"/>
                <a:gd name="connsiteX187" fmla="*/ 3017640 w 6371569"/>
                <a:gd name="connsiteY187" fmla="*/ 1271091 h 4538749"/>
                <a:gd name="connsiteX188" fmla="*/ 3030340 w 6371569"/>
                <a:gd name="connsiteY188" fmla="*/ 1232991 h 4538749"/>
                <a:gd name="connsiteX189" fmla="*/ 3011290 w 6371569"/>
                <a:gd name="connsiteY189" fmla="*/ 1213941 h 4538749"/>
                <a:gd name="connsiteX190" fmla="*/ 2985890 w 6371569"/>
                <a:gd name="connsiteY190" fmla="*/ 1194891 h 4538749"/>
                <a:gd name="connsiteX191" fmla="*/ 2966840 w 6371569"/>
                <a:gd name="connsiteY191" fmla="*/ 1169491 h 4538749"/>
                <a:gd name="connsiteX192" fmla="*/ 2935090 w 6371569"/>
                <a:gd name="connsiteY192" fmla="*/ 1166316 h 4538749"/>
                <a:gd name="connsiteX193" fmla="*/ 2862065 w 6371569"/>
                <a:gd name="connsiteY193" fmla="*/ 1102816 h 4538749"/>
                <a:gd name="connsiteX194" fmla="*/ 2823965 w 6371569"/>
                <a:gd name="connsiteY194" fmla="*/ 1086941 h 4538749"/>
                <a:gd name="connsiteX195" fmla="*/ 2785865 w 6371569"/>
                <a:gd name="connsiteY195" fmla="*/ 1052016 h 4538749"/>
                <a:gd name="connsiteX196" fmla="*/ 2801740 w 6371569"/>
                <a:gd name="connsiteY196" fmla="*/ 1004391 h 4538749"/>
                <a:gd name="connsiteX197" fmla="*/ 2757290 w 6371569"/>
                <a:gd name="connsiteY197" fmla="*/ 966291 h 4538749"/>
                <a:gd name="connsiteX198" fmla="*/ 2719190 w 6371569"/>
                <a:gd name="connsiteY198" fmla="*/ 928191 h 4538749"/>
                <a:gd name="connsiteX199" fmla="*/ 2700140 w 6371569"/>
                <a:gd name="connsiteY199" fmla="*/ 915491 h 4538749"/>
                <a:gd name="connsiteX200" fmla="*/ 2655690 w 6371569"/>
                <a:gd name="connsiteY200" fmla="*/ 871041 h 4538749"/>
                <a:gd name="connsiteX201" fmla="*/ 2630290 w 6371569"/>
                <a:gd name="connsiteY201" fmla="*/ 832941 h 4538749"/>
                <a:gd name="connsiteX202" fmla="*/ 2598540 w 6371569"/>
                <a:gd name="connsiteY202" fmla="*/ 801191 h 4538749"/>
                <a:gd name="connsiteX203" fmla="*/ 2585840 w 6371569"/>
                <a:gd name="connsiteY203" fmla="*/ 782141 h 4538749"/>
                <a:gd name="connsiteX204" fmla="*/ 2522340 w 6371569"/>
                <a:gd name="connsiteY204" fmla="*/ 744041 h 4538749"/>
                <a:gd name="connsiteX205" fmla="*/ 2503290 w 6371569"/>
                <a:gd name="connsiteY205" fmla="*/ 724991 h 4538749"/>
                <a:gd name="connsiteX206" fmla="*/ 2452490 w 6371569"/>
                <a:gd name="connsiteY206" fmla="*/ 693241 h 4538749"/>
                <a:gd name="connsiteX207" fmla="*/ 2376290 w 6371569"/>
                <a:gd name="connsiteY207" fmla="*/ 642441 h 4538749"/>
                <a:gd name="connsiteX208" fmla="*/ 2331840 w 6371569"/>
                <a:gd name="connsiteY208" fmla="*/ 585291 h 4538749"/>
                <a:gd name="connsiteX209" fmla="*/ 2293740 w 6371569"/>
                <a:gd name="connsiteY209" fmla="*/ 547191 h 4538749"/>
                <a:gd name="connsiteX210" fmla="*/ 2268340 w 6371569"/>
                <a:gd name="connsiteY210" fmla="*/ 496391 h 4538749"/>
                <a:gd name="connsiteX211" fmla="*/ 2223890 w 6371569"/>
                <a:gd name="connsiteY211" fmla="*/ 350341 h 4538749"/>
                <a:gd name="connsiteX212" fmla="*/ 2211190 w 6371569"/>
                <a:gd name="connsiteY212" fmla="*/ 331291 h 4538749"/>
                <a:gd name="connsiteX213" fmla="*/ 2204840 w 6371569"/>
                <a:gd name="connsiteY213" fmla="*/ 312241 h 4538749"/>
                <a:gd name="connsiteX214" fmla="*/ 2179440 w 6371569"/>
                <a:gd name="connsiteY214" fmla="*/ 274141 h 4538749"/>
                <a:gd name="connsiteX215" fmla="*/ 2122290 w 6371569"/>
                <a:gd name="connsiteY215" fmla="*/ 134441 h 4538749"/>
                <a:gd name="connsiteX216" fmla="*/ 2096890 w 6371569"/>
                <a:gd name="connsiteY216" fmla="*/ 96341 h 4538749"/>
                <a:gd name="connsiteX217" fmla="*/ 2071490 w 6371569"/>
                <a:gd name="connsiteY217" fmla="*/ 89991 h 4538749"/>
                <a:gd name="connsiteX218" fmla="*/ 2001640 w 6371569"/>
                <a:gd name="connsiteY218" fmla="*/ 58241 h 4538749"/>
                <a:gd name="connsiteX219" fmla="*/ 1982590 w 6371569"/>
                <a:gd name="connsiteY219" fmla="*/ 45541 h 4538749"/>
                <a:gd name="connsiteX220" fmla="*/ 1684140 w 6371569"/>
                <a:gd name="connsiteY220" fmla="*/ 26491 h 4538749"/>
                <a:gd name="connsiteX221" fmla="*/ 763390 w 6371569"/>
                <a:gd name="connsiteY221" fmla="*/ 13791 h 4538749"/>
                <a:gd name="connsiteX222" fmla="*/ 503040 w 6371569"/>
                <a:gd name="connsiteY222" fmla="*/ 1091 h 4538749"/>
                <a:gd name="connsiteX223" fmla="*/ 452240 w 6371569"/>
                <a:gd name="connsiteY223" fmla="*/ 20141 h 4538749"/>
                <a:gd name="connsiteX224" fmla="*/ 134740 w 6371569"/>
                <a:gd name="connsiteY224" fmla="*/ 20141 h 4538749"/>
                <a:gd name="connsiteX225" fmla="*/ 45840 w 6371569"/>
                <a:gd name="connsiteY225" fmla="*/ 64591 h 4538749"/>
                <a:gd name="connsiteX226" fmla="*/ 26790 w 6371569"/>
                <a:gd name="connsiteY226" fmla="*/ 229691 h 4538749"/>
                <a:gd name="connsiteX227" fmla="*/ 7740 w 6371569"/>
                <a:gd name="connsiteY227" fmla="*/ 369391 h 4538749"/>
                <a:gd name="connsiteX228" fmla="*/ 20440 w 6371569"/>
                <a:gd name="connsiteY228" fmla="*/ 470991 h 4538749"/>
                <a:gd name="connsiteX0" fmla="*/ 45840 w 6371569"/>
                <a:gd name="connsiteY0" fmla="*/ 83641 h 4538749"/>
                <a:gd name="connsiteX1" fmla="*/ 39490 w 6371569"/>
                <a:gd name="connsiteY1" fmla="*/ 121741 h 4538749"/>
                <a:gd name="connsiteX2" fmla="*/ 33140 w 6371569"/>
                <a:gd name="connsiteY2" fmla="*/ 140791 h 4538749"/>
                <a:gd name="connsiteX3" fmla="*/ 14090 w 6371569"/>
                <a:gd name="connsiteY3" fmla="*/ 223341 h 4538749"/>
                <a:gd name="connsiteX4" fmla="*/ 7740 w 6371569"/>
                <a:gd name="connsiteY4" fmla="*/ 928191 h 4538749"/>
                <a:gd name="connsiteX5" fmla="*/ 1390 w 6371569"/>
                <a:gd name="connsiteY5" fmla="*/ 947241 h 4538749"/>
                <a:gd name="connsiteX6" fmla="*/ 39490 w 6371569"/>
                <a:gd name="connsiteY6" fmla="*/ 1848941 h 4538749"/>
                <a:gd name="connsiteX7" fmla="*/ 20440 w 6371569"/>
                <a:gd name="connsiteY7" fmla="*/ 2820491 h 4538749"/>
                <a:gd name="connsiteX8" fmla="*/ 26790 w 6371569"/>
                <a:gd name="connsiteY8" fmla="*/ 2852241 h 4538749"/>
                <a:gd name="connsiteX9" fmla="*/ 33140 w 6371569"/>
                <a:gd name="connsiteY9" fmla="*/ 3131641 h 4538749"/>
                <a:gd name="connsiteX10" fmla="*/ 39490 w 6371569"/>
                <a:gd name="connsiteY10" fmla="*/ 3703141 h 4538749"/>
                <a:gd name="connsiteX11" fmla="*/ 64890 w 6371569"/>
                <a:gd name="connsiteY11" fmla="*/ 3709491 h 4538749"/>
                <a:gd name="connsiteX12" fmla="*/ 102990 w 6371569"/>
                <a:gd name="connsiteY12" fmla="*/ 3722191 h 4538749"/>
                <a:gd name="connsiteX13" fmla="*/ 141090 w 6371569"/>
                <a:gd name="connsiteY13" fmla="*/ 3734891 h 4538749"/>
                <a:gd name="connsiteX14" fmla="*/ 210940 w 6371569"/>
                <a:gd name="connsiteY14" fmla="*/ 3766641 h 4538749"/>
                <a:gd name="connsiteX15" fmla="*/ 287140 w 6371569"/>
                <a:gd name="connsiteY15" fmla="*/ 3823791 h 4538749"/>
                <a:gd name="connsiteX16" fmla="*/ 306190 w 6371569"/>
                <a:gd name="connsiteY16" fmla="*/ 3836491 h 4538749"/>
                <a:gd name="connsiteX17" fmla="*/ 318890 w 6371569"/>
                <a:gd name="connsiteY17" fmla="*/ 3855541 h 4538749"/>
                <a:gd name="connsiteX18" fmla="*/ 331590 w 6371569"/>
                <a:gd name="connsiteY18" fmla="*/ 3893641 h 4538749"/>
                <a:gd name="connsiteX19" fmla="*/ 377628 w 6371569"/>
                <a:gd name="connsiteY19" fmla="*/ 3899198 h 4538749"/>
                <a:gd name="connsiteX20" fmla="*/ 425253 w 6371569"/>
                <a:gd name="connsiteY20" fmla="*/ 3961110 h 4538749"/>
                <a:gd name="connsiteX21" fmla="*/ 412552 w 6371569"/>
                <a:gd name="connsiteY21" fmla="*/ 3993653 h 4538749"/>
                <a:gd name="connsiteX22" fmla="*/ 428789 w 6371569"/>
                <a:gd name="connsiteY22" fmla="*/ 4046043 h 4538749"/>
                <a:gd name="connsiteX23" fmla="*/ 474033 w 6371569"/>
                <a:gd name="connsiteY23" fmla="*/ 4012706 h 4538749"/>
                <a:gd name="connsiteX24" fmla="*/ 516534 w 6371569"/>
                <a:gd name="connsiteY24" fmla="*/ 4032547 h 4538749"/>
                <a:gd name="connsiteX25" fmla="*/ 553046 w 6371569"/>
                <a:gd name="connsiteY25" fmla="*/ 4084141 h 4538749"/>
                <a:gd name="connsiteX26" fmla="*/ 590715 w 6371569"/>
                <a:gd name="connsiteY26" fmla="*/ 4060330 h 4538749"/>
                <a:gd name="connsiteX27" fmla="*/ 622103 w 6371569"/>
                <a:gd name="connsiteY27" fmla="*/ 4055566 h 4538749"/>
                <a:gd name="connsiteX28" fmla="*/ 653059 w 6371569"/>
                <a:gd name="connsiteY28" fmla="*/ 4041278 h 4538749"/>
                <a:gd name="connsiteX29" fmla="*/ 616907 w 6371569"/>
                <a:gd name="connsiteY29" fmla="*/ 4012706 h 4538749"/>
                <a:gd name="connsiteX30" fmla="*/ 610990 w 6371569"/>
                <a:gd name="connsiteY30" fmla="*/ 3958728 h 4538749"/>
                <a:gd name="connsiteX31" fmla="*/ 714177 w 6371569"/>
                <a:gd name="connsiteY31" fmla="*/ 3892847 h 4538749"/>
                <a:gd name="connsiteX32" fmla="*/ 822127 w 6371569"/>
                <a:gd name="connsiteY32" fmla="*/ 3892847 h 4538749"/>
                <a:gd name="connsiteX33" fmla="*/ 927696 w 6371569"/>
                <a:gd name="connsiteY33" fmla="*/ 3941266 h 4538749"/>
                <a:gd name="connsiteX34" fmla="*/ 1008659 w 6371569"/>
                <a:gd name="connsiteY34" fmla="*/ 3991272 h 4538749"/>
                <a:gd name="connsiteX35" fmla="*/ 1087240 w 6371569"/>
                <a:gd name="connsiteY35" fmla="*/ 4040485 h 4538749"/>
                <a:gd name="connsiteX36" fmla="*/ 1114228 w 6371569"/>
                <a:gd name="connsiteY36" fmla="*/ 4041278 h 4538749"/>
                <a:gd name="connsiteX37" fmla="*/ 1161852 w 6371569"/>
                <a:gd name="connsiteY37" fmla="*/ 4025403 h 4538749"/>
                <a:gd name="connsiteX38" fmla="*/ 1238846 w 6371569"/>
                <a:gd name="connsiteY38" fmla="*/ 3996829 h 4538749"/>
                <a:gd name="connsiteX39" fmla="*/ 1364258 w 6371569"/>
                <a:gd name="connsiteY39" fmla="*/ 4030166 h 4538749"/>
                <a:gd name="connsiteX40" fmla="*/ 1446809 w 6371569"/>
                <a:gd name="connsiteY40" fmla="*/ 4088904 h 4538749"/>
                <a:gd name="connsiteX41" fmla="*/ 1492053 w 6371569"/>
                <a:gd name="connsiteY41" fmla="*/ 4128591 h 4538749"/>
                <a:gd name="connsiteX42" fmla="*/ 1576984 w 6371569"/>
                <a:gd name="connsiteY42" fmla="*/ 4184154 h 4538749"/>
                <a:gd name="connsiteX43" fmla="*/ 1626196 w 6371569"/>
                <a:gd name="connsiteY43" fmla="*/ 4239716 h 4538749"/>
                <a:gd name="connsiteX44" fmla="*/ 1723827 w 6371569"/>
                <a:gd name="connsiteY44" fmla="*/ 4276229 h 4538749"/>
                <a:gd name="connsiteX45" fmla="*/ 1823839 w 6371569"/>
                <a:gd name="connsiteY45" fmla="*/ 4304010 h 4538749"/>
                <a:gd name="connsiteX46" fmla="*/ 1888134 w 6371569"/>
                <a:gd name="connsiteY46" fmla="*/ 4349253 h 4538749"/>
                <a:gd name="connsiteX47" fmla="*/ 1933377 w 6371569"/>
                <a:gd name="connsiteY47" fmla="*/ 4373860 h 4538749"/>
                <a:gd name="connsiteX48" fmla="*/ 1965921 w 6371569"/>
                <a:gd name="connsiteY48" fmla="*/ 4402435 h 4538749"/>
                <a:gd name="connsiteX49" fmla="*/ 2134990 w 6371569"/>
                <a:gd name="connsiteY49" fmla="*/ 4447678 h 4538749"/>
                <a:gd name="connsiteX50" fmla="*/ 2227065 w 6371569"/>
                <a:gd name="connsiteY50" fmla="*/ 4527053 h 4538749"/>
                <a:gd name="connsiteX51" fmla="*/ 2283783 w 6371569"/>
                <a:gd name="connsiteY51" fmla="*/ 4531818 h 4538749"/>
                <a:gd name="connsiteX52" fmla="*/ 2335809 w 6371569"/>
                <a:gd name="connsiteY52" fmla="*/ 4478635 h 4538749"/>
                <a:gd name="connsiteX53" fmla="*/ 2405658 w 6371569"/>
                <a:gd name="connsiteY53" fmla="*/ 4398466 h 4538749"/>
                <a:gd name="connsiteX54" fmla="*/ 2500909 w 6371569"/>
                <a:gd name="connsiteY54" fmla="*/ 4357191 h 4538749"/>
                <a:gd name="connsiteX55" fmla="*/ 2610014 w 6371569"/>
                <a:gd name="connsiteY55" fmla="*/ 4236544 h 4538749"/>
                <a:gd name="connsiteX56" fmla="*/ 2681090 w 6371569"/>
                <a:gd name="connsiteY56" fmla="*/ 4139704 h 4538749"/>
                <a:gd name="connsiteX57" fmla="*/ 2794596 w 6371569"/>
                <a:gd name="connsiteY57" fmla="*/ 4075410 h 4538749"/>
                <a:gd name="connsiteX58" fmla="*/ 2925565 w 6371569"/>
                <a:gd name="connsiteY58" fmla="*/ 3997622 h 4538749"/>
                <a:gd name="connsiteX59" fmla="*/ 3014465 w 6371569"/>
                <a:gd name="connsiteY59" fmla="*/ 3935710 h 4538749"/>
                <a:gd name="connsiteX60" fmla="*/ 3093840 w 6371569"/>
                <a:gd name="connsiteY60" fmla="*/ 3920629 h 4538749"/>
                <a:gd name="connsiteX61" fmla="*/ 3170040 w 6371569"/>
                <a:gd name="connsiteY61" fmla="*/ 3931741 h 4538749"/>
                <a:gd name="connsiteX62" fmla="*/ 3255765 w 6371569"/>
                <a:gd name="connsiteY62" fmla="*/ 3918247 h 4538749"/>
                <a:gd name="connsiteX63" fmla="*/ 3246240 w 6371569"/>
                <a:gd name="connsiteY63" fmla="*/ 3887291 h 4538749"/>
                <a:gd name="connsiteX64" fmla="*/ 3258940 w 6371569"/>
                <a:gd name="connsiteY64" fmla="*/ 3868241 h 4538749"/>
                <a:gd name="connsiteX65" fmla="*/ 3284340 w 6371569"/>
                <a:gd name="connsiteY65" fmla="*/ 3849191 h 4538749"/>
                <a:gd name="connsiteX66" fmla="*/ 3256558 w 6371569"/>
                <a:gd name="connsiteY66" fmla="*/ 3725366 h 4538749"/>
                <a:gd name="connsiteX67" fmla="*/ 3141465 w 6371569"/>
                <a:gd name="connsiteY67" fmla="*/ 3747591 h 4538749"/>
                <a:gd name="connsiteX68" fmla="*/ 3048958 w 6371569"/>
                <a:gd name="connsiteY68" fmla="*/ 3782518 h 4538749"/>
                <a:gd name="connsiteX69" fmla="*/ 3030340 w 6371569"/>
                <a:gd name="connsiteY69" fmla="*/ 3731716 h 4538749"/>
                <a:gd name="connsiteX70" fmla="*/ 3119240 w 6371569"/>
                <a:gd name="connsiteY70" fmla="*/ 3690441 h 4538749"/>
                <a:gd name="connsiteX71" fmla="*/ 3182740 w 6371569"/>
                <a:gd name="connsiteY71" fmla="*/ 3623766 h 4538749"/>
                <a:gd name="connsiteX72" fmla="*/ 3233540 w 6371569"/>
                <a:gd name="connsiteY72" fmla="*/ 3595191 h 4538749"/>
                <a:gd name="connsiteX73" fmla="*/ 3290690 w 6371569"/>
                <a:gd name="connsiteY73" fmla="*/ 3544391 h 4538749"/>
                <a:gd name="connsiteX74" fmla="*/ 3338315 w 6371569"/>
                <a:gd name="connsiteY74" fmla="*/ 3534866 h 4538749"/>
                <a:gd name="connsiteX75" fmla="*/ 3370065 w 6371569"/>
                <a:gd name="connsiteY75" fmla="*/ 3490416 h 4538749"/>
                <a:gd name="connsiteX76" fmla="*/ 3449440 w 6371569"/>
                <a:gd name="connsiteY76" fmla="*/ 3461841 h 4538749"/>
                <a:gd name="connsiteX77" fmla="*/ 3474840 w 6371569"/>
                <a:gd name="connsiteY77" fmla="*/ 3398341 h 4538749"/>
                <a:gd name="connsiteX78" fmla="*/ 3522465 w 6371569"/>
                <a:gd name="connsiteY78" fmla="*/ 3398341 h 4538749"/>
                <a:gd name="connsiteX79" fmla="*/ 3611365 w 6371569"/>
                <a:gd name="connsiteY79" fmla="*/ 3347541 h 4538749"/>
                <a:gd name="connsiteX80" fmla="*/ 3681215 w 6371569"/>
                <a:gd name="connsiteY80" fmla="*/ 3328491 h 4538749"/>
                <a:gd name="connsiteX81" fmla="*/ 3751065 w 6371569"/>
                <a:gd name="connsiteY81" fmla="*/ 3312616 h 4538749"/>
                <a:gd name="connsiteX82" fmla="*/ 3805040 w 6371569"/>
                <a:gd name="connsiteY82" fmla="*/ 3274516 h 4538749"/>
                <a:gd name="connsiteX83" fmla="*/ 3805040 w 6371569"/>
                <a:gd name="connsiteY83" fmla="*/ 3220541 h 4538749"/>
                <a:gd name="connsiteX84" fmla="*/ 3823658 w 6371569"/>
                <a:gd name="connsiteY84" fmla="*/ 3131643 h 4538749"/>
                <a:gd name="connsiteX85" fmla="*/ 3770115 w 6371569"/>
                <a:gd name="connsiteY85" fmla="*/ 3099891 h 4538749"/>
                <a:gd name="connsiteX86" fmla="*/ 3706615 w 6371569"/>
                <a:gd name="connsiteY86" fmla="*/ 3045916 h 4538749"/>
                <a:gd name="connsiteX87" fmla="*/ 3760590 w 6371569"/>
                <a:gd name="connsiteY87" fmla="*/ 2928441 h 4538749"/>
                <a:gd name="connsiteX88" fmla="*/ 3735190 w 6371569"/>
                <a:gd name="connsiteY88" fmla="*/ 2896691 h 4538749"/>
                <a:gd name="connsiteX89" fmla="*/ 3684390 w 6371569"/>
                <a:gd name="connsiteY89" fmla="*/ 2833191 h 4538749"/>
                <a:gd name="connsiteX90" fmla="*/ 3671690 w 6371569"/>
                <a:gd name="connsiteY90" fmla="*/ 2814141 h 4538749"/>
                <a:gd name="connsiteX91" fmla="*/ 3689152 w 6371569"/>
                <a:gd name="connsiteY91" fmla="*/ 2767310 h 4538749"/>
                <a:gd name="connsiteX92" fmla="*/ 3740747 w 6371569"/>
                <a:gd name="connsiteY92" fmla="*/ 2687142 h 4538749"/>
                <a:gd name="connsiteX93" fmla="*/ 3755827 w 6371569"/>
                <a:gd name="connsiteY93" fmla="*/ 2641897 h 4538749"/>
                <a:gd name="connsiteX94" fmla="*/ 3857427 w 6371569"/>
                <a:gd name="connsiteY94" fmla="*/ 2628404 h 4538749"/>
                <a:gd name="connsiteX95" fmla="*/ 3923309 w 6371569"/>
                <a:gd name="connsiteY95" fmla="*/ 2560141 h 4538749"/>
                <a:gd name="connsiteX96" fmla="*/ 3955421 w 6371569"/>
                <a:gd name="connsiteY96" fmla="*/ 2564906 h 4538749"/>
                <a:gd name="connsiteX97" fmla="*/ 4013003 w 6371569"/>
                <a:gd name="connsiteY97" fmla="*/ 2495848 h 4538749"/>
                <a:gd name="connsiteX98" fmla="*/ 4097934 w 6371569"/>
                <a:gd name="connsiteY98" fmla="*/ 2480766 h 4538749"/>
                <a:gd name="connsiteX99" fmla="*/ 4136034 w 6371569"/>
                <a:gd name="connsiteY99" fmla="*/ 2503785 h 4538749"/>
                <a:gd name="connsiteX100" fmla="*/ 4221759 w 6371569"/>
                <a:gd name="connsiteY100" fmla="*/ 2636340 h 4538749"/>
                <a:gd name="connsiteX101" fmla="*/ 4318597 w 6371569"/>
                <a:gd name="connsiteY101" fmla="*/ 2665709 h 4538749"/>
                <a:gd name="connsiteX102" fmla="*/ 4294784 w 6371569"/>
                <a:gd name="connsiteY102" fmla="*/ 2748260 h 4538749"/>
                <a:gd name="connsiteX103" fmla="*/ 4382096 w 6371569"/>
                <a:gd name="connsiteY103" fmla="*/ 2795091 h 4538749"/>
                <a:gd name="connsiteX104" fmla="*/ 4441628 w 6371569"/>
                <a:gd name="connsiteY104" fmla="*/ 2847478 h 4538749"/>
                <a:gd name="connsiteX105" fmla="*/ 4461471 w 6371569"/>
                <a:gd name="connsiteY105" fmla="*/ 2954635 h 4538749"/>
                <a:gd name="connsiteX106" fmla="*/ 4513859 w 6371569"/>
                <a:gd name="connsiteY106" fmla="*/ 3034804 h 4538749"/>
                <a:gd name="connsiteX107" fmla="*/ 4559896 w 6371569"/>
                <a:gd name="connsiteY107" fmla="*/ 3091953 h 4538749"/>
                <a:gd name="connsiteX108" fmla="*/ 4572958 w 6371569"/>
                <a:gd name="connsiteY108" fmla="*/ 3153868 h 4538749"/>
                <a:gd name="connsiteX109" fmla="*/ 4617408 w 6371569"/>
                <a:gd name="connsiteY109" fmla="*/ 3207843 h 4538749"/>
                <a:gd name="connsiteX110" fmla="*/ 4655508 w 6371569"/>
                <a:gd name="connsiteY110" fmla="*/ 3204668 h 4538749"/>
                <a:gd name="connsiteX111" fmla="*/ 4756747 w 6371569"/>
                <a:gd name="connsiteY111" fmla="*/ 3203872 h 4538749"/>
                <a:gd name="connsiteX112" fmla="*/ 4830565 w 6371569"/>
                <a:gd name="connsiteY112" fmla="*/ 3077666 h 4538749"/>
                <a:gd name="connsiteX113" fmla="*/ 4897240 w 6371569"/>
                <a:gd name="connsiteY113" fmla="*/ 2912566 h 4538749"/>
                <a:gd name="connsiteX114" fmla="*/ 4932165 w 6371569"/>
                <a:gd name="connsiteY114" fmla="*/ 2772866 h 4538749"/>
                <a:gd name="connsiteX115" fmla="*/ 4982965 w 6371569"/>
                <a:gd name="connsiteY115" fmla="*/ 2703016 h 4538749"/>
                <a:gd name="connsiteX116" fmla="*/ 5055990 w 6371569"/>
                <a:gd name="connsiteY116" fmla="*/ 2722066 h 4538749"/>
                <a:gd name="connsiteX117" fmla="*/ 5113140 w 6371569"/>
                <a:gd name="connsiteY117" fmla="*/ 2753816 h 4538749"/>
                <a:gd name="connsiteX118" fmla="*/ 5192515 w 6371569"/>
                <a:gd name="connsiteY118" fmla="*/ 2795091 h 4538749"/>
                <a:gd name="connsiteX119" fmla="*/ 5373490 w 6371569"/>
                <a:gd name="connsiteY119" fmla="*/ 2836366 h 4538749"/>
                <a:gd name="connsiteX120" fmla="*/ 5519108 w 6371569"/>
                <a:gd name="connsiteY120" fmla="*/ 2893518 h 4538749"/>
                <a:gd name="connsiteX121" fmla="*/ 5586215 w 6371569"/>
                <a:gd name="connsiteY121" fmla="*/ 2842716 h 4538749"/>
                <a:gd name="connsiteX122" fmla="*/ 5538590 w 6371569"/>
                <a:gd name="connsiteY122" fmla="*/ 2728416 h 4538749"/>
                <a:gd name="connsiteX123" fmla="*/ 5573515 w 6371569"/>
                <a:gd name="connsiteY123" fmla="*/ 2687141 h 4538749"/>
                <a:gd name="connsiteX124" fmla="*/ 5611183 w 6371569"/>
                <a:gd name="connsiteY124" fmla="*/ 2680793 h 4538749"/>
                <a:gd name="connsiteX125" fmla="*/ 5592133 w 6371569"/>
                <a:gd name="connsiteY125" fmla="*/ 2636343 h 4538749"/>
                <a:gd name="connsiteX126" fmla="*/ 5497315 w 6371569"/>
                <a:gd name="connsiteY126" fmla="*/ 2598241 h 4538749"/>
                <a:gd name="connsiteX127" fmla="*/ 5500490 w 6371569"/>
                <a:gd name="connsiteY127" fmla="*/ 2534741 h 4538749"/>
                <a:gd name="connsiteX128" fmla="*/ 5586215 w 6371569"/>
                <a:gd name="connsiteY128" fmla="*/ 2436316 h 4538749"/>
                <a:gd name="connsiteX129" fmla="*/ 5532240 w 6371569"/>
                <a:gd name="connsiteY129" fmla="*/ 2356941 h 4538749"/>
                <a:gd name="connsiteX130" fmla="*/ 5551290 w 6371569"/>
                <a:gd name="connsiteY130" fmla="*/ 2315666 h 4538749"/>
                <a:gd name="connsiteX131" fmla="*/ 5611615 w 6371569"/>
                <a:gd name="connsiteY131" fmla="*/ 2302966 h 4538749"/>
                <a:gd name="connsiteX132" fmla="*/ 5722740 w 6371569"/>
                <a:gd name="connsiteY132" fmla="*/ 2331541 h 4538749"/>
                <a:gd name="connsiteX133" fmla="*/ 5843390 w 6371569"/>
                <a:gd name="connsiteY133" fmla="*/ 2299791 h 4538749"/>
                <a:gd name="connsiteX134" fmla="*/ 6071990 w 6371569"/>
                <a:gd name="connsiteY134" fmla="*/ 2312491 h 4538749"/>
                <a:gd name="connsiteX135" fmla="*/ 6230740 w 6371569"/>
                <a:gd name="connsiteY135" fmla="*/ 2331541 h 4538749"/>
                <a:gd name="connsiteX136" fmla="*/ 6338690 w 6371569"/>
                <a:gd name="connsiteY136" fmla="*/ 2325191 h 4538749"/>
                <a:gd name="connsiteX137" fmla="*/ 6370440 w 6371569"/>
                <a:gd name="connsiteY137" fmla="*/ 2236291 h 4538749"/>
                <a:gd name="connsiteX138" fmla="*/ 6306940 w 6371569"/>
                <a:gd name="connsiteY138" fmla="*/ 2102941 h 4538749"/>
                <a:gd name="connsiteX139" fmla="*/ 6300590 w 6371569"/>
                <a:gd name="connsiteY139" fmla="*/ 2033091 h 4538749"/>
                <a:gd name="connsiteX140" fmla="*/ 6281540 w 6371569"/>
                <a:gd name="connsiteY140" fmla="*/ 1969591 h 4538749"/>
                <a:gd name="connsiteX141" fmla="*/ 6268840 w 6371569"/>
                <a:gd name="connsiteY141" fmla="*/ 1937841 h 4538749"/>
                <a:gd name="connsiteX142" fmla="*/ 6249790 w 6371569"/>
                <a:gd name="connsiteY142" fmla="*/ 1899741 h 4538749"/>
                <a:gd name="connsiteX143" fmla="*/ 6243440 w 6371569"/>
                <a:gd name="connsiteY143" fmla="*/ 1874341 h 4538749"/>
                <a:gd name="connsiteX144" fmla="*/ 6256140 w 6371569"/>
                <a:gd name="connsiteY144" fmla="*/ 1753691 h 4538749"/>
                <a:gd name="connsiteX145" fmla="*/ 6230740 w 6371569"/>
                <a:gd name="connsiteY145" fmla="*/ 1677491 h 4538749"/>
                <a:gd name="connsiteX146" fmla="*/ 6211690 w 6371569"/>
                <a:gd name="connsiteY146" fmla="*/ 1569541 h 4538749"/>
                <a:gd name="connsiteX147" fmla="*/ 6059290 w 6371569"/>
                <a:gd name="connsiteY147" fmla="*/ 1474291 h 4538749"/>
                <a:gd name="connsiteX148" fmla="*/ 6002140 w 6371569"/>
                <a:gd name="connsiteY148" fmla="*/ 1461591 h 4538749"/>
                <a:gd name="connsiteX149" fmla="*/ 5964040 w 6371569"/>
                <a:gd name="connsiteY149" fmla="*/ 1448891 h 4538749"/>
                <a:gd name="connsiteX150" fmla="*/ 5944990 w 6371569"/>
                <a:gd name="connsiteY150" fmla="*/ 1442541 h 4538749"/>
                <a:gd name="connsiteX151" fmla="*/ 5887840 w 6371569"/>
                <a:gd name="connsiteY151" fmla="*/ 1429841 h 4538749"/>
                <a:gd name="connsiteX152" fmla="*/ 5868790 w 6371569"/>
                <a:gd name="connsiteY152" fmla="*/ 1423491 h 4538749"/>
                <a:gd name="connsiteX153" fmla="*/ 5690990 w 6371569"/>
                <a:gd name="connsiteY153" fmla="*/ 1436191 h 4538749"/>
                <a:gd name="connsiteX154" fmla="*/ 5462390 w 6371569"/>
                <a:gd name="connsiteY154" fmla="*/ 1544141 h 4538749"/>
                <a:gd name="connsiteX155" fmla="*/ 5341740 w 6371569"/>
                <a:gd name="connsiteY155" fmla="*/ 1591766 h 4538749"/>
                <a:gd name="connsiteX156" fmla="*/ 5179815 w 6371569"/>
                <a:gd name="connsiteY156" fmla="*/ 1547316 h 4538749"/>
                <a:gd name="connsiteX157" fmla="*/ 5065515 w 6371569"/>
                <a:gd name="connsiteY157" fmla="*/ 1512391 h 4538749"/>
                <a:gd name="connsiteX158" fmla="*/ 4966658 w 6371569"/>
                <a:gd name="connsiteY158" fmla="*/ 1452068 h 4538749"/>
                <a:gd name="connsiteX159" fmla="*/ 4884108 w 6371569"/>
                <a:gd name="connsiteY159" fmla="*/ 1442543 h 4538749"/>
                <a:gd name="connsiteX160" fmla="*/ 4823783 w 6371569"/>
                <a:gd name="connsiteY160" fmla="*/ 1436193 h 4538749"/>
                <a:gd name="connsiteX161" fmla="*/ 4728965 w 6371569"/>
                <a:gd name="connsiteY161" fmla="*/ 1499691 h 4538749"/>
                <a:gd name="connsiteX162" fmla="*/ 4605140 w 6371569"/>
                <a:gd name="connsiteY162" fmla="*/ 1490166 h 4538749"/>
                <a:gd name="connsiteX163" fmla="*/ 4525765 w 6371569"/>
                <a:gd name="connsiteY163" fmla="*/ 1464766 h 4538749"/>
                <a:gd name="connsiteX164" fmla="*/ 4455915 w 6371569"/>
                <a:gd name="connsiteY164" fmla="*/ 1474291 h 4538749"/>
                <a:gd name="connsiteX165" fmla="*/ 4351140 w 6371569"/>
                <a:gd name="connsiteY165" fmla="*/ 1407616 h 4538749"/>
                <a:gd name="connsiteX166" fmla="*/ 4274940 w 6371569"/>
                <a:gd name="connsiteY166" fmla="*/ 1423491 h 4538749"/>
                <a:gd name="connsiteX167" fmla="*/ 4170165 w 6371569"/>
                <a:gd name="connsiteY167" fmla="*/ 1366341 h 4538749"/>
                <a:gd name="connsiteX168" fmla="*/ 4084440 w 6371569"/>
                <a:gd name="connsiteY168" fmla="*/ 1309191 h 4538749"/>
                <a:gd name="connsiteX169" fmla="*/ 4027290 w 6371569"/>
                <a:gd name="connsiteY169" fmla="*/ 1242516 h 4538749"/>
                <a:gd name="connsiteX170" fmla="*/ 3878065 w 6371569"/>
                <a:gd name="connsiteY170" fmla="*/ 1286966 h 4538749"/>
                <a:gd name="connsiteX171" fmla="*/ 3747890 w 6371569"/>
                <a:gd name="connsiteY171" fmla="*/ 1271091 h 4538749"/>
                <a:gd name="connsiteX172" fmla="*/ 3652640 w 6371569"/>
                <a:gd name="connsiteY172" fmla="*/ 1255216 h 4538749"/>
                <a:gd name="connsiteX173" fmla="*/ 3573265 w 6371569"/>
                <a:gd name="connsiteY173" fmla="*/ 1277441 h 4538749"/>
                <a:gd name="connsiteX174" fmla="*/ 3487540 w 6371569"/>
                <a:gd name="connsiteY174" fmla="*/ 1404441 h 4538749"/>
                <a:gd name="connsiteX175" fmla="*/ 3515683 w 6371569"/>
                <a:gd name="connsiteY175" fmla="*/ 1499693 h 4538749"/>
                <a:gd name="connsiteX176" fmla="*/ 3465315 w 6371569"/>
                <a:gd name="connsiteY176" fmla="*/ 1506041 h 4538749"/>
                <a:gd name="connsiteX177" fmla="*/ 3357365 w 6371569"/>
                <a:gd name="connsiteY177" fmla="*/ 1563191 h 4538749"/>
                <a:gd name="connsiteX178" fmla="*/ 3281165 w 6371569"/>
                <a:gd name="connsiteY178" fmla="*/ 1521916 h 4538749"/>
                <a:gd name="connsiteX179" fmla="*/ 3230365 w 6371569"/>
                <a:gd name="connsiteY179" fmla="*/ 1477466 h 4538749"/>
                <a:gd name="connsiteX180" fmla="*/ 3176390 w 6371569"/>
                <a:gd name="connsiteY180" fmla="*/ 1429841 h 4538749"/>
                <a:gd name="connsiteX181" fmla="*/ 3157340 w 6371569"/>
                <a:gd name="connsiteY181" fmla="*/ 1410791 h 4538749"/>
                <a:gd name="connsiteX182" fmla="*/ 3150990 w 6371569"/>
                <a:gd name="connsiteY182" fmla="*/ 1439366 h 4538749"/>
                <a:gd name="connsiteX183" fmla="*/ 3128765 w 6371569"/>
                <a:gd name="connsiteY183" fmla="*/ 1413966 h 4538749"/>
                <a:gd name="connsiteX184" fmla="*/ 3093840 w 6371569"/>
                <a:gd name="connsiteY184" fmla="*/ 1394916 h 4538749"/>
                <a:gd name="connsiteX185" fmla="*/ 3077965 w 6371569"/>
                <a:gd name="connsiteY185" fmla="*/ 1359991 h 4538749"/>
                <a:gd name="connsiteX186" fmla="*/ 3043040 w 6371569"/>
                <a:gd name="connsiteY186" fmla="*/ 1321891 h 4538749"/>
                <a:gd name="connsiteX187" fmla="*/ 3017640 w 6371569"/>
                <a:gd name="connsiteY187" fmla="*/ 1271091 h 4538749"/>
                <a:gd name="connsiteX188" fmla="*/ 3030340 w 6371569"/>
                <a:gd name="connsiteY188" fmla="*/ 1232991 h 4538749"/>
                <a:gd name="connsiteX189" fmla="*/ 3011290 w 6371569"/>
                <a:gd name="connsiteY189" fmla="*/ 1213941 h 4538749"/>
                <a:gd name="connsiteX190" fmla="*/ 2985890 w 6371569"/>
                <a:gd name="connsiteY190" fmla="*/ 1194891 h 4538749"/>
                <a:gd name="connsiteX191" fmla="*/ 2966840 w 6371569"/>
                <a:gd name="connsiteY191" fmla="*/ 1169491 h 4538749"/>
                <a:gd name="connsiteX192" fmla="*/ 2935090 w 6371569"/>
                <a:gd name="connsiteY192" fmla="*/ 1166316 h 4538749"/>
                <a:gd name="connsiteX193" fmla="*/ 2862065 w 6371569"/>
                <a:gd name="connsiteY193" fmla="*/ 1102816 h 4538749"/>
                <a:gd name="connsiteX194" fmla="*/ 2823965 w 6371569"/>
                <a:gd name="connsiteY194" fmla="*/ 1086941 h 4538749"/>
                <a:gd name="connsiteX195" fmla="*/ 2785865 w 6371569"/>
                <a:gd name="connsiteY195" fmla="*/ 1052016 h 4538749"/>
                <a:gd name="connsiteX196" fmla="*/ 2801740 w 6371569"/>
                <a:gd name="connsiteY196" fmla="*/ 1004391 h 4538749"/>
                <a:gd name="connsiteX197" fmla="*/ 2757290 w 6371569"/>
                <a:gd name="connsiteY197" fmla="*/ 966291 h 4538749"/>
                <a:gd name="connsiteX198" fmla="*/ 2719190 w 6371569"/>
                <a:gd name="connsiteY198" fmla="*/ 928191 h 4538749"/>
                <a:gd name="connsiteX199" fmla="*/ 2700140 w 6371569"/>
                <a:gd name="connsiteY199" fmla="*/ 915491 h 4538749"/>
                <a:gd name="connsiteX200" fmla="*/ 2655690 w 6371569"/>
                <a:gd name="connsiteY200" fmla="*/ 871041 h 4538749"/>
                <a:gd name="connsiteX201" fmla="*/ 2630290 w 6371569"/>
                <a:gd name="connsiteY201" fmla="*/ 832941 h 4538749"/>
                <a:gd name="connsiteX202" fmla="*/ 2598540 w 6371569"/>
                <a:gd name="connsiteY202" fmla="*/ 801191 h 4538749"/>
                <a:gd name="connsiteX203" fmla="*/ 2585840 w 6371569"/>
                <a:gd name="connsiteY203" fmla="*/ 782141 h 4538749"/>
                <a:gd name="connsiteX204" fmla="*/ 2522340 w 6371569"/>
                <a:gd name="connsiteY204" fmla="*/ 744041 h 4538749"/>
                <a:gd name="connsiteX205" fmla="*/ 2503290 w 6371569"/>
                <a:gd name="connsiteY205" fmla="*/ 724991 h 4538749"/>
                <a:gd name="connsiteX206" fmla="*/ 2452490 w 6371569"/>
                <a:gd name="connsiteY206" fmla="*/ 693241 h 4538749"/>
                <a:gd name="connsiteX207" fmla="*/ 2376290 w 6371569"/>
                <a:gd name="connsiteY207" fmla="*/ 642441 h 4538749"/>
                <a:gd name="connsiteX208" fmla="*/ 2331840 w 6371569"/>
                <a:gd name="connsiteY208" fmla="*/ 585291 h 4538749"/>
                <a:gd name="connsiteX209" fmla="*/ 2293740 w 6371569"/>
                <a:gd name="connsiteY209" fmla="*/ 547191 h 4538749"/>
                <a:gd name="connsiteX210" fmla="*/ 2268340 w 6371569"/>
                <a:gd name="connsiteY210" fmla="*/ 496391 h 4538749"/>
                <a:gd name="connsiteX211" fmla="*/ 2223890 w 6371569"/>
                <a:gd name="connsiteY211" fmla="*/ 350341 h 4538749"/>
                <a:gd name="connsiteX212" fmla="*/ 2211190 w 6371569"/>
                <a:gd name="connsiteY212" fmla="*/ 331291 h 4538749"/>
                <a:gd name="connsiteX213" fmla="*/ 2204840 w 6371569"/>
                <a:gd name="connsiteY213" fmla="*/ 312241 h 4538749"/>
                <a:gd name="connsiteX214" fmla="*/ 2179440 w 6371569"/>
                <a:gd name="connsiteY214" fmla="*/ 274141 h 4538749"/>
                <a:gd name="connsiteX215" fmla="*/ 2122290 w 6371569"/>
                <a:gd name="connsiteY215" fmla="*/ 134441 h 4538749"/>
                <a:gd name="connsiteX216" fmla="*/ 2096890 w 6371569"/>
                <a:gd name="connsiteY216" fmla="*/ 96341 h 4538749"/>
                <a:gd name="connsiteX217" fmla="*/ 2071490 w 6371569"/>
                <a:gd name="connsiteY217" fmla="*/ 89991 h 4538749"/>
                <a:gd name="connsiteX218" fmla="*/ 2001640 w 6371569"/>
                <a:gd name="connsiteY218" fmla="*/ 58241 h 4538749"/>
                <a:gd name="connsiteX219" fmla="*/ 1982590 w 6371569"/>
                <a:gd name="connsiteY219" fmla="*/ 45541 h 4538749"/>
                <a:gd name="connsiteX220" fmla="*/ 1684140 w 6371569"/>
                <a:gd name="connsiteY220" fmla="*/ 26491 h 4538749"/>
                <a:gd name="connsiteX221" fmla="*/ 763390 w 6371569"/>
                <a:gd name="connsiteY221" fmla="*/ 13791 h 4538749"/>
                <a:gd name="connsiteX222" fmla="*/ 503040 w 6371569"/>
                <a:gd name="connsiteY222" fmla="*/ 1091 h 4538749"/>
                <a:gd name="connsiteX223" fmla="*/ 452240 w 6371569"/>
                <a:gd name="connsiteY223" fmla="*/ 20141 h 4538749"/>
                <a:gd name="connsiteX224" fmla="*/ 134740 w 6371569"/>
                <a:gd name="connsiteY224" fmla="*/ 20141 h 4538749"/>
                <a:gd name="connsiteX225" fmla="*/ 45840 w 6371569"/>
                <a:gd name="connsiteY225" fmla="*/ 64591 h 4538749"/>
                <a:gd name="connsiteX226" fmla="*/ 26790 w 6371569"/>
                <a:gd name="connsiteY226" fmla="*/ 229691 h 4538749"/>
                <a:gd name="connsiteX227" fmla="*/ 7740 w 6371569"/>
                <a:gd name="connsiteY227" fmla="*/ 369391 h 4538749"/>
                <a:gd name="connsiteX228" fmla="*/ 20440 w 6371569"/>
                <a:gd name="connsiteY228" fmla="*/ 470991 h 4538749"/>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26790 w 6371569"/>
                <a:gd name="connsiteY8" fmla="*/ 2852241 h 4535751"/>
                <a:gd name="connsiteX9" fmla="*/ 33140 w 6371569"/>
                <a:gd name="connsiteY9" fmla="*/ 3131641 h 4535751"/>
                <a:gd name="connsiteX10" fmla="*/ 39490 w 6371569"/>
                <a:gd name="connsiteY10" fmla="*/ 3703141 h 4535751"/>
                <a:gd name="connsiteX11" fmla="*/ 64890 w 6371569"/>
                <a:gd name="connsiteY11" fmla="*/ 3709491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1590 w 6371569"/>
                <a:gd name="connsiteY18" fmla="*/ 3893641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7596 w 6371569"/>
                <a:gd name="connsiteY52" fmla="*/ 4510387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26790 w 6371569"/>
                <a:gd name="connsiteY8" fmla="*/ 2852241 h 4535751"/>
                <a:gd name="connsiteX9" fmla="*/ 33140 w 6371569"/>
                <a:gd name="connsiteY9" fmla="*/ 3131641 h 4535751"/>
                <a:gd name="connsiteX10" fmla="*/ 39490 w 6371569"/>
                <a:gd name="connsiteY10" fmla="*/ 3703141 h 4535751"/>
                <a:gd name="connsiteX11" fmla="*/ 64890 w 6371569"/>
                <a:gd name="connsiteY11" fmla="*/ 3709491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1590 w 6371569"/>
                <a:gd name="connsiteY18" fmla="*/ 3893641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26790 w 6371569"/>
                <a:gd name="connsiteY8" fmla="*/ 2852241 h 4535751"/>
                <a:gd name="connsiteX9" fmla="*/ 33140 w 6371569"/>
                <a:gd name="connsiteY9" fmla="*/ 3131641 h 4535751"/>
                <a:gd name="connsiteX10" fmla="*/ 39490 w 6371569"/>
                <a:gd name="connsiteY10" fmla="*/ 3703141 h 4535751"/>
                <a:gd name="connsiteX11" fmla="*/ 64890 w 6371569"/>
                <a:gd name="connsiteY11" fmla="*/ 3709491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8734 w 6371569"/>
                <a:gd name="connsiteY18" fmla="*/ 3872210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26790 w 6371569"/>
                <a:gd name="connsiteY8" fmla="*/ 2852241 h 4535751"/>
                <a:gd name="connsiteX9" fmla="*/ 33140 w 6371569"/>
                <a:gd name="connsiteY9" fmla="*/ 3131641 h 4535751"/>
                <a:gd name="connsiteX10" fmla="*/ 39490 w 6371569"/>
                <a:gd name="connsiteY10" fmla="*/ 3703141 h 4535751"/>
                <a:gd name="connsiteX11" fmla="*/ 69652 w 6371569"/>
                <a:gd name="connsiteY11" fmla="*/ 3692822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8734 w 6371569"/>
                <a:gd name="connsiteY18" fmla="*/ 3872210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26790 w 6371569"/>
                <a:gd name="connsiteY8" fmla="*/ 2852241 h 4535751"/>
                <a:gd name="connsiteX9" fmla="*/ 33140 w 6371569"/>
                <a:gd name="connsiteY9" fmla="*/ 3131641 h 4535751"/>
                <a:gd name="connsiteX10" fmla="*/ 39490 w 6371569"/>
                <a:gd name="connsiteY10" fmla="*/ 3669804 h 4535751"/>
                <a:gd name="connsiteX11" fmla="*/ 69652 w 6371569"/>
                <a:gd name="connsiteY11" fmla="*/ 3692822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8734 w 6371569"/>
                <a:gd name="connsiteY18" fmla="*/ 3872210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26790 w 6371569"/>
                <a:gd name="connsiteY8" fmla="*/ 2852241 h 4535751"/>
                <a:gd name="connsiteX9" fmla="*/ 33140 w 6371569"/>
                <a:gd name="connsiteY9" fmla="*/ 3131641 h 4535751"/>
                <a:gd name="connsiteX10" fmla="*/ 39490 w 6371569"/>
                <a:gd name="connsiteY10" fmla="*/ 3669804 h 4535751"/>
                <a:gd name="connsiteX11" fmla="*/ 69652 w 6371569"/>
                <a:gd name="connsiteY11" fmla="*/ 3692822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8734 w 6371569"/>
                <a:gd name="connsiteY18" fmla="*/ 3872210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26790 w 6371569"/>
                <a:gd name="connsiteY8" fmla="*/ 2852241 h 4535751"/>
                <a:gd name="connsiteX9" fmla="*/ 33140 w 6371569"/>
                <a:gd name="connsiteY9" fmla="*/ 3131641 h 4535751"/>
                <a:gd name="connsiteX10" fmla="*/ 39490 w 6371569"/>
                <a:gd name="connsiteY10" fmla="*/ 3669804 h 4535751"/>
                <a:gd name="connsiteX11" fmla="*/ 69652 w 6371569"/>
                <a:gd name="connsiteY11" fmla="*/ 3692822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8734 w 6371569"/>
                <a:gd name="connsiteY18" fmla="*/ 3872210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38696 w 6371569"/>
                <a:gd name="connsiteY8" fmla="*/ 2890341 h 4535751"/>
                <a:gd name="connsiteX9" fmla="*/ 33140 w 6371569"/>
                <a:gd name="connsiteY9" fmla="*/ 3131641 h 4535751"/>
                <a:gd name="connsiteX10" fmla="*/ 39490 w 6371569"/>
                <a:gd name="connsiteY10" fmla="*/ 3669804 h 4535751"/>
                <a:gd name="connsiteX11" fmla="*/ 69652 w 6371569"/>
                <a:gd name="connsiteY11" fmla="*/ 3692822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8734 w 6371569"/>
                <a:gd name="connsiteY18" fmla="*/ 3872210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38696 w 6371569"/>
                <a:gd name="connsiteY8" fmla="*/ 2890341 h 4535751"/>
                <a:gd name="connsiteX9" fmla="*/ 33140 w 6371569"/>
                <a:gd name="connsiteY9" fmla="*/ 3131641 h 4535751"/>
                <a:gd name="connsiteX10" fmla="*/ 39490 w 6371569"/>
                <a:gd name="connsiteY10" fmla="*/ 3669804 h 4535751"/>
                <a:gd name="connsiteX11" fmla="*/ 69652 w 6371569"/>
                <a:gd name="connsiteY11" fmla="*/ 3692822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8734 w 6371569"/>
                <a:gd name="connsiteY18" fmla="*/ 3872210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20440 w 6371569"/>
                <a:gd name="connsiteY7" fmla="*/ 2820491 h 4535751"/>
                <a:gd name="connsiteX8" fmla="*/ 38696 w 6371569"/>
                <a:gd name="connsiteY8" fmla="*/ 2890341 h 4535751"/>
                <a:gd name="connsiteX9" fmla="*/ 37902 w 6371569"/>
                <a:gd name="connsiteY9" fmla="*/ 3131641 h 4535751"/>
                <a:gd name="connsiteX10" fmla="*/ 39490 w 6371569"/>
                <a:gd name="connsiteY10" fmla="*/ 3669804 h 4535751"/>
                <a:gd name="connsiteX11" fmla="*/ 69652 w 6371569"/>
                <a:gd name="connsiteY11" fmla="*/ 3692822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8734 w 6371569"/>
                <a:gd name="connsiteY18" fmla="*/ 3872210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45840 w 6371569"/>
                <a:gd name="connsiteY0" fmla="*/ 83641 h 4535751"/>
                <a:gd name="connsiteX1" fmla="*/ 39490 w 6371569"/>
                <a:gd name="connsiteY1" fmla="*/ 121741 h 4535751"/>
                <a:gd name="connsiteX2" fmla="*/ 33140 w 6371569"/>
                <a:gd name="connsiteY2" fmla="*/ 140791 h 4535751"/>
                <a:gd name="connsiteX3" fmla="*/ 14090 w 6371569"/>
                <a:gd name="connsiteY3" fmla="*/ 223341 h 4535751"/>
                <a:gd name="connsiteX4" fmla="*/ 7740 w 6371569"/>
                <a:gd name="connsiteY4" fmla="*/ 928191 h 4535751"/>
                <a:gd name="connsiteX5" fmla="*/ 1390 w 6371569"/>
                <a:gd name="connsiteY5" fmla="*/ 947241 h 4535751"/>
                <a:gd name="connsiteX6" fmla="*/ 39490 w 6371569"/>
                <a:gd name="connsiteY6" fmla="*/ 1848941 h 4535751"/>
                <a:gd name="connsiteX7" fmla="*/ 37109 w 6371569"/>
                <a:gd name="connsiteY7" fmla="*/ 2653804 h 4535751"/>
                <a:gd name="connsiteX8" fmla="*/ 38696 w 6371569"/>
                <a:gd name="connsiteY8" fmla="*/ 2890341 h 4535751"/>
                <a:gd name="connsiteX9" fmla="*/ 37902 w 6371569"/>
                <a:gd name="connsiteY9" fmla="*/ 3131641 h 4535751"/>
                <a:gd name="connsiteX10" fmla="*/ 39490 w 6371569"/>
                <a:gd name="connsiteY10" fmla="*/ 3669804 h 4535751"/>
                <a:gd name="connsiteX11" fmla="*/ 69652 w 6371569"/>
                <a:gd name="connsiteY11" fmla="*/ 3692822 h 4535751"/>
                <a:gd name="connsiteX12" fmla="*/ 102990 w 6371569"/>
                <a:gd name="connsiteY12" fmla="*/ 3722191 h 4535751"/>
                <a:gd name="connsiteX13" fmla="*/ 141090 w 6371569"/>
                <a:gd name="connsiteY13" fmla="*/ 3734891 h 4535751"/>
                <a:gd name="connsiteX14" fmla="*/ 210940 w 6371569"/>
                <a:gd name="connsiteY14" fmla="*/ 3766641 h 4535751"/>
                <a:gd name="connsiteX15" fmla="*/ 287140 w 6371569"/>
                <a:gd name="connsiteY15" fmla="*/ 3823791 h 4535751"/>
                <a:gd name="connsiteX16" fmla="*/ 306190 w 6371569"/>
                <a:gd name="connsiteY16" fmla="*/ 3836491 h 4535751"/>
                <a:gd name="connsiteX17" fmla="*/ 318890 w 6371569"/>
                <a:gd name="connsiteY17" fmla="*/ 3855541 h 4535751"/>
                <a:gd name="connsiteX18" fmla="*/ 338734 w 6371569"/>
                <a:gd name="connsiteY18" fmla="*/ 3872210 h 4535751"/>
                <a:gd name="connsiteX19" fmla="*/ 377628 w 6371569"/>
                <a:gd name="connsiteY19" fmla="*/ 3899198 h 4535751"/>
                <a:gd name="connsiteX20" fmla="*/ 425253 w 6371569"/>
                <a:gd name="connsiteY20" fmla="*/ 3961110 h 4535751"/>
                <a:gd name="connsiteX21" fmla="*/ 412552 w 6371569"/>
                <a:gd name="connsiteY21" fmla="*/ 3993653 h 4535751"/>
                <a:gd name="connsiteX22" fmla="*/ 428789 w 6371569"/>
                <a:gd name="connsiteY22" fmla="*/ 4046043 h 4535751"/>
                <a:gd name="connsiteX23" fmla="*/ 474033 w 6371569"/>
                <a:gd name="connsiteY23" fmla="*/ 4012706 h 4535751"/>
                <a:gd name="connsiteX24" fmla="*/ 516534 w 6371569"/>
                <a:gd name="connsiteY24" fmla="*/ 4032547 h 4535751"/>
                <a:gd name="connsiteX25" fmla="*/ 553046 w 6371569"/>
                <a:gd name="connsiteY25" fmla="*/ 4084141 h 4535751"/>
                <a:gd name="connsiteX26" fmla="*/ 590715 w 6371569"/>
                <a:gd name="connsiteY26" fmla="*/ 4060330 h 4535751"/>
                <a:gd name="connsiteX27" fmla="*/ 622103 w 6371569"/>
                <a:gd name="connsiteY27" fmla="*/ 4055566 h 4535751"/>
                <a:gd name="connsiteX28" fmla="*/ 653059 w 6371569"/>
                <a:gd name="connsiteY28" fmla="*/ 4041278 h 4535751"/>
                <a:gd name="connsiteX29" fmla="*/ 616907 w 6371569"/>
                <a:gd name="connsiteY29" fmla="*/ 4012706 h 4535751"/>
                <a:gd name="connsiteX30" fmla="*/ 610990 w 6371569"/>
                <a:gd name="connsiteY30" fmla="*/ 3958728 h 4535751"/>
                <a:gd name="connsiteX31" fmla="*/ 714177 w 6371569"/>
                <a:gd name="connsiteY31" fmla="*/ 3892847 h 4535751"/>
                <a:gd name="connsiteX32" fmla="*/ 822127 w 6371569"/>
                <a:gd name="connsiteY32" fmla="*/ 3892847 h 4535751"/>
                <a:gd name="connsiteX33" fmla="*/ 927696 w 6371569"/>
                <a:gd name="connsiteY33" fmla="*/ 3941266 h 4535751"/>
                <a:gd name="connsiteX34" fmla="*/ 1008659 w 6371569"/>
                <a:gd name="connsiteY34" fmla="*/ 3991272 h 4535751"/>
                <a:gd name="connsiteX35" fmla="*/ 1087240 w 6371569"/>
                <a:gd name="connsiteY35" fmla="*/ 4040485 h 4535751"/>
                <a:gd name="connsiteX36" fmla="*/ 1114228 w 6371569"/>
                <a:gd name="connsiteY36" fmla="*/ 4041278 h 4535751"/>
                <a:gd name="connsiteX37" fmla="*/ 1161852 w 6371569"/>
                <a:gd name="connsiteY37" fmla="*/ 4025403 h 4535751"/>
                <a:gd name="connsiteX38" fmla="*/ 1238846 w 6371569"/>
                <a:gd name="connsiteY38" fmla="*/ 3996829 h 4535751"/>
                <a:gd name="connsiteX39" fmla="*/ 1364258 w 6371569"/>
                <a:gd name="connsiteY39" fmla="*/ 4030166 h 4535751"/>
                <a:gd name="connsiteX40" fmla="*/ 1446809 w 6371569"/>
                <a:gd name="connsiteY40" fmla="*/ 4088904 h 4535751"/>
                <a:gd name="connsiteX41" fmla="*/ 1492053 w 6371569"/>
                <a:gd name="connsiteY41" fmla="*/ 4128591 h 4535751"/>
                <a:gd name="connsiteX42" fmla="*/ 1576984 w 6371569"/>
                <a:gd name="connsiteY42" fmla="*/ 4184154 h 4535751"/>
                <a:gd name="connsiteX43" fmla="*/ 1626196 w 6371569"/>
                <a:gd name="connsiteY43" fmla="*/ 4239716 h 4535751"/>
                <a:gd name="connsiteX44" fmla="*/ 1723827 w 6371569"/>
                <a:gd name="connsiteY44" fmla="*/ 4276229 h 4535751"/>
                <a:gd name="connsiteX45" fmla="*/ 1823839 w 6371569"/>
                <a:gd name="connsiteY45" fmla="*/ 4304010 h 4535751"/>
                <a:gd name="connsiteX46" fmla="*/ 1888134 w 6371569"/>
                <a:gd name="connsiteY46" fmla="*/ 4349253 h 4535751"/>
                <a:gd name="connsiteX47" fmla="*/ 1933377 w 6371569"/>
                <a:gd name="connsiteY47" fmla="*/ 4373860 h 4535751"/>
                <a:gd name="connsiteX48" fmla="*/ 1965921 w 6371569"/>
                <a:gd name="connsiteY48" fmla="*/ 4402435 h 4535751"/>
                <a:gd name="connsiteX49" fmla="*/ 2134990 w 6371569"/>
                <a:gd name="connsiteY49" fmla="*/ 4447678 h 4535751"/>
                <a:gd name="connsiteX50" fmla="*/ 2227065 w 6371569"/>
                <a:gd name="connsiteY50" fmla="*/ 4527053 h 4535751"/>
                <a:gd name="connsiteX51" fmla="*/ 2283783 w 6371569"/>
                <a:gd name="connsiteY51" fmla="*/ 4531818 h 4535751"/>
                <a:gd name="connsiteX52" fmla="*/ 2309977 w 6371569"/>
                <a:gd name="connsiteY52" fmla="*/ 4498480 h 4535751"/>
                <a:gd name="connsiteX53" fmla="*/ 2335809 w 6371569"/>
                <a:gd name="connsiteY53" fmla="*/ 4478635 h 4535751"/>
                <a:gd name="connsiteX54" fmla="*/ 2405658 w 6371569"/>
                <a:gd name="connsiteY54" fmla="*/ 4398466 h 4535751"/>
                <a:gd name="connsiteX55" fmla="*/ 2500909 w 6371569"/>
                <a:gd name="connsiteY55" fmla="*/ 4357191 h 4535751"/>
                <a:gd name="connsiteX56" fmla="*/ 2610014 w 6371569"/>
                <a:gd name="connsiteY56" fmla="*/ 4236544 h 4535751"/>
                <a:gd name="connsiteX57" fmla="*/ 2681090 w 6371569"/>
                <a:gd name="connsiteY57" fmla="*/ 4139704 h 4535751"/>
                <a:gd name="connsiteX58" fmla="*/ 2794596 w 6371569"/>
                <a:gd name="connsiteY58" fmla="*/ 4075410 h 4535751"/>
                <a:gd name="connsiteX59" fmla="*/ 2925565 w 6371569"/>
                <a:gd name="connsiteY59" fmla="*/ 3997622 h 4535751"/>
                <a:gd name="connsiteX60" fmla="*/ 3014465 w 6371569"/>
                <a:gd name="connsiteY60" fmla="*/ 3935710 h 4535751"/>
                <a:gd name="connsiteX61" fmla="*/ 3093840 w 6371569"/>
                <a:gd name="connsiteY61" fmla="*/ 3920629 h 4535751"/>
                <a:gd name="connsiteX62" fmla="*/ 3170040 w 6371569"/>
                <a:gd name="connsiteY62" fmla="*/ 3931741 h 4535751"/>
                <a:gd name="connsiteX63" fmla="*/ 3255765 w 6371569"/>
                <a:gd name="connsiteY63" fmla="*/ 3918247 h 4535751"/>
                <a:gd name="connsiteX64" fmla="*/ 3246240 w 6371569"/>
                <a:gd name="connsiteY64" fmla="*/ 3887291 h 4535751"/>
                <a:gd name="connsiteX65" fmla="*/ 3258940 w 6371569"/>
                <a:gd name="connsiteY65" fmla="*/ 3868241 h 4535751"/>
                <a:gd name="connsiteX66" fmla="*/ 3284340 w 6371569"/>
                <a:gd name="connsiteY66" fmla="*/ 3849191 h 4535751"/>
                <a:gd name="connsiteX67" fmla="*/ 3256558 w 6371569"/>
                <a:gd name="connsiteY67" fmla="*/ 3725366 h 4535751"/>
                <a:gd name="connsiteX68" fmla="*/ 3141465 w 6371569"/>
                <a:gd name="connsiteY68" fmla="*/ 3747591 h 4535751"/>
                <a:gd name="connsiteX69" fmla="*/ 3048958 w 6371569"/>
                <a:gd name="connsiteY69" fmla="*/ 3782518 h 4535751"/>
                <a:gd name="connsiteX70" fmla="*/ 3030340 w 6371569"/>
                <a:gd name="connsiteY70" fmla="*/ 3731716 h 4535751"/>
                <a:gd name="connsiteX71" fmla="*/ 3119240 w 6371569"/>
                <a:gd name="connsiteY71" fmla="*/ 3690441 h 4535751"/>
                <a:gd name="connsiteX72" fmla="*/ 3182740 w 6371569"/>
                <a:gd name="connsiteY72" fmla="*/ 3623766 h 4535751"/>
                <a:gd name="connsiteX73" fmla="*/ 3233540 w 6371569"/>
                <a:gd name="connsiteY73" fmla="*/ 3595191 h 4535751"/>
                <a:gd name="connsiteX74" fmla="*/ 3290690 w 6371569"/>
                <a:gd name="connsiteY74" fmla="*/ 3544391 h 4535751"/>
                <a:gd name="connsiteX75" fmla="*/ 3338315 w 6371569"/>
                <a:gd name="connsiteY75" fmla="*/ 3534866 h 4535751"/>
                <a:gd name="connsiteX76" fmla="*/ 3370065 w 6371569"/>
                <a:gd name="connsiteY76" fmla="*/ 3490416 h 4535751"/>
                <a:gd name="connsiteX77" fmla="*/ 3449440 w 6371569"/>
                <a:gd name="connsiteY77" fmla="*/ 3461841 h 4535751"/>
                <a:gd name="connsiteX78" fmla="*/ 3474840 w 6371569"/>
                <a:gd name="connsiteY78" fmla="*/ 3398341 h 4535751"/>
                <a:gd name="connsiteX79" fmla="*/ 3522465 w 6371569"/>
                <a:gd name="connsiteY79" fmla="*/ 3398341 h 4535751"/>
                <a:gd name="connsiteX80" fmla="*/ 3611365 w 6371569"/>
                <a:gd name="connsiteY80" fmla="*/ 3347541 h 4535751"/>
                <a:gd name="connsiteX81" fmla="*/ 3681215 w 6371569"/>
                <a:gd name="connsiteY81" fmla="*/ 3328491 h 4535751"/>
                <a:gd name="connsiteX82" fmla="*/ 3751065 w 6371569"/>
                <a:gd name="connsiteY82" fmla="*/ 3312616 h 4535751"/>
                <a:gd name="connsiteX83" fmla="*/ 3805040 w 6371569"/>
                <a:gd name="connsiteY83" fmla="*/ 3274516 h 4535751"/>
                <a:gd name="connsiteX84" fmla="*/ 3805040 w 6371569"/>
                <a:gd name="connsiteY84" fmla="*/ 3220541 h 4535751"/>
                <a:gd name="connsiteX85" fmla="*/ 3823658 w 6371569"/>
                <a:gd name="connsiteY85" fmla="*/ 3131643 h 4535751"/>
                <a:gd name="connsiteX86" fmla="*/ 3770115 w 6371569"/>
                <a:gd name="connsiteY86" fmla="*/ 3099891 h 4535751"/>
                <a:gd name="connsiteX87" fmla="*/ 3706615 w 6371569"/>
                <a:gd name="connsiteY87" fmla="*/ 3045916 h 4535751"/>
                <a:gd name="connsiteX88" fmla="*/ 3760590 w 6371569"/>
                <a:gd name="connsiteY88" fmla="*/ 2928441 h 4535751"/>
                <a:gd name="connsiteX89" fmla="*/ 3735190 w 6371569"/>
                <a:gd name="connsiteY89" fmla="*/ 2896691 h 4535751"/>
                <a:gd name="connsiteX90" fmla="*/ 3684390 w 6371569"/>
                <a:gd name="connsiteY90" fmla="*/ 2833191 h 4535751"/>
                <a:gd name="connsiteX91" fmla="*/ 3671690 w 6371569"/>
                <a:gd name="connsiteY91" fmla="*/ 2814141 h 4535751"/>
                <a:gd name="connsiteX92" fmla="*/ 3689152 w 6371569"/>
                <a:gd name="connsiteY92" fmla="*/ 2767310 h 4535751"/>
                <a:gd name="connsiteX93" fmla="*/ 3740747 w 6371569"/>
                <a:gd name="connsiteY93" fmla="*/ 2687142 h 4535751"/>
                <a:gd name="connsiteX94" fmla="*/ 3755827 w 6371569"/>
                <a:gd name="connsiteY94" fmla="*/ 2641897 h 4535751"/>
                <a:gd name="connsiteX95" fmla="*/ 3857427 w 6371569"/>
                <a:gd name="connsiteY95" fmla="*/ 2628404 h 4535751"/>
                <a:gd name="connsiteX96" fmla="*/ 3923309 w 6371569"/>
                <a:gd name="connsiteY96" fmla="*/ 2560141 h 4535751"/>
                <a:gd name="connsiteX97" fmla="*/ 3955421 w 6371569"/>
                <a:gd name="connsiteY97" fmla="*/ 2564906 h 4535751"/>
                <a:gd name="connsiteX98" fmla="*/ 4013003 w 6371569"/>
                <a:gd name="connsiteY98" fmla="*/ 2495848 h 4535751"/>
                <a:gd name="connsiteX99" fmla="*/ 4097934 w 6371569"/>
                <a:gd name="connsiteY99" fmla="*/ 2480766 h 4535751"/>
                <a:gd name="connsiteX100" fmla="*/ 4136034 w 6371569"/>
                <a:gd name="connsiteY100" fmla="*/ 2503785 h 4535751"/>
                <a:gd name="connsiteX101" fmla="*/ 4221759 w 6371569"/>
                <a:gd name="connsiteY101" fmla="*/ 2636340 h 4535751"/>
                <a:gd name="connsiteX102" fmla="*/ 4318597 w 6371569"/>
                <a:gd name="connsiteY102" fmla="*/ 2665709 h 4535751"/>
                <a:gd name="connsiteX103" fmla="*/ 4294784 w 6371569"/>
                <a:gd name="connsiteY103" fmla="*/ 2748260 h 4535751"/>
                <a:gd name="connsiteX104" fmla="*/ 4382096 w 6371569"/>
                <a:gd name="connsiteY104" fmla="*/ 2795091 h 4535751"/>
                <a:gd name="connsiteX105" fmla="*/ 4441628 w 6371569"/>
                <a:gd name="connsiteY105" fmla="*/ 2847478 h 4535751"/>
                <a:gd name="connsiteX106" fmla="*/ 4461471 w 6371569"/>
                <a:gd name="connsiteY106" fmla="*/ 2954635 h 4535751"/>
                <a:gd name="connsiteX107" fmla="*/ 4513859 w 6371569"/>
                <a:gd name="connsiteY107" fmla="*/ 3034804 h 4535751"/>
                <a:gd name="connsiteX108" fmla="*/ 4559896 w 6371569"/>
                <a:gd name="connsiteY108" fmla="*/ 3091953 h 4535751"/>
                <a:gd name="connsiteX109" fmla="*/ 4572958 w 6371569"/>
                <a:gd name="connsiteY109" fmla="*/ 3153868 h 4535751"/>
                <a:gd name="connsiteX110" fmla="*/ 4617408 w 6371569"/>
                <a:gd name="connsiteY110" fmla="*/ 3207843 h 4535751"/>
                <a:gd name="connsiteX111" fmla="*/ 4655508 w 6371569"/>
                <a:gd name="connsiteY111" fmla="*/ 3204668 h 4535751"/>
                <a:gd name="connsiteX112" fmla="*/ 4756747 w 6371569"/>
                <a:gd name="connsiteY112" fmla="*/ 3203872 h 4535751"/>
                <a:gd name="connsiteX113" fmla="*/ 4830565 w 6371569"/>
                <a:gd name="connsiteY113" fmla="*/ 3077666 h 4535751"/>
                <a:gd name="connsiteX114" fmla="*/ 4897240 w 6371569"/>
                <a:gd name="connsiteY114" fmla="*/ 2912566 h 4535751"/>
                <a:gd name="connsiteX115" fmla="*/ 4932165 w 6371569"/>
                <a:gd name="connsiteY115" fmla="*/ 2772866 h 4535751"/>
                <a:gd name="connsiteX116" fmla="*/ 4982965 w 6371569"/>
                <a:gd name="connsiteY116" fmla="*/ 2703016 h 4535751"/>
                <a:gd name="connsiteX117" fmla="*/ 5055990 w 6371569"/>
                <a:gd name="connsiteY117" fmla="*/ 2722066 h 4535751"/>
                <a:gd name="connsiteX118" fmla="*/ 5113140 w 6371569"/>
                <a:gd name="connsiteY118" fmla="*/ 2753816 h 4535751"/>
                <a:gd name="connsiteX119" fmla="*/ 5192515 w 6371569"/>
                <a:gd name="connsiteY119" fmla="*/ 2795091 h 4535751"/>
                <a:gd name="connsiteX120" fmla="*/ 5373490 w 6371569"/>
                <a:gd name="connsiteY120" fmla="*/ 2836366 h 4535751"/>
                <a:gd name="connsiteX121" fmla="*/ 5519108 w 6371569"/>
                <a:gd name="connsiteY121" fmla="*/ 2893518 h 4535751"/>
                <a:gd name="connsiteX122" fmla="*/ 5586215 w 6371569"/>
                <a:gd name="connsiteY122" fmla="*/ 2842716 h 4535751"/>
                <a:gd name="connsiteX123" fmla="*/ 5538590 w 6371569"/>
                <a:gd name="connsiteY123" fmla="*/ 2728416 h 4535751"/>
                <a:gd name="connsiteX124" fmla="*/ 5573515 w 6371569"/>
                <a:gd name="connsiteY124" fmla="*/ 2687141 h 4535751"/>
                <a:gd name="connsiteX125" fmla="*/ 5611183 w 6371569"/>
                <a:gd name="connsiteY125" fmla="*/ 2680793 h 4535751"/>
                <a:gd name="connsiteX126" fmla="*/ 5592133 w 6371569"/>
                <a:gd name="connsiteY126" fmla="*/ 2636343 h 4535751"/>
                <a:gd name="connsiteX127" fmla="*/ 5497315 w 6371569"/>
                <a:gd name="connsiteY127" fmla="*/ 2598241 h 4535751"/>
                <a:gd name="connsiteX128" fmla="*/ 5500490 w 6371569"/>
                <a:gd name="connsiteY128" fmla="*/ 2534741 h 4535751"/>
                <a:gd name="connsiteX129" fmla="*/ 5586215 w 6371569"/>
                <a:gd name="connsiteY129" fmla="*/ 2436316 h 4535751"/>
                <a:gd name="connsiteX130" fmla="*/ 5532240 w 6371569"/>
                <a:gd name="connsiteY130" fmla="*/ 2356941 h 4535751"/>
                <a:gd name="connsiteX131" fmla="*/ 5551290 w 6371569"/>
                <a:gd name="connsiteY131" fmla="*/ 2315666 h 4535751"/>
                <a:gd name="connsiteX132" fmla="*/ 5611615 w 6371569"/>
                <a:gd name="connsiteY132" fmla="*/ 2302966 h 4535751"/>
                <a:gd name="connsiteX133" fmla="*/ 5722740 w 6371569"/>
                <a:gd name="connsiteY133" fmla="*/ 2331541 h 4535751"/>
                <a:gd name="connsiteX134" fmla="*/ 5843390 w 6371569"/>
                <a:gd name="connsiteY134" fmla="*/ 2299791 h 4535751"/>
                <a:gd name="connsiteX135" fmla="*/ 6071990 w 6371569"/>
                <a:gd name="connsiteY135" fmla="*/ 2312491 h 4535751"/>
                <a:gd name="connsiteX136" fmla="*/ 6230740 w 6371569"/>
                <a:gd name="connsiteY136" fmla="*/ 2331541 h 4535751"/>
                <a:gd name="connsiteX137" fmla="*/ 6338690 w 6371569"/>
                <a:gd name="connsiteY137" fmla="*/ 2325191 h 4535751"/>
                <a:gd name="connsiteX138" fmla="*/ 6370440 w 6371569"/>
                <a:gd name="connsiteY138" fmla="*/ 2236291 h 4535751"/>
                <a:gd name="connsiteX139" fmla="*/ 6306940 w 6371569"/>
                <a:gd name="connsiteY139" fmla="*/ 2102941 h 4535751"/>
                <a:gd name="connsiteX140" fmla="*/ 6300590 w 6371569"/>
                <a:gd name="connsiteY140" fmla="*/ 2033091 h 4535751"/>
                <a:gd name="connsiteX141" fmla="*/ 6281540 w 6371569"/>
                <a:gd name="connsiteY141" fmla="*/ 1969591 h 4535751"/>
                <a:gd name="connsiteX142" fmla="*/ 6268840 w 6371569"/>
                <a:gd name="connsiteY142" fmla="*/ 1937841 h 4535751"/>
                <a:gd name="connsiteX143" fmla="*/ 6249790 w 6371569"/>
                <a:gd name="connsiteY143" fmla="*/ 1899741 h 4535751"/>
                <a:gd name="connsiteX144" fmla="*/ 6243440 w 6371569"/>
                <a:gd name="connsiteY144" fmla="*/ 1874341 h 4535751"/>
                <a:gd name="connsiteX145" fmla="*/ 6256140 w 6371569"/>
                <a:gd name="connsiteY145" fmla="*/ 1753691 h 4535751"/>
                <a:gd name="connsiteX146" fmla="*/ 6230740 w 6371569"/>
                <a:gd name="connsiteY146" fmla="*/ 1677491 h 4535751"/>
                <a:gd name="connsiteX147" fmla="*/ 6211690 w 6371569"/>
                <a:gd name="connsiteY147" fmla="*/ 1569541 h 4535751"/>
                <a:gd name="connsiteX148" fmla="*/ 6059290 w 6371569"/>
                <a:gd name="connsiteY148" fmla="*/ 1474291 h 4535751"/>
                <a:gd name="connsiteX149" fmla="*/ 6002140 w 6371569"/>
                <a:gd name="connsiteY149" fmla="*/ 1461591 h 4535751"/>
                <a:gd name="connsiteX150" fmla="*/ 5964040 w 6371569"/>
                <a:gd name="connsiteY150" fmla="*/ 1448891 h 4535751"/>
                <a:gd name="connsiteX151" fmla="*/ 5944990 w 6371569"/>
                <a:gd name="connsiteY151" fmla="*/ 1442541 h 4535751"/>
                <a:gd name="connsiteX152" fmla="*/ 5887840 w 6371569"/>
                <a:gd name="connsiteY152" fmla="*/ 1429841 h 4535751"/>
                <a:gd name="connsiteX153" fmla="*/ 5868790 w 6371569"/>
                <a:gd name="connsiteY153" fmla="*/ 1423491 h 4535751"/>
                <a:gd name="connsiteX154" fmla="*/ 5690990 w 6371569"/>
                <a:gd name="connsiteY154" fmla="*/ 1436191 h 4535751"/>
                <a:gd name="connsiteX155" fmla="*/ 5462390 w 6371569"/>
                <a:gd name="connsiteY155" fmla="*/ 1544141 h 4535751"/>
                <a:gd name="connsiteX156" fmla="*/ 5341740 w 6371569"/>
                <a:gd name="connsiteY156" fmla="*/ 1591766 h 4535751"/>
                <a:gd name="connsiteX157" fmla="*/ 5179815 w 6371569"/>
                <a:gd name="connsiteY157" fmla="*/ 1547316 h 4535751"/>
                <a:gd name="connsiteX158" fmla="*/ 5065515 w 6371569"/>
                <a:gd name="connsiteY158" fmla="*/ 1512391 h 4535751"/>
                <a:gd name="connsiteX159" fmla="*/ 4966658 w 6371569"/>
                <a:gd name="connsiteY159" fmla="*/ 1452068 h 4535751"/>
                <a:gd name="connsiteX160" fmla="*/ 4884108 w 6371569"/>
                <a:gd name="connsiteY160" fmla="*/ 1442543 h 4535751"/>
                <a:gd name="connsiteX161" fmla="*/ 4823783 w 6371569"/>
                <a:gd name="connsiteY161" fmla="*/ 1436193 h 4535751"/>
                <a:gd name="connsiteX162" fmla="*/ 4728965 w 6371569"/>
                <a:gd name="connsiteY162" fmla="*/ 1499691 h 4535751"/>
                <a:gd name="connsiteX163" fmla="*/ 4605140 w 6371569"/>
                <a:gd name="connsiteY163" fmla="*/ 1490166 h 4535751"/>
                <a:gd name="connsiteX164" fmla="*/ 4525765 w 6371569"/>
                <a:gd name="connsiteY164" fmla="*/ 1464766 h 4535751"/>
                <a:gd name="connsiteX165" fmla="*/ 4455915 w 6371569"/>
                <a:gd name="connsiteY165" fmla="*/ 1474291 h 4535751"/>
                <a:gd name="connsiteX166" fmla="*/ 4351140 w 6371569"/>
                <a:gd name="connsiteY166" fmla="*/ 1407616 h 4535751"/>
                <a:gd name="connsiteX167" fmla="*/ 4274940 w 6371569"/>
                <a:gd name="connsiteY167" fmla="*/ 1423491 h 4535751"/>
                <a:gd name="connsiteX168" fmla="*/ 4170165 w 6371569"/>
                <a:gd name="connsiteY168" fmla="*/ 1366341 h 4535751"/>
                <a:gd name="connsiteX169" fmla="*/ 4084440 w 6371569"/>
                <a:gd name="connsiteY169" fmla="*/ 1309191 h 4535751"/>
                <a:gd name="connsiteX170" fmla="*/ 4027290 w 6371569"/>
                <a:gd name="connsiteY170" fmla="*/ 1242516 h 4535751"/>
                <a:gd name="connsiteX171" fmla="*/ 3878065 w 6371569"/>
                <a:gd name="connsiteY171" fmla="*/ 1286966 h 4535751"/>
                <a:gd name="connsiteX172" fmla="*/ 3747890 w 6371569"/>
                <a:gd name="connsiteY172" fmla="*/ 1271091 h 4535751"/>
                <a:gd name="connsiteX173" fmla="*/ 3652640 w 6371569"/>
                <a:gd name="connsiteY173" fmla="*/ 1255216 h 4535751"/>
                <a:gd name="connsiteX174" fmla="*/ 3573265 w 6371569"/>
                <a:gd name="connsiteY174" fmla="*/ 1277441 h 4535751"/>
                <a:gd name="connsiteX175" fmla="*/ 3487540 w 6371569"/>
                <a:gd name="connsiteY175" fmla="*/ 1404441 h 4535751"/>
                <a:gd name="connsiteX176" fmla="*/ 3515683 w 6371569"/>
                <a:gd name="connsiteY176" fmla="*/ 1499693 h 4535751"/>
                <a:gd name="connsiteX177" fmla="*/ 3465315 w 6371569"/>
                <a:gd name="connsiteY177" fmla="*/ 1506041 h 4535751"/>
                <a:gd name="connsiteX178" fmla="*/ 3357365 w 6371569"/>
                <a:gd name="connsiteY178" fmla="*/ 1563191 h 4535751"/>
                <a:gd name="connsiteX179" fmla="*/ 3281165 w 6371569"/>
                <a:gd name="connsiteY179" fmla="*/ 1521916 h 4535751"/>
                <a:gd name="connsiteX180" fmla="*/ 3230365 w 6371569"/>
                <a:gd name="connsiteY180" fmla="*/ 1477466 h 4535751"/>
                <a:gd name="connsiteX181" fmla="*/ 3176390 w 6371569"/>
                <a:gd name="connsiteY181" fmla="*/ 1429841 h 4535751"/>
                <a:gd name="connsiteX182" fmla="*/ 3157340 w 6371569"/>
                <a:gd name="connsiteY182" fmla="*/ 1410791 h 4535751"/>
                <a:gd name="connsiteX183" fmla="*/ 3150990 w 6371569"/>
                <a:gd name="connsiteY183" fmla="*/ 1439366 h 4535751"/>
                <a:gd name="connsiteX184" fmla="*/ 3128765 w 6371569"/>
                <a:gd name="connsiteY184" fmla="*/ 1413966 h 4535751"/>
                <a:gd name="connsiteX185" fmla="*/ 3093840 w 6371569"/>
                <a:gd name="connsiteY185" fmla="*/ 1394916 h 4535751"/>
                <a:gd name="connsiteX186" fmla="*/ 3077965 w 6371569"/>
                <a:gd name="connsiteY186" fmla="*/ 1359991 h 4535751"/>
                <a:gd name="connsiteX187" fmla="*/ 3043040 w 6371569"/>
                <a:gd name="connsiteY187" fmla="*/ 1321891 h 4535751"/>
                <a:gd name="connsiteX188" fmla="*/ 3017640 w 6371569"/>
                <a:gd name="connsiteY188" fmla="*/ 1271091 h 4535751"/>
                <a:gd name="connsiteX189" fmla="*/ 3030340 w 6371569"/>
                <a:gd name="connsiteY189" fmla="*/ 1232991 h 4535751"/>
                <a:gd name="connsiteX190" fmla="*/ 3011290 w 6371569"/>
                <a:gd name="connsiteY190" fmla="*/ 1213941 h 4535751"/>
                <a:gd name="connsiteX191" fmla="*/ 2985890 w 6371569"/>
                <a:gd name="connsiteY191" fmla="*/ 1194891 h 4535751"/>
                <a:gd name="connsiteX192" fmla="*/ 2966840 w 6371569"/>
                <a:gd name="connsiteY192" fmla="*/ 1169491 h 4535751"/>
                <a:gd name="connsiteX193" fmla="*/ 2935090 w 6371569"/>
                <a:gd name="connsiteY193" fmla="*/ 1166316 h 4535751"/>
                <a:gd name="connsiteX194" fmla="*/ 2862065 w 6371569"/>
                <a:gd name="connsiteY194" fmla="*/ 1102816 h 4535751"/>
                <a:gd name="connsiteX195" fmla="*/ 2823965 w 6371569"/>
                <a:gd name="connsiteY195" fmla="*/ 1086941 h 4535751"/>
                <a:gd name="connsiteX196" fmla="*/ 2785865 w 6371569"/>
                <a:gd name="connsiteY196" fmla="*/ 1052016 h 4535751"/>
                <a:gd name="connsiteX197" fmla="*/ 2801740 w 6371569"/>
                <a:gd name="connsiteY197" fmla="*/ 1004391 h 4535751"/>
                <a:gd name="connsiteX198" fmla="*/ 2757290 w 6371569"/>
                <a:gd name="connsiteY198" fmla="*/ 966291 h 4535751"/>
                <a:gd name="connsiteX199" fmla="*/ 2719190 w 6371569"/>
                <a:gd name="connsiteY199" fmla="*/ 928191 h 4535751"/>
                <a:gd name="connsiteX200" fmla="*/ 2700140 w 6371569"/>
                <a:gd name="connsiteY200" fmla="*/ 915491 h 4535751"/>
                <a:gd name="connsiteX201" fmla="*/ 2655690 w 6371569"/>
                <a:gd name="connsiteY201" fmla="*/ 871041 h 4535751"/>
                <a:gd name="connsiteX202" fmla="*/ 2630290 w 6371569"/>
                <a:gd name="connsiteY202" fmla="*/ 832941 h 4535751"/>
                <a:gd name="connsiteX203" fmla="*/ 2598540 w 6371569"/>
                <a:gd name="connsiteY203" fmla="*/ 801191 h 4535751"/>
                <a:gd name="connsiteX204" fmla="*/ 2585840 w 6371569"/>
                <a:gd name="connsiteY204" fmla="*/ 782141 h 4535751"/>
                <a:gd name="connsiteX205" fmla="*/ 2522340 w 6371569"/>
                <a:gd name="connsiteY205" fmla="*/ 744041 h 4535751"/>
                <a:gd name="connsiteX206" fmla="*/ 2503290 w 6371569"/>
                <a:gd name="connsiteY206" fmla="*/ 724991 h 4535751"/>
                <a:gd name="connsiteX207" fmla="*/ 2452490 w 6371569"/>
                <a:gd name="connsiteY207" fmla="*/ 693241 h 4535751"/>
                <a:gd name="connsiteX208" fmla="*/ 2376290 w 6371569"/>
                <a:gd name="connsiteY208" fmla="*/ 642441 h 4535751"/>
                <a:gd name="connsiteX209" fmla="*/ 2331840 w 6371569"/>
                <a:gd name="connsiteY209" fmla="*/ 585291 h 4535751"/>
                <a:gd name="connsiteX210" fmla="*/ 2293740 w 6371569"/>
                <a:gd name="connsiteY210" fmla="*/ 547191 h 4535751"/>
                <a:gd name="connsiteX211" fmla="*/ 2268340 w 6371569"/>
                <a:gd name="connsiteY211" fmla="*/ 496391 h 4535751"/>
                <a:gd name="connsiteX212" fmla="*/ 2223890 w 6371569"/>
                <a:gd name="connsiteY212" fmla="*/ 350341 h 4535751"/>
                <a:gd name="connsiteX213" fmla="*/ 2211190 w 6371569"/>
                <a:gd name="connsiteY213" fmla="*/ 331291 h 4535751"/>
                <a:gd name="connsiteX214" fmla="*/ 2204840 w 6371569"/>
                <a:gd name="connsiteY214" fmla="*/ 312241 h 4535751"/>
                <a:gd name="connsiteX215" fmla="*/ 2179440 w 6371569"/>
                <a:gd name="connsiteY215" fmla="*/ 274141 h 4535751"/>
                <a:gd name="connsiteX216" fmla="*/ 2122290 w 6371569"/>
                <a:gd name="connsiteY216" fmla="*/ 134441 h 4535751"/>
                <a:gd name="connsiteX217" fmla="*/ 2096890 w 6371569"/>
                <a:gd name="connsiteY217" fmla="*/ 96341 h 4535751"/>
                <a:gd name="connsiteX218" fmla="*/ 2071490 w 6371569"/>
                <a:gd name="connsiteY218" fmla="*/ 89991 h 4535751"/>
                <a:gd name="connsiteX219" fmla="*/ 2001640 w 6371569"/>
                <a:gd name="connsiteY219" fmla="*/ 58241 h 4535751"/>
                <a:gd name="connsiteX220" fmla="*/ 1982590 w 6371569"/>
                <a:gd name="connsiteY220" fmla="*/ 45541 h 4535751"/>
                <a:gd name="connsiteX221" fmla="*/ 1684140 w 6371569"/>
                <a:gd name="connsiteY221" fmla="*/ 26491 h 4535751"/>
                <a:gd name="connsiteX222" fmla="*/ 763390 w 6371569"/>
                <a:gd name="connsiteY222" fmla="*/ 13791 h 4535751"/>
                <a:gd name="connsiteX223" fmla="*/ 503040 w 6371569"/>
                <a:gd name="connsiteY223" fmla="*/ 1091 h 4535751"/>
                <a:gd name="connsiteX224" fmla="*/ 452240 w 6371569"/>
                <a:gd name="connsiteY224" fmla="*/ 20141 h 4535751"/>
                <a:gd name="connsiteX225" fmla="*/ 134740 w 6371569"/>
                <a:gd name="connsiteY225" fmla="*/ 20141 h 4535751"/>
                <a:gd name="connsiteX226" fmla="*/ 45840 w 6371569"/>
                <a:gd name="connsiteY226" fmla="*/ 64591 h 4535751"/>
                <a:gd name="connsiteX227" fmla="*/ 26790 w 6371569"/>
                <a:gd name="connsiteY227" fmla="*/ 229691 h 4535751"/>
                <a:gd name="connsiteX228" fmla="*/ 7740 w 6371569"/>
                <a:gd name="connsiteY228" fmla="*/ 369391 h 4535751"/>
                <a:gd name="connsiteX229" fmla="*/ 20440 w 6371569"/>
                <a:gd name="connsiteY229" fmla="*/ 470991 h 4535751"/>
                <a:gd name="connsiteX0" fmla="*/ 38182 w 6363911"/>
                <a:gd name="connsiteY0" fmla="*/ 83641 h 4535751"/>
                <a:gd name="connsiteX1" fmla="*/ 31832 w 6363911"/>
                <a:gd name="connsiteY1" fmla="*/ 121741 h 4535751"/>
                <a:gd name="connsiteX2" fmla="*/ 25482 w 6363911"/>
                <a:gd name="connsiteY2" fmla="*/ 140791 h 4535751"/>
                <a:gd name="connsiteX3" fmla="*/ 6432 w 6363911"/>
                <a:gd name="connsiteY3" fmla="*/ 223341 h 4535751"/>
                <a:gd name="connsiteX4" fmla="*/ 82 w 6363911"/>
                <a:gd name="connsiteY4" fmla="*/ 928191 h 4535751"/>
                <a:gd name="connsiteX5" fmla="*/ 29450 w 6363911"/>
                <a:gd name="connsiteY5" fmla="*/ 1323478 h 4535751"/>
                <a:gd name="connsiteX6" fmla="*/ 31832 w 6363911"/>
                <a:gd name="connsiteY6" fmla="*/ 1848941 h 4535751"/>
                <a:gd name="connsiteX7" fmla="*/ 29451 w 6363911"/>
                <a:gd name="connsiteY7" fmla="*/ 2653804 h 4535751"/>
                <a:gd name="connsiteX8" fmla="*/ 31038 w 6363911"/>
                <a:gd name="connsiteY8" fmla="*/ 2890341 h 4535751"/>
                <a:gd name="connsiteX9" fmla="*/ 30244 w 6363911"/>
                <a:gd name="connsiteY9" fmla="*/ 3131641 h 4535751"/>
                <a:gd name="connsiteX10" fmla="*/ 31832 w 6363911"/>
                <a:gd name="connsiteY10" fmla="*/ 3669804 h 4535751"/>
                <a:gd name="connsiteX11" fmla="*/ 61994 w 6363911"/>
                <a:gd name="connsiteY11" fmla="*/ 3692822 h 4535751"/>
                <a:gd name="connsiteX12" fmla="*/ 95332 w 6363911"/>
                <a:gd name="connsiteY12" fmla="*/ 3722191 h 4535751"/>
                <a:gd name="connsiteX13" fmla="*/ 133432 w 6363911"/>
                <a:gd name="connsiteY13" fmla="*/ 3734891 h 4535751"/>
                <a:gd name="connsiteX14" fmla="*/ 203282 w 6363911"/>
                <a:gd name="connsiteY14" fmla="*/ 3766641 h 4535751"/>
                <a:gd name="connsiteX15" fmla="*/ 279482 w 6363911"/>
                <a:gd name="connsiteY15" fmla="*/ 3823791 h 4535751"/>
                <a:gd name="connsiteX16" fmla="*/ 298532 w 6363911"/>
                <a:gd name="connsiteY16" fmla="*/ 3836491 h 4535751"/>
                <a:gd name="connsiteX17" fmla="*/ 311232 w 6363911"/>
                <a:gd name="connsiteY17" fmla="*/ 3855541 h 4535751"/>
                <a:gd name="connsiteX18" fmla="*/ 331076 w 6363911"/>
                <a:gd name="connsiteY18" fmla="*/ 3872210 h 4535751"/>
                <a:gd name="connsiteX19" fmla="*/ 369970 w 6363911"/>
                <a:gd name="connsiteY19" fmla="*/ 3899198 h 4535751"/>
                <a:gd name="connsiteX20" fmla="*/ 417595 w 6363911"/>
                <a:gd name="connsiteY20" fmla="*/ 3961110 h 4535751"/>
                <a:gd name="connsiteX21" fmla="*/ 404894 w 6363911"/>
                <a:gd name="connsiteY21" fmla="*/ 3993653 h 4535751"/>
                <a:gd name="connsiteX22" fmla="*/ 421131 w 6363911"/>
                <a:gd name="connsiteY22" fmla="*/ 4046043 h 4535751"/>
                <a:gd name="connsiteX23" fmla="*/ 466375 w 6363911"/>
                <a:gd name="connsiteY23" fmla="*/ 4012706 h 4535751"/>
                <a:gd name="connsiteX24" fmla="*/ 508876 w 6363911"/>
                <a:gd name="connsiteY24" fmla="*/ 4032547 h 4535751"/>
                <a:gd name="connsiteX25" fmla="*/ 545388 w 6363911"/>
                <a:gd name="connsiteY25" fmla="*/ 4084141 h 4535751"/>
                <a:gd name="connsiteX26" fmla="*/ 583057 w 6363911"/>
                <a:gd name="connsiteY26" fmla="*/ 4060330 h 4535751"/>
                <a:gd name="connsiteX27" fmla="*/ 614445 w 6363911"/>
                <a:gd name="connsiteY27" fmla="*/ 4055566 h 4535751"/>
                <a:gd name="connsiteX28" fmla="*/ 645401 w 6363911"/>
                <a:gd name="connsiteY28" fmla="*/ 4041278 h 4535751"/>
                <a:gd name="connsiteX29" fmla="*/ 609249 w 6363911"/>
                <a:gd name="connsiteY29" fmla="*/ 4012706 h 4535751"/>
                <a:gd name="connsiteX30" fmla="*/ 603332 w 6363911"/>
                <a:gd name="connsiteY30" fmla="*/ 3958728 h 4535751"/>
                <a:gd name="connsiteX31" fmla="*/ 706519 w 6363911"/>
                <a:gd name="connsiteY31" fmla="*/ 3892847 h 4535751"/>
                <a:gd name="connsiteX32" fmla="*/ 814469 w 6363911"/>
                <a:gd name="connsiteY32" fmla="*/ 3892847 h 4535751"/>
                <a:gd name="connsiteX33" fmla="*/ 920038 w 6363911"/>
                <a:gd name="connsiteY33" fmla="*/ 3941266 h 4535751"/>
                <a:gd name="connsiteX34" fmla="*/ 1001001 w 6363911"/>
                <a:gd name="connsiteY34" fmla="*/ 3991272 h 4535751"/>
                <a:gd name="connsiteX35" fmla="*/ 1079582 w 6363911"/>
                <a:gd name="connsiteY35" fmla="*/ 4040485 h 4535751"/>
                <a:gd name="connsiteX36" fmla="*/ 1106570 w 6363911"/>
                <a:gd name="connsiteY36" fmla="*/ 4041278 h 4535751"/>
                <a:gd name="connsiteX37" fmla="*/ 1154194 w 6363911"/>
                <a:gd name="connsiteY37" fmla="*/ 4025403 h 4535751"/>
                <a:gd name="connsiteX38" fmla="*/ 1231188 w 6363911"/>
                <a:gd name="connsiteY38" fmla="*/ 3996829 h 4535751"/>
                <a:gd name="connsiteX39" fmla="*/ 1356600 w 6363911"/>
                <a:gd name="connsiteY39" fmla="*/ 4030166 h 4535751"/>
                <a:gd name="connsiteX40" fmla="*/ 1439151 w 6363911"/>
                <a:gd name="connsiteY40" fmla="*/ 4088904 h 4535751"/>
                <a:gd name="connsiteX41" fmla="*/ 1484395 w 6363911"/>
                <a:gd name="connsiteY41" fmla="*/ 4128591 h 4535751"/>
                <a:gd name="connsiteX42" fmla="*/ 1569326 w 6363911"/>
                <a:gd name="connsiteY42" fmla="*/ 4184154 h 4535751"/>
                <a:gd name="connsiteX43" fmla="*/ 1618538 w 6363911"/>
                <a:gd name="connsiteY43" fmla="*/ 4239716 h 4535751"/>
                <a:gd name="connsiteX44" fmla="*/ 1716169 w 6363911"/>
                <a:gd name="connsiteY44" fmla="*/ 4276229 h 4535751"/>
                <a:gd name="connsiteX45" fmla="*/ 1816181 w 6363911"/>
                <a:gd name="connsiteY45" fmla="*/ 4304010 h 4535751"/>
                <a:gd name="connsiteX46" fmla="*/ 1880476 w 6363911"/>
                <a:gd name="connsiteY46" fmla="*/ 4349253 h 4535751"/>
                <a:gd name="connsiteX47" fmla="*/ 1925719 w 6363911"/>
                <a:gd name="connsiteY47" fmla="*/ 4373860 h 4535751"/>
                <a:gd name="connsiteX48" fmla="*/ 1958263 w 6363911"/>
                <a:gd name="connsiteY48" fmla="*/ 4402435 h 4535751"/>
                <a:gd name="connsiteX49" fmla="*/ 2127332 w 6363911"/>
                <a:gd name="connsiteY49" fmla="*/ 4447678 h 4535751"/>
                <a:gd name="connsiteX50" fmla="*/ 2219407 w 6363911"/>
                <a:gd name="connsiteY50" fmla="*/ 4527053 h 4535751"/>
                <a:gd name="connsiteX51" fmla="*/ 2276125 w 6363911"/>
                <a:gd name="connsiteY51" fmla="*/ 4531818 h 4535751"/>
                <a:gd name="connsiteX52" fmla="*/ 2302319 w 6363911"/>
                <a:gd name="connsiteY52" fmla="*/ 4498480 h 4535751"/>
                <a:gd name="connsiteX53" fmla="*/ 2328151 w 6363911"/>
                <a:gd name="connsiteY53" fmla="*/ 4478635 h 4535751"/>
                <a:gd name="connsiteX54" fmla="*/ 2398000 w 6363911"/>
                <a:gd name="connsiteY54" fmla="*/ 4398466 h 4535751"/>
                <a:gd name="connsiteX55" fmla="*/ 2493251 w 6363911"/>
                <a:gd name="connsiteY55" fmla="*/ 4357191 h 4535751"/>
                <a:gd name="connsiteX56" fmla="*/ 2602356 w 6363911"/>
                <a:gd name="connsiteY56" fmla="*/ 4236544 h 4535751"/>
                <a:gd name="connsiteX57" fmla="*/ 2673432 w 6363911"/>
                <a:gd name="connsiteY57" fmla="*/ 4139704 h 4535751"/>
                <a:gd name="connsiteX58" fmla="*/ 2786938 w 6363911"/>
                <a:gd name="connsiteY58" fmla="*/ 4075410 h 4535751"/>
                <a:gd name="connsiteX59" fmla="*/ 2917907 w 6363911"/>
                <a:gd name="connsiteY59" fmla="*/ 3997622 h 4535751"/>
                <a:gd name="connsiteX60" fmla="*/ 3006807 w 6363911"/>
                <a:gd name="connsiteY60" fmla="*/ 3935710 h 4535751"/>
                <a:gd name="connsiteX61" fmla="*/ 3086182 w 6363911"/>
                <a:gd name="connsiteY61" fmla="*/ 3920629 h 4535751"/>
                <a:gd name="connsiteX62" fmla="*/ 3162382 w 6363911"/>
                <a:gd name="connsiteY62" fmla="*/ 3931741 h 4535751"/>
                <a:gd name="connsiteX63" fmla="*/ 3248107 w 6363911"/>
                <a:gd name="connsiteY63" fmla="*/ 3918247 h 4535751"/>
                <a:gd name="connsiteX64" fmla="*/ 3238582 w 6363911"/>
                <a:gd name="connsiteY64" fmla="*/ 3887291 h 4535751"/>
                <a:gd name="connsiteX65" fmla="*/ 3251282 w 6363911"/>
                <a:gd name="connsiteY65" fmla="*/ 3868241 h 4535751"/>
                <a:gd name="connsiteX66" fmla="*/ 3276682 w 6363911"/>
                <a:gd name="connsiteY66" fmla="*/ 3849191 h 4535751"/>
                <a:gd name="connsiteX67" fmla="*/ 3248900 w 6363911"/>
                <a:gd name="connsiteY67" fmla="*/ 3725366 h 4535751"/>
                <a:gd name="connsiteX68" fmla="*/ 3133807 w 6363911"/>
                <a:gd name="connsiteY68" fmla="*/ 3747591 h 4535751"/>
                <a:gd name="connsiteX69" fmla="*/ 3041300 w 6363911"/>
                <a:gd name="connsiteY69" fmla="*/ 3782518 h 4535751"/>
                <a:gd name="connsiteX70" fmla="*/ 3022682 w 6363911"/>
                <a:gd name="connsiteY70" fmla="*/ 3731716 h 4535751"/>
                <a:gd name="connsiteX71" fmla="*/ 3111582 w 6363911"/>
                <a:gd name="connsiteY71" fmla="*/ 3690441 h 4535751"/>
                <a:gd name="connsiteX72" fmla="*/ 3175082 w 6363911"/>
                <a:gd name="connsiteY72" fmla="*/ 3623766 h 4535751"/>
                <a:gd name="connsiteX73" fmla="*/ 3225882 w 6363911"/>
                <a:gd name="connsiteY73" fmla="*/ 3595191 h 4535751"/>
                <a:gd name="connsiteX74" fmla="*/ 3283032 w 6363911"/>
                <a:gd name="connsiteY74" fmla="*/ 3544391 h 4535751"/>
                <a:gd name="connsiteX75" fmla="*/ 3330657 w 6363911"/>
                <a:gd name="connsiteY75" fmla="*/ 3534866 h 4535751"/>
                <a:gd name="connsiteX76" fmla="*/ 3362407 w 6363911"/>
                <a:gd name="connsiteY76" fmla="*/ 3490416 h 4535751"/>
                <a:gd name="connsiteX77" fmla="*/ 3441782 w 6363911"/>
                <a:gd name="connsiteY77" fmla="*/ 3461841 h 4535751"/>
                <a:gd name="connsiteX78" fmla="*/ 3467182 w 6363911"/>
                <a:gd name="connsiteY78" fmla="*/ 3398341 h 4535751"/>
                <a:gd name="connsiteX79" fmla="*/ 3514807 w 6363911"/>
                <a:gd name="connsiteY79" fmla="*/ 3398341 h 4535751"/>
                <a:gd name="connsiteX80" fmla="*/ 3603707 w 6363911"/>
                <a:gd name="connsiteY80" fmla="*/ 3347541 h 4535751"/>
                <a:gd name="connsiteX81" fmla="*/ 3673557 w 6363911"/>
                <a:gd name="connsiteY81" fmla="*/ 3328491 h 4535751"/>
                <a:gd name="connsiteX82" fmla="*/ 3743407 w 6363911"/>
                <a:gd name="connsiteY82" fmla="*/ 3312616 h 4535751"/>
                <a:gd name="connsiteX83" fmla="*/ 3797382 w 6363911"/>
                <a:gd name="connsiteY83" fmla="*/ 3274516 h 4535751"/>
                <a:gd name="connsiteX84" fmla="*/ 3797382 w 6363911"/>
                <a:gd name="connsiteY84" fmla="*/ 3220541 h 4535751"/>
                <a:gd name="connsiteX85" fmla="*/ 3816000 w 6363911"/>
                <a:gd name="connsiteY85" fmla="*/ 3131643 h 4535751"/>
                <a:gd name="connsiteX86" fmla="*/ 3762457 w 6363911"/>
                <a:gd name="connsiteY86" fmla="*/ 3099891 h 4535751"/>
                <a:gd name="connsiteX87" fmla="*/ 3698957 w 6363911"/>
                <a:gd name="connsiteY87" fmla="*/ 3045916 h 4535751"/>
                <a:gd name="connsiteX88" fmla="*/ 3752932 w 6363911"/>
                <a:gd name="connsiteY88" fmla="*/ 2928441 h 4535751"/>
                <a:gd name="connsiteX89" fmla="*/ 3727532 w 6363911"/>
                <a:gd name="connsiteY89" fmla="*/ 2896691 h 4535751"/>
                <a:gd name="connsiteX90" fmla="*/ 3676732 w 6363911"/>
                <a:gd name="connsiteY90" fmla="*/ 2833191 h 4535751"/>
                <a:gd name="connsiteX91" fmla="*/ 3664032 w 6363911"/>
                <a:gd name="connsiteY91" fmla="*/ 2814141 h 4535751"/>
                <a:gd name="connsiteX92" fmla="*/ 3681494 w 6363911"/>
                <a:gd name="connsiteY92" fmla="*/ 2767310 h 4535751"/>
                <a:gd name="connsiteX93" fmla="*/ 3733089 w 6363911"/>
                <a:gd name="connsiteY93" fmla="*/ 2687142 h 4535751"/>
                <a:gd name="connsiteX94" fmla="*/ 3748169 w 6363911"/>
                <a:gd name="connsiteY94" fmla="*/ 2641897 h 4535751"/>
                <a:gd name="connsiteX95" fmla="*/ 3849769 w 6363911"/>
                <a:gd name="connsiteY95" fmla="*/ 2628404 h 4535751"/>
                <a:gd name="connsiteX96" fmla="*/ 3915651 w 6363911"/>
                <a:gd name="connsiteY96" fmla="*/ 2560141 h 4535751"/>
                <a:gd name="connsiteX97" fmla="*/ 3947763 w 6363911"/>
                <a:gd name="connsiteY97" fmla="*/ 2564906 h 4535751"/>
                <a:gd name="connsiteX98" fmla="*/ 4005345 w 6363911"/>
                <a:gd name="connsiteY98" fmla="*/ 2495848 h 4535751"/>
                <a:gd name="connsiteX99" fmla="*/ 4090276 w 6363911"/>
                <a:gd name="connsiteY99" fmla="*/ 2480766 h 4535751"/>
                <a:gd name="connsiteX100" fmla="*/ 4128376 w 6363911"/>
                <a:gd name="connsiteY100" fmla="*/ 2503785 h 4535751"/>
                <a:gd name="connsiteX101" fmla="*/ 4214101 w 6363911"/>
                <a:gd name="connsiteY101" fmla="*/ 2636340 h 4535751"/>
                <a:gd name="connsiteX102" fmla="*/ 4310939 w 6363911"/>
                <a:gd name="connsiteY102" fmla="*/ 2665709 h 4535751"/>
                <a:gd name="connsiteX103" fmla="*/ 4287126 w 6363911"/>
                <a:gd name="connsiteY103" fmla="*/ 2748260 h 4535751"/>
                <a:gd name="connsiteX104" fmla="*/ 4374438 w 6363911"/>
                <a:gd name="connsiteY104" fmla="*/ 2795091 h 4535751"/>
                <a:gd name="connsiteX105" fmla="*/ 4433970 w 6363911"/>
                <a:gd name="connsiteY105" fmla="*/ 2847478 h 4535751"/>
                <a:gd name="connsiteX106" fmla="*/ 4453813 w 6363911"/>
                <a:gd name="connsiteY106" fmla="*/ 2954635 h 4535751"/>
                <a:gd name="connsiteX107" fmla="*/ 4506201 w 6363911"/>
                <a:gd name="connsiteY107" fmla="*/ 3034804 h 4535751"/>
                <a:gd name="connsiteX108" fmla="*/ 4552238 w 6363911"/>
                <a:gd name="connsiteY108" fmla="*/ 3091953 h 4535751"/>
                <a:gd name="connsiteX109" fmla="*/ 4565300 w 6363911"/>
                <a:gd name="connsiteY109" fmla="*/ 3153868 h 4535751"/>
                <a:gd name="connsiteX110" fmla="*/ 4609750 w 6363911"/>
                <a:gd name="connsiteY110" fmla="*/ 3207843 h 4535751"/>
                <a:gd name="connsiteX111" fmla="*/ 4647850 w 6363911"/>
                <a:gd name="connsiteY111" fmla="*/ 3204668 h 4535751"/>
                <a:gd name="connsiteX112" fmla="*/ 4749089 w 6363911"/>
                <a:gd name="connsiteY112" fmla="*/ 3203872 h 4535751"/>
                <a:gd name="connsiteX113" fmla="*/ 4822907 w 6363911"/>
                <a:gd name="connsiteY113" fmla="*/ 3077666 h 4535751"/>
                <a:gd name="connsiteX114" fmla="*/ 4889582 w 6363911"/>
                <a:gd name="connsiteY114" fmla="*/ 2912566 h 4535751"/>
                <a:gd name="connsiteX115" fmla="*/ 4924507 w 6363911"/>
                <a:gd name="connsiteY115" fmla="*/ 2772866 h 4535751"/>
                <a:gd name="connsiteX116" fmla="*/ 4975307 w 6363911"/>
                <a:gd name="connsiteY116" fmla="*/ 2703016 h 4535751"/>
                <a:gd name="connsiteX117" fmla="*/ 5048332 w 6363911"/>
                <a:gd name="connsiteY117" fmla="*/ 2722066 h 4535751"/>
                <a:gd name="connsiteX118" fmla="*/ 5105482 w 6363911"/>
                <a:gd name="connsiteY118" fmla="*/ 2753816 h 4535751"/>
                <a:gd name="connsiteX119" fmla="*/ 5184857 w 6363911"/>
                <a:gd name="connsiteY119" fmla="*/ 2795091 h 4535751"/>
                <a:gd name="connsiteX120" fmla="*/ 5365832 w 6363911"/>
                <a:gd name="connsiteY120" fmla="*/ 2836366 h 4535751"/>
                <a:gd name="connsiteX121" fmla="*/ 5511450 w 6363911"/>
                <a:gd name="connsiteY121" fmla="*/ 2893518 h 4535751"/>
                <a:gd name="connsiteX122" fmla="*/ 5578557 w 6363911"/>
                <a:gd name="connsiteY122" fmla="*/ 2842716 h 4535751"/>
                <a:gd name="connsiteX123" fmla="*/ 5530932 w 6363911"/>
                <a:gd name="connsiteY123" fmla="*/ 2728416 h 4535751"/>
                <a:gd name="connsiteX124" fmla="*/ 5565857 w 6363911"/>
                <a:gd name="connsiteY124" fmla="*/ 2687141 h 4535751"/>
                <a:gd name="connsiteX125" fmla="*/ 5603525 w 6363911"/>
                <a:gd name="connsiteY125" fmla="*/ 2680793 h 4535751"/>
                <a:gd name="connsiteX126" fmla="*/ 5584475 w 6363911"/>
                <a:gd name="connsiteY126" fmla="*/ 2636343 h 4535751"/>
                <a:gd name="connsiteX127" fmla="*/ 5489657 w 6363911"/>
                <a:gd name="connsiteY127" fmla="*/ 2598241 h 4535751"/>
                <a:gd name="connsiteX128" fmla="*/ 5492832 w 6363911"/>
                <a:gd name="connsiteY128" fmla="*/ 2534741 h 4535751"/>
                <a:gd name="connsiteX129" fmla="*/ 5578557 w 6363911"/>
                <a:gd name="connsiteY129" fmla="*/ 2436316 h 4535751"/>
                <a:gd name="connsiteX130" fmla="*/ 5524582 w 6363911"/>
                <a:gd name="connsiteY130" fmla="*/ 2356941 h 4535751"/>
                <a:gd name="connsiteX131" fmla="*/ 5543632 w 6363911"/>
                <a:gd name="connsiteY131" fmla="*/ 2315666 h 4535751"/>
                <a:gd name="connsiteX132" fmla="*/ 5603957 w 6363911"/>
                <a:gd name="connsiteY132" fmla="*/ 2302966 h 4535751"/>
                <a:gd name="connsiteX133" fmla="*/ 5715082 w 6363911"/>
                <a:gd name="connsiteY133" fmla="*/ 2331541 h 4535751"/>
                <a:gd name="connsiteX134" fmla="*/ 5835732 w 6363911"/>
                <a:gd name="connsiteY134" fmla="*/ 2299791 h 4535751"/>
                <a:gd name="connsiteX135" fmla="*/ 6064332 w 6363911"/>
                <a:gd name="connsiteY135" fmla="*/ 2312491 h 4535751"/>
                <a:gd name="connsiteX136" fmla="*/ 6223082 w 6363911"/>
                <a:gd name="connsiteY136" fmla="*/ 2331541 h 4535751"/>
                <a:gd name="connsiteX137" fmla="*/ 6331032 w 6363911"/>
                <a:gd name="connsiteY137" fmla="*/ 2325191 h 4535751"/>
                <a:gd name="connsiteX138" fmla="*/ 6362782 w 6363911"/>
                <a:gd name="connsiteY138" fmla="*/ 2236291 h 4535751"/>
                <a:gd name="connsiteX139" fmla="*/ 6299282 w 6363911"/>
                <a:gd name="connsiteY139" fmla="*/ 2102941 h 4535751"/>
                <a:gd name="connsiteX140" fmla="*/ 6292932 w 6363911"/>
                <a:gd name="connsiteY140" fmla="*/ 2033091 h 4535751"/>
                <a:gd name="connsiteX141" fmla="*/ 6273882 w 6363911"/>
                <a:gd name="connsiteY141" fmla="*/ 1969591 h 4535751"/>
                <a:gd name="connsiteX142" fmla="*/ 6261182 w 6363911"/>
                <a:gd name="connsiteY142" fmla="*/ 1937841 h 4535751"/>
                <a:gd name="connsiteX143" fmla="*/ 6242132 w 6363911"/>
                <a:gd name="connsiteY143" fmla="*/ 1899741 h 4535751"/>
                <a:gd name="connsiteX144" fmla="*/ 6235782 w 6363911"/>
                <a:gd name="connsiteY144" fmla="*/ 1874341 h 4535751"/>
                <a:gd name="connsiteX145" fmla="*/ 6248482 w 6363911"/>
                <a:gd name="connsiteY145" fmla="*/ 1753691 h 4535751"/>
                <a:gd name="connsiteX146" fmla="*/ 6223082 w 6363911"/>
                <a:gd name="connsiteY146" fmla="*/ 1677491 h 4535751"/>
                <a:gd name="connsiteX147" fmla="*/ 6204032 w 6363911"/>
                <a:gd name="connsiteY147" fmla="*/ 1569541 h 4535751"/>
                <a:gd name="connsiteX148" fmla="*/ 6051632 w 6363911"/>
                <a:gd name="connsiteY148" fmla="*/ 1474291 h 4535751"/>
                <a:gd name="connsiteX149" fmla="*/ 5994482 w 6363911"/>
                <a:gd name="connsiteY149" fmla="*/ 1461591 h 4535751"/>
                <a:gd name="connsiteX150" fmla="*/ 5956382 w 6363911"/>
                <a:gd name="connsiteY150" fmla="*/ 1448891 h 4535751"/>
                <a:gd name="connsiteX151" fmla="*/ 5937332 w 6363911"/>
                <a:gd name="connsiteY151" fmla="*/ 1442541 h 4535751"/>
                <a:gd name="connsiteX152" fmla="*/ 5880182 w 6363911"/>
                <a:gd name="connsiteY152" fmla="*/ 1429841 h 4535751"/>
                <a:gd name="connsiteX153" fmla="*/ 5861132 w 6363911"/>
                <a:gd name="connsiteY153" fmla="*/ 1423491 h 4535751"/>
                <a:gd name="connsiteX154" fmla="*/ 5683332 w 6363911"/>
                <a:gd name="connsiteY154" fmla="*/ 1436191 h 4535751"/>
                <a:gd name="connsiteX155" fmla="*/ 5454732 w 6363911"/>
                <a:gd name="connsiteY155" fmla="*/ 1544141 h 4535751"/>
                <a:gd name="connsiteX156" fmla="*/ 5334082 w 6363911"/>
                <a:gd name="connsiteY156" fmla="*/ 1591766 h 4535751"/>
                <a:gd name="connsiteX157" fmla="*/ 5172157 w 6363911"/>
                <a:gd name="connsiteY157" fmla="*/ 1547316 h 4535751"/>
                <a:gd name="connsiteX158" fmla="*/ 5057857 w 6363911"/>
                <a:gd name="connsiteY158" fmla="*/ 1512391 h 4535751"/>
                <a:gd name="connsiteX159" fmla="*/ 4959000 w 6363911"/>
                <a:gd name="connsiteY159" fmla="*/ 1452068 h 4535751"/>
                <a:gd name="connsiteX160" fmla="*/ 4876450 w 6363911"/>
                <a:gd name="connsiteY160" fmla="*/ 1442543 h 4535751"/>
                <a:gd name="connsiteX161" fmla="*/ 4816125 w 6363911"/>
                <a:gd name="connsiteY161" fmla="*/ 1436193 h 4535751"/>
                <a:gd name="connsiteX162" fmla="*/ 4721307 w 6363911"/>
                <a:gd name="connsiteY162" fmla="*/ 1499691 h 4535751"/>
                <a:gd name="connsiteX163" fmla="*/ 4597482 w 6363911"/>
                <a:gd name="connsiteY163" fmla="*/ 1490166 h 4535751"/>
                <a:gd name="connsiteX164" fmla="*/ 4518107 w 6363911"/>
                <a:gd name="connsiteY164" fmla="*/ 1464766 h 4535751"/>
                <a:gd name="connsiteX165" fmla="*/ 4448257 w 6363911"/>
                <a:gd name="connsiteY165" fmla="*/ 1474291 h 4535751"/>
                <a:gd name="connsiteX166" fmla="*/ 4343482 w 6363911"/>
                <a:gd name="connsiteY166" fmla="*/ 1407616 h 4535751"/>
                <a:gd name="connsiteX167" fmla="*/ 4267282 w 6363911"/>
                <a:gd name="connsiteY167" fmla="*/ 1423491 h 4535751"/>
                <a:gd name="connsiteX168" fmla="*/ 4162507 w 6363911"/>
                <a:gd name="connsiteY168" fmla="*/ 1366341 h 4535751"/>
                <a:gd name="connsiteX169" fmla="*/ 4076782 w 6363911"/>
                <a:gd name="connsiteY169" fmla="*/ 1309191 h 4535751"/>
                <a:gd name="connsiteX170" fmla="*/ 4019632 w 6363911"/>
                <a:gd name="connsiteY170" fmla="*/ 1242516 h 4535751"/>
                <a:gd name="connsiteX171" fmla="*/ 3870407 w 6363911"/>
                <a:gd name="connsiteY171" fmla="*/ 1286966 h 4535751"/>
                <a:gd name="connsiteX172" fmla="*/ 3740232 w 6363911"/>
                <a:gd name="connsiteY172" fmla="*/ 1271091 h 4535751"/>
                <a:gd name="connsiteX173" fmla="*/ 3644982 w 6363911"/>
                <a:gd name="connsiteY173" fmla="*/ 1255216 h 4535751"/>
                <a:gd name="connsiteX174" fmla="*/ 3565607 w 6363911"/>
                <a:gd name="connsiteY174" fmla="*/ 1277441 h 4535751"/>
                <a:gd name="connsiteX175" fmla="*/ 3479882 w 6363911"/>
                <a:gd name="connsiteY175" fmla="*/ 1404441 h 4535751"/>
                <a:gd name="connsiteX176" fmla="*/ 3508025 w 6363911"/>
                <a:gd name="connsiteY176" fmla="*/ 1499693 h 4535751"/>
                <a:gd name="connsiteX177" fmla="*/ 3457657 w 6363911"/>
                <a:gd name="connsiteY177" fmla="*/ 1506041 h 4535751"/>
                <a:gd name="connsiteX178" fmla="*/ 3349707 w 6363911"/>
                <a:gd name="connsiteY178" fmla="*/ 1563191 h 4535751"/>
                <a:gd name="connsiteX179" fmla="*/ 3273507 w 6363911"/>
                <a:gd name="connsiteY179" fmla="*/ 1521916 h 4535751"/>
                <a:gd name="connsiteX180" fmla="*/ 3222707 w 6363911"/>
                <a:gd name="connsiteY180" fmla="*/ 1477466 h 4535751"/>
                <a:gd name="connsiteX181" fmla="*/ 3168732 w 6363911"/>
                <a:gd name="connsiteY181" fmla="*/ 1429841 h 4535751"/>
                <a:gd name="connsiteX182" fmla="*/ 3149682 w 6363911"/>
                <a:gd name="connsiteY182" fmla="*/ 1410791 h 4535751"/>
                <a:gd name="connsiteX183" fmla="*/ 3143332 w 6363911"/>
                <a:gd name="connsiteY183" fmla="*/ 1439366 h 4535751"/>
                <a:gd name="connsiteX184" fmla="*/ 3121107 w 6363911"/>
                <a:gd name="connsiteY184" fmla="*/ 1413966 h 4535751"/>
                <a:gd name="connsiteX185" fmla="*/ 3086182 w 6363911"/>
                <a:gd name="connsiteY185" fmla="*/ 1394916 h 4535751"/>
                <a:gd name="connsiteX186" fmla="*/ 3070307 w 6363911"/>
                <a:gd name="connsiteY186" fmla="*/ 1359991 h 4535751"/>
                <a:gd name="connsiteX187" fmla="*/ 3035382 w 6363911"/>
                <a:gd name="connsiteY187" fmla="*/ 1321891 h 4535751"/>
                <a:gd name="connsiteX188" fmla="*/ 3009982 w 6363911"/>
                <a:gd name="connsiteY188" fmla="*/ 1271091 h 4535751"/>
                <a:gd name="connsiteX189" fmla="*/ 3022682 w 6363911"/>
                <a:gd name="connsiteY189" fmla="*/ 1232991 h 4535751"/>
                <a:gd name="connsiteX190" fmla="*/ 3003632 w 6363911"/>
                <a:gd name="connsiteY190" fmla="*/ 1213941 h 4535751"/>
                <a:gd name="connsiteX191" fmla="*/ 2978232 w 6363911"/>
                <a:gd name="connsiteY191" fmla="*/ 1194891 h 4535751"/>
                <a:gd name="connsiteX192" fmla="*/ 2959182 w 6363911"/>
                <a:gd name="connsiteY192" fmla="*/ 1169491 h 4535751"/>
                <a:gd name="connsiteX193" fmla="*/ 2927432 w 6363911"/>
                <a:gd name="connsiteY193" fmla="*/ 1166316 h 4535751"/>
                <a:gd name="connsiteX194" fmla="*/ 2854407 w 6363911"/>
                <a:gd name="connsiteY194" fmla="*/ 1102816 h 4535751"/>
                <a:gd name="connsiteX195" fmla="*/ 2816307 w 6363911"/>
                <a:gd name="connsiteY195" fmla="*/ 1086941 h 4535751"/>
                <a:gd name="connsiteX196" fmla="*/ 2778207 w 6363911"/>
                <a:gd name="connsiteY196" fmla="*/ 1052016 h 4535751"/>
                <a:gd name="connsiteX197" fmla="*/ 2794082 w 6363911"/>
                <a:gd name="connsiteY197" fmla="*/ 1004391 h 4535751"/>
                <a:gd name="connsiteX198" fmla="*/ 2749632 w 6363911"/>
                <a:gd name="connsiteY198" fmla="*/ 966291 h 4535751"/>
                <a:gd name="connsiteX199" fmla="*/ 2711532 w 6363911"/>
                <a:gd name="connsiteY199" fmla="*/ 928191 h 4535751"/>
                <a:gd name="connsiteX200" fmla="*/ 2692482 w 6363911"/>
                <a:gd name="connsiteY200" fmla="*/ 915491 h 4535751"/>
                <a:gd name="connsiteX201" fmla="*/ 2648032 w 6363911"/>
                <a:gd name="connsiteY201" fmla="*/ 871041 h 4535751"/>
                <a:gd name="connsiteX202" fmla="*/ 2622632 w 6363911"/>
                <a:gd name="connsiteY202" fmla="*/ 832941 h 4535751"/>
                <a:gd name="connsiteX203" fmla="*/ 2590882 w 6363911"/>
                <a:gd name="connsiteY203" fmla="*/ 801191 h 4535751"/>
                <a:gd name="connsiteX204" fmla="*/ 2578182 w 6363911"/>
                <a:gd name="connsiteY204" fmla="*/ 782141 h 4535751"/>
                <a:gd name="connsiteX205" fmla="*/ 2514682 w 6363911"/>
                <a:gd name="connsiteY205" fmla="*/ 744041 h 4535751"/>
                <a:gd name="connsiteX206" fmla="*/ 2495632 w 6363911"/>
                <a:gd name="connsiteY206" fmla="*/ 724991 h 4535751"/>
                <a:gd name="connsiteX207" fmla="*/ 2444832 w 6363911"/>
                <a:gd name="connsiteY207" fmla="*/ 693241 h 4535751"/>
                <a:gd name="connsiteX208" fmla="*/ 2368632 w 6363911"/>
                <a:gd name="connsiteY208" fmla="*/ 642441 h 4535751"/>
                <a:gd name="connsiteX209" fmla="*/ 2324182 w 6363911"/>
                <a:gd name="connsiteY209" fmla="*/ 585291 h 4535751"/>
                <a:gd name="connsiteX210" fmla="*/ 2286082 w 6363911"/>
                <a:gd name="connsiteY210" fmla="*/ 547191 h 4535751"/>
                <a:gd name="connsiteX211" fmla="*/ 2260682 w 6363911"/>
                <a:gd name="connsiteY211" fmla="*/ 496391 h 4535751"/>
                <a:gd name="connsiteX212" fmla="*/ 2216232 w 6363911"/>
                <a:gd name="connsiteY212" fmla="*/ 350341 h 4535751"/>
                <a:gd name="connsiteX213" fmla="*/ 2203532 w 6363911"/>
                <a:gd name="connsiteY213" fmla="*/ 331291 h 4535751"/>
                <a:gd name="connsiteX214" fmla="*/ 2197182 w 6363911"/>
                <a:gd name="connsiteY214" fmla="*/ 312241 h 4535751"/>
                <a:gd name="connsiteX215" fmla="*/ 2171782 w 6363911"/>
                <a:gd name="connsiteY215" fmla="*/ 274141 h 4535751"/>
                <a:gd name="connsiteX216" fmla="*/ 2114632 w 6363911"/>
                <a:gd name="connsiteY216" fmla="*/ 134441 h 4535751"/>
                <a:gd name="connsiteX217" fmla="*/ 2089232 w 6363911"/>
                <a:gd name="connsiteY217" fmla="*/ 96341 h 4535751"/>
                <a:gd name="connsiteX218" fmla="*/ 2063832 w 6363911"/>
                <a:gd name="connsiteY218" fmla="*/ 89991 h 4535751"/>
                <a:gd name="connsiteX219" fmla="*/ 1993982 w 6363911"/>
                <a:gd name="connsiteY219" fmla="*/ 58241 h 4535751"/>
                <a:gd name="connsiteX220" fmla="*/ 1974932 w 6363911"/>
                <a:gd name="connsiteY220" fmla="*/ 45541 h 4535751"/>
                <a:gd name="connsiteX221" fmla="*/ 1676482 w 6363911"/>
                <a:gd name="connsiteY221" fmla="*/ 26491 h 4535751"/>
                <a:gd name="connsiteX222" fmla="*/ 755732 w 6363911"/>
                <a:gd name="connsiteY222" fmla="*/ 13791 h 4535751"/>
                <a:gd name="connsiteX223" fmla="*/ 495382 w 6363911"/>
                <a:gd name="connsiteY223" fmla="*/ 1091 h 4535751"/>
                <a:gd name="connsiteX224" fmla="*/ 444582 w 6363911"/>
                <a:gd name="connsiteY224" fmla="*/ 20141 h 4535751"/>
                <a:gd name="connsiteX225" fmla="*/ 127082 w 6363911"/>
                <a:gd name="connsiteY225" fmla="*/ 20141 h 4535751"/>
                <a:gd name="connsiteX226" fmla="*/ 38182 w 6363911"/>
                <a:gd name="connsiteY226" fmla="*/ 64591 h 4535751"/>
                <a:gd name="connsiteX227" fmla="*/ 19132 w 6363911"/>
                <a:gd name="connsiteY227" fmla="*/ 229691 h 4535751"/>
                <a:gd name="connsiteX228" fmla="*/ 82 w 6363911"/>
                <a:gd name="connsiteY228" fmla="*/ 369391 h 4535751"/>
                <a:gd name="connsiteX229" fmla="*/ 12782 w 6363911"/>
                <a:gd name="connsiteY229" fmla="*/ 470991 h 4535751"/>
                <a:gd name="connsiteX0" fmla="*/ 38182 w 6363911"/>
                <a:gd name="connsiteY0" fmla="*/ 83641 h 4535751"/>
                <a:gd name="connsiteX1" fmla="*/ 31832 w 6363911"/>
                <a:gd name="connsiteY1" fmla="*/ 121741 h 4535751"/>
                <a:gd name="connsiteX2" fmla="*/ 25482 w 6363911"/>
                <a:gd name="connsiteY2" fmla="*/ 140791 h 4535751"/>
                <a:gd name="connsiteX3" fmla="*/ 6432 w 6363911"/>
                <a:gd name="connsiteY3" fmla="*/ 223341 h 4535751"/>
                <a:gd name="connsiteX4" fmla="*/ 82 w 6363911"/>
                <a:gd name="connsiteY4" fmla="*/ 928191 h 4535751"/>
                <a:gd name="connsiteX5" fmla="*/ 29450 w 6363911"/>
                <a:gd name="connsiteY5" fmla="*/ 1323478 h 4535751"/>
                <a:gd name="connsiteX6" fmla="*/ 31832 w 6363911"/>
                <a:gd name="connsiteY6" fmla="*/ 1848941 h 4535751"/>
                <a:gd name="connsiteX7" fmla="*/ 29451 w 6363911"/>
                <a:gd name="connsiteY7" fmla="*/ 2653804 h 4535751"/>
                <a:gd name="connsiteX8" fmla="*/ 31038 w 6363911"/>
                <a:gd name="connsiteY8" fmla="*/ 2890341 h 4535751"/>
                <a:gd name="connsiteX9" fmla="*/ 30244 w 6363911"/>
                <a:gd name="connsiteY9" fmla="*/ 3131641 h 4535751"/>
                <a:gd name="connsiteX10" fmla="*/ 31832 w 6363911"/>
                <a:gd name="connsiteY10" fmla="*/ 3669804 h 4535751"/>
                <a:gd name="connsiteX11" fmla="*/ 61994 w 6363911"/>
                <a:gd name="connsiteY11" fmla="*/ 3692822 h 4535751"/>
                <a:gd name="connsiteX12" fmla="*/ 95332 w 6363911"/>
                <a:gd name="connsiteY12" fmla="*/ 3722191 h 4535751"/>
                <a:gd name="connsiteX13" fmla="*/ 133432 w 6363911"/>
                <a:gd name="connsiteY13" fmla="*/ 3734891 h 4535751"/>
                <a:gd name="connsiteX14" fmla="*/ 203282 w 6363911"/>
                <a:gd name="connsiteY14" fmla="*/ 3766641 h 4535751"/>
                <a:gd name="connsiteX15" fmla="*/ 279482 w 6363911"/>
                <a:gd name="connsiteY15" fmla="*/ 3823791 h 4535751"/>
                <a:gd name="connsiteX16" fmla="*/ 298532 w 6363911"/>
                <a:gd name="connsiteY16" fmla="*/ 3836491 h 4535751"/>
                <a:gd name="connsiteX17" fmla="*/ 311232 w 6363911"/>
                <a:gd name="connsiteY17" fmla="*/ 3855541 h 4535751"/>
                <a:gd name="connsiteX18" fmla="*/ 331076 w 6363911"/>
                <a:gd name="connsiteY18" fmla="*/ 3872210 h 4535751"/>
                <a:gd name="connsiteX19" fmla="*/ 369970 w 6363911"/>
                <a:gd name="connsiteY19" fmla="*/ 3899198 h 4535751"/>
                <a:gd name="connsiteX20" fmla="*/ 417595 w 6363911"/>
                <a:gd name="connsiteY20" fmla="*/ 3961110 h 4535751"/>
                <a:gd name="connsiteX21" fmla="*/ 404894 w 6363911"/>
                <a:gd name="connsiteY21" fmla="*/ 3993653 h 4535751"/>
                <a:gd name="connsiteX22" fmla="*/ 421131 w 6363911"/>
                <a:gd name="connsiteY22" fmla="*/ 4046043 h 4535751"/>
                <a:gd name="connsiteX23" fmla="*/ 466375 w 6363911"/>
                <a:gd name="connsiteY23" fmla="*/ 4012706 h 4535751"/>
                <a:gd name="connsiteX24" fmla="*/ 508876 w 6363911"/>
                <a:gd name="connsiteY24" fmla="*/ 4032547 h 4535751"/>
                <a:gd name="connsiteX25" fmla="*/ 545388 w 6363911"/>
                <a:gd name="connsiteY25" fmla="*/ 4084141 h 4535751"/>
                <a:gd name="connsiteX26" fmla="*/ 583057 w 6363911"/>
                <a:gd name="connsiteY26" fmla="*/ 4060330 h 4535751"/>
                <a:gd name="connsiteX27" fmla="*/ 614445 w 6363911"/>
                <a:gd name="connsiteY27" fmla="*/ 4055566 h 4535751"/>
                <a:gd name="connsiteX28" fmla="*/ 645401 w 6363911"/>
                <a:gd name="connsiteY28" fmla="*/ 4041278 h 4535751"/>
                <a:gd name="connsiteX29" fmla="*/ 609249 w 6363911"/>
                <a:gd name="connsiteY29" fmla="*/ 4012706 h 4535751"/>
                <a:gd name="connsiteX30" fmla="*/ 603332 w 6363911"/>
                <a:gd name="connsiteY30" fmla="*/ 3958728 h 4535751"/>
                <a:gd name="connsiteX31" fmla="*/ 706519 w 6363911"/>
                <a:gd name="connsiteY31" fmla="*/ 3892847 h 4535751"/>
                <a:gd name="connsiteX32" fmla="*/ 814469 w 6363911"/>
                <a:gd name="connsiteY32" fmla="*/ 3892847 h 4535751"/>
                <a:gd name="connsiteX33" fmla="*/ 920038 w 6363911"/>
                <a:gd name="connsiteY33" fmla="*/ 3941266 h 4535751"/>
                <a:gd name="connsiteX34" fmla="*/ 1001001 w 6363911"/>
                <a:gd name="connsiteY34" fmla="*/ 3991272 h 4535751"/>
                <a:gd name="connsiteX35" fmla="*/ 1079582 w 6363911"/>
                <a:gd name="connsiteY35" fmla="*/ 4040485 h 4535751"/>
                <a:gd name="connsiteX36" fmla="*/ 1106570 w 6363911"/>
                <a:gd name="connsiteY36" fmla="*/ 4041278 h 4535751"/>
                <a:gd name="connsiteX37" fmla="*/ 1154194 w 6363911"/>
                <a:gd name="connsiteY37" fmla="*/ 4025403 h 4535751"/>
                <a:gd name="connsiteX38" fmla="*/ 1231188 w 6363911"/>
                <a:gd name="connsiteY38" fmla="*/ 3996829 h 4535751"/>
                <a:gd name="connsiteX39" fmla="*/ 1356600 w 6363911"/>
                <a:gd name="connsiteY39" fmla="*/ 4030166 h 4535751"/>
                <a:gd name="connsiteX40" fmla="*/ 1439151 w 6363911"/>
                <a:gd name="connsiteY40" fmla="*/ 4088904 h 4535751"/>
                <a:gd name="connsiteX41" fmla="*/ 1484395 w 6363911"/>
                <a:gd name="connsiteY41" fmla="*/ 4128591 h 4535751"/>
                <a:gd name="connsiteX42" fmla="*/ 1569326 w 6363911"/>
                <a:gd name="connsiteY42" fmla="*/ 4184154 h 4535751"/>
                <a:gd name="connsiteX43" fmla="*/ 1618538 w 6363911"/>
                <a:gd name="connsiteY43" fmla="*/ 4239716 h 4535751"/>
                <a:gd name="connsiteX44" fmla="*/ 1716169 w 6363911"/>
                <a:gd name="connsiteY44" fmla="*/ 4276229 h 4535751"/>
                <a:gd name="connsiteX45" fmla="*/ 1816181 w 6363911"/>
                <a:gd name="connsiteY45" fmla="*/ 4304010 h 4535751"/>
                <a:gd name="connsiteX46" fmla="*/ 1880476 w 6363911"/>
                <a:gd name="connsiteY46" fmla="*/ 4349253 h 4535751"/>
                <a:gd name="connsiteX47" fmla="*/ 1925719 w 6363911"/>
                <a:gd name="connsiteY47" fmla="*/ 4373860 h 4535751"/>
                <a:gd name="connsiteX48" fmla="*/ 1958263 w 6363911"/>
                <a:gd name="connsiteY48" fmla="*/ 4402435 h 4535751"/>
                <a:gd name="connsiteX49" fmla="*/ 2127332 w 6363911"/>
                <a:gd name="connsiteY49" fmla="*/ 4447678 h 4535751"/>
                <a:gd name="connsiteX50" fmla="*/ 2219407 w 6363911"/>
                <a:gd name="connsiteY50" fmla="*/ 4527053 h 4535751"/>
                <a:gd name="connsiteX51" fmla="*/ 2276125 w 6363911"/>
                <a:gd name="connsiteY51" fmla="*/ 4531818 h 4535751"/>
                <a:gd name="connsiteX52" fmla="*/ 2302319 w 6363911"/>
                <a:gd name="connsiteY52" fmla="*/ 4498480 h 4535751"/>
                <a:gd name="connsiteX53" fmla="*/ 2328151 w 6363911"/>
                <a:gd name="connsiteY53" fmla="*/ 4478635 h 4535751"/>
                <a:gd name="connsiteX54" fmla="*/ 2398000 w 6363911"/>
                <a:gd name="connsiteY54" fmla="*/ 4398466 h 4535751"/>
                <a:gd name="connsiteX55" fmla="*/ 2493251 w 6363911"/>
                <a:gd name="connsiteY55" fmla="*/ 4357191 h 4535751"/>
                <a:gd name="connsiteX56" fmla="*/ 2602356 w 6363911"/>
                <a:gd name="connsiteY56" fmla="*/ 4236544 h 4535751"/>
                <a:gd name="connsiteX57" fmla="*/ 2673432 w 6363911"/>
                <a:gd name="connsiteY57" fmla="*/ 4139704 h 4535751"/>
                <a:gd name="connsiteX58" fmla="*/ 2786938 w 6363911"/>
                <a:gd name="connsiteY58" fmla="*/ 4075410 h 4535751"/>
                <a:gd name="connsiteX59" fmla="*/ 2917907 w 6363911"/>
                <a:gd name="connsiteY59" fmla="*/ 3997622 h 4535751"/>
                <a:gd name="connsiteX60" fmla="*/ 3006807 w 6363911"/>
                <a:gd name="connsiteY60" fmla="*/ 3935710 h 4535751"/>
                <a:gd name="connsiteX61" fmla="*/ 3086182 w 6363911"/>
                <a:gd name="connsiteY61" fmla="*/ 3920629 h 4535751"/>
                <a:gd name="connsiteX62" fmla="*/ 3162382 w 6363911"/>
                <a:gd name="connsiteY62" fmla="*/ 3931741 h 4535751"/>
                <a:gd name="connsiteX63" fmla="*/ 3248107 w 6363911"/>
                <a:gd name="connsiteY63" fmla="*/ 3918247 h 4535751"/>
                <a:gd name="connsiteX64" fmla="*/ 3238582 w 6363911"/>
                <a:gd name="connsiteY64" fmla="*/ 3887291 h 4535751"/>
                <a:gd name="connsiteX65" fmla="*/ 3251282 w 6363911"/>
                <a:gd name="connsiteY65" fmla="*/ 3868241 h 4535751"/>
                <a:gd name="connsiteX66" fmla="*/ 3276682 w 6363911"/>
                <a:gd name="connsiteY66" fmla="*/ 3849191 h 4535751"/>
                <a:gd name="connsiteX67" fmla="*/ 3248900 w 6363911"/>
                <a:gd name="connsiteY67" fmla="*/ 3725366 h 4535751"/>
                <a:gd name="connsiteX68" fmla="*/ 3133807 w 6363911"/>
                <a:gd name="connsiteY68" fmla="*/ 3747591 h 4535751"/>
                <a:gd name="connsiteX69" fmla="*/ 3041300 w 6363911"/>
                <a:gd name="connsiteY69" fmla="*/ 3782518 h 4535751"/>
                <a:gd name="connsiteX70" fmla="*/ 3022682 w 6363911"/>
                <a:gd name="connsiteY70" fmla="*/ 3731716 h 4535751"/>
                <a:gd name="connsiteX71" fmla="*/ 3111582 w 6363911"/>
                <a:gd name="connsiteY71" fmla="*/ 3690441 h 4535751"/>
                <a:gd name="connsiteX72" fmla="*/ 3175082 w 6363911"/>
                <a:gd name="connsiteY72" fmla="*/ 3623766 h 4535751"/>
                <a:gd name="connsiteX73" fmla="*/ 3225882 w 6363911"/>
                <a:gd name="connsiteY73" fmla="*/ 3595191 h 4535751"/>
                <a:gd name="connsiteX74" fmla="*/ 3283032 w 6363911"/>
                <a:gd name="connsiteY74" fmla="*/ 3544391 h 4535751"/>
                <a:gd name="connsiteX75" fmla="*/ 3330657 w 6363911"/>
                <a:gd name="connsiteY75" fmla="*/ 3534866 h 4535751"/>
                <a:gd name="connsiteX76" fmla="*/ 3362407 w 6363911"/>
                <a:gd name="connsiteY76" fmla="*/ 3490416 h 4535751"/>
                <a:gd name="connsiteX77" fmla="*/ 3441782 w 6363911"/>
                <a:gd name="connsiteY77" fmla="*/ 3461841 h 4535751"/>
                <a:gd name="connsiteX78" fmla="*/ 3467182 w 6363911"/>
                <a:gd name="connsiteY78" fmla="*/ 3398341 h 4535751"/>
                <a:gd name="connsiteX79" fmla="*/ 3514807 w 6363911"/>
                <a:gd name="connsiteY79" fmla="*/ 3398341 h 4535751"/>
                <a:gd name="connsiteX80" fmla="*/ 3603707 w 6363911"/>
                <a:gd name="connsiteY80" fmla="*/ 3347541 h 4535751"/>
                <a:gd name="connsiteX81" fmla="*/ 3673557 w 6363911"/>
                <a:gd name="connsiteY81" fmla="*/ 3328491 h 4535751"/>
                <a:gd name="connsiteX82" fmla="*/ 3743407 w 6363911"/>
                <a:gd name="connsiteY82" fmla="*/ 3312616 h 4535751"/>
                <a:gd name="connsiteX83" fmla="*/ 3797382 w 6363911"/>
                <a:gd name="connsiteY83" fmla="*/ 3274516 h 4535751"/>
                <a:gd name="connsiteX84" fmla="*/ 3797382 w 6363911"/>
                <a:gd name="connsiteY84" fmla="*/ 3220541 h 4535751"/>
                <a:gd name="connsiteX85" fmla="*/ 3816000 w 6363911"/>
                <a:gd name="connsiteY85" fmla="*/ 3131643 h 4535751"/>
                <a:gd name="connsiteX86" fmla="*/ 3762457 w 6363911"/>
                <a:gd name="connsiteY86" fmla="*/ 3099891 h 4535751"/>
                <a:gd name="connsiteX87" fmla="*/ 3698957 w 6363911"/>
                <a:gd name="connsiteY87" fmla="*/ 3045916 h 4535751"/>
                <a:gd name="connsiteX88" fmla="*/ 3752932 w 6363911"/>
                <a:gd name="connsiteY88" fmla="*/ 2928441 h 4535751"/>
                <a:gd name="connsiteX89" fmla="*/ 3727532 w 6363911"/>
                <a:gd name="connsiteY89" fmla="*/ 2896691 h 4535751"/>
                <a:gd name="connsiteX90" fmla="*/ 3676732 w 6363911"/>
                <a:gd name="connsiteY90" fmla="*/ 2833191 h 4535751"/>
                <a:gd name="connsiteX91" fmla="*/ 3664032 w 6363911"/>
                <a:gd name="connsiteY91" fmla="*/ 2814141 h 4535751"/>
                <a:gd name="connsiteX92" fmla="*/ 3681494 w 6363911"/>
                <a:gd name="connsiteY92" fmla="*/ 2767310 h 4535751"/>
                <a:gd name="connsiteX93" fmla="*/ 3733089 w 6363911"/>
                <a:gd name="connsiteY93" fmla="*/ 2687142 h 4535751"/>
                <a:gd name="connsiteX94" fmla="*/ 3748169 w 6363911"/>
                <a:gd name="connsiteY94" fmla="*/ 2641897 h 4535751"/>
                <a:gd name="connsiteX95" fmla="*/ 3849769 w 6363911"/>
                <a:gd name="connsiteY95" fmla="*/ 2628404 h 4535751"/>
                <a:gd name="connsiteX96" fmla="*/ 3915651 w 6363911"/>
                <a:gd name="connsiteY96" fmla="*/ 2560141 h 4535751"/>
                <a:gd name="connsiteX97" fmla="*/ 3947763 w 6363911"/>
                <a:gd name="connsiteY97" fmla="*/ 2564906 h 4535751"/>
                <a:gd name="connsiteX98" fmla="*/ 4005345 w 6363911"/>
                <a:gd name="connsiteY98" fmla="*/ 2495848 h 4535751"/>
                <a:gd name="connsiteX99" fmla="*/ 4090276 w 6363911"/>
                <a:gd name="connsiteY99" fmla="*/ 2480766 h 4535751"/>
                <a:gd name="connsiteX100" fmla="*/ 4128376 w 6363911"/>
                <a:gd name="connsiteY100" fmla="*/ 2503785 h 4535751"/>
                <a:gd name="connsiteX101" fmla="*/ 4214101 w 6363911"/>
                <a:gd name="connsiteY101" fmla="*/ 2636340 h 4535751"/>
                <a:gd name="connsiteX102" fmla="*/ 4310939 w 6363911"/>
                <a:gd name="connsiteY102" fmla="*/ 2665709 h 4535751"/>
                <a:gd name="connsiteX103" fmla="*/ 4287126 w 6363911"/>
                <a:gd name="connsiteY103" fmla="*/ 2748260 h 4535751"/>
                <a:gd name="connsiteX104" fmla="*/ 4374438 w 6363911"/>
                <a:gd name="connsiteY104" fmla="*/ 2795091 h 4535751"/>
                <a:gd name="connsiteX105" fmla="*/ 4433970 w 6363911"/>
                <a:gd name="connsiteY105" fmla="*/ 2847478 h 4535751"/>
                <a:gd name="connsiteX106" fmla="*/ 4453813 w 6363911"/>
                <a:gd name="connsiteY106" fmla="*/ 2954635 h 4535751"/>
                <a:gd name="connsiteX107" fmla="*/ 4506201 w 6363911"/>
                <a:gd name="connsiteY107" fmla="*/ 3034804 h 4535751"/>
                <a:gd name="connsiteX108" fmla="*/ 4552238 w 6363911"/>
                <a:gd name="connsiteY108" fmla="*/ 3091953 h 4535751"/>
                <a:gd name="connsiteX109" fmla="*/ 4565300 w 6363911"/>
                <a:gd name="connsiteY109" fmla="*/ 3153868 h 4535751"/>
                <a:gd name="connsiteX110" fmla="*/ 4609750 w 6363911"/>
                <a:gd name="connsiteY110" fmla="*/ 3207843 h 4535751"/>
                <a:gd name="connsiteX111" fmla="*/ 4647850 w 6363911"/>
                <a:gd name="connsiteY111" fmla="*/ 3204668 h 4535751"/>
                <a:gd name="connsiteX112" fmla="*/ 4749089 w 6363911"/>
                <a:gd name="connsiteY112" fmla="*/ 3203872 h 4535751"/>
                <a:gd name="connsiteX113" fmla="*/ 4822907 w 6363911"/>
                <a:gd name="connsiteY113" fmla="*/ 3077666 h 4535751"/>
                <a:gd name="connsiteX114" fmla="*/ 4889582 w 6363911"/>
                <a:gd name="connsiteY114" fmla="*/ 2912566 h 4535751"/>
                <a:gd name="connsiteX115" fmla="*/ 4924507 w 6363911"/>
                <a:gd name="connsiteY115" fmla="*/ 2772866 h 4535751"/>
                <a:gd name="connsiteX116" fmla="*/ 4975307 w 6363911"/>
                <a:gd name="connsiteY116" fmla="*/ 2703016 h 4535751"/>
                <a:gd name="connsiteX117" fmla="*/ 5048332 w 6363911"/>
                <a:gd name="connsiteY117" fmla="*/ 2722066 h 4535751"/>
                <a:gd name="connsiteX118" fmla="*/ 5105482 w 6363911"/>
                <a:gd name="connsiteY118" fmla="*/ 2753816 h 4535751"/>
                <a:gd name="connsiteX119" fmla="*/ 5184857 w 6363911"/>
                <a:gd name="connsiteY119" fmla="*/ 2795091 h 4535751"/>
                <a:gd name="connsiteX120" fmla="*/ 5365832 w 6363911"/>
                <a:gd name="connsiteY120" fmla="*/ 2836366 h 4535751"/>
                <a:gd name="connsiteX121" fmla="*/ 5511450 w 6363911"/>
                <a:gd name="connsiteY121" fmla="*/ 2893518 h 4535751"/>
                <a:gd name="connsiteX122" fmla="*/ 5578557 w 6363911"/>
                <a:gd name="connsiteY122" fmla="*/ 2842716 h 4535751"/>
                <a:gd name="connsiteX123" fmla="*/ 5530932 w 6363911"/>
                <a:gd name="connsiteY123" fmla="*/ 2728416 h 4535751"/>
                <a:gd name="connsiteX124" fmla="*/ 5565857 w 6363911"/>
                <a:gd name="connsiteY124" fmla="*/ 2687141 h 4535751"/>
                <a:gd name="connsiteX125" fmla="*/ 5603525 w 6363911"/>
                <a:gd name="connsiteY125" fmla="*/ 2680793 h 4535751"/>
                <a:gd name="connsiteX126" fmla="*/ 5584475 w 6363911"/>
                <a:gd name="connsiteY126" fmla="*/ 2636343 h 4535751"/>
                <a:gd name="connsiteX127" fmla="*/ 5489657 w 6363911"/>
                <a:gd name="connsiteY127" fmla="*/ 2598241 h 4535751"/>
                <a:gd name="connsiteX128" fmla="*/ 5492832 w 6363911"/>
                <a:gd name="connsiteY128" fmla="*/ 2534741 h 4535751"/>
                <a:gd name="connsiteX129" fmla="*/ 5578557 w 6363911"/>
                <a:gd name="connsiteY129" fmla="*/ 2436316 h 4535751"/>
                <a:gd name="connsiteX130" fmla="*/ 5524582 w 6363911"/>
                <a:gd name="connsiteY130" fmla="*/ 2356941 h 4535751"/>
                <a:gd name="connsiteX131" fmla="*/ 5543632 w 6363911"/>
                <a:gd name="connsiteY131" fmla="*/ 2315666 h 4535751"/>
                <a:gd name="connsiteX132" fmla="*/ 5603957 w 6363911"/>
                <a:gd name="connsiteY132" fmla="*/ 2302966 h 4535751"/>
                <a:gd name="connsiteX133" fmla="*/ 5715082 w 6363911"/>
                <a:gd name="connsiteY133" fmla="*/ 2331541 h 4535751"/>
                <a:gd name="connsiteX134" fmla="*/ 5835732 w 6363911"/>
                <a:gd name="connsiteY134" fmla="*/ 2299791 h 4535751"/>
                <a:gd name="connsiteX135" fmla="*/ 6064332 w 6363911"/>
                <a:gd name="connsiteY135" fmla="*/ 2312491 h 4535751"/>
                <a:gd name="connsiteX136" fmla="*/ 6223082 w 6363911"/>
                <a:gd name="connsiteY136" fmla="*/ 2331541 h 4535751"/>
                <a:gd name="connsiteX137" fmla="*/ 6331032 w 6363911"/>
                <a:gd name="connsiteY137" fmla="*/ 2325191 h 4535751"/>
                <a:gd name="connsiteX138" fmla="*/ 6362782 w 6363911"/>
                <a:gd name="connsiteY138" fmla="*/ 2236291 h 4535751"/>
                <a:gd name="connsiteX139" fmla="*/ 6299282 w 6363911"/>
                <a:gd name="connsiteY139" fmla="*/ 2102941 h 4535751"/>
                <a:gd name="connsiteX140" fmla="*/ 6292932 w 6363911"/>
                <a:gd name="connsiteY140" fmla="*/ 2033091 h 4535751"/>
                <a:gd name="connsiteX141" fmla="*/ 6273882 w 6363911"/>
                <a:gd name="connsiteY141" fmla="*/ 1969591 h 4535751"/>
                <a:gd name="connsiteX142" fmla="*/ 6261182 w 6363911"/>
                <a:gd name="connsiteY142" fmla="*/ 1937841 h 4535751"/>
                <a:gd name="connsiteX143" fmla="*/ 6242132 w 6363911"/>
                <a:gd name="connsiteY143" fmla="*/ 1899741 h 4535751"/>
                <a:gd name="connsiteX144" fmla="*/ 6235782 w 6363911"/>
                <a:gd name="connsiteY144" fmla="*/ 1874341 h 4535751"/>
                <a:gd name="connsiteX145" fmla="*/ 6248482 w 6363911"/>
                <a:gd name="connsiteY145" fmla="*/ 1753691 h 4535751"/>
                <a:gd name="connsiteX146" fmla="*/ 6223082 w 6363911"/>
                <a:gd name="connsiteY146" fmla="*/ 1677491 h 4535751"/>
                <a:gd name="connsiteX147" fmla="*/ 6204032 w 6363911"/>
                <a:gd name="connsiteY147" fmla="*/ 1569541 h 4535751"/>
                <a:gd name="connsiteX148" fmla="*/ 6051632 w 6363911"/>
                <a:gd name="connsiteY148" fmla="*/ 1474291 h 4535751"/>
                <a:gd name="connsiteX149" fmla="*/ 5994482 w 6363911"/>
                <a:gd name="connsiteY149" fmla="*/ 1461591 h 4535751"/>
                <a:gd name="connsiteX150" fmla="*/ 5956382 w 6363911"/>
                <a:gd name="connsiteY150" fmla="*/ 1448891 h 4535751"/>
                <a:gd name="connsiteX151" fmla="*/ 5937332 w 6363911"/>
                <a:gd name="connsiteY151" fmla="*/ 1442541 h 4535751"/>
                <a:gd name="connsiteX152" fmla="*/ 5880182 w 6363911"/>
                <a:gd name="connsiteY152" fmla="*/ 1429841 h 4535751"/>
                <a:gd name="connsiteX153" fmla="*/ 5861132 w 6363911"/>
                <a:gd name="connsiteY153" fmla="*/ 1423491 h 4535751"/>
                <a:gd name="connsiteX154" fmla="*/ 5683332 w 6363911"/>
                <a:gd name="connsiteY154" fmla="*/ 1436191 h 4535751"/>
                <a:gd name="connsiteX155" fmla="*/ 5454732 w 6363911"/>
                <a:gd name="connsiteY155" fmla="*/ 1544141 h 4535751"/>
                <a:gd name="connsiteX156" fmla="*/ 5334082 w 6363911"/>
                <a:gd name="connsiteY156" fmla="*/ 1591766 h 4535751"/>
                <a:gd name="connsiteX157" fmla="*/ 5172157 w 6363911"/>
                <a:gd name="connsiteY157" fmla="*/ 1547316 h 4535751"/>
                <a:gd name="connsiteX158" fmla="*/ 5057857 w 6363911"/>
                <a:gd name="connsiteY158" fmla="*/ 1512391 h 4535751"/>
                <a:gd name="connsiteX159" fmla="*/ 4959000 w 6363911"/>
                <a:gd name="connsiteY159" fmla="*/ 1452068 h 4535751"/>
                <a:gd name="connsiteX160" fmla="*/ 4876450 w 6363911"/>
                <a:gd name="connsiteY160" fmla="*/ 1442543 h 4535751"/>
                <a:gd name="connsiteX161" fmla="*/ 4816125 w 6363911"/>
                <a:gd name="connsiteY161" fmla="*/ 1436193 h 4535751"/>
                <a:gd name="connsiteX162" fmla="*/ 4721307 w 6363911"/>
                <a:gd name="connsiteY162" fmla="*/ 1499691 h 4535751"/>
                <a:gd name="connsiteX163" fmla="*/ 4597482 w 6363911"/>
                <a:gd name="connsiteY163" fmla="*/ 1490166 h 4535751"/>
                <a:gd name="connsiteX164" fmla="*/ 4518107 w 6363911"/>
                <a:gd name="connsiteY164" fmla="*/ 1464766 h 4535751"/>
                <a:gd name="connsiteX165" fmla="*/ 4448257 w 6363911"/>
                <a:gd name="connsiteY165" fmla="*/ 1474291 h 4535751"/>
                <a:gd name="connsiteX166" fmla="*/ 4343482 w 6363911"/>
                <a:gd name="connsiteY166" fmla="*/ 1407616 h 4535751"/>
                <a:gd name="connsiteX167" fmla="*/ 4267282 w 6363911"/>
                <a:gd name="connsiteY167" fmla="*/ 1423491 h 4535751"/>
                <a:gd name="connsiteX168" fmla="*/ 4162507 w 6363911"/>
                <a:gd name="connsiteY168" fmla="*/ 1366341 h 4535751"/>
                <a:gd name="connsiteX169" fmla="*/ 4076782 w 6363911"/>
                <a:gd name="connsiteY169" fmla="*/ 1309191 h 4535751"/>
                <a:gd name="connsiteX170" fmla="*/ 4019632 w 6363911"/>
                <a:gd name="connsiteY170" fmla="*/ 1242516 h 4535751"/>
                <a:gd name="connsiteX171" fmla="*/ 3870407 w 6363911"/>
                <a:gd name="connsiteY171" fmla="*/ 1286966 h 4535751"/>
                <a:gd name="connsiteX172" fmla="*/ 3740232 w 6363911"/>
                <a:gd name="connsiteY172" fmla="*/ 1271091 h 4535751"/>
                <a:gd name="connsiteX173" fmla="*/ 3644982 w 6363911"/>
                <a:gd name="connsiteY173" fmla="*/ 1255216 h 4535751"/>
                <a:gd name="connsiteX174" fmla="*/ 3565607 w 6363911"/>
                <a:gd name="connsiteY174" fmla="*/ 1277441 h 4535751"/>
                <a:gd name="connsiteX175" fmla="*/ 3479882 w 6363911"/>
                <a:gd name="connsiteY175" fmla="*/ 1404441 h 4535751"/>
                <a:gd name="connsiteX176" fmla="*/ 3508025 w 6363911"/>
                <a:gd name="connsiteY176" fmla="*/ 1499693 h 4535751"/>
                <a:gd name="connsiteX177" fmla="*/ 3457657 w 6363911"/>
                <a:gd name="connsiteY177" fmla="*/ 1506041 h 4535751"/>
                <a:gd name="connsiteX178" fmla="*/ 3349707 w 6363911"/>
                <a:gd name="connsiteY178" fmla="*/ 1563191 h 4535751"/>
                <a:gd name="connsiteX179" fmla="*/ 3273507 w 6363911"/>
                <a:gd name="connsiteY179" fmla="*/ 1521916 h 4535751"/>
                <a:gd name="connsiteX180" fmla="*/ 3222707 w 6363911"/>
                <a:gd name="connsiteY180" fmla="*/ 1477466 h 4535751"/>
                <a:gd name="connsiteX181" fmla="*/ 3168732 w 6363911"/>
                <a:gd name="connsiteY181" fmla="*/ 1429841 h 4535751"/>
                <a:gd name="connsiteX182" fmla="*/ 3149682 w 6363911"/>
                <a:gd name="connsiteY182" fmla="*/ 1410791 h 4535751"/>
                <a:gd name="connsiteX183" fmla="*/ 3143332 w 6363911"/>
                <a:gd name="connsiteY183" fmla="*/ 1439366 h 4535751"/>
                <a:gd name="connsiteX184" fmla="*/ 3121107 w 6363911"/>
                <a:gd name="connsiteY184" fmla="*/ 1413966 h 4535751"/>
                <a:gd name="connsiteX185" fmla="*/ 3086182 w 6363911"/>
                <a:gd name="connsiteY185" fmla="*/ 1394916 h 4535751"/>
                <a:gd name="connsiteX186" fmla="*/ 3070307 w 6363911"/>
                <a:gd name="connsiteY186" fmla="*/ 1359991 h 4535751"/>
                <a:gd name="connsiteX187" fmla="*/ 3035382 w 6363911"/>
                <a:gd name="connsiteY187" fmla="*/ 1321891 h 4535751"/>
                <a:gd name="connsiteX188" fmla="*/ 3009982 w 6363911"/>
                <a:gd name="connsiteY188" fmla="*/ 1271091 h 4535751"/>
                <a:gd name="connsiteX189" fmla="*/ 3022682 w 6363911"/>
                <a:gd name="connsiteY189" fmla="*/ 1232991 h 4535751"/>
                <a:gd name="connsiteX190" fmla="*/ 3003632 w 6363911"/>
                <a:gd name="connsiteY190" fmla="*/ 1213941 h 4535751"/>
                <a:gd name="connsiteX191" fmla="*/ 2978232 w 6363911"/>
                <a:gd name="connsiteY191" fmla="*/ 1194891 h 4535751"/>
                <a:gd name="connsiteX192" fmla="*/ 2959182 w 6363911"/>
                <a:gd name="connsiteY192" fmla="*/ 1169491 h 4535751"/>
                <a:gd name="connsiteX193" fmla="*/ 2927432 w 6363911"/>
                <a:gd name="connsiteY193" fmla="*/ 1166316 h 4535751"/>
                <a:gd name="connsiteX194" fmla="*/ 2854407 w 6363911"/>
                <a:gd name="connsiteY194" fmla="*/ 1102816 h 4535751"/>
                <a:gd name="connsiteX195" fmla="*/ 2816307 w 6363911"/>
                <a:gd name="connsiteY195" fmla="*/ 1086941 h 4535751"/>
                <a:gd name="connsiteX196" fmla="*/ 2778207 w 6363911"/>
                <a:gd name="connsiteY196" fmla="*/ 1052016 h 4535751"/>
                <a:gd name="connsiteX197" fmla="*/ 2794082 w 6363911"/>
                <a:gd name="connsiteY197" fmla="*/ 1004391 h 4535751"/>
                <a:gd name="connsiteX198" fmla="*/ 2749632 w 6363911"/>
                <a:gd name="connsiteY198" fmla="*/ 966291 h 4535751"/>
                <a:gd name="connsiteX199" fmla="*/ 2711532 w 6363911"/>
                <a:gd name="connsiteY199" fmla="*/ 928191 h 4535751"/>
                <a:gd name="connsiteX200" fmla="*/ 2692482 w 6363911"/>
                <a:gd name="connsiteY200" fmla="*/ 915491 h 4535751"/>
                <a:gd name="connsiteX201" fmla="*/ 2648032 w 6363911"/>
                <a:gd name="connsiteY201" fmla="*/ 871041 h 4535751"/>
                <a:gd name="connsiteX202" fmla="*/ 2622632 w 6363911"/>
                <a:gd name="connsiteY202" fmla="*/ 832941 h 4535751"/>
                <a:gd name="connsiteX203" fmla="*/ 2590882 w 6363911"/>
                <a:gd name="connsiteY203" fmla="*/ 801191 h 4535751"/>
                <a:gd name="connsiteX204" fmla="*/ 2578182 w 6363911"/>
                <a:gd name="connsiteY204" fmla="*/ 782141 h 4535751"/>
                <a:gd name="connsiteX205" fmla="*/ 2514682 w 6363911"/>
                <a:gd name="connsiteY205" fmla="*/ 744041 h 4535751"/>
                <a:gd name="connsiteX206" fmla="*/ 2495632 w 6363911"/>
                <a:gd name="connsiteY206" fmla="*/ 724991 h 4535751"/>
                <a:gd name="connsiteX207" fmla="*/ 2444832 w 6363911"/>
                <a:gd name="connsiteY207" fmla="*/ 693241 h 4535751"/>
                <a:gd name="connsiteX208" fmla="*/ 2368632 w 6363911"/>
                <a:gd name="connsiteY208" fmla="*/ 642441 h 4535751"/>
                <a:gd name="connsiteX209" fmla="*/ 2324182 w 6363911"/>
                <a:gd name="connsiteY209" fmla="*/ 585291 h 4535751"/>
                <a:gd name="connsiteX210" fmla="*/ 2286082 w 6363911"/>
                <a:gd name="connsiteY210" fmla="*/ 547191 h 4535751"/>
                <a:gd name="connsiteX211" fmla="*/ 2260682 w 6363911"/>
                <a:gd name="connsiteY211" fmla="*/ 496391 h 4535751"/>
                <a:gd name="connsiteX212" fmla="*/ 2216232 w 6363911"/>
                <a:gd name="connsiteY212" fmla="*/ 350341 h 4535751"/>
                <a:gd name="connsiteX213" fmla="*/ 2203532 w 6363911"/>
                <a:gd name="connsiteY213" fmla="*/ 331291 h 4535751"/>
                <a:gd name="connsiteX214" fmla="*/ 2197182 w 6363911"/>
                <a:gd name="connsiteY214" fmla="*/ 312241 h 4535751"/>
                <a:gd name="connsiteX215" fmla="*/ 2171782 w 6363911"/>
                <a:gd name="connsiteY215" fmla="*/ 274141 h 4535751"/>
                <a:gd name="connsiteX216" fmla="*/ 2114632 w 6363911"/>
                <a:gd name="connsiteY216" fmla="*/ 134441 h 4535751"/>
                <a:gd name="connsiteX217" fmla="*/ 2089232 w 6363911"/>
                <a:gd name="connsiteY217" fmla="*/ 96341 h 4535751"/>
                <a:gd name="connsiteX218" fmla="*/ 2063832 w 6363911"/>
                <a:gd name="connsiteY218" fmla="*/ 89991 h 4535751"/>
                <a:gd name="connsiteX219" fmla="*/ 1993982 w 6363911"/>
                <a:gd name="connsiteY219" fmla="*/ 58241 h 4535751"/>
                <a:gd name="connsiteX220" fmla="*/ 1974932 w 6363911"/>
                <a:gd name="connsiteY220" fmla="*/ 45541 h 4535751"/>
                <a:gd name="connsiteX221" fmla="*/ 1676482 w 6363911"/>
                <a:gd name="connsiteY221" fmla="*/ 26491 h 4535751"/>
                <a:gd name="connsiteX222" fmla="*/ 755732 w 6363911"/>
                <a:gd name="connsiteY222" fmla="*/ 13791 h 4535751"/>
                <a:gd name="connsiteX223" fmla="*/ 495382 w 6363911"/>
                <a:gd name="connsiteY223" fmla="*/ 1091 h 4535751"/>
                <a:gd name="connsiteX224" fmla="*/ 444582 w 6363911"/>
                <a:gd name="connsiteY224" fmla="*/ 20141 h 4535751"/>
                <a:gd name="connsiteX225" fmla="*/ 127082 w 6363911"/>
                <a:gd name="connsiteY225" fmla="*/ 20141 h 4535751"/>
                <a:gd name="connsiteX226" fmla="*/ 38182 w 6363911"/>
                <a:gd name="connsiteY226" fmla="*/ 64591 h 4535751"/>
                <a:gd name="connsiteX227" fmla="*/ 19132 w 6363911"/>
                <a:gd name="connsiteY227" fmla="*/ 229691 h 4535751"/>
                <a:gd name="connsiteX228" fmla="*/ 82 w 6363911"/>
                <a:gd name="connsiteY228" fmla="*/ 369391 h 4535751"/>
                <a:gd name="connsiteX229" fmla="*/ 12782 w 6363911"/>
                <a:gd name="connsiteY229" fmla="*/ 470991 h 4535751"/>
                <a:gd name="connsiteX0" fmla="*/ 38182 w 6363911"/>
                <a:gd name="connsiteY0" fmla="*/ 83641 h 4535751"/>
                <a:gd name="connsiteX1" fmla="*/ 31832 w 6363911"/>
                <a:gd name="connsiteY1" fmla="*/ 121741 h 4535751"/>
                <a:gd name="connsiteX2" fmla="*/ 25482 w 6363911"/>
                <a:gd name="connsiteY2" fmla="*/ 140791 h 4535751"/>
                <a:gd name="connsiteX3" fmla="*/ 6432 w 6363911"/>
                <a:gd name="connsiteY3" fmla="*/ 223341 h 4535751"/>
                <a:gd name="connsiteX4" fmla="*/ 82 w 6363911"/>
                <a:gd name="connsiteY4" fmla="*/ 928191 h 4535751"/>
                <a:gd name="connsiteX5" fmla="*/ 29450 w 6363911"/>
                <a:gd name="connsiteY5" fmla="*/ 1323478 h 4535751"/>
                <a:gd name="connsiteX6" fmla="*/ 13938 w 6363911"/>
                <a:gd name="connsiteY6" fmla="*/ 1629074 h 4535751"/>
                <a:gd name="connsiteX7" fmla="*/ 31832 w 6363911"/>
                <a:gd name="connsiteY7" fmla="*/ 1848941 h 4535751"/>
                <a:gd name="connsiteX8" fmla="*/ 29451 w 6363911"/>
                <a:gd name="connsiteY8" fmla="*/ 2653804 h 4535751"/>
                <a:gd name="connsiteX9" fmla="*/ 31038 w 6363911"/>
                <a:gd name="connsiteY9" fmla="*/ 2890341 h 4535751"/>
                <a:gd name="connsiteX10" fmla="*/ 30244 w 6363911"/>
                <a:gd name="connsiteY10" fmla="*/ 3131641 h 4535751"/>
                <a:gd name="connsiteX11" fmla="*/ 31832 w 6363911"/>
                <a:gd name="connsiteY11" fmla="*/ 3669804 h 4535751"/>
                <a:gd name="connsiteX12" fmla="*/ 61994 w 6363911"/>
                <a:gd name="connsiteY12" fmla="*/ 3692822 h 4535751"/>
                <a:gd name="connsiteX13" fmla="*/ 95332 w 6363911"/>
                <a:gd name="connsiteY13" fmla="*/ 3722191 h 4535751"/>
                <a:gd name="connsiteX14" fmla="*/ 133432 w 6363911"/>
                <a:gd name="connsiteY14" fmla="*/ 3734891 h 4535751"/>
                <a:gd name="connsiteX15" fmla="*/ 203282 w 6363911"/>
                <a:gd name="connsiteY15" fmla="*/ 3766641 h 4535751"/>
                <a:gd name="connsiteX16" fmla="*/ 279482 w 6363911"/>
                <a:gd name="connsiteY16" fmla="*/ 3823791 h 4535751"/>
                <a:gd name="connsiteX17" fmla="*/ 298532 w 6363911"/>
                <a:gd name="connsiteY17" fmla="*/ 3836491 h 4535751"/>
                <a:gd name="connsiteX18" fmla="*/ 311232 w 6363911"/>
                <a:gd name="connsiteY18" fmla="*/ 3855541 h 4535751"/>
                <a:gd name="connsiteX19" fmla="*/ 331076 w 6363911"/>
                <a:gd name="connsiteY19" fmla="*/ 3872210 h 4535751"/>
                <a:gd name="connsiteX20" fmla="*/ 369970 w 6363911"/>
                <a:gd name="connsiteY20" fmla="*/ 3899198 h 4535751"/>
                <a:gd name="connsiteX21" fmla="*/ 417595 w 6363911"/>
                <a:gd name="connsiteY21" fmla="*/ 3961110 h 4535751"/>
                <a:gd name="connsiteX22" fmla="*/ 404894 w 6363911"/>
                <a:gd name="connsiteY22" fmla="*/ 3993653 h 4535751"/>
                <a:gd name="connsiteX23" fmla="*/ 421131 w 6363911"/>
                <a:gd name="connsiteY23" fmla="*/ 4046043 h 4535751"/>
                <a:gd name="connsiteX24" fmla="*/ 466375 w 6363911"/>
                <a:gd name="connsiteY24" fmla="*/ 4012706 h 4535751"/>
                <a:gd name="connsiteX25" fmla="*/ 508876 w 6363911"/>
                <a:gd name="connsiteY25" fmla="*/ 4032547 h 4535751"/>
                <a:gd name="connsiteX26" fmla="*/ 545388 w 6363911"/>
                <a:gd name="connsiteY26" fmla="*/ 4084141 h 4535751"/>
                <a:gd name="connsiteX27" fmla="*/ 583057 w 6363911"/>
                <a:gd name="connsiteY27" fmla="*/ 4060330 h 4535751"/>
                <a:gd name="connsiteX28" fmla="*/ 614445 w 6363911"/>
                <a:gd name="connsiteY28" fmla="*/ 4055566 h 4535751"/>
                <a:gd name="connsiteX29" fmla="*/ 645401 w 6363911"/>
                <a:gd name="connsiteY29" fmla="*/ 4041278 h 4535751"/>
                <a:gd name="connsiteX30" fmla="*/ 609249 w 6363911"/>
                <a:gd name="connsiteY30" fmla="*/ 4012706 h 4535751"/>
                <a:gd name="connsiteX31" fmla="*/ 603332 w 6363911"/>
                <a:gd name="connsiteY31" fmla="*/ 3958728 h 4535751"/>
                <a:gd name="connsiteX32" fmla="*/ 706519 w 6363911"/>
                <a:gd name="connsiteY32" fmla="*/ 3892847 h 4535751"/>
                <a:gd name="connsiteX33" fmla="*/ 814469 w 6363911"/>
                <a:gd name="connsiteY33" fmla="*/ 3892847 h 4535751"/>
                <a:gd name="connsiteX34" fmla="*/ 920038 w 6363911"/>
                <a:gd name="connsiteY34" fmla="*/ 3941266 h 4535751"/>
                <a:gd name="connsiteX35" fmla="*/ 1001001 w 6363911"/>
                <a:gd name="connsiteY35" fmla="*/ 3991272 h 4535751"/>
                <a:gd name="connsiteX36" fmla="*/ 1079582 w 6363911"/>
                <a:gd name="connsiteY36" fmla="*/ 4040485 h 4535751"/>
                <a:gd name="connsiteX37" fmla="*/ 1106570 w 6363911"/>
                <a:gd name="connsiteY37" fmla="*/ 4041278 h 4535751"/>
                <a:gd name="connsiteX38" fmla="*/ 1154194 w 6363911"/>
                <a:gd name="connsiteY38" fmla="*/ 4025403 h 4535751"/>
                <a:gd name="connsiteX39" fmla="*/ 1231188 w 6363911"/>
                <a:gd name="connsiteY39" fmla="*/ 3996829 h 4535751"/>
                <a:gd name="connsiteX40" fmla="*/ 1356600 w 6363911"/>
                <a:gd name="connsiteY40" fmla="*/ 4030166 h 4535751"/>
                <a:gd name="connsiteX41" fmla="*/ 1439151 w 6363911"/>
                <a:gd name="connsiteY41" fmla="*/ 4088904 h 4535751"/>
                <a:gd name="connsiteX42" fmla="*/ 1484395 w 6363911"/>
                <a:gd name="connsiteY42" fmla="*/ 4128591 h 4535751"/>
                <a:gd name="connsiteX43" fmla="*/ 1569326 w 6363911"/>
                <a:gd name="connsiteY43" fmla="*/ 4184154 h 4535751"/>
                <a:gd name="connsiteX44" fmla="*/ 1618538 w 6363911"/>
                <a:gd name="connsiteY44" fmla="*/ 4239716 h 4535751"/>
                <a:gd name="connsiteX45" fmla="*/ 1716169 w 6363911"/>
                <a:gd name="connsiteY45" fmla="*/ 4276229 h 4535751"/>
                <a:gd name="connsiteX46" fmla="*/ 1816181 w 6363911"/>
                <a:gd name="connsiteY46" fmla="*/ 4304010 h 4535751"/>
                <a:gd name="connsiteX47" fmla="*/ 1880476 w 6363911"/>
                <a:gd name="connsiteY47" fmla="*/ 4349253 h 4535751"/>
                <a:gd name="connsiteX48" fmla="*/ 1925719 w 6363911"/>
                <a:gd name="connsiteY48" fmla="*/ 4373860 h 4535751"/>
                <a:gd name="connsiteX49" fmla="*/ 1958263 w 6363911"/>
                <a:gd name="connsiteY49" fmla="*/ 4402435 h 4535751"/>
                <a:gd name="connsiteX50" fmla="*/ 2127332 w 6363911"/>
                <a:gd name="connsiteY50" fmla="*/ 4447678 h 4535751"/>
                <a:gd name="connsiteX51" fmla="*/ 2219407 w 6363911"/>
                <a:gd name="connsiteY51" fmla="*/ 4527053 h 4535751"/>
                <a:gd name="connsiteX52" fmla="*/ 2276125 w 6363911"/>
                <a:gd name="connsiteY52" fmla="*/ 4531818 h 4535751"/>
                <a:gd name="connsiteX53" fmla="*/ 2302319 w 6363911"/>
                <a:gd name="connsiteY53" fmla="*/ 4498480 h 4535751"/>
                <a:gd name="connsiteX54" fmla="*/ 2328151 w 6363911"/>
                <a:gd name="connsiteY54" fmla="*/ 4478635 h 4535751"/>
                <a:gd name="connsiteX55" fmla="*/ 2398000 w 6363911"/>
                <a:gd name="connsiteY55" fmla="*/ 4398466 h 4535751"/>
                <a:gd name="connsiteX56" fmla="*/ 2493251 w 6363911"/>
                <a:gd name="connsiteY56" fmla="*/ 4357191 h 4535751"/>
                <a:gd name="connsiteX57" fmla="*/ 2602356 w 6363911"/>
                <a:gd name="connsiteY57" fmla="*/ 4236544 h 4535751"/>
                <a:gd name="connsiteX58" fmla="*/ 2673432 w 6363911"/>
                <a:gd name="connsiteY58" fmla="*/ 4139704 h 4535751"/>
                <a:gd name="connsiteX59" fmla="*/ 2786938 w 6363911"/>
                <a:gd name="connsiteY59" fmla="*/ 4075410 h 4535751"/>
                <a:gd name="connsiteX60" fmla="*/ 2917907 w 6363911"/>
                <a:gd name="connsiteY60" fmla="*/ 3997622 h 4535751"/>
                <a:gd name="connsiteX61" fmla="*/ 3006807 w 6363911"/>
                <a:gd name="connsiteY61" fmla="*/ 3935710 h 4535751"/>
                <a:gd name="connsiteX62" fmla="*/ 3086182 w 6363911"/>
                <a:gd name="connsiteY62" fmla="*/ 3920629 h 4535751"/>
                <a:gd name="connsiteX63" fmla="*/ 3162382 w 6363911"/>
                <a:gd name="connsiteY63" fmla="*/ 3931741 h 4535751"/>
                <a:gd name="connsiteX64" fmla="*/ 3248107 w 6363911"/>
                <a:gd name="connsiteY64" fmla="*/ 3918247 h 4535751"/>
                <a:gd name="connsiteX65" fmla="*/ 3238582 w 6363911"/>
                <a:gd name="connsiteY65" fmla="*/ 3887291 h 4535751"/>
                <a:gd name="connsiteX66" fmla="*/ 3251282 w 6363911"/>
                <a:gd name="connsiteY66" fmla="*/ 3868241 h 4535751"/>
                <a:gd name="connsiteX67" fmla="*/ 3276682 w 6363911"/>
                <a:gd name="connsiteY67" fmla="*/ 3849191 h 4535751"/>
                <a:gd name="connsiteX68" fmla="*/ 3248900 w 6363911"/>
                <a:gd name="connsiteY68" fmla="*/ 3725366 h 4535751"/>
                <a:gd name="connsiteX69" fmla="*/ 3133807 w 6363911"/>
                <a:gd name="connsiteY69" fmla="*/ 3747591 h 4535751"/>
                <a:gd name="connsiteX70" fmla="*/ 3041300 w 6363911"/>
                <a:gd name="connsiteY70" fmla="*/ 3782518 h 4535751"/>
                <a:gd name="connsiteX71" fmla="*/ 3022682 w 6363911"/>
                <a:gd name="connsiteY71" fmla="*/ 3731716 h 4535751"/>
                <a:gd name="connsiteX72" fmla="*/ 3111582 w 6363911"/>
                <a:gd name="connsiteY72" fmla="*/ 3690441 h 4535751"/>
                <a:gd name="connsiteX73" fmla="*/ 3175082 w 6363911"/>
                <a:gd name="connsiteY73" fmla="*/ 3623766 h 4535751"/>
                <a:gd name="connsiteX74" fmla="*/ 3225882 w 6363911"/>
                <a:gd name="connsiteY74" fmla="*/ 3595191 h 4535751"/>
                <a:gd name="connsiteX75" fmla="*/ 3283032 w 6363911"/>
                <a:gd name="connsiteY75" fmla="*/ 3544391 h 4535751"/>
                <a:gd name="connsiteX76" fmla="*/ 3330657 w 6363911"/>
                <a:gd name="connsiteY76" fmla="*/ 3534866 h 4535751"/>
                <a:gd name="connsiteX77" fmla="*/ 3362407 w 6363911"/>
                <a:gd name="connsiteY77" fmla="*/ 3490416 h 4535751"/>
                <a:gd name="connsiteX78" fmla="*/ 3441782 w 6363911"/>
                <a:gd name="connsiteY78" fmla="*/ 3461841 h 4535751"/>
                <a:gd name="connsiteX79" fmla="*/ 3467182 w 6363911"/>
                <a:gd name="connsiteY79" fmla="*/ 3398341 h 4535751"/>
                <a:gd name="connsiteX80" fmla="*/ 3514807 w 6363911"/>
                <a:gd name="connsiteY80" fmla="*/ 3398341 h 4535751"/>
                <a:gd name="connsiteX81" fmla="*/ 3603707 w 6363911"/>
                <a:gd name="connsiteY81" fmla="*/ 3347541 h 4535751"/>
                <a:gd name="connsiteX82" fmla="*/ 3673557 w 6363911"/>
                <a:gd name="connsiteY82" fmla="*/ 3328491 h 4535751"/>
                <a:gd name="connsiteX83" fmla="*/ 3743407 w 6363911"/>
                <a:gd name="connsiteY83" fmla="*/ 3312616 h 4535751"/>
                <a:gd name="connsiteX84" fmla="*/ 3797382 w 6363911"/>
                <a:gd name="connsiteY84" fmla="*/ 3274516 h 4535751"/>
                <a:gd name="connsiteX85" fmla="*/ 3797382 w 6363911"/>
                <a:gd name="connsiteY85" fmla="*/ 3220541 h 4535751"/>
                <a:gd name="connsiteX86" fmla="*/ 3816000 w 6363911"/>
                <a:gd name="connsiteY86" fmla="*/ 3131643 h 4535751"/>
                <a:gd name="connsiteX87" fmla="*/ 3762457 w 6363911"/>
                <a:gd name="connsiteY87" fmla="*/ 3099891 h 4535751"/>
                <a:gd name="connsiteX88" fmla="*/ 3698957 w 6363911"/>
                <a:gd name="connsiteY88" fmla="*/ 3045916 h 4535751"/>
                <a:gd name="connsiteX89" fmla="*/ 3752932 w 6363911"/>
                <a:gd name="connsiteY89" fmla="*/ 2928441 h 4535751"/>
                <a:gd name="connsiteX90" fmla="*/ 3727532 w 6363911"/>
                <a:gd name="connsiteY90" fmla="*/ 2896691 h 4535751"/>
                <a:gd name="connsiteX91" fmla="*/ 3676732 w 6363911"/>
                <a:gd name="connsiteY91" fmla="*/ 2833191 h 4535751"/>
                <a:gd name="connsiteX92" fmla="*/ 3664032 w 6363911"/>
                <a:gd name="connsiteY92" fmla="*/ 2814141 h 4535751"/>
                <a:gd name="connsiteX93" fmla="*/ 3681494 w 6363911"/>
                <a:gd name="connsiteY93" fmla="*/ 2767310 h 4535751"/>
                <a:gd name="connsiteX94" fmla="*/ 3733089 w 6363911"/>
                <a:gd name="connsiteY94" fmla="*/ 2687142 h 4535751"/>
                <a:gd name="connsiteX95" fmla="*/ 3748169 w 6363911"/>
                <a:gd name="connsiteY95" fmla="*/ 2641897 h 4535751"/>
                <a:gd name="connsiteX96" fmla="*/ 3849769 w 6363911"/>
                <a:gd name="connsiteY96" fmla="*/ 2628404 h 4535751"/>
                <a:gd name="connsiteX97" fmla="*/ 3915651 w 6363911"/>
                <a:gd name="connsiteY97" fmla="*/ 2560141 h 4535751"/>
                <a:gd name="connsiteX98" fmla="*/ 3947763 w 6363911"/>
                <a:gd name="connsiteY98" fmla="*/ 2564906 h 4535751"/>
                <a:gd name="connsiteX99" fmla="*/ 4005345 w 6363911"/>
                <a:gd name="connsiteY99" fmla="*/ 2495848 h 4535751"/>
                <a:gd name="connsiteX100" fmla="*/ 4090276 w 6363911"/>
                <a:gd name="connsiteY100" fmla="*/ 2480766 h 4535751"/>
                <a:gd name="connsiteX101" fmla="*/ 4128376 w 6363911"/>
                <a:gd name="connsiteY101" fmla="*/ 2503785 h 4535751"/>
                <a:gd name="connsiteX102" fmla="*/ 4214101 w 6363911"/>
                <a:gd name="connsiteY102" fmla="*/ 2636340 h 4535751"/>
                <a:gd name="connsiteX103" fmla="*/ 4310939 w 6363911"/>
                <a:gd name="connsiteY103" fmla="*/ 2665709 h 4535751"/>
                <a:gd name="connsiteX104" fmla="*/ 4287126 w 6363911"/>
                <a:gd name="connsiteY104" fmla="*/ 2748260 h 4535751"/>
                <a:gd name="connsiteX105" fmla="*/ 4374438 w 6363911"/>
                <a:gd name="connsiteY105" fmla="*/ 2795091 h 4535751"/>
                <a:gd name="connsiteX106" fmla="*/ 4433970 w 6363911"/>
                <a:gd name="connsiteY106" fmla="*/ 2847478 h 4535751"/>
                <a:gd name="connsiteX107" fmla="*/ 4453813 w 6363911"/>
                <a:gd name="connsiteY107" fmla="*/ 2954635 h 4535751"/>
                <a:gd name="connsiteX108" fmla="*/ 4506201 w 6363911"/>
                <a:gd name="connsiteY108" fmla="*/ 3034804 h 4535751"/>
                <a:gd name="connsiteX109" fmla="*/ 4552238 w 6363911"/>
                <a:gd name="connsiteY109" fmla="*/ 3091953 h 4535751"/>
                <a:gd name="connsiteX110" fmla="*/ 4565300 w 6363911"/>
                <a:gd name="connsiteY110" fmla="*/ 3153868 h 4535751"/>
                <a:gd name="connsiteX111" fmla="*/ 4609750 w 6363911"/>
                <a:gd name="connsiteY111" fmla="*/ 3207843 h 4535751"/>
                <a:gd name="connsiteX112" fmla="*/ 4647850 w 6363911"/>
                <a:gd name="connsiteY112" fmla="*/ 3204668 h 4535751"/>
                <a:gd name="connsiteX113" fmla="*/ 4749089 w 6363911"/>
                <a:gd name="connsiteY113" fmla="*/ 3203872 h 4535751"/>
                <a:gd name="connsiteX114" fmla="*/ 4822907 w 6363911"/>
                <a:gd name="connsiteY114" fmla="*/ 3077666 h 4535751"/>
                <a:gd name="connsiteX115" fmla="*/ 4889582 w 6363911"/>
                <a:gd name="connsiteY115" fmla="*/ 2912566 h 4535751"/>
                <a:gd name="connsiteX116" fmla="*/ 4924507 w 6363911"/>
                <a:gd name="connsiteY116" fmla="*/ 2772866 h 4535751"/>
                <a:gd name="connsiteX117" fmla="*/ 4975307 w 6363911"/>
                <a:gd name="connsiteY117" fmla="*/ 2703016 h 4535751"/>
                <a:gd name="connsiteX118" fmla="*/ 5048332 w 6363911"/>
                <a:gd name="connsiteY118" fmla="*/ 2722066 h 4535751"/>
                <a:gd name="connsiteX119" fmla="*/ 5105482 w 6363911"/>
                <a:gd name="connsiteY119" fmla="*/ 2753816 h 4535751"/>
                <a:gd name="connsiteX120" fmla="*/ 5184857 w 6363911"/>
                <a:gd name="connsiteY120" fmla="*/ 2795091 h 4535751"/>
                <a:gd name="connsiteX121" fmla="*/ 5365832 w 6363911"/>
                <a:gd name="connsiteY121" fmla="*/ 2836366 h 4535751"/>
                <a:gd name="connsiteX122" fmla="*/ 5511450 w 6363911"/>
                <a:gd name="connsiteY122" fmla="*/ 2893518 h 4535751"/>
                <a:gd name="connsiteX123" fmla="*/ 5578557 w 6363911"/>
                <a:gd name="connsiteY123" fmla="*/ 2842716 h 4535751"/>
                <a:gd name="connsiteX124" fmla="*/ 5530932 w 6363911"/>
                <a:gd name="connsiteY124" fmla="*/ 2728416 h 4535751"/>
                <a:gd name="connsiteX125" fmla="*/ 5565857 w 6363911"/>
                <a:gd name="connsiteY125" fmla="*/ 2687141 h 4535751"/>
                <a:gd name="connsiteX126" fmla="*/ 5603525 w 6363911"/>
                <a:gd name="connsiteY126" fmla="*/ 2680793 h 4535751"/>
                <a:gd name="connsiteX127" fmla="*/ 5584475 w 6363911"/>
                <a:gd name="connsiteY127" fmla="*/ 2636343 h 4535751"/>
                <a:gd name="connsiteX128" fmla="*/ 5489657 w 6363911"/>
                <a:gd name="connsiteY128" fmla="*/ 2598241 h 4535751"/>
                <a:gd name="connsiteX129" fmla="*/ 5492832 w 6363911"/>
                <a:gd name="connsiteY129" fmla="*/ 2534741 h 4535751"/>
                <a:gd name="connsiteX130" fmla="*/ 5578557 w 6363911"/>
                <a:gd name="connsiteY130" fmla="*/ 2436316 h 4535751"/>
                <a:gd name="connsiteX131" fmla="*/ 5524582 w 6363911"/>
                <a:gd name="connsiteY131" fmla="*/ 2356941 h 4535751"/>
                <a:gd name="connsiteX132" fmla="*/ 5543632 w 6363911"/>
                <a:gd name="connsiteY132" fmla="*/ 2315666 h 4535751"/>
                <a:gd name="connsiteX133" fmla="*/ 5603957 w 6363911"/>
                <a:gd name="connsiteY133" fmla="*/ 2302966 h 4535751"/>
                <a:gd name="connsiteX134" fmla="*/ 5715082 w 6363911"/>
                <a:gd name="connsiteY134" fmla="*/ 2331541 h 4535751"/>
                <a:gd name="connsiteX135" fmla="*/ 5835732 w 6363911"/>
                <a:gd name="connsiteY135" fmla="*/ 2299791 h 4535751"/>
                <a:gd name="connsiteX136" fmla="*/ 6064332 w 6363911"/>
                <a:gd name="connsiteY136" fmla="*/ 2312491 h 4535751"/>
                <a:gd name="connsiteX137" fmla="*/ 6223082 w 6363911"/>
                <a:gd name="connsiteY137" fmla="*/ 2331541 h 4535751"/>
                <a:gd name="connsiteX138" fmla="*/ 6331032 w 6363911"/>
                <a:gd name="connsiteY138" fmla="*/ 2325191 h 4535751"/>
                <a:gd name="connsiteX139" fmla="*/ 6362782 w 6363911"/>
                <a:gd name="connsiteY139" fmla="*/ 2236291 h 4535751"/>
                <a:gd name="connsiteX140" fmla="*/ 6299282 w 6363911"/>
                <a:gd name="connsiteY140" fmla="*/ 2102941 h 4535751"/>
                <a:gd name="connsiteX141" fmla="*/ 6292932 w 6363911"/>
                <a:gd name="connsiteY141" fmla="*/ 2033091 h 4535751"/>
                <a:gd name="connsiteX142" fmla="*/ 6273882 w 6363911"/>
                <a:gd name="connsiteY142" fmla="*/ 1969591 h 4535751"/>
                <a:gd name="connsiteX143" fmla="*/ 6261182 w 6363911"/>
                <a:gd name="connsiteY143" fmla="*/ 1937841 h 4535751"/>
                <a:gd name="connsiteX144" fmla="*/ 6242132 w 6363911"/>
                <a:gd name="connsiteY144" fmla="*/ 1899741 h 4535751"/>
                <a:gd name="connsiteX145" fmla="*/ 6235782 w 6363911"/>
                <a:gd name="connsiteY145" fmla="*/ 1874341 h 4535751"/>
                <a:gd name="connsiteX146" fmla="*/ 6248482 w 6363911"/>
                <a:gd name="connsiteY146" fmla="*/ 1753691 h 4535751"/>
                <a:gd name="connsiteX147" fmla="*/ 6223082 w 6363911"/>
                <a:gd name="connsiteY147" fmla="*/ 1677491 h 4535751"/>
                <a:gd name="connsiteX148" fmla="*/ 6204032 w 6363911"/>
                <a:gd name="connsiteY148" fmla="*/ 1569541 h 4535751"/>
                <a:gd name="connsiteX149" fmla="*/ 6051632 w 6363911"/>
                <a:gd name="connsiteY149" fmla="*/ 1474291 h 4535751"/>
                <a:gd name="connsiteX150" fmla="*/ 5994482 w 6363911"/>
                <a:gd name="connsiteY150" fmla="*/ 1461591 h 4535751"/>
                <a:gd name="connsiteX151" fmla="*/ 5956382 w 6363911"/>
                <a:gd name="connsiteY151" fmla="*/ 1448891 h 4535751"/>
                <a:gd name="connsiteX152" fmla="*/ 5937332 w 6363911"/>
                <a:gd name="connsiteY152" fmla="*/ 1442541 h 4535751"/>
                <a:gd name="connsiteX153" fmla="*/ 5880182 w 6363911"/>
                <a:gd name="connsiteY153" fmla="*/ 1429841 h 4535751"/>
                <a:gd name="connsiteX154" fmla="*/ 5861132 w 6363911"/>
                <a:gd name="connsiteY154" fmla="*/ 1423491 h 4535751"/>
                <a:gd name="connsiteX155" fmla="*/ 5683332 w 6363911"/>
                <a:gd name="connsiteY155" fmla="*/ 1436191 h 4535751"/>
                <a:gd name="connsiteX156" fmla="*/ 5454732 w 6363911"/>
                <a:gd name="connsiteY156" fmla="*/ 1544141 h 4535751"/>
                <a:gd name="connsiteX157" fmla="*/ 5334082 w 6363911"/>
                <a:gd name="connsiteY157" fmla="*/ 1591766 h 4535751"/>
                <a:gd name="connsiteX158" fmla="*/ 5172157 w 6363911"/>
                <a:gd name="connsiteY158" fmla="*/ 1547316 h 4535751"/>
                <a:gd name="connsiteX159" fmla="*/ 5057857 w 6363911"/>
                <a:gd name="connsiteY159" fmla="*/ 1512391 h 4535751"/>
                <a:gd name="connsiteX160" fmla="*/ 4959000 w 6363911"/>
                <a:gd name="connsiteY160" fmla="*/ 1452068 h 4535751"/>
                <a:gd name="connsiteX161" fmla="*/ 4876450 w 6363911"/>
                <a:gd name="connsiteY161" fmla="*/ 1442543 h 4535751"/>
                <a:gd name="connsiteX162" fmla="*/ 4816125 w 6363911"/>
                <a:gd name="connsiteY162" fmla="*/ 1436193 h 4535751"/>
                <a:gd name="connsiteX163" fmla="*/ 4721307 w 6363911"/>
                <a:gd name="connsiteY163" fmla="*/ 1499691 h 4535751"/>
                <a:gd name="connsiteX164" fmla="*/ 4597482 w 6363911"/>
                <a:gd name="connsiteY164" fmla="*/ 1490166 h 4535751"/>
                <a:gd name="connsiteX165" fmla="*/ 4518107 w 6363911"/>
                <a:gd name="connsiteY165" fmla="*/ 1464766 h 4535751"/>
                <a:gd name="connsiteX166" fmla="*/ 4448257 w 6363911"/>
                <a:gd name="connsiteY166" fmla="*/ 1474291 h 4535751"/>
                <a:gd name="connsiteX167" fmla="*/ 4343482 w 6363911"/>
                <a:gd name="connsiteY167" fmla="*/ 1407616 h 4535751"/>
                <a:gd name="connsiteX168" fmla="*/ 4267282 w 6363911"/>
                <a:gd name="connsiteY168" fmla="*/ 1423491 h 4535751"/>
                <a:gd name="connsiteX169" fmla="*/ 4162507 w 6363911"/>
                <a:gd name="connsiteY169" fmla="*/ 1366341 h 4535751"/>
                <a:gd name="connsiteX170" fmla="*/ 4076782 w 6363911"/>
                <a:gd name="connsiteY170" fmla="*/ 1309191 h 4535751"/>
                <a:gd name="connsiteX171" fmla="*/ 4019632 w 6363911"/>
                <a:gd name="connsiteY171" fmla="*/ 1242516 h 4535751"/>
                <a:gd name="connsiteX172" fmla="*/ 3870407 w 6363911"/>
                <a:gd name="connsiteY172" fmla="*/ 1286966 h 4535751"/>
                <a:gd name="connsiteX173" fmla="*/ 3740232 w 6363911"/>
                <a:gd name="connsiteY173" fmla="*/ 1271091 h 4535751"/>
                <a:gd name="connsiteX174" fmla="*/ 3644982 w 6363911"/>
                <a:gd name="connsiteY174" fmla="*/ 1255216 h 4535751"/>
                <a:gd name="connsiteX175" fmla="*/ 3565607 w 6363911"/>
                <a:gd name="connsiteY175" fmla="*/ 1277441 h 4535751"/>
                <a:gd name="connsiteX176" fmla="*/ 3479882 w 6363911"/>
                <a:gd name="connsiteY176" fmla="*/ 1404441 h 4535751"/>
                <a:gd name="connsiteX177" fmla="*/ 3508025 w 6363911"/>
                <a:gd name="connsiteY177" fmla="*/ 1499693 h 4535751"/>
                <a:gd name="connsiteX178" fmla="*/ 3457657 w 6363911"/>
                <a:gd name="connsiteY178" fmla="*/ 1506041 h 4535751"/>
                <a:gd name="connsiteX179" fmla="*/ 3349707 w 6363911"/>
                <a:gd name="connsiteY179" fmla="*/ 1563191 h 4535751"/>
                <a:gd name="connsiteX180" fmla="*/ 3273507 w 6363911"/>
                <a:gd name="connsiteY180" fmla="*/ 1521916 h 4535751"/>
                <a:gd name="connsiteX181" fmla="*/ 3222707 w 6363911"/>
                <a:gd name="connsiteY181" fmla="*/ 1477466 h 4535751"/>
                <a:gd name="connsiteX182" fmla="*/ 3168732 w 6363911"/>
                <a:gd name="connsiteY182" fmla="*/ 1429841 h 4535751"/>
                <a:gd name="connsiteX183" fmla="*/ 3149682 w 6363911"/>
                <a:gd name="connsiteY183" fmla="*/ 1410791 h 4535751"/>
                <a:gd name="connsiteX184" fmla="*/ 3143332 w 6363911"/>
                <a:gd name="connsiteY184" fmla="*/ 1439366 h 4535751"/>
                <a:gd name="connsiteX185" fmla="*/ 3121107 w 6363911"/>
                <a:gd name="connsiteY185" fmla="*/ 1413966 h 4535751"/>
                <a:gd name="connsiteX186" fmla="*/ 3086182 w 6363911"/>
                <a:gd name="connsiteY186" fmla="*/ 1394916 h 4535751"/>
                <a:gd name="connsiteX187" fmla="*/ 3070307 w 6363911"/>
                <a:gd name="connsiteY187" fmla="*/ 1359991 h 4535751"/>
                <a:gd name="connsiteX188" fmla="*/ 3035382 w 6363911"/>
                <a:gd name="connsiteY188" fmla="*/ 1321891 h 4535751"/>
                <a:gd name="connsiteX189" fmla="*/ 3009982 w 6363911"/>
                <a:gd name="connsiteY189" fmla="*/ 1271091 h 4535751"/>
                <a:gd name="connsiteX190" fmla="*/ 3022682 w 6363911"/>
                <a:gd name="connsiteY190" fmla="*/ 1232991 h 4535751"/>
                <a:gd name="connsiteX191" fmla="*/ 3003632 w 6363911"/>
                <a:gd name="connsiteY191" fmla="*/ 1213941 h 4535751"/>
                <a:gd name="connsiteX192" fmla="*/ 2978232 w 6363911"/>
                <a:gd name="connsiteY192" fmla="*/ 1194891 h 4535751"/>
                <a:gd name="connsiteX193" fmla="*/ 2959182 w 6363911"/>
                <a:gd name="connsiteY193" fmla="*/ 1169491 h 4535751"/>
                <a:gd name="connsiteX194" fmla="*/ 2927432 w 6363911"/>
                <a:gd name="connsiteY194" fmla="*/ 1166316 h 4535751"/>
                <a:gd name="connsiteX195" fmla="*/ 2854407 w 6363911"/>
                <a:gd name="connsiteY195" fmla="*/ 1102816 h 4535751"/>
                <a:gd name="connsiteX196" fmla="*/ 2816307 w 6363911"/>
                <a:gd name="connsiteY196" fmla="*/ 1086941 h 4535751"/>
                <a:gd name="connsiteX197" fmla="*/ 2778207 w 6363911"/>
                <a:gd name="connsiteY197" fmla="*/ 1052016 h 4535751"/>
                <a:gd name="connsiteX198" fmla="*/ 2794082 w 6363911"/>
                <a:gd name="connsiteY198" fmla="*/ 1004391 h 4535751"/>
                <a:gd name="connsiteX199" fmla="*/ 2749632 w 6363911"/>
                <a:gd name="connsiteY199" fmla="*/ 966291 h 4535751"/>
                <a:gd name="connsiteX200" fmla="*/ 2711532 w 6363911"/>
                <a:gd name="connsiteY200" fmla="*/ 928191 h 4535751"/>
                <a:gd name="connsiteX201" fmla="*/ 2692482 w 6363911"/>
                <a:gd name="connsiteY201" fmla="*/ 915491 h 4535751"/>
                <a:gd name="connsiteX202" fmla="*/ 2648032 w 6363911"/>
                <a:gd name="connsiteY202" fmla="*/ 871041 h 4535751"/>
                <a:gd name="connsiteX203" fmla="*/ 2622632 w 6363911"/>
                <a:gd name="connsiteY203" fmla="*/ 832941 h 4535751"/>
                <a:gd name="connsiteX204" fmla="*/ 2590882 w 6363911"/>
                <a:gd name="connsiteY204" fmla="*/ 801191 h 4535751"/>
                <a:gd name="connsiteX205" fmla="*/ 2578182 w 6363911"/>
                <a:gd name="connsiteY205" fmla="*/ 782141 h 4535751"/>
                <a:gd name="connsiteX206" fmla="*/ 2514682 w 6363911"/>
                <a:gd name="connsiteY206" fmla="*/ 744041 h 4535751"/>
                <a:gd name="connsiteX207" fmla="*/ 2495632 w 6363911"/>
                <a:gd name="connsiteY207" fmla="*/ 724991 h 4535751"/>
                <a:gd name="connsiteX208" fmla="*/ 2444832 w 6363911"/>
                <a:gd name="connsiteY208" fmla="*/ 693241 h 4535751"/>
                <a:gd name="connsiteX209" fmla="*/ 2368632 w 6363911"/>
                <a:gd name="connsiteY209" fmla="*/ 642441 h 4535751"/>
                <a:gd name="connsiteX210" fmla="*/ 2324182 w 6363911"/>
                <a:gd name="connsiteY210" fmla="*/ 585291 h 4535751"/>
                <a:gd name="connsiteX211" fmla="*/ 2286082 w 6363911"/>
                <a:gd name="connsiteY211" fmla="*/ 547191 h 4535751"/>
                <a:gd name="connsiteX212" fmla="*/ 2260682 w 6363911"/>
                <a:gd name="connsiteY212" fmla="*/ 496391 h 4535751"/>
                <a:gd name="connsiteX213" fmla="*/ 2216232 w 6363911"/>
                <a:gd name="connsiteY213" fmla="*/ 350341 h 4535751"/>
                <a:gd name="connsiteX214" fmla="*/ 2203532 w 6363911"/>
                <a:gd name="connsiteY214" fmla="*/ 331291 h 4535751"/>
                <a:gd name="connsiteX215" fmla="*/ 2197182 w 6363911"/>
                <a:gd name="connsiteY215" fmla="*/ 312241 h 4535751"/>
                <a:gd name="connsiteX216" fmla="*/ 2171782 w 6363911"/>
                <a:gd name="connsiteY216" fmla="*/ 274141 h 4535751"/>
                <a:gd name="connsiteX217" fmla="*/ 2114632 w 6363911"/>
                <a:gd name="connsiteY217" fmla="*/ 134441 h 4535751"/>
                <a:gd name="connsiteX218" fmla="*/ 2089232 w 6363911"/>
                <a:gd name="connsiteY218" fmla="*/ 96341 h 4535751"/>
                <a:gd name="connsiteX219" fmla="*/ 2063832 w 6363911"/>
                <a:gd name="connsiteY219" fmla="*/ 89991 h 4535751"/>
                <a:gd name="connsiteX220" fmla="*/ 1993982 w 6363911"/>
                <a:gd name="connsiteY220" fmla="*/ 58241 h 4535751"/>
                <a:gd name="connsiteX221" fmla="*/ 1974932 w 6363911"/>
                <a:gd name="connsiteY221" fmla="*/ 45541 h 4535751"/>
                <a:gd name="connsiteX222" fmla="*/ 1676482 w 6363911"/>
                <a:gd name="connsiteY222" fmla="*/ 26491 h 4535751"/>
                <a:gd name="connsiteX223" fmla="*/ 755732 w 6363911"/>
                <a:gd name="connsiteY223" fmla="*/ 13791 h 4535751"/>
                <a:gd name="connsiteX224" fmla="*/ 495382 w 6363911"/>
                <a:gd name="connsiteY224" fmla="*/ 1091 h 4535751"/>
                <a:gd name="connsiteX225" fmla="*/ 444582 w 6363911"/>
                <a:gd name="connsiteY225" fmla="*/ 20141 h 4535751"/>
                <a:gd name="connsiteX226" fmla="*/ 127082 w 6363911"/>
                <a:gd name="connsiteY226" fmla="*/ 20141 h 4535751"/>
                <a:gd name="connsiteX227" fmla="*/ 38182 w 6363911"/>
                <a:gd name="connsiteY227" fmla="*/ 64591 h 4535751"/>
                <a:gd name="connsiteX228" fmla="*/ 19132 w 6363911"/>
                <a:gd name="connsiteY228" fmla="*/ 229691 h 4535751"/>
                <a:gd name="connsiteX229" fmla="*/ 82 w 6363911"/>
                <a:gd name="connsiteY229" fmla="*/ 369391 h 4535751"/>
                <a:gd name="connsiteX230" fmla="*/ 12782 w 6363911"/>
                <a:gd name="connsiteY230" fmla="*/ 470991 h 4535751"/>
                <a:gd name="connsiteX0" fmla="*/ 38182 w 6363911"/>
                <a:gd name="connsiteY0" fmla="*/ 83641 h 4535751"/>
                <a:gd name="connsiteX1" fmla="*/ 31832 w 6363911"/>
                <a:gd name="connsiteY1" fmla="*/ 121741 h 4535751"/>
                <a:gd name="connsiteX2" fmla="*/ 25482 w 6363911"/>
                <a:gd name="connsiteY2" fmla="*/ 140791 h 4535751"/>
                <a:gd name="connsiteX3" fmla="*/ 6432 w 6363911"/>
                <a:gd name="connsiteY3" fmla="*/ 223341 h 4535751"/>
                <a:gd name="connsiteX4" fmla="*/ 82 w 6363911"/>
                <a:gd name="connsiteY4" fmla="*/ 928191 h 4535751"/>
                <a:gd name="connsiteX5" fmla="*/ 29450 w 6363911"/>
                <a:gd name="connsiteY5" fmla="*/ 1323478 h 4535751"/>
                <a:gd name="connsiteX6" fmla="*/ 32988 w 6363911"/>
                <a:gd name="connsiteY6" fmla="*/ 1629074 h 4535751"/>
                <a:gd name="connsiteX7" fmla="*/ 31832 w 6363911"/>
                <a:gd name="connsiteY7" fmla="*/ 1848941 h 4535751"/>
                <a:gd name="connsiteX8" fmla="*/ 29451 w 6363911"/>
                <a:gd name="connsiteY8" fmla="*/ 2653804 h 4535751"/>
                <a:gd name="connsiteX9" fmla="*/ 31038 w 6363911"/>
                <a:gd name="connsiteY9" fmla="*/ 2890341 h 4535751"/>
                <a:gd name="connsiteX10" fmla="*/ 30244 w 6363911"/>
                <a:gd name="connsiteY10" fmla="*/ 3131641 h 4535751"/>
                <a:gd name="connsiteX11" fmla="*/ 31832 w 6363911"/>
                <a:gd name="connsiteY11" fmla="*/ 3669804 h 4535751"/>
                <a:gd name="connsiteX12" fmla="*/ 61994 w 6363911"/>
                <a:gd name="connsiteY12" fmla="*/ 3692822 h 4535751"/>
                <a:gd name="connsiteX13" fmla="*/ 95332 w 6363911"/>
                <a:gd name="connsiteY13" fmla="*/ 3722191 h 4535751"/>
                <a:gd name="connsiteX14" fmla="*/ 133432 w 6363911"/>
                <a:gd name="connsiteY14" fmla="*/ 3734891 h 4535751"/>
                <a:gd name="connsiteX15" fmla="*/ 203282 w 6363911"/>
                <a:gd name="connsiteY15" fmla="*/ 3766641 h 4535751"/>
                <a:gd name="connsiteX16" fmla="*/ 279482 w 6363911"/>
                <a:gd name="connsiteY16" fmla="*/ 3823791 h 4535751"/>
                <a:gd name="connsiteX17" fmla="*/ 298532 w 6363911"/>
                <a:gd name="connsiteY17" fmla="*/ 3836491 h 4535751"/>
                <a:gd name="connsiteX18" fmla="*/ 311232 w 6363911"/>
                <a:gd name="connsiteY18" fmla="*/ 3855541 h 4535751"/>
                <a:gd name="connsiteX19" fmla="*/ 331076 w 6363911"/>
                <a:gd name="connsiteY19" fmla="*/ 3872210 h 4535751"/>
                <a:gd name="connsiteX20" fmla="*/ 369970 w 6363911"/>
                <a:gd name="connsiteY20" fmla="*/ 3899198 h 4535751"/>
                <a:gd name="connsiteX21" fmla="*/ 417595 w 6363911"/>
                <a:gd name="connsiteY21" fmla="*/ 3961110 h 4535751"/>
                <a:gd name="connsiteX22" fmla="*/ 404894 w 6363911"/>
                <a:gd name="connsiteY22" fmla="*/ 3993653 h 4535751"/>
                <a:gd name="connsiteX23" fmla="*/ 421131 w 6363911"/>
                <a:gd name="connsiteY23" fmla="*/ 4046043 h 4535751"/>
                <a:gd name="connsiteX24" fmla="*/ 466375 w 6363911"/>
                <a:gd name="connsiteY24" fmla="*/ 4012706 h 4535751"/>
                <a:gd name="connsiteX25" fmla="*/ 508876 w 6363911"/>
                <a:gd name="connsiteY25" fmla="*/ 4032547 h 4535751"/>
                <a:gd name="connsiteX26" fmla="*/ 545388 w 6363911"/>
                <a:gd name="connsiteY26" fmla="*/ 4084141 h 4535751"/>
                <a:gd name="connsiteX27" fmla="*/ 583057 w 6363911"/>
                <a:gd name="connsiteY27" fmla="*/ 4060330 h 4535751"/>
                <a:gd name="connsiteX28" fmla="*/ 614445 w 6363911"/>
                <a:gd name="connsiteY28" fmla="*/ 4055566 h 4535751"/>
                <a:gd name="connsiteX29" fmla="*/ 645401 w 6363911"/>
                <a:gd name="connsiteY29" fmla="*/ 4041278 h 4535751"/>
                <a:gd name="connsiteX30" fmla="*/ 609249 w 6363911"/>
                <a:gd name="connsiteY30" fmla="*/ 4012706 h 4535751"/>
                <a:gd name="connsiteX31" fmla="*/ 603332 w 6363911"/>
                <a:gd name="connsiteY31" fmla="*/ 3958728 h 4535751"/>
                <a:gd name="connsiteX32" fmla="*/ 706519 w 6363911"/>
                <a:gd name="connsiteY32" fmla="*/ 3892847 h 4535751"/>
                <a:gd name="connsiteX33" fmla="*/ 814469 w 6363911"/>
                <a:gd name="connsiteY33" fmla="*/ 3892847 h 4535751"/>
                <a:gd name="connsiteX34" fmla="*/ 920038 w 6363911"/>
                <a:gd name="connsiteY34" fmla="*/ 3941266 h 4535751"/>
                <a:gd name="connsiteX35" fmla="*/ 1001001 w 6363911"/>
                <a:gd name="connsiteY35" fmla="*/ 3991272 h 4535751"/>
                <a:gd name="connsiteX36" fmla="*/ 1079582 w 6363911"/>
                <a:gd name="connsiteY36" fmla="*/ 4040485 h 4535751"/>
                <a:gd name="connsiteX37" fmla="*/ 1106570 w 6363911"/>
                <a:gd name="connsiteY37" fmla="*/ 4041278 h 4535751"/>
                <a:gd name="connsiteX38" fmla="*/ 1154194 w 6363911"/>
                <a:gd name="connsiteY38" fmla="*/ 4025403 h 4535751"/>
                <a:gd name="connsiteX39" fmla="*/ 1231188 w 6363911"/>
                <a:gd name="connsiteY39" fmla="*/ 3996829 h 4535751"/>
                <a:gd name="connsiteX40" fmla="*/ 1356600 w 6363911"/>
                <a:gd name="connsiteY40" fmla="*/ 4030166 h 4535751"/>
                <a:gd name="connsiteX41" fmla="*/ 1439151 w 6363911"/>
                <a:gd name="connsiteY41" fmla="*/ 4088904 h 4535751"/>
                <a:gd name="connsiteX42" fmla="*/ 1484395 w 6363911"/>
                <a:gd name="connsiteY42" fmla="*/ 4128591 h 4535751"/>
                <a:gd name="connsiteX43" fmla="*/ 1569326 w 6363911"/>
                <a:gd name="connsiteY43" fmla="*/ 4184154 h 4535751"/>
                <a:gd name="connsiteX44" fmla="*/ 1618538 w 6363911"/>
                <a:gd name="connsiteY44" fmla="*/ 4239716 h 4535751"/>
                <a:gd name="connsiteX45" fmla="*/ 1716169 w 6363911"/>
                <a:gd name="connsiteY45" fmla="*/ 4276229 h 4535751"/>
                <a:gd name="connsiteX46" fmla="*/ 1816181 w 6363911"/>
                <a:gd name="connsiteY46" fmla="*/ 4304010 h 4535751"/>
                <a:gd name="connsiteX47" fmla="*/ 1880476 w 6363911"/>
                <a:gd name="connsiteY47" fmla="*/ 4349253 h 4535751"/>
                <a:gd name="connsiteX48" fmla="*/ 1925719 w 6363911"/>
                <a:gd name="connsiteY48" fmla="*/ 4373860 h 4535751"/>
                <a:gd name="connsiteX49" fmla="*/ 1958263 w 6363911"/>
                <a:gd name="connsiteY49" fmla="*/ 4402435 h 4535751"/>
                <a:gd name="connsiteX50" fmla="*/ 2127332 w 6363911"/>
                <a:gd name="connsiteY50" fmla="*/ 4447678 h 4535751"/>
                <a:gd name="connsiteX51" fmla="*/ 2219407 w 6363911"/>
                <a:gd name="connsiteY51" fmla="*/ 4527053 h 4535751"/>
                <a:gd name="connsiteX52" fmla="*/ 2276125 w 6363911"/>
                <a:gd name="connsiteY52" fmla="*/ 4531818 h 4535751"/>
                <a:gd name="connsiteX53" fmla="*/ 2302319 w 6363911"/>
                <a:gd name="connsiteY53" fmla="*/ 4498480 h 4535751"/>
                <a:gd name="connsiteX54" fmla="*/ 2328151 w 6363911"/>
                <a:gd name="connsiteY54" fmla="*/ 4478635 h 4535751"/>
                <a:gd name="connsiteX55" fmla="*/ 2398000 w 6363911"/>
                <a:gd name="connsiteY55" fmla="*/ 4398466 h 4535751"/>
                <a:gd name="connsiteX56" fmla="*/ 2493251 w 6363911"/>
                <a:gd name="connsiteY56" fmla="*/ 4357191 h 4535751"/>
                <a:gd name="connsiteX57" fmla="*/ 2602356 w 6363911"/>
                <a:gd name="connsiteY57" fmla="*/ 4236544 h 4535751"/>
                <a:gd name="connsiteX58" fmla="*/ 2673432 w 6363911"/>
                <a:gd name="connsiteY58" fmla="*/ 4139704 h 4535751"/>
                <a:gd name="connsiteX59" fmla="*/ 2786938 w 6363911"/>
                <a:gd name="connsiteY59" fmla="*/ 4075410 h 4535751"/>
                <a:gd name="connsiteX60" fmla="*/ 2917907 w 6363911"/>
                <a:gd name="connsiteY60" fmla="*/ 3997622 h 4535751"/>
                <a:gd name="connsiteX61" fmla="*/ 3006807 w 6363911"/>
                <a:gd name="connsiteY61" fmla="*/ 3935710 h 4535751"/>
                <a:gd name="connsiteX62" fmla="*/ 3086182 w 6363911"/>
                <a:gd name="connsiteY62" fmla="*/ 3920629 h 4535751"/>
                <a:gd name="connsiteX63" fmla="*/ 3162382 w 6363911"/>
                <a:gd name="connsiteY63" fmla="*/ 3931741 h 4535751"/>
                <a:gd name="connsiteX64" fmla="*/ 3248107 w 6363911"/>
                <a:gd name="connsiteY64" fmla="*/ 3918247 h 4535751"/>
                <a:gd name="connsiteX65" fmla="*/ 3238582 w 6363911"/>
                <a:gd name="connsiteY65" fmla="*/ 3887291 h 4535751"/>
                <a:gd name="connsiteX66" fmla="*/ 3251282 w 6363911"/>
                <a:gd name="connsiteY66" fmla="*/ 3868241 h 4535751"/>
                <a:gd name="connsiteX67" fmla="*/ 3276682 w 6363911"/>
                <a:gd name="connsiteY67" fmla="*/ 3849191 h 4535751"/>
                <a:gd name="connsiteX68" fmla="*/ 3248900 w 6363911"/>
                <a:gd name="connsiteY68" fmla="*/ 3725366 h 4535751"/>
                <a:gd name="connsiteX69" fmla="*/ 3133807 w 6363911"/>
                <a:gd name="connsiteY69" fmla="*/ 3747591 h 4535751"/>
                <a:gd name="connsiteX70" fmla="*/ 3041300 w 6363911"/>
                <a:gd name="connsiteY70" fmla="*/ 3782518 h 4535751"/>
                <a:gd name="connsiteX71" fmla="*/ 3022682 w 6363911"/>
                <a:gd name="connsiteY71" fmla="*/ 3731716 h 4535751"/>
                <a:gd name="connsiteX72" fmla="*/ 3111582 w 6363911"/>
                <a:gd name="connsiteY72" fmla="*/ 3690441 h 4535751"/>
                <a:gd name="connsiteX73" fmla="*/ 3175082 w 6363911"/>
                <a:gd name="connsiteY73" fmla="*/ 3623766 h 4535751"/>
                <a:gd name="connsiteX74" fmla="*/ 3225882 w 6363911"/>
                <a:gd name="connsiteY74" fmla="*/ 3595191 h 4535751"/>
                <a:gd name="connsiteX75" fmla="*/ 3283032 w 6363911"/>
                <a:gd name="connsiteY75" fmla="*/ 3544391 h 4535751"/>
                <a:gd name="connsiteX76" fmla="*/ 3330657 w 6363911"/>
                <a:gd name="connsiteY76" fmla="*/ 3534866 h 4535751"/>
                <a:gd name="connsiteX77" fmla="*/ 3362407 w 6363911"/>
                <a:gd name="connsiteY77" fmla="*/ 3490416 h 4535751"/>
                <a:gd name="connsiteX78" fmla="*/ 3441782 w 6363911"/>
                <a:gd name="connsiteY78" fmla="*/ 3461841 h 4535751"/>
                <a:gd name="connsiteX79" fmla="*/ 3467182 w 6363911"/>
                <a:gd name="connsiteY79" fmla="*/ 3398341 h 4535751"/>
                <a:gd name="connsiteX80" fmla="*/ 3514807 w 6363911"/>
                <a:gd name="connsiteY80" fmla="*/ 3398341 h 4535751"/>
                <a:gd name="connsiteX81" fmla="*/ 3603707 w 6363911"/>
                <a:gd name="connsiteY81" fmla="*/ 3347541 h 4535751"/>
                <a:gd name="connsiteX82" fmla="*/ 3673557 w 6363911"/>
                <a:gd name="connsiteY82" fmla="*/ 3328491 h 4535751"/>
                <a:gd name="connsiteX83" fmla="*/ 3743407 w 6363911"/>
                <a:gd name="connsiteY83" fmla="*/ 3312616 h 4535751"/>
                <a:gd name="connsiteX84" fmla="*/ 3797382 w 6363911"/>
                <a:gd name="connsiteY84" fmla="*/ 3274516 h 4535751"/>
                <a:gd name="connsiteX85" fmla="*/ 3797382 w 6363911"/>
                <a:gd name="connsiteY85" fmla="*/ 3220541 h 4535751"/>
                <a:gd name="connsiteX86" fmla="*/ 3816000 w 6363911"/>
                <a:gd name="connsiteY86" fmla="*/ 3131643 h 4535751"/>
                <a:gd name="connsiteX87" fmla="*/ 3762457 w 6363911"/>
                <a:gd name="connsiteY87" fmla="*/ 3099891 h 4535751"/>
                <a:gd name="connsiteX88" fmla="*/ 3698957 w 6363911"/>
                <a:gd name="connsiteY88" fmla="*/ 3045916 h 4535751"/>
                <a:gd name="connsiteX89" fmla="*/ 3752932 w 6363911"/>
                <a:gd name="connsiteY89" fmla="*/ 2928441 h 4535751"/>
                <a:gd name="connsiteX90" fmla="*/ 3727532 w 6363911"/>
                <a:gd name="connsiteY90" fmla="*/ 2896691 h 4535751"/>
                <a:gd name="connsiteX91" fmla="*/ 3676732 w 6363911"/>
                <a:gd name="connsiteY91" fmla="*/ 2833191 h 4535751"/>
                <a:gd name="connsiteX92" fmla="*/ 3664032 w 6363911"/>
                <a:gd name="connsiteY92" fmla="*/ 2814141 h 4535751"/>
                <a:gd name="connsiteX93" fmla="*/ 3681494 w 6363911"/>
                <a:gd name="connsiteY93" fmla="*/ 2767310 h 4535751"/>
                <a:gd name="connsiteX94" fmla="*/ 3733089 w 6363911"/>
                <a:gd name="connsiteY94" fmla="*/ 2687142 h 4535751"/>
                <a:gd name="connsiteX95" fmla="*/ 3748169 w 6363911"/>
                <a:gd name="connsiteY95" fmla="*/ 2641897 h 4535751"/>
                <a:gd name="connsiteX96" fmla="*/ 3849769 w 6363911"/>
                <a:gd name="connsiteY96" fmla="*/ 2628404 h 4535751"/>
                <a:gd name="connsiteX97" fmla="*/ 3915651 w 6363911"/>
                <a:gd name="connsiteY97" fmla="*/ 2560141 h 4535751"/>
                <a:gd name="connsiteX98" fmla="*/ 3947763 w 6363911"/>
                <a:gd name="connsiteY98" fmla="*/ 2564906 h 4535751"/>
                <a:gd name="connsiteX99" fmla="*/ 4005345 w 6363911"/>
                <a:gd name="connsiteY99" fmla="*/ 2495848 h 4535751"/>
                <a:gd name="connsiteX100" fmla="*/ 4090276 w 6363911"/>
                <a:gd name="connsiteY100" fmla="*/ 2480766 h 4535751"/>
                <a:gd name="connsiteX101" fmla="*/ 4128376 w 6363911"/>
                <a:gd name="connsiteY101" fmla="*/ 2503785 h 4535751"/>
                <a:gd name="connsiteX102" fmla="*/ 4214101 w 6363911"/>
                <a:gd name="connsiteY102" fmla="*/ 2636340 h 4535751"/>
                <a:gd name="connsiteX103" fmla="*/ 4310939 w 6363911"/>
                <a:gd name="connsiteY103" fmla="*/ 2665709 h 4535751"/>
                <a:gd name="connsiteX104" fmla="*/ 4287126 w 6363911"/>
                <a:gd name="connsiteY104" fmla="*/ 2748260 h 4535751"/>
                <a:gd name="connsiteX105" fmla="*/ 4374438 w 6363911"/>
                <a:gd name="connsiteY105" fmla="*/ 2795091 h 4535751"/>
                <a:gd name="connsiteX106" fmla="*/ 4433970 w 6363911"/>
                <a:gd name="connsiteY106" fmla="*/ 2847478 h 4535751"/>
                <a:gd name="connsiteX107" fmla="*/ 4453813 w 6363911"/>
                <a:gd name="connsiteY107" fmla="*/ 2954635 h 4535751"/>
                <a:gd name="connsiteX108" fmla="*/ 4506201 w 6363911"/>
                <a:gd name="connsiteY108" fmla="*/ 3034804 h 4535751"/>
                <a:gd name="connsiteX109" fmla="*/ 4552238 w 6363911"/>
                <a:gd name="connsiteY109" fmla="*/ 3091953 h 4535751"/>
                <a:gd name="connsiteX110" fmla="*/ 4565300 w 6363911"/>
                <a:gd name="connsiteY110" fmla="*/ 3153868 h 4535751"/>
                <a:gd name="connsiteX111" fmla="*/ 4609750 w 6363911"/>
                <a:gd name="connsiteY111" fmla="*/ 3207843 h 4535751"/>
                <a:gd name="connsiteX112" fmla="*/ 4647850 w 6363911"/>
                <a:gd name="connsiteY112" fmla="*/ 3204668 h 4535751"/>
                <a:gd name="connsiteX113" fmla="*/ 4749089 w 6363911"/>
                <a:gd name="connsiteY113" fmla="*/ 3203872 h 4535751"/>
                <a:gd name="connsiteX114" fmla="*/ 4822907 w 6363911"/>
                <a:gd name="connsiteY114" fmla="*/ 3077666 h 4535751"/>
                <a:gd name="connsiteX115" fmla="*/ 4889582 w 6363911"/>
                <a:gd name="connsiteY115" fmla="*/ 2912566 h 4535751"/>
                <a:gd name="connsiteX116" fmla="*/ 4924507 w 6363911"/>
                <a:gd name="connsiteY116" fmla="*/ 2772866 h 4535751"/>
                <a:gd name="connsiteX117" fmla="*/ 4975307 w 6363911"/>
                <a:gd name="connsiteY117" fmla="*/ 2703016 h 4535751"/>
                <a:gd name="connsiteX118" fmla="*/ 5048332 w 6363911"/>
                <a:gd name="connsiteY118" fmla="*/ 2722066 h 4535751"/>
                <a:gd name="connsiteX119" fmla="*/ 5105482 w 6363911"/>
                <a:gd name="connsiteY119" fmla="*/ 2753816 h 4535751"/>
                <a:gd name="connsiteX120" fmla="*/ 5184857 w 6363911"/>
                <a:gd name="connsiteY120" fmla="*/ 2795091 h 4535751"/>
                <a:gd name="connsiteX121" fmla="*/ 5365832 w 6363911"/>
                <a:gd name="connsiteY121" fmla="*/ 2836366 h 4535751"/>
                <a:gd name="connsiteX122" fmla="*/ 5511450 w 6363911"/>
                <a:gd name="connsiteY122" fmla="*/ 2893518 h 4535751"/>
                <a:gd name="connsiteX123" fmla="*/ 5578557 w 6363911"/>
                <a:gd name="connsiteY123" fmla="*/ 2842716 h 4535751"/>
                <a:gd name="connsiteX124" fmla="*/ 5530932 w 6363911"/>
                <a:gd name="connsiteY124" fmla="*/ 2728416 h 4535751"/>
                <a:gd name="connsiteX125" fmla="*/ 5565857 w 6363911"/>
                <a:gd name="connsiteY125" fmla="*/ 2687141 h 4535751"/>
                <a:gd name="connsiteX126" fmla="*/ 5603525 w 6363911"/>
                <a:gd name="connsiteY126" fmla="*/ 2680793 h 4535751"/>
                <a:gd name="connsiteX127" fmla="*/ 5584475 w 6363911"/>
                <a:gd name="connsiteY127" fmla="*/ 2636343 h 4535751"/>
                <a:gd name="connsiteX128" fmla="*/ 5489657 w 6363911"/>
                <a:gd name="connsiteY128" fmla="*/ 2598241 h 4535751"/>
                <a:gd name="connsiteX129" fmla="*/ 5492832 w 6363911"/>
                <a:gd name="connsiteY129" fmla="*/ 2534741 h 4535751"/>
                <a:gd name="connsiteX130" fmla="*/ 5578557 w 6363911"/>
                <a:gd name="connsiteY130" fmla="*/ 2436316 h 4535751"/>
                <a:gd name="connsiteX131" fmla="*/ 5524582 w 6363911"/>
                <a:gd name="connsiteY131" fmla="*/ 2356941 h 4535751"/>
                <a:gd name="connsiteX132" fmla="*/ 5543632 w 6363911"/>
                <a:gd name="connsiteY132" fmla="*/ 2315666 h 4535751"/>
                <a:gd name="connsiteX133" fmla="*/ 5603957 w 6363911"/>
                <a:gd name="connsiteY133" fmla="*/ 2302966 h 4535751"/>
                <a:gd name="connsiteX134" fmla="*/ 5715082 w 6363911"/>
                <a:gd name="connsiteY134" fmla="*/ 2331541 h 4535751"/>
                <a:gd name="connsiteX135" fmla="*/ 5835732 w 6363911"/>
                <a:gd name="connsiteY135" fmla="*/ 2299791 h 4535751"/>
                <a:gd name="connsiteX136" fmla="*/ 6064332 w 6363911"/>
                <a:gd name="connsiteY136" fmla="*/ 2312491 h 4535751"/>
                <a:gd name="connsiteX137" fmla="*/ 6223082 w 6363911"/>
                <a:gd name="connsiteY137" fmla="*/ 2331541 h 4535751"/>
                <a:gd name="connsiteX138" fmla="*/ 6331032 w 6363911"/>
                <a:gd name="connsiteY138" fmla="*/ 2325191 h 4535751"/>
                <a:gd name="connsiteX139" fmla="*/ 6362782 w 6363911"/>
                <a:gd name="connsiteY139" fmla="*/ 2236291 h 4535751"/>
                <a:gd name="connsiteX140" fmla="*/ 6299282 w 6363911"/>
                <a:gd name="connsiteY140" fmla="*/ 2102941 h 4535751"/>
                <a:gd name="connsiteX141" fmla="*/ 6292932 w 6363911"/>
                <a:gd name="connsiteY141" fmla="*/ 2033091 h 4535751"/>
                <a:gd name="connsiteX142" fmla="*/ 6273882 w 6363911"/>
                <a:gd name="connsiteY142" fmla="*/ 1969591 h 4535751"/>
                <a:gd name="connsiteX143" fmla="*/ 6261182 w 6363911"/>
                <a:gd name="connsiteY143" fmla="*/ 1937841 h 4535751"/>
                <a:gd name="connsiteX144" fmla="*/ 6242132 w 6363911"/>
                <a:gd name="connsiteY144" fmla="*/ 1899741 h 4535751"/>
                <a:gd name="connsiteX145" fmla="*/ 6235782 w 6363911"/>
                <a:gd name="connsiteY145" fmla="*/ 1874341 h 4535751"/>
                <a:gd name="connsiteX146" fmla="*/ 6248482 w 6363911"/>
                <a:gd name="connsiteY146" fmla="*/ 1753691 h 4535751"/>
                <a:gd name="connsiteX147" fmla="*/ 6223082 w 6363911"/>
                <a:gd name="connsiteY147" fmla="*/ 1677491 h 4535751"/>
                <a:gd name="connsiteX148" fmla="*/ 6204032 w 6363911"/>
                <a:gd name="connsiteY148" fmla="*/ 1569541 h 4535751"/>
                <a:gd name="connsiteX149" fmla="*/ 6051632 w 6363911"/>
                <a:gd name="connsiteY149" fmla="*/ 1474291 h 4535751"/>
                <a:gd name="connsiteX150" fmla="*/ 5994482 w 6363911"/>
                <a:gd name="connsiteY150" fmla="*/ 1461591 h 4535751"/>
                <a:gd name="connsiteX151" fmla="*/ 5956382 w 6363911"/>
                <a:gd name="connsiteY151" fmla="*/ 1448891 h 4535751"/>
                <a:gd name="connsiteX152" fmla="*/ 5937332 w 6363911"/>
                <a:gd name="connsiteY152" fmla="*/ 1442541 h 4535751"/>
                <a:gd name="connsiteX153" fmla="*/ 5880182 w 6363911"/>
                <a:gd name="connsiteY153" fmla="*/ 1429841 h 4535751"/>
                <a:gd name="connsiteX154" fmla="*/ 5861132 w 6363911"/>
                <a:gd name="connsiteY154" fmla="*/ 1423491 h 4535751"/>
                <a:gd name="connsiteX155" fmla="*/ 5683332 w 6363911"/>
                <a:gd name="connsiteY155" fmla="*/ 1436191 h 4535751"/>
                <a:gd name="connsiteX156" fmla="*/ 5454732 w 6363911"/>
                <a:gd name="connsiteY156" fmla="*/ 1544141 h 4535751"/>
                <a:gd name="connsiteX157" fmla="*/ 5334082 w 6363911"/>
                <a:gd name="connsiteY157" fmla="*/ 1591766 h 4535751"/>
                <a:gd name="connsiteX158" fmla="*/ 5172157 w 6363911"/>
                <a:gd name="connsiteY158" fmla="*/ 1547316 h 4535751"/>
                <a:gd name="connsiteX159" fmla="*/ 5057857 w 6363911"/>
                <a:gd name="connsiteY159" fmla="*/ 1512391 h 4535751"/>
                <a:gd name="connsiteX160" fmla="*/ 4959000 w 6363911"/>
                <a:gd name="connsiteY160" fmla="*/ 1452068 h 4535751"/>
                <a:gd name="connsiteX161" fmla="*/ 4876450 w 6363911"/>
                <a:gd name="connsiteY161" fmla="*/ 1442543 h 4535751"/>
                <a:gd name="connsiteX162" fmla="*/ 4816125 w 6363911"/>
                <a:gd name="connsiteY162" fmla="*/ 1436193 h 4535751"/>
                <a:gd name="connsiteX163" fmla="*/ 4721307 w 6363911"/>
                <a:gd name="connsiteY163" fmla="*/ 1499691 h 4535751"/>
                <a:gd name="connsiteX164" fmla="*/ 4597482 w 6363911"/>
                <a:gd name="connsiteY164" fmla="*/ 1490166 h 4535751"/>
                <a:gd name="connsiteX165" fmla="*/ 4518107 w 6363911"/>
                <a:gd name="connsiteY165" fmla="*/ 1464766 h 4535751"/>
                <a:gd name="connsiteX166" fmla="*/ 4448257 w 6363911"/>
                <a:gd name="connsiteY166" fmla="*/ 1474291 h 4535751"/>
                <a:gd name="connsiteX167" fmla="*/ 4343482 w 6363911"/>
                <a:gd name="connsiteY167" fmla="*/ 1407616 h 4535751"/>
                <a:gd name="connsiteX168" fmla="*/ 4267282 w 6363911"/>
                <a:gd name="connsiteY168" fmla="*/ 1423491 h 4535751"/>
                <a:gd name="connsiteX169" fmla="*/ 4162507 w 6363911"/>
                <a:gd name="connsiteY169" fmla="*/ 1366341 h 4535751"/>
                <a:gd name="connsiteX170" fmla="*/ 4076782 w 6363911"/>
                <a:gd name="connsiteY170" fmla="*/ 1309191 h 4535751"/>
                <a:gd name="connsiteX171" fmla="*/ 4019632 w 6363911"/>
                <a:gd name="connsiteY171" fmla="*/ 1242516 h 4535751"/>
                <a:gd name="connsiteX172" fmla="*/ 3870407 w 6363911"/>
                <a:gd name="connsiteY172" fmla="*/ 1286966 h 4535751"/>
                <a:gd name="connsiteX173" fmla="*/ 3740232 w 6363911"/>
                <a:gd name="connsiteY173" fmla="*/ 1271091 h 4535751"/>
                <a:gd name="connsiteX174" fmla="*/ 3644982 w 6363911"/>
                <a:gd name="connsiteY174" fmla="*/ 1255216 h 4535751"/>
                <a:gd name="connsiteX175" fmla="*/ 3565607 w 6363911"/>
                <a:gd name="connsiteY175" fmla="*/ 1277441 h 4535751"/>
                <a:gd name="connsiteX176" fmla="*/ 3479882 w 6363911"/>
                <a:gd name="connsiteY176" fmla="*/ 1404441 h 4535751"/>
                <a:gd name="connsiteX177" fmla="*/ 3508025 w 6363911"/>
                <a:gd name="connsiteY177" fmla="*/ 1499693 h 4535751"/>
                <a:gd name="connsiteX178" fmla="*/ 3457657 w 6363911"/>
                <a:gd name="connsiteY178" fmla="*/ 1506041 h 4535751"/>
                <a:gd name="connsiteX179" fmla="*/ 3349707 w 6363911"/>
                <a:gd name="connsiteY179" fmla="*/ 1563191 h 4535751"/>
                <a:gd name="connsiteX180" fmla="*/ 3273507 w 6363911"/>
                <a:gd name="connsiteY180" fmla="*/ 1521916 h 4535751"/>
                <a:gd name="connsiteX181" fmla="*/ 3222707 w 6363911"/>
                <a:gd name="connsiteY181" fmla="*/ 1477466 h 4535751"/>
                <a:gd name="connsiteX182" fmla="*/ 3168732 w 6363911"/>
                <a:gd name="connsiteY182" fmla="*/ 1429841 h 4535751"/>
                <a:gd name="connsiteX183" fmla="*/ 3149682 w 6363911"/>
                <a:gd name="connsiteY183" fmla="*/ 1410791 h 4535751"/>
                <a:gd name="connsiteX184" fmla="*/ 3143332 w 6363911"/>
                <a:gd name="connsiteY184" fmla="*/ 1439366 h 4535751"/>
                <a:gd name="connsiteX185" fmla="*/ 3121107 w 6363911"/>
                <a:gd name="connsiteY185" fmla="*/ 1413966 h 4535751"/>
                <a:gd name="connsiteX186" fmla="*/ 3086182 w 6363911"/>
                <a:gd name="connsiteY186" fmla="*/ 1394916 h 4535751"/>
                <a:gd name="connsiteX187" fmla="*/ 3070307 w 6363911"/>
                <a:gd name="connsiteY187" fmla="*/ 1359991 h 4535751"/>
                <a:gd name="connsiteX188" fmla="*/ 3035382 w 6363911"/>
                <a:gd name="connsiteY188" fmla="*/ 1321891 h 4535751"/>
                <a:gd name="connsiteX189" fmla="*/ 3009982 w 6363911"/>
                <a:gd name="connsiteY189" fmla="*/ 1271091 h 4535751"/>
                <a:gd name="connsiteX190" fmla="*/ 3022682 w 6363911"/>
                <a:gd name="connsiteY190" fmla="*/ 1232991 h 4535751"/>
                <a:gd name="connsiteX191" fmla="*/ 3003632 w 6363911"/>
                <a:gd name="connsiteY191" fmla="*/ 1213941 h 4535751"/>
                <a:gd name="connsiteX192" fmla="*/ 2978232 w 6363911"/>
                <a:gd name="connsiteY192" fmla="*/ 1194891 h 4535751"/>
                <a:gd name="connsiteX193" fmla="*/ 2959182 w 6363911"/>
                <a:gd name="connsiteY193" fmla="*/ 1169491 h 4535751"/>
                <a:gd name="connsiteX194" fmla="*/ 2927432 w 6363911"/>
                <a:gd name="connsiteY194" fmla="*/ 1166316 h 4535751"/>
                <a:gd name="connsiteX195" fmla="*/ 2854407 w 6363911"/>
                <a:gd name="connsiteY195" fmla="*/ 1102816 h 4535751"/>
                <a:gd name="connsiteX196" fmla="*/ 2816307 w 6363911"/>
                <a:gd name="connsiteY196" fmla="*/ 1086941 h 4535751"/>
                <a:gd name="connsiteX197" fmla="*/ 2778207 w 6363911"/>
                <a:gd name="connsiteY197" fmla="*/ 1052016 h 4535751"/>
                <a:gd name="connsiteX198" fmla="*/ 2794082 w 6363911"/>
                <a:gd name="connsiteY198" fmla="*/ 1004391 h 4535751"/>
                <a:gd name="connsiteX199" fmla="*/ 2749632 w 6363911"/>
                <a:gd name="connsiteY199" fmla="*/ 966291 h 4535751"/>
                <a:gd name="connsiteX200" fmla="*/ 2711532 w 6363911"/>
                <a:gd name="connsiteY200" fmla="*/ 928191 h 4535751"/>
                <a:gd name="connsiteX201" fmla="*/ 2692482 w 6363911"/>
                <a:gd name="connsiteY201" fmla="*/ 915491 h 4535751"/>
                <a:gd name="connsiteX202" fmla="*/ 2648032 w 6363911"/>
                <a:gd name="connsiteY202" fmla="*/ 871041 h 4535751"/>
                <a:gd name="connsiteX203" fmla="*/ 2622632 w 6363911"/>
                <a:gd name="connsiteY203" fmla="*/ 832941 h 4535751"/>
                <a:gd name="connsiteX204" fmla="*/ 2590882 w 6363911"/>
                <a:gd name="connsiteY204" fmla="*/ 801191 h 4535751"/>
                <a:gd name="connsiteX205" fmla="*/ 2578182 w 6363911"/>
                <a:gd name="connsiteY205" fmla="*/ 782141 h 4535751"/>
                <a:gd name="connsiteX206" fmla="*/ 2514682 w 6363911"/>
                <a:gd name="connsiteY206" fmla="*/ 744041 h 4535751"/>
                <a:gd name="connsiteX207" fmla="*/ 2495632 w 6363911"/>
                <a:gd name="connsiteY207" fmla="*/ 724991 h 4535751"/>
                <a:gd name="connsiteX208" fmla="*/ 2444832 w 6363911"/>
                <a:gd name="connsiteY208" fmla="*/ 693241 h 4535751"/>
                <a:gd name="connsiteX209" fmla="*/ 2368632 w 6363911"/>
                <a:gd name="connsiteY209" fmla="*/ 642441 h 4535751"/>
                <a:gd name="connsiteX210" fmla="*/ 2324182 w 6363911"/>
                <a:gd name="connsiteY210" fmla="*/ 585291 h 4535751"/>
                <a:gd name="connsiteX211" fmla="*/ 2286082 w 6363911"/>
                <a:gd name="connsiteY211" fmla="*/ 547191 h 4535751"/>
                <a:gd name="connsiteX212" fmla="*/ 2260682 w 6363911"/>
                <a:gd name="connsiteY212" fmla="*/ 496391 h 4535751"/>
                <a:gd name="connsiteX213" fmla="*/ 2216232 w 6363911"/>
                <a:gd name="connsiteY213" fmla="*/ 350341 h 4535751"/>
                <a:gd name="connsiteX214" fmla="*/ 2203532 w 6363911"/>
                <a:gd name="connsiteY214" fmla="*/ 331291 h 4535751"/>
                <a:gd name="connsiteX215" fmla="*/ 2197182 w 6363911"/>
                <a:gd name="connsiteY215" fmla="*/ 312241 h 4535751"/>
                <a:gd name="connsiteX216" fmla="*/ 2171782 w 6363911"/>
                <a:gd name="connsiteY216" fmla="*/ 274141 h 4535751"/>
                <a:gd name="connsiteX217" fmla="*/ 2114632 w 6363911"/>
                <a:gd name="connsiteY217" fmla="*/ 134441 h 4535751"/>
                <a:gd name="connsiteX218" fmla="*/ 2089232 w 6363911"/>
                <a:gd name="connsiteY218" fmla="*/ 96341 h 4535751"/>
                <a:gd name="connsiteX219" fmla="*/ 2063832 w 6363911"/>
                <a:gd name="connsiteY219" fmla="*/ 89991 h 4535751"/>
                <a:gd name="connsiteX220" fmla="*/ 1993982 w 6363911"/>
                <a:gd name="connsiteY220" fmla="*/ 58241 h 4535751"/>
                <a:gd name="connsiteX221" fmla="*/ 1974932 w 6363911"/>
                <a:gd name="connsiteY221" fmla="*/ 45541 h 4535751"/>
                <a:gd name="connsiteX222" fmla="*/ 1676482 w 6363911"/>
                <a:gd name="connsiteY222" fmla="*/ 26491 h 4535751"/>
                <a:gd name="connsiteX223" fmla="*/ 755732 w 6363911"/>
                <a:gd name="connsiteY223" fmla="*/ 13791 h 4535751"/>
                <a:gd name="connsiteX224" fmla="*/ 495382 w 6363911"/>
                <a:gd name="connsiteY224" fmla="*/ 1091 h 4535751"/>
                <a:gd name="connsiteX225" fmla="*/ 444582 w 6363911"/>
                <a:gd name="connsiteY225" fmla="*/ 20141 h 4535751"/>
                <a:gd name="connsiteX226" fmla="*/ 127082 w 6363911"/>
                <a:gd name="connsiteY226" fmla="*/ 20141 h 4535751"/>
                <a:gd name="connsiteX227" fmla="*/ 38182 w 6363911"/>
                <a:gd name="connsiteY227" fmla="*/ 64591 h 4535751"/>
                <a:gd name="connsiteX228" fmla="*/ 19132 w 6363911"/>
                <a:gd name="connsiteY228" fmla="*/ 229691 h 4535751"/>
                <a:gd name="connsiteX229" fmla="*/ 82 w 6363911"/>
                <a:gd name="connsiteY229" fmla="*/ 369391 h 4535751"/>
                <a:gd name="connsiteX230" fmla="*/ 12782 w 6363911"/>
                <a:gd name="connsiteY230" fmla="*/ 470991 h 4535751"/>
                <a:gd name="connsiteX0" fmla="*/ 38182 w 6363911"/>
                <a:gd name="connsiteY0" fmla="*/ 83641 h 4535751"/>
                <a:gd name="connsiteX1" fmla="*/ 31832 w 6363911"/>
                <a:gd name="connsiteY1" fmla="*/ 121741 h 4535751"/>
                <a:gd name="connsiteX2" fmla="*/ 25482 w 6363911"/>
                <a:gd name="connsiteY2" fmla="*/ 140791 h 4535751"/>
                <a:gd name="connsiteX3" fmla="*/ 6432 w 6363911"/>
                <a:gd name="connsiteY3" fmla="*/ 223341 h 4535751"/>
                <a:gd name="connsiteX4" fmla="*/ 33420 w 6363911"/>
                <a:gd name="connsiteY4" fmla="*/ 928191 h 4535751"/>
                <a:gd name="connsiteX5" fmla="*/ 29450 w 6363911"/>
                <a:gd name="connsiteY5" fmla="*/ 1323478 h 4535751"/>
                <a:gd name="connsiteX6" fmla="*/ 32988 w 6363911"/>
                <a:gd name="connsiteY6" fmla="*/ 1629074 h 4535751"/>
                <a:gd name="connsiteX7" fmla="*/ 31832 w 6363911"/>
                <a:gd name="connsiteY7" fmla="*/ 1848941 h 4535751"/>
                <a:gd name="connsiteX8" fmla="*/ 29451 w 6363911"/>
                <a:gd name="connsiteY8" fmla="*/ 2653804 h 4535751"/>
                <a:gd name="connsiteX9" fmla="*/ 31038 w 6363911"/>
                <a:gd name="connsiteY9" fmla="*/ 2890341 h 4535751"/>
                <a:gd name="connsiteX10" fmla="*/ 30244 w 6363911"/>
                <a:gd name="connsiteY10" fmla="*/ 3131641 h 4535751"/>
                <a:gd name="connsiteX11" fmla="*/ 31832 w 6363911"/>
                <a:gd name="connsiteY11" fmla="*/ 3669804 h 4535751"/>
                <a:gd name="connsiteX12" fmla="*/ 61994 w 6363911"/>
                <a:gd name="connsiteY12" fmla="*/ 3692822 h 4535751"/>
                <a:gd name="connsiteX13" fmla="*/ 95332 w 6363911"/>
                <a:gd name="connsiteY13" fmla="*/ 3722191 h 4535751"/>
                <a:gd name="connsiteX14" fmla="*/ 133432 w 6363911"/>
                <a:gd name="connsiteY14" fmla="*/ 3734891 h 4535751"/>
                <a:gd name="connsiteX15" fmla="*/ 203282 w 6363911"/>
                <a:gd name="connsiteY15" fmla="*/ 3766641 h 4535751"/>
                <a:gd name="connsiteX16" fmla="*/ 279482 w 6363911"/>
                <a:gd name="connsiteY16" fmla="*/ 3823791 h 4535751"/>
                <a:gd name="connsiteX17" fmla="*/ 298532 w 6363911"/>
                <a:gd name="connsiteY17" fmla="*/ 3836491 h 4535751"/>
                <a:gd name="connsiteX18" fmla="*/ 311232 w 6363911"/>
                <a:gd name="connsiteY18" fmla="*/ 3855541 h 4535751"/>
                <a:gd name="connsiteX19" fmla="*/ 331076 w 6363911"/>
                <a:gd name="connsiteY19" fmla="*/ 3872210 h 4535751"/>
                <a:gd name="connsiteX20" fmla="*/ 369970 w 6363911"/>
                <a:gd name="connsiteY20" fmla="*/ 3899198 h 4535751"/>
                <a:gd name="connsiteX21" fmla="*/ 417595 w 6363911"/>
                <a:gd name="connsiteY21" fmla="*/ 3961110 h 4535751"/>
                <a:gd name="connsiteX22" fmla="*/ 404894 w 6363911"/>
                <a:gd name="connsiteY22" fmla="*/ 3993653 h 4535751"/>
                <a:gd name="connsiteX23" fmla="*/ 421131 w 6363911"/>
                <a:gd name="connsiteY23" fmla="*/ 4046043 h 4535751"/>
                <a:gd name="connsiteX24" fmla="*/ 466375 w 6363911"/>
                <a:gd name="connsiteY24" fmla="*/ 4012706 h 4535751"/>
                <a:gd name="connsiteX25" fmla="*/ 508876 w 6363911"/>
                <a:gd name="connsiteY25" fmla="*/ 4032547 h 4535751"/>
                <a:gd name="connsiteX26" fmla="*/ 545388 w 6363911"/>
                <a:gd name="connsiteY26" fmla="*/ 4084141 h 4535751"/>
                <a:gd name="connsiteX27" fmla="*/ 583057 w 6363911"/>
                <a:gd name="connsiteY27" fmla="*/ 4060330 h 4535751"/>
                <a:gd name="connsiteX28" fmla="*/ 614445 w 6363911"/>
                <a:gd name="connsiteY28" fmla="*/ 4055566 h 4535751"/>
                <a:gd name="connsiteX29" fmla="*/ 645401 w 6363911"/>
                <a:gd name="connsiteY29" fmla="*/ 4041278 h 4535751"/>
                <a:gd name="connsiteX30" fmla="*/ 609249 w 6363911"/>
                <a:gd name="connsiteY30" fmla="*/ 4012706 h 4535751"/>
                <a:gd name="connsiteX31" fmla="*/ 603332 w 6363911"/>
                <a:gd name="connsiteY31" fmla="*/ 3958728 h 4535751"/>
                <a:gd name="connsiteX32" fmla="*/ 706519 w 6363911"/>
                <a:gd name="connsiteY32" fmla="*/ 3892847 h 4535751"/>
                <a:gd name="connsiteX33" fmla="*/ 814469 w 6363911"/>
                <a:gd name="connsiteY33" fmla="*/ 3892847 h 4535751"/>
                <a:gd name="connsiteX34" fmla="*/ 920038 w 6363911"/>
                <a:gd name="connsiteY34" fmla="*/ 3941266 h 4535751"/>
                <a:gd name="connsiteX35" fmla="*/ 1001001 w 6363911"/>
                <a:gd name="connsiteY35" fmla="*/ 3991272 h 4535751"/>
                <a:gd name="connsiteX36" fmla="*/ 1079582 w 6363911"/>
                <a:gd name="connsiteY36" fmla="*/ 4040485 h 4535751"/>
                <a:gd name="connsiteX37" fmla="*/ 1106570 w 6363911"/>
                <a:gd name="connsiteY37" fmla="*/ 4041278 h 4535751"/>
                <a:gd name="connsiteX38" fmla="*/ 1154194 w 6363911"/>
                <a:gd name="connsiteY38" fmla="*/ 4025403 h 4535751"/>
                <a:gd name="connsiteX39" fmla="*/ 1231188 w 6363911"/>
                <a:gd name="connsiteY39" fmla="*/ 3996829 h 4535751"/>
                <a:gd name="connsiteX40" fmla="*/ 1356600 w 6363911"/>
                <a:gd name="connsiteY40" fmla="*/ 4030166 h 4535751"/>
                <a:gd name="connsiteX41" fmla="*/ 1439151 w 6363911"/>
                <a:gd name="connsiteY41" fmla="*/ 4088904 h 4535751"/>
                <a:gd name="connsiteX42" fmla="*/ 1484395 w 6363911"/>
                <a:gd name="connsiteY42" fmla="*/ 4128591 h 4535751"/>
                <a:gd name="connsiteX43" fmla="*/ 1569326 w 6363911"/>
                <a:gd name="connsiteY43" fmla="*/ 4184154 h 4535751"/>
                <a:gd name="connsiteX44" fmla="*/ 1618538 w 6363911"/>
                <a:gd name="connsiteY44" fmla="*/ 4239716 h 4535751"/>
                <a:gd name="connsiteX45" fmla="*/ 1716169 w 6363911"/>
                <a:gd name="connsiteY45" fmla="*/ 4276229 h 4535751"/>
                <a:gd name="connsiteX46" fmla="*/ 1816181 w 6363911"/>
                <a:gd name="connsiteY46" fmla="*/ 4304010 h 4535751"/>
                <a:gd name="connsiteX47" fmla="*/ 1880476 w 6363911"/>
                <a:gd name="connsiteY47" fmla="*/ 4349253 h 4535751"/>
                <a:gd name="connsiteX48" fmla="*/ 1925719 w 6363911"/>
                <a:gd name="connsiteY48" fmla="*/ 4373860 h 4535751"/>
                <a:gd name="connsiteX49" fmla="*/ 1958263 w 6363911"/>
                <a:gd name="connsiteY49" fmla="*/ 4402435 h 4535751"/>
                <a:gd name="connsiteX50" fmla="*/ 2127332 w 6363911"/>
                <a:gd name="connsiteY50" fmla="*/ 4447678 h 4535751"/>
                <a:gd name="connsiteX51" fmla="*/ 2219407 w 6363911"/>
                <a:gd name="connsiteY51" fmla="*/ 4527053 h 4535751"/>
                <a:gd name="connsiteX52" fmla="*/ 2276125 w 6363911"/>
                <a:gd name="connsiteY52" fmla="*/ 4531818 h 4535751"/>
                <a:gd name="connsiteX53" fmla="*/ 2302319 w 6363911"/>
                <a:gd name="connsiteY53" fmla="*/ 4498480 h 4535751"/>
                <a:gd name="connsiteX54" fmla="*/ 2328151 w 6363911"/>
                <a:gd name="connsiteY54" fmla="*/ 4478635 h 4535751"/>
                <a:gd name="connsiteX55" fmla="*/ 2398000 w 6363911"/>
                <a:gd name="connsiteY55" fmla="*/ 4398466 h 4535751"/>
                <a:gd name="connsiteX56" fmla="*/ 2493251 w 6363911"/>
                <a:gd name="connsiteY56" fmla="*/ 4357191 h 4535751"/>
                <a:gd name="connsiteX57" fmla="*/ 2602356 w 6363911"/>
                <a:gd name="connsiteY57" fmla="*/ 4236544 h 4535751"/>
                <a:gd name="connsiteX58" fmla="*/ 2673432 w 6363911"/>
                <a:gd name="connsiteY58" fmla="*/ 4139704 h 4535751"/>
                <a:gd name="connsiteX59" fmla="*/ 2786938 w 6363911"/>
                <a:gd name="connsiteY59" fmla="*/ 4075410 h 4535751"/>
                <a:gd name="connsiteX60" fmla="*/ 2917907 w 6363911"/>
                <a:gd name="connsiteY60" fmla="*/ 3997622 h 4535751"/>
                <a:gd name="connsiteX61" fmla="*/ 3006807 w 6363911"/>
                <a:gd name="connsiteY61" fmla="*/ 3935710 h 4535751"/>
                <a:gd name="connsiteX62" fmla="*/ 3086182 w 6363911"/>
                <a:gd name="connsiteY62" fmla="*/ 3920629 h 4535751"/>
                <a:gd name="connsiteX63" fmla="*/ 3162382 w 6363911"/>
                <a:gd name="connsiteY63" fmla="*/ 3931741 h 4535751"/>
                <a:gd name="connsiteX64" fmla="*/ 3248107 w 6363911"/>
                <a:gd name="connsiteY64" fmla="*/ 3918247 h 4535751"/>
                <a:gd name="connsiteX65" fmla="*/ 3238582 w 6363911"/>
                <a:gd name="connsiteY65" fmla="*/ 3887291 h 4535751"/>
                <a:gd name="connsiteX66" fmla="*/ 3251282 w 6363911"/>
                <a:gd name="connsiteY66" fmla="*/ 3868241 h 4535751"/>
                <a:gd name="connsiteX67" fmla="*/ 3276682 w 6363911"/>
                <a:gd name="connsiteY67" fmla="*/ 3849191 h 4535751"/>
                <a:gd name="connsiteX68" fmla="*/ 3248900 w 6363911"/>
                <a:gd name="connsiteY68" fmla="*/ 3725366 h 4535751"/>
                <a:gd name="connsiteX69" fmla="*/ 3133807 w 6363911"/>
                <a:gd name="connsiteY69" fmla="*/ 3747591 h 4535751"/>
                <a:gd name="connsiteX70" fmla="*/ 3041300 w 6363911"/>
                <a:gd name="connsiteY70" fmla="*/ 3782518 h 4535751"/>
                <a:gd name="connsiteX71" fmla="*/ 3022682 w 6363911"/>
                <a:gd name="connsiteY71" fmla="*/ 3731716 h 4535751"/>
                <a:gd name="connsiteX72" fmla="*/ 3111582 w 6363911"/>
                <a:gd name="connsiteY72" fmla="*/ 3690441 h 4535751"/>
                <a:gd name="connsiteX73" fmla="*/ 3175082 w 6363911"/>
                <a:gd name="connsiteY73" fmla="*/ 3623766 h 4535751"/>
                <a:gd name="connsiteX74" fmla="*/ 3225882 w 6363911"/>
                <a:gd name="connsiteY74" fmla="*/ 3595191 h 4535751"/>
                <a:gd name="connsiteX75" fmla="*/ 3283032 w 6363911"/>
                <a:gd name="connsiteY75" fmla="*/ 3544391 h 4535751"/>
                <a:gd name="connsiteX76" fmla="*/ 3330657 w 6363911"/>
                <a:gd name="connsiteY76" fmla="*/ 3534866 h 4535751"/>
                <a:gd name="connsiteX77" fmla="*/ 3362407 w 6363911"/>
                <a:gd name="connsiteY77" fmla="*/ 3490416 h 4535751"/>
                <a:gd name="connsiteX78" fmla="*/ 3441782 w 6363911"/>
                <a:gd name="connsiteY78" fmla="*/ 3461841 h 4535751"/>
                <a:gd name="connsiteX79" fmla="*/ 3467182 w 6363911"/>
                <a:gd name="connsiteY79" fmla="*/ 3398341 h 4535751"/>
                <a:gd name="connsiteX80" fmla="*/ 3514807 w 6363911"/>
                <a:gd name="connsiteY80" fmla="*/ 3398341 h 4535751"/>
                <a:gd name="connsiteX81" fmla="*/ 3603707 w 6363911"/>
                <a:gd name="connsiteY81" fmla="*/ 3347541 h 4535751"/>
                <a:gd name="connsiteX82" fmla="*/ 3673557 w 6363911"/>
                <a:gd name="connsiteY82" fmla="*/ 3328491 h 4535751"/>
                <a:gd name="connsiteX83" fmla="*/ 3743407 w 6363911"/>
                <a:gd name="connsiteY83" fmla="*/ 3312616 h 4535751"/>
                <a:gd name="connsiteX84" fmla="*/ 3797382 w 6363911"/>
                <a:gd name="connsiteY84" fmla="*/ 3274516 h 4535751"/>
                <a:gd name="connsiteX85" fmla="*/ 3797382 w 6363911"/>
                <a:gd name="connsiteY85" fmla="*/ 3220541 h 4535751"/>
                <a:gd name="connsiteX86" fmla="*/ 3816000 w 6363911"/>
                <a:gd name="connsiteY86" fmla="*/ 3131643 h 4535751"/>
                <a:gd name="connsiteX87" fmla="*/ 3762457 w 6363911"/>
                <a:gd name="connsiteY87" fmla="*/ 3099891 h 4535751"/>
                <a:gd name="connsiteX88" fmla="*/ 3698957 w 6363911"/>
                <a:gd name="connsiteY88" fmla="*/ 3045916 h 4535751"/>
                <a:gd name="connsiteX89" fmla="*/ 3752932 w 6363911"/>
                <a:gd name="connsiteY89" fmla="*/ 2928441 h 4535751"/>
                <a:gd name="connsiteX90" fmla="*/ 3727532 w 6363911"/>
                <a:gd name="connsiteY90" fmla="*/ 2896691 h 4535751"/>
                <a:gd name="connsiteX91" fmla="*/ 3676732 w 6363911"/>
                <a:gd name="connsiteY91" fmla="*/ 2833191 h 4535751"/>
                <a:gd name="connsiteX92" fmla="*/ 3664032 w 6363911"/>
                <a:gd name="connsiteY92" fmla="*/ 2814141 h 4535751"/>
                <a:gd name="connsiteX93" fmla="*/ 3681494 w 6363911"/>
                <a:gd name="connsiteY93" fmla="*/ 2767310 h 4535751"/>
                <a:gd name="connsiteX94" fmla="*/ 3733089 w 6363911"/>
                <a:gd name="connsiteY94" fmla="*/ 2687142 h 4535751"/>
                <a:gd name="connsiteX95" fmla="*/ 3748169 w 6363911"/>
                <a:gd name="connsiteY95" fmla="*/ 2641897 h 4535751"/>
                <a:gd name="connsiteX96" fmla="*/ 3849769 w 6363911"/>
                <a:gd name="connsiteY96" fmla="*/ 2628404 h 4535751"/>
                <a:gd name="connsiteX97" fmla="*/ 3915651 w 6363911"/>
                <a:gd name="connsiteY97" fmla="*/ 2560141 h 4535751"/>
                <a:gd name="connsiteX98" fmla="*/ 3947763 w 6363911"/>
                <a:gd name="connsiteY98" fmla="*/ 2564906 h 4535751"/>
                <a:gd name="connsiteX99" fmla="*/ 4005345 w 6363911"/>
                <a:gd name="connsiteY99" fmla="*/ 2495848 h 4535751"/>
                <a:gd name="connsiteX100" fmla="*/ 4090276 w 6363911"/>
                <a:gd name="connsiteY100" fmla="*/ 2480766 h 4535751"/>
                <a:gd name="connsiteX101" fmla="*/ 4128376 w 6363911"/>
                <a:gd name="connsiteY101" fmla="*/ 2503785 h 4535751"/>
                <a:gd name="connsiteX102" fmla="*/ 4214101 w 6363911"/>
                <a:gd name="connsiteY102" fmla="*/ 2636340 h 4535751"/>
                <a:gd name="connsiteX103" fmla="*/ 4310939 w 6363911"/>
                <a:gd name="connsiteY103" fmla="*/ 2665709 h 4535751"/>
                <a:gd name="connsiteX104" fmla="*/ 4287126 w 6363911"/>
                <a:gd name="connsiteY104" fmla="*/ 2748260 h 4535751"/>
                <a:gd name="connsiteX105" fmla="*/ 4374438 w 6363911"/>
                <a:gd name="connsiteY105" fmla="*/ 2795091 h 4535751"/>
                <a:gd name="connsiteX106" fmla="*/ 4433970 w 6363911"/>
                <a:gd name="connsiteY106" fmla="*/ 2847478 h 4535751"/>
                <a:gd name="connsiteX107" fmla="*/ 4453813 w 6363911"/>
                <a:gd name="connsiteY107" fmla="*/ 2954635 h 4535751"/>
                <a:gd name="connsiteX108" fmla="*/ 4506201 w 6363911"/>
                <a:gd name="connsiteY108" fmla="*/ 3034804 h 4535751"/>
                <a:gd name="connsiteX109" fmla="*/ 4552238 w 6363911"/>
                <a:gd name="connsiteY109" fmla="*/ 3091953 h 4535751"/>
                <a:gd name="connsiteX110" fmla="*/ 4565300 w 6363911"/>
                <a:gd name="connsiteY110" fmla="*/ 3153868 h 4535751"/>
                <a:gd name="connsiteX111" fmla="*/ 4609750 w 6363911"/>
                <a:gd name="connsiteY111" fmla="*/ 3207843 h 4535751"/>
                <a:gd name="connsiteX112" fmla="*/ 4647850 w 6363911"/>
                <a:gd name="connsiteY112" fmla="*/ 3204668 h 4535751"/>
                <a:gd name="connsiteX113" fmla="*/ 4749089 w 6363911"/>
                <a:gd name="connsiteY113" fmla="*/ 3203872 h 4535751"/>
                <a:gd name="connsiteX114" fmla="*/ 4822907 w 6363911"/>
                <a:gd name="connsiteY114" fmla="*/ 3077666 h 4535751"/>
                <a:gd name="connsiteX115" fmla="*/ 4889582 w 6363911"/>
                <a:gd name="connsiteY115" fmla="*/ 2912566 h 4535751"/>
                <a:gd name="connsiteX116" fmla="*/ 4924507 w 6363911"/>
                <a:gd name="connsiteY116" fmla="*/ 2772866 h 4535751"/>
                <a:gd name="connsiteX117" fmla="*/ 4975307 w 6363911"/>
                <a:gd name="connsiteY117" fmla="*/ 2703016 h 4535751"/>
                <a:gd name="connsiteX118" fmla="*/ 5048332 w 6363911"/>
                <a:gd name="connsiteY118" fmla="*/ 2722066 h 4535751"/>
                <a:gd name="connsiteX119" fmla="*/ 5105482 w 6363911"/>
                <a:gd name="connsiteY119" fmla="*/ 2753816 h 4535751"/>
                <a:gd name="connsiteX120" fmla="*/ 5184857 w 6363911"/>
                <a:gd name="connsiteY120" fmla="*/ 2795091 h 4535751"/>
                <a:gd name="connsiteX121" fmla="*/ 5365832 w 6363911"/>
                <a:gd name="connsiteY121" fmla="*/ 2836366 h 4535751"/>
                <a:gd name="connsiteX122" fmla="*/ 5511450 w 6363911"/>
                <a:gd name="connsiteY122" fmla="*/ 2893518 h 4535751"/>
                <a:gd name="connsiteX123" fmla="*/ 5578557 w 6363911"/>
                <a:gd name="connsiteY123" fmla="*/ 2842716 h 4535751"/>
                <a:gd name="connsiteX124" fmla="*/ 5530932 w 6363911"/>
                <a:gd name="connsiteY124" fmla="*/ 2728416 h 4535751"/>
                <a:gd name="connsiteX125" fmla="*/ 5565857 w 6363911"/>
                <a:gd name="connsiteY125" fmla="*/ 2687141 h 4535751"/>
                <a:gd name="connsiteX126" fmla="*/ 5603525 w 6363911"/>
                <a:gd name="connsiteY126" fmla="*/ 2680793 h 4535751"/>
                <a:gd name="connsiteX127" fmla="*/ 5584475 w 6363911"/>
                <a:gd name="connsiteY127" fmla="*/ 2636343 h 4535751"/>
                <a:gd name="connsiteX128" fmla="*/ 5489657 w 6363911"/>
                <a:gd name="connsiteY128" fmla="*/ 2598241 h 4535751"/>
                <a:gd name="connsiteX129" fmla="*/ 5492832 w 6363911"/>
                <a:gd name="connsiteY129" fmla="*/ 2534741 h 4535751"/>
                <a:gd name="connsiteX130" fmla="*/ 5578557 w 6363911"/>
                <a:gd name="connsiteY130" fmla="*/ 2436316 h 4535751"/>
                <a:gd name="connsiteX131" fmla="*/ 5524582 w 6363911"/>
                <a:gd name="connsiteY131" fmla="*/ 2356941 h 4535751"/>
                <a:gd name="connsiteX132" fmla="*/ 5543632 w 6363911"/>
                <a:gd name="connsiteY132" fmla="*/ 2315666 h 4535751"/>
                <a:gd name="connsiteX133" fmla="*/ 5603957 w 6363911"/>
                <a:gd name="connsiteY133" fmla="*/ 2302966 h 4535751"/>
                <a:gd name="connsiteX134" fmla="*/ 5715082 w 6363911"/>
                <a:gd name="connsiteY134" fmla="*/ 2331541 h 4535751"/>
                <a:gd name="connsiteX135" fmla="*/ 5835732 w 6363911"/>
                <a:gd name="connsiteY135" fmla="*/ 2299791 h 4535751"/>
                <a:gd name="connsiteX136" fmla="*/ 6064332 w 6363911"/>
                <a:gd name="connsiteY136" fmla="*/ 2312491 h 4535751"/>
                <a:gd name="connsiteX137" fmla="*/ 6223082 w 6363911"/>
                <a:gd name="connsiteY137" fmla="*/ 2331541 h 4535751"/>
                <a:gd name="connsiteX138" fmla="*/ 6331032 w 6363911"/>
                <a:gd name="connsiteY138" fmla="*/ 2325191 h 4535751"/>
                <a:gd name="connsiteX139" fmla="*/ 6362782 w 6363911"/>
                <a:gd name="connsiteY139" fmla="*/ 2236291 h 4535751"/>
                <a:gd name="connsiteX140" fmla="*/ 6299282 w 6363911"/>
                <a:gd name="connsiteY140" fmla="*/ 2102941 h 4535751"/>
                <a:gd name="connsiteX141" fmla="*/ 6292932 w 6363911"/>
                <a:gd name="connsiteY141" fmla="*/ 2033091 h 4535751"/>
                <a:gd name="connsiteX142" fmla="*/ 6273882 w 6363911"/>
                <a:gd name="connsiteY142" fmla="*/ 1969591 h 4535751"/>
                <a:gd name="connsiteX143" fmla="*/ 6261182 w 6363911"/>
                <a:gd name="connsiteY143" fmla="*/ 1937841 h 4535751"/>
                <a:gd name="connsiteX144" fmla="*/ 6242132 w 6363911"/>
                <a:gd name="connsiteY144" fmla="*/ 1899741 h 4535751"/>
                <a:gd name="connsiteX145" fmla="*/ 6235782 w 6363911"/>
                <a:gd name="connsiteY145" fmla="*/ 1874341 h 4535751"/>
                <a:gd name="connsiteX146" fmla="*/ 6248482 w 6363911"/>
                <a:gd name="connsiteY146" fmla="*/ 1753691 h 4535751"/>
                <a:gd name="connsiteX147" fmla="*/ 6223082 w 6363911"/>
                <a:gd name="connsiteY147" fmla="*/ 1677491 h 4535751"/>
                <a:gd name="connsiteX148" fmla="*/ 6204032 w 6363911"/>
                <a:gd name="connsiteY148" fmla="*/ 1569541 h 4535751"/>
                <a:gd name="connsiteX149" fmla="*/ 6051632 w 6363911"/>
                <a:gd name="connsiteY149" fmla="*/ 1474291 h 4535751"/>
                <a:gd name="connsiteX150" fmla="*/ 5994482 w 6363911"/>
                <a:gd name="connsiteY150" fmla="*/ 1461591 h 4535751"/>
                <a:gd name="connsiteX151" fmla="*/ 5956382 w 6363911"/>
                <a:gd name="connsiteY151" fmla="*/ 1448891 h 4535751"/>
                <a:gd name="connsiteX152" fmla="*/ 5937332 w 6363911"/>
                <a:gd name="connsiteY152" fmla="*/ 1442541 h 4535751"/>
                <a:gd name="connsiteX153" fmla="*/ 5880182 w 6363911"/>
                <a:gd name="connsiteY153" fmla="*/ 1429841 h 4535751"/>
                <a:gd name="connsiteX154" fmla="*/ 5861132 w 6363911"/>
                <a:gd name="connsiteY154" fmla="*/ 1423491 h 4535751"/>
                <a:gd name="connsiteX155" fmla="*/ 5683332 w 6363911"/>
                <a:gd name="connsiteY155" fmla="*/ 1436191 h 4535751"/>
                <a:gd name="connsiteX156" fmla="*/ 5454732 w 6363911"/>
                <a:gd name="connsiteY156" fmla="*/ 1544141 h 4535751"/>
                <a:gd name="connsiteX157" fmla="*/ 5334082 w 6363911"/>
                <a:gd name="connsiteY157" fmla="*/ 1591766 h 4535751"/>
                <a:gd name="connsiteX158" fmla="*/ 5172157 w 6363911"/>
                <a:gd name="connsiteY158" fmla="*/ 1547316 h 4535751"/>
                <a:gd name="connsiteX159" fmla="*/ 5057857 w 6363911"/>
                <a:gd name="connsiteY159" fmla="*/ 1512391 h 4535751"/>
                <a:gd name="connsiteX160" fmla="*/ 4959000 w 6363911"/>
                <a:gd name="connsiteY160" fmla="*/ 1452068 h 4535751"/>
                <a:gd name="connsiteX161" fmla="*/ 4876450 w 6363911"/>
                <a:gd name="connsiteY161" fmla="*/ 1442543 h 4535751"/>
                <a:gd name="connsiteX162" fmla="*/ 4816125 w 6363911"/>
                <a:gd name="connsiteY162" fmla="*/ 1436193 h 4535751"/>
                <a:gd name="connsiteX163" fmla="*/ 4721307 w 6363911"/>
                <a:gd name="connsiteY163" fmla="*/ 1499691 h 4535751"/>
                <a:gd name="connsiteX164" fmla="*/ 4597482 w 6363911"/>
                <a:gd name="connsiteY164" fmla="*/ 1490166 h 4535751"/>
                <a:gd name="connsiteX165" fmla="*/ 4518107 w 6363911"/>
                <a:gd name="connsiteY165" fmla="*/ 1464766 h 4535751"/>
                <a:gd name="connsiteX166" fmla="*/ 4448257 w 6363911"/>
                <a:gd name="connsiteY166" fmla="*/ 1474291 h 4535751"/>
                <a:gd name="connsiteX167" fmla="*/ 4343482 w 6363911"/>
                <a:gd name="connsiteY167" fmla="*/ 1407616 h 4535751"/>
                <a:gd name="connsiteX168" fmla="*/ 4267282 w 6363911"/>
                <a:gd name="connsiteY168" fmla="*/ 1423491 h 4535751"/>
                <a:gd name="connsiteX169" fmla="*/ 4162507 w 6363911"/>
                <a:gd name="connsiteY169" fmla="*/ 1366341 h 4535751"/>
                <a:gd name="connsiteX170" fmla="*/ 4076782 w 6363911"/>
                <a:gd name="connsiteY170" fmla="*/ 1309191 h 4535751"/>
                <a:gd name="connsiteX171" fmla="*/ 4019632 w 6363911"/>
                <a:gd name="connsiteY171" fmla="*/ 1242516 h 4535751"/>
                <a:gd name="connsiteX172" fmla="*/ 3870407 w 6363911"/>
                <a:gd name="connsiteY172" fmla="*/ 1286966 h 4535751"/>
                <a:gd name="connsiteX173" fmla="*/ 3740232 w 6363911"/>
                <a:gd name="connsiteY173" fmla="*/ 1271091 h 4535751"/>
                <a:gd name="connsiteX174" fmla="*/ 3644982 w 6363911"/>
                <a:gd name="connsiteY174" fmla="*/ 1255216 h 4535751"/>
                <a:gd name="connsiteX175" fmla="*/ 3565607 w 6363911"/>
                <a:gd name="connsiteY175" fmla="*/ 1277441 h 4535751"/>
                <a:gd name="connsiteX176" fmla="*/ 3479882 w 6363911"/>
                <a:gd name="connsiteY176" fmla="*/ 1404441 h 4535751"/>
                <a:gd name="connsiteX177" fmla="*/ 3508025 w 6363911"/>
                <a:gd name="connsiteY177" fmla="*/ 1499693 h 4535751"/>
                <a:gd name="connsiteX178" fmla="*/ 3457657 w 6363911"/>
                <a:gd name="connsiteY178" fmla="*/ 1506041 h 4535751"/>
                <a:gd name="connsiteX179" fmla="*/ 3349707 w 6363911"/>
                <a:gd name="connsiteY179" fmla="*/ 1563191 h 4535751"/>
                <a:gd name="connsiteX180" fmla="*/ 3273507 w 6363911"/>
                <a:gd name="connsiteY180" fmla="*/ 1521916 h 4535751"/>
                <a:gd name="connsiteX181" fmla="*/ 3222707 w 6363911"/>
                <a:gd name="connsiteY181" fmla="*/ 1477466 h 4535751"/>
                <a:gd name="connsiteX182" fmla="*/ 3168732 w 6363911"/>
                <a:gd name="connsiteY182" fmla="*/ 1429841 h 4535751"/>
                <a:gd name="connsiteX183" fmla="*/ 3149682 w 6363911"/>
                <a:gd name="connsiteY183" fmla="*/ 1410791 h 4535751"/>
                <a:gd name="connsiteX184" fmla="*/ 3143332 w 6363911"/>
                <a:gd name="connsiteY184" fmla="*/ 1439366 h 4535751"/>
                <a:gd name="connsiteX185" fmla="*/ 3121107 w 6363911"/>
                <a:gd name="connsiteY185" fmla="*/ 1413966 h 4535751"/>
                <a:gd name="connsiteX186" fmla="*/ 3086182 w 6363911"/>
                <a:gd name="connsiteY186" fmla="*/ 1394916 h 4535751"/>
                <a:gd name="connsiteX187" fmla="*/ 3070307 w 6363911"/>
                <a:gd name="connsiteY187" fmla="*/ 1359991 h 4535751"/>
                <a:gd name="connsiteX188" fmla="*/ 3035382 w 6363911"/>
                <a:gd name="connsiteY188" fmla="*/ 1321891 h 4535751"/>
                <a:gd name="connsiteX189" fmla="*/ 3009982 w 6363911"/>
                <a:gd name="connsiteY189" fmla="*/ 1271091 h 4535751"/>
                <a:gd name="connsiteX190" fmla="*/ 3022682 w 6363911"/>
                <a:gd name="connsiteY190" fmla="*/ 1232991 h 4535751"/>
                <a:gd name="connsiteX191" fmla="*/ 3003632 w 6363911"/>
                <a:gd name="connsiteY191" fmla="*/ 1213941 h 4535751"/>
                <a:gd name="connsiteX192" fmla="*/ 2978232 w 6363911"/>
                <a:gd name="connsiteY192" fmla="*/ 1194891 h 4535751"/>
                <a:gd name="connsiteX193" fmla="*/ 2959182 w 6363911"/>
                <a:gd name="connsiteY193" fmla="*/ 1169491 h 4535751"/>
                <a:gd name="connsiteX194" fmla="*/ 2927432 w 6363911"/>
                <a:gd name="connsiteY194" fmla="*/ 1166316 h 4535751"/>
                <a:gd name="connsiteX195" fmla="*/ 2854407 w 6363911"/>
                <a:gd name="connsiteY195" fmla="*/ 1102816 h 4535751"/>
                <a:gd name="connsiteX196" fmla="*/ 2816307 w 6363911"/>
                <a:gd name="connsiteY196" fmla="*/ 1086941 h 4535751"/>
                <a:gd name="connsiteX197" fmla="*/ 2778207 w 6363911"/>
                <a:gd name="connsiteY197" fmla="*/ 1052016 h 4535751"/>
                <a:gd name="connsiteX198" fmla="*/ 2794082 w 6363911"/>
                <a:gd name="connsiteY198" fmla="*/ 1004391 h 4535751"/>
                <a:gd name="connsiteX199" fmla="*/ 2749632 w 6363911"/>
                <a:gd name="connsiteY199" fmla="*/ 966291 h 4535751"/>
                <a:gd name="connsiteX200" fmla="*/ 2711532 w 6363911"/>
                <a:gd name="connsiteY200" fmla="*/ 928191 h 4535751"/>
                <a:gd name="connsiteX201" fmla="*/ 2692482 w 6363911"/>
                <a:gd name="connsiteY201" fmla="*/ 915491 h 4535751"/>
                <a:gd name="connsiteX202" fmla="*/ 2648032 w 6363911"/>
                <a:gd name="connsiteY202" fmla="*/ 871041 h 4535751"/>
                <a:gd name="connsiteX203" fmla="*/ 2622632 w 6363911"/>
                <a:gd name="connsiteY203" fmla="*/ 832941 h 4535751"/>
                <a:gd name="connsiteX204" fmla="*/ 2590882 w 6363911"/>
                <a:gd name="connsiteY204" fmla="*/ 801191 h 4535751"/>
                <a:gd name="connsiteX205" fmla="*/ 2578182 w 6363911"/>
                <a:gd name="connsiteY205" fmla="*/ 782141 h 4535751"/>
                <a:gd name="connsiteX206" fmla="*/ 2514682 w 6363911"/>
                <a:gd name="connsiteY206" fmla="*/ 744041 h 4535751"/>
                <a:gd name="connsiteX207" fmla="*/ 2495632 w 6363911"/>
                <a:gd name="connsiteY207" fmla="*/ 724991 h 4535751"/>
                <a:gd name="connsiteX208" fmla="*/ 2444832 w 6363911"/>
                <a:gd name="connsiteY208" fmla="*/ 693241 h 4535751"/>
                <a:gd name="connsiteX209" fmla="*/ 2368632 w 6363911"/>
                <a:gd name="connsiteY209" fmla="*/ 642441 h 4535751"/>
                <a:gd name="connsiteX210" fmla="*/ 2324182 w 6363911"/>
                <a:gd name="connsiteY210" fmla="*/ 585291 h 4535751"/>
                <a:gd name="connsiteX211" fmla="*/ 2286082 w 6363911"/>
                <a:gd name="connsiteY211" fmla="*/ 547191 h 4535751"/>
                <a:gd name="connsiteX212" fmla="*/ 2260682 w 6363911"/>
                <a:gd name="connsiteY212" fmla="*/ 496391 h 4535751"/>
                <a:gd name="connsiteX213" fmla="*/ 2216232 w 6363911"/>
                <a:gd name="connsiteY213" fmla="*/ 350341 h 4535751"/>
                <a:gd name="connsiteX214" fmla="*/ 2203532 w 6363911"/>
                <a:gd name="connsiteY214" fmla="*/ 331291 h 4535751"/>
                <a:gd name="connsiteX215" fmla="*/ 2197182 w 6363911"/>
                <a:gd name="connsiteY215" fmla="*/ 312241 h 4535751"/>
                <a:gd name="connsiteX216" fmla="*/ 2171782 w 6363911"/>
                <a:gd name="connsiteY216" fmla="*/ 274141 h 4535751"/>
                <a:gd name="connsiteX217" fmla="*/ 2114632 w 6363911"/>
                <a:gd name="connsiteY217" fmla="*/ 134441 h 4535751"/>
                <a:gd name="connsiteX218" fmla="*/ 2089232 w 6363911"/>
                <a:gd name="connsiteY218" fmla="*/ 96341 h 4535751"/>
                <a:gd name="connsiteX219" fmla="*/ 2063832 w 6363911"/>
                <a:gd name="connsiteY219" fmla="*/ 89991 h 4535751"/>
                <a:gd name="connsiteX220" fmla="*/ 1993982 w 6363911"/>
                <a:gd name="connsiteY220" fmla="*/ 58241 h 4535751"/>
                <a:gd name="connsiteX221" fmla="*/ 1974932 w 6363911"/>
                <a:gd name="connsiteY221" fmla="*/ 45541 h 4535751"/>
                <a:gd name="connsiteX222" fmla="*/ 1676482 w 6363911"/>
                <a:gd name="connsiteY222" fmla="*/ 26491 h 4535751"/>
                <a:gd name="connsiteX223" fmla="*/ 755732 w 6363911"/>
                <a:gd name="connsiteY223" fmla="*/ 13791 h 4535751"/>
                <a:gd name="connsiteX224" fmla="*/ 495382 w 6363911"/>
                <a:gd name="connsiteY224" fmla="*/ 1091 h 4535751"/>
                <a:gd name="connsiteX225" fmla="*/ 444582 w 6363911"/>
                <a:gd name="connsiteY225" fmla="*/ 20141 h 4535751"/>
                <a:gd name="connsiteX226" fmla="*/ 127082 w 6363911"/>
                <a:gd name="connsiteY226" fmla="*/ 20141 h 4535751"/>
                <a:gd name="connsiteX227" fmla="*/ 38182 w 6363911"/>
                <a:gd name="connsiteY227" fmla="*/ 64591 h 4535751"/>
                <a:gd name="connsiteX228" fmla="*/ 19132 w 6363911"/>
                <a:gd name="connsiteY228" fmla="*/ 229691 h 4535751"/>
                <a:gd name="connsiteX229" fmla="*/ 82 w 6363911"/>
                <a:gd name="connsiteY229" fmla="*/ 369391 h 4535751"/>
                <a:gd name="connsiteX230" fmla="*/ 12782 w 6363911"/>
                <a:gd name="connsiteY230" fmla="*/ 470991 h 4535751"/>
                <a:gd name="connsiteX0" fmla="*/ 38124 w 6363853"/>
                <a:gd name="connsiteY0" fmla="*/ 83641 h 4535751"/>
                <a:gd name="connsiteX1" fmla="*/ 31774 w 6363853"/>
                <a:gd name="connsiteY1" fmla="*/ 121741 h 4535751"/>
                <a:gd name="connsiteX2" fmla="*/ 25424 w 6363853"/>
                <a:gd name="connsiteY2" fmla="*/ 140791 h 4535751"/>
                <a:gd name="connsiteX3" fmla="*/ 6374 w 6363853"/>
                <a:gd name="connsiteY3" fmla="*/ 223341 h 4535751"/>
                <a:gd name="connsiteX4" fmla="*/ 33362 w 6363853"/>
                <a:gd name="connsiteY4" fmla="*/ 928191 h 4535751"/>
                <a:gd name="connsiteX5" fmla="*/ 29392 w 6363853"/>
                <a:gd name="connsiteY5" fmla="*/ 1323478 h 4535751"/>
                <a:gd name="connsiteX6" fmla="*/ 32930 w 6363853"/>
                <a:gd name="connsiteY6" fmla="*/ 1629074 h 4535751"/>
                <a:gd name="connsiteX7" fmla="*/ 31774 w 6363853"/>
                <a:gd name="connsiteY7" fmla="*/ 1848941 h 4535751"/>
                <a:gd name="connsiteX8" fmla="*/ 29393 w 6363853"/>
                <a:gd name="connsiteY8" fmla="*/ 2653804 h 4535751"/>
                <a:gd name="connsiteX9" fmla="*/ 30980 w 6363853"/>
                <a:gd name="connsiteY9" fmla="*/ 2890341 h 4535751"/>
                <a:gd name="connsiteX10" fmla="*/ 30186 w 6363853"/>
                <a:gd name="connsiteY10" fmla="*/ 3131641 h 4535751"/>
                <a:gd name="connsiteX11" fmla="*/ 31774 w 6363853"/>
                <a:gd name="connsiteY11" fmla="*/ 3669804 h 4535751"/>
                <a:gd name="connsiteX12" fmla="*/ 61936 w 6363853"/>
                <a:gd name="connsiteY12" fmla="*/ 3692822 h 4535751"/>
                <a:gd name="connsiteX13" fmla="*/ 95274 w 6363853"/>
                <a:gd name="connsiteY13" fmla="*/ 3722191 h 4535751"/>
                <a:gd name="connsiteX14" fmla="*/ 133374 w 6363853"/>
                <a:gd name="connsiteY14" fmla="*/ 3734891 h 4535751"/>
                <a:gd name="connsiteX15" fmla="*/ 203224 w 6363853"/>
                <a:gd name="connsiteY15" fmla="*/ 3766641 h 4535751"/>
                <a:gd name="connsiteX16" fmla="*/ 279424 w 6363853"/>
                <a:gd name="connsiteY16" fmla="*/ 3823791 h 4535751"/>
                <a:gd name="connsiteX17" fmla="*/ 298474 w 6363853"/>
                <a:gd name="connsiteY17" fmla="*/ 3836491 h 4535751"/>
                <a:gd name="connsiteX18" fmla="*/ 311174 w 6363853"/>
                <a:gd name="connsiteY18" fmla="*/ 3855541 h 4535751"/>
                <a:gd name="connsiteX19" fmla="*/ 331018 w 6363853"/>
                <a:gd name="connsiteY19" fmla="*/ 3872210 h 4535751"/>
                <a:gd name="connsiteX20" fmla="*/ 369912 w 6363853"/>
                <a:gd name="connsiteY20" fmla="*/ 3899198 h 4535751"/>
                <a:gd name="connsiteX21" fmla="*/ 417537 w 6363853"/>
                <a:gd name="connsiteY21" fmla="*/ 3961110 h 4535751"/>
                <a:gd name="connsiteX22" fmla="*/ 404836 w 6363853"/>
                <a:gd name="connsiteY22" fmla="*/ 3993653 h 4535751"/>
                <a:gd name="connsiteX23" fmla="*/ 421073 w 6363853"/>
                <a:gd name="connsiteY23" fmla="*/ 4046043 h 4535751"/>
                <a:gd name="connsiteX24" fmla="*/ 466317 w 6363853"/>
                <a:gd name="connsiteY24" fmla="*/ 4012706 h 4535751"/>
                <a:gd name="connsiteX25" fmla="*/ 508818 w 6363853"/>
                <a:gd name="connsiteY25" fmla="*/ 4032547 h 4535751"/>
                <a:gd name="connsiteX26" fmla="*/ 545330 w 6363853"/>
                <a:gd name="connsiteY26" fmla="*/ 4084141 h 4535751"/>
                <a:gd name="connsiteX27" fmla="*/ 582999 w 6363853"/>
                <a:gd name="connsiteY27" fmla="*/ 4060330 h 4535751"/>
                <a:gd name="connsiteX28" fmla="*/ 614387 w 6363853"/>
                <a:gd name="connsiteY28" fmla="*/ 4055566 h 4535751"/>
                <a:gd name="connsiteX29" fmla="*/ 645343 w 6363853"/>
                <a:gd name="connsiteY29" fmla="*/ 4041278 h 4535751"/>
                <a:gd name="connsiteX30" fmla="*/ 609191 w 6363853"/>
                <a:gd name="connsiteY30" fmla="*/ 4012706 h 4535751"/>
                <a:gd name="connsiteX31" fmla="*/ 603274 w 6363853"/>
                <a:gd name="connsiteY31" fmla="*/ 3958728 h 4535751"/>
                <a:gd name="connsiteX32" fmla="*/ 706461 w 6363853"/>
                <a:gd name="connsiteY32" fmla="*/ 3892847 h 4535751"/>
                <a:gd name="connsiteX33" fmla="*/ 814411 w 6363853"/>
                <a:gd name="connsiteY33" fmla="*/ 3892847 h 4535751"/>
                <a:gd name="connsiteX34" fmla="*/ 919980 w 6363853"/>
                <a:gd name="connsiteY34" fmla="*/ 3941266 h 4535751"/>
                <a:gd name="connsiteX35" fmla="*/ 1000943 w 6363853"/>
                <a:gd name="connsiteY35" fmla="*/ 3991272 h 4535751"/>
                <a:gd name="connsiteX36" fmla="*/ 1079524 w 6363853"/>
                <a:gd name="connsiteY36" fmla="*/ 4040485 h 4535751"/>
                <a:gd name="connsiteX37" fmla="*/ 1106512 w 6363853"/>
                <a:gd name="connsiteY37" fmla="*/ 4041278 h 4535751"/>
                <a:gd name="connsiteX38" fmla="*/ 1154136 w 6363853"/>
                <a:gd name="connsiteY38" fmla="*/ 4025403 h 4535751"/>
                <a:gd name="connsiteX39" fmla="*/ 1231130 w 6363853"/>
                <a:gd name="connsiteY39" fmla="*/ 3996829 h 4535751"/>
                <a:gd name="connsiteX40" fmla="*/ 1356542 w 6363853"/>
                <a:gd name="connsiteY40" fmla="*/ 4030166 h 4535751"/>
                <a:gd name="connsiteX41" fmla="*/ 1439093 w 6363853"/>
                <a:gd name="connsiteY41" fmla="*/ 4088904 h 4535751"/>
                <a:gd name="connsiteX42" fmla="*/ 1484337 w 6363853"/>
                <a:gd name="connsiteY42" fmla="*/ 4128591 h 4535751"/>
                <a:gd name="connsiteX43" fmla="*/ 1569268 w 6363853"/>
                <a:gd name="connsiteY43" fmla="*/ 4184154 h 4535751"/>
                <a:gd name="connsiteX44" fmla="*/ 1618480 w 6363853"/>
                <a:gd name="connsiteY44" fmla="*/ 4239716 h 4535751"/>
                <a:gd name="connsiteX45" fmla="*/ 1716111 w 6363853"/>
                <a:gd name="connsiteY45" fmla="*/ 4276229 h 4535751"/>
                <a:gd name="connsiteX46" fmla="*/ 1816123 w 6363853"/>
                <a:gd name="connsiteY46" fmla="*/ 4304010 h 4535751"/>
                <a:gd name="connsiteX47" fmla="*/ 1880418 w 6363853"/>
                <a:gd name="connsiteY47" fmla="*/ 4349253 h 4535751"/>
                <a:gd name="connsiteX48" fmla="*/ 1925661 w 6363853"/>
                <a:gd name="connsiteY48" fmla="*/ 4373860 h 4535751"/>
                <a:gd name="connsiteX49" fmla="*/ 1958205 w 6363853"/>
                <a:gd name="connsiteY49" fmla="*/ 4402435 h 4535751"/>
                <a:gd name="connsiteX50" fmla="*/ 2127274 w 6363853"/>
                <a:gd name="connsiteY50" fmla="*/ 4447678 h 4535751"/>
                <a:gd name="connsiteX51" fmla="*/ 2219349 w 6363853"/>
                <a:gd name="connsiteY51" fmla="*/ 4527053 h 4535751"/>
                <a:gd name="connsiteX52" fmla="*/ 2276067 w 6363853"/>
                <a:gd name="connsiteY52" fmla="*/ 4531818 h 4535751"/>
                <a:gd name="connsiteX53" fmla="*/ 2302261 w 6363853"/>
                <a:gd name="connsiteY53" fmla="*/ 4498480 h 4535751"/>
                <a:gd name="connsiteX54" fmla="*/ 2328093 w 6363853"/>
                <a:gd name="connsiteY54" fmla="*/ 4478635 h 4535751"/>
                <a:gd name="connsiteX55" fmla="*/ 2397942 w 6363853"/>
                <a:gd name="connsiteY55" fmla="*/ 4398466 h 4535751"/>
                <a:gd name="connsiteX56" fmla="*/ 2493193 w 6363853"/>
                <a:gd name="connsiteY56" fmla="*/ 4357191 h 4535751"/>
                <a:gd name="connsiteX57" fmla="*/ 2602298 w 6363853"/>
                <a:gd name="connsiteY57" fmla="*/ 4236544 h 4535751"/>
                <a:gd name="connsiteX58" fmla="*/ 2673374 w 6363853"/>
                <a:gd name="connsiteY58" fmla="*/ 4139704 h 4535751"/>
                <a:gd name="connsiteX59" fmla="*/ 2786880 w 6363853"/>
                <a:gd name="connsiteY59" fmla="*/ 4075410 h 4535751"/>
                <a:gd name="connsiteX60" fmla="*/ 2917849 w 6363853"/>
                <a:gd name="connsiteY60" fmla="*/ 3997622 h 4535751"/>
                <a:gd name="connsiteX61" fmla="*/ 3006749 w 6363853"/>
                <a:gd name="connsiteY61" fmla="*/ 3935710 h 4535751"/>
                <a:gd name="connsiteX62" fmla="*/ 3086124 w 6363853"/>
                <a:gd name="connsiteY62" fmla="*/ 3920629 h 4535751"/>
                <a:gd name="connsiteX63" fmla="*/ 3162324 w 6363853"/>
                <a:gd name="connsiteY63" fmla="*/ 3931741 h 4535751"/>
                <a:gd name="connsiteX64" fmla="*/ 3248049 w 6363853"/>
                <a:gd name="connsiteY64" fmla="*/ 3918247 h 4535751"/>
                <a:gd name="connsiteX65" fmla="*/ 3238524 w 6363853"/>
                <a:gd name="connsiteY65" fmla="*/ 3887291 h 4535751"/>
                <a:gd name="connsiteX66" fmla="*/ 3251224 w 6363853"/>
                <a:gd name="connsiteY66" fmla="*/ 3868241 h 4535751"/>
                <a:gd name="connsiteX67" fmla="*/ 3276624 w 6363853"/>
                <a:gd name="connsiteY67" fmla="*/ 3849191 h 4535751"/>
                <a:gd name="connsiteX68" fmla="*/ 3248842 w 6363853"/>
                <a:gd name="connsiteY68" fmla="*/ 3725366 h 4535751"/>
                <a:gd name="connsiteX69" fmla="*/ 3133749 w 6363853"/>
                <a:gd name="connsiteY69" fmla="*/ 3747591 h 4535751"/>
                <a:gd name="connsiteX70" fmla="*/ 3041242 w 6363853"/>
                <a:gd name="connsiteY70" fmla="*/ 3782518 h 4535751"/>
                <a:gd name="connsiteX71" fmla="*/ 3022624 w 6363853"/>
                <a:gd name="connsiteY71" fmla="*/ 3731716 h 4535751"/>
                <a:gd name="connsiteX72" fmla="*/ 3111524 w 6363853"/>
                <a:gd name="connsiteY72" fmla="*/ 3690441 h 4535751"/>
                <a:gd name="connsiteX73" fmla="*/ 3175024 w 6363853"/>
                <a:gd name="connsiteY73" fmla="*/ 3623766 h 4535751"/>
                <a:gd name="connsiteX74" fmla="*/ 3225824 w 6363853"/>
                <a:gd name="connsiteY74" fmla="*/ 3595191 h 4535751"/>
                <a:gd name="connsiteX75" fmla="*/ 3282974 w 6363853"/>
                <a:gd name="connsiteY75" fmla="*/ 3544391 h 4535751"/>
                <a:gd name="connsiteX76" fmla="*/ 3330599 w 6363853"/>
                <a:gd name="connsiteY76" fmla="*/ 3534866 h 4535751"/>
                <a:gd name="connsiteX77" fmla="*/ 3362349 w 6363853"/>
                <a:gd name="connsiteY77" fmla="*/ 3490416 h 4535751"/>
                <a:gd name="connsiteX78" fmla="*/ 3441724 w 6363853"/>
                <a:gd name="connsiteY78" fmla="*/ 3461841 h 4535751"/>
                <a:gd name="connsiteX79" fmla="*/ 3467124 w 6363853"/>
                <a:gd name="connsiteY79" fmla="*/ 3398341 h 4535751"/>
                <a:gd name="connsiteX80" fmla="*/ 3514749 w 6363853"/>
                <a:gd name="connsiteY80" fmla="*/ 3398341 h 4535751"/>
                <a:gd name="connsiteX81" fmla="*/ 3603649 w 6363853"/>
                <a:gd name="connsiteY81" fmla="*/ 3347541 h 4535751"/>
                <a:gd name="connsiteX82" fmla="*/ 3673499 w 6363853"/>
                <a:gd name="connsiteY82" fmla="*/ 3328491 h 4535751"/>
                <a:gd name="connsiteX83" fmla="*/ 3743349 w 6363853"/>
                <a:gd name="connsiteY83" fmla="*/ 3312616 h 4535751"/>
                <a:gd name="connsiteX84" fmla="*/ 3797324 w 6363853"/>
                <a:gd name="connsiteY84" fmla="*/ 3274516 h 4535751"/>
                <a:gd name="connsiteX85" fmla="*/ 3797324 w 6363853"/>
                <a:gd name="connsiteY85" fmla="*/ 3220541 h 4535751"/>
                <a:gd name="connsiteX86" fmla="*/ 3815942 w 6363853"/>
                <a:gd name="connsiteY86" fmla="*/ 3131643 h 4535751"/>
                <a:gd name="connsiteX87" fmla="*/ 3762399 w 6363853"/>
                <a:gd name="connsiteY87" fmla="*/ 3099891 h 4535751"/>
                <a:gd name="connsiteX88" fmla="*/ 3698899 w 6363853"/>
                <a:gd name="connsiteY88" fmla="*/ 3045916 h 4535751"/>
                <a:gd name="connsiteX89" fmla="*/ 3752874 w 6363853"/>
                <a:gd name="connsiteY89" fmla="*/ 2928441 h 4535751"/>
                <a:gd name="connsiteX90" fmla="*/ 3727474 w 6363853"/>
                <a:gd name="connsiteY90" fmla="*/ 2896691 h 4535751"/>
                <a:gd name="connsiteX91" fmla="*/ 3676674 w 6363853"/>
                <a:gd name="connsiteY91" fmla="*/ 2833191 h 4535751"/>
                <a:gd name="connsiteX92" fmla="*/ 3663974 w 6363853"/>
                <a:gd name="connsiteY92" fmla="*/ 2814141 h 4535751"/>
                <a:gd name="connsiteX93" fmla="*/ 3681436 w 6363853"/>
                <a:gd name="connsiteY93" fmla="*/ 2767310 h 4535751"/>
                <a:gd name="connsiteX94" fmla="*/ 3733031 w 6363853"/>
                <a:gd name="connsiteY94" fmla="*/ 2687142 h 4535751"/>
                <a:gd name="connsiteX95" fmla="*/ 3748111 w 6363853"/>
                <a:gd name="connsiteY95" fmla="*/ 2641897 h 4535751"/>
                <a:gd name="connsiteX96" fmla="*/ 3849711 w 6363853"/>
                <a:gd name="connsiteY96" fmla="*/ 2628404 h 4535751"/>
                <a:gd name="connsiteX97" fmla="*/ 3915593 w 6363853"/>
                <a:gd name="connsiteY97" fmla="*/ 2560141 h 4535751"/>
                <a:gd name="connsiteX98" fmla="*/ 3947705 w 6363853"/>
                <a:gd name="connsiteY98" fmla="*/ 2564906 h 4535751"/>
                <a:gd name="connsiteX99" fmla="*/ 4005287 w 6363853"/>
                <a:gd name="connsiteY99" fmla="*/ 2495848 h 4535751"/>
                <a:gd name="connsiteX100" fmla="*/ 4090218 w 6363853"/>
                <a:gd name="connsiteY100" fmla="*/ 2480766 h 4535751"/>
                <a:gd name="connsiteX101" fmla="*/ 4128318 w 6363853"/>
                <a:gd name="connsiteY101" fmla="*/ 2503785 h 4535751"/>
                <a:gd name="connsiteX102" fmla="*/ 4214043 w 6363853"/>
                <a:gd name="connsiteY102" fmla="*/ 2636340 h 4535751"/>
                <a:gd name="connsiteX103" fmla="*/ 4310881 w 6363853"/>
                <a:gd name="connsiteY103" fmla="*/ 2665709 h 4535751"/>
                <a:gd name="connsiteX104" fmla="*/ 4287068 w 6363853"/>
                <a:gd name="connsiteY104" fmla="*/ 2748260 h 4535751"/>
                <a:gd name="connsiteX105" fmla="*/ 4374380 w 6363853"/>
                <a:gd name="connsiteY105" fmla="*/ 2795091 h 4535751"/>
                <a:gd name="connsiteX106" fmla="*/ 4433912 w 6363853"/>
                <a:gd name="connsiteY106" fmla="*/ 2847478 h 4535751"/>
                <a:gd name="connsiteX107" fmla="*/ 4453755 w 6363853"/>
                <a:gd name="connsiteY107" fmla="*/ 2954635 h 4535751"/>
                <a:gd name="connsiteX108" fmla="*/ 4506143 w 6363853"/>
                <a:gd name="connsiteY108" fmla="*/ 3034804 h 4535751"/>
                <a:gd name="connsiteX109" fmla="*/ 4552180 w 6363853"/>
                <a:gd name="connsiteY109" fmla="*/ 3091953 h 4535751"/>
                <a:gd name="connsiteX110" fmla="*/ 4565242 w 6363853"/>
                <a:gd name="connsiteY110" fmla="*/ 3153868 h 4535751"/>
                <a:gd name="connsiteX111" fmla="*/ 4609692 w 6363853"/>
                <a:gd name="connsiteY111" fmla="*/ 3207843 h 4535751"/>
                <a:gd name="connsiteX112" fmla="*/ 4647792 w 6363853"/>
                <a:gd name="connsiteY112" fmla="*/ 3204668 h 4535751"/>
                <a:gd name="connsiteX113" fmla="*/ 4749031 w 6363853"/>
                <a:gd name="connsiteY113" fmla="*/ 3203872 h 4535751"/>
                <a:gd name="connsiteX114" fmla="*/ 4822849 w 6363853"/>
                <a:gd name="connsiteY114" fmla="*/ 3077666 h 4535751"/>
                <a:gd name="connsiteX115" fmla="*/ 4889524 w 6363853"/>
                <a:gd name="connsiteY115" fmla="*/ 2912566 h 4535751"/>
                <a:gd name="connsiteX116" fmla="*/ 4924449 w 6363853"/>
                <a:gd name="connsiteY116" fmla="*/ 2772866 h 4535751"/>
                <a:gd name="connsiteX117" fmla="*/ 4975249 w 6363853"/>
                <a:gd name="connsiteY117" fmla="*/ 2703016 h 4535751"/>
                <a:gd name="connsiteX118" fmla="*/ 5048274 w 6363853"/>
                <a:gd name="connsiteY118" fmla="*/ 2722066 h 4535751"/>
                <a:gd name="connsiteX119" fmla="*/ 5105424 w 6363853"/>
                <a:gd name="connsiteY119" fmla="*/ 2753816 h 4535751"/>
                <a:gd name="connsiteX120" fmla="*/ 5184799 w 6363853"/>
                <a:gd name="connsiteY120" fmla="*/ 2795091 h 4535751"/>
                <a:gd name="connsiteX121" fmla="*/ 5365774 w 6363853"/>
                <a:gd name="connsiteY121" fmla="*/ 2836366 h 4535751"/>
                <a:gd name="connsiteX122" fmla="*/ 5511392 w 6363853"/>
                <a:gd name="connsiteY122" fmla="*/ 2893518 h 4535751"/>
                <a:gd name="connsiteX123" fmla="*/ 5578499 w 6363853"/>
                <a:gd name="connsiteY123" fmla="*/ 2842716 h 4535751"/>
                <a:gd name="connsiteX124" fmla="*/ 5530874 w 6363853"/>
                <a:gd name="connsiteY124" fmla="*/ 2728416 h 4535751"/>
                <a:gd name="connsiteX125" fmla="*/ 5565799 w 6363853"/>
                <a:gd name="connsiteY125" fmla="*/ 2687141 h 4535751"/>
                <a:gd name="connsiteX126" fmla="*/ 5603467 w 6363853"/>
                <a:gd name="connsiteY126" fmla="*/ 2680793 h 4535751"/>
                <a:gd name="connsiteX127" fmla="*/ 5584417 w 6363853"/>
                <a:gd name="connsiteY127" fmla="*/ 2636343 h 4535751"/>
                <a:gd name="connsiteX128" fmla="*/ 5489599 w 6363853"/>
                <a:gd name="connsiteY128" fmla="*/ 2598241 h 4535751"/>
                <a:gd name="connsiteX129" fmla="*/ 5492774 w 6363853"/>
                <a:gd name="connsiteY129" fmla="*/ 2534741 h 4535751"/>
                <a:gd name="connsiteX130" fmla="*/ 5578499 w 6363853"/>
                <a:gd name="connsiteY130" fmla="*/ 2436316 h 4535751"/>
                <a:gd name="connsiteX131" fmla="*/ 5524524 w 6363853"/>
                <a:gd name="connsiteY131" fmla="*/ 2356941 h 4535751"/>
                <a:gd name="connsiteX132" fmla="*/ 5543574 w 6363853"/>
                <a:gd name="connsiteY132" fmla="*/ 2315666 h 4535751"/>
                <a:gd name="connsiteX133" fmla="*/ 5603899 w 6363853"/>
                <a:gd name="connsiteY133" fmla="*/ 2302966 h 4535751"/>
                <a:gd name="connsiteX134" fmla="*/ 5715024 w 6363853"/>
                <a:gd name="connsiteY134" fmla="*/ 2331541 h 4535751"/>
                <a:gd name="connsiteX135" fmla="*/ 5835674 w 6363853"/>
                <a:gd name="connsiteY135" fmla="*/ 2299791 h 4535751"/>
                <a:gd name="connsiteX136" fmla="*/ 6064274 w 6363853"/>
                <a:gd name="connsiteY136" fmla="*/ 2312491 h 4535751"/>
                <a:gd name="connsiteX137" fmla="*/ 6223024 w 6363853"/>
                <a:gd name="connsiteY137" fmla="*/ 2331541 h 4535751"/>
                <a:gd name="connsiteX138" fmla="*/ 6330974 w 6363853"/>
                <a:gd name="connsiteY138" fmla="*/ 2325191 h 4535751"/>
                <a:gd name="connsiteX139" fmla="*/ 6362724 w 6363853"/>
                <a:gd name="connsiteY139" fmla="*/ 2236291 h 4535751"/>
                <a:gd name="connsiteX140" fmla="*/ 6299224 w 6363853"/>
                <a:gd name="connsiteY140" fmla="*/ 2102941 h 4535751"/>
                <a:gd name="connsiteX141" fmla="*/ 6292874 w 6363853"/>
                <a:gd name="connsiteY141" fmla="*/ 2033091 h 4535751"/>
                <a:gd name="connsiteX142" fmla="*/ 6273824 w 6363853"/>
                <a:gd name="connsiteY142" fmla="*/ 1969591 h 4535751"/>
                <a:gd name="connsiteX143" fmla="*/ 6261124 w 6363853"/>
                <a:gd name="connsiteY143" fmla="*/ 1937841 h 4535751"/>
                <a:gd name="connsiteX144" fmla="*/ 6242074 w 6363853"/>
                <a:gd name="connsiteY144" fmla="*/ 1899741 h 4535751"/>
                <a:gd name="connsiteX145" fmla="*/ 6235724 w 6363853"/>
                <a:gd name="connsiteY145" fmla="*/ 1874341 h 4535751"/>
                <a:gd name="connsiteX146" fmla="*/ 6248424 w 6363853"/>
                <a:gd name="connsiteY146" fmla="*/ 1753691 h 4535751"/>
                <a:gd name="connsiteX147" fmla="*/ 6223024 w 6363853"/>
                <a:gd name="connsiteY147" fmla="*/ 1677491 h 4535751"/>
                <a:gd name="connsiteX148" fmla="*/ 6203974 w 6363853"/>
                <a:gd name="connsiteY148" fmla="*/ 1569541 h 4535751"/>
                <a:gd name="connsiteX149" fmla="*/ 6051574 w 6363853"/>
                <a:gd name="connsiteY149" fmla="*/ 1474291 h 4535751"/>
                <a:gd name="connsiteX150" fmla="*/ 5994424 w 6363853"/>
                <a:gd name="connsiteY150" fmla="*/ 1461591 h 4535751"/>
                <a:gd name="connsiteX151" fmla="*/ 5956324 w 6363853"/>
                <a:gd name="connsiteY151" fmla="*/ 1448891 h 4535751"/>
                <a:gd name="connsiteX152" fmla="*/ 5937274 w 6363853"/>
                <a:gd name="connsiteY152" fmla="*/ 1442541 h 4535751"/>
                <a:gd name="connsiteX153" fmla="*/ 5880124 w 6363853"/>
                <a:gd name="connsiteY153" fmla="*/ 1429841 h 4535751"/>
                <a:gd name="connsiteX154" fmla="*/ 5861074 w 6363853"/>
                <a:gd name="connsiteY154" fmla="*/ 1423491 h 4535751"/>
                <a:gd name="connsiteX155" fmla="*/ 5683274 w 6363853"/>
                <a:gd name="connsiteY155" fmla="*/ 1436191 h 4535751"/>
                <a:gd name="connsiteX156" fmla="*/ 5454674 w 6363853"/>
                <a:gd name="connsiteY156" fmla="*/ 1544141 h 4535751"/>
                <a:gd name="connsiteX157" fmla="*/ 5334024 w 6363853"/>
                <a:gd name="connsiteY157" fmla="*/ 1591766 h 4535751"/>
                <a:gd name="connsiteX158" fmla="*/ 5172099 w 6363853"/>
                <a:gd name="connsiteY158" fmla="*/ 1547316 h 4535751"/>
                <a:gd name="connsiteX159" fmla="*/ 5057799 w 6363853"/>
                <a:gd name="connsiteY159" fmla="*/ 1512391 h 4535751"/>
                <a:gd name="connsiteX160" fmla="*/ 4958942 w 6363853"/>
                <a:gd name="connsiteY160" fmla="*/ 1452068 h 4535751"/>
                <a:gd name="connsiteX161" fmla="*/ 4876392 w 6363853"/>
                <a:gd name="connsiteY161" fmla="*/ 1442543 h 4535751"/>
                <a:gd name="connsiteX162" fmla="*/ 4816067 w 6363853"/>
                <a:gd name="connsiteY162" fmla="*/ 1436193 h 4535751"/>
                <a:gd name="connsiteX163" fmla="*/ 4721249 w 6363853"/>
                <a:gd name="connsiteY163" fmla="*/ 1499691 h 4535751"/>
                <a:gd name="connsiteX164" fmla="*/ 4597424 w 6363853"/>
                <a:gd name="connsiteY164" fmla="*/ 1490166 h 4535751"/>
                <a:gd name="connsiteX165" fmla="*/ 4518049 w 6363853"/>
                <a:gd name="connsiteY165" fmla="*/ 1464766 h 4535751"/>
                <a:gd name="connsiteX166" fmla="*/ 4448199 w 6363853"/>
                <a:gd name="connsiteY166" fmla="*/ 1474291 h 4535751"/>
                <a:gd name="connsiteX167" fmla="*/ 4343424 w 6363853"/>
                <a:gd name="connsiteY167" fmla="*/ 1407616 h 4535751"/>
                <a:gd name="connsiteX168" fmla="*/ 4267224 w 6363853"/>
                <a:gd name="connsiteY168" fmla="*/ 1423491 h 4535751"/>
                <a:gd name="connsiteX169" fmla="*/ 4162449 w 6363853"/>
                <a:gd name="connsiteY169" fmla="*/ 1366341 h 4535751"/>
                <a:gd name="connsiteX170" fmla="*/ 4076724 w 6363853"/>
                <a:gd name="connsiteY170" fmla="*/ 1309191 h 4535751"/>
                <a:gd name="connsiteX171" fmla="*/ 4019574 w 6363853"/>
                <a:gd name="connsiteY171" fmla="*/ 1242516 h 4535751"/>
                <a:gd name="connsiteX172" fmla="*/ 3870349 w 6363853"/>
                <a:gd name="connsiteY172" fmla="*/ 1286966 h 4535751"/>
                <a:gd name="connsiteX173" fmla="*/ 3740174 w 6363853"/>
                <a:gd name="connsiteY173" fmla="*/ 1271091 h 4535751"/>
                <a:gd name="connsiteX174" fmla="*/ 3644924 w 6363853"/>
                <a:gd name="connsiteY174" fmla="*/ 1255216 h 4535751"/>
                <a:gd name="connsiteX175" fmla="*/ 3565549 w 6363853"/>
                <a:gd name="connsiteY175" fmla="*/ 1277441 h 4535751"/>
                <a:gd name="connsiteX176" fmla="*/ 3479824 w 6363853"/>
                <a:gd name="connsiteY176" fmla="*/ 1404441 h 4535751"/>
                <a:gd name="connsiteX177" fmla="*/ 3507967 w 6363853"/>
                <a:gd name="connsiteY177" fmla="*/ 1499693 h 4535751"/>
                <a:gd name="connsiteX178" fmla="*/ 3457599 w 6363853"/>
                <a:gd name="connsiteY178" fmla="*/ 1506041 h 4535751"/>
                <a:gd name="connsiteX179" fmla="*/ 3349649 w 6363853"/>
                <a:gd name="connsiteY179" fmla="*/ 1563191 h 4535751"/>
                <a:gd name="connsiteX180" fmla="*/ 3273449 w 6363853"/>
                <a:gd name="connsiteY180" fmla="*/ 1521916 h 4535751"/>
                <a:gd name="connsiteX181" fmla="*/ 3222649 w 6363853"/>
                <a:gd name="connsiteY181" fmla="*/ 1477466 h 4535751"/>
                <a:gd name="connsiteX182" fmla="*/ 3168674 w 6363853"/>
                <a:gd name="connsiteY182" fmla="*/ 1429841 h 4535751"/>
                <a:gd name="connsiteX183" fmla="*/ 3149624 w 6363853"/>
                <a:gd name="connsiteY183" fmla="*/ 1410791 h 4535751"/>
                <a:gd name="connsiteX184" fmla="*/ 3143274 w 6363853"/>
                <a:gd name="connsiteY184" fmla="*/ 1439366 h 4535751"/>
                <a:gd name="connsiteX185" fmla="*/ 3121049 w 6363853"/>
                <a:gd name="connsiteY185" fmla="*/ 1413966 h 4535751"/>
                <a:gd name="connsiteX186" fmla="*/ 3086124 w 6363853"/>
                <a:gd name="connsiteY186" fmla="*/ 1394916 h 4535751"/>
                <a:gd name="connsiteX187" fmla="*/ 3070249 w 6363853"/>
                <a:gd name="connsiteY187" fmla="*/ 1359991 h 4535751"/>
                <a:gd name="connsiteX188" fmla="*/ 3035324 w 6363853"/>
                <a:gd name="connsiteY188" fmla="*/ 1321891 h 4535751"/>
                <a:gd name="connsiteX189" fmla="*/ 3009924 w 6363853"/>
                <a:gd name="connsiteY189" fmla="*/ 1271091 h 4535751"/>
                <a:gd name="connsiteX190" fmla="*/ 3022624 w 6363853"/>
                <a:gd name="connsiteY190" fmla="*/ 1232991 h 4535751"/>
                <a:gd name="connsiteX191" fmla="*/ 3003574 w 6363853"/>
                <a:gd name="connsiteY191" fmla="*/ 1213941 h 4535751"/>
                <a:gd name="connsiteX192" fmla="*/ 2978174 w 6363853"/>
                <a:gd name="connsiteY192" fmla="*/ 1194891 h 4535751"/>
                <a:gd name="connsiteX193" fmla="*/ 2959124 w 6363853"/>
                <a:gd name="connsiteY193" fmla="*/ 1169491 h 4535751"/>
                <a:gd name="connsiteX194" fmla="*/ 2927374 w 6363853"/>
                <a:gd name="connsiteY194" fmla="*/ 1166316 h 4535751"/>
                <a:gd name="connsiteX195" fmla="*/ 2854349 w 6363853"/>
                <a:gd name="connsiteY195" fmla="*/ 1102816 h 4535751"/>
                <a:gd name="connsiteX196" fmla="*/ 2816249 w 6363853"/>
                <a:gd name="connsiteY196" fmla="*/ 1086941 h 4535751"/>
                <a:gd name="connsiteX197" fmla="*/ 2778149 w 6363853"/>
                <a:gd name="connsiteY197" fmla="*/ 1052016 h 4535751"/>
                <a:gd name="connsiteX198" fmla="*/ 2794024 w 6363853"/>
                <a:gd name="connsiteY198" fmla="*/ 1004391 h 4535751"/>
                <a:gd name="connsiteX199" fmla="*/ 2749574 w 6363853"/>
                <a:gd name="connsiteY199" fmla="*/ 966291 h 4535751"/>
                <a:gd name="connsiteX200" fmla="*/ 2711474 w 6363853"/>
                <a:gd name="connsiteY200" fmla="*/ 928191 h 4535751"/>
                <a:gd name="connsiteX201" fmla="*/ 2692424 w 6363853"/>
                <a:gd name="connsiteY201" fmla="*/ 915491 h 4535751"/>
                <a:gd name="connsiteX202" fmla="*/ 2647974 w 6363853"/>
                <a:gd name="connsiteY202" fmla="*/ 871041 h 4535751"/>
                <a:gd name="connsiteX203" fmla="*/ 2622574 w 6363853"/>
                <a:gd name="connsiteY203" fmla="*/ 832941 h 4535751"/>
                <a:gd name="connsiteX204" fmla="*/ 2590824 w 6363853"/>
                <a:gd name="connsiteY204" fmla="*/ 801191 h 4535751"/>
                <a:gd name="connsiteX205" fmla="*/ 2578124 w 6363853"/>
                <a:gd name="connsiteY205" fmla="*/ 782141 h 4535751"/>
                <a:gd name="connsiteX206" fmla="*/ 2514624 w 6363853"/>
                <a:gd name="connsiteY206" fmla="*/ 744041 h 4535751"/>
                <a:gd name="connsiteX207" fmla="*/ 2495574 w 6363853"/>
                <a:gd name="connsiteY207" fmla="*/ 724991 h 4535751"/>
                <a:gd name="connsiteX208" fmla="*/ 2444774 w 6363853"/>
                <a:gd name="connsiteY208" fmla="*/ 693241 h 4535751"/>
                <a:gd name="connsiteX209" fmla="*/ 2368574 w 6363853"/>
                <a:gd name="connsiteY209" fmla="*/ 642441 h 4535751"/>
                <a:gd name="connsiteX210" fmla="*/ 2324124 w 6363853"/>
                <a:gd name="connsiteY210" fmla="*/ 585291 h 4535751"/>
                <a:gd name="connsiteX211" fmla="*/ 2286024 w 6363853"/>
                <a:gd name="connsiteY211" fmla="*/ 547191 h 4535751"/>
                <a:gd name="connsiteX212" fmla="*/ 2260624 w 6363853"/>
                <a:gd name="connsiteY212" fmla="*/ 496391 h 4535751"/>
                <a:gd name="connsiteX213" fmla="*/ 2216174 w 6363853"/>
                <a:gd name="connsiteY213" fmla="*/ 350341 h 4535751"/>
                <a:gd name="connsiteX214" fmla="*/ 2203474 w 6363853"/>
                <a:gd name="connsiteY214" fmla="*/ 331291 h 4535751"/>
                <a:gd name="connsiteX215" fmla="*/ 2197124 w 6363853"/>
                <a:gd name="connsiteY215" fmla="*/ 312241 h 4535751"/>
                <a:gd name="connsiteX216" fmla="*/ 2171724 w 6363853"/>
                <a:gd name="connsiteY216" fmla="*/ 274141 h 4535751"/>
                <a:gd name="connsiteX217" fmla="*/ 2114574 w 6363853"/>
                <a:gd name="connsiteY217" fmla="*/ 134441 h 4535751"/>
                <a:gd name="connsiteX218" fmla="*/ 2089174 w 6363853"/>
                <a:gd name="connsiteY218" fmla="*/ 96341 h 4535751"/>
                <a:gd name="connsiteX219" fmla="*/ 2063774 w 6363853"/>
                <a:gd name="connsiteY219" fmla="*/ 89991 h 4535751"/>
                <a:gd name="connsiteX220" fmla="*/ 1993924 w 6363853"/>
                <a:gd name="connsiteY220" fmla="*/ 58241 h 4535751"/>
                <a:gd name="connsiteX221" fmla="*/ 1974874 w 6363853"/>
                <a:gd name="connsiteY221" fmla="*/ 45541 h 4535751"/>
                <a:gd name="connsiteX222" fmla="*/ 1676424 w 6363853"/>
                <a:gd name="connsiteY222" fmla="*/ 26491 h 4535751"/>
                <a:gd name="connsiteX223" fmla="*/ 755674 w 6363853"/>
                <a:gd name="connsiteY223" fmla="*/ 13791 h 4535751"/>
                <a:gd name="connsiteX224" fmla="*/ 495324 w 6363853"/>
                <a:gd name="connsiteY224" fmla="*/ 1091 h 4535751"/>
                <a:gd name="connsiteX225" fmla="*/ 444524 w 6363853"/>
                <a:gd name="connsiteY225" fmla="*/ 20141 h 4535751"/>
                <a:gd name="connsiteX226" fmla="*/ 127024 w 6363853"/>
                <a:gd name="connsiteY226" fmla="*/ 20141 h 4535751"/>
                <a:gd name="connsiteX227" fmla="*/ 38124 w 6363853"/>
                <a:gd name="connsiteY227" fmla="*/ 64591 h 4535751"/>
                <a:gd name="connsiteX228" fmla="*/ 19074 w 6363853"/>
                <a:gd name="connsiteY228" fmla="*/ 229691 h 4535751"/>
                <a:gd name="connsiteX229" fmla="*/ 24 w 6363853"/>
                <a:gd name="connsiteY229" fmla="*/ 369391 h 4535751"/>
                <a:gd name="connsiteX230" fmla="*/ 38917 w 6363853"/>
                <a:gd name="connsiteY230" fmla="*/ 568622 h 4535751"/>
                <a:gd name="connsiteX0" fmla="*/ 38121 w 6363850"/>
                <a:gd name="connsiteY0" fmla="*/ 83641 h 4535751"/>
                <a:gd name="connsiteX1" fmla="*/ 31771 w 6363850"/>
                <a:gd name="connsiteY1" fmla="*/ 121741 h 4535751"/>
                <a:gd name="connsiteX2" fmla="*/ 25421 w 6363850"/>
                <a:gd name="connsiteY2" fmla="*/ 140791 h 4535751"/>
                <a:gd name="connsiteX3" fmla="*/ 6371 w 6363850"/>
                <a:gd name="connsiteY3" fmla="*/ 223341 h 4535751"/>
                <a:gd name="connsiteX4" fmla="*/ 33359 w 6363850"/>
                <a:gd name="connsiteY4" fmla="*/ 928191 h 4535751"/>
                <a:gd name="connsiteX5" fmla="*/ 29389 w 6363850"/>
                <a:gd name="connsiteY5" fmla="*/ 1323478 h 4535751"/>
                <a:gd name="connsiteX6" fmla="*/ 32927 w 6363850"/>
                <a:gd name="connsiteY6" fmla="*/ 1629074 h 4535751"/>
                <a:gd name="connsiteX7" fmla="*/ 31771 w 6363850"/>
                <a:gd name="connsiteY7" fmla="*/ 1848941 h 4535751"/>
                <a:gd name="connsiteX8" fmla="*/ 29390 w 6363850"/>
                <a:gd name="connsiteY8" fmla="*/ 2653804 h 4535751"/>
                <a:gd name="connsiteX9" fmla="*/ 30977 w 6363850"/>
                <a:gd name="connsiteY9" fmla="*/ 2890341 h 4535751"/>
                <a:gd name="connsiteX10" fmla="*/ 30183 w 6363850"/>
                <a:gd name="connsiteY10" fmla="*/ 3131641 h 4535751"/>
                <a:gd name="connsiteX11" fmla="*/ 31771 w 6363850"/>
                <a:gd name="connsiteY11" fmla="*/ 3669804 h 4535751"/>
                <a:gd name="connsiteX12" fmla="*/ 61933 w 6363850"/>
                <a:gd name="connsiteY12" fmla="*/ 3692822 h 4535751"/>
                <a:gd name="connsiteX13" fmla="*/ 95271 w 6363850"/>
                <a:gd name="connsiteY13" fmla="*/ 3722191 h 4535751"/>
                <a:gd name="connsiteX14" fmla="*/ 133371 w 6363850"/>
                <a:gd name="connsiteY14" fmla="*/ 3734891 h 4535751"/>
                <a:gd name="connsiteX15" fmla="*/ 203221 w 6363850"/>
                <a:gd name="connsiteY15" fmla="*/ 3766641 h 4535751"/>
                <a:gd name="connsiteX16" fmla="*/ 279421 w 6363850"/>
                <a:gd name="connsiteY16" fmla="*/ 3823791 h 4535751"/>
                <a:gd name="connsiteX17" fmla="*/ 298471 w 6363850"/>
                <a:gd name="connsiteY17" fmla="*/ 3836491 h 4535751"/>
                <a:gd name="connsiteX18" fmla="*/ 311171 w 6363850"/>
                <a:gd name="connsiteY18" fmla="*/ 3855541 h 4535751"/>
                <a:gd name="connsiteX19" fmla="*/ 331015 w 6363850"/>
                <a:gd name="connsiteY19" fmla="*/ 3872210 h 4535751"/>
                <a:gd name="connsiteX20" fmla="*/ 369909 w 6363850"/>
                <a:gd name="connsiteY20" fmla="*/ 3899198 h 4535751"/>
                <a:gd name="connsiteX21" fmla="*/ 417534 w 6363850"/>
                <a:gd name="connsiteY21" fmla="*/ 3961110 h 4535751"/>
                <a:gd name="connsiteX22" fmla="*/ 404833 w 6363850"/>
                <a:gd name="connsiteY22" fmla="*/ 3993653 h 4535751"/>
                <a:gd name="connsiteX23" fmla="*/ 421070 w 6363850"/>
                <a:gd name="connsiteY23" fmla="*/ 4046043 h 4535751"/>
                <a:gd name="connsiteX24" fmla="*/ 466314 w 6363850"/>
                <a:gd name="connsiteY24" fmla="*/ 4012706 h 4535751"/>
                <a:gd name="connsiteX25" fmla="*/ 508815 w 6363850"/>
                <a:gd name="connsiteY25" fmla="*/ 4032547 h 4535751"/>
                <a:gd name="connsiteX26" fmla="*/ 545327 w 6363850"/>
                <a:gd name="connsiteY26" fmla="*/ 4084141 h 4535751"/>
                <a:gd name="connsiteX27" fmla="*/ 582996 w 6363850"/>
                <a:gd name="connsiteY27" fmla="*/ 4060330 h 4535751"/>
                <a:gd name="connsiteX28" fmla="*/ 614384 w 6363850"/>
                <a:gd name="connsiteY28" fmla="*/ 4055566 h 4535751"/>
                <a:gd name="connsiteX29" fmla="*/ 645340 w 6363850"/>
                <a:gd name="connsiteY29" fmla="*/ 4041278 h 4535751"/>
                <a:gd name="connsiteX30" fmla="*/ 609188 w 6363850"/>
                <a:gd name="connsiteY30" fmla="*/ 4012706 h 4535751"/>
                <a:gd name="connsiteX31" fmla="*/ 603271 w 6363850"/>
                <a:gd name="connsiteY31" fmla="*/ 3958728 h 4535751"/>
                <a:gd name="connsiteX32" fmla="*/ 706458 w 6363850"/>
                <a:gd name="connsiteY32" fmla="*/ 3892847 h 4535751"/>
                <a:gd name="connsiteX33" fmla="*/ 814408 w 6363850"/>
                <a:gd name="connsiteY33" fmla="*/ 3892847 h 4535751"/>
                <a:gd name="connsiteX34" fmla="*/ 919977 w 6363850"/>
                <a:gd name="connsiteY34" fmla="*/ 3941266 h 4535751"/>
                <a:gd name="connsiteX35" fmla="*/ 1000940 w 6363850"/>
                <a:gd name="connsiteY35" fmla="*/ 3991272 h 4535751"/>
                <a:gd name="connsiteX36" fmla="*/ 1079521 w 6363850"/>
                <a:gd name="connsiteY36" fmla="*/ 4040485 h 4535751"/>
                <a:gd name="connsiteX37" fmla="*/ 1106509 w 6363850"/>
                <a:gd name="connsiteY37" fmla="*/ 4041278 h 4535751"/>
                <a:gd name="connsiteX38" fmla="*/ 1154133 w 6363850"/>
                <a:gd name="connsiteY38" fmla="*/ 4025403 h 4535751"/>
                <a:gd name="connsiteX39" fmla="*/ 1231127 w 6363850"/>
                <a:gd name="connsiteY39" fmla="*/ 3996829 h 4535751"/>
                <a:gd name="connsiteX40" fmla="*/ 1356539 w 6363850"/>
                <a:gd name="connsiteY40" fmla="*/ 4030166 h 4535751"/>
                <a:gd name="connsiteX41" fmla="*/ 1439090 w 6363850"/>
                <a:gd name="connsiteY41" fmla="*/ 4088904 h 4535751"/>
                <a:gd name="connsiteX42" fmla="*/ 1484334 w 6363850"/>
                <a:gd name="connsiteY42" fmla="*/ 4128591 h 4535751"/>
                <a:gd name="connsiteX43" fmla="*/ 1569265 w 6363850"/>
                <a:gd name="connsiteY43" fmla="*/ 4184154 h 4535751"/>
                <a:gd name="connsiteX44" fmla="*/ 1618477 w 6363850"/>
                <a:gd name="connsiteY44" fmla="*/ 4239716 h 4535751"/>
                <a:gd name="connsiteX45" fmla="*/ 1716108 w 6363850"/>
                <a:gd name="connsiteY45" fmla="*/ 4276229 h 4535751"/>
                <a:gd name="connsiteX46" fmla="*/ 1816120 w 6363850"/>
                <a:gd name="connsiteY46" fmla="*/ 4304010 h 4535751"/>
                <a:gd name="connsiteX47" fmla="*/ 1880415 w 6363850"/>
                <a:gd name="connsiteY47" fmla="*/ 4349253 h 4535751"/>
                <a:gd name="connsiteX48" fmla="*/ 1925658 w 6363850"/>
                <a:gd name="connsiteY48" fmla="*/ 4373860 h 4535751"/>
                <a:gd name="connsiteX49" fmla="*/ 1958202 w 6363850"/>
                <a:gd name="connsiteY49" fmla="*/ 4402435 h 4535751"/>
                <a:gd name="connsiteX50" fmla="*/ 2127271 w 6363850"/>
                <a:gd name="connsiteY50" fmla="*/ 4447678 h 4535751"/>
                <a:gd name="connsiteX51" fmla="*/ 2219346 w 6363850"/>
                <a:gd name="connsiteY51" fmla="*/ 4527053 h 4535751"/>
                <a:gd name="connsiteX52" fmla="*/ 2276064 w 6363850"/>
                <a:gd name="connsiteY52" fmla="*/ 4531818 h 4535751"/>
                <a:gd name="connsiteX53" fmla="*/ 2302258 w 6363850"/>
                <a:gd name="connsiteY53" fmla="*/ 4498480 h 4535751"/>
                <a:gd name="connsiteX54" fmla="*/ 2328090 w 6363850"/>
                <a:gd name="connsiteY54" fmla="*/ 4478635 h 4535751"/>
                <a:gd name="connsiteX55" fmla="*/ 2397939 w 6363850"/>
                <a:gd name="connsiteY55" fmla="*/ 4398466 h 4535751"/>
                <a:gd name="connsiteX56" fmla="*/ 2493190 w 6363850"/>
                <a:gd name="connsiteY56" fmla="*/ 4357191 h 4535751"/>
                <a:gd name="connsiteX57" fmla="*/ 2602295 w 6363850"/>
                <a:gd name="connsiteY57" fmla="*/ 4236544 h 4535751"/>
                <a:gd name="connsiteX58" fmla="*/ 2673371 w 6363850"/>
                <a:gd name="connsiteY58" fmla="*/ 4139704 h 4535751"/>
                <a:gd name="connsiteX59" fmla="*/ 2786877 w 6363850"/>
                <a:gd name="connsiteY59" fmla="*/ 4075410 h 4535751"/>
                <a:gd name="connsiteX60" fmla="*/ 2917846 w 6363850"/>
                <a:gd name="connsiteY60" fmla="*/ 3997622 h 4535751"/>
                <a:gd name="connsiteX61" fmla="*/ 3006746 w 6363850"/>
                <a:gd name="connsiteY61" fmla="*/ 3935710 h 4535751"/>
                <a:gd name="connsiteX62" fmla="*/ 3086121 w 6363850"/>
                <a:gd name="connsiteY62" fmla="*/ 3920629 h 4535751"/>
                <a:gd name="connsiteX63" fmla="*/ 3162321 w 6363850"/>
                <a:gd name="connsiteY63" fmla="*/ 3931741 h 4535751"/>
                <a:gd name="connsiteX64" fmla="*/ 3248046 w 6363850"/>
                <a:gd name="connsiteY64" fmla="*/ 3918247 h 4535751"/>
                <a:gd name="connsiteX65" fmla="*/ 3238521 w 6363850"/>
                <a:gd name="connsiteY65" fmla="*/ 3887291 h 4535751"/>
                <a:gd name="connsiteX66" fmla="*/ 3251221 w 6363850"/>
                <a:gd name="connsiteY66" fmla="*/ 3868241 h 4535751"/>
                <a:gd name="connsiteX67" fmla="*/ 3276621 w 6363850"/>
                <a:gd name="connsiteY67" fmla="*/ 3849191 h 4535751"/>
                <a:gd name="connsiteX68" fmla="*/ 3248839 w 6363850"/>
                <a:gd name="connsiteY68" fmla="*/ 3725366 h 4535751"/>
                <a:gd name="connsiteX69" fmla="*/ 3133746 w 6363850"/>
                <a:gd name="connsiteY69" fmla="*/ 3747591 h 4535751"/>
                <a:gd name="connsiteX70" fmla="*/ 3041239 w 6363850"/>
                <a:gd name="connsiteY70" fmla="*/ 3782518 h 4535751"/>
                <a:gd name="connsiteX71" fmla="*/ 3022621 w 6363850"/>
                <a:gd name="connsiteY71" fmla="*/ 3731716 h 4535751"/>
                <a:gd name="connsiteX72" fmla="*/ 3111521 w 6363850"/>
                <a:gd name="connsiteY72" fmla="*/ 3690441 h 4535751"/>
                <a:gd name="connsiteX73" fmla="*/ 3175021 w 6363850"/>
                <a:gd name="connsiteY73" fmla="*/ 3623766 h 4535751"/>
                <a:gd name="connsiteX74" fmla="*/ 3225821 w 6363850"/>
                <a:gd name="connsiteY74" fmla="*/ 3595191 h 4535751"/>
                <a:gd name="connsiteX75" fmla="*/ 3282971 w 6363850"/>
                <a:gd name="connsiteY75" fmla="*/ 3544391 h 4535751"/>
                <a:gd name="connsiteX76" fmla="*/ 3330596 w 6363850"/>
                <a:gd name="connsiteY76" fmla="*/ 3534866 h 4535751"/>
                <a:gd name="connsiteX77" fmla="*/ 3362346 w 6363850"/>
                <a:gd name="connsiteY77" fmla="*/ 3490416 h 4535751"/>
                <a:gd name="connsiteX78" fmla="*/ 3441721 w 6363850"/>
                <a:gd name="connsiteY78" fmla="*/ 3461841 h 4535751"/>
                <a:gd name="connsiteX79" fmla="*/ 3467121 w 6363850"/>
                <a:gd name="connsiteY79" fmla="*/ 3398341 h 4535751"/>
                <a:gd name="connsiteX80" fmla="*/ 3514746 w 6363850"/>
                <a:gd name="connsiteY80" fmla="*/ 3398341 h 4535751"/>
                <a:gd name="connsiteX81" fmla="*/ 3603646 w 6363850"/>
                <a:gd name="connsiteY81" fmla="*/ 3347541 h 4535751"/>
                <a:gd name="connsiteX82" fmla="*/ 3673496 w 6363850"/>
                <a:gd name="connsiteY82" fmla="*/ 3328491 h 4535751"/>
                <a:gd name="connsiteX83" fmla="*/ 3743346 w 6363850"/>
                <a:gd name="connsiteY83" fmla="*/ 3312616 h 4535751"/>
                <a:gd name="connsiteX84" fmla="*/ 3797321 w 6363850"/>
                <a:gd name="connsiteY84" fmla="*/ 3274516 h 4535751"/>
                <a:gd name="connsiteX85" fmla="*/ 3797321 w 6363850"/>
                <a:gd name="connsiteY85" fmla="*/ 3220541 h 4535751"/>
                <a:gd name="connsiteX86" fmla="*/ 3815939 w 6363850"/>
                <a:gd name="connsiteY86" fmla="*/ 3131643 h 4535751"/>
                <a:gd name="connsiteX87" fmla="*/ 3762396 w 6363850"/>
                <a:gd name="connsiteY87" fmla="*/ 3099891 h 4535751"/>
                <a:gd name="connsiteX88" fmla="*/ 3698896 w 6363850"/>
                <a:gd name="connsiteY88" fmla="*/ 3045916 h 4535751"/>
                <a:gd name="connsiteX89" fmla="*/ 3752871 w 6363850"/>
                <a:gd name="connsiteY89" fmla="*/ 2928441 h 4535751"/>
                <a:gd name="connsiteX90" fmla="*/ 3727471 w 6363850"/>
                <a:gd name="connsiteY90" fmla="*/ 2896691 h 4535751"/>
                <a:gd name="connsiteX91" fmla="*/ 3676671 w 6363850"/>
                <a:gd name="connsiteY91" fmla="*/ 2833191 h 4535751"/>
                <a:gd name="connsiteX92" fmla="*/ 3663971 w 6363850"/>
                <a:gd name="connsiteY92" fmla="*/ 2814141 h 4535751"/>
                <a:gd name="connsiteX93" fmla="*/ 3681433 w 6363850"/>
                <a:gd name="connsiteY93" fmla="*/ 2767310 h 4535751"/>
                <a:gd name="connsiteX94" fmla="*/ 3733028 w 6363850"/>
                <a:gd name="connsiteY94" fmla="*/ 2687142 h 4535751"/>
                <a:gd name="connsiteX95" fmla="*/ 3748108 w 6363850"/>
                <a:gd name="connsiteY95" fmla="*/ 2641897 h 4535751"/>
                <a:gd name="connsiteX96" fmla="*/ 3849708 w 6363850"/>
                <a:gd name="connsiteY96" fmla="*/ 2628404 h 4535751"/>
                <a:gd name="connsiteX97" fmla="*/ 3915590 w 6363850"/>
                <a:gd name="connsiteY97" fmla="*/ 2560141 h 4535751"/>
                <a:gd name="connsiteX98" fmla="*/ 3947702 w 6363850"/>
                <a:gd name="connsiteY98" fmla="*/ 2564906 h 4535751"/>
                <a:gd name="connsiteX99" fmla="*/ 4005284 w 6363850"/>
                <a:gd name="connsiteY99" fmla="*/ 2495848 h 4535751"/>
                <a:gd name="connsiteX100" fmla="*/ 4090215 w 6363850"/>
                <a:gd name="connsiteY100" fmla="*/ 2480766 h 4535751"/>
                <a:gd name="connsiteX101" fmla="*/ 4128315 w 6363850"/>
                <a:gd name="connsiteY101" fmla="*/ 2503785 h 4535751"/>
                <a:gd name="connsiteX102" fmla="*/ 4214040 w 6363850"/>
                <a:gd name="connsiteY102" fmla="*/ 2636340 h 4535751"/>
                <a:gd name="connsiteX103" fmla="*/ 4310878 w 6363850"/>
                <a:gd name="connsiteY103" fmla="*/ 2665709 h 4535751"/>
                <a:gd name="connsiteX104" fmla="*/ 4287065 w 6363850"/>
                <a:gd name="connsiteY104" fmla="*/ 2748260 h 4535751"/>
                <a:gd name="connsiteX105" fmla="*/ 4374377 w 6363850"/>
                <a:gd name="connsiteY105" fmla="*/ 2795091 h 4535751"/>
                <a:gd name="connsiteX106" fmla="*/ 4433909 w 6363850"/>
                <a:gd name="connsiteY106" fmla="*/ 2847478 h 4535751"/>
                <a:gd name="connsiteX107" fmla="*/ 4453752 w 6363850"/>
                <a:gd name="connsiteY107" fmla="*/ 2954635 h 4535751"/>
                <a:gd name="connsiteX108" fmla="*/ 4506140 w 6363850"/>
                <a:gd name="connsiteY108" fmla="*/ 3034804 h 4535751"/>
                <a:gd name="connsiteX109" fmla="*/ 4552177 w 6363850"/>
                <a:gd name="connsiteY109" fmla="*/ 3091953 h 4535751"/>
                <a:gd name="connsiteX110" fmla="*/ 4565239 w 6363850"/>
                <a:gd name="connsiteY110" fmla="*/ 3153868 h 4535751"/>
                <a:gd name="connsiteX111" fmla="*/ 4609689 w 6363850"/>
                <a:gd name="connsiteY111" fmla="*/ 3207843 h 4535751"/>
                <a:gd name="connsiteX112" fmla="*/ 4647789 w 6363850"/>
                <a:gd name="connsiteY112" fmla="*/ 3204668 h 4535751"/>
                <a:gd name="connsiteX113" fmla="*/ 4749028 w 6363850"/>
                <a:gd name="connsiteY113" fmla="*/ 3203872 h 4535751"/>
                <a:gd name="connsiteX114" fmla="*/ 4822846 w 6363850"/>
                <a:gd name="connsiteY114" fmla="*/ 3077666 h 4535751"/>
                <a:gd name="connsiteX115" fmla="*/ 4889521 w 6363850"/>
                <a:gd name="connsiteY115" fmla="*/ 2912566 h 4535751"/>
                <a:gd name="connsiteX116" fmla="*/ 4924446 w 6363850"/>
                <a:gd name="connsiteY116" fmla="*/ 2772866 h 4535751"/>
                <a:gd name="connsiteX117" fmla="*/ 4975246 w 6363850"/>
                <a:gd name="connsiteY117" fmla="*/ 2703016 h 4535751"/>
                <a:gd name="connsiteX118" fmla="*/ 5048271 w 6363850"/>
                <a:gd name="connsiteY118" fmla="*/ 2722066 h 4535751"/>
                <a:gd name="connsiteX119" fmla="*/ 5105421 w 6363850"/>
                <a:gd name="connsiteY119" fmla="*/ 2753816 h 4535751"/>
                <a:gd name="connsiteX120" fmla="*/ 5184796 w 6363850"/>
                <a:gd name="connsiteY120" fmla="*/ 2795091 h 4535751"/>
                <a:gd name="connsiteX121" fmla="*/ 5365771 w 6363850"/>
                <a:gd name="connsiteY121" fmla="*/ 2836366 h 4535751"/>
                <a:gd name="connsiteX122" fmla="*/ 5511389 w 6363850"/>
                <a:gd name="connsiteY122" fmla="*/ 2893518 h 4535751"/>
                <a:gd name="connsiteX123" fmla="*/ 5578496 w 6363850"/>
                <a:gd name="connsiteY123" fmla="*/ 2842716 h 4535751"/>
                <a:gd name="connsiteX124" fmla="*/ 5530871 w 6363850"/>
                <a:gd name="connsiteY124" fmla="*/ 2728416 h 4535751"/>
                <a:gd name="connsiteX125" fmla="*/ 5565796 w 6363850"/>
                <a:gd name="connsiteY125" fmla="*/ 2687141 h 4535751"/>
                <a:gd name="connsiteX126" fmla="*/ 5603464 w 6363850"/>
                <a:gd name="connsiteY126" fmla="*/ 2680793 h 4535751"/>
                <a:gd name="connsiteX127" fmla="*/ 5584414 w 6363850"/>
                <a:gd name="connsiteY127" fmla="*/ 2636343 h 4535751"/>
                <a:gd name="connsiteX128" fmla="*/ 5489596 w 6363850"/>
                <a:gd name="connsiteY128" fmla="*/ 2598241 h 4535751"/>
                <a:gd name="connsiteX129" fmla="*/ 5492771 w 6363850"/>
                <a:gd name="connsiteY129" fmla="*/ 2534741 h 4535751"/>
                <a:gd name="connsiteX130" fmla="*/ 5578496 w 6363850"/>
                <a:gd name="connsiteY130" fmla="*/ 2436316 h 4535751"/>
                <a:gd name="connsiteX131" fmla="*/ 5524521 w 6363850"/>
                <a:gd name="connsiteY131" fmla="*/ 2356941 h 4535751"/>
                <a:gd name="connsiteX132" fmla="*/ 5543571 w 6363850"/>
                <a:gd name="connsiteY132" fmla="*/ 2315666 h 4535751"/>
                <a:gd name="connsiteX133" fmla="*/ 5603896 w 6363850"/>
                <a:gd name="connsiteY133" fmla="*/ 2302966 h 4535751"/>
                <a:gd name="connsiteX134" fmla="*/ 5715021 w 6363850"/>
                <a:gd name="connsiteY134" fmla="*/ 2331541 h 4535751"/>
                <a:gd name="connsiteX135" fmla="*/ 5835671 w 6363850"/>
                <a:gd name="connsiteY135" fmla="*/ 2299791 h 4535751"/>
                <a:gd name="connsiteX136" fmla="*/ 6064271 w 6363850"/>
                <a:gd name="connsiteY136" fmla="*/ 2312491 h 4535751"/>
                <a:gd name="connsiteX137" fmla="*/ 6223021 w 6363850"/>
                <a:gd name="connsiteY137" fmla="*/ 2331541 h 4535751"/>
                <a:gd name="connsiteX138" fmla="*/ 6330971 w 6363850"/>
                <a:gd name="connsiteY138" fmla="*/ 2325191 h 4535751"/>
                <a:gd name="connsiteX139" fmla="*/ 6362721 w 6363850"/>
                <a:gd name="connsiteY139" fmla="*/ 2236291 h 4535751"/>
                <a:gd name="connsiteX140" fmla="*/ 6299221 w 6363850"/>
                <a:gd name="connsiteY140" fmla="*/ 2102941 h 4535751"/>
                <a:gd name="connsiteX141" fmla="*/ 6292871 w 6363850"/>
                <a:gd name="connsiteY141" fmla="*/ 2033091 h 4535751"/>
                <a:gd name="connsiteX142" fmla="*/ 6273821 w 6363850"/>
                <a:gd name="connsiteY142" fmla="*/ 1969591 h 4535751"/>
                <a:gd name="connsiteX143" fmla="*/ 6261121 w 6363850"/>
                <a:gd name="connsiteY143" fmla="*/ 1937841 h 4535751"/>
                <a:gd name="connsiteX144" fmla="*/ 6242071 w 6363850"/>
                <a:gd name="connsiteY144" fmla="*/ 1899741 h 4535751"/>
                <a:gd name="connsiteX145" fmla="*/ 6235721 w 6363850"/>
                <a:gd name="connsiteY145" fmla="*/ 1874341 h 4535751"/>
                <a:gd name="connsiteX146" fmla="*/ 6248421 w 6363850"/>
                <a:gd name="connsiteY146" fmla="*/ 1753691 h 4535751"/>
                <a:gd name="connsiteX147" fmla="*/ 6223021 w 6363850"/>
                <a:gd name="connsiteY147" fmla="*/ 1677491 h 4535751"/>
                <a:gd name="connsiteX148" fmla="*/ 6203971 w 6363850"/>
                <a:gd name="connsiteY148" fmla="*/ 1569541 h 4535751"/>
                <a:gd name="connsiteX149" fmla="*/ 6051571 w 6363850"/>
                <a:gd name="connsiteY149" fmla="*/ 1474291 h 4535751"/>
                <a:gd name="connsiteX150" fmla="*/ 5994421 w 6363850"/>
                <a:gd name="connsiteY150" fmla="*/ 1461591 h 4535751"/>
                <a:gd name="connsiteX151" fmla="*/ 5956321 w 6363850"/>
                <a:gd name="connsiteY151" fmla="*/ 1448891 h 4535751"/>
                <a:gd name="connsiteX152" fmla="*/ 5937271 w 6363850"/>
                <a:gd name="connsiteY152" fmla="*/ 1442541 h 4535751"/>
                <a:gd name="connsiteX153" fmla="*/ 5880121 w 6363850"/>
                <a:gd name="connsiteY153" fmla="*/ 1429841 h 4535751"/>
                <a:gd name="connsiteX154" fmla="*/ 5861071 w 6363850"/>
                <a:gd name="connsiteY154" fmla="*/ 1423491 h 4535751"/>
                <a:gd name="connsiteX155" fmla="*/ 5683271 w 6363850"/>
                <a:gd name="connsiteY155" fmla="*/ 1436191 h 4535751"/>
                <a:gd name="connsiteX156" fmla="*/ 5454671 w 6363850"/>
                <a:gd name="connsiteY156" fmla="*/ 1544141 h 4535751"/>
                <a:gd name="connsiteX157" fmla="*/ 5334021 w 6363850"/>
                <a:gd name="connsiteY157" fmla="*/ 1591766 h 4535751"/>
                <a:gd name="connsiteX158" fmla="*/ 5172096 w 6363850"/>
                <a:gd name="connsiteY158" fmla="*/ 1547316 h 4535751"/>
                <a:gd name="connsiteX159" fmla="*/ 5057796 w 6363850"/>
                <a:gd name="connsiteY159" fmla="*/ 1512391 h 4535751"/>
                <a:gd name="connsiteX160" fmla="*/ 4958939 w 6363850"/>
                <a:gd name="connsiteY160" fmla="*/ 1452068 h 4535751"/>
                <a:gd name="connsiteX161" fmla="*/ 4876389 w 6363850"/>
                <a:gd name="connsiteY161" fmla="*/ 1442543 h 4535751"/>
                <a:gd name="connsiteX162" fmla="*/ 4816064 w 6363850"/>
                <a:gd name="connsiteY162" fmla="*/ 1436193 h 4535751"/>
                <a:gd name="connsiteX163" fmla="*/ 4721246 w 6363850"/>
                <a:gd name="connsiteY163" fmla="*/ 1499691 h 4535751"/>
                <a:gd name="connsiteX164" fmla="*/ 4597421 w 6363850"/>
                <a:gd name="connsiteY164" fmla="*/ 1490166 h 4535751"/>
                <a:gd name="connsiteX165" fmla="*/ 4518046 w 6363850"/>
                <a:gd name="connsiteY165" fmla="*/ 1464766 h 4535751"/>
                <a:gd name="connsiteX166" fmla="*/ 4448196 w 6363850"/>
                <a:gd name="connsiteY166" fmla="*/ 1474291 h 4535751"/>
                <a:gd name="connsiteX167" fmla="*/ 4343421 w 6363850"/>
                <a:gd name="connsiteY167" fmla="*/ 1407616 h 4535751"/>
                <a:gd name="connsiteX168" fmla="*/ 4267221 w 6363850"/>
                <a:gd name="connsiteY168" fmla="*/ 1423491 h 4535751"/>
                <a:gd name="connsiteX169" fmla="*/ 4162446 w 6363850"/>
                <a:gd name="connsiteY169" fmla="*/ 1366341 h 4535751"/>
                <a:gd name="connsiteX170" fmla="*/ 4076721 w 6363850"/>
                <a:gd name="connsiteY170" fmla="*/ 1309191 h 4535751"/>
                <a:gd name="connsiteX171" fmla="*/ 4019571 w 6363850"/>
                <a:gd name="connsiteY171" fmla="*/ 1242516 h 4535751"/>
                <a:gd name="connsiteX172" fmla="*/ 3870346 w 6363850"/>
                <a:gd name="connsiteY172" fmla="*/ 1286966 h 4535751"/>
                <a:gd name="connsiteX173" fmla="*/ 3740171 w 6363850"/>
                <a:gd name="connsiteY173" fmla="*/ 1271091 h 4535751"/>
                <a:gd name="connsiteX174" fmla="*/ 3644921 w 6363850"/>
                <a:gd name="connsiteY174" fmla="*/ 1255216 h 4535751"/>
                <a:gd name="connsiteX175" fmla="*/ 3565546 w 6363850"/>
                <a:gd name="connsiteY175" fmla="*/ 1277441 h 4535751"/>
                <a:gd name="connsiteX176" fmla="*/ 3479821 w 6363850"/>
                <a:gd name="connsiteY176" fmla="*/ 1404441 h 4535751"/>
                <a:gd name="connsiteX177" fmla="*/ 3507964 w 6363850"/>
                <a:gd name="connsiteY177" fmla="*/ 1499693 h 4535751"/>
                <a:gd name="connsiteX178" fmla="*/ 3457596 w 6363850"/>
                <a:gd name="connsiteY178" fmla="*/ 1506041 h 4535751"/>
                <a:gd name="connsiteX179" fmla="*/ 3349646 w 6363850"/>
                <a:gd name="connsiteY179" fmla="*/ 1563191 h 4535751"/>
                <a:gd name="connsiteX180" fmla="*/ 3273446 w 6363850"/>
                <a:gd name="connsiteY180" fmla="*/ 1521916 h 4535751"/>
                <a:gd name="connsiteX181" fmla="*/ 3222646 w 6363850"/>
                <a:gd name="connsiteY181" fmla="*/ 1477466 h 4535751"/>
                <a:gd name="connsiteX182" fmla="*/ 3168671 w 6363850"/>
                <a:gd name="connsiteY182" fmla="*/ 1429841 h 4535751"/>
                <a:gd name="connsiteX183" fmla="*/ 3149621 w 6363850"/>
                <a:gd name="connsiteY183" fmla="*/ 1410791 h 4535751"/>
                <a:gd name="connsiteX184" fmla="*/ 3143271 w 6363850"/>
                <a:gd name="connsiteY184" fmla="*/ 1439366 h 4535751"/>
                <a:gd name="connsiteX185" fmla="*/ 3121046 w 6363850"/>
                <a:gd name="connsiteY185" fmla="*/ 1413966 h 4535751"/>
                <a:gd name="connsiteX186" fmla="*/ 3086121 w 6363850"/>
                <a:gd name="connsiteY186" fmla="*/ 1394916 h 4535751"/>
                <a:gd name="connsiteX187" fmla="*/ 3070246 w 6363850"/>
                <a:gd name="connsiteY187" fmla="*/ 1359991 h 4535751"/>
                <a:gd name="connsiteX188" fmla="*/ 3035321 w 6363850"/>
                <a:gd name="connsiteY188" fmla="*/ 1321891 h 4535751"/>
                <a:gd name="connsiteX189" fmla="*/ 3009921 w 6363850"/>
                <a:gd name="connsiteY189" fmla="*/ 1271091 h 4535751"/>
                <a:gd name="connsiteX190" fmla="*/ 3022621 w 6363850"/>
                <a:gd name="connsiteY190" fmla="*/ 1232991 h 4535751"/>
                <a:gd name="connsiteX191" fmla="*/ 3003571 w 6363850"/>
                <a:gd name="connsiteY191" fmla="*/ 1213941 h 4535751"/>
                <a:gd name="connsiteX192" fmla="*/ 2978171 w 6363850"/>
                <a:gd name="connsiteY192" fmla="*/ 1194891 h 4535751"/>
                <a:gd name="connsiteX193" fmla="*/ 2959121 w 6363850"/>
                <a:gd name="connsiteY193" fmla="*/ 1169491 h 4535751"/>
                <a:gd name="connsiteX194" fmla="*/ 2927371 w 6363850"/>
                <a:gd name="connsiteY194" fmla="*/ 1166316 h 4535751"/>
                <a:gd name="connsiteX195" fmla="*/ 2854346 w 6363850"/>
                <a:gd name="connsiteY195" fmla="*/ 1102816 h 4535751"/>
                <a:gd name="connsiteX196" fmla="*/ 2816246 w 6363850"/>
                <a:gd name="connsiteY196" fmla="*/ 1086941 h 4535751"/>
                <a:gd name="connsiteX197" fmla="*/ 2778146 w 6363850"/>
                <a:gd name="connsiteY197" fmla="*/ 1052016 h 4535751"/>
                <a:gd name="connsiteX198" fmla="*/ 2794021 w 6363850"/>
                <a:gd name="connsiteY198" fmla="*/ 1004391 h 4535751"/>
                <a:gd name="connsiteX199" fmla="*/ 2749571 w 6363850"/>
                <a:gd name="connsiteY199" fmla="*/ 966291 h 4535751"/>
                <a:gd name="connsiteX200" fmla="*/ 2711471 w 6363850"/>
                <a:gd name="connsiteY200" fmla="*/ 928191 h 4535751"/>
                <a:gd name="connsiteX201" fmla="*/ 2692421 w 6363850"/>
                <a:gd name="connsiteY201" fmla="*/ 915491 h 4535751"/>
                <a:gd name="connsiteX202" fmla="*/ 2647971 w 6363850"/>
                <a:gd name="connsiteY202" fmla="*/ 871041 h 4535751"/>
                <a:gd name="connsiteX203" fmla="*/ 2622571 w 6363850"/>
                <a:gd name="connsiteY203" fmla="*/ 832941 h 4535751"/>
                <a:gd name="connsiteX204" fmla="*/ 2590821 w 6363850"/>
                <a:gd name="connsiteY204" fmla="*/ 801191 h 4535751"/>
                <a:gd name="connsiteX205" fmla="*/ 2578121 w 6363850"/>
                <a:gd name="connsiteY205" fmla="*/ 782141 h 4535751"/>
                <a:gd name="connsiteX206" fmla="*/ 2514621 w 6363850"/>
                <a:gd name="connsiteY206" fmla="*/ 744041 h 4535751"/>
                <a:gd name="connsiteX207" fmla="*/ 2495571 w 6363850"/>
                <a:gd name="connsiteY207" fmla="*/ 724991 h 4535751"/>
                <a:gd name="connsiteX208" fmla="*/ 2444771 w 6363850"/>
                <a:gd name="connsiteY208" fmla="*/ 693241 h 4535751"/>
                <a:gd name="connsiteX209" fmla="*/ 2368571 w 6363850"/>
                <a:gd name="connsiteY209" fmla="*/ 642441 h 4535751"/>
                <a:gd name="connsiteX210" fmla="*/ 2324121 w 6363850"/>
                <a:gd name="connsiteY210" fmla="*/ 585291 h 4535751"/>
                <a:gd name="connsiteX211" fmla="*/ 2286021 w 6363850"/>
                <a:gd name="connsiteY211" fmla="*/ 547191 h 4535751"/>
                <a:gd name="connsiteX212" fmla="*/ 2260621 w 6363850"/>
                <a:gd name="connsiteY212" fmla="*/ 496391 h 4535751"/>
                <a:gd name="connsiteX213" fmla="*/ 2216171 w 6363850"/>
                <a:gd name="connsiteY213" fmla="*/ 350341 h 4535751"/>
                <a:gd name="connsiteX214" fmla="*/ 2203471 w 6363850"/>
                <a:gd name="connsiteY214" fmla="*/ 331291 h 4535751"/>
                <a:gd name="connsiteX215" fmla="*/ 2197121 w 6363850"/>
                <a:gd name="connsiteY215" fmla="*/ 312241 h 4535751"/>
                <a:gd name="connsiteX216" fmla="*/ 2171721 w 6363850"/>
                <a:gd name="connsiteY216" fmla="*/ 274141 h 4535751"/>
                <a:gd name="connsiteX217" fmla="*/ 2114571 w 6363850"/>
                <a:gd name="connsiteY217" fmla="*/ 134441 h 4535751"/>
                <a:gd name="connsiteX218" fmla="*/ 2089171 w 6363850"/>
                <a:gd name="connsiteY218" fmla="*/ 96341 h 4535751"/>
                <a:gd name="connsiteX219" fmla="*/ 2063771 w 6363850"/>
                <a:gd name="connsiteY219" fmla="*/ 89991 h 4535751"/>
                <a:gd name="connsiteX220" fmla="*/ 1993921 w 6363850"/>
                <a:gd name="connsiteY220" fmla="*/ 58241 h 4535751"/>
                <a:gd name="connsiteX221" fmla="*/ 1974871 w 6363850"/>
                <a:gd name="connsiteY221" fmla="*/ 45541 h 4535751"/>
                <a:gd name="connsiteX222" fmla="*/ 1676421 w 6363850"/>
                <a:gd name="connsiteY222" fmla="*/ 26491 h 4535751"/>
                <a:gd name="connsiteX223" fmla="*/ 755671 w 6363850"/>
                <a:gd name="connsiteY223" fmla="*/ 13791 h 4535751"/>
                <a:gd name="connsiteX224" fmla="*/ 495321 w 6363850"/>
                <a:gd name="connsiteY224" fmla="*/ 1091 h 4535751"/>
                <a:gd name="connsiteX225" fmla="*/ 444521 w 6363850"/>
                <a:gd name="connsiteY225" fmla="*/ 20141 h 4535751"/>
                <a:gd name="connsiteX226" fmla="*/ 127021 w 6363850"/>
                <a:gd name="connsiteY226" fmla="*/ 20141 h 4535751"/>
                <a:gd name="connsiteX227" fmla="*/ 38121 w 6363850"/>
                <a:gd name="connsiteY227" fmla="*/ 64591 h 4535751"/>
                <a:gd name="connsiteX228" fmla="*/ 19071 w 6363850"/>
                <a:gd name="connsiteY228" fmla="*/ 229691 h 4535751"/>
                <a:gd name="connsiteX229" fmla="*/ 21 w 6363850"/>
                <a:gd name="connsiteY229" fmla="*/ 369391 h 4535751"/>
                <a:gd name="connsiteX230" fmla="*/ 43677 w 6363850"/>
                <a:gd name="connsiteY230" fmla="*/ 316209 h 4535751"/>
                <a:gd name="connsiteX0" fmla="*/ 31848 w 6357577"/>
                <a:gd name="connsiteY0" fmla="*/ 83641 h 4535751"/>
                <a:gd name="connsiteX1" fmla="*/ 25498 w 6357577"/>
                <a:gd name="connsiteY1" fmla="*/ 121741 h 4535751"/>
                <a:gd name="connsiteX2" fmla="*/ 19148 w 6357577"/>
                <a:gd name="connsiteY2" fmla="*/ 140791 h 4535751"/>
                <a:gd name="connsiteX3" fmla="*/ 98 w 6357577"/>
                <a:gd name="connsiteY3" fmla="*/ 223341 h 4535751"/>
                <a:gd name="connsiteX4" fmla="*/ 27086 w 6357577"/>
                <a:gd name="connsiteY4" fmla="*/ 928191 h 4535751"/>
                <a:gd name="connsiteX5" fmla="*/ 23116 w 6357577"/>
                <a:gd name="connsiteY5" fmla="*/ 1323478 h 4535751"/>
                <a:gd name="connsiteX6" fmla="*/ 26654 w 6357577"/>
                <a:gd name="connsiteY6" fmla="*/ 1629074 h 4535751"/>
                <a:gd name="connsiteX7" fmla="*/ 25498 w 6357577"/>
                <a:gd name="connsiteY7" fmla="*/ 1848941 h 4535751"/>
                <a:gd name="connsiteX8" fmla="*/ 23117 w 6357577"/>
                <a:gd name="connsiteY8" fmla="*/ 2653804 h 4535751"/>
                <a:gd name="connsiteX9" fmla="*/ 24704 w 6357577"/>
                <a:gd name="connsiteY9" fmla="*/ 2890341 h 4535751"/>
                <a:gd name="connsiteX10" fmla="*/ 23910 w 6357577"/>
                <a:gd name="connsiteY10" fmla="*/ 3131641 h 4535751"/>
                <a:gd name="connsiteX11" fmla="*/ 25498 w 6357577"/>
                <a:gd name="connsiteY11" fmla="*/ 3669804 h 4535751"/>
                <a:gd name="connsiteX12" fmla="*/ 55660 w 6357577"/>
                <a:gd name="connsiteY12" fmla="*/ 3692822 h 4535751"/>
                <a:gd name="connsiteX13" fmla="*/ 88998 w 6357577"/>
                <a:gd name="connsiteY13" fmla="*/ 3722191 h 4535751"/>
                <a:gd name="connsiteX14" fmla="*/ 127098 w 6357577"/>
                <a:gd name="connsiteY14" fmla="*/ 3734891 h 4535751"/>
                <a:gd name="connsiteX15" fmla="*/ 196948 w 6357577"/>
                <a:gd name="connsiteY15" fmla="*/ 3766641 h 4535751"/>
                <a:gd name="connsiteX16" fmla="*/ 273148 w 6357577"/>
                <a:gd name="connsiteY16" fmla="*/ 3823791 h 4535751"/>
                <a:gd name="connsiteX17" fmla="*/ 292198 w 6357577"/>
                <a:gd name="connsiteY17" fmla="*/ 3836491 h 4535751"/>
                <a:gd name="connsiteX18" fmla="*/ 304898 w 6357577"/>
                <a:gd name="connsiteY18" fmla="*/ 3855541 h 4535751"/>
                <a:gd name="connsiteX19" fmla="*/ 324742 w 6357577"/>
                <a:gd name="connsiteY19" fmla="*/ 3872210 h 4535751"/>
                <a:gd name="connsiteX20" fmla="*/ 363636 w 6357577"/>
                <a:gd name="connsiteY20" fmla="*/ 3899198 h 4535751"/>
                <a:gd name="connsiteX21" fmla="*/ 411261 w 6357577"/>
                <a:gd name="connsiteY21" fmla="*/ 3961110 h 4535751"/>
                <a:gd name="connsiteX22" fmla="*/ 398560 w 6357577"/>
                <a:gd name="connsiteY22" fmla="*/ 3993653 h 4535751"/>
                <a:gd name="connsiteX23" fmla="*/ 414797 w 6357577"/>
                <a:gd name="connsiteY23" fmla="*/ 4046043 h 4535751"/>
                <a:gd name="connsiteX24" fmla="*/ 460041 w 6357577"/>
                <a:gd name="connsiteY24" fmla="*/ 4012706 h 4535751"/>
                <a:gd name="connsiteX25" fmla="*/ 502542 w 6357577"/>
                <a:gd name="connsiteY25" fmla="*/ 4032547 h 4535751"/>
                <a:gd name="connsiteX26" fmla="*/ 539054 w 6357577"/>
                <a:gd name="connsiteY26" fmla="*/ 4084141 h 4535751"/>
                <a:gd name="connsiteX27" fmla="*/ 576723 w 6357577"/>
                <a:gd name="connsiteY27" fmla="*/ 4060330 h 4535751"/>
                <a:gd name="connsiteX28" fmla="*/ 608111 w 6357577"/>
                <a:gd name="connsiteY28" fmla="*/ 4055566 h 4535751"/>
                <a:gd name="connsiteX29" fmla="*/ 639067 w 6357577"/>
                <a:gd name="connsiteY29" fmla="*/ 4041278 h 4535751"/>
                <a:gd name="connsiteX30" fmla="*/ 602915 w 6357577"/>
                <a:gd name="connsiteY30" fmla="*/ 4012706 h 4535751"/>
                <a:gd name="connsiteX31" fmla="*/ 596998 w 6357577"/>
                <a:gd name="connsiteY31" fmla="*/ 3958728 h 4535751"/>
                <a:gd name="connsiteX32" fmla="*/ 700185 w 6357577"/>
                <a:gd name="connsiteY32" fmla="*/ 3892847 h 4535751"/>
                <a:gd name="connsiteX33" fmla="*/ 808135 w 6357577"/>
                <a:gd name="connsiteY33" fmla="*/ 3892847 h 4535751"/>
                <a:gd name="connsiteX34" fmla="*/ 913704 w 6357577"/>
                <a:gd name="connsiteY34" fmla="*/ 3941266 h 4535751"/>
                <a:gd name="connsiteX35" fmla="*/ 994667 w 6357577"/>
                <a:gd name="connsiteY35" fmla="*/ 3991272 h 4535751"/>
                <a:gd name="connsiteX36" fmla="*/ 1073248 w 6357577"/>
                <a:gd name="connsiteY36" fmla="*/ 4040485 h 4535751"/>
                <a:gd name="connsiteX37" fmla="*/ 1100236 w 6357577"/>
                <a:gd name="connsiteY37" fmla="*/ 4041278 h 4535751"/>
                <a:gd name="connsiteX38" fmla="*/ 1147860 w 6357577"/>
                <a:gd name="connsiteY38" fmla="*/ 4025403 h 4535751"/>
                <a:gd name="connsiteX39" fmla="*/ 1224854 w 6357577"/>
                <a:gd name="connsiteY39" fmla="*/ 3996829 h 4535751"/>
                <a:gd name="connsiteX40" fmla="*/ 1350266 w 6357577"/>
                <a:gd name="connsiteY40" fmla="*/ 4030166 h 4535751"/>
                <a:gd name="connsiteX41" fmla="*/ 1432817 w 6357577"/>
                <a:gd name="connsiteY41" fmla="*/ 4088904 h 4535751"/>
                <a:gd name="connsiteX42" fmla="*/ 1478061 w 6357577"/>
                <a:gd name="connsiteY42" fmla="*/ 4128591 h 4535751"/>
                <a:gd name="connsiteX43" fmla="*/ 1562992 w 6357577"/>
                <a:gd name="connsiteY43" fmla="*/ 4184154 h 4535751"/>
                <a:gd name="connsiteX44" fmla="*/ 1612204 w 6357577"/>
                <a:gd name="connsiteY44" fmla="*/ 4239716 h 4535751"/>
                <a:gd name="connsiteX45" fmla="*/ 1709835 w 6357577"/>
                <a:gd name="connsiteY45" fmla="*/ 4276229 h 4535751"/>
                <a:gd name="connsiteX46" fmla="*/ 1809847 w 6357577"/>
                <a:gd name="connsiteY46" fmla="*/ 4304010 h 4535751"/>
                <a:gd name="connsiteX47" fmla="*/ 1874142 w 6357577"/>
                <a:gd name="connsiteY47" fmla="*/ 4349253 h 4535751"/>
                <a:gd name="connsiteX48" fmla="*/ 1919385 w 6357577"/>
                <a:gd name="connsiteY48" fmla="*/ 4373860 h 4535751"/>
                <a:gd name="connsiteX49" fmla="*/ 1951929 w 6357577"/>
                <a:gd name="connsiteY49" fmla="*/ 4402435 h 4535751"/>
                <a:gd name="connsiteX50" fmla="*/ 2120998 w 6357577"/>
                <a:gd name="connsiteY50" fmla="*/ 4447678 h 4535751"/>
                <a:gd name="connsiteX51" fmla="*/ 2213073 w 6357577"/>
                <a:gd name="connsiteY51" fmla="*/ 4527053 h 4535751"/>
                <a:gd name="connsiteX52" fmla="*/ 2269791 w 6357577"/>
                <a:gd name="connsiteY52" fmla="*/ 4531818 h 4535751"/>
                <a:gd name="connsiteX53" fmla="*/ 2295985 w 6357577"/>
                <a:gd name="connsiteY53" fmla="*/ 4498480 h 4535751"/>
                <a:gd name="connsiteX54" fmla="*/ 2321817 w 6357577"/>
                <a:gd name="connsiteY54" fmla="*/ 4478635 h 4535751"/>
                <a:gd name="connsiteX55" fmla="*/ 2391666 w 6357577"/>
                <a:gd name="connsiteY55" fmla="*/ 4398466 h 4535751"/>
                <a:gd name="connsiteX56" fmla="*/ 2486917 w 6357577"/>
                <a:gd name="connsiteY56" fmla="*/ 4357191 h 4535751"/>
                <a:gd name="connsiteX57" fmla="*/ 2596022 w 6357577"/>
                <a:gd name="connsiteY57" fmla="*/ 4236544 h 4535751"/>
                <a:gd name="connsiteX58" fmla="*/ 2667098 w 6357577"/>
                <a:gd name="connsiteY58" fmla="*/ 4139704 h 4535751"/>
                <a:gd name="connsiteX59" fmla="*/ 2780604 w 6357577"/>
                <a:gd name="connsiteY59" fmla="*/ 4075410 h 4535751"/>
                <a:gd name="connsiteX60" fmla="*/ 2911573 w 6357577"/>
                <a:gd name="connsiteY60" fmla="*/ 3997622 h 4535751"/>
                <a:gd name="connsiteX61" fmla="*/ 3000473 w 6357577"/>
                <a:gd name="connsiteY61" fmla="*/ 3935710 h 4535751"/>
                <a:gd name="connsiteX62" fmla="*/ 3079848 w 6357577"/>
                <a:gd name="connsiteY62" fmla="*/ 3920629 h 4535751"/>
                <a:gd name="connsiteX63" fmla="*/ 3156048 w 6357577"/>
                <a:gd name="connsiteY63" fmla="*/ 3931741 h 4535751"/>
                <a:gd name="connsiteX64" fmla="*/ 3241773 w 6357577"/>
                <a:gd name="connsiteY64" fmla="*/ 3918247 h 4535751"/>
                <a:gd name="connsiteX65" fmla="*/ 3232248 w 6357577"/>
                <a:gd name="connsiteY65" fmla="*/ 3887291 h 4535751"/>
                <a:gd name="connsiteX66" fmla="*/ 3244948 w 6357577"/>
                <a:gd name="connsiteY66" fmla="*/ 3868241 h 4535751"/>
                <a:gd name="connsiteX67" fmla="*/ 3270348 w 6357577"/>
                <a:gd name="connsiteY67" fmla="*/ 3849191 h 4535751"/>
                <a:gd name="connsiteX68" fmla="*/ 3242566 w 6357577"/>
                <a:gd name="connsiteY68" fmla="*/ 3725366 h 4535751"/>
                <a:gd name="connsiteX69" fmla="*/ 3127473 w 6357577"/>
                <a:gd name="connsiteY69" fmla="*/ 3747591 h 4535751"/>
                <a:gd name="connsiteX70" fmla="*/ 3034966 w 6357577"/>
                <a:gd name="connsiteY70" fmla="*/ 3782518 h 4535751"/>
                <a:gd name="connsiteX71" fmla="*/ 3016348 w 6357577"/>
                <a:gd name="connsiteY71" fmla="*/ 3731716 h 4535751"/>
                <a:gd name="connsiteX72" fmla="*/ 3105248 w 6357577"/>
                <a:gd name="connsiteY72" fmla="*/ 3690441 h 4535751"/>
                <a:gd name="connsiteX73" fmla="*/ 3168748 w 6357577"/>
                <a:gd name="connsiteY73" fmla="*/ 3623766 h 4535751"/>
                <a:gd name="connsiteX74" fmla="*/ 3219548 w 6357577"/>
                <a:gd name="connsiteY74" fmla="*/ 3595191 h 4535751"/>
                <a:gd name="connsiteX75" fmla="*/ 3276698 w 6357577"/>
                <a:gd name="connsiteY75" fmla="*/ 3544391 h 4535751"/>
                <a:gd name="connsiteX76" fmla="*/ 3324323 w 6357577"/>
                <a:gd name="connsiteY76" fmla="*/ 3534866 h 4535751"/>
                <a:gd name="connsiteX77" fmla="*/ 3356073 w 6357577"/>
                <a:gd name="connsiteY77" fmla="*/ 3490416 h 4535751"/>
                <a:gd name="connsiteX78" fmla="*/ 3435448 w 6357577"/>
                <a:gd name="connsiteY78" fmla="*/ 3461841 h 4535751"/>
                <a:gd name="connsiteX79" fmla="*/ 3460848 w 6357577"/>
                <a:gd name="connsiteY79" fmla="*/ 3398341 h 4535751"/>
                <a:gd name="connsiteX80" fmla="*/ 3508473 w 6357577"/>
                <a:gd name="connsiteY80" fmla="*/ 3398341 h 4535751"/>
                <a:gd name="connsiteX81" fmla="*/ 3597373 w 6357577"/>
                <a:gd name="connsiteY81" fmla="*/ 3347541 h 4535751"/>
                <a:gd name="connsiteX82" fmla="*/ 3667223 w 6357577"/>
                <a:gd name="connsiteY82" fmla="*/ 3328491 h 4535751"/>
                <a:gd name="connsiteX83" fmla="*/ 3737073 w 6357577"/>
                <a:gd name="connsiteY83" fmla="*/ 3312616 h 4535751"/>
                <a:gd name="connsiteX84" fmla="*/ 3791048 w 6357577"/>
                <a:gd name="connsiteY84" fmla="*/ 3274516 h 4535751"/>
                <a:gd name="connsiteX85" fmla="*/ 3791048 w 6357577"/>
                <a:gd name="connsiteY85" fmla="*/ 3220541 h 4535751"/>
                <a:gd name="connsiteX86" fmla="*/ 3809666 w 6357577"/>
                <a:gd name="connsiteY86" fmla="*/ 3131643 h 4535751"/>
                <a:gd name="connsiteX87" fmla="*/ 3756123 w 6357577"/>
                <a:gd name="connsiteY87" fmla="*/ 3099891 h 4535751"/>
                <a:gd name="connsiteX88" fmla="*/ 3692623 w 6357577"/>
                <a:gd name="connsiteY88" fmla="*/ 3045916 h 4535751"/>
                <a:gd name="connsiteX89" fmla="*/ 3746598 w 6357577"/>
                <a:gd name="connsiteY89" fmla="*/ 2928441 h 4535751"/>
                <a:gd name="connsiteX90" fmla="*/ 3721198 w 6357577"/>
                <a:gd name="connsiteY90" fmla="*/ 2896691 h 4535751"/>
                <a:gd name="connsiteX91" fmla="*/ 3670398 w 6357577"/>
                <a:gd name="connsiteY91" fmla="*/ 2833191 h 4535751"/>
                <a:gd name="connsiteX92" fmla="*/ 3657698 w 6357577"/>
                <a:gd name="connsiteY92" fmla="*/ 2814141 h 4535751"/>
                <a:gd name="connsiteX93" fmla="*/ 3675160 w 6357577"/>
                <a:gd name="connsiteY93" fmla="*/ 2767310 h 4535751"/>
                <a:gd name="connsiteX94" fmla="*/ 3726755 w 6357577"/>
                <a:gd name="connsiteY94" fmla="*/ 2687142 h 4535751"/>
                <a:gd name="connsiteX95" fmla="*/ 3741835 w 6357577"/>
                <a:gd name="connsiteY95" fmla="*/ 2641897 h 4535751"/>
                <a:gd name="connsiteX96" fmla="*/ 3843435 w 6357577"/>
                <a:gd name="connsiteY96" fmla="*/ 2628404 h 4535751"/>
                <a:gd name="connsiteX97" fmla="*/ 3909317 w 6357577"/>
                <a:gd name="connsiteY97" fmla="*/ 2560141 h 4535751"/>
                <a:gd name="connsiteX98" fmla="*/ 3941429 w 6357577"/>
                <a:gd name="connsiteY98" fmla="*/ 2564906 h 4535751"/>
                <a:gd name="connsiteX99" fmla="*/ 3999011 w 6357577"/>
                <a:gd name="connsiteY99" fmla="*/ 2495848 h 4535751"/>
                <a:gd name="connsiteX100" fmla="*/ 4083942 w 6357577"/>
                <a:gd name="connsiteY100" fmla="*/ 2480766 h 4535751"/>
                <a:gd name="connsiteX101" fmla="*/ 4122042 w 6357577"/>
                <a:gd name="connsiteY101" fmla="*/ 2503785 h 4535751"/>
                <a:gd name="connsiteX102" fmla="*/ 4207767 w 6357577"/>
                <a:gd name="connsiteY102" fmla="*/ 2636340 h 4535751"/>
                <a:gd name="connsiteX103" fmla="*/ 4304605 w 6357577"/>
                <a:gd name="connsiteY103" fmla="*/ 2665709 h 4535751"/>
                <a:gd name="connsiteX104" fmla="*/ 4280792 w 6357577"/>
                <a:gd name="connsiteY104" fmla="*/ 2748260 h 4535751"/>
                <a:gd name="connsiteX105" fmla="*/ 4368104 w 6357577"/>
                <a:gd name="connsiteY105" fmla="*/ 2795091 h 4535751"/>
                <a:gd name="connsiteX106" fmla="*/ 4427636 w 6357577"/>
                <a:gd name="connsiteY106" fmla="*/ 2847478 h 4535751"/>
                <a:gd name="connsiteX107" fmla="*/ 4447479 w 6357577"/>
                <a:gd name="connsiteY107" fmla="*/ 2954635 h 4535751"/>
                <a:gd name="connsiteX108" fmla="*/ 4499867 w 6357577"/>
                <a:gd name="connsiteY108" fmla="*/ 3034804 h 4535751"/>
                <a:gd name="connsiteX109" fmla="*/ 4545904 w 6357577"/>
                <a:gd name="connsiteY109" fmla="*/ 3091953 h 4535751"/>
                <a:gd name="connsiteX110" fmla="*/ 4558966 w 6357577"/>
                <a:gd name="connsiteY110" fmla="*/ 3153868 h 4535751"/>
                <a:gd name="connsiteX111" fmla="*/ 4603416 w 6357577"/>
                <a:gd name="connsiteY111" fmla="*/ 3207843 h 4535751"/>
                <a:gd name="connsiteX112" fmla="*/ 4641516 w 6357577"/>
                <a:gd name="connsiteY112" fmla="*/ 3204668 h 4535751"/>
                <a:gd name="connsiteX113" fmla="*/ 4742755 w 6357577"/>
                <a:gd name="connsiteY113" fmla="*/ 3203872 h 4535751"/>
                <a:gd name="connsiteX114" fmla="*/ 4816573 w 6357577"/>
                <a:gd name="connsiteY114" fmla="*/ 3077666 h 4535751"/>
                <a:gd name="connsiteX115" fmla="*/ 4883248 w 6357577"/>
                <a:gd name="connsiteY115" fmla="*/ 2912566 h 4535751"/>
                <a:gd name="connsiteX116" fmla="*/ 4918173 w 6357577"/>
                <a:gd name="connsiteY116" fmla="*/ 2772866 h 4535751"/>
                <a:gd name="connsiteX117" fmla="*/ 4968973 w 6357577"/>
                <a:gd name="connsiteY117" fmla="*/ 2703016 h 4535751"/>
                <a:gd name="connsiteX118" fmla="*/ 5041998 w 6357577"/>
                <a:gd name="connsiteY118" fmla="*/ 2722066 h 4535751"/>
                <a:gd name="connsiteX119" fmla="*/ 5099148 w 6357577"/>
                <a:gd name="connsiteY119" fmla="*/ 2753816 h 4535751"/>
                <a:gd name="connsiteX120" fmla="*/ 5178523 w 6357577"/>
                <a:gd name="connsiteY120" fmla="*/ 2795091 h 4535751"/>
                <a:gd name="connsiteX121" fmla="*/ 5359498 w 6357577"/>
                <a:gd name="connsiteY121" fmla="*/ 2836366 h 4535751"/>
                <a:gd name="connsiteX122" fmla="*/ 5505116 w 6357577"/>
                <a:gd name="connsiteY122" fmla="*/ 2893518 h 4535751"/>
                <a:gd name="connsiteX123" fmla="*/ 5572223 w 6357577"/>
                <a:gd name="connsiteY123" fmla="*/ 2842716 h 4535751"/>
                <a:gd name="connsiteX124" fmla="*/ 5524598 w 6357577"/>
                <a:gd name="connsiteY124" fmla="*/ 2728416 h 4535751"/>
                <a:gd name="connsiteX125" fmla="*/ 5559523 w 6357577"/>
                <a:gd name="connsiteY125" fmla="*/ 2687141 h 4535751"/>
                <a:gd name="connsiteX126" fmla="*/ 5597191 w 6357577"/>
                <a:gd name="connsiteY126" fmla="*/ 2680793 h 4535751"/>
                <a:gd name="connsiteX127" fmla="*/ 5578141 w 6357577"/>
                <a:gd name="connsiteY127" fmla="*/ 2636343 h 4535751"/>
                <a:gd name="connsiteX128" fmla="*/ 5483323 w 6357577"/>
                <a:gd name="connsiteY128" fmla="*/ 2598241 h 4535751"/>
                <a:gd name="connsiteX129" fmla="*/ 5486498 w 6357577"/>
                <a:gd name="connsiteY129" fmla="*/ 2534741 h 4535751"/>
                <a:gd name="connsiteX130" fmla="*/ 5572223 w 6357577"/>
                <a:gd name="connsiteY130" fmla="*/ 2436316 h 4535751"/>
                <a:gd name="connsiteX131" fmla="*/ 5518248 w 6357577"/>
                <a:gd name="connsiteY131" fmla="*/ 2356941 h 4535751"/>
                <a:gd name="connsiteX132" fmla="*/ 5537298 w 6357577"/>
                <a:gd name="connsiteY132" fmla="*/ 2315666 h 4535751"/>
                <a:gd name="connsiteX133" fmla="*/ 5597623 w 6357577"/>
                <a:gd name="connsiteY133" fmla="*/ 2302966 h 4535751"/>
                <a:gd name="connsiteX134" fmla="*/ 5708748 w 6357577"/>
                <a:gd name="connsiteY134" fmla="*/ 2331541 h 4535751"/>
                <a:gd name="connsiteX135" fmla="*/ 5829398 w 6357577"/>
                <a:gd name="connsiteY135" fmla="*/ 2299791 h 4535751"/>
                <a:gd name="connsiteX136" fmla="*/ 6057998 w 6357577"/>
                <a:gd name="connsiteY136" fmla="*/ 2312491 h 4535751"/>
                <a:gd name="connsiteX137" fmla="*/ 6216748 w 6357577"/>
                <a:gd name="connsiteY137" fmla="*/ 2331541 h 4535751"/>
                <a:gd name="connsiteX138" fmla="*/ 6324698 w 6357577"/>
                <a:gd name="connsiteY138" fmla="*/ 2325191 h 4535751"/>
                <a:gd name="connsiteX139" fmla="*/ 6356448 w 6357577"/>
                <a:gd name="connsiteY139" fmla="*/ 2236291 h 4535751"/>
                <a:gd name="connsiteX140" fmla="*/ 6292948 w 6357577"/>
                <a:gd name="connsiteY140" fmla="*/ 2102941 h 4535751"/>
                <a:gd name="connsiteX141" fmla="*/ 6286598 w 6357577"/>
                <a:gd name="connsiteY141" fmla="*/ 2033091 h 4535751"/>
                <a:gd name="connsiteX142" fmla="*/ 6267548 w 6357577"/>
                <a:gd name="connsiteY142" fmla="*/ 1969591 h 4535751"/>
                <a:gd name="connsiteX143" fmla="*/ 6254848 w 6357577"/>
                <a:gd name="connsiteY143" fmla="*/ 1937841 h 4535751"/>
                <a:gd name="connsiteX144" fmla="*/ 6235798 w 6357577"/>
                <a:gd name="connsiteY144" fmla="*/ 1899741 h 4535751"/>
                <a:gd name="connsiteX145" fmla="*/ 6229448 w 6357577"/>
                <a:gd name="connsiteY145" fmla="*/ 1874341 h 4535751"/>
                <a:gd name="connsiteX146" fmla="*/ 6242148 w 6357577"/>
                <a:gd name="connsiteY146" fmla="*/ 1753691 h 4535751"/>
                <a:gd name="connsiteX147" fmla="*/ 6216748 w 6357577"/>
                <a:gd name="connsiteY147" fmla="*/ 1677491 h 4535751"/>
                <a:gd name="connsiteX148" fmla="*/ 6197698 w 6357577"/>
                <a:gd name="connsiteY148" fmla="*/ 1569541 h 4535751"/>
                <a:gd name="connsiteX149" fmla="*/ 6045298 w 6357577"/>
                <a:gd name="connsiteY149" fmla="*/ 1474291 h 4535751"/>
                <a:gd name="connsiteX150" fmla="*/ 5988148 w 6357577"/>
                <a:gd name="connsiteY150" fmla="*/ 1461591 h 4535751"/>
                <a:gd name="connsiteX151" fmla="*/ 5950048 w 6357577"/>
                <a:gd name="connsiteY151" fmla="*/ 1448891 h 4535751"/>
                <a:gd name="connsiteX152" fmla="*/ 5930998 w 6357577"/>
                <a:gd name="connsiteY152" fmla="*/ 1442541 h 4535751"/>
                <a:gd name="connsiteX153" fmla="*/ 5873848 w 6357577"/>
                <a:gd name="connsiteY153" fmla="*/ 1429841 h 4535751"/>
                <a:gd name="connsiteX154" fmla="*/ 5854798 w 6357577"/>
                <a:gd name="connsiteY154" fmla="*/ 1423491 h 4535751"/>
                <a:gd name="connsiteX155" fmla="*/ 5676998 w 6357577"/>
                <a:gd name="connsiteY155" fmla="*/ 1436191 h 4535751"/>
                <a:gd name="connsiteX156" fmla="*/ 5448398 w 6357577"/>
                <a:gd name="connsiteY156" fmla="*/ 1544141 h 4535751"/>
                <a:gd name="connsiteX157" fmla="*/ 5327748 w 6357577"/>
                <a:gd name="connsiteY157" fmla="*/ 1591766 h 4535751"/>
                <a:gd name="connsiteX158" fmla="*/ 5165823 w 6357577"/>
                <a:gd name="connsiteY158" fmla="*/ 1547316 h 4535751"/>
                <a:gd name="connsiteX159" fmla="*/ 5051523 w 6357577"/>
                <a:gd name="connsiteY159" fmla="*/ 1512391 h 4535751"/>
                <a:gd name="connsiteX160" fmla="*/ 4952666 w 6357577"/>
                <a:gd name="connsiteY160" fmla="*/ 1452068 h 4535751"/>
                <a:gd name="connsiteX161" fmla="*/ 4870116 w 6357577"/>
                <a:gd name="connsiteY161" fmla="*/ 1442543 h 4535751"/>
                <a:gd name="connsiteX162" fmla="*/ 4809791 w 6357577"/>
                <a:gd name="connsiteY162" fmla="*/ 1436193 h 4535751"/>
                <a:gd name="connsiteX163" fmla="*/ 4714973 w 6357577"/>
                <a:gd name="connsiteY163" fmla="*/ 1499691 h 4535751"/>
                <a:gd name="connsiteX164" fmla="*/ 4591148 w 6357577"/>
                <a:gd name="connsiteY164" fmla="*/ 1490166 h 4535751"/>
                <a:gd name="connsiteX165" fmla="*/ 4511773 w 6357577"/>
                <a:gd name="connsiteY165" fmla="*/ 1464766 h 4535751"/>
                <a:gd name="connsiteX166" fmla="*/ 4441923 w 6357577"/>
                <a:gd name="connsiteY166" fmla="*/ 1474291 h 4535751"/>
                <a:gd name="connsiteX167" fmla="*/ 4337148 w 6357577"/>
                <a:gd name="connsiteY167" fmla="*/ 1407616 h 4535751"/>
                <a:gd name="connsiteX168" fmla="*/ 4260948 w 6357577"/>
                <a:gd name="connsiteY168" fmla="*/ 1423491 h 4535751"/>
                <a:gd name="connsiteX169" fmla="*/ 4156173 w 6357577"/>
                <a:gd name="connsiteY169" fmla="*/ 1366341 h 4535751"/>
                <a:gd name="connsiteX170" fmla="*/ 4070448 w 6357577"/>
                <a:gd name="connsiteY170" fmla="*/ 1309191 h 4535751"/>
                <a:gd name="connsiteX171" fmla="*/ 4013298 w 6357577"/>
                <a:gd name="connsiteY171" fmla="*/ 1242516 h 4535751"/>
                <a:gd name="connsiteX172" fmla="*/ 3864073 w 6357577"/>
                <a:gd name="connsiteY172" fmla="*/ 1286966 h 4535751"/>
                <a:gd name="connsiteX173" fmla="*/ 3733898 w 6357577"/>
                <a:gd name="connsiteY173" fmla="*/ 1271091 h 4535751"/>
                <a:gd name="connsiteX174" fmla="*/ 3638648 w 6357577"/>
                <a:gd name="connsiteY174" fmla="*/ 1255216 h 4535751"/>
                <a:gd name="connsiteX175" fmla="*/ 3559273 w 6357577"/>
                <a:gd name="connsiteY175" fmla="*/ 1277441 h 4535751"/>
                <a:gd name="connsiteX176" fmla="*/ 3473548 w 6357577"/>
                <a:gd name="connsiteY176" fmla="*/ 1404441 h 4535751"/>
                <a:gd name="connsiteX177" fmla="*/ 3501691 w 6357577"/>
                <a:gd name="connsiteY177" fmla="*/ 1499693 h 4535751"/>
                <a:gd name="connsiteX178" fmla="*/ 3451323 w 6357577"/>
                <a:gd name="connsiteY178" fmla="*/ 1506041 h 4535751"/>
                <a:gd name="connsiteX179" fmla="*/ 3343373 w 6357577"/>
                <a:gd name="connsiteY179" fmla="*/ 1563191 h 4535751"/>
                <a:gd name="connsiteX180" fmla="*/ 3267173 w 6357577"/>
                <a:gd name="connsiteY180" fmla="*/ 1521916 h 4535751"/>
                <a:gd name="connsiteX181" fmla="*/ 3216373 w 6357577"/>
                <a:gd name="connsiteY181" fmla="*/ 1477466 h 4535751"/>
                <a:gd name="connsiteX182" fmla="*/ 3162398 w 6357577"/>
                <a:gd name="connsiteY182" fmla="*/ 1429841 h 4535751"/>
                <a:gd name="connsiteX183" fmla="*/ 3143348 w 6357577"/>
                <a:gd name="connsiteY183" fmla="*/ 1410791 h 4535751"/>
                <a:gd name="connsiteX184" fmla="*/ 3136998 w 6357577"/>
                <a:gd name="connsiteY184" fmla="*/ 1439366 h 4535751"/>
                <a:gd name="connsiteX185" fmla="*/ 3114773 w 6357577"/>
                <a:gd name="connsiteY185" fmla="*/ 1413966 h 4535751"/>
                <a:gd name="connsiteX186" fmla="*/ 3079848 w 6357577"/>
                <a:gd name="connsiteY186" fmla="*/ 1394916 h 4535751"/>
                <a:gd name="connsiteX187" fmla="*/ 3063973 w 6357577"/>
                <a:gd name="connsiteY187" fmla="*/ 1359991 h 4535751"/>
                <a:gd name="connsiteX188" fmla="*/ 3029048 w 6357577"/>
                <a:gd name="connsiteY188" fmla="*/ 1321891 h 4535751"/>
                <a:gd name="connsiteX189" fmla="*/ 3003648 w 6357577"/>
                <a:gd name="connsiteY189" fmla="*/ 1271091 h 4535751"/>
                <a:gd name="connsiteX190" fmla="*/ 3016348 w 6357577"/>
                <a:gd name="connsiteY190" fmla="*/ 1232991 h 4535751"/>
                <a:gd name="connsiteX191" fmla="*/ 2997298 w 6357577"/>
                <a:gd name="connsiteY191" fmla="*/ 1213941 h 4535751"/>
                <a:gd name="connsiteX192" fmla="*/ 2971898 w 6357577"/>
                <a:gd name="connsiteY192" fmla="*/ 1194891 h 4535751"/>
                <a:gd name="connsiteX193" fmla="*/ 2952848 w 6357577"/>
                <a:gd name="connsiteY193" fmla="*/ 1169491 h 4535751"/>
                <a:gd name="connsiteX194" fmla="*/ 2921098 w 6357577"/>
                <a:gd name="connsiteY194" fmla="*/ 1166316 h 4535751"/>
                <a:gd name="connsiteX195" fmla="*/ 2848073 w 6357577"/>
                <a:gd name="connsiteY195" fmla="*/ 1102816 h 4535751"/>
                <a:gd name="connsiteX196" fmla="*/ 2809973 w 6357577"/>
                <a:gd name="connsiteY196" fmla="*/ 1086941 h 4535751"/>
                <a:gd name="connsiteX197" fmla="*/ 2771873 w 6357577"/>
                <a:gd name="connsiteY197" fmla="*/ 1052016 h 4535751"/>
                <a:gd name="connsiteX198" fmla="*/ 2787748 w 6357577"/>
                <a:gd name="connsiteY198" fmla="*/ 1004391 h 4535751"/>
                <a:gd name="connsiteX199" fmla="*/ 2743298 w 6357577"/>
                <a:gd name="connsiteY199" fmla="*/ 966291 h 4535751"/>
                <a:gd name="connsiteX200" fmla="*/ 2705198 w 6357577"/>
                <a:gd name="connsiteY200" fmla="*/ 928191 h 4535751"/>
                <a:gd name="connsiteX201" fmla="*/ 2686148 w 6357577"/>
                <a:gd name="connsiteY201" fmla="*/ 915491 h 4535751"/>
                <a:gd name="connsiteX202" fmla="*/ 2641698 w 6357577"/>
                <a:gd name="connsiteY202" fmla="*/ 871041 h 4535751"/>
                <a:gd name="connsiteX203" fmla="*/ 2616298 w 6357577"/>
                <a:gd name="connsiteY203" fmla="*/ 832941 h 4535751"/>
                <a:gd name="connsiteX204" fmla="*/ 2584548 w 6357577"/>
                <a:gd name="connsiteY204" fmla="*/ 801191 h 4535751"/>
                <a:gd name="connsiteX205" fmla="*/ 2571848 w 6357577"/>
                <a:gd name="connsiteY205" fmla="*/ 782141 h 4535751"/>
                <a:gd name="connsiteX206" fmla="*/ 2508348 w 6357577"/>
                <a:gd name="connsiteY206" fmla="*/ 744041 h 4535751"/>
                <a:gd name="connsiteX207" fmla="*/ 2489298 w 6357577"/>
                <a:gd name="connsiteY207" fmla="*/ 724991 h 4535751"/>
                <a:gd name="connsiteX208" fmla="*/ 2438498 w 6357577"/>
                <a:gd name="connsiteY208" fmla="*/ 693241 h 4535751"/>
                <a:gd name="connsiteX209" fmla="*/ 2362298 w 6357577"/>
                <a:gd name="connsiteY209" fmla="*/ 642441 h 4535751"/>
                <a:gd name="connsiteX210" fmla="*/ 2317848 w 6357577"/>
                <a:gd name="connsiteY210" fmla="*/ 585291 h 4535751"/>
                <a:gd name="connsiteX211" fmla="*/ 2279748 w 6357577"/>
                <a:gd name="connsiteY211" fmla="*/ 547191 h 4535751"/>
                <a:gd name="connsiteX212" fmla="*/ 2254348 w 6357577"/>
                <a:gd name="connsiteY212" fmla="*/ 496391 h 4535751"/>
                <a:gd name="connsiteX213" fmla="*/ 2209898 w 6357577"/>
                <a:gd name="connsiteY213" fmla="*/ 350341 h 4535751"/>
                <a:gd name="connsiteX214" fmla="*/ 2197198 w 6357577"/>
                <a:gd name="connsiteY214" fmla="*/ 331291 h 4535751"/>
                <a:gd name="connsiteX215" fmla="*/ 2190848 w 6357577"/>
                <a:gd name="connsiteY215" fmla="*/ 312241 h 4535751"/>
                <a:gd name="connsiteX216" fmla="*/ 2165448 w 6357577"/>
                <a:gd name="connsiteY216" fmla="*/ 274141 h 4535751"/>
                <a:gd name="connsiteX217" fmla="*/ 2108298 w 6357577"/>
                <a:gd name="connsiteY217" fmla="*/ 134441 h 4535751"/>
                <a:gd name="connsiteX218" fmla="*/ 2082898 w 6357577"/>
                <a:gd name="connsiteY218" fmla="*/ 96341 h 4535751"/>
                <a:gd name="connsiteX219" fmla="*/ 2057498 w 6357577"/>
                <a:gd name="connsiteY219" fmla="*/ 89991 h 4535751"/>
                <a:gd name="connsiteX220" fmla="*/ 1987648 w 6357577"/>
                <a:gd name="connsiteY220" fmla="*/ 58241 h 4535751"/>
                <a:gd name="connsiteX221" fmla="*/ 1968598 w 6357577"/>
                <a:gd name="connsiteY221" fmla="*/ 45541 h 4535751"/>
                <a:gd name="connsiteX222" fmla="*/ 1670148 w 6357577"/>
                <a:gd name="connsiteY222" fmla="*/ 26491 h 4535751"/>
                <a:gd name="connsiteX223" fmla="*/ 749398 w 6357577"/>
                <a:gd name="connsiteY223" fmla="*/ 13791 h 4535751"/>
                <a:gd name="connsiteX224" fmla="*/ 489048 w 6357577"/>
                <a:gd name="connsiteY224" fmla="*/ 1091 h 4535751"/>
                <a:gd name="connsiteX225" fmla="*/ 438248 w 6357577"/>
                <a:gd name="connsiteY225" fmla="*/ 20141 h 4535751"/>
                <a:gd name="connsiteX226" fmla="*/ 120748 w 6357577"/>
                <a:gd name="connsiteY226" fmla="*/ 20141 h 4535751"/>
                <a:gd name="connsiteX227" fmla="*/ 31848 w 6357577"/>
                <a:gd name="connsiteY227" fmla="*/ 64591 h 4535751"/>
                <a:gd name="connsiteX228" fmla="*/ 12798 w 6357577"/>
                <a:gd name="connsiteY228" fmla="*/ 229691 h 4535751"/>
                <a:gd name="connsiteX229" fmla="*/ 34230 w 6357577"/>
                <a:gd name="connsiteY229" fmla="*/ 255091 h 4535751"/>
                <a:gd name="connsiteX230" fmla="*/ 37404 w 6357577"/>
                <a:gd name="connsiteY230" fmla="*/ 316209 h 4535751"/>
                <a:gd name="connsiteX0" fmla="*/ 31848 w 6357577"/>
                <a:gd name="connsiteY0" fmla="*/ 83641 h 4535751"/>
                <a:gd name="connsiteX1" fmla="*/ 25498 w 6357577"/>
                <a:gd name="connsiteY1" fmla="*/ 121741 h 4535751"/>
                <a:gd name="connsiteX2" fmla="*/ 19148 w 6357577"/>
                <a:gd name="connsiteY2" fmla="*/ 140791 h 4535751"/>
                <a:gd name="connsiteX3" fmla="*/ 98 w 6357577"/>
                <a:gd name="connsiteY3" fmla="*/ 223341 h 4535751"/>
                <a:gd name="connsiteX4" fmla="*/ 27086 w 6357577"/>
                <a:gd name="connsiteY4" fmla="*/ 928191 h 4535751"/>
                <a:gd name="connsiteX5" fmla="*/ 23116 w 6357577"/>
                <a:gd name="connsiteY5" fmla="*/ 1323478 h 4535751"/>
                <a:gd name="connsiteX6" fmla="*/ 26654 w 6357577"/>
                <a:gd name="connsiteY6" fmla="*/ 1629074 h 4535751"/>
                <a:gd name="connsiteX7" fmla="*/ 25498 w 6357577"/>
                <a:gd name="connsiteY7" fmla="*/ 1848941 h 4535751"/>
                <a:gd name="connsiteX8" fmla="*/ 23117 w 6357577"/>
                <a:gd name="connsiteY8" fmla="*/ 2653804 h 4535751"/>
                <a:gd name="connsiteX9" fmla="*/ 24704 w 6357577"/>
                <a:gd name="connsiteY9" fmla="*/ 2890341 h 4535751"/>
                <a:gd name="connsiteX10" fmla="*/ 23910 w 6357577"/>
                <a:gd name="connsiteY10" fmla="*/ 3131641 h 4535751"/>
                <a:gd name="connsiteX11" fmla="*/ 25498 w 6357577"/>
                <a:gd name="connsiteY11" fmla="*/ 3669804 h 4535751"/>
                <a:gd name="connsiteX12" fmla="*/ 55660 w 6357577"/>
                <a:gd name="connsiteY12" fmla="*/ 3692822 h 4535751"/>
                <a:gd name="connsiteX13" fmla="*/ 88998 w 6357577"/>
                <a:gd name="connsiteY13" fmla="*/ 3722191 h 4535751"/>
                <a:gd name="connsiteX14" fmla="*/ 127098 w 6357577"/>
                <a:gd name="connsiteY14" fmla="*/ 3734891 h 4535751"/>
                <a:gd name="connsiteX15" fmla="*/ 196948 w 6357577"/>
                <a:gd name="connsiteY15" fmla="*/ 3766641 h 4535751"/>
                <a:gd name="connsiteX16" fmla="*/ 273148 w 6357577"/>
                <a:gd name="connsiteY16" fmla="*/ 3823791 h 4535751"/>
                <a:gd name="connsiteX17" fmla="*/ 292198 w 6357577"/>
                <a:gd name="connsiteY17" fmla="*/ 3836491 h 4535751"/>
                <a:gd name="connsiteX18" fmla="*/ 304898 w 6357577"/>
                <a:gd name="connsiteY18" fmla="*/ 3855541 h 4535751"/>
                <a:gd name="connsiteX19" fmla="*/ 324742 w 6357577"/>
                <a:gd name="connsiteY19" fmla="*/ 3872210 h 4535751"/>
                <a:gd name="connsiteX20" fmla="*/ 363636 w 6357577"/>
                <a:gd name="connsiteY20" fmla="*/ 3899198 h 4535751"/>
                <a:gd name="connsiteX21" fmla="*/ 411261 w 6357577"/>
                <a:gd name="connsiteY21" fmla="*/ 3961110 h 4535751"/>
                <a:gd name="connsiteX22" fmla="*/ 398560 w 6357577"/>
                <a:gd name="connsiteY22" fmla="*/ 3993653 h 4535751"/>
                <a:gd name="connsiteX23" fmla="*/ 414797 w 6357577"/>
                <a:gd name="connsiteY23" fmla="*/ 4046043 h 4535751"/>
                <a:gd name="connsiteX24" fmla="*/ 460041 w 6357577"/>
                <a:gd name="connsiteY24" fmla="*/ 4012706 h 4535751"/>
                <a:gd name="connsiteX25" fmla="*/ 502542 w 6357577"/>
                <a:gd name="connsiteY25" fmla="*/ 4032547 h 4535751"/>
                <a:gd name="connsiteX26" fmla="*/ 539054 w 6357577"/>
                <a:gd name="connsiteY26" fmla="*/ 4084141 h 4535751"/>
                <a:gd name="connsiteX27" fmla="*/ 576723 w 6357577"/>
                <a:gd name="connsiteY27" fmla="*/ 4060330 h 4535751"/>
                <a:gd name="connsiteX28" fmla="*/ 608111 w 6357577"/>
                <a:gd name="connsiteY28" fmla="*/ 4055566 h 4535751"/>
                <a:gd name="connsiteX29" fmla="*/ 639067 w 6357577"/>
                <a:gd name="connsiteY29" fmla="*/ 4041278 h 4535751"/>
                <a:gd name="connsiteX30" fmla="*/ 602915 w 6357577"/>
                <a:gd name="connsiteY30" fmla="*/ 4012706 h 4535751"/>
                <a:gd name="connsiteX31" fmla="*/ 596998 w 6357577"/>
                <a:gd name="connsiteY31" fmla="*/ 3958728 h 4535751"/>
                <a:gd name="connsiteX32" fmla="*/ 700185 w 6357577"/>
                <a:gd name="connsiteY32" fmla="*/ 3892847 h 4535751"/>
                <a:gd name="connsiteX33" fmla="*/ 808135 w 6357577"/>
                <a:gd name="connsiteY33" fmla="*/ 3892847 h 4535751"/>
                <a:gd name="connsiteX34" fmla="*/ 913704 w 6357577"/>
                <a:gd name="connsiteY34" fmla="*/ 3941266 h 4535751"/>
                <a:gd name="connsiteX35" fmla="*/ 994667 w 6357577"/>
                <a:gd name="connsiteY35" fmla="*/ 3991272 h 4535751"/>
                <a:gd name="connsiteX36" fmla="*/ 1073248 w 6357577"/>
                <a:gd name="connsiteY36" fmla="*/ 4040485 h 4535751"/>
                <a:gd name="connsiteX37" fmla="*/ 1100236 w 6357577"/>
                <a:gd name="connsiteY37" fmla="*/ 4041278 h 4535751"/>
                <a:gd name="connsiteX38" fmla="*/ 1147860 w 6357577"/>
                <a:gd name="connsiteY38" fmla="*/ 4025403 h 4535751"/>
                <a:gd name="connsiteX39" fmla="*/ 1224854 w 6357577"/>
                <a:gd name="connsiteY39" fmla="*/ 3996829 h 4535751"/>
                <a:gd name="connsiteX40" fmla="*/ 1350266 w 6357577"/>
                <a:gd name="connsiteY40" fmla="*/ 4030166 h 4535751"/>
                <a:gd name="connsiteX41" fmla="*/ 1432817 w 6357577"/>
                <a:gd name="connsiteY41" fmla="*/ 4088904 h 4535751"/>
                <a:gd name="connsiteX42" fmla="*/ 1478061 w 6357577"/>
                <a:gd name="connsiteY42" fmla="*/ 4128591 h 4535751"/>
                <a:gd name="connsiteX43" fmla="*/ 1562992 w 6357577"/>
                <a:gd name="connsiteY43" fmla="*/ 4184154 h 4535751"/>
                <a:gd name="connsiteX44" fmla="*/ 1612204 w 6357577"/>
                <a:gd name="connsiteY44" fmla="*/ 4239716 h 4535751"/>
                <a:gd name="connsiteX45" fmla="*/ 1709835 w 6357577"/>
                <a:gd name="connsiteY45" fmla="*/ 4276229 h 4535751"/>
                <a:gd name="connsiteX46" fmla="*/ 1809847 w 6357577"/>
                <a:gd name="connsiteY46" fmla="*/ 4304010 h 4535751"/>
                <a:gd name="connsiteX47" fmla="*/ 1874142 w 6357577"/>
                <a:gd name="connsiteY47" fmla="*/ 4349253 h 4535751"/>
                <a:gd name="connsiteX48" fmla="*/ 1919385 w 6357577"/>
                <a:gd name="connsiteY48" fmla="*/ 4373860 h 4535751"/>
                <a:gd name="connsiteX49" fmla="*/ 1951929 w 6357577"/>
                <a:gd name="connsiteY49" fmla="*/ 4402435 h 4535751"/>
                <a:gd name="connsiteX50" fmla="*/ 2120998 w 6357577"/>
                <a:gd name="connsiteY50" fmla="*/ 4447678 h 4535751"/>
                <a:gd name="connsiteX51" fmla="*/ 2213073 w 6357577"/>
                <a:gd name="connsiteY51" fmla="*/ 4527053 h 4535751"/>
                <a:gd name="connsiteX52" fmla="*/ 2269791 w 6357577"/>
                <a:gd name="connsiteY52" fmla="*/ 4531818 h 4535751"/>
                <a:gd name="connsiteX53" fmla="*/ 2295985 w 6357577"/>
                <a:gd name="connsiteY53" fmla="*/ 4498480 h 4535751"/>
                <a:gd name="connsiteX54" fmla="*/ 2321817 w 6357577"/>
                <a:gd name="connsiteY54" fmla="*/ 4478635 h 4535751"/>
                <a:gd name="connsiteX55" fmla="*/ 2391666 w 6357577"/>
                <a:gd name="connsiteY55" fmla="*/ 4398466 h 4535751"/>
                <a:gd name="connsiteX56" fmla="*/ 2486917 w 6357577"/>
                <a:gd name="connsiteY56" fmla="*/ 4357191 h 4535751"/>
                <a:gd name="connsiteX57" fmla="*/ 2596022 w 6357577"/>
                <a:gd name="connsiteY57" fmla="*/ 4236544 h 4535751"/>
                <a:gd name="connsiteX58" fmla="*/ 2667098 w 6357577"/>
                <a:gd name="connsiteY58" fmla="*/ 4139704 h 4535751"/>
                <a:gd name="connsiteX59" fmla="*/ 2780604 w 6357577"/>
                <a:gd name="connsiteY59" fmla="*/ 4075410 h 4535751"/>
                <a:gd name="connsiteX60" fmla="*/ 2911573 w 6357577"/>
                <a:gd name="connsiteY60" fmla="*/ 3997622 h 4535751"/>
                <a:gd name="connsiteX61" fmla="*/ 3000473 w 6357577"/>
                <a:gd name="connsiteY61" fmla="*/ 3935710 h 4535751"/>
                <a:gd name="connsiteX62" fmla="*/ 3079848 w 6357577"/>
                <a:gd name="connsiteY62" fmla="*/ 3920629 h 4535751"/>
                <a:gd name="connsiteX63" fmla="*/ 3156048 w 6357577"/>
                <a:gd name="connsiteY63" fmla="*/ 3931741 h 4535751"/>
                <a:gd name="connsiteX64" fmla="*/ 3241773 w 6357577"/>
                <a:gd name="connsiteY64" fmla="*/ 3918247 h 4535751"/>
                <a:gd name="connsiteX65" fmla="*/ 3232248 w 6357577"/>
                <a:gd name="connsiteY65" fmla="*/ 3887291 h 4535751"/>
                <a:gd name="connsiteX66" fmla="*/ 3244948 w 6357577"/>
                <a:gd name="connsiteY66" fmla="*/ 3868241 h 4535751"/>
                <a:gd name="connsiteX67" fmla="*/ 3270348 w 6357577"/>
                <a:gd name="connsiteY67" fmla="*/ 3849191 h 4535751"/>
                <a:gd name="connsiteX68" fmla="*/ 3242566 w 6357577"/>
                <a:gd name="connsiteY68" fmla="*/ 3725366 h 4535751"/>
                <a:gd name="connsiteX69" fmla="*/ 3127473 w 6357577"/>
                <a:gd name="connsiteY69" fmla="*/ 3747591 h 4535751"/>
                <a:gd name="connsiteX70" fmla="*/ 3034966 w 6357577"/>
                <a:gd name="connsiteY70" fmla="*/ 3782518 h 4535751"/>
                <a:gd name="connsiteX71" fmla="*/ 3016348 w 6357577"/>
                <a:gd name="connsiteY71" fmla="*/ 3731716 h 4535751"/>
                <a:gd name="connsiteX72" fmla="*/ 3105248 w 6357577"/>
                <a:gd name="connsiteY72" fmla="*/ 3690441 h 4535751"/>
                <a:gd name="connsiteX73" fmla="*/ 3168748 w 6357577"/>
                <a:gd name="connsiteY73" fmla="*/ 3623766 h 4535751"/>
                <a:gd name="connsiteX74" fmla="*/ 3219548 w 6357577"/>
                <a:gd name="connsiteY74" fmla="*/ 3595191 h 4535751"/>
                <a:gd name="connsiteX75" fmla="*/ 3276698 w 6357577"/>
                <a:gd name="connsiteY75" fmla="*/ 3544391 h 4535751"/>
                <a:gd name="connsiteX76" fmla="*/ 3324323 w 6357577"/>
                <a:gd name="connsiteY76" fmla="*/ 3534866 h 4535751"/>
                <a:gd name="connsiteX77" fmla="*/ 3356073 w 6357577"/>
                <a:gd name="connsiteY77" fmla="*/ 3490416 h 4535751"/>
                <a:gd name="connsiteX78" fmla="*/ 3435448 w 6357577"/>
                <a:gd name="connsiteY78" fmla="*/ 3461841 h 4535751"/>
                <a:gd name="connsiteX79" fmla="*/ 3460848 w 6357577"/>
                <a:gd name="connsiteY79" fmla="*/ 3398341 h 4535751"/>
                <a:gd name="connsiteX80" fmla="*/ 3508473 w 6357577"/>
                <a:gd name="connsiteY80" fmla="*/ 3398341 h 4535751"/>
                <a:gd name="connsiteX81" fmla="*/ 3597373 w 6357577"/>
                <a:gd name="connsiteY81" fmla="*/ 3347541 h 4535751"/>
                <a:gd name="connsiteX82" fmla="*/ 3667223 w 6357577"/>
                <a:gd name="connsiteY82" fmla="*/ 3328491 h 4535751"/>
                <a:gd name="connsiteX83" fmla="*/ 3737073 w 6357577"/>
                <a:gd name="connsiteY83" fmla="*/ 3312616 h 4535751"/>
                <a:gd name="connsiteX84" fmla="*/ 3791048 w 6357577"/>
                <a:gd name="connsiteY84" fmla="*/ 3274516 h 4535751"/>
                <a:gd name="connsiteX85" fmla="*/ 3791048 w 6357577"/>
                <a:gd name="connsiteY85" fmla="*/ 3220541 h 4535751"/>
                <a:gd name="connsiteX86" fmla="*/ 3809666 w 6357577"/>
                <a:gd name="connsiteY86" fmla="*/ 3131643 h 4535751"/>
                <a:gd name="connsiteX87" fmla="*/ 3756123 w 6357577"/>
                <a:gd name="connsiteY87" fmla="*/ 3099891 h 4535751"/>
                <a:gd name="connsiteX88" fmla="*/ 3692623 w 6357577"/>
                <a:gd name="connsiteY88" fmla="*/ 3045916 h 4535751"/>
                <a:gd name="connsiteX89" fmla="*/ 3746598 w 6357577"/>
                <a:gd name="connsiteY89" fmla="*/ 2928441 h 4535751"/>
                <a:gd name="connsiteX90" fmla="*/ 3721198 w 6357577"/>
                <a:gd name="connsiteY90" fmla="*/ 2896691 h 4535751"/>
                <a:gd name="connsiteX91" fmla="*/ 3670398 w 6357577"/>
                <a:gd name="connsiteY91" fmla="*/ 2833191 h 4535751"/>
                <a:gd name="connsiteX92" fmla="*/ 3657698 w 6357577"/>
                <a:gd name="connsiteY92" fmla="*/ 2814141 h 4535751"/>
                <a:gd name="connsiteX93" fmla="*/ 3675160 w 6357577"/>
                <a:gd name="connsiteY93" fmla="*/ 2767310 h 4535751"/>
                <a:gd name="connsiteX94" fmla="*/ 3726755 w 6357577"/>
                <a:gd name="connsiteY94" fmla="*/ 2687142 h 4535751"/>
                <a:gd name="connsiteX95" fmla="*/ 3741835 w 6357577"/>
                <a:gd name="connsiteY95" fmla="*/ 2641897 h 4535751"/>
                <a:gd name="connsiteX96" fmla="*/ 3843435 w 6357577"/>
                <a:gd name="connsiteY96" fmla="*/ 2628404 h 4535751"/>
                <a:gd name="connsiteX97" fmla="*/ 3909317 w 6357577"/>
                <a:gd name="connsiteY97" fmla="*/ 2560141 h 4535751"/>
                <a:gd name="connsiteX98" fmla="*/ 3941429 w 6357577"/>
                <a:gd name="connsiteY98" fmla="*/ 2564906 h 4535751"/>
                <a:gd name="connsiteX99" fmla="*/ 3999011 w 6357577"/>
                <a:gd name="connsiteY99" fmla="*/ 2495848 h 4535751"/>
                <a:gd name="connsiteX100" fmla="*/ 4083942 w 6357577"/>
                <a:gd name="connsiteY100" fmla="*/ 2480766 h 4535751"/>
                <a:gd name="connsiteX101" fmla="*/ 4122042 w 6357577"/>
                <a:gd name="connsiteY101" fmla="*/ 2503785 h 4535751"/>
                <a:gd name="connsiteX102" fmla="*/ 4207767 w 6357577"/>
                <a:gd name="connsiteY102" fmla="*/ 2636340 h 4535751"/>
                <a:gd name="connsiteX103" fmla="*/ 4304605 w 6357577"/>
                <a:gd name="connsiteY103" fmla="*/ 2665709 h 4535751"/>
                <a:gd name="connsiteX104" fmla="*/ 4280792 w 6357577"/>
                <a:gd name="connsiteY104" fmla="*/ 2748260 h 4535751"/>
                <a:gd name="connsiteX105" fmla="*/ 4368104 w 6357577"/>
                <a:gd name="connsiteY105" fmla="*/ 2795091 h 4535751"/>
                <a:gd name="connsiteX106" fmla="*/ 4427636 w 6357577"/>
                <a:gd name="connsiteY106" fmla="*/ 2847478 h 4535751"/>
                <a:gd name="connsiteX107" fmla="*/ 4447479 w 6357577"/>
                <a:gd name="connsiteY107" fmla="*/ 2954635 h 4535751"/>
                <a:gd name="connsiteX108" fmla="*/ 4499867 w 6357577"/>
                <a:gd name="connsiteY108" fmla="*/ 3034804 h 4535751"/>
                <a:gd name="connsiteX109" fmla="*/ 4545904 w 6357577"/>
                <a:gd name="connsiteY109" fmla="*/ 3091953 h 4535751"/>
                <a:gd name="connsiteX110" fmla="*/ 4558966 w 6357577"/>
                <a:gd name="connsiteY110" fmla="*/ 3153868 h 4535751"/>
                <a:gd name="connsiteX111" fmla="*/ 4603416 w 6357577"/>
                <a:gd name="connsiteY111" fmla="*/ 3207843 h 4535751"/>
                <a:gd name="connsiteX112" fmla="*/ 4641516 w 6357577"/>
                <a:gd name="connsiteY112" fmla="*/ 3204668 h 4535751"/>
                <a:gd name="connsiteX113" fmla="*/ 4742755 w 6357577"/>
                <a:gd name="connsiteY113" fmla="*/ 3203872 h 4535751"/>
                <a:gd name="connsiteX114" fmla="*/ 4816573 w 6357577"/>
                <a:gd name="connsiteY114" fmla="*/ 3077666 h 4535751"/>
                <a:gd name="connsiteX115" fmla="*/ 4883248 w 6357577"/>
                <a:gd name="connsiteY115" fmla="*/ 2912566 h 4535751"/>
                <a:gd name="connsiteX116" fmla="*/ 4918173 w 6357577"/>
                <a:gd name="connsiteY116" fmla="*/ 2772866 h 4535751"/>
                <a:gd name="connsiteX117" fmla="*/ 4968973 w 6357577"/>
                <a:gd name="connsiteY117" fmla="*/ 2703016 h 4535751"/>
                <a:gd name="connsiteX118" fmla="*/ 5041998 w 6357577"/>
                <a:gd name="connsiteY118" fmla="*/ 2722066 h 4535751"/>
                <a:gd name="connsiteX119" fmla="*/ 5099148 w 6357577"/>
                <a:gd name="connsiteY119" fmla="*/ 2753816 h 4535751"/>
                <a:gd name="connsiteX120" fmla="*/ 5178523 w 6357577"/>
                <a:gd name="connsiteY120" fmla="*/ 2795091 h 4535751"/>
                <a:gd name="connsiteX121" fmla="*/ 5359498 w 6357577"/>
                <a:gd name="connsiteY121" fmla="*/ 2836366 h 4535751"/>
                <a:gd name="connsiteX122" fmla="*/ 5505116 w 6357577"/>
                <a:gd name="connsiteY122" fmla="*/ 2893518 h 4535751"/>
                <a:gd name="connsiteX123" fmla="*/ 5572223 w 6357577"/>
                <a:gd name="connsiteY123" fmla="*/ 2842716 h 4535751"/>
                <a:gd name="connsiteX124" fmla="*/ 5524598 w 6357577"/>
                <a:gd name="connsiteY124" fmla="*/ 2728416 h 4535751"/>
                <a:gd name="connsiteX125" fmla="*/ 5559523 w 6357577"/>
                <a:gd name="connsiteY125" fmla="*/ 2687141 h 4535751"/>
                <a:gd name="connsiteX126" fmla="*/ 5597191 w 6357577"/>
                <a:gd name="connsiteY126" fmla="*/ 2680793 h 4535751"/>
                <a:gd name="connsiteX127" fmla="*/ 5578141 w 6357577"/>
                <a:gd name="connsiteY127" fmla="*/ 2636343 h 4535751"/>
                <a:gd name="connsiteX128" fmla="*/ 5483323 w 6357577"/>
                <a:gd name="connsiteY128" fmla="*/ 2598241 h 4535751"/>
                <a:gd name="connsiteX129" fmla="*/ 5486498 w 6357577"/>
                <a:gd name="connsiteY129" fmla="*/ 2534741 h 4535751"/>
                <a:gd name="connsiteX130" fmla="*/ 5572223 w 6357577"/>
                <a:gd name="connsiteY130" fmla="*/ 2436316 h 4535751"/>
                <a:gd name="connsiteX131" fmla="*/ 5518248 w 6357577"/>
                <a:gd name="connsiteY131" fmla="*/ 2356941 h 4535751"/>
                <a:gd name="connsiteX132" fmla="*/ 5537298 w 6357577"/>
                <a:gd name="connsiteY132" fmla="*/ 2315666 h 4535751"/>
                <a:gd name="connsiteX133" fmla="*/ 5597623 w 6357577"/>
                <a:gd name="connsiteY133" fmla="*/ 2302966 h 4535751"/>
                <a:gd name="connsiteX134" fmla="*/ 5708748 w 6357577"/>
                <a:gd name="connsiteY134" fmla="*/ 2331541 h 4535751"/>
                <a:gd name="connsiteX135" fmla="*/ 5829398 w 6357577"/>
                <a:gd name="connsiteY135" fmla="*/ 2299791 h 4535751"/>
                <a:gd name="connsiteX136" fmla="*/ 6057998 w 6357577"/>
                <a:gd name="connsiteY136" fmla="*/ 2312491 h 4535751"/>
                <a:gd name="connsiteX137" fmla="*/ 6216748 w 6357577"/>
                <a:gd name="connsiteY137" fmla="*/ 2331541 h 4535751"/>
                <a:gd name="connsiteX138" fmla="*/ 6324698 w 6357577"/>
                <a:gd name="connsiteY138" fmla="*/ 2325191 h 4535751"/>
                <a:gd name="connsiteX139" fmla="*/ 6356448 w 6357577"/>
                <a:gd name="connsiteY139" fmla="*/ 2236291 h 4535751"/>
                <a:gd name="connsiteX140" fmla="*/ 6292948 w 6357577"/>
                <a:gd name="connsiteY140" fmla="*/ 2102941 h 4535751"/>
                <a:gd name="connsiteX141" fmla="*/ 6286598 w 6357577"/>
                <a:gd name="connsiteY141" fmla="*/ 2033091 h 4535751"/>
                <a:gd name="connsiteX142" fmla="*/ 6267548 w 6357577"/>
                <a:gd name="connsiteY142" fmla="*/ 1969591 h 4535751"/>
                <a:gd name="connsiteX143" fmla="*/ 6254848 w 6357577"/>
                <a:gd name="connsiteY143" fmla="*/ 1937841 h 4535751"/>
                <a:gd name="connsiteX144" fmla="*/ 6235798 w 6357577"/>
                <a:gd name="connsiteY144" fmla="*/ 1899741 h 4535751"/>
                <a:gd name="connsiteX145" fmla="*/ 6229448 w 6357577"/>
                <a:gd name="connsiteY145" fmla="*/ 1874341 h 4535751"/>
                <a:gd name="connsiteX146" fmla="*/ 6242148 w 6357577"/>
                <a:gd name="connsiteY146" fmla="*/ 1753691 h 4535751"/>
                <a:gd name="connsiteX147" fmla="*/ 6216748 w 6357577"/>
                <a:gd name="connsiteY147" fmla="*/ 1677491 h 4535751"/>
                <a:gd name="connsiteX148" fmla="*/ 6197698 w 6357577"/>
                <a:gd name="connsiteY148" fmla="*/ 1569541 h 4535751"/>
                <a:gd name="connsiteX149" fmla="*/ 6045298 w 6357577"/>
                <a:gd name="connsiteY149" fmla="*/ 1474291 h 4535751"/>
                <a:gd name="connsiteX150" fmla="*/ 5988148 w 6357577"/>
                <a:gd name="connsiteY150" fmla="*/ 1461591 h 4535751"/>
                <a:gd name="connsiteX151" fmla="*/ 5950048 w 6357577"/>
                <a:gd name="connsiteY151" fmla="*/ 1448891 h 4535751"/>
                <a:gd name="connsiteX152" fmla="*/ 5930998 w 6357577"/>
                <a:gd name="connsiteY152" fmla="*/ 1442541 h 4535751"/>
                <a:gd name="connsiteX153" fmla="*/ 5873848 w 6357577"/>
                <a:gd name="connsiteY153" fmla="*/ 1429841 h 4535751"/>
                <a:gd name="connsiteX154" fmla="*/ 5854798 w 6357577"/>
                <a:gd name="connsiteY154" fmla="*/ 1423491 h 4535751"/>
                <a:gd name="connsiteX155" fmla="*/ 5676998 w 6357577"/>
                <a:gd name="connsiteY155" fmla="*/ 1436191 h 4535751"/>
                <a:gd name="connsiteX156" fmla="*/ 5448398 w 6357577"/>
                <a:gd name="connsiteY156" fmla="*/ 1544141 h 4535751"/>
                <a:gd name="connsiteX157" fmla="*/ 5327748 w 6357577"/>
                <a:gd name="connsiteY157" fmla="*/ 1591766 h 4535751"/>
                <a:gd name="connsiteX158" fmla="*/ 5165823 w 6357577"/>
                <a:gd name="connsiteY158" fmla="*/ 1547316 h 4535751"/>
                <a:gd name="connsiteX159" fmla="*/ 5051523 w 6357577"/>
                <a:gd name="connsiteY159" fmla="*/ 1512391 h 4535751"/>
                <a:gd name="connsiteX160" fmla="*/ 4952666 w 6357577"/>
                <a:gd name="connsiteY160" fmla="*/ 1452068 h 4535751"/>
                <a:gd name="connsiteX161" fmla="*/ 4870116 w 6357577"/>
                <a:gd name="connsiteY161" fmla="*/ 1442543 h 4535751"/>
                <a:gd name="connsiteX162" fmla="*/ 4809791 w 6357577"/>
                <a:gd name="connsiteY162" fmla="*/ 1436193 h 4535751"/>
                <a:gd name="connsiteX163" fmla="*/ 4714973 w 6357577"/>
                <a:gd name="connsiteY163" fmla="*/ 1499691 h 4535751"/>
                <a:gd name="connsiteX164" fmla="*/ 4591148 w 6357577"/>
                <a:gd name="connsiteY164" fmla="*/ 1490166 h 4535751"/>
                <a:gd name="connsiteX165" fmla="*/ 4511773 w 6357577"/>
                <a:gd name="connsiteY165" fmla="*/ 1464766 h 4535751"/>
                <a:gd name="connsiteX166" fmla="*/ 4441923 w 6357577"/>
                <a:gd name="connsiteY166" fmla="*/ 1474291 h 4535751"/>
                <a:gd name="connsiteX167" fmla="*/ 4337148 w 6357577"/>
                <a:gd name="connsiteY167" fmla="*/ 1407616 h 4535751"/>
                <a:gd name="connsiteX168" fmla="*/ 4260948 w 6357577"/>
                <a:gd name="connsiteY168" fmla="*/ 1423491 h 4535751"/>
                <a:gd name="connsiteX169" fmla="*/ 4156173 w 6357577"/>
                <a:gd name="connsiteY169" fmla="*/ 1366341 h 4535751"/>
                <a:gd name="connsiteX170" fmla="*/ 4070448 w 6357577"/>
                <a:gd name="connsiteY170" fmla="*/ 1309191 h 4535751"/>
                <a:gd name="connsiteX171" fmla="*/ 4013298 w 6357577"/>
                <a:gd name="connsiteY171" fmla="*/ 1242516 h 4535751"/>
                <a:gd name="connsiteX172" fmla="*/ 3864073 w 6357577"/>
                <a:gd name="connsiteY172" fmla="*/ 1286966 h 4535751"/>
                <a:gd name="connsiteX173" fmla="*/ 3733898 w 6357577"/>
                <a:gd name="connsiteY173" fmla="*/ 1271091 h 4535751"/>
                <a:gd name="connsiteX174" fmla="*/ 3638648 w 6357577"/>
                <a:gd name="connsiteY174" fmla="*/ 1255216 h 4535751"/>
                <a:gd name="connsiteX175" fmla="*/ 3559273 w 6357577"/>
                <a:gd name="connsiteY175" fmla="*/ 1277441 h 4535751"/>
                <a:gd name="connsiteX176" fmla="*/ 3473548 w 6357577"/>
                <a:gd name="connsiteY176" fmla="*/ 1404441 h 4535751"/>
                <a:gd name="connsiteX177" fmla="*/ 3501691 w 6357577"/>
                <a:gd name="connsiteY177" fmla="*/ 1499693 h 4535751"/>
                <a:gd name="connsiteX178" fmla="*/ 3451323 w 6357577"/>
                <a:gd name="connsiteY178" fmla="*/ 1506041 h 4535751"/>
                <a:gd name="connsiteX179" fmla="*/ 3343373 w 6357577"/>
                <a:gd name="connsiteY179" fmla="*/ 1563191 h 4535751"/>
                <a:gd name="connsiteX180" fmla="*/ 3267173 w 6357577"/>
                <a:gd name="connsiteY180" fmla="*/ 1521916 h 4535751"/>
                <a:gd name="connsiteX181" fmla="*/ 3216373 w 6357577"/>
                <a:gd name="connsiteY181" fmla="*/ 1477466 h 4535751"/>
                <a:gd name="connsiteX182" fmla="*/ 3162398 w 6357577"/>
                <a:gd name="connsiteY182" fmla="*/ 1429841 h 4535751"/>
                <a:gd name="connsiteX183" fmla="*/ 3143348 w 6357577"/>
                <a:gd name="connsiteY183" fmla="*/ 1410791 h 4535751"/>
                <a:gd name="connsiteX184" fmla="*/ 3136998 w 6357577"/>
                <a:gd name="connsiteY184" fmla="*/ 1439366 h 4535751"/>
                <a:gd name="connsiteX185" fmla="*/ 3114773 w 6357577"/>
                <a:gd name="connsiteY185" fmla="*/ 1413966 h 4535751"/>
                <a:gd name="connsiteX186" fmla="*/ 3079848 w 6357577"/>
                <a:gd name="connsiteY186" fmla="*/ 1394916 h 4535751"/>
                <a:gd name="connsiteX187" fmla="*/ 3063973 w 6357577"/>
                <a:gd name="connsiteY187" fmla="*/ 1359991 h 4535751"/>
                <a:gd name="connsiteX188" fmla="*/ 3029048 w 6357577"/>
                <a:gd name="connsiteY188" fmla="*/ 1321891 h 4535751"/>
                <a:gd name="connsiteX189" fmla="*/ 3003648 w 6357577"/>
                <a:gd name="connsiteY189" fmla="*/ 1271091 h 4535751"/>
                <a:gd name="connsiteX190" fmla="*/ 3016348 w 6357577"/>
                <a:gd name="connsiteY190" fmla="*/ 1232991 h 4535751"/>
                <a:gd name="connsiteX191" fmla="*/ 2997298 w 6357577"/>
                <a:gd name="connsiteY191" fmla="*/ 1213941 h 4535751"/>
                <a:gd name="connsiteX192" fmla="*/ 2971898 w 6357577"/>
                <a:gd name="connsiteY192" fmla="*/ 1194891 h 4535751"/>
                <a:gd name="connsiteX193" fmla="*/ 2952848 w 6357577"/>
                <a:gd name="connsiteY193" fmla="*/ 1169491 h 4535751"/>
                <a:gd name="connsiteX194" fmla="*/ 2921098 w 6357577"/>
                <a:gd name="connsiteY194" fmla="*/ 1166316 h 4535751"/>
                <a:gd name="connsiteX195" fmla="*/ 2848073 w 6357577"/>
                <a:gd name="connsiteY195" fmla="*/ 1102816 h 4535751"/>
                <a:gd name="connsiteX196" fmla="*/ 2809973 w 6357577"/>
                <a:gd name="connsiteY196" fmla="*/ 1086941 h 4535751"/>
                <a:gd name="connsiteX197" fmla="*/ 2771873 w 6357577"/>
                <a:gd name="connsiteY197" fmla="*/ 1052016 h 4535751"/>
                <a:gd name="connsiteX198" fmla="*/ 2787748 w 6357577"/>
                <a:gd name="connsiteY198" fmla="*/ 1004391 h 4535751"/>
                <a:gd name="connsiteX199" fmla="*/ 2743298 w 6357577"/>
                <a:gd name="connsiteY199" fmla="*/ 966291 h 4535751"/>
                <a:gd name="connsiteX200" fmla="*/ 2705198 w 6357577"/>
                <a:gd name="connsiteY200" fmla="*/ 928191 h 4535751"/>
                <a:gd name="connsiteX201" fmla="*/ 2686148 w 6357577"/>
                <a:gd name="connsiteY201" fmla="*/ 915491 h 4535751"/>
                <a:gd name="connsiteX202" fmla="*/ 2641698 w 6357577"/>
                <a:gd name="connsiteY202" fmla="*/ 871041 h 4535751"/>
                <a:gd name="connsiteX203" fmla="*/ 2616298 w 6357577"/>
                <a:gd name="connsiteY203" fmla="*/ 832941 h 4535751"/>
                <a:gd name="connsiteX204" fmla="*/ 2584548 w 6357577"/>
                <a:gd name="connsiteY204" fmla="*/ 801191 h 4535751"/>
                <a:gd name="connsiteX205" fmla="*/ 2571848 w 6357577"/>
                <a:gd name="connsiteY205" fmla="*/ 782141 h 4535751"/>
                <a:gd name="connsiteX206" fmla="*/ 2508348 w 6357577"/>
                <a:gd name="connsiteY206" fmla="*/ 744041 h 4535751"/>
                <a:gd name="connsiteX207" fmla="*/ 2489298 w 6357577"/>
                <a:gd name="connsiteY207" fmla="*/ 724991 h 4535751"/>
                <a:gd name="connsiteX208" fmla="*/ 2438498 w 6357577"/>
                <a:gd name="connsiteY208" fmla="*/ 693241 h 4535751"/>
                <a:gd name="connsiteX209" fmla="*/ 2362298 w 6357577"/>
                <a:gd name="connsiteY209" fmla="*/ 642441 h 4535751"/>
                <a:gd name="connsiteX210" fmla="*/ 2317848 w 6357577"/>
                <a:gd name="connsiteY210" fmla="*/ 585291 h 4535751"/>
                <a:gd name="connsiteX211" fmla="*/ 2279748 w 6357577"/>
                <a:gd name="connsiteY211" fmla="*/ 547191 h 4535751"/>
                <a:gd name="connsiteX212" fmla="*/ 2254348 w 6357577"/>
                <a:gd name="connsiteY212" fmla="*/ 496391 h 4535751"/>
                <a:gd name="connsiteX213" fmla="*/ 2209898 w 6357577"/>
                <a:gd name="connsiteY213" fmla="*/ 350341 h 4535751"/>
                <a:gd name="connsiteX214" fmla="*/ 2197198 w 6357577"/>
                <a:gd name="connsiteY214" fmla="*/ 331291 h 4535751"/>
                <a:gd name="connsiteX215" fmla="*/ 2190848 w 6357577"/>
                <a:gd name="connsiteY215" fmla="*/ 312241 h 4535751"/>
                <a:gd name="connsiteX216" fmla="*/ 2165448 w 6357577"/>
                <a:gd name="connsiteY216" fmla="*/ 274141 h 4535751"/>
                <a:gd name="connsiteX217" fmla="*/ 2108298 w 6357577"/>
                <a:gd name="connsiteY217" fmla="*/ 134441 h 4535751"/>
                <a:gd name="connsiteX218" fmla="*/ 2082898 w 6357577"/>
                <a:gd name="connsiteY218" fmla="*/ 96341 h 4535751"/>
                <a:gd name="connsiteX219" fmla="*/ 2057498 w 6357577"/>
                <a:gd name="connsiteY219" fmla="*/ 89991 h 4535751"/>
                <a:gd name="connsiteX220" fmla="*/ 1987648 w 6357577"/>
                <a:gd name="connsiteY220" fmla="*/ 58241 h 4535751"/>
                <a:gd name="connsiteX221" fmla="*/ 1968598 w 6357577"/>
                <a:gd name="connsiteY221" fmla="*/ 45541 h 4535751"/>
                <a:gd name="connsiteX222" fmla="*/ 1670148 w 6357577"/>
                <a:gd name="connsiteY222" fmla="*/ 26491 h 4535751"/>
                <a:gd name="connsiteX223" fmla="*/ 749398 w 6357577"/>
                <a:gd name="connsiteY223" fmla="*/ 13791 h 4535751"/>
                <a:gd name="connsiteX224" fmla="*/ 489048 w 6357577"/>
                <a:gd name="connsiteY224" fmla="*/ 1091 h 4535751"/>
                <a:gd name="connsiteX225" fmla="*/ 438248 w 6357577"/>
                <a:gd name="connsiteY225" fmla="*/ 20141 h 4535751"/>
                <a:gd name="connsiteX226" fmla="*/ 120748 w 6357577"/>
                <a:gd name="connsiteY226" fmla="*/ 20141 h 4535751"/>
                <a:gd name="connsiteX227" fmla="*/ 31848 w 6357577"/>
                <a:gd name="connsiteY227" fmla="*/ 64591 h 4535751"/>
                <a:gd name="connsiteX228" fmla="*/ 34230 w 6357577"/>
                <a:gd name="connsiteY228" fmla="*/ 255091 h 4535751"/>
                <a:gd name="connsiteX229" fmla="*/ 37404 w 6357577"/>
                <a:gd name="connsiteY229" fmla="*/ 316209 h 4535751"/>
                <a:gd name="connsiteX0" fmla="*/ 12703 w 6338432"/>
                <a:gd name="connsiteY0" fmla="*/ 83641 h 4535751"/>
                <a:gd name="connsiteX1" fmla="*/ 6353 w 6338432"/>
                <a:gd name="connsiteY1" fmla="*/ 121741 h 4535751"/>
                <a:gd name="connsiteX2" fmla="*/ 3 w 6338432"/>
                <a:gd name="connsiteY2" fmla="*/ 140791 h 4535751"/>
                <a:gd name="connsiteX3" fmla="*/ 7147 w 6338432"/>
                <a:gd name="connsiteY3" fmla="*/ 461466 h 4535751"/>
                <a:gd name="connsiteX4" fmla="*/ 7941 w 6338432"/>
                <a:gd name="connsiteY4" fmla="*/ 928191 h 4535751"/>
                <a:gd name="connsiteX5" fmla="*/ 3971 w 6338432"/>
                <a:gd name="connsiteY5" fmla="*/ 1323478 h 4535751"/>
                <a:gd name="connsiteX6" fmla="*/ 7509 w 6338432"/>
                <a:gd name="connsiteY6" fmla="*/ 1629074 h 4535751"/>
                <a:gd name="connsiteX7" fmla="*/ 6353 w 6338432"/>
                <a:gd name="connsiteY7" fmla="*/ 1848941 h 4535751"/>
                <a:gd name="connsiteX8" fmla="*/ 3972 w 6338432"/>
                <a:gd name="connsiteY8" fmla="*/ 2653804 h 4535751"/>
                <a:gd name="connsiteX9" fmla="*/ 5559 w 6338432"/>
                <a:gd name="connsiteY9" fmla="*/ 2890341 h 4535751"/>
                <a:gd name="connsiteX10" fmla="*/ 4765 w 6338432"/>
                <a:gd name="connsiteY10" fmla="*/ 3131641 h 4535751"/>
                <a:gd name="connsiteX11" fmla="*/ 6353 w 6338432"/>
                <a:gd name="connsiteY11" fmla="*/ 3669804 h 4535751"/>
                <a:gd name="connsiteX12" fmla="*/ 36515 w 6338432"/>
                <a:gd name="connsiteY12" fmla="*/ 3692822 h 4535751"/>
                <a:gd name="connsiteX13" fmla="*/ 69853 w 6338432"/>
                <a:gd name="connsiteY13" fmla="*/ 3722191 h 4535751"/>
                <a:gd name="connsiteX14" fmla="*/ 107953 w 6338432"/>
                <a:gd name="connsiteY14" fmla="*/ 3734891 h 4535751"/>
                <a:gd name="connsiteX15" fmla="*/ 177803 w 6338432"/>
                <a:gd name="connsiteY15" fmla="*/ 3766641 h 4535751"/>
                <a:gd name="connsiteX16" fmla="*/ 254003 w 6338432"/>
                <a:gd name="connsiteY16" fmla="*/ 3823791 h 4535751"/>
                <a:gd name="connsiteX17" fmla="*/ 273053 w 6338432"/>
                <a:gd name="connsiteY17" fmla="*/ 3836491 h 4535751"/>
                <a:gd name="connsiteX18" fmla="*/ 285753 w 6338432"/>
                <a:gd name="connsiteY18" fmla="*/ 3855541 h 4535751"/>
                <a:gd name="connsiteX19" fmla="*/ 305597 w 6338432"/>
                <a:gd name="connsiteY19" fmla="*/ 3872210 h 4535751"/>
                <a:gd name="connsiteX20" fmla="*/ 344491 w 6338432"/>
                <a:gd name="connsiteY20" fmla="*/ 3899198 h 4535751"/>
                <a:gd name="connsiteX21" fmla="*/ 392116 w 6338432"/>
                <a:gd name="connsiteY21" fmla="*/ 3961110 h 4535751"/>
                <a:gd name="connsiteX22" fmla="*/ 379415 w 6338432"/>
                <a:gd name="connsiteY22" fmla="*/ 3993653 h 4535751"/>
                <a:gd name="connsiteX23" fmla="*/ 395652 w 6338432"/>
                <a:gd name="connsiteY23" fmla="*/ 4046043 h 4535751"/>
                <a:gd name="connsiteX24" fmla="*/ 440896 w 6338432"/>
                <a:gd name="connsiteY24" fmla="*/ 4012706 h 4535751"/>
                <a:gd name="connsiteX25" fmla="*/ 483397 w 6338432"/>
                <a:gd name="connsiteY25" fmla="*/ 4032547 h 4535751"/>
                <a:gd name="connsiteX26" fmla="*/ 519909 w 6338432"/>
                <a:gd name="connsiteY26" fmla="*/ 4084141 h 4535751"/>
                <a:gd name="connsiteX27" fmla="*/ 557578 w 6338432"/>
                <a:gd name="connsiteY27" fmla="*/ 4060330 h 4535751"/>
                <a:gd name="connsiteX28" fmla="*/ 588966 w 6338432"/>
                <a:gd name="connsiteY28" fmla="*/ 4055566 h 4535751"/>
                <a:gd name="connsiteX29" fmla="*/ 619922 w 6338432"/>
                <a:gd name="connsiteY29" fmla="*/ 4041278 h 4535751"/>
                <a:gd name="connsiteX30" fmla="*/ 583770 w 6338432"/>
                <a:gd name="connsiteY30" fmla="*/ 4012706 h 4535751"/>
                <a:gd name="connsiteX31" fmla="*/ 577853 w 6338432"/>
                <a:gd name="connsiteY31" fmla="*/ 3958728 h 4535751"/>
                <a:gd name="connsiteX32" fmla="*/ 681040 w 6338432"/>
                <a:gd name="connsiteY32" fmla="*/ 3892847 h 4535751"/>
                <a:gd name="connsiteX33" fmla="*/ 788990 w 6338432"/>
                <a:gd name="connsiteY33" fmla="*/ 3892847 h 4535751"/>
                <a:gd name="connsiteX34" fmla="*/ 894559 w 6338432"/>
                <a:gd name="connsiteY34" fmla="*/ 3941266 h 4535751"/>
                <a:gd name="connsiteX35" fmla="*/ 975522 w 6338432"/>
                <a:gd name="connsiteY35" fmla="*/ 3991272 h 4535751"/>
                <a:gd name="connsiteX36" fmla="*/ 1054103 w 6338432"/>
                <a:gd name="connsiteY36" fmla="*/ 4040485 h 4535751"/>
                <a:gd name="connsiteX37" fmla="*/ 1081091 w 6338432"/>
                <a:gd name="connsiteY37" fmla="*/ 4041278 h 4535751"/>
                <a:gd name="connsiteX38" fmla="*/ 1128715 w 6338432"/>
                <a:gd name="connsiteY38" fmla="*/ 4025403 h 4535751"/>
                <a:gd name="connsiteX39" fmla="*/ 1205709 w 6338432"/>
                <a:gd name="connsiteY39" fmla="*/ 3996829 h 4535751"/>
                <a:gd name="connsiteX40" fmla="*/ 1331121 w 6338432"/>
                <a:gd name="connsiteY40" fmla="*/ 4030166 h 4535751"/>
                <a:gd name="connsiteX41" fmla="*/ 1413672 w 6338432"/>
                <a:gd name="connsiteY41" fmla="*/ 4088904 h 4535751"/>
                <a:gd name="connsiteX42" fmla="*/ 1458916 w 6338432"/>
                <a:gd name="connsiteY42" fmla="*/ 4128591 h 4535751"/>
                <a:gd name="connsiteX43" fmla="*/ 1543847 w 6338432"/>
                <a:gd name="connsiteY43" fmla="*/ 4184154 h 4535751"/>
                <a:gd name="connsiteX44" fmla="*/ 1593059 w 6338432"/>
                <a:gd name="connsiteY44" fmla="*/ 4239716 h 4535751"/>
                <a:gd name="connsiteX45" fmla="*/ 1690690 w 6338432"/>
                <a:gd name="connsiteY45" fmla="*/ 4276229 h 4535751"/>
                <a:gd name="connsiteX46" fmla="*/ 1790702 w 6338432"/>
                <a:gd name="connsiteY46" fmla="*/ 4304010 h 4535751"/>
                <a:gd name="connsiteX47" fmla="*/ 1854997 w 6338432"/>
                <a:gd name="connsiteY47" fmla="*/ 4349253 h 4535751"/>
                <a:gd name="connsiteX48" fmla="*/ 1900240 w 6338432"/>
                <a:gd name="connsiteY48" fmla="*/ 4373860 h 4535751"/>
                <a:gd name="connsiteX49" fmla="*/ 1932784 w 6338432"/>
                <a:gd name="connsiteY49" fmla="*/ 4402435 h 4535751"/>
                <a:gd name="connsiteX50" fmla="*/ 2101853 w 6338432"/>
                <a:gd name="connsiteY50" fmla="*/ 4447678 h 4535751"/>
                <a:gd name="connsiteX51" fmla="*/ 2193928 w 6338432"/>
                <a:gd name="connsiteY51" fmla="*/ 4527053 h 4535751"/>
                <a:gd name="connsiteX52" fmla="*/ 2250646 w 6338432"/>
                <a:gd name="connsiteY52" fmla="*/ 4531818 h 4535751"/>
                <a:gd name="connsiteX53" fmla="*/ 2276840 w 6338432"/>
                <a:gd name="connsiteY53" fmla="*/ 4498480 h 4535751"/>
                <a:gd name="connsiteX54" fmla="*/ 2302672 w 6338432"/>
                <a:gd name="connsiteY54" fmla="*/ 4478635 h 4535751"/>
                <a:gd name="connsiteX55" fmla="*/ 2372521 w 6338432"/>
                <a:gd name="connsiteY55" fmla="*/ 4398466 h 4535751"/>
                <a:gd name="connsiteX56" fmla="*/ 2467772 w 6338432"/>
                <a:gd name="connsiteY56" fmla="*/ 4357191 h 4535751"/>
                <a:gd name="connsiteX57" fmla="*/ 2576877 w 6338432"/>
                <a:gd name="connsiteY57" fmla="*/ 4236544 h 4535751"/>
                <a:gd name="connsiteX58" fmla="*/ 2647953 w 6338432"/>
                <a:gd name="connsiteY58" fmla="*/ 4139704 h 4535751"/>
                <a:gd name="connsiteX59" fmla="*/ 2761459 w 6338432"/>
                <a:gd name="connsiteY59" fmla="*/ 4075410 h 4535751"/>
                <a:gd name="connsiteX60" fmla="*/ 2892428 w 6338432"/>
                <a:gd name="connsiteY60" fmla="*/ 3997622 h 4535751"/>
                <a:gd name="connsiteX61" fmla="*/ 2981328 w 6338432"/>
                <a:gd name="connsiteY61" fmla="*/ 3935710 h 4535751"/>
                <a:gd name="connsiteX62" fmla="*/ 3060703 w 6338432"/>
                <a:gd name="connsiteY62" fmla="*/ 3920629 h 4535751"/>
                <a:gd name="connsiteX63" fmla="*/ 3136903 w 6338432"/>
                <a:gd name="connsiteY63" fmla="*/ 3931741 h 4535751"/>
                <a:gd name="connsiteX64" fmla="*/ 3222628 w 6338432"/>
                <a:gd name="connsiteY64" fmla="*/ 3918247 h 4535751"/>
                <a:gd name="connsiteX65" fmla="*/ 3213103 w 6338432"/>
                <a:gd name="connsiteY65" fmla="*/ 3887291 h 4535751"/>
                <a:gd name="connsiteX66" fmla="*/ 3225803 w 6338432"/>
                <a:gd name="connsiteY66" fmla="*/ 3868241 h 4535751"/>
                <a:gd name="connsiteX67" fmla="*/ 3251203 w 6338432"/>
                <a:gd name="connsiteY67" fmla="*/ 3849191 h 4535751"/>
                <a:gd name="connsiteX68" fmla="*/ 3223421 w 6338432"/>
                <a:gd name="connsiteY68" fmla="*/ 3725366 h 4535751"/>
                <a:gd name="connsiteX69" fmla="*/ 3108328 w 6338432"/>
                <a:gd name="connsiteY69" fmla="*/ 3747591 h 4535751"/>
                <a:gd name="connsiteX70" fmla="*/ 3015821 w 6338432"/>
                <a:gd name="connsiteY70" fmla="*/ 3782518 h 4535751"/>
                <a:gd name="connsiteX71" fmla="*/ 2997203 w 6338432"/>
                <a:gd name="connsiteY71" fmla="*/ 3731716 h 4535751"/>
                <a:gd name="connsiteX72" fmla="*/ 3086103 w 6338432"/>
                <a:gd name="connsiteY72" fmla="*/ 3690441 h 4535751"/>
                <a:gd name="connsiteX73" fmla="*/ 3149603 w 6338432"/>
                <a:gd name="connsiteY73" fmla="*/ 3623766 h 4535751"/>
                <a:gd name="connsiteX74" fmla="*/ 3200403 w 6338432"/>
                <a:gd name="connsiteY74" fmla="*/ 3595191 h 4535751"/>
                <a:gd name="connsiteX75" fmla="*/ 3257553 w 6338432"/>
                <a:gd name="connsiteY75" fmla="*/ 3544391 h 4535751"/>
                <a:gd name="connsiteX76" fmla="*/ 3305178 w 6338432"/>
                <a:gd name="connsiteY76" fmla="*/ 3534866 h 4535751"/>
                <a:gd name="connsiteX77" fmla="*/ 3336928 w 6338432"/>
                <a:gd name="connsiteY77" fmla="*/ 3490416 h 4535751"/>
                <a:gd name="connsiteX78" fmla="*/ 3416303 w 6338432"/>
                <a:gd name="connsiteY78" fmla="*/ 3461841 h 4535751"/>
                <a:gd name="connsiteX79" fmla="*/ 3441703 w 6338432"/>
                <a:gd name="connsiteY79" fmla="*/ 3398341 h 4535751"/>
                <a:gd name="connsiteX80" fmla="*/ 3489328 w 6338432"/>
                <a:gd name="connsiteY80" fmla="*/ 3398341 h 4535751"/>
                <a:gd name="connsiteX81" fmla="*/ 3578228 w 6338432"/>
                <a:gd name="connsiteY81" fmla="*/ 3347541 h 4535751"/>
                <a:gd name="connsiteX82" fmla="*/ 3648078 w 6338432"/>
                <a:gd name="connsiteY82" fmla="*/ 3328491 h 4535751"/>
                <a:gd name="connsiteX83" fmla="*/ 3717928 w 6338432"/>
                <a:gd name="connsiteY83" fmla="*/ 3312616 h 4535751"/>
                <a:gd name="connsiteX84" fmla="*/ 3771903 w 6338432"/>
                <a:gd name="connsiteY84" fmla="*/ 3274516 h 4535751"/>
                <a:gd name="connsiteX85" fmla="*/ 3771903 w 6338432"/>
                <a:gd name="connsiteY85" fmla="*/ 3220541 h 4535751"/>
                <a:gd name="connsiteX86" fmla="*/ 3790521 w 6338432"/>
                <a:gd name="connsiteY86" fmla="*/ 3131643 h 4535751"/>
                <a:gd name="connsiteX87" fmla="*/ 3736978 w 6338432"/>
                <a:gd name="connsiteY87" fmla="*/ 3099891 h 4535751"/>
                <a:gd name="connsiteX88" fmla="*/ 3673478 w 6338432"/>
                <a:gd name="connsiteY88" fmla="*/ 3045916 h 4535751"/>
                <a:gd name="connsiteX89" fmla="*/ 3727453 w 6338432"/>
                <a:gd name="connsiteY89" fmla="*/ 2928441 h 4535751"/>
                <a:gd name="connsiteX90" fmla="*/ 3702053 w 6338432"/>
                <a:gd name="connsiteY90" fmla="*/ 2896691 h 4535751"/>
                <a:gd name="connsiteX91" fmla="*/ 3651253 w 6338432"/>
                <a:gd name="connsiteY91" fmla="*/ 2833191 h 4535751"/>
                <a:gd name="connsiteX92" fmla="*/ 3638553 w 6338432"/>
                <a:gd name="connsiteY92" fmla="*/ 2814141 h 4535751"/>
                <a:gd name="connsiteX93" fmla="*/ 3656015 w 6338432"/>
                <a:gd name="connsiteY93" fmla="*/ 2767310 h 4535751"/>
                <a:gd name="connsiteX94" fmla="*/ 3707610 w 6338432"/>
                <a:gd name="connsiteY94" fmla="*/ 2687142 h 4535751"/>
                <a:gd name="connsiteX95" fmla="*/ 3722690 w 6338432"/>
                <a:gd name="connsiteY95" fmla="*/ 2641897 h 4535751"/>
                <a:gd name="connsiteX96" fmla="*/ 3824290 w 6338432"/>
                <a:gd name="connsiteY96" fmla="*/ 2628404 h 4535751"/>
                <a:gd name="connsiteX97" fmla="*/ 3890172 w 6338432"/>
                <a:gd name="connsiteY97" fmla="*/ 2560141 h 4535751"/>
                <a:gd name="connsiteX98" fmla="*/ 3922284 w 6338432"/>
                <a:gd name="connsiteY98" fmla="*/ 2564906 h 4535751"/>
                <a:gd name="connsiteX99" fmla="*/ 3979866 w 6338432"/>
                <a:gd name="connsiteY99" fmla="*/ 2495848 h 4535751"/>
                <a:gd name="connsiteX100" fmla="*/ 4064797 w 6338432"/>
                <a:gd name="connsiteY100" fmla="*/ 2480766 h 4535751"/>
                <a:gd name="connsiteX101" fmla="*/ 4102897 w 6338432"/>
                <a:gd name="connsiteY101" fmla="*/ 2503785 h 4535751"/>
                <a:gd name="connsiteX102" fmla="*/ 4188622 w 6338432"/>
                <a:gd name="connsiteY102" fmla="*/ 2636340 h 4535751"/>
                <a:gd name="connsiteX103" fmla="*/ 4285460 w 6338432"/>
                <a:gd name="connsiteY103" fmla="*/ 2665709 h 4535751"/>
                <a:gd name="connsiteX104" fmla="*/ 4261647 w 6338432"/>
                <a:gd name="connsiteY104" fmla="*/ 2748260 h 4535751"/>
                <a:gd name="connsiteX105" fmla="*/ 4348959 w 6338432"/>
                <a:gd name="connsiteY105" fmla="*/ 2795091 h 4535751"/>
                <a:gd name="connsiteX106" fmla="*/ 4408491 w 6338432"/>
                <a:gd name="connsiteY106" fmla="*/ 2847478 h 4535751"/>
                <a:gd name="connsiteX107" fmla="*/ 4428334 w 6338432"/>
                <a:gd name="connsiteY107" fmla="*/ 2954635 h 4535751"/>
                <a:gd name="connsiteX108" fmla="*/ 4480722 w 6338432"/>
                <a:gd name="connsiteY108" fmla="*/ 3034804 h 4535751"/>
                <a:gd name="connsiteX109" fmla="*/ 4526759 w 6338432"/>
                <a:gd name="connsiteY109" fmla="*/ 3091953 h 4535751"/>
                <a:gd name="connsiteX110" fmla="*/ 4539821 w 6338432"/>
                <a:gd name="connsiteY110" fmla="*/ 3153868 h 4535751"/>
                <a:gd name="connsiteX111" fmla="*/ 4584271 w 6338432"/>
                <a:gd name="connsiteY111" fmla="*/ 3207843 h 4535751"/>
                <a:gd name="connsiteX112" fmla="*/ 4622371 w 6338432"/>
                <a:gd name="connsiteY112" fmla="*/ 3204668 h 4535751"/>
                <a:gd name="connsiteX113" fmla="*/ 4723610 w 6338432"/>
                <a:gd name="connsiteY113" fmla="*/ 3203872 h 4535751"/>
                <a:gd name="connsiteX114" fmla="*/ 4797428 w 6338432"/>
                <a:gd name="connsiteY114" fmla="*/ 3077666 h 4535751"/>
                <a:gd name="connsiteX115" fmla="*/ 4864103 w 6338432"/>
                <a:gd name="connsiteY115" fmla="*/ 2912566 h 4535751"/>
                <a:gd name="connsiteX116" fmla="*/ 4899028 w 6338432"/>
                <a:gd name="connsiteY116" fmla="*/ 2772866 h 4535751"/>
                <a:gd name="connsiteX117" fmla="*/ 4949828 w 6338432"/>
                <a:gd name="connsiteY117" fmla="*/ 2703016 h 4535751"/>
                <a:gd name="connsiteX118" fmla="*/ 5022853 w 6338432"/>
                <a:gd name="connsiteY118" fmla="*/ 2722066 h 4535751"/>
                <a:gd name="connsiteX119" fmla="*/ 5080003 w 6338432"/>
                <a:gd name="connsiteY119" fmla="*/ 2753816 h 4535751"/>
                <a:gd name="connsiteX120" fmla="*/ 5159378 w 6338432"/>
                <a:gd name="connsiteY120" fmla="*/ 2795091 h 4535751"/>
                <a:gd name="connsiteX121" fmla="*/ 5340353 w 6338432"/>
                <a:gd name="connsiteY121" fmla="*/ 2836366 h 4535751"/>
                <a:gd name="connsiteX122" fmla="*/ 5485971 w 6338432"/>
                <a:gd name="connsiteY122" fmla="*/ 2893518 h 4535751"/>
                <a:gd name="connsiteX123" fmla="*/ 5553078 w 6338432"/>
                <a:gd name="connsiteY123" fmla="*/ 2842716 h 4535751"/>
                <a:gd name="connsiteX124" fmla="*/ 5505453 w 6338432"/>
                <a:gd name="connsiteY124" fmla="*/ 2728416 h 4535751"/>
                <a:gd name="connsiteX125" fmla="*/ 5540378 w 6338432"/>
                <a:gd name="connsiteY125" fmla="*/ 2687141 h 4535751"/>
                <a:gd name="connsiteX126" fmla="*/ 5578046 w 6338432"/>
                <a:gd name="connsiteY126" fmla="*/ 2680793 h 4535751"/>
                <a:gd name="connsiteX127" fmla="*/ 5558996 w 6338432"/>
                <a:gd name="connsiteY127" fmla="*/ 2636343 h 4535751"/>
                <a:gd name="connsiteX128" fmla="*/ 5464178 w 6338432"/>
                <a:gd name="connsiteY128" fmla="*/ 2598241 h 4535751"/>
                <a:gd name="connsiteX129" fmla="*/ 5467353 w 6338432"/>
                <a:gd name="connsiteY129" fmla="*/ 2534741 h 4535751"/>
                <a:gd name="connsiteX130" fmla="*/ 5553078 w 6338432"/>
                <a:gd name="connsiteY130" fmla="*/ 2436316 h 4535751"/>
                <a:gd name="connsiteX131" fmla="*/ 5499103 w 6338432"/>
                <a:gd name="connsiteY131" fmla="*/ 2356941 h 4535751"/>
                <a:gd name="connsiteX132" fmla="*/ 5518153 w 6338432"/>
                <a:gd name="connsiteY132" fmla="*/ 2315666 h 4535751"/>
                <a:gd name="connsiteX133" fmla="*/ 5578478 w 6338432"/>
                <a:gd name="connsiteY133" fmla="*/ 2302966 h 4535751"/>
                <a:gd name="connsiteX134" fmla="*/ 5689603 w 6338432"/>
                <a:gd name="connsiteY134" fmla="*/ 2331541 h 4535751"/>
                <a:gd name="connsiteX135" fmla="*/ 5810253 w 6338432"/>
                <a:gd name="connsiteY135" fmla="*/ 2299791 h 4535751"/>
                <a:gd name="connsiteX136" fmla="*/ 6038853 w 6338432"/>
                <a:gd name="connsiteY136" fmla="*/ 2312491 h 4535751"/>
                <a:gd name="connsiteX137" fmla="*/ 6197603 w 6338432"/>
                <a:gd name="connsiteY137" fmla="*/ 2331541 h 4535751"/>
                <a:gd name="connsiteX138" fmla="*/ 6305553 w 6338432"/>
                <a:gd name="connsiteY138" fmla="*/ 2325191 h 4535751"/>
                <a:gd name="connsiteX139" fmla="*/ 6337303 w 6338432"/>
                <a:gd name="connsiteY139" fmla="*/ 2236291 h 4535751"/>
                <a:gd name="connsiteX140" fmla="*/ 6273803 w 6338432"/>
                <a:gd name="connsiteY140" fmla="*/ 2102941 h 4535751"/>
                <a:gd name="connsiteX141" fmla="*/ 6267453 w 6338432"/>
                <a:gd name="connsiteY141" fmla="*/ 2033091 h 4535751"/>
                <a:gd name="connsiteX142" fmla="*/ 6248403 w 6338432"/>
                <a:gd name="connsiteY142" fmla="*/ 1969591 h 4535751"/>
                <a:gd name="connsiteX143" fmla="*/ 6235703 w 6338432"/>
                <a:gd name="connsiteY143" fmla="*/ 1937841 h 4535751"/>
                <a:gd name="connsiteX144" fmla="*/ 6216653 w 6338432"/>
                <a:gd name="connsiteY144" fmla="*/ 1899741 h 4535751"/>
                <a:gd name="connsiteX145" fmla="*/ 6210303 w 6338432"/>
                <a:gd name="connsiteY145" fmla="*/ 1874341 h 4535751"/>
                <a:gd name="connsiteX146" fmla="*/ 6223003 w 6338432"/>
                <a:gd name="connsiteY146" fmla="*/ 1753691 h 4535751"/>
                <a:gd name="connsiteX147" fmla="*/ 6197603 w 6338432"/>
                <a:gd name="connsiteY147" fmla="*/ 1677491 h 4535751"/>
                <a:gd name="connsiteX148" fmla="*/ 6178553 w 6338432"/>
                <a:gd name="connsiteY148" fmla="*/ 1569541 h 4535751"/>
                <a:gd name="connsiteX149" fmla="*/ 6026153 w 6338432"/>
                <a:gd name="connsiteY149" fmla="*/ 1474291 h 4535751"/>
                <a:gd name="connsiteX150" fmla="*/ 5969003 w 6338432"/>
                <a:gd name="connsiteY150" fmla="*/ 1461591 h 4535751"/>
                <a:gd name="connsiteX151" fmla="*/ 5930903 w 6338432"/>
                <a:gd name="connsiteY151" fmla="*/ 1448891 h 4535751"/>
                <a:gd name="connsiteX152" fmla="*/ 5911853 w 6338432"/>
                <a:gd name="connsiteY152" fmla="*/ 1442541 h 4535751"/>
                <a:gd name="connsiteX153" fmla="*/ 5854703 w 6338432"/>
                <a:gd name="connsiteY153" fmla="*/ 1429841 h 4535751"/>
                <a:gd name="connsiteX154" fmla="*/ 5835653 w 6338432"/>
                <a:gd name="connsiteY154" fmla="*/ 1423491 h 4535751"/>
                <a:gd name="connsiteX155" fmla="*/ 5657853 w 6338432"/>
                <a:gd name="connsiteY155" fmla="*/ 1436191 h 4535751"/>
                <a:gd name="connsiteX156" fmla="*/ 5429253 w 6338432"/>
                <a:gd name="connsiteY156" fmla="*/ 1544141 h 4535751"/>
                <a:gd name="connsiteX157" fmla="*/ 5308603 w 6338432"/>
                <a:gd name="connsiteY157" fmla="*/ 1591766 h 4535751"/>
                <a:gd name="connsiteX158" fmla="*/ 5146678 w 6338432"/>
                <a:gd name="connsiteY158" fmla="*/ 1547316 h 4535751"/>
                <a:gd name="connsiteX159" fmla="*/ 5032378 w 6338432"/>
                <a:gd name="connsiteY159" fmla="*/ 1512391 h 4535751"/>
                <a:gd name="connsiteX160" fmla="*/ 4933521 w 6338432"/>
                <a:gd name="connsiteY160" fmla="*/ 1452068 h 4535751"/>
                <a:gd name="connsiteX161" fmla="*/ 4850971 w 6338432"/>
                <a:gd name="connsiteY161" fmla="*/ 1442543 h 4535751"/>
                <a:gd name="connsiteX162" fmla="*/ 4790646 w 6338432"/>
                <a:gd name="connsiteY162" fmla="*/ 1436193 h 4535751"/>
                <a:gd name="connsiteX163" fmla="*/ 4695828 w 6338432"/>
                <a:gd name="connsiteY163" fmla="*/ 1499691 h 4535751"/>
                <a:gd name="connsiteX164" fmla="*/ 4572003 w 6338432"/>
                <a:gd name="connsiteY164" fmla="*/ 1490166 h 4535751"/>
                <a:gd name="connsiteX165" fmla="*/ 4492628 w 6338432"/>
                <a:gd name="connsiteY165" fmla="*/ 1464766 h 4535751"/>
                <a:gd name="connsiteX166" fmla="*/ 4422778 w 6338432"/>
                <a:gd name="connsiteY166" fmla="*/ 1474291 h 4535751"/>
                <a:gd name="connsiteX167" fmla="*/ 4318003 w 6338432"/>
                <a:gd name="connsiteY167" fmla="*/ 1407616 h 4535751"/>
                <a:gd name="connsiteX168" fmla="*/ 4241803 w 6338432"/>
                <a:gd name="connsiteY168" fmla="*/ 1423491 h 4535751"/>
                <a:gd name="connsiteX169" fmla="*/ 4137028 w 6338432"/>
                <a:gd name="connsiteY169" fmla="*/ 1366341 h 4535751"/>
                <a:gd name="connsiteX170" fmla="*/ 4051303 w 6338432"/>
                <a:gd name="connsiteY170" fmla="*/ 1309191 h 4535751"/>
                <a:gd name="connsiteX171" fmla="*/ 3994153 w 6338432"/>
                <a:gd name="connsiteY171" fmla="*/ 1242516 h 4535751"/>
                <a:gd name="connsiteX172" fmla="*/ 3844928 w 6338432"/>
                <a:gd name="connsiteY172" fmla="*/ 1286966 h 4535751"/>
                <a:gd name="connsiteX173" fmla="*/ 3714753 w 6338432"/>
                <a:gd name="connsiteY173" fmla="*/ 1271091 h 4535751"/>
                <a:gd name="connsiteX174" fmla="*/ 3619503 w 6338432"/>
                <a:gd name="connsiteY174" fmla="*/ 1255216 h 4535751"/>
                <a:gd name="connsiteX175" fmla="*/ 3540128 w 6338432"/>
                <a:gd name="connsiteY175" fmla="*/ 1277441 h 4535751"/>
                <a:gd name="connsiteX176" fmla="*/ 3454403 w 6338432"/>
                <a:gd name="connsiteY176" fmla="*/ 1404441 h 4535751"/>
                <a:gd name="connsiteX177" fmla="*/ 3482546 w 6338432"/>
                <a:gd name="connsiteY177" fmla="*/ 1499693 h 4535751"/>
                <a:gd name="connsiteX178" fmla="*/ 3432178 w 6338432"/>
                <a:gd name="connsiteY178" fmla="*/ 1506041 h 4535751"/>
                <a:gd name="connsiteX179" fmla="*/ 3324228 w 6338432"/>
                <a:gd name="connsiteY179" fmla="*/ 1563191 h 4535751"/>
                <a:gd name="connsiteX180" fmla="*/ 3248028 w 6338432"/>
                <a:gd name="connsiteY180" fmla="*/ 1521916 h 4535751"/>
                <a:gd name="connsiteX181" fmla="*/ 3197228 w 6338432"/>
                <a:gd name="connsiteY181" fmla="*/ 1477466 h 4535751"/>
                <a:gd name="connsiteX182" fmla="*/ 3143253 w 6338432"/>
                <a:gd name="connsiteY182" fmla="*/ 1429841 h 4535751"/>
                <a:gd name="connsiteX183" fmla="*/ 3124203 w 6338432"/>
                <a:gd name="connsiteY183" fmla="*/ 1410791 h 4535751"/>
                <a:gd name="connsiteX184" fmla="*/ 3117853 w 6338432"/>
                <a:gd name="connsiteY184" fmla="*/ 1439366 h 4535751"/>
                <a:gd name="connsiteX185" fmla="*/ 3095628 w 6338432"/>
                <a:gd name="connsiteY185" fmla="*/ 1413966 h 4535751"/>
                <a:gd name="connsiteX186" fmla="*/ 3060703 w 6338432"/>
                <a:gd name="connsiteY186" fmla="*/ 1394916 h 4535751"/>
                <a:gd name="connsiteX187" fmla="*/ 3044828 w 6338432"/>
                <a:gd name="connsiteY187" fmla="*/ 1359991 h 4535751"/>
                <a:gd name="connsiteX188" fmla="*/ 3009903 w 6338432"/>
                <a:gd name="connsiteY188" fmla="*/ 1321891 h 4535751"/>
                <a:gd name="connsiteX189" fmla="*/ 2984503 w 6338432"/>
                <a:gd name="connsiteY189" fmla="*/ 1271091 h 4535751"/>
                <a:gd name="connsiteX190" fmla="*/ 2997203 w 6338432"/>
                <a:gd name="connsiteY190" fmla="*/ 1232991 h 4535751"/>
                <a:gd name="connsiteX191" fmla="*/ 2978153 w 6338432"/>
                <a:gd name="connsiteY191" fmla="*/ 1213941 h 4535751"/>
                <a:gd name="connsiteX192" fmla="*/ 2952753 w 6338432"/>
                <a:gd name="connsiteY192" fmla="*/ 1194891 h 4535751"/>
                <a:gd name="connsiteX193" fmla="*/ 2933703 w 6338432"/>
                <a:gd name="connsiteY193" fmla="*/ 1169491 h 4535751"/>
                <a:gd name="connsiteX194" fmla="*/ 2901953 w 6338432"/>
                <a:gd name="connsiteY194" fmla="*/ 1166316 h 4535751"/>
                <a:gd name="connsiteX195" fmla="*/ 2828928 w 6338432"/>
                <a:gd name="connsiteY195" fmla="*/ 1102816 h 4535751"/>
                <a:gd name="connsiteX196" fmla="*/ 2790828 w 6338432"/>
                <a:gd name="connsiteY196" fmla="*/ 1086941 h 4535751"/>
                <a:gd name="connsiteX197" fmla="*/ 2752728 w 6338432"/>
                <a:gd name="connsiteY197" fmla="*/ 1052016 h 4535751"/>
                <a:gd name="connsiteX198" fmla="*/ 2768603 w 6338432"/>
                <a:gd name="connsiteY198" fmla="*/ 1004391 h 4535751"/>
                <a:gd name="connsiteX199" fmla="*/ 2724153 w 6338432"/>
                <a:gd name="connsiteY199" fmla="*/ 966291 h 4535751"/>
                <a:gd name="connsiteX200" fmla="*/ 2686053 w 6338432"/>
                <a:gd name="connsiteY200" fmla="*/ 928191 h 4535751"/>
                <a:gd name="connsiteX201" fmla="*/ 2667003 w 6338432"/>
                <a:gd name="connsiteY201" fmla="*/ 915491 h 4535751"/>
                <a:gd name="connsiteX202" fmla="*/ 2622553 w 6338432"/>
                <a:gd name="connsiteY202" fmla="*/ 871041 h 4535751"/>
                <a:gd name="connsiteX203" fmla="*/ 2597153 w 6338432"/>
                <a:gd name="connsiteY203" fmla="*/ 832941 h 4535751"/>
                <a:gd name="connsiteX204" fmla="*/ 2565403 w 6338432"/>
                <a:gd name="connsiteY204" fmla="*/ 801191 h 4535751"/>
                <a:gd name="connsiteX205" fmla="*/ 2552703 w 6338432"/>
                <a:gd name="connsiteY205" fmla="*/ 782141 h 4535751"/>
                <a:gd name="connsiteX206" fmla="*/ 2489203 w 6338432"/>
                <a:gd name="connsiteY206" fmla="*/ 744041 h 4535751"/>
                <a:gd name="connsiteX207" fmla="*/ 2470153 w 6338432"/>
                <a:gd name="connsiteY207" fmla="*/ 724991 h 4535751"/>
                <a:gd name="connsiteX208" fmla="*/ 2419353 w 6338432"/>
                <a:gd name="connsiteY208" fmla="*/ 693241 h 4535751"/>
                <a:gd name="connsiteX209" fmla="*/ 2343153 w 6338432"/>
                <a:gd name="connsiteY209" fmla="*/ 642441 h 4535751"/>
                <a:gd name="connsiteX210" fmla="*/ 2298703 w 6338432"/>
                <a:gd name="connsiteY210" fmla="*/ 585291 h 4535751"/>
                <a:gd name="connsiteX211" fmla="*/ 2260603 w 6338432"/>
                <a:gd name="connsiteY211" fmla="*/ 547191 h 4535751"/>
                <a:gd name="connsiteX212" fmla="*/ 2235203 w 6338432"/>
                <a:gd name="connsiteY212" fmla="*/ 496391 h 4535751"/>
                <a:gd name="connsiteX213" fmla="*/ 2190753 w 6338432"/>
                <a:gd name="connsiteY213" fmla="*/ 350341 h 4535751"/>
                <a:gd name="connsiteX214" fmla="*/ 2178053 w 6338432"/>
                <a:gd name="connsiteY214" fmla="*/ 331291 h 4535751"/>
                <a:gd name="connsiteX215" fmla="*/ 2171703 w 6338432"/>
                <a:gd name="connsiteY215" fmla="*/ 312241 h 4535751"/>
                <a:gd name="connsiteX216" fmla="*/ 2146303 w 6338432"/>
                <a:gd name="connsiteY216" fmla="*/ 274141 h 4535751"/>
                <a:gd name="connsiteX217" fmla="*/ 2089153 w 6338432"/>
                <a:gd name="connsiteY217" fmla="*/ 134441 h 4535751"/>
                <a:gd name="connsiteX218" fmla="*/ 2063753 w 6338432"/>
                <a:gd name="connsiteY218" fmla="*/ 96341 h 4535751"/>
                <a:gd name="connsiteX219" fmla="*/ 2038353 w 6338432"/>
                <a:gd name="connsiteY219" fmla="*/ 89991 h 4535751"/>
                <a:gd name="connsiteX220" fmla="*/ 1968503 w 6338432"/>
                <a:gd name="connsiteY220" fmla="*/ 58241 h 4535751"/>
                <a:gd name="connsiteX221" fmla="*/ 1949453 w 6338432"/>
                <a:gd name="connsiteY221" fmla="*/ 45541 h 4535751"/>
                <a:gd name="connsiteX222" fmla="*/ 1651003 w 6338432"/>
                <a:gd name="connsiteY222" fmla="*/ 26491 h 4535751"/>
                <a:gd name="connsiteX223" fmla="*/ 730253 w 6338432"/>
                <a:gd name="connsiteY223" fmla="*/ 13791 h 4535751"/>
                <a:gd name="connsiteX224" fmla="*/ 469903 w 6338432"/>
                <a:gd name="connsiteY224" fmla="*/ 1091 h 4535751"/>
                <a:gd name="connsiteX225" fmla="*/ 419103 w 6338432"/>
                <a:gd name="connsiteY225" fmla="*/ 20141 h 4535751"/>
                <a:gd name="connsiteX226" fmla="*/ 101603 w 6338432"/>
                <a:gd name="connsiteY226" fmla="*/ 20141 h 4535751"/>
                <a:gd name="connsiteX227" fmla="*/ 12703 w 6338432"/>
                <a:gd name="connsiteY227" fmla="*/ 64591 h 4535751"/>
                <a:gd name="connsiteX228" fmla="*/ 15085 w 6338432"/>
                <a:gd name="connsiteY228" fmla="*/ 255091 h 4535751"/>
                <a:gd name="connsiteX229" fmla="*/ 18259 w 6338432"/>
                <a:gd name="connsiteY229" fmla="*/ 316209 h 4535751"/>
                <a:gd name="connsiteX0" fmla="*/ 8739 w 6334468"/>
                <a:gd name="connsiteY0" fmla="*/ 83641 h 4535751"/>
                <a:gd name="connsiteX1" fmla="*/ 2389 w 6334468"/>
                <a:gd name="connsiteY1" fmla="*/ 121741 h 4535751"/>
                <a:gd name="connsiteX2" fmla="*/ 3183 w 6334468"/>
                <a:gd name="connsiteY2" fmla="*/ 461466 h 4535751"/>
                <a:gd name="connsiteX3" fmla="*/ 3977 w 6334468"/>
                <a:gd name="connsiteY3" fmla="*/ 928191 h 4535751"/>
                <a:gd name="connsiteX4" fmla="*/ 7 w 6334468"/>
                <a:gd name="connsiteY4" fmla="*/ 1323478 h 4535751"/>
                <a:gd name="connsiteX5" fmla="*/ 3545 w 6334468"/>
                <a:gd name="connsiteY5" fmla="*/ 1629074 h 4535751"/>
                <a:gd name="connsiteX6" fmla="*/ 2389 w 6334468"/>
                <a:gd name="connsiteY6" fmla="*/ 1848941 h 4535751"/>
                <a:gd name="connsiteX7" fmla="*/ 8 w 6334468"/>
                <a:gd name="connsiteY7" fmla="*/ 2653804 h 4535751"/>
                <a:gd name="connsiteX8" fmla="*/ 1595 w 6334468"/>
                <a:gd name="connsiteY8" fmla="*/ 2890341 h 4535751"/>
                <a:gd name="connsiteX9" fmla="*/ 801 w 6334468"/>
                <a:gd name="connsiteY9" fmla="*/ 3131641 h 4535751"/>
                <a:gd name="connsiteX10" fmla="*/ 2389 w 6334468"/>
                <a:gd name="connsiteY10" fmla="*/ 3669804 h 4535751"/>
                <a:gd name="connsiteX11" fmla="*/ 32551 w 6334468"/>
                <a:gd name="connsiteY11" fmla="*/ 3692822 h 4535751"/>
                <a:gd name="connsiteX12" fmla="*/ 65889 w 6334468"/>
                <a:gd name="connsiteY12" fmla="*/ 3722191 h 4535751"/>
                <a:gd name="connsiteX13" fmla="*/ 103989 w 6334468"/>
                <a:gd name="connsiteY13" fmla="*/ 3734891 h 4535751"/>
                <a:gd name="connsiteX14" fmla="*/ 173839 w 6334468"/>
                <a:gd name="connsiteY14" fmla="*/ 3766641 h 4535751"/>
                <a:gd name="connsiteX15" fmla="*/ 250039 w 6334468"/>
                <a:gd name="connsiteY15" fmla="*/ 3823791 h 4535751"/>
                <a:gd name="connsiteX16" fmla="*/ 269089 w 6334468"/>
                <a:gd name="connsiteY16" fmla="*/ 3836491 h 4535751"/>
                <a:gd name="connsiteX17" fmla="*/ 281789 w 6334468"/>
                <a:gd name="connsiteY17" fmla="*/ 3855541 h 4535751"/>
                <a:gd name="connsiteX18" fmla="*/ 301633 w 6334468"/>
                <a:gd name="connsiteY18" fmla="*/ 3872210 h 4535751"/>
                <a:gd name="connsiteX19" fmla="*/ 340527 w 6334468"/>
                <a:gd name="connsiteY19" fmla="*/ 3899198 h 4535751"/>
                <a:gd name="connsiteX20" fmla="*/ 388152 w 6334468"/>
                <a:gd name="connsiteY20" fmla="*/ 3961110 h 4535751"/>
                <a:gd name="connsiteX21" fmla="*/ 375451 w 6334468"/>
                <a:gd name="connsiteY21" fmla="*/ 3993653 h 4535751"/>
                <a:gd name="connsiteX22" fmla="*/ 391688 w 6334468"/>
                <a:gd name="connsiteY22" fmla="*/ 4046043 h 4535751"/>
                <a:gd name="connsiteX23" fmla="*/ 436932 w 6334468"/>
                <a:gd name="connsiteY23" fmla="*/ 4012706 h 4535751"/>
                <a:gd name="connsiteX24" fmla="*/ 479433 w 6334468"/>
                <a:gd name="connsiteY24" fmla="*/ 4032547 h 4535751"/>
                <a:gd name="connsiteX25" fmla="*/ 515945 w 6334468"/>
                <a:gd name="connsiteY25" fmla="*/ 4084141 h 4535751"/>
                <a:gd name="connsiteX26" fmla="*/ 553614 w 6334468"/>
                <a:gd name="connsiteY26" fmla="*/ 4060330 h 4535751"/>
                <a:gd name="connsiteX27" fmla="*/ 585002 w 6334468"/>
                <a:gd name="connsiteY27" fmla="*/ 4055566 h 4535751"/>
                <a:gd name="connsiteX28" fmla="*/ 615958 w 6334468"/>
                <a:gd name="connsiteY28" fmla="*/ 4041278 h 4535751"/>
                <a:gd name="connsiteX29" fmla="*/ 579806 w 6334468"/>
                <a:gd name="connsiteY29" fmla="*/ 4012706 h 4535751"/>
                <a:gd name="connsiteX30" fmla="*/ 573889 w 6334468"/>
                <a:gd name="connsiteY30" fmla="*/ 3958728 h 4535751"/>
                <a:gd name="connsiteX31" fmla="*/ 677076 w 6334468"/>
                <a:gd name="connsiteY31" fmla="*/ 3892847 h 4535751"/>
                <a:gd name="connsiteX32" fmla="*/ 785026 w 6334468"/>
                <a:gd name="connsiteY32" fmla="*/ 3892847 h 4535751"/>
                <a:gd name="connsiteX33" fmla="*/ 890595 w 6334468"/>
                <a:gd name="connsiteY33" fmla="*/ 3941266 h 4535751"/>
                <a:gd name="connsiteX34" fmla="*/ 971558 w 6334468"/>
                <a:gd name="connsiteY34" fmla="*/ 3991272 h 4535751"/>
                <a:gd name="connsiteX35" fmla="*/ 1050139 w 6334468"/>
                <a:gd name="connsiteY35" fmla="*/ 4040485 h 4535751"/>
                <a:gd name="connsiteX36" fmla="*/ 1077127 w 6334468"/>
                <a:gd name="connsiteY36" fmla="*/ 4041278 h 4535751"/>
                <a:gd name="connsiteX37" fmla="*/ 1124751 w 6334468"/>
                <a:gd name="connsiteY37" fmla="*/ 4025403 h 4535751"/>
                <a:gd name="connsiteX38" fmla="*/ 1201745 w 6334468"/>
                <a:gd name="connsiteY38" fmla="*/ 3996829 h 4535751"/>
                <a:gd name="connsiteX39" fmla="*/ 1327157 w 6334468"/>
                <a:gd name="connsiteY39" fmla="*/ 4030166 h 4535751"/>
                <a:gd name="connsiteX40" fmla="*/ 1409708 w 6334468"/>
                <a:gd name="connsiteY40" fmla="*/ 4088904 h 4535751"/>
                <a:gd name="connsiteX41" fmla="*/ 1454952 w 6334468"/>
                <a:gd name="connsiteY41" fmla="*/ 4128591 h 4535751"/>
                <a:gd name="connsiteX42" fmla="*/ 1539883 w 6334468"/>
                <a:gd name="connsiteY42" fmla="*/ 4184154 h 4535751"/>
                <a:gd name="connsiteX43" fmla="*/ 1589095 w 6334468"/>
                <a:gd name="connsiteY43" fmla="*/ 4239716 h 4535751"/>
                <a:gd name="connsiteX44" fmla="*/ 1686726 w 6334468"/>
                <a:gd name="connsiteY44" fmla="*/ 4276229 h 4535751"/>
                <a:gd name="connsiteX45" fmla="*/ 1786738 w 6334468"/>
                <a:gd name="connsiteY45" fmla="*/ 4304010 h 4535751"/>
                <a:gd name="connsiteX46" fmla="*/ 1851033 w 6334468"/>
                <a:gd name="connsiteY46" fmla="*/ 4349253 h 4535751"/>
                <a:gd name="connsiteX47" fmla="*/ 1896276 w 6334468"/>
                <a:gd name="connsiteY47" fmla="*/ 4373860 h 4535751"/>
                <a:gd name="connsiteX48" fmla="*/ 1928820 w 6334468"/>
                <a:gd name="connsiteY48" fmla="*/ 4402435 h 4535751"/>
                <a:gd name="connsiteX49" fmla="*/ 2097889 w 6334468"/>
                <a:gd name="connsiteY49" fmla="*/ 4447678 h 4535751"/>
                <a:gd name="connsiteX50" fmla="*/ 2189964 w 6334468"/>
                <a:gd name="connsiteY50" fmla="*/ 4527053 h 4535751"/>
                <a:gd name="connsiteX51" fmla="*/ 2246682 w 6334468"/>
                <a:gd name="connsiteY51" fmla="*/ 4531818 h 4535751"/>
                <a:gd name="connsiteX52" fmla="*/ 2272876 w 6334468"/>
                <a:gd name="connsiteY52" fmla="*/ 4498480 h 4535751"/>
                <a:gd name="connsiteX53" fmla="*/ 2298708 w 6334468"/>
                <a:gd name="connsiteY53" fmla="*/ 4478635 h 4535751"/>
                <a:gd name="connsiteX54" fmla="*/ 2368557 w 6334468"/>
                <a:gd name="connsiteY54" fmla="*/ 4398466 h 4535751"/>
                <a:gd name="connsiteX55" fmla="*/ 2463808 w 6334468"/>
                <a:gd name="connsiteY55" fmla="*/ 4357191 h 4535751"/>
                <a:gd name="connsiteX56" fmla="*/ 2572913 w 6334468"/>
                <a:gd name="connsiteY56" fmla="*/ 4236544 h 4535751"/>
                <a:gd name="connsiteX57" fmla="*/ 2643989 w 6334468"/>
                <a:gd name="connsiteY57" fmla="*/ 4139704 h 4535751"/>
                <a:gd name="connsiteX58" fmla="*/ 2757495 w 6334468"/>
                <a:gd name="connsiteY58" fmla="*/ 4075410 h 4535751"/>
                <a:gd name="connsiteX59" fmla="*/ 2888464 w 6334468"/>
                <a:gd name="connsiteY59" fmla="*/ 3997622 h 4535751"/>
                <a:gd name="connsiteX60" fmla="*/ 2977364 w 6334468"/>
                <a:gd name="connsiteY60" fmla="*/ 3935710 h 4535751"/>
                <a:gd name="connsiteX61" fmla="*/ 3056739 w 6334468"/>
                <a:gd name="connsiteY61" fmla="*/ 3920629 h 4535751"/>
                <a:gd name="connsiteX62" fmla="*/ 3132939 w 6334468"/>
                <a:gd name="connsiteY62" fmla="*/ 3931741 h 4535751"/>
                <a:gd name="connsiteX63" fmla="*/ 3218664 w 6334468"/>
                <a:gd name="connsiteY63" fmla="*/ 3918247 h 4535751"/>
                <a:gd name="connsiteX64" fmla="*/ 3209139 w 6334468"/>
                <a:gd name="connsiteY64" fmla="*/ 3887291 h 4535751"/>
                <a:gd name="connsiteX65" fmla="*/ 3221839 w 6334468"/>
                <a:gd name="connsiteY65" fmla="*/ 3868241 h 4535751"/>
                <a:gd name="connsiteX66" fmla="*/ 3247239 w 6334468"/>
                <a:gd name="connsiteY66" fmla="*/ 3849191 h 4535751"/>
                <a:gd name="connsiteX67" fmla="*/ 3219457 w 6334468"/>
                <a:gd name="connsiteY67" fmla="*/ 3725366 h 4535751"/>
                <a:gd name="connsiteX68" fmla="*/ 3104364 w 6334468"/>
                <a:gd name="connsiteY68" fmla="*/ 3747591 h 4535751"/>
                <a:gd name="connsiteX69" fmla="*/ 3011857 w 6334468"/>
                <a:gd name="connsiteY69" fmla="*/ 3782518 h 4535751"/>
                <a:gd name="connsiteX70" fmla="*/ 2993239 w 6334468"/>
                <a:gd name="connsiteY70" fmla="*/ 3731716 h 4535751"/>
                <a:gd name="connsiteX71" fmla="*/ 3082139 w 6334468"/>
                <a:gd name="connsiteY71" fmla="*/ 3690441 h 4535751"/>
                <a:gd name="connsiteX72" fmla="*/ 3145639 w 6334468"/>
                <a:gd name="connsiteY72" fmla="*/ 3623766 h 4535751"/>
                <a:gd name="connsiteX73" fmla="*/ 3196439 w 6334468"/>
                <a:gd name="connsiteY73" fmla="*/ 3595191 h 4535751"/>
                <a:gd name="connsiteX74" fmla="*/ 3253589 w 6334468"/>
                <a:gd name="connsiteY74" fmla="*/ 3544391 h 4535751"/>
                <a:gd name="connsiteX75" fmla="*/ 3301214 w 6334468"/>
                <a:gd name="connsiteY75" fmla="*/ 3534866 h 4535751"/>
                <a:gd name="connsiteX76" fmla="*/ 3332964 w 6334468"/>
                <a:gd name="connsiteY76" fmla="*/ 3490416 h 4535751"/>
                <a:gd name="connsiteX77" fmla="*/ 3412339 w 6334468"/>
                <a:gd name="connsiteY77" fmla="*/ 3461841 h 4535751"/>
                <a:gd name="connsiteX78" fmla="*/ 3437739 w 6334468"/>
                <a:gd name="connsiteY78" fmla="*/ 3398341 h 4535751"/>
                <a:gd name="connsiteX79" fmla="*/ 3485364 w 6334468"/>
                <a:gd name="connsiteY79" fmla="*/ 3398341 h 4535751"/>
                <a:gd name="connsiteX80" fmla="*/ 3574264 w 6334468"/>
                <a:gd name="connsiteY80" fmla="*/ 3347541 h 4535751"/>
                <a:gd name="connsiteX81" fmla="*/ 3644114 w 6334468"/>
                <a:gd name="connsiteY81" fmla="*/ 3328491 h 4535751"/>
                <a:gd name="connsiteX82" fmla="*/ 3713964 w 6334468"/>
                <a:gd name="connsiteY82" fmla="*/ 3312616 h 4535751"/>
                <a:gd name="connsiteX83" fmla="*/ 3767939 w 6334468"/>
                <a:gd name="connsiteY83" fmla="*/ 3274516 h 4535751"/>
                <a:gd name="connsiteX84" fmla="*/ 3767939 w 6334468"/>
                <a:gd name="connsiteY84" fmla="*/ 3220541 h 4535751"/>
                <a:gd name="connsiteX85" fmla="*/ 3786557 w 6334468"/>
                <a:gd name="connsiteY85" fmla="*/ 3131643 h 4535751"/>
                <a:gd name="connsiteX86" fmla="*/ 3733014 w 6334468"/>
                <a:gd name="connsiteY86" fmla="*/ 3099891 h 4535751"/>
                <a:gd name="connsiteX87" fmla="*/ 3669514 w 6334468"/>
                <a:gd name="connsiteY87" fmla="*/ 3045916 h 4535751"/>
                <a:gd name="connsiteX88" fmla="*/ 3723489 w 6334468"/>
                <a:gd name="connsiteY88" fmla="*/ 2928441 h 4535751"/>
                <a:gd name="connsiteX89" fmla="*/ 3698089 w 6334468"/>
                <a:gd name="connsiteY89" fmla="*/ 2896691 h 4535751"/>
                <a:gd name="connsiteX90" fmla="*/ 3647289 w 6334468"/>
                <a:gd name="connsiteY90" fmla="*/ 2833191 h 4535751"/>
                <a:gd name="connsiteX91" fmla="*/ 3634589 w 6334468"/>
                <a:gd name="connsiteY91" fmla="*/ 2814141 h 4535751"/>
                <a:gd name="connsiteX92" fmla="*/ 3652051 w 6334468"/>
                <a:gd name="connsiteY92" fmla="*/ 2767310 h 4535751"/>
                <a:gd name="connsiteX93" fmla="*/ 3703646 w 6334468"/>
                <a:gd name="connsiteY93" fmla="*/ 2687142 h 4535751"/>
                <a:gd name="connsiteX94" fmla="*/ 3718726 w 6334468"/>
                <a:gd name="connsiteY94" fmla="*/ 2641897 h 4535751"/>
                <a:gd name="connsiteX95" fmla="*/ 3820326 w 6334468"/>
                <a:gd name="connsiteY95" fmla="*/ 2628404 h 4535751"/>
                <a:gd name="connsiteX96" fmla="*/ 3886208 w 6334468"/>
                <a:gd name="connsiteY96" fmla="*/ 2560141 h 4535751"/>
                <a:gd name="connsiteX97" fmla="*/ 3918320 w 6334468"/>
                <a:gd name="connsiteY97" fmla="*/ 2564906 h 4535751"/>
                <a:gd name="connsiteX98" fmla="*/ 3975902 w 6334468"/>
                <a:gd name="connsiteY98" fmla="*/ 2495848 h 4535751"/>
                <a:gd name="connsiteX99" fmla="*/ 4060833 w 6334468"/>
                <a:gd name="connsiteY99" fmla="*/ 2480766 h 4535751"/>
                <a:gd name="connsiteX100" fmla="*/ 4098933 w 6334468"/>
                <a:gd name="connsiteY100" fmla="*/ 2503785 h 4535751"/>
                <a:gd name="connsiteX101" fmla="*/ 4184658 w 6334468"/>
                <a:gd name="connsiteY101" fmla="*/ 2636340 h 4535751"/>
                <a:gd name="connsiteX102" fmla="*/ 4281496 w 6334468"/>
                <a:gd name="connsiteY102" fmla="*/ 2665709 h 4535751"/>
                <a:gd name="connsiteX103" fmla="*/ 4257683 w 6334468"/>
                <a:gd name="connsiteY103" fmla="*/ 2748260 h 4535751"/>
                <a:gd name="connsiteX104" fmla="*/ 4344995 w 6334468"/>
                <a:gd name="connsiteY104" fmla="*/ 2795091 h 4535751"/>
                <a:gd name="connsiteX105" fmla="*/ 4404527 w 6334468"/>
                <a:gd name="connsiteY105" fmla="*/ 2847478 h 4535751"/>
                <a:gd name="connsiteX106" fmla="*/ 4424370 w 6334468"/>
                <a:gd name="connsiteY106" fmla="*/ 2954635 h 4535751"/>
                <a:gd name="connsiteX107" fmla="*/ 4476758 w 6334468"/>
                <a:gd name="connsiteY107" fmla="*/ 3034804 h 4535751"/>
                <a:gd name="connsiteX108" fmla="*/ 4522795 w 6334468"/>
                <a:gd name="connsiteY108" fmla="*/ 3091953 h 4535751"/>
                <a:gd name="connsiteX109" fmla="*/ 4535857 w 6334468"/>
                <a:gd name="connsiteY109" fmla="*/ 3153868 h 4535751"/>
                <a:gd name="connsiteX110" fmla="*/ 4580307 w 6334468"/>
                <a:gd name="connsiteY110" fmla="*/ 3207843 h 4535751"/>
                <a:gd name="connsiteX111" fmla="*/ 4618407 w 6334468"/>
                <a:gd name="connsiteY111" fmla="*/ 3204668 h 4535751"/>
                <a:gd name="connsiteX112" fmla="*/ 4719646 w 6334468"/>
                <a:gd name="connsiteY112" fmla="*/ 3203872 h 4535751"/>
                <a:gd name="connsiteX113" fmla="*/ 4793464 w 6334468"/>
                <a:gd name="connsiteY113" fmla="*/ 3077666 h 4535751"/>
                <a:gd name="connsiteX114" fmla="*/ 4860139 w 6334468"/>
                <a:gd name="connsiteY114" fmla="*/ 2912566 h 4535751"/>
                <a:gd name="connsiteX115" fmla="*/ 4895064 w 6334468"/>
                <a:gd name="connsiteY115" fmla="*/ 2772866 h 4535751"/>
                <a:gd name="connsiteX116" fmla="*/ 4945864 w 6334468"/>
                <a:gd name="connsiteY116" fmla="*/ 2703016 h 4535751"/>
                <a:gd name="connsiteX117" fmla="*/ 5018889 w 6334468"/>
                <a:gd name="connsiteY117" fmla="*/ 2722066 h 4535751"/>
                <a:gd name="connsiteX118" fmla="*/ 5076039 w 6334468"/>
                <a:gd name="connsiteY118" fmla="*/ 2753816 h 4535751"/>
                <a:gd name="connsiteX119" fmla="*/ 5155414 w 6334468"/>
                <a:gd name="connsiteY119" fmla="*/ 2795091 h 4535751"/>
                <a:gd name="connsiteX120" fmla="*/ 5336389 w 6334468"/>
                <a:gd name="connsiteY120" fmla="*/ 2836366 h 4535751"/>
                <a:gd name="connsiteX121" fmla="*/ 5482007 w 6334468"/>
                <a:gd name="connsiteY121" fmla="*/ 2893518 h 4535751"/>
                <a:gd name="connsiteX122" fmla="*/ 5549114 w 6334468"/>
                <a:gd name="connsiteY122" fmla="*/ 2842716 h 4535751"/>
                <a:gd name="connsiteX123" fmla="*/ 5501489 w 6334468"/>
                <a:gd name="connsiteY123" fmla="*/ 2728416 h 4535751"/>
                <a:gd name="connsiteX124" fmla="*/ 5536414 w 6334468"/>
                <a:gd name="connsiteY124" fmla="*/ 2687141 h 4535751"/>
                <a:gd name="connsiteX125" fmla="*/ 5574082 w 6334468"/>
                <a:gd name="connsiteY125" fmla="*/ 2680793 h 4535751"/>
                <a:gd name="connsiteX126" fmla="*/ 5555032 w 6334468"/>
                <a:gd name="connsiteY126" fmla="*/ 2636343 h 4535751"/>
                <a:gd name="connsiteX127" fmla="*/ 5460214 w 6334468"/>
                <a:gd name="connsiteY127" fmla="*/ 2598241 h 4535751"/>
                <a:gd name="connsiteX128" fmla="*/ 5463389 w 6334468"/>
                <a:gd name="connsiteY128" fmla="*/ 2534741 h 4535751"/>
                <a:gd name="connsiteX129" fmla="*/ 5549114 w 6334468"/>
                <a:gd name="connsiteY129" fmla="*/ 2436316 h 4535751"/>
                <a:gd name="connsiteX130" fmla="*/ 5495139 w 6334468"/>
                <a:gd name="connsiteY130" fmla="*/ 2356941 h 4535751"/>
                <a:gd name="connsiteX131" fmla="*/ 5514189 w 6334468"/>
                <a:gd name="connsiteY131" fmla="*/ 2315666 h 4535751"/>
                <a:gd name="connsiteX132" fmla="*/ 5574514 w 6334468"/>
                <a:gd name="connsiteY132" fmla="*/ 2302966 h 4535751"/>
                <a:gd name="connsiteX133" fmla="*/ 5685639 w 6334468"/>
                <a:gd name="connsiteY133" fmla="*/ 2331541 h 4535751"/>
                <a:gd name="connsiteX134" fmla="*/ 5806289 w 6334468"/>
                <a:gd name="connsiteY134" fmla="*/ 2299791 h 4535751"/>
                <a:gd name="connsiteX135" fmla="*/ 6034889 w 6334468"/>
                <a:gd name="connsiteY135" fmla="*/ 2312491 h 4535751"/>
                <a:gd name="connsiteX136" fmla="*/ 6193639 w 6334468"/>
                <a:gd name="connsiteY136" fmla="*/ 2331541 h 4535751"/>
                <a:gd name="connsiteX137" fmla="*/ 6301589 w 6334468"/>
                <a:gd name="connsiteY137" fmla="*/ 2325191 h 4535751"/>
                <a:gd name="connsiteX138" fmla="*/ 6333339 w 6334468"/>
                <a:gd name="connsiteY138" fmla="*/ 2236291 h 4535751"/>
                <a:gd name="connsiteX139" fmla="*/ 6269839 w 6334468"/>
                <a:gd name="connsiteY139" fmla="*/ 2102941 h 4535751"/>
                <a:gd name="connsiteX140" fmla="*/ 6263489 w 6334468"/>
                <a:gd name="connsiteY140" fmla="*/ 2033091 h 4535751"/>
                <a:gd name="connsiteX141" fmla="*/ 6244439 w 6334468"/>
                <a:gd name="connsiteY141" fmla="*/ 1969591 h 4535751"/>
                <a:gd name="connsiteX142" fmla="*/ 6231739 w 6334468"/>
                <a:gd name="connsiteY142" fmla="*/ 1937841 h 4535751"/>
                <a:gd name="connsiteX143" fmla="*/ 6212689 w 6334468"/>
                <a:gd name="connsiteY143" fmla="*/ 1899741 h 4535751"/>
                <a:gd name="connsiteX144" fmla="*/ 6206339 w 6334468"/>
                <a:gd name="connsiteY144" fmla="*/ 1874341 h 4535751"/>
                <a:gd name="connsiteX145" fmla="*/ 6219039 w 6334468"/>
                <a:gd name="connsiteY145" fmla="*/ 1753691 h 4535751"/>
                <a:gd name="connsiteX146" fmla="*/ 6193639 w 6334468"/>
                <a:gd name="connsiteY146" fmla="*/ 1677491 h 4535751"/>
                <a:gd name="connsiteX147" fmla="*/ 6174589 w 6334468"/>
                <a:gd name="connsiteY147" fmla="*/ 1569541 h 4535751"/>
                <a:gd name="connsiteX148" fmla="*/ 6022189 w 6334468"/>
                <a:gd name="connsiteY148" fmla="*/ 1474291 h 4535751"/>
                <a:gd name="connsiteX149" fmla="*/ 5965039 w 6334468"/>
                <a:gd name="connsiteY149" fmla="*/ 1461591 h 4535751"/>
                <a:gd name="connsiteX150" fmla="*/ 5926939 w 6334468"/>
                <a:gd name="connsiteY150" fmla="*/ 1448891 h 4535751"/>
                <a:gd name="connsiteX151" fmla="*/ 5907889 w 6334468"/>
                <a:gd name="connsiteY151" fmla="*/ 1442541 h 4535751"/>
                <a:gd name="connsiteX152" fmla="*/ 5850739 w 6334468"/>
                <a:gd name="connsiteY152" fmla="*/ 1429841 h 4535751"/>
                <a:gd name="connsiteX153" fmla="*/ 5831689 w 6334468"/>
                <a:gd name="connsiteY153" fmla="*/ 1423491 h 4535751"/>
                <a:gd name="connsiteX154" fmla="*/ 5653889 w 6334468"/>
                <a:gd name="connsiteY154" fmla="*/ 1436191 h 4535751"/>
                <a:gd name="connsiteX155" fmla="*/ 5425289 w 6334468"/>
                <a:gd name="connsiteY155" fmla="*/ 1544141 h 4535751"/>
                <a:gd name="connsiteX156" fmla="*/ 5304639 w 6334468"/>
                <a:gd name="connsiteY156" fmla="*/ 1591766 h 4535751"/>
                <a:gd name="connsiteX157" fmla="*/ 5142714 w 6334468"/>
                <a:gd name="connsiteY157" fmla="*/ 1547316 h 4535751"/>
                <a:gd name="connsiteX158" fmla="*/ 5028414 w 6334468"/>
                <a:gd name="connsiteY158" fmla="*/ 1512391 h 4535751"/>
                <a:gd name="connsiteX159" fmla="*/ 4929557 w 6334468"/>
                <a:gd name="connsiteY159" fmla="*/ 1452068 h 4535751"/>
                <a:gd name="connsiteX160" fmla="*/ 4847007 w 6334468"/>
                <a:gd name="connsiteY160" fmla="*/ 1442543 h 4535751"/>
                <a:gd name="connsiteX161" fmla="*/ 4786682 w 6334468"/>
                <a:gd name="connsiteY161" fmla="*/ 1436193 h 4535751"/>
                <a:gd name="connsiteX162" fmla="*/ 4691864 w 6334468"/>
                <a:gd name="connsiteY162" fmla="*/ 1499691 h 4535751"/>
                <a:gd name="connsiteX163" fmla="*/ 4568039 w 6334468"/>
                <a:gd name="connsiteY163" fmla="*/ 1490166 h 4535751"/>
                <a:gd name="connsiteX164" fmla="*/ 4488664 w 6334468"/>
                <a:gd name="connsiteY164" fmla="*/ 1464766 h 4535751"/>
                <a:gd name="connsiteX165" fmla="*/ 4418814 w 6334468"/>
                <a:gd name="connsiteY165" fmla="*/ 1474291 h 4535751"/>
                <a:gd name="connsiteX166" fmla="*/ 4314039 w 6334468"/>
                <a:gd name="connsiteY166" fmla="*/ 1407616 h 4535751"/>
                <a:gd name="connsiteX167" fmla="*/ 4237839 w 6334468"/>
                <a:gd name="connsiteY167" fmla="*/ 1423491 h 4535751"/>
                <a:gd name="connsiteX168" fmla="*/ 4133064 w 6334468"/>
                <a:gd name="connsiteY168" fmla="*/ 1366341 h 4535751"/>
                <a:gd name="connsiteX169" fmla="*/ 4047339 w 6334468"/>
                <a:gd name="connsiteY169" fmla="*/ 1309191 h 4535751"/>
                <a:gd name="connsiteX170" fmla="*/ 3990189 w 6334468"/>
                <a:gd name="connsiteY170" fmla="*/ 1242516 h 4535751"/>
                <a:gd name="connsiteX171" fmla="*/ 3840964 w 6334468"/>
                <a:gd name="connsiteY171" fmla="*/ 1286966 h 4535751"/>
                <a:gd name="connsiteX172" fmla="*/ 3710789 w 6334468"/>
                <a:gd name="connsiteY172" fmla="*/ 1271091 h 4535751"/>
                <a:gd name="connsiteX173" fmla="*/ 3615539 w 6334468"/>
                <a:gd name="connsiteY173" fmla="*/ 1255216 h 4535751"/>
                <a:gd name="connsiteX174" fmla="*/ 3536164 w 6334468"/>
                <a:gd name="connsiteY174" fmla="*/ 1277441 h 4535751"/>
                <a:gd name="connsiteX175" fmla="*/ 3450439 w 6334468"/>
                <a:gd name="connsiteY175" fmla="*/ 1404441 h 4535751"/>
                <a:gd name="connsiteX176" fmla="*/ 3478582 w 6334468"/>
                <a:gd name="connsiteY176" fmla="*/ 1499693 h 4535751"/>
                <a:gd name="connsiteX177" fmla="*/ 3428214 w 6334468"/>
                <a:gd name="connsiteY177" fmla="*/ 1506041 h 4535751"/>
                <a:gd name="connsiteX178" fmla="*/ 3320264 w 6334468"/>
                <a:gd name="connsiteY178" fmla="*/ 1563191 h 4535751"/>
                <a:gd name="connsiteX179" fmla="*/ 3244064 w 6334468"/>
                <a:gd name="connsiteY179" fmla="*/ 1521916 h 4535751"/>
                <a:gd name="connsiteX180" fmla="*/ 3193264 w 6334468"/>
                <a:gd name="connsiteY180" fmla="*/ 1477466 h 4535751"/>
                <a:gd name="connsiteX181" fmla="*/ 3139289 w 6334468"/>
                <a:gd name="connsiteY181" fmla="*/ 1429841 h 4535751"/>
                <a:gd name="connsiteX182" fmla="*/ 3120239 w 6334468"/>
                <a:gd name="connsiteY182" fmla="*/ 1410791 h 4535751"/>
                <a:gd name="connsiteX183" fmla="*/ 3113889 w 6334468"/>
                <a:gd name="connsiteY183" fmla="*/ 1439366 h 4535751"/>
                <a:gd name="connsiteX184" fmla="*/ 3091664 w 6334468"/>
                <a:gd name="connsiteY184" fmla="*/ 1413966 h 4535751"/>
                <a:gd name="connsiteX185" fmla="*/ 3056739 w 6334468"/>
                <a:gd name="connsiteY185" fmla="*/ 1394916 h 4535751"/>
                <a:gd name="connsiteX186" fmla="*/ 3040864 w 6334468"/>
                <a:gd name="connsiteY186" fmla="*/ 1359991 h 4535751"/>
                <a:gd name="connsiteX187" fmla="*/ 3005939 w 6334468"/>
                <a:gd name="connsiteY187" fmla="*/ 1321891 h 4535751"/>
                <a:gd name="connsiteX188" fmla="*/ 2980539 w 6334468"/>
                <a:gd name="connsiteY188" fmla="*/ 1271091 h 4535751"/>
                <a:gd name="connsiteX189" fmla="*/ 2993239 w 6334468"/>
                <a:gd name="connsiteY189" fmla="*/ 1232991 h 4535751"/>
                <a:gd name="connsiteX190" fmla="*/ 2974189 w 6334468"/>
                <a:gd name="connsiteY190" fmla="*/ 1213941 h 4535751"/>
                <a:gd name="connsiteX191" fmla="*/ 2948789 w 6334468"/>
                <a:gd name="connsiteY191" fmla="*/ 1194891 h 4535751"/>
                <a:gd name="connsiteX192" fmla="*/ 2929739 w 6334468"/>
                <a:gd name="connsiteY192" fmla="*/ 1169491 h 4535751"/>
                <a:gd name="connsiteX193" fmla="*/ 2897989 w 6334468"/>
                <a:gd name="connsiteY193" fmla="*/ 1166316 h 4535751"/>
                <a:gd name="connsiteX194" fmla="*/ 2824964 w 6334468"/>
                <a:gd name="connsiteY194" fmla="*/ 1102816 h 4535751"/>
                <a:gd name="connsiteX195" fmla="*/ 2786864 w 6334468"/>
                <a:gd name="connsiteY195" fmla="*/ 1086941 h 4535751"/>
                <a:gd name="connsiteX196" fmla="*/ 2748764 w 6334468"/>
                <a:gd name="connsiteY196" fmla="*/ 1052016 h 4535751"/>
                <a:gd name="connsiteX197" fmla="*/ 2764639 w 6334468"/>
                <a:gd name="connsiteY197" fmla="*/ 1004391 h 4535751"/>
                <a:gd name="connsiteX198" fmla="*/ 2720189 w 6334468"/>
                <a:gd name="connsiteY198" fmla="*/ 966291 h 4535751"/>
                <a:gd name="connsiteX199" fmla="*/ 2682089 w 6334468"/>
                <a:gd name="connsiteY199" fmla="*/ 928191 h 4535751"/>
                <a:gd name="connsiteX200" fmla="*/ 2663039 w 6334468"/>
                <a:gd name="connsiteY200" fmla="*/ 915491 h 4535751"/>
                <a:gd name="connsiteX201" fmla="*/ 2618589 w 6334468"/>
                <a:gd name="connsiteY201" fmla="*/ 871041 h 4535751"/>
                <a:gd name="connsiteX202" fmla="*/ 2593189 w 6334468"/>
                <a:gd name="connsiteY202" fmla="*/ 832941 h 4535751"/>
                <a:gd name="connsiteX203" fmla="*/ 2561439 w 6334468"/>
                <a:gd name="connsiteY203" fmla="*/ 801191 h 4535751"/>
                <a:gd name="connsiteX204" fmla="*/ 2548739 w 6334468"/>
                <a:gd name="connsiteY204" fmla="*/ 782141 h 4535751"/>
                <a:gd name="connsiteX205" fmla="*/ 2485239 w 6334468"/>
                <a:gd name="connsiteY205" fmla="*/ 744041 h 4535751"/>
                <a:gd name="connsiteX206" fmla="*/ 2466189 w 6334468"/>
                <a:gd name="connsiteY206" fmla="*/ 724991 h 4535751"/>
                <a:gd name="connsiteX207" fmla="*/ 2415389 w 6334468"/>
                <a:gd name="connsiteY207" fmla="*/ 693241 h 4535751"/>
                <a:gd name="connsiteX208" fmla="*/ 2339189 w 6334468"/>
                <a:gd name="connsiteY208" fmla="*/ 642441 h 4535751"/>
                <a:gd name="connsiteX209" fmla="*/ 2294739 w 6334468"/>
                <a:gd name="connsiteY209" fmla="*/ 585291 h 4535751"/>
                <a:gd name="connsiteX210" fmla="*/ 2256639 w 6334468"/>
                <a:gd name="connsiteY210" fmla="*/ 547191 h 4535751"/>
                <a:gd name="connsiteX211" fmla="*/ 2231239 w 6334468"/>
                <a:gd name="connsiteY211" fmla="*/ 496391 h 4535751"/>
                <a:gd name="connsiteX212" fmla="*/ 2186789 w 6334468"/>
                <a:gd name="connsiteY212" fmla="*/ 350341 h 4535751"/>
                <a:gd name="connsiteX213" fmla="*/ 2174089 w 6334468"/>
                <a:gd name="connsiteY213" fmla="*/ 331291 h 4535751"/>
                <a:gd name="connsiteX214" fmla="*/ 2167739 w 6334468"/>
                <a:gd name="connsiteY214" fmla="*/ 312241 h 4535751"/>
                <a:gd name="connsiteX215" fmla="*/ 2142339 w 6334468"/>
                <a:gd name="connsiteY215" fmla="*/ 274141 h 4535751"/>
                <a:gd name="connsiteX216" fmla="*/ 2085189 w 6334468"/>
                <a:gd name="connsiteY216" fmla="*/ 134441 h 4535751"/>
                <a:gd name="connsiteX217" fmla="*/ 2059789 w 6334468"/>
                <a:gd name="connsiteY217" fmla="*/ 96341 h 4535751"/>
                <a:gd name="connsiteX218" fmla="*/ 2034389 w 6334468"/>
                <a:gd name="connsiteY218" fmla="*/ 89991 h 4535751"/>
                <a:gd name="connsiteX219" fmla="*/ 1964539 w 6334468"/>
                <a:gd name="connsiteY219" fmla="*/ 58241 h 4535751"/>
                <a:gd name="connsiteX220" fmla="*/ 1945489 w 6334468"/>
                <a:gd name="connsiteY220" fmla="*/ 45541 h 4535751"/>
                <a:gd name="connsiteX221" fmla="*/ 1647039 w 6334468"/>
                <a:gd name="connsiteY221" fmla="*/ 26491 h 4535751"/>
                <a:gd name="connsiteX222" fmla="*/ 726289 w 6334468"/>
                <a:gd name="connsiteY222" fmla="*/ 13791 h 4535751"/>
                <a:gd name="connsiteX223" fmla="*/ 465939 w 6334468"/>
                <a:gd name="connsiteY223" fmla="*/ 1091 h 4535751"/>
                <a:gd name="connsiteX224" fmla="*/ 415139 w 6334468"/>
                <a:gd name="connsiteY224" fmla="*/ 20141 h 4535751"/>
                <a:gd name="connsiteX225" fmla="*/ 97639 w 6334468"/>
                <a:gd name="connsiteY225" fmla="*/ 20141 h 4535751"/>
                <a:gd name="connsiteX226" fmla="*/ 8739 w 6334468"/>
                <a:gd name="connsiteY226" fmla="*/ 64591 h 4535751"/>
                <a:gd name="connsiteX227" fmla="*/ 11121 w 6334468"/>
                <a:gd name="connsiteY227" fmla="*/ 255091 h 4535751"/>
                <a:gd name="connsiteX228" fmla="*/ 14295 w 6334468"/>
                <a:gd name="connsiteY228" fmla="*/ 316209 h 4535751"/>
                <a:gd name="connsiteX0" fmla="*/ 8739 w 6334468"/>
                <a:gd name="connsiteY0" fmla="*/ 83641 h 4535751"/>
                <a:gd name="connsiteX1" fmla="*/ 3183 w 6334468"/>
                <a:gd name="connsiteY1" fmla="*/ 461466 h 4535751"/>
                <a:gd name="connsiteX2" fmla="*/ 3977 w 6334468"/>
                <a:gd name="connsiteY2" fmla="*/ 928191 h 4535751"/>
                <a:gd name="connsiteX3" fmla="*/ 7 w 6334468"/>
                <a:gd name="connsiteY3" fmla="*/ 1323478 h 4535751"/>
                <a:gd name="connsiteX4" fmla="*/ 3545 w 6334468"/>
                <a:gd name="connsiteY4" fmla="*/ 1629074 h 4535751"/>
                <a:gd name="connsiteX5" fmla="*/ 2389 w 6334468"/>
                <a:gd name="connsiteY5" fmla="*/ 1848941 h 4535751"/>
                <a:gd name="connsiteX6" fmla="*/ 8 w 6334468"/>
                <a:gd name="connsiteY6" fmla="*/ 2653804 h 4535751"/>
                <a:gd name="connsiteX7" fmla="*/ 1595 w 6334468"/>
                <a:gd name="connsiteY7" fmla="*/ 2890341 h 4535751"/>
                <a:gd name="connsiteX8" fmla="*/ 801 w 6334468"/>
                <a:gd name="connsiteY8" fmla="*/ 3131641 h 4535751"/>
                <a:gd name="connsiteX9" fmla="*/ 2389 w 6334468"/>
                <a:gd name="connsiteY9" fmla="*/ 3669804 h 4535751"/>
                <a:gd name="connsiteX10" fmla="*/ 32551 w 6334468"/>
                <a:gd name="connsiteY10" fmla="*/ 3692822 h 4535751"/>
                <a:gd name="connsiteX11" fmla="*/ 65889 w 6334468"/>
                <a:gd name="connsiteY11" fmla="*/ 3722191 h 4535751"/>
                <a:gd name="connsiteX12" fmla="*/ 103989 w 6334468"/>
                <a:gd name="connsiteY12" fmla="*/ 3734891 h 4535751"/>
                <a:gd name="connsiteX13" fmla="*/ 173839 w 6334468"/>
                <a:gd name="connsiteY13" fmla="*/ 3766641 h 4535751"/>
                <a:gd name="connsiteX14" fmla="*/ 250039 w 6334468"/>
                <a:gd name="connsiteY14" fmla="*/ 3823791 h 4535751"/>
                <a:gd name="connsiteX15" fmla="*/ 269089 w 6334468"/>
                <a:gd name="connsiteY15" fmla="*/ 3836491 h 4535751"/>
                <a:gd name="connsiteX16" fmla="*/ 281789 w 6334468"/>
                <a:gd name="connsiteY16" fmla="*/ 3855541 h 4535751"/>
                <a:gd name="connsiteX17" fmla="*/ 301633 w 6334468"/>
                <a:gd name="connsiteY17" fmla="*/ 3872210 h 4535751"/>
                <a:gd name="connsiteX18" fmla="*/ 340527 w 6334468"/>
                <a:gd name="connsiteY18" fmla="*/ 3899198 h 4535751"/>
                <a:gd name="connsiteX19" fmla="*/ 388152 w 6334468"/>
                <a:gd name="connsiteY19" fmla="*/ 3961110 h 4535751"/>
                <a:gd name="connsiteX20" fmla="*/ 375451 w 6334468"/>
                <a:gd name="connsiteY20" fmla="*/ 3993653 h 4535751"/>
                <a:gd name="connsiteX21" fmla="*/ 391688 w 6334468"/>
                <a:gd name="connsiteY21" fmla="*/ 4046043 h 4535751"/>
                <a:gd name="connsiteX22" fmla="*/ 436932 w 6334468"/>
                <a:gd name="connsiteY22" fmla="*/ 4012706 h 4535751"/>
                <a:gd name="connsiteX23" fmla="*/ 479433 w 6334468"/>
                <a:gd name="connsiteY23" fmla="*/ 4032547 h 4535751"/>
                <a:gd name="connsiteX24" fmla="*/ 515945 w 6334468"/>
                <a:gd name="connsiteY24" fmla="*/ 4084141 h 4535751"/>
                <a:gd name="connsiteX25" fmla="*/ 553614 w 6334468"/>
                <a:gd name="connsiteY25" fmla="*/ 4060330 h 4535751"/>
                <a:gd name="connsiteX26" fmla="*/ 585002 w 6334468"/>
                <a:gd name="connsiteY26" fmla="*/ 4055566 h 4535751"/>
                <a:gd name="connsiteX27" fmla="*/ 615958 w 6334468"/>
                <a:gd name="connsiteY27" fmla="*/ 4041278 h 4535751"/>
                <a:gd name="connsiteX28" fmla="*/ 579806 w 6334468"/>
                <a:gd name="connsiteY28" fmla="*/ 4012706 h 4535751"/>
                <a:gd name="connsiteX29" fmla="*/ 573889 w 6334468"/>
                <a:gd name="connsiteY29" fmla="*/ 3958728 h 4535751"/>
                <a:gd name="connsiteX30" fmla="*/ 677076 w 6334468"/>
                <a:gd name="connsiteY30" fmla="*/ 3892847 h 4535751"/>
                <a:gd name="connsiteX31" fmla="*/ 785026 w 6334468"/>
                <a:gd name="connsiteY31" fmla="*/ 3892847 h 4535751"/>
                <a:gd name="connsiteX32" fmla="*/ 890595 w 6334468"/>
                <a:gd name="connsiteY32" fmla="*/ 3941266 h 4535751"/>
                <a:gd name="connsiteX33" fmla="*/ 971558 w 6334468"/>
                <a:gd name="connsiteY33" fmla="*/ 3991272 h 4535751"/>
                <a:gd name="connsiteX34" fmla="*/ 1050139 w 6334468"/>
                <a:gd name="connsiteY34" fmla="*/ 4040485 h 4535751"/>
                <a:gd name="connsiteX35" fmla="*/ 1077127 w 6334468"/>
                <a:gd name="connsiteY35" fmla="*/ 4041278 h 4535751"/>
                <a:gd name="connsiteX36" fmla="*/ 1124751 w 6334468"/>
                <a:gd name="connsiteY36" fmla="*/ 4025403 h 4535751"/>
                <a:gd name="connsiteX37" fmla="*/ 1201745 w 6334468"/>
                <a:gd name="connsiteY37" fmla="*/ 3996829 h 4535751"/>
                <a:gd name="connsiteX38" fmla="*/ 1327157 w 6334468"/>
                <a:gd name="connsiteY38" fmla="*/ 4030166 h 4535751"/>
                <a:gd name="connsiteX39" fmla="*/ 1409708 w 6334468"/>
                <a:gd name="connsiteY39" fmla="*/ 4088904 h 4535751"/>
                <a:gd name="connsiteX40" fmla="*/ 1454952 w 6334468"/>
                <a:gd name="connsiteY40" fmla="*/ 4128591 h 4535751"/>
                <a:gd name="connsiteX41" fmla="*/ 1539883 w 6334468"/>
                <a:gd name="connsiteY41" fmla="*/ 4184154 h 4535751"/>
                <a:gd name="connsiteX42" fmla="*/ 1589095 w 6334468"/>
                <a:gd name="connsiteY42" fmla="*/ 4239716 h 4535751"/>
                <a:gd name="connsiteX43" fmla="*/ 1686726 w 6334468"/>
                <a:gd name="connsiteY43" fmla="*/ 4276229 h 4535751"/>
                <a:gd name="connsiteX44" fmla="*/ 1786738 w 6334468"/>
                <a:gd name="connsiteY44" fmla="*/ 4304010 h 4535751"/>
                <a:gd name="connsiteX45" fmla="*/ 1851033 w 6334468"/>
                <a:gd name="connsiteY45" fmla="*/ 4349253 h 4535751"/>
                <a:gd name="connsiteX46" fmla="*/ 1896276 w 6334468"/>
                <a:gd name="connsiteY46" fmla="*/ 4373860 h 4535751"/>
                <a:gd name="connsiteX47" fmla="*/ 1928820 w 6334468"/>
                <a:gd name="connsiteY47" fmla="*/ 4402435 h 4535751"/>
                <a:gd name="connsiteX48" fmla="*/ 2097889 w 6334468"/>
                <a:gd name="connsiteY48" fmla="*/ 4447678 h 4535751"/>
                <a:gd name="connsiteX49" fmla="*/ 2189964 w 6334468"/>
                <a:gd name="connsiteY49" fmla="*/ 4527053 h 4535751"/>
                <a:gd name="connsiteX50" fmla="*/ 2246682 w 6334468"/>
                <a:gd name="connsiteY50" fmla="*/ 4531818 h 4535751"/>
                <a:gd name="connsiteX51" fmla="*/ 2272876 w 6334468"/>
                <a:gd name="connsiteY51" fmla="*/ 4498480 h 4535751"/>
                <a:gd name="connsiteX52" fmla="*/ 2298708 w 6334468"/>
                <a:gd name="connsiteY52" fmla="*/ 4478635 h 4535751"/>
                <a:gd name="connsiteX53" fmla="*/ 2368557 w 6334468"/>
                <a:gd name="connsiteY53" fmla="*/ 4398466 h 4535751"/>
                <a:gd name="connsiteX54" fmla="*/ 2463808 w 6334468"/>
                <a:gd name="connsiteY54" fmla="*/ 4357191 h 4535751"/>
                <a:gd name="connsiteX55" fmla="*/ 2572913 w 6334468"/>
                <a:gd name="connsiteY55" fmla="*/ 4236544 h 4535751"/>
                <a:gd name="connsiteX56" fmla="*/ 2643989 w 6334468"/>
                <a:gd name="connsiteY56" fmla="*/ 4139704 h 4535751"/>
                <a:gd name="connsiteX57" fmla="*/ 2757495 w 6334468"/>
                <a:gd name="connsiteY57" fmla="*/ 4075410 h 4535751"/>
                <a:gd name="connsiteX58" fmla="*/ 2888464 w 6334468"/>
                <a:gd name="connsiteY58" fmla="*/ 3997622 h 4535751"/>
                <a:gd name="connsiteX59" fmla="*/ 2977364 w 6334468"/>
                <a:gd name="connsiteY59" fmla="*/ 3935710 h 4535751"/>
                <a:gd name="connsiteX60" fmla="*/ 3056739 w 6334468"/>
                <a:gd name="connsiteY60" fmla="*/ 3920629 h 4535751"/>
                <a:gd name="connsiteX61" fmla="*/ 3132939 w 6334468"/>
                <a:gd name="connsiteY61" fmla="*/ 3931741 h 4535751"/>
                <a:gd name="connsiteX62" fmla="*/ 3218664 w 6334468"/>
                <a:gd name="connsiteY62" fmla="*/ 3918247 h 4535751"/>
                <a:gd name="connsiteX63" fmla="*/ 3209139 w 6334468"/>
                <a:gd name="connsiteY63" fmla="*/ 3887291 h 4535751"/>
                <a:gd name="connsiteX64" fmla="*/ 3221839 w 6334468"/>
                <a:gd name="connsiteY64" fmla="*/ 3868241 h 4535751"/>
                <a:gd name="connsiteX65" fmla="*/ 3247239 w 6334468"/>
                <a:gd name="connsiteY65" fmla="*/ 3849191 h 4535751"/>
                <a:gd name="connsiteX66" fmla="*/ 3219457 w 6334468"/>
                <a:gd name="connsiteY66" fmla="*/ 3725366 h 4535751"/>
                <a:gd name="connsiteX67" fmla="*/ 3104364 w 6334468"/>
                <a:gd name="connsiteY67" fmla="*/ 3747591 h 4535751"/>
                <a:gd name="connsiteX68" fmla="*/ 3011857 w 6334468"/>
                <a:gd name="connsiteY68" fmla="*/ 3782518 h 4535751"/>
                <a:gd name="connsiteX69" fmla="*/ 2993239 w 6334468"/>
                <a:gd name="connsiteY69" fmla="*/ 3731716 h 4535751"/>
                <a:gd name="connsiteX70" fmla="*/ 3082139 w 6334468"/>
                <a:gd name="connsiteY70" fmla="*/ 3690441 h 4535751"/>
                <a:gd name="connsiteX71" fmla="*/ 3145639 w 6334468"/>
                <a:gd name="connsiteY71" fmla="*/ 3623766 h 4535751"/>
                <a:gd name="connsiteX72" fmla="*/ 3196439 w 6334468"/>
                <a:gd name="connsiteY72" fmla="*/ 3595191 h 4535751"/>
                <a:gd name="connsiteX73" fmla="*/ 3253589 w 6334468"/>
                <a:gd name="connsiteY73" fmla="*/ 3544391 h 4535751"/>
                <a:gd name="connsiteX74" fmla="*/ 3301214 w 6334468"/>
                <a:gd name="connsiteY74" fmla="*/ 3534866 h 4535751"/>
                <a:gd name="connsiteX75" fmla="*/ 3332964 w 6334468"/>
                <a:gd name="connsiteY75" fmla="*/ 3490416 h 4535751"/>
                <a:gd name="connsiteX76" fmla="*/ 3412339 w 6334468"/>
                <a:gd name="connsiteY76" fmla="*/ 3461841 h 4535751"/>
                <a:gd name="connsiteX77" fmla="*/ 3437739 w 6334468"/>
                <a:gd name="connsiteY77" fmla="*/ 3398341 h 4535751"/>
                <a:gd name="connsiteX78" fmla="*/ 3485364 w 6334468"/>
                <a:gd name="connsiteY78" fmla="*/ 3398341 h 4535751"/>
                <a:gd name="connsiteX79" fmla="*/ 3574264 w 6334468"/>
                <a:gd name="connsiteY79" fmla="*/ 3347541 h 4535751"/>
                <a:gd name="connsiteX80" fmla="*/ 3644114 w 6334468"/>
                <a:gd name="connsiteY80" fmla="*/ 3328491 h 4535751"/>
                <a:gd name="connsiteX81" fmla="*/ 3713964 w 6334468"/>
                <a:gd name="connsiteY81" fmla="*/ 3312616 h 4535751"/>
                <a:gd name="connsiteX82" fmla="*/ 3767939 w 6334468"/>
                <a:gd name="connsiteY82" fmla="*/ 3274516 h 4535751"/>
                <a:gd name="connsiteX83" fmla="*/ 3767939 w 6334468"/>
                <a:gd name="connsiteY83" fmla="*/ 3220541 h 4535751"/>
                <a:gd name="connsiteX84" fmla="*/ 3786557 w 6334468"/>
                <a:gd name="connsiteY84" fmla="*/ 3131643 h 4535751"/>
                <a:gd name="connsiteX85" fmla="*/ 3733014 w 6334468"/>
                <a:gd name="connsiteY85" fmla="*/ 3099891 h 4535751"/>
                <a:gd name="connsiteX86" fmla="*/ 3669514 w 6334468"/>
                <a:gd name="connsiteY86" fmla="*/ 3045916 h 4535751"/>
                <a:gd name="connsiteX87" fmla="*/ 3723489 w 6334468"/>
                <a:gd name="connsiteY87" fmla="*/ 2928441 h 4535751"/>
                <a:gd name="connsiteX88" fmla="*/ 3698089 w 6334468"/>
                <a:gd name="connsiteY88" fmla="*/ 2896691 h 4535751"/>
                <a:gd name="connsiteX89" fmla="*/ 3647289 w 6334468"/>
                <a:gd name="connsiteY89" fmla="*/ 2833191 h 4535751"/>
                <a:gd name="connsiteX90" fmla="*/ 3634589 w 6334468"/>
                <a:gd name="connsiteY90" fmla="*/ 2814141 h 4535751"/>
                <a:gd name="connsiteX91" fmla="*/ 3652051 w 6334468"/>
                <a:gd name="connsiteY91" fmla="*/ 2767310 h 4535751"/>
                <a:gd name="connsiteX92" fmla="*/ 3703646 w 6334468"/>
                <a:gd name="connsiteY92" fmla="*/ 2687142 h 4535751"/>
                <a:gd name="connsiteX93" fmla="*/ 3718726 w 6334468"/>
                <a:gd name="connsiteY93" fmla="*/ 2641897 h 4535751"/>
                <a:gd name="connsiteX94" fmla="*/ 3820326 w 6334468"/>
                <a:gd name="connsiteY94" fmla="*/ 2628404 h 4535751"/>
                <a:gd name="connsiteX95" fmla="*/ 3886208 w 6334468"/>
                <a:gd name="connsiteY95" fmla="*/ 2560141 h 4535751"/>
                <a:gd name="connsiteX96" fmla="*/ 3918320 w 6334468"/>
                <a:gd name="connsiteY96" fmla="*/ 2564906 h 4535751"/>
                <a:gd name="connsiteX97" fmla="*/ 3975902 w 6334468"/>
                <a:gd name="connsiteY97" fmla="*/ 2495848 h 4535751"/>
                <a:gd name="connsiteX98" fmla="*/ 4060833 w 6334468"/>
                <a:gd name="connsiteY98" fmla="*/ 2480766 h 4535751"/>
                <a:gd name="connsiteX99" fmla="*/ 4098933 w 6334468"/>
                <a:gd name="connsiteY99" fmla="*/ 2503785 h 4535751"/>
                <a:gd name="connsiteX100" fmla="*/ 4184658 w 6334468"/>
                <a:gd name="connsiteY100" fmla="*/ 2636340 h 4535751"/>
                <a:gd name="connsiteX101" fmla="*/ 4281496 w 6334468"/>
                <a:gd name="connsiteY101" fmla="*/ 2665709 h 4535751"/>
                <a:gd name="connsiteX102" fmla="*/ 4257683 w 6334468"/>
                <a:gd name="connsiteY102" fmla="*/ 2748260 h 4535751"/>
                <a:gd name="connsiteX103" fmla="*/ 4344995 w 6334468"/>
                <a:gd name="connsiteY103" fmla="*/ 2795091 h 4535751"/>
                <a:gd name="connsiteX104" fmla="*/ 4404527 w 6334468"/>
                <a:gd name="connsiteY104" fmla="*/ 2847478 h 4535751"/>
                <a:gd name="connsiteX105" fmla="*/ 4424370 w 6334468"/>
                <a:gd name="connsiteY105" fmla="*/ 2954635 h 4535751"/>
                <a:gd name="connsiteX106" fmla="*/ 4476758 w 6334468"/>
                <a:gd name="connsiteY106" fmla="*/ 3034804 h 4535751"/>
                <a:gd name="connsiteX107" fmla="*/ 4522795 w 6334468"/>
                <a:gd name="connsiteY107" fmla="*/ 3091953 h 4535751"/>
                <a:gd name="connsiteX108" fmla="*/ 4535857 w 6334468"/>
                <a:gd name="connsiteY108" fmla="*/ 3153868 h 4535751"/>
                <a:gd name="connsiteX109" fmla="*/ 4580307 w 6334468"/>
                <a:gd name="connsiteY109" fmla="*/ 3207843 h 4535751"/>
                <a:gd name="connsiteX110" fmla="*/ 4618407 w 6334468"/>
                <a:gd name="connsiteY110" fmla="*/ 3204668 h 4535751"/>
                <a:gd name="connsiteX111" fmla="*/ 4719646 w 6334468"/>
                <a:gd name="connsiteY111" fmla="*/ 3203872 h 4535751"/>
                <a:gd name="connsiteX112" fmla="*/ 4793464 w 6334468"/>
                <a:gd name="connsiteY112" fmla="*/ 3077666 h 4535751"/>
                <a:gd name="connsiteX113" fmla="*/ 4860139 w 6334468"/>
                <a:gd name="connsiteY113" fmla="*/ 2912566 h 4535751"/>
                <a:gd name="connsiteX114" fmla="*/ 4895064 w 6334468"/>
                <a:gd name="connsiteY114" fmla="*/ 2772866 h 4535751"/>
                <a:gd name="connsiteX115" fmla="*/ 4945864 w 6334468"/>
                <a:gd name="connsiteY115" fmla="*/ 2703016 h 4535751"/>
                <a:gd name="connsiteX116" fmla="*/ 5018889 w 6334468"/>
                <a:gd name="connsiteY116" fmla="*/ 2722066 h 4535751"/>
                <a:gd name="connsiteX117" fmla="*/ 5076039 w 6334468"/>
                <a:gd name="connsiteY117" fmla="*/ 2753816 h 4535751"/>
                <a:gd name="connsiteX118" fmla="*/ 5155414 w 6334468"/>
                <a:gd name="connsiteY118" fmla="*/ 2795091 h 4535751"/>
                <a:gd name="connsiteX119" fmla="*/ 5336389 w 6334468"/>
                <a:gd name="connsiteY119" fmla="*/ 2836366 h 4535751"/>
                <a:gd name="connsiteX120" fmla="*/ 5482007 w 6334468"/>
                <a:gd name="connsiteY120" fmla="*/ 2893518 h 4535751"/>
                <a:gd name="connsiteX121" fmla="*/ 5549114 w 6334468"/>
                <a:gd name="connsiteY121" fmla="*/ 2842716 h 4535751"/>
                <a:gd name="connsiteX122" fmla="*/ 5501489 w 6334468"/>
                <a:gd name="connsiteY122" fmla="*/ 2728416 h 4535751"/>
                <a:gd name="connsiteX123" fmla="*/ 5536414 w 6334468"/>
                <a:gd name="connsiteY123" fmla="*/ 2687141 h 4535751"/>
                <a:gd name="connsiteX124" fmla="*/ 5574082 w 6334468"/>
                <a:gd name="connsiteY124" fmla="*/ 2680793 h 4535751"/>
                <a:gd name="connsiteX125" fmla="*/ 5555032 w 6334468"/>
                <a:gd name="connsiteY125" fmla="*/ 2636343 h 4535751"/>
                <a:gd name="connsiteX126" fmla="*/ 5460214 w 6334468"/>
                <a:gd name="connsiteY126" fmla="*/ 2598241 h 4535751"/>
                <a:gd name="connsiteX127" fmla="*/ 5463389 w 6334468"/>
                <a:gd name="connsiteY127" fmla="*/ 2534741 h 4535751"/>
                <a:gd name="connsiteX128" fmla="*/ 5549114 w 6334468"/>
                <a:gd name="connsiteY128" fmla="*/ 2436316 h 4535751"/>
                <a:gd name="connsiteX129" fmla="*/ 5495139 w 6334468"/>
                <a:gd name="connsiteY129" fmla="*/ 2356941 h 4535751"/>
                <a:gd name="connsiteX130" fmla="*/ 5514189 w 6334468"/>
                <a:gd name="connsiteY130" fmla="*/ 2315666 h 4535751"/>
                <a:gd name="connsiteX131" fmla="*/ 5574514 w 6334468"/>
                <a:gd name="connsiteY131" fmla="*/ 2302966 h 4535751"/>
                <a:gd name="connsiteX132" fmla="*/ 5685639 w 6334468"/>
                <a:gd name="connsiteY132" fmla="*/ 2331541 h 4535751"/>
                <a:gd name="connsiteX133" fmla="*/ 5806289 w 6334468"/>
                <a:gd name="connsiteY133" fmla="*/ 2299791 h 4535751"/>
                <a:gd name="connsiteX134" fmla="*/ 6034889 w 6334468"/>
                <a:gd name="connsiteY134" fmla="*/ 2312491 h 4535751"/>
                <a:gd name="connsiteX135" fmla="*/ 6193639 w 6334468"/>
                <a:gd name="connsiteY135" fmla="*/ 2331541 h 4535751"/>
                <a:gd name="connsiteX136" fmla="*/ 6301589 w 6334468"/>
                <a:gd name="connsiteY136" fmla="*/ 2325191 h 4535751"/>
                <a:gd name="connsiteX137" fmla="*/ 6333339 w 6334468"/>
                <a:gd name="connsiteY137" fmla="*/ 2236291 h 4535751"/>
                <a:gd name="connsiteX138" fmla="*/ 6269839 w 6334468"/>
                <a:gd name="connsiteY138" fmla="*/ 2102941 h 4535751"/>
                <a:gd name="connsiteX139" fmla="*/ 6263489 w 6334468"/>
                <a:gd name="connsiteY139" fmla="*/ 2033091 h 4535751"/>
                <a:gd name="connsiteX140" fmla="*/ 6244439 w 6334468"/>
                <a:gd name="connsiteY140" fmla="*/ 1969591 h 4535751"/>
                <a:gd name="connsiteX141" fmla="*/ 6231739 w 6334468"/>
                <a:gd name="connsiteY141" fmla="*/ 1937841 h 4535751"/>
                <a:gd name="connsiteX142" fmla="*/ 6212689 w 6334468"/>
                <a:gd name="connsiteY142" fmla="*/ 1899741 h 4535751"/>
                <a:gd name="connsiteX143" fmla="*/ 6206339 w 6334468"/>
                <a:gd name="connsiteY143" fmla="*/ 1874341 h 4535751"/>
                <a:gd name="connsiteX144" fmla="*/ 6219039 w 6334468"/>
                <a:gd name="connsiteY144" fmla="*/ 1753691 h 4535751"/>
                <a:gd name="connsiteX145" fmla="*/ 6193639 w 6334468"/>
                <a:gd name="connsiteY145" fmla="*/ 1677491 h 4535751"/>
                <a:gd name="connsiteX146" fmla="*/ 6174589 w 6334468"/>
                <a:gd name="connsiteY146" fmla="*/ 1569541 h 4535751"/>
                <a:gd name="connsiteX147" fmla="*/ 6022189 w 6334468"/>
                <a:gd name="connsiteY147" fmla="*/ 1474291 h 4535751"/>
                <a:gd name="connsiteX148" fmla="*/ 5965039 w 6334468"/>
                <a:gd name="connsiteY148" fmla="*/ 1461591 h 4535751"/>
                <a:gd name="connsiteX149" fmla="*/ 5926939 w 6334468"/>
                <a:gd name="connsiteY149" fmla="*/ 1448891 h 4535751"/>
                <a:gd name="connsiteX150" fmla="*/ 5907889 w 6334468"/>
                <a:gd name="connsiteY150" fmla="*/ 1442541 h 4535751"/>
                <a:gd name="connsiteX151" fmla="*/ 5850739 w 6334468"/>
                <a:gd name="connsiteY151" fmla="*/ 1429841 h 4535751"/>
                <a:gd name="connsiteX152" fmla="*/ 5831689 w 6334468"/>
                <a:gd name="connsiteY152" fmla="*/ 1423491 h 4535751"/>
                <a:gd name="connsiteX153" fmla="*/ 5653889 w 6334468"/>
                <a:gd name="connsiteY153" fmla="*/ 1436191 h 4535751"/>
                <a:gd name="connsiteX154" fmla="*/ 5425289 w 6334468"/>
                <a:gd name="connsiteY154" fmla="*/ 1544141 h 4535751"/>
                <a:gd name="connsiteX155" fmla="*/ 5304639 w 6334468"/>
                <a:gd name="connsiteY155" fmla="*/ 1591766 h 4535751"/>
                <a:gd name="connsiteX156" fmla="*/ 5142714 w 6334468"/>
                <a:gd name="connsiteY156" fmla="*/ 1547316 h 4535751"/>
                <a:gd name="connsiteX157" fmla="*/ 5028414 w 6334468"/>
                <a:gd name="connsiteY157" fmla="*/ 1512391 h 4535751"/>
                <a:gd name="connsiteX158" fmla="*/ 4929557 w 6334468"/>
                <a:gd name="connsiteY158" fmla="*/ 1452068 h 4535751"/>
                <a:gd name="connsiteX159" fmla="*/ 4847007 w 6334468"/>
                <a:gd name="connsiteY159" fmla="*/ 1442543 h 4535751"/>
                <a:gd name="connsiteX160" fmla="*/ 4786682 w 6334468"/>
                <a:gd name="connsiteY160" fmla="*/ 1436193 h 4535751"/>
                <a:gd name="connsiteX161" fmla="*/ 4691864 w 6334468"/>
                <a:gd name="connsiteY161" fmla="*/ 1499691 h 4535751"/>
                <a:gd name="connsiteX162" fmla="*/ 4568039 w 6334468"/>
                <a:gd name="connsiteY162" fmla="*/ 1490166 h 4535751"/>
                <a:gd name="connsiteX163" fmla="*/ 4488664 w 6334468"/>
                <a:gd name="connsiteY163" fmla="*/ 1464766 h 4535751"/>
                <a:gd name="connsiteX164" fmla="*/ 4418814 w 6334468"/>
                <a:gd name="connsiteY164" fmla="*/ 1474291 h 4535751"/>
                <a:gd name="connsiteX165" fmla="*/ 4314039 w 6334468"/>
                <a:gd name="connsiteY165" fmla="*/ 1407616 h 4535751"/>
                <a:gd name="connsiteX166" fmla="*/ 4237839 w 6334468"/>
                <a:gd name="connsiteY166" fmla="*/ 1423491 h 4535751"/>
                <a:gd name="connsiteX167" fmla="*/ 4133064 w 6334468"/>
                <a:gd name="connsiteY167" fmla="*/ 1366341 h 4535751"/>
                <a:gd name="connsiteX168" fmla="*/ 4047339 w 6334468"/>
                <a:gd name="connsiteY168" fmla="*/ 1309191 h 4535751"/>
                <a:gd name="connsiteX169" fmla="*/ 3990189 w 6334468"/>
                <a:gd name="connsiteY169" fmla="*/ 1242516 h 4535751"/>
                <a:gd name="connsiteX170" fmla="*/ 3840964 w 6334468"/>
                <a:gd name="connsiteY170" fmla="*/ 1286966 h 4535751"/>
                <a:gd name="connsiteX171" fmla="*/ 3710789 w 6334468"/>
                <a:gd name="connsiteY171" fmla="*/ 1271091 h 4535751"/>
                <a:gd name="connsiteX172" fmla="*/ 3615539 w 6334468"/>
                <a:gd name="connsiteY172" fmla="*/ 1255216 h 4535751"/>
                <a:gd name="connsiteX173" fmla="*/ 3536164 w 6334468"/>
                <a:gd name="connsiteY173" fmla="*/ 1277441 h 4535751"/>
                <a:gd name="connsiteX174" fmla="*/ 3450439 w 6334468"/>
                <a:gd name="connsiteY174" fmla="*/ 1404441 h 4535751"/>
                <a:gd name="connsiteX175" fmla="*/ 3478582 w 6334468"/>
                <a:gd name="connsiteY175" fmla="*/ 1499693 h 4535751"/>
                <a:gd name="connsiteX176" fmla="*/ 3428214 w 6334468"/>
                <a:gd name="connsiteY176" fmla="*/ 1506041 h 4535751"/>
                <a:gd name="connsiteX177" fmla="*/ 3320264 w 6334468"/>
                <a:gd name="connsiteY177" fmla="*/ 1563191 h 4535751"/>
                <a:gd name="connsiteX178" fmla="*/ 3244064 w 6334468"/>
                <a:gd name="connsiteY178" fmla="*/ 1521916 h 4535751"/>
                <a:gd name="connsiteX179" fmla="*/ 3193264 w 6334468"/>
                <a:gd name="connsiteY179" fmla="*/ 1477466 h 4535751"/>
                <a:gd name="connsiteX180" fmla="*/ 3139289 w 6334468"/>
                <a:gd name="connsiteY180" fmla="*/ 1429841 h 4535751"/>
                <a:gd name="connsiteX181" fmla="*/ 3120239 w 6334468"/>
                <a:gd name="connsiteY181" fmla="*/ 1410791 h 4535751"/>
                <a:gd name="connsiteX182" fmla="*/ 3113889 w 6334468"/>
                <a:gd name="connsiteY182" fmla="*/ 1439366 h 4535751"/>
                <a:gd name="connsiteX183" fmla="*/ 3091664 w 6334468"/>
                <a:gd name="connsiteY183" fmla="*/ 1413966 h 4535751"/>
                <a:gd name="connsiteX184" fmla="*/ 3056739 w 6334468"/>
                <a:gd name="connsiteY184" fmla="*/ 1394916 h 4535751"/>
                <a:gd name="connsiteX185" fmla="*/ 3040864 w 6334468"/>
                <a:gd name="connsiteY185" fmla="*/ 1359991 h 4535751"/>
                <a:gd name="connsiteX186" fmla="*/ 3005939 w 6334468"/>
                <a:gd name="connsiteY186" fmla="*/ 1321891 h 4535751"/>
                <a:gd name="connsiteX187" fmla="*/ 2980539 w 6334468"/>
                <a:gd name="connsiteY187" fmla="*/ 1271091 h 4535751"/>
                <a:gd name="connsiteX188" fmla="*/ 2993239 w 6334468"/>
                <a:gd name="connsiteY188" fmla="*/ 1232991 h 4535751"/>
                <a:gd name="connsiteX189" fmla="*/ 2974189 w 6334468"/>
                <a:gd name="connsiteY189" fmla="*/ 1213941 h 4535751"/>
                <a:gd name="connsiteX190" fmla="*/ 2948789 w 6334468"/>
                <a:gd name="connsiteY190" fmla="*/ 1194891 h 4535751"/>
                <a:gd name="connsiteX191" fmla="*/ 2929739 w 6334468"/>
                <a:gd name="connsiteY191" fmla="*/ 1169491 h 4535751"/>
                <a:gd name="connsiteX192" fmla="*/ 2897989 w 6334468"/>
                <a:gd name="connsiteY192" fmla="*/ 1166316 h 4535751"/>
                <a:gd name="connsiteX193" fmla="*/ 2824964 w 6334468"/>
                <a:gd name="connsiteY193" fmla="*/ 1102816 h 4535751"/>
                <a:gd name="connsiteX194" fmla="*/ 2786864 w 6334468"/>
                <a:gd name="connsiteY194" fmla="*/ 1086941 h 4535751"/>
                <a:gd name="connsiteX195" fmla="*/ 2748764 w 6334468"/>
                <a:gd name="connsiteY195" fmla="*/ 1052016 h 4535751"/>
                <a:gd name="connsiteX196" fmla="*/ 2764639 w 6334468"/>
                <a:gd name="connsiteY196" fmla="*/ 1004391 h 4535751"/>
                <a:gd name="connsiteX197" fmla="*/ 2720189 w 6334468"/>
                <a:gd name="connsiteY197" fmla="*/ 966291 h 4535751"/>
                <a:gd name="connsiteX198" fmla="*/ 2682089 w 6334468"/>
                <a:gd name="connsiteY198" fmla="*/ 928191 h 4535751"/>
                <a:gd name="connsiteX199" fmla="*/ 2663039 w 6334468"/>
                <a:gd name="connsiteY199" fmla="*/ 915491 h 4535751"/>
                <a:gd name="connsiteX200" fmla="*/ 2618589 w 6334468"/>
                <a:gd name="connsiteY200" fmla="*/ 871041 h 4535751"/>
                <a:gd name="connsiteX201" fmla="*/ 2593189 w 6334468"/>
                <a:gd name="connsiteY201" fmla="*/ 832941 h 4535751"/>
                <a:gd name="connsiteX202" fmla="*/ 2561439 w 6334468"/>
                <a:gd name="connsiteY202" fmla="*/ 801191 h 4535751"/>
                <a:gd name="connsiteX203" fmla="*/ 2548739 w 6334468"/>
                <a:gd name="connsiteY203" fmla="*/ 782141 h 4535751"/>
                <a:gd name="connsiteX204" fmla="*/ 2485239 w 6334468"/>
                <a:gd name="connsiteY204" fmla="*/ 744041 h 4535751"/>
                <a:gd name="connsiteX205" fmla="*/ 2466189 w 6334468"/>
                <a:gd name="connsiteY205" fmla="*/ 724991 h 4535751"/>
                <a:gd name="connsiteX206" fmla="*/ 2415389 w 6334468"/>
                <a:gd name="connsiteY206" fmla="*/ 693241 h 4535751"/>
                <a:gd name="connsiteX207" fmla="*/ 2339189 w 6334468"/>
                <a:gd name="connsiteY207" fmla="*/ 642441 h 4535751"/>
                <a:gd name="connsiteX208" fmla="*/ 2294739 w 6334468"/>
                <a:gd name="connsiteY208" fmla="*/ 585291 h 4535751"/>
                <a:gd name="connsiteX209" fmla="*/ 2256639 w 6334468"/>
                <a:gd name="connsiteY209" fmla="*/ 547191 h 4535751"/>
                <a:gd name="connsiteX210" fmla="*/ 2231239 w 6334468"/>
                <a:gd name="connsiteY210" fmla="*/ 496391 h 4535751"/>
                <a:gd name="connsiteX211" fmla="*/ 2186789 w 6334468"/>
                <a:gd name="connsiteY211" fmla="*/ 350341 h 4535751"/>
                <a:gd name="connsiteX212" fmla="*/ 2174089 w 6334468"/>
                <a:gd name="connsiteY212" fmla="*/ 331291 h 4535751"/>
                <a:gd name="connsiteX213" fmla="*/ 2167739 w 6334468"/>
                <a:gd name="connsiteY213" fmla="*/ 312241 h 4535751"/>
                <a:gd name="connsiteX214" fmla="*/ 2142339 w 6334468"/>
                <a:gd name="connsiteY214" fmla="*/ 274141 h 4535751"/>
                <a:gd name="connsiteX215" fmla="*/ 2085189 w 6334468"/>
                <a:gd name="connsiteY215" fmla="*/ 134441 h 4535751"/>
                <a:gd name="connsiteX216" fmla="*/ 2059789 w 6334468"/>
                <a:gd name="connsiteY216" fmla="*/ 96341 h 4535751"/>
                <a:gd name="connsiteX217" fmla="*/ 2034389 w 6334468"/>
                <a:gd name="connsiteY217" fmla="*/ 89991 h 4535751"/>
                <a:gd name="connsiteX218" fmla="*/ 1964539 w 6334468"/>
                <a:gd name="connsiteY218" fmla="*/ 58241 h 4535751"/>
                <a:gd name="connsiteX219" fmla="*/ 1945489 w 6334468"/>
                <a:gd name="connsiteY219" fmla="*/ 45541 h 4535751"/>
                <a:gd name="connsiteX220" fmla="*/ 1647039 w 6334468"/>
                <a:gd name="connsiteY220" fmla="*/ 26491 h 4535751"/>
                <a:gd name="connsiteX221" fmla="*/ 726289 w 6334468"/>
                <a:gd name="connsiteY221" fmla="*/ 13791 h 4535751"/>
                <a:gd name="connsiteX222" fmla="*/ 465939 w 6334468"/>
                <a:gd name="connsiteY222" fmla="*/ 1091 h 4535751"/>
                <a:gd name="connsiteX223" fmla="*/ 415139 w 6334468"/>
                <a:gd name="connsiteY223" fmla="*/ 20141 h 4535751"/>
                <a:gd name="connsiteX224" fmla="*/ 97639 w 6334468"/>
                <a:gd name="connsiteY224" fmla="*/ 20141 h 4535751"/>
                <a:gd name="connsiteX225" fmla="*/ 8739 w 6334468"/>
                <a:gd name="connsiteY225" fmla="*/ 64591 h 4535751"/>
                <a:gd name="connsiteX226" fmla="*/ 11121 w 6334468"/>
                <a:gd name="connsiteY226" fmla="*/ 255091 h 4535751"/>
                <a:gd name="connsiteX227" fmla="*/ 14295 w 6334468"/>
                <a:gd name="connsiteY227" fmla="*/ 316209 h 4535751"/>
                <a:gd name="connsiteX0" fmla="*/ 3183 w 6334468"/>
                <a:gd name="connsiteY0" fmla="*/ 461466 h 4535751"/>
                <a:gd name="connsiteX1" fmla="*/ 3977 w 6334468"/>
                <a:gd name="connsiteY1" fmla="*/ 928191 h 4535751"/>
                <a:gd name="connsiteX2" fmla="*/ 7 w 6334468"/>
                <a:gd name="connsiteY2" fmla="*/ 1323478 h 4535751"/>
                <a:gd name="connsiteX3" fmla="*/ 3545 w 6334468"/>
                <a:gd name="connsiteY3" fmla="*/ 1629074 h 4535751"/>
                <a:gd name="connsiteX4" fmla="*/ 2389 w 6334468"/>
                <a:gd name="connsiteY4" fmla="*/ 1848941 h 4535751"/>
                <a:gd name="connsiteX5" fmla="*/ 8 w 6334468"/>
                <a:gd name="connsiteY5" fmla="*/ 2653804 h 4535751"/>
                <a:gd name="connsiteX6" fmla="*/ 1595 w 6334468"/>
                <a:gd name="connsiteY6" fmla="*/ 2890341 h 4535751"/>
                <a:gd name="connsiteX7" fmla="*/ 801 w 6334468"/>
                <a:gd name="connsiteY7" fmla="*/ 3131641 h 4535751"/>
                <a:gd name="connsiteX8" fmla="*/ 2389 w 6334468"/>
                <a:gd name="connsiteY8" fmla="*/ 3669804 h 4535751"/>
                <a:gd name="connsiteX9" fmla="*/ 32551 w 6334468"/>
                <a:gd name="connsiteY9" fmla="*/ 3692822 h 4535751"/>
                <a:gd name="connsiteX10" fmla="*/ 65889 w 6334468"/>
                <a:gd name="connsiteY10" fmla="*/ 3722191 h 4535751"/>
                <a:gd name="connsiteX11" fmla="*/ 103989 w 6334468"/>
                <a:gd name="connsiteY11" fmla="*/ 3734891 h 4535751"/>
                <a:gd name="connsiteX12" fmla="*/ 173839 w 6334468"/>
                <a:gd name="connsiteY12" fmla="*/ 3766641 h 4535751"/>
                <a:gd name="connsiteX13" fmla="*/ 250039 w 6334468"/>
                <a:gd name="connsiteY13" fmla="*/ 3823791 h 4535751"/>
                <a:gd name="connsiteX14" fmla="*/ 269089 w 6334468"/>
                <a:gd name="connsiteY14" fmla="*/ 3836491 h 4535751"/>
                <a:gd name="connsiteX15" fmla="*/ 281789 w 6334468"/>
                <a:gd name="connsiteY15" fmla="*/ 3855541 h 4535751"/>
                <a:gd name="connsiteX16" fmla="*/ 301633 w 6334468"/>
                <a:gd name="connsiteY16" fmla="*/ 3872210 h 4535751"/>
                <a:gd name="connsiteX17" fmla="*/ 340527 w 6334468"/>
                <a:gd name="connsiteY17" fmla="*/ 3899198 h 4535751"/>
                <a:gd name="connsiteX18" fmla="*/ 388152 w 6334468"/>
                <a:gd name="connsiteY18" fmla="*/ 3961110 h 4535751"/>
                <a:gd name="connsiteX19" fmla="*/ 375451 w 6334468"/>
                <a:gd name="connsiteY19" fmla="*/ 3993653 h 4535751"/>
                <a:gd name="connsiteX20" fmla="*/ 391688 w 6334468"/>
                <a:gd name="connsiteY20" fmla="*/ 4046043 h 4535751"/>
                <a:gd name="connsiteX21" fmla="*/ 436932 w 6334468"/>
                <a:gd name="connsiteY21" fmla="*/ 4012706 h 4535751"/>
                <a:gd name="connsiteX22" fmla="*/ 479433 w 6334468"/>
                <a:gd name="connsiteY22" fmla="*/ 4032547 h 4535751"/>
                <a:gd name="connsiteX23" fmla="*/ 515945 w 6334468"/>
                <a:gd name="connsiteY23" fmla="*/ 4084141 h 4535751"/>
                <a:gd name="connsiteX24" fmla="*/ 553614 w 6334468"/>
                <a:gd name="connsiteY24" fmla="*/ 4060330 h 4535751"/>
                <a:gd name="connsiteX25" fmla="*/ 585002 w 6334468"/>
                <a:gd name="connsiteY25" fmla="*/ 4055566 h 4535751"/>
                <a:gd name="connsiteX26" fmla="*/ 615958 w 6334468"/>
                <a:gd name="connsiteY26" fmla="*/ 4041278 h 4535751"/>
                <a:gd name="connsiteX27" fmla="*/ 579806 w 6334468"/>
                <a:gd name="connsiteY27" fmla="*/ 4012706 h 4535751"/>
                <a:gd name="connsiteX28" fmla="*/ 573889 w 6334468"/>
                <a:gd name="connsiteY28" fmla="*/ 3958728 h 4535751"/>
                <a:gd name="connsiteX29" fmla="*/ 677076 w 6334468"/>
                <a:gd name="connsiteY29" fmla="*/ 3892847 h 4535751"/>
                <a:gd name="connsiteX30" fmla="*/ 785026 w 6334468"/>
                <a:gd name="connsiteY30" fmla="*/ 3892847 h 4535751"/>
                <a:gd name="connsiteX31" fmla="*/ 890595 w 6334468"/>
                <a:gd name="connsiteY31" fmla="*/ 3941266 h 4535751"/>
                <a:gd name="connsiteX32" fmla="*/ 971558 w 6334468"/>
                <a:gd name="connsiteY32" fmla="*/ 3991272 h 4535751"/>
                <a:gd name="connsiteX33" fmla="*/ 1050139 w 6334468"/>
                <a:gd name="connsiteY33" fmla="*/ 4040485 h 4535751"/>
                <a:gd name="connsiteX34" fmla="*/ 1077127 w 6334468"/>
                <a:gd name="connsiteY34" fmla="*/ 4041278 h 4535751"/>
                <a:gd name="connsiteX35" fmla="*/ 1124751 w 6334468"/>
                <a:gd name="connsiteY35" fmla="*/ 4025403 h 4535751"/>
                <a:gd name="connsiteX36" fmla="*/ 1201745 w 6334468"/>
                <a:gd name="connsiteY36" fmla="*/ 3996829 h 4535751"/>
                <a:gd name="connsiteX37" fmla="*/ 1327157 w 6334468"/>
                <a:gd name="connsiteY37" fmla="*/ 4030166 h 4535751"/>
                <a:gd name="connsiteX38" fmla="*/ 1409708 w 6334468"/>
                <a:gd name="connsiteY38" fmla="*/ 4088904 h 4535751"/>
                <a:gd name="connsiteX39" fmla="*/ 1454952 w 6334468"/>
                <a:gd name="connsiteY39" fmla="*/ 4128591 h 4535751"/>
                <a:gd name="connsiteX40" fmla="*/ 1539883 w 6334468"/>
                <a:gd name="connsiteY40" fmla="*/ 4184154 h 4535751"/>
                <a:gd name="connsiteX41" fmla="*/ 1589095 w 6334468"/>
                <a:gd name="connsiteY41" fmla="*/ 4239716 h 4535751"/>
                <a:gd name="connsiteX42" fmla="*/ 1686726 w 6334468"/>
                <a:gd name="connsiteY42" fmla="*/ 4276229 h 4535751"/>
                <a:gd name="connsiteX43" fmla="*/ 1786738 w 6334468"/>
                <a:gd name="connsiteY43" fmla="*/ 4304010 h 4535751"/>
                <a:gd name="connsiteX44" fmla="*/ 1851033 w 6334468"/>
                <a:gd name="connsiteY44" fmla="*/ 4349253 h 4535751"/>
                <a:gd name="connsiteX45" fmla="*/ 1896276 w 6334468"/>
                <a:gd name="connsiteY45" fmla="*/ 4373860 h 4535751"/>
                <a:gd name="connsiteX46" fmla="*/ 1928820 w 6334468"/>
                <a:gd name="connsiteY46" fmla="*/ 4402435 h 4535751"/>
                <a:gd name="connsiteX47" fmla="*/ 2097889 w 6334468"/>
                <a:gd name="connsiteY47" fmla="*/ 4447678 h 4535751"/>
                <a:gd name="connsiteX48" fmla="*/ 2189964 w 6334468"/>
                <a:gd name="connsiteY48" fmla="*/ 4527053 h 4535751"/>
                <a:gd name="connsiteX49" fmla="*/ 2246682 w 6334468"/>
                <a:gd name="connsiteY49" fmla="*/ 4531818 h 4535751"/>
                <a:gd name="connsiteX50" fmla="*/ 2272876 w 6334468"/>
                <a:gd name="connsiteY50" fmla="*/ 4498480 h 4535751"/>
                <a:gd name="connsiteX51" fmla="*/ 2298708 w 6334468"/>
                <a:gd name="connsiteY51" fmla="*/ 4478635 h 4535751"/>
                <a:gd name="connsiteX52" fmla="*/ 2368557 w 6334468"/>
                <a:gd name="connsiteY52" fmla="*/ 4398466 h 4535751"/>
                <a:gd name="connsiteX53" fmla="*/ 2463808 w 6334468"/>
                <a:gd name="connsiteY53" fmla="*/ 4357191 h 4535751"/>
                <a:gd name="connsiteX54" fmla="*/ 2572913 w 6334468"/>
                <a:gd name="connsiteY54" fmla="*/ 4236544 h 4535751"/>
                <a:gd name="connsiteX55" fmla="*/ 2643989 w 6334468"/>
                <a:gd name="connsiteY55" fmla="*/ 4139704 h 4535751"/>
                <a:gd name="connsiteX56" fmla="*/ 2757495 w 6334468"/>
                <a:gd name="connsiteY56" fmla="*/ 4075410 h 4535751"/>
                <a:gd name="connsiteX57" fmla="*/ 2888464 w 6334468"/>
                <a:gd name="connsiteY57" fmla="*/ 3997622 h 4535751"/>
                <a:gd name="connsiteX58" fmla="*/ 2977364 w 6334468"/>
                <a:gd name="connsiteY58" fmla="*/ 3935710 h 4535751"/>
                <a:gd name="connsiteX59" fmla="*/ 3056739 w 6334468"/>
                <a:gd name="connsiteY59" fmla="*/ 3920629 h 4535751"/>
                <a:gd name="connsiteX60" fmla="*/ 3132939 w 6334468"/>
                <a:gd name="connsiteY60" fmla="*/ 3931741 h 4535751"/>
                <a:gd name="connsiteX61" fmla="*/ 3218664 w 6334468"/>
                <a:gd name="connsiteY61" fmla="*/ 3918247 h 4535751"/>
                <a:gd name="connsiteX62" fmla="*/ 3209139 w 6334468"/>
                <a:gd name="connsiteY62" fmla="*/ 3887291 h 4535751"/>
                <a:gd name="connsiteX63" fmla="*/ 3221839 w 6334468"/>
                <a:gd name="connsiteY63" fmla="*/ 3868241 h 4535751"/>
                <a:gd name="connsiteX64" fmla="*/ 3247239 w 6334468"/>
                <a:gd name="connsiteY64" fmla="*/ 3849191 h 4535751"/>
                <a:gd name="connsiteX65" fmla="*/ 3219457 w 6334468"/>
                <a:gd name="connsiteY65" fmla="*/ 3725366 h 4535751"/>
                <a:gd name="connsiteX66" fmla="*/ 3104364 w 6334468"/>
                <a:gd name="connsiteY66" fmla="*/ 3747591 h 4535751"/>
                <a:gd name="connsiteX67" fmla="*/ 3011857 w 6334468"/>
                <a:gd name="connsiteY67" fmla="*/ 3782518 h 4535751"/>
                <a:gd name="connsiteX68" fmla="*/ 2993239 w 6334468"/>
                <a:gd name="connsiteY68" fmla="*/ 3731716 h 4535751"/>
                <a:gd name="connsiteX69" fmla="*/ 3082139 w 6334468"/>
                <a:gd name="connsiteY69" fmla="*/ 3690441 h 4535751"/>
                <a:gd name="connsiteX70" fmla="*/ 3145639 w 6334468"/>
                <a:gd name="connsiteY70" fmla="*/ 3623766 h 4535751"/>
                <a:gd name="connsiteX71" fmla="*/ 3196439 w 6334468"/>
                <a:gd name="connsiteY71" fmla="*/ 3595191 h 4535751"/>
                <a:gd name="connsiteX72" fmla="*/ 3253589 w 6334468"/>
                <a:gd name="connsiteY72" fmla="*/ 3544391 h 4535751"/>
                <a:gd name="connsiteX73" fmla="*/ 3301214 w 6334468"/>
                <a:gd name="connsiteY73" fmla="*/ 3534866 h 4535751"/>
                <a:gd name="connsiteX74" fmla="*/ 3332964 w 6334468"/>
                <a:gd name="connsiteY74" fmla="*/ 3490416 h 4535751"/>
                <a:gd name="connsiteX75" fmla="*/ 3412339 w 6334468"/>
                <a:gd name="connsiteY75" fmla="*/ 3461841 h 4535751"/>
                <a:gd name="connsiteX76" fmla="*/ 3437739 w 6334468"/>
                <a:gd name="connsiteY76" fmla="*/ 3398341 h 4535751"/>
                <a:gd name="connsiteX77" fmla="*/ 3485364 w 6334468"/>
                <a:gd name="connsiteY77" fmla="*/ 3398341 h 4535751"/>
                <a:gd name="connsiteX78" fmla="*/ 3574264 w 6334468"/>
                <a:gd name="connsiteY78" fmla="*/ 3347541 h 4535751"/>
                <a:gd name="connsiteX79" fmla="*/ 3644114 w 6334468"/>
                <a:gd name="connsiteY79" fmla="*/ 3328491 h 4535751"/>
                <a:gd name="connsiteX80" fmla="*/ 3713964 w 6334468"/>
                <a:gd name="connsiteY80" fmla="*/ 3312616 h 4535751"/>
                <a:gd name="connsiteX81" fmla="*/ 3767939 w 6334468"/>
                <a:gd name="connsiteY81" fmla="*/ 3274516 h 4535751"/>
                <a:gd name="connsiteX82" fmla="*/ 3767939 w 6334468"/>
                <a:gd name="connsiteY82" fmla="*/ 3220541 h 4535751"/>
                <a:gd name="connsiteX83" fmla="*/ 3786557 w 6334468"/>
                <a:gd name="connsiteY83" fmla="*/ 3131643 h 4535751"/>
                <a:gd name="connsiteX84" fmla="*/ 3733014 w 6334468"/>
                <a:gd name="connsiteY84" fmla="*/ 3099891 h 4535751"/>
                <a:gd name="connsiteX85" fmla="*/ 3669514 w 6334468"/>
                <a:gd name="connsiteY85" fmla="*/ 3045916 h 4535751"/>
                <a:gd name="connsiteX86" fmla="*/ 3723489 w 6334468"/>
                <a:gd name="connsiteY86" fmla="*/ 2928441 h 4535751"/>
                <a:gd name="connsiteX87" fmla="*/ 3698089 w 6334468"/>
                <a:gd name="connsiteY87" fmla="*/ 2896691 h 4535751"/>
                <a:gd name="connsiteX88" fmla="*/ 3647289 w 6334468"/>
                <a:gd name="connsiteY88" fmla="*/ 2833191 h 4535751"/>
                <a:gd name="connsiteX89" fmla="*/ 3634589 w 6334468"/>
                <a:gd name="connsiteY89" fmla="*/ 2814141 h 4535751"/>
                <a:gd name="connsiteX90" fmla="*/ 3652051 w 6334468"/>
                <a:gd name="connsiteY90" fmla="*/ 2767310 h 4535751"/>
                <a:gd name="connsiteX91" fmla="*/ 3703646 w 6334468"/>
                <a:gd name="connsiteY91" fmla="*/ 2687142 h 4535751"/>
                <a:gd name="connsiteX92" fmla="*/ 3718726 w 6334468"/>
                <a:gd name="connsiteY92" fmla="*/ 2641897 h 4535751"/>
                <a:gd name="connsiteX93" fmla="*/ 3820326 w 6334468"/>
                <a:gd name="connsiteY93" fmla="*/ 2628404 h 4535751"/>
                <a:gd name="connsiteX94" fmla="*/ 3886208 w 6334468"/>
                <a:gd name="connsiteY94" fmla="*/ 2560141 h 4535751"/>
                <a:gd name="connsiteX95" fmla="*/ 3918320 w 6334468"/>
                <a:gd name="connsiteY95" fmla="*/ 2564906 h 4535751"/>
                <a:gd name="connsiteX96" fmla="*/ 3975902 w 6334468"/>
                <a:gd name="connsiteY96" fmla="*/ 2495848 h 4535751"/>
                <a:gd name="connsiteX97" fmla="*/ 4060833 w 6334468"/>
                <a:gd name="connsiteY97" fmla="*/ 2480766 h 4535751"/>
                <a:gd name="connsiteX98" fmla="*/ 4098933 w 6334468"/>
                <a:gd name="connsiteY98" fmla="*/ 2503785 h 4535751"/>
                <a:gd name="connsiteX99" fmla="*/ 4184658 w 6334468"/>
                <a:gd name="connsiteY99" fmla="*/ 2636340 h 4535751"/>
                <a:gd name="connsiteX100" fmla="*/ 4281496 w 6334468"/>
                <a:gd name="connsiteY100" fmla="*/ 2665709 h 4535751"/>
                <a:gd name="connsiteX101" fmla="*/ 4257683 w 6334468"/>
                <a:gd name="connsiteY101" fmla="*/ 2748260 h 4535751"/>
                <a:gd name="connsiteX102" fmla="*/ 4344995 w 6334468"/>
                <a:gd name="connsiteY102" fmla="*/ 2795091 h 4535751"/>
                <a:gd name="connsiteX103" fmla="*/ 4404527 w 6334468"/>
                <a:gd name="connsiteY103" fmla="*/ 2847478 h 4535751"/>
                <a:gd name="connsiteX104" fmla="*/ 4424370 w 6334468"/>
                <a:gd name="connsiteY104" fmla="*/ 2954635 h 4535751"/>
                <a:gd name="connsiteX105" fmla="*/ 4476758 w 6334468"/>
                <a:gd name="connsiteY105" fmla="*/ 3034804 h 4535751"/>
                <a:gd name="connsiteX106" fmla="*/ 4522795 w 6334468"/>
                <a:gd name="connsiteY106" fmla="*/ 3091953 h 4535751"/>
                <a:gd name="connsiteX107" fmla="*/ 4535857 w 6334468"/>
                <a:gd name="connsiteY107" fmla="*/ 3153868 h 4535751"/>
                <a:gd name="connsiteX108" fmla="*/ 4580307 w 6334468"/>
                <a:gd name="connsiteY108" fmla="*/ 3207843 h 4535751"/>
                <a:gd name="connsiteX109" fmla="*/ 4618407 w 6334468"/>
                <a:gd name="connsiteY109" fmla="*/ 3204668 h 4535751"/>
                <a:gd name="connsiteX110" fmla="*/ 4719646 w 6334468"/>
                <a:gd name="connsiteY110" fmla="*/ 3203872 h 4535751"/>
                <a:gd name="connsiteX111" fmla="*/ 4793464 w 6334468"/>
                <a:gd name="connsiteY111" fmla="*/ 3077666 h 4535751"/>
                <a:gd name="connsiteX112" fmla="*/ 4860139 w 6334468"/>
                <a:gd name="connsiteY112" fmla="*/ 2912566 h 4535751"/>
                <a:gd name="connsiteX113" fmla="*/ 4895064 w 6334468"/>
                <a:gd name="connsiteY113" fmla="*/ 2772866 h 4535751"/>
                <a:gd name="connsiteX114" fmla="*/ 4945864 w 6334468"/>
                <a:gd name="connsiteY114" fmla="*/ 2703016 h 4535751"/>
                <a:gd name="connsiteX115" fmla="*/ 5018889 w 6334468"/>
                <a:gd name="connsiteY115" fmla="*/ 2722066 h 4535751"/>
                <a:gd name="connsiteX116" fmla="*/ 5076039 w 6334468"/>
                <a:gd name="connsiteY116" fmla="*/ 2753816 h 4535751"/>
                <a:gd name="connsiteX117" fmla="*/ 5155414 w 6334468"/>
                <a:gd name="connsiteY117" fmla="*/ 2795091 h 4535751"/>
                <a:gd name="connsiteX118" fmla="*/ 5336389 w 6334468"/>
                <a:gd name="connsiteY118" fmla="*/ 2836366 h 4535751"/>
                <a:gd name="connsiteX119" fmla="*/ 5482007 w 6334468"/>
                <a:gd name="connsiteY119" fmla="*/ 2893518 h 4535751"/>
                <a:gd name="connsiteX120" fmla="*/ 5549114 w 6334468"/>
                <a:gd name="connsiteY120" fmla="*/ 2842716 h 4535751"/>
                <a:gd name="connsiteX121" fmla="*/ 5501489 w 6334468"/>
                <a:gd name="connsiteY121" fmla="*/ 2728416 h 4535751"/>
                <a:gd name="connsiteX122" fmla="*/ 5536414 w 6334468"/>
                <a:gd name="connsiteY122" fmla="*/ 2687141 h 4535751"/>
                <a:gd name="connsiteX123" fmla="*/ 5574082 w 6334468"/>
                <a:gd name="connsiteY123" fmla="*/ 2680793 h 4535751"/>
                <a:gd name="connsiteX124" fmla="*/ 5555032 w 6334468"/>
                <a:gd name="connsiteY124" fmla="*/ 2636343 h 4535751"/>
                <a:gd name="connsiteX125" fmla="*/ 5460214 w 6334468"/>
                <a:gd name="connsiteY125" fmla="*/ 2598241 h 4535751"/>
                <a:gd name="connsiteX126" fmla="*/ 5463389 w 6334468"/>
                <a:gd name="connsiteY126" fmla="*/ 2534741 h 4535751"/>
                <a:gd name="connsiteX127" fmla="*/ 5549114 w 6334468"/>
                <a:gd name="connsiteY127" fmla="*/ 2436316 h 4535751"/>
                <a:gd name="connsiteX128" fmla="*/ 5495139 w 6334468"/>
                <a:gd name="connsiteY128" fmla="*/ 2356941 h 4535751"/>
                <a:gd name="connsiteX129" fmla="*/ 5514189 w 6334468"/>
                <a:gd name="connsiteY129" fmla="*/ 2315666 h 4535751"/>
                <a:gd name="connsiteX130" fmla="*/ 5574514 w 6334468"/>
                <a:gd name="connsiteY130" fmla="*/ 2302966 h 4535751"/>
                <a:gd name="connsiteX131" fmla="*/ 5685639 w 6334468"/>
                <a:gd name="connsiteY131" fmla="*/ 2331541 h 4535751"/>
                <a:gd name="connsiteX132" fmla="*/ 5806289 w 6334468"/>
                <a:gd name="connsiteY132" fmla="*/ 2299791 h 4535751"/>
                <a:gd name="connsiteX133" fmla="*/ 6034889 w 6334468"/>
                <a:gd name="connsiteY133" fmla="*/ 2312491 h 4535751"/>
                <a:gd name="connsiteX134" fmla="*/ 6193639 w 6334468"/>
                <a:gd name="connsiteY134" fmla="*/ 2331541 h 4535751"/>
                <a:gd name="connsiteX135" fmla="*/ 6301589 w 6334468"/>
                <a:gd name="connsiteY135" fmla="*/ 2325191 h 4535751"/>
                <a:gd name="connsiteX136" fmla="*/ 6333339 w 6334468"/>
                <a:gd name="connsiteY136" fmla="*/ 2236291 h 4535751"/>
                <a:gd name="connsiteX137" fmla="*/ 6269839 w 6334468"/>
                <a:gd name="connsiteY137" fmla="*/ 2102941 h 4535751"/>
                <a:gd name="connsiteX138" fmla="*/ 6263489 w 6334468"/>
                <a:gd name="connsiteY138" fmla="*/ 2033091 h 4535751"/>
                <a:gd name="connsiteX139" fmla="*/ 6244439 w 6334468"/>
                <a:gd name="connsiteY139" fmla="*/ 1969591 h 4535751"/>
                <a:gd name="connsiteX140" fmla="*/ 6231739 w 6334468"/>
                <a:gd name="connsiteY140" fmla="*/ 1937841 h 4535751"/>
                <a:gd name="connsiteX141" fmla="*/ 6212689 w 6334468"/>
                <a:gd name="connsiteY141" fmla="*/ 1899741 h 4535751"/>
                <a:gd name="connsiteX142" fmla="*/ 6206339 w 6334468"/>
                <a:gd name="connsiteY142" fmla="*/ 1874341 h 4535751"/>
                <a:gd name="connsiteX143" fmla="*/ 6219039 w 6334468"/>
                <a:gd name="connsiteY143" fmla="*/ 1753691 h 4535751"/>
                <a:gd name="connsiteX144" fmla="*/ 6193639 w 6334468"/>
                <a:gd name="connsiteY144" fmla="*/ 1677491 h 4535751"/>
                <a:gd name="connsiteX145" fmla="*/ 6174589 w 6334468"/>
                <a:gd name="connsiteY145" fmla="*/ 1569541 h 4535751"/>
                <a:gd name="connsiteX146" fmla="*/ 6022189 w 6334468"/>
                <a:gd name="connsiteY146" fmla="*/ 1474291 h 4535751"/>
                <a:gd name="connsiteX147" fmla="*/ 5965039 w 6334468"/>
                <a:gd name="connsiteY147" fmla="*/ 1461591 h 4535751"/>
                <a:gd name="connsiteX148" fmla="*/ 5926939 w 6334468"/>
                <a:gd name="connsiteY148" fmla="*/ 1448891 h 4535751"/>
                <a:gd name="connsiteX149" fmla="*/ 5907889 w 6334468"/>
                <a:gd name="connsiteY149" fmla="*/ 1442541 h 4535751"/>
                <a:gd name="connsiteX150" fmla="*/ 5850739 w 6334468"/>
                <a:gd name="connsiteY150" fmla="*/ 1429841 h 4535751"/>
                <a:gd name="connsiteX151" fmla="*/ 5831689 w 6334468"/>
                <a:gd name="connsiteY151" fmla="*/ 1423491 h 4535751"/>
                <a:gd name="connsiteX152" fmla="*/ 5653889 w 6334468"/>
                <a:gd name="connsiteY152" fmla="*/ 1436191 h 4535751"/>
                <a:gd name="connsiteX153" fmla="*/ 5425289 w 6334468"/>
                <a:gd name="connsiteY153" fmla="*/ 1544141 h 4535751"/>
                <a:gd name="connsiteX154" fmla="*/ 5304639 w 6334468"/>
                <a:gd name="connsiteY154" fmla="*/ 1591766 h 4535751"/>
                <a:gd name="connsiteX155" fmla="*/ 5142714 w 6334468"/>
                <a:gd name="connsiteY155" fmla="*/ 1547316 h 4535751"/>
                <a:gd name="connsiteX156" fmla="*/ 5028414 w 6334468"/>
                <a:gd name="connsiteY156" fmla="*/ 1512391 h 4535751"/>
                <a:gd name="connsiteX157" fmla="*/ 4929557 w 6334468"/>
                <a:gd name="connsiteY157" fmla="*/ 1452068 h 4535751"/>
                <a:gd name="connsiteX158" fmla="*/ 4847007 w 6334468"/>
                <a:gd name="connsiteY158" fmla="*/ 1442543 h 4535751"/>
                <a:gd name="connsiteX159" fmla="*/ 4786682 w 6334468"/>
                <a:gd name="connsiteY159" fmla="*/ 1436193 h 4535751"/>
                <a:gd name="connsiteX160" fmla="*/ 4691864 w 6334468"/>
                <a:gd name="connsiteY160" fmla="*/ 1499691 h 4535751"/>
                <a:gd name="connsiteX161" fmla="*/ 4568039 w 6334468"/>
                <a:gd name="connsiteY161" fmla="*/ 1490166 h 4535751"/>
                <a:gd name="connsiteX162" fmla="*/ 4488664 w 6334468"/>
                <a:gd name="connsiteY162" fmla="*/ 1464766 h 4535751"/>
                <a:gd name="connsiteX163" fmla="*/ 4418814 w 6334468"/>
                <a:gd name="connsiteY163" fmla="*/ 1474291 h 4535751"/>
                <a:gd name="connsiteX164" fmla="*/ 4314039 w 6334468"/>
                <a:gd name="connsiteY164" fmla="*/ 1407616 h 4535751"/>
                <a:gd name="connsiteX165" fmla="*/ 4237839 w 6334468"/>
                <a:gd name="connsiteY165" fmla="*/ 1423491 h 4535751"/>
                <a:gd name="connsiteX166" fmla="*/ 4133064 w 6334468"/>
                <a:gd name="connsiteY166" fmla="*/ 1366341 h 4535751"/>
                <a:gd name="connsiteX167" fmla="*/ 4047339 w 6334468"/>
                <a:gd name="connsiteY167" fmla="*/ 1309191 h 4535751"/>
                <a:gd name="connsiteX168" fmla="*/ 3990189 w 6334468"/>
                <a:gd name="connsiteY168" fmla="*/ 1242516 h 4535751"/>
                <a:gd name="connsiteX169" fmla="*/ 3840964 w 6334468"/>
                <a:gd name="connsiteY169" fmla="*/ 1286966 h 4535751"/>
                <a:gd name="connsiteX170" fmla="*/ 3710789 w 6334468"/>
                <a:gd name="connsiteY170" fmla="*/ 1271091 h 4535751"/>
                <a:gd name="connsiteX171" fmla="*/ 3615539 w 6334468"/>
                <a:gd name="connsiteY171" fmla="*/ 1255216 h 4535751"/>
                <a:gd name="connsiteX172" fmla="*/ 3536164 w 6334468"/>
                <a:gd name="connsiteY172" fmla="*/ 1277441 h 4535751"/>
                <a:gd name="connsiteX173" fmla="*/ 3450439 w 6334468"/>
                <a:gd name="connsiteY173" fmla="*/ 1404441 h 4535751"/>
                <a:gd name="connsiteX174" fmla="*/ 3478582 w 6334468"/>
                <a:gd name="connsiteY174" fmla="*/ 1499693 h 4535751"/>
                <a:gd name="connsiteX175" fmla="*/ 3428214 w 6334468"/>
                <a:gd name="connsiteY175" fmla="*/ 1506041 h 4535751"/>
                <a:gd name="connsiteX176" fmla="*/ 3320264 w 6334468"/>
                <a:gd name="connsiteY176" fmla="*/ 1563191 h 4535751"/>
                <a:gd name="connsiteX177" fmla="*/ 3244064 w 6334468"/>
                <a:gd name="connsiteY177" fmla="*/ 1521916 h 4535751"/>
                <a:gd name="connsiteX178" fmla="*/ 3193264 w 6334468"/>
                <a:gd name="connsiteY178" fmla="*/ 1477466 h 4535751"/>
                <a:gd name="connsiteX179" fmla="*/ 3139289 w 6334468"/>
                <a:gd name="connsiteY179" fmla="*/ 1429841 h 4535751"/>
                <a:gd name="connsiteX180" fmla="*/ 3120239 w 6334468"/>
                <a:gd name="connsiteY180" fmla="*/ 1410791 h 4535751"/>
                <a:gd name="connsiteX181" fmla="*/ 3113889 w 6334468"/>
                <a:gd name="connsiteY181" fmla="*/ 1439366 h 4535751"/>
                <a:gd name="connsiteX182" fmla="*/ 3091664 w 6334468"/>
                <a:gd name="connsiteY182" fmla="*/ 1413966 h 4535751"/>
                <a:gd name="connsiteX183" fmla="*/ 3056739 w 6334468"/>
                <a:gd name="connsiteY183" fmla="*/ 1394916 h 4535751"/>
                <a:gd name="connsiteX184" fmla="*/ 3040864 w 6334468"/>
                <a:gd name="connsiteY184" fmla="*/ 1359991 h 4535751"/>
                <a:gd name="connsiteX185" fmla="*/ 3005939 w 6334468"/>
                <a:gd name="connsiteY185" fmla="*/ 1321891 h 4535751"/>
                <a:gd name="connsiteX186" fmla="*/ 2980539 w 6334468"/>
                <a:gd name="connsiteY186" fmla="*/ 1271091 h 4535751"/>
                <a:gd name="connsiteX187" fmla="*/ 2993239 w 6334468"/>
                <a:gd name="connsiteY187" fmla="*/ 1232991 h 4535751"/>
                <a:gd name="connsiteX188" fmla="*/ 2974189 w 6334468"/>
                <a:gd name="connsiteY188" fmla="*/ 1213941 h 4535751"/>
                <a:gd name="connsiteX189" fmla="*/ 2948789 w 6334468"/>
                <a:gd name="connsiteY189" fmla="*/ 1194891 h 4535751"/>
                <a:gd name="connsiteX190" fmla="*/ 2929739 w 6334468"/>
                <a:gd name="connsiteY190" fmla="*/ 1169491 h 4535751"/>
                <a:gd name="connsiteX191" fmla="*/ 2897989 w 6334468"/>
                <a:gd name="connsiteY191" fmla="*/ 1166316 h 4535751"/>
                <a:gd name="connsiteX192" fmla="*/ 2824964 w 6334468"/>
                <a:gd name="connsiteY192" fmla="*/ 1102816 h 4535751"/>
                <a:gd name="connsiteX193" fmla="*/ 2786864 w 6334468"/>
                <a:gd name="connsiteY193" fmla="*/ 1086941 h 4535751"/>
                <a:gd name="connsiteX194" fmla="*/ 2748764 w 6334468"/>
                <a:gd name="connsiteY194" fmla="*/ 1052016 h 4535751"/>
                <a:gd name="connsiteX195" fmla="*/ 2764639 w 6334468"/>
                <a:gd name="connsiteY195" fmla="*/ 1004391 h 4535751"/>
                <a:gd name="connsiteX196" fmla="*/ 2720189 w 6334468"/>
                <a:gd name="connsiteY196" fmla="*/ 966291 h 4535751"/>
                <a:gd name="connsiteX197" fmla="*/ 2682089 w 6334468"/>
                <a:gd name="connsiteY197" fmla="*/ 928191 h 4535751"/>
                <a:gd name="connsiteX198" fmla="*/ 2663039 w 6334468"/>
                <a:gd name="connsiteY198" fmla="*/ 915491 h 4535751"/>
                <a:gd name="connsiteX199" fmla="*/ 2618589 w 6334468"/>
                <a:gd name="connsiteY199" fmla="*/ 871041 h 4535751"/>
                <a:gd name="connsiteX200" fmla="*/ 2593189 w 6334468"/>
                <a:gd name="connsiteY200" fmla="*/ 832941 h 4535751"/>
                <a:gd name="connsiteX201" fmla="*/ 2561439 w 6334468"/>
                <a:gd name="connsiteY201" fmla="*/ 801191 h 4535751"/>
                <a:gd name="connsiteX202" fmla="*/ 2548739 w 6334468"/>
                <a:gd name="connsiteY202" fmla="*/ 782141 h 4535751"/>
                <a:gd name="connsiteX203" fmla="*/ 2485239 w 6334468"/>
                <a:gd name="connsiteY203" fmla="*/ 744041 h 4535751"/>
                <a:gd name="connsiteX204" fmla="*/ 2466189 w 6334468"/>
                <a:gd name="connsiteY204" fmla="*/ 724991 h 4535751"/>
                <a:gd name="connsiteX205" fmla="*/ 2415389 w 6334468"/>
                <a:gd name="connsiteY205" fmla="*/ 693241 h 4535751"/>
                <a:gd name="connsiteX206" fmla="*/ 2339189 w 6334468"/>
                <a:gd name="connsiteY206" fmla="*/ 642441 h 4535751"/>
                <a:gd name="connsiteX207" fmla="*/ 2294739 w 6334468"/>
                <a:gd name="connsiteY207" fmla="*/ 585291 h 4535751"/>
                <a:gd name="connsiteX208" fmla="*/ 2256639 w 6334468"/>
                <a:gd name="connsiteY208" fmla="*/ 547191 h 4535751"/>
                <a:gd name="connsiteX209" fmla="*/ 2231239 w 6334468"/>
                <a:gd name="connsiteY209" fmla="*/ 496391 h 4535751"/>
                <a:gd name="connsiteX210" fmla="*/ 2186789 w 6334468"/>
                <a:gd name="connsiteY210" fmla="*/ 350341 h 4535751"/>
                <a:gd name="connsiteX211" fmla="*/ 2174089 w 6334468"/>
                <a:gd name="connsiteY211" fmla="*/ 331291 h 4535751"/>
                <a:gd name="connsiteX212" fmla="*/ 2167739 w 6334468"/>
                <a:gd name="connsiteY212" fmla="*/ 312241 h 4535751"/>
                <a:gd name="connsiteX213" fmla="*/ 2142339 w 6334468"/>
                <a:gd name="connsiteY213" fmla="*/ 274141 h 4535751"/>
                <a:gd name="connsiteX214" fmla="*/ 2085189 w 6334468"/>
                <a:gd name="connsiteY214" fmla="*/ 134441 h 4535751"/>
                <a:gd name="connsiteX215" fmla="*/ 2059789 w 6334468"/>
                <a:gd name="connsiteY215" fmla="*/ 96341 h 4535751"/>
                <a:gd name="connsiteX216" fmla="*/ 2034389 w 6334468"/>
                <a:gd name="connsiteY216" fmla="*/ 89991 h 4535751"/>
                <a:gd name="connsiteX217" fmla="*/ 1964539 w 6334468"/>
                <a:gd name="connsiteY217" fmla="*/ 58241 h 4535751"/>
                <a:gd name="connsiteX218" fmla="*/ 1945489 w 6334468"/>
                <a:gd name="connsiteY218" fmla="*/ 45541 h 4535751"/>
                <a:gd name="connsiteX219" fmla="*/ 1647039 w 6334468"/>
                <a:gd name="connsiteY219" fmla="*/ 26491 h 4535751"/>
                <a:gd name="connsiteX220" fmla="*/ 726289 w 6334468"/>
                <a:gd name="connsiteY220" fmla="*/ 13791 h 4535751"/>
                <a:gd name="connsiteX221" fmla="*/ 465939 w 6334468"/>
                <a:gd name="connsiteY221" fmla="*/ 1091 h 4535751"/>
                <a:gd name="connsiteX222" fmla="*/ 415139 w 6334468"/>
                <a:gd name="connsiteY222" fmla="*/ 20141 h 4535751"/>
                <a:gd name="connsiteX223" fmla="*/ 97639 w 6334468"/>
                <a:gd name="connsiteY223" fmla="*/ 20141 h 4535751"/>
                <a:gd name="connsiteX224" fmla="*/ 8739 w 6334468"/>
                <a:gd name="connsiteY224" fmla="*/ 64591 h 4535751"/>
                <a:gd name="connsiteX225" fmla="*/ 11121 w 6334468"/>
                <a:gd name="connsiteY225" fmla="*/ 255091 h 4535751"/>
                <a:gd name="connsiteX226" fmla="*/ 14295 w 6334468"/>
                <a:gd name="connsiteY226" fmla="*/ 316209 h 4535751"/>
                <a:gd name="connsiteX0" fmla="*/ 56369 w 6387654"/>
                <a:gd name="connsiteY0" fmla="*/ 461466 h 4535751"/>
                <a:gd name="connsiteX1" fmla="*/ 57163 w 6387654"/>
                <a:gd name="connsiteY1" fmla="*/ 928191 h 4535751"/>
                <a:gd name="connsiteX2" fmla="*/ 53193 w 6387654"/>
                <a:gd name="connsiteY2" fmla="*/ 1323478 h 4535751"/>
                <a:gd name="connsiteX3" fmla="*/ 56731 w 6387654"/>
                <a:gd name="connsiteY3" fmla="*/ 1629074 h 4535751"/>
                <a:gd name="connsiteX4" fmla="*/ 55575 w 6387654"/>
                <a:gd name="connsiteY4" fmla="*/ 1848941 h 4535751"/>
                <a:gd name="connsiteX5" fmla="*/ 53194 w 6387654"/>
                <a:gd name="connsiteY5" fmla="*/ 2653804 h 4535751"/>
                <a:gd name="connsiteX6" fmla="*/ 54781 w 6387654"/>
                <a:gd name="connsiteY6" fmla="*/ 2890341 h 4535751"/>
                <a:gd name="connsiteX7" fmla="*/ 53987 w 6387654"/>
                <a:gd name="connsiteY7" fmla="*/ 3131641 h 4535751"/>
                <a:gd name="connsiteX8" fmla="*/ 55575 w 6387654"/>
                <a:gd name="connsiteY8" fmla="*/ 3669804 h 4535751"/>
                <a:gd name="connsiteX9" fmla="*/ 85737 w 6387654"/>
                <a:gd name="connsiteY9" fmla="*/ 3692822 h 4535751"/>
                <a:gd name="connsiteX10" fmla="*/ 119075 w 6387654"/>
                <a:gd name="connsiteY10" fmla="*/ 3722191 h 4535751"/>
                <a:gd name="connsiteX11" fmla="*/ 157175 w 6387654"/>
                <a:gd name="connsiteY11" fmla="*/ 3734891 h 4535751"/>
                <a:gd name="connsiteX12" fmla="*/ 227025 w 6387654"/>
                <a:gd name="connsiteY12" fmla="*/ 3766641 h 4535751"/>
                <a:gd name="connsiteX13" fmla="*/ 303225 w 6387654"/>
                <a:gd name="connsiteY13" fmla="*/ 3823791 h 4535751"/>
                <a:gd name="connsiteX14" fmla="*/ 322275 w 6387654"/>
                <a:gd name="connsiteY14" fmla="*/ 3836491 h 4535751"/>
                <a:gd name="connsiteX15" fmla="*/ 334975 w 6387654"/>
                <a:gd name="connsiteY15" fmla="*/ 3855541 h 4535751"/>
                <a:gd name="connsiteX16" fmla="*/ 354819 w 6387654"/>
                <a:gd name="connsiteY16" fmla="*/ 3872210 h 4535751"/>
                <a:gd name="connsiteX17" fmla="*/ 393713 w 6387654"/>
                <a:gd name="connsiteY17" fmla="*/ 3899198 h 4535751"/>
                <a:gd name="connsiteX18" fmla="*/ 441338 w 6387654"/>
                <a:gd name="connsiteY18" fmla="*/ 3961110 h 4535751"/>
                <a:gd name="connsiteX19" fmla="*/ 428637 w 6387654"/>
                <a:gd name="connsiteY19" fmla="*/ 3993653 h 4535751"/>
                <a:gd name="connsiteX20" fmla="*/ 444874 w 6387654"/>
                <a:gd name="connsiteY20" fmla="*/ 4046043 h 4535751"/>
                <a:gd name="connsiteX21" fmla="*/ 490118 w 6387654"/>
                <a:gd name="connsiteY21" fmla="*/ 4012706 h 4535751"/>
                <a:gd name="connsiteX22" fmla="*/ 532619 w 6387654"/>
                <a:gd name="connsiteY22" fmla="*/ 4032547 h 4535751"/>
                <a:gd name="connsiteX23" fmla="*/ 569131 w 6387654"/>
                <a:gd name="connsiteY23" fmla="*/ 4084141 h 4535751"/>
                <a:gd name="connsiteX24" fmla="*/ 606800 w 6387654"/>
                <a:gd name="connsiteY24" fmla="*/ 4060330 h 4535751"/>
                <a:gd name="connsiteX25" fmla="*/ 638188 w 6387654"/>
                <a:gd name="connsiteY25" fmla="*/ 4055566 h 4535751"/>
                <a:gd name="connsiteX26" fmla="*/ 669144 w 6387654"/>
                <a:gd name="connsiteY26" fmla="*/ 4041278 h 4535751"/>
                <a:gd name="connsiteX27" fmla="*/ 632992 w 6387654"/>
                <a:gd name="connsiteY27" fmla="*/ 4012706 h 4535751"/>
                <a:gd name="connsiteX28" fmla="*/ 627075 w 6387654"/>
                <a:gd name="connsiteY28" fmla="*/ 3958728 h 4535751"/>
                <a:gd name="connsiteX29" fmla="*/ 730262 w 6387654"/>
                <a:gd name="connsiteY29" fmla="*/ 3892847 h 4535751"/>
                <a:gd name="connsiteX30" fmla="*/ 838212 w 6387654"/>
                <a:gd name="connsiteY30" fmla="*/ 3892847 h 4535751"/>
                <a:gd name="connsiteX31" fmla="*/ 943781 w 6387654"/>
                <a:gd name="connsiteY31" fmla="*/ 3941266 h 4535751"/>
                <a:gd name="connsiteX32" fmla="*/ 1024744 w 6387654"/>
                <a:gd name="connsiteY32" fmla="*/ 3991272 h 4535751"/>
                <a:gd name="connsiteX33" fmla="*/ 1103325 w 6387654"/>
                <a:gd name="connsiteY33" fmla="*/ 4040485 h 4535751"/>
                <a:gd name="connsiteX34" fmla="*/ 1130313 w 6387654"/>
                <a:gd name="connsiteY34" fmla="*/ 4041278 h 4535751"/>
                <a:gd name="connsiteX35" fmla="*/ 1177937 w 6387654"/>
                <a:gd name="connsiteY35" fmla="*/ 4025403 h 4535751"/>
                <a:gd name="connsiteX36" fmla="*/ 1254931 w 6387654"/>
                <a:gd name="connsiteY36" fmla="*/ 3996829 h 4535751"/>
                <a:gd name="connsiteX37" fmla="*/ 1380343 w 6387654"/>
                <a:gd name="connsiteY37" fmla="*/ 4030166 h 4535751"/>
                <a:gd name="connsiteX38" fmla="*/ 1462894 w 6387654"/>
                <a:gd name="connsiteY38" fmla="*/ 4088904 h 4535751"/>
                <a:gd name="connsiteX39" fmla="*/ 1508138 w 6387654"/>
                <a:gd name="connsiteY39" fmla="*/ 4128591 h 4535751"/>
                <a:gd name="connsiteX40" fmla="*/ 1593069 w 6387654"/>
                <a:gd name="connsiteY40" fmla="*/ 4184154 h 4535751"/>
                <a:gd name="connsiteX41" fmla="*/ 1642281 w 6387654"/>
                <a:gd name="connsiteY41" fmla="*/ 4239716 h 4535751"/>
                <a:gd name="connsiteX42" fmla="*/ 1739912 w 6387654"/>
                <a:gd name="connsiteY42" fmla="*/ 4276229 h 4535751"/>
                <a:gd name="connsiteX43" fmla="*/ 1839924 w 6387654"/>
                <a:gd name="connsiteY43" fmla="*/ 4304010 h 4535751"/>
                <a:gd name="connsiteX44" fmla="*/ 1904219 w 6387654"/>
                <a:gd name="connsiteY44" fmla="*/ 4349253 h 4535751"/>
                <a:gd name="connsiteX45" fmla="*/ 1949462 w 6387654"/>
                <a:gd name="connsiteY45" fmla="*/ 4373860 h 4535751"/>
                <a:gd name="connsiteX46" fmla="*/ 1982006 w 6387654"/>
                <a:gd name="connsiteY46" fmla="*/ 4402435 h 4535751"/>
                <a:gd name="connsiteX47" fmla="*/ 2151075 w 6387654"/>
                <a:gd name="connsiteY47" fmla="*/ 4447678 h 4535751"/>
                <a:gd name="connsiteX48" fmla="*/ 2243150 w 6387654"/>
                <a:gd name="connsiteY48" fmla="*/ 4527053 h 4535751"/>
                <a:gd name="connsiteX49" fmla="*/ 2299868 w 6387654"/>
                <a:gd name="connsiteY49" fmla="*/ 4531818 h 4535751"/>
                <a:gd name="connsiteX50" fmla="*/ 2326062 w 6387654"/>
                <a:gd name="connsiteY50" fmla="*/ 4498480 h 4535751"/>
                <a:gd name="connsiteX51" fmla="*/ 2351894 w 6387654"/>
                <a:gd name="connsiteY51" fmla="*/ 4478635 h 4535751"/>
                <a:gd name="connsiteX52" fmla="*/ 2421743 w 6387654"/>
                <a:gd name="connsiteY52" fmla="*/ 4398466 h 4535751"/>
                <a:gd name="connsiteX53" fmla="*/ 2516994 w 6387654"/>
                <a:gd name="connsiteY53" fmla="*/ 4357191 h 4535751"/>
                <a:gd name="connsiteX54" fmla="*/ 2626099 w 6387654"/>
                <a:gd name="connsiteY54" fmla="*/ 4236544 h 4535751"/>
                <a:gd name="connsiteX55" fmla="*/ 2697175 w 6387654"/>
                <a:gd name="connsiteY55" fmla="*/ 4139704 h 4535751"/>
                <a:gd name="connsiteX56" fmla="*/ 2810681 w 6387654"/>
                <a:gd name="connsiteY56" fmla="*/ 4075410 h 4535751"/>
                <a:gd name="connsiteX57" fmla="*/ 2941650 w 6387654"/>
                <a:gd name="connsiteY57" fmla="*/ 3997622 h 4535751"/>
                <a:gd name="connsiteX58" fmla="*/ 3030550 w 6387654"/>
                <a:gd name="connsiteY58" fmla="*/ 3935710 h 4535751"/>
                <a:gd name="connsiteX59" fmla="*/ 3109925 w 6387654"/>
                <a:gd name="connsiteY59" fmla="*/ 3920629 h 4535751"/>
                <a:gd name="connsiteX60" fmla="*/ 3186125 w 6387654"/>
                <a:gd name="connsiteY60" fmla="*/ 3931741 h 4535751"/>
                <a:gd name="connsiteX61" fmla="*/ 3271850 w 6387654"/>
                <a:gd name="connsiteY61" fmla="*/ 3918247 h 4535751"/>
                <a:gd name="connsiteX62" fmla="*/ 3262325 w 6387654"/>
                <a:gd name="connsiteY62" fmla="*/ 3887291 h 4535751"/>
                <a:gd name="connsiteX63" fmla="*/ 3275025 w 6387654"/>
                <a:gd name="connsiteY63" fmla="*/ 3868241 h 4535751"/>
                <a:gd name="connsiteX64" fmla="*/ 3300425 w 6387654"/>
                <a:gd name="connsiteY64" fmla="*/ 3849191 h 4535751"/>
                <a:gd name="connsiteX65" fmla="*/ 3272643 w 6387654"/>
                <a:gd name="connsiteY65" fmla="*/ 3725366 h 4535751"/>
                <a:gd name="connsiteX66" fmla="*/ 3157550 w 6387654"/>
                <a:gd name="connsiteY66" fmla="*/ 3747591 h 4535751"/>
                <a:gd name="connsiteX67" fmla="*/ 3065043 w 6387654"/>
                <a:gd name="connsiteY67" fmla="*/ 3782518 h 4535751"/>
                <a:gd name="connsiteX68" fmla="*/ 3046425 w 6387654"/>
                <a:gd name="connsiteY68" fmla="*/ 3731716 h 4535751"/>
                <a:gd name="connsiteX69" fmla="*/ 3135325 w 6387654"/>
                <a:gd name="connsiteY69" fmla="*/ 3690441 h 4535751"/>
                <a:gd name="connsiteX70" fmla="*/ 3198825 w 6387654"/>
                <a:gd name="connsiteY70" fmla="*/ 3623766 h 4535751"/>
                <a:gd name="connsiteX71" fmla="*/ 3249625 w 6387654"/>
                <a:gd name="connsiteY71" fmla="*/ 3595191 h 4535751"/>
                <a:gd name="connsiteX72" fmla="*/ 3306775 w 6387654"/>
                <a:gd name="connsiteY72" fmla="*/ 3544391 h 4535751"/>
                <a:gd name="connsiteX73" fmla="*/ 3354400 w 6387654"/>
                <a:gd name="connsiteY73" fmla="*/ 3534866 h 4535751"/>
                <a:gd name="connsiteX74" fmla="*/ 3386150 w 6387654"/>
                <a:gd name="connsiteY74" fmla="*/ 3490416 h 4535751"/>
                <a:gd name="connsiteX75" fmla="*/ 3465525 w 6387654"/>
                <a:gd name="connsiteY75" fmla="*/ 3461841 h 4535751"/>
                <a:gd name="connsiteX76" fmla="*/ 3490925 w 6387654"/>
                <a:gd name="connsiteY76" fmla="*/ 3398341 h 4535751"/>
                <a:gd name="connsiteX77" fmla="*/ 3538550 w 6387654"/>
                <a:gd name="connsiteY77" fmla="*/ 3398341 h 4535751"/>
                <a:gd name="connsiteX78" fmla="*/ 3627450 w 6387654"/>
                <a:gd name="connsiteY78" fmla="*/ 3347541 h 4535751"/>
                <a:gd name="connsiteX79" fmla="*/ 3697300 w 6387654"/>
                <a:gd name="connsiteY79" fmla="*/ 3328491 h 4535751"/>
                <a:gd name="connsiteX80" fmla="*/ 3767150 w 6387654"/>
                <a:gd name="connsiteY80" fmla="*/ 3312616 h 4535751"/>
                <a:gd name="connsiteX81" fmla="*/ 3821125 w 6387654"/>
                <a:gd name="connsiteY81" fmla="*/ 3274516 h 4535751"/>
                <a:gd name="connsiteX82" fmla="*/ 3821125 w 6387654"/>
                <a:gd name="connsiteY82" fmla="*/ 3220541 h 4535751"/>
                <a:gd name="connsiteX83" fmla="*/ 3839743 w 6387654"/>
                <a:gd name="connsiteY83" fmla="*/ 3131643 h 4535751"/>
                <a:gd name="connsiteX84" fmla="*/ 3786200 w 6387654"/>
                <a:gd name="connsiteY84" fmla="*/ 3099891 h 4535751"/>
                <a:gd name="connsiteX85" fmla="*/ 3722700 w 6387654"/>
                <a:gd name="connsiteY85" fmla="*/ 3045916 h 4535751"/>
                <a:gd name="connsiteX86" fmla="*/ 3776675 w 6387654"/>
                <a:gd name="connsiteY86" fmla="*/ 2928441 h 4535751"/>
                <a:gd name="connsiteX87" fmla="*/ 3751275 w 6387654"/>
                <a:gd name="connsiteY87" fmla="*/ 2896691 h 4535751"/>
                <a:gd name="connsiteX88" fmla="*/ 3700475 w 6387654"/>
                <a:gd name="connsiteY88" fmla="*/ 2833191 h 4535751"/>
                <a:gd name="connsiteX89" fmla="*/ 3687775 w 6387654"/>
                <a:gd name="connsiteY89" fmla="*/ 2814141 h 4535751"/>
                <a:gd name="connsiteX90" fmla="*/ 3705237 w 6387654"/>
                <a:gd name="connsiteY90" fmla="*/ 2767310 h 4535751"/>
                <a:gd name="connsiteX91" fmla="*/ 3756832 w 6387654"/>
                <a:gd name="connsiteY91" fmla="*/ 2687142 h 4535751"/>
                <a:gd name="connsiteX92" fmla="*/ 3771912 w 6387654"/>
                <a:gd name="connsiteY92" fmla="*/ 2641897 h 4535751"/>
                <a:gd name="connsiteX93" fmla="*/ 3873512 w 6387654"/>
                <a:gd name="connsiteY93" fmla="*/ 2628404 h 4535751"/>
                <a:gd name="connsiteX94" fmla="*/ 3939394 w 6387654"/>
                <a:gd name="connsiteY94" fmla="*/ 2560141 h 4535751"/>
                <a:gd name="connsiteX95" fmla="*/ 3971506 w 6387654"/>
                <a:gd name="connsiteY95" fmla="*/ 2564906 h 4535751"/>
                <a:gd name="connsiteX96" fmla="*/ 4029088 w 6387654"/>
                <a:gd name="connsiteY96" fmla="*/ 2495848 h 4535751"/>
                <a:gd name="connsiteX97" fmla="*/ 4114019 w 6387654"/>
                <a:gd name="connsiteY97" fmla="*/ 2480766 h 4535751"/>
                <a:gd name="connsiteX98" fmla="*/ 4152119 w 6387654"/>
                <a:gd name="connsiteY98" fmla="*/ 2503785 h 4535751"/>
                <a:gd name="connsiteX99" fmla="*/ 4237844 w 6387654"/>
                <a:gd name="connsiteY99" fmla="*/ 2636340 h 4535751"/>
                <a:gd name="connsiteX100" fmla="*/ 4334682 w 6387654"/>
                <a:gd name="connsiteY100" fmla="*/ 2665709 h 4535751"/>
                <a:gd name="connsiteX101" fmla="*/ 4310869 w 6387654"/>
                <a:gd name="connsiteY101" fmla="*/ 2748260 h 4535751"/>
                <a:gd name="connsiteX102" fmla="*/ 4398181 w 6387654"/>
                <a:gd name="connsiteY102" fmla="*/ 2795091 h 4535751"/>
                <a:gd name="connsiteX103" fmla="*/ 4457713 w 6387654"/>
                <a:gd name="connsiteY103" fmla="*/ 2847478 h 4535751"/>
                <a:gd name="connsiteX104" fmla="*/ 4477556 w 6387654"/>
                <a:gd name="connsiteY104" fmla="*/ 2954635 h 4535751"/>
                <a:gd name="connsiteX105" fmla="*/ 4529944 w 6387654"/>
                <a:gd name="connsiteY105" fmla="*/ 3034804 h 4535751"/>
                <a:gd name="connsiteX106" fmla="*/ 4575981 w 6387654"/>
                <a:gd name="connsiteY106" fmla="*/ 3091953 h 4535751"/>
                <a:gd name="connsiteX107" fmla="*/ 4589043 w 6387654"/>
                <a:gd name="connsiteY107" fmla="*/ 3153868 h 4535751"/>
                <a:gd name="connsiteX108" fmla="*/ 4633493 w 6387654"/>
                <a:gd name="connsiteY108" fmla="*/ 3207843 h 4535751"/>
                <a:gd name="connsiteX109" fmla="*/ 4671593 w 6387654"/>
                <a:gd name="connsiteY109" fmla="*/ 3204668 h 4535751"/>
                <a:gd name="connsiteX110" fmla="*/ 4772832 w 6387654"/>
                <a:gd name="connsiteY110" fmla="*/ 3203872 h 4535751"/>
                <a:gd name="connsiteX111" fmla="*/ 4846650 w 6387654"/>
                <a:gd name="connsiteY111" fmla="*/ 3077666 h 4535751"/>
                <a:gd name="connsiteX112" fmla="*/ 4913325 w 6387654"/>
                <a:gd name="connsiteY112" fmla="*/ 2912566 h 4535751"/>
                <a:gd name="connsiteX113" fmla="*/ 4948250 w 6387654"/>
                <a:gd name="connsiteY113" fmla="*/ 2772866 h 4535751"/>
                <a:gd name="connsiteX114" fmla="*/ 4999050 w 6387654"/>
                <a:gd name="connsiteY114" fmla="*/ 2703016 h 4535751"/>
                <a:gd name="connsiteX115" fmla="*/ 5072075 w 6387654"/>
                <a:gd name="connsiteY115" fmla="*/ 2722066 h 4535751"/>
                <a:gd name="connsiteX116" fmla="*/ 5129225 w 6387654"/>
                <a:gd name="connsiteY116" fmla="*/ 2753816 h 4535751"/>
                <a:gd name="connsiteX117" fmla="*/ 5208600 w 6387654"/>
                <a:gd name="connsiteY117" fmla="*/ 2795091 h 4535751"/>
                <a:gd name="connsiteX118" fmla="*/ 5389575 w 6387654"/>
                <a:gd name="connsiteY118" fmla="*/ 2836366 h 4535751"/>
                <a:gd name="connsiteX119" fmla="*/ 5535193 w 6387654"/>
                <a:gd name="connsiteY119" fmla="*/ 2893518 h 4535751"/>
                <a:gd name="connsiteX120" fmla="*/ 5602300 w 6387654"/>
                <a:gd name="connsiteY120" fmla="*/ 2842716 h 4535751"/>
                <a:gd name="connsiteX121" fmla="*/ 5554675 w 6387654"/>
                <a:gd name="connsiteY121" fmla="*/ 2728416 h 4535751"/>
                <a:gd name="connsiteX122" fmla="*/ 5589600 w 6387654"/>
                <a:gd name="connsiteY122" fmla="*/ 2687141 h 4535751"/>
                <a:gd name="connsiteX123" fmla="*/ 5627268 w 6387654"/>
                <a:gd name="connsiteY123" fmla="*/ 2680793 h 4535751"/>
                <a:gd name="connsiteX124" fmla="*/ 5608218 w 6387654"/>
                <a:gd name="connsiteY124" fmla="*/ 2636343 h 4535751"/>
                <a:gd name="connsiteX125" fmla="*/ 5513400 w 6387654"/>
                <a:gd name="connsiteY125" fmla="*/ 2598241 h 4535751"/>
                <a:gd name="connsiteX126" fmla="*/ 5516575 w 6387654"/>
                <a:gd name="connsiteY126" fmla="*/ 2534741 h 4535751"/>
                <a:gd name="connsiteX127" fmla="*/ 5602300 w 6387654"/>
                <a:gd name="connsiteY127" fmla="*/ 2436316 h 4535751"/>
                <a:gd name="connsiteX128" fmla="*/ 5548325 w 6387654"/>
                <a:gd name="connsiteY128" fmla="*/ 2356941 h 4535751"/>
                <a:gd name="connsiteX129" fmla="*/ 5567375 w 6387654"/>
                <a:gd name="connsiteY129" fmla="*/ 2315666 h 4535751"/>
                <a:gd name="connsiteX130" fmla="*/ 5627700 w 6387654"/>
                <a:gd name="connsiteY130" fmla="*/ 2302966 h 4535751"/>
                <a:gd name="connsiteX131" fmla="*/ 5738825 w 6387654"/>
                <a:gd name="connsiteY131" fmla="*/ 2331541 h 4535751"/>
                <a:gd name="connsiteX132" fmla="*/ 5859475 w 6387654"/>
                <a:gd name="connsiteY132" fmla="*/ 2299791 h 4535751"/>
                <a:gd name="connsiteX133" fmla="*/ 6088075 w 6387654"/>
                <a:gd name="connsiteY133" fmla="*/ 2312491 h 4535751"/>
                <a:gd name="connsiteX134" fmla="*/ 6246825 w 6387654"/>
                <a:gd name="connsiteY134" fmla="*/ 2331541 h 4535751"/>
                <a:gd name="connsiteX135" fmla="*/ 6354775 w 6387654"/>
                <a:gd name="connsiteY135" fmla="*/ 2325191 h 4535751"/>
                <a:gd name="connsiteX136" fmla="*/ 6386525 w 6387654"/>
                <a:gd name="connsiteY136" fmla="*/ 2236291 h 4535751"/>
                <a:gd name="connsiteX137" fmla="*/ 6323025 w 6387654"/>
                <a:gd name="connsiteY137" fmla="*/ 2102941 h 4535751"/>
                <a:gd name="connsiteX138" fmla="*/ 6316675 w 6387654"/>
                <a:gd name="connsiteY138" fmla="*/ 2033091 h 4535751"/>
                <a:gd name="connsiteX139" fmla="*/ 6297625 w 6387654"/>
                <a:gd name="connsiteY139" fmla="*/ 1969591 h 4535751"/>
                <a:gd name="connsiteX140" fmla="*/ 6284925 w 6387654"/>
                <a:gd name="connsiteY140" fmla="*/ 1937841 h 4535751"/>
                <a:gd name="connsiteX141" fmla="*/ 6265875 w 6387654"/>
                <a:gd name="connsiteY141" fmla="*/ 1899741 h 4535751"/>
                <a:gd name="connsiteX142" fmla="*/ 6259525 w 6387654"/>
                <a:gd name="connsiteY142" fmla="*/ 1874341 h 4535751"/>
                <a:gd name="connsiteX143" fmla="*/ 6272225 w 6387654"/>
                <a:gd name="connsiteY143" fmla="*/ 1753691 h 4535751"/>
                <a:gd name="connsiteX144" fmla="*/ 6246825 w 6387654"/>
                <a:gd name="connsiteY144" fmla="*/ 1677491 h 4535751"/>
                <a:gd name="connsiteX145" fmla="*/ 6227775 w 6387654"/>
                <a:gd name="connsiteY145" fmla="*/ 1569541 h 4535751"/>
                <a:gd name="connsiteX146" fmla="*/ 6075375 w 6387654"/>
                <a:gd name="connsiteY146" fmla="*/ 1474291 h 4535751"/>
                <a:gd name="connsiteX147" fmla="*/ 6018225 w 6387654"/>
                <a:gd name="connsiteY147" fmla="*/ 1461591 h 4535751"/>
                <a:gd name="connsiteX148" fmla="*/ 5980125 w 6387654"/>
                <a:gd name="connsiteY148" fmla="*/ 1448891 h 4535751"/>
                <a:gd name="connsiteX149" fmla="*/ 5961075 w 6387654"/>
                <a:gd name="connsiteY149" fmla="*/ 1442541 h 4535751"/>
                <a:gd name="connsiteX150" fmla="*/ 5903925 w 6387654"/>
                <a:gd name="connsiteY150" fmla="*/ 1429841 h 4535751"/>
                <a:gd name="connsiteX151" fmla="*/ 5884875 w 6387654"/>
                <a:gd name="connsiteY151" fmla="*/ 1423491 h 4535751"/>
                <a:gd name="connsiteX152" fmla="*/ 5707075 w 6387654"/>
                <a:gd name="connsiteY152" fmla="*/ 1436191 h 4535751"/>
                <a:gd name="connsiteX153" fmla="*/ 5478475 w 6387654"/>
                <a:gd name="connsiteY153" fmla="*/ 1544141 h 4535751"/>
                <a:gd name="connsiteX154" fmla="*/ 5357825 w 6387654"/>
                <a:gd name="connsiteY154" fmla="*/ 1591766 h 4535751"/>
                <a:gd name="connsiteX155" fmla="*/ 5195900 w 6387654"/>
                <a:gd name="connsiteY155" fmla="*/ 1547316 h 4535751"/>
                <a:gd name="connsiteX156" fmla="*/ 5081600 w 6387654"/>
                <a:gd name="connsiteY156" fmla="*/ 1512391 h 4535751"/>
                <a:gd name="connsiteX157" fmla="*/ 4982743 w 6387654"/>
                <a:gd name="connsiteY157" fmla="*/ 1452068 h 4535751"/>
                <a:gd name="connsiteX158" fmla="*/ 4900193 w 6387654"/>
                <a:gd name="connsiteY158" fmla="*/ 1442543 h 4535751"/>
                <a:gd name="connsiteX159" fmla="*/ 4839868 w 6387654"/>
                <a:gd name="connsiteY159" fmla="*/ 1436193 h 4535751"/>
                <a:gd name="connsiteX160" fmla="*/ 4745050 w 6387654"/>
                <a:gd name="connsiteY160" fmla="*/ 1499691 h 4535751"/>
                <a:gd name="connsiteX161" fmla="*/ 4621225 w 6387654"/>
                <a:gd name="connsiteY161" fmla="*/ 1490166 h 4535751"/>
                <a:gd name="connsiteX162" fmla="*/ 4541850 w 6387654"/>
                <a:gd name="connsiteY162" fmla="*/ 1464766 h 4535751"/>
                <a:gd name="connsiteX163" fmla="*/ 4472000 w 6387654"/>
                <a:gd name="connsiteY163" fmla="*/ 1474291 h 4535751"/>
                <a:gd name="connsiteX164" fmla="*/ 4367225 w 6387654"/>
                <a:gd name="connsiteY164" fmla="*/ 1407616 h 4535751"/>
                <a:gd name="connsiteX165" fmla="*/ 4291025 w 6387654"/>
                <a:gd name="connsiteY165" fmla="*/ 1423491 h 4535751"/>
                <a:gd name="connsiteX166" fmla="*/ 4186250 w 6387654"/>
                <a:gd name="connsiteY166" fmla="*/ 1366341 h 4535751"/>
                <a:gd name="connsiteX167" fmla="*/ 4100525 w 6387654"/>
                <a:gd name="connsiteY167" fmla="*/ 1309191 h 4535751"/>
                <a:gd name="connsiteX168" fmla="*/ 4043375 w 6387654"/>
                <a:gd name="connsiteY168" fmla="*/ 1242516 h 4535751"/>
                <a:gd name="connsiteX169" fmla="*/ 3894150 w 6387654"/>
                <a:gd name="connsiteY169" fmla="*/ 1286966 h 4535751"/>
                <a:gd name="connsiteX170" fmla="*/ 3763975 w 6387654"/>
                <a:gd name="connsiteY170" fmla="*/ 1271091 h 4535751"/>
                <a:gd name="connsiteX171" fmla="*/ 3668725 w 6387654"/>
                <a:gd name="connsiteY171" fmla="*/ 1255216 h 4535751"/>
                <a:gd name="connsiteX172" fmla="*/ 3589350 w 6387654"/>
                <a:gd name="connsiteY172" fmla="*/ 1277441 h 4535751"/>
                <a:gd name="connsiteX173" fmla="*/ 3503625 w 6387654"/>
                <a:gd name="connsiteY173" fmla="*/ 1404441 h 4535751"/>
                <a:gd name="connsiteX174" fmla="*/ 3531768 w 6387654"/>
                <a:gd name="connsiteY174" fmla="*/ 1499693 h 4535751"/>
                <a:gd name="connsiteX175" fmla="*/ 3481400 w 6387654"/>
                <a:gd name="connsiteY175" fmla="*/ 1506041 h 4535751"/>
                <a:gd name="connsiteX176" fmla="*/ 3373450 w 6387654"/>
                <a:gd name="connsiteY176" fmla="*/ 1563191 h 4535751"/>
                <a:gd name="connsiteX177" fmla="*/ 3297250 w 6387654"/>
                <a:gd name="connsiteY177" fmla="*/ 1521916 h 4535751"/>
                <a:gd name="connsiteX178" fmla="*/ 3246450 w 6387654"/>
                <a:gd name="connsiteY178" fmla="*/ 1477466 h 4535751"/>
                <a:gd name="connsiteX179" fmla="*/ 3192475 w 6387654"/>
                <a:gd name="connsiteY179" fmla="*/ 1429841 h 4535751"/>
                <a:gd name="connsiteX180" fmla="*/ 3173425 w 6387654"/>
                <a:gd name="connsiteY180" fmla="*/ 1410791 h 4535751"/>
                <a:gd name="connsiteX181" fmla="*/ 3167075 w 6387654"/>
                <a:gd name="connsiteY181" fmla="*/ 1439366 h 4535751"/>
                <a:gd name="connsiteX182" fmla="*/ 3144850 w 6387654"/>
                <a:gd name="connsiteY182" fmla="*/ 1413966 h 4535751"/>
                <a:gd name="connsiteX183" fmla="*/ 3109925 w 6387654"/>
                <a:gd name="connsiteY183" fmla="*/ 1394916 h 4535751"/>
                <a:gd name="connsiteX184" fmla="*/ 3094050 w 6387654"/>
                <a:gd name="connsiteY184" fmla="*/ 1359991 h 4535751"/>
                <a:gd name="connsiteX185" fmla="*/ 3059125 w 6387654"/>
                <a:gd name="connsiteY185" fmla="*/ 1321891 h 4535751"/>
                <a:gd name="connsiteX186" fmla="*/ 3033725 w 6387654"/>
                <a:gd name="connsiteY186" fmla="*/ 1271091 h 4535751"/>
                <a:gd name="connsiteX187" fmla="*/ 3046425 w 6387654"/>
                <a:gd name="connsiteY187" fmla="*/ 1232991 h 4535751"/>
                <a:gd name="connsiteX188" fmla="*/ 3027375 w 6387654"/>
                <a:gd name="connsiteY188" fmla="*/ 1213941 h 4535751"/>
                <a:gd name="connsiteX189" fmla="*/ 3001975 w 6387654"/>
                <a:gd name="connsiteY189" fmla="*/ 1194891 h 4535751"/>
                <a:gd name="connsiteX190" fmla="*/ 2982925 w 6387654"/>
                <a:gd name="connsiteY190" fmla="*/ 1169491 h 4535751"/>
                <a:gd name="connsiteX191" fmla="*/ 2951175 w 6387654"/>
                <a:gd name="connsiteY191" fmla="*/ 1166316 h 4535751"/>
                <a:gd name="connsiteX192" fmla="*/ 2878150 w 6387654"/>
                <a:gd name="connsiteY192" fmla="*/ 1102816 h 4535751"/>
                <a:gd name="connsiteX193" fmla="*/ 2840050 w 6387654"/>
                <a:gd name="connsiteY193" fmla="*/ 1086941 h 4535751"/>
                <a:gd name="connsiteX194" fmla="*/ 2801950 w 6387654"/>
                <a:gd name="connsiteY194" fmla="*/ 1052016 h 4535751"/>
                <a:gd name="connsiteX195" fmla="*/ 2817825 w 6387654"/>
                <a:gd name="connsiteY195" fmla="*/ 1004391 h 4535751"/>
                <a:gd name="connsiteX196" fmla="*/ 2773375 w 6387654"/>
                <a:gd name="connsiteY196" fmla="*/ 966291 h 4535751"/>
                <a:gd name="connsiteX197" fmla="*/ 2735275 w 6387654"/>
                <a:gd name="connsiteY197" fmla="*/ 928191 h 4535751"/>
                <a:gd name="connsiteX198" fmla="*/ 2716225 w 6387654"/>
                <a:gd name="connsiteY198" fmla="*/ 915491 h 4535751"/>
                <a:gd name="connsiteX199" fmla="*/ 2671775 w 6387654"/>
                <a:gd name="connsiteY199" fmla="*/ 871041 h 4535751"/>
                <a:gd name="connsiteX200" fmla="*/ 2646375 w 6387654"/>
                <a:gd name="connsiteY200" fmla="*/ 832941 h 4535751"/>
                <a:gd name="connsiteX201" fmla="*/ 2614625 w 6387654"/>
                <a:gd name="connsiteY201" fmla="*/ 801191 h 4535751"/>
                <a:gd name="connsiteX202" fmla="*/ 2601925 w 6387654"/>
                <a:gd name="connsiteY202" fmla="*/ 782141 h 4535751"/>
                <a:gd name="connsiteX203" fmla="*/ 2538425 w 6387654"/>
                <a:gd name="connsiteY203" fmla="*/ 744041 h 4535751"/>
                <a:gd name="connsiteX204" fmla="*/ 2519375 w 6387654"/>
                <a:gd name="connsiteY204" fmla="*/ 724991 h 4535751"/>
                <a:gd name="connsiteX205" fmla="*/ 2468575 w 6387654"/>
                <a:gd name="connsiteY205" fmla="*/ 693241 h 4535751"/>
                <a:gd name="connsiteX206" fmla="*/ 2392375 w 6387654"/>
                <a:gd name="connsiteY206" fmla="*/ 642441 h 4535751"/>
                <a:gd name="connsiteX207" fmla="*/ 2347925 w 6387654"/>
                <a:gd name="connsiteY207" fmla="*/ 585291 h 4535751"/>
                <a:gd name="connsiteX208" fmla="*/ 2309825 w 6387654"/>
                <a:gd name="connsiteY208" fmla="*/ 547191 h 4535751"/>
                <a:gd name="connsiteX209" fmla="*/ 2284425 w 6387654"/>
                <a:gd name="connsiteY209" fmla="*/ 496391 h 4535751"/>
                <a:gd name="connsiteX210" fmla="*/ 2239975 w 6387654"/>
                <a:gd name="connsiteY210" fmla="*/ 350341 h 4535751"/>
                <a:gd name="connsiteX211" fmla="*/ 2227275 w 6387654"/>
                <a:gd name="connsiteY211" fmla="*/ 331291 h 4535751"/>
                <a:gd name="connsiteX212" fmla="*/ 2220925 w 6387654"/>
                <a:gd name="connsiteY212" fmla="*/ 312241 h 4535751"/>
                <a:gd name="connsiteX213" fmla="*/ 2195525 w 6387654"/>
                <a:gd name="connsiteY213" fmla="*/ 274141 h 4535751"/>
                <a:gd name="connsiteX214" fmla="*/ 2138375 w 6387654"/>
                <a:gd name="connsiteY214" fmla="*/ 134441 h 4535751"/>
                <a:gd name="connsiteX215" fmla="*/ 2112975 w 6387654"/>
                <a:gd name="connsiteY215" fmla="*/ 96341 h 4535751"/>
                <a:gd name="connsiteX216" fmla="*/ 2087575 w 6387654"/>
                <a:gd name="connsiteY216" fmla="*/ 89991 h 4535751"/>
                <a:gd name="connsiteX217" fmla="*/ 2017725 w 6387654"/>
                <a:gd name="connsiteY217" fmla="*/ 58241 h 4535751"/>
                <a:gd name="connsiteX218" fmla="*/ 1998675 w 6387654"/>
                <a:gd name="connsiteY218" fmla="*/ 45541 h 4535751"/>
                <a:gd name="connsiteX219" fmla="*/ 1700225 w 6387654"/>
                <a:gd name="connsiteY219" fmla="*/ 26491 h 4535751"/>
                <a:gd name="connsiteX220" fmla="*/ 779475 w 6387654"/>
                <a:gd name="connsiteY220" fmla="*/ 13791 h 4535751"/>
                <a:gd name="connsiteX221" fmla="*/ 519125 w 6387654"/>
                <a:gd name="connsiteY221" fmla="*/ 1091 h 4535751"/>
                <a:gd name="connsiteX222" fmla="*/ 468325 w 6387654"/>
                <a:gd name="connsiteY222" fmla="*/ 20141 h 4535751"/>
                <a:gd name="connsiteX223" fmla="*/ 150825 w 6387654"/>
                <a:gd name="connsiteY223" fmla="*/ 20141 h 4535751"/>
                <a:gd name="connsiteX224" fmla="*/ 61925 w 6387654"/>
                <a:gd name="connsiteY224" fmla="*/ 64591 h 4535751"/>
                <a:gd name="connsiteX225" fmla="*/ 13 w 6387654"/>
                <a:gd name="connsiteY225" fmla="*/ 216991 h 4535751"/>
                <a:gd name="connsiteX226" fmla="*/ 67481 w 6387654"/>
                <a:gd name="connsiteY226" fmla="*/ 316209 h 4535751"/>
                <a:gd name="connsiteX0" fmla="*/ 56373 w 6387658"/>
                <a:gd name="connsiteY0" fmla="*/ 461466 h 4535751"/>
                <a:gd name="connsiteX1" fmla="*/ 57167 w 6387658"/>
                <a:gd name="connsiteY1" fmla="*/ 928191 h 4535751"/>
                <a:gd name="connsiteX2" fmla="*/ 53197 w 6387658"/>
                <a:gd name="connsiteY2" fmla="*/ 1323478 h 4535751"/>
                <a:gd name="connsiteX3" fmla="*/ 56735 w 6387658"/>
                <a:gd name="connsiteY3" fmla="*/ 1629074 h 4535751"/>
                <a:gd name="connsiteX4" fmla="*/ 55579 w 6387658"/>
                <a:gd name="connsiteY4" fmla="*/ 1848941 h 4535751"/>
                <a:gd name="connsiteX5" fmla="*/ 53198 w 6387658"/>
                <a:gd name="connsiteY5" fmla="*/ 2653804 h 4535751"/>
                <a:gd name="connsiteX6" fmla="*/ 54785 w 6387658"/>
                <a:gd name="connsiteY6" fmla="*/ 2890341 h 4535751"/>
                <a:gd name="connsiteX7" fmla="*/ 53991 w 6387658"/>
                <a:gd name="connsiteY7" fmla="*/ 3131641 h 4535751"/>
                <a:gd name="connsiteX8" fmla="*/ 55579 w 6387658"/>
                <a:gd name="connsiteY8" fmla="*/ 3669804 h 4535751"/>
                <a:gd name="connsiteX9" fmla="*/ 85741 w 6387658"/>
                <a:gd name="connsiteY9" fmla="*/ 3692822 h 4535751"/>
                <a:gd name="connsiteX10" fmla="*/ 119079 w 6387658"/>
                <a:gd name="connsiteY10" fmla="*/ 3722191 h 4535751"/>
                <a:gd name="connsiteX11" fmla="*/ 157179 w 6387658"/>
                <a:gd name="connsiteY11" fmla="*/ 3734891 h 4535751"/>
                <a:gd name="connsiteX12" fmla="*/ 227029 w 6387658"/>
                <a:gd name="connsiteY12" fmla="*/ 3766641 h 4535751"/>
                <a:gd name="connsiteX13" fmla="*/ 303229 w 6387658"/>
                <a:gd name="connsiteY13" fmla="*/ 3823791 h 4535751"/>
                <a:gd name="connsiteX14" fmla="*/ 322279 w 6387658"/>
                <a:gd name="connsiteY14" fmla="*/ 3836491 h 4535751"/>
                <a:gd name="connsiteX15" fmla="*/ 334979 w 6387658"/>
                <a:gd name="connsiteY15" fmla="*/ 3855541 h 4535751"/>
                <a:gd name="connsiteX16" fmla="*/ 354823 w 6387658"/>
                <a:gd name="connsiteY16" fmla="*/ 3872210 h 4535751"/>
                <a:gd name="connsiteX17" fmla="*/ 393717 w 6387658"/>
                <a:gd name="connsiteY17" fmla="*/ 3899198 h 4535751"/>
                <a:gd name="connsiteX18" fmla="*/ 441342 w 6387658"/>
                <a:gd name="connsiteY18" fmla="*/ 3961110 h 4535751"/>
                <a:gd name="connsiteX19" fmla="*/ 428641 w 6387658"/>
                <a:gd name="connsiteY19" fmla="*/ 3993653 h 4535751"/>
                <a:gd name="connsiteX20" fmla="*/ 444878 w 6387658"/>
                <a:gd name="connsiteY20" fmla="*/ 4046043 h 4535751"/>
                <a:gd name="connsiteX21" fmla="*/ 490122 w 6387658"/>
                <a:gd name="connsiteY21" fmla="*/ 4012706 h 4535751"/>
                <a:gd name="connsiteX22" fmla="*/ 532623 w 6387658"/>
                <a:gd name="connsiteY22" fmla="*/ 4032547 h 4535751"/>
                <a:gd name="connsiteX23" fmla="*/ 569135 w 6387658"/>
                <a:gd name="connsiteY23" fmla="*/ 4084141 h 4535751"/>
                <a:gd name="connsiteX24" fmla="*/ 606804 w 6387658"/>
                <a:gd name="connsiteY24" fmla="*/ 4060330 h 4535751"/>
                <a:gd name="connsiteX25" fmla="*/ 638192 w 6387658"/>
                <a:gd name="connsiteY25" fmla="*/ 4055566 h 4535751"/>
                <a:gd name="connsiteX26" fmla="*/ 669148 w 6387658"/>
                <a:gd name="connsiteY26" fmla="*/ 4041278 h 4535751"/>
                <a:gd name="connsiteX27" fmla="*/ 632996 w 6387658"/>
                <a:gd name="connsiteY27" fmla="*/ 4012706 h 4535751"/>
                <a:gd name="connsiteX28" fmla="*/ 627079 w 6387658"/>
                <a:gd name="connsiteY28" fmla="*/ 3958728 h 4535751"/>
                <a:gd name="connsiteX29" fmla="*/ 730266 w 6387658"/>
                <a:gd name="connsiteY29" fmla="*/ 3892847 h 4535751"/>
                <a:gd name="connsiteX30" fmla="*/ 838216 w 6387658"/>
                <a:gd name="connsiteY30" fmla="*/ 3892847 h 4535751"/>
                <a:gd name="connsiteX31" fmla="*/ 943785 w 6387658"/>
                <a:gd name="connsiteY31" fmla="*/ 3941266 h 4535751"/>
                <a:gd name="connsiteX32" fmla="*/ 1024748 w 6387658"/>
                <a:gd name="connsiteY32" fmla="*/ 3991272 h 4535751"/>
                <a:gd name="connsiteX33" fmla="*/ 1103329 w 6387658"/>
                <a:gd name="connsiteY33" fmla="*/ 4040485 h 4535751"/>
                <a:gd name="connsiteX34" fmla="*/ 1130317 w 6387658"/>
                <a:gd name="connsiteY34" fmla="*/ 4041278 h 4535751"/>
                <a:gd name="connsiteX35" fmla="*/ 1177941 w 6387658"/>
                <a:gd name="connsiteY35" fmla="*/ 4025403 h 4535751"/>
                <a:gd name="connsiteX36" fmla="*/ 1254935 w 6387658"/>
                <a:gd name="connsiteY36" fmla="*/ 3996829 h 4535751"/>
                <a:gd name="connsiteX37" fmla="*/ 1380347 w 6387658"/>
                <a:gd name="connsiteY37" fmla="*/ 4030166 h 4535751"/>
                <a:gd name="connsiteX38" fmla="*/ 1462898 w 6387658"/>
                <a:gd name="connsiteY38" fmla="*/ 4088904 h 4535751"/>
                <a:gd name="connsiteX39" fmla="*/ 1508142 w 6387658"/>
                <a:gd name="connsiteY39" fmla="*/ 4128591 h 4535751"/>
                <a:gd name="connsiteX40" fmla="*/ 1593073 w 6387658"/>
                <a:gd name="connsiteY40" fmla="*/ 4184154 h 4535751"/>
                <a:gd name="connsiteX41" fmla="*/ 1642285 w 6387658"/>
                <a:gd name="connsiteY41" fmla="*/ 4239716 h 4535751"/>
                <a:gd name="connsiteX42" fmla="*/ 1739916 w 6387658"/>
                <a:gd name="connsiteY42" fmla="*/ 4276229 h 4535751"/>
                <a:gd name="connsiteX43" fmla="*/ 1839928 w 6387658"/>
                <a:gd name="connsiteY43" fmla="*/ 4304010 h 4535751"/>
                <a:gd name="connsiteX44" fmla="*/ 1904223 w 6387658"/>
                <a:gd name="connsiteY44" fmla="*/ 4349253 h 4535751"/>
                <a:gd name="connsiteX45" fmla="*/ 1949466 w 6387658"/>
                <a:gd name="connsiteY45" fmla="*/ 4373860 h 4535751"/>
                <a:gd name="connsiteX46" fmla="*/ 1982010 w 6387658"/>
                <a:gd name="connsiteY46" fmla="*/ 4402435 h 4535751"/>
                <a:gd name="connsiteX47" fmla="*/ 2151079 w 6387658"/>
                <a:gd name="connsiteY47" fmla="*/ 4447678 h 4535751"/>
                <a:gd name="connsiteX48" fmla="*/ 2243154 w 6387658"/>
                <a:gd name="connsiteY48" fmla="*/ 4527053 h 4535751"/>
                <a:gd name="connsiteX49" fmla="*/ 2299872 w 6387658"/>
                <a:gd name="connsiteY49" fmla="*/ 4531818 h 4535751"/>
                <a:gd name="connsiteX50" fmla="*/ 2326066 w 6387658"/>
                <a:gd name="connsiteY50" fmla="*/ 4498480 h 4535751"/>
                <a:gd name="connsiteX51" fmla="*/ 2351898 w 6387658"/>
                <a:gd name="connsiteY51" fmla="*/ 4478635 h 4535751"/>
                <a:gd name="connsiteX52" fmla="*/ 2421747 w 6387658"/>
                <a:gd name="connsiteY52" fmla="*/ 4398466 h 4535751"/>
                <a:gd name="connsiteX53" fmla="*/ 2516998 w 6387658"/>
                <a:gd name="connsiteY53" fmla="*/ 4357191 h 4535751"/>
                <a:gd name="connsiteX54" fmla="*/ 2626103 w 6387658"/>
                <a:gd name="connsiteY54" fmla="*/ 4236544 h 4535751"/>
                <a:gd name="connsiteX55" fmla="*/ 2697179 w 6387658"/>
                <a:gd name="connsiteY55" fmla="*/ 4139704 h 4535751"/>
                <a:gd name="connsiteX56" fmla="*/ 2810685 w 6387658"/>
                <a:gd name="connsiteY56" fmla="*/ 4075410 h 4535751"/>
                <a:gd name="connsiteX57" fmla="*/ 2941654 w 6387658"/>
                <a:gd name="connsiteY57" fmla="*/ 3997622 h 4535751"/>
                <a:gd name="connsiteX58" fmla="*/ 3030554 w 6387658"/>
                <a:gd name="connsiteY58" fmla="*/ 3935710 h 4535751"/>
                <a:gd name="connsiteX59" fmla="*/ 3109929 w 6387658"/>
                <a:gd name="connsiteY59" fmla="*/ 3920629 h 4535751"/>
                <a:gd name="connsiteX60" fmla="*/ 3186129 w 6387658"/>
                <a:gd name="connsiteY60" fmla="*/ 3931741 h 4535751"/>
                <a:gd name="connsiteX61" fmla="*/ 3271854 w 6387658"/>
                <a:gd name="connsiteY61" fmla="*/ 3918247 h 4535751"/>
                <a:gd name="connsiteX62" fmla="*/ 3262329 w 6387658"/>
                <a:gd name="connsiteY62" fmla="*/ 3887291 h 4535751"/>
                <a:gd name="connsiteX63" fmla="*/ 3275029 w 6387658"/>
                <a:gd name="connsiteY63" fmla="*/ 3868241 h 4535751"/>
                <a:gd name="connsiteX64" fmla="*/ 3300429 w 6387658"/>
                <a:gd name="connsiteY64" fmla="*/ 3849191 h 4535751"/>
                <a:gd name="connsiteX65" fmla="*/ 3272647 w 6387658"/>
                <a:gd name="connsiteY65" fmla="*/ 3725366 h 4535751"/>
                <a:gd name="connsiteX66" fmla="*/ 3157554 w 6387658"/>
                <a:gd name="connsiteY66" fmla="*/ 3747591 h 4535751"/>
                <a:gd name="connsiteX67" fmla="*/ 3065047 w 6387658"/>
                <a:gd name="connsiteY67" fmla="*/ 3782518 h 4535751"/>
                <a:gd name="connsiteX68" fmla="*/ 3046429 w 6387658"/>
                <a:gd name="connsiteY68" fmla="*/ 3731716 h 4535751"/>
                <a:gd name="connsiteX69" fmla="*/ 3135329 w 6387658"/>
                <a:gd name="connsiteY69" fmla="*/ 3690441 h 4535751"/>
                <a:gd name="connsiteX70" fmla="*/ 3198829 w 6387658"/>
                <a:gd name="connsiteY70" fmla="*/ 3623766 h 4535751"/>
                <a:gd name="connsiteX71" fmla="*/ 3249629 w 6387658"/>
                <a:gd name="connsiteY71" fmla="*/ 3595191 h 4535751"/>
                <a:gd name="connsiteX72" fmla="*/ 3306779 w 6387658"/>
                <a:gd name="connsiteY72" fmla="*/ 3544391 h 4535751"/>
                <a:gd name="connsiteX73" fmla="*/ 3354404 w 6387658"/>
                <a:gd name="connsiteY73" fmla="*/ 3534866 h 4535751"/>
                <a:gd name="connsiteX74" fmla="*/ 3386154 w 6387658"/>
                <a:gd name="connsiteY74" fmla="*/ 3490416 h 4535751"/>
                <a:gd name="connsiteX75" fmla="*/ 3465529 w 6387658"/>
                <a:gd name="connsiteY75" fmla="*/ 3461841 h 4535751"/>
                <a:gd name="connsiteX76" fmla="*/ 3490929 w 6387658"/>
                <a:gd name="connsiteY76" fmla="*/ 3398341 h 4535751"/>
                <a:gd name="connsiteX77" fmla="*/ 3538554 w 6387658"/>
                <a:gd name="connsiteY77" fmla="*/ 3398341 h 4535751"/>
                <a:gd name="connsiteX78" fmla="*/ 3627454 w 6387658"/>
                <a:gd name="connsiteY78" fmla="*/ 3347541 h 4535751"/>
                <a:gd name="connsiteX79" fmla="*/ 3697304 w 6387658"/>
                <a:gd name="connsiteY79" fmla="*/ 3328491 h 4535751"/>
                <a:gd name="connsiteX80" fmla="*/ 3767154 w 6387658"/>
                <a:gd name="connsiteY80" fmla="*/ 3312616 h 4535751"/>
                <a:gd name="connsiteX81" fmla="*/ 3821129 w 6387658"/>
                <a:gd name="connsiteY81" fmla="*/ 3274516 h 4535751"/>
                <a:gd name="connsiteX82" fmla="*/ 3821129 w 6387658"/>
                <a:gd name="connsiteY82" fmla="*/ 3220541 h 4535751"/>
                <a:gd name="connsiteX83" fmla="*/ 3839747 w 6387658"/>
                <a:gd name="connsiteY83" fmla="*/ 3131643 h 4535751"/>
                <a:gd name="connsiteX84" fmla="*/ 3786204 w 6387658"/>
                <a:gd name="connsiteY84" fmla="*/ 3099891 h 4535751"/>
                <a:gd name="connsiteX85" fmla="*/ 3722704 w 6387658"/>
                <a:gd name="connsiteY85" fmla="*/ 3045916 h 4535751"/>
                <a:gd name="connsiteX86" fmla="*/ 3776679 w 6387658"/>
                <a:gd name="connsiteY86" fmla="*/ 2928441 h 4535751"/>
                <a:gd name="connsiteX87" fmla="*/ 3751279 w 6387658"/>
                <a:gd name="connsiteY87" fmla="*/ 2896691 h 4535751"/>
                <a:gd name="connsiteX88" fmla="*/ 3700479 w 6387658"/>
                <a:gd name="connsiteY88" fmla="*/ 2833191 h 4535751"/>
                <a:gd name="connsiteX89" fmla="*/ 3687779 w 6387658"/>
                <a:gd name="connsiteY89" fmla="*/ 2814141 h 4535751"/>
                <a:gd name="connsiteX90" fmla="*/ 3705241 w 6387658"/>
                <a:gd name="connsiteY90" fmla="*/ 2767310 h 4535751"/>
                <a:gd name="connsiteX91" fmla="*/ 3756836 w 6387658"/>
                <a:gd name="connsiteY91" fmla="*/ 2687142 h 4535751"/>
                <a:gd name="connsiteX92" fmla="*/ 3771916 w 6387658"/>
                <a:gd name="connsiteY92" fmla="*/ 2641897 h 4535751"/>
                <a:gd name="connsiteX93" fmla="*/ 3873516 w 6387658"/>
                <a:gd name="connsiteY93" fmla="*/ 2628404 h 4535751"/>
                <a:gd name="connsiteX94" fmla="*/ 3939398 w 6387658"/>
                <a:gd name="connsiteY94" fmla="*/ 2560141 h 4535751"/>
                <a:gd name="connsiteX95" fmla="*/ 3971510 w 6387658"/>
                <a:gd name="connsiteY95" fmla="*/ 2564906 h 4535751"/>
                <a:gd name="connsiteX96" fmla="*/ 4029092 w 6387658"/>
                <a:gd name="connsiteY96" fmla="*/ 2495848 h 4535751"/>
                <a:gd name="connsiteX97" fmla="*/ 4114023 w 6387658"/>
                <a:gd name="connsiteY97" fmla="*/ 2480766 h 4535751"/>
                <a:gd name="connsiteX98" fmla="*/ 4152123 w 6387658"/>
                <a:gd name="connsiteY98" fmla="*/ 2503785 h 4535751"/>
                <a:gd name="connsiteX99" fmla="*/ 4237848 w 6387658"/>
                <a:gd name="connsiteY99" fmla="*/ 2636340 h 4535751"/>
                <a:gd name="connsiteX100" fmla="*/ 4334686 w 6387658"/>
                <a:gd name="connsiteY100" fmla="*/ 2665709 h 4535751"/>
                <a:gd name="connsiteX101" fmla="*/ 4310873 w 6387658"/>
                <a:gd name="connsiteY101" fmla="*/ 2748260 h 4535751"/>
                <a:gd name="connsiteX102" fmla="*/ 4398185 w 6387658"/>
                <a:gd name="connsiteY102" fmla="*/ 2795091 h 4535751"/>
                <a:gd name="connsiteX103" fmla="*/ 4457717 w 6387658"/>
                <a:gd name="connsiteY103" fmla="*/ 2847478 h 4535751"/>
                <a:gd name="connsiteX104" fmla="*/ 4477560 w 6387658"/>
                <a:gd name="connsiteY104" fmla="*/ 2954635 h 4535751"/>
                <a:gd name="connsiteX105" fmla="*/ 4529948 w 6387658"/>
                <a:gd name="connsiteY105" fmla="*/ 3034804 h 4535751"/>
                <a:gd name="connsiteX106" fmla="*/ 4575985 w 6387658"/>
                <a:gd name="connsiteY106" fmla="*/ 3091953 h 4535751"/>
                <a:gd name="connsiteX107" fmla="*/ 4589047 w 6387658"/>
                <a:gd name="connsiteY107" fmla="*/ 3153868 h 4535751"/>
                <a:gd name="connsiteX108" fmla="*/ 4633497 w 6387658"/>
                <a:gd name="connsiteY108" fmla="*/ 3207843 h 4535751"/>
                <a:gd name="connsiteX109" fmla="*/ 4671597 w 6387658"/>
                <a:gd name="connsiteY109" fmla="*/ 3204668 h 4535751"/>
                <a:gd name="connsiteX110" fmla="*/ 4772836 w 6387658"/>
                <a:gd name="connsiteY110" fmla="*/ 3203872 h 4535751"/>
                <a:gd name="connsiteX111" fmla="*/ 4846654 w 6387658"/>
                <a:gd name="connsiteY111" fmla="*/ 3077666 h 4535751"/>
                <a:gd name="connsiteX112" fmla="*/ 4913329 w 6387658"/>
                <a:gd name="connsiteY112" fmla="*/ 2912566 h 4535751"/>
                <a:gd name="connsiteX113" fmla="*/ 4948254 w 6387658"/>
                <a:gd name="connsiteY113" fmla="*/ 2772866 h 4535751"/>
                <a:gd name="connsiteX114" fmla="*/ 4999054 w 6387658"/>
                <a:gd name="connsiteY114" fmla="*/ 2703016 h 4535751"/>
                <a:gd name="connsiteX115" fmla="*/ 5072079 w 6387658"/>
                <a:gd name="connsiteY115" fmla="*/ 2722066 h 4535751"/>
                <a:gd name="connsiteX116" fmla="*/ 5129229 w 6387658"/>
                <a:gd name="connsiteY116" fmla="*/ 2753816 h 4535751"/>
                <a:gd name="connsiteX117" fmla="*/ 5208604 w 6387658"/>
                <a:gd name="connsiteY117" fmla="*/ 2795091 h 4535751"/>
                <a:gd name="connsiteX118" fmla="*/ 5389579 w 6387658"/>
                <a:gd name="connsiteY118" fmla="*/ 2836366 h 4535751"/>
                <a:gd name="connsiteX119" fmla="*/ 5535197 w 6387658"/>
                <a:gd name="connsiteY119" fmla="*/ 2893518 h 4535751"/>
                <a:gd name="connsiteX120" fmla="*/ 5602304 w 6387658"/>
                <a:gd name="connsiteY120" fmla="*/ 2842716 h 4535751"/>
                <a:gd name="connsiteX121" fmla="*/ 5554679 w 6387658"/>
                <a:gd name="connsiteY121" fmla="*/ 2728416 h 4535751"/>
                <a:gd name="connsiteX122" fmla="*/ 5589604 w 6387658"/>
                <a:gd name="connsiteY122" fmla="*/ 2687141 h 4535751"/>
                <a:gd name="connsiteX123" fmla="*/ 5627272 w 6387658"/>
                <a:gd name="connsiteY123" fmla="*/ 2680793 h 4535751"/>
                <a:gd name="connsiteX124" fmla="*/ 5608222 w 6387658"/>
                <a:gd name="connsiteY124" fmla="*/ 2636343 h 4535751"/>
                <a:gd name="connsiteX125" fmla="*/ 5513404 w 6387658"/>
                <a:gd name="connsiteY125" fmla="*/ 2598241 h 4535751"/>
                <a:gd name="connsiteX126" fmla="*/ 5516579 w 6387658"/>
                <a:gd name="connsiteY126" fmla="*/ 2534741 h 4535751"/>
                <a:gd name="connsiteX127" fmla="*/ 5602304 w 6387658"/>
                <a:gd name="connsiteY127" fmla="*/ 2436316 h 4535751"/>
                <a:gd name="connsiteX128" fmla="*/ 5548329 w 6387658"/>
                <a:gd name="connsiteY128" fmla="*/ 2356941 h 4535751"/>
                <a:gd name="connsiteX129" fmla="*/ 5567379 w 6387658"/>
                <a:gd name="connsiteY129" fmla="*/ 2315666 h 4535751"/>
                <a:gd name="connsiteX130" fmla="*/ 5627704 w 6387658"/>
                <a:gd name="connsiteY130" fmla="*/ 2302966 h 4535751"/>
                <a:gd name="connsiteX131" fmla="*/ 5738829 w 6387658"/>
                <a:gd name="connsiteY131" fmla="*/ 2331541 h 4535751"/>
                <a:gd name="connsiteX132" fmla="*/ 5859479 w 6387658"/>
                <a:gd name="connsiteY132" fmla="*/ 2299791 h 4535751"/>
                <a:gd name="connsiteX133" fmla="*/ 6088079 w 6387658"/>
                <a:gd name="connsiteY133" fmla="*/ 2312491 h 4535751"/>
                <a:gd name="connsiteX134" fmla="*/ 6246829 w 6387658"/>
                <a:gd name="connsiteY134" fmla="*/ 2331541 h 4535751"/>
                <a:gd name="connsiteX135" fmla="*/ 6354779 w 6387658"/>
                <a:gd name="connsiteY135" fmla="*/ 2325191 h 4535751"/>
                <a:gd name="connsiteX136" fmla="*/ 6386529 w 6387658"/>
                <a:gd name="connsiteY136" fmla="*/ 2236291 h 4535751"/>
                <a:gd name="connsiteX137" fmla="*/ 6323029 w 6387658"/>
                <a:gd name="connsiteY137" fmla="*/ 2102941 h 4535751"/>
                <a:gd name="connsiteX138" fmla="*/ 6316679 w 6387658"/>
                <a:gd name="connsiteY138" fmla="*/ 2033091 h 4535751"/>
                <a:gd name="connsiteX139" fmla="*/ 6297629 w 6387658"/>
                <a:gd name="connsiteY139" fmla="*/ 1969591 h 4535751"/>
                <a:gd name="connsiteX140" fmla="*/ 6284929 w 6387658"/>
                <a:gd name="connsiteY140" fmla="*/ 1937841 h 4535751"/>
                <a:gd name="connsiteX141" fmla="*/ 6265879 w 6387658"/>
                <a:gd name="connsiteY141" fmla="*/ 1899741 h 4535751"/>
                <a:gd name="connsiteX142" fmla="*/ 6259529 w 6387658"/>
                <a:gd name="connsiteY142" fmla="*/ 1874341 h 4535751"/>
                <a:gd name="connsiteX143" fmla="*/ 6272229 w 6387658"/>
                <a:gd name="connsiteY143" fmla="*/ 1753691 h 4535751"/>
                <a:gd name="connsiteX144" fmla="*/ 6246829 w 6387658"/>
                <a:gd name="connsiteY144" fmla="*/ 1677491 h 4535751"/>
                <a:gd name="connsiteX145" fmla="*/ 6227779 w 6387658"/>
                <a:gd name="connsiteY145" fmla="*/ 1569541 h 4535751"/>
                <a:gd name="connsiteX146" fmla="*/ 6075379 w 6387658"/>
                <a:gd name="connsiteY146" fmla="*/ 1474291 h 4535751"/>
                <a:gd name="connsiteX147" fmla="*/ 6018229 w 6387658"/>
                <a:gd name="connsiteY147" fmla="*/ 1461591 h 4535751"/>
                <a:gd name="connsiteX148" fmla="*/ 5980129 w 6387658"/>
                <a:gd name="connsiteY148" fmla="*/ 1448891 h 4535751"/>
                <a:gd name="connsiteX149" fmla="*/ 5961079 w 6387658"/>
                <a:gd name="connsiteY149" fmla="*/ 1442541 h 4535751"/>
                <a:gd name="connsiteX150" fmla="*/ 5903929 w 6387658"/>
                <a:gd name="connsiteY150" fmla="*/ 1429841 h 4535751"/>
                <a:gd name="connsiteX151" fmla="*/ 5884879 w 6387658"/>
                <a:gd name="connsiteY151" fmla="*/ 1423491 h 4535751"/>
                <a:gd name="connsiteX152" fmla="*/ 5707079 w 6387658"/>
                <a:gd name="connsiteY152" fmla="*/ 1436191 h 4535751"/>
                <a:gd name="connsiteX153" fmla="*/ 5478479 w 6387658"/>
                <a:gd name="connsiteY153" fmla="*/ 1544141 h 4535751"/>
                <a:gd name="connsiteX154" fmla="*/ 5357829 w 6387658"/>
                <a:gd name="connsiteY154" fmla="*/ 1591766 h 4535751"/>
                <a:gd name="connsiteX155" fmla="*/ 5195904 w 6387658"/>
                <a:gd name="connsiteY155" fmla="*/ 1547316 h 4535751"/>
                <a:gd name="connsiteX156" fmla="*/ 5081604 w 6387658"/>
                <a:gd name="connsiteY156" fmla="*/ 1512391 h 4535751"/>
                <a:gd name="connsiteX157" fmla="*/ 4982747 w 6387658"/>
                <a:gd name="connsiteY157" fmla="*/ 1452068 h 4535751"/>
                <a:gd name="connsiteX158" fmla="*/ 4900197 w 6387658"/>
                <a:gd name="connsiteY158" fmla="*/ 1442543 h 4535751"/>
                <a:gd name="connsiteX159" fmla="*/ 4839872 w 6387658"/>
                <a:gd name="connsiteY159" fmla="*/ 1436193 h 4535751"/>
                <a:gd name="connsiteX160" fmla="*/ 4745054 w 6387658"/>
                <a:gd name="connsiteY160" fmla="*/ 1499691 h 4535751"/>
                <a:gd name="connsiteX161" fmla="*/ 4621229 w 6387658"/>
                <a:gd name="connsiteY161" fmla="*/ 1490166 h 4535751"/>
                <a:gd name="connsiteX162" fmla="*/ 4541854 w 6387658"/>
                <a:gd name="connsiteY162" fmla="*/ 1464766 h 4535751"/>
                <a:gd name="connsiteX163" fmla="*/ 4472004 w 6387658"/>
                <a:gd name="connsiteY163" fmla="*/ 1474291 h 4535751"/>
                <a:gd name="connsiteX164" fmla="*/ 4367229 w 6387658"/>
                <a:gd name="connsiteY164" fmla="*/ 1407616 h 4535751"/>
                <a:gd name="connsiteX165" fmla="*/ 4291029 w 6387658"/>
                <a:gd name="connsiteY165" fmla="*/ 1423491 h 4535751"/>
                <a:gd name="connsiteX166" fmla="*/ 4186254 w 6387658"/>
                <a:gd name="connsiteY166" fmla="*/ 1366341 h 4535751"/>
                <a:gd name="connsiteX167" fmla="*/ 4100529 w 6387658"/>
                <a:gd name="connsiteY167" fmla="*/ 1309191 h 4535751"/>
                <a:gd name="connsiteX168" fmla="*/ 4043379 w 6387658"/>
                <a:gd name="connsiteY168" fmla="*/ 1242516 h 4535751"/>
                <a:gd name="connsiteX169" fmla="*/ 3894154 w 6387658"/>
                <a:gd name="connsiteY169" fmla="*/ 1286966 h 4535751"/>
                <a:gd name="connsiteX170" fmla="*/ 3763979 w 6387658"/>
                <a:gd name="connsiteY170" fmla="*/ 1271091 h 4535751"/>
                <a:gd name="connsiteX171" fmla="*/ 3668729 w 6387658"/>
                <a:gd name="connsiteY171" fmla="*/ 1255216 h 4535751"/>
                <a:gd name="connsiteX172" fmla="*/ 3589354 w 6387658"/>
                <a:gd name="connsiteY172" fmla="*/ 1277441 h 4535751"/>
                <a:gd name="connsiteX173" fmla="*/ 3503629 w 6387658"/>
                <a:gd name="connsiteY173" fmla="*/ 1404441 h 4535751"/>
                <a:gd name="connsiteX174" fmla="*/ 3531772 w 6387658"/>
                <a:gd name="connsiteY174" fmla="*/ 1499693 h 4535751"/>
                <a:gd name="connsiteX175" fmla="*/ 3481404 w 6387658"/>
                <a:gd name="connsiteY175" fmla="*/ 1506041 h 4535751"/>
                <a:gd name="connsiteX176" fmla="*/ 3373454 w 6387658"/>
                <a:gd name="connsiteY176" fmla="*/ 1563191 h 4535751"/>
                <a:gd name="connsiteX177" fmla="*/ 3297254 w 6387658"/>
                <a:gd name="connsiteY177" fmla="*/ 1521916 h 4535751"/>
                <a:gd name="connsiteX178" fmla="*/ 3246454 w 6387658"/>
                <a:gd name="connsiteY178" fmla="*/ 1477466 h 4535751"/>
                <a:gd name="connsiteX179" fmla="*/ 3192479 w 6387658"/>
                <a:gd name="connsiteY179" fmla="*/ 1429841 h 4535751"/>
                <a:gd name="connsiteX180" fmla="*/ 3173429 w 6387658"/>
                <a:gd name="connsiteY180" fmla="*/ 1410791 h 4535751"/>
                <a:gd name="connsiteX181" fmla="*/ 3167079 w 6387658"/>
                <a:gd name="connsiteY181" fmla="*/ 1439366 h 4535751"/>
                <a:gd name="connsiteX182" fmla="*/ 3144854 w 6387658"/>
                <a:gd name="connsiteY182" fmla="*/ 1413966 h 4535751"/>
                <a:gd name="connsiteX183" fmla="*/ 3109929 w 6387658"/>
                <a:gd name="connsiteY183" fmla="*/ 1394916 h 4535751"/>
                <a:gd name="connsiteX184" fmla="*/ 3094054 w 6387658"/>
                <a:gd name="connsiteY184" fmla="*/ 1359991 h 4535751"/>
                <a:gd name="connsiteX185" fmla="*/ 3059129 w 6387658"/>
                <a:gd name="connsiteY185" fmla="*/ 1321891 h 4535751"/>
                <a:gd name="connsiteX186" fmla="*/ 3033729 w 6387658"/>
                <a:gd name="connsiteY186" fmla="*/ 1271091 h 4535751"/>
                <a:gd name="connsiteX187" fmla="*/ 3046429 w 6387658"/>
                <a:gd name="connsiteY187" fmla="*/ 1232991 h 4535751"/>
                <a:gd name="connsiteX188" fmla="*/ 3027379 w 6387658"/>
                <a:gd name="connsiteY188" fmla="*/ 1213941 h 4535751"/>
                <a:gd name="connsiteX189" fmla="*/ 3001979 w 6387658"/>
                <a:gd name="connsiteY189" fmla="*/ 1194891 h 4535751"/>
                <a:gd name="connsiteX190" fmla="*/ 2982929 w 6387658"/>
                <a:gd name="connsiteY190" fmla="*/ 1169491 h 4535751"/>
                <a:gd name="connsiteX191" fmla="*/ 2951179 w 6387658"/>
                <a:gd name="connsiteY191" fmla="*/ 1166316 h 4535751"/>
                <a:gd name="connsiteX192" fmla="*/ 2878154 w 6387658"/>
                <a:gd name="connsiteY192" fmla="*/ 1102816 h 4535751"/>
                <a:gd name="connsiteX193" fmla="*/ 2840054 w 6387658"/>
                <a:gd name="connsiteY193" fmla="*/ 1086941 h 4535751"/>
                <a:gd name="connsiteX194" fmla="*/ 2801954 w 6387658"/>
                <a:gd name="connsiteY194" fmla="*/ 1052016 h 4535751"/>
                <a:gd name="connsiteX195" fmla="*/ 2817829 w 6387658"/>
                <a:gd name="connsiteY195" fmla="*/ 1004391 h 4535751"/>
                <a:gd name="connsiteX196" fmla="*/ 2773379 w 6387658"/>
                <a:gd name="connsiteY196" fmla="*/ 966291 h 4535751"/>
                <a:gd name="connsiteX197" fmla="*/ 2735279 w 6387658"/>
                <a:gd name="connsiteY197" fmla="*/ 928191 h 4535751"/>
                <a:gd name="connsiteX198" fmla="*/ 2716229 w 6387658"/>
                <a:gd name="connsiteY198" fmla="*/ 915491 h 4535751"/>
                <a:gd name="connsiteX199" fmla="*/ 2671779 w 6387658"/>
                <a:gd name="connsiteY199" fmla="*/ 871041 h 4535751"/>
                <a:gd name="connsiteX200" fmla="*/ 2646379 w 6387658"/>
                <a:gd name="connsiteY200" fmla="*/ 832941 h 4535751"/>
                <a:gd name="connsiteX201" fmla="*/ 2614629 w 6387658"/>
                <a:gd name="connsiteY201" fmla="*/ 801191 h 4535751"/>
                <a:gd name="connsiteX202" fmla="*/ 2601929 w 6387658"/>
                <a:gd name="connsiteY202" fmla="*/ 782141 h 4535751"/>
                <a:gd name="connsiteX203" fmla="*/ 2538429 w 6387658"/>
                <a:gd name="connsiteY203" fmla="*/ 744041 h 4535751"/>
                <a:gd name="connsiteX204" fmla="*/ 2519379 w 6387658"/>
                <a:gd name="connsiteY204" fmla="*/ 724991 h 4535751"/>
                <a:gd name="connsiteX205" fmla="*/ 2468579 w 6387658"/>
                <a:gd name="connsiteY205" fmla="*/ 693241 h 4535751"/>
                <a:gd name="connsiteX206" fmla="*/ 2392379 w 6387658"/>
                <a:gd name="connsiteY206" fmla="*/ 642441 h 4535751"/>
                <a:gd name="connsiteX207" fmla="*/ 2347929 w 6387658"/>
                <a:gd name="connsiteY207" fmla="*/ 585291 h 4535751"/>
                <a:gd name="connsiteX208" fmla="*/ 2309829 w 6387658"/>
                <a:gd name="connsiteY208" fmla="*/ 547191 h 4535751"/>
                <a:gd name="connsiteX209" fmla="*/ 2284429 w 6387658"/>
                <a:gd name="connsiteY209" fmla="*/ 496391 h 4535751"/>
                <a:gd name="connsiteX210" fmla="*/ 2239979 w 6387658"/>
                <a:gd name="connsiteY210" fmla="*/ 350341 h 4535751"/>
                <a:gd name="connsiteX211" fmla="*/ 2227279 w 6387658"/>
                <a:gd name="connsiteY211" fmla="*/ 331291 h 4535751"/>
                <a:gd name="connsiteX212" fmla="*/ 2220929 w 6387658"/>
                <a:gd name="connsiteY212" fmla="*/ 312241 h 4535751"/>
                <a:gd name="connsiteX213" fmla="*/ 2195529 w 6387658"/>
                <a:gd name="connsiteY213" fmla="*/ 274141 h 4535751"/>
                <a:gd name="connsiteX214" fmla="*/ 2138379 w 6387658"/>
                <a:gd name="connsiteY214" fmla="*/ 134441 h 4535751"/>
                <a:gd name="connsiteX215" fmla="*/ 2112979 w 6387658"/>
                <a:gd name="connsiteY215" fmla="*/ 96341 h 4535751"/>
                <a:gd name="connsiteX216" fmla="*/ 2087579 w 6387658"/>
                <a:gd name="connsiteY216" fmla="*/ 89991 h 4535751"/>
                <a:gd name="connsiteX217" fmla="*/ 2017729 w 6387658"/>
                <a:gd name="connsiteY217" fmla="*/ 58241 h 4535751"/>
                <a:gd name="connsiteX218" fmla="*/ 1998679 w 6387658"/>
                <a:gd name="connsiteY218" fmla="*/ 45541 h 4535751"/>
                <a:gd name="connsiteX219" fmla="*/ 1700229 w 6387658"/>
                <a:gd name="connsiteY219" fmla="*/ 26491 h 4535751"/>
                <a:gd name="connsiteX220" fmla="*/ 779479 w 6387658"/>
                <a:gd name="connsiteY220" fmla="*/ 13791 h 4535751"/>
                <a:gd name="connsiteX221" fmla="*/ 519129 w 6387658"/>
                <a:gd name="connsiteY221" fmla="*/ 1091 h 4535751"/>
                <a:gd name="connsiteX222" fmla="*/ 468329 w 6387658"/>
                <a:gd name="connsiteY222" fmla="*/ 20141 h 4535751"/>
                <a:gd name="connsiteX223" fmla="*/ 150829 w 6387658"/>
                <a:gd name="connsiteY223" fmla="*/ 20141 h 4535751"/>
                <a:gd name="connsiteX224" fmla="*/ 61929 w 6387658"/>
                <a:gd name="connsiteY224" fmla="*/ 64591 h 4535751"/>
                <a:gd name="connsiteX225" fmla="*/ 17 w 6387658"/>
                <a:gd name="connsiteY225" fmla="*/ 216991 h 4535751"/>
                <a:gd name="connsiteX226" fmla="*/ 50816 w 6387658"/>
                <a:gd name="connsiteY226" fmla="*/ 459084 h 4535751"/>
                <a:gd name="connsiteX0" fmla="*/ 6464 w 6337749"/>
                <a:gd name="connsiteY0" fmla="*/ 461466 h 4535751"/>
                <a:gd name="connsiteX1" fmla="*/ 7258 w 6337749"/>
                <a:gd name="connsiteY1" fmla="*/ 928191 h 4535751"/>
                <a:gd name="connsiteX2" fmla="*/ 3288 w 6337749"/>
                <a:gd name="connsiteY2" fmla="*/ 1323478 h 4535751"/>
                <a:gd name="connsiteX3" fmla="*/ 6826 w 6337749"/>
                <a:gd name="connsiteY3" fmla="*/ 1629074 h 4535751"/>
                <a:gd name="connsiteX4" fmla="*/ 5670 w 6337749"/>
                <a:gd name="connsiteY4" fmla="*/ 1848941 h 4535751"/>
                <a:gd name="connsiteX5" fmla="*/ 3289 w 6337749"/>
                <a:gd name="connsiteY5" fmla="*/ 2653804 h 4535751"/>
                <a:gd name="connsiteX6" fmla="*/ 4876 w 6337749"/>
                <a:gd name="connsiteY6" fmla="*/ 2890341 h 4535751"/>
                <a:gd name="connsiteX7" fmla="*/ 4082 w 6337749"/>
                <a:gd name="connsiteY7" fmla="*/ 3131641 h 4535751"/>
                <a:gd name="connsiteX8" fmla="*/ 5670 w 6337749"/>
                <a:gd name="connsiteY8" fmla="*/ 3669804 h 4535751"/>
                <a:gd name="connsiteX9" fmla="*/ 35832 w 6337749"/>
                <a:gd name="connsiteY9" fmla="*/ 3692822 h 4535751"/>
                <a:gd name="connsiteX10" fmla="*/ 69170 w 6337749"/>
                <a:gd name="connsiteY10" fmla="*/ 3722191 h 4535751"/>
                <a:gd name="connsiteX11" fmla="*/ 107270 w 6337749"/>
                <a:gd name="connsiteY11" fmla="*/ 3734891 h 4535751"/>
                <a:gd name="connsiteX12" fmla="*/ 177120 w 6337749"/>
                <a:gd name="connsiteY12" fmla="*/ 3766641 h 4535751"/>
                <a:gd name="connsiteX13" fmla="*/ 253320 w 6337749"/>
                <a:gd name="connsiteY13" fmla="*/ 3823791 h 4535751"/>
                <a:gd name="connsiteX14" fmla="*/ 272370 w 6337749"/>
                <a:gd name="connsiteY14" fmla="*/ 3836491 h 4535751"/>
                <a:gd name="connsiteX15" fmla="*/ 285070 w 6337749"/>
                <a:gd name="connsiteY15" fmla="*/ 3855541 h 4535751"/>
                <a:gd name="connsiteX16" fmla="*/ 304914 w 6337749"/>
                <a:gd name="connsiteY16" fmla="*/ 3872210 h 4535751"/>
                <a:gd name="connsiteX17" fmla="*/ 343808 w 6337749"/>
                <a:gd name="connsiteY17" fmla="*/ 3899198 h 4535751"/>
                <a:gd name="connsiteX18" fmla="*/ 391433 w 6337749"/>
                <a:gd name="connsiteY18" fmla="*/ 3961110 h 4535751"/>
                <a:gd name="connsiteX19" fmla="*/ 378732 w 6337749"/>
                <a:gd name="connsiteY19" fmla="*/ 3993653 h 4535751"/>
                <a:gd name="connsiteX20" fmla="*/ 394969 w 6337749"/>
                <a:gd name="connsiteY20" fmla="*/ 4046043 h 4535751"/>
                <a:gd name="connsiteX21" fmla="*/ 440213 w 6337749"/>
                <a:gd name="connsiteY21" fmla="*/ 4012706 h 4535751"/>
                <a:gd name="connsiteX22" fmla="*/ 482714 w 6337749"/>
                <a:gd name="connsiteY22" fmla="*/ 4032547 h 4535751"/>
                <a:gd name="connsiteX23" fmla="*/ 519226 w 6337749"/>
                <a:gd name="connsiteY23" fmla="*/ 4084141 h 4535751"/>
                <a:gd name="connsiteX24" fmla="*/ 556895 w 6337749"/>
                <a:gd name="connsiteY24" fmla="*/ 4060330 h 4535751"/>
                <a:gd name="connsiteX25" fmla="*/ 588283 w 6337749"/>
                <a:gd name="connsiteY25" fmla="*/ 4055566 h 4535751"/>
                <a:gd name="connsiteX26" fmla="*/ 619239 w 6337749"/>
                <a:gd name="connsiteY26" fmla="*/ 4041278 h 4535751"/>
                <a:gd name="connsiteX27" fmla="*/ 583087 w 6337749"/>
                <a:gd name="connsiteY27" fmla="*/ 4012706 h 4535751"/>
                <a:gd name="connsiteX28" fmla="*/ 577170 w 6337749"/>
                <a:gd name="connsiteY28" fmla="*/ 3958728 h 4535751"/>
                <a:gd name="connsiteX29" fmla="*/ 680357 w 6337749"/>
                <a:gd name="connsiteY29" fmla="*/ 3892847 h 4535751"/>
                <a:gd name="connsiteX30" fmla="*/ 788307 w 6337749"/>
                <a:gd name="connsiteY30" fmla="*/ 3892847 h 4535751"/>
                <a:gd name="connsiteX31" fmla="*/ 893876 w 6337749"/>
                <a:gd name="connsiteY31" fmla="*/ 3941266 h 4535751"/>
                <a:gd name="connsiteX32" fmla="*/ 974839 w 6337749"/>
                <a:gd name="connsiteY32" fmla="*/ 3991272 h 4535751"/>
                <a:gd name="connsiteX33" fmla="*/ 1053420 w 6337749"/>
                <a:gd name="connsiteY33" fmla="*/ 4040485 h 4535751"/>
                <a:gd name="connsiteX34" fmla="*/ 1080408 w 6337749"/>
                <a:gd name="connsiteY34" fmla="*/ 4041278 h 4535751"/>
                <a:gd name="connsiteX35" fmla="*/ 1128032 w 6337749"/>
                <a:gd name="connsiteY35" fmla="*/ 4025403 h 4535751"/>
                <a:gd name="connsiteX36" fmla="*/ 1205026 w 6337749"/>
                <a:gd name="connsiteY36" fmla="*/ 3996829 h 4535751"/>
                <a:gd name="connsiteX37" fmla="*/ 1330438 w 6337749"/>
                <a:gd name="connsiteY37" fmla="*/ 4030166 h 4535751"/>
                <a:gd name="connsiteX38" fmla="*/ 1412989 w 6337749"/>
                <a:gd name="connsiteY38" fmla="*/ 4088904 h 4535751"/>
                <a:gd name="connsiteX39" fmla="*/ 1458233 w 6337749"/>
                <a:gd name="connsiteY39" fmla="*/ 4128591 h 4535751"/>
                <a:gd name="connsiteX40" fmla="*/ 1543164 w 6337749"/>
                <a:gd name="connsiteY40" fmla="*/ 4184154 h 4535751"/>
                <a:gd name="connsiteX41" fmla="*/ 1592376 w 6337749"/>
                <a:gd name="connsiteY41" fmla="*/ 4239716 h 4535751"/>
                <a:gd name="connsiteX42" fmla="*/ 1690007 w 6337749"/>
                <a:gd name="connsiteY42" fmla="*/ 4276229 h 4535751"/>
                <a:gd name="connsiteX43" fmla="*/ 1790019 w 6337749"/>
                <a:gd name="connsiteY43" fmla="*/ 4304010 h 4535751"/>
                <a:gd name="connsiteX44" fmla="*/ 1854314 w 6337749"/>
                <a:gd name="connsiteY44" fmla="*/ 4349253 h 4535751"/>
                <a:gd name="connsiteX45" fmla="*/ 1899557 w 6337749"/>
                <a:gd name="connsiteY45" fmla="*/ 4373860 h 4535751"/>
                <a:gd name="connsiteX46" fmla="*/ 1932101 w 6337749"/>
                <a:gd name="connsiteY46" fmla="*/ 4402435 h 4535751"/>
                <a:gd name="connsiteX47" fmla="*/ 2101170 w 6337749"/>
                <a:gd name="connsiteY47" fmla="*/ 4447678 h 4535751"/>
                <a:gd name="connsiteX48" fmla="*/ 2193245 w 6337749"/>
                <a:gd name="connsiteY48" fmla="*/ 4527053 h 4535751"/>
                <a:gd name="connsiteX49" fmla="*/ 2249963 w 6337749"/>
                <a:gd name="connsiteY49" fmla="*/ 4531818 h 4535751"/>
                <a:gd name="connsiteX50" fmla="*/ 2276157 w 6337749"/>
                <a:gd name="connsiteY50" fmla="*/ 4498480 h 4535751"/>
                <a:gd name="connsiteX51" fmla="*/ 2301989 w 6337749"/>
                <a:gd name="connsiteY51" fmla="*/ 4478635 h 4535751"/>
                <a:gd name="connsiteX52" fmla="*/ 2371838 w 6337749"/>
                <a:gd name="connsiteY52" fmla="*/ 4398466 h 4535751"/>
                <a:gd name="connsiteX53" fmla="*/ 2467089 w 6337749"/>
                <a:gd name="connsiteY53" fmla="*/ 4357191 h 4535751"/>
                <a:gd name="connsiteX54" fmla="*/ 2576194 w 6337749"/>
                <a:gd name="connsiteY54" fmla="*/ 4236544 h 4535751"/>
                <a:gd name="connsiteX55" fmla="*/ 2647270 w 6337749"/>
                <a:gd name="connsiteY55" fmla="*/ 4139704 h 4535751"/>
                <a:gd name="connsiteX56" fmla="*/ 2760776 w 6337749"/>
                <a:gd name="connsiteY56" fmla="*/ 4075410 h 4535751"/>
                <a:gd name="connsiteX57" fmla="*/ 2891745 w 6337749"/>
                <a:gd name="connsiteY57" fmla="*/ 3997622 h 4535751"/>
                <a:gd name="connsiteX58" fmla="*/ 2980645 w 6337749"/>
                <a:gd name="connsiteY58" fmla="*/ 3935710 h 4535751"/>
                <a:gd name="connsiteX59" fmla="*/ 3060020 w 6337749"/>
                <a:gd name="connsiteY59" fmla="*/ 3920629 h 4535751"/>
                <a:gd name="connsiteX60" fmla="*/ 3136220 w 6337749"/>
                <a:gd name="connsiteY60" fmla="*/ 3931741 h 4535751"/>
                <a:gd name="connsiteX61" fmla="*/ 3221945 w 6337749"/>
                <a:gd name="connsiteY61" fmla="*/ 3918247 h 4535751"/>
                <a:gd name="connsiteX62" fmla="*/ 3212420 w 6337749"/>
                <a:gd name="connsiteY62" fmla="*/ 3887291 h 4535751"/>
                <a:gd name="connsiteX63" fmla="*/ 3225120 w 6337749"/>
                <a:gd name="connsiteY63" fmla="*/ 3868241 h 4535751"/>
                <a:gd name="connsiteX64" fmla="*/ 3250520 w 6337749"/>
                <a:gd name="connsiteY64" fmla="*/ 3849191 h 4535751"/>
                <a:gd name="connsiteX65" fmla="*/ 3222738 w 6337749"/>
                <a:gd name="connsiteY65" fmla="*/ 3725366 h 4535751"/>
                <a:gd name="connsiteX66" fmla="*/ 3107645 w 6337749"/>
                <a:gd name="connsiteY66" fmla="*/ 3747591 h 4535751"/>
                <a:gd name="connsiteX67" fmla="*/ 3015138 w 6337749"/>
                <a:gd name="connsiteY67" fmla="*/ 3782518 h 4535751"/>
                <a:gd name="connsiteX68" fmla="*/ 2996520 w 6337749"/>
                <a:gd name="connsiteY68" fmla="*/ 3731716 h 4535751"/>
                <a:gd name="connsiteX69" fmla="*/ 3085420 w 6337749"/>
                <a:gd name="connsiteY69" fmla="*/ 3690441 h 4535751"/>
                <a:gd name="connsiteX70" fmla="*/ 3148920 w 6337749"/>
                <a:gd name="connsiteY70" fmla="*/ 3623766 h 4535751"/>
                <a:gd name="connsiteX71" fmla="*/ 3199720 w 6337749"/>
                <a:gd name="connsiteY71" fmla="*/ 3595191 h 4535751"/>
                <a:gd name="connsiteX72" fmla="*/ 3256870 w 6337749"/>
                <a:gd name="connsiteY72" fmla="*/ 3544391 h 4535751"/>
                <a:gd name="connsiteX73" fmla="*/ 3304495 w 6337749"/>
                <a:gd name="connsiteY73" fmla="*/ 3534866 h 4535751"/>
                <a:gd name="connsiteX74" fmla="*/ 3336245 w 6337749"/>
                <a:gd name="connsiteY74" fmla="*/ 3490416 h 4535751"/>
                <a:gd name="connsiteX75" fmla="*/ 3415620 w 6337749"/>
                <a:gd name="connsiteY75" fmla="*/ 3461841 h 4535751"/>
                <a:gd name="connsiteX76" fmla="*/ 3441020 w 6337749"/>
                <a:gd name="connsiteY76" fmla="*/ 3398341 h 4535751"/>
                <a:gd name="connsiteX77" fmla="*/ 3488645 w 6337749"/>
                <a:gd name="connsiteY77" fmla="*/ 3398341 h 4535751"/>
                <a:gd name="connsiteX78" fmla="*/ 3577545 w 6337749"/>
                <a:gd name="connsiteY78" fmla="*/ 3347541 h 4535751"/>
                <a:gd name="connsiteX79" fmla="*/ 3647395 w 6337749"/>
                <a:gd name="connsiteY79" fmla="*/ 3328491 h 4535751"/>
                <a:gd name="connsiteX80" fmla="*/ 3717245 w 6337749"/>
                <a:gd name="connsiteY80" fmla="*/ 3312616 h 4535751"/>
                <a:gd name="connsiteX81" fmla="*/ 3771220 w 6337749"/>
                <a:gd name="connsiteY81" fmla="*/ 3274516 h 4535751"/>
                <a:gd name="connsiteX82" fmla="*/ 3771220 w 6337749"/>
                <a:gd name="connsiteY82" fmla="*/ 3220541 h 4535751"/>
                <a:gd name="connsiteX83" fmla="*/ 3789838 w 6337749"/>
                <a:gd name="connsiteY83" fmla="*/ 3131643 h 4535751"/>
                <a:gd name="connsiteX84" fmla="*/ 3736295 w 6337749"/>
                <a:gd name="connsiteY84" fmla="*/ 3099891 h 4535751"/>
                <a:gd name="connsiteX85" fmla="*/ 3672795 w 6337749"/>
                <a:gd name="connsiteY85" fmla="*/ 3045916 h 4535751"/>
                <a:gd name="connsiteX86" fmla="*/ 3726770 w 6337749"/>
                <a:gd name="connsiteY86" fmla="*/ 2928441 h 4535751"/>
                <a:gd name="connsiteX87" fmla="*/ 3701370 w 6337749"/>
                <a:gd name="connsiteY87" fmla="*/ 2896691 h 4535751"/>
                <a:gd name="connsiteX88" fmla="*/ 3650570 w 6337749"/>
                <a:gd name="connsiteY88" fmla="*/ 2833191 h 4535751"/>
                <a:gd name="connsiteX89" fmla="*/ 3637870 w 6337749"/>
                <a:gd name="connsiteY89" fmla="*/ 2814141 h 4535751"/>
                <a:gd name="connsiteX90" fmla="*/ 3655332 w 6337749"/>
                <a:gd name="connsiteY90" fmla="*/ 2767310 h 4535751"/>
                <a:gd name="connsiteX91" fmla="*/ 3706927 w 6337749"/>
                <a:gd name="connsiteY91" fmla="*/ 2687142 h 4535751"/>
                <a:gd name="connsiteX92" fmla="*/ 3722007 w 6337749"/>
                <a:gd name="connsiteY92" fmla="*/ 2641897 h 4535751"/>
                <a:gd name="connsiteX93" fmla="*/ 3823607 w 6337749"/>
                <a:gd name="connsiteY93" fmla="*/ 2628404 h 4535751"/>
                <a:gd name="connsiteX94" fmla="*/ 3889489 w 6337749"/>
                <a:gd name="connsiteY94" fmla="*/ 2560141 h 4535751"/>
                <a:gd name="connsiteX95" fmla="*/ 3921601 w 6337749"/>
                <a:gd name="connsiteY95" fmla="*/ 2564906 h 4535751"/>
                <a:gd name="connsiteX96" fmla="*/ 3979183 w 6337749"/>
                <a:gd name="connsiteY96" fmla="*/ 2495848 h 4535751"/>
                <a:gd name="connsiteX97" fmla="*/ 4064114 w 6337749"/>
                <a:gd name="connsiteY97" fmla="*/ 2480766 h 4535751"/>
                <a:gd name="connsiteX98" fmla="*/ 4102214 w 6337749"/>
                <a:gd name="connsiteY98" fmla="*/ 2503785 h 4535751"/>
                <a:gd name="connsiteX99" fmla="*/ 4187939 w 6337749"/>
                <a:gd name="connsiteY99" fmla="*/ 2636340 h 4535751"/>
                <a:gd name="connsiteX100" fmla="*/ 4284777 w 6337749"/>
                <a:gd name="connsiteY100" fmla="*/ 2665709 h 4535751"/>
                <a:gd name="connsiteX101" fmla="*/ 4260964 w 6337749"/>
                <a:gd name="connsiteY101" fmla="*/ 2748260 h 4535751"/>
                <a:gd name="connsiteX102" fmla="*/ 4348276 w 6337749"/>
                <a:gd name="connsiteY102" fmla="*/ 2795091 h 4535751"/>
                <a:gd name="connsiteX103" fmla="*/ 4407808 w 6337749"/>
                <a:gd name="connsiteY103" fmla="*/ 2847478 h 4535751"/>
                <a:gd name="connsiteX104" fmla="*/ 4427651 w 6337749"/>
                <a:gd name="connsiteY104" fmla="*/ 2954635 h 4535751"/>
                <a:gd name="connsiteX105" fmla="*/ 4480039 w 6337749"/>
                <a:gd name="connsiteY105" fmla="*/ 3034804 h 4535751"/>
                <a:gd name="connsiteX106" fmla="*/ 4526076 w 6337749"/>
                <a:gd name="connsiteY106" fmla="*/ 3091953 h 4535751"/>
                <a:gd name="connsiteX107" fmla="*/ 4539138 w 6337749"/>
                <a:gd name="connsiteY107" fmla="*/ 3153868 h 4535751"/>
                <a:gd name="connsiteX108" fmla="*/ 4583588 w 6337749"/>
                <a:gd name="connsiteY108" fmla="*/ 3207843 h 4535751"/>
                <a:gd name="connsiteX109" fmla="*/ 4621688 w 6337749"/>
                <a:gd name="connsiteY109" fmla="*/ 3204668 h 4535751"/>
                <a:gd name="connsiteX110" fmla="*/ 4722927 w 6337749"/>
                <a:gd name="connsiteY110" fmla="*/ 3203872 h 4535751"/>
                <a:gd name="connsiteX111" fmla="*/ 4796745 w 6337749"/>
                <a:gd name="connsiteY111" fmla="*/ 3077666 h 4535751"/>
                <a:gd name="connsiteX112" fmla="*/ 4863420 w 6337749"/>
                <a:gd name="connsiteY112" fmla="*/ 2912566 h 4535751"/>
                <a:gd name="connsiteX113" fmla="*/ 4898345 w 6337749"/>
                <a:gd name="connsiteY113" fmla="*/ 2772866 h 4535751"/>
                <a:gd name="connsiteX114" fmla="*/ 4949145 w 6337749"/>
                <a:gd name="connsiteY114" fmla="*/ 2703016 h 4535751"/>
                <a:gd name="connsiteX115" fmla="*/ 5022170 w 6337749"/>
                <a:gd name="connsiteY115" fmla="*/ 2722066 h 4535751"/>
                <a:gd name="connsiteX116" fmla="*/ 5079320 w 6337749"/>
                <a:gd name="connsiteY116" fmla="*/ 2753816 h 4535751"/>
                <a:gd name="connsiteX117" fmla="*/ 5158695 w 6337749"/>
                <a:gd name="connsiteY117" fmla="*/ 2795091 h 4535751"/>
                <a:gd name="connsiteX118" fmla="*/ 5339670 w 6337749"/>
                <a:gd name="connsiteY118" fmla="*/ 2836366 h 4535751"/>
                <a:gd name="connsiteX119" fmla="*/ 5485288 w 6337749"/>
                <a:gd name="connsiteY119" fmla="*/ 2893518 h 4535751"/>
                <a:gd name="connsiteX120" fmla="*/ 5552395 w 6337749"/>
                <a:gd name="connsiteY120" fmla="*/ 2842716 h 4535751"/>
                <a:gd name="connsiteX121" fmla="*/ 5504770 w 6337749"/>
                <a:gd name="connsiteY121" fmla="*/ 2728416 h 4535751"/>
                <a:gd name="connsiteX122" fmla="*/ 5539695 w 6337749"/>
                <a:gd name="connsiteY122" fmla="*/ 2687141 h 4535751"/>
                <a:gd name="connsiteX123" fmla="*/ 5577363 w 6337749"/>
                <a:gd name="connsiteY123" fmla="*/ 2680793 h 4535751"/>
                <a:gd name="connsiteX124" fmla="*/ 5558313 w 6337749"/>
                <a:gd name="connsiteY124" fmla="*/ 2636343 h 4535751"/>
                <a:gd name="connsiteX125" fmla="*/ 5463495 w 6337749"/>
                <a:gd name="connsiteY125" fmla="*/ 2598241 h 4535751"/>
                <a:gd name="connsiteX126" fmla="*/ 5466670 w 6337749"/>
                <a:gd name="connsiteY126" fmla="*/ 2534741 h 4535751"/>
                <a:gd name="connsiteX127" fmla="*/ 5552395 w 6337749"/>
                <a:gd name="connsiteY127" fmla="*/ 2436316 h 4535751"/>
                <a:gd name="connsiteX128" fmla="*/ 5498420 w 6337749"/>
                <a:gd name="connsiteY128" fmla="*/ 2356941 h 4535751"/>
                <a:gd name="connsiteX129" fmla="*/ 5517470 w 6337749"/>
                <a:gd name="connsiteY129" fmla="*/ 2315666 h 4535751"/>
                <a:gd name="connsiteX130" fmla="*/ 5577795 w 6337749"/>
                <a:gd name="connsiteY130" fmla="*/ 2302966 h 4535751"/>
                <a:gd name="connsiteX131" fmla="*/ 5688920 w 6337749"/>
                <a:gd name="connsiteY131" fmla="*/ 2331541 h 4535751"/>
                <a:gd name="connsiteX132" fmla="*/ 5809570 w 6337749"/>
                <a:gd name="connsiteY132" fmla="*/ 2299791 h 4535751"/>
                <a:gd name="connsiteX133" fmla="*/ 6038170 w 6337749"/>
                <a:gd name="connsiteY133" fmla="*/ 2312491 h 4535751"/>
                <a:gd name="connsiteX134" fmla="*/ 6196920 w 6337749"/>
                <a:gd name="connsiteY134" fmla="*/ 2331541 h 4535751"/>
                <a:gd name="connsiteX135" fmla="*/ 6304870 w 6337749"/>
                <a:gd name="connsiteY135" fmla="*/ 2325191 h 4535751"/>
                <a:gd name="connsiteX136" fmla="*/ 6336620 w 6337749"/>
                <a:gd name="connsiteY136" fmla="*/ 2236291 h 4535751"/>
                <a:gd name="connsiteX137" fmla="*/ 6273120 w 6337749"/>
                <a:gd name="connsiteY137" fmla="*/ 2102941 h 4535751"/>
                <a:gd name="connsiteX138" fmla="*/ 6266770 w 6337749"/>
                <a:gd name="connsiteY138" fmla="*/ 2033091 h 4535751"/>
                <a:gd name="connsiteX139" fmla="*/ 6247720 w 6337749"/>
                <a:gd name="connsiteY139" fmla="*/ 1969591 h 4535751"/>
                <a:gd name="connsiteX140" fmla="*/ 6235020 w 6337749"/>
                <a:gd name="connsiteY140" fmla="*/ 1937841 h 4535751"/>
                <a:gd name="connsiteX141" fmla="*/ 6215970 w 6337749"/>
                <a:gd name="connsiteY141" fmla="*/ 1899741 h 4535751"/>
                <a:gd name="connsiteX142" fmla="*/ 6209620 w 6337749"/>
                <a:gd name="connsiteY142" fmla="*/ 1874341 h 4535751"/>
                <a:gd name="connsiteX143" fmla="*/ 6222320 w 6337749"/>
                <a:gd name="connsiteY143" fmla="*/ 1753691 h 4535751"/>
                <a:gd name="connsiteX144" fmla="*/ 6196920 w 6337749"/>
                <a:gd name="connsiteY144" fmla="*/ 1677491 h 4535751"/>
                <a:gd name="connsiteX145" fmla="*/ 6177870 w 6337749"/>
                <a:gd name="connsiteY145" fmla="*/ 1569541 h 4535751"/>
                <a:gd name="connsiteX146" fmla="*/ 6025470 w 6337749"/>
                <a:gd name="connsiteY146" fmla="*/ 1474291 h 4535751"/>
                <a:gd name="connsiteX147" fmla="*/ 5968320 w 6337749"/>
                <a:gd name="connsiteY147" fmla="*/ 1461591 h 4535751"/>
                <a:gd name="connsiteX148" fmla="*/ 5930220 w 6337749"/>
                <a:gd name="connsiteY148" fmla="*/ 1448891 h 4535751"/>
                <a:gd name="connsiteX149" fmla="*/ 5911170 w 6337749"/>
                <a:gd name="connsiteY149" fmla="*/ 1442541 h 4535751"/>
                <a:gd name="connsiteX150" fmla="*/ 5854020 w 6337749"/>
                <a:gd name="connsiteY150" fmla="*/ 1429841 h 4535751"/>
                <a:gd name="connsiteX151" fmla="*/ 5834970 w 6337749"/>
                <a:gd name="connsiteY151" fmla="*/ 1423491 h 4535751"/>
                <a:gd name="connsiteX152" fmla="*/ 5657170 w 6337749"/>
                <a:gd name="connsiteY152" fmla="*/ 1436191 h 4535751"/>
                <a:gd name="connsiteX153" fmla="*/ 5428570 w 6337749"/>
                <a:gd name="connsiteY153" fmla="*/ 1544141 h 4535751"/>
                <a:gd name="connsiteX154" fmla="*/ 5307920 w 6337749"/>
                <a:gd name="connsiteY154" fmla="*/ 1591766 h 4535751"/>
                <a:gd name="connsiteX155" fmla="*/ 5145995 w 6337749"/>
                <a:gd name="connsiteY155" fmla="*/ 1547316 h 4535751"/>
                <a:gd name="connsiteX156" fmla="*/ 5031695 w 6337749"/>
                <a:gd name="connsiteY156" fmla="*/ 1512391 h 4535751"/>
                <a:gd name="connsiteX157" fmla="*/ 4932838 w 6337749"/>
                <a:gd name="connsiteY157" fmla="*/ 1452068 h 4535751"/>
                <a:gd name="connsiteX158" fmla="*/ 4850288 w 6337749"/>
                <a:gd name="connsiteY158" fmla="*/ 1442543 h 4535751"/>
                <a:gd name="connsiteX159" fmla="*/ 4789963 w 6337749"/>
                <a:gd name="connsiteY159" fmla="*/ 1436193 h 4535751"/>
                <a:gd name="connsiteX160" fmla="*/ 4695145 w 6337749"/>
                <a:gd name="connsiteY160" fmla="*/ 1499691 h 4535751"/>
                <a:gd name="connsiteX161" fmla="*/ 4571320 w 6337749"/>
                <a:gd name="connsiteY161" fmla="*/ 1490166 h 4535751"/>
                <a:gd name="connsiteX162" fmla="*/ 4491945 w 6337749"/>
                <a:gd name="connsiteY162" fmla="*/ 1464766 h 4535751"/>
                <a:gd name="connsiteX163" fmla="*/ 4422095 w 6337749"/>
                <a:gd name="connsiteY163" fmla="*/ 1474291 h 4535751"/>
                <a:gd name="connsiteX164" fmla="*/ 4317320 w 6337749"/>
                <a:gd name="connsiteY164" fmla="*/ 1407616 h 4535751"/>
                <a:gd name="connsiteX165" fmla="*/ 4241120 w 6337749"/>
                <a:gd name="connsiteY165" fmla="*/ 1423491 h 4535751"/>
                <a:gd name="connsiteX166" fmla="*/ 4136345 w 6337749"/>
                <a:gd name="connsiteY166" fmla="*/ 1366341 h 4535751"/>
                <a:gd name="connsiteX167" fmla="*/ 4050620 w 6337749"/>
                <a:gd name="connsiteY167" fmla="*/ 1309191 h 4535751"/>
                <a:gd name="connsiteX168" fmla="*/ 3993470 w 6337749"/>
                <a:gd name="connsiteY168" fmla="*/ 1242516 h 4535751"/>
                <a:gd name="connsiteX169" fmla="*/ 3844245 w 6337749"/>
                <a:gd name="connsiteY169" fmla="*/ 1286966 h 4535751"/>
                <a:gd name="connsiteX170" fmla="*/ 3714070 w 6337749"/>
                <a:gd name="connsiteY170" fmla="*/ 1271091 h 4535751"/>
                <a:gd name="connsiteX171" fmla="*/ 3618820 w 6337749"/>
                <a:gd name="connsiteY171" fmla="*/ 1255216 h 4535751"/>
                <a:gd name="connsiteX172" fmla="*/ 3539445 w 6337749"/>
                <a:gd name="connsiteY172" fmla="*/ 1277441 h 4535751"/>
                <a:gd name="connsiteX173" fmla="*/ 3453720 w 6337749"/>
                <a:gd name="connsiteY173" fmla="*/ 1404441 h 4535751"/>
                <a:gd name="connsiteX174" fmla="*/ 3481863 w 6337749"/>
                <a:gd name="connsiteY174" fmla="*/ 1499693 h 4535751"/>
                <a:gd name="connsiteX175" fmla="*/ 3431495 w 6337749"/>
                <a:gd name="connsiteY175" fmla="*/ 1506041 h 4535751"/>
                <a:gd name="connsiteX176" fmla="*/ 3323545 w 6337749"/>
                <a:gd name="connsiteY176" fmla="*/ 1563191 h 4535751"/>
                <a:gd name="connsiteX177" fmla="*/ 3247345 w 6337749"/>
                <a:gd name="connsiteY177" fmla="*/ 1521916 h 4535751"/>
                <a:gd name="connsiteX178" fmla="*/ 3196545 w 6337749"/>
                <a:gd name="connsiteY178" fmla="*/ 1477466 h 4535751"/>
                <a:gd name="connsiteX179" fmla="*/ 3142570 w 6337749"/>
                <a:gd name="connsiteY179" fmla="*/ 1429841 h 4535751"/>
                <a:gd name="connsiteX180" fmla="*/ 3123520 w 6337749"/>
                <a:gd name="connsiteY180" fmla="*/ 1410791 h 4535751"/>
                <a:gd name="connsiteX181" fmla="*/ 3117170 w 6337749"/>
                <a:gd name="connsiteY181" fmla="*/ 1439366 h 4535751"/>
                <a:gd name="connsiteX182" fmla="*/ 3094945 w 6337749"/>
                <a:gd name="connsiteY182" fmla="*/ 1413966 h 4535751"/>
                <a:gd name="connsiteX183" fmla="*/ 3060020 w 6337749"/>
                <a:gd name="connsiteY183" fmla="*/ 1394916 h 4535751"/>
                <a:gd name="connsiteX184" fmla="*/ 3044145 w 6337749"/>
                <a:gd name="connsiteY184" fmla="*/ 1359991 h 4535751"/>
                <a:gd name="connsiteX185" fmla="*/ 3009220 w 6337749"/>
                <a:gd name="connsiteY185" fmla="*/ 1321891 h 4535751"/>
                <a:gd name="connsiteX186" fmla="*/ 2983820 w 6337749"/>
                <a:gd name="connsiteY186" fmla="*/ 1271091 h 4535751"/>
                <a:gd name="connsiteX187" fmla="*/ 2996520 w 6337749"/>
                <a:gd name="connsiteY187" fmla="*/ 1232991 h 4535751"/>
                <a:gd name="connsiteX188" fmla="*/ 2977470 w 6337749"/>
                <a:gd name="connsiteY188" fmla="*/ 1213941 h 4535751"/>
                <a:gd name="connsiteX189" fmla="*/ 2952070 w 6337749"/>
                <a:gd name="connsiteY189" fmla="*/ 1194891 h 4535751"/>
                <a:gd name="connsiteX190" fmla="*/ 2933020 w 6337749"/>
                <a:gd name="connsiteY190" fmla="*/ 1169491 h 4535751"/>
                <a:gd name="connsiteX191" fmla="*/ 2901270 w 6337749"/>
                <a:gd name="connsiteY191" fmla="*/ 1166316 h 4535751"/>
                <a:gd name="connsiteX192" fmla="*/ 2828245 w 6337749"/>
                <a:gd name="connsiteY192" fmla="*/ 1102816 h 4535751"/>
                <a:gd name="connsiteX193" fmla="*/ 2790145 w 6337749"/>
                <a:gd name="connsiteY193" fmla="*/ 1086941 h 4535751"/>
                <a:gd name="connsiteX194" fmla="*/ 2752045 w 6337749"/>
                <a:gd name="connsiteY194" fmla="*/ 1052016 h 4535751"/>
                <a:gd name="connsiteX195" fmla="*/ 2767920 w 6337749"/>
                <a:gd name="connsiteY195" fmla="*/ 1004391 h 4535751"/>
                <a:gd name="connsiteX196" fmla="*/ 2723470 w 6337749"/>
                <a:gd name="connsiteY196" fmla="*/ 966291 h 4535751"/>
                <a:gd name="connsiteX197" fmla="*/ 2685370 w 6337749"/>
                <a:gd name="connsiteY197" fmla="*/ 928191 h 4535751"/>
                <a:gd name="connsiteX198" fmla="*/ 2666320 w 6337749"/>
                <a:gd name="connsiteY198" fmla="*/ 915491 h 4535751"/>
                <a:gd name="connsiteX199" fmla="*/ 2621870 w 6337749"/>
                <a:gd name="connsiteY199" fmla="*/ 871041 h 4535751"/>
                <a:gd name="connsiteX200" fmla="*/ 2596470 w 6337749"/>
                <a:gd name="connsiteY200" fmla="*/ 832941 h 4535751"/>
                <a:gd name="connsiteX201" fmla="*/ 2564720 w 6337749"/>
                <a:gd name="connsiteY201" fmla="*/ 801191 h 4535751"/>
                <a:gd name="connsiteX202" fmla="*/ 2552020 w 6337749"/>
                <a:gd name="connsiteY202" fmla="*/ 782141 h 4535751"/>
                <a:gd name="connsiteX203" fmla="*/ 2488520 w 6337749"/>
                <a:gd name="connsiteY203" fmla="*/ 744041 h 4535751"/>
                <a:gd name="connsiteX204" fmla="*/ 2469470 w 6337749"/>
                <a:gd name="connsiteY204" fmla="*/ 724991 h 4535751"/>
                <a:gd name="connsiteX205" fmla="*/ 2418670 w 6337749"/>
                <a:gd name="connsiteY205" fmla="*/ 693241 h 4535751"/>
                <a:gd name="connsiteX206" fmla="*/ 2342470 w 6337749"/>
                <a:gd name="connsiteY206" fmla="*/ 642441 h 4535751"/>
                <a:gd name="connsiteX207" fmla="*/ 2298020 w 6337749"/>
                <a:gd name="connsiteY207" fmla="*/ 585291 h 4535751"/>
                <a:gd name="connsiteX208" fmla="*/ 2259920 w 6337749"/>
                <a:gd name="connsiteY208" fmla="*/ 547191 h 4535751"/>
                <a:gd name="connsiteX209" fmla="*/ 2234520 w 6337749"/>
                <a:gd name="connsiteY209" fmla="*/ 496391 h 4535751"/>
                <a:gd name="connsiteX210" fmla="*/ 2190070 w 6337749"/>
                <a:gd name="connsiteY210" fmla="*/ 350341 h 4535751"/>
                <a:gd name="connsiteX211" fmla="*/ 2177370 w 6337749"/>
                <a:gd name="connsiteY211" fmla="*/ 331291 h 4535751"/>
                <a:gd name="connsiteX212" fmla="*/ 2171020 w 6337749"/>
                <a:gd name="connsiteY212" fmla="*/ 312241 h 4535751"/>
                <a:gd name="connsiteX213" fmla="*/ 2145620 w 6337749"/>
                <a:gd name="connsiteY213" fmla="*/ 274141 h 4535751"/>
                <a:gd name="connsiteX214" fmla="*/ 2088470 w 6337749"/>
                <a:gd name="connsiteY214" fmla="*/ 134441 h 4535751"/>
                <a:gd name="connsiteX215" fmla="*/ 2063070 w 6337749"/>
                <a:gd name="connsiteY215" fmla="*/ 96341 h 4535751"/>
                <a:gd name="connsiteX216" fmla="*/ 2037670 w 6337749"/>
                <a:gd name="connsiteY216" fmla="*/ 89991 h 4535751"/>
                <a:gd name="connsiteX217" fmla="*/ 1967820 w 6337749"/>
                <a:gd name="connsiteY217" fmla="*/ 58241 h 4535751"/>
                <a:gd name="connsiteX218" fmla="*/ 1948770 w 6337749"/>
                <a:gd name="connsiteY218" fmla="*/ 45541 h 4535751"/>
                <a:gd name="connsiteX219" fmla="*/ 1650320 w 6337749"/>
                <a:gd name="connsiteY219" fmla="*/ 26491 h 4535751"/>
                <a:gd name="connsiteX220" fmla="*/ 729570 w 6337749"/>
                <a:gd name="connsiteY220" fmla="*/ 13791 h 4535751"/>
                <a:gd name="connsiteX221" fmla="*/ 469220 w 6337749"/>
                <a:gd name="connsiteY221" fmla="*/ 1091 h 4535751"/>
                <a:gd name="connsiteX222" fmla="*/ 418420 w 6337749"/>
                <a:gd name="connsiteY222" fmla="*/ 20141 h 4535751"/>
                <a:gd name="connsiteX223" fmla="*/ 100920 w 6337749"/>
                <a:gd name="connsiteY223" fmla="*/ 20141 h 4535751"/>
                <a:gd name="connsiteX224" fmla="*/ 12020 w 6337749"/>
                <a:gd name="connsiteY224" fmla="*/ 64591 h 4535751"/>
                <a:gd name="connsiteX225" fmla="*/ 9639 w 6337749"/>
                <a:gd name="connsiteY225" fmla="*/ 238422 h 4535751"/>
                <a:gd name="connsiteX226" fmla="*/ 907 w 6337749"/>
                <a:gd name="connsiteY226" fmla="*/ 459084 h 4535751"/>
                <a:gd name="connsiteX0" fmla="*/ 3183 w 6334468"/>
                <a:gd name="connsiteY0" fmla="*/ 461466 h 4535751"/>
                <a:gd name="connsiteX1" fmla="*/ 3977 w 6334468"/>
                <a:gd name="connsiteY1" fmla="*/ 928191 h 4535751"/>
                <a:gd name="connsiteX2" fmla="*/ 7 w 6334468"/>
                <a:gd name="connsiteY2" fmla="*/ 1323478 h 4535751"/>
                <a:gd name="connsiteX3" fmla="*/ 3545 w 6334468"/>
                <a:gd name="connsiteY3" fmla="*/ 1629074 h 4535751"/>
                <a:gd name="connsiteX4" fmla="*/ 2389 w 6334468"/>
                <a:gd name="connsiteY4" fmla="*/ 1848941 h 4535751"/>
                <a:gd name="connsiteX5" fmla="*/ 8 w 6334468"/>
                <a:gd name="connsiteY5" fmla="*/ 2653804 h 4535751"/>
                <a:gd name="connsiteX6" fmla="*/ 1595 w 6334468"/>
                <a:gd name="connsiteY6" fmla="*/ 2890341 h 4535751"/>
                <a:gd name="connsiteX7" fmla="*/ 801 w 6334468"/>
                <a:gd name="connsiteY7" fmla="*/ 3131641 h 4535751"/>
                <a:gd name="connsiteX8" fmla="*/ 2389 w 6334468"/>
                <a:gd name="connsiteY8" fmla="*/ 3669804 h 4535751"/>
                <a:gd name="connsiteX9" fmla="*/ 32551 w 6334468"/>
                <a:gd name="connsiteY9" fmla="*/ 3692822 h 4535751"/>
                <a:gd name="connsiteX10" fmla="*/ 65889 w 6334468"/>
                <a:gd name="connsiteY10" fmla="*/ 3722191 h 4535751"/>
                <a:gd name="connsiteX11" fmla="*/ 103989 w 6334468"/>
                <a:gd name="connsiteY11" fmla="*/ 3734891 h 4535751"/>
                <a:gd name="connsiteX12" fmla="*/ 173839 w 6334468"/>
                <a:gd name="connsiteY12" fmla="*/ 3766641 h 4535751"/>
                <a:gd name="connsiteX13" fmla="*/ 250039 w 6334468"/>
                <a:gd name="connsiteY13" fmla="*/ 3823791 h 4535751"/>
                <a:gd name="connsiteX14" fmla="*/ 269089 w 6334468"/>
                <a:gd name="connsiteY14" fmla="*/ 3836491 h 4535751"/>
                <a:gd name="connsiteX15" fmla="*/ 281789 w 6334468"/>
                <a:gd name="connsiteY15" fmla="*/ 3855541 h 4535751"/>
                <a:gd name="connsiteX16" fmla="*/ 301633 w 6334468"/>
                <a:gd name="connsiteY16" fmla="*/ 3872210 h 4535751"/>
                <a:gd name="connsiteX17" fmla="*/ 340527 w 6334468"/>
                <a:gd name="connsiteY17" fmla="*/ 3899198 h 4535751"/>
                <a:gd name="connsiteX18" fmla="*/ 388152 w 6334468"/>
                <a:gd name="connsiteY18" fmla="*/ 3961110 h 4535751"/>
                <a:gd name="connsiteX19" fmla="*/ 375451 w 6334468"/>
                <a:gd name="connsiteY19" fmla="*/ 3993653 h 4535751"/>
                <a:gd name="connsiteX20" fmla="*/ 391688 w 6334468"/>
                <a:gd name="connsiteY20" fmla="*/ 4046043 h 4535751"/>
                <a:gd name="connsiteX21" fmla="*/ 436932 w 6334468"/>
                <a:gd name="connsiteY21" fmla="*/ 4012706 h 4535751"/>
                <a:gd name="connsiteX22" fmla="*/ 479433 w 6334468"/>
                <a:gd name="connsiteY22" fmla="*/ 4032547 h 4535751"/>
                <a:gd name="connsiteX23" fmla="*/ 515945 w 6334468"/>
                <a:gd name="connsiteY23" fmla="*/ 4084141 h 4535751"/>
                <a:gd name="connsiteX24" fmla="*/ 553614 w 6334468"/>
                <a:gd name="connsiteY24" fmla="*/ 4060330 h 4535751"/>
                <a:gd name="connsiteX25" fmla="*/ 585002 w 6334468"/>
                <a:gd name="connsiteY25" fmla="*/ 4055566 h 4535751"/>
                <a:gd name="connsiteX26" fmla="*/ 615958 w 6334468"/>
                <a:gd name="connsiteY26" fmla="*/ 4041278 h 4535751"/>
                <a:gd name="connsiteX27" fmla="*/ 579806 w 6334468"/>
                <a:gd name="connsiteY27" fmla="*/ 4012706 h 4535751"/>
                <a:gd name="connsiteX28" fmla="*/ 573889 w 6334468"/>
                <a:gd name="connsiteY28" fmla="*/ 3958728 h 4535751"/>
                <a:gd name="connsiteX29" fmla="*/ 677076 w 6334468"/>
                <a:gd name="connsiteY29" fmla="*/ 3892847 h 4535751"/>
                <a:gd name="connsiteX30" fmla="*/ 785026 w 6334468"/>
                <a:gd name="connsiteY30" fmla="*/ 3892847 h 4535751"/>
                <a:gd name="connsiteX31" fmla="*/ 890595 w 6334468"/>
                <a:gd name="connsiteY31" fmla="*/ 3941266 h 4535751"/>
                <a:gd name="connsiteX32" fmla="*/ 971558 w 6334468"/>
                <a:gd name="connsiteY32" fmla="*/ 3991272 h 4535751"/>
                <a:gd name="connsiteX33" fmla="*/ 1050139 w 6334468"/>
                <a:gd name="connsiteY33" fmla="*/ 4040485 h 4535751"/>
                <a:gd name="connsiteX34" fmla="*/ 1077127 w 6334468"/>
                <a:gd name="connsiteY34" fmla="*/ 4041278 h 4535751"/>
                <a:gd name="connsiteX35" fmla="*/ 1124751 w 6334468"/>
                <a:gd name="connsiteY35" fmla="*/ 4025403 h 4535751"/>
                <a:gd name="connsiteX36" fmla="*/ 1201745 w 6334468"/>
                <a:gd name="connsiteY36" fmla="*/ 3996829 h 4535751"/>
                <a:gd name="connsiteX37" fmla="*/ 1327157 w 6334468"/>
                <a:gd name="connsiteY37" fmla="*/ 4030166 h 4535751"/>
                <a:gd name="connsiteX38" fmla="*/ 1409708 w 6334468"/>
                <a:gd name="connsiteY38" fmla="*/ 4088904 h 4535751"/>
                <a:gd name="connsiteX39" fmla="*/ 1454952 w 6334468"/>
                <a:gd name="connsiteY39" fmla="*/ 4128591 h 4535751"/>
                <a:gd name="connsiteX40" fmla="*/ 1539883 w 6334468"/>
                <a:gd name="connsiteY40" fmla="*/ 4184154 h 4535751"/>
                <a:gd name="connsiteX41" fmla="*/ 1589095 w 6334468"/>
                <a:gd name="connsiteY41" fmla="*/ 4239716 h 4535751"/>
                <a:gd name="connsiteX42" fmla="*/ 1686726 w 6334468"/>
                <a:gd name="connsiteY42" fmla="*/ 4276229 h 4535751"/>
                <a:gd name="connsiteX43" fmla="*/ 1786738 w 6334468"/>
                <a:gd name="connsiteY43" fmla="*/ 4304010 h 4535751"/>
                <a:gd name="connsiteX44" fmla="*/ 1851033 w 6334468"/>
                <a:gd name="connsiteY44" fmla="*/ 4349253 h 4535751"/>
                <a:gd name="connsiteX45" fmla="*/ 1896276 w 6334468"/>
                <a:gd name="connsiteY45" fmla="*/ 4373860 h 4535751"/>
                <a:gd name="connsiteX46" fmla="*/ 1928820 w 6334468"/>
                <a:gd name="connsiteY46" fmla="*/ 4402435 h 4535751"/>
                <a:gd name="connsiteX47" fmla="*/ 2097889 w 6334468"/>
                <a:gd name="connsiteY47" fmla="*/ 4447678 h 4535751"/>
                <a:gd name="connsiteX48" fmla="*/ 2189964 w 6334468"/>
                <a:gd name="connsiteY48" fmla="*/ 4527053 h 4535751"/>
                <a:gd name="connsiteX49" fmla="*/ 2246682 w 6334468"/>
                <a:gd name="connsiteY49" fmla="*/ 4531818 h 4535751"/>
                <a:gd name="connsiteX50" fmla="*/ 2272876 w 6334468"/>
                <a:gd name="connsiteY50" fmla="*/ 4498480 h 4535751"/>
                <a:gd name="connsiteX51" fmla="*/ 2298708 w 6334468"/>
                <a:gd name="connsiteY51" fmla="*/ 4478635 h 4535751"/>
                <a:gd name="connsiteX52" fmla="*/ 2368557 w 6334468"/>
                <a:gd name="connsiteY52" fmla="*/ 4398466 h 4535751"/>
                <a:gd name="connsiteX53" fmla="*/ 2463808 w 6334468"/>
                <a:gd name="connsiteY53" fmla="*/ 4357191 h 4535751"/>
                <a:gd name="connsiteX54" fmla="*/ 2572913 w 6334468"/>
                <a:gd name="connsiteY54" fmla="*/ 4236544 h 4535751"/>
                <a:gd name="connsiteX55" fmla="*/ 2643989 w 6334468"/>
                <a:gd name="connsiteY55" fmla="*/ 4139704 h 4535751"/>
                <a:gd name="connsiteX56" fmla="*/ 2757495 w 6334468"/>
                <a:gd name="connsiteY56" fmla="*/ 4075410 h 4535751"/>
                <a:gd name="connsiteX57" fmla="*/ 2888464 w 6334468"/>
                <a:gd name="connsiteY57" fmla="*/ 3997622 h 4535751"/>
                <a:gd name="connsiteX58" fmla="*/ 2977364 w 6334468"/>
                <a:gd name="connsiteY58" fmla="*/ 3935710 h 4535751"/>
                <a:gd name="connsiteX59" fmla="*/ 3056739 w 6334468"/>
                <a:gd name="connsiteY59" fmla="*/ 3920629 h 4535751"/>
                <a:gd name="connsiteX60" fmla="*/ 3132939 w 6334468"/>
                <a:gd name="connsiteY60" fmla="*/ 3931741 h 4535751"/>
                <a:gd name="connsiteX61" fmla="*/ 3218664 w 6334468"/>
                <a:gd name="connsiteY61" fmla="*/ 3918247 h 4535751"/>
                <a:gd name="connsiteX62" fmla="*/ 3209139 w 6334468"/>
                <a:gd name="connsiteY62" fmla="*/ 3887291 h 4535751"/>
                <a:gd name="connsiteX63" fmla="*/ 3221839 w 6334468"/>
                <a:gd name="connsiteY63" fmla="*/ 3868241 h 4535751"/>
                <a:gd name="connsiteX64" fmla="*/ 3247239 w 6334468"/>
                <a:gd name="connsiteY64" fmla="*/ 3849191 h 4535751"/>
                <a:gd name="connsiteX65" fmla="*/ 3219457 w 6334468"/>
                <a:gd name="connsiteY65" fmla="*/ 3725366 h 4535751"/>
                <a:gd name="connsiteX66" fmla="*/ 3104364 w 6334468"/>
                <a:gd name="connsiteY66" fmla="*/ 3747591 h 4535751"/>
                <a:gd name="connsiteX67" fmla="*/ 3011857 w 6334468"/>
                <a:gd name="connsiteY67" fmla="*/ 3782518 h 4535751"/>
                <a:gd name="connsiteX68" fmla="*/ 2993239 w 6334468"/>
                <a:gd name="connsiteY68" fmla="*/ 3731716 h 4535751"/>
                <a:gd name="connsiteX69" fmla="*/ 3082139 w 6334468"/>
                <a:gd name="connsiteY69" fmla="*/ 3690441 h 4535751"/>
                <a:gd name="connsiteX70" fmla="*/ 3145639 w 6334468"/>
                <a:gd name="connsiteY70" fmla="*/ 3623766 h 4535751"/>
                <a:gd name="connsiteX71" fmla="*/ 3196439 w 6334468"/>
                <a:gd name="connsiteY71" fmla="*/ 3595191 h 4535751"/>
                <a:gd name="connsiteX72" fmla="*/ 3253589 w 6334468"/>
                <a:gd name="connsiteY72" fmla="*/ 3544391 h 4535751"/>
                <a:gd name="connsiteX73" fmla="*/ 3301214 w 6334468"/>
                <a:gd name="connsiteY73" fmla="*/ 3534866 h 4535751"/>
                <a:gd name="connsiteX74" fmla="*/ 3332964 w 6334468"/>
                <a:gd name="connsiteY74" fmla="*/ 3490416 h 4535751"/>
                <a:gd name="connsiteX75" fmla="*/ 3412339 w 6334468"/>
                <a:gd name="connsiteY75" fmla="*/ 3461841 h 4535751"/>
                <a:gd name="connsiteX76" fmla="*/ 3437739 w 6334468"/>
                <a:gd name="connsiteY76" fmla="*/ 3398341 h 4535751"/>
                <a:gd name="connsiteX77" fmla="*/ 3485364 w 6334468"/>
                <a:gd name="connsiteY77" fmla="*/ 3398341 h 4535751"/>
                <a:gd name="connsiteX78" fmla="*/ 3574264 w 6334468"/>
                <a:gd name="connsiteY78" fmla="*/ 3347541 h 4535751"/>
                <a:gd name="connsiteX79" fmla="*/ 3644114 w 6334468"/>
                <a:gd name="connsiteY79" fmla="*/ 3328491 h 4535751"/>
                <a:gd name="connsiteX80" fmla="*/ 3713964 w 6334468"/>
                <a:gd name="connsiteY80" fmla="*/ 3312616 h 4535751"/>
                <a:gd name="connsiteX81" fmla="*/ 3767939 w 6334468"/>
                <a:gd name="connsiteY81" fmla="*/ 3274516 h 4535751"/>
                <a:gd name="connsiteX82" fmla="*/ 3767939 w 6334468"/>
                <a:gd name="connsiteY82" fmla="*/ 3220541 h 4535751"/>
                <a:gd name="connsiteX83" fmla="*/ 3786557 w 6334468"/>
                <a:gd name="connsiteY83" fmla="*/ 3131643 h 4535751"/>
                <a:gd name="connsiteX84" fmla="*/ 3733014 w 6334468"/>
                <a:gd name="connsiteY84" fmla="*/ 3099891 h 4535751"/>
                <a:gd name="connsiteX85" fmla="*/ 3669514 w 6334468"/>
                <a:gd name="connsiteY85" fmla="*/ 3045916 h 4535751"/>
                <a:gd name="connsiteX86" fmla="*/ 3723489 w 6334468"/>
                <a:gd name="connsiteY86" fmla="*/ 2928441 h 4535751"/>
                <a:gd name="connsiteX87" fmla="*/ 3698089 w 6334468"/>
                <a:gd name="connsiteY87" fmla="*/ 2896691 h 4535751"/>
                <a:gd name="connsiteX88" fmla="*/ 3647289 w 6334468"/>
                <a:gd name="connsiteY88" fmla="*/ 2833191 h 4535751"/>
                <a:gd name="connsiteX89" fmla="*/ 3634589 w 6334468"/>
                <a:gd name="connsiteY89" fmla="*/ 2814141 h 4535751"/>
                <a:gd name="connsiteX90" fmla="*/ 3652051 w 6334468"/>
                <a:gd name="connsiteY90" fmla="*/ 2767310 h 4535751"/>
                <a:gd name="connsiteX91" fmla="*/ 3703646 w 6334468"/>
                <a:gd name="connsiteY91" fmla="*/ 2687142 h 4535751"/>
                <a:gd name="connsiteX92" fmla="*/ 3718726 w 6334468"/>
                <a:gd name="connsiteY92" fmla="*/ 2641897 h 4535751"/>
                <a:gd name="connsiteX93" fmla="*/ 3820326 w 6334468"/>
                <a:gd name="connsiteY93" fmla="*/ 2628404 h 4535751"/>
                <a:gd name="connsiteX94" fmla="*/ 3886208 w 6334468"/>
                <a:gd name="connsiteY94" fmla="*/ 2560141 h 4535751"/>
                <a:gd name="connsiteX95" fmla="*/ 3918320 w 6334468"/>
                <a:gd name="connsiteY95" fmla="*/ 2564906 h 4535751"/>
                <a:gd name="connsiteX96" fmla="*/ 3975902 w 6334468"/>
                <a:gd name="connsiteY96" fmla="*/ 2495848 h 4535751"/>
                <a:gd name="connsiteX97" fmla="*/ 4060833 w 6334468"/>
                <a:gd name="connsiteY97" fmla="*/ 2480766 h 4535751"/>
                <a:gd name="connsiteX98" fmla="*/ 4098933 w 6334468"/>
                <a:gd name="connsiteY98" fmla="*/ 2503785 h 4535751"/>
                <a:gd name="connsiteX99" fmla="*/ 4184658 w 6334468"/>
                <a:gd name="connsiteY99" fmla="*/ 2636340 h 4535751"/>
                <a:gd name="connsiteX100" fmla="*/ 4281496 w 6334468"/>
                <a:gd name="connsiteY100" fmla="*/ 2665709 h 4535751"/>
                <a:gd name="connsiteX101" fmla="*/ 4257683 w 6334468"/>
                <a:gd name="connsiteY101" fmla="*/ 2748260 h 4535751"/>
                <a:gd name="connsiteX102" fmla="*/ 4344995 w 6334468"/>
                <a:gd name="connsiteY102" fmla="*/ 2795091 h 4535751"/>
                <a:gd name="connsiteX103" fmla="*/ 4404527 w 6334468"/>
                <a:gd name="connsiteY103" fmla="*/ 2847478 h 4535751"/>
                <a:gd name="connsiteX104" fmla="*/ 4424370 w 6334468"/>
                <a:gd name="connsiteY104" fmla="*/ 2954635 h 4535751"/>
                <a:gd name="connsiteX105" fmla="*/ 4476758 w 6334468"/>
                <a:gd name="connsiteY105" fmla="*/ 3034804 h 4535751"/>
                <a:gd name="connsiteX106" fmla="*/ 4522795 w 6334468"/>
                <a:gd name="connsiteY106" fmla="*/ 3091953 h 4535751"/>
                <a:gd name="connsiteX107" fmla="*/ 4535857 w 6334468"/>
                <a:gd name="connsiteY107" fmla="*/ 3153868 h 4535751"/>
                <a:gd name="connsiteX108" fmla="*/ 4580307 w 6334468"/>
                <a:gd name="connsiteY108" fmla="*/ 3207843 h 4535751"/>
                <a:gd name="connsiteX109" fmla="*/ 4618407 w 6334468"/>
                <a:gd name="connsiteY109" fmla="*/ 3204668 h 4535751"/>
                <a:gd name="connsiteX110" fmla="*/ 4719646 w 6334468"/>
                <a:gd name="connsiteY110" fmla="*/ 3203872 h 4535751"/>
                <a:gd name="connsiteX111" fmla="*/ 4793464 w 6334468"/>
                <a:gd name="connsiteY111" fmla="*/ 3077666 h 4535751"/>
                <a:gd name="connsiteX112" fmla="*/ 4860139 w 6334468"/>
                <a:gd name="connsiteY112" fmla="*/ 2912566 h 4535751"/>
                <a:gd name="connsiteX113" fmla="*/ 4895064 w 6334468"/>
                <a:gd name="connsiteY113" fmla="*/ 2772866 h 4535751"/>
                <a:gd name="connsiteX114" fmla="*/ 4945864 w 6334468"/>
                <a:gd name="connsiteY114" fmla="*/ 2703016 h 4535751"/>
                <a:gd name="connsiteX115" fmla="*/ 5018889 w 6334468"/>
                <a:gd name="connsiteY115" fmla="*/ 2722066 h 4535751"/>
                <a:gd name="connsiteX116" fmla="*/ 5076039 w 6334468"/>
                <a:gd name="connsiteY116" fmla="*/ 2753816 h 4535751"/>
                <a:gd name="connsiteX117" fmla="*/ 5155414 w 6334468"/>
                <a:gd name="connsiteY117" fmla="*/ 2795091 h 4535751"/>
                <a:gd name="connsiteX118" fmla="*/ 5336389 w 6334468"/>
                <a:gd name="connsiteY118" fmla="*/ 2836366 h 4535751"/>
                <a:gd name="connsiteX119" fmla="*/ 5482007 w 6334468"/>
                <a:gd name="connsiteY119" fmla="*/ 2893518 h 4535751"/>
                <a:gd name="connsiteX120" fmla="*/ 5549114 w 6334468"/>
                <a:gd name="connsiteY120" fmla="*/ 2842716 h 4535751"/>
                <a:gd name="connsiteX121" fmla="*/ 5501489 w 6334468"/>
                <a:gd name="connsiteY121" fmla="*/ 2728416 h 4535751"/>
                <a:gd name="connsiteX122" fmla="*/ 5536414 w 6334468"/>
                <a:gd name="connsiteY122" fmla="*/ 2687141 h 4535751"/>
                <a:gd name="connsiteX123" fmla="*/ 5574082 w 6334468"/>
                <a:gd name="connsiteY123" fmla="*/ 2680793 h 4535751"/>
                <a:gd name="connsiteX124" fmla="*/ 5555032 w 6334468"/>
                <a:gd name="connsiteY124" fmla="*/ 2636343 h 4535751"/>
                <a:gd name="connsiteX125" fmla="*/ 5460214 w 6334468"/>
                <a:gd name="connsiteY125" fmla="*/ 2598241 h 4535751"/>
                <a:gd name="connsiteX126" fmla="*/ 5463389 w 6334468"/>
                <a:gd name="connsiteY126" fmla="*/ 2534741 h 4535751"/>
                <a:gd name="connsiteX127" fmla="*/ 5549114 w 6334468"/>
                <a:gd name="connsiteY127" fmla="*/ 2436316 h 4535751"/>
                <a:gd name="connsiteX128" fmla="*/ 5495139 w 6334468"/>
                <a:gd name="connsiteY128" fmla="*/ 2356941 h 4535751"/>
                <a:gd name="connsiteX129" fmla="*/ 5514189 w 6334468"/>
                <a:gd name="connsiteY129" fmla="*/ 2315666 h 4535751"/>
                <a:gd name="connsiteX130" fmla="*/ 5574514 w 6334468"/>
                <a:gd name="connsiteY130" fmla="*/ 2302966 h 4535751"/>
                <a:gd name="connsiteX131" fmla="*/ 5685639 w 6334468"/>
                <a:gd name="connsiteY131" fmla="*/ 2331541 h 4535751"/>
                <a:gd name="connsiteX132" fmla="*/ 5806289 w 6334468"/>
                <a:gd name="connsiteY132" fmla="*/ 2299791 h 4535751"/>
                <a:gd name="connsiteX133" fmla="*/ 6034889 w 6334468"/>
                <a:gd name="connsiteY133" fmla="*/ 2312491 h 4535751"/>
                <a:gd name="connsiteX134" fmla="*/ 6193639 w 6334468"/>
                <a:gd name="connsiteY134" fmla="*/ 2331541 h 4535751"/>
                <a:gd name="connsiteX135" fmla="*/ 6301589 w 6334468"/>
                <a:gd name="connsiteY135" fmla="*/ 2325191 h 4535751"/>
                <a:gd name="connsiteX136" fmla="*/ 6333339 w 6334468"/>
                <a:gd name="connsiteY136" fmla="*/ 2236291 h 4535751"/>
                <a:gd name="connsiteX137" fmla="*/ 6269839 w 6334468"/>
                <a:gd name="connsiteY137" fmla="*/ 2102941 h 4535751"/>
                <a:gd name="connsiteX138" fmla="*/ 6263489 w 6334468"/>
                <a:gd name="connsiteY138" fmla="*/ 2033091 h 4535751"/>
                <a:gd name="connsiteX139" fmla="*/ 6244439 w 6334468"/>
                <a:gd name="connsiteY139" fmla="*/ 1969591 h 4535751"/>
                <a:gd name="connsiteX140" fmla="*/ 6231739 w 6334468"/>
                <a:gd name="connsiteY140" fmla="*/ 1937841 h 4535751"/>
                <a:gd name="connsiteX141" fmla="*/ 6212689 w 6334468"/>
                <a:gd name="connsiteY141" fmla="*/ 1899741 h 4535751"/>
                <a:gd name="connsiteX142" fmla="*/ 6206339 w 6334468"/>
                <a:gd name="connsiteY142" fmla="*/ 1874341 h 4535751"/>
                <a:gd name="connsiteX143" fmla="*/ 6219039 w 6334468"/>
                <a:gd name="connsiteY143" fmla="*/ 1753691 h 4535751"/>
                <a:gd name="connsiteX144" fmla="*/ 6193639 w 6334468"/>
                <a:gd name="connsiteY144" fmla="*/ 1677491 h 4535751"/>
                <a:gd name="connsiteX145" fmla="*/ 6174589 w 6334468"/>
                <a:gd name="connsiteY145" fmla="*/ 1569541 h 4535751"/>
                <a:gd name="connsiteX146" fmla="*/ 6022189 w 6334468"/>
                <a:gd name="connsiteY146" fmla="*/ 1474291 h 4535751"/>
                <a:gd name="connsiteX147" fmla="*/ 5965039 w 6334468"/>
                <a:gd name="connsiteY147" fmla="*/ 1461591 h 4535751"/>
                <a:gd name="connsiteX148" fmla="*/ 5926939 w 6334468"/>
                <a:gd name="connsiteY148" fmla="*/ 1448891 h 4535751"/>
                <a:gd name="connsiteX149" fmla="*/ 5907889 w 6334468"/>
                <a:gd name="connsiteY149" fmla="*/ 1442541 h 4535751"/>
                <a:gd name="connsiteX150" fmla="*/ 5850739 w 6334468"/>
                <a:gd name="connsiteY150" fmla="*/ 1429841 h 4535751"/>
                <a:gd name="connsiteX151" fmla="*/ 5831689 w 6334468"/>
                <a:gd name="connsiteY151" fmla="*/ 1423491 h 4535751"/>
                <a:gd name="connsiteX152" fmla="*/ 5653889 w 6334468"/>
                <a:gd name="connsiteY152" fmla="*/ 1436191 h 4535751"/>
                <a:gd name="connsiteX153" fmla="*/ 5425289 w 6334468"/>
                <a:gd name="connsiteY153" fmla="*/ 1544141 h 4535751"/>
                <a:gd name="connsiteX154" fmla="*/ 5304639 w 6334468"/>
                <a:gd name="connsiteY154" fmla="*/ 1591766 h 4535751"/>
                <a:gd name="connsiteX155" fmla="*/ 5142714 w 6334468"/>
                <a:gd name="connsiteY155" fmla="*/ 1547316 h 4535751"/>
                <a:gd name="connsiteX156" fmla="*/ 5028414 w 6334468"/>
                <a:gd name="connsiteY156" fmla="*/ 1512391 h 4535751"/>
                <a:gd name="connsiteX157" fmla="*/ 4929557 w 6334468"/>
                <a:gd name="connsiteY157" fmla="*/ 1452068 h 4535751"/>
                <a:gd name="connsiteX158" fmla="*/ 4847007 w 6334468"/>
                <a:gd name="connsiteY158" fmla="*/ 1442543 h 4535751"/>
                <a:gd name="connsiteX159" fmla="*/ 4786682 w 6334468"/>
                <a:gd name="connsiteY159" fmla="*/ 1436193 h 4535751"/>
                <a:gd name="connsiteX160" fmla="*/ 4691864 w 6334468"/>
                <a:gd name="connsiteY160" fmla="*/ 1499691 h 4535751"/>
                <a:gd name="connsiteX161" fmla="*/ 4568039 w 6334468"/>
                <a:gd name="connsiteY161" fmla="*/ 1490166 h 4535751"/>
                <a:gd name="connsiteX162" fmla="*/ 4488664 w 6334468"/>
                <a:gd name="connsiteY162" fmla="*/ 1464766 h 4535751"/>
                <a:gd name="connsiteX163" fmla="*/ 4418814 w 6334468"/>
                <a:gd name="connsiteY163" fmla="*/ 1474291 h 4535751"/>
                <a:gd name="connsiteX164" fmla="*/ 4314039 w 6334468"/>
                <a:gd name="connsiteY164" fmla="*/ 1407616 h 4535751"/>
                <a:gd name="connsiteX165" fmla="*/ 4237839 w 6334468"/>
                <a:gd name="connsiteY165" fmla="*/ 1423491 h 4535751"/>
                <a:gd name="connsiteX166" fmla="*/ 4133064 w 6334468"/>
                <a:gd name="connsiteY166" fmla="*/ 1366341 h 4535751"/>
                <a:gd name="connsiteX167" fmla="*/ 4047339 w 6334468"/>
                <a:gd name="connsiteY167" fmla="*/ 1309191 h 4535751"/>
                <a:gd name="connsiteX168" fmla="*/ 3990189 w 6334468"/>
                <a:gd name="connsiteY168" fmla="*/ 1242516 h 4535751"/>
                <a:gd name="connsiteX169" fmla="*/ 3840964 w 6334468"/>
                <a:gd name="connsiteY169" fmla="*/ 1286966 h 4535751"/>
                <a:gd name="connsiteX170" fmla="*/ 3710789 w 6334468"/>
                <a:gd name="connsiteY170" fmla="*/ 1271091 h 4535751"/>
                <a:gd name="connsiteX171" fmla="*/ 3615539 w 6334468"/>
                <a:gd name="connsiteY171" fmla="*/ 1255216 h 4535751"/>
                <a:gd name="connsiteX172" fmla="*/ 3536164 w 6334468"/>
                <a:gd name="connsiteY172" fmla="*/ 1277441 h 4535751"/>
                <a:gd name="connsiteX173" fmla="*/ 3450439 w 6334468"/>
                <a:gd name="connsiteY173" fmla="*/ 1404441 h 4535751"/>
                <a:gd name="connsiteX174" fmla="*/ 3478582 w 6334468"/>
                <a:gd name="connsiteY174" fmla="*/ 1499693 h 4535751"/>
                <a:gd name="connsiteX175" fmla="*/ 3428214 w 6334468"/>
                <a:gd name="connsiteY175" fmla="*/ 1506041 h 4535751"/>
                <a:gd name="connsiteX176" fmla="*/ 3320264 w 6334468"/>
                <a:gd name="connsiteY176" fmla="*/ 1563191 h 4535751"/>
                <a:gd name="connsiteX177" fmla="*/ 3244064 w 6334468"/>
                <a:gd name="connsiteY177" fmla="*/ 1521916 h 4535751"/>
                <a:gd name="connsiteX178" fmla="*/ 3193264 w 6334468"/>
                <a:gd name="connsiteY178" fmla="*/ 1477466 h 4535751"/>
                <a:gd name="connsiteX179" fmla="*/ 3139289 w 6334468"/>
                <a:gd name="connsiteY179" fmla="*/ 1429841 h 4535751"/>
                <a:gd name="connsiteX180" fmla="*/ 3120239 w 6334468"/>
                <a:gd name="connsiteY180" fmla="*/ 1410791 h 4535751"/>
                <a:gd name="connsiteX181" fmla="*/ 3113889 w 6334468"/>
                <a:gd name="connsiteY181" fmla="*/ 1439366 h 4535751"/>
                <a:gd name="connsiteX182" fmla="*/ 3091664 w 6334468"/>
                <a:gd name="connsiteY182" fmla="*/ 1413966 h 4535751"/>
                <a:gd name="connsiteX183" fmla="*/ 3056739 w 6334468"/>
                <a:gd name="connsiteY183" fmla="*/ 1394916 h 4535751"/>
                <a:gd name="connsiteX184" fmla="*/ 3040864 w 6334468"/>
                <a:gd name="connsiteY184" fmla="*/ 1359991 h 4535751"/>
                <a:gd name="connsiteX185" fmla="*/ 3005939 w 6334468"/>
                <a:gd name="connsiteY185" fmla="*/ 1321891 h 4535751"/>
                <a:gd name="connsiteX186" fmla="*/ 2980539 w 6334468"/>
                <a:gd name="connsiteY186" fmla="*/ 1271091 h 4535751"/>
                <a:gd name="connsiteX187" fmla="*/ 2993239 w 6334468"/>
                <a:gd name="connsiteY187" fmla="*/ 1232991 h 4535751"/>
                <a:gd name="connsiteX188" fmla="*/ 2974189 w 6334468"/>
                <a:gd name="connsiteY188" fmla="*/ 1213941 h 4535751"/>
                <a:gd name="connsiteX189" fmla="*/ 2948789 w 6334468"/>
                <a:gd name="connsiteY189" fmla="*/ 1194891 h 4535751"/>
                <a:gd name="connsiteX190" fmla="*/ 2929739 w 6334468"/>
                <a:gd name="connsiteY190" fmla="*/ 1169491 h 4535751"/>
                <a:gd name="connsiteX191" fmla="*/ 2897989 w 6334468"/>
                <a:gd name="connsiteY191" fmla="*/ 1166316 h 4535751"/>
                <a:gd name="connsiteX192" fmla="*/ 2824964 w 6334468"/>
                <a:gd name="connsiteY192" fmla="*/ 1102816 h 4535751"/>
                <a:gd name="connsiteX193" fmla="*/ 2786864 w 6334468"/>
                <a:gd name="connsiteY193" fmla="*/ 1086941 h 4535751"/>
                <a:gd name="connsiteX194" fmla="*/ 2748764 w 6334468"/>
                <a:gd name="connsiteY194" fmla="*/ 1052016 h 4535751"/>
                <a:gd name="connsiteX195" fmla="*/ 2764639 w 6334468"/>
                <a:gd name="connsiteY195" fmla="*/ 1004391 h 4535751"/>
                <a:gd name="connsiteX196" fmla="*/ 2720189 w 6334468"/>
                <a:gd name="connsiteY196" fmla="*/ 966291 h 4535751"/>
                <a:gd name="connsiteX197" fmla="*/ 2682089 w 6334468"/>
                <a:gd name="connsiteY197" fmla="*/ 928191 h 4535751"/>
                <a:gd name="connsiteX198" fmla="*/ 2663039 w 6334468"/>
                <a:gd name="connsiteY198" fmla="*/ 915491 h 4535751"/>
                <a:gd name="connsiteX199" fmla="*/ 2618589 w 6334468"/>
                <a:gd name="connsiteY199" fmla="*/ 871041 h 4535751"/>
                <a:gd name="connsiteX200" fmla="*/ 2593189 w 6334468"/>
                <a:gd name="connsiteY200" fmla="*/ 832941 h 4535751"/>
                <a:gd name="connsiteX201" fmla="*/ 2561439 w 6334468"/>
                <a:gd name="connsiteY201" fmla="*/ 801191 h 4535751"/>
                <a:gd name="connsiteX202" fmla="*/ 2548739 w 6334468"/>
                <a:gd name="connsiteY202" fmla="*/ 782141 h 4535751"/>
                <a:gd name="connsiteX203" fmla="*/ 2485239 w 6334468"/>
                <a:gd name="connsiteY203" fmla="*/ 744041 h 4535751"/>
                <a:gd name="connsiteX204" fmla="*/ 2466189 w 6334468"/>
                <a:gd name="connsiteY204" fmla="*/ 724991 h 4535751"/>
                <a:gd name="connsiteX205" fmla="*/ 2415389 w 6334468"/>
                <a:gd name="connsiteY205" fmla="*/ 693241 h 4535751"/>
                <a:gd name="connsiteX206" fmla="*/ 2339189 w 6334468"/>
                <a:gd name="connsiteY206" fmla="*/ 642441 h 4535751"/>
                <a:gd name="connsiteX207" fmla="*/ 2294739 w 6334468"/>
                <a:gd name="connsiteY207" fmla="*/ 585291 h 4535751"/>
                <a:gd name="connsiteX208" fmla="*/ 2256639 w 6334468"/>
                <a:gd name="connsiteY208" fmla="*/ 547191 h 4535751"/>
                <a:gd name="connsiteX209" fmla="*/ 2231239 w 6334468"/>
                <a:gd name="connsiteY209" fmla="*/ 496391 h 4535751"/>
                <a:gd name="connsiteX210" fmla="*/ 2186789 w 6334468"/>
                <a:gd name="connsiteY210" fmla="*/ 350341 h 4535751"/>
                <a:gd name="connsiteX211" fmla="*/ 2174089 w 6334468"/>
                <a:gd name="connsiteY211" fmla="*/ 331291 h 4535751"/>
                <a:gd name="connsiteX212" fmla="*/ 2167739 w 6334468"/>
                <a:gd name="connsiteY212" fmla="*/ 312241 h 4535751"/>
                <a:gd name="connsiteX213" fmla="*/ 2142339 w 6334468"/>
                <a:gd name="connsiteY213" fmla="*/ 274141 h 4535751"/>
                <a:gd name="connsiteX214" fmla="*/ 2085189 w 6334468"/>
                <a:gd name="connsiteY214" fmla="*/ 134441 h 4535751"/>
                <a:gd name="connsiteX215" fmla="*/ 2059789 w 6334468"/>
                <a:gd name="connsiteY215" fmla="*/ 96341 h 4535751"/>
                <a:gd name="connsiteX216" fmla="*/ 2034389 w 6334468"/>
                <a:gd name="connsiteY216" fmla="*/ 89991 h 4535751"/>
                <a:gd name="connsiteX217" fmla="*/ 1964539 w 6334468"/>
                <a:gd name="connsiteY217" fmla="*/ 58241 h 4535751"/>
                <a:gd name="connsiteX218" fmla="*/ 1945489 w 6334468"/>
                <a:gd name="connsiteY218" fmla="*/ 45541 h 4535751"/>
                <a:gd name="connsiteX219" fmla="*/ 1647039 w 6334468"/>
                <a:gd name="connsiteY219" fmla="*/ 26491 h 4535751"/>
                <a:gd name="connsiteX220" fmla="*/ 726289 w 6334468"/>
                <a:gd name="connsiteY220" fmla="*/ 13791 h 4535751"/>
                <a:gd name="connsiteX221" fmla="*/ 465939 w 6334468"/>
                <a:gd name="connsiteY221" fmla="*/ 1091 h 4535751"/>
                <a:gd name="connsiteX222" fmla="*/ 415139 w 6334468"/>
                <a:gd name="connsiteY222" fmla="*/ 20141 h 4535751"/>
                <a:gd name="connsiteX223" fmla="*/ 97639 w 6334468"/>
                <a:gd name="connsiteY223" fmla="*/ 20141 h 4535751"/>
                <a:gd name="connsiteX224" fmla="*/ 8739 w 6334468"/>
                <a:gd name="connsiteY224" fmla="*/ 64591 h 4535751"/>
                <a:gd name="connsiteX225" fmla="*/ 6358 w 6334468"/>
                <a:gd name="connsiteY225" fmla="*/ 238422 h 4535751"/>
                <a:gd name="connsiteX226" fmla="*/ 9532 w 6334468"/>
                <a:gd name="connsiteY226" fmla="*/ 459084 h 4535751"/>
                <a:gd name="connsiteX0" fmla="*/ 3183 w 6334468"/>
                <a:gd name="connsiteY0" fmla="*/ 461466 h 4535751"/>
                <a:gd name="connsiteX1" fmla="*/ 3977 w 6334468"/>
                <a:gd name="connsiteY1" fmla="*/ 928191 h 4535751"/>
                <a:gd name="connsiteX2" fmla="*/ 7 w 6334468"/>
                <a:gd name="connsiteY2" fmla="*/ 1323478 h 4535751"/>
                <a:gd name="connsiteX3" fmla="*/ 3545 w 6334468"/>
                <a:gd name="connsiteY3" fmla="*/ 1629074 h 4535751"/>
                <a:gd name="connsiteX4" fmla="*/ 2389 w 6334468"/>
                <a:gd name="connsiteY4" fmla="*/ 1848941 h 4535751"/>
                <a:gd name="connsiteX5" fmla="*/ 8 w 6334468"/>
                <a:gd name="connsiteY5" fmla="*/ 2653804 h 4535751"/>
                <a:gd name="connsiteX6" fmla="*/ 1595 w 6334468"/>
                <a:gd name="connsiteY6" fmla="*/ 2890341 h 4535751"/>
                <a:gd name="connsiteX7" fmla="*/ 801 w 6334468"/>
                <a:gd name="connsiteY7" fmla="*/ 3131641 h 4535751"/>
                <a:gd name="connsiteX8" fmla="*/ 2389 w 6334468"/>
                <a:gd name="connsiteY8" fmla="*/ 3669804 h 4535751"/>
                <a:gd name="connsiteX9" fmla="*/ 32551 w 6334468"/>
                <a:gd name="connsiteY9" fmla="*/ 3692822 h 4535751"/>
                <a:gd name="connsiteX10" fmla="*/ 65889 w 6334468"/>
                <a:gd name="connsiteY10" fmla="*/ 3722191 h 4535751"/>
                <a:gd name="connsiteX11" fmla="*/ 103989 w 6334468"/>
                <a:gd name="connsiteY11" fmla="*/ 3734891 h 4535751"/>
                <a:gd name="connsiteX12" fmla="*/ 173839 w 6334468"/>
                <a:gd name="connsiteY12" fmla="*/ 3766641 h 4535751"/>
                <a:gd name="connsiteX13" fmla="*/ 250039 w 6334468"/>
                <a:gd name="connsiteY13" fmla="*/ 3823791 h 4535751"/>
                <a:gd name="connsiteX14" fmla="*/ 269089 w 6334468"/>
                <a:gd name="connsiteY14" fmla="*/ 3836491 h 4535751"/>
                <a:gd name="connsiteX15" fmla="*/ 281789 w 6334468"/>
                <a:gd name="connsiteY15" fmla="*/ 3855541 h 4535751"/>
                <a:gd name="connsiteX16" fmla="*/ 301633 w 6334468"/>
                <a:gd name="connsiteY16" fmla="*/ 3872210 h 4535751"/>
                <a:gd name="connsiteX17" fmla="*/ 340527 w 6334468"/>
                <a:gd name="connsiteY17" fmla="*/ 3899198 h 4535751"/>
                <a:gd name="connsiteX18" fmla="*/ 388152 w 6334468"/>
                <a:gd name="connsiteY18" fmla="*/ 3961110 h 4535751"/>
                <a:gd name="connsiteX19" fmla="*/ 375451 w 6334468"/>
                <a:gd name="connsiteY19" fmla="*/ 3993653 h 4535751"/>
                <a:gd name="connsiteX20" fmla="*/ 391688 w 6334468"/>
                <a:gd name="connsiteY20" fmla="*/ 4046043 h 4535751"/>
                <a:gd name="connsiteX21" fmla="*/ 436932 w 6334468"/>
                <a:gd name="connsiteY21" fmla="*/ 4012706 h 4535751"/>
                <a:gd name="connsiteX22" fmla="*/ 479433 w 6334468"/>
                <a:gd name="connsiteY22" fmla="*/ 4032547 h 4535751"/>
                <a:gd name="connsiteX23" fmla="*/ 515945 w 6334468"/>
                <a:gd name="connsiteY23" fmla="*/ 4084141 h 4535751"/>
                <a:gd name="connsiteX24" fmla="*/ 553614 w 6334468"/>
                <a:gd name="connsiteY24" fmla="*/ 4060330 h 4535751"/>
                <a:gd name="connsiteX25" fmla="*/ 585002 w 6334468"/>
                <a:gd name="connsiteY25" fmla="*/ 4055566 h 4535751"/>
                <a:gd name="connsiteX26" fmla="*/ 615958 w 6334468"/>
                <a:gd name="connsiteY26" fmla="*/ 4041278 h 4535751"/>
                <a:gd name="connsiteX27" fmla="*/ 579806 w 6334468"/>
                <a:gd name="connsiteY27" fmla="*/ 4012706 h 4535751"/>
                <a:gd name="connsiteX28" fmla="*/ 573889 w 6334468"/>
                <a:gd name="connsiteY28" fmla="*/ 3958728 h 4535751"/>
                <a:gd name="connsiteX29" fmla="*/ 677076 w 6334468"/>
                <a:gd name="connsiteY29" fmla="*/ 3892847 h 4535751"/>
                <a:gd name="connsiteX30" fmla="*/ 785026 w 6334468"/>
                <a:gd name="connsiteY30" fmla="*/ 3892847 h 4535751"/>
                <a:gd name="connsiteX31" fmla="*/ 890595 w 6334468"/>
                <a:gd name="connsiteY31" fmla="*/ 3941266 h 4535751"/>
                <a:gd name="connsiteX32" fmla="*/ 971558 w 6334468"/>
                <a:gd name="connsiteY32" fmla="*/ 3991272 h 4535751"/>
                <a:gd name="connsiteX33" fmla="*/ 1050139 w 6334468"/>
                <a:gd name="connsiteY33" fmla="*/ 4040485 h 4535751"/>
                <a:gd name="connsiteX34" fmla="*/ 1077127 w 6334468"/>
                <a:gd name="connsiteY34" fmla="*/ 4041278 h 4535751"/>
                <a:gd name="connsiteX35" fmla="*/ 1124751 w 6334468"/>
                <a:gd name="connsiteY35" fmla="*/ 4025403 h 4535751"/>
                <a:gd name="connsiteX36" fmla="*/ 1201745 w 6334468"/>
                <a:gd name="connsiteY36" fmla="*/ 3996829 h 4535751"/>
                <a:gd name="connsiteX37" fmla="*/ 1327157 w 6334468"/>
                <a:gd name="connsiteY37" fmla="*/ 4030166 h 4535751"/>
                <a:gd name="connsiteX38" fmla="*/ 1409708 w 6334468"/>
                <a:gd name="connsiteY38" fmla="*/ 4088904 h 4535751"/>
                <a:gd name="connsiteX39" fmla="*/ 1454952 w 6334468"/>
                <a:gd name="connsiteY39" fmla="*/ 4128591 h 4535751"/>
                <a:gd name="connsiteX40" fmla="*/ 1539883 w 6334468"/>
                <a:gd name="connsiteY40" fmla="*/ 4184154 h 4535751"/>
                <a:gd name="connsiteX41" fmla="*/ 1589095 w 6334468"/>
                <a:gd name="connsiteY41" fmla="*/ 4239716 h 4535751"/>
                <a:gd name="connsiteX42" fmla="*/ 1686726 w 6334468"/>
                <a:gd name="connsiteY42" fmla="*/ 4276229 h 4535751"/>
                <a:gd name="connsiteX43" fmla="*/ 1786738 w 6334468"/>
                <a:gd name="connsiteY43" fmla="*/ 4304010 h 4535751"/>
                <a:gd name="connsiteX44" fmla="*/ 1851033 w 6334468"/>
                <a:gd name="connsiteY44" fmla="*/ 4349253 h 4535751"/>
                <a:gd name="connsiteX45" fmla="*/ 1896276 w 6334468"/>
                <a:gd name="connsiteY45" fmla="*/ 4373860 h 4535751"/>
                <a:gd name="connsiteX46" fmla="*/ 1928820 w 6334468"/>
                <a:gd name="connsiteY46" fmla="*/ 4402435 h 4535751"/>
                <a:gd name="connsiteX47" fmla="*/ 2097889 w 6334468"/>
                <a:gd name="connsiteY47" fmla="*/ 4447678 h 4535751"/>
                <a:gd name="connsiteX48" fmla="*/ 2189964 w 6334468"/>
                <a:gd name="connsiteY48" fmla="*/ 4527053 h 4535751"/>
                <a:gd name="connsiteX49" fmla="*/ 2246682 w 6334468"/>
                <a:gd name="connsiteY49" fmla="*/ 4531818 h 4535751"/>
                <a:gd name="connsiteX50" fmla="*/ 2272876 w 6334468"/>
                <a:gd name="connsiteY50" fmla="*/ 4498480 h 4535751"/>
                <a:gd name="connsiteX51" fmla="*/ 2298708 w 6334468"/>
                <a:gd name="connsiteY51" fmla="*/ 4478635 h 4535751"/>
                <a:gd name="connsiteX52" fmla="*/ 2368557 w 6334468"/>
                <a:gd name="connsiteY52" fmla="*/ 4398466 h 4535751"/>
                <a:gd name="connsiteX53" fmla="*/ 2463808 w 6334468"/>
                <a:gd name="connsiteY53" fmla="*/ 4357191 h 4535751"/>
                <a:gd name="connsiteX54" fmla="*/ 2572913 w 6334468"/>
                <a:gd name="connsiteY54" fmla="*/ 4236544 h 4535751"/>
                <a:gd name="connsiteX55" fmla="*/ 2643989 w 6334468"/>
                <a:gd name="connsiteY55" fmla="*/ 4139704 h 4535751"/>
                <a:gd name="connsiteX56" fmla="*/ 2757495 w 6334468"/>
                <a:gd name="connsiteY56" fmla="*/ 4075410 h 4535751"/>
                <a:gd name="connsiteX57" fmla="*/ 2888464 w 6334468"/>
                <a:gd name="connsiteY57" fmla="*/ 3997622 h 4535751"/>
                <a:gd name="connsiteX58" fmla="*/ 2977364 w 6334468"/>
                <a:gd name="connsiteY58" fmla="*/ 3935710 h 4535751"/>
                <a:gd name="connsiteX59" fmla="*/ 3056739 w 6334468"/>
                <a:gd name="connsiteY59" fmla="*/ 3920629 h 4535751"/>
                <a:gd name="connsiteX60" fmla="*/ 3132939 w 6334468"/>
                <a:gd name="connsiteY60" fmla="*/ 3931741 h 4535751"/>
                <a:gd name="connsiteX61" fmla="*/ 3218664 w 6334468"/>
                <a:gd name="connsiteY61" fmla="*/ 3918247 h 4535751"/>
                <a:gd name="connsiteX62" fmla="*/ 3209139 w 6334468"/>
                <a:gd name="connsiteY62" fmla="*/ 3887291 h 4535751"/>
                <a:gd name="connsiteX63" fmla="*/ 3221839 w 6334468"/>
                <a:gd name="connsiteY63" fmla="*/ 3868241 h 4535751"/>
                <a:gd name="connsiteX64" fmla="*/ 3247239 w 6334468"/>
                <a:gd name="connsiteY64" fmla="*/ 3849191 h 4535751"/>
                <a:gd name="connsiteX65" fmla="*/ 3219457 w 6334468"/>
                <a:gd name="connsiteY65" fmla="*/ 3725366 h 4535751"/>
                <a:gd name="connsiteX66" fmla="*/ 3104364 w 6334468"/>
                <a:gd name="connsiteY66" fmla="*/ 3747591 h 4535751"/>
                <a:gd name="connsiteX67" fmla="*/ 3011857 w 6334468"/>
                <a:gd name="connsiteY67" fmla="*/ 3782518 h 4535751"/>
                <a:gd name="connsiteX68" fmla="*/ 2993239 w 6334468"/>
                <a:gd name="connsiteY68" fmla="*/ 3731716 h 4535751"/>
                <a:gd name="connsiteX69" fmla="*/ 3082139 w 6334468"/>
                <a:gd name="connsiteY69" fmla="*/ 3690441 h 4535751"/>
                <a:gd name="connsiteX70" fmla="*/ 3145639 w 6334468"/>
                <a:gd name="connsiteY70" fmla="*/ 3623766 h 4535751"/>
                <a:gd name="connsiteX71" fmla="*/ 3196439 w 6334468"/>
                <a:gd name="connsiteY71" fmla="*/ 3595191 h 4535751"/>
                <a:gd name="connsiteX72" fmla="*/ 3253589 w 6334468"/>
                <a:gd name="connsiteY72" fmla="*/ 3544391 h 4535751"/>
                <a:gd name="connsiteX73" fmla="*/ 3301214 w 6334468"/>
                <a:gd name="connsiteY73" fmla="*/ 3534866 h 4535751"/>
                <a:gd name="connsiteX74" fmla="*/ 3332964 w 6334468"/>
                <a:gd name="connsiteY74" fmla="*/ 3490416 h 4535751"/>
                <a:gd name="connsiteX75" fmla="*/ 3412339 w 6334468"/>
                <a:gd name="connsiteY75" fmla="*/ 3461841 h 4535751"/>
                <a:gd name="connsiteX76" fmla="*/ 3437739 w 6334468"/>
                <a:gd name="connsiteY76" fmla="*/ 3398341 h 4535751"/>
                <a:gd name="connsiteX77" fmla="*/ 3485364 w 6334468"/>
                <a:gd name="connsiteY77" fmla="*/ 3398341 h 4535751"/>
                <a:gd name="connsiteX78" fmla="*/ 3574264 w 6334468"/>
                <a:gd name="connsiteY78" fmla="*/ 3347541 h 4535751"/>
                <a:gd name="connsiteX79" fmla="*/ 3644114 w 6334468"/>
                <a:gd name="connsiteY79" fmla="*/ 3328491 h 4535751"/>
                <a:gd name="connsiteX80" fmla="*/ 3713964 w 6334468"/>
                <a:gd name="connsiteY80" fmla="*/ 3312616 h 4535751"/>
                <a:gd name="connsiteX81" fmla="*/ 3767939 w 6334468"/>
                <a:gd name="connsiteY81" fmla="*/ 3274516 h 4535751"/>
                <a:gd name="connsiteX82" fmla="*/ 3767939 w 6334468"/>
                <a:gd name="connsiteY82" fmla="*/ 3220541 h 4535751"/>
                <a:gd name="connsiteX83" fmla="*/ 3786557 w 6334468"/>
                <a:gd name="connsiteY83" fmla="*/ 3131643 h 4535751"/>
                <a:gd name="connsiteX84" fmla="*/ 3733014 w 6334468"/>
                <a:gd name="connsiteY84" fmla="*/ 3099891 h 4535751"/>
                <a:gd name="connsiteX85" fmla="*/ 3669514 w 6334468"/>
                <a:gd name="connsiteY85" fmla="*/ 3045916 h 4535751"/>
                <a:gd name="connsiteX86" fmla="*/ 3723489 w 6334468"/>
                <a:gd name="connsiteY86" fmla="*/ 2928441 h 4535751"/>
                <a:gd name="connsiteX87" fmla="*/ 3698089 w 6334468"/>
                <a:gd name="connsiteY87" fmla="*/ 2896691 h 4535751"/>
                <a:gd name="connsiteX88" fmla="*/ 3647289 w 6334468"/>
                <a:gd name="connsiteY88" fmla="*/ 2833191 h 4535751"/>
                <a:gd name="connsiteX89" fmla="*/ 3634589 w 6334468"/>
                <a:gd name="connsiteY89" fmla="*/ 2814141 h 4535751"/>
                <a:gd name="connsiteX90" fmla="*/ 3652051 w 6334468"/>
                <a:gd name="connsiteY90" fmla="*/ 2767310 h 4535751"/>
                <a:gd name="connsiteX91" fmla="*/ 3703646 w 6334468"/>
                <a:gd name="connsiteY91" fmla="*/ 2687142 h 4535751"/>
                <a:gd name="connsiteX92" fmla="*/ 3718726 w 6334468"/>
                <a:gd name="connsiteY92" fmla="*/ 2641897 h 4535751"/>
                <a:gd name="connsiteX93" fmla="*/ 3820326 w 6334468"/>
                <a:gd name="connsiteY93" fmla="*/ 2628404 h 4535751"/>
                <a:gd name="connsiteX94" fmla="*/ 3886208 w 6334468"/>
                <a:gd name="connsiteY94" fmla="*/ 2560141 h 4535751"/>
                <a:gd name="connsiteX95" fmla="*/ 3918320 w 6334468"/>
                <a:gd name="connsiteY95" fmla="*/ 2564906 h 4535751"/>
                <a:gd name="connsiteX96" fmla="*/ 3975902 w 6334468"/>
                <a:gd name="connsiteY96" fmla="*/ 2495848 h 4535751"/>
                <a:gd name="connsiteX97" fmla="*/ 4060833 w 6334468"/>
                <a:gd name="connsiteY97" fmla="*/ 2480766 h 4535751"/>
                <a:gd name="connsiteX98" fmla="*/ 4098933 w 6334468"/>
                <a:gd name="connsiteY98" fmla="*/ 2503785 h 4535751"/>
                <a:gd name="connsiteX99" fmla="*/ 4184658 w 6334468"/>
                <a:gd name="connsiteY99" fmla="*/ 2636340 h 4535751"/>
                <a:gd name="connsiteX100" fmla="*/ 4281496 w 6334468"/>
                <a:gd name="connsiteY100" fmla="*/ 2665709 h 4535751"/>
                <a:gd name="connsiteX101" fmla="*/ 4257683 w 6334468"/>
                <a:gd name="connsiteY101" fmla="*/ 2748260 h 4535751"/>
                <a:gd name="connsiteX102" fmla="*/ 4344995 w 6334468"/>
                <a:gd name="connsiteY102" fmla="*/ 2795091 h 4535751"/>
                <a:gd name="connsiteX103" fmla="*/ 4404527 w 6334468"/>
                <a:gd name="connsiteY103" fmla="*/ 2847478 h 4535751"/>
                <a:gd name="connsiteX104" fmla="*/ 4424370 w 6334468"/>
                <a:gd name="connsiteY104" fmla="*/ 2954635 h 4535751"/>
                <a:gd name="connsiteX105" fmla="*/ 4476758 w 6334468"/>
                <a:gd name="connsiteY105" fmla="*/ 3034804 h 4535751"/>
                <a:gd name="connsiteX106" fmla="*/ 4522795 w 6334468"/>
                <a:gd name="connsiteY106" fmla="*/ 3091953 h 4535751"/>
                <a:gd name="connsiteX107" fmla="*/ 4535857 w 6334468"/>
                <a:gd name="connsiteY107" fmla="*/ 3153868 h 4535751"/>
                <a:gd name="connsiteX108" fmla="*/ 4580307 w 6334468"/>
                <a:gd name="connsiteY108" fmla="*/ 3207843 h 4535751"/>
                <a:gd name="connsiteX109" fmla="*/ 4618407 w 6334468"/>
                <a:gd name="connsiteY109" fmla="*/ 3204668 h 4535751"/>
                <a:gd name="connsiteX110" fmla="*/ 4719646 w 6334468"/>
                <a:gd name="connsiteY110" fmla="*/ 3203872 h 4535751"/>
                <a:gd name="connsiteX111" fmla="*/ 4793464 w 6334468"/>
                <a:gd name="connsiteY111" fmla="*/ 3077666 h 4535751"/>
                <a:gd name="connsiteX112" fmla="*/ 4860139 w 6334468"/>
                <a:gd name="connsiteY112" fmla="*/ 2912566 h 4535751"/>
                <a:gd name="connsiteX113" fmla="*/ 4895064 w 6334468"/>
                <a:gd name="connsiteY113" fmla="*/ 2772866 h 4535751"/>
                <a:gd name="connsiteX114" fmla="*/ 4945864 w 6334468"/>
                <a:gd name="connsiteY114" fmla="*/ 2703016 h 4535751"/>
                <a:gd name="connsiteX115" fmla="*/ 5018889 w 6334468"/>
                <a:gd name="connsiteY115" fmla="*/ 2722066 h 4535751"/>
                <a:gd name="connsiteX116" fmla="*/ 5076039 w 6334468"/>
                <a:gd name="connsiteY116" fmla="*/ 2753816 h 4535751"/>
                <a:gd name="connsiteX117" fmla="*/ 5155414 w 6334468"/>
                <a:gd name="connsiteY117" fmla="*/ 2795091 h 4535751"/>
                <a:gd name="connsiteX118" fmla="*/ 5336389 w 6334468"/>
                <a:gd name="connsiteY118" fmla="*/ 2836366 h 4535751"/>
                <a:gd name="connsiteX119" fmla="*/ 5482007 w 6334468"/>
                <a:gd name="connsiteY119" fmla="*/ 2893518 h 4535751"/>
                <a:gd name="connsiteX120" fmla="*/ 5549114 w 6334468"/>
                <a:gd name="connsiteY120" fmla="*/ 2842716 h 4535751"/>
                <a:gd name="connsiteX121" fmla="*/ 5501489 w 6334468"/>
                <a:gd name="connsiteY121" fmla="*/ 2728416 h 4535751"/>
                <a:gd name="connsiteX122" fmla="*/ 5536414 w 6334468"/>
                <a:gd name="connsiteY122" fmla="*/ 2687141 h 4535751"/>
                <a:gd name="connsiteX123" fmla="*/ 5574082 w 6334468"/>
                <a:gd name="connsiteY123" fmla="*/ 2680793 h 4535751"/>
                <a:gd name="connsiteX124" fmla="*/ 5555032 w 6334468"/>
                <a:gd name="connsiteY124" fmla="*/ 2636343 h 4535751"/>
                <a:gd name="connsiteX125" fmla="*/ 5460214 w 6334468"/>
                <a:gd name="connsiteY125" fmla="*/ 2598241 h 4535751"/>
                <a:gd name="connsiteX126" fmla="*/ 5463389 w 6334468"/>
                <a:gd name="connsiteY126" fmla="*/ 2534741 h 4535751"/>
                <a:gd name="connsiteX127" fmla="*/ 5549114 w 6334468"/>
                <a:gd name="connsiteY127" fmla="*/ 2436316 h 4535751"/>
                <a:gd name="connsiteX128" fmla="*/ 5495139 w 6334468"/>
                <a:gd name="connsiteY128" fmla="*/ 2356941 h 4535751"/>
                <a:gd name="connsiteX129" fmla="*/ 5514189 w 6334468"/>
                <a:gd name="connsiteY129" fmla="*/ 2315666 h 4535751"/>
                <a:gd name="connsiteX130" fmla="*/ 5574514 w 6334468"/>
                <a:gd name="connsiteY130" fmla="*/ 2302966 h 4535751"/>
                <a:gd name="connsiteX131" fmla="*/ 5685639 w 6334468"/>
                <a:gd name="connsiteY131" fmla="*/ 2331541 h 4535751"/>
                <a:gd name="connsiteX132" fmla="*/ 5806289 w 6334468"/>
                <a:gd name="connsiteY132" fmla="*/ 2299791 h 4535751"/>
                <a:gd name="connsiteX133" fmla="*/ 6034889 w 6334468"/>
                <a:gd name="connsiteY133" fmla="*/ 2312491 h 4535751"/>
                <a:gd name="connsiteX134" fmla="*/ 6193639 w 6334468"/>
                <a:gd name="connsiteY134" fmla="*/ 2331541 h 4535751"/>
                <a:gd name="connsiteX135" fmla="*/ 6301589 w 6334468"/>
                <a:gd name="connsiteY135" fmla="*/ 2325191 h 4535751"/>
                <a:gd name="connsiteX136" fmla="*/ 6333339 w 6334468"/>
                <a:gd name="connsiteY136" fmla="*/ 2236291 h 4535751"/>
                <a:gd name="connsiteX137" fmla="*/ 6269839 w 6334468"/>
                <a:gd name="connsiteY137" fmla="*/ 2102941 h 4535751"/>
                <a:gd name="connsiteX138" fmla="*/ 6263489 w 6334468"/>
                <a:gd name="connsiteY138" fmla="*/ 2033091 h 4535751"/>
                <a:gd name="connsiteX139" fmla="*/ 6244439 w 6334468"/>
                <a:gd name="connsiteY139" fmla="*/ 1969591 h 4535751"/>
                <a:gd name="connsiteX140" fmla="*/ 6231739 w 6334468"/>
                <a:gd name="connsiteY140" fmla="*/ 1937841 h 4535751"/>
                <a:gd name="connsiteX141" fmla="*/ 6212689 w 6334468"/>
                <a:gd name="connsiteY141" fmla="*/ 1899741 h 4535751"/>
                <a:gd name="connsiteX142" fmla="*/ 6206339 w 6334468"/>
                <a:gd name="connsiteY142" fmla="*/ 1874341 h 4535751"/>
                <a:gd name="connsiteX143" fmla="*/ 6219039 w 6334468"/>
                <a:gd name="connsiteY143" fmla="*/ 1753691 h 4535751"/>
                <a:gd name="connsiteX144" fmla="*/ 6193639 w 6334468"/>
                <a:gd name="connsiteY144" fmla="*/ 1677491 h 4535751"/>
                <a:gd name="connsiteX145" fmla="*/ 6174589 w 6334468"/>
                <a:gd name="connsiteY145" fmla="*/ 1569541 h 4535751"/>
                <a:gd name="connsiteX146" fmla="*/ 6022189 w 6334468"/>
                <a:gd name="connsiteY146" fmla="*/ 1474291 h 4535751"/>
                <a:gd name="connsiteX147" fmla="*/ 5965039 w 6334468"/>
                <a:gd name="connsiteY147" fmla="*/ 1461591 h 4535751"/>
                <a:gd name="connsiteX148" fmla="*/ 5926939 w 6334468"/>
                <a:gd name="connsiteY148" fmla="*/ 1448891 h 4535751"/>
                <a:gd name="connsiteX149" fmla="*/ 5907889 w 6334468"/>
                <a:gd name="connsiteY149" fmla="*/ 1442541 h 4535751"/>
                <a:gd name="connsiteX150" fmla="*/ 5850739 w 6334468"/>
                <a:gd name="connsiteY150" fmla="*/ 1429841 h 4535751"/>
                <a:gd name="connsiteX151" fmla="*/ 5831689 w 6334468"/>
                <a:gd name="connsiteY151" fmla="*/ 1423491 h 4535751"/>
                <a:gd name="connsiteX152" fmla="*/ 5653889 w 6334468"/>
                <a:gd name="connsiteY152" fmla="*/ 1436191 h 4535751"/>
                <a:gd name="connsiteX153" fmla="*/ 5425289 w 6334468"/>
                <a:gd name="connsiteY153" fmla="*/ 1544141 h 4535751"/>
                <a:gd name="connsiteX154" fmla="*/ 5304639 w 6334468"/>
                <a:gd name="connsiteY154" fmla="*/ 1591766 h 4535751"/>
                <a:gd name="connsiteX155" fmla="*/ 5142714 w 6334468"/>
                <a:gd name="connsiteY155" fmla="*/ 1547316 h 4535751"/>
                <a:gd name="connsiteX156" fmla="*/ 5028414 w 6334468"/>
                <a:gd name="connsiteY156" fmla="*/ 1512391 h 4535751"/>
                <a:gd name="connsiteX157" fmla="*/ 4929557 w 6334468"/>
                <a:gd name="connsiteY157" fmla="*/ 1452068 h 4535751"/>
                <a:gd name="connsiteX158" fmla="*/ 4847007 w 6334468"/>
                <a:gd name="connsiteY158" fmla="*/ 1442543 h 4535751"/>
                <a:gd name="connsiteX159" fmla="*/ 4786682 w 6334468"/>
                <a:gd name="connsiteY159" fmla="*/ 1436193 h 4535751"/>
                <a:gd name="connsiteX160" fmla="*/ 4691864 w 6334468"/>
                <a:gd name="connsiteY160" fmla="*/ 1499691 h 4535751"/>
                <a:gd name="connsiteX161" fmla="*/ 4568039 w 6334468"/>
                <a:gd name="connsiteY161" fmla="*/ 1490166 h 4535751"/>
                <a:gd name="connsiteX162" fmla="*/ 4488664 w 6334468"/>
                <a:gd name="connsiteY162" fmla="*/ 1464766 h 4535751"/>
                <a:gd name="connsiteX163" fmla="*/ 4418814 w 6334468"/>
                <a:gd name="connsiteY163" fmla="*/ 1474291 h 4535751"/>
                <a:gd name="connsiteX164" fmla="*/ 4314039 w 6334468"/>
                <a:gd name="connsiteY164" fmla="*/ 1407616 h 4535751"/>
                <a:gd name="connsiteX165" fmla="*/ 4237839 w 6334468"/>
                <a:gd name="connsiteY165" fmla="*/ 1423491 h 4535751"/>
                <a:gd name="connsiteX166" fmla="*/ 4133064 w 6334468"/>
                <a:gd name="connsiteY166" fmla="*/ 1366341 h 4535751"/>
                <a:gd name="connsiteX167" fmla="*/ 4047339 w 6334468"/>
                <a:gd name="connsiteY167" fmla="*/ 1309191 h 4535751"/>
                <a:gd name="connsiteX168" fmla="*/ 3990189 w 6334468"/>
                <a:gd name="connsiteY168" fmla="*/ 1242516 h 4535751"/>
                <a:gd name="connsiteX169" fmla="*/ 3840964 w 6334468"/>
                <a:gd name="connsiteY169" fmla="*/ 1286966 h 4535751"/>
                <a:gd name="connsiteX170" fmla="*/ 3710789 w 6334468"/>
                <a:gd name="connsiteY170" fmla="*/ 1271091 h 4535751"/>
                <a:gd name="connsiteX171" fmla="*/ 3615539 w 6334468"/>
                <a:gd name="connsiteY171" fmla="*/ 1255216 h 4535751"/>
                <a:gd name="connsiteX172" fmla="*/ 3536164 w 6334468"/>
                <a:gd name="connsiteY172" fmla="*/ 1277441 h 4535751"/>
                <a:gd name="connsiteX173" fmla="*/ 3450439 w 6334468"/>
                <a:gd name="connsiteY173" fmla="*/ 1404441 h 4535751"/>
                <a:gd name="connsiteX174" fmla="*/ 3478582 w 6334468"/>
                <a:gd name="connsiteY174" fmla="*/ 1499693 h 4535751"/>
                <a:gd name="connsiteX175" fmla="*/ 3428214 w 6334468"/>
                <a:gd name="connsiteY175" fmla="*/ 1506041 h 4535751"/>
                <a:gd name="connsiteX176" fmla="*/ 3320264 w 6334468"/>
                <a:gd name="connsiteY176" fmla="*/ 1563191 h 4535751"/>
                <a:gd name="connsiteX177" fmla="*/ 3244064 w 6334468"/>
                <a:gd name="connsiteY177" fmla="*/ 1521916 h 4535751"/>
                <a:gd name="connsiteX178" fmla="*/ 3193264 w 6334468"/>
                <a:gd name="connsiteY178" fmla="*/ 1477466 h 4535751"/>
                <a:gd name="connsiteX179" fmla="*/ 3139289 w 6334468"/>
                <a:gd name="connsiteY179" fmla="*/ 1429841 h 4535751"/>
                <a:gd name="connsiteX180" fmla="*/ 3120239 w 6334468"/>
                <a:gd name="connsiteY180" fmla="*/ 1410791 h 4535751"/>
                <a:gd name="connsiteX181" fmla="*/ 3113889 w 6334468"/>
                <a:gd name="connsiteY181" fmla="*/ 1439366 h 4535751"/>
                <a:gd name="connsiteX182" fmla="*/ 3091664 w 6334468"/>
                <a:gd name="connsiteY182" fmla="*/ 1413966 h 4535751"/>
                <a:gd name="connsiteX183" fmla="*/ 3056739 w 6334468"/>
                <a:gd name="connsiteY183" fmla="*/ 1394916 h 4535751"/>
                <a:gd name="connsiteX184" fmla="*/ 3040864 w 6334468"/>
                <a:gd name="connsiteY184" fmla="*/ 1359991 h 4535751"/>
                <a:gd name="connsiteX185" fmla="*/ 3005939 w 6334468"/>
                <a:gd name="connsiteY185" fmla="*/ 1321891 h 4535751"/>
                <a:gd name="connsiteX186" fmla="*/ 2980539 w 6334468"/>
                <a:gd name="connsiteY186" fmla="*/ 1271091 h 4535751"/>
                <a:gd name="connsiteX187" fmla="*/ 2993239 w 6334468"/>
                <a:gd name="connsiteY187" fmla="*/ 1232991 h 4535751"/>
                <a:gd name="connsiteX188" fmla="*/ 2974189 w 6334468"/>
                <a:gd name="connsiteY188" fmla="*/ 1213941 h 4535751"/>
                <a:gd name="connsiteX189" fmla="*/ 2948789 w 6334468"/>
                <a:gd name="connsiteY189" fmla="*/ 1194891 h 4535751"/>
                <a:gd name="connsiteX190" fmla="*/ 2929739 w 6334468"/>
                <a:gd name="connsiteY190" fmla="*/ 1169491 h 4535751"/>
                <a:gd name="connsiteX191" fmla="*/ 2897989 w 6334468"/>
                <a:gd name="connsiteY191" fmla="*/ 1166316 h 4535751"/>
                <a:gd name="connsiteX192" fmla="*/ 2824964 w 6334468"/>
                <a:gd name="connsiteY192" fmla="*/ 1102816 h 4535751"/>
                <a:gd name="connsiteX193" fmla="*/ 2786864 w 6334468"/>
                <a:gd name="connsiteY193" fmla="*/ 1086941 h 4535751"/>
                <a:gd name="connsiteX194" fmla="*/ 2748764 w 6334468"/>
                <a:gd name="connsiteY194" fmla="*/ 1052016 h 4535751"/>
                <a:gd name="connsiteX195" fmla="*/ 2764639 w 6334468"/>
                <a:gd name="connsiteY195" fmla="*/ 1004391 h 4535751"/>
                <a:gd name="connsiteX196" fmla="*/ 2720189 w 6334468"/>
                <a:gd name="connsiteY196" fmla="*/ 966291 h 4535751"/>
                <a:gd name="connsiteX197" fmla="*/ 2682089 w 6334468"/>
                <a:gd name="connsiteY197" fmla="*/ 928191 h 4535751"/>
                <a:gd name="connsiteX198" fmla="*/ 2663039 w 6334468"/>
                <a:gd name="connsiteY198" fmla="*/ 915491 h 4535751"/>
                <a:gd name="connsiteX199" fmla="*/ 2618589 w 6334468"/>
                <a:gd name="connsiteY199" fmla="*/ 871041 h 4535751"/>
                <a:gd name="connsiteX200" fmla="*/ 2593189 w 6334468"/>
                <a:gd name="connsiteY200" fmla="*/ 832941 h 4535751"/>
                <a:gd name="connsiteX201" fmla="*/ 2561439 w 6334468"/>
                <a:gd name="connsiteY201" fmla="*/ 801191 h 4535751"/>
                <a:gd name="connsiteX202" fmla="*/ 2548739 w 6334468"/>
                <a:gd name="connsiteY202" fmla="*/ 782141 h 4535751"/>
                <a:gd name="connsiteX203" fmla="*/ 2485239 w 6334468"/>
                <a:gd name="connsiteY203" fmla="*/ 744041 h 4535751"/>
                <a:gd name="connsiteX204" fmla="*/ 2466189 w 6334468"/>
                <a:gd name="connsiteY204" fmla="*/ 724991 h 4535751"/>
                <a:gd name="connsiteX205" fmla="*/ 2415389 w 6334468"/>
                <a:gd name="connsiteY205" fmla="*/ 693241 h 4535751"/>
                <a:gd name="connsiteX206" fmla="*/ 2339189 w 6334468"/>
                <a:gd name="connsiteY206" fmla="*/ 642441 h 4535751"/>
                <a:gd name="connsiteX207" fmla="*/ 2294739 w 6334468"/>
                <a:gd name="connsiteY207" fmla="*/ 585291 h 4535751"/>
                <a:gd name="connsiteX208" fmla="*/ 2256639 w 6334468"/>
                <a:gd name="connsiteY208" fmla="*/ 547191 h 4535751"/>
                <a:gd name="connsiteX209" fmla="*/ 2231239 w 6334468"/>
                <a:gd name="connsiteY209" fmla="*/ 496391 h 4535751"/>
                <a:gd name="connsiteX210" fmla="*/ 2186789 w 6334468"/>
                <a:gd name="connsiteY210" fmla="*/ 350341 h 4535751"/>
                <a:gd name="connsiteX211" fmla="*/ 2174089 w 6334468"/>
                <a:gd name="connsiteY211" fmla="*/ 331291 h 4535751"/>
                <a:gd name="connsiteX212" fmla="*/ 2167739 w 6334468"/>
                <a:gd name="connsiteY212" fmla="*/ 312241 h 4535751"/>
                <a:gd name="connsiteX213" fmla="*/ 2142339 w 6334468"/>
                <a:gd name="connsiteY213" fmla="*/ 274141 h 4535751"/>
                <a:gd name="connsiteX214" fmla="*/ 2085189 w 6334468"/>
                <a:gd name="connsiteY214" fmla="*/ 134441 h 4535751"/>
                <a:gd name="connsiteX215" fmla="*/ 2059789 w 6334468"/>
                <a:gd name="connsiteY215" fmla="*/ 96341 h 4535751"/>
                <a:gd name="connsiteX216" fmla="*/ 2034389 w 6334468"/>
                <a:gd name="connsiteY216" fmla="*/ 89991 h 4535751"/>
                <a:gd name="connsiteX217" fmla="*/ 1964539 w 6334468"/>
                <a:gd name="connsiteY217" fmla="*/ 58241 h 4535751"/>
                <a:gd name="connsiteX218" fmla="*/ 1945489 w 6334468"/>
                <a:gd name="connsiteY218" fmla="*/ 45541 h 4535751"/>
                <a:gd name="connsiteX219" fmla="*/ 1647039 w 6334468"/>
                <a:gd name="connsiteY219" fmla="*/ 26491 h 4535751"/>
                <a:gd name="connsiteX220" fmla="*/ 726289 w 6334468"/>
                <a:gd name="connsiteY220" fmla="*/ 13791 h 4535751"/>
                <a:gd name="connsiteX221" fmla="*/ 465939 w 6334468"/>
                <a:gd name="connsiteY221" fmla="*/ 1091 h 4535751"/>
                <a:gd name="connsiteX222" fmla="*/ 415139 w 6334468"/>
                <a:gd name="connsiteY222" fmla="*/ 20141 h 4535751"/>
                <a:gd name="connsiteX223" fmla="*/ 97639 w 6334468"/>
                <a:gd name="connsiteY223" fmla="*/ 20141 h 4535751"/>
                <a:gd name="connsiteX224" fmla="*/ 11120 w 6334468"/>
                <a:gd name="connsiteY224" fmla="*/ 90785 h 4535751"/>
                <a:gd name="connsiteX225" fmla="*/ 6358 w 6334468"/>
                <a:gd name="connsiteY225" fmla="*/ 238422 h 4535751"/>
                <a:gd name="connsiteX226" fmla="*/ 9532 w 6334468"/>
                <a:gd name="connsiteY226" fmla="*/ 459084 h 4535751"/>
                <a:gd name="connsiteX0" fmla="*/ 3183 w 6334468"/>
                <a:gd name="connsiteY0" fmla="*/ 461466 h 4535751"/>
                <a:gd name="connsiteX1" fmla="*/ 3977 w 6334468"/>
                <a:gd name="connsiteY1" fmla="*/ 928191 h 4535751"/>
                <a:gd name="connsiteX2" fmla="*/ 7 w 6334468"/>
                <a:gd name="connsiteY2" fmla="*/ 1323478 h 4535751"/>
                <a:gd name="connsiteX3" fmla="*/ 3545 w 6334468"/>
                <a:gd name="connsiteY3" fmla="*/ 1629074 h 4535751"/>
                <a:gd name="connsiteX4" fmla="*/ 2389 w 6334468"/>
                <a:gd name="connsiteY4" fmla="*/ 1848941 h 4535751"/>
                <a:gd name="connsiteX5" fmla="*/ 8 w 6334468"/>
                <a:gd name="connsiteY5" fmla="*/ 2653804 h 4535751"/>
                <a:gd name="connsiteX6" fmla="*/ 1595 w 6334468"/>
                <a:gd name="connsiteY6" fmla="*/ 2890341 h 4535751"/>
                <a:gd name="connsiteX7" fmla="*/ 801 w 6334468"/>
                <a:gd name="connsiteY7" fmla="*/ 3131641 h 4535751"/>
                <a:gd name="connsiteX8" fmla="*/ 2389 w 6334468"/>
                <a:gd name="connsiteY8" fmla="*/ 3669804 h 4535751"/>
                <a:gd name="connsiteX9" fmla="*/ 32551 w 6334468"/>
                <a:gd name="connsiteY9" fmla="*/ 3692822 h 4535751"/>
                <a:gd name="connsiteX10" fmla="*/ 65889 w 6334468"/>
                <a:gd name="connsiteY10" fmla="*/ 3722191 h 4535751"/>
                <a:gd name="connsiteX11" fmla="*/ 103989 w 6334468"/>
                <a:gd name="connsiteY11" fmla="*/ 3734891 h 4535751"/>
                <a:gd name="connsiteX12" fmla="*/ 173839 w 6334468"/>
                <a:gd name="connsiteY12" fmla="*/ 3766641 h 4535751"/>
                <a:gd name="connsiteX13" fmla="*/ 250039 w 6334468"/>
                <a:gd name="connsiteY13" fmla="*/ 3823791 h 4535751"/>
                <a:gd name="connsiteX14" fmla="*/ 269089 w 6334468"/>
                <a:gd name="connsiteY14" fmla="*/ 3836491 h 4535751"/>
                <a:gd name="connsiteX15" fmla="*/ 281789 w 6334468"/>
                <a:gd name="connsiteY15" fmla="*/ 3855541 h 4535751"/>
                <a:gd name="connsiteX16" fmla="*/ 301633 w 6334468"/>
                <a:gd name="connsiteY16" fmla="*/ 3872210 h 4535751"/>
                <a:gd name="connsiteX17" fmla="*/ 340527 w 6334468"/>
                <a:gd name="connsiteY17" fmla="*/ 3899198 h 4535751"/>
                <a:gd name="connsiteX18" fmla="*/ 388152 w 6334468"/>
                <a:gd name="connsiteY18" fmla="*/ 3961110 h 4535751"/>
                <a:gd name="connsiteX19" fmla="*/ 375451 w 6334468"/>
                <a:gd name="connsiteY19" fmla="*/ 3993653 h 4535751"/>
                <a:gd name="connsiteX20" fmla="*/ 391688 w 6334468"/>
                <a:gd name="connsiteY20" fmla="*/ 4046043 h 4535751"/>
                <a:gd name="connsiteX21" fmla="*/ 436932 w 6334468"/>
                <a:gd name="connsiteY21" fmla="*/ 4012706 h 4535751"/>
                <a:gd name="connsiteX22" fmla="*/ 479433 w 6334468"/>
                <a:gd name="connsiteY22" fmla="*/ 4032547 h 4535751"/>
                <a:gd name="connsiteX23" fmla="*/ 515945 w 6334468"/>
                <a:gd name="connsiteY23" fmla="*/ 4084141 h 4535751"/>
                <a:gd name="connsiteX24" fmla="*/ 553614 w 6334468"/>
                <a:gd name="connsiteY24" fmla="*/ 4060330 h 4535751"/>
                <a:gd name="connsiteX25" fmla="*/ 585002 w 6334468"/>
                <a:gd name="connsiteY25" fmla="*/ 4055566 h 4535751"/>
                <a:gd name="connsiteX26" fmla="*/ 615958 w 6334468"/>
                <a:gd name="connsiteY26" fmla="*/ 4041278 h 4535751"/>
                <a:gd name="connsiteX27" fmla="*/ 579806 w 6334468"/>
                <a:gd name="connsiteY27" fmla="*/ 4012706 h 4535751"/>
                <a:gd name="connsiteX28" fmla="*/ 573889 w 6334468"/>
                <a:gd name="connsiteY28" fmla="*/ 3958728 h 4535751"/>
                <a:gd name="connsiteX29" fmla="*/ 677076 w 6334468"/>
                <a:gd name="connsiteY29" fmla="*/ 3892847 h 4535751"/>
                <a:gd name="connsiteX30" fmla="*/ 785026 w 6334468"/>
                <a:gd name="connsiteY30" fmla="*/ 3892847 h 4535751"/>
                <a:gd name="connsiteX31" fmla="*/ 890595 w 6334468"/>
                <a:gd name="connsiteY31" fmla="*/ 3941266 h 4535751"/>
                <a:gd name="connsiteX32" fmla="*/ 971558 w 6334468"/>
                <a:gd name="connsiteY32" fmla="*/ 3991272 h 4535751"/>
                <a:gd name="connsiteX33" fmla="*/ 1050139 w 6334468"/>
                <a:gd name="connsiteY33" fmla="*/ 4040485 h 4535751"/>
                <a:gd name="connsiteX34" fmla="*/ 1077127 w 6334468"/>
                <a:gd name="connsiteY34" fmla="*/ 4041278 h 4535751"/>
                <a:gd name="connsiteX35" fmla="*/ 1124751 w 6334468"/>
                <a:gd name="connsiteY35" fmla="*/ 4025403 h 4535751"/>
                <a:gd name="connsiteX36" fmla="*/ 1201745 w 6334468"/>
                <a:gd name="connsiteY36" fmla="*/ 3996829 h 4535751"/>
                <a:gd name="connsiteX37" fmla="*/ 1327157 w 6334468"/>
                <a:gd name="connsiteY37" fmla="*/ 4030166 h 4535751"/>
                <a:gd name="connsiteX38" fmla="*/ 1409708 w 6334468"/>
                <a:gd name="connsiteY38" fmla="*/ 4088904 h 4535751"/>
                <a:gd name="connsiteX39" fmla="*/ 1454952 w 6334468"/>
                <a:gd name="connsiteY39" fmla="*/ 4128591 h 4535751"/>
                <a:gd name="connsiteX40" fmla="*/ 1539883 w 6334468"/>
                <a:gd name="connsiteY40" fmla="*/ 4184154 h 4535751"/>
                <a:gd name="connsiteX41" fmla="*/ 1589095 w 6334468"/>
                <a:gd name="connsiteY41" fmla="*/ 4239716 h 4535751"/>
                <a:gd name="connsiteX42" fmla="*/ 1686726 w 6334468"/>
                <a:gd name="connsiteY42" fmla="*/ 4276229 h 4535751"/>
                <a:gd name="connsiteX43" fmla="*/ 1786738 w 6334468"/>
                <a:gd name="connsiteY43" fmla="*/ 4304010 h 4535751"/>
                <a:gd name="connsiteX44" fmla="*/ 1851033 w 6334468"/>
                <a:gd name="connsiteY44" fmla="*/ 4349253 h 4535751"/>
                <a:gd name="connsiteX45" fmla="*/ 1896276 w 6334468"/>
                <a:gd name="connsiteY45" fmla="*/ 4373860 h 4535751"/>
                <a:gd name="connsiteX46" fmla="*/ 1928820 w 6334468"/>
                <a:gd name="connsiteY46" fmla="*/ 4402435 h 4535751"/>
                <a:gd name="connsiteX47" fmla="*/ 2097889 w 6334468"/>
                <a:gd name="connsiteY47" fmla="*/ 4447678 h 4535751"/>
                <a:gd name="connsiteX48" fmla="*/ 2189964 w 6334468"/>
                <a:gd name="connsiteY48" fmla="*/ 4527053 h 4535751"/>
                <a:gd name="connsiteX49" fmla="*/ 2246682 w 6334468"/>
                <a:gd name="connsiteY49" fmla="*/ 4531818 h 4535751"/>
                <a:gd name="connsiteX50" fmla="*/ 2272876 w 6334468"/>
                <a:gd name="connsiteY50" fmla="*/ 4498480 h 4535751"/>
                <a:gd name="connsiteX51" fmla="*/ 2298708 w 6334468"/>
                <a:gd name="connsiteY51" fmla="*/ 4478635 h 4535751"/>
                <a:gd name="connsiteX52" fmla="*/ 2368557 w 6334468"/>
                <a:gd name="connsiteY52" fmla="*/ 4398466 h 4535751"/>
                <a:gd name="connsiteX53" fmla="*/ 2463808 w 6334468"/>
                <a:gd name="connsiteY53" fmla="*/ 4357191 h 4535751"/>
                <a:gd name="connsiteX54" fmla="*/ 2572913 w 6334468"/>
                <a:gd name="connsiteY54" fmla="*/ 4236544 h 4535751"/>
                <a:gd name="connsiteX55" fmla="*/ 2643989 w 6334468"/>
                <a:gd name="connsiteY55" fmla="*/ 4139704 h 4535751"/>
                <a:gd name="connsiteX56" fmla="*/ 2757495 w 6334468"/>
                <a:gd name="connsiteY56" fmla="*/ 4075410 h 4535751"/>
                <a:gd name="connsiteX57" fmla="*/ 2888464 w 6334468"/>
                <a:gd name="connsiteY57" fmla="*/ 3997622 h 4535751"/>
                <a:gd name="connsiteX58" fmla="*/ 2977364 w 6334468"/>
                <a:gd name="connsiteY58" fmla="*/ 3935710 h 4535751"/>
                <a:gd name="connsiteX59" fmla="*/ 3056739 w 6334468"/>
                <a:gd name="connsiteY59" fmla="*/ 3920629 h 4535751"/>
                <a:gd name="connsiteX60" fmla="*/ 3132939 w 6334468"/>
                <a:gd name="connsiteY60" fmla="*/ 3931741 h 4535751"/>
                <a:gd name="connsiteX61" fmla="*/ 3218664 w 6334468"/>
                <a:gd name="connsiteY61" fmla="*/ 3918247 h 4535751"/>
                <a:gd name="connsiteX62" fmla="*/ 3209139 w 6334468"/>
                <a:gd name="connsiteY62" fmla="*/ 3887291 h 4535751"/>
                <a:gd name="connsiteX63" fmla="*/ 3221839 w 6334468"/>
                <a:gd name="connsiteY63" fmla="*/ 3868241 h 4535751"/>
                <a:gd name="connsiteX64" fmla="*/ 3247239 w 6334468"/>
                <a:gd name="connsiteY64" fmla="*/ 3849191 h 4535751"/>
                <a:gd name="connsiteX65" fmla="*/ 3219457 w 6334468"/>
                <a:gd name="connsiteY65" fmla="*/ 3725366 h 4535751"/>
                <a:gd name="connsiteX66" fmla="*/ 3104364 w 6334468"/>
                <a:gd name="connsiteY66" fmla="*/ 3747591 h 4535751"/>
                <a:gd name="connsiteX67" fmla="*/ 3011857 w 6334468"/>
                <a:gd name="connsiteY67" fmla="*/ 3782518 h 4535751"/>
                <a:gd name="connsiteX68" fmla="*/ 2993239 w 6334468"/>
                <a:gd name="connsiteY68" fmla="*/ 3731716 h 4535751"/>
                <a:gd name="connsiteX69" fmla="*/ 3082139 w 6334468"/>
                <a:gd name="connsiteY69" fmla="*/ 3690441 h 4535751"/>
                <a:gd name="connsiteX70" fmla="*/ 3145639 w 6334468"/>
                <a:gd name="connsiteY70" fmla="*/ 3623766 h 4535751"/>
                <a:gd name="connsiteX71" fmla="*/ 3196439 w 6334468"/>
                <a:gd name="connsiteY71" fmla="*/ 3595191 h 4535751"/>
                <a:gd name="connsiteX72" fmla="*/ 3253589 w 6334468"/>
                <a:gd name="connsiteY72" fmla="*/ 3544391 h 4535751"/>
                <a:gd name="connsiteX73" fmla="*/ 3301214 w 6334468"/>
                <a:gd name="connsiteY73" fmla="*/ 3534866 h 4535751"/>
                <a:gd name="connsiteX74" fmla="*/ 3332964 w 6334468"/>
                <a:gd name="connsiteY74" fmla="*/ 3490416 h 4535751"/>
                <a:gd name="connsiteX75" fmla="*/ 3412339 w 6334468"/>
                <a:gd name="connsiteY75" fmla="*/ 3461841 h 4535751"/>
                <a:gd name="connsiteX76" fmla="*/ 3437739 w 6334468"/>
                <a:gd name="connsiteY76" fmla="*/ 3398341 h 4535751"/>
                <a:gd name="connsiteX77" fmla="*/ 3485364 w 6334468"/>
                <a:gd name="connsiteY77" fmla="*/ 3398341 h 4535751"/>
                <a:gd name="connsiteX78" fmla="*/ 3574264 w 6334468"/>
                <a:gd name="connsiteY78" fmla="*/ 3347541 h 4535751"/>
                <a:gd name="connsiteX79" fmla="*/ 3644114 w 6334468"/>
                <a:gd name="connsiteY79" fmla="*/ 3328491 h 4535751"/>
                <a:gd name="connsiteX80" fmla="*/ 3713964 w 6334468"/>
                <a:gd name="connsiteY80" fmla="*/ 3312616 h 4535751"/>
                <a:gd name="connsiteX81" fmla="*/ 3767939 w 6334468"/>
                <a:gd name="connsiteY81" fmla="*/ 3274516 h 4535751"/>
                <a:gd name="connsiteX82" fmla="*/ 3767939 w 6334468"/>
                <a:gd name="connsiteY82" fmla="*/ 3220541 h 4535751"/>
                <a:gd name="connsiteX83" fmla="*/ 3786557 w 6334468"/>
                <a:gd name="connsiteY83" fmla="*/ 3131643 h 4535751"/>
                <a:gd name="connsiteX84" fmla="*/ 3733014 w 6334468"/>
                <a:gd name="connsiteY84" fmla="*/ 3099891 h 4535751"/>
                <a:gd name="connsiteX85" fmla="*/ 3669514 w 6334468"/>
                <a:gd name="connsiteY85" fmla="*/ 3045916 h 4535751"/>
                <a:gd name="connsiteX86" fmla="*/ 3723489 w 6334468"/>
                <a:gd name="connsiteY86" fmla="*/ 2928441 h 4535751"/>
                <a:gd name="connsiteX87" fmla="*/ 3698089 w 6334468"/>
                <a:gd name="connsiteY87" fmla="*/ 2896691 h 4535751"/>
                <a:gd name="connsiteX88" fmla="*/ 3647289 w 6334468"/>
                <a:gd name="connsiteY88" fmla="*/ 2833191 h 4535751"/>
                <a:gd name="connsiteX89" fmla="*/ 3634589 w 6334468"/>
                <a:gd name="connsiteY89" fmla="*/ 2814141 h 4535751"/>
                <a:gd name="connsiteX90" fmla="*/ 3652051 w 6334468"/>
                <a:gd name="connsiteY90" fmla="*/ 2767310 h 4535751"/>
                <a:gd name="connsiteX91" fmla="*/ 3703646 w 6334468"/>
                <a:gd name="connsiteY91" fmla="*/ 2687142 h 4535751"/>
                <a:gd name="connsiteX92" fmla="*/ 3718726 w 6334468"/>
                <a:gd name="connsiteY92" fmla="*/ 2641897 h 4535751"/>
                <a:gd name="connsiteX93" fmla="*/ 3820326 w 6334468"/>
                <a:gd name="connsiteY93" fmla="*/ 2628404 h 4535751"/>
                <a:gd name="connsiteX94" fmla="*/ 3886208 w 6334468"/>
                <a:gd name="connsiteY94" fmla="*/ 2560141 h 4535751"/>
                <a:gd name="connsiteX95" fmla="*/ 3918320 w 6334468"/>
                <a:gd name="connsiteY95" fmla="*/ 2564906 h 4535751"/>
                <a:gd name="connsiteX96" fmla="*/ 3975902 w 6334468"/>
                <a:gd name="connsiteY96" fmla="*/ 2495848 h 4535751"/>
                <a:gd name="connsiteX97" fmla="*/ 4060833 w 6334468"/>
                <a:gd name="connsiteY97" fmla="*/ 2480766 h 4535751"/>
                <a:gd name="connsiteX98" fmla="*/ 4098933 w 6334468"/>
                <a:gd name="connsiteY98" fmla="*/ 2503785 h 4535751"/>
                <a:gd name="connsiteX99" fmla="*/ 4184658 w 6334468"/>
                <a:gd name="connsiteY99" fmla="*/ 2636340 h 4535751"/>
                <a:gd name="connsiteX100" fmla="*/ 4281496 w 6334468"/>
                <a:gd name="connsiteY100" fmla="*/ 2665709 h 4535751"/>
                <a:gd name="connsiteX101" fmla="*/ 4257683 w 6334468"/>
                <a:gd name="connsiteY101" fmla="*/ 2748260 h 4535751"/>
                <a:gd name="connsiteX102" fmla="*/ 4344995 w 6334468"/>
                <a:gd name="connsiteY102" fmla="*/ 2795091 h 4535751"/>
                <a:gd name="connsiteX103" fmla="*/ 4404527 w 6334468"/>
                <a:gd name="connsiteY103" fmla="*/ 2847478 h 4535751"/>
                <a:gd name="connsiteX104" fmla="*/ 4424370 w 6334468"/>
                <a:gd name="connsiteY104" fmla="*/ 2954635 h 4535751"/>
                <a:gd name="connsiteX105" fmla="*/ 4476758 w 6334468"/>
                <a:gd name="connsiteY105" fmla="*/ 3034804 h 4535751"/>
                <a:gd name="connsiteX106" fmla="*/ 4522795 w 6334468"/>
                <a:gd name="connsiteY106" fmla="*/ 3091953 h 4535751"/>
                <a:gd name="connsiteX107" fmla="*/ 4535857 w 6334468"/>
                <a:gd name="connsiteY107" fmla="*/ 3153868 h 4535751"/>
                <a:gd name="connsiteX108" fmla="*/ 4580307 w 6334468"/>
                <a:gd name="connsiteY108" fmla="*/ 3207843 h 4535751"/>
                <a:gd name="connsiteX109" fmla="*/ 4618407 w 6334468"/>
                <a:gd name="connsiteY109" fmla="*/ 3204668 h 4535751"/>
                <a:gd name="connsiteX110" fmla="*/ 4719646 w 6334468"/>
                <a:gd name="connsiteY110" fmla="*/ 3203872 h 4535751"/>
                <a:gd name="connsiteX111" fmla="*/ 4793464 w 6334468"/>
                <a:gd name="connsiteY111" fmla="*/ 3077666 h 4535751"/>
                <a:gd name="connsiteX112" fmla="*/ 4860139 w 6334468"/>
                <a:gd name="connsiteY112" fmla="*/ 2912566 h 4535751"/>
                <a:gd name="connsiteX113" fmla="*/ 4895064 w 6334468"/>
                <a:gd name="connsiteY113" fmla="*/ 2772866 h 4535751"/>
                <a:gd name="connsiteX114" fmla="*/ 4945864 w 6334468"/>
                <a:gd name="connsiteY114" fmla="*/ 2703016 h 4535751"/>
                <a:gd name="connsiteX115" fmla="*/ 5018889 w 6334468"/>
                <a:gd name="connsiteY115" fmla="*/ 2722066 h 4535751"/>
                <a:gd name="connsiteX116" fmla="*/ 5076039 w 6334468"/>
                <a:gd name="connsiteY116" fmla="*/ 2753816 h 4535751"/>
                <a:gd name="connsiteX117" fmla="*/ 5155414 w 6334468"/>
                <a:gd name="connsiteY117" fmla="*/ 2795091 h 4535751"/>
                <a:gd name="connsiteX118" fmla="*/ 5336389 w 6334468"/>
                <a:gd name="connsiteY118" fmla="*/ 2836366 h 4535751"/>
                <a:gd name="connsiteX119" fmla="*/ 5482007 w 6334468"/>
                <a:gd name="connsiteY119" fmla="*/ 2893518 h 4535751"/>
                <a:gd name="connsiteX120" fmla="*/ 5549114 w 6334468"/>
                <a:gd name="connsiteY120" fmla="*/ 2842716 h 4535751"/>
                <a:gd name="connsiteX121" fmla="*/ 5501489 w 6334468"/>
                <a:gd name="connsiteY121" fmla="*/ 2728416 h 4535751"/>
                <a:gd name="connsiteX122" fmla="*/ 5536414 w 6334468"/>
                <a:gd name="connsiteY122" fmla="*/ 2687141 h 4535751"/>
                <a:gd name="connsiteX123" fmla="*/ 5574082 w 6334468"/>
                <a:gd name="connsiteY123" fmla="*/ 2680793 h 4535751"/>
                <a:gd name="connsiteX124" fmla="*/ 5555032 w 6334468"/>
                <a:gd name="connsiteY124" fmla="*/ 2636343 h 4535751"/>
                <a:gd name="connsiteX125" fmla="*/ 5460214 w 6334468"/>
                <a:gd name="connsiteY125" fmla="*/ 2598241 h 4535751"/>
                <a:gd name="connsiteX126" fmla="*/ 5463389 w 6334468"/>
                <a:gd name="connsiteY126" fmla="*/ 2534741 h 4535751"/>
                <a:gd name="connsiteX127" fmla="*/ 5549114 w 6334468"/>
                <a:gd name="connsiteY127" fmla="*/ 2436316 h 4535751"/>
                <a:gd name="connsiteX128" fmla="*/ 5495139 w 6334468"/>
                <a:gd name="connsiteY128" fmla="*/ 2356941 h 4535751"/>
                <a:gd name="connsiteX129" fmla="*/ 5514189 w 6334468"/>
                <a:gd name="connsiteY129" fmla="*/ 2315666 h 4535751"/>
                <a:gd name="connsiteX130" fmla="*/ 5574514 w 6334468"/>
                <a:gd name="connsiteY130" fmla="*/ 2302966 h 4535751"/>
                <a:gd name="connsiteX131" fmla="*/ 5685639 w 6334468"/>
                <a:gd name="connsiteY131" fmla="*/ 2331541 h 4535751"/>
                <a:gd name="connsiteX132" fmla="*/ 5806289 w 6334468"/>
                <a:gd name="connsiteY132" fmla="*/ 2299791 h 4535751"/>
                <a:gd name="connsiteX133" fmla="*/ 6034889 w 6334468"/>
                <a:gd name="connsiteY133" fmla="*/ 2312491 h 4535751"/>
                <a:gd name="connsiteX134" fmla="*/ 6193639 w 6334468"/>
                <a:gd name="connsiteY134" fmla="*/ 2331541 h 4535751"/>
                <a:gd name="connsiteX135" fmla="*/ 6301589 w 6334468"/>
                <a:gd name="connsiteY135" fmla="*/ 2325191 h 4535751"/>
                <a:gd name="connsiteX136" fmla="*/ 6333339 w 6334468"/>
                <a:gd name="connsiteY136" fmla="*/ 2236291 h 4535751"/>
                <a:gd name="connsiteX137" fmla="*/ 6269839 w 6334468"/>
                <a:gd name="connsiteY137" fmla="*/ 2102941 h 4535751"/>
                <a:gd name="connsiteX138" fmla="*/ 6263489 w 6334468"/>
                <a:gd name="connsiteY138" fmla="*/ 2033091 h 4535751"/>
                <a:gd name="connsiteX139" fmla="*/ 6244439 w 6334468"/>
                <a:gd name="connsiteY139" fmla="*/ 1969591 h 4535751"/>
                <a:gd name="connsiteX140" fmla="*/ 6231739 w 6334468"/>
                <a:gd name="connsiteY140" fmla="*/ 1937841 h 4535751"/>
                <a:gd name="connsiteX141" fmla="*/ 6212689 w 6334468"/>
                <a:gd name="connsiteY141" fmla="*/ 1899741 h 4535751"/>
                <a:gd name="connsiteX142" fmla="*/ 6206339 w 6334468"/>
                <a:gd name="connsiteY142" fmla="*/ 1874341 h 4535751"/>
                <a:gd name="connsiteX143" fmla="*/ 6219039 w 6334468"/>
                <a:gd name="connsiteY143" fmla="*/ 1753691 h 4535751"/>
                <a:gd name="connsiteX144" fmla="*/ 6193639 w 6334468"/>
                <a:gd name="connsiteY144" fmla="*/ 1677491 h 4535751"/>
                <a:gd name="connsiteX145" fmla="*/ 6174589 w 6334468"/>
                <a:gd name="connsiteY145" fmla="*/ 1569541 h 4535751"/>
                <a:gd name="connsiteX146" fmla="*/ 6022189 w 6334468"/>
                <a:gd name="connsiteY146" fmla="*/ 1474291 h 4535751"/>
                <a:gd name="connsiteX147" fmla="*/ 5965039 w 6334468"/>
                <a:gd name="connsiteY147" fmla="*/ 1461591 h 4535751"/>
                <a:gd name="connsiteX148" fmla="*/ 5926939 w 6334468"/>
                <a:gd name="connsiteY148" fmla="*/ 1448891 h 4535751"/>
                <a:gd name="connsiteX149" fmla="*/ 5907889 w 6334468"/>
                <a:gd name="connsiteY149" fmla="*/ 1442541 h 4535751"/>
                <a:gd name="connsiteX150" fmla="*/ 5850739 w 6334468"/>
                <a:gd name="connsiteY150" fmla="*/ 1429841 h 4535751"/>
                <a:gd name="connsiteX151" fmla="*/ 5831689 w 6334468"/>
                <a:gd name="connsiteY151" fmla="*/ 1423491 h 4535751"/>
                <a:gd name="connsiteX152" fmla="*/ 5653889 w 6334468"/>
                <a:gd name="connsiteY152" fmla="*/ 1436191 h 4535751"/>
                <a:gd name="connsiteX153" fmla="*/ 5425289 w 6334468"/>
                <a:gd name="connsiteY153" fmla="*/ 1544141 h 4535751"/>
                <a:gd name="connsiteX154" fmla="*/ 5304639 w 6334468"/>
                <a:gd name="connsiteY154" fmla="*/ 1591766 h 4535751"/>
                <a:gd name="connsiteX155" fmla="*/ 5142714 w 6334468"/>
                <a:gd name="connsiteY155" fmla="*/ 1547316 h 4535751"/>
                <a:gd name="connsiteX156" fmla="*/ 5028414 w 6334468"/>
                <a:gd name="connsiteY156" fmla="*/ 1512391 h 4535751"/>
                <a:gd name="connsiteX157" fmla="*/ 4929557 w 6334468"/>
                <a:gd name="connsiteY157" fmla="*/ 1452068 h 4535751"/>
                <a:gd name="connsiteX158" fmla="*/ 4847007 w 6334468"/>
                <a:gd name="connsiteY158" fmla="*/ 1442543 h 4535751"/>
                <a:gd name="connsiteX159" fmla="*/ 4786682 w 6334468"/>
                <a:gd name="connsiteY159" fmla="*/ 1436193 h 4535751"/>
                <a:gd name="connsiteX160" fmla="*/ 4691864 w 6334468"/>
                <a:gd name="connsiteY160" fmla="*/ 1499691 h 4535751"/>
                <a:gd name="connsiteX161" fmla="*/ 4568039 w 6334468"/>
                <a:gd name="connsiteY161" fmla="*/ 1490166 h 4535751"/>
                <a:gd name="connsiteX162" fmla="*/ 4488664 w 6334468"/>
                <a:gd name="connsiteY162" fmla="*/ 1464766 h 4535751"/>
                <a:gd name="connsiteX163" fmla="*/ 4418814 w 6334468"/>
                <a:gd name="connsiteY163" fmla="*/ 1474291 h 4535751"/>
                <a:gd name="connsiteX164" fmla="*/ 4314039 w 6334468"/>
                <a:gd name="connsiteY164" fmla="*/ 1407616 h 4535751"/>
                <a:gd name="connsiteX165" fmla="*/ 4237839 w 6334468"/>
                <a:gd name="connsiteY165" fmla="*/ 1423491 h 4535751"/>
                <a:gd name="connsiteX166" fmla="*/ 4133064 w 6334468"/>
                <a:gd name="connsiteY166" fmla="*/ 1366341 h 4535751"/>
                <a:gd name="connsiteX167" fmla="*/ 4047339 w 6334468"/>
                <a:gd name="connsiteY167" fmla="*/ 1309191 h 4535751"/>
                <a:gd name="connsiteX168" fmla="*/ 3990189 w 6334468"/>
                <a:gd name="connsiteY168" fmla="*/ 1242516 h 4535751"/>
                <a:gd name="connsiteX169" fmla="*/ 3840964 w 6334468"/>
                <a:gd name="connsiteY169" fmla="*/ 1286966 h 4535751"/>
                <a:gd name="connsiteX170" fmla="*/ 3710789 w 6334468"/>
                <a:gd name="connsiteY170" fmla="*/ 1271091 h 4535751"/>
                <a:gd name="connsiteX171" fmla="*/ 3615539 w 6334468"/>
                <a:gd name="connsiteY171" fmla="*/ 1255216 h 4535751"/>
                <a:gd name="connsiteX172" fmla="*/ 3536164 w 6334468"/>
                <a:gd name="connsiteY172" fmla="*/ 1277441 h 4535751"/>
                <a:gd name="connsiteX173" fmla="*/ 3450439 w 6334468"/>
                <a:gd name="connsiteY173" fmla="*/ 1404441 h 4535751"/>
                <a:gd name="connsiteX174" fmla="*/ 3478582 w 6334468"/>
                <a:gd name="connsiteY174" fmla="*/ 1499693 h 4535751"/>
                <a:gd name="connsiteX175" fmla="*/ 3428214 w 6334468"/>
                <a:gd name="connsiteY175" fmla="*/ 1506041 h 4535751"/>
                <a:gd name="connsiteX176" fmla="*/ 3320264 w 6334468"/>
                <a:gd name="connsiteY176" fmla="*/ 1563191 h 4535751"/>
                <a:gd name="connsiteX177" fmla="*/ 3244064 w 6334468"/>
                <a:gd name="connsiteY177" fmla="*/ 1521916 h 4535751"/>
                <a:gd name="connsiteX178" fmla="*/ 3193264 w 6334468"/>
                <a:gd name="connsiteY178" fmla="*/ 1477466 h 4535751"/>
                <a:gd name="connsiteX179" fmla="*/ 3139289 w 6334468"/>
                <a:gd name="connsiteY179" fmla="*/ 1429841 h 4535751"/>
                <a:gd name="connsiteX180" fmla="*/ 3120239 w 6334468"/>
                <a:gd name="connsiteY180" fmla="*/ 1410791 h 4535751"/>
                <a:gd name="connsiteX181" fmla="*/ 3113889 w 6334468"/>
                <a:gd name="connsiteY181" fmla="*/ 1439366 h 4535751"/>
                <a:gd name="connsiteX182" fmla="*/ 3091664 w 6334468"/>
                <a:gd name="connsiteY182" fmla="*/ 1413966 h 4535751"/>
                <a:gd name="connsiteX183" fmla="*/ 3056739 w 6334468"/>
                <a:gd name="connsiteY183" fmla="*/ 1394916 h 4535751"/>
                <a:gd name="connsiteX184" fmla="*/ 3040864 w 6334468"/>
                <a:gd name="connsiteY184" fmla="*/ 1359991 h 4535751"/>
                <a:gd name="connsiteX185" fmla="*/ 3005939 w 6334468"/>
                <a:gd name="connsiteY185" fmla="*/ 1321891 h 4535751"/>
                <a:gd name="connsiteX186" fmla="*/ 2980539 w 6334468"/>
                <a:gd name="connsiteY186" fmla="*/ 1271091 h 4535751"/>
                <a:gd name="connsiteX187" fmla="*/ 2993239 w 6334468"/>
                <a:gd name="connsiteY187" fmla="*/ 1232991 h 4535751"/>
                <a:gd name="connsiteX188" fmla="*/ 2974189 w 6334468"/>
                <a:gd name="connsiteY188" fmla="*/ 1213941 h 4535751"/>
                <a:gd name="connsiteX189" fmla="*/ 2948789 w 6334468"/>
                <a:gd name="connsiteY189" fmla="*/ 1194891 h 4535751"/>
                <a:gd name="connsiteX190" fmla="*/ 2929739 w 6334468"/>
                <a:gd name="connsiteY190" fmla="*/ 1169491 h 4535751"/>
                <a:gd name="connsiteX191" fmla="*/ 2897989 w 6334468"/>
                <a:gd name="connsiteY191" fmla="*/ 1166316 h 4535751"/>
                <a:gd name="connsiteX192" fmla="*/ 2824964 w 6334468"/>
                <a:gd name="connsiteY192" fmla="*/ 1102816 h 4535751"/>
                <a:gd name="connsiteX193" fmla="*/ 2786864 w 6334468"/>
                <a:gd name="connsiteY193" fmla="*/ 1086941 h 4535751"/>
                <a:gd name="connsiteX194" fmla="*/ 2748764 w 6334468"/>
                <a:gd name="connsiteY194" fmla="*/ 1052016 h 4535751"/>
                <a:gd name="connsiteX195" fmla="*/ 2764639 w 6334468"/>
                <a:gd name="connsiteY195" fmla="*/ 1004391 h 4535751"/>
                <a:gd name="connsiteX196" fmla="*/ 2720189 w 6334468"/>
                <a:gd name="connsiteY196" fmla="*/ 966291 h 4535751"/>
                <a:gd name="connsiteX197" fmla="*/ 2682089 w 6334468"/>
                <a:gd name="connsiteY197" fmla="*/ 928191 h 4535751"/>
                <a:gd name="connsiteX198" fmla="*/ 2663039 w 6334468"/>
                <a:gd name="connsiteY198" fmla="*/ 915491 h 4535751"/>
                <a:gd name="connsiteX199" fmla="*/ 2618589 w 6334468"/>
                <a:gd name="connsiteY199" fmla="*/ 871041 h 4535751"/>
                <a:gd name="connsiteX200" fmla="*/ 2593189 w 6334468"/>
                <a:gd name="connsiteY200" fmla="*/ 832941 h 4535751"/>
                <a:gd name="connsiteX201" fmla="*/ 2561439 w 6334468"/>
                <a:gd name="connsiteY201" fmla="*/ 801191 h 4535751"/>
                <a:gd name="connsiteX202" fmla="*/ 2548739 w 6334468"/>
                <a:gd name="connsiteY202" fmla="*/ 782141 h 4535751"/>
                <a:gd name="connsiteX203" fmla="*/ 2485239 w 6334468"/>
                <a:gd name="connsiteY203" fmla="*/ 744041 h 4535751"/>
                <a:gd name="connsiteX204" fmla="*/ 2466189 w 6334468"/>
                <a:gd name="connsiteY204" fmla="*/ 724991 h 4535751"/>
                <a:gd name="connsiteX205" fmla="*/ 2415389 w 6334468"/>
                <a:gd name="connsiteY205" fmla="*/ 693241 h 4535751"/>
                <a:gd name="connsiteX206" fmla="*/ 2339189 w 6334468"/>
                <a:gd name="connsiteY206" fmla="*/ 642441 h 4535751"/>
                <a:gd name="connsiteX207" fmla="*/ 2294739 w 6334468"/>
                <a:gd name="connsiteY207" fmla="*/ 585291 h 4535751"/>
                <a:gd name="connsiteX208" fmla="*/ 2256639 w 6334468"/>
                <a:gd name="connsiteY208" fmla="*/ 547191 h 4535751"/>
                <a:gd name="connsiteX209" fmla="*/ 2231239 w 6334468"/>
                <a:gd name="connsiteY209" fmla="*/ 496391 h 4535751"/>
                <a:gd name="connsiteX210" fmla="*/ 2186789 w 6334468"/>
                <a:gd name="connsiteY210" fmla="*/ 350341 h 4535751"/>
                <a:gd name="connsiteX211" fmla="*/ 2174089 w 6334468"/>
                <a:gd name="connsiteY211" fmla="*/ 331291 h 4535751"/>
                <a:gd name="connsiteX212" fmla="*/ 2167739 w 6334468"/>
                <a:gd name="connsiteY212" fmla="*/ 312241 h 4535751"/>
                <a:gd name="connsiteX213" fmla="*/ 2142339 w 6334468"/>
                <a:gd name="connsiteY213" fmla="*/ 274141 h 4535751"/>
                <a:gd name="connsiteX214" fmla="*/ 2085189 w 6334468"/>
                <a:gd name="connsiteY214" fmla="*/ 134441 h 4535751"/>
                <a:gd name="connsiteX215" fmla="*/ 2059789 w 6334468"/>
                <a:gd name="connsiteY215" fmla="*/ 96341 h 4535751"/>
                <a:gd name="connsiteX216" fmla="*/ 2034389 w 6334468"/>
                <a:gd name="connsiteY216" fmla="*/ 89991 h 4535751"/>
                <a:gd name="connsiteX217" fmla="*/ 1964539 w 6334468"/>
                <a:gd name="connsiteY217" fmla="*/ 58241 h 4535751"/>
                <a:gd name="connsiteX218" fmla="*/ 1945489 w 6334468"/>
                <a:gd name="connsiteY218" fmla="*/ 45541 h 4535751"/>
                <a:gd name="connsiteX219" fmla="*/ 1647039 w 6334468"/>
                <a:gd name="connsiteY219" fmla="*/ 26491 h 4535751"/>
                <a:gd name="connsiteX220" fmla="*/ 726289 w 6334468"/>
                <a:gd name="connsiteY220" fmla="*/ 13791 h 4535751"/>
                <a:gd name="connsiteX221" fmla="*/ 465939 w 6334468"/>
                <a:gd name="connsiteY221" fmla="*/ 1091 h 4535751"/>
                <a:gd name="connsiteX222" fmla="*/ 415139 w 6334468"/>
                <a:gd name="connsiteY222" fmla="*/ 20141 h 4535751"/>
                <a:gd name="connsiteX223" fmla="*/ 97639 w 6334468"/>
                <a:gd name="connsiteY223" fmla="*/ 84435 h 4535751"/>
                <a:gd name="connsiteX224" fmla="*/ 11120 w 6334468"/>
                <a:gd name="connsiteY224" fmla="*/ 90785 h 4535751"/>
                <a:gd name="connsiteX225" fmla="*/ 6358 w 6334468"/>
                <a:gd name="connsiteY225" fmla="*/ 238422 h 4535751"/>
                <a:gd name="connsiteX226" fmla="*/ 9532 w 6334468"/>
                <a:gd name="connsiteY226" fmla="*/ 459084 h 4535751"/>
                <a:gd name="connsiteX0" fmla="*/ 3183 w 6334468"/>
                <a:gd name="connsiteY0" fmla="*/ 461466 h 4535751"/>
                <a:gd name="connsiteX1" fmla="*/ 3977 w 6334468"/>
                <a:gd name="connsiteY1" fmla="*/ 928191 h 4535751"/>
                <a:gd name="connsiteX2" fmla="*/ 7 w 6334468"/>
                <a:gd name="connsiteY2" fmla="*/ 1323478 h 4535751"/>
                <a:gd name="connsiteX3" fmla="*/ 3545 w 6334468"/>
                <a:gd name="connsiteY3" fmla="*/ 1629074 h 4535751"/>
                <a:gd name="connsiteX4" fmla="*/ 2389 w 6334468"/>
                <a:gd name="connsiteY4" fmla="*/ 1848941 h 4535751"/>
                <a:gd name="connsiteX5" fmla="*/ 8 w 6334468"/>
                <a:gd name="connsiteY5" fmla="*/ 2653804 h 4535751"/>
                <a:gd name="connsiteX6" fmla="*/ 1595 w 6334468"/>
                <a:gd name="connsiteY6" fmla="*/ 2890341 h 4535751"/>
                <a:gd name="connsiteX7" fmla="*/ 801 w 6334468"/>
                <a:gd name="connsiteY7" fmla="*/ 3131641 h 4535751"/>
                <a:gd name="connsiteX8" fmla="*/ 2389 w 6334468"/>
                <a:gd name="connsiteY8" fmla="*/ 3669804 h 4535751"/>
                <a:gd name="connsiteX9" fmla="*/ 32551 w 6334468"/>
                <a:gd name="connsiteY9" fmla="*/ 3692822 h 4535751"/>
                <a:gd name="connsiteX10" fmla="*/ 65889 w 6334468"/>
                <a:gd name="connsiteY10" fmla="*/ 3722191 h 4535751"/>
                <a:gd name="connsiteX11" fmla="*/ 103989 w 6334468"/>
                <a:gd name="connsiteY11" fmla="*/ 3734891 h 4535751"/>
                <a:gd name="connsiteX12" fmla="*/ 173839 w 6334468"/>
                <a:gd name="connsiteY12" fmla="*/ 3766641 h 4535751"/>
                <a:gd name="connsiteX13" fmla="*/ 250039 w 6334468"/>
                <a:gd name="connsiteY13" fmla="*/ 3823791 h 4535751"/>
                <a:gd name="connsiteX14" fmla="*/ 269089 w 6334468"/>
                <a:gd name="connsiteY14" fmla="*/ 3836491 h 4535751"/>
                <a:gd name="connsiteX15" fmla="*/ 281789 w 6334468"/>
                <a:gd name="connsiteY15" fmla="*/ 3855541 h 4535751"/>
                <a:gd name="connsiteX16" fmla="*/ 301633 w 6334468"/>
                <a:gd name="connsiteY16" fmla="*/ 3872210 h 4535751"/>
                <a:gd name="connsiteX17" fmla="*/ 340527 w 6334468"/>
                <a:gd name="connsiteY17" fmla="*/ 3899198 h 4535751"/>
                <a:gd name="connsiteX18" fmla="*/ 388152 w 6334468"/>
                <a:gd name="connsiteY18" fmla="*/ 3961110 h 4535751"/>
                <a:gd name="connsiteX19" fmla="*/ 375451 w 6334468"/>
                <a:gd name="connsiteY19" fmla="*/ 3993653 h 4535751"/>
                <a:gd name="connsiteX20" fmla="*/ 391688 w 6334468"/>
                <a:gd name="connsiteY20" fmla="*/ 4046043 h 4535751"/>
                <a:gd name="connsiteX21" fmla="*/ 436932 w 6334468"/>
                <a:gd name="connsiteY21" fmla="*/ 4012706 h 4535751"/>
                <a:gd name="connsiteX22" fmla="*/ 479433 w 6334468"/>
                <a:gd name="connsiteY22" fmla="*/ 4032547 h 4535751"/>
                <a:gd name="connsiteX23" fmla="*/ 515945 w 6334468"/>
                <a:gd name="connsiteY23" fmla="*/ 4084141 h 4535751"/>
                <a:gd name="connsiteX24" fmla="*/ 553614 w 6334468"/>
                <a:gd name="connsiteY24" fmla="*/ 4060330 h 4535751"/>
                <a:gd name="connsiteX25" fmla="*/ 585002 w 6334468"/>
                <a:gd name="connsiteY25" fmla="*/ 4055566 h 4535751"/>
                <a:gd name="connsiteX26" fmla="*/ 615958 w 6334468"/>
                <a:gd name="connsiteY26" fmla="*/ 4041278 h 4535751"/>
                <a:gd name="connsiteX27" fmla="*/ 579806 w 6334468"/>
                <a:gd name="connsiteY27" fmla="*/ 4012706 h 4535751"/>
                <a:gd name="connsiteX28" fmla="*/ 573889 w 6334468"/>
                <a:gd name="connsiteY28" fmla="*/ 3958728 h 4535751"/>
                <a:gd name="connsiteX29" fmla="*/ 677076 w 6334468"/>
                <a:gd name="connsiteY29" fmla="*/ 3892847 h 4535751"/>
                <a:gd name="connsiteX30" fmla="*/ 785026 w 6334468"/>
                <a:gd name="connsiteY30" fmla="*/ 3892847 h 4535751"/>
                <a:gd name="connsiteX31" fmla="*/ 890595 w 6334468"/>
                <a:gd name="connsiteY31" fmla="*/ 3941266 h 4535751"/>
                <a:gd name="connsiteX32" fmla="*/ 971558 w 6334468"/>
                <a:gd name="connsiteY32" fmla="*/ 3991272 h 4535751"/>
                <a:gd name="connsiteX33" fmla="*/ 1050139 w 6334468"/>
                <a:gd name="connsiteY33" fmla="*/ 4040485 h 4535751"/>
                <a:gd name="connsiteX34" fmla="*/ 1077127 w 6334468"/>
                <a:gd name="connsiteY34" fmla="*/ 4041278 h 4535751"/>
                <a:gd name="connsiteX35" fmla="*/ 1124751 w 6334468"/>
                <a:gd name="connsiteY35" fmla="*/ 4025403 h 4535751"/>
                <a:gd name="connsiteX36" fmla="*/ 1201745 w 6334468"/>
                <a:gd name="connsiteY36" fmla="*/ 3996829 h 4535751"/>
                <a:gd name="connsiteX37" fmla="*/ 1327157 w 6334468"/>
                <a:gd name="connsiteY37" fmla="*/ 4030166 h 4535751"/>
                <a:gd name="connsiteX38" fmla="*/ 1409708 w 6334468"/>
                <a:gd name="connsiteY38" fmla="*/ 4088904 h 4535751"/>
                <a:gd name="connsiteX39" fmla="*/ 1454952 w 6334468"/>
                <a:gd name="connsiteY39" fmla="*/ 4128591 h 4535751"/>
                <a:gd name="connsiteX40" fmla="*/ 1539883 w 6334468"/>
                <a:gd name="connsiteY40" fmla="*/ 4184154 h 4535751"/>
                <a:gd name="connsiteX41" fmla="*/ 1589095 w 6334468"/>
                <a:gd name="connsiteY41" fmla="*/ 4239716 h 4535751"/>
                <a:gd name="connsiteX42" fmla="*/ 1686726 w 6334468"/>
                <a:gd name="connsiteY42" fmla="*/ 4276229 h 4535751"/>
                <a:gd name="connsiteX43" fmla="*/ 1786738 w 6334468"/>
                <a:gd name="connsiteY43" fmla="*/ 4304010 h 4535751"/>
                <a:gd name="connsiteX44" fmla="*/ 1851033 w 6334468"/>
                <a:gd name="connsiteY44" fmla="*/ 4349253 h 4535751"/>
                <a:gd name="connsiteX45" fmla="*/ 1896276 w 6334468"/>
                <a:gd name="connsiteY45" fmla="*/ 4373860 h 4535751"/>
                <a:gd name="connsiteX46" fmla="*/ 1928820 w 6334468"/>
                <a:gd name="connsiteY46" fmla="*/ 4402435 h 4535751"/>
                <a:gd name="connsiteX47" fmla="*/ 2097889 w 6334468"/>
                <a:gd name="connsiteY47" fmla="*/ 4447678 h 4535751"/>
                <a:gd name="connsiteX48" fmla="*/ 2189964 w 6334468"/>
                <a:gd name="connsiteY48" fmla="*/ 4527053 h 4535751"/>
                <a:gd name="connsiteX49" fmla="*/ 2246682 w 6334468"/>
                <a:gd name="connsiteY49" fmla="*/ 4531818 h 4535751"/>
                <a:gd name="connsiteX50" fmla="*/ 2272876 w 6334468"/>
                <a:gd name="connsiteY50" fmla="*/ 4498480 h 4535751"/>
                <a:gd name="connsiteX51" fmla="*/ 2298708 w 6334468"/>
                <a:gd name="connsiteY51" fmla="*/ 4478635 h 4535751"/>
                <a:gd name="connsiteX52" fmla="*/ 2368557 w 6334468"/>
                <a:gd name="connsiteY52" fmla="*/ 4398466 h 4535751"/>
                <a:gd name="connsiteX53" fmla="*/ 2463808 w 6334468"/>
                <a:gd name="connsiteY53" fmla="*/ 4357191 h 4535751"/>
                <a:gd name="connsiteX54" fmla="*/ 2572913 w 6334468"/>
                <a:gd name="connsiteY54" fmla="*/ 4236544 h 4535751"/>
                <a:gd name="connsiteX55" fmla="*/ 2643989 w 6334468"/>
                <a:gd name="connsiteY55" fmla="*/ 4139704 h 4535751"/>
                <a:gd name="connsiteX56" fmla="*/ 2757495 w 6334468"/>
                <a:gd name="connsiteY56" fmla="*/ 4075410 h 4535751"/>
                <a:gd name="connsiteX57" fmla="*/ 2888464 w 6334468"/>
                <a:gd name="connsiteY57" fmla="*/ 3997622 h 4535751"/>
                <a:gd name="connsiteX58" fmla="*/ 2977364 w 6334468"/>
                <a:gd name="connsiteY58" fmla="*/ 3935710 h 4535751"/>
                <a:gd name="connsiteX59" fmla="*/ 3056739 w 6334468"/>
                <a:gd name="connsiteY59" fmla="*/ 3920629 h 4535751"/>
                <a:gd name="connsiteX60" fmla="*/ 3132939 w 6334468"/>
                <a:gd name="connsiteY60" fmla="*/ 3931741 h 4535751"/>
                <a:gd name="connsiteX61" fmla="*/ 3218664 w 6334468"/>
                <a:gd name="connsiteY61" fmla="*/ 3918247 h 4535751"/>
                <a:gd name="connsiteX62" fmla="*/ 3209139 w 6334468"/>
                <a:gd name="connsiteY62" fmla="*/ 3887291 h 4535751"/>
                <a:gd name="connsiteX63" fmla="*/ 3221839 w 6334468"/>
                <a:gd name="connsiteY63" fmla="*/ 3868241 h 4535751"/>
                <a:gd name="connsiteX64" fmla="*/ 3247239 w 6334468"/>
                <a:gd name="connsiteY64" fmla="*/ 3849191 h 4535751"/>
                <a:gd name="connsiteX65" fmla="*/ 3219457 w 6334468"/>
                <a:gd name="connsiteY65" fmla="*/ 3725366 h 4535751"/>
                <a:gd name="connsiteX66" fmla="*/ 3104364 w 6334468"/>
                <a:gd name="connsiteY66" fmla="*/ 3747591 h 4535751"/>
                <a:gd name="connsiteX67" fmla="*/ 3011857 w 6334468"/>
                <a:gd name="connsiteY67" fmla="*/ 3782518 h 4535751"/>
                <a:gd name="connsiteX68" fmla="*/ 2993239 w 6334468"/>
                <a:gd name="connsiteY68" fmla="*/ 3731716 h 4535751"/>
                <a:gd name="connsiteX69" fmla="*/ 3082139 w 6334468"/>
                <a:gd name="connsiteY69" fmla="*/ 3690441 h 4535751"/>
                <a:gd name="connsiteX70" fmla="*/ 3145639 w 6334468"/>
                <a:gd name="connsiteY70" fmla="*/ 3623766 h 4535751"/>
                <a:gd name="connsiteX71" fmla="*/ 3196439 w 6334468"/>
                <a:gd name="connsiteY71" fmla="*/ 3595191 h 4535751"/>
                <a:gd name="connsiteX72" fmla="*/ 3253589 w 6334468"/>
                <a:gd name="connsiteY72" fmla="*/ 3544391 h 4535751"/>
                <a:gd name="connsiteX73" fmla="*/ 3301214 w 6334468"/>
                <a:gd name="connsiteY73" fmla="*/ 3534866 h 4535751"/>
                <a:gd name="connsiteX74" fmla="*/ 3332964 w 6334468"/>
                <a:gd name="connsiteY74" fmla="*/ 3490416 h 4535751"/>
                <a:gd name="connsiteX75" fmla="*/ 3412339 w 6334468"/>
                <a:gd name="connsiteY75" fmla="*/ 3461841 h 4535751"/>
                <a:gd name="connsiteX76" fmla="*/ 3437739 w 6334468"/>
                <a:gd name="connsiteY76" fmla="*/ 3398341 h 4535751"/>
                <a:gd name="connsiteX77" fmla="*/ 3485364 w 6334468"/>
                <a:gd name="connsiteY77" fmla="*/ 3398341 h 4535751"/>
                <a:gd name="connsiteX78" fmla="*/ 3574264 w 6334468"/>
                <a:gd name="connsiteY78" fmla="*/ 3347541 h 4535751"/>
                <a:gd name="connsiteX79" fmla="*/ 3644114 w 6334468"/>
                <a:gd name="connsiteY79" fmla="*/ 3328491 h 4535751"/>
                <a:gd name="connsiteX80" fmla="*/ 3713964 w 6334468"/>
                <a:gd name="connsiteY80" fmla="*/ 3312616 h 4535751"/>
                <a:gd name="connsiteX81" fmla="*/ 3767939 w 6334468"/>
                <a:gd name="connsiteY81" fmla="*/ 3274516 h 4535751"/>
                <a:gd name="connsiteX82" fmla="*/ 3767939 w 6334468"/>
                <a:gd name="connsiteY82" fmla="*/ 3220541 h 4535751"/>
                <a:gd name="connsiteX83" fmla="*/ 3786557 w 6334468"/>
                <a:gd name="connsiteY83" fmla="*/ 3131643 h 4535751"/>
                <a:gd name="connsiteX84" fmla="*/ 3733014 w 6334468"/>
                <a:gd name="connsiteY84" fmla="*/ 3099891 h 4535751"/>
                <a:gd name="connsiteX85" fmla="*/ 3669514 w 6334468"/>
                <a:gd name="connsiteY85" fmla="*/ 3045916 h 4535751"/>
                <a:gd name="connsiteX86" fmla="*/ 3723489 w 6334468"/>
                <a:gd name="connsiteY86" fmla="*/ 2928441 h 4535751"/>
                <a:gd name="connsiteX87" fmla="*/ 3698089 w 6334468"/>
                <a:gd name="connsiteY87" fmla="*/ 2896691 h 4535751"/>
                <a:gd name="connsiteX88" fmla="*/ 3647289 w 6334468"/>
                <a:gd name="connsiteY88" fmla="*/ 2833191 h 4535751"/>
                <a:gd name="connsiteX89" fmla="*/ 3634589 w 6334468"/>
                <a:gd name="connsiteY89" fmla="*/ 2814141 h 4535751"/>
                <a:gd name="connsiteX90" fmla="*/ 3652051 w 6334468"/>
                <a:gd name="connsiteY90" fmla="*/ 2767310 h 4535751"/>
                <a:gd name="connsiteX91" fmla="*/ 3703646 w 6334468"/>
                <a:gd name="connsiteY91" fmla="*/ 2687142 h 4535751"/>
                <a:gd name="connsiteX92" fmla="*/ 3718726 w 6334468"/>
                <a:gd name="connsiteY92" fmla="*/ 2641897 h 4535751"/>
                <a:gd name="connsiteX93" fmla="*/ 3820326 w 6334468"/>
                <a:gd name="connsiteY93" fmla="*/ 2628404 h 4535751"/>
                <a:gd name="connsiteX94" fmla="*/ 3886208 w 6334468"/>
                <a:gd name="connsiteY94" fmla="*/ 2560141 h 4535751"/>
                <a:gd name="connsiteX95" fmla="*/ 3918320 w 6334468"/>
                <a:gd name="connsiteY95" fmla="*/ 2564906 h 4535751"/>
                <a:gd name="connsiteX96" fmla="*/ 3975902 w 6334468"/>
                <a:gd name="connsiteY96" fmla="*/ 2495848 h 4535751"/>
                <a:gd name="connsiteX97" fmla="*/ 4060833 w 6334468"/>
                <a:gd name="connsiteY97" fmla="*/ 2480766 h 4535751"/>
                <a:gd name="connsiteX98" fmla="*/ 4098933 w 6334468"/>
                <a:gd name="connsiteY98" fmla="*/ 2503785 h 4535751"/>
                <a:gd name="connsiteX99" fmla="*/ 4184658 w 6334468"/>
                <a:gd name="connsiteY99" fmla="*/ 2636340 h 4535751"/>
                <a:gd name="connsiteX100" fmla="*/ 4281496 w 6334468"/>
                <a:gd name="connsiteY100" fmla="*/ 2665709 h 4535751"/>
                <a:gd name="connsiteX101" fmla="*/ 4257683 w 6334468"/>
                <a:gd name="connsiteY101" fmla="*/ 2748260 h 4535751"/>
                <a:gd name="connsiteX102" fmla="*/ 4344995 w 6334468"/>
                <a:gd name="connsiteY102" fmla="*/ 2795091 h 4535751"/>
                <a:gd name="connsiteX103" fmla="*/ 4404527 w 6334468"/>
                <a:gd name="connsiteY103" fmla="*/ 2847478 h 4535751"/>
                <a:gd name="connsiteX104" fmla="*/ 4424370 w 6334468"/>
                <a:gd name="connsiteY104" fmla="*/ 2954635 h 4535751"/>
                <a:gd name="connsiteX105" fmla="*/ 4476758 w 6334468"/>
                <a:gd name="connsiteY105" fmla="*/ 3034804 h 4535751"/>
                <a:gd name="connsiteX106" fmla="*/ 4522795 w 6334468"/>
                <a:gd name="connsiteY106" fmla="*/ 3091953 h 4535751"/>
                <a:gd name="connsiteX107" fmla="*/ 4535857 w 6334468"/>
                <a:gd name="connsiteY107" fmla="*/ 3153868 h 4535751"/>
                <a:gd name="connsiteX108" fmla="*/ 4580307 w 6334468"/>
                <a:gd name="connsiteY108" fmla="*/ 3207843 h 4535751"/>
                <a:gd name="connsiteX109" fmla="*/ 4618407 w 6334468"/>
                <a:gd name="connsiteY109" fmla="*/ 3204668 h 4535751"/>
                <a:gd name="connsiteX110" fmla="*/ 4719646 w 6334468"/>
                <a:gd name="connsiteY110" fmla="*/ 3203872 h 4535751"/>
                <a:gd name="connsiteX111" fmla="*/ 4793464 w 6334468"/>
                <a:gd name="connsiteY111" fmla="*/ 3077666 h 4535751"/>
                <a:gd name="connsiteX112" fmla="*/ 4860139 w 6334468"/>
                <a:gd name="connsiteY112" fmla="*/ 2912566 h 4535751"/>
                <a:gd name="connsiteX113" fmla="*/ 4895064 w 6334468"/>
                <a:gd name="connsiteY113" fmla="*/ 2772866 h 4535751"/>
                <a:gd name="connsiteX114" fmla="*/ 4945864 w 6334468"/>
                <a:gd name="connsiteY114" fmla="*/ 2703016 h 4535751"/>
                <a:gd name="connsiteX115" fmla="*/ 5018889 w 6334468"/>
                <a:gd name="connsiteY115" fmla="*/ 2722066 h 4535751"/>
                <a:gd name="connsiteX116" fmla="*/ 5076039 w 6334468"/>
                <a:gd name="connsiteY116" fmla="*/ 2753816 h 4535751"/>
                <a:gd name="connsiteX117" fmla="*/ 5155414 w 6334468"/>
                <a:gd name="connsiteY117" fmla="*/ 2795091 h 4535751"/>
                <a:gd name="connsiteX118" fmla="*/ 5336389 w 6334468"/>
                <a:gd name="connsiteY118" fmla="*/ 2836366 h 4535751"/>
                <a:gd name="connsiteX119" fmla="*/ 5482007 w 6334468"/>
                <a:gd name="connsiteY119" fmla="*/ 2893518 h 4535751"/>
                <a:gd name="connsiteX120" fmla="*/ 5549114 w 6334468"/>
                <a:gd name="connsiteY120" fmla="*/ 2842716 h 4535751"/>
                <a:gd name="connsiteX121" fmla="*/ 5501489 w 6334468"/>
                <a:gd name="connsiteY121" fmla="*/ 2728416 h 4535751"/>
                <a:gd name="connsiteX122" fmla="*/ 5536414 w 6334468"/>
                <a:gd name="connsiteY122" fmla="*/ 2687141 h 4535751"/>
                <a:gd name="connsiteX123" fmla="*/ 5574082 w 6334468"/>
                <a:gd name="connsiteY123" fmla="*/ 2680793 h 4535751"/>
                <a:gd name="connsiteX124" fmla="*/ 5555032 w 6334468"/>
                <a:gd name="connsiteY124" fmla="*/ 2636343 h 4535751"/>
                <a:gd name="connsiteX125" fmla="*/ 5460214 w 6334468"/>
                <a:gd name="connsiteY125" fmla="*/ 2598241 h 4535751"/>
                <a:gd name="connsiteX126" fmla="*/ 5463389 w 6334468"/>
                <a:gd name="connsiteY126" fmla="*/ 2534741 h 4535751"/>
                <a:gd name="connsiteX127" fmla="*/ 5549114 w 6334468"/>
                <a:gd name="connsiteY127" fmla="*/ 2436316 h 4535751"/>
                <a:gd name="connsiteX128" fmla="*/ 5495139 w 6334468"/>
                <a:gd name="connsiteY128" fmla="*/ 2356941 h 4535751"/>
                <a:gd name="connsiteX129" fmla="*/ 5514189 w 6334468"/>
                <a:gd name="connsiteY129" fmla="*/ 2315666 h 4535751"/>
                <a:gd name="connsiteX130" fmla="*/ 5574514 w 6334468"/>
                <a:gd name="connsiteY130" fmla="*/ 2302966 h 4535751"/>
                <a:gd name="connsiteX131" fmla="*/ 5685639 w 6334468"/>
                <a:gd name="connsiteY131" fmla="*/ 2331541 h 4535751"/>
                <a:gd name="connsiteX132" fmla="*/ 5806289 w 6334468"/>
                <a:gd name="connsiteY132" fmla="*/ 2299791 h 4535751"/>
                <a:gd name="connsiteX133" fmla="*/ 6034889 w 6334468"/>
                <a:gd name="connsiteY133" fmla="*/ 2312491 h 4535751"/>
                <a:gd name="connsiteX134" fmla="*/ 6193639 w 6334468"/>
                <a:gd name="connsiteY134" fmla="*/ 2331541 h 4535751"/>
                <a:gd name="connsiteX135" fmla="*/ 6301589 w 6334468"/>
                <a:gd name="connsiteY135" fmla="*/ 2325191 h 4535751"/>
                <a:gd name="connsiteX136" fmla="*/ 6333339 w 6334468"/>
                <a:gd name="connsiteY136" fmla="*/ 2236291 h 4535751"/>
                <a:gd name="connsiteX137" fmla="*/ 6269839 w 6334468"/>
                <a:gd name="connsiteY137" fmla="*/ 2102941 h 4535751"/>
                <a:gd name="connsiteX138" fmla="*/ 6263489 w 6334468"/>
                <a:gd name="connsiteY138" fmla="*/ 2033091 h 4535751"/>
                <a:gd name="connsiteX139" fmla="*/ 6244439 w 6334468"/>
                <a:gd name="connsiteY139" fmla="*/ 1969591 h 4535751"/>
                <a:gd name="connsiteX140" fmla="*/ 6231739 w 6334468"/>
                <a:gd name="connsiteY140" fmla="*/ 1937841 h 4535751"/>
                <a:gd name="connsiteX141" fmla="*/ 6212689 w 6334468"/>
                <a:gd name="connsiteY141" fmla="*/ 1899741 h 4535751"/>
                <a:gd name="connsiteX142" fmla="*/ 6206339 w 6334468"/>
                <a:gd name="connsiteY142" fmla="*/ 1874341 h 4535751"/>
                <a:gd name="connsiteX143" fmla="*/ 6219039 w 6334468"/>
                <a:gd name="connsiteY143" fmla="*/ 1753691 h 4535751"/>
                <a:gd name="connsiteX144" fmla="*/ 6193639 w 6334468"/>
                <a:gd name="connsiteY144" fmla="*/ 1677491 h 4535751"/>
                <a:gd name="connsiteX145" fmla="*/ 6174589 w 6334468"/>
                <a:gd name="connsiteY145" fmla="*/ 1569541 h 4535751"/>
                <a:gd name="connsiteX146" fmla="*/ 6022189 w 6334468"/>
                <a:gd name="connsiteY146" fmla="*/ 1474291 h 4535751"/>
                <a:gd name="connsiteX147" fmla="*/ 5965039 w 6334468"/>
                <a:gd name="connsiteY147" fmla="*/ 1461591 h 4535751"/>
                <a:gd name="connsiteX148" fmla="*/ 5926939 w 6334468"/>
                <a:gd name="connsiteY148" fmla="*/ 1448891 h 4535751"/>
                <a:gd name="connsiteX149" fmla="*/ 5907889 w 6334468"/>
                <a:gd name="connsiteY149" fmla="*/ 1442541 h 4535751"/>
                <a:gd name="connsiteX150" fmla="*/ 5850739 w 6334468"/>
                <a:gd name="connsiteY150" fmla="*/ 1429841 h 4535751"/>
                <a:gd name="connsiteX151" fmla="*/ 5831689 w 6334468"/>
                <a:gd name="connsiteY151" fmla="*/ 1423491 h 4535751"/>
                <a:gd name="connsiteX152" fmla="*/ 5653889 w 6334468"/>
                <a:gd name="connsiteY152" fmla="*/ 1436191 h 4535751"/>
                <a:gd name="connsiteX153" fmla="*/ 5425289 w 6334468"/>
                <a:gd name="connsiteY153" fmla="*/ 1544141 h 4535751"/>
                <a:gd name="connsiteX154" fmla="*/ 5304639 w 6334468"/>
                <a:gd name="connsiteY154" fmla="*/ 1591766 h 4535751"/>
                <a:gd name="connsiteX155" fmla="*/ 5142714 w 6334468"/>
                <a:gd name="connsiteY155" fmla="*/ 1547316 h 4535751"/>
                <a:gd name="connsiteX156" fmla="*/ 5028414 w 6334468"/>
                <a:gd name="connsiteY156" fmla="*/ 1512391 h 4535751"/>
                <a:gd name="connsiteX157" fmla="*/ 4929557 w 6334468"/>
                <a:gd name="connsiteY157" fmla="*/ 1452068 h 4535751"/>
                <a:gd name="connsiteX158" fmla="*/ 4847007 w 6334468"/>
                <a:gd name="connsiteY158" fmla="*/ 1442543 h 4535751"/>
                <a:gd name="connsiteX159" fmla="*/ 4786682 w 6334468"/>
                <a:gd name="connsiteY159" fmla="*/ 1436193 h 4535751"/>
                <a:gd name="connsiteX160" fmla="*/ 4691864 w 6334468"/>
                <a:gd name="connsiteY160" fmla="*/ 1499691 h 4535751"/>
                <a:gd name="connsiteX161" fmla="*/ 4568039 w 6334468"/>
                <a:gd name="connsiteY161" fmla="*/ 1490166 h 4535751"/>
                <a:gd name="connsiteX162" fmla="*/ 4488664 w 6334468"/>
                <a:gd name="connsiteY162" fmla="*/ 1464766 h 4535751"/>
                <a:gd name="connsiteX163" fmla="*/ 4418814 w 6334468"/>
                <a:gd name="connsiteY163" fmla="*/ 1474291 h 4535751"/>
                <a:gd name="connsiteX164" fmla="*/ 4314039 w 6334468"/>
                <a:gd name="connsiteY164" fmla="*/ 1407616 h 4535751"/>
                <a:gd name="connsiteX165" fmla="*/ 4237839 w 6334468"/>
                <a:gd name="connsiteY165" fmla="*/ 1423491 h 4535751"/>
                <a:gd name="connsiteX166" fmla="*/ 4133064 w 6334468"/>
                <a:gd name="connsiteY166" fmla="*/ 1366341 h 4535751"/>
                <a:gd name="connsiteX167" fmla="*/ 4047339 w 6334468"/>
                <a:gd name="connsiteY167" fmla="*/ 1309191 h 4535751"/>
                <a:gd name="connsiteX168" fmla="*/ 3990189 w 6334468"/>
                <a:gd name="connsiteY168" fmla="*/ 1242516 h 4535751"/>
                <a:gd name="connsiteX169" fmla="*/ 3840964 w 6334468"/>
                <a:gd name="connsiteY169" fmla="*/ 1286966 h 4535751"/>
                <a:gd name="connsiteX170" fmla="*/ 3710789 w 6334468"/>
                <a:gd name="connsiteY170" fmla="*/ 1271091 h 4535751"/>
                <a:gd name="connsiteX171" fmla="*/ 3615539 w 6334468"/>
                <a:gd name="connsiteY171" fmla="*/ 1255216 h 4535751"/>
                <a:gd name="connsiteX172" fmla="*/ 3536164 w 6334468"/>
                <a:gd name="connsiteY172" fmla="*/ 1277441 h 4535751"/>
                <a:gd name="connsiteX173" fmla="*/ 3450439 w 6334468"/>
                <a:gd name="connsiteY173" fmla="*/ 1404441 h 4535751"/>
                <a:gd name="connsiteX174" fmla="*/ 3478582 w 6334468"/>
                <a:gd name="connsiteY174" fmla="*/ 1499693 h 4535751"/>
                <a:gd name="connsiteX175" fmla="*/ 3428214 w 6334468"/>
                <a:gd name="connsiteY175" fmla="*/ 1506041 h 4535751"/>
                <a:gd name="connsiteX176" fmla="*/ 3320264 w 6334468"/>
                <a:gd name="connsiteY176" fmla="*/ 1563191 h 4535751"/>
                <a:gd name="connsiteX177" fmla="*/ 3244064 w 6334468"/>
                <a:gd name="connsiteY177" fmla="*/ 1521916 h 4535751"/>
                <a:gd name="connsiteX178" fmla="*/ 3193264 w 6334468"/>
                <a:gd name="connsiteY178" fmla="*/ 1477466 h 4535751"/>
                <a:gd name="connsiteX179" fmla="*/ 3139289 w 6334468"/>
                <a:gd name="connsiteY179" fmla="*/ 1429841 h 4535751"/>
                <a:gd name="connsiteX180" fmla="*/ 3120239 w 6334468"/>
                <a:gd name="connsiteY180" fmla="*/ 1410791 h 4535751"/>
                <a:gd name="connsiteX181" fmla="*/ 3113889 w 6334468"/>
                <a:gd name="connsiteY181" fmla="*/ 1439366 h 4535751"/>
                <a:gd name="connsiteX182" fmla="*/ 3091664 w 6334468"/>
                <a:gd name="connsiteY182" fmla="*/ 1413966 h 4535751"/>
                <a:gd name="connsiteX183" fmla="*/ 3056739 w 6334468"/>
                <a:gd name="connsiteY183" fmla="*/ 1394916 h 4535751"/>
                <a:gd name="connsiteX184" fmla="*/ 3040864 w 6334468"/>
                <a:gd name="connsiteY184" fmla="*/ 1359991 h 4535751"/>
                <a:gd name="connsiteX185" fmla="*/ 3005939 w 6334468"/>
                <a:gd name="connsiteY185" fmla="*/ 1321891 h 4535751"/>
                <a:gd name="connsiteX186" fmla="*/ 2980539 w 6334468"/>
                <a:gd name="connsiteY186" fmla="*/ 1271091 h 4535751"/>
                <a:gd name="connsiteX187" fmla="*/ 2993239 w 6334468"/>
                <a:gd name="connsiteY187" fmla="*/ 1232991 h 4535751"/>
                <a:gd name="connsiteX188" fmla="*/ 2974189 w 6334468"/>
                <a:gd name="connsiteY188" fmla="*/ 1213941 h 4535751"/>
                <a:gd name="connsiteX189" fmla="*/ 2948789 w 6334468"/>
                <a:gd name="connsiteY189" fmla="*/ 1194891 h 4535751"/>
                <a:gd name="connsiteX190" fmla="*/ 2929739 w 6334468"/>
                <a:gd name="connsiteY190" fmla="*/ 1169491 h 4535751"/>
                <a:gd name="connsiteX191" fmla="*/ 2897989 w 6334468"/>
                <a:gd name="connsiteY191" fmla="*/ 1166316 h 4535751"/>
                <a:gd name="connsiteX192" fmla="*/ 2824964 w 6334468"/>
                <a:gd name="connsiteY192" fmla="*/ 1102816 h 4535751"/>
                <a:gd name="connsiteX193" fmla="*/ 2786864 w 6334468"/>
                <a:gd name="connsiteY193" fmla="*/ 1086941 h 4535751"/>
                <a:gd name="connsiteX194" fmla="*/ 2748764 w 6334468"/>
                <a:gd name="connsiteY194" fmla="*/ 1052016 h 4535751"/>
                <a:gd name="connsiteX195" fmla="*/ 2764639 w 6334468"/>
                <a:gd name="connsiteY195" fmla="*/ 1004391 h 4535751"/>
                <a:gd name="connsiteX196" fmla="*/ 2720189 w 6334468"/>
                <a:gd name="connsiteY196" fmla="*/ 966291 h 4535751"/>
                <a:gd name="connsiteX197" fmla="*/ 2682089 w 6334468"/>
                <a:gd name="connsiteY197" fmla="*/ 928191 h 4535751"/>
                <a:gd name="connsiteX198" fmla="*/ 2663039 w 6334468"/>
                <a:gd name="connsiteY198" fmla="*/ 915491 h 4535751"/>
                <a:gd name="connsiteX199" fmla="*/ 2618589 w 6334468"/>
                <a:gd name="connsiteY199" fmla="*/ 871041 h 4535751"/>
                <a:gd name="connsiteX200" fmla="*/ 2593189 w 6334468"/>
                <a:gd name="connsiteY200" fmla="*/ 832941 h 4535751"/>
                <a:gd name="connsiteX201" fmla="*/ 2561439 w 6334468"/>
                <a:gd name="connsiteY201" fmla="*/ 801191 h 4535751"/>
                <a:gd name="connsiteX202" fmla="*/ 2548739 w 6334468"/>
                <a:gd name="connsiteY202" fmla="*/ 782141 h 4535751"/>
                <a:gd name="connsiteX203" fmla="*/ 2485239 w 6334468"/>
                <a:gd name="connsiteY203" fmla="*/ 744041 h 4535751"/>
                <a:gd name="connsiteX204" fmla="*/ 2466189 w 6334468"/>
                <a:gd name="connsiteY204" fmla="*/ 724991 h 4535751"/>
                <a:gd name="connsiteX205" fmla="*/ 2415389 w 6334468"/>
                <a:gd name="connsiteY205" fmla="*/ 693241 h 4535751"/>
                <a:gd name="connsiteX206" fmla="*/ 2339189 w 6334468"/>
                <a:gd name="connsiteY206" fmla="*/ 642441 h 4535751"/>
                <a:gd name="connsiteX207" fmla="*/ 2294739 w 6334468"/>
                <a:gd name="connsiteY207" fmla="*/ 585291 h 4535751"/>
                <a:gd name="connsiteX208" fmla="*/ 2256639 w 6334468"/>
                <a:gd name="connsiteY208" fmla="*/ 547191 h 4535751"/>
                <a:gd name="connsiteX209" fmla="*/ 2231239 w 6334468"/>
                <a:gd name="connsiteY209" fmla="*/ 496391 h 4535751"/>
                <a:gd name="connsiteX210" fmla="*/ 2186789 w 6334468"/>
                <a:gd name="connsiteY210" fmla="*/ 350341 h 4535751"/>
                <a:gd name="connsiteX211" fmla="*/ 2174089 w 6334468"/>
                <a:gd name="connsiteY211" fmla="*/ 331291 h 4535751"/>
                <a:gd name="connsiteX212" fmla="*/ 2167739 w 6334468"/>
                <a:gd name="connsiteY212" fmla="*/ 312241 h 4535751"/>
                <a:gd name="connsiteX213" fmla="*/ 2142339 w 6334468"/>
                <a:gd name="connsiteY213" fmla="*/ 274141 h 4535751"/>
                <a:gd name="connsiteX214" fmla="*/ 2085189 w 6334468"/>
                <a:gd name="connsiteY214" fmla="*/ 134441 h 4535751"/>
                <a:gd name="connsiteX215" fmla="*/ 2059789 w 6334468"/>
                <a:gd name="connsiteY215" fmla="*/ 96341 h 4535751"/>
                <a:gd name="connsiteX216" fmla="*/ 2034389 w 6334468"/>
                <a:gd name="connsiteY216" fmla="*/ 89991 h 4535751"/>
                <a:gd name="connsiteX217" fmla="*/ 1964539 w 6334468"/>
                <a:gd name="connsiteY217" fmla="*/ 58241 h 4535751"/>
                <a:gd name="connsiteX218" fmla="*/ 1945489 w 6334468"/>
                <a:gd name="connsiteY218" fmla="*/ 45541 h 4535751"/>
                <a:gd name="connsiteX219" fmla="*/ 1647039 w 6334468"/>
                <a:gd name="connsiteY219" fmla="*/ 26491 h 4535751"/>
                <a:gd name="connsiteX220" fmla="*/ 726289 w 6334468"/>
                <a:gd name="connsiteY220" fmla="*/ 13791 h 4535751"/>
                <a:gd name="connsiteX221" fmla="*/ 465939 w 6334468"/>
                <a:gd name="connsiteY221" fmla="*/ 1091 h 4535751"/>
                <a:gd name="connsiteX222" fmla="*/ 415139 w 6334468"/>
                <a:gd name="connsiteY222" fmla="*/ 20141 h 4535751"/>
                <a:gd name="connsiteX223" fmla="*/ 97639 w 6334468"/>
                <a:gd name="connsiteY223" fmla="*/ 84435 h 4535751"/>
                <a:gd name="connsiteX224" fmla="*/ 11120 w 6334468"/>
                <a:gd name="connsiteY224" fmla="*/ 90785 h 4535751"/>
                <a:gd name="connsiteX225" fmla="*/ 6358 w 6334468"/>
                <a:gd name="connsiteY225" fmla="*/ 238422 h 4535751"/>
                <a:gd name="connsiteX226" fmla="*/ 9532 w 6334468"/>
                <a:gd name="connsiteY226" fmla="*/ 459084 h 4535751"/>
                <a:gd name="connsiteX0" fmla="*/ 3444 w 6334729"/>
                <a:gd name="connsiteY0" fmla="*/ 461466 h 4535751"/>
                <a:gd name="connsiteX1" fmla="*/ 4238 w 6334729"/>
                <a:gd name="connsiteY1" fmla="*/ 928191 h 4535751"/>
                <a:gd name="connsiteX2" fmla="*/ 268 w 6334729"/>
                <a:gd name="connsiteY2" fmla="*/ 1323478 h 4535751"/>
                <a:gd name="connsiteX3" fmla="*/ 3806 w 6334729"/>
                <a:gd name="connsiteY3" fmla="*/ 1629074 h 4535751"/>
                <a:gd name="connsiteX4" fmla="*/ 2650 w 6334729"/>
                <a:gd name="connsiteY4" fmla="*/ 1848941 h 4535751"/>
                <a:gd name="connsiteX5" fmla="*/ 269 w 6334729"/>
                <a:gd name="connsiteY5" fmla="*/ 2653804 h 4535751"/>
                <a:gd name="connsiteX6" fmla="*/ 1856 w 6334729"/>
                <a:gd name="connsiteY6" fmla="*/ 2890341 h 4535751"/>
                <a:gd name="connsiteX7" fmla="*/ 1062 w 6334729"/>
                <a:gd name="connsiteY7" fmla="*/ 3131641 h 4535751"/>
                <a:gd name="connsiteX8" fmla="*/ 2650 w 6334729"/>
                <a:gd name="connsiteY8" fmla="*/ 3669804 h 4535751"/>
                <a:gd name="connsiteX9" fmla="*/ 32812 w 6334729"/>
                <a:gd name="connsiteY9" fmla="*/ 3692822 h 4535751"/>
                <a:gd name="connsiteX10" fmla="*/ 66150 w 6334729"/>
                <a:gd name="connsiteY10" fmla="*/ 3722191 h 4535751"/>
                <a:gd name="connsiteX11" fmla="*/ 104250 w 6334729"/>
                <a:gd name="connsiteY11" fmla="*/ 3734891 h 4535751"/>
                <a:gd name="connsiteX12" fmla="*/ 174100 w 6334729"/>
                <a:gd name="connsiteY12" fmla="*/ 3766641 h 4535751"/>
                <a:gd name="connsiteX13" fmla="*/ 250300 w 6334729"/>
                <a:gd name="connsiteY13" fmla="*/ 3823791 h 4535751"/>
                <a:gd name="connsiteX14" fmla="*/ 269350 w 6334729"/>
                <a:gd name="connsiteY14" fmla="*/ 3836491 h 4535751"/>
                <a:gd name="connsiteX15" fmla="*/ 282050 w 6334729"/>
                <a:gd name="connsiteY15" fmla="*/ 3855541 h 4535751"/>
                <a:gd name="connsiteX16" fmla="*/ 301894 w 6334729"/>
                <a:gd name="connsiteY16" fmla="*/ 3872210 h 4535751"/>
                <a:gd name="connsiteX17" fmla="*/ 340788 w 6334729"/>
                <a:gd name="connsiteY17" fmla="*/ 3899198 h 4535751"/>
                <a:gd name="connsiteX18" fmla="*/ 388413 w 6334729"/>
                <a:gd name="connsiteY18" fmla="*/ 3961110 h 4535751"/>
                <a:gd name="connsiteX19" fmla="*/ 375712 w 6334729"/>
                <a:gd name="connsiteY19" fmla="*/ 3993653 h 4535751"/>
                <a:gd name="connsiteX20" fmla="*/ 391949 w 6334729"/>
                <a:gd name="connsiteY20" fmla="*/ 4046043 h 4535751"/>
                <a:gd name="connsiteX21" fmla="*/ 437193 w 6334729"/>
                <a:gd name="connsiteY21" fmla="*/ 4012706 h 4535751"/>
                <a:gd name="connsiteX22" fmla="*/ 479694 w 6334729"/>
                <a:gd name="connsiteY22" fmla="*/ 4032547 h 4535751"/>
                <a:gd name="connsiteX23" fmla="*/ 516206 w 6334729"/>
                <a:gd name="connsiteY23" fmla="*/ 4084141 h 4535751"/>
                <a:gd name="connsiteX24" fmla="*/ 553875 w 6334729"/>
                <a:gd name="connsiteY24" fmla="*/ 4060330 h 4535751"/>
                <a:gd name="connsiteX25" fmla="*/ 585263 w 6334729"/>
                <a:gd name="connsiteY25" fmla="*/ 4055566 h 4535751"/>
                <a:gd name="connsiteX26" fmla="*/ 616219 w 6334729"/>
                <a:gd name="connsiteY26" fmla="*/ 4041278 h 4535751"/>
                <a:gd name="connsiteX27" fmla="*/ 580067 w 6334729"/>
                <a:gd name="connsiteY27" fmla="*/ 4012706 h 4535751"/>
                <a:gd name="connsiteX28" fmla="*/ 574150 w 6334729"/>
                <a:gd name="connsiteY28" fmla="*/ 3958728 h 4535751"/>
                <a:gd name="connsiteX29" fmla="*/ 677337 w 6334729"/>
                <a:gd name="connsiteY29" fmla="*/ 3892847 h 4535751"/>
                <a:gd name="connsiteX30" fmla="*/ 785287 w 6334729"/>
                <a:gd name="connsiteY30" fmla="*/ 3892847 h 4535751"/>
                <a:gd name="connsiteX31" fmla="*/ 890856 w 6334729"/>
                <a:gd name="connsiteY31" fmla="*/ 3941266 h 4535751"/>
                <a:gd name="connsiteX32" fmla="*/ 971819 w 6334729"/>
                <a:gd name="connsiteY32" fmla="*/ 3991272 h 4535751"/>
                <a:gd name="connsiteX33" fmla="*/ 1050400 w 6334729"/>
                <a:gd name="connsiteY33" fmla="*/ 4040485 h 4535751"/>
                <a:gd name="connsiteX34" fmla="*/ 1077388 w 6334729"/>
                <a:gd name="connsiteY34" fmla="*/ 4041278 h 4535751"/>
                <a:gd name="connsiteX35" fmla="*/ 1125012 w 6334729"/>
                <a:gd name="connsiteY35" fmla="*/ 4025403 h 4535751"/>
                <a:gd name="connsiteX36" fmla="*/ 1202006 w 6334729"/>
                <a:gd name="connsiteY36" fmla="*/ 3996829 h 4535751"/>
                <a:gd name="connsiteX37" fmla="*/ 1327418 w 6334729"/>
                <a:gd name="connsiteY37" fmla="*/ 4030166 h 4535751"/>
                <a:gd name="connsiteX38" fmla="*/ 1409969 w 6334729"/>
                <a:gd name="connsiteY38" fmla="*/ 4088904 h 4535751"/>
                <a:gd name="connsiteX39" fmla="*/ 1455213 w 6334729"/>
                <a:gd name="connsiteY39" fmla="*/ 4128591 h 4535751"/>
                <a:gd name="connsiteX40" fmla="*/ 1540144 w 6334729"/>
                <a:gd name="connsiteY40" fmla="*/ 4184154 h 4535751"/>
                <a:gd name="connsiteX41" fmla="*/ 1589356 w 6334729"/>
                <a:gd name="connsiteY41" fmla="*/ 4239716 h 4535751"/>
                <a:gd name="connsiteX42" fmla="*/ 1686987 w 6334729"/>
                <a:gd name="connsiteY42" fmla="*/ 4276229 h 4535751"/>
                <a:gd name="connsiteX43" fmla="*/ 1786999 w 6334729"/>
                <a:gd name="connsiteY43" fmla="*/ 4304010 h 4535751"/>
                <a:gd name="connsiteX44" fmla="*/ 1851294 w 6334729"/>
                <a:gd name="connsiteY44" fmla="*/ 4349253 h 4535751"/>
                <a:gd name="connsiteX45" fmla="*/ 1896537 w 6334729"/>
                <a:gd name="connsiteY45" fmla="*/ 4373860 h 4535751"/>
                <a:gd name="connsiteX46" fmla="*/ 1929081 w 6334729"/>
                <a:gd name="connsiteY46" fmla="*/ 4402435 h 4535751"/>
                <a:gd name="connsiteX47" fmla="*/ 2098150 w 6334729"/>
                <a:gd name="connsiteY47" fmla="*/ 4447678 h 4535751"/>
                <a:gd name="connsiteX48" fmla="*/ 2190225 w 6334729"/>
                <a:gd name="connsiteY48" fmla="*/ 4527053 h 4535751"/>
                <a:gd name="connsiteX49" fmla="*/ 2246943 w 6334729"/>
                <a:gd name="connsiteY49" fmla="*/ 4531818 h 4535751"/>
                <a:gd name="connsiteX50" fmla="*/ 2273137 w 6334729"/>
                <a:gd name="connsiteY50" fmla="*/ 4498480 h 4535751"/>
                <a:gd name="connsiteX51" fmla="*/ 2298969 w 6334729"/>
                <a:gd name="connsiteY51" fmla="*/ 4478635 h 4535751"/>
                <a:gd name="connsiteX52" fmla="*/ 2368818 w 6334729"/>
                <a:gd name="connsiteY52" fmla="*/ 4398466 h 4535751"/>
                <a:gd name="connsiteX53" fmla="*/ 2464069 w 6334729"/>
                <a:gd name="connsiteY53" fmla="*/ 4357191 h 4535751"/>
                <a:gd name="connsiteX54" fmla="*/ 2573174 w 6334729"/>
                <a:gd name="connsiteY54" fmla="*/ 4236544 h 4535751"/>
                <a:gd name="connsiteX55" fmla="*/ 2644250 w 6334729"/>
                <a:gd name="connsiteY55" fmla="*/ 4139704 h 4535751"/>
                <a:gd name="connsiteX56" fmla="*/ 2757756 w 6334729"/>
                <a:gd name="connsiteY56" fmla="*/ 4075410 h 4535751"/>
                <a:gd name="connsiteX57" fmla="*/ 2888725 w 6334729"/>
                <a:gd name="connsiteY57" fmla="*/ 3997622 h 4535751"/>
                <a:gd name="connsiteX58" fmla="*/ 2977625 w 6334729"/>
                <a:gd name="connsiteY58" fmla="*/ 3935710 h 4535751"/>
                <a:gd name="connsiteX59" fmla="*/ 3057000 w 6334729"/>
                <a:gd name="connsiteY59" fmla="*/ 3920629 h 4535751"/>
                <a:gd name="connsiteX60" fmla="*/ 3133200 w 6334729"/>
                <a:gd name="connsiteY60" fmla="*/ 3931741 h 4535751"/>
                <a:gd name="connsiteX61" fmla="*/ 3218925 w 6334729"/>
                <a:gd name="connsiteY61" fmla="*/ 3918247 h 4535751"/>
                <a:gd name="connsiteX62" fmla="*/ 3209400 w 6334729"/>
                <a:gd name="connsiteY62" fmla="*/ 3887291 h 4535751"/>
                <a:gd name="connsiteX63" fmla="*/ 3222100 w 6334729"/>
                <a:gd name="connsiteY63" fmla="*/ 3868241 h 4535751"/>
                <a:gd name="connsiteX64" fmla="*/ 3247500 w 6334729"/>
                <a:gd name="connsiteY64" fmla="*/ 3849191 h 4535751"/>
                <a:gd name="connsiteX65" fmla="*/ 3219718 w 6334729"/>
                <a:gd name="connsiteY65" fmla="*/ 3725366 h 4535751"/>
                <a:gd name="connsiteX66" fmla="*/ 3104625 w 6334729"/>
                <a:gd name="connsiteY66" fmla="*/ 3747591 h 4535751"/>
                <a:gd name="connsiteX67" fmla="*/ 3012118 w 6334729"/>
                <a:gd name="connsiteY67" fmla="*/ 3782518 h 4535751"/>
                <a:gd name="connsiteX68" fmla="*/ 2993500 w 6334729"/>
                <a:gd name="connsiteY68" fmla="*/ 3731716 h 4535751"/>
                <a:gd name="connsiteX69" fmla="*/ 3082400 w 6334729"/>
                <a:gd name="connsiteY69" fmla="*/ 3690441 h 4535751"/>
                <a:gd name="connsiteX70" fmla="*/ 3145900 w 6334729"/>
                <a:gd name="connsiteY70" fmla="*/ 3623766 h 4535751"/>
                <a:gd name="connsiteX71" fmla="*/ 3196700 w 6334729"/>
                <a:gd name="connsiteY71" fmla="*/ 3595191 h 4535751"/>
                <a:gd name="connsiteX72" fmla="*/ 3253850 w 6334729"/>
                <a:gd name="connsiteY72" fmla="*/ 3544391 h 4535751"/>
                <a:gd name="connsiteX73" fmla="*/ 3301475 w 6334729"/>
                <a:gd name="connsiteY73" fmla="*/ 3534866 h 4535751"/>
                <a:gd name="connsiteX74" fmla="*/ 3333225 w 6334729"/>
                <a:gd name="connsiteY74" fmla="*/ 3490416 h 4535751"/>
                <a:gd name="connsiteX75" fmla="*/ 3412600 w 6334729"/>
                <a:gd name="connsiteY75" fmla="*/ 3461841 h 4535751"/>
                <a:gd name="connsiteX76" fmla="*/ 3438000 w 6334729"/>
                <a:gd name="connsiteY76" fmla="*/ 3398341 h 4535751"/>
                <a:gd name="connsiteX77" fmla="*/ 3485625 w 6334729"/>
                <a:gd name="connsiteY77" fmla="*/ 3398341 h 4535751"/>
                <a:gd name="connsiteX78" fmla="*/ 3574525 w 6334729"/>
                <a:gd name="connsiteY78" fmla="*/ 3347541 h 4535751"/>
                <a:gd name="connsiteX79" fmla="*/ 3644375 w 6334729"/>
                <a:gd name="connsiteY79" fmla="*/ 3328491 h 4535751"/>
                <a:gd name="connsiteX80" fmla="*/ 3714225 w 6334729"/>
                <a:gd name="connsiteY80" fmla="*/ 3312616 h 4535751"/>
                <a:gd name="connsiteX81" fmla="*/ 3768200 w 6334729"/>
                <a:gd name="connsiteY81" fmla="*/ 3274516 h 4535751"/>
                <a:gd name="connsiteX82" fmla="*/ 3768200 w 6334729"/>
                <a:gd name="connsiteY82" fmla="*/ 3220541 h 4535751"/>
                <a:gd name="connsiteX83" fmla="*/ 3786818 w 6334729"/>
                <a:gd name="connsiteY83" fmla="*/ 3131643 h 4535751"/>
                <a:gd name="connsiteX84" fmla="*/ 3733275 w 6334729"/>
                <a:gd name="connsiteY84" fmla="*/ 3099891 h 4535751"/>
                <a:gd name="connsiteX85" fmla="*/ 3669775 w 6334729"/>
                <a:gd name="connsiteY85" fmla="*/ 3045916 h 4535751"/>
                <a:gd name="connsiteX86" fmla="*/ 3723750 w 6334729"/>
                <a:gd name="connsiteY86" fmla="*/ 2928441 h 4535751"/>
                <a:gd name="connsiteX87" fmla="*/ 3698350 w 6334729"/>
                <a:gd name="connsiteY87" fmla="*/ 2896691 h 4535751"/>
                <a:gd name="connsiteX88" fmla="*/ 3647550 w 6334729"/>
                <a:gd name="connsiteY88" fmla="*/ 2833191 h 4535751"/>
                <a:gd name="connsiteX89" fmla="*/ 3634850 w 6334729"/>
                <a:gd name="connsiteY89" fmla="*/ 2814141 h 4535751"/>
                <a:gd name="connsiteX90" fmla="*/ 3652312 w 6334729"/>
                <a:gd name="connsiteY90" fmla="*/ 2767310 h 4535751"/>
                <a:gd name="connsiteX91" fmla="*/ 3703907 w 6334729"/>
                <a:gd name="connsiteY91" fmla="*/ 2687142 h 4535751"/>
                <a:gd name="connsiteX92" fmla="*/ 3718987 w 6334729"/>
                <a:gd name="connsiteY92" fmla="*/ 2641897 h 4535751"/>
                <a:gd name="connsiteX93" fmla="*/ 3820587 w 6334729"/>
                <a:gd name="connsiteY93" fmla="*/ 2628404 h 4535751"/>
                <a:gd name="connsiteX94" fmla="*/ 3886469 w 6334729"/>
                <a:gd name="connsiteY94" fmla="*/ 2560141 h 4535751"/>
                <a:gd name="connsiteX95" fmla="*/ 3918581 w 6334729"/>
                <a:gd name="connsiteY95" fmla="*/ 2564906 h 4535751"/>
                <a:gd name="connsiteX96" fmla="*/ 3976163 w 6334729"/>
                <a:gd name="connsiteY96" fmla="*/ 2495848 h 4535751"/>
                <a:gd name="connsiteX97" fmla="*/ 4061094 w 6334729"/>
                <a:gd name="connsiteY97" fmla="*/ 2480766 h 4535751"/>
                <a:gd name="connsiteX98" fmla="*/ 4099194 w 6334729"/>
                <a:gd name="connsiteY98" fmla="*/ 2503785 h 4535751"/>
                <a:gd name="connsiteX99" fmla="*/ 4184919 w 6334729"/>
                <a:gd name="connsiteY99" fmla="*/ 2636340 h 4535751"/>
                <a:gd name="connsiteX100" fmla="*/ 4281757 w 6334729"/>
                <a:gd name="connsiteY100" fmla="*/ 2665709 h 4535751"/>
                <a:gd name="connsiteX101" fmla="*/ 4257944 w 6334729"/>
                <a:gd name="connsiteY101" fmla="*/ 2748260 h 4535751"/>
                <a:gd name="connsiteX102" fmla="*/ 4345256 w 6334729"/>
                <a:gd name="connsiteY102" fmla="*/ 2795091 h 4535751"/>
                <a:gd name="connsiteX103" fmla="*/ 4404788 w 6334729"/>
                <a:gd name="connsiteY103" fmla="*/ 2847478 h 4535751"/>
                <a:gd name="connsiteX104" fmla="*/ 4424631 w 6334729"/>
                <a:gd name="connsiteY104" fmla="*/ 2954635 h 4535751"/>
                <a:gd name="connsiteX105" fmla="*/ 4477019 w 6334729"/>
                <a:gd name="connsiteY105" fmla="*/ 3034804 h 4535751"/>
                <a:gd name="connsiteX106" fmla="*/ 4523056 w 6334729"/>
                <a:gd name="connsiteY106" fmla="*/ 3091953 h 4535751"/>
                <a:gd name="connsiteX107" fmla="*/ 4536118 w 6334729"/>
                <a:gd name="connsiteY107" fmla="*/ 3153868 h 4535751"/>
                <a:gd name="connsiteX108" fmla="*/ 4580568 w 6334729"/>
                <a:gd name="connsiteY108" fmla="*/ 3207843 h 4535751"/>
                <a:gd name="connsiteX109" fmla="*/ 4618668 w 6334729"/>
                <a:gd name="connsiteY109" fmla="*/ 3204668 h 4535751"/>
                <a:gd name="connsiteX110" fmla="*/ 4719907 w 6334729"/>
                <a:gd name="connsiteY110" fmla="*/ 3203872 h 4535751"/>
                <a:gd name="connsiteX111" fmla="*/ 4793725 w 6334729"/>
                <a:gd name="connsiteY111" fmla="*/ 3077666 h 4535751"/>
                <a:gd name="connsiteX112" fmla="*/ 4860400 w 6334729"/>
                <a:gd name="connsiteY112" fmla="*/ 2912566 h 4535751"/>
                <a:gd name="connsiteX113" fmla="*/ 4895325 w 6334729"/>
                <a:gd name="connsiteY113" fmla="*/ 2772866 h 4535751"/>
                <a:gd name="connsiteX114" fmla="*/ 4946125 w 6334729"/>
                <a:gd name="connsiteY114" fmla="*/ 2703016 h 4535751"/>
                <a:gd name="connsiteX115" fmla="*/ 5019150 w 6334729"/>
                <a:gd name="connsiteY115" fmla="*/ 2722066 h 4535751"/>
                <a:gd name="connsiteX116" fmla="*/ 5076300 w 6334729"/>
                <a:gd name="connsiteY116" fmla="*/ 2753816 h 4535751"/>
                <a:gd name="connsiteX117" fmla="*/ 5155675 w 6334729"/>
                <a:gd name="connsiteY117" fmla="*/ 2795091 h 4535751"/>
                <a:gd name="connsiteX118" fmla="*/ 5336650 w 6334729"/>
                <a:gd name="connsiteY118" fmla="*/ 2836366 h 4535751"/>
                <a:gd name="connsiteX119" fmla="*/ 5482268 w 6334729"/>
                <a:gd name="connsiteY119" fmla="*/ 2893518 h 4535751"/>
                <a:gd name="connsiteX120" fmla="*/ 5549375 w 6334729"/>
                <a:gd name="connsiteY120" fmla="*/ 2842716 h 4535751"/>
                <a:gd name="connsiteX121" fmla="*/ 5501750 w 6334729"/>
                <a:gd name="connsiteY121" fmla="*/ 2728416 h 4535751"/>
                <a:gd name="connsiteX122" fmla="*/ 5536675 w 6334729"/>
                <a:gd name="connsiteY122" fmla="*/ 2687141 h 4535751"/>
                <a:gd name="connsiteX123" fmla="*/ 5574343 w 6334729"/>
                <a:gd name="connsiteY123" fmla="*/ 2680793 h 4535751"/>
                <a:gd name="connsiteX124" fmla="*/ 5555293 w 6334729"/>
                <a:gd name="connsiteY124" fmla="*/ 2636343 h 4535751"/>
                <a:gd name="connsiteX125" fmla="*/ 5460475 w 6334729"/>
                <a:gd name="connsiteY125" fmla="*/ 2598241 h 4535751"/>
                <a:gd name="connsiteX126" fmla="*/ 5463650 w 6334729"/>
                <a:gd name="connsiteY126" fmla="*/ 2534741 h 4535751"/>
                <a:gd name="connsiteX127" fmla="*/ 5549375 w 6334729"/>
                <a:gd name="connsiteY127" fmla="*/ 2436316 h 4535751"/>
                <a:gd name="connsiteX128" fmla="*/ 5495400 w 6334729"/>
                <a:gd name="connsiteY128" fmla="*/ 2356941 h 4535751"/>
                <a:gd name="connsiteX129" fmla="*/ 5514450 w 6334729"/>
                <a:gd name="connsiteY129" fmla="*/ 2315666 h 4535751"/>
                <a:gd name="connsiteX130" fmla="*/ 5574775 w 6334729"/>
                <a:gd name="connsiteY130" fmla="*/ 2302966 h 4535751"/>
                <a:gd name="connsiteX131" fmla="*/ 5685900 w 6334729"/>
                <a:gd name="connsiteY131" fmla="*/ 2331541 h 4535751"/>
                <a:gd name="connsiteX132" fmla="*/ 5806550 w 6334729"/>
                <a:gd name="connsiteY132" fmla="*/ 2299791 h 4535751"/>
                <a:gd name="connsiteX133" fmla="*/ 6035150 w 6334729"/>
                <a:gd name="connsiteY133" fmla="*/ 2312491 h 4535751"/>
                <a:gd name="connsiteX134" fmla="*/ 6193900 w 6334729"/>
                <a:gd name="connsiteY134" fmla="*/ 2331541 h 4535751"/>
                <a:gd name="connsiteX135" fmla="*/ 6301850 w 6334729"/>
                <a:gd name="connsiteY135" fmla="*/ 2325191 h 4535751"/>
                <a:gd name="connsiteX136" fmla="*/ 6333600 w 6334729"/>
                <a:gd name="connsiteY136" fmla="*/ 2236291 h 4535751"/>
                <a:gd name="connsiteX137" fmla="*/ 6270100 w 6334729"/>
                <a:gd name="connsiteY137" fmla="*/ 2102941 h 4535751"/>
                <a:gd name="connsiteX138" fmla="*/ 6263750 w 6334729"/>
                <a:gd name="connsiteY138" fmla="*/ 2033091 h 4535751"/>
                <a:gd name="connsiteX139" fmla="*/ 6244700 w 6334729"/>
                <a:gd name="connsiteY139" fmla="*/ 1969591 h 4535751"/>
                <a:gd name="connsiteX140" fmla="*/ 6232000 w 6334729"/>
                <a:gd name="connsiteY140" fmla="*/ 1937841 h 4535751"/>
                <a:gd name="connsiteX141" fmla="*/ 6212950 w 6334729"/>
                <a:gd name="connsiteY141" fmla="*/ 1899741 h 4535751"/>
                <a:gd name="connsiteX142" fmla="*/ 6206600 w 6334729"/>
                <a:gd name="connsiteY142" fmla="*/ 1874341 h 4535751"/>
                <a:gd name="connsiteX143" fmla="*/ 6219300 w 6334729"/>
                <a:gd name="connsiteY143" fmla="*/ 1753691 h 4535751"/>
                <a:gd name="connsiteX144" fmla="*/ 6193900 w 6334729"/>
                <a:gd name="connsiteY144" fmla="*/ 1677491 h 4535751"/>
                <a:gd name="connsiteX145" fmla="*/ 6174850 w 6334729"/>
                <a:gd name="connsiteY145" fmla="*/ 1569541 h 4535751"/>
                <a:gd name="connsiteX146" fmla="*/ 6022450 w 6334729"/>
                <a:gd name="connsiteY146" fmla="*/ 1474291 h 4535751"/>
                <a:gd name="connsiteX147" fmla="*/ 5965300 w 6334729"/>
                <a:gd name="connsiteY147" fmla="*/ 1461591 h 4535751"/>
                <a:gd name="connsiteX148" fmla="*/ 5927200 w 6334729"/>
                <a:gd name="connsiteY148" fmla="*/ 1448891 h 4535751"/>
                <a:gd name="connsiteX149" fmla="*/ 5908150 w 6334729"/>
                <a:gd name="connsiteY149" fmla="*/ 1442541 h 4535751"/>
                <a:gd name="connsiteX150" fmla="*/ 5851000 w 6334729"/>
                <a:gd name="connsiteY150" fmla="*/ 1429841 h 4535751"/>
                <a:gd name="connsiteX151" fmla="*/ 5831950 w 6334729"/>
                <a:gd name="connsiteY151" fmla="*/ 1423491 h 4535751"/>
                <a:gd name="connsiteX152" fmla="*/ 5654150 w 6334729"/>
                <a:gd name="connsiteY152" fmla="*/ 1436191 h 4535751"/>
                <a:gd name="connsiteX153" fmla="*/ 5425550 w 6334729"/>
                <a:gd name="connsiteY153" fmla="*/ 1544141 h 4535751"/>
                <a:gd name="connsiteX154" fmla="*/ 5304900 w 6334729"/>
                <a:gd name="connsiteY154" fmla="*/ 1591766 h 4535751"/>
                <a:gd name="connsiteX155" fmla="*/ 5142975 w 6334729"/>
                <a:gd name="connsiteY155" fmla="*/ 1547316 h 4535751"/>
                <a:gd name="connsiteX156" fmla="*/ 5028675 w 6334729"/>
                <a:gd name="connsiteY156" fmla="*/ 1512391 h 4535751"/>
                <a:gd name="connsiteX157" fmla="*/ 4929818 w 6334729"/>
                <a:gd name="connsiteY157" fmla="*/ 1452068 h 4535751"/>
                <a:gd name="connsiteX158" fmla="*/ 4847268 w 6334729"/>
                <a:gd name="connsiteY158" fmla="*/ 1442543 h 4535751"/>
                <a:gd name="connsiteX159" fmla="*/ 4786943 w 6334729"/>
                <a:gd name="connsiteY159" fmla="*/ 1436193 h 4535751"/>
                <a:gd name="connsiteX160" fmla="*/ 4692125 w 6334729"/>
                <a:gd name="connsiteY160" fmla="*/ 1499691 h 4535751"/>
                <a:gd name="connsiteX161" fmla="*/ 4568300 w 6334729"/>
                <a:gd name="connsiteY161" fmla="*/ 1490166 h 4535751"/>
                <a:gd name="connsiteX162" fmla="*/ 4488925 w 6334729"/>
                <a:gd name="connsiteY162" fmla="*/ 1464766 h 4535751"/>
                <a:gd name="connsiteX163" fmla="*/ 4419075 w 6334729"/>
                <a:gd name="connsiteY163" fmla="*/ 1474291 h 4535751"/>
                <a:gd name="connsiteX164" fmla="*/ 4314300 w 6334729"/>
                <a:gd name="connsiteY164" fmla="*/ 1407616 h 4535751"/>
                <a:gd name="connsiteX165" fmla="*/ 4238100 w 6334729"/>
                <a:gd name="connsiteY165" fmla="*/ 1423491 h 4535751"/>
                <a:gd name="connsiteX166" fmla="*/ 4133325 w 6334729"/>
                <a:gd name="connsiteY166" fmla="*/ 1366341 h 4535751"/>
                <a:gd name="connsiteX167" fmla="*/ 4047600 w 6334729"/>
                <a:gd name="connsiteY167" fmla="*/ 1309191 h 4535751"/>
                <a:gd name="connsiteX168" fmla="*/ 3990450 w 6334729"/>
                <a:gd name="connsiteY168" fmla="*/ 1242516 h 4535751"/>
                <a:gd name="connsiteX169" fmla="*/ 3841225 w 6334729"/>
                <a:gd name="connsiteY169" fmla="*/ 1286966 h 4535751"/>
                <a:gd name="connsiteX170" fmla="*/ 3711050 w 6334729"/>
                <a:gd name="connsiteY170" fmla="*/ 1271091 h 4535751"/>
                <a:gd name="connsiteX171" fmla="*/ 3615800 w 6334729"/>
                <a:gd name="connsiteY171" fmla="*/ 1255216 h 4535751"/>
                <a:gd name="connsiteX172" fmla="*/ 3536425 w 6334729"/>
                <a:gd name="connsiteY172" fmla="*/ 1277441 h 4535751"/>
                <a:gd name="connsiteX173" fmla="*/ 3450700 w 6334729"/>
                <a:gd name="connsiteY173" fmla="*/ 1404441 h 4535751"/>
                <a:gd name="connsiteX174" fmla="*/ 3478843 w 6334729"/>
                <a:gd name="connsiteY174" fmla="*/ 1499693 h 4535751"/>
                <a:gd name="connsiteX175" fmla="*/ 3428475 w 6334729"/>
                <a:gd name="connsiteY175" fmla="*/ 1506041 h 4535751"/>
                <a:gd name="connsiteX176" fmla="*/ 3320525 w 6334729"/>
                <a:gd name="connsiteY176" fmla="*/ 1563191 h 4535751"/>
                <a:gd name="connsiteX177" fmla="*/ 3244325 w 6334729"/>
                <a:gd name="connsiteY177" fmla="*/ 1521916 h 4535751"/>
                <a:gd name="connsiteX178" fmla="*/ 3193525 w 6334729"/>
                <a:gd name="connsiteY178" fmla="*/ 1477466 h 4535751"/>
                <a:gd name="connsiteX179" fmla="*/ 3139550 w 6334729"/>
                <a:gd name="connsiteY179" fmla="*/ 1429841 h 4535751"/>
                <a:gd name="connsiteX180" fmla="*/ 3120500 w 6334729"/>
                <a:gd name="connsiteY180" fmla="*/ 1410791 h 4535751"/>
                <a:gd name="connsiteX181" fmla="*/ 3114150 w 6334729"/>
                <a:gd name="connsiteY181" fmla="*/ 1439366 h 4535751"/>
                <a:gd name="connsiteX182" fmla="*/ 3091925 w 6334729"/>
                <a:gd name="connsiteY182" fmla="*/ 1413966 h 4535751"/>
                <a:gd name="connsiteX183" fmla="*/ 3057000 w 6334729"/>
                <a:gd name="connsiteY183" fmla="*/ 1394916 h 4535751"/>
                <a:gd name="connsiteX184" fmla="*/ 3041125 w 6334729"/>
                <a:gd name="connsiteY184" fmla="*/ 1359991 h 4535751"/>
                <a:gd name="connsiteX185" fmla="*/ 3006200 w 6334729"/>
                <a:gd name="connsiteY185" fmla="*/ 1321891 h 4535751"/>
                <a:gd name="connsiteX186" fmla="*/ 2980800 w 6334729"/>
                <a:gd name="connsiteY186" fmla="*/ 1271091 h 4535751"/>
                <a:gd name="connsiteX187" fmla="*/ 2993500 w 6334729"/>
                <a:gd name="connsiteY187" fmla="*/ 1232991 h 4535751"/>
                <a:gd name="connsiteX188" fmla="*/ 2974450 w 6334729"/>
                <a:gd name="connsiteY188" fmla="*/ 1213941 h 4535751"/>
                <a:gd name="connsiteX189" fmla="*/ 2949050 w 6334729"/>
                <a:gd name="connsiteY189" fmla="*/ 1194891 h 4535751"/>
                <a:gd name="connsiteX190" fmla="*/ 2930000 w 6334729"/>
                <a:gd name="connsiteY190" fmla="*/ 1169491 h 4535751"/>
                <a:gd name="connsiteX191" fmla="*/ 2898250 w 6334729"/>
                <a:gd name="connsiteY191" fmla="*/ 1166316 h 4535751"/>
                <a:gd name="connsiteX192" fmla="*/ 2825225 w 6334729"/>
                <a:gd name="connsiteY192" fmla="*/ 1102816 h 4535751"/>
                <a:gd name="connsiteX193" fmla="*/ 2787125 w 6334729"/>
                <a:gd name="connsiteY193" fmla="*/ 1086941 h 4535751"/>
                <a:gd name="connsiteX194" fmla="*/ 2749025 w 6334729"/>
                <a:gd name="connsiteY194" fmla="*/ 1052016 h 4535751"/>
                <a:gd name="connsiteX195" fmla="*/ 2764900 w 6334729"/>
                <a:gd name="connsiteY195" fmla="*/ 1004391 h 4535751"/>
                <a:gd name="connsiteX196" fmla="*/ 2720450 w 6334729"/>
                <a:gd name="connsiteY196" fmla="*/ 966291 h 4535751"/>
                <a:gd name="connsiteX197" fmla="*/ 2682350 w 6334729"/>
                <a:gd name="connsiteY197" fmla="*/ 928191 h 4535751"/>
                <a:gd name="connsiteX198" fmla="*/ 2663300 w 6334729"/>
                <a:gd name="connsiteY198" fmla="*/ 915491 h 4535751"/>
                <a:gd name="connsiteX199" fmla="*/ 2618850 w 6334729"/>
                <a:gd name="connsiteY199" fmla="*/ 871041 h 4535751"/>
                <a:gd name="connsiteX200" fmla="*/ 2593450 w 6334729"/>
                <a:gd name="connsiteY200" fmla="*/ 832941 h 4535751"/>
                <a:gd name="connsiteX201" fmla="*/ 2561700 w 6334729"/>
                <a:gd name="connsiteY201" fmla="*/ 801191 h 4535751"/>
                <a:gd name="connsiteX202" fmla="*/ 2549000 w 6334729"/>
                <a:gd name="connsiteY202" fmla="*/ 782141 h 4535751"/>
                <a:gd name="connsiteX203" fmla="*/ 2485500 w 6334729"/>
                <a:gd name="connsiteY203" fmla="*/ 744041 h 4535751"/>
                <a:gd name="connsiteX204" fmla="*/ 2466450 w 6334729"/>
                <a:gd name="connsiteY204" fmla="*/ 724991 h 4535751"/>
                <a:gd name="connsiteX205" fmla="*/ 2415650 w 6334729"/>
                <a:gd name="connsiteY205" fmla="*/ 693241 h 4535751"/>
                <a:gd name="connsiteX206" fmla="*/ 2339450 w 6334729"/>
                <a:gd name="connsiteY206" fmla="*/ 642441 h 4535751"/>
                <a:gd name="connsiteX207" fmla="*/ 2295000 w 6334729"/>
                <a:gd name="connsiteY207" fmla="*/ 585291 h 4535751"/>
                <a:gd name="connsiteX208" fmla="*/ 2256900 w 6334729"/>
                <a:gd name="connsiteY208" fmla="*/ 547191 h 4535751"/>
                <a:gd name="connsiteX209" fmla="*/ 2231500 w 6334729"/>
                <a:gd name="connsiteY209" fmla="*/ 496391 h 4535751"/>
                <a:gd name="connsiteX210" fmla="*/ 2187050 w 6334729"/>
                <a:gd name="connsiteY210" fmla="*/ 350341 h 4535751"/>
                <a:gd name="connsiteX211" fmla="*/ 2174350 w 6334729"/>
                <a:gd name="connsiteY211" fmla="*/ 331291 h 4535751"/>
                <a:gd name="connsiteX212" fmla="*/ 2168000 w 6334729"/>
                <a:gd name="connsiteY212" fmla="*/ 312241 h 4535751"/>
                <a:gd name="connsiteX213" fmla="*/ 2142600 w 6334729"/>
                <a:gd name="connsiteY213" fmla="*/ 274141 h 4535751"/>
                <a:gd name="connsiteX214" fmla="*/ 2085450 w 6334729"/>
                <a:gd name="connsiteY214" fmla="*/ 134441 h 4535751"/>
                <a:gd name="connsiteX215" fmla="*/ 2060050 w 6334729"/>
                <a:gd name="connsiteY215" fmla="*/ 96341 h 4535751"/>
                <a:gd name="connsiteX216" fmla="*/ 2034650 w 6334729"/>
                <a:gd name="connsiteY216" fmla="*/ 89991 h 4535751"/>
                <a:gd name="connsiteX217" fmla="*/ 1964800 w 6334729"/>
                <a:gd name="connsiteY217" fmla="*/ 58241 h 4535751"/>
                <a:gd name="connsiteX218" fmla="*/ 1945750 w 6334729"/>
                <a:gd name="connsiteY218" fmla="*/ 45541 h 4535751"/>
                <a:gd name="connsiteX219" fmla="*/ 1647300 w 6334729"/>
                <a:gd name="connsiteY219" fmla="*/ 26491 h 4535751"/>
                <a:gd name="connsiteX220" fmla="*/ 726550 w 6334729"/>
                <a:gd name="connsiteY220" fmla="*/ 13791 h 4535751"/>
                <a:gd name="connsiteX221" fmla="*/ 466200 w 6334729"/>
                <a:gd name="connsiteY221" fmla="*/ 1091 h 4535751"/>
                <a:gd name="connsiteX222" fmla="*/ 415400 w 6334729"/>
                <a:gd name="connsiteY222" fmla="*/ 20141 h 4535751"/>
                <a:gd name="connsiteX223" fmla="*/ 97900 w 6334729"/>
                <a:gd name="connsiteY223" fmla="*/ 84435 h 4535751"/>
                <a:gd name="connsiteX224" fmla="*/ 6619 w 6334729"/>
                <a:gd name="connsiteY224" fmla="*/ 97929 h 4535751"/>
                <a:gd name="connsiteX225" fmla="*/ 6619 w 6334729"/>
                <a:gd name="connsiteY225" fmla="*/ 238422 h 4535751"/>
                <a:gd name="connsiteX226" fmla="*/ 9793 w 6334729"/>
                <a:gd name="connsiteY226" fmla="*/ 459084 h 4535751"/>
                <a:gd name="connsiteX0" fmla="*/ 3444 w 6334729"/>
                <a:gd name="connsiteY0" fmla="*/ 461466 h 4535751"/>
                <a:gd name="connsiteX1" fmla="*/ 4238 w 6334729"/>
                <a:gd name="connsiteY1" fmla="*/ 928191 h 4535751"/>
                <a:gd name="connsiteX2" fmla="*/ 268 w 6334729"/>
                <a:gd name="connsiteY2" fmla="*/ 1323478 h 4535751"/>
                <a:gd name="connsiteX3" fmla="*/ 3806 w 6334729"/>
                <a:gd name="connsiteY3" fmla="*/ 1629074 h 4535751"/>
                <a:gd name="connsiteX4" fmla="*/ 2650 w 6334729"/>
                <a:gd name="connsiteY4" fmla="*/ 1848941 h 4535751"/>
                <a:gd name="connsiteX5" fmla="*/ 269 w 6334729"/>
                <a:gd name="connsiteY5" fmla="*/ 2653804 h 4535751"/>
                <a:gd name="connsiteX6" fmla="*/ 1856 w 6334729"/>
                <a:gd name="connsiteY6" fmla="*/ 2890341 h 4535751"/>
                <a:gd name="connsiteX7" fmla="*/ 1062 w 6334729"/>
                <a:gd name="connsiteY7" fmla="*/ 3131641 h 4535751"/>
                <a:gd name="connsiteX8" fmla="*/ 2650 w 6334729"/>
                <a:gd name="connsiteY8" fmla="*/ 3669804 h 4535751"/>
                <a:gd name="connsiteX9" fmla="*/ 32812 w 6334729"/>
                <a:gd name="connsiteY9" fmla="*/ 3692822 h 4535751"/>
                <a:gd name="connsiteX10" fmla="*/ 66150 w 6334729"/>
                <a:gd name="connsiteY10" fmla="*/ 3722191 h 4535751"/>
                <a:gd name="connsiteX11" fmla="*/ 104250 w 6334729"/>
                <a:gd name="connsiteY11" fmla="*/ 3734891 h 4535751"/>
                <a:gd name="connsiteX12" fmla="*/ 174100 w 6334729"/>
                <a:gd name="connsiteY12" fmla="*/ 3766641 h 4535751"/>
                <a:gd name="connsiteX13" fmla="*/ 250300 w 6334729"/>
                <a:gd name="connsiteY13" fmla="*/ 3823791 h 4535751"/>
                <a:gd name="connsiteX14" fmla="*/ 269350 w 6334729"/>
                <a:gd name="connsiteY14" fmla="*/ 3836491 h 4535751"/>
                <a:gd name="connsiteX15" fmla="*/ 282050 w 6334729"/>
                <a:gd name="connsiteY15" fmla="*/ 3855541 h 4535751"/>
                <a:gd name="connsiteX16" fmla="*/ 301894 w 6334729"/>
                <a:gd name="connsiteY16" fmla="*/ 3872210 h 4535751"/>
                <a:gd name="connsiteX17" fmla="*/ 340788 w 6334729"/>
                <a:gd name="connsiteY17" fmla="*/ 3899198 h 4535751"/>
                <a:gd name="connsiteX18" fmla="*/ 388413 w 6334729"/>
                <a:gd name="connsiteY18" fmla="*/ 3961110 h 4535751"/>
                <a:gd name="connsiteX19" fmla="*/ 375712 w 6334729"/>
                <a:gd name="connsiteY19" fmla="*/ 3993653 h 4535751"/>
                <a:gd name="connsiteX20" fmla="*/ 391949 w 6334729"/>
                <a:gd name="connsiteY20" fmla="*/ 4046043 h 4535751"/>
                <a:gd name="connsiteX21" fmla="*/ 437193 w 6334729"/>
                <a:gd name="connsiteY21" fmla="*/ 4012706 h 4535751"/>
                <a:gd name="connsiteX22" fmla="*/ 479694 w 6334729"/>
                <a:gd name="connsiteY22" fmla="*/ 4032547 h 4535751"/>
                <a:gd name="connsiteX23" fmla="*/ 516206 w 6334729"/>
                <a:gd name="connsiteY23" fmla="*/ 4084141 h 4535751"/>
                <a:gd name="connsiteX24" fmla="*/ 553875 w 6334729"/>
                <a:gd name="connsiteY24" fmla="*/ 4060330 h 4535751"/>
                <a:gd name="connsiteX25" fmla="*/ 585263 w 6334729"/>
                <a:gd name="connsiteY25" fmla="*/ 4055566 h 4535751"/>
                <a:gd name="connsiteX26" fmla="*/ 616219 w 6334729"/>
                <a:gd name="connsiteY26" fmla="*/ 4041278 h 4535751"/>
                <a:gd name="connsiteX27" fmla="*/ 580067 w 6334729"/>
                <a:gd name="connsiteY27" fmla="*/ 4012706 h 4535751"/>
                <a:gd name="connsiteX28" fmla="*/ 574150 w 6334729"/>
                <a:gd name="connsiteY28" fmla="*/ 3958728 h 4535751"/>
                <a:gd name="connsiteX29" fmla="*/ 677337 w 6334729"/>
                <a:gd name="connsiteY29" fmla="*/ 3892847 h 4535751"/>
                <a:gd name="connsiteX30" fmla="*/ 785287 w 6334729"/>
                <a:gd name="connsiteY30" fmla="*/ 3892847 h 4535751"/>
                <a:gd name="connsiteX31" fmla="*/ 890856 w 6334729"/>
                <a:gd name="connsiteY31" fmla="*/ 3941266 h 4535751"/>
                <a:gd name="connsiteX32" fmla="*/ 971819 w 6334729"/>
                <a:gd name="connsiteY32" fmla="*/ 3991272 h 4535751"/>
                <a:gd name="connsiteX33" fmla="*/ 1050400 w 6334729"/>
                <a:gd name="connsiteY33" fmla="*/ 4040485 h 4535751"/>
                <a:gd name="connsiteX34" fmla="*/ 1077388 w 6334729"/>
                <a:gd name="connsiteY34" fmla="*/ 4041278 h 4535751"/>
                <a:gd name="connsiteX35" fmla="*/ 1125012 w 6334729"/>
                <a:gd name="connsiteY35" fmla="*/ 4025403 h 4535751"/>
                <a:gd name="connsiteX36" fmla="*/ 1202006 w 6334729"/>
                <a:gd name="connsiteY36" fmla="*/ 3996829 h 4535751"/>
                <a:gd name="connsiteX37" fmla="*/ 1327418 w 6334729"/>
                <a:gd name="connsiteY37" fmla="*/ 4030166 h 4535751"/>
                <a:gd name="connsiteX38" fmla="*/ 1409969 w 6334729"/>
                <a:gd name="connsiteY38" fmla="*/ 4088904 h 4535751"/>
                <a:gd name="connsiteX39" fmla="*/ 1455213 w 6334729"/>
                <a:gd name="connsiteY39" fmla="*/ 4128591 h 4535751"/>
                <a:gd name="connsiteX40" fmla="*/ 1540144 w 6334729"/>
                <a:gd name="connsiteY40" fmla="*/ 4184154 h 4535751"/>
                <a:gd name="connsiteX41" fmla="*/ 1589356 w 6334729"/>
                <a:gd name="connsiteY41" fmla="*/ 4239716 h 4535751"/>
                <a:gd name="connsiteX42" fmla="*/ 1686987 w 6334729"/>
                <a:gd name="connsiteY42" fmla="*/ 4276229 h 4535751"/>
                <a:gd name="connsiteX43" fmla="*/ 1786999 w 6334729"/>
                <a:gd name="connsiteY43" fmla="*/ 4304010 h 4535751"/>
                <a:gd name="connsiteX44" fmla="*/ 1851294 w 6334729"/>
                <a:gd name="connsiteY44" fmla="*/ 4349253 h 4535751"/>
                <a:gd name="connsiteX45" fmla="*/ 1896537 w 6334729"/>
                <a:gd name="connsiteY45" fmla="*/ 4373860 h 4535751"/>
                <a:gd name="connsiteX46" fmla="*/ 1929081 w 6334729"/>
                <a:gd name="connsiteY46" fmla="*/ 4402435 h 4535751"/>
                <a:gd name="connsiteX47" fmla="*/ 2098150 w 6334729"/>
                <a:gd name="connsiteY47" fmla="*/ 4447678 h 4535751"/>
                <a:gd name="connsiteX48" fmla="*/ 2190225 w 6334729"/>
                <a:gd name="connsiteY48" fmla="*/ 4527053 h 4535751"/>
                <a:gd name="connsiteX49" fmla="*/ 2246943 w 6334729"/>
                <a:gd name="connsiteY49" fmla="*/ 4531818 h 4535751"/>
                <a:gd name="connsiteX50" fmla="*/ 2273137 w 6334729"/>
                <a:gd name="connsiteY50" fmla="*/ 4498480 h 4535751"/>
                <a:gd name="connsiteX51" fmla="*/ 2298969 w 6334729"/>
                <a:gd name="connsiteY51" fmla="*/ 4478635 h 4535751"/>
                <a:gd name="connsiteX52" fmla="*/ 2368818 w 6334729"/>
                <a:gd name="connsiteY52" fmla="*/ 4398466 h 4535751"/>
                <a:gd name="connsiteX53" fmla="*/ 2464069 w 6334729"/>
                <a:gd name="connsiteY53" fmla="*/ 4357191 h 4535751"/>
                <a:gd name="connsiteX54" fmla="*/ 2573174 w 6334729"/>
                <a:gd name="connsiteY54" fmla="*/ 4236544 h 4535751"/>
                <a:gd name="connsiteX55" fmla="*/ 2644250 w 6334729"/>
                <a:gd name="connsiteY55" fmla="*/ 4139704 h 4535751"/>
                <a:gd name="connsiteX56" fmla="*/ 2757756 w 6334729"/>
                <a:gd name="connsiteY56" fmla="*/ 4075410 h 4535751"/>
                <a:gd name="connsiteX57" fmla="*/ 2888725 w 6334729"/>
                <a:gd name="connsiteY57" fmla="*/ 3997622 h 4535751"/>
                <a:gd name="connsiteX58" fmla="*/ 2977625 w 6334729"/>
                <a:gd name="connsiteY58" fmla="*/ 3935710 h 4535751"/>
                <a:gd name="connsiteX59" fmla="*/ 3057000 w 6334729"/>
                <a:gd name="connsiteY59" fmla="*/ 3920629 h 4535751"/>
                <a:gd name="connsiteX60" fmla="*/ 3133200 w 6334729"/>
                <a:gd name="connsiteY60" fmla="*/ 3931741 h 4535751"/>
                <a:gd name="connsiteX61" fmla="*/ 3218925 w 6334729"/>
                <a:gd name="connsiteY61" fmla="*/ 3918247 h 4535751"/>
                <a:gd name="connsiteX62" fmla="*/ 3209400 w 6334729"/>
                <a:gd name="connsiteY62" fmla="*/ 3887291 h 4535751"/>
                <a:gd name="connsiteX63" fmla="*/ 3222100 w 6334729"/>
                <a:gd name="connsiteY63" fmla="*/ 3868241 h 4535751"/>
                <a:gd name="connsiteX64" fmla="*/ 3247500 w 6334729"/>
                <a:gd name="connsiteY64" fmla="*/ 3849191 h 4535751"/>
                <a:gd name="connsiteX65" fmla="*/ 3219718 w 6334729"/>
                <a:gd name="connsiteY65" fmla="*/ 3725366 h 4535751"/>
                <a:gd name="connsiteX66" fmla="*/ 3104625 w 6334729"/>
                <a:gd name="connsiteY66" fmla="*/ 3747591 h 4535751"/>
                <a:gd name="connsiteX67" fmla="*/ 3012118 w 6334729"/>
                <a:gd name="connsiteY67" fmla="*/ 3782518 h 4535751"/>
                <a:gd name="connsiteX68" fmla="*/ 2993500 w 6334729"/>
                <a:gd name="connsiteY68" fmla="*/ 3731716 h 4535751"/>
                <a:gd name="connsiteX69" fmla="*/ 3082400 w 6334729"/>
                <a:gd name="connsiteY69" fmla="*/ 3690441 h 4535751"/>
                <a:gd name="connsiteX70" fmla="*/ 3145900 w 6334729"/>
                <a:gd name="connsiteY70" fmla="*/ 3623766 h 4535751"/>
                <a:gd name="connsiteX71" fmla="*/ 3196700 w 6334729"/>
                <a:gd name="connsiteY71" fmla="*/ 3595191 h 4535751"/>
                <a:gd name="connsiteX72" fmla="*/ 3253850 w 6334729"/>
                <a:gd name="connsiteY72" fmla="*/ 3544391 h 4535751"/>
                <a:gd name="connsiteX73" fmla="*/ 3301475 w 6334729"/>
                <a:gd name="connsiteY73" fmla="*/ 3534866 h 4535751"/>
                <a:gd name="connsiteX74" fmla="*/ 3333225 w 6334729"/>
                <a:gd name="connsiteY74" fmla="*/ 3490416 h 4535751"/>
                <a:gd name="connsiteX75" fmla="*/ 3412600 w 6334729"/>
                <a:gd name="connsiteY75" fmla="*/ 3461841 h 4535751"/>
                <a:gd name="connsiteX76" fmla="*/ 3438000 w 6334729"/>
                <a:gd name="connsiteY76" fmla="*/ 3398341 h 4535751"/>
                <a:gd name="connsiteX77" fmla="*/ 3485625 w 6334729"/>
                <a:gd name="connsiteY77" fmla="*/ 3398341 h 4535751"/>
                <a:gd name="connsiteX78" fmla="*/ 3574525 w 6334729"/>
                <a:gd name="connsiteY78" fmla="*/ 3347541 h 4535751"/>
                <a:gd name="connsiteX79" fmla="*/ 3644375 w 6334729"/>
                <a:gd name="connsiteY79" fmla="*/ 3328491 h 4535751"/>
                <a:gd name="connsiteX80" fmla="*/ 3714225 w 6334729"/>
                <a:gd name="connsiteY80" fmla="*/ 3312616 h 4535751"/>
                <a:gd name="connsiteX81" fmla="*/ 3768200 w 6334729"/>
                <a:gd name="connsiteY81" fmla="*/ 3274516 h 4535751"/>
                <a:gd name="connsiteX82" fmla="*/ 3768200 w 6334729"/>
                <a:gd name="connsiteY82" fmla="*/ 3220541 h 4535751"/>
                <a:gd name="connsiteX83" fmla="*/ 3786818 w 6334729"/>
                <a:gd name="connsiteY83" fmla="*/ 3131643 h 4535751"/>
                <a:gd name="connsiteX84" fmla="*/ 3733275 w 6334729"/>
                <a:gd name="connsiteY84" fmla="*/ 3099891 h 4535751"/>
                <a:gd name="connsiteX85" fmla="*/ 3669775 w 6334729"/>
                <a:gd name="connsiteY85" fmla="*/ 3045916 h 4535751"/>
                <a:gd name="connsiteX86" fmla="*/ 3723750 w 6334729"/>
                <a:gd name="connsiteY86" fmla="*/ 2928441 h 4535751"/>
                <a:gd name="connsiteX87" fmla="*/ 3698350 w 6334729"/>
                <a:gd name="connsiteY87" fmla="*/ 2896691 h 4535751"/>
                <a:gd name="connsiteX88" fmla="*/ 3647550 w 6334729"/>
                <a:gd name="connsiteY88" fmla="*/ 2833191 h 4535751"/>
                <a:gd name="connsiteX89" fmla="*/ 3634850 w 6334729"/>
                <a:gd name="connsiteY89" fmla="*/ 2814141 h 4535751"/>
                <a:gd name="connsiteX90" fmla="*/ 3652312 w 6334729"/>
                <a:gd name="connsiteY90" fmla="*/ 2767310 h 4535751"/>
                <a:gd name="connsiteX91" fmla="*/ 3703907 w 6334729"/>
                <a:gd name="connsiteY91" fmla="*/ 2687142 h 4535751"/>
                <a:gd name="connsiteX92" fmla="*/ 3718987 w 6334729"/>
                <a:gd name="connsiteY92" fmla="*/ 2641897 h 4535751"/>
                <a:gd name="connsiteX93" fmla="*/ 3820587 w 6334729"/>
                <a:gd name="connsiteY93" fmla="*/ 2628404 h 4535751"/>
                <a:gd name="connsiteX94" fmla="*/ 3886469 w 6334729"/>
                <a:gd name="connsiteY94" fmla="*/ 2560141 h 4535751"/>
                <a:gd name="connsiteX95" fmla="*/ 3918581 w 6334729"/>
                <a:gd name="connsiteY95" fmla="*/ 2564906 h 4535751"/>
                <a:gd name="connsiteX96" fmla="*/ 3976163 w 6334729"/>
                <a:gd name="connsiteY96" fmla="*/ 2495848 h 4535751"/>
                <a:gd name="connsiteX97" fmla="*/ 4061094 w 6334729"/>
                <a:gd name="connsiteY97" fmla="*/ 2480766 h 4535751"/>
                <a:gd name="connsiteX98" fmla="*/ 4099194 w 6334729"/>
                <a:gd name="connsiteY98" fmla="*/ 2503785 h 4535751"/>
                <a:gd name="connsiteX99" fmla="*/ 4184919 w 6334729"/>
                <a:gd name="connsiteY99" fmla="*/ 2636340 h 4535751"/>
                <a:gd name="connsiteX100" fmla="*/ 4281757 w 6334729"/>
                <a:gd name="connsiteY100" fmla="*/ 2665709 h 4535751"/>
                <a:gd name="connsiteX101" fmla="*/ 4257944 w 6334729"/>
                <a:gd name="connsiteY101" fmla="*/ 2748260 h 4535751"/>
                <a:gd name="connsiteX102" fmla="*/ 4345256 w 6334729"/>
                <a:gd name="connsiteY102" fmla="*/ 2795091 h 4535751"/>
                <a:gd name="connsiteX103" fmla="*/ 4404788 w 6334729"/>
                <a:gd name="connsiteY103" fmla="*/ 2847478 h 4535751"/>
                <a:gd name="connsiteX104" fmla="*/ 4424631 w 6334729"/>
                <a:gd name="connsiteY104" fmla="*/ 2954635 h 4535751"/>
                <a:gd name="connsiteX105" fmla="*/ 4477019 w 6334729"/>
                <a:gd name="connsiteY105" fmla="*/ 3034804 h 4535751"/>
                <a:gd name="connsiteX106" fmla="*/ 4523056 w 6334729"/>
                <a:gd name="connsiteY106" fmla="*/ 3091953 h 4535751"/>
                <a:gd name="connsiteX107" fmla="*/ 4536118 w 6334729"/>
                <a:gd name="connsiteY107" fmla="*/ 3153868 h 4535751"/>
                <a:gd name="connsiteX108" fmla="*/ 4580568 w 6334729"/>
                <a:gd name="connsiteY108" fmla="*/ 3207843 h 4535751"/>
                <a:gd name="connsiteX109" fmla="*/ 4618668 w 6334729"/>
                <a:gd name="connsiteY109" fmla="*/ 3204668 h 4535751"/>
                <a:gd name="connsiteX110" fmla="*/ 4719907 w 6334729"/>
                <a:gd name="connsiteY110" fmla="*/ 3203872 h 4535751"/>
                <a:gd name="connsiteX111" fmla="*/ 4793725 w 6334729"/>
                <a:gd name="connsiteY111" fmla="*/ 3077666 h 4535751"/>
                <a:gd name="connsiteX112" fmla="*/ 4860400 w 6334729"/>
                <a:gd name="connsiteY112" fmla="*/ 2912566 h 4535751"/>
                <a:gd name="connsiteX113" fmla="*/ 4895325 w 6334729"/>
                <a:gd name="connsiteY113" fmla="*/ 2772866 h 4535751"/>
                <a:gd name="connsiteX114" fmla="*/ 4946125 w 6334729"/>
                <a:gd name="connsiteY114" fmla="*/ 2703016 h 4535751"/>
                <a:gd name="connsiteX115" fmla="*/ 5019150 w 6334729"/>
                <a:gd name="connsiteY115" fmla="*/ 2722066 h 4535751"/>
                <a:gd name="connsiteX116" fmla="*/ 5076300 w 6334729"/>
                <a:gd name="connsiteY116" fmla="*/ 2753816 h 4535751"/>
                <a:gd name="connsiteX117" fmla="*/ 5155675 w 6334729"/>
                <a:gd name="connsiteY117" fmla="*/ 2795091 h 4535751"/>
                <a:gd name="connsiteX118" fmla="*/ 5336650 w 6334729"/>
                <a:gd name="connsiteY118" fmla="*/ 2836366 h 4535751"/>
                <a:gd name="connsiteX119" fmla="*/ 5482268 w 6334729"/>
                <a:gd name="connsiteY119" fmla="*/ 2893518 h 4535751"/>
                <a:gd name="connsiteX120" fmla="*/ 5549375 w 6334729"/>
                <a:gd name="connsiteY120" fmla="*/ 2842716 h 4535751"/>
                <a:gd name="connsiteX121" fmla="*/ 5501750 w 6334729"/>
                <a:gd name="connsiteY121" fmla="*/ 2728416 h 4535751"/>
                <a:gd name="connsiteX122" fmla="*/ 5536675 w 6334729"/>
                <a:gd name="connsiteY122" fmla="*/ 2687141 h 4535751"/>
                <a:gd name="connsiteX123" fmla="*/ 5574343 w 6334729"/>
                <a:gd name="connsiteY123" fmla="*/ 2680793 h 4535751"/>
                <a:gd name="connsiteX124" fmla="*/ 5555293 w 6334729"/>
                <a:gd name="connsiteY124" fmla="*/ 2636343 h 4535751"/>
                <a:gd name="connsiteX125" fmla="*/ 5460475 w 6334729"/>
                <a:gd name="connsiteY125" fmla="*/ 2598241 h 4535751"/>
                <a:gd name="connsiteX126" fmla="*/ 5463650 w 6334729"/>
                <a:gd name="connsiteY126" fmla="*/ 2534741 h 4535751"/>
                <a:gd name="connsiteX127" fmla="*/ 5549375 w 6334729"/>
                <a:gd name="connsiteY127" fmla="*/ 2436316 h 4535751"/>
                <a:gd name="connsiteX128" fmla="*/ 5495400 w 6334729"/>
                <a:gd name="connsiteY128" fmla="*/ 2356941 h 4535751"/>
                <a:gd name="connsiteX129" fmla="*/ 5514450 w 6334729"/>
                <a:gd name="connsiteY129" fmla="*/ 2315666 h 4535751"/>
                <a:gd name="connsiteX130" fmla="*/ 5574775 w 6334729"/>
                <a:gd name="connsiteY130" fmla="*/ 2302966 h 4535751"/>
                <a:gd name="connsiteX131" fmla="*/ 5685900 w 6334729"/>
                <a:gd name="connsiteY131" fmla="*/ 2331541 h 4535751"/>
                <a:gd name="connsiteX132" fmla="*/ 5806550 w 6334729"/>
                <a:gd name="connsiteY132" fmla="*/ 2299791 h 4535751"/>
                <a:gd name="connsiteX133" fmla="*/ 6035150 w 6334729"/>
                <a:gd name="connsiteY133" fmla="*/ 2312491 h 4535751"/>
                <a:gd name="connsiteX134" fmla="*/ 6193900 w 6334729"/>
                <a:gd name="connsiteY134" fmla="*/ 2331541 h 4535751"/>
                <a:gd name="connsiteX135" fmla="*/ 6301850 w 6334729"/>
                <a:gd name="connsiteY135" fmla="*/ 2325191 h 4535751"/>
                <a:gd name="connsiteX136" fmla="*/ 6333600 w 6334729"/>
                <a:gd name="connsiteY136" fmla="*/ 2236291 h 4535751"/>
                <a:gd name="connsiteX137" fmla="*/ 6270100 w 6334729"/>
                <a:gd name="connsiteY137" fmla="*/ 2102941 h 4535751"/>
                <a:gd name="connsiteX138" fmla="*/ 6263750 w 6334729"/>
                <a:gd name="connsiteY138" fmla="*/ 2033091 h 4535751"/>
                <a:gd name="connsiteX139" fmla="*/ 6244700 w 6334729"/>
                <a:gd name="connsiteY139" fmla="*/ 1969591 h 4535751"/>
                <a:gd name="connsiteX140" fmla="*/ 6232000 w 6334729"/>
                <a:gd name="connsiteY140" fmla="*/ 1937841 h 4535751"/>
                <a:gd name="connsiteX141" fmla="*/ 6212950 w 6334729"/>
                <a:gd name="connsiteY141" fmla="*/ 1899741 h 4535751"/>
                <a:gd name="connsiteX142" fmla="*/ 6206600 w 6334729"/>
                <a:gd name="connsiteY142" fmla="*/ 1874341 h 4535751"/>
                <a:gd name="connsiteX143" fmla="*/ 6219300 w 6334729"/>
                <a:gd name="connsiteY143" fmla="*/ 1753691 h 4535751"/>
                <a:gd name="connsiteX144" fmla="*/ 6193900 w 6334729"/>
                <a:gd name="connsiteY144" fmla="*/ 1677491 h 4535751"/>
                <a:gd name="connsiteX145" fmla="*/ 6174850 w 6334729"/>
                <a:gd name="connsiteY145" fmla="*/ 1569541 h 4535751"/>
                <a:gd name="connsiteX146" fmla="*/ 6022450 w 6334729"/>
                <a:gd name="connsiteY146" fmla="*/ 1474291 h 4535751"/>
                <a:gd name="connsiteX147" fmla="*/ 5965300 w 6334729"/>
                <a:gd name="connsiteY147" fmla="*/ 1461591 h 4535751"/>
                <a:gd name="connsiteX148" fmla="*/ 5927200 w 6334729"/>
                <a:gd name="connsiteY148" fmla="*/ 1448891 h 4535751"/>
                <a:gd name="connsiteX149" fmla="*/ 5908150 w 6334729"/>
                <a:gd name="connsiteY149" fmla="*/ 1442541 h 4535751"/>
                <a:gd name="connsiteX150" fmla="*/ 5851000 w 6334729"/>
                <a:gd name="connsiteY150" fmla="*/ 1429841 h 4535751"/>
                <a:gd name="connsiteX151" fmla="*/ 5831950 w 6334729"/>
                <a:gd name="connsiteY151" fmla="*/ 1423491 h 4535751"/>
                <a:gd name="connsiteX152" fmla="*/ 5654150 w 6334729"/>
                <a:gd name="connsiteY152" fmla="*/ 1436191 h 4535751"/>
                <a:gd name="connsiteX153" fmla="*/ 5425550 w 6334729"/>
                <a:gd name="connsiteY153" fmla="*/ 1544141 h 4535751"/>
                <a:gd name="connsiteX154" fmla="*/ 5304900 w 6334729"/>
                <a:gd name="connsiteY154" fmla="*/ 1591766 h 4535751"/>
                <a:gd name="connsiteX155" fmla="*/ 5142975 w 6334729"/>
                <a:gd name="connsiteY155" fmla="*/ 1547316 h 4535751"/>
                <a:gd name="connsiteX156" fmla="*/ 5028675 w 6334729"/>
                <a:gd name="connsiteY156" fmla="*/ 1512391 h 4535751"/>
                <a:gd name="connsiteX157" fmla="*/ 4929818 w 6334729"/>
                <a:gd name="connsiteY157" fmla="*/ 1452068 h 4535751"/>
                <a:gd name="connsiteX158" fmla="*/ 4847268 w 6334729"/>
                <a:gd name="connsiteY158" fmla="*/ 1442543 h 4535751"/>
                <a:gd name="connsiteX159" fmla="*/ 4786943 w 6334729"/>
                <a:gd name="connsiteY159" fmla="*/ 1436193 h 4535751"/>
                <a:gd name="connsiteX160" fmla="*/ 4692125 w 6334729"/>
                <a:gd name="connsiteY160" fmla="*/ 1499691 h 4535751"/>
                <a:gd name="connsiteX161" fmla="*/ 4568300 w 6334729"/>
                <a:gd name="connsiteY161" fmla="*/ 1490166 h 4535751"/>
                <a:gd name="connsiteX162" fmla="*/ 4488925 w 6334729"/>
                <a:gd name="connsiteY162" fmla="*/ 1464766 h 4535751"/>
                <a:gd name="connsiteX163" fmla="*/ 4419075 w 6334729"/>
                <a:gd name="connsiteY163" fmla="*/ 1474291 h 4535751"/>
                <a:gd name="connsiteX164" fmla="*/ 4314300 w 6334729"/>
                <a:gd name="connsiteY164" fmla="*/ 1407616 h 4535751"/>
                <a:gd name="connsiteX165" fmla="*/ 4238100 w 6334729"/>
                <a:gd name="connsiteY165" fmla="*/ 1423491 h 4535751"/>
                <a:gd name="connsiteX166" fmla="*/ 4133325 w 6334729"/>
                <a:gd name="connsiteY166" fmla="*/ 1366341 h 4535751"/>
                <a:gd name="connsiteX167" fmla="*/ 4047600 w 6334729"/>
                <a:gd name="connsiteY167" fmla="*/ 1309191 h 4535751"/>
                <a:gd name="connsiteX168" fmla="*/ 3990450 w 6334729"/>
                <a:gd name="connsiteY168" fmla="*/ 1242516 h 4535751"/>
                <a:gd name="connsiteX169" fmla="*/ 3841225 w 6334729"/>
                <a:gd name="connsiteY169" fmla="*/ 1286966 h 4535751"/>
                <a:gd name="connsiteX170" fmla="*/ 3711050 w 6334729"/>
                <a:gd name="connsiteY170" fmla="*/ 1271091 h 4535751"/>
                <a:gd name="connsiteX171" fmla="*/ 3615800 w 6334729"/>
                <a:gd name="connsiteY171" fmla="*/ 1255216 h 4535751"/>
                <a:gd name="connsiteX172" fmla="*/ 3536425 w 6334729"/>
                <a:gd name="connsiteY172" fmla="*/ 1277441 h 4535751"/>
                <a:gd name="connsiteX173" fmla="*/ 3450700 w 6334729"/>
                <a:gd name="connsiteY173" fmla="*/ 1404441 h 4535751"/>
                <a:gd name="connsiteX174" fmla="*/ 3478843 w 6334729"/>
                <a:gd name="connsiteY174" fmla="*/ 1499693 h 4535751"/>
                <a:gd name="connsiteX175" fmla="*/ 3428475 w 6334729"/>
                <a:gd name="connsiteY175" fmla="*/ 1506041 h 4535751"/>
                <a:gd name="connsiteX176" fmla="*/ 3320525 w 6334729"/>
                <a:gd name="connsiteY176" fmla="*/ 1563191 h 4535751"/>
                <a:gd name="connsiteX177" fmla="*/ 3244325 w 6334729"/>
                <a:gd name="connsiteY177" fmla="*/ 1521916 h 4535751"/>
                <a:gd name="connsiteX178" fmla="*/ 3193525 w 6334729"/>
                <a:gd name="connsiteY178" fmla="*/ 1477466 h 4535751"/>
                <a:gd name="connsiteX179" fmla="*/ 3139550 w 6334729"/>
                <a:gd name="connsiteY179" fmla="*/ 1429841 h 4535751"/>
                <a:gd name="connsiteX180" fmla="*/ 3120500 w 6334729"/>
                <a:gd name="connsiteY180" fmla="*/ 1410791 h 4535751"/>
                <a:gd name="connsiteX181" fmla="*/ 3114150 w 6334729"/>
                <a:gd name="connsiteY181" fmla="*/ 1439366 h 4535751"/>
                <a:gd name="connsiteX182" fmla="*/ 3091925 w 6334729"/>
                <a:gd name="connsiteY182" fmla="*/ 1413966 h 4535751"/>
                <a:gd name="connsiteX183" fmla="*/ 3057000 w 6334729"/>
                <a:gd name="connsiteY183" fmla="*/ 1394916 h 4535751"/>
                <a:gd name="connsiteX184" fmla="*/ 3041125 w 6334729"/>
                <a:gd name="connsiteY184" fmla="*/ 1359991 h 4535751"/>
                <a:gd name="connsiteX185" fmla="*/ 3006200 w 6334729"/>
                <a:gd name="connsiteY185" fmla="*/ 1321891 h 4535751"/>
                <a:gd name="connsiteX186" fmla="*/ 2980800 w 6334729"/>
                <a:gd name="connsiteY186" fmla="*/ 1271091 h 4535751"/>
                <a:gd name="connsiteX187" fmla="*/ 2993500 w 6334729"/>
                <a:gd name="connsiteY187" fmla="*/ 1232991 h 4535751"/>
                <a:gd name="connsiteX188" fmla="*/ 2974450 w 6334729"/>
                <a:gd name="connsiteY188" fmla="*/ 1213941 h 4535751"/>
                <a:gd name="connsiteX189" fmla="*/ 2949050 w 6334729"/>
                <a:gd name="connsiteY189" fmla="*/ 1194891 h 4535751"/>
                <a:gd name="connsiteX190" fmla="*/ 2930000 w 6334729"/>
                <a:gd name="connsiteY190" fmla="*/ 1169491 h 4535751"/>
                <a:gd name="connsiteX191" fmla="*/ 2898250 w 6334729"/>
                <a:gd name="connsiteY191" fmla="*/ 1166316 h 4535751"/>
                <a:gd name="connsiteX192" fmla="*/ 2825225 w 6334729"/>
                <a:gd name="connsiteY192" fmla="*/ 1102816 h 4535751"/>
                <a:gd name="connsiteX193" fmla="*/ 2787125 w 6334729"/>
                <a:gd name="connsiteY193" fmla="*/ 1086941 h 4535751"/>
                <a:gd name="connsiteX194" fmla="*/ 2749025 w 6334729"/>
                <a:gd name="connsiteY194" fmla="*/ 1052016 h 4535751"/>
                <a:gd name="connsiteX195" fmla="*/ 2764900 w 6334729"/>
                <a:gd name="connsiteY195" fmla="*/ 1004391 h 4535751"/>
                <a:gd name="connsiteX196" fmla="*/ 2720450 w 6334729"/>
                <a:gd name="connsiteY196" fmla="*/ 966291 h 4535751"/>
                <a:gd name="connsiteX197" fmla="*/ 2682350 w 6334729"/>
                <a:gd name="connsiteY197" fmla="*/ 928191 h 4535751"/>
                <a:gd name="connsiteX198" fmla="*/ 2663300 w 6334729"/>
                <a:gd name="connsiteY198" fmla="*/ 915491 h 4535751"/>
                <a:gd name="connsiteX199" fmla="*/ 2618850 w 6334729"/>
                <a:gd name="connsiteY199" fmla="*/ 871041 h 4535751"/>
                <a:gd name="connsiteX200" fmla="*/ 2593450 w 6334729"/>
                <a:gd name="connsiteY200" fmla="*/ 832941 h 4535751"/>
                <a:gd name="connsiteX201" fmla="*/ 2561700 w 6334729"/>
                <a:gd name="connsiteY201" fmla="*/ 801191 h 4535751"/>
                <a:gd name="connsiteX202" fmla="*/ 2549000 w 6334729"/>
                <a:gd name="connsiteY202" fmla="*/ 782141 h 4535751"/>
                <a:gd name="connsiteX203" fmla="*/ 2485500 w 6334729"/>
                <a:gd name="connsiteY203" fmla="*/ 744041 h 4535751"/>
                <a:gd name="connsiteX204" fmla="*/ 2466450 w 6334729"/>
                <a:gd name="connsiteY204" fmla="*/ 724991 h 4535751"/>
                <a:gd name="connsiteX205" fmla="*/ 2415650 w 6334729"/>
                <a:gd name="connsiteY205" fmla="*/ 693241 h 4535751"/>
                <a:gd name="connsiteX206" fmla="*/ 2339450 w 6334729"/>
                <a:gd name="connsiteY206" fmla="*/ 642441 h 4535751"/>
                <a:gd name="connsiteX207" fmla="*/ 2295000 w 6334729"/>
                <a:gd name="connsiteY207" fmla="*/ 585291 h 4535751"/>
                <a:gd name="connsiteX208" fmla="*/ 2256900 w 6334729"/>
                <a:gd name="connsiteY208" fmla="*/ 547191 h 4535751"/>
                <a:gd name="connsiteX209" fmla="*/ 2231500 w 6334729"/>
                <a:gd name="connsiteY209" fmla="*/ 496391 h 4535751"/>
                <a:gd name="connsiteX210" fmla="*/ 2187050 w 6334729"/>
                <a:gd name="connsiteY210" fmla="*/ 350341 h 4535751"/>
                <a:gd name="connsiteX211" fmla="*/ 2174350 w 6334729"/>
                <a:gd name="connsiteY211" fmla="*/ 331291 h 4535751"/>
                <a:gd name="connsiteX212" fmla="*/ 2168000 w 6334729"/>
                <a:gd name="connsiteY212" fmla="*/ 312241 h 4535751"/>
                <a:gd name="connsiteX213" fmla="*/ 2142600 w 6334729"/>
                <a:gd name="connsiteY213" fmla="*/ 274141 h 4535751"/>
                <a:gd name="connsiteX214" fmla="*/ 2085450 w 6334729"/>
                <a:gd name="connsiteY214" fmla="*/ 134441 h 4535751"/>
                <a:gd name="connsiteX215" fmla="*/ 2060050 w 6334729"/>
                <a:gd name="connsiteY215" fmla="*/ 96341 h 4535751"/>
                <a:gd name="connsiteX216" fmla="*/ 2034650 w 6334729"/>
                <a:gd name="connsiteY216" fmla="*/ 89991 h 4535751"/>
                <a:gd name="connsiteX217" fmla="*/ 1964800 w 6334729"/>
                <a:gd name="connsiteY217" fmla="*/ 58241 h 4535751"/>
                <a:gd name="connsiteX218" fmla="*/ 1945750 w 6334729"/>
                <a:gd name="connsiteY218" fmla="*/ 45541 h 4535751"/>
                <a:gd name="connsiteX219" fmla="*/ 1647300 w 6334729"/>
                <a:gd name="connsiteY219" fmla="*/ 26491 h 4535751"/>
                <a:gd name="connsiteX220" fmla="*/ 726550 w 6334729"/>
                <a:gd name="connsiteY220" fmla="*/ 13791 h 4535751"/>
                <a:gd name="connsiteX221" fmla="*/ 466200 w 6334729"/>
                <a:gd name="connsiteY221" fmla="*/ 1091 h 4535751"/>
                <a:gd name="connsiteX222" fmla="*/ 415400 w 6334729"/>
                <a:gd name="connsiteY222" fmla="*/ 20141 h 4535751"/>
                <a:gd name="connsiteX223" fmla="*/ 97900 w 6334729"/>
                <a:gd name="connsiteY223" fmla="*/ 84435 h 4535751"/>
                <a:gd name="connsiteX224" fmla="*/ 6619 w 6334729"/>
                <a:gd name="connsiteY224" fmla="*/ 97929 h 4535751"/>
                <a:gd name="connsiteX225" fmla="*/ 6619 w 6334729"/>
                <a:gd name="connsiteY225" fmla="*/ 238422 h 4535751"/>
                <a:gd name="connsiteX226" fmla="*/ 9793 w 6334729"/>
                <a:gd name="connsiteY226" fmla="*/ 459084 h 4535751"/>
                <a:gd name="connsiteX0" fmla="*/ 3183 w 6334468"/>
                <a:gd name="connsiteY0" fmla="*/ 461466 h 4535751"/>
                <a:gd name="connsiteX1" fmla="*/ 3977 w 6334468"/>
                <a:gd name="connsiteY1" fmla="*/ 928191 h 4535751"/>
                <a:gd name="connsiteX2" fmla="*/ 7 w 6334468"/>
                <a:gd name="connsiteY2" fmla="*/ 1323478 h 4535751"/>
                <a:gd name="connsiteX3" fmla="*/ 3545 w 6334468"/>
                <a:gd name="connsiteY3" fmla="*/ 1629074 h 4535751"/>
                <a:gd name="connsiteX4" fmla="*/ 2389 w 6334468"/>
                <a:gd name="connsiteY4" fmla="*/ 1848941 h 4535751"/>
                <a:gd name="connsiteX5" fmla="*/ 8 w 6334468"/>
                <a:gd name="connsiteY5" fmla="*/ 2653804 h 4535751"/>
                <a:gd name="connsiteX6" fmla="*/ 1595 w 6334468"/>
                <a:gd name="connsiteY6" fmla="*/ 2890341 h 4535751"/>
                <a:gd name="connsiteX7" fmla="*/ 801 w 6334468"/>
                <a:gd name="connsiteY7" fmla="*/ 3131641 h 4535751"/>
                <a:gd name="connsiteX8" fmla="*/ 2389 w 6334468"/>
                <a:gd name="connsiteY8" fmla="*/ 3669804 h 4535751"/>
                <a:gd name="connsiteX9" fmla="*/ 32551 w 6334468"/>
                <a:gd name="connsiteY9" fmla="*/ 3692822 h 4535751"/>
                <a:gd name="connsiteX10" fmla="*/ 65889 w 6334468"/>
                <a:gd name="connsiteY10" fmla="*/ 3722191 h 4535751"/>
                <a:gd name="connsiteX11" fmla="*/ 103989 w 6334468"/>
                <a:gd name="connsiteY11" fmla="*/ 3734891 h 4535751"/>
                <a:gd name="connsiteX12" fmla="*/ 173839 w 6334468"/>
                <a:gd name="connsiteY12" fmla="*/ 3766641 h 4535751"/>
                <a:gd name="connsiteX13" fmla="*/ 250039 w 6334468"/>
                <a:gd name="connsiteY13" fmla="*/ 3823791 h 4535751"/>
                <a:gd name="connsiteX14" fmla="*/ 269089 w 6334468"/>
                <a:gd name="connsiteY14" fmla="*/ 3836491 h 4535751"/>
                <a:gd name="connsiteX15" fmla="*/ 281789 w 6334468"/>
                <a:gd name="connsiteY15" fmla="*/ 3855541 h 4535751"/>
                <a:gd name="connsiteX16" fmla="*/ 301633 w 6334468"/>
                <a:gd name="connsiteY16" fmla="*/ 3872210 h 4535751"/>
                <a:gd name="connsiteX17" fmla="*/ 340527 w 6334468"/>
                <a:gd name="connsiteY17" fmla="*/ 3899198 h 4535751"/>
                <a:gd name="connsiteX18" fmla="*/ 388152 w 6334468"/>
                <a:gd name="connsiteY18" fmla="*/ 3961110 h 4535751"/>
                <a:gd name="connsiteX19" fmla="*/ 375451 w 6334468"/>
                <a:gd name="connsiteY19" fmla="*/ 3993653 h 4535751"/>
                <a:gd name="connsiteX20" fmla="*/ 391688 w 6334468"/>
                <a:gd name="connsiteY20" fmla="*/ 4046043 h 4535751"/>
                <a:gd name="connsiteX21" fmla="*/ 436932 w 6334468"/>
                <a:gd name="connsiteY21" fmla="*/ 4012706 h 4535751"/>
                <a:gd name="connsiteX22" fmla="*/ 479433 w 6334468"/>
                <a:gd name="connsiteY22" fmla="*/ 4032547 h 4535751"/>
                <a:gd name="connsiteX23" fmla="*/ 515945 w 6334468"/>
                <a:gd name="connsiteY23" fmla="*/ 4084141 h 4535751"/>
                <a:gd name="connsiteX24" fmla="*/ 553614 w 6334468"/>
                <a:gd name="connsiteY24" fmla="*/ 4060330 h 4535751"/>
                <a:gd name="connsiteX25" fmla="*/ 585002 w 6334468"/>
                <a:gd name="connsiteY25" fmla="*/ 4055566 h 4535751"/>
                <a:gd name="connsiteX26" fmla="*/ 615958 w 6334468"/>
                <a:gd name="connsiteY26" fmla="*/ 4041278 h 4535751"/>
                <a:gd name="connsiteX27" fmla="*/ 579806 w 6334468"/>
                <a:gd name="connsiteY27" fmla="*/ 4012706 h 4535751"/>
                <a:gd name="connsiteX28" fmla="*/ 573889 w 6334468"/>
                <a:gd name="connsiteY28" fmla="*/ 3958728 h 4535751"/>
                <a:gd name="connsiteX29" fmla="*/ 677076 w 6334468"/>
                <a:gd name="connsiteY29" fmla="*/ 3892847 h 4535751"/>
                <a:gd name="connsiteX30" fmla="*/ 785026 w 6334468"/>
                <a:gd name="connsiteY30" fmla="*/ 3892847 h 4535751"/>
                <a:gd name="connsiteX31" fmla="*/ 890595 w 6334468"/>
                <a:gd name="connsiteY31" fmla="*/ 3941266 h 4535751"/>
                <a:gd name="connsiteX32" fmla="*/ 971558 w 6334468"/>
                <a:gd name="connsiteY32" fmla="*/ 3991272 h 4535751"/>
                <a:gd name="connsiteX33" fmla="*/ 1050139 w 6334468"/>
                <a:gd name="connsiteY33" fmla="*/ 4040485 h 4535751"/>
                <a:gd name="connsiteX34" fmla="*/ 1077127 w 6334468"/>
                <a:gd name="connsiteY34" fmla="*/ 4041278 h 4535751"/>
                <a:gd name="connsiteX35" fmla="*/ 1124751 w 6334468"/>
                <a:gd name="connsiteY35" fmla="*/ 4025403 h 4535751"/>
                <a:gd name="connsiteX36" fmla="*/ 1201745 w 6334468"/>
                <a:gd name="connsiteY36" fmla="*/ 3996829 h 4535751"/>
                <a:gd name="connsiteX37" fmla="*/ 1327157 w 6334468"/>
                <a:gd name="connsiteY37" fmla="*/ 4030166 h 4535751"/>
                <a:gd name="connsiteX38" fmla="*/ 1409708 w 6334468"/>
                <a:gd name="connsiteY38" fmla="*/ 4088904 h 4535751"/>
                <a:gd name="connsiteX39" fmla="*/ 1454952 w 6334468"/>
                <a:gd name="connsiteY39" fmla="*/ 4128591 h 4535751"/>
                <a:gd name="connsiteX40" fmla="*/ 1539883 w 6334468"/>
                <a:gd name="connsiteY40" fmla="*/ 4184154 h 4535751"/>
                <a:gd name="connsiteX41" fmla="*/ 1589095 w 6334468"/>
                <a:gd name="connsiteY41" fmla="*/ 4239716 h 4535751"/>
                <a:gd name="connsiteX42" fmla="*/ 1686726 w 6334468"/>
                <a:gd name="connsiteY42" fmla="*/ 4276229 h 4535751"/>
                <a:gd name="connsiteX43" fmla="*/ 1786738 w 6334468"/>
                <a:gd name="connsiteY43" fmla="*/ 4304010 h 4535751"/>
                <a:gd name="connsiteX44" fmla="*/ 1851033 w 6334468"/>
                <a:gd name="connsiteY44" fmla="*/ 4349253 h 4535751"/>
                <a:gd name="connsiteX45" fmla="*/ 1896276 w 6334468"/>
                <a:gd name="connsiteY45" fmla="*/ 4373860 h 4535751"/>
                <a:gd name="connsiteX46" fmla="*/ 1928820 w 6334468"/>
                <a:gd name="connsiteY46" fmla="*/ 4402435 h 4535751"/>
                <a:gd name="connsiteX47" fmla="*/ 2097889 w 6334468"/>
                <a:gd name="connsiteY47" fmla="*/ 4447678 h 4535751"/>
                <a:gd name="connsiteX48" fmla="*/ 2189964 w 6334468"/>
                <a:gd name="connsiteY48" fmla="*/ 4527053 h 4535751"/>
                <a:gd name="connsiteX49" fmla="*/ 2246682 w 6334468"/>
                <a:gd name="connsiteY49" fmla="*/ 4531818 h 4535751"/>
                <a:gd name="connsiteX50" fmla="*/ 2272876 w 6334468"/>
                <a:gd name="connsiteY50" fmla="*/ 4498480 h 4535751"/>
                <a:gd name="connsiteX51" fmla="*/ 2298708 w 6334468"/>
                <a:gd name="connsiteY51" fmla="*/ 4478635 h 4535751"/>
                <a:gd name="connsiteX52" fmla="*/ 2368557 w 6334468"/>
                <a:gd name="connsiteY52" fmla="*/ 4398466 h 4535751"/>
                <a:gd name="connsiteX53" fmla="*/ 2463808 w 6334468"/>
                <a:gd name="connsiteY53" fmla="*/ 4357191 h 4535751"/>
                <a:gd name="connsiteX54" fmla="*/ 2572913 w 6334468"/>
                <a:gd name="connsiteY54" fmla="*/ 4236544 h 4535751"/>
                <a:gd name="connsiteX55" fmla="*/ 2643989 w 6334468"/>
                <a:gd name="connsiteY55" fmla="*/ 4139704 h 4535751"/>
                <a:gd name="connsiteX56" fmla="*/ 2757495 w 6334468"/>
                <a:gd name="connsiteY56" fmla="*/ 4075410 h 4535751"/>
                <a:gd name="connsiteX57" fmla="*/ 2888464 w 6334468"/>
                <a:gd name="connsiteY57" fmla="*/ 3997622 h 4535751"/>
                <a:gd name="connsiteX58" fmla="*/ 2977364 w 6334468"/>
                <a:gd name="connsiteY58" fmla="*/ 3935710 h 4535751"/>
                <a:gd name="connsiteX59" fmla="*/ 3056739 w 6334468"/>
                <a:gd name="connsiteY59" fmla="*/ 3920629 h 4535751"/>
                <a:gd name="connsiteX60" fmla="*/ 3132939 w 6334468"/>
                <a:gd name="connsiteY60" fmla="*/ 3931741 h 4535751"/>
                <a:gd name="connsiteX61" fmla="*/ 3218664 w 6334468"/>
                <a:gd name="connsiteY61" fmla="*/ 3918247 h 4535751"/>
                <a:gd name="connsiteX62" fmla="*/ 3209139 w 6334468"/>
                <a:gd name="connsiteY62" fmla="*/ 3887291 h 4535751"/>
                <a:gd name="connsiteX63" fmla="*/ 3221839 w 6334468"/>
                <a:gd name="connsiteY63" fmla="*/ 3868241 h 4535751"/>
                <a:gd name="connsiteX64" fmla="*/ 3247239 w 6334468"/>
                <a:gd name="connsiteY64" fmla="*/ 3849191 h 4535751"/>
                <a:gd name="connsiteX65" fmla="*/ 3219457 w 6334468"/>
                <a:gd name="connsiteY65" fmla="*/ 3725366 h 4535751"/>
                <a:gd name="connsiteX66" fmla="*/ 3104364 w 6334468"/>
                <a:gd name="connsiteY66" fmla="*/ 3747591 h 4535751"/>
                <a:gd name="connsiteX67" fmla="*/ 3011857 w 6334468"/>
                <a:gd name="connsiteY67" fmla="*/ 3782518 h 4535751"/>
                <a:gd name="connsiteX68" fmla="*/ 2993239 w 6334468"/>
                <a:gd name="connsiteY68" fmla="*/ 3731716 h 4535751"/>
                <a:gd name="connsiteX69" fmla="*/ 3082139 w 6334468"/>
                <a:gd name="connsiteY69" fmla="*/ 3690441 h 4535751"/>
                <a:gd name="connsiteX70" fmla="*/ 3145639 w 6334468"/>
                <a:gd name="connsiteY70" fmla="*/ 3623766 h 4535751"/>
                <a:gd name="connsiteX71" fmla="*/ 3196439 w 6334468"/>
                <a:gd name="connsiteY71" fmla="*/ 3595191 h 4535751"/>
                <a:gd name="connsiteX72" fmla="*/ 3253589 w 6334468"/>
                <a:gd name="connsiteY72" fmla="*/ 3544391 h 4535751"/>
                <a:gd name="connsiteX73" fmla="*/ 3301214 w 6334468"/>
                <a:gd name="connsiteY73" fmla="*/ 3534866 h 4535751"/>
                <a:gd name="connsiteX74" fmla="*/ 3332964 w 6334468"/>
                <a:gd name="connsiteY74" fmla="*/ 3490416 h 4535751"/>
                <a:gd name="connsiteX75" fmla="*/ 3412339 w 6334468"/>
                <a:gd name="connsiteY75" fmla="*/ 3461841 h 4535751"/>
                <a:gd name="connsiteX76" fmla="*/ 3437739 w 6334468"/>
                <a:gd name="connsiteY76" fmla="*/ 3398341 h 4535751"/>
                <a:gd name="connsiteX77" fmla="*/ 3485364 w 6334468"/>
                <a:gd name="connsiteY77" fmla="*/ 3398341 h 4535751"/>
                <a:gd name="connsiteX78" fmla="*/ 3574264 w 6334468"/>
                <a:gd name="connsiteY78" fmla="*/ 3347541 h 4535751"/>
                <a:gd name="connsiteX79" fmla="*/ 3644114 w 6334468"/>
                <a:gd name="connsiteY79" fmla="*/ 3328491 h 4535751"/>
                <a:gd name="connsiteX80" fmla="*/ 3713964 w 6334468"/>
                <a:gd name="connsiteY80" fmla="*/ 3312616 h 4535751"/>
                <a:gd name="connsiteX81" fmla="*/ 3767939 w 6334468"/>
                <a:gd name="connsiteY81" fmla="*/ 3274516 h 4535751"/>
                <a:gd name="connsiteX82" fmla="*/ 3767939 w 6334468"/>
                <a:gd name="connsiteY82" fmla="*/ 3220541 h 4535751"/>
                <a:gd name="connsiteX83" fmla="*/ 3786557 w 6334468"/>
                <a:gd name="connsiteY83" fmla="*/ 3131643 h 4535751"/>
                <a:gd name="connsiteX84" fmla="*/ 3733014 w 6334468"/>
                <a:gd name="connsiteY84" fmla="*/ 3099891 h 4535751"/>
                <a:gd name="connsiteX85" fmla="*/ 3669514 w 6334468"/>
                <a:gd name="connsiteY85" fmla="*/ 3045916 h 4535751"/>
                <a:gd name="connsiteX86" fmla="*/ 3723489 w 6334468"/>
                <a:gd name="connsiteY86" fmla="*/ 2928441 h 4535751"/>
                <a:gd name="connsiteX87" fmla="*/ 3698089 w 6334468"/>
                <a:gd name="connsiteY87" fmla="*/ 2896691 h 4535751"/>
                <a:gd name="connsiteX88" fmla="*/ 3647289 w 6334468"/>
                <a:gd name="connsiteY88" fmla="*/ 2833191 h 4535751"/>
                <a:gd name="connsiteX89" fmla="*/ 3634589 w 6334468"/>
                <a:gd name="connsiteY89" fmla="*/ 2814141 h 4535751"/>
                <a:gd name="connsiteX90" fmla="*/ 3652051 w 6334468"/>
                <a:gd name="connsiteY90" fmla="*/ 2767310 h 4535751"/>
                <a:gd name="connsiteX91" fmla="*/ 3703646 w 6334468"/>
                <a:gd name="connsiteY91" fmla="*/ 2687142 h 4535751"/>
                <a:gd name="connsiteX92" fmla="*/ 3718726 w 6334468"/>
                <a:gd name="connsiteY92" fmla="*/ 2641897 h 4535751"/>
                <a:gd name="connsiteX93" fmla="*/ 3820326 w 6334468"/>
                <a:gd name="connsiteY93" fmla="*/ 2628404 h 4535751"/>
                <a:gd name="connsiteX94" fmla="*/ 3886208 w 6334468"/>
                <a:gd name="connsiteY94" fmla="*/ 2560141 h 4535751"/>
                <a:gd name="connsiteX95" fmla="*/ 3918320 w 6334468"/>
                <a:gd name="connsiteY95" fmla="*/ 2564906 h 4535751"/>
                <a:gd name="connsiteX96" fmla="*/ 3975902 w 6334468"/>
                <a:gd name="connsiteY96" fmla="*/ 2495848 h 4535751"/>
                <a:gd name="connsiteX97" fmla="*/ 4060833 w 6334468"/>
                <a:gd name="connsiteY97" fmla="*/ 2480766 h 4535751"/>
                <a:gd name="connsiteX98" fmla="*/ 4098933 w 6334468"/>
                <a:gd name="connsiteY98" fmla="*/ 2503785 h 4535751"/>
                <a:gd name="connsiteX99" fmla="*/ 4184658 w 6334468"/>
                <a:gd name="connsiteY99" fmla="*/ 2636340 h 4535751"/>
                <a:gd name="connsiteX100" fmla="*/ 4281496 w 6334468"/>
                <a:gd name="connsiteY100" fmla="*/ 2665709 h 4535751"/>
                <a:gd name="connsiteX101" fmla="*/ 4257683 w 6334468"/>
                <a:gd name="connsiteY101" fmla="*/ 2748260 h 4535751"/>
                <a:gd name="connsiteX102" fmla="*/ 4344995 w 6334468"/>
                <a:gd name="connsiteY102" fmla="*/ 2795091 h 4535751"/>
                <a:gd name="connsiteX103" fmla="*/ 4404527 w 6334468"/>
                <a:gd name="connsiteY103" fmla="*/ 2847478 h 4535751"/>
                <a:gd name="connsiteX104" fmla="*/ 4424370 w 6334468"/>
                <a:gd name="connsiteY104" fmla="*/ 2954635 h 4535751"/>
                <a:gd name="connsiteX105" fmla="*/ 4476758 w 6334468"/>
                <a:gd name="connsiteY105" fmla="*/ 3034804 h 4535751"/>
                <a:gd name="connsiteX106" fmla="*/ 4522795 w 6334468"/>
                <a:gd name="connsiteY106" fmla="*/ 3091953 h 4535751"/>
                <a:gd name="connsiteX107" fmla="*/ 4535857 w 6334468"/>
                <a:gd name="connsiteY107" fmla="*/ 3153868 h 4535751"/>
                <a:gd name="connsiteX108" fmla="*/ 4580307 w 6334468"/>
                <a:gd name="connsiteY108" fmla="*/ 3207843 h 4535751"/>
                <a:gd name="connsiteX109" fmla="*/ 4618407 w 6334468"/>
                <a:gd name="connsiteY109" fmla="*/ 3204668 h 4535751"/>
                <a:gd name="connsiteX110" fmla="*/ 4719646 w 6334468"/>
                <a:gd name="connsiteY110" fmla="*/ 3203872 h 4535751"/>
                <a:gd name="connsiteX111" fmla="*/ 4793464 w 6334468"/>
                <a:gd name="connsiteY111" fmla="*/ 3077666 h 4535751"/>
                <a:gd name="connsiteX112" fmla="*/ 4860139 w 6334468"/>
                <a:gd name="connsiteY112" fmla="*/ 2912566 h 4535751"/>
                <a:gd name="connsiteX113" fmla="*/ 4895064 w 6334468"/>
                <a:gd name="connsiteY113" fmla="*/ 2772866 h 4535751"/>
                <a:gd name="connsiteX114" fmla="*/ 4945864 w 6334468"/>
                <a:gd name="connsiteY114" fmla="*/ 2703016 h 4535751"/>
                <a:gd name="connsiteX115" fmla="*/ 5018889 w 6334468"/>
                <a:gd name="connsiteY115" fmla="*/ 2722066 h 4535751"/>
                <a:gd name="connsiteX116" fmla="*/ 5076039 w 6334468"/>
                <a:gd name="connsiteY116" fmla="*/ 2753816 h 4535751"/>
                <a:gd name="connsiteX117" fmla="*/ 5155414 w 6334468"/>
                <a:gd name="connsiteY117" fmla="*/ 2795091 h 4535751"/>
                <a:gd name="connsiteX118" fmla="*/ 5336389 w 6334468"/>
                <a:gd name="connsiteY118" fmla="*/ 2836366 h 4535751"/>
                <a:gd name="connsiteX119" fmla="*/ 5482007 w 6334468"/>
                <a:gd name="connsiteY119" fmla="*/ 2893518 h 4535751"/>
                <a:gd name="connsiteX120" fmla="*/ 5549114 w 6334468"/>
                <a:gd name="connsiteY120" fmla="*/ 2842716 h 4535751"/>
                <a:gd name="connsiteX121" fmla="*/ 5501489 w 6334468"/>
                <a:gd name="connsiteY121" fmla="*/ 2728416 h 4535751"/>
                <a:gd name="connsiteX122" fmla="*/ 5536414 w 6334468"/>
                <a:gd name="connsiteY122" fmla="*/ 2687141 h 4535751"/>
                <a:gd name="connsiteX123" fmla="*/ 5574082 w 6334468"/>
                <a:gd name="connsiteY123" fmla="*/ 2680793 h 4535751"/>
                <a:gd name="connsiteX124" fmla="*/ 5555032 w 6334468"/>
                <a:gd name="connsiteY124" fmla="*/ 2636343 h 4535751"/>
                <a:gd name="connsiteX125" fmla="*/ 5460214 w 6334468"/>
                <a:gd name="connsiteY125" fmla="*/ 2598241 h 4535751"/>
                <a:gd name="connsiteX126" fmla="*/ 5463389 w 6334468"/>
                <a:gd name="connsiteY126" fmla="*/ 2534741 h 4535751"/>
                <a:gd name="connsiteX127" fmla="*/ 5549114 w 6334468"/>
                <a:gd name="connsiteY127" fmla="*/ 2436316 h 4535751"/>
                <a:gd name="connsiteX128" fmla="*/ 5495139 w 6334468"/>
                <a:gd name="connsiteY128" fmla="*/ 2356941 h 4535751"/>
                <a:gd name="connsiteX129" fmla="*/ 5514189 w 6334468"/>
                <a:gd name="connsiteY129" fmla="*/ 2315666 h 4535751"/>
                <a:gd name="connsiteX130" fmla="*/ 5574514 w 6334468"/>
                <a:gd name="connsiteY130" fmla="*/ 2302966 h 4535751"/>
                <a:gd name="connsiteX131" fmla="*/ 5685639 w 6334468"/>
                <a:gd name="connsiteY131" fmla="*/ 2331541 h 4535751"/>
                <a:gd name="connsiteX132" fmla="*/ 5806289 w 6334468"/>
                <a:gd name="connsiteY132" fmla="*/ 2299791 h 4535751"/>
                <a:gd name="connsiteX133" fmla="*/ 6034889 w 6334468"/>
                <a:gd name="connsiteY133" fmla="*/ 2312491 h 4535751"/>
                <a:gd name="connsiteX134" fmla="*/ 6193639 w 6334468"/>
                <a:gd name="connsiteY134" fmla="*/ 2331541 h 4535751"/>
                <a:gd name="connsiteX135" fmla="*/ 6301589 w 6334468"/>
                <a:gd name="connsiteY135" fmla="*/ 2325191 h 4535751"/>
                <a:gd name="connsiteX136" fmla="*/ 6333339 w 6334468"/>
                <a:gd name="connsiteY136" fmla="*/ 2236291 h 4535751"/>
                <a:gd name="connsiteX137" fmla="*/ 6269839 w 6334468"/>
                <a:gd name="connsiteY137" fmla="*/ 2102941 h 4535751"/>
                <a:gd name="connsiteX138" fmla="*/ 6263489 w 6334468"/>
                <a:gd name="connsiteY138" fmla="*/ 2033091 h 4535751"/>
                <a:gd name="connsiteX139" fmla="*/ 6244439 w 6334468"/>
                <a:gd name="connsiteY139" fmla="*/ 1969591 h 4535751"/>
                <a:gd name="connsiteX140" fmla="*/ 6231739 w 6334468"/>
                <a:gd name="connsiteY140" fmla="*/ 1937841 h 4535751"/>
                <a:gd name="connsiteX141" fmla="*/ 6212689 w 6334468"/>
                <a:gd name="connsiteY141" fmla="*/ 1899741 h 4535751"/>
                <a:gd name="connsiteX142" fmla="*/ 6206339 w 6334468"/>
                <a:gd name="connsiteY142" fmla="*/ 1874341 h 4535751"/>
                <a:gd name="connsiteX143" fmla="*/ 6219039 w 6334468"/>
                <a:gd name="connsiteY143" fmla="*/ 1753691 h 4535751"/>
                <a:gd name="connsiteX144" fmla="*/ 6193639 w 6334468"/>
                <a:gd name="connsiteY144" fmla="*/ 1677491 h 4535751"/>
                <a:gd name="connsiteX145" fmla="*/ 6174589 w 6334468"/>
                <a:gd name="connsiteY145" fmla="*/ 1569541 h 4535751"/>
                <a:gd name="connsiteX146" fmla="*/ 6022189 w 6334468"/>
                <a:gd name="connsiteY146" fmla="*/ 1474291 h 4535751"/>
                <a:gd name="connsiteX147" fmla="*/ 5965039 w 6334468"/>
                <a:gd name="connsiteY147" fmla="*/ 1461591 h 4535751"/>
                <a:gd name="connsiteX148" fmla="*/ 5926939 w 6334468"/>
                <a:gd name="connsiteY148" fmla="*/ 1448891 h 4535751"/>
                <a:gd name="connsiteX149" fmla="*/ 5907889 w 6334468"/>
                <a:gd name="connsiteY149" fmla="*/ 1442541 h 4535751"/>
                <a:gd name="connsiteX150" fmla="*/ 5850739 w 6334468"/>
                <a:gd name="connsiteY150" fmla="*/ 1429841 h 4535751"/>
                <a:gd name="connsiteX151" fmla="*/ 5831689 w 6334468"/>
                <a:gd name="connsiteY151" fmla="*/ 1423491 h 4535751"/>
                <a:gd name="connsiteX152" fmla="*/ 5653889 w 6334468"/>
                <a:gd name="connsiteY152" fmla="*/ 1436191 h 4535751"/>
                <a:gd name="connsiteX153" fmla="*/ 5425289 w 6334468"/>
                <a:gd name="connsiteY153" fmla="*/ 1544141 h 4535751"/>
                <a:gd name="connsiteX154" fmla="*/ 5304639 w 6334468"/>
                <a:gd name="connsiteY154" fmla="*/ 1591766 h 4535751"/>
                <a:gd name="connsiteX155" fmla="*/ 5142714 w 6334468"/>
                <a:gd name="connsiteY155" fmla="*/ 1547316 h 4535751"/>
                <a:gd name="connsiteX156" fmla="*/ 5028414 w 6334468"/>
                <a:gd name="connsiteY156" fmla="*/ 1512391 h 4535751"/>
                <a:gd name="connsiteX157" fmla="*/ 4929557 w 6334468"/>
                <a:gd name="connsiteY157" fmla="*/ 1452068 h 4535751"/>
                <a:gd name="connsiteX158" fmla="*/ 4847007 w 6334468"/>
                <a:gd name="connsiteY158" fmla="*/ 1442543 h 4535751"/>
                <a:gd name="connsiteX159" fmla="*/ 4786682 w 6334468"/>
                <a:gd name="connsiteY159" fmla="*/ 1436193 h 4535751"/>
                <a:gd name="connsiteX160" fmla="*/ 4691864 w 6334468"/>
                <a:gd name="connsiteY160" fmla="*/ 1499691 h 4535751"/>
                <a:gd name="connsiteX161" fmla="*/ 4568039 w 6334468"/>
                <a:gd name="connsiteY161" fmla="*/ 1490166 h 4535751"/>
                <a:gd name="connsiteX162" fmla="*/ 4488664 w 6334468"/>
                <a:gd name="connsiteY162" fmla="*/ 1464766 h 4535751"/>
                <a:gd name="connsiteX163" fmla="*/ 4418814 w 6334468"/>
                <a:gd name="connsiteY163" fmla="*/ 1474291 h 4535751"/>
                <a:gd name="connsiteX164" fmla="*/ 4314039 w 6334468"/>
                <a:gd name="connsiteY164" fmla="*/ 1407616 h 4535751"/>
                <a:gd name="connsiteX165" fmla="*/ 4237839 w 6334468"/>
                <a:gd name="connsiteY165" fmla="*/ 1423491 h 4535751"/>
                <a:gd name="connsiteX166" fmla="*/ 4133064 w 6334468"/>
                <a:gd name="connsiteY166" fmla="*/ 1366341 h 4535751"/>
                <a:gd name="connsiteX167" fmla="*/ 4047339 w 6334468"/>
                <a:gd name="connsiteY167" fmla="*/ 1309191 h 4535751"/>
                <a:gd name="connsiteX168" fmla="*/ 3990189 w 6334468"/>
                <a:gd name="connsiteY168" fmla="*/ 1242516 h 4535751"/>
                <a:gd name="connsiteX169" fmla="*/ 3840964 w 6334468"/>
                <a:gd name="connsiteY169" fmla="*/ 1286966 h 4535751"/>
                <a:gd name="connsiteX170" fmla="*/ 3710789 w 6334468"/>
                <a:gd name="connsiteY170" fmla="*/ 1271091 h 4535751"/>
                <a:gd name="connsiteX171" fmla="*/ 3615539 w 6334468"/>
                <a:gd name="connsiteY171" fmla="*/ 1255216 h 4535751"/>
                <a:gd name="connsiteX172" fmla="*/ 3536164 w 6334468"/>
                <a:gd name="connsiteY172" fmla="*/ 1277441 h 4535751"/>
                <a:gd name="connsiteX173" fmla="*/ 3450439 w 6334468"/>
                <a:gd name="connsiteY173" fmla="*/ 1404441 h 4535751"/>
                <a:gd name="connsiteX174" fmla="*/ 3478582 w 6334468"/>
                <a:gd name="connsiteY174" fmla="*/ 1499693 h 4535751"/>
                <a:gd name="connsiteX175" fmla="*/ 3428214 w 6334468"/>
                <a:gd name="connsiteY175" fmla="*/ 1506041 h 4535751"/>
                <a:gd name="connsiteX176" fmla="*/ 3320264 w 6334468"/>
                <a:gd name="connsiteY176" fmla="*/ 1563191 h 4535751"/>
                <a:gd name="connsiteX177" fmla="*/ 3244064 w 6334468"/>
                <a:gd name="connsiteY177" fmla="*/ 1521916 h 4535751"/>
                <a:gd name="connsiteX178" fmla="*/ 3193264 w 6334468"/>
                <a:gd name="connsiteY178" fmla="*/ 1477466 h 4535751"/>
                <a:gd name="connsiteX179" fmla="*/ 3139289 w 6334468"/>
                <a:gd name="connsiteY179" fmla="*/ 1429841 h 4535751"/>
                <a:gd name="connsiteX180" fmla="*/ 3120239 w 6334468"/>
                <a:gd name="connsiteY180" fmla="*/ 1410791 h 4535751"/>
                <a:gd name="connsiteX181" fmla="*/ 3113889 w 6334468"/>
                <a:gd name="connsiteY181" fmla="*/ 1439366 h 4535751"/>
                <a:gd name="connsiteX182" fmla="*/ 3091664 w 6334468"/>
                <a:gd name="connsiteY182" fmla="*/ 1413966 h 4535751"/>
                <a:gd name="connsiteX183" fmla="*/ 3056739 w 6334468"/>
                <a:gd name="connsiteY183" fmla="*/ 1394916 h 4535751"/>
                <a:gd name="connsiteX184" fmla="*/ 3040864 w 6334468"/>
                <a:gd name="connsiteY184" fmla="*/ 1359991 h 4535751"/>
                <a:gd name="connsiteX185" fmla="*/ 3005939 w 6334468"/>
                <a:gd name="connsiteY185" fmla="*/ 1321891 h 4535751"/>
                <a:gd name="connsiteX186" fmla="*/ 2980539 w 6334468"/>
                <a:gd name="connsiteY186" fmla="*/ 1271091 h 4535751"/>
                <a:gd name="connsiteX187" fmla="*/ 2993239 w 6334468"/>
                <a:gd name="connsiteY187" fmla="*/ 1232991 h 4535751"/>
                <a:gd name="connsiteX188" fmla="*/ 2974189 w 6334468"/>
                <a:gd name="connsiteY188" fmla="*/ 1213941 h 4535751"/>
                <a:gd name="connsiteX189" fmla="*/ 2948789 w 6334468"/>
                <a:gd name="connsiteY189" fmla="*/ 1194891 h 4535751"/>
                <a:gd name="connsiteX190" fmla="*/ 2929739 w 6334468"/>
                <a:gd name="connsiteY190" fmla="*/ 1169491 h 4535751"/>
                <a:gd name="connsiteX191" fmla="*/ 2897989 w 6334468"/>
                <a:gd name="connsiteY191" fmla="*/ 1166316 h 4535751"/>
                <a:gd name="connsiteX192" fmla="*/ 2824964 w 6334468"/>
                <a:gd name="connsiteY192" fmla="*/ 1102816 h 4535751"/>
                <a:gd name="connsiteX193" fmla="*/ 2786864 w 6334468"/>
                <a:gd name="connsiteY193" fmla="*/ 1086941 h 4535751"/>
                <a:gd name="connsiteX194" fmla="*/ 2748764 w 6334468"/>
                <a:gd name="connsiteY194" fmla="*/ 1052016 h 4535751"/>
                <a:gd name="connsiteX195" fmla="*/ 2764639 w 6334468"/>
                <a:gd name="connsiteY195" fmla="*/ 1004391 h 4535751"/>
                <a:gd name="connsiteX196" fmla="*/ 2720189 w 6334468"/>
                <a:gd name="connsiteY196" fmla="*/ 966291 h 4535751"/>
                <a:gd name="connsiteX197" fmla="*/ 2682089 w 6334468"/>
                <a:gd name="connsiteY197" fmla="*/ 928191 h 4535751"/>
                <a:gd name="connsiteX198" fmla="*/ 2663039 w 6334468"/>
                <a:gd name="connsiteY198" fmla="*/ 915491 h 4535751"/>
                <a:gd name="connsiteX199" fmla="*/ 2618589 w 6334468"/>
                <a:gd name="connsiteY199" fmla="*/ 871041 h 4535751"/>
                <a:gd name="connsiteX200" fmla="*/ 2593189 w 6334468"/>
                <a:gd name="connsiteY200" fmla="*/ 832941 h 4535751"/>
                <a:gd name="connsiteX201" fmla="*/ 2561439 w 6334468"/>
                <a:gd name="connsiteY201" fmla="*/ 801191 h 4535751"/>
                <a:gd name="connsiteX202" fmla="*/ 2548739 w 6334468"/>
                <a:gd name="connsiteY202" fmla="*/ 782141 h 4535751"/>
                <a:gd name="connsiteX203" fmla="*/ 2485239 w 6334468"/>
                <a:gd name="connsiteY203" fmla="*/ 744041 h 4535751"/>
                <a:gd name="connsiteX204" fmla="*/ 2466189 w 6334468"/>
                <a:gd name="connsiteY204" fmla="*/ 724991 h 4535751"/>
                <a:gd name="connsiteX205" fmla="*/ 2415389 w 6334468"/>
                <a:gd name="connsiteY205" fmla="*/ 693241 h 4535751"/>
                <a:gd name="connsiteX206" fmla="*/ 2339189 w 6334468"/>
                <a:gd name="connsiteY206" fmla="*/ 642441 h 4535751"/>
                <a:gd name="connsiteX207" fmla="*/ 2294739 w 6334468"/>
                <a:gd name="connsiteY207" fmla="*/ 585291 h 4535751"/>
                <a:gd name="connsiteX208" fmla="*/ 2256639 w 6334468"/>
                <a:gd name="connsiteY208" fmla="*/ 547191 h 4535751"/>
                <a:gd name="connsiteX209" fmla="*/ 2231239 w 6334468"/>
                <a:gd name="connsiteY209" fmla="*/ 496391 h 4535751"/>
                <a:gd name="connsiteX210" fmla="*/ 2186789 w 6334468"/>
                <a:gd name="connsiteY210" fmla="*/ 350341 h 4535751"/>
                <a:gd name="connsiteX211" fmla="*/ 2174089 w 6334468"/>
                <a:gd name="connsiteY211" fmla="*/ 331291 h 4535751"/>
                <a:gd name="connsiteX212" fmla="*/ 2167739 w 6334468"/>
                <a:gd name="connsiteY212" fmla="*/ 312241 h 4535751"/>
                <a:gd name="connsiteX213" fmla="*/ 2142339 w 6334468"/>
                <a:gd name="connsiteY213" fmla="*/ 274141 h 4535751"/>
                <a:gd name="connsiteX214" fmla="*/ 2085189 w 6334468"/>
                <a:gd name="connsiteY214" fmla="*/ 134441 h 4535751"/>
                <a:gd name="connsiteX215" fmla="*/ 2059789 w 6334468"/>
                <a:gd name="connsiteY215" fmla="*/ 96341 h 4535751"/>
                <a:gd name="connsiteX216" fmla="*/ 2034389 w 6334468"/>
                <a:gd name="connsiteY216" fmla="*/ 89991 h 4535751"/>
                <a:gd name="connsiteX217" fmla="*/ 1964539 w 6334468"/>
                <a:gd name="connsiteY217" fmla="*/ 58241 h 4535751"/>
                <a:gd name="connsiteX218" fmla="*/ 1945489 w 6334468"/>
                <a:gd name="connsiteY218" fmla="*/ 45541 h 4535751"/>
                <a:gd name="connsiteX219" fmla="*/ 1647039 w 6334468"/>
                <a:gd name="connsiteY219" fmla="*/ 26491 h 4535751"/>
                <a:gd name="connsiteX220" fmla="*/ 726289 w 6334468"/>
                <a:gd name="connsiteY220" fmla="*/ 13791 h 4535751"/>
                <a:gd name="connsiteX221" fmla="*/ 465939 w 6334468"/>
                <a:gd name="connsiteY221" fmla="*/ 1091 h 4535751"/>
                <a:gd name="connsiteX222" fmla="*/ 415139 w 6334468"/>
                <a:gd name="connsiteY222" fmla="*/ 20141 h 4535751"/>
                <a:gd name="connsiteX223" fmla="*/ 97639 w 6334468"/>
                <a:gd name="connsiteY223" fmla="*/ 84435 h 4535751"/>
                <a:gd name="connsiteX224" fmla="*/ 6358 w 6334468"/>
                <a:gd name="connsiteY224" fmla="*/ 97929 h 4535751"/>
                <a:gd name="connsiteX225" fmla="*/ 6358 w 6334468"/>
                <a:gd name="connsiteY225" fmla="*/ 238422 h 4535751"/>
                <a:gd name="connsiteX226" fmla="*/ 9532 w 6334468"/>
                <a:gd name="connsiteY226" fmla="*/ 459084 h 4535751"/>
                <a:gd name="connsiteX0" fmla="*/ 3183 w 6334468"/>
                <a:gd name="connsiteY0" fmla="*/ 461466 h 4535751"/>
                <a:gd name="connsiteX1" fmla="*/ 3977 w 6334468"/>
                <a:gd name="connsiteY1" fmla="*/ 928191 h 4535751"/>
                <a:gd name="connsiteX2" fmla="*/ 7 w 6334468"/>
                <a:gd name="connsiteY2" fmla="*/ 1323478 h 4535751"/>
                <a:gd name="connsiteX3" fmla="*/ 3545 w 6334468"/>
                <a:gd name="connsiteY3" fmla="*/ 1629074 h 4535751"/>
                <a:gd name="connsiteX4" fmla="*/ 2389 w 6334468"/>
                <a:gd name="connsiteY4" fmla="*/ 1848941 h 4535751"/>
                <a:gd name="connsiteX5" fmla="*/ 8 w 6334468"/>
                <a:gd name="connsiteY5" fmla="*/ 2653804 h 4535751"/>
                <a:gd name="connsiteX6" fmla="*/ 1595 w 6334468"/>
                <a:gd name="connsiteY6" fmla="*/ 2890341 h 4535751"/>
                <a:gd name="connsiteX7" fmla="*/ 801 w 6334468"/>
                <a:gd name="connsiteY7" fmla="*/ 3131641 h 4535751"/>
                <a:gd name="connsiteX8" fmla="*/ 2389 w 6334468"/>
                <a:gd name="connsiteY8" fmla="*/ 3669804 h 4535751"/>
                <a:gd name="connsiteX9" fmla="*/ 32551 w 6334468"/>
                <a:gd name="connsiteY9" fmla="*/ 3692822 h 4535751"/>
                <a:gd name="connsiteX10" fmla="*/ 65889 w 6334468"/>
                <a:gd name="connsiteY10" fmla="*/ 3722191 h 4535751"/>
                <a:gd name="connsiteX11" fmla="*/ 103989 w 6334468"/>
                <a:gd name="connsiteY11" fmla="*/ 3734891 h 4535751"/>
                <a:gd name="connsiteX12" fmla="*/ 173839 w 6334468"/>
                <a:gd name="connsiteY12" fmla="*/ 3766641 h 4535751"/>
                <a:gd name="connsiteX13" fmla="*/ 250039 w 6334468"/>
                <a:gd name="connsiteY13" fmla="*/ 3823791 h 4535751"/>
                <a:gd name="connsiteX14" fmla="*/ 269089 w 6334468"/>
                <a:gd name="connsiteY14" fmla="*/ 3836491 h 4535751"/>
                <a:gd name="connsiteX15" fmla="*/ 281789 w 6334468"/>
                <a:gd name="connsiteY15" fmla="*/ 3855541 h 4535751"/>
                <a:gd name="connsiteX16" fmla="*/ 301633 w 6334468"/>
                <a:gd name="connsiteY16" fmla="*/ 3872210 h 4535751"/>
                <a:gd name="connsiteX17" fmla="*/ 340527 w 6334468"/>
                <a:gd name="connsiteY17" fmla="*/ 3899198 h 4535751"/>
                <a:gd name="connsiteX18" fmla="*/ 388152 w 6334468"/>
                <a:gd name="connsiteY18" fmla="*/ 3961110 h 4535751"/>
                <a:gd name="connsiteX19" fmla="*/ 375451 w 6334468"/>
                <a:gd name="connsiteY19" fmla="*/ 3993653 h 4535751"/>
                <a:gd name="connsiteX20" fmla="*/ 391688 w 6334468"/>
                <a:gd name="connsiteY20" fmla="*/ 4046043 h 4535751"/>
                <a:gd name="connsiteX21" fmla="*/ 436932 w 6334468"/>
                <a:gd name="connsiteY21" fmla="*/ 4012706 h 4535751"/>
                <a:gd name="connsiteX22" fmla="*/ 479433 w 6334468"/>
                <a:gd name="connsiteY22" fmla="*/ 4032547 h 4535751"/>
                <a:gd name="connsiteX23" fmla="*/ 515945 w 6334468"/>
                <a:gd name="connsiteY23" fmla="*/ 4084141 h 4535751"/>
                <a:gd name="connsiteX24" fmla="*/ 553614 w 6334468"/>
                <a:gd name="connsiteY24" fmla="*/ 4060330 h 4535751"/>
                <a:gd name="connsiteX25" fmla="*/ 585002 w 6334468"/>
                <a:gd name="connsiteY25" fmla="*/ 4055566 h 4535751"/>
                <a:gd name="connsiteX26" fmla="*/ 615958 w 6334468"/>
                <a:gd name="connsiteY26" fmla="*/ 4041278 h 4535751"/>
                <a:gd name="connsiteX27" fmla="*/ 579806 w 6334468"/>
                <a:gd name="connsiteY27" fmla="*/ 4012706 h 4535751"/>
                <a:gd name="connsiteX28" fmla="*/ 573889 w 6334468"/>
                <a:gd name="connsiteY28" fmla="*/ 3958728 h 4535751"/>
                <a:gd name="connsiteX29" fmla="*/ 677076 w 6334468"/>
                <a:gd name="connsiteY29" fmla="*/ 3892847 h 4535751"/>
                <a:gd name="connsiteX30" fmla="*/ 785026 w 6334468"/>
                <a:gd name="connsiteY30" fmla="*/ 3892847 h 4535751"/>
                <a:gd name="connsiteX31" fmla="*/ 890595 w 6334468"/>
                <a:gd name="connsiteY31" fmla="*/ 3941266 h 4535751"/>
                <a:gd name="connsiteX32" fmla="*/ 971558 w 6334468"/>
                <a:gd name="connsiteY32" fmla="*/ 3991272 h 4535751"/>
                <a:gd name="connsiteX33" fmla="*/ 1050139 w 6334468"/>
                <a:gd name="connsiteY33" fmla="*/ 4040485 h 4535751"/>
                <a:gd name="connsiteX34" fmla="*/ 1077127 w 6334468"/>
                <a:gd name="connsiteY34" fmla="*/ 4041278 h 4535751"/>
                <a:gd name="connsiteX35" fmla="*/ 1124751 w 6334468"/>
                <a:gd name="connsiteY35" fmla="*/ 4025403 h 4535751"/>
                <a:gd name="connsiteX36" fmla="*/ 1201745 w 6334468"/>
                <a:gd name="connsiteY36" fmla="*/ 3996829 h 4535751"/>
                <a:gd name="connsiteX37" fmla="*/ 1327157 w 6334468"/>
                <a:gd name="connsiteY37" fmla="*/ 4030166 h 4535751"/>
                <a:gd name="connsiteX38" fmla="*/ 1409708 w 6334468"/>
                <a:gd name="connsiteY38" fmla="*/ 4088904 h 4535751"/>
                <a:gd name="connsiteX39" fmla="*/ 1454952 w 6334468"/>
                <a:gd name="connsiteY39" fmla="*/ 4128591 h 4535751"/>
                <a:gd name="connsiteX40" fmla="*/ 1539883 w 6334468"/>
                <a:gd name="connsiteY40" fmla="*/ 4184154 h 4535751"/>
                <a:gd name="connsiteX41" fmla="*/ 1589095 w 6334468"/>
                <a:gd name="connsiteY41" fmla="*/ 4239716 h 4535751"/>
                <a:gd name="connsiteX42" fmla="*/ 1686726 w 6334468"/>
                <a:gd name="connsiteY42" fmla="*/ 4276229 h 4535751"/>
                <a:gd name="connsiteX43" fmla="*/ 1786738 w 6334468"/>
                <a:gd name="connsiteY43" fmla="*/ 4304010 h 4535751"/>
                <a:gd name="connsiteX44" fmla="*/ 1851033 w 6334468"/>
                <a:gd name="connsiteY44" fmla="*/ 4349253 h 4535751"/>
                <a:gd name="connsiteX45" fmla="*/ 1896276 w 6334468"/>
                <a:gd name="connsiteY45" fmla="*/ 4373860 h 4535751"/>
                <a:gd name="connsiteX46" fmla="*/ 1928820 w 6334468"/>
                <a:gd name="connsiteY46" fmla="*/ 4402435 h 4535751"/>
                <a:gd name="connsiteX47" fmla="*/ 2097889 w 6334468"/>
                <a:gd name="connsiteY47" fmla="*/ 4447678 h 4535751"/>
                <a:gd name="connsiteX48" fmla="*/ 2189964 w 6334468"/>
                <a:gd name="connsiteY48" fmla="*/ 4527053 h 4535751"/>
                <a:gd name="connsiteX49" fmla="*/ 2246682 w 6334468"/>
                <a:gd name="connsiteY49" fmla="*/ 4531818 h 4535751"/>
                <a:gd name="connsiteX50" fmla="*/ 2272876 w 6334468"/>
                <a:gd name="connsiteY50" fmla="*/ 4498480 h 4535751"/>
                <a:gd name="connsiteX51" fmla="*/ 2298708 w 6334468"/>
                <a:gd name="connsiteY51" fmla="*/ 4478635 h 4535751"/>
                <a:gd name="connsiteX52" fmla="*/ 2368557 w 6334468"/>
                <a:gd name="connsiteY52" fmla="*/ 4398466 h 4535751"/>
                <a:gd name="connsiteX53" fmla="*/ 2463808 w 6334468"/>
                <a:gd name="connsiteY53" fmla="*/ 4357191 h 4535751"/>
                <a:gd name="connsiteX54" fmla="*/ 2572913 w 6334468"/>
                <a:gd name="connsiteY54" fmla="*/ 4236544 h 4535751"/>
                <a:gd name="connsiteX55" fmla="*/ 2643989 w 6334468"/>
                <a:gd name="connsiteY55" fmla="*/ 4139704 h 4535751"/>
                <a:gd name="connsiteX56" fmla="*/ 2757495 w 6334468"/>
                <a:gd name="connsiteY56" fmla="*/ 4075410 h 4535751"/>
                <a:gd name="connsiteX57" fmla="*/ 2888464 w 6334468"/>
                <a:gd name="connsiteY57" fmla="*/ 3997622 h 4535751"/>
                <a:gd name="connsiteX58" fmla="*/ 2977364 w 6334468"/>
                <a:gd name="connsiteY58" fmla="*/ 3935710 h 4535751"/>
                <a:gd name="connsiteX59" fmla="*/ 3056739 w 6334468"/>
                <a:gd name="connsiteY59" fmla="*/ 3920629 h 4535751"/>
                <a:gd name="connsiteX60" fmla="*/ 3132939 w 6334468"/>
                <a:gd name="connsiteY60" fmla="*/ 3931741 h 4535751"/>
                <a:gd name="connsiteX61" fmla="*/ 3218664 w 6334468"/>
                <a:gd name="connsiteY61" fmla="*/ 3918247 h 4535751"/>
                <a:gd name="connsiteX62" fmla="*/ 3209139 w 6334468"/>
                <a:gd name="connsiteY62" fmla="*/ 3887291 h 4535751"/>
                <a:gd name="connsiteX63" fmla="*/ 3221839 w 6334468"/>
                <a:gd name="connsiteY63" fmla="*/ 3868241 h 4535751"/>
                <a:gd name="connsiteX64" fmla="*/ 3247239 w 6334468"/>
                <a:gd name="connsiteY64" fmla="*/ 3849191 h 4535751"/>
                <a:gd name="connsiteX65" fmla="*/ 3219457 w 6334468"/>
                <a:gd name="connsiteY65" fmla="*/ 3725366 h 4535751"/>
                <a:gd name="connsiteX66" fmla="*/ 3104364 w 6334468"/>
                <a:gd name="connsiteY66" fmla="*/ 3747591 h 4535751"/>
                <a:gd name="connsiteX67" fmla="*/ 3011857 w 6334468"/>
                <a:gd name="connsiteY67" fmla="*/ 3782518 h 4535751"/>
                <a:gd name="connsiteX68" fmla="*/ 2993239 w 6334468"/>
                <a:gd name="connsiteY68" fmla="*/ 3731716 h 4535751"/>
                <a:gd name="connsiteX69" fmla="*/ 3082139 w 6334468"/>
                <a:gd name="connsiteY69" fmla="*/ 3690441 h 4535751"/>
                <a:gd name="connsiteX70" fmla="*/ 3145639 w 6334468"/>
                <a:gd name="connsiteY70" fmla="*/ 3623766 h 4535751"/>
                <a:gd name="connsiteX71" fmla="*/ 3196439 w 6334468"/>
                <a:gd name="connsiteY71" fmla="*/ 3595191 h 4535751"/>
                <a:gd name="connsiteX72" fmla="*/ 3253589 w 6334468"/>
                <a:gd name="connsiteY72" fmla="*/ 3544391 h 4535751"/>
                <a:gd name="connsiteX73" fmla="*/ 3301214 w 6334468"/>
                <a:gd name="connsiteY73" fmla="*/ 3534866 h 4535751"/>
                <a:gd name="connsiteX74" fmla="*/ 3332964 w 6334468"/>
                <a:gd name="connsiteY74" fmla="*/ 3490416 h 4535751"/>
                <a:gd name="connsiteX75" fmla="*/ 3412339 w 6334468"/>
                <a:gd name="connsiteY75" fmla="*/ 3461841 h 4535751"/>
                <a:gd name="connsiteX76" fmla="*/ 3437739 w 6334468"/>
                <a:gd name="connsiteY76" fmla="*/ 3398341 h 4535751"/>
                <a:gd name="connsiteX77" fmla="*/ 3485364 w 6334468"/>
                <a:gd name="connsiteY77" fmla="*/ 3398341 h 4535751"/>
                <a:gd name="connsiteX78" fmla="*/ 3574264 w 6334468"/>
                <a:gd name="connsiteY78" fmla="*/ 3347541 h 4535751"/>
                <a:gd name="connsiteX79" fmla="*/ 3644114 w 6334468"/>
                <a:gd name="connsiteY79" fmla="*/ 3328491 h 4535751"/>
                <a:gd name="connsiteX80" fmla="*/ 3713964 w 6334468"/>
                <a:gd name="connsiteY80" fmla="*/ 3312616 h 4535751"/>
                <a:gd name="connsiteX81" fmla="*/ 3767939 w 6334468"/>
                <a:gd name="connsiteY81" fmla="*/ 3274516 h 4535751"/>
                <a:gd name="connsiteX82" fmla="*/ 3767939 w 6334468"/>
                <a:gd name="connsiteY82" fmla="*/ 3220541 h 4535751"/>
                <a:gd name="connsiteX83" fmla="*/ 3786557 w 6334468"/>
                <a:gd name="connsiteY83" fmla="*/ 3131643 h 4535751"/>
                <a:gd name="connsiteX84" fmla="*/ 3733014 w 6334468"/>
                <a:gd name="connsiteY84" fmla="*/ 3099891 h 4535751"/>
                <a:gd name="connsiteX85" fmla="*/ 3669514 w 6334468"/>
                <a:gd name="connsiteY85" fmla="*/ 3045916 h 4535751"/>
                <a:gd name="connsiteX86" fmla="*/ 3723489 w 6334468"/>
                <a:gd name="connsiteY86" fmla="*/ 2928441 h 4535751"/>
                <a:gd name="connsiteX87" fmla="*/ 3698089 w 6334468"/>
                <a:gd name="connsiteY87" fmla="*/ 2896691 h 4535751"/>
                <a:gd name="connsiteX88" fmla="*/ 3647289 w 6334468"/>
                <a:gd name="connsiteY88" fmla="*/ 2833191 h 4535751"/>
                <a:gd name="connsiteX89" fmla="*/ 3634589 w 6334468"/>
                <a:gd name="connsiteY89" fmla="*/ 2814141 h 4535751"/>
                <a:gd name="connsiteX90" fmla="*/ 3652051 w 6334468"/>
                <a:gd name="connsiteY90" fmla="*/ 2767310 h 4535751"/>
                <a:gd name="connsiteX91" fmla="*/ 3703646 w 6334468"/>
                <a:gd name="connsiteY91" fmla="*/ 2687142 h 4535751"/>
                <a:gd name="connsiteX92" fmla="*/ 3718726 w 6334468"/>
                <a:gd name="connsiteY92" fmla="*/ 2641897 h 4535751"/>
                <a:gd name="connsiteX93" fmla="*/ 3820326 w 6334468"/>
                <a:gd name="connsiteY93" fmla="*/ 2628404 h 4535751"/>
                <a:gd name="connsiteX94" fmla="*/ 3886208 w 6334468"/>
                <a:gd name="connsiteY94" fmla="*/ 2560141 h 4535751"/>
                <a:gd name="connsiteX95" fmla="*/ 3918320 w 6334468"/>
                <a:gd name="connsiteY95" fmla="*/ 2564906 h 4535751"/>
                <a:gd name="connsiteX96" fmla="*/ 3975902 w 6334468"/>
                <a:gd name="connsiteY96" fmla="*/ 2495848 h 4535751"/>
                <a:gd name="connsiteX97" fmla="*/ 4060833 w 6334468"/>
                <a:gd name="connsiteY97" fmla="*/ 2480766 h 4535751"/>
                <a:gd name="connsiteX98" fmla="*/ 4098933 w 6334468"/>
                <a:gd name="connsiteY98" fmla="*/ 2503785 h 4535751"/>
                <a:gd name="connsiteX99" fmla="*/ 4184658 w 6334468"/>
                <a:gd name="connsiteY99" fmla="*/ 2636340 h 4535751"/>
                <a:gd name="connsiteX100" fmla="*/ 4281496 w 6334468"/>
                <a:gd name="connsiteY100" fmla="*/ 2665709 h 4535751"/>
                <a:gd name="connsiteX101" fmla="*/ 4257683 w 6334468"/>
                <a:gd name="connsiteY101" fmla="*/ 2748260 h 4535751"/>
                <a:gd name="connsiteX102" fmla="*/ 4344995 w 6334468"/>
                <a:gd name="connsiteY102" fmla="*/ 2795091 h 4535751"/>
                <a:gd name="connsiteX103" fmla="*/ 4404527 w 6334468"/>
                <a:gd name="connsiteY103" fmla="*/ 2847478 h 4535751"/>
                <a:gd name="connsiteX104" fmla="*/ 4424370 w 6334468"/>
                <a:gd name="connsiteY104" fmla="*/ 2954635 h 4535751"/>
                <a:gd name="connsiteX105" fmla="*/ 4476758 w 6334468"/>
                <a:gd name="connsiteY105" fmla="*/ 3034804 h 4535751"/>
                <a:gd name="connsiteX106" fmla="*/ 4522795 w 6334468"/>
                <a:gd name="connsiteY106" fmla="*/ 3091953 h 4535751"/>
                <a:gd name="connsiteX107" fmla="*/ 4535857 w 6334468"/>
                <a:gd name="connsiteY107" fmla="*/ 3153868 h 4535751"/>
                <a:gd name="connsiteX108" fmla="*/ 4580307 w 6334468"/>
                <a:gd name="connsiteY108" fmla="*/ 3207843 h 4535751"/>
                <a:gd name="connsiteX109" fmla="*/ 4618407 w 6334468"/>
                <a:gd name="connsiteY109" fmla="*/ 3204668 h 4535751"/>
                <a:gd name="connsiteX110" fmla="*/ 4719646 w 6334468"/>
                <a:gd name="connsiteY110" fmla="*/ 3203872 h 4535751"/>
                <a:gd name="connsiteX111" fmla="*/ 4793464 w 6334468"/>
                <a:gd name="connsiteY111" fmla="*/ 3077666 h 4535751"/>
                <a:gd name="connsiteX112" fmla="*/ 4860139 w 6334468"/>
                <a:gd name="connsiteY112" fmla="*/ 2912566 h 4535751"/>
                <a:gd name="connsiteX113" fmla="*/ 4895064 w 6334468"/>
                <a:gd name="connsiteY113" fmla="*/ 2772866 h 4535751"/>
                <a:gd name="connsiteX114" fmla="*/ 4945864 w 6334468"/>
                <a:gd name="connsiteY114" fmla="*/ 2703016 h 4535751"/>
                <a:gd name="connsiteX115" fmla="*/ 5018889 w 6334468"/>
                <a:gd name="connsiteY115" fmla="*/ 2722066 h 4535751"/>
                <a:gd name="connsiteX116" fmla="*/ 5076039 w 6334468"/>
                <a:gd name="connsiteY116" fmla="*/ 2753816 h 4535751"/>
                <a:gd name="connsiteX117" fmla="*/ 5155414 w 6334468"/>
                <a:gd name="connsiteY117" fmla="*/ 2795091 h 4535751"/>
                <a:gd name="connsiteX118" fmla="*/ 5336389 w 6334468"/>
                <a:gd name="connsiteY118" fmla="*/ 2836366 h 4535751"/>
                <a:gd name="connsiteX119" fmla="*/ 5482007 w 6334468"/>
                <a:gd name="connsiteY119" fmla="*/ 2893518 h 4535751"/>
                <a:gd name="connsiteX120" fmla="*/ 5549114 w 6334468"/>
                <a:gd name="connsiteY120" fmla="*/ 2842716 h 4535751"/>
                <a:gd name="connsiteX121" fmla="*/ 5501489 w 6334468"/>
                <a:gd name="connsiteY121" fmla="*/ 2728416 h 4535751"/>
                <a:gd name="connsiteX122" fmla="*/ 5536414 w 6334468"/>
                <a:gd name="connsiteY122" fmla="*/ 2687141 h 4535751"/>
                <a:gd name="connsiteX123" fmla="*/ 5574082 w 6334468"/>
                <a:gd name="connsiteY123" fmla="*/ 2680793 h 4535751"/>
                <a:gd name="connsiteX124" fmla="*/ 5555032 w 6334468"/>
                <a:gd name="connsiteY124" fmla="*/ 2636343 h 4535751"/>
                <a:gd name="connsiteX125" fmla="*/ 5460214 w 6334468"/>
                <a:gd name="connsiteY125" fmla="*/ 2598241 h 4535751"/>
                <a:gd name="connsiteX126" fmla="*/ 5463389 w 6334468"/>
                <a:gd name="connsiteY126" fmla="*/ 2534741 h 4535751"/>
                <a:gd name="connsiteX127" fmla="*/ 5549114 w 6334468"/>
                <a:gd name="connsiteY127" fmla="*/ 2436316 h 4535751"/>
                <a:gd name="connsiteX128" fmla="*/ 5495139 w 6334468"/>
                <a:gd name="connsiteY128" fmla="*/ 2356941 h 4535751"/>
                <a:gd name="connsiteX129" fmla="*/ 5514189 w 6334468"/>
                <a:gd name="connsiteY129" fmla="*/ 2315666 h 4535751"/>
                <a:gd name="connsiteX130" fmla="*/ 5574514 w 6334468"/>
                <a:gd name="connsiteY130" fmla="*/ 2302966 h 4535751"/>
                <a:gd name="connsiteX131" fmla="*/ 5685639 w 6334468"/>
                <a:gd name="connsiteY131" fmla="*/ 2331541 h 4535751"/>
                <a:gd name="connsiteX132" fmla="*/ 5806289 w 6334468"/>
                <a:gd name="connsiteY132" fmla="*/ 2299791 h 4535751"/>
                <a:gd name="connsiteX133" fmla="*/ 6034889 w 6334468"/>
                <a:gd name="connsiteY133" fmla="*/ 2312491 h 4535751"/>
                <a:gd name="connsiteX134" fmla="*/ 6193639 w 6334468"/>
                <a:gd name="connsiteY134" fmla="*/ 2331541 h 4535751"/>
                <a:gd name="connsiteX135" fmla="*/ 6301589 w 6334468"/>
                <a:gd name="connsiteY135" fmla="*/ 2325191 h 4535751"/>
                <a:gd name="connsiteX136" fmla="*/ 6333339 w 6334468"/>
                <a:gd name="connsiteY136" fmla="*/ 2236291 h 4535751"/>
                <a:gd name="connsiteX137" fmla="*/ 6269839 w 6334468"/>
                <a:gd name="connsiteY137" fmla="*/ 2102941 h 4535751"/>
                <a:gd name="connsiteX138" fmla="*/ 6263489 w 6334468"/>
                <a:gd name="connsiteY138" fmla="*/ 2033091 h 4535751"/>
                <a:gd name="connsiteX139" fmla="*/ 6244439 w 6334468"/>
                <a:gd name="connsiteY139" fmla="*/ 1969591 h 4535751"/>
                <a:gd name="connsiteX140" fmla="*/ 6231739 w 6334468"/>
                <a:gd name="connsiteY140" fmla="*/ 1937841 h 4535751"/>
                <a:gd name="connsiteX141" fmla="*/ 6212689 w 6334468"/>
                <a:gd name="connsiteY141" fmla="*/ 1899741 h 4535751"/>
                <a:gd name="connsiteX142" fmla="*/ 6206339 w 6334468"/>
                <a:gd name="connsiteY142" fmla="*/ 1874341 h 4535751"/>
                <a:gd name="connsiteX143" fmla="*/ 6219039 w 6334468"/>
                <a:gd name="connsiteY143" fmla="*/ 1753691 h 4535751"/>
                <a:gd name="connsiteX144" fmla="*/ 6193639 w 6334468"/>
                <a:gd name="connsiteY144" fmla="*/ 1677491 h 4535751"/>
                <a:gd name="connsiteX145" fmla="*/ 6174589 w 6334468"/>
                <a:gd name="connsiteY145" fmla="*/ 1569541 h 4535751"/>
                <a:gd name="connsiteX146" fmla="*/ 6022189 w 6334468"/>
                <a:gd name="connsiteY146" fmla="*/ 1474291 h 4535751"/>
                <a:gd name="connsiteX147" fmla="*/ 5965039 w 6334468"/>
                <a:gd name="connsiteY147" fmla="*/ 1461591 h 4535751"/>
                <a:gd name="connsiteX148" fmla="*/ 5926939 w 6334468"/>
                <a:gd name="connsiteY148" fmla="*/ 1448891 h 4535751"/>
                <a:gd name="connsiteX149" fmla="*/ 5907889 w 6334468"/>
                <a:gd name="connsiteY149" fmla="*/ 1442541 h 4535751"/>
                <a:gd name="connsiteX150" fmla="*/ 5850739 w 6334468"/>
                <a:gd name="connsiteY150" fmla="*/ 1429841 h 4535751"/>
                <a:gd name="connsiteX151" fmla="*/ 5831689 w 6334468"/>
                <a:gd name="connsiteY151" fmla="*/ 1423491 h 4535751"/>
                <a:gd name="connsiteX152" fmla="*/ 5653889 w 6334468"/>
                <a:gd name="connsiteY152" fmla="*/ 1436191 h 4535751"/>
                <a:gd name="connsiteX153" fmla="*/ 5425289 w 6334468"/>
                <a:gd name="connsiteY153" fmla="*/ 1544141 h 4535751"/>
                <a:gd name="connsiteX154" fmla="*/ 5304639 w 6334468"/>
                <a:gd name="connsiteY154" fmla="*/ 1591766 h 4535751"/>
                <a:gd name="connsiteX155" fmla="*/ 5142714 w 6334468"/>
                <a:gd name="connsiteY155" fmla="*/ 1547316 h 4535751"/>
                <a:gd name="connsiteX156" fmla="*/ 5028414 w 6334468"/>
                <a:gd name="connsiteY156" fmla="*/ 1512391 h 4535751"/>
                <a:gd name="connsiteX157" fmla="*/ 4929557 w 6334468"/>
                <a:gd name="connsiteY157" fmla="*/ 1452068 h 4535751"/>
                <a:gd name="connsiteX158" fmla="*/ 4847007 w 6334468"/>
                <a:gd name="connsiteY158" fmla="*/ 1442543 h 4535751"/>
                <a:gd name="connsiteX159" fmla="*/ 4786682 w 6334468"/>
                <a:gd name="connsiteY159" fmla="*/ 1436193 h 4535751"/>
                <a:gd name="connsiteX160" fmla="*/ 4691864 w 6334468"/>
                <a:gd name="connsiteY160" fmla="*/ 1499691 h 4535751"/>
                <a:gd name="connsiteX161" fmla="*/ 4568039 w 6334468"/>
                <a:gd name="connsiteY161" fmla="*/ 1490166 h 4535751"/>
                <a:gd name="connsiteX162" fmla="*/ 4488664 w 6334468"/>
                <a:gd name="connsiteY162" fmla="*/ 1464766 h 4535751"/>
                <a:gd name="connsiteX163" fmla="*/ 4418814 w 6334468"/>
                <a:gd name="connsiteY163" fmla="*/ 1474291 h 4535751"/>
                <a:gd name="connsiteX164" fmla="*/ 4314039 w 6334468"/>
                <a:gd name="connsiteY164" fmla="*/ 1407616 h 4535751"/>
                <a:gd name="connsiteX165" fmla="*/ 4237839 w 6334468"/>
                <a:gd name="connsiteY165" fmla="*/ 1423491 h 4535751"/>
                <a:gd name="connsiteX166" fmla="*/ 4133064 w 6334468"/>
                <a:gd name="connsiteY166" fmla="*/ 1366341 h 4535751"/>
                <a:gd name="connsiteX167" fmla="*/ 4047339 w 6334468"/>
                <a:gd name="connsiteY167" fmla="*/ 1309191 h 4535751"/>
                <a:gd name="connsiteX168" fmla="*/ 3990189 w 6334468"/>
                <a:gd name="connsiteY168" fmla="*/ 1242516 h 4535751"/>
                <a:gd name="connsiteX169" fmla="*/ 3840964 w 6334468"/>
                <a:gd name="connsiteY169" fmla="*/ 1286966 h 4535751"/>
                <a:gd name="connsiteX170" fmla="*/ 3710789 w 6334468"/>
                <a:gd name="connsiteY170" fmla="*/ 1271091 h 4535751"/>
                <a:gd name="connsiteX171" fmla="*/ 3615539 w 6334468"/>
                <a:gd name="connsiteY171" fmla="*/ 1255216 h 4535751"/>
                <a:gd name="connsiteX172" fmla="*/ 3536164 w 6334468"/>
                <a:gd name="connsiteY172" fmla="*/ 1277441 h 4535751"/>
                <a:gd name="connsiteX173" fmla="*/ 3450439 w 6334468"/>
                <a:gd name="connsiteY173" fmla="*/ 1404441 h 4535751"/>
                <a:gd name="connsiteX174" fmla="*/ 3478582 w 6334468"/>
                <a:gd name="connsiteY174" fmla="*/ 1499693 h 4535751"/>
                <a:gd name="connsiteX175" fmla="*/ 3428214 w 6334468"/>
                <a:gd name="connsiteY175" fmla="*/ 1506041 h 4535751"/>
                <a:gd name="connsiteX176" fmla="*/ 3320264 w 6334468"/>
                <a:gd name="connsiteY176" fmla="*/ 1563191 h 4535751"/>
                <a:gd name="connsiteX177" fmla="*/ 3244064 w 6334468"/>
                <a:gd name="connsiteY177" fmla="*/ 1521916 h 4535751"/>
                <a:gd name="connsiteX178" fmla="*/ 3193264 w 6334468"/>
                <a:gd name="connsiteY178" fmla="*/ 1477466 h 4535751"/>
                <a:gd name="connsiteX179" fmla="*/ 3139289 w 6334468"/>
                <a:gd name="connsiteY179" fmla="*/ 1429841 h 4535751"/>
                <a:gd name="connsiteX180" fmla="*/ 3120239 w 6334468"/>
                <a:gd name="connsiteY180" fmla="*/ 1410791 h 4535751"/>
                <a:gd name="connsiteX181" fmla="*/ 3113889 w 6334468"/>
                <a:gd name="connsiteY181" fmla="*/ 1439366 h 4535751"/>
                <a:gd name="connsiteX182" fmla="*/ 3091664 w 6334468"/>
                <a:gd name="connsiteY182" fmla="*/ 1413966 h 4535751"/>
                <a:gd name="connsiteX183" fmla="*/ 3056739 w 6334468"/>
                <a:gd name="connsiteY183" fmla="*/ 1394916 h 4535751"/>
                <a:gd name="connsiteX184" fmla="*/ 3040864 w 6334468"/>
                <a:gd name="connsiteY184" fmla="*/ 1359991 h 4535751"/>
                <a:gd name="connsiteX185" fmla="*/ 3005939 w 6334468"/>
                <a:gd name="connsiteY185" fmla="*/ 1321891 h 4535751"/>
                <a:gd name="connsiteX186" fmla="*/ 2980539 w 6334468"/>
                <a:gd name="connsiteY186" fmla="*/ 1271091 h 4535751"/>
                <a:gd name="connsiteX187" fmla="*/ 2993239 w 6334468"/>
                <a:gd name="connsiteY187" fmla="*/ 1232991 h 4535751"/>
                <a:gd name="connsiteX188" fmla="*/ 2974189 w 6334468"/>
                <a:gd name="connsiteY188" fmla="*/ 1213941 h 4535751"/>
                <a:gd name="connsiteX189" fmla="*/ 2948789 w 6334468"/>
                <a:gd name="connsiteY189" fmla="*/ 1194891 h 4535751"/>
                <a:gd name="connsiteX190" fmla="*/ 2929739 w 6334468"/>
                <a:gd name="connsiteY190" fmla="*/ 1169491 h 4535751"/>
                <a:gd name="connsiteX191" fmla="*/ 2897989 w 6334468"/>
                <a:gd name="connsiteY191" fmla="*/ 1166316 h 4535751"/>
                <a:gd name="connsiteX192" fmla="*/ 2824964 w 6334468"/>
                <a:gd name="connsiteY192" fmla="*/ 1102816 h 4535751"/>
                <a:gd name="connsiteX193" fmla="*/ 2786864 w 6334468"/>
                <a:gd name="connsiteY193" fmla="*/ 1086941 h 4535751"/>
                <a:gd name="connsiteX194" fmla="*/ 2748764 w 6334468"/>
                <a:gd name="connsiteY194" fmla="*/ 1052016 h 4535751"/>
                <a:gd name="connsiteX195" fmla="*/ 2764639 w 6334468"/>
                <a:gd name="connsiteY195" fmla="*/ 1004391 h 4535751"/>
                <a:gd name="connsiteX196" fmla="*/ 2720189 w 6334468"/>
                <a:gd name="connsiteY196" fmla="*/ 966291 h 4535751"/>
                <a:gd name="connsiteX197" fmla="*/ 2682089 w 6334468"/>
                <a:gd name="connsiteY197" fmla="*/ 928191 h 4535751"/>
                <a:gd name="connsiteX198" fmla="*/ 2663039 w 6334468"/>
                <a:gd name="connsiteY198" fmla="*/ 915491 h 4535751"/>
                <a:gd name="connsiteX199" fmla="*/ 2618589 w 6334468"/>
                <a:gd name="connsiteY199" fmla="*/ 871041 h 4535751"/>
                <a:gd name="connsiteX200" fmla="*/ 2593189 w 6334468"/>
                <a:gd name="connsiteY200" fmla="*/ 832941 h 4535751"/>
                <a:gd name="connsiteX201" fmla="*/ 2561439 w 6334468"/>
                <a:gd name="connsiteY201" fmla="*/ 801191 h 4535751"/>
                <a:gd name="connsiteX202" fmla="*/ 2548739 w 6334468"/>
                <a:gd name="connsiteY202" fmla="*/ 782141 h 4535751"/>
                <a:gd name="connsiteX203" fmla="*/ 2485239 w 6334468"/>
                <a:gd name="connsiteY203" fmla="*/ 744041 h 4535751"/>
                <a:gd name="connsiteX204" fmla="*/ 2466189 w 6334468"/>
                <a:gd name="connsiteY204" fmla="*/ 724991 h 4535751"/>
                <a:gd name="connsiteX205" fmla="*/ 2415389 w 6334468"/>
                <a:gd name="connsiteY205" fmla="*/ 693241 h 4535751"/>
                <a:gd name="connsiteX206" fmla="*/ 2339189 w 6334468"/>
                <a:gd name="connsiteY206" fmla="*/ 642441 h 4535751"/>
                <a:gd name="connsiteX207" fmla="*/ 2294739 w 6334468"/>
                <a:gd name="connsiteY207" fmla="*/ 585291 h 4535751"/>
                <a:gd name="connsiteX208" fmla="*/ 2256639 w 6334468"/>
                <a:gd name="connsiteY208" fmla="*/ 547191 h 4535751"/>
                <a:gd name="connsiteX209" fmla="*/ 2231239 w 6334468"/>
                <a:gd name="connsiteY209" fmla="*/ 496391 h 4535751"/>
                <a:gd name="connsiteX210" fmla="*/ 2186789 w 6334468"/>
                <a:gd name="connsiteY210" fmla="*/ 350341 h 4535751"/>
                <a:gd name="connsiteX211" fmla="*/ 2174089 w 6334468"/>
                <a:gd name="connsiteY211" fmla="*/ 331291 h 4535751"/>
                <a:gd name="connsiteX212" fmla="*/ 2167739 w 6334468"/>
                <a:gd name="connsiteY212" fmla="*/ 312241 h 4535751"/>
                <a:gd name="connsiteX213" fmla="*/ 2142339 w 6334468"/>
                <a:gd name="connsiteY213" fmla="*/ 274141 h 4535751"/>
                <a:gd name="connsiteX214" fmla="*/ 2085189 w 6334468"/>
                <a:gd name="connsiteY214" fmla="*/ 134441 h 4535751"/>
                <a:gd name="connsiteX215" fmla="*/ 2059789 w 6334468"/>
                <a:gd name="connsiteY215" fmla="*/ 96341 h 4535751"/>
                <a:gd name="connsiteX216" fmla="*/ 2034389 w 6334468"/>
                <a:gd name="connsiteY216" fmla="*/ 89991 h 4535751"/>
                <a:gd name="connsiteX217" fmla="*/ 1964539 w 6334468"/>
                <a:gd name="connsiteY217" fmla="*/ 58241 h 4535751"/>
                <a:gd name="connsiteX218" fmla="*/ 1945489 w 6334468"/>
                <a:gd name="connsiteY218" fmla="*/ 45541 h 4535751"/>
                <a:gd name="connsiteX219" fmla="*/ 1647039 w 6334468"/>
                <a:gd name="connsiteY219" fmla="*/ 26491 h 4535751"/>
                <a:gd name="connsiteX220" fmla="*/ 726289 w 6334468"/>
                <a:gd name="connsiteY220" fmla="*/ 13791 h 4535751"/>
                <a:gd name="connsiteX221" fmla="*/ 465939 w 6334468"/>
                <a:gd name="connsiteY221" fmla="*/ 1091 h 4535751"/>
                <a:gd name="connsiteX222" fmla="*/ 415139 w 6334468"/>
                <a:gd name="connsiteY222" fmla="*/ 20141 h 4535751"/>
                <a:gd name="connsiteX223" fmla="*/ 97639 w 6334468"/>
                <a:gd name="connsiteY223" fmla="*/ 84435 h 4535751"/>
                <a:gd name="connsiteX224" fmla="*/ 6358 w 6334468"/>
                <a:gd name="connsiteY224" fmla="*/ 97929 h 4535751"/>
                <a:gd name="connsiteX225" fmla="*/ 6358 w 6334468"/>
                <a:gd name="connsiteY225" fmla="*/ 238422 h 4535751"/>
                <a:gd name="connsiteX226" fmla="*/ 9532 w 6334468"/>
                <a:gd name="connsiteY226" fmla="*/ 459084 h 4535751"/>
                <a:gd name="connsiteX0" fmla="*/ 3183 w 6334468"/>
                <a:gd name="connsiteY0" fmla="*/ 461466 h 4535751"/>
                <a:gd name="connsiteX1" fmla="*/ 3977 w 6334468"/>
                <a:gd name="connsiteY1" fmla="*/ 928191 h 4535751"/>
                <a:gd name="connsiteX2" fmla="*/ 7 w 6334468"/>
                <a:gd name="connsiteY2" fmla="*/ 1323478 h 4535751"/>
                <a:gd name="connsiteX3" fmla="*/ 3545 w 6334468"/>
                <a:gd name="connsiteY3" fmla="*/ 1629074 h 4535751"/>
                <a:gd name="connsiteX4" fmla="*/ 2389 w 6334468"/>
                <a:gd name="connsiteY4" fmla="*/ 1848941 h 4535751"/>
                <a:gd name="connsiteX5" fmla="*/ 8 w 6334468"/>
                <a:gd name="connsiteY5" fmla="*/ 2653804 h 4535751"/>
                <a:gd name="connsiteX6" fmla="*/ 1595 w 6334468"/>
                <a:gd name="connsiteY6" fmla="*/ 2890341 h 4535751"/>
                <a:gd name="connsiteX7" fmla="*/ 801 w 6334468"/>
                <a:gd name="connsiteY7" fmla="*/ 3131641 h 4535751"/>
                <a:gd name="connsiteX8" fmla="*/ 2389 w 6334468"/>
                <a:gd name="connsiteY8" fmla="*/ 3669804 h 4535751"/>
                <a:gd name="connsiteX9" fmla="*/ 32551 w 6334468"/>
                <a:gd name="connsiteY9" fmla="*/ 3692822 h 4535751"/>
                <a:gd name="connsiteX10" fmla="*/ 65889 w 6334468"/>
                <a:gd name="connsiteY10" fmla="*/ 3722191 h 4535751"/>
                <a:gd name="connsiteX11" fmla="*/ 103989 w 6334468"/>
                <a:gd name="connsiteY11" fmla="*/ 3734891 h 4535751"/>
                <a:gd name="connsiteX12" fmla="*/ 173839 w 6334468"/>
                <a:gd name="connsiteY12" fmla="*/ 3766641 h 4535751"/>
                <a:gd name="connsiteX13" fmla="*/ 250039 w 6334468"/>
                <a:gd name="connsiteY13" fmla="*/ 3823791 h 4535751"/>
                <a:gd name="connsiteX14" fmla="*/ 269089 w 6334468"/>
                <a:gd name="connsiteY14" fmla="*/ 3836491 h 4535751"/>
                <a:gd name="connsiteX15" fmla="*/ 281789 w 6334468"/>
                <a:gd name="connsiteY15" fmla="*/ 3855541 h 4535751"/>
                <a:gd name="connsiteX16" fmla="*/ 301633 w 6334468"/>
                <a:gd name="connsiteY16" fmla="*/ 3872210 h 4535751"/>
                <a:gd name="connsiteX17" fmla="*/ 340527 w 6334468"/>
                <a:gd name="connsiteY17" fmla="*/ 3899198 h 4535751"/>
                <a:gd name="connsiteX18" fmla="*/ 388152 w 6334468"/>
                <a:gd name="connsiteY18" fmla="*/ 3961110 h 4535751"/>
                <a:gd name="connsiteX19" fmla="*/ 375451 w 6334468"/>
                <a:gd name="connsiteY19" fmla="*/ 3993653 h 4535751"/>
                <a:gd name="connsiteX20" fmla="*/ 391688 w 6334468"/>
                <a:gd name="connsiteY20" fmla="*/ 4046043 h 4535751"/>
                <a:gd name="connsiteX21" fmla="*/ 436932 w 6334468"/>
                <a:gd name="connsiteY21" fmla="*/ 4012706 h 4535751"/>
                <a:gd name="connsiteX22" fmla="*/ 479433 w 6334468"/>
                <a:gd name="connsiteY22" fmla="*/ 4032547 h 4535751"/>
                <a:gd name="connsiteX23" fmla="*/ 515945 w 6334468"/>
                <a:gd name="connsiteY23" fmla="*/ 4084141 h 4535751"/>
                <a:gd name="connsiteX24" fmla="*/ 553614 w 6334468"/>
                <a:gd name="connsiteY24" fmla="*/ 4060330 h 4535751"/>
                <a:gd name="connsiteX25" fmla="*/ 585002 w 6334468"/>
                <a:gd name="connsiteY25" fmla="*/ 4055566 h 4535751"/>
                <a:gd name="connsiteX26" fmla="*/ 615958 w 6334468"/>
                <a:gd name="connsiteY26" fmla="*/ 4041278 h 4535751"/>
                <a:gd name="connsiteX27" fmla="*/ 579806 w 6334468"/>
                <a:gd name="connsiteY27" fmla="*/ 4012706 h 4535751"/>
                <a:gd name="connsiteX28" fmla="*/ 573889 w 6334468"/>
                <a:gd name="connsiteY28" fmla="*/ 3958728 h 4535751"/>
                <a:gd name="connsiteX29" fmla="*/ 677076 w 6334468"/>
                <a:gd name="connsiteY29" fmla="*/ 3892847 h 4535751"/>
                <a:gd name="connsiteX30" fmla="*/ 785026 w 6334468"/>
                <a:gd name="connsiteY30" fmla="*/ 3892847 h 4535751"/>
                <a:gd name="connsiteX31" fmla="*/ 890595 w 6334468"/>
                <a:gd name="connsiteY31" fmla="*/ 3941266 h 4535751"/>
                <a:gd name="connsiteX32" fmla="*/ 971558 w 6334468"/>
                <a:gd name="connsiteY32" fmla="*/ 3991272 h 4535751"/>
                <a:gd name="connsiteX33" fmla="*/ 1050139 w 6334468"/>
                <a:gd name="connsiteY33" fmla="*/ 4040485 h 4535751"/>
                <a:gd name="connsiteX34" fmla="*/ 1077127 w 6334468"/>
                <a:gd name="connsiteY34" fmla="*/ 4041278 h 4535751"/>
                <a:gd name="connsiteX35" fmla="*/ 1124751 w 6334468"/>
                <a:gd name="connsiteY35" fmla="*/ 4025403 h 4535751"/>
                <a:gd name="connsiteX36" fmla="*/ 1201745 w 6334468"/>
                <a:gd name="connsiteY36" fmla="*/ 3996829 h 4535751"/>
                <a:gd name="connsiteX37" fmla="*/ 1327157 w 6334468"/>
                <a:gd name="connsiteY37" fmla="*/ 4030166 h 4535751"/>
                <a:gd name="connsiteX38" fmla="*/ 1409708 w 6334468"/>
                <a:gd name="connsiteY38" fmla="*/ 4088904 h 4535751"/>
                <a:gd name="connsiteX39" fmla="*/ 1454952 w 6334468"/>
                <a:gd name="connsiteY39" fmla="*/ 4128591 h 4535751"/>
                <a:gd name="connsiteX40" fmla="*/ 1539883 w 6334468"/>
                <a:gd name="connsiteY40" fmla="*/ 4184154 h 4535751"/>
                <a:gd name="connsiteX41" fmla="*/ 1589095 w 6334468"/>
                <a:gd name="connsiteY41" fmla="*/ 4239716 h 4535751"/>
                <a:gd name="connsiteX42" fmla="*/ 1686726 w 6334468"/>
                <a:gd name="connsiteY42" fmla="*/ 4276229 h 4535751"/>
                <a:gd name="connsiteX43" fmla="*/ 1786738 w 6334468"/>
                <a:gd name="connsiteY43" fmla="*/ 4304010 h 4535751"/>
                <a:gd name="connsiteX44" fmla="*/ 1851033 w 6334468"/>
                <a:gd name="connsiteY44" fmla="*/ 4349253 h 4535751"/>
                <a:gd name="connsiteX45" fmla="*/ 1896276 w 6334468"/>
                <a:gd name="connsiteY45" fmla="*/ 4373860 h 4535751"/>
                <a:gd name="connsiteX46" fmla="*/ 1928820 w 6334468"/>
                <a:gd name="connsiteY46" fmla="*/ 4402435 h 4535751"/>
                <a:gd name="connsiteX47" fmla="*/ 2097889 w 6334468"/>
                <a:gd name="connsiteY47" fmla="*/ 4447678 h 4535751"/>
                <a:gd name="connsiteX48" fmla="*/ 2189964 w 6334468"/>
                <a:gd name="connsiteY48" fmla="*/ 4527053 h 4535751"/>
                <a:gd name="connsiteX49" fmla="*/ 2246682 w 6334468"/>
                <a:gd name="connsiteY49" fmla="*/ 4531818 h 4535751"/>
                <a:gd name="connsiteX50" fmla="*/ 2272876 w 6334468"/>
                <a:gd name="connsiteY50" fmla="*/ 4498480 h 4535751"/>
                <a:gd name="connsiteX51" fmla="*/ 2298708 w 6334468"/>
                <a:gd name="connsiteY51" fmla="*/ 4478635 h 4535751"/>
                <a:gd name="connsiteX52" fmla="*/ 2368557 w 6334468"/>
                <a:gd name="connsiteY52" fmla="*/ 4398466 h 4535751"/>
                <a:gd name="connsiteX53" fmla="*/ 2463808 w 6334468"/>
                <a:gd name="connsiteY53" fmla="*/ 4357191 h 4535751"/>
                <a:gd name="connsiteX54" fmla="*/ 2572913 w 6334468"/>
                <a:gd name="connsiteY54" fmla="*/ 4236544 h 4535751"/>
                <a:gd name="connsiteX55" fmla="*/ 2643989 w 6334468"/>
                <a:gd name="connsiteY55" fmla="*/ 4139704 h 4535751"/>
                <a:gd name="connsiteX56" fmla="*/ 2757495 w 6334468"/>
                <a:gd name="connsiteY56" fmla="*/ 4075410 h 4535751"/>
                <a:gd name="connsiteX57" fmla="*/ 2888464 w 6334468"/>
                <a:gd name="connsiteY57" fmla="*/ 3997622 h 4535751"/>
                <a:gd name="connsiteX58" fmla="*/ 2977364 w 6334468"/>
                <a:gd name="connsiteY58" fmla="*/ 3935710 h 4535751"/>
                <a:gd name="connsiteX59" fmla="*/ 3056739 w 6334468"/>
                <a:gd name="connsiteY59" fmla="*/ 3920629 h 4535751"/>
                <a:gd name="connsiteX60" fmla="*/ 3132939 w 6334468"/>
                <a:gd name="connsiteY60" fmla="*/ 3931741 h 4535751"/>
                <a:gd name="connsiteX61" fmla="*/ 3218664 w 6334468"/>
                <a:gd name="connsiteY61" fmla="*/ 3918247 h 4535751"/>
                <a:gd name="connsiteX62" fmla="*/ 3209139 w 6334468"/>
                <a:gd name="connsiteY62" fmla="*/ 3887291 h 4535751"/>
                <a:gd name="connsiteX63" fmla="*/ 3221839 w 6334468"/>
                <a:gd name="connsiteY63" fmla="*/ 3868241 h 4535751"/>
                <a:gd name="connsiteX64" fmla="*/ 3247239 w 6334468"/>
                <a:gd name="connsiteY64" fmla="*/ 3849191 h 4535751"/>
                <a:gd name="connsiteX65" fmla="*/ 3219457 w 6334468"/>
                <a:gd name="connsiteY65" fmla="*/ 3725366 h 4535751"/>
                <a:gd name="connsiteX66" fmla="*/ 3104364 w 6334468"/>
                <a:gd name="connsiteY66" fmla="*/ 3747591 h 4535751"/>
                <a:gd name="connsiteX67" fmla="*/ 3011857 w 6334468"/>
                <a:gd name="connsiteY67" fmla="*/ 3782518 h 4535751"/>
                <a:gd name="connsiteX68" fmla="*/ 2993239 w 6334468"/>
                <a:gd name="connsiteY68" fmla="*/ 3731716 h 4535751"/>
                <a:gd name="connsiteX69" fmla="*/ 3082139 w 6334468"/>
                <a:gd name="connsiteY69" fmla="*/ 3690441 h 4535751"/>
                <a:gd name="connsiteX70" fmla="*/ 3145639 w 6334468"/>
                <a:gd name="connsiteY70" fmla="*/ 3623766 h 4535751"/>
                <a:gd name="connsiteX71" fmla="*/ 3196439 w 6334468"/>
                <a:gd name="connsiteY71" fmla="*/ 3595191 h 4535751"/>
                <a:gd name="connsiteX72" fmla="*/ 3253589 w 6334468"/>
                <a:gd name="connsiteY72" fmla="*/ 3544391 h 4535751"/>
                <a:gd name="connsiteX73" fmla="*/ 3301214 w 6334468"/>
                <a:gd name="connsiteY73" fmla="*/ 3534866 h 4535751"/>
                <a:gd name="connsiteX74" fmla="*/ 3332964 w 6334468"/>
                <a:gd name="connsiteY74" fmla="*/ 3490416 h 4535751"/>
                <a:gd name="connsiteX75" fmla="*/ 3412339 w 6334468"/>
                <a:gd name="connsiteY75" fmla="*/ 3461841 h 4535751"/>
                <a:gd name="connsiteX76" fmla="*/ 3437739 w 6334468"/>
                <a:gd name="connsiteY76" fmla="*/ 3398341 h 4535751"/>
                <a:gd name="connsiteX77" fmla="*/ 3485364 w 6334468"/>
                <a:gd name="connsiteY77" fmla="*/ 3398341 h 4535751"/>
                <a:gd name="connsiteX78" fmla="*/ 3574264 w 6334468"/>
                <a:gd name="connsiteY78" fmla="*/ 3347541 h 4535751"/>
                <a:gd name="connsiteX79" fmla="*/ 3644114 w 6334468"/>
                <a:gd name="connsiteY79" fmla="*/ 3328491 h 4535751"/>
                <a:gd name="connsiteX80" fmla="*/ 3713964 w 6334468"/>
                <a:gd name="connsiteY80" fmla="*/ 3312616 h 4535751"/>
                <a:gd name="connsiteX81" fmla="*/ 3767939 w 6334468"/>
                <a:gd name="connsiteY81" fmla="*/ 3274516 h 4535751"/>
                <a:gd name="connsiteX82" fmla="*/ 3767939 w 6334468"/>
                <a:gd name="connsiteY82" fmla="*/ 3220541 h 4535751"/>
                <a:gd name="connsiteX83" fmla="*/ 3786557 w 6334468"/>
                <a:gd name="connsiteY83" fmla="*/ 3131643 h 4535751"/>
                <a:gd name="connsiteX84" fmla="*/ 3733014 w 6334468"/>
                <a:gd name="connsiteY84" fmla="*/ 3099891 h 4535751"/>
                <a:gd name="connsiteX85" fmla="*/ 3669514 w 6334468"/>
                <a:gd name="connsiteY85" fmla="*/ 3045916 h 4535751"/>
                <a:gd name="connsiteX86" fmla="*/ 3723489 w 6334468"/>
                <a:gd name="connsiteY86" fmla="*/ 2928441 h 4535751"/>
                <a:gd name="connsiteX87" fmla="*/ 3698089 w 6334468"/>
                <a:gd name="connsiteY87" fmla="*/ 2896691 h 4535751"/>
                <a:gd name="connsiteX88" fmla="*/ 3647289 w 6334468"/>
                <a:gd name="connsiteY88" fmla="*/ 2833191 h 4535751"/>
                <a:gd name="connsiteX89" fmla="*/ 3634589 w 6334468"/>
                <a:gd name="connsiteY89" fmla="*/ 2814141 h 4535751"/>
                <a:gd name="connsiteX90" fmla="*/ 3652051 w 6334468"/>
                <a:gd name="connsiteY90" fmla="*/ 2767310 h 4535751"/>
                <a:gd name="connsiteX91" fmla="*/ 3703646 w 6334468"/>
                <a:gd name="connsiteY91" fmla="*/ 2687142 h 4535751"/>
                <a:gd name="connsiteX92" fmla="*/ 3718726 w 6334468"/>
                <a:gd name="connsiteY92" fmla="*/ 2641897 h 4535751"/>
                <a:gd name="connsiteX93" fmla="*/ 3820326 w 6334468"/>
                <a:gd name="connsiteY93" fmla="*/ 2628404 h 4535751"/>
                <a:gd name="connsiteX94" fmla="*/ 3886208 w 6334468"/>
                <a:gd name="connsiteY94" fmla="*/ 2560141 h 4535751"/>
                <a:gd name="connsiteX95" fmla="*/ 3918320 w 6334468"/>
                <a:gd name="connsiteY95" fmla="*/ 2564906 h 4535751"/>
                <a:gd name="connsiteX96" fmla="*/ 3975902 w 6334468"/>
                <a:gd name="connsiteY96" fmla="*/ 2495848 h 4535751"/>
                <a:gd name="connsiteX97" fmla="*/ 4060833 w 6334468"/>
                <a:gd name="connsiteY97" fmla="*/ 2480766 h 4535751"/>
                <a:gd name="connsiteX98" fmla="*/ 4098933 w 6334468"/>
                <a:gd name="connsiteY98" fmla="*/ 2503785 h 4535751"/>
                <a:gd name="connsiteX99" fmla="*/ 4184658 w 6334468"/>
                <a:gd name="connsiteY99" fmla="*/ 2636340 h 4535751"/>
                <a:gd name="connsiteX100" fmla="*/ 4281496 w 6334468"/>
                <a:gd name="connsiteY100" fmla="*/ 2665709 h 4535751"/>
                <a:gd name="connsiteX101" fmla="*/ 4257683 w 6334468"/>
                <a:gd name="connsiteY101" fmla="*/ 2748260 h 4535751"/>
                <a:gd name="connsiteX102" fmla="*/ 4344995 w 6334468"/>
                <a:gd name="connsiteY102" fmla="*/ 2795091 h 4535751"/>
                <a:gd name="connsiteX103" fmla="*/ 4404527 w 6334468"/>
                <a:gd name="connsiteY103" fmla="*/ 2847478 h 4535751"/>
                <a:gd name="connsiteX104" fmla="*/ 4424370 w 6334468"/>
                <a:gd name="connsiteY104" fmla="*/ 2954635 h 4535751"/>
                <a:gd name="connsiteX105" fmla="*/ 4476758 w 6334468"/>
                <a:gd name="connsiteY105" fmla="*/ 3034804 h 4535751"/>
                <a:gd name="connsiteX106" fmla="*/ 4522795 w 6334468"/>
                <a:gd name="connsiteY106" fmla="*/ 3091953 h 4535751"/>
                <a:gd name="connsiteX107" fmla="*/ 4535857 w 6334468"/>
                <a:gd name="connsiteY107" fmla="*/ 3153868 h 4535751"/>
                <a:gd name="connsiteX108" fmla="*/ 4580307 w 6334468"/>
                <a:gd name="connsiteY108" fmla="*/ 3207843 h 4535751"/>
                <a:gd name="connsiteX109" fmla="*/ 4618407 w 6334468"/>
                <a:gd name="connsiteY109" fmla="*/ 3204668 h 4535751"/>
                <a:gd name="connsiteX110" fmla="*/ 4719646 w 6334468"/>
                <a:gd name="connsiteY110" fmla="*/ 3203872 h 4535751"/>
                <a:gd name="connsiteX111" fmla="*/ 4793464 w 6334468"/>
                <a:gd name="connsiteY111" fmla="*/ 3077666 h 4535751"/>
                <a:gd name="connsiteX112" fmla="*/ 4860139 w 6334468"/>
                <a:gd name="connsiteY112" fmla="*/ 2912566 h 4535751"/>
                <a:gd name="connsiteX113" fmla="*/ 4895064 w 6334468"/>
                <a:gd name="connsiteY113" fmla="*/ 2772866 h 4535751"/>
                <a:gd name="connsiteX114" fmla="*/ 4945864 w 6334468"/>
                <a:gd name="connsiteY114" fmla="*/ 2703016 h 4535751"/>
                <a:gd name="connsiteX115" fmla="*/ 5018889 w 6334468"/>
                <a:gd name="connsiteY115" fmla="*/ 2722066 h 4535751"/>
                <a:gd name="connsiteX116" fmla="*/ 5076039 w 6334468"/>
                <a:gd name="connsiteY116" fmla="*/ 2753816 h 4535751"/>
                <a:gd name="connsiteX117" fmla="*/ 5155414 w 6334468"/>
                <a:gd name="connsiteY117" fmla="*/ 2795091 h 4535751"/>
                <a:gd name="connsiteX118" fmla="*/ 5336389 w 6334468"/>
                <a:gd name="connsiteY118" fmla="*/ 2836366 h 4535751"/>
                <a:gd name="connsiteX119" fmla="*/ 5482007 w 6334468"/>
                <a:gd name="connsiteY119" fmla="*/ 2893518 h 4535751"/>
                <a:gd name="connsiteX120" fmla="*/ 5549114 w 6334468"/>
                <a:gd name="connsiteY120" fmla="*/ 2842716 h 4535751"/>
                <a:gd name="connsiteX121" fmla="*/ 5501489 w 6334468"/>
                <a:gd name="connsiteY121" fmla="*/ 2728416 h 4535751"/>
                <a:gd name="connsiteX122" fmla="*/ 5536414 w 6334468"/>
                <a:gd name="connsiteY122" fmla="*/ 2687141 h 4535751"/>
                <a:gd name="connsiteX123" fmla="*/ 5574082 w 6334468"/>
                <a:gd name="connsiteY123" fmla="*/ 2680793 h 4535751"/>
                <a:gd name="connsiteX124" fmla="*/ 5555032 w 6334468"/>
                <a:gd name="connsiteY124" fmla="*/ 2636343 h 4535751"/>
                <a:gd name="connsiteX125" fmla="*/ 5460214 w 6334468"/>
                <a:gd name="connsiteY125" fmla="*/ 2598241 h 4535751"/>
                <a:gd name="connsiteX126" fmla="*/ 5463389 w 6334468"/>
                <a:gd name="connsiteY126" fmla="*/ 2534741 h 4535751"/>
                <a:gd name="connsiteX127" fmla="*/ 5549114 w 6334468"/>
                <a:gd name="connsiteY127" fmla="*/ 2436316 h 4535751"/>
                <a:gd name="connsiteX128" fmla="*/ 5495139 w 6334468"/>
                <a:gd name="connsiteY128" fmla="*/ 2356941 h 4535751"/>
                <a:gd name="connsiteX129" fmla="*/ 5514189 w 6334468"/>
                <a:gd name="connsiteY129" fmla="*/ 2315666 h 4535751"/>
                <a:gd name="connsiteX130" fmla="*/ 5574514 w 6334468"/>
                <a:gd name="connsiteY130" fmla="*/ 2302966 h 4535751"/>
                <a:gd name="connsiteX131" fmla="*/ 5685639 w 6334468"/>
                <a:gd name="connsiteY131" fmla="*/ 2331541 h 4535751"/>
                <a:gd name="connsiteX132" fmla="*/ 5806289 w 6334468"/>
                <a:gd name="connsiteY132" fmla="*/ 2299791 h 4535751"/>
                <a:gd name="connsiteX133" fmla="*/ 6034889 w 6334468"/>
                <a:gd name="connsiteY133" fmla="*/ 2312491 h 4535751"/>
                <a:gd name="connsiteX134" fmla="*/ 6193639 w 6334468"/>
                <a:gd name="connsiteY134" fmla="*/ 2331541 h 4535751"/>
                <a:gd name="connsiteX135" fmla="*/ 6301589 w 6334468"/>
                <a:gd name="connsiteY135" fmla="*/ 2325191 h 4535751"/>
                <a:gd name="connsiteX136" fmla="*/ 6333339 w 6334468"/>
                <a:gd name="connsiteY136" fmla="*/ 2236291 h 4535751"/>
                <a:gd name="connsiteX137" fmla="*/ 6269839 w 6334468"/>
                <a:gd name="connsiteY137" fmla="*/ 2102941 h 4535751"/>
                <a:gd name="connsiteX138" fmla="*/ 6263489 w 6334468"/>
                <a:gd name="connsiteY138" fmla="*/ 2033091 h 4535751"/>
                <a:gd name="connsiteX139" fmla="*/ 6244439 w 6334468"/>
                <a:gd name="connsiteY139" fmla="*/ 1969591 h 4535751"/>
                <a:gd name="connsiteX140" fmla="*/ 6231739 w 6334468"/>
                <a:gd name="connsiteY140" fmla="*/ 1937841 h 4535751"/>
                <a:gd name="connsiteX141" fmla="*/ 6212689 w 6334468"/>
                <a:gd name="connsiteY141" fmla="*/ 1899741 h 4535751"/>
                <a:gd name="connsiteX142" fmla="*/ 6206339 w 6334468"/>
                <a:gd name="connsiteY142" fmla="*/ 1874341 h 4535751"/>
                <a:gd name="connsiteX143" fmla="*/ 6219039 w 6334468"/>
                <a:gd name="connsiteY143" fmla="*/ 1753691 h 4535751"/>
                <a:gd name="connsiteX144" fmla="*/ 6193639 w 6334468"/>
                <a:gd name="connsiteY144" fmla="*/ 1677491 h 4535751"/>
                <a:gd name="connsiteX145" fmla="*/ 6174589 w 6334468"/>
                <a:gd name="connsiteY145" fmla="*/ 1569541 h 4535751"/>
                <a:gd name="connsiteX146" fmla="*/ 6022189 w 6334468"/>
                <a:gd name="connsiteY146" fmla="*/ 1474291 h 4535751"/>
                <a:gd name="connsiteX147" fmla="*/ 5965039 w 6334468"/>
                <a:gd name="connsiteY147" fmla="*/ 1461591 h 4535751"/>
                <a:gd name="connsiteX148" fmla="*/ 5926939 w 6334468"/>
                <a:gd name="connsiteY148" fmla="*/ 1448891 h 4535751"/>
                <a:gd name="connsiteX149" fmla="*/ 5907889 w 6334468"/>
                <a:gd name="connsiteY149" fmla="*/ 1442541 h 4535751"/>
                <a:gd name="connsiteX150" fmla="*/ 5850739 w 6334468"/>
                <a:gd name="connsiteY150" fmla="*/ 1429841 h 4535751"/>
                <a:gd name="connsiteX151" fmla="*/ 5831689 w 6334468"/>
                <a:gd name="connsiteY151" fmla="*/ 1423491 h 4535751"/>
                <a:gd name="connsiteX152" fmla="*/ 5653889 w 6334468"/>
                <a:gd name="connsiteY152" fmla="*/ 1436191 h 4535751"/>
                <a:gd name="connsiteX153" fmla="*/ 5425289 w 6334468"/>
                <a:gd name="connsiteY153" fmla="*/ 1544141 h 4535751"/>
                <a:gd name="connsiteX154" fmla="*/ 5304639 w 6334468"/>
                <a:gd name="connsiteY154" fmla="*/ 1591766 h 4535751"/>
                <a:gd name="connsiteX155" fmla="*/ 5142714 w 6334468"/>
                <a:gd name="connsiteY155" fmla="*/ 1547316 h 4535751"/>
                <a:gd name="connsiteX156" fmla="*/ 5028414 w 6334468"/>
                <a:gd name="connsiteY156" fmla="*/ 1512391 h 4535751"/>
                <a:gd name="connsiteX157" fmla="*/ 4929557 w 6334468"/>
                <a:gd name="connsiteY157" fmla="*/ 1452068 h 4535751"/>
                <a:gd name="connsiteX158" fmla="*/ 4847007 w 6334468"/>
                <a:gd name="connsiteY158" fmla="*/ 1442543 h 4535751"/>
                <a:gd name="connsiteX159" fmla="*/ 4786682 w 6334468"/>
                <a:gd name="connsiteY159" fmla="*/ 1436193 h 4535751"/>
                <a:gd name="connsiteX160" fmla="*/ 4691864 w 6334468"/>
                <a:gd name="connsiteY160" fmla="*/ 1499691 h 4535751"/>
                <a:gd name="connsiteX161" fmla="*/ 4568039 w 6334468"/>
                <a:gd name="connsiteY161" fmla="*/ 1490166 h 4535751"/>
                <a:gd name="connsiteX162" fmla="*/ 4488664 w 6334468"/>
                <a:gd name="connsiteY162" fmla="*/ 1464766 h 4535751"/>
                <a:gd name="connsiteX163" fmla="*/ 4418814 w 6334468"/>
                <a:gd name="connsiteY163" fmla="*/ 1474291 h 4535751"/>
                <a:gd name="connsiteX164" fmla="*/ 4314039 w 6334468"/>
                <a:gd name="connsiteY164" fmla="*/ 1407616 h 4535751"/>
                <a:gd name="connsiteX165" fmla="*/ 4237839 w 6334468"/>
                <a:gd name="connsiteY165" fmla="*/ 1423491 h 4535751"/>
                <a:gd name="connsiteX166" fmla="*/ 4133064 w 6334468"/>
                <a:gd name="connsiteY166" fmla="*/ 1366341 h 4535751"/>
                <a:gd name="connsiteX167" fmla="*/ 4047339 w 6334468"/>
                <a:gd name="connsiteY167" fmla="*/ 1309191 h 4535751"/>
                <a:gd name="connsiteX168" fmla="*/ 3990189 w 6334468"/>
                <a:gd name="connsiteY168" fmla="*/ 1242516 h 4535751"/>
                <a:gd name="connsiteX169" fmla="*/ 3840964 w 6334468"/>
                <a:gd name="connsiteY169" fmla="*/ 1286966 h 4535751"/>
                <a:gd name="connsiteX170" fmla="*/ 3710789 w 6334468"/>
                <a:gd name="connsiteY170" fmla="*/ 1271091 h 4535751"/>
                <a:gd name="connsiteX171" fmla="*/ 3615539 w 6334468"/>
                <a:gd name="connsiteY171" fmla="*/ 1255216 h 4535751"/>
                <a:gd name="connsiteX172" fmla="*/ 3536164 w 6334468"/>
                <a:gd name="connsiteY172" fmla="*/ 1277441 h 4535751"/>
                <a:gd name="connsiteX173" fmla="*/ 3450439 w 6334468"/>
                <a:gd name="connsiteY173" fmla="*/ 1404441 h 4535751"/>
                <a:gd name="connsiteX174" fmla="*/ 3478582 w 6334468"/>
                <a:gd name="connsiteY174" fmla="*/ 1499693 h 4535751"/>
                <a:gd name="connsiteX175" fmla="*/ 3428214 w 6334468"/>
                <a:gd name="connsiteY175" fmla="*/ 1506041 h 4535751"/>
                <a:gd name="connsiteX176" fmla="*/ 3320264 w 6334468"/>
                <a:gd name="connsiteY176" fmla="*/ 1563191 h 4535751"/>
                <a:gd name="connsiteX177" fmla="*/ 3244064 w 6334468"/>
                <a:gd name="connsiteY177" fmla="*/ 1521916 h 4535751"/>
                <a:gd name="connsiteX178" fmla="*/ 3193264 w 6334468"/>
                <a:gd name="connsiteY178" fmla="*/ 1477466 h 4535751"/>
                <a:gd name="connsiteX179" fmla="*/ 3139289 w 6334468"/>
                <a:gd name="connsiteY179" fmla="*/ 1429841 h 4535751"/>
                <a:gd name="connsiteX180" fmla="*/ 3120239 w 6334468"/>
                <a:gd name="connsiteY180" fmla="*/ 1410791 h 4535751"/>
                <a:gd name="connsiteX181" fmla="*/ 3113889 w 6334468"/>
                <a:gd name="connsiteY181" fmla="*/ 1439366 h 4535751"/>
                <a:gd name="connsiteX182" fmla="*/ 3091664 w 6334468"/>
                <a:gd name="connsiteY182" fmla="*/ 1413966 h 4535751"/>
                <a:gd name="connsiteX183" fmla="*/ 3056739 w 6334468"/>
                <a:gd name="connsiteY183" fmla="*/ 1394916 h 4535751"/>
                <a:gd name="connsiteX184" fmla="*/ 3040864 w 6334468"/>
                <a:gd name="connsiteY184" fmla="*/ 1359991 h 4535751"/>
                <a:gd name="connsiteX185" fmla="*/ 3005939 w 6334468"/>
                <a:gd name="connsiteY185" fmla="*/ 1321891 h 4535751"/>
                <a:gd name="connsiteX186" fmla="*/ 2980539 w 6334468"/>
                <a:gd name="connsiteY186" fmla="*/ 1271091 h 4535751"/>
                <a:gd name="connsiteX187" fmla="*/ 2993239 w 6334468"/>
                <a:gd name="connsiteY187" fmla="*/ 1232991 h 4535751"/>
                <a:gd name="connsiteX188" fmla="*/ 2974189 w 6334468"/>
                <a:gd name="connsiteY188" fmla="*/ 1213941 h 4535751"/>
                <a:gd name="connsiteX189" fmla="*/ 2948789 w 6334468"/>
                <a:gd name="connsiteY189" fmla="*/ 1194891 h 4535751"/>
                <a:gd name="connsiteX190" fmla="*/ 2929739 w 6334468"/>
                <a:gd name="connsiteY190" fmla="*/ 1169491 h 4535751"/>
                <a:gd name="connsiteX191" fmla="*/ 2897989 w 6334468"/>
                <a:gd name="connsiteY191" fmla="*/ 1166316 h 4535751"/>
                <a:gd name="connsiteX192" fmla="*/ 2824964 w 6334468"/>
                <a:gd name="connsiteY192" fmla="*/ 1102816 h 4535751"/>
                <a:gd name="connsiteX193" fmla="*/ 2786864 w 6334468"/>
                <a:gd name="connsiteY193" fmla="*/ 1086941 h 4535751"/>
                <a:gd name="connsiteX194" fmla="*/ 2748764 w 6334468"/>
                <a:gd name="connsiteY194" fmla="*/ 1052016 h 4535751"/>
                <a:gd name="connsiteX195" fmla="*/ 2764639 w 6334468"/>
                <a:gd name="connsiteY195" fmla="*/ 1004391 h 4535751"/>
                <a:gd name="connsiteX196" fmla="*/ 2720189 w 6334468"/>
                <a:gd name="connsiteY196" fmla="*/ 966291 h 4535751"/>
                <a:gd name="connsiteX197" fmla="*/ 2682089 w 6334468"/>
                <a:gd name="connsiteY197" fmla="*/ 928191 h 4535751"/>
                <a:gd name="connsiteX198" fmla="*/ 2663039 w 6334468"/>
                <a:gd name="connsiteY198" fmla="*/ 915491 h 4535751"/>
                <a:gd name="connsiteX199" fmla="*/ 2618589 w 6334468"/>
                <a:gd name="connsiteY199" fmla="*/ 871041 h 4535751"/>
                <a:gd name="connsiteX200" fmla="*/ 2593189 w 6334468"/>
                <a:gd name="connsiteY200" fmla="*/ 832941 h 4535751"/>
                <a:gd name="connsiteX201" fmla="*/ 2561439 w 6334468"/>
                <a:gd name="connsiteY201" fmla="*/ 801191 h 4535751"/>
                <a:gd name="connsiteX202" fmla="*/ 2548739 w 6334468"/>
                <a:gd name="connsiteY202" fmla="*/ 782141 h 4535751"/>
                <a:gd name="connsiteX203" fmla="*/ 2485239 w 6334468"/>
                <a:gd name="connsiteY203" fmla="*/ 744041 h 4535751"/>
                <a:gd name="connsiteX204" fmla="*/ 2466189 w 6334468"/>
                <a:gd name="connsiteY204" fmla="*/ 724991 h 4535751"/>
                <a:gd name="connsiteX205" fmla="*/ 2415389 w 6334468"/>
                <a:gd name="connsiteY205" fmla="*/ 693241 h 4535751"/>
                <a:gd name="connsiteX206" fmla="*/ 2339189 w 6334468"/>
                <a:gd name="connsiteY206" fmla="*/ 642441 h 4535751"/>
                <a:gd name="connsiteX207" fmla="*/ 2294739 w 6334468"/>
                <a:gd name="connsiteY207" fmla="*/ 585291 h 4535751"/>
                <a:gd name="connsiteX208" fmla="*/ 2256639 w 6334468"/>
                <a:gd name="connsiteY208" fmla="*/ 547191 h 4535751"/>
                <a:gd name="connsiteX209" fmla="*/ 2231239 w 6334468"/>
                <a:gd name="connsiteY209" fmla="*/ 496391 h 4535751"/>
                <a:gd name="connsiteX210" fmla="*/ 2186789 w 6334468"/>
                <a:gd name="connsiteY210" fmla="*/ 350341 h 4535751"/>
                <a:gd name="connsiteX211" fmla="*/ 2174089 w 6334468"/>
                <a:gd name="connsiteY211" fmla="*/ 331291 h 4535751"/>
                <a:gd name="connsiteX212" fmla="*/ 2167739 w 6334468"/>
                <a:gd name="connsiteY212" fmla="*/ 312241 h 4535751"/>
                <a:gd name="connsiteX213" fmla="*/ 2142339 w 6334468"/>
                <a:gd name="connsiteY213" fmla="*/ 274141 h 4535751"/>
                <a:gd name="connsiteX214" fmla="*/ 2085189 w 6334468"/>
                <a:gd name="connsiteY214" fmla="*/ 134441 h 4535751"/>
                <a:gd name="connsiteX215" fmla="*/ 2059789 w 6334468"/>
                <a:gd name="connsiteY215" fmla="*/ 96341 h 4535751"/>
                <a:gd name="connsiteX216" fmla="*/ 2034389 w 6334468"/>
                <a:gd name="connsiteY216" fmla="*/ 89991 h 4535751"/>
                <a:gd name="connsiteX217" fmla="*/ 1964539 w 6334468"/>
                <a:gd name="connsiteY217" fmla="*/ 58241 h 4535751"/>
                <a:gd name="connsiteX218" fmla="*/ 1945489 w 6334468"/>
                <a:gd name="connsiteY218" fmla="*/ 45541 h 4535751"/>
                <a:gd name="connsiteX219" fmla="*/ 1647039 w 6334468"/>
                <a:gd name="connsiteY219" fmla="*/ 26491 h 4535751"/>
                <a:gd name="connsiteX220" fmla="*/ 726289 w 6334468"/>
                <a:gd name="connsiteY220" fmla="*/ 13791 h 4535751"/>
                <a:gd name="connsiteX221" fmla="*/ 465939 w 6334468"/>
                <a:gd name="connsiteY221" fmla="*/ 1091 h 4535751"/>
                <a:gd name="connsiteX222" fmla="*/ 415139 w 6334468"/>
                <a:gd name="connsiteY222" fmla="*/ 20141 h 4535751"/>
                <a:gd name="connsiteX223" fmla="*/ 97639 w 6334468"/>
                <a:gd name="connsiteY223" fmla="*/ 79673 h 4535751"/>
                <a:gd name="connsiteX224" fmla="*/ 6358 w 6334468"/>
                <a:gd name="connsiteY224" fmla="*/ 97929 h 4535751"/>
                <a:gd name="connsiteX225" fmla="*/ 6358 w 6334468"/>
                <a:gd name="connsiteY225" fmla="*/ 238422 h 4535751"/>
                <a:gd name="connsiteX226" fmla="*/ 9532 w 6334468"/>
                <a:gd name="connsiteY226" fmla="*/ 459084 h 4535751"/>
                <a:gd name="connsiteX0" fmla="*/ 3183 w 6334468"/>
                <a:gd name="connsiteY0" fmla="*/ 461466 h 4535751"/>
                <a:gd name="connsiteX1" fmla="*/ 3977 w 6334468"/>
                <a:gd name="connsiteY1" fmla="*/ 928191 h 4535751"/>
                <a:gd name="connsiteX2" fmla="*/ 7 w 6334468"/>
                <a:gd name="connsiteY2" fmla="*/ 1323478 h 4535751"/>
                <a:gd name="connsiteX3" fmla="*/ 3545 w 6334468"/>
                <a:gd name="connsiteY3" fmla="*/ 1629074 h 4535751"/>
                <a:gd name="connsiteX4" fmla="*/ 2389 w 6334468"/>
                <a:gd name="connsiteY4" fmla="*/ 1848941 h 4535751"/>
                <a:gd name="connsiteX5" fmla="*/ 8 w 6334468"/>
                <a:gd name="connsiteY5" fmla="*/ 2653804 h 4535751"/>
                <a:gd name="connsiteX6" fmla="*/ 1595 w 6334468"/>
                <a:gd name="connsiteY6" fmla="*/ 2890341 h 4535751"/>
                <a:gd name="connsiteX7" fmla="*/ 801 w 6334468"/>
                <a:gd name="connsiteY7" fmla="*/ 3131641 h 4535751"/>
                <a:gd name="connsiteX8" fmla="*/ 2389 w 6334468"/>
                <a:gd name="connsiteY8" fmla="*/ 3669804 h 4535751"/>
                <a:gd name="connsiteX9" fmla="*/ 32551 w 6334468"/>
                <a:gd name="connsiteY9" fmla="*/ 3692822 h 4535751"/>
                <a:gd name="connsiteX10" fmla="*/ 65889 w 6334468"/>
                <a:gd name="connsiteY10" fmla="*/ 3722191 h 4535751"/>
                <a:gd name="connsiteX11" fmla="*/ 103989 w 6334468"/>
                <a:gd name="connsiteY11" fmla="*/ 3734891 h 4535751"/>
                <a:gd name="connsiteX12" fmla="*/ 173839 w 6334468"/>
                <a:gd name="connsiteY12" fmla="*/ 3766641 h 4535751"/>
                <a:gd name="connsiteX13" fmla="*/ 250039 w 6334468"/>
                <a:gd name="connsiteY13" fmla="*/ 3823791 h 4535751"/>
                <a:gd name="connsiteX14" fmla="*/ 269089 w 6334468"/>
                <a:gd name="connsiteY14" fmla="*/ 3836491 h 4535751"/>
                <a:gd name="connsiteX15" fmla="*/ 281789 w 6334468"/>
                <a:gd name="connsiteY15" fmla="*/ 3855541 h 4535751"/>
                <a:gd name="connsiteX16" fmla="*/ 301633 w 6334468"/>
                <a:gd name="connsiteY16" fmla="*/ 3872210 h 4535751"/>
                <a:gd name="connsiteX17" fmla="*/ 340527 w 6334468"/>
                <a:gd name="connsiteY17" fmla="*/ 3899198 h 4535751"/>
                <a:gd name="connsiteX18" fmla="*/ 388152 w 6334468"/>
                <a:gd name="connsiteY18" fmla="*/ 3961110 h 4535751"/>
                <a:gd name="connsiteX19" fmla="*/ 375451 w 6334468"/>
                <a:gd name="connsiteY19" fmla="*/ 3993653 h 4535751"/>
                <a:gd name="connsiteX20" fmla="*/ 391688 w 6334468"/>
                <a:gd name="connsiteY20" fmla="*/ 4046043 h 4535751"/>
                <a:gd name="connsiteX21" fmla="*/ 436932 w 6334468"/>
                <a:gd name="connsiteY21" fmla="*/ 4012706 h 4535751"/>
                <a:gd name="connsiteX22" fmla="*/ 479433 w 6334468"/>
                <a:gd name="connsiteY22" fmla="*/ 4032547 h 4535751"/>
                <a:gd name="connsiteX23" fmla="*/ 515945 w 6334468"/>
                <a:gd name="connsiteY23" fmla="*/ 4084141 h 4535751"/>
                <a:gd name="connsiteX24" fmla="*/ 553614 w 6334468"/>
                <a:gd name="connsiteY24" fmla="*/ 4060330 h 4535751"/>
                <a:gd name="connsiteX25" fmla="*/ 585002 w 6334468"/>
                <a:gd name="connsiteY25" fmla="*/ 4055566 h 4535751"/>
                <a:gd name="connsiteX26" fmla="*/ 615958 w 6334468"/>
                <a:gd name="connsiteY26" fmla="*/ 4041278 h 4535751"/>
                <a:gd name="connsiteX27" fmla="*/ 579806 w 6334468"/>
                <a:gd name="connsiteY27" fmla="*/ 4012706 h 4535751"/>
                <a:gd name="connsiteX28" fmla="*/ 573889 w 6334468"/>
                <a:gd name="connsiteY28" fmla="*/ 3958728 h 4535751"/>
                <a:gd name="connsiteX29" fmla="*/ 677076 w 6334468"/>
                <a:gd name="connsiteY29" fmla="*/ 3892847 h 4535751"/>
                <a:gd name="connsiteX30" fmla="*/ 785026 w 6334468"/>
                <a:gd name="connsiteY30" fmla="*/ 3892847 h 4535751"/>
                <a:gd name="connsiteX31" fmla="*/ 890595 w 6334468"/>
                <a:gd name="connsiteY31" fmla="*/ 3941266 h 4535751"/>
                <a:gd name="connsiteX32" fmla="*/ 971558 w 6334468"/>
                <a:gd name="connsiteY32" fmla="*/ 3991272 h 4535751"/>
                <a:gd name="connsiteX33" fmla="*/ 1050139 w 6334468"/>
                <a:gd name="connsiteY33" fmla="*/ 4040485 h 4535751"/>
                <a:gd name="connsiteX34" fmla="*/ 1077127 w 6334468"/>
                <a:gd name="connsiteY34" fmla="*/ 4041278 h 4535751"/>
                <a:gd name="connsiteX35" fmla="*/ 1124751 w 6334468"/>
                <a:gd name="connsiteY35" fmla="*/ 4025403 h 4535751"/>
                <a:gd name="connsiteX36" fmla="*/ 1201745 w 6334468"/>
                <a:gd name="connsiteY36" fmla="*/ 3996829 h 4535751"/>
                <a:gd name="connsiteX37" fmla="*/ 1327157 w 6334468"/>
                <a:gd name="connsiteY37" fmla="*/ 4030166 h 4535751"/>
                <a:gd name="connsiteX38" fmla="*/ 1409708 w 6334468"/>
                <a:gd name="connsiteY38" fmla="*/ 4088904 h 4535751"/>
                <a:gd name="connsiteX39" fmla="*/ 1454952 w 6334468"/>
                <a:gd name="connsiteY39" fmla="*/ 4128591 h 4535751"/>
                <a:gd name="connsiteX40" fmla="*/ 1539883 w 6334468"/>
                <a:gd name="connsiteY40" fmla="*/ 4184154 h 4535751"/>
                <a:gd name="connsiteX41" fmla="*/ 1589095 w 6334468"/>
                <a:gd name="connsiteY41" fmla="*/ 4239716 h 4535751"/>
                <a:gd name="connsiteX42" fmla="*/ 1686726 w 6334468"/>
                <a:gd name="connsiteY42" fmla="*/ 4276229 h 4535751"/>
                <a:gd name="connsiteX43" fmla="*/ 1786738 w 6334468"/>
                <a:gd name="connsiteY43" fmla="*/ 4304010 h 4535751"/>
                <a:gd name="connsiteX44" fmla="*/ 1851033 w 6334468"/>
                <a:gd name="connsiteY44" fmla="*/ 4349253 h 4535751"/>
                <a:gd name="connsiteX45" fmla="*/ 1896276 w 6334468"/>
                <a:gd name="connsiteY45" fmla="*/ 4373860 h 4535751"/>
                <a:gd name="connsiteX46" fmla="*/ 1928820 w 6334468"/>
                <a:gd name="connsiteY46" fmla="*/ 4402435 h 4535751"/>
                <a:gd name="connsiteX47" fmla="*/ 2097889 w 6334468"/>
                <a:gd name="connsiteY47" fmla="*/ 4447678 h 4535751"/>
                <a:gd name="connsiteX48" fmla="*/ 2189964 w 6334468"/>
                <a:gd name="connsiteY48" fmla="*/ 4527053 h 4535751"/>
                <a:gd name="connsiteX49" fmla="*/ 2246682 w 6334468"/>
                <a:gd name="connsiteY49" fmla="*/ 4531818 h 4535751"/>
                <a:gd name="connsiteX50" fmla="*/ 2272876 w 6334468"/>
                <a:gd name="connsiteY50" fmla="*/ 4498480 h 4535751"/>
                <a:gd name="connsiteX51" fmla="*/ 2298708 w 6334468"/>
                <a:gd name="connsiteY51" fmla="*/ 4478635 h 4535751"/>
                <a:gd name="connsiteX52" fmla="*/ 2368557 w 6334468"/>
                <a:gd name="connsiteY52" fmla="*/ 4398466 h 4535751"/>
                <a:gd name="connsiteX53" fmla="*/ 2463808 w 6334468"/>
                <a:gd name="connsiteY53" fmla="*/ 4357191 h 4535751"/>
                <a:gd name="connsiteX54" fmla="*/ 2572913 w 6334468"/>
                <a:gd name="connsiteY54" fmla="*/ 4236544 h 4535751"/>
                <a:gd name="connsiteX55" fmla="*/ 2643989 w 6334468"/>
                <a:gd name="connsiteY55" fmla="*/ 4139704 h 4535751"/>
                <a:gd name="connsiteX56" fmla="*/ 2757495 w 6334468"/>
                <a:gd name="connsiteY56" fmla="*/ 4075410 h 4535751"/>
                <a:gd name="connsiteX57" fmla="*/ 2888464 w 6334468"/>
                <a:gd name="connsiteY57" fmla="*/ 3997622 h 4535751"/>
                <a:gd name="connsiteX58" fmla="*/ 2977364 w 6334468"/>
                <a:gd name="connsiteY58" fmla="*/ 3935710 h 4535751"/>
                <a:gd name="connsiteX59" fmla="*/ 3056739 w 6334468"/>
                <a:gd name="connsiteY59" fmla="*/ 3920629 h 4535751"/>
                <a:gd name="connsiteX60" fmla="*/ 3132939 w 6334468"/>
                <a:gd name="connsiteY60" fmla="*/ 3931741 h 4535751"/>
                <a:gd name="connsiteX61" fmla="*/ 3218664 w 6334468"/>
                <a:gd name="connsiteY61" fmla="*/ 3918247 h 4535751"/>
                <a:gd name="connsiteX62" fmla="*/ 3209139 w 6334468"/>
                <a:gd name="connsiteY62" fmla="*/ 3887291 h 4535751"/>
                <a:gd name="connsiteX63" fmla="*/ 3221839 w 6334468"/>
                <a:gd name="connsiteY63" fmla="*/ 3868241 h 4535751"/>
                <a:gd name="connsiteX64" fmla="*/ 3247239 w 6334468"/>
                <a:gd name="connsiteY64" fmla="*/ 3849191 h 4535751"/>
                <a:gd name="connsiteX65" fmla="*/ 3219457 w 6334468"/>
                <a:gd name="connsiteY65" fmla="*/ 3725366 h 4535751"/>
                <a:gd name="connsiteX66" fmla="*/ 3104364 w 6334468"/>
                <a:gd name="connsiteY66" fmla="*/ 3747591 h 4535751"/>
                <a:gd name="connsiteX67" fmla="*/ 3011857 w 6334468"/>
                <a:gd name="connsiteY67" fmla="*/ 3782518 h 4535751"/>
                <a:gd name="connsiteX68" fmla="*/ 2993239 w 6334468"/>
                <a:gd name="connsiteY68" fmla="*/ 3731716 h 4535751"/>
                <a:gd name="connsiteX69" fmla="*/ 3082139 w 6334468"/>
                <a:gd name="connsiteY69" fmla="*/ 3690441 h 4535751"/>
                <a:gd name="connsiteX70" fmla="*/ 3145639 w 6334468"/>
                <a:gd name="connsiteY70" fmla="*/ 3623766 h 4535751"/>
                <a:gd name="connsiteX71" fmla="*/ 3196439 w 6334468"/>
                <a:gd name="connsiteY71" fmla="*/ 3595191 h 4535751"/>
                <a:gd name="connsiteX72" fmla="*/ 3253589 w 6334468"/>
                <a:gd name="connsiteY72" fmla="*/ 3544391 h 4535751"/>
                <a:gd name="connsiteX73" fmla="*/ 3301214 w 6334468"/>
                <a:gd name="connsiteY73" fmla="*/ 3534866 h 4535751"/>
                <a:gd name="connsiteX74" fmla="*/ 3332964 w 6334468"/>
                <a:gd name="connsiteY74" fmla="*/ 3490416 h 4535751"/>
                <a:gd name="connsiteX75" fmla="*/ 3412339 w 6334468"/>
                <a:gd name="connsiteY75" fmla="*/ 3461841 h 4535751"/>
                <a:gd name="connsiteX76" fmla="*/ 3437739 w 6334468"/>
                <a:gd name="connsiteY76" fmla="*/ 3398341 h 4535751"/>
                <a:gd name="connsiteX77" fmla="*/ 3485364 w 6334468"/>
                <a:gd name="connsiteY77" fmla="*/ 3398341 h 4535751"/>
                <a:gd name="connsiteX78" fmla="*/ 3574264 w 6334468"/>
                <a:gd name="connsiteY78" fmla="*/ 3347541 h 4535751"/>
                <a:gd name="connsiteX79" fmla="*/ 3644114 w 6334468"/>
                <a:gd name="connsiteY79" fmla="*/ 3328491 h 4535751"/>
                <a:gd name="connsiteX80" fmla="*/ 3713964 w 6334468"/>
                <a:gd name="connsiteY80" fmla="*/ 3312616 h 4535751"/>
                <a:gd name="connsiteX81" fmla="*/ 3767939 w 6334468"/>
                <a:gd name="connsiteY81" fmla="*/ 3274516 h 4535751"/>
                <a:gd name="connsiteX82" fmla="*/ 3767939 w 6334468"/>
                <a:gd name="connsiteY82" fmla="*/ 3220541 h 4535751"/>
                <a:gd name="connsiteX83" fmla="*/ 3786557 w 6334468"/>
                <a:gd name="connsiteY83" fmla="*/ 3131643 h 4535751"/>
                <a:gd name="connsiteX84" fmla="*/ 3733014 w 6334468"/>
                <a:gd name="connsiteY84" fmla="*/ 3099891 h 4535751"/>
                <a:gd name="connsiteX85" fmla="*/ 3669514 w 6334468"/>
                <a:gd name="connsiteY85" fmla="*/ 3045916 h 4535751"/>
                <a:gd name="connsiteX86" fmla="*/ 3723489 w 6334468"/>
                <a:gd name="connsiteY86" fmla="*/ 2928441 h 4535751"/>
                <a:gd name="connsiteX87" fmla="*/ 3698089 w 6334468"/>
                <a:gd name="connsiteY87" fmla="*/ 2896691 h 4535751"/>
                <a:gd name="connsiteX88" fmla="*/ 3647289 w 6334468"/>
                <a:gd name="connsiteY88" fmla="*/ 2833191 h 4535751"/>
                <a:gd name="connsiteX89" fmla="*/ 3634589 w 6334468"/>
                <a:gd name="connsiteY89" fmla="*/ 2814141 h 4535751"/>
                <a:gd name="connsiteX90" fmla="*/ 3652051 w 6334468"/>
                <a:gd name="connsiteY90" fmla="*/ 2767310 h 4535751"/>
                <a:gd name="connsiteX91" fmla="*/ 3703646 w 6334468"/>
                <a:gd name="connsiteY91" fmla="*/ 2687142 h 4535751"/>
                <a:gd name="connsiteX92" fmla="*/ 3718726 w 6334468"/>
                <a:gd name="connsiteY92" fmla="*/ 2641897 h 4535751"/>
                <a:gd name="connsiteX93" fmla="*/ 3820326 w 6334468"/>
                <a:gd name="connsiteY93" fmla="*/ 2628404 h 4535751"/>
                <a:gd name="connsiteX94" fmla="*/ 3886208 w 6334468"/>
                <a:gd name="connsiteY94" fmla="*/ 2560141 h 4535751"/>
                <a:gd name="connsiteX95" fmla="*/ 3918320 w 6334468"/>
                <a:gd name="connsiteY95" fmla="*/ 2564906 h 4535751"/>
                <a:gd name="connsiteX96" fmla="*/ 3975902 w 6334468"/>
                <a:gd name="connsiteY96" fmla="*/ 2495848 h 4535751"/>
                <a:gd name="connsiteX97" fmla="*/ 4060833 w 6334468"/>
                <a:gd name="connsiteY97" fmla="*/ 2480766 h 4535751"/>
                <a:gd name="connsiteX98" fmla="*/ 4098933 w 6334468"/>
                <a:gd name="connsiteY98" fmla="*/ 2503785 h 4535751"/>
                <a:gd name="connsiteX99" fmla="*/ 4184658 w 6334468"/>
                <a:gd name="connsiteY99" fmla="*/ 2636340 h 4535751"/>
                <a:gd name="connsiteX100" fmla="*/ 4281496 w 6334468"/>
                <a:gd name="connsiteY100" fmla="*/ 2665709 h 4535751"/>
                <a:gd name="connsiteX101" fmla="*/ 4257683 w 6334468"/>
                <a:gd name="connsiteY101" fmla="*/ 2748260 h 4535751"/>
                <a:gd name="connsiteX102" fmla="*/ 4344995 w 6334468"/>
                <a:gd name="connsiteY102" fmla="*/ 2795091 h 4535751"/>
                <a:gd name="connsiteX103" fmla="*/ 4404527 w 6334468"/>
                <a:gd name="connsiteY103" fmla="*/ 2847478 h 4535751"/>
                <a:gd name="connsiteX104" fmla="*/ 4424370 w 6334468"/>
                <a:gd name="connsiteY104" fmla="*/ 2954635 h 4535751"/>
                <a:gd name="connsiteX105" fmla="*/ 4476758 w 6334468"/>
                <a:gd name="connsiteY105" fmla="*/ 3034804 h 4535751"/>
                <a:gd name="connsiteX106" fmla="*/ 4522795 w 6334468"/>
                <a:gd name="connsiteY106" fmla="*/ 3091953 h 4535751"/>
                <a:gd name="connsiteX107" fmla="*/ 4535857 w 6334468"/>
                <a:gd name="connsiteY107" fmla="*/ 3153868 h 4535751"/>
                <a:gd name="connsiteX108" fmla="*/ 4580307 w 6334468"/>
                <a:gd name="connsiteY108" fmla="*/ 3207843 h 4535751"/>
                <a:gd name="connsiteX109" fmla="*/ 4618407 w 6334468"/>
                <a:gd name="connsiteY109" fmla="*/ 3204668 h 4535751"/>
                <a:gd name="connsiteX110" fmla="*/ 4719646 w 6334468"/>
                <a:gd name="connsiteY110" fmla="*/ 3203872 h 4535751"/>
                <a:gd name="connsiteX111" fmla="*/ 4793464 w 6334468"/>
                <a:gd name="connsiteY111" fmla="*/ 3077666 h 4535751"/>
                <a:gd name="connsiteX112" fmla="*/ 4860139 w 6334468"/>
                <a:gd name="connsiteY112" fmla="*/ 2912566 h 4535751"/>
                <a:gd name="connsiteX113" fmla="*/ 4895064 w 6334468"/>
                <a:gd name="connsiteY113" fmla="*/ 2772866 h 4535751"/>
                <a:gd name="connsiteX114" fmla="*/ 4945864 w 6334468"/>
                <a:gd name="connsiteY114" fmla="*/ 2703016 h 4535751"/>
                <a:gd name="connsiteX115" fmla="*/ 5018889 w 6334468"/>
                <a:gd name="connsiteY115" fmla="*/ 2722066 h 4535751"/>
                <a:gd name="connsiteX116" fmla="*/ 5076039 w 6334468"/>
                <a:gd name="connsiteY116" fmla="*/ 2753816 h 4535751"/>
                <a:gd name="connsiteX117" fmla="*/ 5155414 w 6334468"/>
                <a:gd name="connsiteY117" fmla="*/ 2795091 h 4535751"/>
                <a:gd name="connsiteX118" fmla="*/ 5336389 w 6334468"/>
                <a:gd name="connsiteY118" fmla="*/ 2836366 h 4535751"/>
                <a:gd name="connsiteX119" fmla="*/ 5482007 w 6334468"/>
                <a:gd name="connsiteY119" fmla="*/ 2893518 h 4535751"/>
                <a:gd name="connsiteX120" fmla="*/ 5549114 w 6334468"/>
                <a:gd name="connsiteY120" fmla="*/ 2842716 h 4535751"/>
                <a:gd name="connsiteX121" fmla="*/ 5501489 w 6334468"/>
                <a:gd name="connsiteY121" fmla="*/ 2728416 h 4535751"/>
                <a:gd name="connsiteX122" fmla="*/ 5536414 w 6334468"/>
                <a:gd name="connsiteY122" fmla="*/ 2687141 h 4535751"/>
                <a:gd name="connsiteX123" fmla="*/ 5574082 w 6334468"/>
                <a:gd name="connsiteY123" fmla="*/ 2680793 h 4535751"/>
                <a:gd name="connsiteX124" fmla="*/ 5555032 w 6334468"/>
                <a:gd name="connsiteY124" fmla="*/ 2636343 h 4535751"/>
                <a:gd name="connsiteX125" fmla="*/ 5460214 w 6334468"/>
                <a:gd name="connsiteY125" fmla="*/ 2598241 h 4535751"/>
                <a:gd name="connsiteX126" fmla="*/ 5463389 w 6334468"/>
                <a:gd name="connsiteY126" fmla="*/ 2534741 h 4535751"/>
                <a:gd name="connsiteX127" fmla="*/ 5549114 w 6334468"/>
                <a:gd name="connsiteY127" fmla="*/ 2436316 h 4535751"/>
                <a:gd name="connsiteX128" fmla="*/ 5495139 w 6334468"/>
                <a:gd name="connsiteY128" fmla="*/ 2356941 h 4535751"/>
                <a:gd name="connsiteX129" fmla="*/ 5514189 w 6334468"/>
                <a:gd name="connsiteY129" fmla="*/ 2315666 h 4535751"/>
                <a:gd name="connsiteX130" fmla="*/ 5574514 w 6334468"/>
                <a:gd name="connsiteY130" fmla="*/ 2302966 h 4535751"/>
                <a:gd name="connsiteX131" fmla="*/ 5685639 w 6334468"/>
                <a:gd name="connsiteY131" fmla="*/ 2331541 h 4535751"/>
                <a:gd name="connsiteX132" fmla="*/ 5806289 w 6334468"/>
                <a:gd name="connsiteY132" fmla="*/ 2299791 h 4535751"/>
                <a:gd name="connsiteX133" fmla="*/ 6034889 w 6334468"/>
                <a:gd name="connsiteY133" fmla="*/ 2312491 h 4535751"/>
                <a:gd name="connsiteX134" fmla="*/ 6193639 w 6334468"/>
                <a:gd name="connsiteY134" fmla="*/ 2331541 h 4535751"/>
                <a:gd name="connsiteX135" fmla="*/ 6301589 w 6334468"/>
                <a:gd name="connsiteY135" fmla="*/ 2325191 h 4535751"/>
                <a:gd name="connsiteX136" fmla="*/ 6333339 w 6334468"/>
                <a:gd name="connsiteY136" fmla="*/ 2236291 h 4535751"/>
                <a:gd name="connsiteX137" fmla="*/ 6269839 w 6334468"/>
                <a:gd name="connsiteY137" fmla="*/ 2102941 h 4535751"/>
                <a:gd name="connsiteX138" fmla="*/ 6263489 w 6334468"/>
                <a:gd name="connsiteY138" fmla="*/ 2033091 h 4535751"/>
                <a:gd name="connsiteX139" fmla="*/ 6244439 w 6334468"/>
                <a:gd name="connsiteY139" fmla="*/ 1969591 h 4535751"/>
                <a:gd name="connsiteX140" fmla="*/ 6231739 w 6334468"/>
                <a:gd name="connsiteY140" fmla="*/ 1937841 h 4535751"/>
                <a:gd name="connsiteX141" fmla="*/ 6212689 w 6334468"/>
                <a:gd name="connsiteY141" fmla="*/ 1899741 h 4535751"/>
                <a:gd name="connsiteX142" fmla="*/ 6206339 w 6334468"/>
                <a:gd name="connsiteY142" fmla="*/ 1874341 h 4535751"/>
                <a:gd name="connsiteX143" fmla="*/ 6219039 w 6334468"/>
                <a:gd name="connsiteY143" fmla="*/ 1753691 h 4535751"/>
                <a:gd name="connsiteX144" fmla="*/ 6193639 w 6334468"/>
                <a:gd name="connsiteY144" fmla="*/ 1677491 h 4535751"/>
                <a:gd name="connsiteX145" fmla="*/ 6174589 w 6334468"/>
                <a:gd name="connsiteY145" fmla="*/ 1569541 h 4535751"/>
                <a:gd name="connsiteX146" fmla="*/ 6022189 w 6334468"/>
                <a:gd name="connsiteY146" fmla="*/ 1474291 h 4535751"/>
                <a:gd name="connsiteX147" fmla="*/ 5965039 w 6334468"/>
                <a:gd name="connsiteY147" fmla="*/ 1461591 h 4535751"/>
                <a:gd name="connsiteX148" fmla="*/ 5926939 w 6334468"/>
                <a:gd name="connsiteY148" fmla="*/ 1448891 h 4535751"/>
                <a:gd name="connsiteX149" fmla="*/ 5907889 w 6334468"/>
                <a:gd name="connsiteY149" fmla="*/ 1442541 h 4535751"/>
                <a:gd name="connsiteX150" fmla="*/ 5850739 w 6334468"/>
                <a:gd name="connsiteY150" fmla="*/ 1429841 h 4535751"/>
                <a:gd name="connsiteX151" fmla="*/ 5831689 w 6334468"/>
                <a:gd name="connsiteY151" fmla="*/ 1423491 h 4535751"/>
                <a:gd name="connsiteX152" fmla="*/ 5653889 w 6334468"/>
                <a:gd name="connsiteY152" fmla="*/ 1436191 h 4535751"/>
                <a:gd name="connsiteX153" fmla="*/ 5425289 w 6334468"/>
                <a:gd name="connsiteY153" fmla="*/ 1544141 h 4535751"/>
                <a:gd name="connsiteX154" fmla="*/ 5304639 w 6334468"/>
                <a:gd name="connsiteY154" fmla="*/ 1591766 h 4535751"/>
                <a:gd name="connsiteX155" fmla="*/ 5142714 w 6334468"/>
                <a:gd name="connsiteY155" fmla="*/ 1547316 h 4535751"/>
                <a:gd name="connsiteX156" fmla="*/ 5028414 w 6334468"/>
                <a:gd name="connsiteY156" fmla="*/ 1512391 h 4535751"/>
                <a:gd name="connsiteX157" fmla="*/ 4929557 w 6334468"/>
                <a:gd name="connsiteY157" fmla="*/ 1452068 h 4535751"/>
                <a:gd name="connsiteX158" fmla="*/ 4847007 w 6334468"/>
                <a:gd name="connsiteY158" fmla="*/ 1442543 h 4535751"/>
                <a:gd name="connsiteX159" fmla="*/ 4786682 w 6334468"/>
                <a:gd name="connsiteY159" fmla="*/ 1436193 h 4535751"/>
                <a:gd name="connsiteX160" fmla="*/ 4691864 w 6334468"/>
                <a:gd name="connsiteY160" fmla="*/ 1499691 h 4535751"/>
                <a:gd name="connsiteX161" fmla="*/ 4568039 w 6334468"/>
                <a:gd name="connsiteY161" fmla="*/ 1490166 h 4535751"/>
                <a:gd name="connsiteX162" fmla="*/ 4488664 w 6334468"/>
                <a:gd name="connsiteY162" fmla="*/ 1464766 h 4535751"/>
                <a:gd name="connsiteX163" fmla="*/ 4418814 w 6334468"/>
                <a:gd name="connsiteY163" fmla="*/ 1474291 h 4535751"/>
                <a:gd name="connsiteX164" fmla="*/ 4314039 w 6334468"/>
                <a:gd name="connsiteY164" fmla="*/ 1407616 h 4535751"/>
                <a:gd name="connsiteX165" fmla="*/ 4237839 w 6334468"/>
                <a:gd name="connsiteY165" fmla="*/ 1423491 h 4535751"/>
                <a:gd name="connsiteX166" fmla="*/ 4133064 w 6334468"/>
                <a:gd name="connsiteY166" fmla="*/ 1366341 h 4535751"/>
                <a:gd name="connsiteX167" fmla="*/ 4047339 w 6334468"/>
                <a:gd name="connsiteY167" fmla="*/ 1309191 h 4535751"/>
                <a:gd name="connsiteX168" fmla="*/ 3990189 w 6334468"/>
                <a:gd name="connsiteY168" fmla="*/ 1242516 h 4535751"/>
                <a:gd name="connsiteX169" fmla="*/ 3840964 w 6334468"/>
                <a:gd name="connsiteY169" fmla="*/ 1286966 h 4535751"/>
                <a:gd name="connsiteX170" fmla="*/ 3710789 w 6334468"/>
                <a:gd name="connsiteY170" fmla="*/ 1271091 h 4535751"/>
                <a:gd name="connsiteX171" fmla="*/ 3615539 w 6334468"/>
                <a:gd name="connsiteY171" fmla="*/ 1255216 h 4535751"/>
                <a:gd name="connsiteX172" fmla="*/ 3536164 w 6334468"/>
                <a:gd name="connsiteY172" fmla="*/ 1277441 h 4535751"/>
                <a:gd name="connsiteX173" fmla="*/ 3450439 w 6334468"/>
                <a:gd name="connsiteY173" fmla="*/ 1404441 h 4535751"/>
                <a:gd name="connsiteX174" fmla="*/ 3478582 w 6334468"/>
                <a:gd name="connsiteY174" fmla="*/ 1499693 h 4535751"/>
                <a:gd name="connsiteX175" fmla="*/ 3428214 w 6334468"/>
                <a:gd name="connsiteY175" fmla="*/ 1506041 h 4535751"/>
                <a:gd name="connsiteX176" fmla="*/ 3320264 w 6334468"/>
                <a:gd name="connsiteY176" fmla="*/ 1563191 h 4535751"/>
                <a:gd name="connsiteX177" fmla="*/ 3244064 w 6334468"/>
                <a:gd name="connsiteY177" fmla="*/ 1521916 h 4535751"/>
                <a:gd name="connsiteX178" fmla="*/ 3193264 w 6334468"/>
                <a:gd name="connsiteY178" fmla="*/ 1477466 h 4535751"/>
                <a:gd name="connsiteX179" fmla="*/ 3139289 w 6334468"/>
                <a:gd name="connsiteY179" fmla="*/ 1429841 h 4535751"/>
                <a:gd name="connsiteX180" fmla="*/ 3120239 w 6334468"/>
                <a:gd name="connsiteY180" fmla="*/ 1410791 h 4535751"/>
                <a:gd name="connsiteX181" fmla="*/ 3113889 w 6334468"/>
                <a:gd name="connsiteY181" fmla="*/ 1439366 h 4535751"/>
                <a:gd name="connsiteX182" fmla="*/ 3091664 w 6334468"/>
                <a:gd name="connsiteY182" fmla="*/ 1413966 h 4535751"/>
                <a:gd name="connsiteX183" fmla="*/ 3056739 w 6334468"/>
                <a:gd name="connsiteY183" fmla="*/ 1394916 h 4535751"/>
                <a:gd name="connsiteX184" fmla="*/ 3040864 w 6334468"/>
                <a:gd name="connsiteY184" fmla="*/ 1359991 h 4535751"/>
                <a:gd name="connsiteX185" fmla="*/ 3005939 w 6334468"/>
                <a:gd name="connsiteY185" fmla="*/ 1321891 h 4535751"/>
                <a:gd name="connsiteX186" fmla="*/ 2980539 w 6334468"/>
                <a:gd name="connsiteY186" fmla="*/ 1271091 h 4535751"/>
                <a:gd name="connsiteX187" fmla="*/ 2993239 w 6334468"/>
                <a:gd name="connsiteY187" fmla="*/ 1232991 h 4535751"/>
                <a:gd name="connsiteX188" fmla="*/ 2974189 w 6334468"/>
                <a:gd name="connsiteY188" fmla="*/ 1213941 h 4535751"/>
                <a:gd name="connsiteX189" fmla="*/ 2948789 w 6334468"/>
                <a:gd name="connsiteY189" fmla="*/ 1194891 h 4535751"/>
                <a:gd name="connsiteX190" fmla="*/ 2929739 w 6334468"/>
                <a:gd name="connsiteY190" fmla="*/ 1169491 h 4535751"/>
                <a:gd name="connsiteX191" fmla="*/ 2897989 w 6334468"/>
                <a:gd name="connsiteY191" fmla="*/ 1166316 h 4535751"/>
                <a:gd name="connsiteX192" fmla="*/ 2824964 w 6334468"/>
                <a:gd name="connsiteY192" fmla="*/ 1102816 h 4535751"/>
                <a:gd name="connsiteX193" fmla="*/ 2786864 w 6334468"/>
                <a:gd name="connsiteY193" fmla="*/ 1086941 h 4535751"/>
                <a:gd name="connsiteX194" fmla="*/ 2748764 w 6334468"/>
                <a:gd name="connsiteY194" fmla="*/ 1052016 h 4535751"/>
                <a:gd name="connsiteX195" fmla="*/ 2764639 w 6334468"/>
                <a:gd name="connsiteY195" fmla="*/ 1004391 h 4535751"/>
                <a:gd name="connsiteX196" fmla="*/ 2720189 w 6334468"/>
                <a:gd name="connsiteY196" fmla="*/ 966291 h 4535751"/>
                <a:gd name="connsiteX197" fmla="*/ 2682089 w 6334468"/>
                <a:gd name="connsiteY197" fmla="*/ 928191 h 4535751"/>
                <a:gd name="connsiteX198" fmla="*/ 2663039 w 6334468"/>
                <a:gd name="connsiteY198" fmla="*/ 915491 h 4535751"/>
                <a:gd name="connsiteX199" fmla="*/ 2618589 w 6334468"/>
                <a:gd name="connsiteY199" fmla="*/ 871041 h 4535751"/>
                <a:gd name="connsiteX200" fmla="*/ 2593189 w 6334468"/>
                <a:gd name="connsiteY200" fmla="*/ 832941 h 4535751"/>
                <a:gd name="connsiteX201" fmla="*/ 2561439 w 6334468"/>
                <a:gd name="connsiteY201" fmla="*/ 801191 h 4535751"/>
                <a:gd name="connsiteX202" fmla="*/ 2548739 w 6334468"/>
                <a:gd name="connsiteY202" fmla="*/ 782141 h 4535751"/>
                <a:gd name="connsiteX203" fmla="*/ 2485239 w 6334468"/>
                <a:gd name="connsiteY203" fmla="*/ 744041 h 4535751"/>
                <a:gd name="connsiteX204" fmla="*/ 2466189 w 6334468"/>
                <a:gd name="connsiteY204" fmla="*/ 724991 h 4535751"/>
                <a:gd name="connsiteX205" fmla="*/ 2415389 w 6334468"/>
                <a:gd name="connsiteY205" fmla="*/ 693241 h 4535751"/>
                <a:gd name="connsiteX206" fmla="*/ 2339189 w 6334468"/>
                <a:gd name="connsiteY206" fmla="*/ 642441 h 4535751"/>
                <a:gd name="connsiteX207" fmla="*/ 2294739 w 6334468"/>
                <a:gd name="connsiteY207" fmla="*/ 585291 h 4535751"/>
                <a:gd name="connsiteX208" fmla="*/ 2256639 w 6334468"/>
                <a:gd name="connsiteY208" fmla="*/ 547191 h 4535751"/>
                <a:gd name="connsiteX209" fmla="*/ 2231239 w 6334468"/>
                <a:gd name="connsiteY209" fmla="*/ 496391 h 4535751"/>
                <a:gd name="connsiteX210" fmla="*/ 2186789 w 6334468"/>
                <a:gd name="connsiteY210" fmla="*/ 350341 h 4535751"/>
                <a:gd name="connsiteX211" fmla="*/ 2174089 w 6334468"/>
                <a:gd name="connsiteY211" fmla="*/ 331291 h 4535751"/>
                <a:gd name="connsiteX212" fmla="*/ 2167739 w 6334468"/>
                <a:gd name="connsiteY212" fmla="*/ 312241 h 4535751"/>
                <a:gd name="connsiteX213" fmla="*/ 2142339 w 6334468"/>
                <a:gd name="connsiteY213" fmla="*/ 274141 h 4535751"/>
                <a:gd name="connsiteX214" fmla="*/ 2085189 w 6334468"/>
                <a:gd name="connsiteY214" fmla="*/ 134441 h 4535751"/>
                <a:gd name="connsiteX215" fmla="*/ 2059789 w 6334468"/>
                <a:gd name="connsiteY215" fmla="*/ 96341 h 4535751"/>
                <a:gd name="connsiteX216" fmla="*/ 2034389 w 6334468"/>
                <a:gd name="connsiteY216" fmla="*/ 89991 h 4535751"/>
                <a:gd name="connsiteX217" fmla="*/ 1964539 w 6334468"/>
                <a:gd name="connsiteY217" fmla="*/ 58241 h 4535751"/>
                <a:gd name="connsiteX218" fmla="*/ 1945489 w 6334468"/>
                <a:gd name="connsiteY218" fmla="*/ 45541 h 4535751"/>
                <a:gd name="connsiteX219" fmla="*/ 1647039 w 6334468"/>
                <a:gd name="connsiteY219" fmla="*/ 26491 h 4535751"/>
                <a:gd name="connsiteX220" fmla="*/ 726289 w 6334468"/>
                <a:gd name="connsiteY220" fmla="*/ 13791 h 4535751"/>
                <a:gd name="connsiteX221" fmla="*/ 465939 w 6334468"/>
                <a:gd name="connsiteY221" fmla="*/ 1091 h 4535751"/>
                <a:gd name="connsiteX222" fmla="*/ 415139 w 6334468"/>
                <a:gd name="connsiteY222" fmla="*/ 20141 h 4535751"/>
                <a:gd name="connsiteX223" fmla="*/ 97639 w 6334468"/>
                <a:gd name="connsiteY223" fmla="*/ 79673 h 4535751"/>
                <a:gd name="connsiteX224" fmla="*/ 6358 w 6334468"/>
                <a:gd name="connsiteY224" fmla="*/ 97929 h 4535751"/>
                <a:gd name="connsiteX225" fmla="*/ 6358 w 6334468"/>
                <a:gd name="connsiteY225" fmla="*/ 238422 h 4535751"/>
                <a:gd name="connsiteX226" fmla="*/ 9532 w 6334468"/>
                <a:gd name="connsiteY226" fmla="*/ 459084 h 4535751"/>
                <a:gd name="connsiteX0" fmla="*/ 3183 w 6334468"/>
                <a:gd name="connsiteY0" fmla="*/ 465518 h 4539803"/>
                <a:gd name="connsiteX1" fmla="*/ 3977 w 6334468"/>
                <a:gd name="connsiteY1" fmla="*/ 932243 h 4539803"/>
                <a:gd name="connsiteX2" fmla="*/ 7 w 6334468"/>
                <a:gd name="connsiteY2" fmla="*/ 1327530 h 4539803"/>
                <a:gd name="connsiteX3" fmla="*/ 3545 w 6334468"/>
                <a:gd name="connsiteY3" fmla="*/ 1633126 h 4539803"/>
                <a:gd name="connsiteX4" fmla="*/ 2389 w 6334468"/>
                <a:gd name="connsiteY4" fmla="*/ 1852993 h 4539803"/>
                <a:gd name="connsiteX5" fmla="*/ 8 w 6334468"/>
                <a:gd name="connsiteY5" fmla="*/ 2657856 h 4539803"/>
                <a:gd name="connsiteX6" fmla="*/ 1595 w 6334468"/>
                <a:gd name="connsiteY6" fmla="*/ 2894393 h 4539803"/>
                <a:gd name="connsiteX7" fmla="*/ 801 w 6334468"/>
                <a:gd name="connsiteY7" fmla="*/ 3135693 h 4539803"/>
                <a:gd name="connsiteX8" fmla="*/ 2389 w 6334468"/>
                <a:gd name="connsiteY8" fmla="*/ 3673856 h 4539803"/>
                <a:gd name="connsiteX9" fmla="*/ 32551 w 6334468"/>
                <a:gd name="connsiteY9" fmla="*/ 3696874 h 4539803"/>
                <a:gd name="connsiteX10" fmla="*/ 65889 w 6334468"/>
                <a:gd name="connsiteY10" fmla="*/ 3726243 h 4539803"/>
                <a:gd name="connsiteX11" fmla="*/ 103989 w 6334468"/>
                <a:gd name="connsiteY11" fmla="*/ 3738943 h 4539803"/>
                <a:gd name="connsiteX12" fmla="*/ 173839 w 6334468"/>
                <a:gd name="connsiteY12" fmla="*/ 3770693 h 4539803"/>
                <a:gd name="connsiteX13" fmla="*/ 250039 w 6334468"/>
                <a:gd name="connsiteY13" fmla="*/ 3827843 h 4539803"/>
                <a:gd name="connsiteX14" fmla="*/ 269089 w 6334468"/>
                <a:gd name="connsiteY14" fmla="*/ 3840543 h 4539803"/>
                <a:gd name="connsiteX15" fmla="*/ 281789 w 6334468"/>
                <a:gd name="connsiteY15" fmla="*/ 3859593 h 4539803"/>
                <a:gd name="connsiteX16" fmla="*/ 301633 w 6334468"/>
                <a:gd name="connsiteY16" fmla="*/ 3876262 h 4539803"/>
                <a:gd name="connsiteX17" fmla="*/ 340527 w 6334468"/>
                <a:gd name="connsiteY17" fmla="*/ 3903250 h 4539803"/>
                <a:gd name="connsiteX18" fmla="*/ 388152 w 6334468"/>
                <a:gd name="connsiteY18" fmla="*/ 3965162 h 4539803"/>
                <a:gd name="connsiteX19" fmla="*/ 375451 w 6334468"/>
                <a:gd name="connsiteY19" fmla="*/ 3997705 h 4539803"/>
                <a:gd name="connsiteX20" fmla="*/ 391688 w 6334468"/>
                <a:gd name="connsiteY20" fmla="*/ 4050095 h 4539803"/>
                <a:gd name="connsiteX21" fmla="*/ 436932 w 6334468"/>
                <a:gd name="connsiteY21" fmla="*/ 4016758 h 4539803"/>
                <a:gd name="connsiteX22" fmla="*/ 479433 w 6334468"/>
                <a:gd name="connsiteY22" fmla="*/ 4036599 h 4539803"/>
                <a:gd name="connsiteX23" fmla="*/ 515945 w 6334468"/>
                <a:gd name="connsiteY23" fmla="*/ 4088193 h 4539803"/>
                <a:gd name="connsiteX24" fmla="*/ 553614 w 6334468"/>
                <a:gd name="connsiteY24" fmla="*/ 4064382 h 4539803"/>
                <a:gd name="connsiteX25" fmla="*/ 585002 w 6334468"/>
                <a:gd name="connsiteY25" fmla="*/ 4059618 h 4539803"/>
                <a:gd name="connsiteX26" fmla="*/ 615958 w 6334468"/>
                <a:gd name="connsiteY26" fmla="*/ 4045330 h 4539803"/>
                <a:gd name="connsiteX27" fmla="*/ 579806 w 6334468"/>
                <a:gd name="connsiteY27" fmla="*/ 4016758 h 4539803"/>
                <a:gd name="connsiteX28" fmla="*/ 573889 w 6334468"/>
                <a:gd name="connsiteY28" fmla="*/ 3962780 h 4539803"/>
                <a:gd name="connsiteX29" fmla="*/ 677076 w 6334468"/>
                <a:gd name="connsiteY29" fmla="*/ 3896899 h 4539803"/>
                <a:gd name="connsiteX30" fmla="*/ 785026 w 6334468"/>
                <a:gd name="connsiteY30" fmla="*/ 3896899 h 4539803"/>
                <a:gd name="connsiteX31" fmla="*/ 890595 w 6334468"/>
                <a:gd name="connsiteY31" fmla="*/ 3945318 h 4539803"/>
                <a:gd name="connsiteX32" fmla="*/ 971558 w 6334468"/>
                <a:gd name="connsiteY32" fmla="*/ 3995324 h 4539803"/>
                <a:gd name="connsiteX33" fmla="*/ 1050139 w 6334468"/>
                <a:gd name="connsiteY33" fmla="*/ 4044537 h 4539803"/>
                <a:gd name="connsiteX34" fmla="*/ 1077127 w 6334468"/>
                <a:gd name="connsiteY34" fmla="*/ 4045330 h 4539803"/>
                <a:gd name="connsiteX35" fmla="*/ 1124751 w 6334468"/>
                <a:gd name="connsiteY35" fmla="*/ 4029455 h 4539803"/>
                <a:gd name="connsiteX36" fmla="*/ 1201745 w 6334468"/>
                <a:gd name="connsiteY36" fmla="*/ 4000881 h 4539803"/>
                <a:gd name="connsiteX37" fmla="*/ 1327157 w 6334468"/>
                <a:gd name="connsiteY37" fmla="*/ 4034218 h 4539803"/>
                <a:gd name="connsiteX38" fmla="*/ 1409708 w 6334468"/>
                <a:gd name="connsiteY38" fmla="*/ 4092956 h 4539803"/>
                <a:gd name="connsiteX39" fmla="*/ 1454952 w 6334468"/>
                <a:gd name="connsiteY39" fmla="*/ 4132643 h 4539803"/>
                <a:gd name="connsiteX40" fmla="*/ 1539883 w 6334468"/>
                <a:gd name="connsiteY40" fmla="*/ 4188206 h 4539803"/>
                <a:gd name="connsiteX41" fmla="*/ 1589095 w 6334468"/>
                <a:gd name="connsiteY41" fmla="*/ 4243768 h 4539803"/>
                <a:gd name="connsiteX42" fmla="*/ 1686726 w 6334468"/>
                <a:gd name="connsiteY42" fmla="*/ 4280281 h 4539803"/>
                <a:gd name="connsiteX43" fmla="*/ 1786738 w 6334468"/>
                <a:gd name="connsiteY43" fmla="*/ 4308062 h 4539803"/>
                <a:gd name="connsiteX44" fmla="*/ 1851033 w 6334468"/>
                <a:gd name="connsiteY44" fmla="*/ 4353305 h 4539803"/>
                <a:gd name="connsiteX45" fmla="*/ 1896276 w 6334468"/>
                <a:gd name="connsiteY45" fmla="*/ 4377912 h 4539803"/>
                <a:gd name="connsiteX46" fmla="*/ 1928820 w 6334468"/>
                <a:gd name="connsiteY46" fmla="*/ 4406487 h 4539803"/>
                <a:gd name="connsiteX47" fmla="*/ 2097889 w 6334468"/>
                <a:gd name="connsiteY47" fmla="*/ 4451730 h 4539803"/>
                <a:gd name="connsiteX48" fmla="*/ 2189964 w 6334468"/>
                <a:gd name="connsiteY48" fmla="*/ 4531105 h 4539803"/>
                <a:gd name="connsiteX49" fmla="*/ 2246682 w 6334468"/>
                <a:gd name="connsiteY49" fmla="*/ 4535870 h 4539803"/>
                <a:gd name="connsiteX50" fmla="*/ 2272876 w 6334468"/>
                <a:gd name="connsiteY50" fmla="*/ 4502532 h 4539803"/>
                <a:gd name="connsiteX51" fmla="*/ 2298708 w 6334468"/>
                <a:gd name="connsiteY51" fmla="*/ 4482687 h 4539803"/>
                <a:gd name="connsiteX52" fmla="*/ 2368557 w 6334468"/>
                <a:gd name="connsiteY52" fmla="*/ 4402518 h 4539803"/>
                <a:gd name="connsiteX53" fmla="*/ 2463808 w 6334468"/>
                <a:gd name="connsiteY53" fmla="*/ 4361243 h 4539803"/>
                <a:gd name="connsiteX54" fmla="*/ 2572913 w 6334468"/>
                <a:gd name="connsiteY54" fmla="*/ 4240596 h 4539803"/>
                <a:gd name="connsiteX55" fmla="*/ 2643989 w 6334468"/>
                <a:gd name="connsiteY55" fmla="*/ 4143756 h 4539803"/>
                <a:gd name="connsiteX56" fmla="*/ 2757495 w 6334468"/>
                <a:gd name="connsiteY56" fmla="*/ 4079462 h 4539803"/>
                <a:gd name="connsiteX57" fmla="*/ 2888464 w 6334468"/>
                <a:gd name="connsiteY57" fmla="*/ 4001674 h 4539803"/>
                <a:gd name="connsiteX58" fmla="*/ 2977364 w 6334468"/>
                <a:gd name="connsiteY58" fmla="*/ 3939762 h 4539803"/>
                <a:gd name="connsiteX59" fmla="*/ 3056739 w 6334468"/>
                <a:gd name="connsiteY59" fmla="*/ 3924681 h 4539803"/>
                <a:gd name="connsiteX60" fmla="*/ 3132939 w 6334468"/>
                <a:gd name="connsiteY60" fmla="*/ 3935793 h 4539803"/>
                <a:gd name="connsiteX61" fmla="*/ 3218664 w 6334468"/>
                <a:gd name="connsiteY61" fmla="*/ 3922299 h 4539803"/>
                <a:gd name="connsiteX62" fmla="*/ 3209139 w 6334468"/>
                <a:gd name="connsiteY62" fmla="*/ 3891343 h 4539803"/>
                <a:gd name="connsiteX63" fmla="*/ 3221839 w 6334468"/>
                <a:gd name="connsiteY63" fmla="*/ 3872293 h 4539803"/>
                <a:gd name="connsiteX64" fmla="*/ 3247239 w 6334468"/>
                <a:gd name="connsiteY64" fmla="*/ 3853243 h 4539803"/>
                <a:gd name="connsiteX65" fmla="*/ 3219457 w 6334468"/>
                <a:gd name="connsiteY65" fmla="*/ 3729418 h 4539803"/>
                <a:gd name="connsiteX66" fmla="*/ 3104364 w 6334468"/>
                <a:gd name="connsiteY66" fmla="*/ 3751643 h 4539803"/>
                <a:gd name="connsiteX67" fmla="*/ 3011857 w 6334468"/>
                <a:gd name="connsiteY67" fmla="*/ 3786570 h 4539803"/>
                <a:gd name="connsiteX68" fmla="*/ 2993239 w 6334468"/>
                <a:gd name="connsiteY68" fmla="*/ 3735768 h 4539803"/>
                <a:gd name="connsiteX69" fmla="*/ 3082139 w 6334468"/>
                <a:gd name="connsiteY69" fmla="*/ 3694493 h 4539803"/>
                <a:gd name="connsiteX70" fmla="*/ 3145639 w 6334468"/>
                <a:gd name="connsiteY70" fmla="*/ 3627818 h 4539803"/>
                <a:gd name="connsiteX71" fmla="*/ 3196439 w 6334468"/>
                <a:gd name="connsiteY71" fmla="*/ 3599243 h 4539803"/>
                <a:gd name="connsiteX72" fmla="*/ 3253589 w 6334468"/>
                <a:gd name="connsiteY72" fmla="*/ 3548443 h 4539803"/>
                <a:gd name="connsiteX73" fmla="*/ 3301214 w 6334468"/>
                <a:gd name="connsiteY73" fmla="*/ 3538918 h 4539803"/>
                <a:gd name="connsiteX74" fmla="*/ 3332964 w 6334468"/>
                <a:gd name="connsiteY74" fmla="*/ 3494468 h 4539803"/>
                <a:gd name="connsiteX75" fmla="*/ 3412339 w 6334468"/>
                <a:gd name="connsiteY75" fmla="*/ 3465893 h 4539803"/>
                <a:gd name="connsiteX76" fmla="*/ 3437739 w 6334468"/>
                <a:gd name="connsiteY76" fmla="*/ 3402393 h 4539803"/>
                <a:gd name="connsiteX77" fmla="*/ 3485364 w 6334468"/>
                <a:gd name="connsiteY77" fmla="*/ 3402393 h 4539803"/>
                <a:gd name="connsiteX78" fmla="*/ 3574264 w 6334468"/>
                <a:gd name="connsiteY78" fmla="*/ 3351593 h 4539803"/>
                <a:gd name="connsiteX79" fmla="*/ 3644114 w 6334468"/>
                <a:gd name="connsiteY79" fmla="*/ 3332543 h 4539803"/>
                <a:gd name="connsiteX80" fmla="*/ 3713964 w 6334468"/>
                <a:gd name="connsiteY80" fmla="*/ 3316668 h 4539803"/>
                <a:gd name="connsiteX81" fmla="*/ 3767939 w 6334468"/>
                <a:gd name="connsiteY81" fmla="*/ 3278568 h 4539803"/>
                <a:gd name="connsiteX82" fmla="*/ 3767939 w 6334468"/>
                <a:gd name="connsiteY82" fmla="*/ 3224593 h 4539803"/>
                <a:gd name="connsiteX83" fmla="*/ 3786557 w 6334468"/>
                <a:gd name="connsiteY83" fmla="*/ 3135695 h 4539803"/>
                <a:gd name="connsiteX84" fmla="*/ 3733014 w 6334468"/>
                <a:gd name="connsiteY84" fmla="*/ 3103943 h 4539803"/>
                <a:gd name="connsiteX85" fmla="*/ 3669514 w 6334468"/>
                <a:gd name="connsiteY85" fmla="*/ 3049968 h 4539803"/>
                <a:gd name="connsiteX86" fmla="*/ 3723489 w 6334468"/>
                <a:gd name="connsiteY86" fmla="*/ 2932493 h 4539803"/>
                <a:gd name="connsiteX87" fmla="*/ 3698089 w 6334468"/>
                <a:gd name="connsiteY87" fmla="*/ 2900743 h 4539803"/>
                <a:gd name="connsiteX88" fmla="*/ 3647289 w 6334468"/>
                <a:gd name="connsiteY88" fmla="*/ 2837243 h 4539803"/>
                <a:gd name="connsiteX89" fmla="*/ 3634589 w 6334468"/>
                <a:gd name="connsiteY89" fmla="*/ 2818193 h 4539803"/>
                <a:gd name="connsiteX90" fmla="*/ 3652051 w 6334468"/>
                <a:gd name="connsiteY90" fmla="*/ 2771362 h 4539803"/>
                <a:gd name="connsiteX91" fmla="*/ 3703646 w 6334468"/>
                <a:gd name="connsiteY91" fmla="*/ 2691194 h 4539803"/>
                <a:gd name="connsiteX92" fmla="*/ 3718726 w 6334468"/>
                <a:gd name="connsiteY92" fmla="*/ 2645949 h 4539803"/>
                <a:gd name="connsiteX93" fmla="*/ 3820326 w 6334468"/>
                <a:gd name="connsiteY93" fmla="*/ 2632456 h 4539803"/>
                <a:gd name="connsiteX94" fmla="*/ 3886208 w 6334468"/>
                <a:gd name="connsiteY94" fmla="*/ 2564193 h 4539803"/>
                <a:gd name="connsiteX95" fmla="*/ 3918320 w 6334468"/>
                <a:gd name="connsiteY95" fmla="*/ 2568958 h 4539803"/>
                <a:gd name="connsiteX96" fmla="*/ 3975902 w 6334468"/>
                <a:gd name="connsiteY96" fmla="*/ 2499900 h 4539803"/>
                <a:gd name="connsiteX97" fmla="*/ 4060833 w 6334468"/>
                <a:gd name="connsiteY97" fmla="*/ 2484818 h 4539803"/>
                <a:gd name="connsiteX98" fmla="*/ 4098933 w 6334468"/>
                <a:gd name="connsiteY98" fmla="*/ 2507837 h 4539803"/>
                <a:gd name="connsiteX99" fmla="*/ 4184658 w 6334468"/>
                <a:gd name="connsiteY99" fmla="*/ 2640392 h 4539803"/>
                <a:gd name="connsiteX100" fmla="*/ 4281496 w 6334468"/>
                <a:gd name="connsiteY100" fmla="*/ 2669761 h 4539803"/>
                <a:gd name="connsiteX101" fmla="*/ 4257683 w 6334468"/>
                <a:gd name="connsiteY101" fmla="*/ 2752312 h 4539803"/>
                <a:gd name="connsiteX102" fmla="*/ 4344995 w 6334468"/>
                <a:gd name="connsiteY102" fmla="*/ 2799143 h 4539803"/>
                <a:gd name="connsiteX103" fmla="*/ 4404527 w 6334468"/>
                <a:gd name="connsiteY103" fmla="*/ 2851530 h 4539803"/>
                <a:gd name="connsiteX104" fmla="*/ 4424370 w 6334468"/>
                <a:gd name="connsiteY104" fmla="*/ 2958687 h 4539803"/>
                <a:gd name="connsiteX105" fmla="*/ 4476758 w 6334468"/>
                <a:gd name="connsiteY105" fmla="*/ 3038856 h 4539803"/>
                <a:gd name="connsiteX106" fmla="*/ 4522795 w 6334468"/>
                <a:gd name="connsiteY106" fmla="*/ 3096005 h 4539803"/>
                <a:gd name="connsiteX107" fmla="*/ 4535857 w 6334468"/>
                <a:gd name="connsiteY107" fmla="*/ 3157920 h 4539803"/>
                <a:gd name="connsiteX108" fmla="*/ 4580307 w 6334468"/>
                <a:gd name="connsiteY108" fmla="*/ 3211895 h 4539803"/>
                <a:gd name="connsiteX109" fmla="*/ 4618407 w 6334468"/>
                <a:gd name="connsiteY109" fmla="*/ 3208720 h 4539803"/>
                <a:gd name="connsiteX110" fmla="*/ 4719646 w 6334468"/>
                <a:gd name="connsiteY110" fmla="*/ 3207924 h 4539803"/>
                <a:gd name="connsiteX111" fmla="*/ 4793464 w 6334468"/>
                <a:gd name="connsiteY111" fmla="*/ 3081718 h 4539803"/>
                <a:gd name="connsiteX112" fmla="*/ 4860139 w 6334468"/>
                <a:gd name="connsiteY112" fmla="*/ 2916618 h 4539803"/>
                <a:gd name="connsiteX113" fmla="*/ 4895064 w 6334468"/>
                <a:gd name="connsiteY113" fmla="*/ 2776918 h 4539803"/>
                <a:gd name="connsiteX114" fmla="*/ 4945864 w 6334468"/>
                <a:gd name="connsiteY114" fmla="*/ 2707068 h 4539803"/>
                <a:gd name="connsiteX115" fmla="*/ 5018889 w 6334468"/>
                <a:gd name="connsiteY115" fmla="*/ 2726118 h 4539803"/>
                <a:gd name="connsiteX116" fmla="*/ 5076039 w 6334468"/>
                <a:gd name="connsiteY116" fmla="*/ 2757868 h 4539803"/>
                <a:gd name="connsiteX117" fmla="*/ 5155414 w 6334468"/>
                <a:gd name="connsiteY117" fmla="*/ 2799143 h 4539803"/>
                <a:gd name="connsiteX118" fmla="*/ 5336389 w 6334468"/>
                <a:gd name="connsiteY118" fmla="*/ 2840418 h 4539803"/>
                <a:gd name="connsiteX119" fmla="*/ 5482007 w 6334468"/>
                <a:gd name="connsiteY119" fmla="*/ 2897570 h 4539803"/>
                <a:gd name="connsiteX120" fmla="*/ 5549114 w 6334468"/>
                <a:gd name="connsiteY120" fmla="*/ 2846768 h 4539803"/>
                <a:gd name="connsiteX121" fmla="*/ 5501489 w 6334468"/>
                <a:gd name="connsiteY121" fmla="*/ 2732468 h 4539803"/>
                <a:gd name="connsiteX122" fmla="*/ 5536414 w 6334468"/>
                <a:gd name="connsiteY122" fmla="*/ 2691193 h 4539803"/>
                <a:gd name="connsiteX123" fmla="*/ 5574082 w 6334468"/>
                <a:gd name="connsiteY123" fmla="*/ 2684845 h 4539803"/>
                <a:gd name="connsiteX124" fmla="*/ 5555032 w 6334468"/>
                <a:gd name="connsiteY124" fmla="*/ 2640395 h 4539803"/>
                <a:gd name="connsiteX125" fmla="*/ 5460214 w 6334468"/>
                <a:gd name="connsiteY125" fmla="*/ 2602293 h 4539803"/>
                <a:gd name="connsiteX126" fmla="*/ 5463389 w 6334468"/>
                <a:gd name="connsiteY126" fmla="*/ 2538793 h 4539803"/>
                <a:gd name="connsiteX127" fmla="*/ 5549114 w 6334468"/>
                <a:gd name="connsiteY127" fmla="*/ 2440368 h 4539803"/>
                <a:gd name="connsiteX128" fmla="*/ 5495139 w 6334468"/>
                <a:gd name="connsiteY128" fmla="*/ 2360993 h 4539803"/>
                <a:gd name="connsiteX129" fmla="*/ 5514189 w 6334468"/>
                <a:gd name="connsiteY129" fmla="*/ 2319718 h 4539803"/>
                <a:gd name="connsiteX130" fmla="*/ 5574514 w 6334468"/>
                <a:gd name="connsiteY130" fmla="*/ 2307018 h 4539803"/>
                <a:gd name="connsiteX131" fmla="*/ 5685639 w 6334468"/>
                <a:gd name="connsiteY131" fmla="*/ 2335593 h 4539803"/>
                <a:gd name="connsiteX132" fmla="*/ 5806289 w 6334468"/>
                <a:gd name="connsiteY132" fmla="*/ 2303843 h 4539803"/>
                <a:gd name="connsiteX133" fmla="*/ 6034889 w 6334468"/>
                <a:gd name="connsiteY133" fmla="*/ 2316543 h 4539803"/>
                <a:gd name="connsiteX134" fmla="*/ 6193639 w 6334468"/>
                <a:gd name="connsiteY134" fmla="*/ 2335593 h 4539803"/>
                <a:gd name="connsiteX135" fmla="*/ 6301589 w 6334468"/>
                <a:gd name="connsiteY135" fmla="*/ 2329243 h 4539803"/>
                <a:gd name="connsiteX136" fmla="*/ 6333339 w 6334468"/>
                <a:gd name="connsiteY136" fmla="*/ 2240343 h 4539803"/>
                <a:gd name="connsiteX137" fmla="*/ 6269839 w 6334468"/>
                <a:gd name="connsiteY137" fmla="*/ 2106993 h 4539803"/>
                <a:gd name="connsiteX138" fmla="*/ 6263489 w 6334468"/>
                <a:gd name="connsiteY138" fmla="*/ 2037143 h 4539803"/>
                <a:gd name="connsiteX139" fmla="*/ 6244439 w 6334468"/>
                <a:gd name="connsiteY139" fmla="*/ 1973643 h 4539803"/>
                <a:gd name="connsiteX140" fmla="*/ 6231739 w 6334468"/>
                <a:gd name="connsiteY140" fmla="*/ 1941893 h 4539803"/>
                <a:gd name="connsiteX141" fmla="*/ 6212689 w 6334468"/>
                <a:gd name="connsiteY141" fmla="*/ 1903793 h 4539803"/>
                <a:gd name="connsiteX142" fmla="*/ 6206339 w 6334468"/>
                <a:gd name="connsiteY142" fmla="*/ 1878393 h 4539803"/>
                <a:gd name="connsiteX143" fmla="*/ 6219039 w 6334468"/>
                <a:gd name="connsiteY143" fmla="*/ 1757743 h 4539803"/>
                <a:gd name="connsiteX144" fmla="*/ 6193639 w 6334468"/>
                <a:gd name="connsiteY144" fmla="*/ 1681543 h 4539803"/>
                <a:gd name="connsiteX145" fmla="*/ 6174589 w 6334468"/>
                <a:gd name="connsiteY145" fmla="*/ 1573593 h 4539803"/>
                <a:gd name="connsiteX146" fmla="*/ 6022189 w 6334468"/>
                <a:gd name="connsiteY146" fmla="*/ 1478343 h 4539803"/>
                <a:gd name="connsiteX147" fmla="*/ 5965039 w 6334468"/>
                <a:gd name="connsiteY147" fmla="*/ 1465643 h 4539803"/>
                <a:gd name="connsiteX148" fmla="*/ 5926939 w 6334468"/>
                <a:gd name="connsiteY148" fmla="*/ 1452943 h 4539803"/>
                <a:gd name="connsiteX149" fmla="*/ 5907889 w 6334468"/>
                <a:gd name="connsiteY149" fmla="*/ 1446593 h 4539803"/>
                <a:gd name="connsiteX150" fmla="*/ 5850739 w 6334468"/>
                <a:gd name="connsiteY150" fmla="*/ 1433893 h 4539803"/>
                <a:gd name="connsiteX151" fmla="*/ 5831689 w 6334468"/>
                <a:gd name="connsiteY151" fmla="*/ 1427543 h 4539803"/>
                <a:gd name="connsiteX152" fmla="*/ 5653889 w 6334468"/>
                <a:gd name="connsiteY152" fmla="*/ 1440243 h 4539803"/>
                <a:gd name="connsiteX153" fmla="*/ 5425289 w 6334468"/>
                <a:gd name="connsiteY153" fmla="*/ 1548193 h 4539803"/>
                <a:gd name="connsiteX154" fmla="*/ 5304639 w 6334468"/>
                <a:gd name="connsiteY154" fmla="*/ 1595818 h 4539803"/>
                <a:gd name="connsiteX155" fmla="*/ 5142714 w 6334468"/>
                <a:gd name="connsiteY155" fmla="*/ 1551368 h 4539803"/>
                <a:gd name="connsiteX156" fmla="*/ 5028414 w 6334468"/>
                <a:gd name="connsiteY156" fmla="*/ 1516443 h 4539803"/>
                <a:gd name="connsiteX157" fmla="*/ 4929557 w 6334468"/>
                <a:gd name="connsiteY157" fmla="*/ 1456120 h 4539803"/>
                <a:gd name="connsiteX158" fmla="*/ 4847007 w 6334468"/>
                <a:gd name="connsiteY158" fmla="*/ 1446595 h 4539803"/>
                <a:gd name="connsiteX159" fmla="*/ 4786682 w 6334468"/>
                <a:gd name="connsiteY159" fmla="*/ 1440245 h 4539803"/>
                <a:gd name="connsiteX160" fmla="*/ 4691864 w 6334468"/>
                <a:gd name="connsiteY160" fmla="*/ 1503743 h 4539803"/>
                <a:gd name="connsiteX161" fmla="*/ 4568039 w 6334468"/>
                <a:gd name="connsiteY161" fmla="*/ 1494218 h 4539803"/>
                <a:gd name="connsiteX162" fmla="*/ 4488664 w 6334468"/>
                <a:gd name="connsiteY162" fmla="*/ 1468818 h 4539803"/>
                <a:gd name="connsiteX163" fmla="*/ 4418814 w 6334468"/>
                <a:gd name="connsiteY163" fmla="*/ 1478343 h 4539803"/>
                <a:gd name="connsiteX164" fmla="*/ 4314039 w 6334468"/>
                <a:gd name="connsiteY164" fmla="*/ 1411668 h 4539803"/>
                <a:gd name="connsiteX165" fmla="*/ 4237839 w 6334468"/>
                <a:gd name="connsiteY165" fmla="*/ 1427543 h 4539803"/>
                <a:gd name="connsiteX166" fmla="*/ 4133064 w 6334468"/>
                <a:gd name="connsiteY166" fmla="*/ 1370393 h 4539803"/>
                <a:gd name="connsiteX167" fmla="*/ 4047339 w 6334468"/>
                <a:gd name="connsiteY167" fmla="*/ 1313243 h 4539803"/>
                <a:gd name="connsiteX168" fmla="*/ 3990189 w 6334468"/>
                <a:gd name="connsiteY168" fmla="*/ 1246568 h 4539803"/>
                <a:gd name="connsiteX169" fmla="*/ 3840964 w 6334468"/>
                <a:gd name="connsiteY169" fmla="*/ 1291018 h 4539803"/>
                <a:gd name="connsiteX170" fmla="*/ 3710789 w 6334468"/>
                <a:gd name="connsiteY170" fmla="*/ 1275143 h 4539803"/>
                <a:gd name="connsiteX171" fmla="*/ 3615539 w 6334468"/>
                <a:gd name="connsiteY171" fmla="*/ 1259268 h 4539803"/>
                <a:gd name="connsiteX172" fmla="*/ 3536164 w 6334468"/>
                <a:gd name="connsiteY172" fmla="*/ 1281493 h 4539803"/>
                <a:gd name="connsiteX173" fmla="*/ 3450439 w 6334468"/>
                <a:gd name="connsiteY173" fmla="*/ 1408493 h 4539803"/>
                <a:gd name="connsiteX174" fmla="*/ 3478582 w 6334468"/>
                <a:gd name="connsiteY174" fmla="*/ 1503745 h 4539803"/>
                <a:gd name="connsiteX175" fmla="*/ 3428214 w 6334468"/>
                <a:gd name="connsiteY175" fmla="*/ 1510093 h 4539803"/>
                <a:gd name="connsiteX176" fmla="*/ 3320264 w 6334468"/>
                <a:gd name="connsiteY176" fmla="*/ 1567243 h 4539803"/>
                <a:gd name="connsiteX177" fmla="*/ 3244064 w 6334468"/>
                <a:gd name="connsiteY177" fmla="*/ 1525968 h 4539803"/>
                <a:gd name="connsiteX178" fmla="*/ 3193264 w 6334468"/>
                <a:gd name="connsiteY178" fmla="*/ 1481518 h 4539803"/>
                <a:gd name="connsiteX179" fmla="*/ 3139289 w 6334468"/>
                <a:gd name="connsiteY179" fmla="*/ 1433893 h 4539803"/>
                <a:gd name="connsiteX180" fmla="*/ 3120239 w 6334468"/>
                <a:gd name="connsiteY180" fmla="*/ 1414843 h 4539803"/>
                <a:gd name="connsiteX181" fmla="*/ 3113889 w 6334468"/>
                <a:gd name="connsiteY181" fmla="*/ 1443418 h 4539803"/>
                <a:gd name="connsiteX182" fmla="*/ 3091664 w 6334468"/>
                <a:gd name="connsiteY182" fmla="*/ 1418018 h 4539803"/>
                <a:gd name="connsiteX183" fmla="*/ 3056739 w 6334468"/>
                <a:gd name="connsiteY183" fmla="*/ 1398968 h 4539803"/>
                <a:gd name="connsiteX184" fmla="*/ 3040864 w 6334468"/>
                <a:gd name="connsiteY184" fmla="*/ 1364043 h 4539803"/>
                <a:gd name="connsiteX185" fmla="*/ 3005939 w 6334468"/>
                <a:gd name="connsiteY185" fmla="*/ 1325943 h 4539803"/>
                <a:gd name="connsiteX186" fmla="*/ 2980539 w 6334468"/>
                <a:gd name="connsiteY186" fmla="*/ 1275143 h 4539803"/>
                <a:gd name="connsiteX187" fmla="*/ 2993239 w 6334468"/>
                <a:gd name="connsiteY187" fmla="*/ 1237043 h 4539803"/>
                <a:gd name="connsiteX188" fmla="*/ 2974189 w 6334468"/>
                <a:gd name="connsiteY188" fmla="*/ 1217993 h 4539803"/>
                <a:gd name="connsiteX189" fmla="*/ 2948789 w 6334468"/>
                <a:gd name="connsiteY189" fmla="*/ 1198943 h 4539803"/>
                <a:gd name="connsiteX190" fmla="*/ 2929739 w 6334468"/>
                <a:gd name="connsiteY190" fmla="*/ 1173543 h 4539803"/>
                <a:gd name="connsiteX191" fmla="*/ 2897989 w 6334468"/>
                <a:gd name="connsiteY191" fmla="*/ 1170368 h 4539803"/>
                <a:gd name="connsiteX192" fmla="*/ 2824964 w 6334468"/>
                <a:gd name="connsiteY192" fmla="*/ 1106868 h 4539803"/>
                <a:gd name="connsiteX193" fmla="*/ 2786864 w 6334468"/>
                <a:gd name="connsiteY193" fmla="*/ 1090993 h 4539803"/>
                <a:gd name="connsiteX194" fmla="*/ 2748764 w 6334468"/>
                <a:gd name="connsiteY194" fmla="*/ 1056068 h 4539803"/>
                <a:gd name="connsiteX195" fmla="*/ 2764639 w 6334468"/>
                <a:gd name="connsiteY195" fmla="*/ 1008443 h 4539803"/>
                <a:gd name="connsiteX196" fmla="*/ 2720189 w 6334468"/>
                <a:gd name="connsiteY196" fmla="*/ 970343 h 4539803"/>
                <a:gd name="connsiteX197" fmla="*/ 2682089 w 6334468"/>
                <a:gd name="connsiteY197" fmla="*/ 932243 h 4539803"/>
                <a:gd name="connsiteX198" fmla="*/ 2663039 w 6334468"/>
                <a:gd name="connsiteY198" fmla="*/ 919543 h 4539803"/>
                <a:gd name="connsiteX199" fmla="*/ 2618589 w 6334468"/>
                <a:gd name="connsiteY199" fmla="*/ 875093 h 4539803"/>
                <a:gd name="connsiteX200" fmla="*/ 2593189 w 6334468"/>
                <a:gd name="connsiteY200" fmla="*/ 836993 h 4539803"/>
                <a:gd name="connsiteX201" fmla="*/ 2561439 w 6334468"/>
                <a:gd name="connsiteY201" fmla="*/ 805243 h 4539803"/>
                <a:gd name="connsiteX202" fmla="*/ 2548739 w 6334468"/>
                <a:gd name="connsiteY202" fmla="*/ 786193 h 4539803"/>
                <a:gd name="connsiteX203" fmla="*/ 2485239 w 6334468"/>
                <a:gd name="connsiteY203" fmla="*/ 748093 h 4539803"/>
                <a:gd name="connsiteX204" fmla="*/ 2466189 w 6334468"/>
                <a:gd name="connsiteY204" fmla="*/ 729043 h 4539803"/>
                <a:gd name="connsiteX205" fmla="*/ 2415389 w 6334468"/>
                <a:gd name="connsiteY205" fmla="*/ 697293 h 4539803"/>
                <a:gd name="connsiteX206" fmla="*/ 2339189 w 6334468"/>
                <a:gd name="connsiteY206" fmla="*/ 646493 h 4539803"/>
                <a:gd name="connsiteX207" fmla="*/ 2294739 w 6334468"/>
                <a:gd name="connsiteY207" fmla="*/ 589343 h 4539803"/>
                <a:gd name="connsiteX208" fmla="*/ 2256639 w 6334468"/>
                <a:gd name="connsiteY208" fmla="*/ 551243 h 4539803"/>
                <a:gd name="connsiteX209" fmla="*/ 2231239 w 6334468"/>
                <a:gd name="connsiteY209" fmla="*/ 500443 h 4539803"/>
                <a:gd name="connsiteX210" fmla="*/ 2186789 w 6334468"/>
                <a:gd name="connsiteY210" fmla="*/ 354393 h 4539803"/>
                <a:gd name="connsiteX211" fmla="*/ 2174089 w 6334468"/>
                <a:gd name="connsiteY211" fmla="*/ 335343 h 4539803"/>
                <a:gd name="connsiteX212" fmla="*/ 2167739 w 6334468"/>
                <a:gd name="connsiteY212" fmla="*/ 316293 h 4539803"/>
                <a:gd name="connsiteX213" fmla="*/ 2142339 w 6334468"/>
                <a:gd name="connsiteY213" fmla="*/ 278193 h 4539803"/>
                <a:gd name="connsiteX214" fmla="*/ 2085189 w 6334468"/>
                <a:gd name="connsiteY214" fmla="*/ 138493 h 4539803"/>
                <a:gd name="connsiteX215" fmla="*/ 2059789 w 6334468"/>
                <a:gd name="connsiteY215" fmla="*/ 100393 h 4539803"/>
                <a:gd name="connsiteX216" fmla="*/ 2034389 w 6334468"/>
                <a:gd name="connsiteY216" fmla="*/ 94043 h 4539803"/>
                <a:gd name="connsiteX217" fmla="*/ 1964539 w 6334468"/>
                <a:gd name="connsiteY217" fmla="*/ 62293 h 4539803"/>
                <a:gd name="connsiteX218" fmla="*/ 1945489 w 6334468"/>
                <a:gd name="connsiteY218" fmla="*/ 49593 h 4539803"/>
                <a:gd name="connsiteX219" fmla="*/ 1647039 w 6334468"/>
                <a:gd name="connsiteY219" fmla="*/ 30543 h 4539803"/>
                <a:gd name="connsiteX220" fmla="*/ 726289 w 6334468"/>
                <a:gd name="connsiteY220" fmla="*/ 17843 h 4539803"/>
                <a:gd name="connsiteX221" fmla="*/ 465939 w 6334468"/>
                <a:gd name="connsiteY221" fmla="*/ 5143 h 4539803"/>
                <a:gd name="connsiteX222" fmla="*/ 300839 w 6334468"/>
                <a:gd name="connsiteY222" fmla="*/ 78962 h 4539803"/>
                <a:gd name="connsiteX223" fmla="*/ 97639 w 6334468"/>
                <a:gd name="connsiteY223" fmla="*/ 83725 h 4539803"/>
                <a:gd name="connsiteX224" fmla="*/ 6358 w 6334468"/>
                <a:gd name="connsiteY224" fmla="*/ 101981 h 4539803"/>
                <a:gd name="connsiteX225" fmla="*/ 6358 w 6334468"/>
                <a:gd name="connsiteY225" fmla="*/ 242474 h 4539803"/>
                <a:gd name="connsiteX226" fmla="*/ 9532 w 6334468"/>
                <a:gd name="connsiteY226" fmla="*/ 463136 h 4539803"/>
                <a:gd name="connsiteX0" fmla="*/ 3183 w 6334468"/>
                <a:gd name="connsiteY0" fmla="*/ 465518 h 4539803"/>
                <a:gd name="connsiteX1" fmla="*/ 3977 w 6334468"/>
                <a:gd name="connsiteY1" fmla="*/ 932243 h 4539803"/>
                <a:gd name="connsiteX2" fmla="*/ 7 w 6334468"/>
                <a:gd name="connsiteY2" fmla="*/ 1327530 h 4539803"/>
                <a:gd name="connsiteX3" fmla="*/ 3545 w 6334468"/>
                <a:gd name="connsiteY3" fmla="*/ 1633126 h 4539803"/>
                <a:gd name="connsiteX4" fmla="*/ 2389 w 6334468"/>
                <a:gd name="connsiteY4" fmla="*/ 1852993 h 4539803"/>
                <a:gd name="connsiteX5" fmla="*/ 8 w 6334468"/>
                <a:gd name="connsiteY5" fmla="*/ 2657856 h 4539803"/>
                <a:gd name="connsiteX6" fmla="*/ 1595 w 6334468"/>
                <a:gd name="connsiteY6" fmla="*/ 2894393 h 4539803"/>
                <a:gd name="connsiteX7" fmla="*/ 801 w 6334468"/>
                <a:gd name="connsiteY7" fmla="*/ 3135693 h 4539803"/>
                <a:gd name="connsiteX8" fmla="*/ 2389 w 6334468"/>
                <a:gd name="connsiteY8" fmla="*/ 3673856 h 4539803"/>
                <a:gd name="connsiteX9" fmla="*/ 32551 w 6334468"/>
                <a:gd name="connsiteY9" fmla="*/ 3696874 h 4539803"/>
                <a:gd name="connsiteX10" fmla="*/ 65889 w 6334468"/>
                <a:gd name="connsiteY10" fmla="*/ 3726243 h 4539803"/>
                <a:gd name="connsiteX11" fmla="*/ 103989 w 6334468"/>
                <a:gd name="connsiteY11" fmla="*/ 3738943 h 4539803"/>
                <a:gd name="connsiteX12" fmla="*/ 173839 w 6334468"/>
                <a:gd name="connsiteY12" fmla="*/ 3770693 h 4539803"/>
                <a:gd name="connsiteX13" fmla="*/ 250039 w 6334468"/>
                <a:gd name="connsiteY13" fmla="*/ 3827843 h 4539803"/>
                <a:gd name="connsiteX14" fmla="*/ 269089 w 6334468"/>
                <a:gd name="connsiteY14" fmla="*/ 3840543 h 4539803"/>
                <a:gd name="connsiteX15" fmla="*/ 281789 w 6334468"/>
                <a:gd name="connsiteY15" fmla="*/ 3859593 h 4539803"/>
                <a:gd name="connsiteX16" fmla="*/ 301633 w 6334468"/>
                <a:gd name="connsiteY16" fmla="*/ 3876262 h 4539803"/>
                <a:gd name="connsiteX17" fmla="*/ 340527 w 6334468"/>
                <a:gd name="connsiteY17" fmla="*/ 3903250 h 4539803"/>
                <a:gd name="connsiteX18" fmla="*/ 388152 w 6334468"/>
                <a:gd name="connsiteY18" fmla="*/ 3965162 h 4539803"/>
                <a:gd name="connsiteX19" fmla="*/ 375451 w 6334468"/>
                <a:gd name="connsiteY19" fmla="*/ 3997705 h 4539803"/>
                <a:gd name="connsiteX20" fmla="*/ 391688 w 6334468"/>
                <a:gd name="connsiteY20" fmla="*/ 4050095 h 4539803"/>
                <a:gd name="connsiteX21" fmla="*/ 436932 w 6334468"/>
                <a:gd name="connsiteY21" fmla="*/ 4016758 h 4539803"/>
                <a:gd name="connsiteX22" fmla="*/ 479433 w 6334468"/>
                <a:gd name="connsiteY22" fmla="*/ 4036599 h 4539803"/>
                <a:gd name="connsiteX23" fmla="*/ 515945 w 6334468"/>
                <a:gd name="connsiteY23" fmla="*/ 4088193 h 4539803"/>
                <a:gd name="connsiteX24" fmla="*/ 553614 w 6334468"/>
                <a:gd name="connsiteY24" fmla="*/ 4064382 h 4539803"/>
                <a:gd name="connsiteX25" fmla="*/ 585002 w 6334468"/>
                <a:gd name="connsiteY25" fmla="*/ 4059618 h 4539803"/>
                <a:gd name="connsiteX26" fmla="*/ 615958 w 6334468"/>
                <a:gd name="connsiteY26" fmla="*/ 4045330 h 4539803"/>
                <a:gd name="connsiteX27" fmla="*/ 579806 w 6334468"/>
                <a:gd name="connsiteY27" fmla="*/ 4016758 h 4539803"/>
                <a:gd name="connsiteX28" fmla="*/ 573889 w 6334468"/>
                <a:gd name="connsiteY28" fmla="*/ 3962780 h 4539803"/>
                <a:gd name="connsiteX29" fmla="*/ 677076 w 6334468"/>
                <a:gd name="connsiteY29" fmla="*/ 3896899 h 4539803"/>
                <a:gd name="connsiteX30" fmla="*/ 785026 w 6334468"/>
                <a:gd name="connsiteY30" fmla="*/ 3896899 h 4539803"/>
                <a:gd name="connsiteX31" fmla="*/ 890595 w 6334468"/>
                <a:gd name="connsiteY31" fmla="*/ 3945318 h 4539803"/>
                <a:gd name="connsiteX32" fmla="*/ 971558 w 6334468"/>
                <a:gd name="connsiteY32" fmla="*/ 3995324 h 4539803"/>
                <a:gd name="connsiteX33" fmla="*/ 1050139 w 6334468"/>
                <a:gd name="connsiteY33" fmla="*/ 4044537 h 4539803"/>
                <a:gd name="connsiteX34" fmla="*/ 1077127 w 6334468"/>
                <a:gd name="connsiteY34" fmla="*/ 4045330 h 4539803"/>
                <a:gd name="connsiteX35" fmla="*/ 1124751 w 6334468"/>
                <a:gd name="connsiteY35" fmla="*/ 4029455 h 4539803"/>
                <a:gd name="connsiteX36" fmla="*/ 1201745 w 6334468"/>
                <a:gd name="connsiteY36" fmla="*/ 4000881 h 4539803"/>
                <a:gd name="connsiteX37" fmla="*/ 1327157 w 6334468"/>
                <a:gd name="connsiteY37" fmla="*/ 4034218 h 4539803"/>
                <a:gd name="connsiteX38" fmla="*/ 1409708 w 6334468"/>
                <a:gd name="connsiteY38" fmla="*/ 4092956 h 4539803"/>
                <a:gd name="connsiteX39" fmla="*/ 1454952 w 6334468"/>
                <a:gd name="connsiteY39" fmla="*/ 4132643 h 4539803"/>
                <a:gd name="connsiteX40" fmla="*/ 1539883 w 6334468"/>
                <a:gd name="connsiteY40" fmla="*/ 4188206 h 4539803"/>
                <a:gd name="connsiteX41" fmla="*/ 1589095 w 6334468"/>
                <a:gd name="connsiteY41" fmla="*/ 4243768 h 4539803"/>
                <a:gd name="connsiteX42" fmla="*/ 1686726 w 6334468"/>
                <a:gd name="connsiteY42" fmla="*/ 4280281 h 4539803"/>
                <a:gd name="connsiteX43" fmla="*/ 1786738 w 6334468"/>
                <a:gd name="connsiteY43" fmla="*/ 4308062 h 4539803"/>
                <a:gd name="connsiteX44" fmla="*/ 1851033 w 6334468"/>
                <a:gd name="connsiteY44" fmla="*/ 4353305 h 4539803"/>
                <a:gd name="connsiteX45" fmla="*/ 1896276 w 6334468"/>
                <a:gd name="connsiteY45" fmla="*/ 4377912 h 4539803"/>
                <a:gd name="connsiteX46" fmla="*/ 1928820 w 6334468"/>
                <a:gd name="connsiteY46" fmla="*/ 4406487 h 4539803"/>
                <a:gd name="connsiteX47" fmla="*/ 2097889 w 6334468"/>
                <a:gd name="connsiteY47" fmla="*/ 4451730 h 4539803"/>
                <a:gd name="connsiteX48" fmla="*/ 2189964 w 6334468"/>
                <a:gd name="connsiteY48" fmla="*/ 4531105 h 4539803"/>
                <a:gd name="connsiteX49" fmla="*/ 2246682 w 6334468"/>
                <a:gd name="connsiteY49" fmla="*/ 4535870 h 4539803"/>
                <a:gd name="connsiteX50" fmla="*/ 2272876 w 6334468"/>
                <a:gd name="connsiteY50" fmla="*/ 4502532 h 4539803"/>
                <a:gd name="connsiteX51" fmla="*/ 2298708 w 6334468"/>
                <a:gd name="connsiteY51" fmla="*/ 4482687 h 4539803"/>
                <a:gd name="connsiteX52" fmla="*/ 2368557 w 6334468"/>
                <a:gd name="connsiteY52" fmla="*/ 4402518 h 4539803"/>
                <a:gd name="connsiteX53" fmla="*/ 2463808 w 6334468"/>
                <a:gd name="connsiteY53" fmla="*/ 4361243 h 4539803"/>
                <a:gd name="connsiteX54" fmla="*/ 2572913 w 6334468"/>
                <a:gd name="connsiteY54" fmla="*/ 4240596 h 4539803"/>
                <a:gd name="connsiteX55" fmla="*/ 2643989 w 6334468"/>
                <a:gd name="connsiteY55" fmla="*/ 4143756 h 4539803"/>
                <a:gd name="connsiteX56" fmla="*/ 2757495 w 6334468"/>
                <a:gd name="connsiteY56" fmla="*/ 4079462 h 4539803"/>
                <a:gd name="connsiteX57" fmla="*/ 2888464 w 6334468"/>
                <a:gd name="connsiteY57" fmla="*/ 4001674 h 4539803"/>
                <a:gd name="connsiteX58" fmla="*/ 2977364 w 6334468"/>
                <a:gd name="connsiteY58" fmla="*/ 3939762 h 4539803"/>
                <a:gd name="connsiteX59" fmla="*/ 3056739 w 6334468"/>
                <a:gd name="connsiteY59" fmla="*/ 3924681 h 4539803"/>
                <a:gd name="connsiteX60" fmla="*/ 3132939 w 6334468"/>
                <a:gd name="connsiteY60" fmla="*/ 3935793 h 4539803"/>
                <a:gd name="connsiteX61" fmla="*/ 3218664 w 6334468"/>
                <a:gd name="connsiteY61" fmla="*/ 3922299 h 4539803"/>
                <a:gd name="connsiteX62" fmla="*/ 3209139 w 6334468"/>
                <a:gd name="connsiteY62" fmla="*/ 3891343 h 4539803"/>
                <a:gd name="connsiteX63" fmla="*/ 3221839 w 6334468"/>
                <a:gd name="connsiteY63" fmla="*/ 3872293 h 4539803"/>
                <a:gd name="connsiteX64" fmla="*/ 3247239 w 6334468"/>
                <a:gd name="connsiteY64" fmla="*/ 3853243 h 4539803"/>
                <a:gd name="connsiteX65" fmla="*/ 3219457 w 6334468"/>
                <a:gd name="connsiteY65" fmla="*/ 3729418 h 4539803"/>
                <a:gd name="connsiteX66" fmla="*/ 3104364 w 6334468"/>
                <a:gd name="connsiteY66" fmla="*/ 3751643 h 4539803"/>
                <a:gd name="connsiteX67" fmla="*/ 3011857 w 6334468"/>
                <a:gd name="connsiteY67" fmla="*/ 3786570 h 4539803"/>
                <a:gd name="connsiteX68" fmla="*/ 2993239 w 6334468"/>
                <a:gd name="connsiteY68" fmla="*/ 3735768 h 4539803"/>
                <a:gd name="connsiteX69" fmla="*/ 3082139 w 6334468"/>
                <a:gd name="connsiteY69" fmla="*/ 3694493 h 4539803"/>
                <a:gd name="connsiteX70" fmla="*/ 3145639 w 6334468"/>
                <a:gd name="connsiteY70" fmla="*/ 3627818 h 4539803"/>
                <a:gd name="connsiteX71" fmla="*/ 3196439 w 6334468"/>
                <a:gd name="connsiteY71" fmla="*/ 3599243 h 4539803"/>
                <a:gd name="connsiteX72" fmla="*/ 3253589 w 6334468"/>
                <a:gd name="connsiteY72" fmla="*/ 3548443 h 4539803"/>
                <a:gd name="connsiteX73" fmla="*/ 3301214 w 6334468"/>
                <a:gd name="connsiteY73" fmla="*/ 3538918 h 4539803"/>
                <a:gd name="connsiteX74" fmla="*/ 3332964 w 6334468"/>
                <a:gd name="connsiteY74" fmla="*/ 3494468 h 4539803"/>
                <a:gd name="connsiteX75" fmla="*/ 3412339 w 6334468"/>
                <a:gd name="connsiteY75" fmla="*/ 3465893 h 4539803"/>
                <a:gd name="connsiteX76" fmla="*/ 3437739 w 6334468"/>
                <a:gd name="connsiteY76" fmla="*/ 3402393 h 4539803"/>
                <a:gd name="connsiteX77" fmla="*/ 3485364 w 6334468"/>
                <a:gd name="connsiteY77" fmla="*/ 3402393 h 4539803"/>
                <a:gd name="connsiteX78" fmla="*/ 3574264 w 6334468"/>
                <a:gd name="connsiteY78" fmla="*/ 3351593 h 4539803"/>
                <a:gd name="connsiteX79" fmla="*/ 3644114 w 6334468"/>
                <a:gd name="connsiteY79" fmla="*/ 3332543 h 4539803"/>
                <a:gd name="connsiteX80" fmla="*/ 3713964 w 6334468"/>
                <a:gd name="connsiteY80" fmla="*/ 3316668 h 4539803"/>
                <a:gd name="connsiteX81" fmla="*/ 3767939 w 6334468"/>
                <a:gd name="connsiteY81" fmla="*/ 3278568 h 4539803"/>
                <a:gd name="connsiteX82" fmla="*/ 3767939 w 6334468"/>
                <a:gd name="connsiteY82" fmla="*/ 3224593 h 4539803"/>
                <a:gd name="connsiteX83" fmla="*/ 3786557 w 6334468"/>
                <a:gd name="connsiteY83" fmla="*/ 3135695 h 4539803"/>
                <a:gd name="connsiteX84" fmla="*/ 3733014 w 6334468"/>
                <a:gd name="connsiteY84" fmla="*/ 3103943 h 4539803"/>
                <a:gd name="connsiteX85" fmla="*/ 3669514 w 6334468"/>
                <a:gd name="connsiteY85" fmla="*/ 3049968 h 4539803"/>
                <a:gd name="connsiteX86" fmla="*/ 3723489 w 6334468"/>
                <a:gd name="connsiteY86" fmla="*/ 2932493 h 4539803"/>
                <a:gd name="connsiteX87" fmla="*/ 3698089 w 6334468"/>
                <a:gd name="connsiteY87" fmla="*/ 2900743 h 4539803"/>
                <a:gd name="connsiteX88" fmla="*/ 3647289 w 6334468"/>
                <a:gd name="connsiteY88" fmla="*/ 2837243 h 4539803"/>
                <a:gd name="connsiteX89" fmla="*/ 3634589 w 6334468"/>
                <a:gd name="connsiteY89" fmla="*/ 2818193 h 4539803"/>
                <a:gd name="connsiteX90" fmla="*/ 3652051 w 6334468"/>
                <a:gd name="connsiteY90" fmla="*/ 2771362 h 4539803"/>
                <a:gd name="connsiteX91" fmla="*/ 3703646 w 6334468"/>
                <a:gd name="connsiteY91" fmla="*/ 2691194 h 4539803"/>
                <a:gd name="connsiteX92" fmla="*/ 3718726 w 6334468"/>
                <a:gd name="connsiteY92" fmla="*/ 2645949 h 4539803"/>
                <a:gd name="connsiteX93" fmla="*/ 3820326 w 6334468"/>
                <a:gd name="connsiteY93" fmla="*/ 2632456 h 4539803"/>
                <a:gd name="connsiteX94" fmla="*/ 3886208 w 6334468"/>
                <a:gd name="connsiteY94" fmla="*/ 2564193 h 4539803"/>
                <a:gd name="connsiteX95" fmla="*/ 3918320 w 6334468"/>
                <a:gd name="connsiteY95" fmla="*/ 2568958 h 4539803"/>
                <a:gd name="connsiteX96" fmla="*/ 3975902 w 6334468"/>
                <a:gd name="connsiteY96" fmla="*/ 2499900 h 4539803"/>
                <a:gd name="connsiteX97" fmla="*/ 4060833 w 6334468"/>
                <a:gd name="connsiteY97" fmla="*/ 2484818 h 4539803"/>
                <a:gd name="connsiteX98" fmla="*/ 4098933 w 6334468"/>
                <a:gd name="connsiteY98" fmla="*/ 2507837 h 4539803"/>
                <a:gd name="connsiteX99" fmla="*/ 4184658 w 6334468"/>
                <a:gd name="connsiteY99" fmla="*/ 2640392 h 4539803"/>
                <a:gd name="connsiteX100" fmla="*/ 4281496 w 6334468"/>
                <a:gd name="connsiteY100" fmla="*/ 2669761 h 4539803"/>
                <a:gd name="connsiteX101" fmla="*/ 4257683 w 6334468"/>
                <a:gd name="connsiteY101" fmla="*/ 2752312 h 4539803"/>
                <a:gd name="connsiteX102" fmla="*/ 4344995 w 6334468"/>
                <a:gd name="connsiteY102" fmla="*/ 2799143 h 4539803"/>
                <a:gd name="connsiteX103" fmla="*/ 4404527 w 6334468"/>
                <a:gd name="connsiteY103" fmla="*/ 2851530 h 4539803"/>
                <a:gd name="connsiteX104" fmla="*/ 4424370 w 6334468"/>
                <a:gd name="connsiteY104" fmla="*/ 2958687 h 4539803"/>
                <a:gd name="connsiteX105" fmla="*/ 4476758 w 6334468"/>
                <a:gd name="connsiteY105" fmla="*/ 3038856 h 4539803"/>
                <a:gd name="connsiteX106" fmla="*/ 4522795 w 6334468"/>
                <a:gd name="connsiteY106" fmla="*/ 3096005 h 4539803"/>
                <a:gd name="connsiteX107" fmla="*/ 4535857 w 6334468"/>
                <a:gd name="connsiteY107" fmla="*/ 3157920 h 4539803"/>
                <a:gd name="connsiteX108" fmla="*/ 4580307 w 6334468"/>
                <a:gd name="connsiteY108" fmla="*/ 3211895 h 4539803"/>
                <a:gd name="connsiteX109" fmla="*/ 4618407 w 6334468"/>
                <a:gd name="connsiteY109" fmla="*/ 3208720 h 4539803"/>
                <a:gd name="connsiteX110" fmla="*/ 4719646 w 6334468"/>
                <a:gd name="connsiteY110" fmla="*/ 3207924 h 4539803"/>
                <a:gd name="connsiteX111" fmla="*/ 4793464 w 6334468"/>
                <a:gd name="connsiteY111" fmla="*/ 3081718 h 4539803"/>
                <a:gd name="connsiteX112" fmla="*/ 4860139 w 6334468"/>
                <a:gd name="connsiteY112" fmla="*/ 2916618 h 4539803"/>
                <a:gd name="connsiteX113" fmla="*/ 4895064 w 6334468"/>
                <a:gd name="connsiteY113" fmla="*/ 2776918 h 4539803"/>
                <a:gd name="connsiteX114" fmla="*/ 4945864 w 6334468"/>
                <a:gd name="connsiteY114" fmla="*/ 2707068 h 4539803"/>
                <a:gd name="connsiteX115" fmla="*/ 5018889 w 6334468"/>
                <a:gd name="connsiteY115" fmla="*/ 2726118 h 4539803"/>
                <a:gd name="connsiteX116" fmla="*/ 5076039 w 6334468"/>
                <a:gd name="connsiteY116" fmla="*/ 2757868 h 4539803"/>
                <a:gd name="connsiteX117" fmla="*/ 5155414 w 6334468"/>
                <a:gd name="connsiteY117" fmla="*/ 2799143 h 4539803"/>
                <a:gd name="connsiteX118" fmla="*/ 5336389 w 6334468"/>
                <a:gd name="connsiteY118" fmla="*/ 2840418 h 4539803"/>
                <a:gd name="connsiteX119" fmla="*/ 5482007 w 6334468"/>
                <a:gd name="connsiteY119" fmla="*/ 2897570 h 4539803"/>
                <a:gd name="connsiteX120" fmla="*/ 5549114 w 6334468"/>
                <a:gd name="connsiteY120" fmla="*/ 2846768 h 4539803"/>
                <a:gd name="connsiteX121" fmla="*/ 5501489 w 6334468"/>
                <a:gd name="connsiteY121" fmla="*/ 2732468 h 4539803"/>
                <a:gd name="connsiteX122" fmla="*/ 5536414 w 6334468"/>
                <a:gd name="connsiteY122" fmla="*/ 2691193 h 4539803"/>
                <a:gd name="connsiteX123" fmla="*/ 5574082 w 6334468"/>
                <a:gd name="connsiteY123" fmla="*/ 2684845 h 4539803"/>
                <a:gd name="connsiteX124" fmla="*/ 5555032 w 6334468"/>
                <a:gd name="connsiteY124" fmla="*/ 2640395 h 4539803"/>
                <a:gd name="connsiteX125" fmla="*/ 5460214 w 6334468"/>
                <a:gd name="connsiteY125" fmla="*/ 2602293 h 4539803"/>
                <a:gd name="connsiteX126" fmla="*/ 5463389 w 6334468"/>
                <a:gd name="connsiteY126" fmla="*/ 2538793 h 4539803"/>
                <a:gd name="connsiteX127" fmla="*/ 5549114 w 6334468"/>
                <a:gd name="connsiteY127" fmla="*/ 2440368 h 4539803"/>
                <a:gd name="connsiteX128" fmla="*/ 5495139 w 6334468"/>
                <a:gd name="connsiteY128" fmla="*/ 2360993 h 4539803"/>
                <a:gd name="connsiteX129" fmla="*/ 5514189 w 6334468"/>
                <a:gd name="connsiteY129" fmla="*/ 2319718 h 4539803"/>
                <a:gd name="connsiteX130" fmla="*/ 5574514 w 6334468"/>
                <a:gd name="connsiteY130" fmla="*/ 2307018 h 4539803"/>
                <a:gd name="connsiteX131" fmla="*/ 5685639 w 6334468"/>
                <a:gd name="connsiteY131" fmla="*/ 2335593 h 4539803"/>
                <a:gd name="connsiteX132" fmla="*/ 5806289 w 6334468"/>
                <a:gd name="connsiteY132" fmla="*/ 2303843 h 4539803"/>
                <a:gd name="connsiteX133" fmla="*/ 6034889 w 6334468"/>
                <a:gd name="connsiteY133" fmla="*/ 2316543 h 4539803"/>
                <a:gd name="connsiteX134" fmla="*/ 6193639 w 6334468"/>
                <a:gd name="connsiteY134" fmla="*/ 2335593 h 4539803"/>
                <a:gd name="connsiteX135" fmla="*/ 6301589 w 6334468"/>
                <a:gd name="connsiteY135" fmla="*/ 2329243 h 4539803"/>
                <a:gd name="connsiteX136" fmla="*/ 6333339 w 6334468"/>
                <a:gd name="connsiteY136" fmla="*/ 2240343 h 4539803"/>
                <a:gd name="connsiteX137" fmla="*/ 6269839 w 6334468"/>
                <a:gd name="connsiteY137" fmla="*/ 2106993 h 4539803"/>
                <a:gd name="connsiteX138" fmla="*/ 6263489 w 6334468"/>
                <a:gd name="connsiteY138" fmla="*/ 2037143 h 4539803"/>
                <a:gd name="connsiteX139" fmla="*/ 6244439 w 6334468"/>
                <a:gd name="connsiteY139" fmla="*/ 1973643 h 4539803"/>
                <a:gd name="connsiteX140" fmla="*/ 6231739 w 6334468"/>
                <a:gd name="connsiteY140" fmla="*/ 1941893 h 4539803"/>
                <a:gd name="connsiteX141" fmla="*/ 6212689 w 6334468"/>
                <a:gd name="connsiteY141" fmla="*/ 1903793 h 4539803"/>
                <a:gd name="connsiteX142" fmla="*/ 6206339 w 6334468"/>
                <a:gd name="connsiteY142" fmla="*/ 1878393 h 4539803"/>
                <a:gd name="connsiteX143" fmla="*/ 6219039 w 6334468"/>
                <a:gd name="connsiteY143" fmla="*/ 1757743 h 4539803"/>
                <a:gd name="connsiteX144" fmla="*/ 6193639 w 6334468"/>
                <a:gd name="connsiteY144" fmla="*/ 1681543 h 4539803"/>
                <a:gd name="connsiteX145" fmla="*/ 6174589 w 6334468"/>
                <a:gd name="connsiteY145" fmla="*/ 1573593 h 4539803"/>
                <a:gd name="connsiteX146" fmla="*/ 6022189 w 6334468"/>
                <a:gd name="connsiteY146" fmla="*/ 1478343 h 4539803"/>
                <a:gd name="connsiteX147" fmla="*/ 5965039 w 6334468"/>
                <a:gd name="connsiteY147" fmla="*/ 1465643 h 4539803"/>
                <a:gd name="connsiteX148" fmla="*/ 5926939 w 6334468"/>
                <a:gd name="connsiteY148" fmla="*/ 1452943 h 4539803"/>
                <a:gd name="connsiteX149" fmla="*/ 5907889 w 6334468"/>
                <a:gd name="connsiteY149" fmla="*/ 1446593 h 4539803"/>
                <a:gd name="connsiteX150" fmla="*/ 5850739 w 6334468"/>
                <a:gd name="connsiteY150" fmla="*/ 1433893 h 4539803"/>
                <a:gd name="connsiteX151" fmla="*/ 5831689 w 6334468"/>
                <a:gd name="connsiteY151" fmla="*/ 1427543 h 4539803"/>
                <a:gd name="connsiteX152" fmla="*/ 5653889 w 6334468"/>
                <a:gd name="connsiteY152" fmla="*/ 1440243 h 4539803"/>
                <a:gd name="connsiteX153" fmla="*/ 5425289 w 6334468"/>
                <a:gd name="connsiteY153" fmla="*/ 1548193 h 4539803"/>
                <a:gd name="connsiteX154" fmla="*/ 5304639 w 6334468"/>
                <a:gd name="connsiteY154" fmla="*/ 1595818 h 4539803"/>
                <a:gd name="connsiteX155" fmla="*/ 5142714 w 6334468"/>
                <a:gd name="connsiteY155" fmla="*/ 1551368 h 4539803"/>
                <a:gd name="connsiteX156" fmla="*/ 5028414 w 6334468"/>
                <a:gd name="connsiteY156" fmla="*/ 1516443 h 4539803"/>
                <a:gd name="connsiteX157" fmla="*/ 4929557 w 6334468"/>
                <a:gd name="connsiteY157" fmla="*/ 1456120 h 4539803"/>
                <a:gd name="connsiteX158" fmla="*/ 4847007 w 6334468"/>
                <a:gd name="connsiteY158" fmla="*/ 1446595 h 4539803"/>
                <a:gd name="connsiteX159" fmla="*/ 4786682 w 6334468"/>
                <a:gd name="connsiteY159" fmla="*/ 1440245 h 4539803"/>
                <a:gd name="connsiteX160" fmla="*/ 4691864 w 6334468"/>
                <a:gd name="connsiteY160" fmla="*/ 1503743 h 4539803"/>
                <a:gd name="connsiteX161" fmla="*/ 4568039 w 6334468"/>
                <a:gd name="connsiteY161" fmla="*/ 1494218 h 4539803"/>
                <a:gd name="connsiteX162" fmla="*/ 4488664 w 6334468"/>
                <a:gd name="connsiteY162" fmla="*/ 1468818 h 4539803"/>
                <a:gd name="connsiteX163" fmla="*/ 4418814 w 6334468"/>
                <a:gd name="connsiteY163" fmla="*/ 1478343 h 4539803"/>
                <a:gd name="connsiteX164" fmla="*/ 4314039 w 6334468"/>
                <a:gd name="connsiteY164" fmla="*/ 1411668 h 4539803"/>
                <a:gd name="connsiteX165" fmla="*/ 4237839 w 6334468"/>
                <a:gd name="connsiteY165" fmla="*/ 1427543 h 4539803"/>
                <a:gd name="connsiteX166" fmla="*/ 4133064 w 6334468"/>
                <a:gd name="connsiteY166" fmla="*/ 1370393 h 4539803"/>
                <a:gd name="connsiteX167" fmla="*/ 4047339 w 6334468"/>
                <a:gd name="connsiteY167" fmla="*/ 1313243 h 4539803"/>
                <a:gd name="connsiteX168" fmla="*/ 3990189 w 6334468"/>
                <a:gd name="connsiteY168" fmla="*/ 1246568 h 4539803"/>
                <a:gd name="connsiteX169" fmla="*/ 3840964 w 6334468"/>
                <a:gd name="connsiteY169" fmla="*/ 1291018 h 4539803"/>
                <a:gd name="connsiteX170" fmla="*/ 3710789 w 6334468"/>
                <a:gd name="connsiteY170" fmla="*/ 1275143 h 4539803"/>
                <a:gd name="connsiteX171" fmla="*/ 3615539 w 6334468"/>
                <a:gd name="connsiteY171" fmla="*/ 1259268 h 4539803"/>
                <a:gd name="connsiteX172" fmla="*/ 3536164 w 6334468"/>
                <a:gd name="connsiteY172" fmla="*/ 1281493 h 4539803"/>
                <a:gd name="connsiteX173" fmla="*/ 3450439 w 6334468"/>
                <a:gd name="connsiteY173" fmla="*/ 1408493 h 4539803"/>
                <a:gd name="connsiteX174" fmla="*/ 3478582 w 6334468"/>
                <a:gd name="connsiteY174" fmla="*/ 1503745 h 4539803"/>
                <a:gd name="connsiteX175" fmla="*/ 3428214 w 6334468"/>
                <a:gd name="connsiteY175" fmla="*/ 1510093 h 4539803"/>
                <a:gd name="connsiteX176" fmla="*/ 3320264 w 6334468"/>
                <a:gd name="connsiteY176" fmla="*/ 1567243 h 4539803"/>
                <a:gd name="connsiteX177" fmla="*/ 3244064 w 6334468"/>
                <a:gd name="connsiteY177" fmla="*/ 1525968 h 4539803"/>
                <a:gd name="connsiteX178" fmla="*/ 3193264 w 6334468"/>
                <a:gd name="connsiteY178" fmla="*/ 1481518 h 4539803"/>
                <a:gd name="connsiteX179" fmla="*/ 3139289 w 6334468"/>
                <a:gd name="connsiteY179" fmla="*/ 1433893 h 4539803"/>
                <a:gd name="connsiteX180" fmla="*/ 3120239 w 6334468"/>
                <a:gd name="connsiteY180" fmla="*/ 1414843 h 4539803"/>
                <a:gd name="connsiteX181" fmla="*/ 3113889 w 6334468"/>
                <a:gd name="connsiteY181" fmla="*/ 1443418 h 4539803"/>
                <a:gd name="connsiteX182" fmla="*/ 3091664 w 6334468"/>
                <a:gd name="connsiteY182" fmla="*/ 1418018 h 4539803"/>
                <a:gd name="connsiteX183" fmla="*/ 3056739 w 6334468"/>
                <a:gd name="connsiteY183" fmla="*/ 1398968 h 4539803"/>
                <a:gd name="connsiteX184" fmla="*/ 3040864 w 6334468"/>
                <a:gd name="connsiteY184" fmla="*/ 1364043 h 4539803"/>
                <a:gd name="connsiteX185" fmla="*/ 3005939 w 6334468"/>
                <a:gd name="connsiteY185" fmla="*/ 1325943 h 4539803"/>
                <a:gd name="connsiteX186" fmla="*/ 2980539 w 6334468"/>
                <a:gd name="connsiteY186" fmla="*/ 1275143 h 4539803"/>
                <a:gd name="connsiteX187" fmla="*/ 2993239 w 6334468"/>
                <a:gd name="connsiteY187" fmla="*/ 1237043 h 4539803"/>
                <a:gd name="connsiteX188" fmla="*/ 2974189 w 6334468"/>
                <a:gd name="connsiteY188" fmla="*/ 1217993 h 4539803"/>
                <a:gd name="connsiteX189" fmla="*/ 2948789 w 6334468"/>
                <a:gd name="connsiteY189" fmla="*/ 1198943 h 4539803"/>
                <a:gd name="connsiteX190" fmla="*/ 2929739 w 6334468"/>
                <a:gd name="connsiteY190" fmla="*/ 1173543 h 4539803"/>
                <a:gd name="connsiteX191" fmla="*/ 2897989 w 6334468"/>
                <a:gd name="connsiteY191" fmla="*/ 1170368 h 4539803"/>
                <a:gd name="connsiteX192" fmla="*/ 2824964 w 6334468"/>
                <a:gd name="connsiteY192" fmla="*/ 1106868 h 4539803"/>
                <a:gd name="connsiteX193" fmla="*/ 2786864 w 6334468"/>
                <a:gd name="connsiteY193" fmla="*/ 1090993 h 4539803"/>
                <a:gd name="connsiteX194" fmla="*/ 2748764 w 6334468"/>
                <a:gd name="connsiteY194" fmla="*/ 1056068 h 4539803"/>
                <a:gd name="connsiteX195" fmla="*/ 2764639 w 6334468"/>
                <a:gd name="connsiteY195" fmla="*/ 1008443 h 4539803"/>
                <a:gd name="connsiteX196" fmla="*/ 2720189 w 6334468"/>
                <a:gd name="connsiteY196" fmla="*/ 970343 h 4539803"/>
                <a:gd name="connsiteX197" fmla="*/ 2682089 w 6334468"/>
                <a:gd name="connsiteY197" fmla="*/ 932243 h 4539803"/>
                <a:gd name="connsiteX198" fmla="*/ 2663039 w 6334468"/>
                <a:gd name="connsiteY198" fmla="*/ 919543 h 4539803"/>
                <a:gd name="connsiteX199" fmla="*/ 2618589 w 6334468"/>
                <a:gd name="connsiteY199" fmla="*/ 875093 h 4539803"/>
                <a:gd name="connsiteX200" fmla="*/ 2593189 w 6334468"/>
                <a:gd name="connsiteY200" fmla="*/ 836993 h 4539803"/>
                <a:gd name="connsiteX201" fmla="*/ 2561439 w 6334468"/>
                <a:gd name="connsiteY201" fmla="*/ 805243 h 4539803"/>
                <a:gd name="connsiteX202" fmla="*/ 2548739 w 6334468"/>
                <a:gd name="connsiteY202" fmla="*/ 786193 h 4539803"/>
                <a:gd name="connsiteX203" fmla="*/ 2485239 w 6334468"/>
                <a:gd name="connsiteY203" fmla="*/ 748093 h 4539803"/>
                <a:gd name="connsiteX204" fmla="*/ 2466189 w 6334468"/>
                <a:gd name="connsiteY204" fmla="*/ 729043 h 4539803"/>
                <a:gd name="connsiteX205" fmla="*/ 2415389 w 6334468"/>
                <a:gd name="connsiteY205" fmla="*/ 697293 h 4539803"/>
                <a:gd name="connsiteX206" fmla="*/ 2339189 w 6334468"/>
                <a:gd name="connsiteY206" fmla="*/ 646493 h 4539803"/>
                <a:gd name="connsiteX207" fmla="*/ 2294739 w 6334468"/>
                <a:gd name="connsiteY207" fmla="*/ 589343 h 4539803"/>
                <a:gd name="connsiteX208" fmla="*/ 2256639 w 6334468"/>
                <a:gd name="connsiteY208" fmla="*/ 551243 h 4539803"/>
                <a:gd name="connsiteX209" fmla="*/ 2231239 w 6334468"/>
                <a:gd name="connsiteY209" fmla="*/ 500443 h 4539803"/>
                <a:gd name="connsiteX210" fmla="*/ 2186789 w 6334468"/>
                <a:gd name="connsiteY210" fmla="*/ 354393 h 4539803"/>
                <a:gd name="connsiteX211" fmla="*/ 2174089 w 6334468"/>
                <a:gd name="connsiteY211" fmla="*/ 335343 h 4539803"/>
                <a:gd name="connsiteX212" fmla="*/ 2167739 w 6334468"/>
                <a:gd name="connsiteY212" fmla="*/ 316293 h 4539803"/>
                <a:gd name="connsiteX213" fmla="*/ 2142339 w 6334468"/>
                <a:gd name="connsiteY213" fmla="*/ 278193 h 4539803"/>
                <a:gd name="connsiteX214" fmla="*/ 2085189 w 6334468"/>
                <a:gd name="connsiteY214" fmla="*/ 138493 h 4539803"/>
                <a:gd name="connsiteX215" fmla="*/ 2059789 w 6334468"/>
                <a:gd name="connsiteY215" fmla="*/ 100393 h 4539803"/>
                <a:gd name="connsiteX216" fmla="*/ 2034389 w 6334468"/>
                <a:gd name="connsiteY216" fmla="*/ 94043 h 4539803"/>
                <a:gd name="connsiteX217" fmla="*/ 1964539 w 6334468"/>
                <a:gd name="connsiteY217" fmla="*/ 62293 h 4539803"/>
                <a:gd name="connsiteX218" fmla="*/ 1945489 w 6334468"/>
                <a:gd name="connsiteY218" fmla="*/ 49593 h 4539803"/>
                <a:gd name="connsiteX219" fmla="*/ 1647039 w 6334468"/>
                <a:gd name="connsiteY219" fmla="*/ 30543 h 4539803"/>
                <a:gd name="connsiteX220" fmla="*/ 726289 w 6334468"/>
                <a:gd name="connsiteY220" fmla="*/ 17843 h 4539803"/>
                <a:gd name="connsiteX221" fmla="*/ 465939 w 6334468"/>
                <a:gd name="connsiteY221" fmla="*/ 5143 h 4539803"/>
                <a:gd name="connsiteX222" fmla="*/ 300839 w 6334468"/>
                <a:gd name="connsiteY222" fmla="*/ 78962 h 4539803"/>
                <a:gd name="connsiteX223" fmla="*/ 97639 w 6334468"/>
                <a:gd name="connsiteY223" fmla="*/ 83725 h 4539803"/>
                <a:gd name="connsiteX224" fmla="*/ 6358 w 6334468"/>
                <a:gd name="connsiteY224" fmla="*/ 101981 h 4539803"/>
                <a:gd name="connsiteX225" fmla="*/ 6358 w 6334468"/>
                <a:gd name="connsiteY225" fmla="*/ 242474 h 4539803"/>
                <a:gd name="connsiteX226" fmla="*/ 9532 w 6334468"/>
                <a:gd name="connsiteY226" fmla="*/ 463136 h 4539803"/>
                <a:gd name="connsiteX0" fmla="*/ 3183 w 6334468"/>
                <a:gd name="connsiteY0" fmla="*/ 450313 h 4524598"/>
                <a:gd name="connsiteX1" fmla="*/ 3977 w 6334468"/>
                <a:gd name="connsiteY1" fmla="*/ 917038 h 4524598"/>
                <a:gd name="connsiteX2" fmla="*/ 7 w 6334468"/>
                <a:gd name="connsiteY2" fmla="*/ 1312325 h 4524598"/>
                <a:gd name="connsiteX3" fmla="*/ 3545 w 6334468"/>
                <a:gd name="connsiteY3" fmla="*/ 1617921 h 4524598"/>
                <a:gd name="connsiteX4" fmla="*/ 2389 w 6334468"/>
                <a:gd name="connsiteY4" fmla="*/ 1837788 h 4524598"/>
                <a:gd name="connsiteX5" fmla="*/ 8 w 6334468"/>
                <a:gd name="connsiteY5" fmla="*/ 2642651 h 4524598"/>
                <a:gd name="connsiteX6" fmla="*/ 1595 w 6334468"/>
                <a:gd name="connsiteY6" fmla="*/ 2879188 h 4524598"/>
                <a:gd name="connsiteX7" fmla="*/ 801 w 6334468"/>
                <a:gd name="connsiteY7" fmla="*/ 3120488 h 4524598"/>
                <a:gd name="connsiteX8" fmla="*/ 2389 w 6334468"/>
                <a:gd name="connsiteY8" fmla="*/ 3658651 h 4524598"/>
                <a:gd name="connsiteX9" fmla="*/ 32551 w 6334468"/>
                <a:gd name="connsiteY9" fmla="*/ 3681669 h 4524598"/>
                <a:gd name="connsiteX10" fmla="*/ 65889 w 6334468"/>
                <a:gd name="connsiteY10" fmla="*/ 3711038 h 4524598"/>
                <a:gd name="connsiteX11" fmla="*/ 103989 w 6334468"/>
                <a:gd name="connsiteY11" fmla="*/ 3723738 h 4524598"/>
                <a:gd name="connsiteX12" fmla="*/ 173839 w 6334468"/>
                <a:gd name="connsiteY12" fmla="*/ 3755488 h 4524598"/>
                <a:gd name="connsiteX13" fmla="*/ 250039 w 6334468"/>
                <a:gd name="connsiteY13" fmla="*/ 3812638 h 4524598"/>
                <a:gd name="connsiteX14" fmla="*/ 269089 w 6334468"/>
                <a:gd name="connsiteY14" fmla="*/ 3825338 h 4524598"/>
                <a:gd name="connsiteX15" fmla="*/ 281789 w 6334468"/>
                <a:gd name="connsiteY15" fmla="*/ 3844388 h 4524598"/>
                <a:gd name="connsiteX16" fmla="*/ 301633 w 6334468"/>
                <a:gd name="connsiteY16" fmla="*/ 3861057 h 4524598"/>
                <a:gd name="connsiteX17" fmla="*/ 340527 w 6334468"/>
                <a:gd name="connsiteY17" fmla="*/ 3888045 h 4524598"/>
                <a:gd name="connsiteX18" fmla="*/ 388152 w 6334468"/>
                <a:gd name="connsiteY18" fmla="*/ 3949957 h 4524598"/>
                <a:gd name="connsiteX19" fmla="*/ 375451 w 6334468"/>
                <a:gd name="connsiteY19" fmla="*/ 3982500 h 4524598"/>
                <a:gd name="connsiteX20" fmla="*/ 391688 w 6334468"/>
                <a:gd name="connsiteY20" fmla="*/ 4034890 h 4524598"/>
                <a:gd name="connsiteX21" fmla="*/ 436932 w 6334468"/>
                <a:gd name="connsiteY21" fmla="*/ 4001553 h 4524598"/>
                <a:gd name="connsiteX22" fmla="*/ 479433 w 6334468"/>
                <a:gd name="connsiteY22" fmla="*/ 4021394 h 4524598"/>
                <a:gd name="connsiteX23" fmla="*/ 515945 w 6334468"/>
                <a:gd name="connsiteY23" fmla="*/ 4072988 h 4524598"/>
                <a:gd name="connsiteX24" fmla="*/ 553614 w 6334468"/>
                <a:gd name="connsiteY24" fmla="*/ 4049177 h 4524598"/>
                <a:gd name="connsiteX25" fmla="*/ 585002 w 6334468"/>
                <a:gd name="connsiteY25" fmla="*/ 4044413 h 4524598"/>
                <a:gd name="connsiteX26" fmla="*/ 615958 w 6334468"/>
                <a:gd name="connsiteY26" fmla="*/ 4030125 h 4524598"/>
                <a:gd name="connsiteX27" fmla="*/ 579806 w 6334468"/>
                <a:gd name="connsiteY27" fmla="*/ 4001553 h 4524598"/>
                <a:gd name="connsiteX28" fmla="*/ 573889 w 6334468"/>
                <a:gd name="connsiteY28" fmla="*/ 3947575 h 4524598"/>
                <a:gd name="connsiteX29" fmla="*/ 677076 w 6334468"/>
                <a:gd name="connsiteY29" fmla="*/ 3881694 h 4524598"/>
                <a:gd name="connsiteX30" fmla="*/ 785026 w 6334468"/>
                <a:gd name="connsiteY30" fmla="*/ 3881694 h 4524598"/>
                <a:gd name="connsiteX31" fmla="*/ 890595 w 6334468"/>
                <a:gd name="connsiteY31" fmla="*/ 3930113 h 4524598"/>
                <a:gd name="connsiteX32" fmla="*/ 971558 w 6334468"/>
                <a:gd name="connsiteY32" fmla="*/ 3980119 h 4524598"/>
                <a:gd name="connsiteX33" fmla="*/ 1050139 w 6334468"/>
                <a:gd name="connsiteY33" fmla="*/ 4029332 h 4524598"/>
                <a:gd name="connsiteX34" fmla="*/ 1077127 w 6334468"/>
                <a:gd name="connsiteY34" fmla="*/ 4030125 h 4524598"/>
                <a:gd name="connsiteX35" fmla="*/ 1124751 w 6334468"/>
                <a:gd name="connsiteY35" fmla="*/ 4014250 h 4524598"/>
                <a:gd name="connsiteX36" fmla="*/ 1201745 w 6334468"/>
                <a:gd name="connsiteY36" fmla="*/ 3985676 h 4524598"/>
                <a:gd name="connsiteX37" fmla="*/ 1327157 w 6334468"/>
                <a:gd name="connsiteY37" fmla="*/ 4019013 h 4524598"/>
                <a:gd name="connsiteX38" fmla="*/ 1409708 w 6334468"/>
                <a:gd name="connsiteY38" fmla="*/ 4077751 h 4524598"/>
                <a:gd name="connsiteX39" fmla="*/ 1454952 w 6334468"/>
                <a:gd name="connsiteY39" fmla="*/ 4117438 h 4524598"/>
                <a:gd name="connsiteX40" fmla="*/ 1539883 w 6334468"/>
                <a:gd name="connsiteY40" fmla="*/ 4173001 h 4524598"/>
                <a:gd name="connsiteX41" fmla="*/ 1589095 w 6334468"/>
                <a:gd name="connsiteY41" fmla="*/ 4228563 h 4524598"/>
                <a:gd name="connsiteX42" fmla="*/ 1686726 w 6334468"/>
                <a:gd name="connsiteY42" fmla="*/ 4265076 h 4524598"/>
                <a:gd name="connsiteX43" fmla="*/ 1786738 w 6334468"/>
                <a:gd name="connsiteY43" fmla="*/ 4292857 h 4524598"/>
                <a:gd name="connsiteX44" fmla="*/ 1851033 w 6334468"/>
                <a:gd name="connsiteY44" fmla="*/ 4338100 h 4524598"/>
                <a:gd name="connsiteX45" fmla="*/ 1896276 w 6334468"/>
                <a:gd name="connsiteY45" fmla="*/ 4362707 h 4524598"/>
                <a:gd name="connsiteX46" fmla="*/ 1928820 w 6334468"/>
                <a:gd name="connsiteY46" fmla="*/ 4391282 h 4524598"/>
                <a:gd name="connsiteX47" fmla="*/ 2097889 w 6334468"/>
                <a:gd name="connsiteY47" fmla="*/ 4436525 h 4524598"/>
                <a:gd name="connsiteX48" fmla="*/ 2189964 w 6334468"/>
                <a:gd name="connsiteY48" fmla="*/ 4515900 h 4524598"/>
                <a:gd name="connsiteX49" fmla="*/ 2246682 w 6334468"/>
                <a:gd name="connsiteY49" fmla="*/ 4520665 h 4524598"/>
                <a:gd name="connsiteX50" fmla="*/ 2272876 w 6334468"/>
                <a:gd name="connsiteY50" fmla="*/ 4487327 h 4524598"/>
                <a:gd name="connsiteX51" fmla="*/ 2298708 w 6334468"/>
                <a:gd name="connsiteY51" fmla="*/ 4467482 h 4524598"/>
                <a:gd name="connsiteX52" fmla="*/ 2368557 w 6334468"/>
                <a:gd name="connsiteY52" fmla="*/ 4387313 h 4524598"/>
                <a:gd name="connsiteX53" fmla="*/ 2463808 w 6334468"/>
                <a:gd name="connsiteY53" fmla="*/ 4346038 h 4524598"/>
                <a:gd name="connsiteX54" fmla="*/ 2572913 w 6334468"/>
                <a:gd name="connsiteY54" fmla="*/ 4225391 h 4524598"/>
                <a:gd name="connsiteX55" fmla="*/ 2643989 w 6334468"/>
                <a:gd name="connsiteY55" fmla="*/ 4128551 h 4524598"/>
                <a:gd name="connsiteX56" fmla="*/ 2757495 w 6334468"/>
                <a:gd name="connsiteY56" fmla="*/ 4064257 h 4524598"/>
                <a:gd name="connsiteX57" fmla="*/ 2888464 w 6334468"/>
                <a:gd name="connsiteY57" fmla="*/ 3986469 h 4524598"/>
                <a:gd name="connsiteX58" fmla="*/ 2977364 w 6334468"/>
                <a:gd name="connsiteY58" fmla="*/ 3924557 h 4524598"/>
                <a:gd name="connsiteX59" fmla="*/ 3056739 w 6334468"/>
                <a:gd name="connsiteY59" fmla="*/ 3909476 h 4524598"/>
                <a:gd name="connsiteX60" fmla="*/ 3132939 w 6334468"/>
                <a:gd name="connsiteY60" fmla="*/ 3920588 h 4524598"/>
                <a:gd name="connsiteX61" fmla="*/ 3218664 w 6334468"/>
                <a:gd name="connsiteY61" fmla="*/ 3907094 h 4524598"/>
                <a:gd name="connsiteX62" fmla="*/ 3209139 w 6334468"/>
                <a:gd name="connsiteY62" fmla="*/ 3876138 h 4524598"/>
                <a:gd name="connsiteX63" fmla="*/ 3221839 w 6334468"/>
                <a:gd name="connsiteY63" fmla="*/ 3857088 h 4524598"/>
                <a:gd name="connsiteX64" fmla="*/ 3247239 w 6334468"/>
                <a:gd name="connsiteY64" fmla="*/ 3838038 h 4524598"/>
                <a:gd name="connsiteX65" fmla="*/ 3219457 w 6334468"/>
                <a:gd name="connsiteY65" fmla="*/ 3714213 h 4524598"/>
                <a:gd name="connsiteX66" fmla="*/ 3104364 w 6334468"/>
                <a:gd name="connsiteY66" fmla="*/ 3736438 h 4524598"/>
                <a:gd name="connsiteX67" fmla="*/ 3011857 w 6334468"/>
                <a:gd name="connsiteY67" fmla="*/ 3771365 h 4524598"/>
                <a:gd name="connsiteX68" fmla="*/ 2993239 w 6334468"/>
                <a:gd name="connsiteY68" fmla="*/ 3720563 h 4524598"/>
                <a:gd name="connsiteX69" fmla="*/ 3082139 w 6334468"/>
                <a:gd name="connsiteY69" fmla="*/ 3679288 h 4524598"/>
                <a:gd name="connsiteX70" fmla="*/ 3145639 w 6334468"/>
                <a:gd name="connsiteY70" fmla="*/ 3612613 h 4524598"/>
                <a:gd name="connsiteX71" fmla="*/ 3196439 w 6334468"/>
                <a:gd name="connsiteY71" fmla="*/ 3584038 h 4524598"/>
                <a:gd name="connsiteX72" fmla="*/ 3253589 w 6334468"/>
                <a:gd name="connsiteY72" fmla="*/ 3533238 h 4524598"/>
                <a:gd name="connsiteX73" fmla="*/ 3301214 w 6334468"/>
                <a:gd name="connsiteY73" fmla="*/ 3523713 h 4524598"/>
                <a:gd name="connsiteX74" fmla="*/ 3332964 w 6334468"/>
                <a:gd name="connsiteY74" fmla="*/ 3479263 h 4524598"/>
                <a:gd name="connsiteX75" fmla="*/ 3412339 w 6334468"/>
                <a:gd name="connsiteY75" fmla="*/ 3450688 h 4524598"/>
                <a:gd name="connsiteX76" fmla="*/ 3437739 w 6334468"/>
                <a:gd name="connsiteY76" fmla="*/ 3387188 h 4524598"/>
                <a:gd name="connsiteX77" fmla="*/ 3485364 w 6334468"/>
                <a:gd name="connsiteY77" fmla="*/ 3387188 h 4524598"/>
                <a:gd name="connsiteX78" fmla="*/ 3574264 w 6334468"/>
                <a:gd name="connsiteY78" fmla="*/ 3336388 h 4524598"/>
                <a:gd name="connsiteX79" fmla="*/ 3644114 w 6334468"/>
                <a:gd name="connsiteY79" fmla="*/ 3317338 h 4524598"/>
                <a:gd name="connsiteX80" fmla="*/ 3713964 w 6334468"/>
                <a:gd name="connsiteY80" fmla="*/ 3301463 h 4524598"/>
                <a:gd name="connsiteX81" fmla="*/ 3767939 w 6334468"/>
                <a:gd name="connsiteY81" fmla="*/ 3263363 h 4524598"/>
                <a:gd name="connsiteX82" fmla="*/ 3767939 w 6334468"/>
                <a:gd name="connsiteY82" fmla="*/ 3209388 h 4524598"/>
                <a:gd name="connsiteX83" fmla="*/ 3786557 w 6334468"/>
                <a:gd name="connsiteY83" fmla="*/ 3120490 h 4524598"/>
                <a:gd name="connsiteX84" fmla="*/ 3733014 w 6334468"/>
                <a:gd name="connsiteY84" fmla="*/ 3088738 h 4524598"/>
                <a:gd name="connsiteX85" fmla="*/ 3669514 w 6334468"/>
                <a:gd name="connsiteY85" fmla="*/ 3034763 h 4524598"/>
                <a:gd name="connsiteX86" fmla="*/ 3723489 w 6334468"/>
                <a:gd name="connsiteY86" fmla="*/ 2917288 h 4524598"/>
                <a:gd name="connsiteX87" fmla="*/ 3698089 w 6334468"/>
                <a:gd name="connsiteY87" fmla="*/ 2885538 h 4524598"/>
                <a:gd name="connsiteX88" fmla="*/ 3647289 w 6334468"/>
                <a:gd name="connsiteY88" fmla="*/ 2822038 h 4524598"/>
                <a:gd name="connsiteX89" fmla="*/ 3634589 w 6334468"/>
                <a:gd name="connsiteY89" fmla="*/ 2802988 h 4524598"/>
                <a:gd name="connsiteX90" fmla="*/ 3652051 w 6334468"/>
                <a:gd name="connsiteY90" fmla="*/ 2756157 h 4524598"/>
                <a:gd name="connsiteX91" fmla="*/ 3703646 w 6334468"/>
                <a:gd name="connsiteY91" fmla="*/ 2675989 h 4524598"/>
                <a:gd name="connsiteX92" fmla="*/ 3718726 w 6334468"/>
                <a:gd name="connsiteY92" fmla="*/ 2630744 h 4524598"/>
                <a:gd name="connsiteX93" fmla="*/ 3820326 w 6334468"/>
                <a:gd name="connsiteY93" fmla="*/ 2617251 h 4524598"/>
                <a:gd name="connsiteX94" fmla="*/ 3886208 w 6334468"/>
                <a:gd name="connsiteY94" fmla="*/ 2548988 h 4524598"/>
                <a:gd name="connsiteX95" fmla="*/ 3918320 w 6334468"/>
                <a:gd name="connsiteY95" fmla="*/ 2553753 h 4524598"/>
                <a:gd name="connsiteX96" fmla="*/ 3975902 w 6334468"/>
                <a:gd name="connsiteY96" fmla="*/ 2484695 h 4524598"/>
                <a:gd name="connsiteX97" fmla="*/ 4060833 w 6334468"/>
                <a:gd name="connsiteY97" fmla="*/ 2469613 h 4524598"/>
                <a:gd name="connsiteX98" fmla="*/ 4098933 w 6334468"/>
                <a:gd name="connsiteY98" fmla="*/ 2492632 h 4524598"/>
                <a:gd name="connsiteX99" fmla="*/ 4184658 w 6334468"/>
                <a:gd name="connsiteY99" fmla="*/ 2625187 h 4524598"/>
                <a:gd name="connsiteX100" fmla="*/ 4281496 w 6334468"/>
                <a:gd name="connsiteY100" fmla="*/ 2654556 h 4524598"/>
                <a:gd name="connsiteX101" fmla="*/ 4257683 w 6334468"/>
                <a:gd name="connsiteY101" fmla="*/ 2737107 h 4524598"/>
                <a:gd name="connsiteX102" fmla="*/ 4344995 w 6334468"/>
                <a:gd name="connsiteY102" fmla="*/ 2783938 h 4524598"/>
                <a:gd name="connsiteX103" fmla="*/ 4404527 w 6334468"/>
                <a:gd name="connsiteY103" fmla="*/ 2836325 h 4524598"/>
                <a:gd name="connsiteX104" fmla="*/ 4424370 w 6334468"/>
                <a:gd name="connsiteY104" fmla="*/ 2943482 h 4524598"/>
                <a:gd name="connsiteX105" fmla="*/ 4476758 w 6334468"/>
                <a:gd name="connsiteY105" fmla="*/ 3023651 h 4524598"/>
                <a:gd name="connsiteX106" fmla="*/ 4522795 w 6334468"/>
                <a:gd name="connsiteY106" fmla="*/ 3080800 h 4524598"/>
                <a:gd name="connsiteX107" fmla="*/ 4535857 w 6334468"/>
                <a:gd name="connsiteY107" fmla="*/ 3142715 h 4524598"/>
                <a:gd name="connsiteX108" fmla="*/ 4580307 w 6334468"/>
                <a:gd name="connsiteY108" fmla="*/ 3196690 h 4524598"/>
                <a:gd name="connsiteX109" fmla="*/ 4618407 w 6334468"/>
                <a:gd name="connsiteY109" fmla="*/ 3193515 h 4524598"/>
                <a:gd name="connsiteX110" fmla="*/ 4719646 w 6334468"/>
                <a:gd name="connsiteY110" fmla="*/ 3192719 h 4524598"/>
                <a:gd name="connsiteX111" fmla="*/ 4793464 w 6334468"/>
                <a:gd name="connsiteY111" fmla="*/ 3066513 h 4524598"/>
                <a:gd name="connsiteX112" fmla="*/ 4860139 w 6334468"/>
                <a:gd name="connsiteY112" fmla="*/ 2901413 h 4524598"/>
                <a:gd name="connsiteX113" fmla="*/ 4895064 w 6334468"/>
                <a:gd name="connsiteY113" fmla="*/ 2761713 h 4524598"/>
                <a:gd name="connsiteX114" fmla="*/ 4945864 w 6334468"/>
                <a:gd name="connsiteY114" fmla="*/ 2691863 h 4524598"/>
                <a:gd name="connsiteX115" fmla="*/ 5018889 w 6334468"/>
                <a:gd name="connsiteY115" fmla="*/ 2710913 h 4524598"/>
                <a:gd name="connsiteX116" fmla="*/ 5076039 w 6334468"/>
                <a:gd name="connsiteY116" fmla="*/ 2742663 h 4524598"/>
                <a:gd name="connsiteX117" fmla="*/ 5155414 w 6334468"/>
                <a:gd name="connsiteY117" fmla="*/ 2783938 h 4524598"/>
                <a:gd name="connsiteX118" fmla="*/ 5336389 w 6334468"/>
                <a:gd name="connsiteY118" fmla="*/ 2825213 h 4524598"/>
                <a:gd name="connsiteX119" fmla="*/ 5482007 w 6334468"/>
                <a:gd name="connsiteY119" fmla="*/ 2882365 h 4524598"/>
                <a:gd name="connsiteX120" fmla="*/ 5549114 w 6334468"/>
                <a:gd name="connsiteY120" fmla="*/ 2831563 h 4524598"/>
                <a:gd name="connsiteX121" fmla="*/ 5501489 w 6334468"/>
                <a:gd name="connsiteY121" fmla="*/ 2717263 h 4524598"/>
                <a:gd name="connsiteX122" fmla="*/ 5536414 w 6334468"/>
                <a:gd name="connsiteY122" fmla="*/ 2675988 h 4524598"/>
                <a:gd name="connsiteX123" fmla="*/ 5574082 w 6334468"/>
                <a:gd name="connsiteY123" fmla="*/ 2669640 h 4524598"/>
                <a:gd name="connsiteX124" fmla="*/ 5555032 w 6334468"/>
                <a:gd name="connsiteY124" fmla="*/ 2625190 h 4524598"/>
                <a:gd name="connsiteX125" fmla="*/ 5460214 w 6334468"/>
                <a:gd name="connsiteY125" fmla="*/ 2587088 h 4524598"/>
                <a:gd name="connsiteX126" fmla="*/ 5463389 w 6334468"/>
                <a:gd name="connsiteY126" fmla="*/ 2523588 h 4524598"/>
                <a:gd name="connsiteX127" fmla="*/ 5549114 w 6334468"/>
                <a:gd name="connsiteY127" fmla="*/ 2425163 h 4524598"/>
                <a:gd name="connsiteX128" fmla="*/ 5495139 w 6334468"/>
                <a:gd name="connsiteY128" fmla="*/ 2345788 h 4524598"/>
                <a:gd name="connsiteX129" fmla="*/ 5514189 w 6334468"/>
                <a:gd name="connsiteY129" fmla="*/ 2304513 h 4524598"/>
                <a:gd name="connsiteX130" fmla="*/ 5574514 w 6334468"/>
                <a:gd name="connsiteY130" fmla="*/ 2291813 h 4524598"/>
                <a:gd name="connsiteX131" fmla="*/ 5685639 w 6334468"/>
                <a:gd name="connsiteY131" fmla="*/ 2320388 h 4524598"/>
                <a:gd name="connsiteX132" fmla="*/ 5806289 w 6334468"/>
                <a:gd name="connsiteY132" fmla="*/ 2288638 h 4524598"/>
                <a:gd name="connsiteX133" fmla="*/ 6034889 w 6334468"/>
                <a:gd name="connsiteY133" fmla="*/ 2301338 h 4524598"/>
                <a:gd name="connsiteX134" fmla="*/ 6193639 w 6334468"/>
                <a:gd name="connsiteY134" fmla="*/ 2320388 h 4524598"/>
                <a:gd name="connsiteX135" fmla="*/ 6301589 w 6334468"/>
                <a:gd name="connsiteY135" fmla="*/ 2314038 h 4524598"/>
                <a:gd name="connsiteX136" fmla="*/ 6333339 w 6334468"/>
                <a:gd name="connsiteY136" fmla="*/ 2225138 h 4524598"/>
                <a:gd name="connsiteX137" fmla="*/ 6269839 w 6334468"/>
                <a:gd name="connsiteY137" fmla="*/ 2091788 h 4524598"/>
                <a:gd name="connsiteX138" fmla="*/ 6263489 w 6334468"/>
                <a:gd name="connsiteY138" fmla="*/ 2021938 h 4524598"/>
                <a:gd name="connsiteX139" fmla="*/ 6244439 w 6334468"/>
                <a:gd name="connsiteY139" fmla="*/ 1958438 h 4524598"/>
                <a:gd name="connsiteX140" fmla="*/ 6231739 w 6334468"/>
                <a:gd name="connsiteY140" fmla="*/ 1926688 h 4524598"/>
                <a:gd name="connsiteX141" fmla="*/ 6212689 w 6334468"/>
                <a:gd name="connsiteY141" fmla="*/ 1888588 h 4524598"/>
                <a:gd name="connsiteX142" fmla="*/ 6206339 w 6334468"/>
                <a:gd name="connsiteY142" fmla="*/ 1863188 h 4524598"/>
                <a:gd name="connsiteX143" fmla="*/ 6219039 w 6334468"/>
                <a:gd name="connsiteY143" fmla="*/ 1742538 h 4524598"/>
                <a:gd name="connsiteX144" fmla="*/ 6193639 w 6334468"/>
                <a:gd name="connsiteY144" fmla="*/ 1666338 h 4524598"/>
                <a:gd name="connsiteX145" fmla="*/ 6174589 w 6334468"/>
                <a:gd name="connsiteY145" fmla="*/ 1558388 h 4524598"/>
                <a:gd name="connsiteX146" fmla="*/ 6022189 w 6334468"/>
                <a:gd name="connsiteY146" fmla="*/ 1463138 h 4524598"/>
                <a:gd name="connsiteX147" fmla="*/ 5965039 w 6334468"/>
                <a:gd name="connsiteY147" fmla="*/ 1450438 h 4524598"/>
                <a:gd name="connsiteX148" fmla="*/ 5926939 w 6334468"/>
                <a:gd name="connsiteY148" fmla="*/ 1437738 h 4524598"/>
                <a:gd name="connsiteX149" fmla="*/ 5907889 w 6334468"/>
                <a:gd name="connsiteY149" fmla="*/ 1431388 h 4524598"/>
                <a:gd name="connsiteX150" fmla="*/ 5850739 w 6334468"/>
                <a:gd name="connsiteY150" fmla="*/ 1418688 h 4524598"/>
                <a:gd name="connsiteX151" fmla="*/ 5831689 w 6334468"/>
                <a:gd name="connsiteY151" fmla="*/ 1412338 h 4524598"/>
                <a:gd name="connsiteX152" fmla="*/ 5653889 w 6334468"/>
                <a:gd name="connsiteY152" fmla="*/ 1425038 h 4524598"/>
                <a:gd name="connsiteX153" fmla="*/ 5425289 w 6334468"/>
                <a:gd name="connsiteY153" fmla="*/ 1532988 h 4524598"/>
                <a:gd name="connsiteX154" fmla="*/ 5304639 w 6334468"/>
                <a:gd name="connsiteY154" fmla="*/ 1580613 h 4524598"/>
                <a:gd name="connsiteX155" fmla="*/ 5142714 w 6334468"/>
                <a:gd name="connsiteY155" fmla="*/ 1536163 h 4524598"/>
                <a:gd name="connsiteX156" fmla="*/ 5028414 w 6334468"/>
                <a:gd name="connsiteY156" fmla="*/ 1501238 h 4524598"/>
                <a:gd name="connsiteX157" fmla="*/ 4929557 w 6334468"/>
                <a:gd name="connsiteY157" fmla="*/ 1440915 h 4524598"/>
                <a:gd name="connsiteX158" fmla="*/ 4847007 w 6334468"/>
                <a:gd name="connsiteY158" fmla="*/ 1431390 h 4524598"/>
                <a:gd name="connsiteX159" fmla="*/ 4786682 w 6334468"/>
                <a:gd name="connsiteY159" fmla="*/ 1425040 h 4524598"/>
                <a:gd name="connsiteX160" fmla="*/ 4691864 w 6334468"/>
                <a:gd name="connsiteY160" fmla="*/ 1488538 h 4524598"/>
                <a:gd name="connsiteX161" fmla="*/ 4568039 w 6334468"/>
                <a:gd name="connsiteY161" fmla="*/ 1479013 h 4524598"/>
                <a:gd name="connsiteX162" fmla="*/ 4488664 w 6334468"/>
                <a:gd name="connsiteY162" fmla="*/ 1453613 h 4524598"/>
                <a:gd name="connsiteX163" fmla="*/ 4418814 w 6334468"/>
                <a:gd name="connsiteY163" fmla="*/ 1463138 h 4524598"/>
                <a:gd name="connsiteX164" fmla="*/ 4314039 w 6334468"/>
                <a:gd name="connsiteY164" fmla="*/ 1396463 h 4524598"/>
                <a:gd name="connsiteX165" fmla="*/ 4237839 w 6334468"/>
                <a:gd name="connsiteY165" fmla="*/ 1412338 h 4524598"/>
                <a:gd name="connsiteX166" fmla="*/ 4133064 w 6334468"/>
                <a:gd name="connsiteY166" fmla="*/ 1355188 h 4524598"/>
                <a:gd name="connsiteX167" fmla="*/ 4047339 w 6334468"/>
                <a:gd name="connsiteY167" fmla="*/ 1298038 h 4524598"/>
                <a:gd name="connsiteX168" fmla="*/ 3990189 w 6334468"/>
                <a:gd name="connsiteY168" fmla="*/ 1231363 h 4524598"/>
                <a:gd name="connsiteX169" fmla="*/ 3840964 w 6334468"/>
                <a:gd name="connsiteY169" fmla="*/ 1275813 h 4524598"/>
                <a:gd name="connsiteX170" fmla="*/ 3710789 w 6334468"/>
                <a:gd name="connsiteY170" fmla="*/ 1259938 h 4524598"/>
                <a:gd name="connsiteX171" fmla="*/ 3615539 w 6334468"/>
                <a:gd name="connsiteY171" fmla="*/ 1244063 h 4524598"/>
                <a:gd name="connsiteX172" fmla="*/ 3536164 w 6334468"/>
                <a:gd name="connsiteY172" fmla="*/ 1266288 h 4524598"/>
                <a:gd name="connsiteX173" fmla="*/ 3450439 w 6334468"/>
                <a:gd name="connsiteY173" fmla="*/ 1393288 h 4524598"/>
                <a:gd name="connsiteX174" fmla="*/ 3478582 w 6334468"/>
                <a:gd name="connsiteY174" fmla="*/ 1488540 h 4524598"/>
                <a:gd name="connsiteX175" fmla="*/ 3428214 w 6334468"/>
                <a:gd name="connsiteY175" fmla="*/ 1494888 h 4524598"/>
                <a:gd name="connsiteX176" fmla="*/ 3320264 w 6334468"/>
                <a:gd name="connsiteY176" fmla="*/ 1552038 h 4524598"/>
                <a:gd name="connsiteX177" fmla="*/ 3244064 w 6334468"/>
                <a:gd name="connsiteY177" fmla="*/ 1510763 h 4524598"/>
                <a:gd name="connsiteX178" fmla="*/ 3193264 w 6334468"/>
                <a:gd name="connsiteY178" fmla="*/ 1466313 h 4524598"/>
                <a:gd name="connsiteX179" fmla="*/ 3139289 w 6334468"/>
                <a:gd name="connsiteY179" fmla="*/ 1418688 h 4524598"/>
                <a:gd name="connsiteX180" fmla="*/ 3120239 w 6334468"/>
                <a:gd name="connsiteY180" fmla="*/ 1399638 h 4524598"/>
                <a:gd name="connsiteX181" fmla="*/ 3113889 w 6334468"/>
                <a:gd name="connsiteY181" fmla="*/ 1428213 h 4524598"/>
                <a:gd name="connsiteX182" fmla="*/ 3091664 w 6334468"/>
                <a:gd name="connsiteY182" fmla="*/ 1402813 h 4524598"/>
                <a:gd name="connsiteX183" fmla="*/ 3056739 w 6334468"/>
                <a:gd name="connsiteY183" fmla="*/ 1383763 h 4524598"/>
                <a:gd name="connsiteX184" fmla="*/ 3040864 w 6334468"/>
                <a:gd name="connsiteY184" fmla="*/ 1348838 h 4524598"/>
                <a:gd name="connsiteX185" fmla="*/ 3005939 w 6334468"/>
                <a:gd name="connsiteY185" fmla="*/ 1310738 h 4524598"/>
                <a:gd name="connsiteX186" fmla="*/ 2980539 w 6334468"/>
                <a:gd name="connsiteY186" fmla="*/ 1259938 h 4524598"/>
                <a:gd name="connsiteX187" fmla="*/ 2993239 w 6334468"/>
                <a:gd name="connsiteY187" fmla="*/ 1221838 h 4524598"/>
                <a:gd name="connsiteX188" fmla="*/ 2974189 w 6334468"/>
                <a:gd name="connsiteY188" fmla="*/ 1202788 h 4524598"/>
                <a:gd name="connsiteX189" fmla="*/ 2948789 w 6334468"/>
                <a:gd name="connsiteY189" fmla="*/ 1183738 h 4524598"/>
                <a:gd name="connsiteX190" fmla="*/ 2929739 w 6334468"/>
                <a:gd name="connsiteY190" fmla="*/ 1158338 h 4524598"/>
                <a:gd name="connsiteX191" fmla="*/ 2897989 w 6334468"/>
                <a:gd name="connsiteY191" fmla="*/ 1155163 h 4524598"/>
                <a:gd name="connsiteX192" fmla="*/ 2824964 w 6334468"/>
                <a:gd name="connsiteY192" fmla="*/ 1091663 h 4524598"/>
                <a:gd name="connsiteX193" fmla="*/ 2786864 w 6334468"/>
                <a:gd name="connsiteY193" fmla="*/ 1075788 h 4524598"/>
                <a:gd name="connsiteX194" fmla="*/ 2748764 w 6334468"/>
                <a:gd name="connsiteY194" fmla="*/ 1040863 h 4524598"/>
                <a:gd name="connsiteX195" fmla="*/ 2764639 w 6334468"/>
                <a:gd name="connsiteY195" fmla="*/ 993238 h 4524598"/>
                <a:gd name="connsiteX196" fmla="*/ 2720189 w 6334468"/>
                <a:gd name="connsiteY196" fmla="*/ 955138 h 4524598"/>
                <a:gd name="connsiteX197" fmla="*/ 2682089 w 6334468"/>
                <a:gd name="connsiteY197" fmla="*/ 917038 h 4524598"/>
                <a:gd name="connsiteX198" fmla="*/ 2663039 w 6334468"/>
                <a:gd name="connsiteY198" fmla="*/ 904338 h 4524598"/>
                <a:gd name="connsiteX199" fmla="*/ 2618589 w 6334468"/>
                <a:gd name="connsiteY199" fmla="*/ 859888 h 4524598"/>
                <a:gd name="connsiteX200" fmla="*/ 2593189 w 6334468"/>
                <a:gd name="connsiteY200" fmla="*/ 821788 h 4524598"/>
                <a:gd name="connsiteX201" fmla="*/ 2561439 w 6334468"/>
                <a:gd name="connsiteY201" fmla="*/ 790038 h 4524598"/>
                <a:gd name="connsiteX202" fmla="*/ 2548739 w 6334468"/>
                <a:gd name="connsiteY202" fmla="*/ 770988 h 4524598"/>
                <a:gd name="connsiteX203" fmla="*/ 2485239 w 6334468"/>
                <a:gd name="connsiteY203" fmla="*/ 732888 h 4524598"/>
                <a:gd name="connsiteX204" fmla="*/ 2466189 w 6334468"/>
                <a:gd name="connsiteY204" fmla="*/ 713838 h 4524598"/>
                <a:gd name="connsiteX205" fmla="*/ 2415389 w 6334468"/>
                <a:gd name="connsiteY205" fmla="*/ 682088 h 4524598"/>
                <a:gd name="connsiteX206" fmla="*/ 2339189 w 6334468"/>
                <a:gd name="connsiteY206" fmla="*/ 631288 h 4524598"/>
                <a:gd name="connsiteX207" fmla="*/ 2294739 w 6334468"/>
                <a:gd name="connsiteY207" fmla="*/ 574138 h 4524598"/>
                <a:gd name="connsiteX208" fmla="*/ 2256639 w 6334468"/>
                <a:gd name="connsiteY208" fmla="*/ 536038 h 4524598"/>
                <a:gd name="connsiteX209" fmla="*/ 2231239 w 6334468"/>
                <a:gd name="connsiteY209" fmla="*/ 485238 h 4524598"/>
                <a:gd name="connsiteX210" fmla="*/ 2186789 w 6334468"/>
                <a:gd name="connsiteY210" fmla="*/ 339188 h 4524598"/>
                <a:gd name="connsiteX211" fmla="*/ 2174089 w 6334468"/>
                <a:gd name="connsiteY211" fmla="*/ 320138 h 4524598"/>
                <a:gd name="connsiteX212" fmla="*/ 2167739 w 6334468"/>
                <a:gd name="connsiteY212" fmla="*/ 301088 h 4524598"/>
                <a:gd name="connsiteX213" fmla="*/ 2142339 w 6334468"/>
                <a:gd name="connsiteY213" fmla="*/ 262988 h 4524598"/>
                <a:gd name="connsiteX214" fmla="*/ 2085189 w 6334468"/>
                <a:gd name="connsiteY214" fmla="*/ 123288 h 4524598"/>
                <a:gd name="connsiteX215" fmla="*/ 2059789 w 6334468"/>
                <a:gd name="connsiteY215" fmla="*/ 85188 h 4524598"/>
                <a:gd name="connsiteX216" fmla="*/ 2034389 w 6334468"/>
                <a:gd name="connsiteY216" fmla="*/ 78838 h 4524598"/>
                <a:gd name="connsiteX217" fmla="*/ 1964539 w 6334468"/>
                <a:gd name="connsiteY217" fmla="*/ 47088 h 4524598"/>
                <a:gd name="connsiteX218" fmla="*/ 1945489 w 6334468"/>
                <a:gd name="connsiteY218" fmla="*/ 34388 h 4524598"/>
                <a:gd name="connsiteX219" fmla="*/ 1647039 w 6334468"/>
                <a:gd name="connsiteY219" fmla="*/ 15338 h 4524598"/>
                <a:gd name="connsiteX220" fmla="*/ 726289 w 6334468"/>
                <a:gd name="connsiteY220" fmla="*/ 2638 h 4524598"/>
                <a:gd name="connsiteX221" fmla="*/ 501657 w 6334468"/>
                <a:gd name="connsiteY221" fmla="*/ 70901 h 4524598"/>
                <a:gd name="connsiteX222" fmla="*/ 300839 w 6334468"/>
                <a:gd name="connsiteY222" fmla="*/ 63757 h 4524598"/>
                <a:gd name="connsiteX223" fmla="*/ 97639 w 6334468"/>
                <a:gd name="connsiteY223" fmla="*/ 68520 h 4524598"/>
                <a:gd name="connsiteX224" fmla="*/ 6358 w 6334468"/>
                <a:gd name="connsiteY224" fmla="*/ 86776 h 4524598"/>
                <a:gd name="connsiteX225" fmla="*/ 6358 w 6334468"/>
                <a:gd name="connsiteY225" fmla="*/ 227269 h 4524598"/>
                <a:gd name="connsiteX226" fmla="*/ 9532 w 6334468"/>
                <a:gd name="connsiteY226" fmla="*/ 447931 h 4524598"/>
                <a:gd name="connsiteX0" fmla="*/ 3183 w 6334468"/>
                <a:gd name="connsiteY0" fmla="*/ 450122 h 4524407"/>
                <a:gd name="connsiteX1" fmla="*/ 3977 w 6334468"/>
                <a:gd name="connsiteY1" fmla="*/ 916847 h 4524407"/>
                <a:gd name="connsiteX2" fmla="*/ 7 w 6334468"/>
                <a:gd name="connsiteY2" fmla="*/ 1312134 h 4524407"/>
                <a:gd name="connsiteX3" fmla="*/ 3545 w 6334468"/>
                <a:gd name="connsiteY3" fmla="*/ 1617730 h 4524407"/>
                <a:gd name="connsiteX4" fmla="*/ 2389 w 6334468"/>
                <a:gd name="connsiteY4" fmla="*/ 1837597 h 4524407"/>
                <a:gd name="connsiteX5" fmla="*/ 8 w 6334468"/>
                <a:gd name="connsiteY5" fmla="*/ 2642460 h 4524407"/>
                <a:gd name="connsiteX6" fmla="*/ 1595 w 6334468"/>
                <a:gd name="connsiteY6" fmla="*/ 2878997 h 4524407"/>
                <a:gd name="connsiteX7" fmla="*/ 801 w 6334468"/>
                <a:gd name="connsiteY7" fmla="*/ 3120297 h 4524407"/>
                <a:gd name="connsiteX8" fmla="*/ 2389 w 6334468"/>
                <a:gd name="connsiteY8" fmla="*/ 3658460 h 4524407"/>
                <a:gd name="connsiteX9" fmla="*/ 32551 w 6334468"/>
                <a:gd name="connsiteY9" fmla="*/ 3681478 h 4524407"/>
                <a:gd name="connsiteX10" fmla="*/ 65889 w 6334468"/>
                <a:gd name="connsiteY10" fmla="*/ 3710847 h 4524407"/>
                <a:gd name="connsiteX11" fmla="*/ 103989 w 6334468"/>
                <a:gd name="connsiteY11" fmla="*/ 3723547 h 4524407"/>
                <a:gd name="connsiteX12" fmla="*/ 173839 w 6334468"/>
                <a:gd name="connsiteY12" fmla="*/ 3755297 h 4524407"/>
                <a:gd name="connsiteX13" fmla="*/ 250039 w 6334468"/>
                <a:gd name="connsiteY13" fmla="*/ 3812447 h 4524407"/>
                <a:gd name="connsiteX14" fmla="*/ 269089 w 6334468"/>
                <a:gd name="connsiteY14" fmla="*/ 3825147 h 4524407"/>
                <a:gd name="connsiteX15" fmla="*/ 281789 w 6334468"/>
                <a:gd name="connsiteY15" fmla="*/ 3844197 h 4524407"/>
                <a:gd name="connsiteX16" fmla="*/ 301633 w 6334468"/>
                <a:gd name="connsiteY16" fmla="*/ 3860866 h 4524407"/>
                <a:gd name="connsiteX17" fmla="*/ 340527 w 6334468"/>
                <a:gd name="connsiteY17" fmla="*/ 3887854 h 4524407"/>
                <a:gd name="connsiteX18" fmla="*/ 388152 w 6334468"/>
                <a:gd name="connsiteY18" fmla="*/ 3949766 h 4524407"/>
                <a:gd name="connsiteX19" fmla="*/ 375451 w 6334468"/>
                <a:gd name="connsiteY19" fmla="*/ 3982309 h 4524407"/>
                <a:gd name="connsiteX20" fmla="*/ 391688 w 6334468"/>
                <a:gd name="connsiteY20" fmla="*/ 4034699 h 4524407"/>
                <a:gd name="connsiteX21" fmla="*/ 436932 w 6334468"/>
                <a:gd name="connsiteY21" fmla="*/ 4001362 h 4524407"/>
                <a:gd name="connsiteX22" fmla="*/ 479433 w 6334468"/>
                <a:gd name="connsiteY22" fmla="*/ 4021203 h 4524407"/>
                <a:gd name="connsiteX23" fmla="*/ 515945 w 6334468"/>
                <a:gd name="connsiteY23" fmla="*/ 4072797 h 4524407"/>
                <a:gd name="connsiteX24" fmla="*/ 553614 w 6334468"/>
                <a:gd name="connsiteY24" fmla="*/ 4048986 h 4524407"/>
                <a:gd name="connsiteX25" fmla="*/ 585002 w 6334468"/>
                <a:gd name="connsiteY25" fmla="*/ 4044222 h 4524407"/>
                <a:gd name="connsiteX26" fmla="*/ 615958 w 6334468"/>
                <a:gd name="connsiteY26" fmla="*/ 4029934 h 4524407"/>
                <a:gd name="connsiteX27" fmla="*/ 579806 w 6334468"/>
                <a:gd name="connsiteY27" fmla="*/ 4001362 h 4524407"/>
                <a:gd name="connsiteX28" fmla="*/ 573889 w 6334468"/>
                <a:gd name="connsiteY28" fmla="*/ 3947384 h 4524407"/>
                <a:gd name="connsiteX29" fmla="*/ 677076 w 6334468"/>
                <a:gd name="connsiteY29" fmla="*/ 3881503 h 4524407"/>
                <a:gd name="connsiteX30" fmla="*/ 785026 w 6334468"/>
                <a:gd name="connsiteY30" fmla="*/ 3881503 h 4524407"/>
                <a:gd name="connsiteX31" fmla="*/ 890595 w 6334468"/>
                <a:gd name="connsiteY31" fmla="*/ 3929922 h 4524407"/>
                <a:gd name="connsiteX32" fmla="*/ 971558 w 6334468"/>
                <a:gd name="connsiteY32" fmla="*/ 3979928 h 4524407"/>
                <a:gd name="connsiteX33" fmla="*/ 1050139 w 6334468"/>
                <a:gd name="connsiteY33" fmla="*/ 4029141 h 4524407"/>
                <a:gd name="connsiteX34" fmla="*/ 1077127 w 6334468"/>
                <a:gd name="connsiteY34" fmla="*/ 4029934 h 4524407"/>
                <a:gd name="connsiteX35" fmla="*/ 1124751 w 6334468"/>
                <a:gd name="connsiteY35" fmla="*/ 4014059 h 4524407"/>
                <a:gd name="connsiteX36" fmla="*/ 1201745 w 6334468"/>
                <a:gd name="connsiteY36" fmla="*/ 3985485 h 4524407"/>
                <a:gd name="connsiteX37" fmla="*/ 1327157 w 6334468"/>
                <a:gd name="connsiteY37" fmla="*/ 4018822 h 4524407"/>
                <a:gd name="connsiteX38" fmla="*/ 1409708 w 6334468"/>
                <a:gd name="connsiteY38" fmla="*/ 4077560 h 4524407"/>
                <a:gd name="connsiteX39" fmla="*/ 1454952 w 6334468"/>
                <a:gd name="connsiteY39" fmla="*/ 4117247 h 4524407"/>
                <a:gd name="connsiteX40" fmla="*/ 1539883 w 6334468"/>
                <a:gd name="connsiteY40" fmla="*/ 4172810 h 4524407"/>
                <a:gd name="connsiteX41" fmla="*/ 1589095 w 6334468"/>
                <a:gd name="connsiteY41" fmla="*/ 4228372 h 4524407"/>
                <a:gd name="connsiteX42" fmla="*/ 1686726 w 6334468"/>
                <a:gd name="connsiteY42" fmla="*/ 4264885 h 4524407"/>
                <a:gd name="connsiteX43" fmla="*/ 1786738 w 6334468"/>
                <a:gd name="connsiteY43" fmla="*/ 4292666 h 4524407"/>
                <a:gd name="connsiteX44" fmla="*/ 1851033 w 6334468"/>
                <a:gd name="connsiteY44" fmla="*/ 4337909 h 4524407"/>
                <a:gd name="connsiteX45" fmla="*/ 1896276 w 6334468"/>
                <a:gd name="connsiteY45" fmla="*/ 4362516 h 4524407"/>
                <a:gd name="connsiteX46" fmla="*/ 1928820 w 6334468"/>
                <a:gd name="connsiteY46" fmla="*/ 4391091 h 4524407"/>
                <a:gd name="connsiteX47" fmla="*/ 2097889 w 6334468"/>
                <a:gd name="connsiteY47" fmla="*/ 4436334 h 4524407"/>
                <a:gd name="connsiteX48" fmla="*/ 2189964 w 6334468"/>
                <a:gd name="connsiteY48" fmla="*/ 4515709 h 4524407"/>
                <a:gd name="connsiteX49" fmla="*/ 2246682 w 6334468"/>
                <a:gd name="connsiteY49" fmla="*/ 4520474 h 4524407"/>
                <a:gd name="connsiteX50" fmla="*/ 2272876 w 6334468"/>
                <a:gd name="connsiteY50" fmla="*/ 4487136 h 4524407"/>
                <a:gd name="connsiteX51" fmla="*/ 2298708 w 6334468"/>
                <a:gd name="connsiteY51" fmla="*/ 4467291 h 4524407"/>
                <a:gd name="connsiteX52" fmla="*/ 2368557 w 6334468"/>
                <a:gd name="connsiteY52" fmla="*/ 4387122 h 4524407"/>
                <a:gd name="connsiteX53" fmla="*/ 2463808 w 6334468"/>
                <a:gd name="connsiteY53" fmla="*/ 4345847 h 4524407"/>
                <a:gd name="connsiteX54" fmla="*/ 2572913 w 6334468"/>
                <a:gd name="connsiteY54" fmla="*/ 4225200 h 4524407"/>
                <a:gd name="connsiteX55" fmla="*/ 2643989 w 6334468"/>
                <a:gd name="connsiteY55" fmla="*/ 4128360 h 4524407"/>
                <a:gd name="connsiteX56" fmla="*/ 2757495 w 6334468"/>
                <a:gd name="connsiteY56" fmla="*/ 4064066 h 4524407"/>
                <a:gd name="connsiteX57" fmla="*/ 2888464 w 6334468"/>
                <a:gd name="connsiteY57" fmla="*/ 3986278 h 4524407"/>
                <a:gd name="connsiteX58" fmla="*/ 2977364 w 6334468"/>
                <a:gd name="connsiteY58" fmla="*/ 3924366 h 4524407"/>
                <a:gd name="connsiteX59" fmla="*/ 3056739 w 6334468"/>
                <a:gd name="connsiteY59" fmla="*/ 3909285 h 4524407"/>
                <a:gd name="connsiteX60" fmla="*/ 3132939 w 6334468"/>
                <a:gd name="connsiteY60" fmla="*/ 3920397 h 4524407"/>
                <a:gd name="connsiteX61" fmla="*/ 3218664 w 6334468"/>
                <a:gd name="connsiteY61" fmla="*/ 3906903 h 4524407"/>
                <a:gd name="connsiteX62" fmla="*/ 3209139 w 6334468"/>
                <a:gd name="connsiteY62" fmla="*/ 3875947 h 4524407"/>
                <a:gd name="connsiteX63" fmla="*/ 3221839 w 6334468"/>
                <a:gd name="connsiteY63" fmla="*/ 3856897 h 4524407"/>
                <a:gd name="connsiteX64" fmla="*/ 3247239 w 6334468"/>
                <a:gd name="connsiteY64" fmla="*/ 3837847 h 4524407"/>
                <a:gd name="connsiteX65" fmla="*/ 3219457 w 6334468"/>
                <a:gd name="connsiteY65" fmla="*/ 3714022 h 4524407"/>
                <a:gd name="connsiteX66" fmla="*/ 3104364 w 6334468"/>
                <a:gd name="connsiteY66" fmla="*/ 3736247 h 4524407"/>
                <a:gd name="connsiteX67" fmla="*/ 3011857 w 6334468"/>
                <a:gd name="connsiteY67" fmla="*/ 3771174 h 4524407"/>
                <a:gd name="connsiteX68" fmla="*/ 2993239 w 6334468"/>
                <a:gd name="connsiteY68" fmla="*/ 3720372 h 4524407"/>
                <a:gd name="connsiteX69" fmla="*/ 3082139 w 6334468"/>
                <a:gd name="connsiteY69" fmla="*/ 3679097 h 4524407"/>
                <a:gd name="connsiteX70" fmla="*/ 3145639 w 6334468"/>
                <a:gd name="connsiteY70" fmla="*/ 3612422 h 4524407"/>
                <a:gd name="connsiteX71" fmla="*/ 3196439 w 6334468"/>
                <a:gd name="connsiteY71" fmla="*/ 3583847 h 4524407"/>
                <a:gd name="connsiteX72" fmla="*/ 3253589 w 6334468"/>
                <a:gd name="connsiteY72" fmla="*/ 3533047 h 4524407"/>
                <a:gd name="connsiteX73" fmla="*/ 3301214 w 6334468"/>
                <a:gd name="connsiteY73" fmla="*/ 3523522 h 4524407"/>
                <a:gd name="connsiteX74" fmla="*/ 3332964 w 6334468"/>
                <a:gd name="connsiteY74" fmla="*/ 3479072 h 4524407"/>
                <a:gd name="connsiteX75" fmla="*/ 3412339 w 6334468"/>
                <a:gd name="connsiteY75" fmla="*/ 3450497 h 4524407"/>
                <a:gd name="connsiteX76" fmla="*/ 3437739 w 6334468"/>
                <a:gd name="connsiteY76" fmla="*/ 3386997 h 4524407"/>
                <a:gd name="connsiteX77" fmla="*/ 3485364 w 6334468"/>
                <a:gd name="connsiteY77" fmla="*/ 3386997 h 4524407"/>
                <a:gd name="connsiteX78" fmla="*/ 3574264 w 6334468"/>
                <a:gd name="connsiteY78" fmla="*/ 3336197 h 4524407"/>
                <a:gd name="connsiteX79" fmla="*/ 3644114 w 6334468"/>
                <a:gd name="connsiteY79" fmla="*/ 3317147 h 4524407"/>
                <a:gd name="connsiteX80" fmla="*/ 3713964 w 6334468"/>
                <a:gd name="connsiteY80" fmla="*/ 3301272 h 4524407"/>
                <a:gd name="connsiteX81" fmla="*/ 3767939 w 6334468"/>
                <a:gd name="connsiteY81" fmla="*/ 3263172 h 4524407"/>
                <a:gd name="connsiteX82" fmla="*/ 3767939 w 6334468"/>
                <a:gd name="connsiteY82" fmla="*/ 3209197 h 4524407"/>
                <a:gd name="connsiteX83" fmla="*/ 3786557 w 6334468"/>
                <a:gd name="connsiteY83" fmla="*/ 3120299 h 4524407"/>
                <a:gd name="connsiteX84" fmla="*/ 3733014 w 6334468"/>
                <a:gd name="connsiteY84" fmla="*/ 3088547 h 4524407"/>
                <a:gd name="connsiteX85" fmla="*/ 3669514 w 6334468"/>
                <a:gd name="connsiteY85" fmla="*/ 3034572 h 4524407"/>
                <a:gd name="connsiteX86" fmla="*/ 3723489 w 6334468"/>
                <a:gd name="connsiteY86" fmla="*/ 2917097 h 4524407"/>
                <a:gd name="connsiteX87" fmla="*/ 3698089 w 6334468"/>
                <a:gd name="connsiteY87" fmla="*/ 2885347 h 4524407"/>
                <a:gd name="connsiteX88" fmla="*/ 3647289 w 6334468"/>
                <a:gd name="connsiteY88" fmla="*/ 2821847 h 4524407"/>
                <a:gd name="connsiteX89" fmla="*/ 3634589 w 6334468"/>
                <a:gd name="connsiteY89" fmla="*/ 2802797 h 4524407"/>
                <a:gd name="connsiteX90" fmla="*/ 3652051 w 6334468"/>
                <a:gd name="connsiteY90" fmla="*/ 2755966 h 4524407"/>
                <a:gd name="connsiteX91" fmla="*/ 3703646 w 6334468"/>
                <a:gd name="connsiteY91" fmla="*/ 2675798 h 4524407"/>
                <a:gd name="connsiteX92" fmla="*/ 3718726 w 6334468"/>
                <a:gd name="connsiteY92" fmla="*/ 2630553 h 4524407"/>
                <a:gd name="connsiteX93" fmla="*/ 3820326 w 6334468"/>
                <a:gd name="connsiteY93" fmla="*/ 2617060 h 4524407"/>
                <a:gd name="connsiteX94" fmla="*/ 3886208 w 6334468"/>
                <a:gd name="connsiteY94" fmla="*/ 2548797 h 4524407"/>
                <a:gd name="connsiteX95" fmla="*/ 3918320 w 6334468"/>
                <a:gd name="connsiteY95" fmla="*/ 2553562 h 4524407"/>
                <a:gd name="connsiteX96" fmla="*/ 3975902 w 6334468"/>
                <a:gd name="connsiteY96" fmla="*/ 2484504 h 4524407"/>
                <a:gd name="connsiteX97" fmla="*/ 4060833 w 6334468"/>
                <a:gd name="connsiteY97" fmla="*/ 2469422 h 4524407"/>
                <a:gd name="connsiteX98" fmla="*/ 4098933 w 6334468"/>
                <a:gd name="connsiteY98" fmla="*/ 2492441 h 4524407"/>
                <a:gd name="connsiteX99" fmla="*/ 4184658 w 6334468"/>
                <a:gd name="connsiteY99" fmla="*/ 2624996 h 4524407"/>
                <a:gd name="connsiteX100" fmla="*/ 4281496 w 6334468"/>
                <a:gd name="connsiteY100" fmla="*/ 2654365 h 4524407"/>
                <a:gd name="connsiteX101" fmla="*/ 4257683 w 6334468"/>
                <a:gd name="connsiteY101" fmla="*/ 2736916 h 4524407"/>
                <a:gd name="connsiteX102" fmla="*/ 4344995 w 6334468"/>
                <a:gd name="connsiteY102" fmla="*/ 2783747 h 4524407"/>
                <a:gd name="connsiteX103" fmla="*/ 4404527 w 6334468"/>
                <a:gd name="connsiteY103" fmla="*/ 2836134 h 4524407"/>
                <a:gd name="connsiteX104" fmla="*/ 4424370 w 6334468"/>
                <a:gd name="connsiteY104" fmla="*/ 2943291 h 4524407"/>
                <a:gd name="connsiteX105" fmla="*/ 4476758 w 6334468"/>
                <a:gd name="connsiteY105" fmla="*/ 3023460 h 4524407"/>
                <a:gd name="connsiteX106" fmla="*/ 4522795 w 6334468"/>
                <a:gd name="connsiteY106" fmla="*/ 3080609 h 4524407"/>
                <a:gd name="connsiteX107" fmla="*/ 4535857 w 6334468"/>
                <a:gd name="connsiteY107" fmla="*/ 3142524 h 4524407"/>
                <a:gd name="connsiteX108" fmla="*/ 4580307 w 6334468"/>
                <a:gd name="connsiteY108" fmla="*/ 3196499 h 4524407"/>
                <a:gd name="connsiteX109" fmla="*/ 4618407 w 6334468"/>
                <a:gd name="connsiteY109" fmla="*/ 3193324 h 4524407"/>
                <a:gd name="connsiteX110" fmla="*/ 4719646 w 6334468"/>
                <a:gd name="connsiteY110" fmla="*/ 3192528 h 4524407"/>
                <a:gd name="connsiteX111" fmla="*/ 4793464 w 6334468"/>
                <a:gd name="connsiteY111" fmla="*/ 3066322 h 4524407"/>
                <a:gd name="connsiteX112" fmla="*/ 4860139 w 6334468"/>
                <a:gd name="connsiteY112" fmla="*/ 2901222 h 4524407"/>
                <a:gd name="connsiteX113" fmla="*/ 4895064 w 6334468"/>
                <a:gd name="connsiteY113" fmla="*/ 2761522 h 4524407"/>
                <a:gd name="connsiteX114" fmla="*/ 4945864 w 6334468"/>
                <a:gd name="connsiteY114" fmla="*/ 2691672 h 4524407"/>
                <a:gd name="connsiteX115" fmla="*/ 5018889 w 6334468"/>
                <a:gd name="connsiteY115" fmla="*/ 2710722 h 4524407"/>
                <a:gd name="connsiteX116" fmla="*/ 5076039 w 6334468"/>
                <a:gd name="connsiteY116" fmla="*/ 2742472 h 4524407"/>
                <a:gd name="connsiteX117" fmla="*/ 5155414 w 6334468"/>
                <a:gd name="connsiteY117" fmla="*/ 2783747 h 4524407"/>
                <a:gd name="connsiteX118" fmla="*/ 5336389 w 6334468"/>
                <a:gd name="connsiteY118" fmla="*/ 2825022 h 4524407"/>
                <a:gd name="connsiteX119" fmla="*/ 5482007 w 6334468"/>
                <a:gd name="connsiteY119" fmla="*/ 2882174 h 4524407"/>
                <a:gd name="connsiteX120" fmla="*/ 5549114 w 6334468"/>
                <a:gd name="connsiteY120" fmla="*/ 2831372 h 4524407"/>
                <a:gd name="connsiteX121" fmla="*/ 5501489 w 6334468"/>
                <a:gd name="connsiteY121" fmla="*/ 2717072 h 4524407"/>
                <a:gd name="connsiteX122" fmla="*/ 5536414 w 6334468"/>
                <a:gd name="connsiteY122" fmla="*/ 2675797 h 4524407"/>
                <a:gd name="connsiteX123" fmla="*/ 5574082 w 6334468"/>
                <a:gd name="connsiteY123" fmla="*/ 2669449 h 4524407"/>
                <a:gd name="connsiteX124" fmla="*/ 5555032 w 6334468"/>
                <a:gd name="connsiteY124" fmla="*/ 2624999 h 4524407"/>
                <a:gd name="connsiteX125" fmla="*/ 5460214 w 6334468"/>
                <a:gd name="connsiteY125" fmla="*/ 2586897 h 4524407"/>
                <a:gd name="connsiteX126" fmla="*/ 5463389 w 6334468"/>
                <a:gd name="connsiteY126" fmla="*/ 2523397 h 4524407"/>
                <a:gd name="connsiteX127" fmla="*/ 5549114 w 6334468"/>
                <a:gd name="connsiteY127" fmla="*/ 2424972 h 4524407"/>
                <a:gd name="connsiteX128" fmla="*/ 5495139 w 6334468"/>
                <a:gd name="connsiteY128" fmla="*/ 2345597 h 4524407"/>
                <a:gd name="connsiteX129" fmla="*/ 5514189 w 6334468"/>
                <a:gd name="connsiteY129" fmla="*/ 2304322 h 4524407"/>
                <a:gd name="connsiteX130" fmla="*/ 5574514 w 6334468"/>
                <a:gd name="connsiteY130" fmla="*/ 2291622 h 4524407"/>
                <a:gd name="connsiteX131" fmla="*/ 5685639 w 6334468"/>
                <a:gd name="connsiteY131" fmla="*/ 2320197 h 4524407"/>
                <a:gd name="connsiteX132" fmla="*/ 5806289 w 6334468"/>
                <a:gd name="connsiteY132" fmla="*/ 2288447 h 4524407"/>
                <a:gd name="connsiteX133" fmla="*/ 6034889 w 6334468"/>
                <a:gd name="connsiteY133" fmla="*/ 2301147 h 4524407"/>
                <a:gd name="connsiteX134" fmla="*/ 6193639 w 6334468"/>
                <a:gd name="connsiteY134" fmla="*/ 2320197 h 4524407"/>
                <a:gd name="connsiteX135" fmla="*/ 6301589 w 6334468"/>
                <a:gd name="connsiteY135" fmla="*/ 2313847 h 4524407"/>
                <a:gd name="connsiteX136" fmla="*/ 6333339 w 6334468"/>
                <a:gd name="connsiteY136" fmla="*/ 2224947 h 4524407"/>
                <a:gd name="connsiteX137" fmla="*/ 6269839 w 6334468"/>
                <a:gd name="connsiteY137" fmla="*/ 2091597 h 4524407"/>
                <a:gd name="connsiteX138" fmla="*/ 6263489 w 6334468"/>
                <a:gd name="connsiteY138" fmla="*/ 2021747 h 4524407"/>
                <a:gd name="connsiteX139" fmla="*/ 6244439 w 6334468"/>
                <a:gd name="connsiteY139" fmla="*/ 1958247 h 4524407"/>
                <a:gd name="connsiteX140" fmla="*/ 6231739 w 6334468"/>
                <a:gd name="connsiteY140" fmla="*/ 1926497 h 4524407"/>
                <a:gd name="connsiteX141" fmla="*/ 6212689 w 6334468"/>
                <a:gd name="connsiteY141" fmla="*/ 1888397 h 4524407"/>
                <a:gd name="connsiteX142" fmla="*/ 6206339 w 6334468"/>
                <a:gd name="connsiteY142" fmla="*/ 1862997 h 4524407"/>
                <a:gd name="connsiteX143" fmla="*/ 6219039 w 6334468"/>
                <a:gd name="connsiteY143" fmla="*/ 1742347 h 4524407"/>
                <a:gd name="connsiteX144" fmla="*/ 6193639 w 6334468"/>
                <a:gd name="connsiteY144" fmla="*/ 1666147 h 4524407"/>
                <a:gd name="connsiteX145" fmla="*/ 6174589 w 6334468"/>
                <a:gd name="connsiteY145" fmla="*/ 1558197 h 4524407"/>
                <a:gd name="connsiteX146" fmla="*/ 6022189 w 6334468"/>
                <a:gd name="connsiteY146" fmla="*/ 1462947 h 4524407"/>
                <a:gd name="connsiteX147" fmla="*/ 5965039 w 6334468"/>
                <a:gd name="connsiteY147" fmla="*/ 1450247 h 4524407"/>
                <a:gd name="connsiteX148" fmla="*/ 5926939 w 6334468"/>
                <a:gd name="connsiteY148" fmla="*/ 1437547 h 4524407"/>
                <a:gd name="connsiteX149" fmla="*/ 5907889 w 6334468"/>
                <a:gd name="connsiteY149" fmla="*/ 1431197 h 4524407"/>
                <a:gd name="connsiteX150" fmla="*/ 5850739 w 6334468"/>
                <a:gd name="connsiteY150" fmla="*/ 1418497 h 4524407"/>
                <a:gd name="connsiteX151" fmla="*/ 5831689 w 6334468"/>
                <a:gd name="connsiteY151" fmla="*/ 1412147 h 4524407"/>
                <a:gd name="connsiteX152" fmla="*/ 5653889 w 6334468"/>
                <a:gd name="connsiteY152" fmla="*/ 1424847 h 4524407"/>
                <a:gd name="connsiteX153" fmla="*/ 5425289 w 6334468"/>
                <a:gd name="connsiteY153" fmla="*/ 1532797 h 4524407"/>
                <a:gd name="connsiteX154" fmla="*/ 5304639 w 6334468"/>
                <a:gd name="connsiteY154" fmla="*/ 1580422 h 4524407"/>
                <a:gd name="connsiteX155" fmla="*/ 5142714 w 6334468"/>
                <a:gd name="connsiteY155" fmla="*/ 1535972 h 4524407"/>
                <a:gd name="connsiteX156" fmla="*/ 5028414 w 6334468"/>
                <a:gd name="connsiteY156" fmla="*/ 1501047 h 4524407"/>
                <a:gd name="connsiteX157" fmla="*/ 4929557 w 6334468"/>
                <a:gd name="connsiteY157" fmla="*/ 1440724 h 4524407"/>
                <a:gd name="connsiteX158" fmla="*/ 4847007 w 6334468"/>
                <a:gd name="connsiteY158" fmla="*/ 1431199 h 4524407"/>
                <a:gd name="connsiteX159" fmla="*/ 4786682 w 6334468"/>
                <a:gd name="connsiteY159" fmla="*/ 1424849 h 4524407"/>
                <a:gd name="connsiteX160" fmla="*/ 4691864 w 6334468"/>
                <a:gd name="connsiteY160" fmla="*/ 1488347 h 4524407"/>
                <a:gd name="connsiteX161" fmla="*/ 4568039 w 6334468"/>
                <a:gd name="connsiteY161" fmla="*/ 1478822 h 4524407"/>
                <a:gd name="connsiteX162" fmla="*/ 4488664 w 6334468"/>
                <a:gd name="connsiteY162" fmla="*/ 1453422 h 4524407"/>
                <a:gd name="connsiteX163" fmla="*/ 4418814 w 6334468"/>
                <a:gd name="connsiteY163" fmla="*/ 1462947 h 4524407"/>
                <a:gd name="connsiteX164" fmla="*/ 4314039 w 6334468"/>
                <a:gd name="connsiteY164" fmla="*/ 1396272 h 4524407"/>
                <a:gd name="connsiteX165" fmla="*/ 4237839 w 6334468"/>
                <a:gd name="connsiteY165" fmla="*/ 1412147 h 4524407"/>
                <a:gd name="connsiteX166" fmla="*/ 4133064 w 6334468"/>
                <a:gd name="connsiteY166" fmla="*/ 1354997 h 4524407"/>
                <a:gd name="connsiteX167" fmla="*/ 4047339 w 6334468"/>
                <a:gd name="connsiteY167" fmla="*/ 1297847 h 4524407"/>
                <a:gd name="connsiteX168" fmla="*/ 3990189 w 6334468"/>
                <a:gd name="connsiteY168" fmla="*/ 1231172 h 4524407"/>
                <a:gd name="connsiteX169" fmla="*/ 3840964 w 6334468"/>
                <a:gd name="connsiteY169" fmla="*/ 1275622 h 4524407"/>
                <a:gd name="connsiteX170" fmla="*/ 3710789 w 6334468"/>
                <a:gd name="connsiteY170" fmla="*/ 1259747 h 4524407"/>
                <a:gd name="connsiteX171" fmla="*/ 3615539 w 6334468"/>
                <a:gd name="connsiteY171" fmla="*/ 1243872 h 4524407"/>
                <a:gd name="connsiteX172" fmla="*/ 3536164 w 6334468"/>
                <a:gd name="connsiteY172" fmla="*/ 1266097 h 4524407"/>
                <a:gd name="connsiteX173" fmla="*/ 3450439 w 6334468"/>
                <a:gd name="connsiteY173" fmla="*/ 1393097 h 4524407"/>
                <a:gd name="connsiteX174" fmla="*/ 3478582 w 6334468"/>
                <a:gd name="connsiteY174" fmla="*/ 1488349 h 4524407"/>
                <a:gd name="connsiteX175" fmla="*/ 3428214 w 6334468"/>
                <a:gd name="connsiteY175" fmla="*/ 1494697 h 4524407"/>
                <a:gd name="connsiteX176" fmla="*/ 3320264 w 6334468"/>
                <a:gd name="connsiteY176" fmla="*/ 1551847 h 4524407"/>
                <a:gd name="connsiteX177" fmla="*/ 3244064 w 6334468"/>
                <a:gd name="connsiteY177" fmla="*/ 1510572 h 4524407"/>
                <a:gd name="connsiteX178" fmla="*/ 3193264 w 6334468"/>
                <a:gd name="connsiteY178" fmla="*/ 1466122 h 4524407"/>
                <a:gd name="connsiteX179" fmla="*/ 3139289 w 6334468"/>
                <a:gd name="connsiteY179" fmla="*/ 1418497 h 4524407"/>
                <a:gd name="connsiteX180" fmla="*/ 3120239 w 6334468"/>
                <a:gd name="connsiteY180" fmla="*/ 1399447 h 4524407"/>
                <a:gd name="connsiteX181" fmla="*/ 3113889 w 6334468"/>
                <a:gd name="connsiteY181" fmla="*/ 1428022 h 4524407"/>
                <a:gd name="connsiteX182" fmla="*/ 3091664 w 6334468"/>
                <a:gd name="connsiteY182" fmla="*/ 1402622 h 4524407"/>
                <a:gd name="connsiteX183" fmla="*/ 3056739 w 6334468"/>
                <a:gd name="connsiteY183" fmla="*/ 1383572 h 4524407"/>
                <a:gd name="connsiteX184" fmla="*/ 3040864 w 6334468"/>
                <a:gd name="connsiteY184" fmla="*/ 1348647 h 4524407"/>
                <a:gd name="connsiteX185" fmla="*/ 3005939 w 6334468"/>
                <a:gd name="connsiteY185" fmla="*/ 1310547 h 4524407"/>
                <a:gd name="connsiteX186" fmla="*/ 2980539 w 6334468"/>
                <a:gd name="connsiteY186" fmla="*/ 1259747 h 4524407"/>
                <a:gd name="connsiteX187" fmla="*/ 2993239 w 6334468"/>
                <a:gd name="connsiteY187" fmla="*/ 1221647 h 4524407"/>
                <a:gd name="connsiteX188" fmla="*/ 2974189 w 6334468"/>
                <a:gd name="connsiteY188" fmla="*/ 1202597 h 4524407"/>
                <a:gd name="connsiteX189" fmla="*/ 2948789 w 6334468"/>
                <a:gd name="connsiteY189" fmla="*/ 1183547 h 4524407"/>
                <a:gd name="connsiteX190" fmla="*/ 2929739 w 6334468"/>
                <a:gd name="connsiteY190" fmla="*/ 1158147 h 4524407"/>
                <a:gd name="connsiteX191" fmla="*/ 2897989 w 6334468"/>
                <a:gd name="connsiteY191" fmla="*/ 1154972 h 4524407"/>
                <a:gd name="connsiteX192" fmla="*/ 2824964 w 6334468"/>
                <a:gd name="connsiteY192" fmla="*/ 1091472 h 4524407"/>
                <a:gd name="connsiteX193" fmla="*/ 2786864 w 6334468"/>
                <a:gd name="connsiteY193" fmla="*/ 1075597 h 4524407"/>
                <a:gd name="connsiteX194" fmla="*/ 2748764 w 6334468"/>
                <a:gd name="connsiteY194" fmla="*/ 1040672 h 4524407"/>
                <a:gd name="connsiteX195" fmla="*/ 2764639 w 6334468"/>
                <a:gd name="connsiteY195" fmla="*/ 993047 h 4524407"/>
                <a:gd name="connsiteX196" fmla="*/ 2720189 w 6334468"/>
                <a:gd name="connsiteY196" fmla="*/ 954947 h 4524407"/>
                <a:gd name="connsiteX197" fmla="*/ 2682089 w 6334468"/>
                <a:gd name="connsiteY197" fmla="*/ 916847 h 4524407"/>
                <a:gd name="connsiteX198" fmla="*/ 2663039 w 6334468"/>
                <a:gd name="connsiteY198" fmla="*/ 904147 h 4524407"/>
                <a:gd name="connsiteX199" fmla="*/ 2618589 w 6334468"/>
                <a:gd name="connsiteY199" fmla="*/ 859697 h 4524407"/>
                <a:gd name="connsiteX200" fmla="*/ 2593189 w 6334468"/>
                <a:gd name="connsiteY200" fmla="*/ 821597 h 4524407"/>
                <a:gd name="connsiteX201" fmla="*/ 2561439 w 6334468"/>
                <a:gd name="connsiteY201" fmla="*/ 789847 h 4524407"/>
                <a:gd name="connsiteX202" fmla="*/ 2548739 w 6334468"/>
                <a:gd name="connsiteY202" fmla="*/ 770797 h 4524407"/>
                <a:gd name="connsiteX203" fmla="*/ 2485239 w 6334468"/>
                <a:gd name="connsiteY203" fmla="*/ 732697 h 4524407"/>
                <a:gd name="connsiteX204" fmla="*/ 2466189 w 6334468"/>
                <a:gd name="connsiteY204" fmla="*/ 713647 h 4524407"/>
                <a:gd name="connsiteX205" fmla="*/ 2415389 w 6334468"/>
                <a:gd name="connsiteY205" fmla="*/ 681897 h 4524407"/>
                <a:gd name="connsiteX206" fmla="*/ 2339189 w 6334468"/>
                <a:gd name="connsiteY206" fmla="*/ 631097 h 4524407"/>
                <a:gd name="connsiteX207" fmla="*/ 2294739 w 6334468"/>
                <a:gd name="connsiteY207" fmla="*/ 573947 h 4524407"/>
                <a:gd name="connsiteX208" fmla="*/ 2256639 w 6334468"/>
                <a:gd name="connsiteY208" fmla="*/ 535847 h 4524407"/>
                <a:gd name="connsiteX209" fmla="*/ 2231239 w 6334468"/>
                <a:gd name="connsiteY209" fmla="*/ 485047 h 4524407"/>
                <a:gd name="connsiteX210" fmla="*/ 2186789 w 6334468"/>
                <a:gd name="connsiteY210" fmla="*/ 338997 h 4524407"/>
                <a:gd name="connsiteX211" fmla="*/ 2174089 w 6334468"/>
                <a:gd name="connsiteY211" fmla="*/ 319947 h 4524407"/>
                <a:gd name="connsiteX212" fmla="*/ 2167739 w 6334468"/>
                <a:gd name="connsiteY212" fmla="*/ 300897 h 4524407"/>
                <a:gd name="connsiteX213" fmla="*/ 2142339 w 6334468"/>
                <a:gd name="connsiteY213" fmla="*/ 262797 h 4524407"/>
                <a:gd name="connsiteX214" fmla="*/ 2085189 w 6334468"/>
                <a:gd name="connsiteY214" fmla="*/ 123097 h 4524407"/>
                <a:gd name="connsiteX215" fmla="*/ 2059789 w 6334468"/>
                <a:gd name="connsiteY215" fmla="*/ 84997 h 4524407"/>
                <a:gd name="connsiteX216" fmla="*/ 2034389 w 6334468"/>
                <a:gd name="connsiteY216" fmla="*/ 78647 h 4524407"/>
                <a:gd name="connsiteX217" fmla="*/ 1964539 w 6334468"/>
                <a:gd name="connsiteY217" fmla="*/ 46897 h 4524407"/>
                <a:gd name="connsiteX218" fmla="*/ 1945489 w 6334468"/>
                <a:gd name="connsiteY218" fmla="*/ 34197 h 4524407"/>
                <a:gd name="connsiteX219" fmla="*/ 1647039 w 6334468"/>
                <a:gd name="connsiteY219" fmla="*/ 15147 h 4524407"/>
                <a:gd name="connsiteX220" fmla="*/ 726289 w 6334468"/>
                <a:gd name="connsiteY220" fmla="*/ 2447 h 4524407"/>
                <a:gd name="connsiteX221" fmla="*/ 501657 w 6334468"/>
                <a:gd name="connsiteY221" fmla="*/ 70710 h 4524407"/>
                <a:gd name="connsiteX222" fmla="*/ 300839 w 6334468"/>
                <a:gd name="connsiteY222" fmla="*/ 63566 h 4524407"/>
                <a:gd name="connsiteX223" fmla="*/ 97639 w 6334468"/>
                <a:gd name="connsiteY223" fmla="*/ 68329 h 4524407"/>
                <a:gd name="connsiteX224" fmla="*/ 6358 w 6334468"/>
                <a:gd name="connsiteY224" fmla="*/ 86585 h 4524407"/>
                <a:gd name="connsiteX225" fmla="*/ 6358 w 6334468"/>
                <a:gd name="connsiteY225" fmla="*/ 227078 h 4524407"/>
                <a:gd name="connsiteX226" fmla="*/ 9532 w 6334468"/>
                <a:gd name="connsiteY226" fmla="*/ 447740 h 4524407"/>
                <a:gd name="connsiteX0" fmla="*/ 3183 w 6334468"/>
                <a:gd name="connsiteY0" fmla="*/ 437025 h 4511310"/>
                <a:gd name="connsiteX1" fmla="*/ 3977 w 6334468"/>
                <a:gd name="connsiteY1" fmla="*/ 903750 h 4511310"/>
                <a:gd name="connsiteX2" fmla="*/ 7 w 6334468"/>
                <a:gd name="connsiteY2" fmla="*/ 1299037 h 4511310"/>
                <a:gd name="connsiteX3" fmla="*/ 3545 w 6334468"/>
                <a:gd name="connsiteY3" fmla="*/ 1604633 h 4511310"/>
                <a:gd name="connsiteX4" fmla="*/ 2389 w 6334468"/>
                <a:gd name="connsiteY4" fmla="*/ 1824500 h 4511310"/>
                <a:gd name="connsiteX5" fmla="*/ 8 w 6334468"/>
                <a:gd name="connsiteY5" fmla="*/ 2629363 h 4511310"/>
                <a:gd name="connsiteX6" fmla="*/ 1595 w 6334468"/>
                <a:gd name="connsiteY6" fmla="*/ 2865900 h 4511310"/>
                <a:gd name="connsiteX7" fmla="*/ 801 w 6334468"/>
                <a:gd name="connsiteY7" fmla="*/ 3107200 h 4511310"/>
                <a:gd name="connsiteX8" fmla="*/ 2389 w 6334468"/>
                <a:gd name="connsiteY8" fmla="*/ 3645363 h 4511310"/>
                <a:gd name="connsiteX9" fmla="*/ 32551 w 6334468"/>
                <a:gd name="connsiteY9" fmla="*/ 3668381 h 4511310"/>
                <a:gd name="connsiteX10" fmla="*/ 65889 w 6334468"/>
                <a:gd name="connsiteY10" fmla="*/ 3697750 h 4511310"/>
                <a:gd name="connsiteX11" fmla="*/ 103989 w 6334468"/>
                <a:gd name="connsiteY11" fmla="*/ 3710450 h 4511310"/>
                <a:gd name="connsiteX12" fmla="*/ 173839 w 6334468"/>
                <a:gd name="connsiteY12" fmla="*/ 3742200 h 4511310"/>
                <a:gd name="connsiteX13" fmla="*/ 250039 w 6334468"/>
                <a:gd name="connsiteY13" fmla="*/ 3799350 h 4511310"/>
                <a:gd name="connsiteX14" fmla="*/ 269089 w 6334468"/>
                <a:gd name="connsiteY14" fmla="*/ 3812050 h 4511310"/>
                <a:gd name="connsiteX15" fmla="*/ 281789 w 6334468"/>
                <a:gd name="connsiteY15" fmla="*/ 3831100 h 4511310"/>
                <a:gd name="connsiteX16" fmla="*/ 301633 w 6334468"/>
                <a:gd name="connsiteY16" fmla="*/ 3847769 h 4511310"/>
                <a:gd name="connsiteX17" fmla="*/ 340527 w 6334468"/>
                <a:gd name="connsiteY17" fmla="*/ 3874757 h 4511310"/>
                <a:gd name="connsiteX18" fmla="*/ 388152 w 6334468"/>
                <a:gd name="connsiteY18" fmla="*/ 3936669 h 4511310"/>
                <a:gd name="connsiteX19" fmla="*/ 375451 w 6334468"/>
                <a:gd name="connsiteY19" fmla="*/ 3969212 h 4511310"/>
                <a:gd name="connsiteX20" fmla="*/ 391688 w 6334468"/>
                <a:gd name="connsiteY20" fmla="*/ 4021602 h 4511310"/>
                <a:gd name="connsiteX21" fmla="*/ 436932 w 6334468"/>
                <a:gd name="connsiteY21" fmla="*/ 3988265 h 4511310"/>
                <a:gd name="connsiteX22" fmla="*/ 479433 w 6334468"/>
                <a:gd name="connsiteY22" fmla="*/ 4008106 h 4511310"/>
                <a:gd name="connsiteX23" fmla="*/ 515945 w 6334468"/>
                <a:gd name="connsiteY23" fmla="*/ 4059700 h 4511310"/>
                <a:gd name="connsiteX24" fmla="*/ 553614 w 6334468"/>
                <a:gd name="connsiteY24" fmla="*/ 4035889 h 4511310"/>
                <a:gd name="connsiteX25" fmla="*/ 585002 w 6334468"/>
                <a:gd name="connsiteY25" fmla="*/ 4031125 h 4511310"/>
                <a:gd name="connsiteX26" fmla="*/ 615958 w 6334468"/>
                <a:gd name="connsiteY26" fmla="*/ 4016837 h 4511310"/>
                <a:gd name="connsiteX27" fmla="*/ 579806 w 6334468"/>
                <a:gd name="connsiteY27" fmla="*/ 3988265 h 4511310"/>
                <a:gd name="connsiteX28" fmla="*/ 573889 w 6334468"/>
                <a:gd name="connsiteY28" fmla="*/ 3934287 h 4511310"/>
                <a:gd name="connsiteX29" fmla="*/ 677076 w 6334468"/>
                <a:gd name="connsiteY29" fmla="*/ 3868406 h 4511310"/>
                <a:gd name="connsiteX30" fmla="*/ 785026 w 6334468"/>
                <a:gd name="connsiteY30" fmla="*/ 3868406 h 4511310"/>
                <a:gd name="connsiteX31" fmla="*/ 890595 w 6334468"/>
                <a:gd name="connsiteY31" fmla="*/ 3916825 h 4511310"/>
                <a:gd name="connsiteX32" fmla="*/ 971558 w 6334468"/>
                <a:gd name="connsiteY32" fmla="*/ 3966831 h 4511310"/>
                <a:gd name="connsiteX33" fmla="*/ 1050139 w 6334468"/>
                <a:gd name="connsiteY33" fmla="*/ 4016044 h 4511310"/>
                <a:gd name="connsiteX34" fmla="*/ 1077127 w 6334468"/>
                <a:gd name="connsiteY34" fmla="*/ 4016837 h 4511310"/>
                <a:gd name="connsiteX35" fmla="*/ 1124751 w 6334468"/>
                <a:gd name="connsiteY35" fmla="*/ 4000962 h 4511310"/>
                <a:gd name="connsiteX36" fmla="*/ 1201745 w 6334468"/>
                <a:gd name="connsiteY36" fmla="*/ 3972388 h 4511310"/>
                <a:gd name="connsiteX37" fmla="*/ 1327157 w 6334468"/>
                <a:gd name="connsiteY37" fmla="*/ 4005725 h 4511310"/>
                <a:gd name="connsiteX38" fmla="*/ 1409708 w 6334468"/>
                <a:gd name="connsiteY38" fmla="*/ 4064463 h 4511310"/>
                <a:gd name="connsiteX39" fmla="*/ 1454952 w 6334468"/>
                <a:gd name="connsiteY39" fmla="*/ 4104150 h 4511310"/>
                <a:gd name="connsiteX40" fmla="*/ 1539883 w 6334468"/>
                <a:gd name="connsiteY40" fmla="*/ 4159713 h 4511310"/>
                <a:gd name="connsiteX41" fmla="*/ 1589095 w 6334468"/>
                <a:gd name="connsiteY41" fmla="*/ 4215275 h 4511310"/>
                <a:gd name="connsiteX42" fmla="*/ 1686726 w 6334468"/>
                <a:gd name="connsiteY42" fmla="*/ 4251788 h 4511310"/>
                <a:gd name="connsiteX43" fmla="*/ 1786738 w 6334468"/>
                <a:gd name="connsiteY43" fmla="*/ 4279569 h 4511310"/>
                <a:gd name="connsiteX44" fmla="*/ 1851033 w 6334468"/>
                <a:gd name="connsiteY44" fmla="*/ 4324812 h 4511310"/>
                <a:gd name="connsiteX45" fmla="*/ 1896276 w 6334468"/>
                <a:gd name="connsiteY45" fmla="*/ 4349419 h 4511310"/>
                <a:gd name="connsiteX46" fmla="*/ 1928820 w 6334468"/>
                <a:gd name="connsiteY46" fmla="*/ 4377994 h 4511310"/>
                <a:gd name="connsiteX47" fmla="*/ 2097889 w 6334468"/>
                <a:gd name="connsiteY47" fmla="*/ 4423237 h 4511310"/>
                <a:gd name="connsiteX48" fmla="*/ 2189964 w 6334468"/>
                <a:gd name="connsiteY48" fmla="*/ 4502612 h 4511310"/>
                <a:gd name="connsiteX49" fmla="*/ 2246682 w 6334468"/>
                <a:gd name="connsiteY49" fmla="*/ 4507377 h 4511310"/>
                <a:gd name="connsiteX50" fmla="*/ 2272876 w 6334468"/>
                <a:gd name="connsiteY50" fmla="*/ 4474039 h 4511310"/>
                <a:gd name="connsiteX51" fmla="*/ 2298708 w 6334468"/>
                <a:gd name="connsiteY51" fmla="*/ 4454194 h 4511310"/>
                <a:gd name="connsiteX52" fmla="*/ 2368557 w 6334468"/>
                <a:gd name="connsiteY52" fmla="*/ 4374025 h 4511310"/>
                <a:gd name="connsiteX53" fmla="*/ 2463808 w 6334468"/>
                <a:gd name="connsiteY53" fmla="*/ 4332750 h 4511310"/>
                <a:gd name="connsiteX54" fmla="*/ 2572913 w 6334468"/>
                <a:gd name="connsiteY54" fmla="*/ 4212103 h 4511310"/>
                <a:gd name="connsiteX55" fmla="*/ 2643989 w 6334468"/>
                <a:gd name="connsiteY55" fmla="*/ 4115263 h 4511310"/>
                <a:gd name="connsiteX56" fmla="*/ 2757495 w 6334468"/>
                <a:gd name="connsiteY56" fmla="*/ 4050969 h 4511310"/>
                <a:gd name="connsiteX57" fmla="*/ 2888464 w 6334468"/>
                <a:gd name="connsiteY57" fmla="*/ 3973181 h 4511310"/>
                <a:gd name="connsiteX58" fmla="*/ 2977364 w 6334468"/>
                <a:gd name="connsiteY58" fmla="*/ 3911269 h 4511310"/>
                <a:gd name="connsiteX59" fmla="*/ 3056739 w 6334468"/>
                <a:gd name="connsiteY59" fmla="*/ 3896188 h 4511310"/>
                <a:gd name="connsiteX60" fmla="*/ 3132939 w 6334468"/>
                <a:gd name="connsiteY60" fmla="*/ 3907300 h 4511310"/>
                <a:gd name="connsiteX61" fmla="*/ 3218664 w 6334468"/>
                <a:gd name="connsiteY61" fmla="*/ 3893806 h 4511310"/>
                <a:gd name="connsiteX62" fmla="*/ 3209139 w 6334468"/>
                <a:gd name="connsiteY62" fmla="*/ 3862850 h 4511310"/>
                <a:gd name="connsiteX63" fmla="*/ 3221839 w 6334468"/>
                <a:gd name="connsiteY63" fmla="*/ 3843800 h 4511310"/>
                <a:gd name="connsiteX64" fmla="*/ 3247239 w 6334468"/>
                <a:gd name="connsiteY64" fmla="*/ 3824750 h 4511310"/>
                <a:gd name="connsiteX65" fmla="*/ 3219457 w 6334468"/>
                <a:gd name="connsiteY65" fmla="*/ 3700925 h 4511310"/>
                <a:gd name="connsiteX66" fmla="*/ 3104364 w 6334468"/>
                <a:gd name="connsiteY66" fmla="*/ 3723150 h 4511310"/>
                <a:gd name="connsiteX67" fmla="*/ 3011857 w 6334468"/>
                <a:gd name="connsiteY67" fmla="*/ 3758077 h 4511310"/>
                <a:gd name="connsiteX68" fmla="*/ 2993239 w 6334468"/>
                <a:gd name="connsiteY68" fmla="*/ 3707275 h 4511310"/>
                <a:gd name="connsiteX69" fmla="*/ 3082139 w 6334468"/>
                <a:gd name="connsiteY69" fmla="*/ 3666000 h 4511310"/>
                <a:gd name="connsiteX70" fmla="*/ 3145639 w 6334468"/>
                <a:gd name="connsiteY70" fmla="*/ 3599325 h 4511310"/>
                <a:gd name="connsiteX71" fmla="*/ 3196439 w 6334468"/>
                <a:gd name="connsiteY71" fmla="*/ 3570750 h 4511310"/>
                <a:gd name="connsiteX72" fmla="*/ 3253589 w 6334468"/>
                <a:gd name="connsiteY72" fmla="*/ 3519950 h 4511310"/>
                <a:gd name="connsiteX73" fmla="*/ 3301214 w 6334468"/>
                <a:gd name="connsiteY73" fmla="*/ 3510425 h 4511310"/>
                <a:gd name="connsiteX74" fmla="*/ 3332964 w 6334468"/>
                <a:gd name="connsiteY74" fmla="*/ 3465975 h 4511310"/>
                <a:gd name="connsiteX75" fmla="*/ 3412339 w 6334468"/>
                <a:gd name="connsiteY75" fmla="*/ 3437400 h 4511310"/>
                <a:gd name="connsiteX76" fmla="*/ 3437739 w 6334468"/>
                <a:gd name="connsiteY76" fmla="*/ 3373900 h 4511310"/>
                <a:gd name="connsiteX77" fmla="*/ 3485364 w 6334468"/>
                <a:gd name="connsiteY77" fmla="*/ 3373900 h 4511310"/>
                <a:gd name="connsiteX78" fmla="*/ 3574264 w 6334468"/>
                <a:gd name="connsiteY78" fmla="*/ 3323100 h 4511310"/>
                <a:gd name="connsiteX79" fmla="*/ 3644114 w 6334468"/>
                <a:gd name="connsiteY79" fmla="*/ 3304050 h 4511310"/>
                <a:gd name="connsiteX80" fmla="*/ 3713964 w 6334468"/>
                <a:gd name="connsiteY80" fmla="*/ 3288175 h 4511310"/>
                <a:gd name="connsiteX81" fmla="*/ 3767939 w 6334468"/>
                <a:gd name="connsiteY81" fmla="*/ 3250075 h 4511310"/>
                <a:gd name="connsiteX82" fmla="*/ 3767939 w 6334468"/>
                <a:gd name="connsiteY82" fmla="*/ 3196100 h 4511310"/>
                <a:gd name="connsiteX83" fmla="*/ 3786557 w 6334468"/>
                <a:gd name="connsiteY83" fmla="*/ 3107202 h 4511310"/>
                <a:gd name="connsiteX84" fmla="*/ 3733014 w 6334468"/>
                <a:gd name="connsiteY84" fmla="*/ 3075450 h 4511310"/>
                <a:gd name="connsiteX85" fmla="*/ 3669514 w 6334468"/>
                <a:gd name="connsiteY85" fmla="*/ 3021475 h 4511310"/>
                <a:gd name="connsiteX86" fmla="*/ 3723489 w 6334468"/>
                <a:gd name="connsiteY86" fmla="*/ 2904000 h 4511310"/>
                <a:gd name="connsiteX87" fmla="*/ 3698089 w 6334468"/>
                <a:gd name="connsiteY87" fmla="*/ 2872250 h 4511310"/>
                <a:gd name="connsiteX88" fmla="*/ 3647289 w 6334468"/>
                <a:gd name="connsiteY88" fmla="*/ 2808750 h 4511310"/>
                <a:gd name="connsiteX89" fmla="*/ 3634589 w 6334468"/>
                <a:gd name="connsiteY89" fmla="*/ 2789700 h 4511310"/>
                <a:gd name="connsiteX90" fmla="*/ 3652051 w 6334468"/>
                <a:gd name="connsiteY90" fmla="*/ 2742869 h 4511310"/>
                <a:gd name="connsiteX91" fmla="*/ 3703646 w 6334468"/>
                <a:gd name="connsiteY91" fmla="*/ 2662701 h 4511310"/>
                <a:gd name="connsiteX92" fmla="*/ 3718726 w 6334468"/>
                <a:gd name="connsiteY92" fmla="*/ 2617456 h 4511310"/>
                <a:gd name="connsiteX93" fmla="*/ 3820326 w 6334468"/>
                <a:gd name="connsiteY93" fmla="*/ 2603963 h 4511310"/>
                <a:gd name="connsiteX94" fmla="*/ 3886208 w 6334468"/>
                <a:gd name="connsiteY94" fmla="*/ 2535700 h 4511310"/>
                <a:gd name="connsiteX95" fmla="*/ 3918320 w 6334468"/>
                <a:gd name="connsiteY95" fmla="*/ 2540465 h 4511310"/>
                <a:gd name="connsiteX96" fmla="*/ 3975902 w 6334468"/>
                <a:gd name="connsiteY96" fmla="*/ 2471407 h 4511310"/>
                <a:gd name="connsiteX97" fmla="*/ 4060833 w 6334468"/>
                <a:gd name="connsiteY97" fmla="*/ 2456325 h 4511310"/>
                <a:gd name="connsiteX98" fmla="*/ 4098933 w 6334468"/>
                <a:gd name="connsiteY98" fmla="*/ 2479344 h 4511310"/>
                <a:gd name="connsiteX99" fmla="*/ 4184658 w 6334468"/>
                <a:gd name="connsiteY99" fmla="*/ 2611899 h 4511310"/>
                <a:gd name="connsiteX100" fmla="*/ 4281496 w 6334468"/>
                <a:gd name="connsiteY100" fmla="*/ 2641268 h 4511310"/>
                <a:gd name="connsiteX101" fmla="*/ 4257683 w 6334468"/>
                <a:gd name="connsiteY101" fmla="*/ 2723819 h 4511310"/>
                <a:gd name="connsiteX102" fmla="*/ 4344995 w 6334468"/>
                <a:gd name="connsiteY102" fmla="*/ 2770650 h 4511310"/>
                <a:gd name="connsiteX103" fmla="*/ 4404527 w 6334468"/>
                <a:gd name="connsiteY103" fmla="*/ 2823037 h 4511310"/>
                <a:gd name="connsiteX104" fmla="*/ 4424370 w 6334468"/>
                <a:gd name="connsiteY104" fmla="*/ 2930194 h 4511310"/>
                <a:gd name="connsiteX105" fmla="*/ 4476758 w 6334468"/>
                <a:gd name="connsiteY105" fmla="*/ 3010363 h 4511310"/>
                <a:gd name="connsiteX106" fmla="*/ 4522795 w 6334468"/>
                <a:gd name="connsiteY106" fmla="*/ 3067512 h 4511310"/>
                <a:gd name="connsiteX107" fmla="*/ 4535857 w 6334468"/>
                <a:gd name="connsiteY107" fmla="*/ 3129427 h 4511310"/>
                <a:gd name="connsiteX108" fmla="*/ 4580307 w 6334468"/>
                <a:gd name="connsiteY108" fmla="*/ 3183402 h 4511310"/>
                <a:gd name="connsiteX109" fmla="*/ 4618407 w 6334468"/>
                <a:gd name="connsiteY109" fmla="*/ 3180227 h 4511310"/>
                <a:gd name="connsiteX110" fmla="*/ 4719646 w 6334468"/>
                <a:gd name="connsiteY110" fmla="*/ 3179431 h 4511310"/>
                <a:gd name="connsiteX111" fmla="*/ 4793464 w 6334468"/>
                <a:gd name="connsiteY111" fmla="*/ 3053225 h 4511310"/>
                <a:gd name="connsiteX112" fmla="*/ 4860139 w 6334468"/>
                <a:gd name="connsiteY112" fmla="*/ 2888125 h 4511310"/>
                <a:gd name="connsiteX113" fmla="*/ 4895064 w 6334468"/>
                <a:gd name="connsiteY113" fmla="*/ 2748425 h 4511310"/>
                <a:gd name="connsiteX114" fmla="*/ 4945864 w 6334468"/>
                <a:gd name="connsiteY114" fmla="*/ 2678575 h 4511310"/>
                <a:gd name="connsiteX115" fmla="*/ 5018889 w 6334468"/>
                <a:gd name="connsiteY115" fmla="*/ 2697625 h 4511310"/>
                <a:gd name="connsiteX116" fmla="*/ 5076039 w 6334468"/>
                <a:gd name="connsiteY116" fmla="*/ 2729375 h 4511310"/>
                <a:gd name="connsiteX117" fmla="*/ 5155414 w 6334468"/>
                <a:gd name="connsiteY117" fmla="*/ 2770650 h 4511310"/>
                <a:gd name="connsiteX118" fmla="*/ 5336389 w 6334468"/>
                <a:gd name="connsiteY118" fmla="*/ 2811925 h 4511310"/>
                <a:gd name="connsiteX119" fmla="*/ 5482007 w 6334468"/>
                <a:gd name="connsiteY119" fmla="*/ 2869077 h 4511310"/>
                <a:gd name="connsiteX120" fmla="*/ 5549114 w 6334468"/>
                <a:gd name="connsiteY120" fmla="*/ 2818275 h 4511310"/>
                <a:gd name="connsiteX121" fmla="*/ 5501489 w 6334468"/>
                <a:gd name="connsiteY121" fmla="*/ 2703975 h 4511310"/>
                <a:gd name="connsiteX122" fmla="*/ 5536414 w 6334468"/>
                <a:gd name="connsiteY122" fmla="*/ 2662700 h 4511310"/>
                <a:gd name="connsiteX123" fmla="*/ 5574082 w 6334468"/>
                <a:gd name="connsiteY123" fmla="*/ 2656352 h 4511310"/>
                <a:gd name="connsiteX124" fmla="*/ 5555032 w 6334468"/>
                <a:gd name="connsiteY124" fmla="*/ 2611902 h 4511310"/>
                <a:gd name="connsiteX125" fmla="*/ 5460214 w 6334468"/>
                <a:gd name="connsiteY125" fmla="*/ 2573800 h 4511310"/>
                <a:gd name="connsiteX126" fmla="*/ 5463389 w 6334468"/>
                <a:gd name="connsiteY126" fmla="*/ 2510300 h 4511310"/>
                <a:gd name="connsiteX127" fmla="*/ 5549114 w 6334468"/>
                <a:gd name="connsiteY127" fmla="*/ 2411875 h 4511310"/>
                <a:gd name="connsiteX128" fmla="*/ 5495139 w 6334468"/>
                <a:gd name="connsiteY128" fmla="*/ 2332500 h 4511310"/>
                <a:gd name="connsiteX129" fmla="*/ 5514189 w 6334468"/>
                <a:gd name="connsiteY129" fmla="*/ 2291225 h 4511310"/>
                <a:gd name="connsiteX130" fmla="*/ 5574514 w 6334468"/>
                <a:gd name="connsiteY130" fmla="*/ 2278525 h 4511310"/>
                <a:gd name="connsiteX131" fmla="*/ 5685639 w 6334468"/>
                <a:gd name="connsiteY131" fmla="*/ 2307100 h 4511310"/>
                <a:gd name="connsiteX132" fmla="*/ 5806289 w 6334468"/>
                <a:gd name="connsiteY132" fmla="*/ 2275350 h 4511310"/>
                <a:gd name="connsiteX133" fmla="*/ 6034889 w 6334468"/>
                <a:gd name="connsiteY133" fmla="*/ 2288050 h 4511310"/>
                <a:gd name="connsiteX134" fmla="*/ 6193639 w 6334468"/>
                <a:gd name="connsiteY134" fmla="*/ 2307100 h 4511310"/>
                <a:gd name="connsiteX135" fmla="*/ 6301589 w 6334468"/>
                <a:gd name="connsiteY135" fmla="*/ 2300750 h 4511310"/>
                <a:gd name="connsiteX136" fmla="*/ 6333339 w 6334468"/>
                <a:gd name="connsiteY136" fmla="*/ 2211850 h 4511310"/>
                <a:gd name="connsiteX137" fmla="*/ 6269839 w 6334468"/>
                <a:gd name="connsiteY137" fmla="*/ 2078500 h 4511310"/>
                <a:gd name="connsiteX138" fmla="*/ 6263489 w 6334468"/>
                <a:gd name="connsiteY138" fmla="*/ 2008650 h 4511310"/>
                <a:gd name="connsiteX139" fmla="*/ 6244439 w 6334468"/>
                <a:gd name="connsiteY139" fmla="*/ 1945150 h 4511310"/>
                <a:gd name="connsiteX140" fmla="*/ 6231739 w 6334468"/>
                <a:gd name="connsiteY140" fmla="*/ 1913400 h 4511310"/>
                <a:gd name="connsiteX141" fmla="*/ 6212689 w 6334468"/>
                <a:gd name="connsiteY141" fmla="*/ 1875300 h 4511310"/>
                <a:gd name="connsiteX142" fmla="*/ 6206339 w 6334468"/>
                <a:gd name="connsiteY142" fmla="*/ 1849900 h 4511310"/>
                <a:gd name="connsiteX143" fmla="*/ 6219039 w 6334468"/>
                <a:gd name="connsiteY143" fmla="*/ 1729250 h 4511310"/>
                <a:gd name="connsiteX144" fmla="*/ 6193639 w 6334468"/>
                <a:gd name="connsiteY144" fmla="*/ 1653050 h 4511310"/>
                <a:gd name="connsiteX145" fmla="*/ 6174589 w 6334468"/>
                <a:gd name="connsiteY145" fmla="*/ 1545100 h 4511310"/>
                <a:gd name="connsiteX146" fmla="*/ 6022189 w 6334468"/>
                <a:gd name="connsiteY146" fmla="*/ 1449850 h 4511310"/>
                <a:gd name="connsiteX147" fmla="*/ 5965039 w 6334468"/>
                <a:gd name="connsiteY147" fmla="*/ 1437150 h 4511310"/>
                <a:gd name="connsiteX148" fmla="*/ 5926939 w 6334468"/>
                <a:gd name="connsiteY148" fmla="*/ 1424450 h 4511310"/>
                <a:gd name="connsiteX149" fmla="*/ 5907889 w 6334468"/>
                <a:gd name="connsiteY149" fmla="*/ 1418100 h 4511310"/>
                <a:gd name="connsiteX150" fmla="*/ 5850739 w 6334468"/>
                <a:gd name="connsiteY150" fmla="*/ 1405400 h 4511310"/>
                <a:gd name="connsiteX151" fmla="*/ 5831689 w 6334468"/>
                <a:gd name="connsiteY151" fmla="*/ 1399050 h 4511310"/>
                <a:gd name="connsiteX152" fmla="*/ 5653889 w 6334468"/>
                <a:gd name="connsiteY152" fmla="*/ 1411750 h 4511310"/>
                <a:gd name="connsiteX153" fmla="*/ 5425289 w 6334468"/>
                <a:gd name="connsiteY153" fmla="*/ 1519700 h 4511310"/>
                <a:gd name="connsiteX154" fmla="*/ 5304639 w 6334468"/>
                <a:gd name="connsiteY154" fmla="*/ 1567325 h 4511310"/>
                <a:gd name="connsiteX155" fmla="*/ 5142714 w 6334468"/>
                <a:gd name="connsiteY155" fmla="*/ 1522875 h 4511310"/>
                <a:gd name="connsiteX156" fmla="*/ 5028414 w 6334468"/>
                <a:gd name="connsiteY156" fmla="*/ 1487950 h 4511310"/>
                <a:gd name="connsiteX157" fmla="*/ 4929557 w 6334468"/>
                <a:gd name="connsiteY157" fmla="*/ 1427627 h 4511310"/>
                <a:gd name="connsiteX158" fmla="*/ 4847007 w 6334468"/>
                <a:gd name="connsiteY158" fmla="*/ 1418102 h 4511310"/>
                <a:gd name="connsiteX159" fmla="*/ 4786682 w 6334468"/>
                <a:gd name="connsiteY159" fmla="*/ 1411752 h 4511310"/>
                <a:gd name="connsiteX160" fmla="*/ 4691864 w 6334468"/>
                <a:gd name="connsiteY160" fmla="*/ 1475250 h 4511310"/>
                <a:gd name="connsiteX161" fmla="*/ 4568039 w 6334468"/>
                <a:gd name="connsiteY161" fmla="*/ 1465725 h 4511310"/>
                <a:gd name="connsiteX162" fmla="*/ 4488664 w 6334468"/>
                <a:gd name="connsiteY162" fmla="*/ 1440325 h 4511310"/>
                <a:gd name="connsiteX163" fmla="*/ 4418814 w 6334468"/>
                <a:gd name="connsiteY163" fmla="*/ 1449850 h 4511310"/>
                <a:gd name="connsiteX164" fmla="*/ 4314039 w 6334468"/>
                <a:gd name="connsiteY164" fmla="*/ 1383175 h 4511310"/>
                <a:gd name="connsiteX165" fmla="*/ 4237839 w 6334468"/>
                <a:gd name="connsiteY165" fmla="*/ 1399050 h 4511310"/>
                <a:gd name="connsiteX166" fmla="*/ 4133064 w 6334468"/>
                <a:gd name="connsiteY166" fmla="*/ 1341900 h 4511310"/>
                <a:gd name="connsiteX167" fmla="*/ 4047339 w 6334468"/>
                <a:gd name="connsiteY167" fmla="*/ 1284750 h 4511310"/>
                <a:gd name="connsiteX168" fmla="*/ 3990189 w 6334468"/>
                <a:gd name="connsiteY168" fmla="*/ 1218075 h 4511310"/>
                <a:gd name="connsiteX169" fmla="*/ 3840964 w 6334468"/>
                <a:gd name="connsiteY169" fmla="*/ 1262525 h 4511310"/>
                <a:gd name="connsiteX170" fmla="*/ 3710789 w 6334468"/>
                <a:gd name="connsiteY170" fmla="*/ 1246650 h 4511310"/>
                <a:gd name="connsiteX171" fmla="*/ 3615539 w 6334468"/>
                <a:gd name="connsiteY171" fmla="*/ 1230775 h 4511310"/>
                <a:gd name="connsiteX172" fmla="*/ 3536164 w 6334468"/>
                <a:gd name="connsiteY172" fmla="*/ 1253000 h 4511310"/>
                <a:gd name="connsiteX173" fmla="*/ 3450439 w 6334468"/>
                <a:gd name="connsiteY173" fmla="*/ 1380000 h 4511310"/>
                <a:gd name="connsiteX174" fmla="*/ 3478582 w 6334468"/>
                <a:gd name="connsiteY174" fmla="*/ 1475252 h 4511310"/>
                <a:gd name="connsiteX175" fmla="*/ 3428214 w 6334468"/>
                <a:gd name="connsiteY175" fmla="*/ 1481600 h 4511310"/>
                <a:gd name="connsiteX176" fmla="*/ 3320264 w 6334468"/>
                <a:gd name="connsiteY176" fmla="*/ 1538750 h 4511310"/>
                <a:gd name="connsiteX177" fmla="*/ 3244064 w 6334468"/>
                <a:gd name="connsiteY177" fmla="*/ 1497475 h 4511310"/>
                <a:gd name="connsiteX178" fmla="*/ 3193264 w 6334468"/>
                <a:gd name="connsiteY178" fmla="*/ 1453025 h 4511310"/>
                <a:gd name="connsiteX179" fmla="*/ 3139289 w 6334468"/>
                <a:gd name="connsiteY179" fmla="*/ 1405400 h 4511310"/>
                <a:gd name="connsiteX180" fmla="*/ 3120239 w 6334468"/>
                <a:gd name="connsiteY180" fmla="*/ 1386350 h 4511310"/>
                <a:gd name="connsiteX181" fmla="*/ 3113889 w 6334468"/>
                <a:gd name="connsiteY181" fmla="*/ 1414925 h 4511310"/>
                <a:gd name="connsiteX182" fmla="*/ 3091664 w 6334468"/>
                <a:gd name="connsiteY182" fmla="*/ 1389525 h 4511310"/>
                <a:gd name="connsiteX183" fmla="*/ 3056739 w 6334468"/>
                <a:gd name="connsiteY183" fmla="*/ 1370475 h 4511310"/>
                <a:gd name="connsiteX184" fmla="*/ 3040864 w 6334468"/>
                <a:gd name="connsiteY184" fmla="*/ 1335550 h 4511310"/>
                <a:gd name="connsiteX185" fmla="*/ 3005939 w 6334468"/>
                <a:gd name="connsiteY185" fmla="*/ 1297450 h 4511310"/>
                <a:gd name="connsiteX186" fmla="*/ 2980539 w 6334468"/>
                <a:gd name="connsiteY186" fmla="*/ 1246650 h 4511310"/>
                <a:gd name="connsiteX187" fmla="*/ 2993239 w 6334468"/>
                <a:gd name="connsiteY187" fmla="*/ 1208550 h 4511310"/>
                <a:gd name="connsiteX188" fmla="*/ 2974189 w 6334468"/>
                <a:gd name="connsiteY188" fmla="*/ 1189500 h 4511310"/>
                <a:gd name="connsiteX189" fmla="*/ 2948789 w 6334468"/>
                <a:gd name="connsiteY189" fmla="*/ 1170450 h 4511310"/>
                <a:gd name="connsiteX190" fmla="*/ 2929739 w 6334468"/>
                <a:gd name="connsiteY190" fmla="*/ 1145050 h 4511310"/>
                <a:gd name="connsiteX191" fmla="*/ 2897989 w 6334468"/>
                <a:gd name="connsiteY191" fmla="*/ 1141875 h 4511310"/>
                <a:gd name="connsiteX192" fmla="*/ 2824964 w 6334468"/>
                <a:gd name="connsiteY192" fmla="*/ 1078375 h 4511310"/>
                <a:gd name="connsiteX193" fmla="*/ 2786864 w 6334468"/>
                <a:gd name="connsiteY193" fmla="*/ 1062500 h 4511310"/>
                <a:gd name="connsiteX194" fmla="*/ 2748764 w 6334468"/>
                <a:gd name="connsiteY194" fmla="*/ 1027575 h 4511310"/>
                <a:gd name="connsiteX195" fmla="*/ 2764639 w 6334468"/>
                <a:gd name="connsiteY195" fmla="*/ 979950 h 4511310"/>
                <a:gd name="connsiteX196" fmla="*/ 2720189 w 6334468"/>
                <a:gd name="connsiteY196" fmla="*/ 941850 h 4511310"/>
                <a:gd name="connsiteX197" fmla="*/ 2682089 w 6334468"/>
                <a:gd name="connsiteY197" fmla="*/ 903750 h 4511310"/>
                <a:gd name="connsiteX198" fmla="*/ 2663039 w 6334468"/>
                <a:gd name="connsiteY198" fmla="*/ 891050 h 4511310"/>
                <a:gd name="connsiteX199" fmla="*/ 2618589 w 6334468"/>
                <a:gd name="connsiteY199" fmla="*/ 846600 h 4511310"/>
                <a:gd name="connsiteX200" fmla="*/ 2593189 w 6334468"/>
                <a:gd name="connsiteY200" fmla="*/ 808500 h 4511310"/>
                <a:gd name="connsiteX201" fmla="*/ 2561439 w 6334468"/>
                <a:gd name="connsiteY201" fmla="*/ 776750 h 4511310"/>
                <a:gd name="connsiteX202" fmla="*/ 2548739 w 6334468"/>
                <a:gd name="connsiteY202" fmla="*/ 757700 h 4511310"/>
                <a:gd name="connsiteX203" fmla="*/ 2485239 w 6334468"/>
                <a:gd name="connsiteY203" fmla="*/ 719600 h 4511310"/>
                <a:gd name="connsiteX204" fmla="*/ 2466189 w 6334468"/>
                <a:gd name="connsiteY204" fmla="*/ 700550 h 4511310"/>
                <a:gd name="connsiteX205" fmla="*/ 2415389 w 6334468"/>
                <a:gd name="connsiteY205" fmla="*/ 668800 h 4511310"/>
                <a:gd name="connsiteX206" fmla="*/ 2339189 w 6334468"/>
                <a:gd name="connsiteY206" fmla="*/ 618000 h 4511310"/>
                <a:gd name="connsiteX207" fmla="*/ 2294739 w 6334468"/>
                <a:gd name="connsiteY207" fmla="*/ 560850 h 4511310"/>
                <a:gd name="connsiteX208" fmla="*/ 2256639 w 6334468"/>
                <a:gd name="connsiteY208" fmla="*/ 522750 h 4511310"/>
                <a:gd name="connsiteX209" fmla="*/ 2231239 w 6334468"/>
                <a:gd name="connsiteY209" fmla="*/ 471950 h 4511310"/>
                <a:gd name="connsiteX210" fmla="*/ 2186789 w 6334468"/>
                <a:gd name="connsiteY210" fmla="*/ 325900 h 4511310"/>
                <a:gd name="connsiteX211" fmla="*/ 2174089 w 6334468"/>
                <a:gd name="connsiteY211" fmla="*/ 306850 h 4511310"/>
                <a:gd name="connsiteX212" fmla="*/ 2167739 w 6334468"/>
                <a:gd name="connsiteY212" fmla="*/ 287800 h 4511310"/>
                <a:gd name="connsiteX213" fmla="*/ 2142339 w 6334468"/>
                <a:gd name="connsiteY213" fmla="*/ 249700 h 4511310"/>
                <a:gd name="connsiteX214" fmla="*/ 2085189 w 6334468"/>
                <a:gd name="connsiteY214" fmla="*/ 110000 h 4511310"/>
                <a:gd name="connsiteX215" fmla="*/ 2059789 w 6334468"/>
                <a:gd name="connsiteY215" fmla="*/ 71900 h 4511310"/>
                <a:gd name="connsiteX216" fmla="*/ 2034389 w 6334468"/>
                <a:gd name="connsiteY216" fmla="*/ 65550 h 4511310"/>
                <a:gd name="connsiteX217" fmla="*/ 1964539 w 6334468"/>
                <a:gd name="connsiteY217" fmla="*/ 33800 h 4511310"/>
                <a:gd name="connsiteX218" fmla="*/ 1945489 w 6334468"/>
                <a:gd name="connsiteY218" fmla="*/ 21100 h 4511310"/>
                <a:gd name="connsiteX219" fmla="*/ 1647039 w 6334468"/>
                <a:gd name="connsiteY219" fmla="*/ 2050 h 4511310"/>
                <a:gd name="connsiteX220" fmla="*/ 721526 w 6334468"/>
                <a:gd name="connsiteY220" fmla="*/ 58407 h 4511310"/>
                <a:gd name="connsiteX221" fmla="*/ 501657 w 6334468"/>
                <a:gd name="connsiteY221" fmla="*/ 57613 h 4511310"/>
                <a:gd name="connsiteX222" fmla="*/ 300839 w 6334468"/>
                <a:gd name="connsiteY222" fmla="*/ 50469 h 4511310"/>
                <a:gd name="connsiteX223" fmla="*/ 97639 w 6334468"/>
                <a:gd name="connsiteY223" fmla="*/ 55232 h 4511310"/>
                <a:gd name="connsiteX224" fmla="*/ 6358 w 6334468"/>
                <a:gd name="connsiteY224" fmla="*/ 73488 h 4511310"/>
                <a:gd name="connsiteX225" fmla="*/ 6358 w 6334468"/>
                <a:gd name="connsiteY225" fmla="*/ 213981 h 4511310"/>
                <a:gd name="connsiteX226" fmla="*/ 9532 w 6334468"/>
                <a:gd name="connsiteY226" fmla="*/ 434643 h 4511310"/>
                <a:gd name="connsiteX0" fmla="*/ 3183 w 6334468"/>
                <a:gd name="connsiteY0" fmla="*/ 437025 h 4511310"/>
                <a:gd name="connsiteX1" fmla="*/ 3977 w 6334468"/>
                <a:gd name="connsiteY1" fmla="*/ 903750 h 4511310"/>
                <a:gd name="connsiteX2" fmla="*/ 7 w 6334468"/>
                <a:gd name="connsiteY2" fmla="*/ 1299037 h 4511310"/>
                <a:gd name="connsiteX3" fmla="*/ 3545 w 6334468"/>
                <a:gd name="connsiteY3" fmla="*/ 1604633 h 4511310"/>
                <a:gd name="connsiteX4" fmla="*/ 2389 w 6334468"/>
                <a:gd name="connsiteY4" fmla="*/ 1824500 h 4511310"/>
                <a:gd name="connsiteX5" fmla="*/ 8 w 6334468"/>
                <a:gd name="connsiteY5" fmla="*/ 2629363 h 4511310"/>
                <a:gd name="connsiteX6" fmla="*/ 1595 w 6334468"/>
                <a:gd name="connsiteY6" fmla="*/ 2865900 h 4511310"/>
                <a:gd name="connsiteX7" fmla="*/ 801 w 6334468"/>
                <a:gd name="connsiteY7" fmla="*/ 3107200 h 4511310"/>
                <a:gd name="connsiteX8" fmla="*/ 2389 w 6334468"/>
                <a:gd name="connsiteY8" fmla="*/ 3645363 h 4511310"/>
                <a:gd name="connsiteX9" fmla="*/ 32551 w 6334468"/>
                <a:gd name="connsiteY9" fmla="*/ 3668381 h 4511310"/>
                <a:gd name="connsiteX10" fmla="*/ 65889 w 6334468"/>
                <a:gd name="connsiteY10" fmla="*/ 3697750 h 4511310"/>
                <a:gd name="connsiteX11" fmla="*/ 103989 w 6334468"/>
                <a:gd name="connsiteY11" fmla="*/ 3710450 h 4511310"/>
                <a:gd name="connsiteX12" fmla="*/ 173839 w 6334468"/>
                <a:gd name="connsiteY12" fmla="*/ 3742200 h 4511310"/>
                <a:gd name="connsiteX13" fmla="*/ 250039 w 6334468"/>
                <a:gd name="connsiteY13" fmla="*/ 3799350 h 4511310"/>
                <a:gd name="connsiteX14" fmla="*/ 269089 w 6334468"/>
                <a:gd name="connsiteY14" fmla="*/ 3812050 h 4511310"/>
                <a:gd name="connsiteX15" fmla="*/ 281789 w 6334468"/>
                <a:gd name="connsiteY15" fmla="*/ 3831100 h 4511310"/>
                <a:gd name="connsiteX16" fmla="*/ 301633 w 6334468"/>
                <a:gd name="connsiteY16" fmla="*/ 3847769 h 4511310"/>
                <a:gd name="connsiteX17" fmla="*/ 340527 w 6334468"/>
                <a:gd name="connsiteY17" fmla="*/ 3874757 h 4511310"/>
                <a:gd name="connsiteX18" fmla="*/ 388152 w 6334468"/>
                <a:gd name="connsiteY18" fmla="*/ 3936669 h 4511310"/>
                <a:gd name="connsiteX19" fmla="*/ 375451 w 6334468"/>
                <a:gd name="connsiteY19" fmla="*/ 3969212 h 4511310"/>
                <a:gd name="connsiteX20" fmla="*/ 391688 w 6334468"/>
                <a:gd name="connsiteY20" fmla="*/ 4021602 h 4511310"/>
                <a:gd name="connsiteX21" fmla="*/ 436932 w 6334468"/>
                <a:gd name="connsiteY21" fmla="*/ 3988265 h 4511310"/>
                <a:gd name="connsiteX22" fmla="*/ 479433 w 6334468"/>
                <a:gd name="connsiteY22" fmla="*/ 4008106 h 4511310"/>
                <a:gd name="connsiteX23" fmla="*/ 515945 w 6334468"/>
                <a:gd name="connsiteY23" fmla="*/ 4059700 h 4511310"/>
                <a:gd name="connsiteX24" fmla="*/ 553614 w 6334468"/>
                <a:gd name="connsiteY24" fmla="*/ 4035889 h 4511310"/>
                <a:gd name="connsiteX25" fmla="*/ 585002 w 6334468"/>
                <a:gd name="connsiteY25" fmla="*/ 4031125 h 4511310"/>
                <a:gd name="connsiteX26" fmla="*/ 615958 w 6334468"/>
                <a:gd name="connsiteY26" fmla="*/ 4016837 h 4511310"/>
                <a:gd name="connsiteX27" fmla="*/ 579806 w 6334468"/>
                <a:gd name="connsiteY27" fmla="*/ 3988265 h 4511310"/>
                <a:gd name="connsiteX28" fmla="*/ 573889 w 6334468"/>
                <a:gd name="connsiteY28" fmla="*/ 3934287 h 4511310"/>
                <a:gd name="connsiteX29" fmla="*/ 677076 w 6334468"/>
                <a:gd name="connsiteY29" fmla="*/ 3868406 h 4511310"/>
                <a:gd name="connsiteX30" fmla="*/ 785026 w 6334468"/>
                <a:gd name="connsiteY30" fmla="*/ 3868406 h 4511310"/>
                <a:gd name="connsiteX31" fmla="*/ 890595 w 6334468"/>
                <a:gd name="connsiteY31" fmla="*/ 3916825 h 4511310"/>
                <a:gd name="connsiteX32" fmla="*/ 971558 w 6334468"/>
                <a:gd name="connsiteY32" fmla="*/ 3966831 h 4511310"/>
                <a:gd name="connsiteX33" fmla="*/ 1050139 w 6334468"/>
                <a:gd name="connsiteY33" fmla="*/ 4016044 h 4511310"/>
                <a:gd name="connsiteX34" fmla="*/ 1077127 w 6334468"/>
                <a:gd name="connsiteY34" fmla="*/ 4016837 h 4511310"/>
                <a:gd name="connsiteX35" fmla="*/ 1124751 w 6334468"/>
                <a:gd name="connsiteY35" fmla="*/ 4000962 h 4511310"/>
                <a:gd name="connsiteX36" fmla="*/ 1201745 w 6334468"/>
                <a:gd name="connsiteY36" fmla="*/ 3972388 h 4511310"/>
                <a:gd name="connsiteX37" fmla="*/ 1327157 w 6334468"/>
                <a:gd name="connsiteY37" fmla="*/ 4005725 h 4511310"/>
                <a:gd name="connsiteX38" fmla="*/ 1409708 w 6334468"/>
                <a:gd name="connsiteY38" fmla="*/ 4064463 h 4511310"/>
                <a:gd name="connsiteX39" fmla="*/ 1454952 w 6334468"/>
                <a:gd name="connsiteY39" fmla="*/ 4104150 h 4511310"/>
                <a:gd name="connsiteX40" fmla="*/ 1539883 w 6334468"/>
                <a:gd name="connsiteY40" fmla="*/ 4159713 h 4511310"/>
                <a:gd name="connsiteX41" fmla="*/ 1589095 w 6334468"/>
                <a:gd name="connsiteY41" fmla="*/ 4215275 h 4511310"/>
                <a:gd name="connsiteX42" fmla="*/ 1686726 w 6334468"/>
                <a:gd name="connsiteY42" fmla="*/ 4251788 h 4511310"/>
                <a:gd name="connsiteX43" fmla="*/ 1786738 w 6334468"/>
                <a:gd name="connsiteY43" fmla="*/ 4279569 h 4511310"/>
                <a:gd name="connsiteX44" fmla="*/ 1851033 w 6334468"/>
                <a:gd name="connsiteY44" fmla="*/ 4324812 h 4511310"/>
                <a:gd name="connsiteX45" fmla="*/ 1896276 w 6334468"/>
                <a:gd name="connsiteY45" fmla="*/ 4349419 h 4511310"/>
                <a:gd name="connsiteX46" fmla="*/ 1928820 w 6334468"/>
                <a:gd name="connsiteY46" fmla="*/ 4377994 h 4511310"/>
                <a:gd name="connsiteX47" fmla="*/ 2097889 w 6334468"/>
                <a:gd name="connsiteY47" fmla="*/ 4423237 h 4511310"/>
                <a:gd name="connsiteX48" fmla="*/ 2189964 w 6334468"/>
                <a:gd name="connsiteY48" fmla="*/ 4502612 h 4511310"/>
                <a:gd name="connsiteX49" fmla="*/ 2246682 w 6334468"/>
                <a:gd name="connsiteY49" fmla="*/ 4507377 h 4511310"/>
                <a:gd name="connsiteX50" fmla="*/ 2272876 w 6334468"/>
                <a:gd name="connsiteY50" fmla="*/ 4474039 h 4511310"/>
                <a:gd name="connsiteX51" fmla="*/ 2298708 w 6334468"/>
                <a:gd name="connsiteY51" fmla="*/ 4454194 h 4511310"/>
                <a:gd name="connsiteX52" fmla="*/ 2368557 w 6334468"/>
                <a:gd name="connsiteY52" fmla="*/ 4374025 h 4511310"/>
                <a:gd name="connsiteX53" fmla="*/ 2463808 w 6334468"/>
                <a:gd name="connsiteY53" fmla="*/ 4332750 h 4511310"/>
                <a:gd name="connsiteX54" fmla="*/ 2572913 w 6334468"/>
                <a:gd name="connsiteY54" fmla="*/ 4212103 h 4511310"/>
                <a:gd name="connsiteX55" fmla="*/ 2643989 w 6334468"/>
                <a:gd name="connsiteY55" fmla="*/ 4115263 h 4511310"/>
                <a:gd name="connsiteX56" fmla="*/ 2757495 w 6334468"/>
                <a:gd name="connsiteY56" fmla="*/ 4050969 h 4511310"/>
                <a:gd name="connsiteX57" fmla="*/ 2888464 w 6334468"/>
                <a:gd name="connsiteY57" fmla="*/ 3973181 h 4511310"/>
                <a:gd name="connsiteX58" fmla="*/ 2977364 w 6334468"/>
                <a:gd name="connsiteY58" fmla="*/ 3911269 h 4511310"/>
                <a:gd name="connsiteX59" fmla="*/ 3056739 w 6334468"/>
                <a:gd name="connsiteY59" fmla="*/ 3896188 h 4511310"/>
                <a:gd name="connsiteX60" fmla="*/ 3132939 w 6334468"/>
                <a:gd name="connsiteY60" fmla="*/ 3907300 h 4511310"/>
                <a:gd name="connsiteX61" fmla="*/ 3218664 w 6334468"/>
                <a:gd name="connsiteY61" fmla="*/ 3893806 h 4511310"/>
                <a:gd name="connsiteX62" fmla="*/ 3209139 w 6334468"/>
                <a:gd name="connsiteY62" fmla="*/ 3862850 h 4511310"/>
                <a:gd name="connsiteX63" fmla="*/ 3221839 w 6334468"/>
                <a:gd name="connsiteY63" fmla="*/ 3843800 h 4511310"/>
                <a:gd name="connsiteX64" fmla="*/ 3247239 w 6334468"/>
                <a:gd name="connsiteY64" fmla="*/ 3824750 h 4511310"/>
                <a:gd name="connsiteX65" fmla="*/ 3219457 w 6334468"/>
                <a:gd name="connsiteY65" fmla="*/ 3700925 h 4511310"/>
                <a:gd name="connsiteX66" fmla="*/ 3104364 w 6334468"/>
                <a:gd name="connsiteY66" fmla="*/ 3723150 h 4511310"/>
                <a:gd name="connsiteX67" fmla="*/ 3011857 w 6334468"/>
                <a:gd name="connsiteY67" fmla="*/ 3758077 h 4511310"/>
                <a:gd name="connsiteX68" fmla="*/ 2993239 w 6334468"/>
                <a:gd name="connsiteY68" fmla="*/ 3707275 h 4511310"/>
                <a:gd name="connsiteX69" fmla="*/ 3082139 w 6334468"/>
                <a:gd name="connsiteY69" fmla="*/ 3666000 h 4511310"/>
                <a:gd name="connsiteX70" fmla="*/ 3145639 w 6334468"/>
                <a:gd name="connsiteY70" fmla="*/ 3599325 h 4511310"/>
                <a:gd name="connsiteX71" fmla="*/ 3196439 w 6334468"/>
                <a:gd name="connsiteY71" fmla="*/ 3570750 h 4511310"/>
                <a:gd name="connsiteX72" fmla="*/ 3253589 w 6334468"/>
                <a:gd name="connsiteY72" fmla="*/ 3519950 h 4511310"/>
                <a:gd name="connsiteX73" fmla="*/ 3301214 w 6334468"/>
                <a:gd name="connsiteY73" fmla="*/ 3510425 h 4511310"/>
                <a:gd name="connsiteX74" fmla="*/ 3332964 w 6334468"/>
                <a:gd name="connsiteY74" fmla="*/ 3465975 h 4511310"/>
                <a:gd name="connsiteX75" fmla="*/ 3412339 w 6334468"/>
                <a:gd name="connsiteY75" fmla="*/ 3437400 h 4511310"/>
                <a:gd name="connsiteX76" fmla="*/ 3437739 w 6334468"/>
                <a:gd name="connsiteY76" fmla="*/ 3373900 h 4511310"/>
                <a:gd name="connsiteX77" fmla="*/ 3485364 w 6334468"/>
                <a:gd name="connsiteY77" fmla="*/ 3373900 h 4511310"/>
                <a:gd name="connsiteX78" fmla="*/ 3574264 w 6334468"/>
                <a:gd name="connsiteY78" fmla="*/ 3323100 h 4511310"/>
                <a:gd name="connsiteX79" fmla="*/ 3644114 w 6334468"/>
                <a:gd name="connsiteY79" fmla="*/ 3304050 h 4511310"/>
                <a:gd name="connsiteX80" fmla="*/ 3713964 w 6334468"/>
                <a:gd name="connsiteY80" fmla="*/ 3288175 h 4511310"/>
                <a:gd name="connsiteX81" fmla="*/ 3767939 w 6334468"/>
                <a:gd name="connsiteY81" fmla="*/ 3250075 h 4511310"/>
                <a:gd name="connsiteX82" fmla="*/ 3767939 w 6334468"/>
                <a:gd name="connsiteY82" fmla="*/ 3196100 h 4511310"/>
                <a:gd name="connsiteX83" fmla="*/ 3786557 w 6334468"/>
                <a:gd name="connsiteY83" fmla="*/ 3107202 h 4511310"/>
                <a:gd name="connsiteX84" fmla="*/ 3733014 w 6334468"/>
                <a:gd name="connsiteY84" fmla="*/ 3075450 h 4511310"/>
                <a:gd name="connsiteX85" fmla="*/ 3669514 w 6334468"/>
                <a:gd name="connsiteY85" fmla="*/ 3021475 h 4511310"/>
                <a:gd name="connsiteX86" fmla="*/ 3723489 w 6334468"/>
                <a:gd name="connsiteY86" fmla="*/ 2904000 h 4511310"/>
                <a:gd name="connsiteX87" fmla="*/ 3698089 w 6334468"/>
                <a:gd name="connsiteY87" fmla="*/ 2872250 h 4511310"/>
                <a:gd name="connsiteX88" fmla="*/ 3647289 w 6334468"/>
                <a:gd name="connsiteY88" fmla="*/ 2808750 h 4511310"/>
                <a:gd name="connsiteX89" fmla="*/ 3634589 w 6334468"/>
                <a:gd name="connsiteY89" fmla="*/ 2789700 h 4511310"/>
                <a:gd name="connsiteX90" fmla="*/ 3652051 w 6334468"/>
                <a:gd name="connsiteY90" fmla="*/ 2742869 h 4511310"/>
                <a:gd name="connsiteX91" fmla="*/ 3703646 w 6334468"/>
                <a:gd name="connsiteY91" fmla="*/ 2662701 h 4511310"/>
                <a:gd name="connsiteX92" fmla="*/ 3718726 w 6334468"/>
                <a:gd name="connsiteY92" fmla="*/ 2617456 h 4511310"/>
                <a:gd name="connsiteX93" fmla="*/ 3820326 w 6334468"/>
                <a:gd name="connsiteY93" fmla="*/ 2603963 h 4511310"/>
                <a:gd name="connsiteX94" fmla="*/ 3886208 w 6334468"/>
                <a:gd name="connsiteY94" fmla="*/ 2535700 h 4511310"/>
                <a:gd name="connsiteX95" fmla="*/ 3918320 w 6334468"/>
                <a:gd name="connsiteY95" fmla="*/ 2540465 h 4511310"/>
                <a:gd name="connsiteX96" fmla="*/ 3975902 w 6334468"/>
                <a:gd name="connsiteY96" fmla="*/ 2471407 h 4511310"/>
                <a:gd name="connsiteX97" fmla="*/ 4060833 w 6334468"/>
                <a:gd name="connsiteY97" fmla="*/ 2456325 h 4511310"/>
                <a:gd name="connsiteX98" fmla="*/ 4098933 w 6334468"/>
                <a:gd name="connsiteY98" fmla="*/ 2479344 h 4511310"/>
                <a:gd name="connsiteX99" fmla="*/ 4184658 w 6334468"/>
                <a:gd name="connsiteY99" fmla="*/ 2611899 h 4511310"/>
                <a:gd name="connsiteX100" fmla="*/ 4281496 w 6334468"/>
                <a:gd name="connsiteY100" fmla="*/ 2641268 h 4511310"/>
                <a:gd name="connsiteX101" fmla="*/ 4257683 w 6334468"/>
                <a:gd name="connsiteY101" fmla="*/ 2723819 h 4511310"/>
                <a:gd name="connsiteX102" fmla="*/ 4344995 w 6334468"/>
                <a:gd name="connsiteY102" fmla="*/ 2770650 h 4511310"/>
                <a:gd name="connsiteX103" fmla="*/ 4404527 w 6334468"/>
                <a:gd name="connsiteY103" fmla="*/ 2823037 h 4511310"/>
                <a:gd name="connsiteX104" fmla="*/ 4424370 w 6334468"/>
                <a:gd name="connsiteY104" fmla="*/ 2930194 h 4511310"/>
                <a:gd name="connsiteX105" fmla="*/ 4476758 w 6334468"/>
                <a:gd name="connsiteY105" fmla="*/ 3010363 h 4511310"/>
                <a:gd name="connsiteX106" fmla="*/ 4522795 w 6334468"/>
                <a:gd name="connsiteY106" fmla="*/ 3067512 h 4511310"/>
                <a:gd name="connsiteX107" fmla="*/ 4535857 w 6334468"/>
                <a:gd name="connsiteY107" fmla="*/ 3129427 h 4511310"/>
                <a:gd name="connsiteX108" fmla="*/ 4580307 w 6334468"/>
                <a:gd name="connsiteY108" fmla="*/ 3183402 h 4511310"/>
                <a:gd name="connsiteX109" fmla="*/ 4618407 w 6334468"/>
                <a:gd name="connsiteY109" fmla="*/ 3180227 h 4511310"/>
                <a:gd name="connsiteX110" fmla="*/ 4719646 w 6334468"/>
                <a:gd name="connsiteY110" fmla="*/ 3179431 h 4511310"/>
                <a:gd name="connsiteX111" fmla="*/ 4793464 w 6334468"/>
                <a:gd name="connsiteY111" fmla="*/ 3053225 h 4511310"/>
                <a:gd name="connsiteX112" fmla="*/ 4860139 w 6334468"/>
                <a:gd name="connsiteY112" fmla="*/ 2888125 h 4511310"/>
                <a:gd name="connsiteX113" fmla="*/ 4895064 w 6334468"/>
                <a:gd name="connsiteY113" fmla="*/ 2748425 h 4511310"/>
                <a:gd name="connsiteX114" fmla="*/ 4945864 w 6334468"/>
                <a:gd name="connsiteY114" fmla="*/ 2678575 h 4511310"/>
                <a:gd name="connsiteX115" fmla="*/ 5018889 w 6334468"/>
                <a:gd name="connsiteY115" fmla="*/ 2697625 h 4511310"/>
                <a:gd name="connsiteX116" fmla="*/ 5076039 w 6334468"/>
                <a:gd name="connsiteY116" fmla="*/ 2729375 h 4511310"/>
                <a:gd name="connsiteX117" fmla="*/ 5155414 w 6334468"/>
                <a:gd name="connsiteY117" fmla="*/ 2770650 h 4511310"/>
                <a:gd name="connsiteX118" fmla="*/ 5336389 w 6334468"/>
                <a:gd name="connsiteY118" fmla="*/ 2811925 h 4511310"/>
                <a:gd name="connsiteX119" fmla="*/ 5482007 w 6334468"/>
                <a:gd name="connsiteY119" fmla="*/ 2869077 h 4511310"/>
                <a:gd name="connsiteX120" fmla="*/ 5549114 w 6334468"/>
                <a:gd name="connsiteY120" fmla="*/ 2818275 h 4511310"/>
                <a:gd name="connsiteX121" fmla="*/ 5501489 w 6334468"/>
                <a:gd name="connsiteY121" fmla="*/ 2703975 h 4511310"/>
                <a:gd name="connsiteX122" fmla="*/ 5536414 w 6334468"/>
                <a:gd name="connsiteY122" fmla="*/ 2662700 h 4511310"/>
                <a:gd name="connsiteX123" fmla="*/ 5574082 w 6334468"/>
                <a:gd name="connsiteY123" fmla="*/ 2656352 h 4511310"/>
                <a:gd name="connsiteX124" fmla="*/ 5555032 w 6334468"/>
                <a:gd name="connsiteY124" fmla="*/ 2611902 h 4511310"/>
                <a:gd name="connsiteX125" fmla="*/ 5460214 w 6334468"/>
                <a:gd name="connsiteY125" fmla="*/ 2573800 h 4511310"/>
                <a:gd name="connsiteX126" fmla="*/ 5463389 w 6334468"/>
                <a:gd name="connsiteY126" fmla="*/ 2510300 h 4511310"/>
                <a:gd name="connsiteX127" fmla="*/ 5549114 w 6334468"/>
                <a:gd name="connsiteY127" fmla="*/ 2411875 h 4511310"/>
                <a:gd name="connsiteX128" fmla="*/ 5495139 w 6334468"/>
                <a:gd name="connsiteY128" fmla="*/ 2332500 h 4511310"/>
                <a:gd name="connsiteX129" fmla="*/ 5514189 w 6334468"/>
                <a:gd name="connsiteY129" fmla="*/ 2291225 h 4511310"/>
                <a:gd name="connsiteX130" fmla="*/ 5574514 w 6334468"/>
                <a:gd name="connsiteY130" fmla="*/ 2278525 h 4511310"/>
                <a:gd name="connsiteX131" fmla="*/ 5685639 w 6334468"/>
                <a:gd name="connsiteY131" fmla="*/ 2307100 h 4511310"/>
                <a:gd name="connsiteX132" fmla="*/ 5806289 w 6334468"/>
                <a:gd name="connsiteY132" fmla="*/ 2275350 h 4511310"/>
                <a:gd name="connsiteX133" fmla="*/ 6034889 w 6334468"/>
                <a:gd name="connsiteY133" fmla="*/ 2288050 h 4511310"/>
                <a:gd name="connsiteX134" fmla="*/ 6193639 w 6334468"/>
                <a:gd name="connsiteY134" fmla="*/ 2307100 h 4511310"/>
                <a:gd name="connsiteX135" fmla="*/ 6301589 w 6334468"/>
                <a:gd name="connsiteY135" fmla="*/ 2300750 h 4511310"/>
                <a:gd name="connsiteX136" fmla="*/ 6333339 w 6334468"/>
                <a:gd name="connsiteY136" fmla="*/ 2211850 h 4511310"/>
                <a:gd name="connsiteX137" fmla="*/ 6269839 w 6334468"/>
                <a:gd name="connsiteY137" fmla="*/ 2078500 h 4511310"/>
                <a:gd name="connsiteX138" fmla="*/ 6263489 w 6334468"/>
                <a:gd name="connsiteY138" fmla="*/ 2008650 h 4511310"/>
                <a:gd name="connsiteX139" fmla="*/ 6244439 w 6334468"/>
                <a:gd name="connsiteY139" fmla="*/ 1945150 h 4511310"/>
                <a:gd name="connsiteX140" fmla="*/ 6231739 w 6334468"/>
                <a:gd name="connsiteY140" fmla="*/ 1913400 h 4511310"/>
                <a:gd name="connsiteX141" fmla="*/ 6212689 w 6334468"/>
                <a:gd name="connsiteY141" fmla="*/ 1875300 h 4511310"/>
                <a:gd name="connsiteX142" fmla="*/ 6206339 w 6334468"/>
                <a:gd name="connsiteY142" fmla="*/ 1849900 h 4511310"/>
                <a:gd name="connsiteX143" fmla="*/ 6219039 w 6334468"/>
                <a:gd name="connsiteY143" fmla="*/ 1729250 h 4511310"/>
                <a:gd name="connsiteX144" fmla="*/ 6193639 w 6334468"/>
                <a:gd name="connsiteY144" fmla="*/ 1653050 h 4511310"/>
                <a:gd name="connsiteX145" fmla="*/ 6174589 w 6334468"/>
                <a:gd name="connsiteY145" fmla="*/ 1545100 h 4511310"/>
                <a:gd name="connsiteX146" fmla="*/ 6022189 w 6334468"/>
                <a:gd name="connsiteY146" fmla="*/ 1449850 h 4511310"/>
                <a:gd name="connsiteX147" fmla="*/ 5965039 w 6334468"/>
                <a:gd name="connsiteY147" fmla="*/ 1437150 h 4511310"/>
                <a:gd name="connsiteX148" fmla="*/ 5926939 w 6334468"/>
                <a:gd name="connsiteY148" fmla="*/ 1424450 h 4511310"/>
                <a:gd name="connsiteX149" fmla="*/ 5907889 w 6334468"/>
                <a:gd name="connsiteY149" fmla="*/ 1418100 h 4511310"/>
                <a:gd name="connsiteX150" fmla="*/ 5850739 w 6334468"/>
                <a:gd name="connsiteY150" fmla="*/ 1405400 h 4511310"/>
                <a:gd name="connsiteX151" fmla="*/ 5831689 w 6334468"/>
                <a:gd name="connsiteY151" fmla="*/ 1399050 h 4511310"/>
                <a:gd name="connsiteX152" fmla="*/ 5653889 w 6334468"/>
                <a:gd name="connsiteY152" fmla="*/ 1411750 h 4511310"/>
                <a:gd name="connsiteX153" fmla="*/ 5425289 w 6334468"/>
                <a:gd name="connsiteY153" fmla="*/ 1519700 h 4511310"/>
                <a:gd name="connsiteX154" fmla="*/ 5304639 w 6334468"/>
                <a:gd name="connsiteY154" fmla="*/ 1567325 h 4511310"/>
                <a:gd name="connsiteX155" fmla="*/ 5142714 w 6334468"/>
                <a:gd name="connsiteY155" fmla="*/ 1522875 h 4511310"/>
                <a:gd name="connsiteX156" fmla="*/ 5028414 w 6334468"/>
                <a:gd name="connsiteY156" fmla="*/ 1487950 h 4511310"/>
                <a:gd name="connsiteX157" fmla="*/ 4929557 w 6334468"/>
                <a:gd name="connsiteY157" fmla="*/ 1427627 h 4511310"/>
                <a:gd name="connsiteX158" fmla="*/ 4847007 w 6334468"/>
                <a:gd name="connsiteY158" fmla="*/ 1418102 h 4511310"/>
                <a:gd name="connsiteX159" fmla="*/ 4786682 w 6334468"/>
                <a:gd name="connsiteY159" fmla="*/ 1411752 h 4511310"/>
                <a:gd name="connsiteX160" fmla="*/ 4691864 w 6334468"/>
                <a:gd name="connsiteY160" fmla="*/ 1475250 h 4511310"/>
                <a:gd name="connsiteX161" fmla="*/ 4568039 w 6334468"/>
                <a:gd name="connsiteY161" fmla="*/ 1465725 h 4511310"/>
                <a:gd name="connsiteX162" fmla="*/ 4488664 w 6334468"/>
                <a:gd name="connsiteY162" fmla="*/ 1440325 h 4511310"/>
                <a:gd name="connsiteX163" fmla="*/ 4418814 w 6334468"/>
                <a:gd name="connsiteY163" fmla="*/ 1449850 h 4511310"/>
                <a:gd name="connsiteX164" fmla="*/ 4314039 w 6334468"/>
                <a:gd name="connsiteY164" fmla="*/ 1383175 h 4511310"/>
                <a:gd name="connsiteX165" fmla="*/ 4237839 w 6334468"/>
                <a:gd name="connsiteY165" fmla="*/ 1399050 h 4511310"/>
                <a:gd name="connsiteX166" fmla="*/ 4133064 w 6334468"/>
                <a:gd name="connsiteY166" fmla="*/ 1341900 h 4511310"/>
                <a:gd name="connsiteX167" fmla="*/ 4047339 w 6334468"/>
                <a:gd name="connsiteY167" fmla="*/ 1284750 h 4511310"/>
                <a:gd name="connsiteX168" fmla="*/ 3990189 w 6334468"/>
                <a:gd name="connsiteY168" fmla="*/ 1218075 h 4511310"/>
                <a:gd name="connsiteX169" fmla="*/ 3840964 w 6334468"/>
                <a:gd name="connsiteY169" fmla="*/ 1262525 h 4511310"/>
                <a:gd name="connsiteX170" fmla="*/ 3710789 w 6334468"/>
                <a:gd name="connsiteY170" fmla="*/ 1246650 h 4511310"/>
                <a:gd name="connsiteX171" fmla="*/ 3615539 w 6334468"/>
                <a:gd name="connsiteY171" fmla="*/ 1230775 h 4511310"/>
                <a:gd name="connsiteX172" fmla="*/ 3536164 w 6334468"/>
                <a:gd name="connsiteY172" fmla="*/ 1253000 h 4511310"/>
                <a:gd name="connsiteX173" fmla="*/ 3450439 w 6334468"/>
                <a:gd name="connsiteY173" fmla="*/ 1380000 h 4511310"/>
                <a:gd name="connsiteX174" fmla="*/ 3478582 w 6334468"/>
                <a:gd name="connsiteY174" fmla="*/ 1475252 h 4511310"/>
                <a:gd name="connsiteX175" fmla="*/ 3428214 w 6334468"/>
                <a:gd name="connsiteY175" fmla="*/ 1481600 h 4511310"/>
                <a:gd name="connsiteX176" fmla="*/ 3320264 w 6334468"/>
                <a:gd name="connsiteY176" fmla="*/ 1538750 h 4511310"/>
                <a:gd name="connsiteX177" fmla="*/ 3244064 w 6334468"/>
                <a:gd name="connsiteY177" fmla="*/ 1497475 h 4511310"/>
                <a:gd name="connsiteX178" fmla="*/ 3193264 w 6334468"/>
                <a:gd name="connsiteY178" fmla="*/ 1453025 h 4511310"/>
                <a:gd name="connsiteX179" fmla="*/ 3139289 w 6334468"/>
                <a:gd name="connsiteY179" fmla="*/ 1405400 h 4511310"/>
                <a:gd name="connsiteX180" fmla="*/ 3120239 w 6334468"/>
                <a:gd name="connsiteY180" fmla="*/ 1386350 h 4511310"/>
                <a:gd name="connsiteX181" fmla="*/ 3113889 w 6334468"/>
                <a:gd name="connsiteY181" fmla="*/ 1414925 h 4511310"/>
                <a:gd name="connsiteX182" fmla="*/ 3091664 w 6334468"/>
                <a:gd name="connsiteY182" fmla="*/ 1389525 h 4511310"/>
                <a:gd name="connsiteX183" fmla="*/ 3056739 w 6334468"/>
                <a:gd name="connsiteY183" fmla="*/ 1370475 h 4511310"/>
                <a:gd name="connsiteX184" fmla="*/ 3040864 w 6334468"/>
                <a:gd name="connsiteY184" fmla="*/ 1335550 h 4511310"/>
                <a:gd name="connsiteX185" fmla="*/ 3005939 w 6334468"/>
                <a:gd name="connsiteY185" fmla="*/ 1297450 h 4511310"/>
                <a:gd name="connsiteX186" fmla="*/ 2980539 w 6334468"/>
                <a:gd name="connsiteY186" fmla="*/ 1246650 h 4511310"/>
                <a:gd name="connsiteX187" fmla="*/ 2993239 w 6334468"/>
                <a:gd name="connsiteY187" fmla="*/ 1208550 h 4511310"/>
                <a:gd name="connsiteX188" fmla="*/ 2974189 w 6334468"/>
                <a:gd name="connsiteY188" fmla="*/ 1189500 h 4511310"/>
                <a:gd name="connsiteX189" fmla="*/ 2948789 w 6334468"/>
                <a:gd name="connsiteY189" fmla="*/ 1170450 h 4511310"/>
                <a:gd name="connsiteX190" fmla="*/ 2929739 w 6334468"/>
                <a:gd name="connsiteY190" fmla="*/ 1145050 h 4511310"/>
                <a:gd name="connsiteX191" fmla="*/ 2897989 w 6334468"/>
                <a:gd name="connsiteY191" fmla="*/ 1141875 h 4511310"/>
                <a:gd name="connsiteX192" fmla="*/ 2824964 w 6334468"/>
                <a:gd name="connsiteY192" fmla="*/ 1078375 h 4511310"/>
                <a:gd name="connsiteX193" fmla="*/ 2786864 w 6334468"/>
                <a:gd name="connsiteY193" fmla="*/ 1062500 h 4511310"/>
                <a:gd name="connsiteX194" fmla="*/ 2748764 w 6334468"/>
                <a:gd name="connsiteY194" fmla="*/ 1027575 h 4511310"/>
                <a:gd name="connsiteX195" fmla="*/ 2764639 w 6334468"/>
                <a:gd name="connsiteY195" fmla="*/ 979950 h 4511310"/>
                <a:gd name="connsiteX196" fmla="*/ 2720189 w 6334468"/>
                <a:gd name="connsiteY196" fmla="*/ 941850 h 4511310"/>
                <a:gd name="connsiteX197" fmla="*/ 2682089 w 6334468"/>
                <a:gd name="connsiteY197" fmla="*/ 903750 h 4511310"/>
                <a:gd name="connsiteX198" fmla="*/ 2663039 w 6334468"/>
                <a:gd name="connsiteY198" fmla="*/ 891050 h 4511310"/>
                <a:gd name="connsiteX199" fmla="*/ 2618589 w 6334468"/>
                <a:gd name="connsiteY199" fmla="*/ 846600 h 4511310"/>
                <a:gd name="connsiteX200" fmla="*/ 2593189 w 6334468"/>
                <a:gd name="connsiteY200" fmla="*/ 808500 h 4511310"/>
                <a:gd name="connsiteX201" fmla="*/ 2561439 w 6334468"/>
                <a:gd name="connsiteY201" fmla="*/ 776750 h 4511310"/>
                <a:gd name="connsiteX202" fmla="*/ 2548739 w 6334468"/>
                <a:gd name="connsiteY202" fmla="*/ 757700 h 4511310"/>
                <a:gd name="connsiteX203" fmla="*/ 2485239 w 6334468"/>
                <a:gd name="connsiteY203" fmla="*/ 719600 h 4511310"/>
                <a:gd name="connsiteX204" fmla="*/ 2466189 w 6334468"/>
                <a:gd name="connsiteY204" fmla="*/ 700550 h 4511310"/>
                <a:gd name="connsiteX205" fmla="*/ 2415389 w 6334468"/>
                <a:gd name="connsiteY205" fmla="*/ 668800 h 4511310"/>
                <a:gd name="connsiteX206" fmla="*/ 2339189 w 6334468"/>
                <a:gd name="connsiteY206" fmla="*/ 618000 h 4511310"/>
                <a:gd name="connsiteX207" fmla="*/ 2294739 w 6334468"/>
                <a:gd name="connsiteY207" fmla="*/ 560850 h 4511310"/>
                <a:gd name="connsiteX208" fmla="*/ 2256639 w 6334468"/>
                <a:gd name="connsiteY208" fmla="*/ 522750 h 4511310"/>
                <a:gd name="connsiteX209" fmla="*/ 2231239 w 6334468"/>
                <a:gd name="connsiteY209" fmla="*/ 471950 h 4511310"/>
                <a:gd name="connsiteX210" fmla="*/ 2186789 w 6334468"/>
                <a:gd name="connsiteY210" fmla="*/ 325900 h 4511310"/>
                <a:gd name="connsiteX211" fmla="*/ 2174089 w 6334468"/>
                <a:gd name="connsiteY211" fmla="*/ 306850 h 4511310"/>
                <a:gd name="connsiteX212" fmla="*/ 2167739 w 6334468"/>
                <a:gd name="connsiteY212" fmla="*/ 287800 h 4511310"/>
                <a:gd name="connsiteX213" fmla="*/ 2142339 w 6334468"/>
                <a:gd name="connsiteY213" fmla="*/ 249700 h 4511310"/>
                <a:gd name="connsiteX214" fmla="*/ 2085189 w 6334468"/>
                <a:gd name="connsiteY214" fmla="*/ 110000 h 4511310"/>
                <a:gd name="connsiteX215" fmla="*/ 2059789 w 6334468"/>
                <a:gd name="connsiteY215" fmla="*/ 71900 h 4511310"/>
                <a:gd name="connsiteX216" fmla="*/ 2034389 w 6334468"/>
                <a:gd name="connsiteY216" fmla="*/ 65550 h 4511310"/>
                <a:gd name="connsiteX217" fmla="*/ 1964539 w 6334468"/>
                <a:gd name="connsiteY217" fmla="*/ 33800 h 4511310"/>
                <a:gd name="connsiteX218" fmla="*/ 1945489 w 6334468"/>
                <a:gd name="connsiteY218" fmla="*/ 21100 h 4511310"/>
                <a:gd name="connsiteX219" fmla="*/ 1647039 w 6334468"/>
                <a:gd name="connsiteY219" fmla="*/ 2050 h 4511310"/>
                <a:gd name="connsiteX220" fmla="*/ 721526 w 6334468"/>
                <a:gd name="connsiteY220" fmla="*/ 58407 h 4511310"/>
                <a:gd name="connsiteX221" fmla="*/ 501657 w 6334468"/>
                <a:gd name="connsiteY221" fmla="*/ 57613 h 4511310"/>
                <a:gd name="connsiteX222" fmla="*/ 300839 w 6334468"/>
                <a:gd name="connsiteY222" fmla="*/ 50469 h 4511310"/>
                <a:gd name="connsiteX223" fmla="*/ 97639 w 6334468"/>
                <a:gd name="connsiteY223" fmla="*/ 55232 h 4511310"/>
                <a:gd name="connsiteX224" fmla="*/ 6358 w 6334468"/>
                <a:gd name="connsiteY224" fmla="*/ 73488 h 4511310"/>
                <a:gd name="connsiteX225" fmla="*/ 6358 w 6334468"/>
                <a:gd name="connsiteY225" fmla="*/ 213981 h 4511310"/>
                <a:gd name="connsiteX226" fmla="*/ 9532 w 6334468"/>
                <a:gd name="connsiteY226" fmla="*/ 434643 h 4511310"/>
                <a:gd name="connsiteX0" fmla="*/ 3183 w 6334468"/>
                <a:gd name="connsiteY0" fmla="*/ 437025 h 4511310"/>
                <a:gd name="connsiteX1" fmla="*/ 3977 w 6334468"/>
                <a:gd name="connsiteY1" fmla="*/ 903750 h 4511310"/>
                <a:gd name="connsiteX2" fmla="*/ 7 w 6334468"/>
                <a:gd name="connsiteY2" fmla="*/ 1299037 h 4511310"/>
                <a:gd name="connsiteX3" fmla="*/ 3545 w 6334468"/>
                <a:gd name="connsiteY3" fmla="*/ 1604633 h 4511310"/>
                <a:gd name="connsiteX4" fmla="*/ 2389 w 6334468"/>
                <a:gd name="connsiteY4" fmla="*/ 1824500 h 4511310"/>
                <a:gd name="connsiteX5" fmla="*/ 8 w 6334468"/>
                <a:gd name="connsiteY5" fmla="*/ 2629363 h 4511310"/>
                <a:gd name="connsiteX6" fmla="*/ 1595 w 6334468"/>
                <a:gd name="connsiteY6" fmla="*/ 2865900 h 4511310"/>
                <a:gd name="connsiteX7" fmla="*/ 801 w 6334468"/>
                <a:gd name="connsiteY7" fmla="*/ 3107200 h 4511310"/>
                <a:gd name="connsiteX8" fmla="*/ 2389 w 6334468"/>
                <a:gd name="connsiteY8" fmla="*/ 3645363 h 4511310"/>
                <a:gd name="connsiteX9" fmla="*/ 32551 w 6334468"/>
                <a:gd name="connsiteY9" fmla="*/ 3668381 h 4511310"/>
                <a:gd name="connsiteX10" fmla="*/ 65889 w 6334468"/>
                <a:gd name="connsiteY10" fmla="*/ 3697750 h 4511310"/>
                <a:gd name="connsiteX11" fmla="*/ 103989 w 6334468"/>
                <a:gd name="connsiteY11" fmla="*/ 3710450 h 4511310"/>
                <a:gd name="connsiteX12" fmla="*/ 173839 w 6334468"/>
                <a:gd name="connsiteY12" fmla="*/ 3742200 h 4511310"/>
                <a:gd name="connsiteX13" fmla="*/ 250039 w 6334468"/>
                <a:gd name="connsiteY13" fmla="*/ 3799350 h 4511310"/>
                <a:gd name="connsiteX14" fmla="*/ 269089 w 6334468"/>
                <a:gd name="connsiteY14" fmla="*/ 3812050 h 4511310"/>
                <a:gd name="connsiteX15" fmla="*/ 281789 w 6334468"/>
                <a:gd name="connsiteY15" fmla="*/ 3831100 h 4511310"/>
                <a:gd name="connsiteX16" fmla="*/ 301633 w 6334468"/>
                <a:gd name="connsiteY16" fmla="*/ 3847769 h 4511310"/>
                <a:gd name="connsiteX17" fmla="*/ 340527 w 6334468"/>
                <a:gd name="connsiteY17" fmla="*/ 3874757 h 4511310"/>
                <a:gd name="connsiteX18" fmla="*/ 388152 w 6334468"/>
                <a:gd name="connsiteY18" fmla="*/ 3936669 h 4511310"/>
                <a:gd name="connsiteX19" fmla="*/ 375451 w 6334468"/>
                <a:gd name="connsiteY19" fmla="*/ 3969212 h 4511310"/>
                <a:gd name="connsiteX20" fmla="*/ 391688 w 6334468"/>
                <a:gd name="connsiteY20" fmla="*/ 4021602 h 4511310"/>
                <a:gd name="connsiteX21" fmla="*/ 436932 w 6334468"/>
                <a:gd name="connsiteY21" fmla="*/ 3988265 h 4511310"/>
                <a:gd name="connsiteX22" fmla="*/ 479433 w 6334468"/>
                <a:gd name="connsiteY22" fmla="*/ 4008106 h 4511310"/>
                <a:gd name="connsiteX23" fmla="*/ 515945 w 6334468"/>
                <a:gd name="connsiteY23" fmla="*/ 4059700 h 4511310"/>
                <a:gd name="connsiteX24" fmla="*/ 553614 w 6334468"/>
                <a:gd name="connsiteY24" fmla="*/ 4035889 h 4511310"/>
                <a:gd name="connsiteX25" fmla="*/ 585002 w 6334468"/>
                <a:gd name="connsiteY25" fmla="*/ 4031125 h 4511310"/>
                <a:gd name="connsiteX26" fmla="*/ 615958 w 6334468"/>
                <a:gd name="connsiteY26" fmla="*/ 4016837 h 4511310"/>
                <a:gd name="connsiteX27" fmla="*/ 579806 w 6334468"/>
                <a:gd name="connsiteY27" fmla="*/ 3988265 h 4511310"/>
                <a:gd name="connsiteX28" fmla="*/ 573889 w 6334468"/>
                <a:gd name="connsiteY28" fmla="*/ 3934287 h 4511310"/>
                <a:gd name="connsiteX29" fmla="*/ 677076 w 6334468"/>
                <a:gd name="connsiteY29" fmla="*/ 3868406 h 4511310"/>
                <a:gd name="connsiteX30" fmla="*/ 785026 w 6334468"/>
                <a:gd name="connsiteY30" fmla="*/ 3868406 h 4511310"/>
                <a:gd name="connsiteX31" fmla="*/ 890595 w 6334468"/>
                <a:gd name="connsiteY31" fmla="*/ 3916825 h 4511310"/>
                <a:gd name="connsiteX32" fmla="*/ 971558 w 6334468"/>
                <a:gd name="connsiteY32" fmla="*/ 3966831 h 4511310"/>
                <a:gd name="connsiteX33" fmla="*/ 1050139 w 6334468"/>
                <a:gd name="connsiteY33" fmla="*/ 4016044 h 4511310"/>
                <a:gd name="connsiteX34" fmla="*/ 1077127 w 6334468"/>
                <a:gd name="connsiteY34" fmla="*/ 4016837 h 4511310"/>
                <a:gd name="connsiteX35" fmla="*/ 1124751 w 6334468"/>
                <a:gd name="connsiteY35" fmla="*/ 4000962 h 4511310"/>
                <a:gd name="connsiteX36" fmla="*/ 1201745 w 6334468"/>
                <a:gd name="connsiteY36" fmla="*/ 3972388 h 4511310"/>
                <a:gd name="connsiteX37" fmla="*/ 1327157 w 6334468"/>
                <a:gd name="connsiteY37" fmla="*/ 4005725 h 4511310"/>
                <a:gd name="connsiteX38" fmla="*/ 1409708 w 6334468"/>
                <a:gd name="connsiteY38" fmla="*/ 4064463 h 4511310"/>
                <a:gd name="connsiteX39" fmla="*/ 1454952 w 6334468"/>
                <a:gd name="connsiteY39" fmla="*/ 4104150 h 4511310"/>
                <a:gd name="connsiteX40" fmla="*/ 1539883 w 6334468"/>
                <a:gd name="connsiteY40" fmla="*/ 4159713 h 4511310"/>
                <a:gd name="connsiteX41" fmla="*/ 1589095 w 6334468"/>
                <a:gd name="connsiteY41" fmla="*/ 4215275 h 4511310"/>
                <a:gd name="connsiteX42" fmla="*/ 1686726 w 6334468"/>
                <a:gd name="connsiteY42" fmla="*/ 4251788 h 4511310"/>
                <a:gd name="connsiteX43" fmla="*/ 1786738 w 6334468"/>
                <a:gd name="connsiteY43" fmla="*/ 4279569 h 4511310"/>
                <a:gd name="connsiteX44" fmla="*/ 1851033 w 6334468"/>
                <a:gd name="connsiteY44" fmla="*/ 4324812 h 4511310"/>
                <a:gd name="connsiteX45" fmla="*/ 1896276 w 6334468"/>
                <a:gd name="connsiteY45" fmla="*/ 4349419 h 4511310"/>
                <a:gd name="connsiteX46" fmla="*/ 1928820 w 6334468"/>
                <a:gd name="connsiteY46" fmla="*/ 4377994 h 4511310"/>
                <a:gd name="connsiteX47" fmla="*/ 2097889 w 6334468"/>
                <a:gd name="connsiteY47" fmla="*/ 4423237 h 4511310"/>
                <a:gd name="connsiteX48" fmla="*/ 2189964 w 6334468"/>
                <a:gd name="connsiteY48" fmla="*/ 4502612 h 4511310"/>
                <a:gd name="connsiteX49" fmla="*/ 2246682 w 6334468"/>
                <a:gd name="connsiteY49" fmla="*/ 4507377 h 4511310"/>
                <a:gd name="connsiteX50" fmla="*/ 2272876 w 6334468"/>
                <a:gd name="connsiteY50" fmla="*/ 4474039 h 4511310"/>
                <a:gd name="connsiteX51" fmla="*/ 2298708 w 6334468"/>
                <a:gd name="connsiteY51" fmla="*/ 4454194 h 4511310"/>
                <a:gd name="connsiteX52" fmla="*/ 2368557 w 6334468"/>
                <a:gd name="connsiteY52" fmla="*/ 4374025 h 4511310"/>
                <a:gd name="connsiteX53" fmla="*/ 2463808 w 6334468"/>
                <a:gd name="connsiteY53" fmla="*/ 4332750 h 4511310"/>
                <a:gd name="connsiteX54" fmla="*/ 2572913 w 6334468"/>
                <a:gd name="connsiteY54" fmla="*/ 4212103 h 4511310"/>
                <a:gd name="connsiteX55" fmla="*/ 2643989 w 6334468"/>
                <a:gd name="connsiteY55" fmla="*/ 4115263 h 4511310"/>
                <a:gd name="connsiteX56" fmla="*/ 2757495 w 6334468"/>
                <a:gd name="connsiteY56" fmla="*/ 4050969 h 4511310"/>
                <a:gd name="connsiteX57" fmla="*/ 2888464 w 6334468"/>
                <a:gd name="connsiteY57" fmla="*/ 3973181 h 4511310"/>
                <a:gd name="connsiteX58" fmla="*/ 2977364 w 6334468"/>
                <a:gd name="connsiteY58" fmla="*/ 3911269 h 4511310"/>
                <a:gd name="connsiteX59" fmla="*/ 3056739 w 6334468"/>
                <a:gd name="connsiteY59" fmla="*/ 3896188 h 4511310"/>
                <a:gd name="connsiteX60" fmla="*/ 3132939 w 6334468"/>
                <a:gd name="connsiteY60" fmla="*/ 3907300 h 4511310"/>
                <a:gd name="connsiteX61" fmla="*/ 3218664 w 6334468"/>
                <a:gd name="connsiteY61" fmla="*/ 3893806 h 4511310"/>
                <a:gd name="connsiteX62" fmla="*/ 3209139 w 6334468"/>
                <a:gd name="connsiteY62" fmla="*/ 3862850 h 4511310"/>
                <a:gd name="connsiteX63" fmla="*/ 3221839 w 6334468"/>
                <a:gd name="connsiteY63" fmla="*/ 3843800 h 4511310"/>
                <a:gd name="connsiteX64" fmla="*/ 3247239 w 6334468"/>
                <a:gd name="connsiteY64" fmla="*/ 3824750 h 4511310"/>
                <a:gd name="connsiteX65" fmla="*/ 3219457 w 6334468"/>
                <a:gd name="connsiteY65" fmla="*/ 3700925 h 4511310"/>
                <a:gd name="connsiteX66" fmla="*/ 3104364 w 6334468"/>
                <a:gd name="connsiteY66" fmla="*/ 3723150 h 4511310"/>
                <a:gd name="connsiteX67" fmla="*/ 3011857 w 6334468"/>
                <a:gd name="connsiteY67" fmla="*/ 3758077 h 4511310"/>
                <a:gd name="connsiteX68" fmla="*/ 2993239 w 6334468"/>
                <a:gd name="connsiteY68" fmla="*/ 3707275 h 4511310"/>
                <a:gd name="connsiteX69" fmla="*/ 3082139 w 6334468"/>
                <a:gd name="connsiteY69" fmla="*/ 3666000 h 4511310"/>
                <a:gd name="connsiteX70" fmla="*/ 3145639 w 6334468"/>
                <a:gd name="connsiteY70" fmla="*/ 3599325 h 4511310"/>
                <a:gd name="connsiteX71" fmla="*/ 3196439 w 6334468"/>
                <a:gd name="connsiteY71" fmla="*/ 3570750 h 4511310"/>
                <a:gd name="connsiteX72" fmla="*/ 3253589 w 6334468"/>
                <a:gd name="connsiteY72" fmla="*/ 3519950 h 4511310"/>
                <a:gd name="connsiteX73" fmla="*/ 3301214 w 6334468"/>
                <a:gd name="connsiteY73" fmla="*/ 3510425 h 4511310"/>
                <a:gd name="connsiteX74" fmla="*/ 3332964 w 6334468"/>
                <a:gd name="connsiteY74" fmla="*/ 3465975 h 4511310"/>
                <a:gd name="connsiteX75" fmla="*/ 3412339 w 6334468"/>
                <a:gd name="connsiteY75" fmla="*/ 3437400 h 4511310"/>
                <a:gd name="connsiteX76" fmla="*/ 3437739 w 6334468"/>
                <a:gd name="connsiteY76" fmla="*/ 3373900 h 4511310"/>
                <a:gd name="connsiteX77" fmla="*/ 3485364 w 6334468"/>
                <a:gd name="connsiteY77" fmla="*/ 3373900 h 4511310"/>
                <a:gd name="connsiteX78" fmla="*/ 3574264 w 6334468"/>
                <a:gd name="connsiteY78" fmla="*/ 3323100 h 4511310"/>
                <a:gd name="connsiteX79" fmla="*/ 3644114 w 6334468"/>
                <a:gd name="connsiteY79" fmla="*/ 3304050 h 4511310"/>
                <a:gd name="connsiteX80" fmla="*/ 3713964 w 6334468"/>
                <a:gd name="connsiteY80" fmla="*/ 3288175 h 4511310"/>
                <a:gd name="connsiteX81" fmla="*/ 3767939 w 6334468"/>
                <a:gd name="connsiteY81" fmla="*/ 3250075 h 4511310"/>
                <a:gd name="connsiteX82" fmla="*/ 3767939 w 6334468"/>
                <a:gd name="connsiteY82" fmla="*/ 3196100 h 4511310"/>
                <a:gd name="connsiteX83" fmla="*/ 3786557 w 6334468"/>
                <a:gd name="connsiteY83" fmla="*/ 3107202 h 4511310"/>
                <a:gd name="connsiteX84" fmla="*/ 3733014 w 6334468"/>
                <a:gd name="connsiteY84" fmla="*/ 3075450 h 4511310"/>
                <a:gd name="connsiteX85" fmla="*/ 3669514 w 6334468"/>
                <a:gd name="connsiteY85" fmla="*/ 3021475 h 4511310"/>
                <a:gd name="connsiteX86" fmla="*/ 3723489 w 6334468"/>
                <a:gd name="connsiteY86" fmla="*/ 2904000 h 4511310"/>
                <a:gd name="connsiteX87" fmla="*/ 3698089 w 6334468"/>
                <a:gd name="connsiteY87" fmla="*/ 2872250 h 4511310"/>
                <a:gd name="connsiteX88" fmla="*/ 3647289 w 6334468"/>
                <a:gd name="connsiteY88" fmla="*/ 2808750 h 4511310"/>
                <a:gd name="connsiteX89" fmla="*/ 3634589 w 6334468"/>
                <a:gd name="connsiteY89" fmla="*/ 2789700 h 4511310"/>
                <a:gd name="connsiteX90" fmla="*/ 3652051 w 6334468"/>
                <a:gd name="connsiteY90" fmla="*/ 2742869 h 4511310"/>
                <a:gd name="connsiteX91" fmla="*/ 3703646 w 6334468"/>
                <a:gd name="connsiteY91" fmla="*/ 2662701 h 4511310"/>
                <a:gd name="connsiteX92" fmla="*/ 3718726 w 6334468"/>
                <a:gd name="connsiteY92" fmla="*/ 2617456 h 4511310"/>
                <a:gd name="connsiteX93" fmla="*/ 3820326 w 6334468"/>
                <a:gd name="connsiteY93" fmla="*/ 2603963 h 4511310"/>
                <a:gd name="connsiteX94" fmla="*/ 3886208 w 6334468"/>
                <a:gd name="connsiteY94" fmla="*/ 2535700 h 4511310"/>
                <a:gd name="connsiteX95" fmla="*/ 3918320 w 6334468"/>
                <a:gd name="connsiteY95" fmla="*/ 2540465 h 4511310"/>
                <a:gd name="connsiteX96" fmla="*/ 3975902 w 6334468"/>
                <a:gd name="connsiteY96" fmla="*/ 2471407 h 4511310"/>
                <a:gd name="connsiteX97" fmla="*/ 4060833 w 6334468"/>
                <a:gd name="connsiteY97" fmla="*/ 2456325 h 4511310"/>
                <a:gd name="connsiteX98" fmla="*/ 4098933 w 6334468"/>
                <a:gd name="connsiteY98" fmla="*/ 2479344 h 4511310"/>
                <a:gd name="connsiteX99" fmla="*/ 4184658 w 6334468"/>
                <a:gd name="connsiteY99" fmla="*/ 2611899 h 4511310"/>
                <a:gd name="connsiteX100" fmla="*/ 4281496 w 6334468"/>
                <a:gd name="connsiteY100" fmla="*/ 2641268 h 4511310"/>
                <a:gd name="connsiteX101" fmla="*/ 4257683 w 6334468"/>
                <a:gd name="connsiteY101" fmla="*/ 2723819 h 4511310"/>
                <a:gd name="connsiteX102" fmla="*/ 4344995 w 6334468"/>
                <a:gd name="connsiteY102" fmla="*/ 2770650 h 4511310"/>
                <a:gd name="connsiteX103" fmla="*/ 4404527 w 6334468"/>
                <a:gd name="connsiteY103" fmla="*/ 2823037 h 4511310"/>
                <a:gd name="connsiteX104" fmla="*/ 4424370 w 6334468"/>
                <a:gd name="connsiteY104" fmla="*/ 2930194 h 4511310"/>
                <a:gd name="connsiteX105" fmla="*/ 4476758 w 6334468"/>
                <a:gd name="connsiteY105" fmla="*/ 3010363 h 4511310"/>
                <a:gd name="connsiteX106" fmla="*/ 4522795 w 6334468"/>
                <a:gd name="connsiteY106" fmla="*/ 3067512 h 4511310"/>
                <a:gd name="connsiteX107" fmla="*/ 4535857 w 6334468"/>
                <a:gd name="connsiteY107" fmla="*/ 3129427 h 4511310"/>
                <a:gd name="connsiteX108" fmla="*/ 4580307 w 6334468"/>
                <a:gd name="connsiteY108" fmla="*/ 3183402 h 4511310"/>
                <a:gd name="connsiteX109" fmla="*/ 4618407 w 6334468"/>
                <a:gd name="connsiteY109" fmla="*/ 3180227 h 4511310"/>
                <a:gd name="connsiteX110" fmla="*/ 4719646 w 6334468"/>
                <a:gd name="connsiteY110" fmla="*/ 3179431 h 4511310"/>
                <a:gd name="connsiteX111" fmla="*/ 4793464 w 6334468"/>
                <a:gd name="connsiteY111" fmla="*/ 3053225 h 4511310"/>
                <a:gd name="connsiteX112" fmla="*/ 4860139 w 6334468"/>
                <a:gd name="connsiteY112" fmla="*/ 2888125 h 4511310"/>
                <a:gd name="connsiteX113" fmla="*/ 4895064 w 6334468"/>
                <a:gd name="connsiteY113" fmla="*/ 2748425 h 4511310"/>
                <a:gd name="connsiteX114" fmla="*/ 4945864 w 6334468"/>
                <a:gd name="connsiteY114" fmla="*/ 2678575 h 4511310"/>
                <a:gd name="connsiteX115" fmla="*/ 5018889 w 6334468"/>
                <a:gd name="connsiteY115" fmla="*/ 2697625 h 4511310"/>
                <a:gd name="connsiteX116" fmla="*/ 5076039 w 6334468"/>
                <a:gd name="connsiteY116" fmla="*/ 2729375 h 4511310"/>
                <a:gd name="connsiteX117" fmla="*/ 5155414 w 6334468"/>
                <a:gd name="connsiteY117" fmla="*/ 2770650 h 4511310"/>
                <a:gd name="connsiteX118" fmla="*/ 5336389 w 6334468"/>
                <a:gd name="connsiteY118" fmla="*/ 2811925 h 4511310"/>
                <a:gd name="connsiteX119" fmla="*/ 5482007 w 6334468"/>
                <a:gd name="connsiteY119" fmla="*/ 2869077 h 4511310"/>
                <a:gd name="connsiteX120" fmla="*/ 5549114 w 6334468"/>
                <a:gd name="connsiteY120" fmla="*/ 2818275 h 4511310"/>
                <a:gd name="connsiteX121" fmla="*/ 5501489 w 6334468"/>
                <a:gd name="connsiteY121" fmla="*/ 2703975 h 4511310"/>
                <a:gd name="connsiteX122" fmla="*/ 5536414 w 6334468"/>
                <a:gd name="connsiteY122" fmla="*/ 2662700 h 4511310"/>
                <a:gd name="connsiteX123" fmla="*/ 5574082 w 6334468"/>
                <a:gd name="connsiteY123" fmla="*/ 2656352 h 4511310"/>
                <a:gd name="connsiteX124" fmla="*/ 5555032 w 6334468"/>
                <a:gd name="connsiteY124" fmla="*/ 2611902 h 4511310"/>
                <a:gd name="connsiteX125" fmla="*/ 5460214 w 6334468"/>
                <a:gd name="connsiteY125" fmla="*/ 2573800 h 4511310"/>
                <a:gd name="connsiteX126" fmla="*/ 5463389 w 6334468"/>
                <a:gd name="connsiteY126" fmla="*/ 2510300 h 4511310"/>
                <a:gd name="connsiteX127" fmla="*/ 5549114 w 6334468"/>
                <a:gd name="connsiteY127" fmla="*/ 2411875 h 4511310"/>
                <a:gd name="connsiteX128" fmla="*/ 5495139 w 6334468"/>
                <a:gd name="connsiteY128" fmla="*/ 2332500 h 4511310"/>
                <a:gd name="connsiteX129" fmla="*/ 5514189 w 6334468"/>
                <a:gd name="connsiteY129" fmla="*/ 2291225 h 4511310"/>
                <a:gd name="connsiteX130" fmla="*/ 5574514 w 6334468"/>
                <a:gd name="connsiteY130" fmla="*/ 2278525 h 4511310"/>
                <a:gd name="connsiteX131" fmla="*/ 5685639 w 6334468"/>
                <a:gd name="connsiteY131" fmla="*/ 2307100 h 4511310"/>
                <a:gd name="connsiteX132" fmla="*/ 5806289 w 6334468"/>
                <a:gd name="connsiteY132" fmla="*/ 2275350 h 4511310"/>
                <a:gd name="connsiteX133" fmla="*/ 6034889 w 6334468"/>
                <a:gd name="connsiteY133" fmla="*/ 2288050 h 4511310"/>
                <a:gd name="connsiteX134" fmla="*/ 6193639 w 6334468"/>
                <a:gd name="connsiteY134" fmla="*/ 2307100 h 4511310"/>
                <a:gd name="connsiteX135" fmla="*/ 6301589 w 6334468"/>
                <a:gd name="connsiteY135" fmla="*/ 2300750 h 4511310"/>
                <a:gd name="connsiteX136" fmla="*/ 6333339 w 6334468"/>
                <a:gd name="connsiteY136" fmla="*/ 2211850 h 4511310"/>
                <a:gd name="connsiteX137" fmla="*/ 6269839 w 6334468"/>
                <a:gd name="connsiteY137" fmla="*/ 2078500 h 4511310"/>
                <a:gd name="connsiteX138" fmla="*/ 6263489 w 6334468"/>
                <a:gd name="connsiteY138" fmla="*/ 2008650 h 4511310"/>
                <a:gd name="connsiteX139" fmla="*/ 6244439 w 6334468"/>
                <a:gd name="connsiteY139" fmla="*/ 1945150 h 4511310"/>
                <a:gd name="connsiteX140" fmla="*/ 6231739 w 6334468"/>
                <a:gd name="connsiteY140" fmla="*/ 1913400 h 4511310"/>
                <a:gd name="connsiteX141" fmla="*/ 6212689 w 6334468"/>
                <a:gd name="connsiteY141" fmla="*/ 1875300 h 4511310"/>
                <a:gd name="connsiteX142" fmla="*/ 6206339 w 6334468"/>
                <a:gd name="connsiteY142" fmla="*/ 1849900 h 4511310"/>
                <a:gd name="connsiteX143" fmla="*/ 6219039 w 6334468"/>
                <a:gd name="connsiteY143" fmla="*/ 1729250 h 4511310"/>
                <a:gd name="connsiteX144" fmla="*/ 6193639 w 6334468"/>
                <a:gd name="connsiteY144" fmla="*/ 1653050 h 4511310"/>
                <a:gd name="connsiteX145" fmla="*/ 6174589 w 6334468"/>
                <a:gd name="connsiteY145" fmla="*/ 1545100 h 4511310"/>
                <a:gd name="connsiteX146" fmla="*/ 6022189 w 6334468"/>
                <a:gd name="connsiteY146" fmla="*/ 1449850 h 4511310"/>
                <a:gd name="connsiteX147" fmla="*/ 5965039 w 6334468"/>
                <a:gd name="connsiteY147" fmla="*/ 1437150 h 4511310"/>
                <a:gd name="connsiteX148" fmla="*/ 5926939 w 6334468"/>
                <a:gd name="connsiteY148" fmla="*/ 1424450 h 4511310"/>
                <a:gd name="connsiteX149" fmla="*/ 5907889 w 6334468"/>
                <a:gd name="connsiteY149" fmla="*/ 1418100 h 4511310"/>
                <a:gd name="connsiteX150" fmla="*/ 5850739 w 6334468"/>
                <a:gd name="connsiteY150" fmla="*/ 1405400 h 4511310"/>
                <a:gd name="connsiteX151" fmla="*/ 5831689 w 6334468"/>
                <a:gd name="connsiteY151" fmla="*/ 1399050 h 4511310"/>
                <a:gd name="connsiteX152" fmla="*/ 5653889 w 6334468"/>
                <a:gd name="connsiteY152" fmla="*/ 1411750 h 4511310"/>
                <a:gd name="connsiteX153" fmla="*/ 5425289 w 6334468"/>
                <a:gd name="connsiteY153" fmla="*/ 1519700 h 4511310"/>
                <a:gd name="connsiteX154" fmla="*/ 5304639 w 6334468"/>
                <a:gd name="connsiteY154" fmla="*/ 1567325 h 4511310"/>
                <a:gd name="connsiteX155" fmla="*/ 5142714 w 6334468"/>
                <a:gd name="connsiteY155" fmla="*/ 1522875 h 4511310"/>
                <a:gd name="connsiteX156" fmla="*/ 5028414 w 6334468"/>
                <a:gd name="connsiteY156" fmla="*/ 1487950 h 4511310"/>
                <a:gd name="connsiteX157" fmla="*/ 4929557 w 6334468"/>
                <a:gd name="connsiteY157" fmla="*/ 1427627 h 4511310"/>
                <a:gd name="connsiteX158" fmla="*/ 4847007 w 6334468"/>
                <a:gd name="connsiteY158" fmla="*/ 1418102 h 4511310"/>
                <a:gd name="connsiteX159" fmla="*/ 4786682 w 6334468"/>
                <a:gd name="connsiteY159" fmla="*/ 1411752 h 4511310"/>
                <a:gd name="connsiteX160" fmla="*/ 4691864 w 6334468"/>
                <a:gd name="connsiteY160" fmla="*/ 1475250 h 4511310"/>
                <a:gd name="connsiteX161" fmla="*/ 4568039 w 6334468"/>
                <a:gd name="connsiteY161" fmla="*/ 1465725 h 4511310"/>
                <a:gd name="connsiteX162" fmla="*/ 4488664 w 6334468"/>
                <a:gd name="connsiteY162" fmla="*/ 1440325 h 4511310"/>
                <a:gd name="connsiteX163" fmla="*/ 4418814 w 6334468"/>
                <a:gd name="connsiteY163" fmla="*/ 1449850 h 4511310"/>
                <a:gd name="connsiteX164" fmla="*/ 4314039 w 6334468"/>
                <a:gd name="connsiteY164" fmla="*/ 1383175 h 4511310"/>
                <a:gd name="connsiteX165" fmla="*/ 4237839 w 6334468"/>
                <a:gd name="connsiteY165" fmla="*/ 1399050 h 4511310"/>
                <a:gd name="connsiteX166" fmla="*/ 4133064 w 6334468"/>
                <a:gd name="connsiteY166" fmla="*/ 1341900 h 4511310"/>
                <a:gd name="connsiteX167" fmla="*/ 4047339 w 6334468"/>
                <a:gd name="connsiteY167" fmla="*/ 1284750 h 4511310"/>
                <a:gd name="connsiteX168" fmla="*/ 3990189 w 6334468"/>
                <a:gd name="connsiteY168" fmla="*/ 1218075 h 4511310"/>
                <a:gd name="connsiteX169" fmla="*/ 3840964 w 6334468"/>
                <a:gd name="connsiteY169" fmla="*/ 1262525 h 4511310"/>
                <a:gd name="connsiteX170" fmla="*/ 3710789 w 6334468"/>
                <a:gd name="connsiteY170" fmla="*/ 1246650 h 4511310"/>
                <a:gd name="connsiteX171" fmla="*/ 3615539 w 6334468"/>
                <a:gd name="connsiteY171" fmla="*/ 1230775 h 4511310"/>
                <a:gd name="connsiteX172" fmla="*/ 3536164 w 6334468"/>
                <a:gd name="connsiteY172" fmla="*/ 1253000 h 4511310"/>
                <a:gd name="connsiteX173" fmla="*/ 3450439 w 6334468"/>
                <a:gd name="connsiteY173" fmla="*/ 1380000 h 4511310"/>
                <a:gd name="connsiteX174" fmla="*/ 3478582 w 6334468"/>
                <a:gd name="connsiteY174" fmla="*/ 1475252 h 4511310"/>
                <a:gd name="connsiteX175" fmla="*/ 3428214 w 6334468"/>
                <a:gd name="connsiteY175" fmla="*/ 1481600 h 4511310"/>
                <a:gd name="connsiteX176" fmla="*/ 3320264 w 6334468"/>
                <a:gd name="connsiteY176" fmla="*/ 1538750 h 4511310"/>
                <a:gd name="connsiteX177" fmla="*/ 3244064 w 6334468"/>
                <a:gd name="connsiteY177" fmla="*/ 1497475 h 4511310"/>
                <a:gd name="connsiteX178" fmla="*/ 3193264 w 6334468"/>
                <a:gd name="connsiteY178" fmla="*/ 1453025 h 4511310"/>
                <a:gd name="connsiteX179" fmla="*/ 3139289 w 6334468"/>
                <a:gd name="connsiteY179" fmla="*/ 1405400 h 4511310"/>
                <a:gd name="connsiteX180" fmla="*/ 3120239 w 6334468"/>
                <a:gd name="connsiteY180" fmla="*/ 1386350 h 4511310"/>
                <a:gd name="connsiteX181" fmla="*/ 3113889 w 6334468"/>
                <a:gd name="connsiteY181" fmla="*/ 1414925 h 4511310"/>
                <a:gd name="connsiteX182" fmla="*/ 3091664 w 6334468"/>
                <a:gd name="connsiteY182" fmla="*/ 1389525 h 4511310"/>
                <a:gd name="connsiteX183" fmla="*/ 3056739 w 6334468"/>
                <a:gd name="connsiteY183" fmla="*/ 1370475 h 4511310"/>
                <a:gd name="connsiteX184" fmla="*/ 3040864 w 6334468"/>
                <a:gd name="connsiteY184" fmla="*/ 1335550 h 4511310"/>
                <a:gd name="connsiteX185" fmla="*/ 3005939 w 6334468"/>
                <a:gd name="connsiteY185" fmla="*/ 1297450 h 4511310"/>
                <a:gd name="connsiteX186" fmla="*/ 2980539 w 6334468"/>
                <a:gd name="connsiteY186" fmla="*/ 1246650 h 4511310"/>
                <a:gd name="connsiteX187" fmla="*/ 2993239 w 6334468"/>
                <a:gd name="connsiteY187" fmla="*/ 1208550 h 4511310"/>
                <a:gd name="connsiteX188" fmla="*/ 2974189 w 6334468"/>
                <a:gd name="connsiteY188" fmla="*/ 1189500 h 4511310"/>
                <a:gd name="connsiteX189" fmla="*/ 2948789 w 6334468"/>
                <a:gd name="connsiteY189" fmla="*/ 1170450 h 4511310"/>
                <a:gd name="connsiteX190" fmla="*/ 2929739 w 6334468"/>
                <a:gd name="connsiteY190" fmla="*/ 1145050 h 4511310"/>
                <a:gd name="connsiteX191" fmla="*/ 2897989 w 6334468"/>
                <a:gd name="connsiteY191" fmla="*/ 1141875 h 4511310"/>
                <a:gd name="connsiteX192" fmla="*/ 2824964 w 6334468"/>
                <a:gd name="connsiteY192" fmla="*/ 1078375 h 4511310"/>
                <a:gd name="connsiteX193" fmla="*/ 2786864 w 6334468"/>
                <a:gd name="connsiteY193" fmla="*/ 1062500 h 4511310"/>
                <a:gd name="connsiteX194" fmla="*/ 2748764 w 6334468"/>
                <a:gd name="connsiteY194" fmla="*/ 1027575 h 4511310"/>
                <a:gd name="connsiteX195" fmla="*/ 2764639 w 6334468"/>
                <a:gd name="connsiteY195" fmla="*/ 979950 h 4511310"/>
                <a:gd name="connsiteX196" fmla="*/ 2720189 w 6334468"/>
                <a:gd name="connsiteY196" fmla="*/ 941850 h 4511310"/>
                <a:gd name="connsiteX197" fmla="*/ 2682089 w 6334468"/>
                <a:gd name="connsiteY197" fmla="*/ 903750 h 4511310"/>
                <a:gd name="connsiteX198" fmla="*/ 2663039 w 6334468"/>
                <a:gd name="connsiteY198" fmla="*/ 891050 h 4511310"/>
                <a:gd name="connsiteX199" fmla="*/ 2618589 w 6334468"/>
                <a:gd name="connsiteY199" fmla="*/ 846600 h 4511310"/>
                <a:gd name="connsiteX200" fmla="*/ 2593189 w 6334468"/>
                <a:gd name="connsiteY200" fmla="*/ 808500 h 4511310"/>
                <a:gd name="connsiteX201" fmla="*/ 2561439 w 6334468"/>
                <a:gd name="connsiteY201" fmla="*/ 776750 h 4511310"/>
                <a:gd name="connsiteX202" fmla="*/ 2548739 w 6334468"/>
                <a:gd name="connsiteY202" fmla="*/ 757700 h 4511310"/>
                <a:gd name="connsiteX203" fmla="*/ 2485239 w 6334468"/>
                <a:gd name="connsiteY203" fmla="*/ 719600 h 4511310"/>
                <a:gd name="connsiteX204" fmla="*/ 2466189 w 6334468"/>
                <a:gd name="connsiteY204" fmla="*/ 700550 h 4511310"/>
                <a:gd name="connsiteX205" fmla="*/ 2415389 w 6334468"/>
                <a:gd name="connsiteY205" fmla="*/ 668800 h 4511310"/>
                <a:gd name="connsiteX206" fmla="*/ 2339189 w 6334468"/>
                <a:gd name="connsiteY206" fmla="*/ 618000 h 4511310"/>
                <a:gd name="connsiteX207" fmla="*/ 2294739 w 6334468"/>
                <a:gd name="connsiteY207" fmla="*/ 560850 h 4511310"/>
                <a:gd name="connsiteX208" fmla="*/ 2256639 w 6334468"/>
                <a:gd name="connsiteY208" fmla="*/ 522750 h 4511310"/>
                <a:gd name="connsiteX209" fmla="*/ 2231239 w 6334468"/>
                <a:gd name="connsiteY209" fmla="*/ 471950 h 4511310"/>
                <a:gd name="connsiteX210" fmla="*/ 2186789 w 6334468"/>
                <a:gd name="connsiteY210" fmla="*/ 325900 h 4511310"/>
                <a:gd name="connsiteX211" fmla="*/ 2174089 w 6334468"/>
                <a:gd name="connsiteY211" fmla="*/ 306850 h 4511310"/>
                <a:gd name="connsiteX212" fmla="*/ 2167739 w 6334468"/>
                <a:gd name="connsiteY212" fmla="*/ 287800 h 4511310"/>
                <a:gd name="connsiteX213" fmla="*/ 2142339 w 6334468"/>
                <a:gd name="connsiteY213" fmla="*/ 249700 h 4511310"/>
                <a:gd name="connsiteX214" fmla="*/ 2085189 w 6334468"/>
                <a:gd name="connsiteY214" fmla="*/ 110000 h 4511310"/>
                <a:gd name="connsiteX215" fmla="*/ 2059789 w 6334468"/>
                <a:gd name="connsiteY215" fmla="*/ 71900 h 4511310"/>
                <a:gd name="connsiteX216" fmla="*/ 2034389 w 6334468"/>
                <a:gd name="connsiteY216" fmla="*/ 65550 h 4511310"/>
                <a:gd name="connsiteX217" fmla="*/ 1964539 w 6334468"/>
                <a:gd name="connsiteY217" fmla="*/ 33800 h 4511310"/>
                <a:gd name="connsiteX218" fmla="*/ 1945489 w 6334468"/>
                <a:gd name="connsiteY218" fmla="*/ 21100 h 4511310"/>
                <a:gd name="connsiteX219" fmla="*/ 1647039 w 6334468"/>
                <a:gd name="connsiteY219" fmla="*/ 2050 h 4511310"/>
                <a:gd name="connsiteX220" fmla="*/ 721526 w 6334468"/>
                <a:gd name="connsiteY220" fmla="*/ 58407 h 4511310"/>
                <a:gd name="connsiteX221" fmla="*/ 501657 w 6334468"/>
                <a:gd name="connsiteY221" fmla="*/ 57613 h 4511310"/>
                <a:gd name="connsiteX222" fmla="*/ 300839 w 6334468"/>
                <a:gd name="connsiteY222" fmla="*/ 50469 h 4511310"/>
                <a:gd name="connsiteX223" fmla="*/ 97639 w 6334468"/>
                <a:gd name="connsiteY223" fmla="*/ 55232 h 4511310"/>
                <a:gd name="connsiteX224" fmla="*/ 6358 w 6334468"/>
                <a:gd name="connsiteY224" fmla="*/ 73488 h 4511310"/>
                <a:gd name="connsiteX225" fmla="*/ 6358 w 6334468"/>
                <a:gd name="connsiteY225" fmla="*/ 213981 h 4511310"/>
                <a:gd name="connsiteX226" fmla="*/ 9532 w 6334468"/>
                <a:gd name="connsiteY226" fmla="*/ 434643 h 4511310"/>
                <a:gd name="connsiteX0" fmla="*/ 3183 w 6334468"/>
                <a:gd name="connsiteY0" fmla="*/ 416657 h 4490942"/>
                <a:gd name="connsiteX1" fmla="*/ 3977 w 6334468"/>
                <a:gd name="connsiteY1" fmla="*/ 883382 h 4490942"/>
                <a:gd name="connsiteX2" fmla="*/ 7 w 6334468"/>
                <a:gd name="connsiteY2" fmla="*/ 1278669 h 4490942"/>
                <a:gd name="connsiteX3" fmla="*/ 3545 w 6334468"/>
                <a:gd name="connsiteY3" fmla="*/ 1584265 h 4490942"/>
                <a:gd name="connsiteX4" fmla="*/ 2389 w 6334468"/>
                <a:gd name="connsiteY4" fmla="*/ 1804132 h 4490942"/>
                <a:gd name="connsiteX5" fmla="*/ 8 w 6334468"/>
                <a:gd name="connsiteY5" fmla="*/ 2608995 h 4490942"/>
                <a:gd name="connsiteX6" fmla="*/ 1595 w 6334468"/>
                <a:gd name="connsiteY6" fmla="*/ 2845532 h 4490942"/>
                <a:gd name="connsiteX7" fmla="*/ 801 w 6334468"/>
                <a:gd name="connsiteY7" fmla="*/ 3086832 h 4490942"/>
                <a:gd name="connsiteX8" fmla="*/ 2389 w 6334468"/>
                <a:gd name="connsiteY8" fmla="*/ 3624995 h 4490942"/>
                <a:gd name="connsiteX9" fmla="*/ 32551 w 6334468"/>
                <a:gd name="connsiteY9" fmla="*/ 3648013 h 4490942"/>
                <a:gd name="connsiteX10" fmla="*/ 65889 w 6334468"/>
                <a:gd name="connsiteY10" fmla="*/ 3677382 h 4490942"/>
                <a:gd name="connsiteX11" fmla="*/ 103989 w 6334468"/>
                <a:gd name="connsiteY11" fmla="*/ 3690082 h 4490942"/>
                <a:gd name="connsiteX12" fmla="*/ 173839 w 6334468"/>
                <a:gd name="connsiteY12" fmla="*/ 3721832 h 4490942"/>
                <a:gd name="connsiteX13" fmla="*/ 250039 w 6334468"/>
                <a:gd name="connsiteY13" fmla="*/ 3778982 h 4490942"/>
                <a:gd name="connsiteX14" fmla="*/ 269089 w 6334468"/>
                <a:gd name="connsiteY14" fmla="*/ 3791682 h 4490942"/>
                <a:gd name="connsiteX15" fmla="*/ 281789 w 6334468"/>
                <a:gd name="connsiteY15" fmla="*/ 3810732 h 4490942"/>
                <a:gd name="connsiteX16" fmla="*/ 301633 w 6334468"/>
                <a:gd name="connsiteY16" fmla="*/ 3827401 h 4490942"/>
                <a:gd name="connsiteX17" fmla="*/ 340527 w 6334468"/>
                <a:gd name="connsiteY17" fmla="*/ 3854389 h 4490942"/>
                <a:gd name="connsiteX18" fmla="*/ 388152 w 6334468"/>
                <a:gd name="connsiteY18" fmla="*/ 3916301 h 4490942"/>
                <a:gd name="connsiteX19" fmla="*/ 375451 w 6334468"/>
                <a:gd name="connsiteY19" fmla="*/ 3948844 h 4490942"/>
                <a:gd name="connsiteX20" fmla="*/ 391688 w 6334468"/>
                <a:gd name="connsiteY20" fmla="*/ 4001234 h 4490942"/>
                <a:gd name="connsiteX21" fmla="*/ 436932 w 6334468"/>
                <a:gd name="connsiteY21" fmla="*/ 3967897 h 4490942"/>
                <a:gd name="connsiteX22" fmla="*/ 479433 w 6334468"/>
                <a:gd name="connsiteY22" fmla="*/ 3987738 h 4490942"/>
                <a:gd name="connsiteX23" fmla="*/ 515945 w 6334468"/>
                <a:gd name="connsiteY23" fmla="*/ 4039332 h 4490942"/>
                <a:gd name="connsiteX24" fmla="*/ 553614 w 6334468"/>
                <a:gd name="connsiteY24" fmla="*/ 4015521 h 4490942"/>
                <a:gd name="connsiteX25" fmla="*/ 585002 w 6334468"/>
                <a:gd name="connsiteY25" fmla="*/ 4010757 h 4490942"/>
                <a:gd name="connsiteX26" fmla="*/ 615958 w 6334468"/>
                <a:gd name="connsiteY26" fmla="*/ 3996469 h 4490942"/>
                <a:gd name="connsiteX27" fmla="*/ 579806 w 6334468"/>
                <a:gd name="connsiteY27" fmla="*/ 3967897 h 4490942"/>
                <a:gd name="connsiteX28" fmla="*/ 573889 w 6334468"/>
                <a:gd name="connsiteY28" fmla="*/ 3913919 h 4490942"/>
                <a:gd name="connsiteX29" fmla="*/ 677076 w 6334468"/>
                <a:gd name="connsiteY29" fmla="*/ 3848038 h 4490942"/>
                <a:gd name="connsiteX30" fmla="*/ 785026 w 6334468"/>
                <a:gd name="connsiteY30" fmla="*/ 3848038 h 4490942"/>
                <a:gd name="connsiteX31" fmla="*/ 890595 w 6334468"/>
                <a:gd name="connsiteY31" fmla="*/ 3896457 h 4490942"/>
                <a:gd name="connsiteX32" fmla="*/ 971558 w 6334468"/>
                <a:gd name="connsiteY32" fmla="*/ 3946463 h 4490942"/>
                <a:gd name="connsiteX33" fmla="*/ 1050139 w 6334468"/>
                <a:gd name="connsiteY33" fmla="*/ 3995676 h 4490942"/>
                <a:gd name="connsiteX34" fmla="*/ 1077127 w 6334468"/>
                <a:gd name="connsiteY34" fmla="*/ 3996469 h 4490942"/>
                <a:gd name="connsiteX35" fmla="*/ 1124751 w 6334468"/>
                <a:gd name="connsiteY35" fmla="*/ 3980594 h 4490942"/>
                <a:gd name="connsiteX36" fmla="*/ 1201745 w 6334468"/>
                <a:gd name="connsiteY36" fmla="*/ 3952020 h 4490942"/>
                <a:gd name="connsiteX37" fmla="*/ 1327157 w 6334468"/>
                <a:gd name="connsiteY37" fmla="*/ 3985357 h 4490942"/>
                <a:gd name="connsiteX38" fmla="*/ 1409708 w 6334468"/>
                <a:gd name="connsiteY38" fmla="*/ 4044095 h 4490942"/>
                <a:gd name="connsiteX39" fmla="*/ 1454952 w 6334468"/>
                <a:gd name="connsiteY39" fmla="*/ 4083782 h 4490942"/>
                <a:gd name="connsiteX40" fmla="*/ 1539883 w 6334468"/>
                <a:gd name="connsiteY40" fmla="*/ 4139345 h 4490942"/>
                <a:gd name="connsiteX41" fmla="*/ 1589095 w 6334468"/>
                <a:gd name="connsiteY41" fmla="*/ 4194907 h 4490942"/>
                <a:gd name="connsiteX42" fmla="*/ 1686726 w 6334468"/>
                <a:gd name="connsiteY42" fmla="*/ 4231420 h 4490942"/>
                <a:gd name="connsiteX43" fmla="*/ 1786738 w 6334468"/>
                <a:gd name="connsiteY43" fmla="*/ 4259201 h 4490942"/>
                <a:gd name="connsiteX44" fmla="*/ 1851033 w 6334468"/>
                <a:gd name="connsiteY44" fmla="*/ 4304444 h 4490942"/>
                <a:gd name="connsiteX45" fmla="*/ 1896276 w 6334468"/>
                <a:gd name="connsiteY45" fmla="*/ 4329051 h 4490942"/>
                <a:gd name="connsiteX46" fmla="*/ 1928820 w 6334468"/>
                <a:gd name="connsiteY46" fmla="*/ 4357626 h 4490942"/>
                <a:gd name="connsiteX47" fmla="*/ 2097889 w 6334468"/>
                <a:gd name="connsiteY47" fmla="*/ 4402869 h 4490942"/>
                <a:gd name="connsiteX48" fmla="*/ 2189964 w 6334468"/>
                <a:gd name="connsiteY48" fmla="*/ 4482244 h 4490942"/>
                <a:gd name="connsiteX49" fmla="*/ 2246682 w 6334468"/>
                <a:gd name="connsiteY49" fmla="*/ 4487009 h 4490942"/>
                <a:gd name="connsiteX50" fmla="*/ 2272876 w 6334468"/>
                <a:gd name="connsiteY50" fmla="*/ 4453671 h 4490942"/>
                <a:gd name="connsiteX51" fmla="*/ 2298708 w 6334468"/>
                <a:gd name="connsiteY51" fmla="*/ 4433826 h 4490942"/>
                <a:gd name="connsiteX52" fmla="*/ 2368557 w 6334468"/>
                <a:gd name="connsiteY52" fmla="*/ 4353657 h 4490942"/>
                <a:gd name="connsiteX53" fmla="*/ 2463808 w 6334468"/>
                <a:gd name="connsiteY53" fmla="*/ 4312382 h 4490942"/>
                <a:gd name="connsiteX54" fmla="*/ 2572913 w 6334468"/>
                <a:gd name="connsiteY54" fmla="*/ 4191735 h 4490942"/>
                <a:gd name="connsiteX55" fmla="*/ 2643989 w 6334468"/>
                <a:gd name="connsiteY55" fmla="*/ 4094895 h 4490942"/>
                <a:gd name="connsiteX56" fmla="*/ 2757495 w 6334468"/>
                <a:gd name="connsiteY56" fmla="*/ 4030601 h 4490942"/>
                <a:gd name="connsiteX57" fmla="*/ 2888464 w 6334468"/>
                <a:gd name="connsiteY57" fmla="*/ 3952813 h 4490942"/>
                <a:gd name="connsiteX58" fmla="*/ 2977364 w 6334468"/>
                <a:gd name="connsiteY58" fmla="*/ 3890901 h 4490942"/>
                <a:gd name="connsiteX59" fmla="*/ 3056739 w 6334468"/>
                <a:gd name="connsiteY59" fmla="*/ 3875820 h 4490942"/>
                <a:gd name="connsiteX60" fmla="*/ 3132939 w 6334468"/>
                <a:gd name="connsiteY60" fmla="*/ 3886932 h 4490942"/>
                <a:gd name="connsiteX61" fmla="*/ 3218664 w 6334468"/>
                <a:gd name="connsiteY61" fmla="*/ 3873438 h 4490942"/>
                <a:gd name="connsiteX62" fmla="*/ 3209139 w 6334468"/>
                <a:gd name="connsiteY62" fmla="*/ 3842482 h 4490942"/>
                <a:gd name="connsiteX63" fmla="*/ 3221839 w 6334468"/>
                <a:gd name="connsiteY63" fmla="*/ 3823432 h 4490942"/>
                <a:gd name="connsiteX64" fmla="*/ 3247239 w 6334468"/>
                <a:gd name="connsiteY64" fmla="*/ 3804382 h 4490942"/>
                <a:gd name="connsiteX65" fmla="*/ 3219457 w 6334468"/>
                <a:gd name="connsiteY65" fmla="*/ 3680557 h 4490942"/>
                <a:gd name="connsiteX66" fmla="*/ 3104364 w 6334468"/>
                <a:gd name="connsiteY66" fmla="*/ 3702782 h 4490942"/>
                <a:gd name="connsiteX67" fmla="*/ 3011857 w 6334468"/>
                <a:gd name="connsiteY67" fmla="*/ 3737709 h 4490942"/>
                <a:gd name="connsiteX68" fmla="*/ 2993239 w 6334468"/>
                <a:gd name="connsiteY68" fmla="*/ 3686907 h 4490942"/>
                <a:gd name="connsiteX69" fmla="*/ 3082139 w 6334468"/>
                <a:gd name="connsiteY69" fmla="*/ 3645632 h 4490942"/>
                <a:gd name="connsiteX70" fmla="*/ 3145639 w 6334468"/>
                <a:gd name="connsiteY70" fmla="*/ 3578957 h 4490942"/>
                <a:gd name="connsiteX71" fmla="*/ 3196439 w 6334468"/>
                <a:gd name="connsiteY71" fmla="*/ 3550382 h 4490942"/>
                <a:gd name="connsiteX72" fmla="*/ 3253589 w 6334468"/>
                <a:gd name="connsiteY72" fmla="*/ 3499582 h 4490942"/>
                <a:gd name="connsiteX73" fmla="*/ 3301214 w 6334468"/>
                <a:gd name="connsiteY73" fmla="*/ 3490057 h 4490942"/>
                <a:gd name="connsiteX74" fmla="*/ 3332964 w 6334468"/>
                <a:gd name="connsiteY74" fmla="*/ 3445607 h 4490942"/>
                <a:gd name="connsiteX75" fmla="*/ 3412339 w 6334468"/>
                <a:gd name="connsiteY75" fmla="*/ 3417032 h 4490942"/>
                <a:gd name="connsiteX76" fmla="*/ 3437739 w 6334468"/>
                <a:gd name="connsiteY76" fmla="*/ 3353532 h 4490942"/>
                <a:gd name="connsiteX77" fmla="*/ 3485364 w 6334468"/>
                <a:gd name="connsiteY77" fmla="*/ 3353532 h 4490942"/>
                <a:gd name="connsiteX78" fmla="*/ 3574264 w 6334468"/>
                <a:gd name="connsiteY78" fmla="*/ 3302732 h 4490942"/>
                <a:gd name="connsiteX79" fmla="*/ 3644114 w 6334468"/>
                <a:gd name="connsiteY79" fmla="*/ 3283682 h 4490942"/>
                <a:gd name="connsiteX80" fmla="*/ 3713964 w 6334468"/>
                <a:gd name="connsiteY80" fmla="*/ 3267807 h 4490942"/>
                <a:gd name="connsiteX81" fmla="*/ 3767939 w 6334468"/>
                <a:gd name="connsiteY81" fmla="*/ 3229707 h 4490942"/>
                <a:gd name="connsiteX82" fmla="*/ 3767939 w 6334468"/>
                <a:gd name="connsiteY82" fmla="*/ 3175732 h 4490942"/>
                <a:gd name="connsiteX83" fmla="*/ 3786557 w 6334468"/>
                <a:gd name="connsiteY83" fmla="*/ 3086834 h 4490942"/>
                <a:gd name="connsiteX84" fmla="*/ 3733014 w 6334468"/>
                <a:gd name="connsiteY84" fmla="*/ 3055082 h 4490942"/>
                <a:gd name="connsiteX85" fmla="*/ 3669514 w 6334468"/>
                <a:gd name="connsiteY85" fmla="*/ 3001107 h 4490942"/>
                <a:gd name="connsiteX86" fmla="*/ 3723489 w 6334468"/>
                <a:gd name="connsiteY86" fmla="*/ 2883632 h 4490942"/>
                <a:gd name="connsiteX87" fmla="*/ 3698089 w 6334468"/>
                <a:gd name="connsiteY87" fmla="*/ 2851882 h 4490942"/>
                <a:gd name="connsiteX88" fmla="*/ 3647289 w 6334468"/>
                <a:gd name="connsiteY88" fmla="*/ 2788382 h 4490942"/>
                <a:gd name="connsiteX89" fmla="*/ 3634589 w 6334468"/>
                <a:gd name="connsiteY89" fmla="*/ 2769332 h 4490942"/>
                <a:gd name="connsiteX90" fmla="*/ 3652051 w 6334468"/>
                <a:gd name="connsiteY90" fmla="*/ 2722501 h 4490942"/>
                <a:gd name="connsiteX91" fmla="*/ 3703646 w 6334468"/>
                <a:gd name="connsiteY91" fmla="*/ 2642333 h 4490942"/>
                <a:gd name="connsiteX92" fmla="*/ 3718726 w 6334468"/>
                <a:gd name="connsiteY92" fmla="*/ 2597088 h 4490942"/>
                <a:gd name="connsiteX93" fmla="*/ 3820326 w 6334468"/>
                <a:gd name="connsiteY93" fmla="*/ 2583595 h 4490942"/>
                <a:gd name="connsiteX94" fmla="*/ 3886208 w 6334468"/>
                <a:gd name="connsiteY94" fmla="*/ 2515332 h 4490942"/>
                <a:gd name="connsiteX95" fmla="*/ 3918320 w 6334468"/>
                <a:gd name="connsiteY95" fmla="*/ 2520097 h 4490942"/>
                <a:gd name="connsiteX96" fmla="*/ 3975902 w 6334468"/>
                <a:gd name="connsiteY96" fmla="*/ 2451039 h 4490942"/>
                <a:gd name="connsiteX97" fmla="*/ 4060833 w 6334468"/>
                <a:gd name="connsiteY97" fmla="*/ 2435957 h 4490942"/>
                <a:gd name="connsiteX98" fmla="*/ 4098933 w 6334468"/>
                <a:gd name="connsiteY98" fmla="*/ 2458976 h 4490942"/>
                <a:gd name="connsiteX99" fmla="*/ 4184658 w 6334468"/>
                <a:gd name="connsiteY99" fmla="*/ 2591531 h 4490942"/>
                <a:gd name="connsiteX100" fmla="*/ 4281496 w 6334468"/>
                <a:gd name="connsiteY100" fmla="*/ 2620900 h 4490942"/>
                <a:gd name="connsiteX101" fmla="*/ 4257683 w 6334468"/>
                <a:gd name="connsiteY101" fmla="*/ 2703451 h 4490942"/>
                <a:gd name="connsiteX102" fmla="*/ 4344995 w 6334468"/>
                <a:gd name="connsiteY102" fmla="*/ 2750282 h 4490942"/>
                <a:gd name="connsiteX103" fmla="*/ 4404527 w 6334468"/>
                <a:gd name="connsiteY103" fmla="*/ 2802669 h 4490942"/>
                <a:gd name="connsiteX104" fmla="*/ 4424370 w 6334468"/>
                <a:gd name="connsiteY104" fmla="*/ 2909826 h 4490942"/>
                <a:gd name="connsiteX105" fmla="*/ 4476758 w 6334468"/>
                <a:gd name="connsiteY105" fmla="*/ 2989995 h 4490942"/>
                <a:gd name="connsiteX106" fmla="*/ 4522795 w 6334468"/>
                <a:gd name="connsiteY106" fmla="*/ 3047144 h 4490942"/>
                <a:gd name="connsiteX107" fmla="*/ 4535857 w 6334468"/>
                <a:gd name="connsiteY107" fmla="*/ 3109059 h 4490942"/>
                <a:gd name="connsiteX108" fmla="*/ 4580307 w 6334468"/>
                <a:gd name="connsiteY108" fmla="*/ 3163034 h 4490942"/>
                <a:gd name="connsiteX109" fmla="*/ 4618407 w 6334468"/>
                <a:gd name="connsiteY109" fmla="*/ 3159859 h 4490942"/>
                <a:gd name="connsiteX110" fmla="*/ 4719646 w 6334468"/>
                <a:gd name="connsiteY110" fmla="*/ 3159063 h 4490942"/>
                <a:gd name="connsiteX111" fmla="*/ 4793464 w 6334468"/>
                <a:gd name="connsiteY111" fmla="*/ 3032857 h 4490942"/>
                <a:gd name="connsiteX112" fmla="*/ 4860139 w 6334468"/>
                <a:gd name="connsiteY112" fmla="*/ 2867757 h 4490942"/>
                <a:gd name="connsiteX113" fmla="*/ 4895064 w 6334468"/>
                <a:gd name="connsiteY113" fmla="*/ 2728057 h 4490942"/>
                <a:gd name="connsiteX114" fmla="*/ 4945864 w 6334468"/>
                <a:gd name="connsiteY114" fmla="*/ 2658207 h 4490942"/>
                <a:gd name="connsiteX115" fmla="*/ 5018889 w 6334468"/>
                <a:gd name="connsiteY115" fmla="*/ 2677257 h 4490942"/>
                <a:gd name="connsiteX116" fmla="*/ 5076039 w 6334468"/>
                <a:gd name="connsiteY116" fmla="*/ 2709007 h 4490942"/>
                <a:gd name="connsiteX117" fmla="*/ 5155414 w 6334468"/>
                <a:gd name="connsiteY117" fmla="*/ 2750282 h 4490942"/>
                <a:gd name="connsiteX118" fmla="*/ 5336389 w 6334468"/>
                <a:gd name="connsiteY118" fmla="*/ 2791557 h 4490942"/>
                <a:gd name="connsiteX119" fmla="*/ 5482007 w 6334468"/>
                <a:gd name="connsiteY119" fmla="*/ 2848709 h 4490942"/>
                <a:gd name="connsiteX120" fmla="*/ 5549114 w 6334468"/>
                <a:gd name="connsiteY120" fmla="*/ 2797907 h 4490942"/>
                <a:gd name="connsiteX121" fmla="*/ 5501489 w 6334468"/>
                <a:gd name="connsiteY121" fmla="*/ 2683607 h 4490942"/>
                <a:gd name="connsiteX122" fmla="*/ 5536414 w 6334468"/>
                <a:gd name="connsiteY122" fmla="*/ 2642332 h 4490942"/>
                <a:gd name="connsiteX123" fmla="*/ 5574082 w 6334468"/>
                <a:gd name="connsiteY123" fmla="*/ 2635984 h 4490942"/>
                <a:gd name="connsiteX124" fmla="*/ 5555032 w 6334468"/>
                <a:gd name="connsiteY124" fmla="*/ 2591534 h 4490942"/>
                <a:gd name="connsiteX125" fmla="*/ 5460214 w 6334468"/>
                <a:gd name="connsiteY125" fmla="*/ 2553432 h 4490942"/>
                <a:gd name="connsiteX126" fmla="*/ 5463389 w 6334468"/>
                <a:gd name="connsiteY126" fmla="*/ 2489932 h 4490942"/>
                <a:gd name="connsiteX127" fmla="*/ 5549114 w 6334468"/>
                <a:gd name="connsiteY127" fmla="*/ 2391507 h 4490942"/>
                <a:gd name="connsiteX128" fmla="*/ 5495139 w 6334468"/>
                <a:gd name="connsiteY128" fmla="*/ 2312132 h 4490942"/>
                <a:gd name="connsiteX129" fmla="*/ 5514189 w 6334468"/>
                <a:gd name="connsiteY129" fmla="*/ 2270857 h 4490942"/>
                <a:gd name="connsiteX130" fmla="*/ 5574514 w 6334468"/>
                <a:gd name="connsiteY130" fmla="*/ 2258157 h 4490942"/>
                <a:gd name="connsiteX131" fmla="*/ 5685639 w 6334468"/>
                <a:gd name="connsiteY131" fmla="*/ 2286732 h 4490942"/>
                <a:gd name="connsiteX132" fmla="*/ 5806289 w 6334468"/>
                <a:gd name="connsiteY132" fmla="*/ 2254982 h 4490942"/>
                <a:gd name="connsiteX133" fmla="*/ 6034889 w 6334468"/>
                <a:gd name="connsiteY133" fmla="*/ 2267682 h 4490942"/>
                <a:gd name="connsiteX134" fmla="*/ 6193639 w 6334468"/>
                <a:gd name="connsiteY134" fmla="*/ 2286732 h 4490942"/>
                <a:gd name="connsiteX135" fmla="*/ 6301589 w 6334468"/>
                <a:gd name="connsiteY135" fmla="*/ 2280382 h 4490942"/>
                <a:gd name="connsiteX136" fmla="*/ 6333339 w 6334468"/>
                <a:gd name="connsiteY136" fmla="*/ 2191482 h 4490942"/>
                <a:gd name="connsiteX137" fmla="*/ 6269839 w 6334468"/>
                <a:gd name="connsiteY137" fmla="*/ 2058132 h 4490942"/>
                <a:gd name="connsiteX138" fmla="*/ 6263489 w 6334468"/>
                <a:gd name="connsiteY138" fmla="*/ 1988282 h 4490942"/>
                <a:gd name="connsiteX139" fmla="*/ 6244439 w 6334468"/>
                <a:gd name="connsiteY139" fmla="*/ 1924782 h 4490942"/>
                <a:gd name="connsiteX140" fmla="*/ 6231739 w 6334468"/>
                <a:gd name="connsiteY140" fmla="*/ 1893032 h 4490942"/>
                <a:gd name="connsiteX141" fmla="*/ 6212689 w 6334468"/>
                <a:gd name="connsiteY141" fmla="*/ 1854932 h 4490942"/>
                <a:gd name="connsiteX142" fmla="*/ 6206339 w 6334468"/>
                <a:gd name="connsiteY142" fmla="*/ 1829532 h 4490942"/>
                <a:gd name="connsiteX143" fmla="*/ 6219039 w 6334468"/>
                <a:gd name="connsiteY143" fmla="*/ 1708882 h 4490942"/>
                <a:gd name="connsiteX144" fmla="*/ 6193639 w 6334468"/>
                <a:gd name="connsiteY144" fmla="*/ 1632682 h 4490942"/>
                <a:gd name="connsiteX145" fmla="*/ 6174589 w 6334468"/>
                <a:gd name="connsiteY145" fmla="*/ 1524732 h 4490942"/>
                <a:gd name="connsiteX146" fmla="*/ 6022189 w 6334468"/>
                <a:gd name="connsiteY146" fmla="*/ 1429482 h 4490942"/>
                <a:gd name="connsiteX147" fmla="*/ 5965039 w 6334468"/>
                <a:gd name="connsiteY147" fmla="*/ 1416782 h 4490942"/>
                <a:gd name="connsiteX148" fmla="*/ 5926939 w 6334468"/>
                <a:gd name="connsiteY148" fmla="*/ 1404082 h 4490942"/>
                <a:gd name="connsiteX149" fmla="*/ 5907889 w 6334468"/>
                <a:gd name="connsiteY149" fmla="*/ 1397732 h 4490942"/>
                <a:gd name="connsiteX150" fmla="*/ 5850739 w 6334468"/>
                <a:gd name="connsiteY150" fmla="*/ 1385032 h 4490942"/>
                <a:gd name="connsiteX151" fmla="*/ 5831689 w 6334468"/>
                <a:gd name="connsiteY151" fmla="*/ 1378682 h 4490942"/>
                <a:gd name="connsiteX152" fmla="*/ 5653889 w 6334468"/>
                <a:gd name="connsiteY152" fmla="*/ 1391382 h 4490942"/>
                <a:gd name="connsiteX153" fmla="*/ 5425289 w 6334468"/>
                <a:gd name="connsiteY153" fmla="*/ 1499332 h 4490942"/>
                <a:gd name="connsiteX154" fmla="*/ 5304639 w 6334468"/>
                <a:gd name="connsiteY154" fmla="*/ 1546957 h 4490942"/>
                <a:gd name="connsiteX155" fmla="*/ 5142714 w 6334468"/>
                <a:gd name="connsiteY155" fmla="*/ 1502507 h 4490942"/>
                <a:gd name="connsiteX156" fmla="*/ 5028414 w 6334468"/>
                <a:gd name="connsiteY156" fmla="*/ 1467582 h 4490942"/>
                <a:gd name="connsiteX157" fmla="*/ 4929557 w 6334468"/>
                <a:gd name="connsiteY157" fmla="*/ 1407259 h 4490942"/>
                <a:gd name="connsiteX158" fmla="*/ 4847007 w 6334468"/>
                <a:gd name="connsiteY158" fmla="*/ 1397734 h 4490942"/>
                <a:gd name="connsiteX159" fmla="*/ 4786682 w 6334468"/>
                <a:gd name="connsiteY159" fmla="*/ 1391384 h 4490942"/>
                <a:gd name="connsiteX160" fmla="*/ 4691864 w 6334468"/>
                <a:gd name="connsiteY160" fmla="*/ 1454882 h 4490942"/>
                <a:gd name="connsiteX161" fmla="*/ 4568039 w 6334468"/>
                <a:gd name="connsiteY161" fmla="*/ 1445357 h 4490942"/>
                <a:gd name="connsiteX162" fmla="*/ 4488664 w 6334468"/>
                <a:gd name="connsiteY162" fmla="*/ 1419957 h 4490942"/>
                <a:gd name="connsiteX163" fmla="*/ 4418814 w 6334468"/>
                <a:gd name="connsiteY163" fmla="*/ 1429482 h 4490942"/>
                <a:gd name="connsiteX164" fmla="*/ 4314039 w 6334468"/>
                <a:gd name="connsiteY164" fmla="*/ 1362807 h 4490942"/>
                <a:gd name="connsiteX165" fmla="*/ 4237839 w 6334468"/>
                <a:gd name="connsiteY165" fmla="*/ 1378682 h 4490942"/>
                <a:gd name="connsiteX166" fmla="*/ 4133064 w 6334468"/>
                <a:gd name="connsiteY166" fmla="*/ 1321532 h 4490942"/>
                <a:gd name="connsiteX167" fmla="*/ 4047339 w 6334468"/>
                <a:gd name="connsiteY167" fmla="*/ 1264382 h 4490942"/>
                <a:gd name="connsiteX168" fmla="*/ 3990189 w 6334468"/>
                <a:gd name="connsiteY168" fmla="*/ 1197707 h 4490942"/>
                <a:gd name="connsiteX169" fmla="*/ 3840964 w 6334468"/>
                <a:gd name="connsiteY169" fmla="*/ 1242157 h 4490942"/>
                <a:gd name="connsiteX170" fmla="*/ 3710789 w 6334468"/>
                <a:gd name="connsiteY170" fmla="*/ 1226282 h 4490942"/>
                <a:gd name="connsiteX171" fmla="*/ 3615539 w 6334468"/>
                <a:gd name="connsiteY171" fmla="*/ 1210407 h 4490942"/>
                <a:gd name="connsiteX172" fmla="*/ 3536164 w 6334468"/>
                <a:gd name="connsiteY172" fmla="*/ 1232632 h 4490942"/>
                <a:gd name="connsiteX173" fmla="*/ 3450439 w 6334468"/>
                <a:gd name="connsiteY173" fmla="*/ 1359632 h 4490942"/>
                <a:gd name="connsiteX174" fmla="*/ 3478582 w 6334468"/>
                <a:gd name="connsiteY174" fmla="*/ 1454884 h 4490942"/>
                <a:gd name="connsiteX175" fmla="*/ 3428214 w 6334468"/>
                <a:gd name="connsiteY175" fmla="*/ 1461232 h 4490942"/>
                <a:gd name="connsiteX176" fmla="*/ 3320264 w 6334468"/>
                <a:gd name="connsiteY176" fmla="*/ 1518382 h 4490942"/>
                <a:gd name="connsiteX177" fmla="*/ 3244064 w 6334468"/>
                <a:gd name="connsiteY177" fmla="*/ 1477107 h 4490942"/>
                <a:gd name="connsiteX178" fmla="*/ 3193264 w 6334468"/>
                <a:gd name="connsiteY178" fmla="*/ 1432657 h 4490942"/>
                <a:gd name="connsiteX179" fmla="*/ 3139289 w 6334468"/>
                <a:gd name="connsiteY179" fmla="*/ 1385032 h 4490942"/>
                <a:gd name="connsiteX180" fmla="*/ 3120239 w 6334468"/>
                <a:gd name="connsiteY180" fmla="*/ 1365982 h 4490942"/>
                <a:gd name="connsiteX181" fmla="*/ 3113889 w 6334468"/>
                <a:gd name="connsiteY181" fmla="*/ 1394557 h 4490942"/>
                <a:gd name="connsiteX182" fmla="*/ 3091664 w 6334468"/>
                <a:gd name="connsiteY182" fmla="*/ 1369157 h 4490942"/>
                <a:gd name="connsiteX183" fmla="*/ 3056739 w 6334468"/>
                <a:gd name="connsiteY183" fmla="*/ 1350107 h 4490942"/>
                <a:gd name="connsiteX184" fmla="*/ 3040864 w 6334468"/>
                <a:gd name="connsiteY184" fmla="*/ 1315182 h 4490942"/>
                <a:gd name="connsiteX185" fmla="*/ 3005939 w 6334468"/>
                <a:gd name="connsiteY185" fmla="*/ 1277082 h 4490942"/>
                <a:gd name="connsiteX186" fmla="*/ 2980539 w 6334468"/>
                <a:gd name="connsiteY186" fmla="*/ 1226282 h 4490942"/>
                <a:gd name="connsiteX187" fmla="*/ 2993239 w 6334468"/>
                <a:gd name="connsiteY187" fmla="*/ 1188182 h 4490942"/>
                <a:gd name="connsiteX188" fmla="*/ 2974189 w 6334468"/>
                <a:gd name="connsiteY188" fmla="*/ 1169132 h 4490942"/>
                <a:gd name="connsiteX189" fmla="*/ 2948789 w 6334468"/>
                <a:gd name="connsiteY189" fmla="*/ 1150082 h 4490942"/>
                <a:gd name="connsiteX190" fmla="*/ 2929739 w 6334468"/>
                <a:gd name="connsiteY190" fmla="*/ 1124682 h 4490942"/>
                <a:gd name="connsiteX191" fmla="*/ 2897989 w 6334468"/>
                <a:gd name="connsiteY191" fmla="*/ 1121507 h 4490942"/>
                <a:gd name="connsiteX192" fmla="*/ 2824964 w 6334468"/>
                <a:gd name="connsiteY192" fmla="*/ 1058007 h 4490942"/>
                <a:gd name="connsiteX193" fmla="*/ 2786864 w 6334468"/>
                <a:gd name="connsiteY193" fmla="*/ 1042132 h 4490942"/>
                <a:gd name="connsiteX194" fmla="*/ 2748764 w 6334468"/>
                <a:gd name="connsiteY194" fmla="*/ 1007207 h 4490942"/>
                <a:gd name="connsiteX195" fmla="*/ 2764639 w 6334468"/>
                <a:gd name="connsiteY195" fmla="*/ 959582 h 4490942"/>
                <a:gd name="connsiteX196" fmla="*/ 2720189 w 6334468"/>
                <a:gd name="connsiteY196" fmla="*/ 921482 h 4490942"/>
                <a:gd name="connsiteX197" fmla="*/ 2682089 w 6334468"/>
                <a:gd name="connsiteY197" fmla="*/ 883382 h 4490942"/>
                <a:gd name="connsiteX198" fmla="*/ 2663039 w 6334468"/>
                <a:gd name="connsiteY198" fmla="*/ 870682 h 4490942"/>
                <a:gd name="connsiteX199" fmla="*/ 2618589 w 6334468"/>
                <a:gd name="connsiteY199" fmla="*/ 826232 h 4490942"/>
                <a:gd name="connsiteX200" fmla="*/ 2593189 w 6334468"/>
                <a:gd name="connsiteY200" fmla="*/ 788132 h 4490942"/>
                <a:gd name="connsiteX201" fmla="*/ 2561439 w 6334468"/>
                <a:gd name="connsiteY201" fmla="*/ 756382 h 4490942"/>
                <a:gd name="connsiteX202" fmla="*/ 2548739 w 6334468"/>
                <a:gd name="connsiteY202" fmla="*/ 737332 h 4490942"/>
                <a:gd name="connsiteX203" fmla="*/ 2485239 w 6334468"/>
                <a:gd name="connsiteY203" fmla="*/ 699232 h 4490942"/>
                <a:gd name="connsiteX204" fmla="*/ 2466189 w 6334468"/>
                <a:gd name="connsiteY204" fmla="*/ 680182 h 4490942"/>
                <a:gd name="connsiteX205" fmla="*/ 2415389 w 6334468"/>
                <a:gd name="connsiteY205" fmla="*/ 648432 h 4490942"/>
                <a:gd name="connsiteX206" fmla="*/ 2339189 w 6334468"/>
                <a:gd name="connsiteY206" fmla="*/ 597632 h 4490942"/>
                <a:gd name="connsiteX207" fmla="*/ 2294739 w 6334468"/>
                <a:gd name="connsiteY207" fmla="*/ 540482 h 4490942"/>
                <a:gd name="connsiteX208" fmla="*/ 2256639 w 6334468"/>
                <a:gd name="connsiteY208" fmla="*/ 502382 h 4490942"/>
                <a:gd name="connsiteX209" fmla="*/ 2231239 w 6334468"/>
                <a:gd name="connsiteY209" fmla="*/ 451582 h 4490942"/>
                <a:gd name="connsiteX210" fmla="*/ 2186789 w 6334468"/>
                <a:gd name="connsiteY210" fmla="*/ 305532 h 4490942"/>
                <a:gd name="connsiteX211" fmla="*/ 2174089 w 6334468"/>
                <a:gd name="connsiteY211" fmla="*/ 286482 h 4490942"/>
                <a:gd name="connsiteX212" fmla="*/ 2167739 w 6334468"/>
                <a:gd name="connsiteY212" fmla="*/ 267432 h 4490942"/>
                <a:gd name="connsiteX213" fmla="*/ 2142339 w 6334468"/>
                <a:gd name="connsiteY213" fmla="*/ 229332 h 4490942"/>
                <a:gd name="connsiteX214" fmla="*/ 2085189 w 6334468"/>
                <a:gd name="connsiteY214" fmla="*/ 89632 h 4490942"/>
                <a:gd name="connsiteX215" fmla="*/ 2059789 w 6334468"/>
                <a:gd name="connsiteY215" fmla="*/ 51532 h 4490942"/>
                <a:gd name="connsiteX216" fmla="*/ 2034389 w 6334468"/>
                <a:gd name="connsiteY216" fmla="*/ 45182 h 4490942"/>
                <a:gd name="connsiteX217" fmla="*/ 1964539 w 6334468"/>
                <a:gd name="connsiteY217" fmla="*/ 13432 h 4490942"/>
                <a:gd name="connsiteX218" fmla="*/ 1945489 w 6334468"/>
                <a:gd name="connsiteY218" fmla="*/ 732 h 4490942"/>
                <a:gd name="connsiteX219" fmla="*/ 1497021 w 6334468"/>
                <a:gd name="connsiteY219" fmla="*/ 36451 h 4490942"/>
                <a:gd name="connsiteX220" fmla="*/ 721526 w 6334468"/>
                <a:gd name="connsiteY220" fmla="*/ 38039 h 4490942"/>
                <a:gd name="connsiteX221" fmla="*/ 501657 w 6334468"/>
                <a:gd name="connsiteY221" fmla="*/ 37245 h 4490942"/>
                <a:gd name="connsiteX222" fmla="*/ 300839 w 6334468"/>
                <a:gd name="connsiteY222" fmla="*/ 30101 h 4490942"/>
                <a:gd name="connsiteX223" fmla="*/ 97639 w 6334468"/>
                <a:gd name="connsiteY223" fmla="*/ 34864 h 4490942"/>
                <a:gd name="connsiteX224" fmla="*/ 6358 w 6334468"/>
                <a:gd name="connsiteY224" fmla="*/ 53120 h 4490942"/>
                <a:gd name="connsiteX225" fmla="*/ 6358 w 6334468"/>
                <a:gd name="connsiteY225" fmla="*/ 193613 h 4490942"/>
                <a:gd name="connsiteX226" fmla="*/ 9532 w 6334468"/>
                <a:gd name="connsiteY226" fmla="*/ 414275 h 4490942"/>
                <a:gd name="connsiteX0" fmla="*/ 3183 w 6334468"/>
                <a:gd name="connsiteY0" fmla="*/ 416657 h 4490942"/>
                <a:gd name="connsiteX1" fmla="*/ 3977 w 6334468"/>
                <a:gd name="connsiteY1" fmla="*/ 883382 h 4490942"/>
                <a:gd name="connsiteX2" fmla="*/ 7 w 6334468"/>
                <a:gd name="connsiteY2" fmla="*/ 1278669 h 4490942"/>
                <a:gd name="connsiteX3" fmla="*/ 3545 w 6334468"/>
                <a:gd name="connsiteY3" fmla="*/ 1584265 h 4490942"/>
                <a:gd name="connsiteX4" fmla="*/ 2389 w 6334468"/>
                <a:gd name="connsiteY4" fmla="*/ 1804132 h 4490942"/>
                <a:gd name="connsiteX5" fmla="*/ 8 w 6334468"/>
                <a:gd name="connsiteY5" fmla="*/ 2608995 h 4490942"/>
                <a:gd name="connsiteX6" fmla="*/ 1595 w 6334468"/>
                <a:gd name="connsiteY6" fmla="*/ 2845532 h 4490942"/>
                <a:gd name="connsiteX7" fmla="*/ 801 w 6334468"/>
                <a:gd name="connsiteY7" fmla="*/ 3086832 h 4490942"/>
                <a:gd name="connsiteX8" fmla="*/ 2389 w 6334468"/>
                <a:gd name="connsiteY8" fmla="*/ 3624995 h 4490942"/>
                <a:gd name="connsiteX9" fmla="*/ 32551 w 6334468"/>
                <a:gd name="connsiteY9" fmla="*/ 3648013 h 4490942"/>
                <a:gd name="connsiteX10" fmla="*/ 65889 w 6334468"/>
                <a:gd name="connsiteY10" fmla="*/ 3677382 h 4490942"/>
                <a:gd name="connsiteX11" fmla="*/ 103989 w 6334468"/>
                <a:gd name="connsiteY11" fmla="*/ 3690082 h 4490942"/>
                <a:gd name="connsiteX12" fmla="*/ 173839 w 6334468"/>
                <a:gd name="connsiteY12" fmla="*/ 3721832 h 4490942"/>
                <a:gd name="connsiteX13" fmla="*/ 250039 w 6334468"/>
                <a:gd name="connsiteY13" fmla="*/ 3778982 h 4490942"/>
                <a:gd name="connsiteX14" fmla="*/ 269089 w 6334468"/>
                <a:gd name="connsiteY14" fmla="*/ 3791682 h 4490942"/>
                <a:gd name="connsiteX15" fmla="*/ 281789 w 6334468"/>
                <a:gd name="connsiteY15" fmla="*/ 3810732 h 4490942"/>
                <a:gd name="connsiteX16" fmla="*/ 301633 w 6334468"/>
                <a:gd name="connsiteY16" fmla="*/ 3827401 h 4490942"/>
                <a:gd name="connsiteX17" fmla="*/ 340527 w 6334468"/>
                <a:gd name="connsiteY17" fmla="*/ 3854389 h 4490942"/>
                <a:gd name="connsiteX18" fmla="*/ 388152 w 6334468"/>
                <a:gd name="connsiteY18" fmla="*/ 3916301 h 4490942"/>
                <a:gd name="connsiteX19" fmla="*/ 375451 w 6334468"/>
                <a:gd name="connsiteY19" fmla="*/ 3948844 h 4490942"/>
                <a:gd name="connsiteX20" fmla="*/ 391688 w 6334468"/>
                <a:gd name="connsiteY20" fmla="*/ 4001234 h 4490942"/>
                <a:gd name="connsiteX21" fmla="*/ 436932 w 6334468"/>
                <a:gd name="connsiteY21" fmla="*/ 3967897 h 4490942"/>
                <a:gd name="connsiteX22" fmla="*/ 479433 w 6334468"/>
                <a:gd name="connsiteY22" fmla="*/ 3987738 h 4490942"/>
                <a:gd name="connsiteX23" fmla="*/ 515945 w 6334468"/>
                <a:gd name="connsiteY23" fmla="*/ 4039332 h 4490942"/>
                <a:gd name="connsiteX24" fmla="*/ 553614 w 6334468"/>
                <a:gd name="connsiteY24" fmla="*/ 4015521 h 4490942"/>
                <a:gd name="connsiteX25" fmla="*/ 585002 w 6334468"/>
                <a:gd name="connsiteY25" fmla="*/ 4010757 h 4490942"/>
                <a:gd name="connsiteX26" fmla="*/ 615958 w 6334468"/>
                <a:gd name="connsiteY26" fmla="*/ 3996469 h 4490942"/>
                <a:gd name="connsiteX27" fmla="*/ 579806 w 6334468"/>
                <a:gd name="connsiteY27" fmla="*/ 3967897 h 4490942"/>
                <a:gd name="connsiteX28" fmla="*/ 573889 w 6334468"/>
                <a:gd name="connsiteY28" fmla="*/ 3913919 h 4490942"/>
                <a:gd name="connsiteX29" fmla="*/ 677076 w 6334468"/>
                <a:gd name="connsiteY29" fmla="*/ 3848038 h 4490942"/>
                <a:gd name="connsiteX30" fmla="*/ 785026 w 6334468"/>
                <a:gd name="connsiteY30" fmla="*/ 3848038 h 4490942"/>
                <a:gd name="connsiteX31" fmla="*/ 890595 w 6334468"/>
                <a:gd name="connsiteY31" fmla="*/ 3896457 h 4490942"/>
                <a:gd name="connsiteX32" fmla="*/ 971558 w 6334468"/>
                <a:gd name="connsiteY32" fmla="*/ 3946463 h 4490942"/>
                <a:gd name="connsiteX33" fmla="*/ 1050139 w 6334468"/>
                <a:gd name="connsiteY33" fmla="*/ 3995676 h 4490942"/>
                <a:gd name="connsiteX34" fmla="*/ 1077127 w 6334468"/>
                <a:gd name="connsiteY34" fmla="*/ 3996469 h 4490942"/>
                <a:gd name="connsiteX35" fmla="*/ 1124751 w 6334468"/>
                <a:gd name="connsiteY35" fmla="*/ 3980594 h 4490942"/>
                <a:gd name="connsiteX36" fmla="*/ 1201745 w 6334468"/>
                <a:gd name="connsiteY36" fmla="*/ 3952020 h 4490942"/>
                <a:gd name="connsiteX37" fmla="*/ 1327157 w 6334468"/>
                <a:gd name="connsiteY37" fmla="*/ 3985357 h 4490942"/>
                <a:gd name="connsiteX38" fmla="*/ 1409708 w 6334468"/>
                <a:gd name="connsiteY38" fmla="*/ 4044095 h 4490942"/>
                <a:gd name="connsiteX39" fmla="*/ 1454952 w 6334468"/>
                <a:gd name="connsiteY39" fmla="*/ 4083782 h 4490942"/>
                <a:gd name="connsiteX40" fmla="*/ 1539883 w 6334468"/>
                <a:gd name="connsiteY40" fmla="*/ 4139345 h 4490942"/>
                <a:gd name="connsiteX41" fmla="*/ 1589095 w 6334468"/>
                <a:gd name="connsiteY41" fmla="*/ 4194907 h 4490942"/>
                <a:gd name="connsiteX42" fmla="*/ 1686726 w 6334468"/>
                <a:gd name="connsiteY42" fmla="*/ 4231420 h 4490942"/>
                <a:gd name="connsiteX43" fmla="*/ 1786738 w 6334468"/>
                <a:gd name="connsiteY43" fmla="*/ 4259201 h 4490942"/>
                <a:gd name="connsiteX44" fmla="*/ 1851033 w 6334468"/>
                <a:gd name="connsiteY44" fmla="*/ 4304444 h 4490942"/>
                <a:gd name="connsiteX45" fmla="*/ 1896276 w 6334468"/>
                <a:gd name="connsiteY45" fmla="*/ 4329051 h 4490942"/>
                <a:gd name="connsiteX46" fmla="*/ 1928820 w 6334468"/>
                <a:gd name="connsiteY46" fmla="*/ 4357626 h 4490942"/>
                <a:gd name="connsiteX47" fmla="*/ 2097889 w 6334468"/>
                <a:gd name="connsiteY47" fmla="*/ 4402869 h 4490942"/>
                <a:gd name="connsiteX48" fmla="*/ 2189964 w 6334468"/>
                <a:gd name="connsiteY48" fmla="*/ 4482244 h 4490942"/>
                <a:gd name="connsiteX49" fmla="*/ 2246682 w 6334468"/>
                <a:gd name="connsiteY49" fmla="*/ 4487009 h 4490942"/>
                <a:gd name="connsiteX50" fmla="*/ 2272876 w 6334468"/>
                <a:gd name="connsiteY50" fmla="*/ 4453671 h 4490942"/>
                <a:gd name="connsiteX51" fmla="*/ 2298708 w 6334468"/>
                <a:gd name="connsiteY51" fmla="*/ 4433826 h 4490942"/>
                <a:gd name="connsiteX52" fmla="*/ 2368557 w 6334468"/>
                <a:gd name="connsiteY52" fmla="*/ 4353657 h 4490942"/>
                <a:gd name="connsiteX53" fmla="*/ 2463808 w 6334468"/>
                <a:gd name="connsiteY53" fmla="*/ 4312382 h 4490942"/>
                <a:gd name="connsiteX54" fmla="*/ 2572913 w 6334468"/>
                <a:gd name="connsiteY54" fmla="*/ 4191735 h 4490942"/>
                <a:gd name="connsiteX55" fmla="*/ 2643989 w 6334468"/>
                <a:gd name="connsiteY55" fmla="*/ 4094895 h 4490942"/>
                <a:gd name="connsiteX56" fmla="*/ 2757495 w 6334468"/>
                <a:gd name="connsiteY56" fmla="*/ 4030601 h 4490942"/>
                <a:gd name="connsiteX57" fmla="*/ 2888464 w 6334468"/>
                <a:gd name="connsiteY57" fmla="*/ 3952813 h 4490942"/>
                <a:gd name="connsiteX58" fmla="*/ 2977364 w 6334468"/>
                <a:gd name="connsiteY58" fmla="*/ 3890901 h 4490942"/>
                <a:gd name="connsiteX59" fmla="*/ 3056739 w 6334468"/>
                <a:gd name="connsiteY59" fmla="*/ 3875820 h 4490942"/>
                <a:gd name="connsiteX60" fmla="*/ 3132939 w 6334468"/>
                <a:gd name="connsiteY60" fmla="*/ 3886932 h 4490942"/>
                <a:gd name="connsiteX61" fmla="*/ 3218664 w 6334468"/>
                <a:gd name="connsiteY61" fmla="*/ 3873438 h 4490942"/>
                <a:gd name="connsiteX62" fmla="*/ 3209139 w 6334468"/>
                <a:gd name="connsiteY62" fmla="*/ 3842482 h 4490942"/>
                <a:gd name="connsiteX63" fmla="*/ 3221839 w 6334468"/>
                <a:gd name="connsiteY63" fmla="*/ 3823432 h 4490942"/>
                <a:gd name="connsiteX64" fmla="*/ 3247239 w 6334468"/>
                <a:gd name="connsiteY64" fmla="*/ 3804382 h 4490942"/>
                <a:gd name="connsiteX65" fmla="*/ 3219457 w 6334468"/>
                <a:gd name="connsiteY65" fmla="*/ 3680557 h 4490942"/>
                <a:gd name="connsiteX66" fmla="*/ 3104364 w 6334468"/>
                <a:gd name="connsiteY66" fmla="*/ 3702782 h 4490942"/>
                <a:gd name="connsiteX67" fmla="*/ 3011857 w 6334468"/>
                <a:gd name="connsiteY67" fmla="*/ 3737709 h 4490942"/>
                <a:gd name="connsiteX68" fmla="*/ 2993239 w 6334468"/>
                <a:gd name="connsiteY68" fmla="*/ 3686907 h 4490942"/>
                <a:gd name="connsiteX69" fmla="*/ 3082139 w 6334468"/>
                <a:gd name="connsiteY69" fmla="*/ 3645632 h 4490942"/>
                <a:gd name="connsiteX70" fmla="*/ 3145639 w 6334468"/>
                <a:gd name="connsiteY70" fmla="*/ 3578957 h 4490942"/>
                <a:gd name="connsiteX71" fmla="*/ 3196439 w 6334468"/>
                <a:gd name="connsiteY71" fmla="*/ 3550382 h 4490942"/>
                <a:gd name="connsiteX72" fmla="*/ 3253589 w 6334468"/>
                <a:gd name="connsiteY72" fmla="*/ 3499582 h 4490942"/>
                <a:gd name="connsiteX73" fmla="*/ 3301214 w 6334468"/>
                <a:gd name="connsiteY73" fmla="*/ 3490057 h 4490942"/>
                <a:gd name="connsiteX74" fmla="*/ 3332964 w 6334468"/>
                <a:gd name="connsiteY74" fmla="*/ 3445607 h 4490942"/>
                <a:gd name="connsiteX75" fmla="*/ 3412339 w 6334468"/>
                <a:gd name="connsiteY75" fmla="*/ 3417032 h 4490942"/>
                <a:gd name="connsiteX76" fmla="*/ 3437739 w 6334468"/>
                <a:gd name="connsiteY76" fmla="*/ 3353532 h 4490942"/>
                <a:gd name="connsiteX77" fmla="*/ 3485364 w 6334468"/>
                <a:gd name="connsiteY77" fmla="*/ 3353532 h 4490942"/>
                <a:gd name="connsiteX78" fmla="*/ 3574264 w 6334468"/>
                <a:gd name="connsiteY78" fmla="*/ 3302732 h 4490942"/>
                <a:gd name="connsiteX79" fmla="*/ 3644114 w 6334468"/>
                <a:gd name="connsiteY79" fmla="*/ 3283682 h 4490942"/>
                <a:gd name="connsiteX80" fmla="*/ 3713964 w 6334468"/>
                <a:gd name="connsiteY80" fmla="*/ 3267807 h 4490942"/>
                <a:gd name="connsiteX81" fmla="*/ 3767939 w 6334468"/>
                <a:gd name="connsiteY81" fmla="*/ 3229707 h 4490942"/>
                <a:gd name="connsiteX82" fmla="*/ 3767939 w 6334468"/>
                <a:gd name="connsiteY82" fmla="*/ 3175732 h 4490942"/>
                <a:gd name="connsiteX83" fmla="*/ 3786557 w 6334468"/>
                <a:gd name="connsiteY83" fmla="*/ 3086834 h 4490942"/>
                <a:gd name="connsiteX84" fmla="*/ 3733014 w 6334468"/>
                <a:gd name="connsiteY84" fmla="*/ 3055082 h 4490942"/>
                <a:gd name="connsiteX85" fmla="*/ 3669514 w 6334468"/>
                <a:gd name="connsiteY85" fmla="*/ 3001107 h 4490942"/>
                <a:gd name="connsiteX86" fmla="*/ 3723489 w 6334468"/>
                <a:gd name="connsiteY86" fmla="*/ 2883632 h 4490942"/>
                <a:gd name="connsiteX87" fmla="*/ 3698089 w 6334468"/>
                <a:gd name="connsiteY87" fmla="*/ 2851882 h 4490942"/>
                <a:gd name="connsiteX88" fmla="*/ 3647289 w 6334468"/>
                <a:gd name="connsiteY88" fmla="*/ 2788382 h 4490942"/>
                <a:gd name="connsiteX89" fmla="*/ 3634589 w 6334468"/>
                <a:gd name="connsiteY89" fmla="*/ 2769332 h 4490942"/>
                <a:gd name="connsiteX90" fmla="*/ 3652051 w 6334468"/>
                <a:gd name="connsiteY90" fmla="*/ 2722501 h 4490942"/>
                <a:gd name="connsiteX91" fmla="*/ 3703646 w 6334468"/>
                <a:gd name="connsiteY91" fmla="*/ 2642333 h 4490942"/>
                <a:gd name="connsiteX92" fmla="*/ 3718726 w 6334468"/>
                <a:gd name="connsiteY92" fmla="*/ 2597088 h 4490942"/>
                <a:gd name="connsiteX93" fmla="*/ 3820326 w 6334468"/>
                <a:gd name="connsiteY93" fmla="*/ 2583595 h 4490942"/>
                <a:gd name="connsiteX94" fmla="*/ 3886208 w 6334468"/>
                <a:gd name="connsiteY94" fmla="*/ 2515332 h 4490942"/>
                <a:gd name="connsiteX95" fmla="*/ 3918320 w 6334468"/>
                <a:gd name="connsiteY95" fmla="*/ 2520097 h 4490942"/>
                <a:gd name="connsiteX96" fmla="*/ 3975902 w 6334468"/>
                <a:gd name="connsiteY96" fmla="*/ 2451039 h 4490942"/>
                <a:gd name="connsiteX97" fmla="*/ 4060833 w 6334468"/>
                <a:gd name="connsiteY97" fmla="*/ 2435957 h 4490942"/>
                <a:gd name="connsiteX98" fmla="*/ 4098933 w 6334468"/>
                <a:gd name="connsiteY98" fmla="*/ 2458976 h 4490942"/>
                <a:gd name="connsiteX99" fmla="*/ 4184658 w 6334468"/>
                <a:gd name="connsiteY99" fmla="*/ 2591531 h 4490942"/>
                <a:gd name="connsiteX100" fmla="*/ 4281496 w 6334468"/>
                <a:gd name="connsiteY100" fmla="*/ 2620900 h 4490942"/>
                <a:gd name="connsiteX101" fmla="*/ 4257683 w 6334468"/>
                <a:gd name="connsiteY101" fmla="*/ 2703451 h 4490942"/>
                <a:gd name="connsiteX102" fmla="*/ 4344995 w 6334468"/>
                <a:gd name="connsiteY102" fmla="*/ 2750282 h 4490942"/>
                <a:gd name="connsiteX103" fmla="*/ 4404527 w 6334468"/>
                <a:gd name="connsiteY103" fmla="*/ 2802669 h 4490942"/>
                <a:gd name="connsiteX104" fmla="*/ 4424370 w 6334468"/>
                <a:gd name="connsiteY104" fmla="*/ 2909826 h 4490942"/>
                <a:gd name="connsiteX105" fmla="*/ 4476758 w 6334468"/>
                <a:gd name="connsiteY105" fmla="*/ 2989995 h 4490942"/>
                <a:gd name="connsiteX106" fmla="*/ 4522795 w 6334468"/>
                <a:gd name="connsiteY106" fmla="*/ 3047144 h 4490942"/>
                <a:gd name="connsiteX107" fmla="*/ 4535857 w 6334468"/>
                <a:gd name="connsiteY107" fmla="*/ 3109059 h 4490942"/>
                <a:gd name="connsiteX108" fmla="*/ 4580307 w 6334468"/>
                <a:gd name="connsiteY108" fmla="*/ 3163034 h 4490942"/>
                <a:gd name="connsiteX109" fmla="*/ 4618407 w 6334468"/>
                <a:gd name="connsiteY109" fmla="*/ 3159859 h 4490942"/>
                <a:gd name="connsiteX110" fmla="*/ 4719646 w 6334468"/>
                <a:gd name="connsiteY110" fmla="*/ 3159063 h 4490942"/>
                <a:gd name="connsiteX111" fmla="*/ 4793464 w 6334468"/>
                <a:gd name="connsiteY111" fmla="*/ 3032857 h 4490942"/>
                <a:gd name="connsiteX112" fmla="*/ 4860139 w 6334468"/>
                <a:gd name="connsiteY112" fmla="*/ 2867757 h 4490942"/>
                <a:gd name="connsiteX113" fmla="*/ 4895064 w 6334468"/>
                <a:gd name="connsiteY113" fmla="*/ 2728057 h 4490942"/>
                <a:gd name="connsiteX114" fmla="*/ 4945864 w 6334468"/>
                <a:gd name="connsiteY114" fmla="*/ 2658207 h 4490942"/>
                <a:gd name="connsiteX115" fmla="*/ 5018889 w 6334468"/>
                <a:gd name="connsiteY115" fmla="*/ 2677257 h 4490942"/>
                <a:gd name="connsiteX116" fmla="*/ 5076039 w 6334468"/>
                <a:gd name="connsiteY116" fmla="*/ 2709007 h 4490942"/>
                <a:gd name="connsiteX117" fmla="*/ 5155414 w 6334468"/>
                <a:gd name="connsiteY117" fmla="*/ 2750282 h 4490942"/>
                <a:gd name="connsiteX118" fmla="*/ 5336389 w 6334468"/>
                <a:gd name="connsiteY118" fmla="*/ 2791557 h 4490942"/>
                <a:gd name="connsiteX119" fmla="*/ 5482007 w 6334468"/>
                <a:gd name="connsiteY119" fmla="*/ 2848709 h 4490942"/>
                <a:gd name="connsiteX120" fmla="*/ 5549114 w 6334468"/>
                <a:gd name="connsiteY120" fmla="*/ 2797907 h 4490942"/>
                <a:gd name="connsiteX121" fmla="*/ 5501489 w 6334468"/>
                <a:gd name="connsiteY121" fmla="*/ 2683607 h 4490942"/>
                <a:gd name="connsiteX122" fmla="*/ 5536414 w 6334468"/>
                <a:gd name="connsiteY122" fmla="*/ 2642332 h 4490942"/>
                <a:gd name="connsiteX123" fmla="*/ 5574082 w 6334468"/>
                <a:gd name="connsiteY123" fmla="*/ 2635984 h 4490942"/>
                <a:gd name="connsiteX124" fmla="*/ 5555032 w 6334468"/>
                <a:gd name="connsiteY124" fmla="*/ 2591534 h 4490942"/>
                <a:gd name="connsiteX125" fmla="*/ 5460214 w 6334468"/>
                <a:gd name="connsiteY125" fmla="*/ 2553432 h 4490942"/>
                <a:gd name="connsiteX126" fmla="*/ 5463389 w 6334468"/>
                <a:gd name="connsiteY126" fmla="*/ 2489932 h 4490942"/>
                <a:gd name="connsiteX127" fmla="*/ 5549114 w 6334468"/>
                <a:gd name="connsiteY127" fmla="*/ 2391507 h 4490942"/>
                <a:gd name="connsiteX128" fmla="*/ 5495139 w 6334468"/>
                <a:gd name="connsiteY128" fmla="*/ 2312132 h 4490942"/>
                <a:gd name="connsiteX129" fmla="*/ 5514189 w 6334468"/>
                <a:gd name="connsiteY129" fmla="*/ 2270857 h 4490942"/>
                <a:gd name="connsiteX130" fmla="*/ 5574514 w 6334468"/>
                <a:gd name="connsiteY130" fmla="*/ 2258157 h 4490942"/>
                <a:gd name="connsiteX131" fmla="*/ 5685639 w 6334468"/>
                <a:gd name="connsiteY131" fmla="*/ 2286732 h 4490942"/>
                <a:gd name="connsiteX132" fmla="*/ 5806289 w 6334468"/>
                <a:gd name="connsiteY132" fmla="*/ 2254982 h 4490942"/>
                <a:gd name="connsiteX133" fmla="*/ 6034889 w 6334468"/>
                <a:gd name="connsiteY133" fmla="*/ 2267682 h 4490942"/>
                <a:gd name="connsiteX134" fmla="*/ 6193639 w 6334468"/>
                <a:gd name="connsiteY134" fmla="*/ 2286732 h 4490942"/>
                <a:gd name="connsiteX135" fmla="*/ 6301589 w 6334468"/>
                <a:gd name="connsiteY135" fmla="*/ 2280382 h 4490942"/>
                <a:gd name="connsiteX136" fmla="*/ 6333339 w 6334468"/>
                <a:gd name="connsiteY136" fmla="*/ 2191482 h 4490942"/>
                <a:gd name="connsiteX137" fmla="*/ 6269839 w 6334468"/>
                <a:gd name="connsiteY137" fmla="*/ 2058132 h 4490942"/>
                <a:gd name="connsiteX138" fmla="*/ 6263489 w 6334468"/>
                <a:gd name="connsiteY138" fmla="*/ 1988282 h 4490942"/>
                <a:gd name="connsiteX139" fmla="*/ 6244439 w 6334468"/>
                <a:gd name="connsiteY139" fmla="*/ 1924782 h 4490942"/>
                <a:gd name="connsiteX140" fmla="*/ 6231739 w 6334468"/>
                <a:gd name="connsiteY140" fmla="*/ 1893032 h 4490942"/>
                <a:gd name="connsiteX141" fmla="*/ 6212689 w 6334468"/>
                <a:gd name="connsiteY141" fmla="*/ 1854932 h 4490942"/>
                <a:gd name="connsiteX142" fmla="*/ 6206339 w 6334468"/>
                <a:gd name="connsiteY142" fmla="*/ 1829532 h 4490942"/>
                <a:gd name="connsiteX143" fmla="*/ 6219039 w 6334468"/>
                <a:gd name="connsiteY143" fmla="*/ 1708882 h 4490942"/>
                <a:gd name="connsiteX144" fmla="*/ 6193639 w 6334468"/>
                <a:gd name="connsiteY144" fmla="*/ 1632682 h 4490942"/>
                <a:gd name="connsiteX145" fmla="*/ 6174589 w 6334468"/>
                <a:gd name="connsiteY145" fmla="*/ 1524732 h 4490942"/>
                <a:gd name="connsiteX146" fmla="*/ 6022189 w 6334468"/>
                <a:gd name="connsiteY146" fmla="*/ 1429482 h 4490942"/>
                <a:gd name="connsiteX147" fmla="*/ 5965039 w 6334468"/>
                <a:gd name="connsiteY147" fmla="*/ 1416782 h 4490942"/>
                <a:gd name="connsiteX148" fmla="*/ 5926939 w 6334468"/>
                <a:gd name="connsiteY148" fmla="*/ 1404082 h 4490942"/>
                <a:gd name="connsiteX149" fmla="*/ 5907889 w 6334468"/>
                <a:gd name="connsiteY149" fmla="*/ 1397732 h 4490942"/>
                <a:gd name="connsiteX150" fmla="*/ 5850739 w 6334468"/>
                <a:gd name="connsiteY150" fmla="*/ 1385032 h 4490942"/>
                <a:gd name="connsiteX151" fmla="*/ 5831689 w 6334468"/>
                <a:gd name="connsiteY151" fmla="*/ 1378682 h 4490942"/>
                <a:gd name="connsiteX152" fmla="*/ 5653889 w 6334468"/>
                <a:gd name="connsiteY152" fmla="*/ 1391382 h 4490942"/>
                <a:gd name="connsiteX153" fmla="*/ 5425289 w 6334468"/>
                <a:gd name="connsiteY153" fmla="*/ 1499332 h 4490942"/>
                <a:gd name="connsiteX154" fmla="*/ 5304639 w 6334468"/>
                <a:gd name="connsiteY154" fmla="*/ 1546957 h 4490942"/>
                <a:gd name="connsiteX155" fmla="*/ 5142714 w 6334468"/>
                <a:gd name="connsiteY155" fmla="*/ 1502507 h 4490942"/>
                <a:gd name="connsiteX156" fmla="*/ 5028414 w 6334468"/>
                <a:gd name="connsiteY156" fmla="*/ 1467582 h 4490942"/>
                <a:gd name="connsiteX157" fmla="*/ 4929557 w 6334468"/>
                <a:gd name="connsiteY157" fmla="*/ 1407259 h 4490942"/>
                <a:gd name="connsiteX158" fmla="*/ 4847007 w 6334468"/>
                <a:gd name="connsiteY158" fmla="*/ 1397734 h 4490942"/>
                <a:gd name="connsiteX159" fmla="*/ 4786682 w 6334468"/>
                <a:gd name="connsiteY159" fmla="*/ 1391384 h 4490942"/>
                <a:gd name="connsiteX160" fmla="*/ 4691864 w 6334468"/>
                <a:gd name="connsiteY160" fmla="*/ 1454882 h 4490942"/>
                <a:gd name="connsiteX161" fmla="*/ 4568039 w 6334468"/>
                <a:gd name="connsiteY161" fmla="*/ 1445357 h 4490942"/>
                <a:gd name="connsiteX162" fmla="*/ 4488664 w 6334468"/>
                <a:gd name="connsiteY162" fmla="*/ 1419957 h 4490942"/>
                <a:gd name="connsiteX163" fmla="*/ 4418814 w 6334468"/>
                <a:gd name="connsiteY163" fmla="*/ 1429482 h 4490942"/>
                <a:gd name="connsiteX164" fmla="*/ 4314039 w 6334468"/>
                <a:gd name="connsiteY164" fmla="*/ 1362807 h 4490942"/>
                <a:gd name="connsiteX165" fmla="*/ 4237839 w 6334468"/>
                <a:gd name="connsiteY165" fmla="*/ 1378682 h 4490942"/>
                <a:gd name="connsiteX166" fmla="*/ 4133064 w 6334468"/>
                <a:gd name="connsiteY166" fmla="*/ 1321532 h 4490942"/>
                <a:gd name="connsiteX167" fmla="*/ 4047339 w 6334468"/>
                <a:gd name="connsiteY167" fmla="*/ 1264382 h 4490942"/>
                <a:gd name="connsiteX168" fmla="*/ 3990189 w 6334468"/>
                <a:gd name="connsiteY168" fmla="*/ 1197707 h 4490942"/>
                <a:gd name="connsiteX169" fmla="*/ 3840964 w 6334468"/>
                <a:gd name="connsiteY169" fmla="*/ 1242157 h 4490942"/>
                <a:gd name="connsiteX170" fmla="*/ 3710789 w 6334468"/>
                <a:gd name="connsiteY170" fmla="*/ 1226282 h 4490942"/>
                <a:gd name="connsiteX171" fmla="*/ 3615539 w 6334468"/>
                <a:gd name="connsiteY171" fmla="*/ 1210407 h 4490942"/>
                <a:gd name="connsiteX172" fmla="*/ 3536164 w 6334468"/>
                <a:gd name="connsiteY172" fmla="*/ 1232632 h 4490942"/>
                <a:gd name="connsiteX173" fmla="*/ 3450439 w 6334468"/>
                <a:gd name="connsiteY173" fmla="*/ 1359632 h 4490942"/>
                <a:gd name="connsiteX174" fmla="*/ 3478582 w 6334468"/>
                <a:gd name="connsiteY174" fmla="*/ 1454884 h 4490942"/>
                <a:gd name="connsiteX175" fmla="*/ 3428214 w 6334468"/>
                <a:gd name="connsiteY175" fmla="*/ 1461232 h 4490942"/>
                <a:gd name="connsiteX176" fmla="*/ 3320264 w 6334468"/>
                <a:gd name="connsiteY176" fmla="*/ 1518382 h 4490942"/>
                <a:gd name="connsiteX177" fmla="*/ 3244064 w 6334468"/>
                <a:gd name="connsiteY177" fmla="*/ 1477107 h 4490942"/>
                <a:gd name="connsiteX178" fmla="*/ 3193264 w 6334468"/>
                <a:gd name="connsiteY178" fmla="*/ 1432657 h 4490942"/>
                <a:gd name="connsiteX179" fmla="*/ 3139289 w 6334468"/>
                <a:gd name="connsiteY179" fmla="*/ 1385032 h 4490942"/>
                <a:gd name="connsiteX180" fmla="*/ 3120239 w 6334468"/>
                <a:gd name="connsiteY180" fmla="*/ 1365982 h 4490942"/>
                <a:gd name="connsiteX181" fmla="*/ 3113889 w 6334468"/>
                <a:gd name="connsiteY181" fmla="*/ 1394557 h 4490942"/>
                <a:gd name="connsiteX182" fmla="*/ 3091664 w 6334468"/>
                <a:gd name="connsiteY182" fmla="*/ 1369157 h 4490942"/>
                <a:gd name="connsiteX183" fmla="*/ 3056739 w 6334468"/>
                <a:gd name="connsiteY183" fmla="*/ 1350107 h 4490942"/>
                <a:gd name="connsiteX184" fmla="*/ 3040864 w 6334468"/>
                <a:gd name="connsiteY184" fmla="*/ 1315182 h 4490942"/>
                <a:gd name="connsiteX185" fmla="*/ 3005939 w 6334468"/>
                <a:gd name="connsiteY185" fmla="*/ 1277082 h 4490942"/>
                <a:gd name="connsiteX186" fmla="*/ 2980539 w 6334468"/>
                <a:gd name="connsiteY186" fmla="*/ 1226282 h 4490942"/>
                <a:gd name="connsiteX187" fmla="*/ 2993239 w 6334468"/>
                <a:gd name="connsiteY187" fmla="*/ 1188182 h 4490942"/>
                <a:gd name="connsiteX188" fmla="*/ 2974189 w 6334468"/>
                <a:gd name="connsiteY188" fmla="*/ 1169132 h 4490942"/>
                <a:gd name="connsiteX189" fmla="*/ 2948789 w 6334468"/>
                <a:gd name="connsiteY189" fmla="*/ 1150082 h 4490942"/>
                <a:gd name="connsiteX190" fmla="*/ 2929739 w 6334468"/>
                <a:gd name="connsiteY190" fmla="*/ 1124682 h 4490942"/>
                <a:gd name="connsiteX191" fmla="*/ 2897989 w 6334468"/>
                <a:gd name="connsiteY191" fmla="*/ 1121507 h 4490942"/>
                <a:gd name="connsiteX192" fmla="*/ 2824964 w 6334468"/>
                <a:gd name="connsiteY192" fmla="*/ 1058007 h 4490942"/>
                <a:gd name="connsiteX193" fmla="*/ 2786864 w 6334468"/>
                <a:gd name="connsiteY193" fmla="*/ 1042132 h 4490942"/>
                <a:gd name="connsiteX194" fmla="*/ 2748764 w 6334468"/>
                <a:gd name="connsiteY194" fmla="*/ 1007207 h 4490942"/>
                <a:gd name="connsiteX195" fmla="*/ 2764639 w 6334468"/>
                <a:gd name="connsiteY195" fmla="*/ 959582 h 4490942"/>
                <a:gd name="connsiteX196" fmla="*/ 2720189 w 6334468"/>
                <a:gd name="connsiteY196" fmla="*/ 921482 h 4490942"/>
                <a:gd name="connsiteX197" fmla="*/ 2682089 w 6334468"/>
                <a:gd name="connsiteY197" fmla="*/ 883382 h 4490942"/>
                <a:gd name="connsiteX198" fmla="*/ 2663039 w 6334468"/>
                <a:gd name="connsiteY198" fmla="*/ 870682 h 4490942"/>
                <a:gd name="connsiteX199" fmla="*/ 2618589 w 6334468"/>
                <a:gd name="connsiteY199" fmla="*/ 826232 h 4490942"/>
                <a:gd name="connsiteX200" fmla="*/ 2593189 w 6334468"/>
                <a:gd name="connsiteY200" fmla="*/ 788132 h 4490942"/>
                <a:gd name="connsiteX201" fmla="*/ 2561439 w 6334468"/>
                <a:gd name="connsiteY201" fmla="*/ 756382 h 4490942"/>
                <a:gd name="connsiteX202" fmla="*/ 2548739 w 6334468"/>
                <a:gd name="connsiteY202" fmla="*/ 737332 h 4490942"/>
                <a:gd name="connsiteX203" fmla="*/ 2485239 w 6334468"/>
                <a:gd name="connsiteY203" fmla="*/ 699232 h 4490942"/>
                <a:gd name="connsiteX204" fmla="*/ 2466189 w 6334468"/>
                <a:gd name="connsiteY204" fmla="*/ 680182 h 4490942"/>
                <a:gd name="connsiteX205" fmla="*/ 2415389 w 6334468"/>
                <a:gd name="connsiteY205" fmla="*/ 648432 h 4490942"/>
                <a:gd name="connsiteX206" fmla="*/ 2339189 w 6334468"/>
                <a:gd name="connsiteY206" fmla="*/ 597632 h 4490942"/>
                <a:gd name="connsiteX207" fmla="*/ 2294739 w 6334468"/>
                <a:gd name="connsiteY207" fmla="*/ 540482 h 4490942"/>
                <a:gd name="connsiteX208" fmla="*/ 2256639 w 6334468"/>
                <a:gd name="connsiteY208" fmla="*/ 502382 h 4490942"/>
                <a:gd name="connsiteX209" fmla="*/ 2231239 w 6334468"/>
                <a:gd name="connsiteY209" fmla="*/ 451582 h 4490942"/>
                <a:gd name="connsiteX210" fmla="*/ 2186789 w 6334468"/>
                <a:gd name="connsiteY210" fmla="*/ 305532 h 4490942"/>
                <a:gd name="connsiteX211" fmla="*/ 2174089 w 6334468"/>
                <a:gd name="connsiteY211" fmla="*/ 286482 h 4490942"/>
                <a:gd name="connsiteX212" fmla="*/ 2167739 w 6334468"/>
                <a:gd name="connsiteY212" fmla="*/ 267432 h 4490942"/>
                <a:gd name="connsiteX213" fmla="*/ 2142339 w 6334468"/>
                <a:gd name="connsiteY213" fmla="*/ 229332 h 4490942"/>
                <a:gd name="connsiteX214" fmla="*/ 2085189 w 6334468"/>
                <a:gd name="connsiteY214" fmla="*/ 89632 h 4490942"/>
                <a:gd name="connsiteX215" fmla="*/ 2059789 w 6334468"/>
                <a:gd name="connsiteY215" fmla="*/ 51532 h 4490942"/>
                <a:gd name="connsiteX216" fmla="*/ 2034389 w 6334468"/>
                <a:gd name="connsiteY216" fmla="*/ 45182 h 4490942"/>
                <a:gd name="connsiteX217" fmla="*/ 1964539 w 6334468"/>
                <a:gd name="connsiteY217" fmla="*/ 13432 h 4490942"/>
                <a:gd name="connsiteX218" fmla="*/ 1945489 w 6334468"/>
                <a:gd name="connsiteY218" fmla="*/ 732 h 4490942"/>
                <a:gd name="connsiteX219" fmla="*/ 1497021 w 6334468"/>
                <a:gd name="connsiteY219" fmla="*/ 36451 h 4490942"/>
                <a:gd name="connsiteX220" fmla="*/ 721526 w 6334468"/>
                <a:gd name="connsiteY220" fmla="*/ 38039 h 4490942"/>
                <a:gd name="connsiteX221" fmla="*/ 501657 w 6334468"/>
                <a:gd name="connsiteY221" fmla="*/ 37245 h 4490942"/>
                <a:gd name="connsiteX222" fmla="*/ 300839 w 6334468"/>
                <a:gd name="connsiteY222" fmla="*/ 30101 h 4490942"/>
                <a:gd name="connsiteX223" fmla="*/ 97639 w 6334468"/>
                <a:gd name="connsiteY223" fmla="*/ 34864 h 4490942"/>
                <a:gd name="connsiteX224" fmla="*/ 6358 w 6334468"/>
                <a:gd name="connsiteY224" fmla="*/ 53120 h 4490942"/>
                <a:gd name="connsiteX225" fmla="*/ 6358 w 6334468"/>
                <a:gd name="connsiteY225" fmla="*/ 193613 h 4490942"/>
                <a:gd name="connsiteX226" fmla="*/ 9532 w 6334468"/>
                <a:gd name="connsiteY226" fmla="*/ 414275 h 4490942"/>
                <a:gd name="connsiteX0" fmla="*/ 3183 w 6334468"/>
                <a:gd name="connsiteY0" fmla="*/ 416657 h 4490942"/>
                <a:gd name="connsiteX1" fmla="*/ 3977 w 6334468"/>
                <a:gd name="connsiteY1" fmla="*/ 883382 h 4490942"/>
                <a:gd name="connsiteX2" fmla="*/ 7 w 6334468"/>
                <a:gd name="connsiteY2" fmla="*/ 1278669 h 4490942"/>
                <a:gd name="connsiteX3" fmla="*/ 3545 w 6334468"/>
                <a:gd name="connsiteY3" fmla="*/ 1584265 h 4490942"/>
                <a:gd name="connsiteX4" fmla="*/ 2389 w 6334468"/>
                <a:gd name="connsiteY4" fmla="*/ 1804132 h 4490942"/>
                <a:gd name="connsiteX5" fmla="*/ 8 w 6334468"/>
                <a:gd name="connsiteY5" fmla="*/ 2608995 h 4490942"/>
                <a:gd name="connsiteX6" fmla="*/ 1595 w 6334468"/>
                <a:gd name="connsiteY6" fmla="*/ 2845532 h 4490942"/>
                <a:gd name="connsiteX7" fmla="*/ 801 w 6334468"/>
                <a:gd name="connsiteY7" fmla="*/ 3086832 h 4490942"/>
                <a:gd name="connsiteX8" fmla="*/ 2389 w 6334468"/>
                <a:gd name="connsiteY8" fmla="*/ 3624995 h 4490942"/>
                <a:gd name="connsiteX9" fmla="*/ 32551 w 6334468"/>
                <a:gd name="connsiteY9" fmla="*/ 3648013 h 4490942"/>
                <a:gd name="connsiteX10" fmla="*/ 65889 w 6334468"/>
                <a:gd name="connsiteY10" fmla="*/ 3677382 h 4490942"/>
                <a:gd name="connsiteX11" fmla="*/ 103989 w 6334468"/>
                <a:gd name="connsiteY11" fmla="*/ 3690082 h 4490942"/>
                <a:gd name="connsiteX12" fmla="*/ 173839 w 6334468"/>
                <a:gd name="connsiteY12" fmla="*/ 3721832 h 4490942"/>
                <a:gd name="connsiteX13" fmla="*/ 250039 w 6334468"/>
                <a:gd name="connsiteY13" fmla="*/ 3778982 h 4490942"/>
                <a:gd name="connsiteX14" fmla="*/ 269089 w 6334468"/>
                <a:gd name="connsiteY14" fmla="*/ 3791682 h 4490942"/>
                <a:gd name="connsiteX15" fmla="*/ 281789 w 6334468"/>
                <a:gd name="connsiteY15" fmla="*/ 3810732 h 4490942"/>
                <a:gd name="connsiteX16" fmla="*/ 301633 w 6334468"/>
                <a:gd name="connsiteY16" fmla="*/ 3827401 h 4490942"/>
                <a:gd name="connsiteX17" fmla="*/ 340527 w 6334468"/>
                <a:gd name="connsiteY17" fmla="*/ 3854389 h 4490942"/>
                <a:gd name="connsiteX18" fmla="*/ 388152 w 6334468"/>
                <a:gd name="connsiteY18" fmla="*/ 3916301 h 4490942"/>
                <a:gd name="connsiteX19" fmla="*/ 375451 w 6334468"/>
                <a:gd name="connsiteY19" fmla="*/ 3948844 h 4490942"/>
                <a:gd name="connsiteX20" fmla="*/ 391688 w 6334468"/>
                <a:gd name="connsiteY20" fmla="*/ 4001234 h 4490942"/>
                <a:gd name="connsiteX21" fmla="*/ 436932 w 6334468"/>
                <a:gd name="connsiteY21" fmla="*/ 3967897 h 4490942"/>
                <a:gd name="connsiteX22" fmla="*/ 479433 w 6334468"/>
                <a:gd name="connsiteY22" fmla="*/ 3987738 h 4490942"/>
                <a:gd name="connsiteX23" fmla="*/ 515945 w 6334468"/>
                <a:gd name="connsiteY23" fmla="*/ 4039332 h 4490942"/>
                <a:gd name="connsiteX24" fmla="*/ 553614 w 6334468"/>
                <a:gd name="connsiteY24" fmla="*/ 4015521 h 4490942"/>
                <a:gd name="connsiteX25" fmla="*/ 585002 w 6334468"/>
                <a:gd name="connsiteY25" fmla="*/ 4010757 h 4490942"/>
                <a:gd name="connsiteX26" fmla="*/ 615958 w 6334468"/>
                <a:gd name="connsiteY26" fmla="*/ 3996469 h 4490942"/>
                <a:gd name="connsiteX27" fmla="*/ 579806 w 6334468"/>
                <a:gd name="connsiteY27" fmla="*/ 3967897 h 4490942"/>
                <a:gd name="connsiteX28" fmla="*/ 573889 w 6334468"/>
                <a:gd name="connsiteY28" fmla="*/ 3913919 h 4490942"/>
                <a:gd name="connsiteX29" fmla="*/ 677076 w 6334468"/>
                <a:gd name="connsiteY29" fmla="*/ 3848038 h 4490942"/>
                <a:gd name="connsiteX30" fmla="*/ 785026 w 6334468"/>
                <a:gd name="connsiteY30" fmla="*/ 3848038 h 4490942"/>
                <a:gd name="connsiteX31" fmla="*/ 890595 w 6334468"/>
                <a:gd name="connsiteY31" fmla="*/ 3896457 h 4490942"/>
                <a:gd name="connsiteX32" fmla="*/ 971558 w 6334468"/>
                <a:gd name="connsiteY32" fmla="*/ 3946463 h 4490942"/>
                <a:gd name="connsiteX33" fmla="*/ 1050139 w 6334468"/>
                <a:gd name="connsiteY33" fmla="*/ 3995676 h 4490942"/>
                <a:gd name="connsiteX34" fmla="*/ 1077127 w 6334468"/>
                <a:gd name="connsiteY34" fmla="*/ 3996469 h 4490942"/>
                <a:gd name="connsiteX35" fmla="*/ 1124751 w 6334468"/>
                <a:gd name="connsiteY35" fmla="*/ 3980594 h 4490942"/>
                <a:gd name="connsiteX36" fmla="*/ 1201745 w 6334468"/>
                <a:gd name="connsiteY36" fmla="*/ 3952020 h 4490942"/>
                <a:gd name="connsiteX37" fmla="*/ 1327157 w 6334468"/>
                <a:gd name="connsiteY37" fmla="*/ 3985357 h 4490942"/>
                <a:gd name="connsiteX38" fmla="*/ 1409708 w 6334468"/>
                <a:gd name="connsiteY38" fmla="*/ 4044095 h 4490942"/>
                <a:gd name="connsiteX39" fmla="*/ 1454952 w 6334468"/>
                <a:gd name="connsiteY39" fmla="*/ 4083782 h 4490942"/>
                <a:gd name="connsiteX40" fmla="*/ 1539883 w 6334468"/>
                <a:gd name="connsiteY40" fmla="*/ 4139345 h 4490942"/>
                <a:gd name="connsiteX41" fmla="*/ 1589095 w 6334468"/>
                <a:gd name="connsiteY41" fmla="*/ 4194907 h 4490942"/>
                <a:gd name="connsiteX42" fmla="*/ 1686726 w 6334468"/>
                <a:gd name="connsiteY42" fmla="*/ 4231420 h 4490942"/>
                <a:gd name="connsiteX43" fmla="*/ 1786738 w 6334468"/>
                <a:gd name="connsiteY43" fmla="*/ 4259201 h 4490942"/>
                <a:gd name="connsiteX44" fmla="*/ 1851033 w 6334468"/>
                <a:gd name="connsiteY44" fmla="*/ 4304444 h 4490942"/>
                <a:gd name="connsiteX45" fmla="*/ 1896276 w 6334468"/>
                <a:gd name="connsiteY45" fmla="*/ 4329051 h 4490942"/>
                <a:gd name="connsiteX46" fmla="*/ 1928820 w 6334468"/>
                <a:gd name="connsiteY46" fmla="*/ 4357626 h 4490942"/>
                <a:gd name="connsiteX47" fmla="*/ 2097889 w 6334468"/>
                <a:gd name="connsiteY47" fmla="*/ 4402869 h 4490942"/>
                <a:gd name="connsiteX48" fmla="*/ 2189964 w 6334468"/>
                <a:gd name="connsiteY48" fmla="*/ 4482244 h 4490942"/>
                <a:gd name="connsiteX49" fmla="*/ 2246682 w 6334468"/>
                <a:gd name="connsiteY49" fmla="*/ 4487009 h 4490942"/>
                <a:gd name="connsiteX50" fmla="*/ 2272876 w 6334468"/>
                <a:gd name="connsiteY50" fmla="*/ 4453671 h 4490942"/>
                <a:gd name="connsiteX51" fmla="*/ 2298708 w 6334468"/>
                <a:gd name="connsiteY51" fmla="*/ 4433826 h 4490942"/>
                <a:gd name="connsiteX52" fmla="*/ 2368557 w 6334468"/>
                <a:gd name="connsiteY52" fmla="*/ 4353657 h 4490942"/>
                <a:gd name="connsiteX53" fmla="*/ 2463808 w 6334468"/>
                <a:gd name="connsiteY53" fmla="*/ 4312382 h 4490942"/>
                <a:gd name="connsiteX54" fmla="*/ 2572913 w 6334468"/>
                <a:gd name="connsiteY54" fmla="*/ 4191735 h 4490942"/>
                <a:gd name="connsiteX55" fmla="*/ 2643989 w 6334468"/>
                <a:gd name="connsiteY55" fmla="*/ 4094895 h 4490942"/>
                <a:gd name="connsiteX56" fmla="*/ 2757495 w 6334468"/>
                <a:gd name="connsiteY56" fmla="*/ 4030601 h 4490942"/>
                <a:gd name="connsiteX57" fmla="*/ 2888464 w 6334468"/>
                <a:gd name="connsiteY57" fmla="*/ 3952813 h 4490942"/>
                <a:gd name="connsiteX58" fmla="*/ 2977364 w 6334468"/>
                <a:gd name="connsiteY58" fmla="*/ 3890901 h 4490942"/>
                <a:gd name="connsiteX59" fmla="*/ 3056739 w 6334468"/>
                <a:gd name="connsiteY59" fmla="*/ 3875820 h 4490942"/>
                <a:gd name="connsiteX60" fmla="*/ 3132939 w 6334468"/>
                <a:gd name="connsiteY60" fmla="*/ 3886932 h 4490942"/>
                <a:gd name="connsiteX61" fmla="*/ 3218664 w 6334468"/>
                <a:gd name="connsiteY61" fmla="*/ 3873438 h 4490942"/>
                <a:gd name="connsiteX62" fmla="*/ 3209139 w 6334468"/>
                <a:gd name="connsiteY62" fmla="*/ 3842482 h 4490942"/>
                <a:gd name="connsiteX63" fmla="*/ 3221839 w 6334468"/>
                <a:gd name="connsiteY63" fmla="*/ 3823432 h 4490942"/>
                <a:gd name="connsiteX64" fmla="*/ 3247239 w 6334468"/>
                <a:gd name="connsiteY64" fmla="*/ 3804382 h 4490942"/>
                <a:gd name="connsiteX65" fmla="*/ 3219457 w 6334468"/>
                <a:gd name="connsiteY65" fmla="*/ 3680557 h 4490942"/>
                <a:gd name="connsiteX66" fmla="*/ 3104364 w 6334468"/>
                <a:gd name="connsiteY66" fmla="*/ 3702782 h 4490942"/>
                <a:gd name="connsiteX67" fmla="*/ 3011857 w 6334468"/>
                <a:gd name="connsiteY67" fmla="*/ 3737709 h 4490942"/>
                <a:gd name="connsiteX68" fmla="*/ 2993239 w 6334468"/>
                <a:gd name="connsiteY68" fmla="*/ 3686907 h 4490942"/>
                <a:gd name="connsiteX69" fmla="*/ 3082139 w 6334468"/>
                <a:gd name="connsiteY69" fmla="*/ 3645632 h 4490942"/>
                <a:gd name="connsiteX70" fmla="*/ 3145639 w 6334468"/>
                <a:gd name="connsiteY70" fmla="*/ 3578957 h 4490942"/>
                <a:gd name="connsiteX71" fmla="*/ 3196439 w 6334468"/>
                <a:gd name="connsiteY71" fmla="*/ 3550382 h 4490942"/>
                <a:gd name="connsiteX72" fmla="*/ 3253589 w 6334468"/>
                <a:gd name="connsiteY72" fmla="*/ 3499582 h 4490942"/>
                <a:gd name="connsiteX73" fmla="*/ 3301214 w 6334468"/>
                <a:gd name="connsiteY73" fmla="*/ 3490057 h 4490942"/>
                <a:gd name="connsiteX74" fmla="*/ 3332964 w 6334468"/>
                <a:gd name="connsiteY74" fmla="*/ 3445607 h 4490942"/>
                <a:gd name="connsiteX75" fmla="*/ 3412339 w 6334468"/>
                <a:gd name="connsiteY75" fmla="*/ 3417032 h 4490942"/>
                <a:gd name="connsiteX76" fmla="*/ 3437739 w 6334468"/>
                <a:gd name="connsiteY76" fmla="*/ 3353532 h 4490942"/>
                <a:gd name="connsiteX77" fmla="*/ 3485364 w 6334468"/>
                <a:gd name="connsiteY77" fmla="*/ 3353532 h 4490942"/>
                <a:gd name="connsiteX78" fmla="*/ 3574264 w 6334468"/>
                <a:gd name="connsiteY78" fmla="*/ 3302732 h 4490942"/>
                <a:gd name="connsiteX79" fmla="*/ 3644114 w 6334468"/>
                <a:gd name="connsiteY79" fmla="*/ 3283682 h 4490942"/>
                <a:gd name="connsiteX80" fmla="*/ 3713964 w 6334468"/>
                <a:gd name="connsiteY80" fmla="*/ 3267807 h 4490942"/>
                <a:gd name="connsiteX81" fmla="*/ 3767939 w 6334468"/>
                <a:gd name="connsiteY81" fmla="*/ 3229707 h 4490942"/>
                <a:gd name="connsiteX82" fmla="*/ 3767939 w 6334468"/>
                <a:gd name="connsiteY82" fmla="*/ 3175732 h 4490942"/>
                <a:gd name="connsiteX83" fmla="*/ 3786557 w 6334468"/>
                <a:gd name="connsiteY83" fmla="*/ 3086834 h 4490942"/>
                <a:gd name="connsiteX84" fmla="*/ 3733014 w 6334468"/>
                <a:gd name="connsiteY84" fmla="*/ 3055082 h 4490942"/>
                <a:gd name="connsiteX85" fmla="*/ 3669514 w 6334468"/>
                <a:gd name="connsiteY85" fmla="*/ 3001107 h 4490942"/>
                <a:gd name="connsiteX86" fmla="*/ 3723489 w 6334468"/>
                <a:gd name="connsiteY86" fmla="*/ 2883632 h 4490942"/>
                <a:gd name="connsiteX87" fmla="*/ 3698089 w 6334468"/>
                <a:gd name="connsiteY87" fmla="*/ 2851882 h 4490942"/>
                <a:gd name="connsiteX88" fmla="*/ 3647289 w 6334468"/>
                <a:gd name="connsiteY88" fmla="*/ 2788382 h 4490942"/>
                <a:gd name="connsiteX89" fmla="*/ 3634589 w 6334468"/>
                <a:gd name="connsiteY89" fmla="*/ 2769332 h 4490942"/>
                <a:gd name="connsiteX90" fmla="*/ 3652051 w 6334468"/>
                <a:gd name="connsiteY90" fmla="*/ 2722501 h 4490942"/>
                <a:gd name="connsiteX91" fmla="*/ 3703646 w 6334468"/>
                <a:gd name="connsiteY91" fmla="*/ 2642333 h 4490942"/>
                <a:gd name="connsiteX92" fmla="*/ 3718726 w 6334468"/>
                <a:gd name="connsiteY92" fmla="*/ 2597088 h 4490942"/>
                <a:gd name="connsiteX93" fmla="*/ 3820326 w 6334468"/>
                <a:gd name="connsiteY93" fmla="*/ 2583595 h 4490942"/>
                <a:gd name="connsiteX94" fmla="*/ 3886208 w 6334468"/>
                <a:gd name="connsiteY94" fmla="*/ 2515332 h 4490942"/>
                <a:gd name="connsiteX95" fmla="*/ 3918320 w 6334468"/>
                <a:gd name="connsiteY95" fmla="*/ 2520097 h 4490942"/>
                <a:gd name="connsiteX96" fmla="*/ 3975902 w 6334468"/>
                <a:gd name="connsiteY96" fmla="*/ 2451039 h 4490942"/>
                <a:gd name="connsiteX97" fmla="*/ 4060833 w 6334468"/>
                <a:gd name="connsiteY97" fmla="*/ 2435957 h 4490942"/>
                <a:gd name="connsiteX98" fmla="*/ 4098933 w 6334468"/>
                <a:gd name="connsiteY98" fmla="*/ 2458976 h 4490942"/>
                <a:gd name="connsiteX99" fmla="*/ 4184658 w 6334468"/>
                <a:gd name="connsiteY99" fmla="*/ 2591531 h 4490942"/>
                <a:gd name="connsiteX100" fmla="*/ 4281496 w 6334468"/>
                <a:gd name="connsiteY100" fmla="*/ 2620900 h 4490942"/>
                <a:gd name="connsiteX101" fmla="*/ 4257683 w 6334468"/>
                <a:gd name="connsiteY101" fmla="*/ 2703451 h 4490942"/>
                <a:gd name="connsiteX102" fmla="*/ 4344995 w 6334468"/>
                <a:gd name="connsiteY102" fmla="*/ 2750282 h 4490942"/>
                <a:gd name="connsiteX103" fmla="*/ 4404527 w 6334468"/>
                <a:gd name="connsiteY103" fmla="*/ 2802669 h 4490942"/>
                <a:gd name="connsiteX104" fmla="*/ 4424370 w 6334468"/>
                <a:gd name="connsiteY104" fmla="*/ 2909826 h 4490942"/>
                <a:gd name="connsiteX105" fmla="*/ 4476758 w 6334468"/>
                <a:gd name="connsiteY105" fmla="*/ 2989995 h 4490942"/>
                <a:gd name="connsiteX106" fmla="*/ 4522795 w 6334468"/>
                <a:gd name="connsiteY106" fmla="*/ 3047144 h 4490942"/>
                <a:gd name="connsiteX107" fmla="*/ 4535857 w 6334468"/>
                <a:gd name="connsiteY107" fmla="*/ 3109059 h 4490942"/>
                <a:gd name="connsiteX108" fmla="*/ 4580307 w 6334468"/>
                <a:gd name="connsiteY108" fmla="*/ 3163034 h 4490942"/>
                <a:gd name="connsiteX109" fmla="*/ 4618407 w 6334468"/>
                <a:gd name="connsiteY109" fmla="*/ 3159859 h 4490942"/>
                <a:gd name="connsiteX110" fmla="*/ 4719646 w 6334468"/>
                <a:gd name="connsiteY110" fmla="*/ 3159063 h 4490942"/>
                <a:gd name="connsiteX111" fmla="*/ 4793464 w 6334468"/>
                <a:gd name="connsiteY111" fmla="*/ 3032857 h 4490942"/>
                <a:gd name="connsiteX112" fmla="*/ 4860139 w 6334468"/>
                <a:gd name="connsiteY112" fmla="*/ 2867757 h 4490942"/>
                <a:gd name="connsiteX113" fmla="*/ 4895064 w 6334468"/>
                <a:gd name="connsiteY113" fmla="*/ 2728057 h 4490942"/>
                <a:gd name="connsiteX114" fmla="*/ 4945864 w 6334468"/>
                <a:gd name="connsiteY114" fmla="*/ 2658207 h 4490942"/>
                <a:gd name="connsiteX115" fmla="*/ 5018889 w 6334468"/>
                <a:gd name="connsiteY115" fmla="*/ 2677257 h 4490942"/>
                <a:gd name="connsiteX116" fmla="*/ 5076039 w 6334468"/>
                <a:gd name="connsiteY116" fmla="*/ 2709007 h 4490942"/>
                <a:gd name="connsiteX117" fmla="*/ 5155414 w 6334468"/>
                <a:gd name="connsiteY117" fmla="*/ 2750282 h 4490942"/>
                <a:gd name="connsiteX118" fmla="*/ 5336389 w 6334468"/>
                <a:gd name="connsiteY118" fmla="*/ 2791557 h 4490942"/>
                <a:gd name="connsiteX119" fmla="*/ 5482007 w 6334468"/>
                <a:gd name="connsiteY119" fmla="*/ 2848709 h 4490942"/>
                <a:gd name="connsiteX120" fmla="*/ 5549114 w 6334468"/>
                <a:gd name="connsiteY120" fmla="*/ 2797907 h 4490942"/>
                <a:gd name="connsiteX121" fmla="*/ 5501489 w 6334468"/>
                <a:gd name="connsiteY121" fmla="*/ 2683607 h 4490942"/>
                <a:gd name="connsiteX122" fmla="*/ 5536414 w 6334468"/>
                <a:gd name="connsiteY122" fmla="*/ 2642332 h 4490942"/>
                <a:gd name="connsiteX123" fmla="*/ 5574082 w 6334468"/>
                <a:gd name="connsiteY123" fmla="*/ 2635984 h 4490942"/>
                <a:gd name="connsiteX124" fmla="*/ 5555032 w 6334468"/>
                <a:gd name="connsiteY124" fmla="*/ 2591534 h 4490942"/>
                <a:gd name="connsiteX125" fmla="*/ 5460214 w 6334468"/>
                <a:gd name="connsiteY125" fmla="*/ 2553432 h 4490942"/>
                <a:gd name="connsiteX126" fmla="*/ 5463389 w 6334468"/>
                <a:gd name="connsiteY126" fmla="*/ 2489932 h 4490942"/>
                <a:gd name="connsiteX127" fmla="*/ 5549114 w 6334468"/>
                <a:gd name="connsiteY127" fmla="*/ 2391507 h 4490942"/>
                <a:gd name="connsiteX128" fmla="*/ 5495139 w 6334468"/>
                <a:gd name="connsiteY128" fmla="*/ 2312132 h 4490942"/>
                <a:gd name="connsiteX129" fmla="*/ 5514189 w 6334468"/>
                <a:gd name="connsiteY129" fmla="*/ 2270857 h 4490942"/>
                <a:gd name="connsiteX130" fmla="*/ 5574514 w 6334468"/>
                <a:gd name="connsiteY130" fmla="*/ 2258157 h 4490942"/>
                <a:gd name="connsiteX131" fmla="*/ 5685639 w 6334468"/>
                <a:gd name="connsiteY131" fmla="*/ 2286732 h 4490942"/>
                <a:gd name="connsiteX132" fmla="*/ 5806289 w 6334468"/>
                <a:gd name="connsiteY132" fmla="*/ 2254982 h 4490942"/>
                <a:gd name="connsiteX133" fmla="*/ 6034889 w 6334468"/>
                <a:gd name="connsiteY133" fmla="*/ 2267682 h 4490942"/>
                <a:gd name="connsiteX134" fmla="*/ 6193639 w 6334468"/>
                <a:gd name="connsiteY134" fmla="*/ 2286732 h 4490942"/>
                <a:gd name="connsiteX135" fmla="*/ 6301589 w 6334468"/>
                <a:gd name="connsiteY135" fmla="*/ 2280382 h 4490942"/>
                <a:gd name="connsiteX136" fmla="*/ 6333339 w 6334468"/>
                <a:gd name="connsiteY136" fmla="*/ 2191482 h 4490942"/>
                <a:gd name="connsiteX137" fmla="*/ 6269839 w 6334468"/>
                <a:gd name="connsiteY137" fmla="*/ 2058132 h 4490942"/>
                <a:gd name="connsiteX138" fmla="*/ 6263489 w 6334468"/>
                <a:gd name="connsiteY138" fmla="*/ 1988282 h 4490942"/>
                <a:gd name="connsiteX139" fmla="*/ 6244439 w 6334468"/>
                <a:gd name="connsiteY139" fmla="*/ 1924782 h 4490942"/>
                <a:gd name="connsiteX140" fmla="*/ 6231739 w 6334468"/>
                <a:gd name="connsiteY140" fmla="*/ 1893032 h 4490942"/>
                <a:gd name="connsiteX141" fmla="*/ 6212689 w 6334468"/>
                <a:gd name="connsiteY141" fmla="*/ 1854932 h 4490942"/>
                <a:gd name="connsiteX142" fmla="*/ 6206339 w 6334468"/>
                <a:gd name="connsiteY142" fmla="*/ 1829532 h 4490942"/>
                <a:gd name="connsiteX143" fmla="*/ 6219039 w 6334468"/>
                <a:gd name="connsiteY143" fmla="*/ 1708882 h 4490942"/>
                <a:gd name="connsiteX144" fmla="*/ 6193639 w 6334468"/>
                <a:gd name="connsiteY144" fmla="*/ 1632682 h 4490942"/>
                <a:gd name="connsiteX145" fmla="*/ 6174589 w 6334468"/>
                <a:gd name="connsiteY145" fmla="*/ 1524732 h 4490942"/>
                <a:gd name="connsiteX146" fmla="*/ 6022189 w 6334468"/>
                <a:gd name="connsiteY146" fmla="*/ 1429482 h 4490942"/>
                <a:gd name="connsiteX147" fmla="*/ 5965039 w 6334468"/>
                <a:gd name="connsiteY147" fmla="*/ 1416782 h 4490942"/>
                <a:gd name="connsiteX148" fmla="*/ 5926939 w 6334468"/>
                <a:gd name="connsiteY148" fmla="*/ 1404082 h 4490942"/>
                <a:gd name="connsiteX149" fmla="*/ 5907889 w 6334468"/>
                <a:gd name="connsiteY149" fmla="*/ 1397732 h 4490942"/>
                <a:gd name="connsiteX150" fmla="*/ 5850739 w 6334468"/>
                <a:gd name="connsiteY150" fmla="*/ 1385032 h 4490942"/>
                <a:gd name="connsiteX151" fmla="*/ 5831689 w 6334468"/>
                <a:gd name="connsiteY151" fmla="*/ 1378682 h 4490942"/>
                <a:gd name="connsiteX152" fmla="*/ 5653889 w 6334468"/>
                <a:gd name="connsiteY152" fmla="*/ 1391382 h 4490942"/>
                <a:gd name="connsiteX153" fmla="*/ 5425289 w 6334468"/>
                <a:gd name="connsiteY153" fmla="*/ 1499332 h 4490942"/>
                <a:gd name="connsiteX154" fmla="*/ 5304639 w 6334468"/>
                <a:gd name="connsiteY154" fmla="*/ 1546957 h 4490942"/>
                <a:gd name="connsiteX155" fmla="*/ 5142714 w 6334468"/>
                <a:gd name="connsiteY155" fmla="*/ 1502507 h 4490942"/>
                <a:gd name="connsiteX156" fmla="*/ 5028414 w 6334468"/>
                <a:gd name="connsiteY156" fmla="*/ 1467582 h 4490942"/>
                <a:gd name="connsiteX157" fmla="*/ 4929557 w 6334468"/>
                <a:gd name="connsiteY157" fmla="*/ 1407259 h 4490942"/>
                <a:gd name="connsiteX158" fmla="*/ 4847007 w 6334468"/>
                <a:gd name="connsiteY158" fmla="*/ 1397734 h 4490942"/>
                <a:gd name="connsiteX159" fmla="*/ 4786682 w 6334468"/>
                <a:gd name="connsiteY159" fmla="*/ 1391384 h 4490942"/>
                <a:gd name="connsiteX160" fmla="*/ 4691864 w 6334468"/>
                <a:gd name="connsiteY160" fmla="*/ 1454882 h 4490942"/>
                <a:gd name="connsiteX161" fmla="*/ 4568039 w 6334468"/>
                <a:gd name="connsiteY161" fmla="*/ 1445357 h 4490942"/>
                <a:gd name="connsiteX162" fmla="*/ 4488664 w 6334468"/>
                <a:gd name="connsiteY162" fmla="*/ 1419957 h 4490942"/>
                <a:gd name="connsiteX163" fmla="*/ 4418814 w 6334468"/>
                <a:gd name="connsiteY163" fmla="*/ 1429482 h 4490942"/>
                <a:gd name="connsiteX164" fmla="*/ 4314039 w 6334468"/>
                <a:gd name="connsiteY164" fmla="*/ 1362807 h 4490942"/>
                <a:gd name="connsiteX165" fmla="*/ 4237839 w 6334468"/>
                <a:gd name="connsiteY165" fmla="*/ 1378682 h 4490942"/>
                <a:gd name="connsiteX166" fmla="*/ 4133064 w 6334468"/>
                <a:gd name="connsiteY166" fmla="*/ 1321532 h 4490942"/>
                <a:gd name="connsiteX167" fmla="*/ 4047339 w 6334468"/>
                <a:gd name="connsiteY167" fmla="*/ 1264382 h 4490942"/>
                <a:gd name="connsiteX168" fmla="*/ 3990189 w 6334468"/>
                <a:gd name="connsiteY168" fmla="*/ 1197707 h 4490942"/>
                <a:gd name="connsiteX169" fmla="*/ 3840964 w 6334468"/>
                <a:gd name="connsiteY169" fmla="*/ 1242157 h 4490942"/>
                <a:gd name="connsiteX170" fmla="*/ 3710789 w 6334468"/>
                <a:gd name="connsiteY170" fmla="*/ 1226282 h 4490942"/>
                <a:gd name="connsiteX171" fmla="*/ 3615539 w 6334468"/>
                <a:gd name="connsiteY171" fmla="*/ 1210407 h 4490942"/>
                <a:gd name="connsiteX172" fmla="*/ 3536164 w 6334468"/>
                <a:gd name="connsiteY172" fmla="*/ 1232632 h 4490942"/>
                <a:gd name="connsiteX173" fmla="*/ 3450439 w 6334468"/>
                <a:gd name="connsiteY173" fmla="*/ 1359632 h 4490942"/>
                <a:gd name="connsiteX174" fmla="*/ 3478582 w 6334468"/>
                <a:gd name="connsiteY174" fmla="*/ 1454884 h 4490942"/>
                <a:gd name="connsiteX175" fmla="*/ 3428214 w 6334468"/>
                <a:gd name="connsiteY175" fmla="*/ 1461232 h 4490942"/>
                <a:gd name="connsiteX176" fmla="*/ 3320264 w 6334468"/>
                <a:gd name="connsiteY176" fmla="*/ 1518382 h 4490942"/>
                <a:gd name="connsiteX177" fmla="*/ 3244064 w 6334468"/>
                <a:gd name="connsiteY177" fmla="*/ 1477107 h 4490942"/>
                <a:gd name="connsiteX178" fmla="*/ 3193264 w 6334468"/>
                <a:gd name="connsiteY178" fmla="*/ 1432657 h 4490942"/>
                <a:gd name="connsiteX179" fmla="*/ 3139289 w 6334468"/>
                <a:gd name="connsiteY179" fmla="*/ 1385032 h 4490942"/>
                <a:gd name="connsiteX180" fmla="*/ 3120239 w 6334468"/>
                <a:gd name="connsiteY180" fmla="*/ 1365982 h 4490942"/>
                <a:gd name="connsiteX181" fmla="*/ 3113889 w 6334468"/>
                <a:gd name="connsiteY181" fmla="*/ 1394557 h 4490942"/>
                <a:gd name="connsiteX182" fmla="*/ 3091664 w 6334468"/>
                <a:gd name="connsiteY182" fmla="*/ 1369157 h 4490942"/>
                <a:gd name="connsiteX183" fmla="*/ 3056739 w 6334468"/>
                <a:gd name="connsiteY183" fmla="*/ 1350107 h 4490942"/>
                <a:gd name="connsiteX184" fmla="*/ 3040864 w 6334468"/>
                <a:gd name="connsiteY184" fmla="*/ 1315182 h 4490942"/>
                <a:gd name="connsiteX185" fmla="*/ 3005939 w 6334468"/>
                <a:gd name="connsiteY185" fmla="*/ 1277082 h 4490942"/>
                <a:gd name="connsiteX186" fmla="*/ 2980539 w 6334468"/>
                <a:gd name="connsiteY186" fmla="*/ 1226282 h 4490942"/>
                <a:gd name="connsiteX187" fmla="*/ 2993239 w 6334468"/>
                <a:gd name="connsiteY187" fmla="*/ 1188182 h 4490942"/>
                <a:gd name="connsiteX188" fmla="*/ 2974189 w 6334468"/>
                <a:gd name="connsiteY188" fmla="*/ 1169132 h 4490942"/>
                <a:gd name="connsiteX189" fmla="*/ 2948789 w 6334468"/>
                <a:gd name="connsiteY189" fmla="*/ 1150082 h 4490942"/>
                <a:gd name="connsiteX190" fmla="*/ 2929739 w 6334468"/>
                <a:gd name="connsiteY190" fmla="*/ 1124682 h 4490942"/>
                <a:gd name="connsiteX191" fmla="*/ 2897989 w 6334468"/>
                <a:gd name="connsiteY191" fmla="*/ 1121507 h 4490942"/>
                <a:gd name="connsiteX192" fmla="*/ 2824964 w 6334468"/>
                <a:gd name="connsiteY192" fmla="*/ 1058007 h 4490942"/>
                <a:gd name="connsiteX193" fmla="*/ 2786864 w 6334468"/>
                <a:gd name="connsiteY193" fmla="*/ 1042132 h 4490942"/>
                <a:gd name="connsiteX194" fmla="*/ 2748764 w 6334468"/>
                <a:gd name="connsiteY194" fmla="*/ 1007207 h 4490942"/>
                <a:gd name="connsiteX195" fmla="*/ 2764639 w 6334468"/>
                <a:gd name="connsiteY195" fmla="*/ 959582 h 4490942"/>
                <a:gd name="connsiteX196" fmla="*/ 2720189 w 6334468"/>
                <a:gd name="connsiteY196" fmla="*/ 921482 h 4490942"/>
                <a:gd name="connsiteX197" fmla="*/ 2682089 w 6334468"/>
                <a:gd name="connsiteY197" fmla="*/ 883382 h 4490942"/>
                <a:gd name="connsiteX198" fmla="*/ 2663039 w 6334468"/>
                <a:gd name="connsiteY198" fmla="*/ 870682 h 4490942"/>
                <a:gd name="connsiteX199" fmla="*/ 2618589 w 6334468"/>
                <a:gd name="connsiteY199" fmla="*/ 826232 h 4490942"/>
                <a:gd name="connsiteX200" fmla="*/ 2593189 w 6334468"/>
                <a:gd name="connsiteY200" fmla="*/ 788132 h 4490942"/>
                <a:gd name="connsiteX201" fmla="*/ 2561439 w 6334468"/>
                <a:gd name="connsiteY201" fmla="*/ 756382 h 4490942"/>
                <a:gd name="connsiteX202" fmla="*/ 2548739 w 6334468"/>
                <a:gd name="connsiteY202" fmla="*/ 737332 h 4490942"/>
                <a:gd name="connsiteX203" fmla="*/ 2485239 w 6334468"/>
                <a:gd name="connsiteY203" fmla="*/ 699232 h 4490942"/>
                <a:gd name="connsiteX204" fmla="*/ 2466189 w 6334468"/>
                <a:gd name="connsiteY204" fmla="*/ 680182 h 4490942"/>
                <a:gd name="connsiteX205" fmla="*/ 2415389 w 6334468"/>
                <a:gd name="connsiteY205" fmla="*/ 648432 h 4490942"/>
                <a:gd name="connsiteX206" fmla="*/ 2339189 w 6334468"/>
                <a:gd name="connsiteY206" fmla="*/ 597632 h 4490942"/>
                <a:gd name="connsiteX207" fmla="*/ 2294739 w 6334468"/>
                <a:gd name="connsiteY207" fmla="*/ 540482 h 4490942"/>
                <a:gd name="connsiteX208" fmla="*/ 2256639 w 6334468"/>
                <a:gd name="connsiteY208" fmla="*/ 502382 h 4490942"/>
                <a:gd name="connsiteX209" fmla="*/ 2231239 w 6334468"/>
                <a:gd name="connsiteY209" fmla="*/ 451582 h 4490942"/>
                <a:gd name="connsiteX210" fmla="*/ 2186789 w 6334468"/>
                <a:gd name="connsiteY210" fmla="*/ 305532 h 4490942"/>
                <a:gd name="connsiteX211" fmla="*/ 2174089 w 6334468"/>
                <a:gd name="connsiteY211" fmla="*/ 286482 h 4490942"/>
                <a:gd name="connsiteX212" fmla="*/ 2167739 w 6334468"/>
                <a:gd name="connsiteY212" fmla="*/ 267432 h 4490942"/>
                <a:gd name="connsiteX213" fmla="*/ 2142339 w 6334468"/>
                <a:gd name="connsiteY213" fmla="*/ 229332 h 4490942"/>
                <a:gd name="connsiteX214" fmla="*/ 2085189 w 6334468"/>
                <a:gd name="connsiteY214" fmla="*/ 89632 h 4490942"/>
                <a:gd name="connsiteX215" fmla="*/ 2059789 w 6334468"/>
                <a:gd name="connsiteY215" fmla="*/ 51532 h 4490942"/>
                <a:gd name="connsiteX216" fmla="*/ 2034389 w 6334468"/>
                <a:gd name="connsiteY216" fmla="*/ 45182 h 4490942"/>
                <a:gd name="connsiteX217" fmla="*/ 1964539 w 6334468"/>
                <a:gd name="connsiteY217" fmla="*/ 13432 h 4490942"/>
                <a:gd name="connsiteX218" fmla="*/ 1945489 w 6334468"/>
                <a:gd name="connsiteY218" fmla="*/ 732 h 4490942"/>
                <a:gd name="connsiteX219" fmla="*/ 1497021 w 6334468"/>
                <a:gd name="connsiteY219" fmla="*/ 36451 h 4490942"/>
                <a:gd name="connsiteX220" fmla="*/ 721526 w 6334468"/>
                <a:gd name="connsiteY220" fmla="*/ 38039 h 4490942"/>
                <a:gd name="connsiteX221" fmla="*/ 501657 w 6334468"/>
                <a:gd name="connsiteY221" fmla="*/ 37245 h 4490942"/>
                <a:gd name="connsiteX222" fmla="*/ 300839 w 6334468"/>
                <a:gd name="connsiteY222" fmla="*/ 30101 h 4490942"/>
                <a:gd name="connsiteX223" fmla="*/ 97639 w 6334468"/>
                <a:gd name="connsiteY223" fmla="*/ 34864 h 4490942"/>
                <a:gd name="connsiteX224" fmla="*/ 6358 w 6334468"/>
                <a:gd name="connsiteY224" fmla="*/ 53120 h 4490942"/>
                <a:gd name="connsiteX225" fmla="*/ 6358 w 6334468"/>
                <a:gd name="connsiteY225" fmla="*/ 193613 h 4490942"/>
                <a:gd name="connsiteX226" fmla="*/ 9532 w 6334468"/>
                <a:gd name="connsiteY226" fmla="*/ 414275 h 4490942"/>
                <a:gd name="connsiteX0" fmla="*/ 3183 w 6334468"/>
                <a:gd name="connsiteY0" fmla="*/ 403785 h 4478070"/>
                <a:gd name="connsiteX1" fmla="*/ 3977 w 6334468"/>
                <a:gd name="connsiteY1" fmla="*/ 870510 h 4478070"/>
                <a:gd name="connsiteX2" fmla="*/ 7 w 6334468"/>
                <a:gd name="connsiteY2" fmla="*/ 1265797 h 4478070"/>
                <a:gd name="connsiteX3" fmla="*/ 3545 w 6334468"/>
                <a:gd name="connsiteY3" fmla="*/ 1571393 h 4478070"/>
                <a:gd name="connsiteX4" fmla="*/ 2389 w 6334468"/>
                <a:gd name="connsiteY4" fmla="*/ 1791260 h 4478070"/>
                <a:gd name="connsiteX5" fmla="*/ 8 w 6334468"/>
                <a:gd name="connsiteY5" fmla="*/ 2596123 h 4478070"/>
                <a:gd name="connsiteX6" fmla="*/ 1595 w 6334468"/>
                <a:gd name="connsiteY6" fmla="*/ 2832660 h 4478070"/>
                <a:gd name="connsiteX7" fmla="*/ 801 w 6334468"/>
                <a:gd name="connsiteY7" fmla="*/ 3073960 h 4478070"/>
                <a:gd name="connsiteX8" fmla="*/ 2389 w 6334468"/>
                <a:gd name="connsiteY8" fmla="*/ 3612123 h 4478070"/>
                <a:gd name="connsiteX9" fmla="*/ 32551 w 6334468"/>
                <a:gd name="connsiteY9" fmla="*/ 3635141 h 4478070"/>
                <a:gd name="connsiteX10" fmla="*/ 65889 w 6334468"/>
                <a:gd name="connsiteY10" fmla="*/ 3664510 h 4478070"/>
                <a:gd name="connsiteX11" fmla="*/ 103989 w 6334468"/>
                <a:gd name="connsiteY11" fmla="*/ 3677210 h 4478070"/>
                <a:gd name="connsiteX12" fmla="*/ 173839 w 6334468"/>
                <a:gd name="connsiteY12" fmla="*/ 3708960 h 4478070"/>
                <a:gd name="connsiteX13" fmla="*/ 250039 w 6334468"/>
                <a:gd name="connsiteY13" fmla="*/ 3766110 h 4478070"/>
                <a:gd name="connsiteX14" fmla="*/ 269089 w 6334468"/>
                <a:gd name="connsiteY14" fmla="*/ 3778810 h 4478070"/>
                <a:gd name="connsiteX15" fmla="*/ 281789 w 6334468"/>
                <a:gd name="connsiteY15" fmla="*/ 3797860 h 4478070"/>
                <a:gd name="connsiteX16" fmla="*/ 301633 w 6334468"/>
                <a:gd name="connsiteY16" fmla="*/ 3814529 h 4478070"/>
                <a:gd name="connsiteX17" fmla="*/ 340527 w 6334468"/>
                <a:gd name="connsiteY17" fmla="*/ 3841517 h 4478070"/>
                <a:gd name="connsiteX18" fmla="*/ 388152 w 6334468"/>
                <a:gd name="connsiteY18" fmla="*/ 3903429 h 4478070"/>
                <a:gd name="connsiteX19" fmla="*/ 375451 w 6334468"/>
                <a:gd name="connsiteY19" fmla="*/ 3935972 h 4478070"/>
                <a:gd name="connsiteX20" fmla="*/ 391688 w 6334468"/>
                <a:gd name="connsiteY20" fmla="*/ 3988362 h 4478070"/>
                <a:gd name="connsiteX21" fmla="*/ 436932 w 6334468"/>
                <a:gd name="connsiteY21" fmla="*/ 3955025 h 4478070"/>
                <a:gd name="connsiteX22" fmla="*/ 479433 w 6334468"/>
                <a:gd name="connsiteY22" fmla="*/ 3974866 h 4478070"/>
                <a:gd name="connsiteX23" fmla="*/ 515945 w 6334468"/>
                <a:gd name="connsiteY23" fmla="*/ 4026460 h 4478070"/>
                <a:gd name="connsiteX24" fmla="*/ 553614 w 6334468"/>
                <a:gd name="connsiteY24" fmla="*/ 4002649 h 4478070"/>
                <a:gd name="connsiteX25" fmla="*/ 585002 w 6334468"/>
                <a:gd name="connsiteY25" fmla="*/ 3997885 h 4478070"/>
                <a:gd name="connsiteX26" fmla="*/ 615958 w 6334468"/>
                <a:gd name="connsiteY26" fmla="*/ 3983597 h 4478070"/>
                <a:gd name="connsiteX27" fmla="*/ 579806 w 6334468"/>
                <a:gd name="connsiteY27" fmla="*/ 3955025 h 4478070"/>
                <a:gd name="connsiteX28" fmla="*/ 573889 w 6334468"/>
                <a:gd name="connsiteY28" fmla="*/ 3901047 h 4478070"/>
                <a:gd name="connsiteX29" fmla="*/ 677076 w 6334468"/>
                <a:gd name="connsiteY29" fmla="*/ 3835166 h 4478070"/>
                <a:gd name="connsiteX30" fmla="*/ 785026 w 6334468"/>
                <a:gd name="connsiteY30" fmla="*/ 3835166 h 4478070"/>
                <a:gd name="connsiteX31" fmla="*/ 890595 w 6334468"/>
                <a:gd name="connsiteY31" fmla="*/ 3883585 h 4478070"/>
                <a:gd name="connsiteX32" fmla="*/ 971558 w 6334468"/>
                <a:gd name="connsiteY32" fmla="*/ 3933591 h 4478070"/>
                <a:gd name="connsiteX33" fmla="*/ 1050139 w 6334468"/>
                <a:gd name="connsiteY33" fmla="*/ 3982804 h 4478070"/>
                <a:gd name="connsiteX34" fmla="*/ 1077127 w 6334468"/>
                <a:gd name="connsiteY34" fmla="*/ 3983597 h 4478070"/>
                <a:gd name="connsiteX35" fmla="*/ 1124751 w 6334468"/>
                <a:gd name="connsiteY35" fmla="*/ 3967722 h 4478070"/>
                <a:gd name="connsiteX36" fmla="*/ 1201745 w 6334468"/>
                <a:gd name="connsiteY36" fmla="*/ 3939148 h 4478070"/>
                <a:gd name="connsiteX37" fmla="*/ 1327157 w 6334468"/>
                <a:gd name="connsiteY37" fmla="*/ 3972485 h 4478070"/>
                <a:gd name="connsiteX38" fmla="*/ 1409708 w 6334468"/>
                <a:gd name="connsiteY38" fmla="*/ 4031223 h 4478070"/>
                <a:gd name="connsiteX39" fmla="*/ 1454952 w 6334468"/>
                <a:gd name="connsiteY39" fmla="*/ 4070910 h 4478070"/>
                <a:gd name="connsiteX40" fmla="*/ 1539883 w 6334468"/>
                <a:gd name="connsiteY40" fmla="*/ 4126473 h 4478070"/>
                <a:gd name="connsiteX41" fmla="*/ 1589095 w 6334468"/>
                <a:gd name="connsiteY41" fmla="*/ 4182035 h 4478070"/>
                <a:gd name="connsiteX42" fmla="*/ 1686726 w 6334468"/>
                <a:gd name="connsiteY42" fmla="*/ 4218548 h 4478070"/>
                <a:gd name="connsiteX43" fmla="*/ 1786738 w 6334468"/>
                <a:gd name="connsiteY43" fmla="*/ 4246329 h 4478070"/>
                <a:gd name="connsiteX44" fmla="*/ 1851033 w 6334468"/>
                <a:gd name="connsiteY44" fmla="*/ 4291572 h 4478070"/>
                <a:gd name="connsiteX45" fmla="*/ 1896276 w 6334468"/>
                <a:gd name="connsiteY45" fmla="*/ 4316179 h 4478070"/>
                <a:gd name="connsiteX46" fmla="*/ 1928820 w 6334468"/>
                <a:gd name="connsiteY46" fmla="*/ 4344754 h 4478070"/>
                <a:gd name="connsiteX47" fmla="*/ 2097889 w 6334468"/>
                <a:gd name="connsiteY47" fmla="*/ 4389997 h 4478070"/>
                <a:gd name="connsiteX48" fmla="*/ 2189964 w 6334468"/>
                <a:gd name="connsiteY48" fmla="*/ 4469372 h 4478070"/>
                <a:gd name="connsiteX49" fmla="*/ 2246682 w 6334468"/>
                <a:gd name="connsiteY49" fmla="*/ 4474137 h 4478070"/>
                <a:gd name="connsiteX50" fmla="*/ 2272876 w 6334468"/>
                <a:gd name="connsiteY50" fmla="*/ 4440799 h 4478070"/>
                <a:gd name="connsiteX51" fmla="*/ 2298708 w 6334468"/>
                <a:gd name="connsiteY51" fmla="*/ 4420954 h 4478070"/>
                <a:gd name="connsiteX52" fmla="*/ 2368557 w 6334468"/>
                <a:gd name="connsiteY52" fmla="*/ 4340785 h 4478070"/>
                <a:gd name="connsiteX53" fmla="*/ 2463808 w 6334468"/>
                <a:gd name="connsiteY53" fmla="*/ 4299510 h 4478070"/>
                <a:gd name="connsiteX54" fmla="*/ 2572913 w 6334468"/>
                <a:gd name="connsiteY54" fmla="*/ 4178863 h 4478070"/>
                <a:gd name="connsiteX55" fmla="*/ 2643989 w 6334468"/>
                <a:gd name="connsiteY55" fmla="*/ 4082023 h 4478070"/>
                <a:gd name="connsiteX56" fmla="*/ 2757495 w 6334468"/>
                <a:gd name="connsiteY56" fmla="*/ 4017729 h 4478070"/>
                <a:gd name="connsiteX57" fmla="*/ 2888464 w 6334468"/>
                <a:gd name="connsiteY57" fmla="*/ 3939941 h 4478070"/>
                <a:gd name="connsiteX58" fmla="*/ 2977364 w 6334468"/>
                <a:gd name="connsiteY58" fmla="*/ 3878029 h 4478070"/>
                <a:gd name="connsiteX59" fmla="*/ 3056739 w 6334468"/>
                <a:gd name="connsiteY59" fmla="*/ 3862948 h 4478070"/>
                <a:gd name="connsiteX60" fmla="*/ 3132939 w 6334468"/>
                <a:gd name="connsiteY60" fmla="*/ 3874060 h 4478070"/>
                <a:gd name="connsiteX61" fmla="*/ 3218664 w 6334468"/>
                <a:gd name="connsiteY61" fmla="*/ 3860566 h 4478070"/>
                <a:gd name="connsiteX62" fmla="*/ 3209139 w 6334468"/>
                <a:gd name="connsiteY62" fmla="*/ 3829610 h 4478070"/>
                <a:gd name="connsiteX63" fmla="*/ 3221839 w 6334468"/>
                <a:gd name="connsiteY63" fmla="*/ 3810560 h 4478070"/>
                <a:gd name="connsiteX64" fmla="*/ 3247239 w 6334468"/>
                <a:gd name="connsiteY64" fmla="*/ 3791510 h 4478070"/>
                <a:gd name="connsiteX65" fmla="*/ 3219457 w 6334468"/>
                <a:gd name="connsiteY65" fmla="*/ 3667685 h 4478070"/>
                <a:gd name="connsiteX66" fmla="*/ 3104364 w 6334468"/>
                <a:gd name="connsiteY66" fmla="*/ 3689910 h 4478070"/>
                <a:gd name="connsiteX67" fmla="*/ 3011857 w 6334468"/>
                <a:gd name="connsiteY67" fmla="*/ 3724837 h 4478070"/>
                <a:gd name="connsiteX68" fmla="*/ 2993239 w 6334468"/>
                <a:gd name="connsiteY68" fmla="*/ 3674035 h 4478070"/>
                <a:gd name="connsiteX69" fmla="*/ 3082139 w 6334468"/>
                <a:gd name="connsiteY69" fmla="*/ 3632760 h 4478070"/>
                <a:gd name="connsiteX70" fmla="*/ 3145639 w 6334468"/>
                <a:gd name="connsiteY70" fmla="*/ 3566085 h 4478070"/>
                <a:gd name="connsiteX71" fmla="*/ 3196439 w 6334468"/>
                <a:gd name="connsiteY71" fmla="*/ 3537510 h 4478070"/>
                <a:gd name="connsiteX72" fmla="*/ 3253589 w 6334468"/>
                <a:gd name="connsiteY72" fmla="*/ 3486710 h 4478070"/>
                <a:gd name="connsiteX73" fmla="*/ 3301214 w 6334468"/>
                <a:gd name="connsiteY73" fmla="*/ 3477185 h 4478070"/>
                <a:gd name="connsiteX74" fmla="*/ 3332964 w 6334468"/>
                <a:gd name="connsiteY74" fmla="*/ 3432735 h 4478070"/>
                <a:gd name="connsiteX75" fmla="*/ 3412339 w 6334468"/>
                <a:gd name="connsiteY75" fmla="*/ 3404160 h 4478070"/>
                <a:gd name="connsiteX76" fmla="*/ 3437739 w 6334468"/>
                <a:gd name="connsiteY76" fmla="*/ 3340660 h 4478070"/>
                <a:gd name="connsiteX77" fmla="*/ 3485364 w 6334468"/>
                <a:gd name="connsiteY77" fmla="*/ 3340660 h 4478070"/>
                <a:gd name="connsiteX78" fmla="*/ 3574264 w 6334468"/>
                <a:gd name="connsiteY78" fmla="*/ 3289860 h 4478070"/>
                <a:gd name="connsiteX79" fmla="*/ 3644114 w 6334468"/>
                <a:gd name="connsiteY79" fmla="*/ 3270810 h 4478070"/>
                <a:gd name="connsiteX80" fmla="*/ 3713964 w 6334468"/>
                <a:gd name="connsiteY80" fmla="*/ 3254935 h 4478070"/>
                <a:gd name="connsiteX81" fmla="*/ 3767939 w 6334468"/>
                <a:gd name="connsiteY81" fmla="*/ 3216835 h 4478070"/>
                <a:gd name="connsiteX82" fmla="*/ 3767939 w 6334468"/>
                <a:gd name="connsiteY82" fmla="*/ 3162860 h 4478070"/>
                <a:gd name="connsiteX83" fmla="*/ 3786557 w 6334468"/>
                <a:gd name="connsiteY83" fmla="*/ 3073962 h 4478070"/>
                <a:gd name="connsiteX84" fmla="*/ 3733014 w 6334468"/>
                <a:gd name="connsiteY84" fmla="*/ 3042210 h 4478070"/>
                <a:gd name="connsiteX85" fmla="*/ 3669514 w 6334468"/>
                <a:gd name="connsiteY85" fmla="*/ 2988235 h 4478070"/>
                <a:gd name="connsiteX86" fmla="*/ 3723489 w 6334468"/>
                <a:gd name="connsiteY86" fmla="*/ 2870760 h 4478070"/>
                <a:gd name="connsiteX87" fmla="*/ 3698089 w 6334468"/>
                <a:gd name="connsiteY87" fmla="*/ 2839010 h 4478070"/>
                <a:gd name="connsiteX88" fmla="*/ 3647289 w 6334468"/>
                <a:gd name="connsiteY88" fmla="*/ 2775510 h 4478070"/>
                <a:gd name="connsiteX89" fmla="*/ 3634589 w 6334468"/>
                <a:gd name="connsiteY89" fmla="*/ 2756460 h 4478070"/>
                <a:gd name="connsiteX90" fmla="*/ 3652051 w 6334468"/>
                <a:gd name="connsiteY90" fmla="*/ 2709629 h 4478070"/>
                <a:gd name="connsiteX91" fmla="*/ 3703646 w 6334468"/>
                <a:gd name="connsiteY91" fmla="*/ 2629461 h 4478070"/>
                <a:gd name="connsiteX92" fmla="*/ 3718726 w 6334468"/>
                <a:gd name="connsiteY92" fmla="*/ 2584216 h 4478070"/>
                <a:gd name="connsiteX93" fmla="*/ 3820326 w 6334468"/>
                <a:gd name="connsiteY93" fmla="*/ 2570723 h 4478070"/>
                <a:gd name="connsiteX94" fmla="*/ 3886208 w 6334468"/>
                <a:gd name="connsiteY94" fmla="*/ 2502460 h 4478070"/>
                <a:gd name="connsiteX95" fmla="*/ 3918320 w 6334468"/>
                <a:gd name="connsiteY95" fmla="*/ 2507225 h 4478070"/>
                <a:gd name="connsiteX96" fmla="*/ 3975902 w 6334468"/>
                <a:gd name="connsiteY96" fmla="*/ 2438167 h 4478070"/>
                <a:gd name="connsiteX97" fmla="*/ 4060833 w 6334468"/>
                <a:gd name="connsiteY97" fmla="*/ 2423085 h 4478070"/>
                <a:gd name="connsiteX98" fmla="*/ 4098933 w 6334468"/>
                <a:gd name="connsiteY98" fmla="*/ 2446104 h 4478070"/>
                <a:gd name="connsiteX99" fmla="*/ 4184658 w 6334468"/>
                <a:gd name="connsiteY99" fmla="*/ 2578659 h 4478070"/>
                <a:gd name="connsiteX100" fmla="*/ 4281496 w 6334468"/>
                <a:gd name="connsiteY100" fmla="*/ 2608028 h 4478070"/>
                <a:gd name="connsiteX101" fmla="*/ 4257683 w 6334468"/>
                <a:gd name="connsiteY101" fmla="*/ 2690579 h 4478070"/>
                <a:gd name="connsiteX102" fmla="*/ 4344995 w 6334468"/>
                <a:gd name="connsiteY102" fmla="*/ 2737410 h 4478070"/>
                <a:gd name="connsiteX103" fmla="*/ 4404527 w 6334468"/>
                <a:gd name="connsiteY103" fmla="*/ 2789797 h 4478070"/>
                <a:gd name="connsiteX104" fmla="*/ 4424370 w 6334468"/>
                <a:gd name="connsiteY104" fmla="*/ 2896954 h 4478070"/>
                <a:gd name="connsiteX105" fmla="*/ 4476758 w 6334468"/>
                <a:gd name="connsiteY105" fmla="*/ 2977123 h 4478070"/>
                <a:gd name="connsiteX106" fmla="*/ 4522795 w 6334468"/>
                <a:gd name="connsiteY106" fmla="*/ 3034272 h 4478070"/>
                <a:gd name="connsiteX107" fmla="*/ 4535857 w 6334468"/>
                <a:gd name="connsiteY107" fmla="*/ 3096187 h 4478070"/>
                <a:gd name="connsiteX108" fmla="*/ 4580307 w 6334468"/>
                <a:gd name="connsiteY108" fmla="*/ 3150162 h 4478070"/>
                <a:gd name="connsiteX109" fmla="*/ 4618407 w 6334468"/>
                <a:gd name="connsiteY109" fmla="*/ 3146987 h 4478070"/>
                <a:gd name="connsiteX110" fmla="*/ 4719646 w 6334468"/>
                <a:gd name="connsiteY110" fmla="*/ 3146191 h 4478070"/>
                <a:gd name="connsiteX111" fmla="*/ 4793464 w 6334468"/>
                <a:gd name="connsiteY111" fmla="*/ 3019985 h 4478070"/>
                <a:gd name="connsiteX112" fmla="*/ 4860139 w 6334468"/>
                <a:gd name="connsiteY112" fmla="*/ 2854885 h 4478070"/>
                <a:gd name="connsiteX113" fmla="*/ 4895064 w 6334468"/>
                <a:gd name="connsiteY113" fmla="*/ 2715185 h 4478070"/>
                <a:gd name="connsiteX114" fmla="*/ 4945864 w 6334468"/>
                <a:gd name="connsiteY114" fmla="*/ 2645335 h 4478070"/>
                <a:gd name="connsiteX115" fmla="*/ 5018889 w 6334468"/>
                <a:gd name="connsiteY115" fmla="*/ 2664385 h 4478070"/>
                <a:gd name="connsiteX116" fmla="*/ 5076039 w 6334468"/>
                <a:gd name="connsiteY116" fmla="*/ 2696135 h 4478070"/>
                <a:gd name="connsiteX117" fmla="*/ 5155414 w 6334468"/>
                <a:gd name="connsiteY117" fmla="*/ 2737410 h 4478070"/>
                <a:gd name="connsiteX118" fmla="*/ 5336389 w 6334468"/>
                <a:gd name="connsiteY118" fmla="*/ 2778685 h 4478070"/>
                <a:gd name="connsiteX119" fmla="*/ 5482007 w 6334468"/>
                <a:gd name="connsiteY119" fmla="*/ 2835837 h 4478070"/>
                <a:gd name="connsiteX120" fmla="*/ 5549114 w 6334468"/>
                <a:gd name="connsiteY120" fmla="*/ 2785035 h 4478070"/>
                <a:gd name="connsiteX121" fmla="*/ 5501489 w 6334468"/>
                <a:gd name="connsiteY121" fmla="*/ 2670735 h 4478070"/>
                <a:gd name="connsiteX122" fmla="*/ 5536414 w 6334468"/>
                <a:gd name="connsiteY122" fmla="*/ 2629460 h 4478070"/>
                <a:gd name="connsiteX123" fmla="*/ 5574082 w 6334468"/>
                <a:gd name="connsiteY123" fmla="*/ 2623112 h 4478070"/>
                <a:gd name="connsiteX124" fmla="*/ 5555032 w 6334468"/>
                <a:gd name="connsiteY124" fmla="*/ 2578662 h 4478070"/>
                <a:gd name="connsiteX125" fmla="*/ 5460214 w 6334468"/>
                <a:gd name="connsiteY125" fmla="*/ 2540560 h 4478070"/>
                <a:gd name="connsiteX126" fmla="*/ 5463389 w 6334468"/>
                <a:gd name="connsiteY126" fmla="*/ 2477060 h 4478070"/>
                <a:gd name="connsiteX127" fmla="*/ 5549114 w 6334468"/>
                <a:gd name="connsiteY127" fmla="*/ 2378635 h 4478070"/>
                <a:gd name="connsiteX128" fmla="*/ 5495139 w 6334468"/>
                <a:gd name="connsiteY128" fmla="*/ 2299260 h 4478070"/>
                <a:gd name="connsiteX129" fmla="*/ 5514189 w 6334468"/>
                <a:gd name="connsiteY129" fmla="*/ 2257985 h 4478070"/>
                <a:gd name="connsiteX130" fmla="*/ 5574514 w 6334468"/>
                <a:gd name="connsiteY130" fmla="*/ 2245285 h 4478070"/>
                <a:gd name="connsiteX131" fmla="*/ 5685639 w 6334468"/>
                <a:gd name="connsiteY131" fmla="*/ 2273860 h 4478070"/>
                <a:gd name="connsiteX132" fmla="*/ 5806289 w 6334468"/>
                <a:gd name="connsiteY132" fmla="*/ 2242110 h 4478070"/>
                <a:gd name="connsiteX133" fmla="*/ 6034889 w 6334468"/>
                <a:gd name="connsiteY133" fmla="*/ 2254810 h 4478070"/>
                <a:gd name="connsiteX134" fmla="*/ 6193639 w 6334468"/>
                <a:gd name="connsiteY134" fmla="*/ 2273860 h 4478070"/>
                <a:gd name="connsiteX135" fmla="*/ 6301589 w 6334468"/>
                <a:gd name="connsiteY135" fmla="*/ 2267510 h 4478070"/>
                <a:gd name="connsiteX136" fmla="*/ 6333339 w 6334468"/>
                <a:gd name="connsiteY136" fmla="*/ 2178610 h 4478070"/>
                <a:gd name="connsiteX137" fmla="*/ 6269839 w 6334468"/>
                <a:gd name="connsiteY137" fmla="*/ 2045260 h 4478070"/>
                <a:gd name="connsiteX138" fmla="*/ 6263489 w 6334468"/>
                <a:gd name="connsiteY138" fmla="*/ 1975410 h 4478070"/>
                <a:gd name="connsiteX139" fmla="*/ 6244439 w 6334468"/>
                <a:gd name="connsiteY139" fmla="*/ 1911910 h 4478070"/>
                <a:gd name="connsiteX140" fmla="*/ 6231739 w 6334468"/>
                <a:gd name="connsiteY140" fmla="*/ 1880160 h 4478070"/>
                <a:gd name="connsiteX141" fmla="*/ 6212689 w 6334468"/>
                <a:gd name="connsiteY141" fmla="*/ 1842060 h 4478070"/>
                <a:gd name="connsiteX142" fmla="*/ 6206339 w 6334468"/>
                <a:gd name="connsiteY142" fmla="*/ 1816660 h 4478070"/>
                <a:gd name="connsiteX143" fmla="*/ 6219039 w 6334468"/>
                <a:gd name="connsiteY143" fmla="*/ 1696010 h 4478070"/>
                <a:gd name="connsiteX144" fmla="*/ 6193639 w 6334468"/>
                <a:gd name="connsiteY144" fmla="*/ 1619810 h 4478070"/>
                <a:gd name="connsiteX145" fmla="*/ 6174589 w 6334468"/>
                <a:gd name="connsiteY145" fmla="*/ 1511860 h 4478070"/>
                <a:gd name="connsiteX146" fmla="*/ 6022189 w 6334468"/>
                <a:gd name="connsiteY146" fmla="*/ 1416610 h 4478070"/>
                <a:gd name="connsiteX147" fmla="*/ 5965039 w 6334468"/>
                <a:gd name="connsiteY147" fmla="*/ 1403910 h 4478070"/>
                <a:gd name="connsiteX148" fmla="*/ 5926939 w 6334468"/>
                <a:gd name="connsiteY148" fmla="*/ 1391210 h 4478070"/>
                <a:gd name="connsiteX149" fmla="*/ 5907889 w 6334468"/>
                <a:gd name="connsiteY149" fmla="*/ 1384860 h 4478070"/>
                <a:gd name="connsiteX150" fmla="*/ 5850739 w 6334468"/>
                <a:gd name="connsiteY150" fmla="*/ 1372160 h 4478070"/>
                <a:gd name="connsiteX151" fmla="*/ 5831689 w 6334468"/>
                <a:gd name="connsiteY151" fmla="*/ 1365810 h 4478070"/>
                <a:gd name="connsiteX152" fmla="*/ 5653889 w 6334468"/>
                <a:gd name="connsiteY152" fmla="*/ 1378510 h 4478070"/>
                <a:gd name="connsiteX153" fmla="*/ 5425289 w 6334468"/>
                <a:gd name="connsiteY153" fmla="*/ 1486460 h 4478070"/>
                <a:gd name="connsiteX154" fmla="*/ 5304639 w 6334468"/>
                <a:gd name="connsiteY154" fmla="*/ 1534085 h 4478070"/>
                <a:gd name="connsiteX155" fmla="*/ 5142714 w 6334468"/>
                <a:gd name="connsiteY155" fmla="*/ 1489635 h 4478070"/>
                <a:gd name="connsiteX156" fmla="*/ 5028414 w 6334468"/>
                <a:gd name="connsiteY156" fmla="*/ 1454710 h 4478070"/>
                <a:gd name="connsiteX157" fmla="*/ 4929557 w 6334468"/>
                <a:gd name="connsiteY157" fmla="*/ 1394387 h 4478070"/>
                <a:gd name="connsiteX158" fmla="*/ 4847007 w 6334468"/>
                <a:gd name="connsiteY158" fmla="*/ 1384862 h 4478070"/>
                <a:gd name="connsiteX159" fmla="*/ 4786682 w 6334468"/>
                <a:gd name="connsiteY159" fmla="*/ 1378512 h 4478070"/>
                <a:gd name="connsiteX160" fmla="*/ 4691864 w 6334468"/>
                <a:gd name="connsiteY160" fmla="*/ 1442010 h 4478070"/>
                <a:gd name="connsiteX161" fmla="*/ 4568039 w 6334468"/>
                <a:gd name="connsiteY161" fmla="*/ 1432485 h 4478070"/>
                <a:gd name="connsiteX162" fmla="*/ 4488664 w 6334468"/>
                <a:gd name="connsiteY162" fmla="*/ 1407085 h 4478070"/>
                <a:gd name="connsiteX163" fmla="*/ 4418814 w 6334468"/>
                <a:gd name="connsiteY163" fmla="*/ 1416610 h 4478070"/>
                <a:gd name="connsiteX164" fmla="*/ 4314039 w 6334468"/>
                <a:gd name="connsiteY164" fmla="*/ 1349935 h 4478070"/>
                <a:gd name="connsiteX165" fmla="*/ 4237839 w 6334468"/>
                <a:gd name="connsiteY165" fmla="*/ 1365810 h 4478070"/>
                <a:gd name="connsiteX166" fmla="*/ 4133064 w 6334468"/>
                <a:gd name="connsiteY166" fmla="*/ 1308660 h 4478070"/>
                <a:gd name="connsiteX167" fmla="*/ 4047339 w 6334468"/>
                <a:gd name="connsiteY167" fmla="*/ 1251510 h 4478070"/>
                <a:gd name="connsiteX168" fmla="*/ 3990189 w 6334468"/>
                <a:gd name="connsiteY168" fmla="*/ 1184835 h 4478070"/>
                <a:gd name="connsiteX169" fmla="*/ 3840964 w 6334468"/>
                <a:gd name="connsiteY169" fmla="*/ 1229285 h 4478070"/>
                <a:gd name="connsiteX170" fmla="*/ 3710789 w 6334468"/>
                <a:gd name="connsiteY170" fmla="*/ 1213410 h 4478070"/>
                <a:gd name="connsiteX171" fmla="*/ 3615539 w 6334468"/>
                <a:gd name="connsiteY171" fmla="*/ 1197535 h 4478070"/>
                <a:gd name="connsiteX172" fmla="*/ 3536164 w 6334468"/>
                <a:gd name="connsiteY172" fmla="*/ 1219760 h 4478070"/>
                <a:gd name="connsiteX173" fmla="*/ 3450439 w 6334468"/>
                <a:gd name="connsiteY173" fmla="*/ 1346760 h 4478070"/>
                <a:gd name="connsiteX174" fmla="*/ 3478582 w 6334468"/>
                <a:gd name="connsiteY174" fmla="*/ 1442012 h 4478070"/>
                <a:gd name="connsiteX175" fmla="*/ 3428214 w 6334468"/>
                <a:gd name="connsiteY175" fmla="*/ 1448360 h 4478070"/>
                <a:gd name="connsiteX176" fmla="*/ 3320264 w 6334468"/>
                <a:gd name="connsiteY176" fmla="*/ 1505510 h 4478070"/>
                <a:gd name="connsiteX177" fmla="*/ 3244064 w 6334468"/>
                <a:gd name="connsiteY177" fmla="*/ 1464235 h 4478070"/>
                <a:gd name="connsiteX178" fmla="*/ 3193264 w 6334468"/>
                <a:gd name="connsiteY178" fmla="*/ 1419785 h 4478070"/>
                <a:gd name="connsiteX179" fmla="*/ 3139289 w 6334468"/>
                <a:gd name="connsiteY179" fmla="*/ 1372160 h 4478070"/>
                <a:gd name="connsiteX180" fmla="*/ 3120239 w 6334468"/>
                <a:gd name="connsiteY180" fmla="*/ 1353110 h 4478070"/>
                <a:gd name="connsiteX181" fmla="*/ 3113889 w 6334468"/>
                <a:gd name="connsiteY181" fmla="*/ 1381685 h 4478070"/>
                <a:gd name="connsiteX182" fmla="*/ 3091664 w 6334468"/>
                <a:gd name="connsiteY182" fmla="*/ 1356285 h 4478070"/>
                <a:gd name="connsiteX183" fmla="*/ 3056739 w 6334468"/>
                <a:gd name="connsiteY183" fmla="*/ 1337235 h 4478070"/>
                <a:gd name="connsiteX184" fmla="*/ 3040864 w 6334468"/>
                <a:gd name="connsiteY184" fmla="*/ 1302310 h 4478070"/>
                <a:gd name="connsiteX185" fmla="*/ 3005939 w 6334468"/>
                <a:gd name="connsiteY185" fmla="*/ 1264210 h 4478070"/>
                <a:gd name="connsiteX186" fmla="*/ 2980539 w 6334468"/>
                <a:gd name="connsiteY186" fmla="*/ 1213410 h 4478070"/>
                <a:gd name="connsiteX187" fmla="*/ 2993239 w 6334468"/>
                <a:gd name="connsiteY187" fmla="*/ 1175310 h 4478070"/>
                <a:gd name="connsiteX188" fmla="*/ 2974189 w 6334468"/>
                <a:gd name="connsiteY188" fmla="*/ 1156260 h 4478070"/>
                <a:gd name="connsiteX189" fmla="*/ 2948789 w 6334468"/>
                <a:gd name="connsiteY189" fmla="*/ 1137210 h 4478070"/>
                <a:gd name="connsiteX190" fmla="*/ 2929739 w 6334468"/>
                <a:gd name="connsiteY190" fmla="*/ 1111810 h 4478070"/>
                <a:gd name="connsiteX191" fmla="*/ 2897989 w 6334468"/>
                <a:gd name="connsiteY191" fmla="*/ 1108635 h 4478070"/>
                <a:gd name="connsiteX192" fmla="*/ 2824964 w 6334468"/>
                <a:gd name="connsiteY192" fmla="*/ 1045135 h 4478070"/>
                <a:gd name="connsiteX193" fmla="*/ 2786864 w 6334468"/>
                <a:gd name="connsiteY193" fmla="*/ 1029260 h 4478070"/>
                <a:gd name="connsiteX194" fmla="*/ 2748764 w 6334468"/>
                <a:gd name="connsiteY194" fmla="*/ 994335 h 4478070"/>
                <a:gd name="connsiteX195" fmla="*/ 2764639 w 6334468"/>
                <a:gd name="connsiteY195" fmla="*/ 946710 h 4478070"/>
                <a:gd name="connsiteX196" fmla="*/ 2720189 w 6334468"/>
                <a:gd name="connsiteY196" fmla="*/ 908610 h 4478070"/>
                <a:gd name="connsiteX197" fmla="*/ 2682089 w 6334468"/>
                <a:gd name="connsiteY197" fmla="*/ 870510 h 4478070"/>
                <a:gd name="connsiteX198" fmla="*/ 2663039 w 6334468"/>
                <a:gd name="connsiteY198" fmla="*/ 857810 h 4478070"/>
                <a:gd name="connsiteX199" fmla="*/ 2618589 w 6334468"/>
                <a:gd name="connsiteY199" fmla="*/ 813360 h 4478070"/>
                <a:gd name="connsiteX200" fmla="*/ 2593189 w 6334468"/>
                <a:gd name="connsiteY200" fmla="*/ 775260 h 4478070"/>
                <a:gd name="connsiteX201" fmla="*/ 2561439 w 6334468"/>
                <a:gd name="connsiteY201" fmla="*/ 743510 h 4478070"/>
                <a:gd name="connsiteX202" fmla="*/ 2548739 w 6334468"/>
                <a:gd name="connsiteY202" fmla="*/ 724460 h 4478070"/>
                <a:gd name="connsiteX203" fmla="*/ 2485239 w 6334468"/>
                <a:gd name="connsiteY203" fmla="*/ 686360 h 4478070"/>
                <a:gd name="connsiteX204" fmla="*/ 2466189 w 6334468"/>
                <a:gd name="connsiteY204" fmla="*/ 667310 h 4478070"/>
                <a:gd name="connsiteX205" fmla="*/ 2415389 w 6334468"/>
                <a:gd name="connsiteY205" fmla="*/ 635560 h 4478070"/>
                <a:gd name="connsiteX206" fmla="*/ 2339189 w 6334468"/>
                <a:gd name="connsiteY206" fmla="*/ 584760 h 4478070"/>
                <a:gd name="connsiteX207" fmla="*/ 2294739 w 6334468"/>
                <a:gd name="connsiteY207" fmla="*/ 527610 h 4478070"/>
                <a:gd name="connsiteX208" fmla="*/ 2256639 w 6334468"/>
                <a:gd name="connsiteY208" fmla="*/ 489510 h 4478070"/>
                <a:gd name="connsiteX209" fmla="*/ 2231239 w 6334468"/>
                <a:gd name="connsiteY209" fmla="*/ 438710 h 4478070"/>
                <a:gd name="connsiteX210" fmla="*/ 2186789 w 6334468"/>
                <a:gd name="connsiteY210" fmla="*/ 292660 h 4478070"/>
                <a:gd name="connsiteX211" fmla="*/ 2174089 w 6334468"/>
                <a:gd name="connsiteY211" fmla="*/ 273610 h 4478070"/>
                <a:gd name="connsiteX212" fmla="*/ 2167739 w 6334468"/>
                <a:gd name="connsiteY212" fmla="*/ 254560 h 4478070"/>
                <a:gd name="connsiteX213" fmla="*/ 2142339 w 6334468"/>
                <a:gd name="connsiteY213" fmla="*/ 216460 h 4478070"/>
                <a:gd name="connsiteX214" fmla="*/ 2085189 w 6334468"/>
                <a:gd name="connsiteY214" fmla="*/ 76760 h 4478070"/>
                <a:gd name="connsiteX215" fmla="*/ 2059789 w 6334468"/>
                <a:gd name="connsiteY215" fmla="*/ 38660 h 4478070"/>
                <a:gd name="connsiteX216" fmla="*/ 2034389 w 6334468"/>
                <a:gd name="connsiteY216" fmla="*/ 32310 h 4478070"/>
                <a:gd name="connsiteX217" fmla="*/ 1964539 w 6334468"/>
                <a:gd name="connsiteY217" fmla="*/ 560 h 4478070"/>
                <a:gd name="connsiteX218" fmla="*/ 1840714 w 6334468"/>
                <a:gd name="connsiteY218" fmla="*/ 21198 h 4478070"/>
                <a:gd name="connsiteX219" fmla="*/ 1497021 w 6334468"/>
                <a:gd name="connsiteY219" fmla="*/ 23579 h 4478070"/>
                <a:gd name="connsiteX220" fmla="*/ 721526 w 6334468"/>
                <a:gd name="connsiteY220" fmla="*/ 25167 h 4478070"/>
                <a:gd name="connsiteX221" fmla="*/ 501657 w 6334468"/>
                <a:gd name="connsiteY221" fmla="*/ 24373 h 4478070"/>
                <a:gd name="connsiteX222" fmla="*/ 300839 w 6334468"/>
                <a:gd name="connsiteY222" fmla="*/ 17229 h 4478070"/>
                <a:gd name="connsiteX223" fmla="*/ 97639 w 6334468"/>
                <a:gd name="connsiteY223" fmla="*/ 21992 h 4478070"/>
                <a:gd name="connsiteX224" fmla="*/ 6358 w 6334468"/>
                <a:gd name="connsiteY224" fmla="*/ 40248 h 4478070"/>
                <a:gd name="connsiteX225" fmla="*/ 6358 w 6334468"/>
                <a:gd name="connsiteY225" fmla="*/ 180741 h 4478070"/>
                <a:gd name="connsiteX226" fmla="*/ 9532 w 6334468"/>
                <a:gd name="connsiteY226" fmla="*/ 401403 h 4478070"/>
                <a:gd name="connsiteX0" fmla="*/ 3183 w 6334468"/>
                <a:gd name="connsiteY0" fmla="*/ 403695 h 4477980"/>
                <a:gd name="connsiteX1" fmla="*/ 3977 w 6334468"/>
                <a:gd name="connsiteY1" fmla="*/ 870420 h 4477980"/>
                <a:gd name="connsiteX2" fmla="*/ 7 w 6334468"/>
                <a:gd name="connsiteY2" fmla="*/ 1265707 h 4477980"/>
                <a:gd name="connsiteX3" fmla="*/ 3545 w 6334468"/>
                <a:gd name="connsiteY3" fmla="*/ 1571303 h 4477980"/>
                <a:gd name="connsiteX4" fmla="*/ 2389 w 6334468"/>
                <a:gd name="connsiteY4" fmla="*/ 1791170 h 4477980"/>
                <a:gd name="connsiteX5" fmla="*/ 8 w 6334468"/>
                <a:gd name="connsiteY5" fmla="*/ 2596033 h 4477980"/>
                <a:gd name="connsiteX6" fmla="*/ 1595 w 6334468"/>
                <a:gd name="connsiteY6" fmla="*/ 2832570 h 4477980"/>
                <a:gd name="connsiteX7" fmla="*/ 801 w 6334468"/>
                <a:gd name="connsiteY7" fmla="*/ 3073870 h 4477980"/>
                <a:gd name="connsiteX8" fmla="*/ 2389 w 6334468"/>
                <a:gd name="connsiteY8" fmla="*/ 3612033 h 4477980"/>
                <a:gd name="connsiteX9" fmla="*/ 32551 w 6334468"/>
                <a:gd name="connsiteY9" fmla="*/ 3635051 h 4477980"/>
                <a:gd name="connsiteX10" fmla="*/ 65889 w 6334468"/>
                <a:gd name="connsiteY10" fmla="*/ 3664420 h 4477980"/>
                <a:gd name="connsiteX11" fmla="*/ 103989 w 6334468"/>
                <a:gd name="connsiteY11" fmla="*/ 3677120 h 4477980"/>
                <a:gd name="connsiteX12" fmla="*/ 173839 w 6334468"/>
                <a:gd name="connsiteY12" fmla="*/ 3708870 h 4477980"/>
                <a:gd name="connsiteX13" fmla="*/ 250039 w 6334468"/>
                <a:gd name="connsiteY13" fmla="*/ 3766020 h 4477980"/>
                <a:gd name="connsiteX14" fmla="*/ 269089 w 6334468"/>
                <a:gd name="connsiteY14" fmla="*/ 3778720 h 4477980"/>
                <a:gd name="connsiteX15" fmla="*/ 281789 w 6334468"/>
                <a:gd name="connsiteY15" fmla="*/ 3797770 h 4477980"/>
                <a:gd name="connsiteX16" fmla="*/ 301633 w 6334468"/>
                <a:gd name="connsiteY16" fmla="*/ 3814439 h 4477980"/>
                <a:gd name="connsiteX17" fmla="*/ 340527 w 6334468"/>
                <a:gd name="connsiteY17" fmla="*/ 3841427 h 4477980"/>
                <a:gd name="connsiteX18" fmla="*/ 388152 w 6334468"/>
                <a:gd name="connsiteY18" fmla="*/ 3903339 h 4477980"/>
                <a:gd name="connsiteX19" fmla="*/ 375451 w 6334468"/>
                <a:gd name="connsiteY19" fmla="*/ 3935882 h 4477980"/>
                <a:gd name="connsiteX20" fmla="*/ 391688 w 6334468"/>
                <a:gd name="connsiteY20" fmla="*/ 3988272 h 4477980"/>
                <a:gd name="connsiteX21" fmla="*/ 436932 w 6334468"/>
                <a:gd name="connsiteY21" fmla="*/ 3954935 h 4477980"/>
                <a:gd name="connsiteX22" fmla="*/ 479433 w 6334468"/>
                <a:gd name="connsiteY22" fmla="*/ 3974776 h 4477980"/>
                <a:gd name="connsiteX23" fmla="*/ 515945 w 6334468"/>
                <a:gd name="connsiteY23" fmla="*/ 4026370 h 4477980"/>
                <a:gd name="connsiteX24" fmla="*/ 553614 w 6334468"/>
                <a:gd name="connsiteY24" fmla="*/ 4002559 h 4477980"/>
                <a:gd name="connsiteX25" fmla="*/ 585002 w 6334468"/>
                <a:gd name="connsiteY25" fmla="*/ 3997795 h 4477980"/>
                <a:gd name="connsiteX26" fmla="*/ 615958 w 6334468"/>
                <a:gd name="connsiteY26" fmla="*/ 3983507 h 4477980"/>
                <a:gd name="connsiteX27" fmla="*/ 579806 w 6334468"/>
                <a:gd name="connsiteY27" fmla="*/ 3954935 h 4477980"/>
                <a:gd name="connsiteX28" fmla="*/ 573889 w 6334468"/>
                <a:gd name="connsiteY28" fmla="*/ 3900957 h 4477980"/>
                <a:gd name="connsiteX29" fmla="*/ 677076 w 6334468"/>
                <a:gd name="connsiteY29" fmla="*/ 3835076 h 4477980"/>
                <a:gd name="connsiteX30" fmla="*/ 785026 w 6334468"/>
                <a:gd name="connsiteY30" fmla="*/ 3835076 h 4477980"/>
                <a:gd name="connsiteX31" fmla="*/ 890595 w 6334468"/>
                <a:gd name="connsiteY31" fmla="*/ 3883495 h 4477980"/>
                <a:gd name="connsiteX32" fmla="*/ 971558 w 6334468"/>
                <a:gd name="connsiteY32" fmla="*/ 3933501 h 4477980"/>
                <a:gd name="connsiteX33" fmla="*/ 1050139 w 6334468"/>
                <a:gd name="connsiteY33" fmla="*/ 3982714 h 4477980"/>
                <a:gd name="connsiteX34" fmla="*/ 1077127 w 6334468"/>
                <a:gd name="connsiteY34" fmla="*/ 3983507 h 4477980"/>
                <a:gd name="connsiteX35" fmla="*/ 1124751 w 6334468"/>
                <a:gd name="connsiteY35" fmla="*/ 3967632 h 4477980"/>
                <a:gd name="connsiteX36" fmla="*/ 1201745 w 6334468"/>
                <a:gd name="connsiteY36" fmla="*/ 3939058 h 4477980"/>
                <a:gd name="connsiteX37" fmla="*/ 1327157 w 6334468"/>
                <a:gd name="connsiteY37" fmla="*/ 3972395 h 4477980"/>
                <a:gd name="connsiteX38" fmla="*/ 1409708 w 6334468"/>
                <a:gd name="connsiteY38" fmla="*/ 4031133 h 4477980"/>
                <a:gd name="connsiteX39" fmla="*/ 1454952 w 6334468"/>
                <a:gd name="connsiteY39" fmla="*/ 4070820 h 4477980"/>
                <a:gd name="connsiteX40" fmla="*/ 1539883 w 6334468"/>
                <a:gd name="connsiteY40" fmla="*/ 4126383 h 4477980"/>
                <a:gd name="connsiteX41" fmla="*/ 1589095 w 6334468"/>
                <a:gd name="connsiteY41" fmla="*/ 4181945 h 4477980"/>
                <a:gd name="connsiteX42" fmla="*/ 1686726 w 6334468"/>
                <a:gd name="connsiteY42" fmla="*/ 4218458 h 4477980"/>
                <a:gd name="connsiteX43" fmla="*/ 1786738 w 6334468"/>
                <a:gd name="connsiteY43" fmla="*/ 4246239 h 4477980"/>
                <a:gd name="connsiteX44" fmla="*/ 1851033 w 6334468"/>
                <a:gd name="connsiteY44" fmla="*/ 4291482 h 4477980"/>
                <a:gd name="connsiteX45" fmla="*/ 1896276 w 6334468"/>
                <a:gd name="connsiteY45" fmla="*/ 4316089 h 4477980"/>
                <a:gd name="connsiteX46" fmla="*/ 1928820 w 6334468"/>
                <a:gd name="connsiteY46" fmla="*/ 4344664 h 4477980"/>
                <a:gd name="connsiteX47" fmla="*/ 2097889 w 6334468"/>
                <a:gd name="connsiteY47" fmla="*/ 4389907 h 4477980"/>
                <a:gd name="connsiteX48" fmla="*/ 2189964 w 6334468"/>
                <a:gd name="connsiteY48" fmla="*/ 4469282 h 4477980"/>
                <a:gd name="connsiteX49" fmla="*/ 2246682 w 6334468"/>
                <a:gd name="connsiteY49" fmla="*/ 4474047 h 4477980"/>
                <a:gd name="connsiteX50" fmla="*/ 2272876 w 6334468"/>
                <a:gd name="connsiteY50" fmla="*/ 4440709 h 4477980"/>
                <a:gd name="connsiteX51" fmla="*/ 2298708 w 6334468"/>
                <a:gd name="connsiteY51" fmla="*/ 4420864 h 4477980"/>
                <a:gd name="connsiteX52" fmla="*/ 2368557 w 6334468"/>
                <a:gd name="connsiteY52" fmla="*/ 4340695 h 4477980"/>
                <a:gd name="connsiteX53" fmla="*/ 2463808 w 6334468"/>
                <a:gd name="connsiteY53" fmla="*/ 4299420 h 4477980"/>
                <a:gd name="connsiteX54" fmla="*/ 2572913 w 6334468"/>
                <a:gd name="connsiteY54" fmla="*/ 4178773 h 4477980"/>
                <a:gd name="connsiteX55" fmla="*/ 2643989 w 6334468"/>
                <a:gd name="connsiteY55" fmla="*/ 4081933 h 4477980"/>
                <a:gd name="connsiteX56" fmla="*/ 2757495 w 6334468"/>
                <a:gd name="connsiteY56" fmla="*/ 4017639 h 4477980"/>
                <a:gd name="connsiteX57" fmla="*/ 2888464 w 6334468"/>
                <a:gd name="connsiteY57" fmla="*/ 3939851 h 4477980"/>
                <a:gd name="connsiteX58" fmla="*/ 2977364 w 6334468"/>
                <a:gd name="connsiteY58" fmla="*/ 3877939 h 4477980"/>
                <a:gd name="connsiteX59" fmla="*/ 3056739 w 6334468"/>
                <a:gd name="connsiteY59" fmla="*/ 3862858 h 4477980"/>
                <a:gd name="connsiteX60" fmla="*/ 3132939 w 6334468"/>
                <a:gd name="connsiteY60" fmla="*/ 3873970 h 4477980"/>
                <a:gd name="connsiteX61" fmla="*/ 3218664 w 6334468"/>
                <a:gd name="connsiteY61" fmla="*/ 3860476 h 4477980"/>
                <a:gd name="connsiteX62" fmla="*/ 3209139 w 6334468"/>
                <a:gd name="connsiteY62" fmla="*/ 3829520 h 4477980"/>
                <a:gd name="connsiteX63" fmla="*/ 3221839 w 6334468"/>
                <a:gd name="connsiteY63" fmla="*/ 3810470 h 4477980"/>
                <a:gd name="connsiteX64" fmla="*/ 3247239 w 6334468"/>
                <a:gd name="connsiteY64" fmla="*/ 3791420 h 4477980"/>
                <a:gd name="connsiteX65" fmla="*/ 3219457 w 6334468"/>
                <a:gd name="connsiteY65" fmla="*/ 3667595 h 4477980"/>
                <a:gd name="connsiteX66" fmla="*/ 3104364 w 6334468"/>
                <a:gd name="connsiteY66" fmla="*/ 3689820 h 4477980"/>
                <a:gd name="connsiteX67" fmla="*/ 3011857 w 6334468"/>
                <a:gd name="connsiteY67" fmla="*/ 3724747 h 4477980"/>
                <a:gd name="connsiteX68" fmla="*/ 2993239 w 6334468"/>
                <a:gd name="connsiteY68" fmla="*/ 3673945 h 4477980"/>
                <a:gd name="connsiteX69" fmla="*/ 3082139 w 6334468"/>
                <a:gd name="connsiteY69" fmla="*/ 3632670 h 4477980"/>
                <a:gd name="connsiteX70" fmla="*/ 3145639 w 6334468"/>
                <a:gd name="connsiteY70" fmla="*/ 3565995 h 4477980"/>
                <a:gd name="connsiteX71" fmla="*/ 3196439 w 6334468"/>
                <a:gd name="connsiteY71" fmla="*/ 3537420 h 4477980"/>
                <a:gd name="connsiteX72" fmla="*/ 3253589 w 6334468"/>
                <a:gd name="connsiteY72" fmla="*/ 3486620 h 4477980"/>
                <a:gd name="connsiteX73" fmla="*/ 3301214 w 6334468"/>
                <a:gd name="connsiteY73" fmla="*/ 3477095 h 4477980"/>
                <a:gd name="connsiteX74" fmla="*/ 3332964 w 6334468"/>
                <a:gd name="connsiteY74" fmla="*/ 3432645 h 4477980"/>
                <a:gd name="connsiteX75" fmla="*/ 3412339 w 6334468"/>
                <a:gd name="connsiteY75" fmla="*/ 3404070 h 4477980"/>
                <a:gd name="connsiteX76" fmla="*/ 3437739 w 6334468"/>
                <a:gd name="connsiteY76" fmla="*/ 3340570 h 4477980"/>
                <a:gd name="connsiteX77" fmla="*/ 3485364 w 6334468"/>
                <a:gd name="connsiteY77" fmla="*/ 3340570 h 4477980"/>
                <a:gd name="connsiteX78" fmla="*/ 3574264 w 6334468"/>
                <a:gd name="connsiteY78" fmla="*/ 3289770 h 4477980"/>
                <a:gd name="connsiteX79" fmla="*/ 3644114 w 6334468"/>
                <a:gd name="connsiteY79" fmla="*/ 3270720 h 4477980"/>
                <a:gd name="connsiteX80" fmla="*/ 3713964 w 6334468"/>
                <a:gd name="connsiteY80" fmla="*/ 3254845 h 4477980"/>
                <a:gd name="connsiteX81" fmla="*/ 3767939 w 6334468"/>
                <a:gd name="connsiteY81" fmla="*/ 3216745 h 4477980"/>
                <a:gd name="connsiteX82" fmla="*/ 3767939 w 6334468"/>
                <a:gd name="connsiteY82" fmla="*/ 3162770 h 4477980"/>
                <a:gd name="connsiteX83" fmla="*/ 3786557 w 6334468"/>
                <a:gd name="connsiteY83" fmla="*/ 3073872 h 4477980"/>
                <a:gd name="connsiteX84" fmla="*/ 3733014 w 6334468"/>
                <a:gd name="connsiteY84" fmla="*/ 3042120 h 4477980"/>
                <a:gd name="connsiteX85" fmla="*/ 3669514 w 6334468"/>
                <a:gd name="connsiteY85" fmla="*/ 2988145 h 4477980"/>
                <a:gd name="connsiteX86" fmla="*/ 3723489 w 6334468"/>
                <a:gd name="connsiteY86" fmla="*/ 2870670 h 4477980"/>
                <a:gd name="connsiteX87" fmla="*/ 3698089 w 6334468"/>
                <a:gd name="connsiteY87" fmla="*/ 2838920 h 4477980"/>
                <a:gd name="connsiteX88" fmla="*/ 3647289 w 6334468"/>
                <a:gd name="connsiteY88" fmla="*/ 2775420 h 4477980"/>
                <a:gd name="connsiteX89" fmla="*/ 3634589 w 6334468"/>
                <a:gd name="connsiteY89" fmla="*/ 2756370 h 4477980"/>
                <a:gd name="connsiteX90" fmla="*/ 3652051 w 6334468"/>
                <a:gd name="connsiteY90" fmla="*/ 2709539 h 4477980"/>
                <a:gd name="connsiteX91" fmla="*/ 3703646 w 6334468"/>
                <a:gd name="connsiteY91" fmla="*/ 2629371 h 4477980"/>
                <a:gd name="connsiteX92" fmla="*/ 3718726 w 6334468"/>
                <a:gd name="connsiteY92" fmla="*/ 2584126 h 4477980"/>
                <a:gd name="connsiteX93" fmla="*/ 3820326 w 6334468"/>
                <a:gd name="connsiteY93" fmla="*/ 2570633 h 4477980"/>
                <a:gd name="connsiteX94" fmla="*/ 3886208 w 6334468"/>
                <a:gd name="connsiteY94" fmla="*/ 2502370 h 4477980"/>
                <a:gd name="connsiteX95" fmla="*/ 3918320 w 6334468"/>
                <a:gd name="connsiteY95" fmla="*/ 2507135 h 4477980"/>
                <a:gd name="connsiteX96" fmla="*/ 3975902 w 6334468"/>
                <a:gd name="connsiteY96" fmla="*/ 2438077 h 4477980"/>
                <a:gd name="connsiteX97" fmla="*/ 4060833 w 6334468"/>
                <a:gd name="connsiteY97" fmla="*/ 2422995 h 4477980"/>
                <a:gd name="connsiteX98" fmla="*/ 4098933 w 6334468"/>
                <a:gd name="connsiteY98" fmla="*/ 2446014 h 4477980"/>
                <a:gd name="connsiteX99" fmla="*/ 4184658 w 6334468"/>
                <a:gd name="connsiteY99" fmla="*/ 2578569 h 4477980"/>
                <a:gd name="connsiteX100" fmla="*/ 4281496 w 6334468"/>
                <a:gd name="connsiteY100" fmla="*/ 2607938 h 4477980"/>
                <a:gd name="connsiteX101" fmla="*/ 4257683 w 6334468"/>
                <a:gd name="connsiteY101" fmla="*/ 2690489 h 4477980"/>
                <a:gd name="connsiteX102" fmla="*/ 4344995 w 6334468"/>
                <a:gd name="connsiteY102" fmla="*/ 2737320 h 4477980"/>
                <a:gd name="connsiteX103" fmla="*/ 4404527 w 6334468"/>
                <a:gd name="connsiteY103" fmla="*/ 2789707 h 4477980"/>
                <a:gd name="connsiteX104" fmla="*/ 4424370 w 6334468"/>
                <a:gd name="connsiteY104" fmla="*/ 2896864 h 4477980"/>
                <a:gd name="connsiteX105" fmla="*/ 4476758 w 6334468"/>
                <a:gd name="connsiteY105" fmla="*/ 2977033 h 4477980"/>
                <a:gd name="connsiteX106" fmla="*/ 4522795 w 6334468"/>
                <a:gd name="connsiteY106" fmla="*/ 3034182 h 4477980"/>
                <a:gd name="connsiteX107" fmla="*/ 4535857 w 6334468"/>
                <a:gd name="connsiteY107" fmla="*/ 3096097 h 4477980"/>
                <a:gd name="connsiteX108" fmla="*/ 4580307 w 6334468"/>
                <a:gd name="connsiteY108" fmla="*/ 3150072 h 4477980"/>
                <a:gd name="connsiteX109" fmla="*/ 4618407 w 6334468"/>
                <a:gd name="connsiteY109" fmla="*/ 3146897 h 4477980"/>
                <a:gd name="connsiteX110" fmla="*/ 4719646 w 6334468"/>
                <a:gd name="connsiteY110" fmla="*/ 3146101 h 4477980"/>
                <a:gd name="connsiteX111" fmla="*/ 4793464 w 6334468"/>
                <a:gd name="connsiteY111" fmla="*/ 3019895 h 4477980"/>
                <a:gd name="connsiteX112" fmla="*/ 4860139 w 6334468"/>
                <a:gd name="connsiteY112" fmla="*/ 2854795 h 4477980"/>
                <a:gd name="connsiteX113" fmla="*/ 4895064 w 6334468"/>
                <a:gd name="connsiteY113" fmla="*/ 2715095 h 4477980"/>
                <a:gd name="connsiteX114" fmla="*/ 4945864 w 6334468"/>
                <a:gd name="connsiteY114" fmla="*/ 2645245 h 4477980"/>
                <a:gd name="connsiteX115" fmla="*/ 5018889 w 6334468"/>
                <a:gd name="connsiteY115" fmla="*/ 2664295 h 4477980"/>
                <a:gd name="connsiteX116" fmla="*/ 5076039 w 6334468"/>
                <a:gd name="connsiteY116" fmla="*/ 2696045 h 4477980"/>
                <a:gd name="connsiteX117" fmla="*/ 5155414 w 6334468"/>
                <a:gd name="connsiteY117" fmla="*/ 2737320 h 4477980"/>
                <a:gd name="connsiteX118" fmla="*/ 5336389 w 6334468"/>
                <a:gd name="connsiteY118" fmla="*/ 2778595 h 4477980"/>
                <a:gd name="connsiteX119" fmla="*/ 5482007 w 6334468"/>
                <a:gd name="connsiteY119" fmla="*/ 2835747 h 4477980"/>
                <a:gd name="connsiteX120" fmla="*/ 5549114 w 6334468"/>
                <a:gd name="connsiteY120" fmla="*/ 2784945 h 4477980"/>
                <a:gd name="connsiteX121" fmla="*/ 5501489 w 6334468"/>
                <a:gd name="connsiteY121" fmla="*/ 2670645 h 4477980"/>
                <a:gd name="connsiteX122" fmla="*/ 5536414 w 6334468"/>
                <a:gd name="connsiteY122" fmla="*/ 2629370 h 4477980"/>
                <a:gd name="connsiteX123" fmla="*/ 5574082 w 6334468"/>
                <a:gd name="connsiteY123" fmla="*/ 2623022 h 4477980"/>
                <a:gd name="connsiteX124" fmla="*/ 5555032 w 6334468"/>
                <a:gd name="connsiteY124" fmla="*/ 2578572 h 4477980"/>
                <a:gd name="connsiteX125" fmla="*/ 5460214 w 6334468"/>
                <a:gd name="connsiteY125" fmla="*/ 2540470 h 4477980"/>
                <a:gd name="connsiteX126" fmla="*/ 5463389 w 6334468"/>
                <a:gd name="connsiteY126" fmla="*/ 2476970 h 4477980"/>
                <a:gd name="connsiteX127" fmla="*/ 5549114 w 6334468"/>
                <a:gd name="connsiteY127" fmla="*/ 2378545 h 4477980"/>
                <a:gd name="connsiteX128" fmla="*/ 5495139 w 6334468"/>
                <a:gd name="connsiteY128" fmla="*/ 2299170 h 4477980"/>
                <a:gd name="connsiteX129" fmla="*/ 5514189 w 6334468"/>
                <a:gd name="connsiteY129" fmla="*/ 2257895 h 4477980"/>
                <a:gd name="connsiteX130" fmla="*/ 5574514 w 6334468"/>
                <a:gd name="connsiteY130" fmla="*/ 2245195 h 4477980"/>
                <a:gd name="connsiteX131" fmla="*/ 5685639 w 6334468"/>
                <a:gd name="connsiteY131" fmla="*/ 2273770 h 4477980"/>
                <a:gd name="connsiteX132" fmla="*/ 5806289 w 6334468"/>
                <a:gd name="connsiteY132" fmla="*/ 2242020 h 4477980"/>
                <a:gd name="connsiteX133" fmla="*/ 6034889 w 6334468"/>
                <a:gd name="connsiteY133" fmla="*/ 2254720 h 4477980"/>
                <a:gd name="connsiteX134" fmla="*/ 6193639 w 6334468"/>
                <a:gd name="connsiteY134" fmla="*/ 2273770 h 4477980"/>
                <a:gd name="connsiteX135" fmla="*/ 6301589 w 6334468"/>
                <a:gd name="connsiteY135" fmla="*/ 2267420 h 4477980"/>
                <a:gd name="connsiteX136" fmla="*/ 6333339 w 6334468"/>
                <a:gd name="connsiteY136" fmla="*/ 2178520 h 4477980"/>
                <a:gd name="connsiteX137" fmla="*/ 6269839 w 6334468"/>
                <a:gd name="connsiteY137" fmla="*/ 2045170 h 4477980"/>
                <a:gd name="connsiteX138" fmla="*/ 6263489 w 6334468"/>
                <a:gd name="connsiteY138" fmla="*/ 1975320 h 4477980"/>
                <a:gd name="connsiteX139" fmla="*/ 6244439 w 6334468"/>
                <a:gd name="connsiteY139" fmla="*/ 1911820 h 4477980"/>
                <a:gd name="connsiteX140" fmla="*/ 6231739 w 6334468"/>
                <a:gd name="connsiteY140" fmla="*/ 1880070 h 4477980"/>
                <a:gd name="connsiteX141" fmla="*/ 6212689 w 6334468"/>
                <a:gd name="connsiteY141" fmla="*/ 1841970 h 4477980"/>
                <a:gd name="connsiteX142" fmla="*/ 6206339 w 6334468"/>
                <a:gd name="connsiteY142" fmla="*/ 1816570 h 4477980"/>
                <a:gd name="connsiteX143" fmla="*/ 6219039 w 6334468"/>
                <a:gd name="connsiteY143" fmla="*/ 1695920 h 4477980"/>
                <a:gd name="connsiteX144" fmla="*/ 6193639 w 6334468"/>
                <a:gd name="connsiteY144" fmla="*/ 1619720 h 4477980"/>
                <a:gd name="connsiteX145" fmla="*/ 6174589 w 6334468"/>
                <a:gd name="connsiteY145" fmla="*/ 1511770 h 4477980"/>
                <a:gd name="connsiteX146" fmla="*/ 6022189 w 6334468"/>
                <a:gd name="connsiteY146" fmla="*/ 1416520 h 4477980"/>
                <a:gd name="connsiteX147" fmla="*/ 5965039 w 6334468"/>
                <a:gd name="connsiteY147" fmla="*/ 1403820 h 4477980"/>
                <a:gd name="connsiteX148" fmla="*/ 5926939 w 6334468"/>
                <a:gd name="connsiteY148" fmla="*/ 1391120 h 4477980"/>
                <a:gd name="connsiteX149" fmla="*/ 5907889 w 6334468"/>
                <a:gd name="connsiteY149" fmla="*/ 1384770 h 4477980"/>
                <a:gd name="connsiteX150" fmla="*/ 5850739 w 6334468"/>
                <a:gd name="connsiteY150" fmla="*/ 1372070 h 4477980"/>
                <a:gd name="connsiteX151" fmla="*/ 5831689 w 6334468"/>
                <a:gd name="connsiteY151" fmla="*/ 1365720 h 4477980"/>
                <a:gd name="connsiteX152" fmla="*/ 5653889 w 6334468"/>
                <a:gd name="connsiteY152" fmla="*/ 1378420 h 4477980"/>
                <a:gd name="connsiteX153" fmla="*/ 5425289 w 6334468"/>
                <a:gd name="connsiteY153" fmla="*/ 1486370 h 4477980"/>
                <a:gd name="connsiteX154" fmla="*/ 5304639 w 6334468"/>
                <a:gd name="connsiteY154" fmla="*/ 1533995 h 4477980"/>
                <a:gd name="connsiteX155" fmla="*/ 5142714 w 6334468"/>
                <a:gd name="connsiteY155" fmla="*/ 1489545 h 4477980"/>
                <a:gd name="connsiteX156" fmla="*/ 5028414 w 6334468"/>
                <a:gd name="connsiteY156" fmla="*/ 1454620 h 4477980"/>
                <a:gd name="connsiteX157" fmla="*/ 4929557 w 6334468"/>
                <a:gd name="connsiteY157" fmla="*/ 1394297 h 4477980"/>
                <a:gd name="connsiteX158" fmla="*/ 4847007 w 6334468"/>
                <a:gd name="connsiteY158" fmla="*/ 1384772 h 4477980"/>
                <a:gd name="connsiteX159" fmla="*/ 4786682 w 6334468"/>
                <a:gd name="connsiteY159" fmla="*/ 1378422 h 4477980"/>
                <a:gd name="connsiteX160" fmla="*/ 4691864 w 6334468"/>
                <a:gd name="connsiteY160" fmla="*/ 1441920 h 4477980"/>
                <a:gd name="connsiteX161" fmla="*/ 4568039 w 6334468"/>
                <a:gd name="connsiteY161" fmla="*/ 1432395 h 4477980"/>
                <a:gd name="connsiteX162" fmla="*/ 4488664 w 6334468"/>
                <a:gd name="connsiteY162" fmla="*/ 1406995 h 4477980"/>
                <a:gd name="connsiteX163" fmla="*/ 4418814 w 6334468"/>
                <a:gd name="connsiteY163" fmla="*/ 1416520 h 4477980"/>
                <a:gd name="connsiteX164" fmla="*/ 4314039 w 6334468"/>
                <a:gd name="connsiteY164" fmla="*/ 1349845 h 4477980"/>
                <a:gd name="connsiteX165" fmla="*/ 4237839 w 6334468"/>
                <a:gd name="connsiteY165" fmla="*/ 1365720 h 4477980"/>
                <a:gd name="connsiteX166" fmla="*/ 4133064 w 6334468"/>
                <a:gd name="connsiteY166" fmla="*/ 1308570 h 4477980"/>
                <a:gd name="connsiteX167" fmla="*/ 4047339 w 6334468"/>
                <a:gd name="connsiteY167" fmla="*/ 1251420 h 4477980"/>
                <a:gd name="connsiteX168" fmla="*/ 3990189 w 6334468"/>
                <a:gd name="connsiteY168" fmla="*/ 1184745 h 4477980"/>
                <a:gd name="connsiteX169" fmla="*/ 3840964 w 6334468"/>
                <a:gd name="connsiteY169" fmla="*/ 1229195 h 4477980"/>
                <a:gd name="connsiteX170" fmla="*/ 3710789 w 6334468"/>
                <a:gd name="connsiteY170" fmla="*/ 1213320 h 4477980"/>
                <a:gd name="connsiteX171" fmla="*/ 3615539 w 6334468"/>
                <a:gd name="connsiteY171" fmla="*/ 1197445 h 4477980"/>
                <a:gd name="connsiteX172" fmla="*/ 3536164 w 6334468"/>
                <a:gd name="connsiteY172" fmla="*/ 1219670 h 4477980"/>
                <a:gd name="connsiteX173" fmla="*/ 3450439 w 6334468"/>
                <a:gd name="connsiteY173" fmla="*/ 1346670 h 4477980"/>
                <a:gd name="connsiteX174" fmla="*/ 3478582 w 6334468"/>
                <a:gd name="connsiteY174" fmla="*/ 1441922 h 4477980"/>
                <a:gd name="connsiteX175" fmla="*/ 3428214 w 6334468"/>
                <a:gd name="connsiteY175" fmla="*/ 1448270 h 4477980"/>
                <a:gd name="connsiteX176" fmla="*/ 3320264 w 6334468"/>
                <a:gd name="connsiteY176" fmla="*/ 1505420 h 4477980"/>
                <a:gd name="connsiteX177" fmla="*/ 3244064 w 6334468"/>
                <a:gd name="connsiteY177" fmla="*/ 1464145 h 4477980"/>
                <a:gd name="connsiteX178" fmla="*/ 3193264 w 6334468"/>
                <a:gd name="connsiteY178" fmla="*/ 1419695 h 4477980"/>
                <a:gd name="connsiteX179" fmla="*/ 3139289 w 6334468"/>
                <a:gd name="connsiteY179" fmla="*/ 1372070 h 4477980"/>
                <a:gd name="connsiteX180" fmla="*/ 3120239 w 6334468"/>
                <a:gd name="connsiteY180" fmla="*/ 1353020 h 4477980"/>
                <a:gd name="connsiteX181" fmla="*/ 3113889 w 6334468"/>
                <a:gd name="connsiteY181" fmla="*/ 1381595 h 4477980"/>
                <a:gd name="connsiteX182" fmla="*/ 3091664 w 6334468"/>
                <a:gd name="connsiteY182" fmla="*/ 1356195 h 4477980"/>
                <a:gd name="connsiteX183" fmla="*/ 3056739 w 6334468"/>
                <a:gd name="connsiteY183" fmla="*/ 1337145 h 4477980"/>
                <a:gd name="connsiteX184" fmla="*/ 3040864 w 6334468"/>
                <a:gd name="connsiteY184" fmla="*/ 1302220 h 4477980"/>
                <a:gd name="connsiteX185" fmla="*/ 3005939 w 6334468"/>
                <a:gd name="connsiteY185" fmla="*/ 1264120 h 4477980"/>
                <a:gd name="connsiteX186" fmla="*/ 2980539 w 6334468"/>
                <a:gd name="connsiteY186" fmla="*/ 1213320 h 4477980"/>
                <a:gd name="connsiteX187" fmla="*/ 2993239 w 6334468"/>
                <a:gd name="connsiteY187" fmla="*/ 1175220 h 4477980"/>
                <a:gd name="connsiteX188" fmla="*/ 2974189 w 6334468"/>
                <a:gd name="connsiteY188" fmla="*/ 1156170 h 4477980"/>
                <a:gd name="connsiteX189" fmla="*/ 2948789 w 6334468"/>
                <a:gd name="connsiteY189" fmla="*/ 1137120 h 4477980"/>
                <a:gd name="connsiteX190" fmla="*/ 2929739 w 6334468"/>
                <a:gd name="connsiteY190" fmla="*/ 1111720 h 4477980"/>
                <a:gd name="connsiteX191" fmla="*/ 2897989 w 6334468"/>
                <a:gd name="connsiteY191" fmla="*/ 1108545 h 4477980"/>
                <a:gd name="connsiteX192" fmla="*/ 2824964 w 6334468"/>
                <a:gd name="connsiteY192" fmla="*/ 1045045 h 4477980"/>
                <a:gd name="connsiteX193" fmla="*/ 2786864 w 6334468"/>
                <a:gd name="connsiteY193" fmla="*/ 1029170 h 4477980"/>
                <a:gd name="connsiteX194" fmla="*/ 2748764 w 6334468"/>
                <a:gd name="connsiteY194" fmla="*/ 994245 h 4477980"/>
                <a:gd name="connsiteX195" fmla="*/ 2764639 w 6334468"/>
                <a:gd name="connsiteY195" fmla="*/ 946620 h 4477980"/>
                <a:gd name="connsiteX196" fmla="*/ 2720189 w 6334468"/>
                <a:gd name="connsiteY196" fmla="*/ 908520 h 4477980"/>
                <a:gd name="connsiteX197" fmla="*/ 2682089 w 6334468"/>
                <a:gd name="connsiteY197" fmla="*/ 870420 h 4477980"/>
                <a:gd name="connsiteX198" fmla="*/ 2663039 w 6334468"/>
                <a:gd name="connsiteY198" fmla="*/ 857720 h 4477980"/>
                <a:gd name="connsiteX199" fmla="*/ 2618589 w 6334468"/>
                <a:gd name="connsiteY199" fmla="*/ 813270 h 4477980"/>
                <a:gd name="connsiteX200" fmla="*/ 2593189 w 6334468"/>
                <a:gd name="connsiteY200" fmla="*/ 775170 h 4477980"/>
                <a:gd name="connsiteX201" fmla="*/ 2561439 w 6334468"/>
                <a:gd name="connsiteY201" fmla="*/ 743420 h 4477980"/>
                <a:gd name="connsiteX202" fmla="*/ 2548739 w 6334468"/>
                <a:gd name="connsiteY202" fmla="*/ 724370 h 4477980"/>
                <a:gd name="connsiteX203" fmla="*/ 2485239 w 6334468"/>
                <a:gd name="connsiteY203" fmla="*/ 686270 h 4477980"/>
                <a:gd name="connsiteX204" fmla="*/ 2466189 w 6334468"/>
                <a:gd name="connsiteY204" fmla="*/ 667220 h 4477980"/>
                <a:gd name="connsiteX205" fmla="*/ 2415389 w 6334468"/>
                <a:gd name="connsiteY205" fmla="*/ 635470 h 4477980"/>
                <a:gd name="connsiteX206" fmla="*/ 2339189 w 6334468"/>
                <a:gd name="connsiteY206" fmla="*/ 584670 h 4477980"/>
                <a:gd name="connsiteX207" fmla="*/ 2294739 w 6334468"/>
                <a:gd name="connsiteY207" fmla="*/ 527520 h 4477980"/>
                <a:gd name="connsiteX208" fmla="*/ 2256639 w 6334468"/>
                <a:gd name="connsiteY208" fmla="*/ 489420 h 4477980"/>
                <a:gd name="connsiteX209" fmla="*/ 2231239 w 6334468"/>
                <a:gd name="connsiteY209" fmla="*/ 438620 h 4477980"/>
                <a:gd name="connsiteX210" fmla="*/ 2186789 w 6334468"/>
                <a:gd name="connsiteY210" fmla="*/ 292570 h 4477980"/>
                <a:gd name="connsiteX211" fmla="*/ 2174089 w 6334468"/>
                <a:gd name="connsiteY211" fmla="*/ 273520 h 4477980"/>
                <a:gd name="connsiteX212" fmla="*/ 2167739 w 6334468"/>
                <a:gd name="connsiteY212" fmla="*/ 254470 h 4477980"/>
                <a:gd name="connsiteX213" fmla="*/ 2142339 w 6334468"/>
                <a:gd name="connsiteY213" fmla="*/ 216370 h 4477980"/>
                <a:gd name="connsiteX214" fmla="*/ 2085189 w 6334468"/>
                <a:gd name="connsiteY214" fmla="*/ 76670 h 4477980"/>
                <a:gd name="connsiteX215" fmla="*/ 2059789 w 6334468"/>
                <a:gd name="connsiteY215" fmla="*/ 38570 h 4477980"/>
                <a:gd name="connsiteX216" fmla="*/ 2034389 w 6334468"/>
                <a:gd name="connsiteY216" fmla="*/ 32220 h 4477980"/>
                <a:gd name="connsiteX217" fmla="*/ 1964539 w 6334468"/>
                <a:gd name="connsiteY217" fmla="*/ 470 h 4477980"/>
                <a:gd name="connsiteX218" fmla="*/ 1840714 w 6334468"/>
                <a:gd name="connsiteY218" fmla="*/ 21108 h 4477980"/>
                <a:gd name="connsiteX219" fmla="*/ 1497021 w 6334468"/>
                <a:gd name="connsiteY219" fmla="*/ 23489 h 4477980"/>
                <a:gd name="connsiteX220" fmla="*/ 721526 w 6334468"/>
                <a:gd name="connsiteY220" fmla="*/ 25077 h 4477980"/>
                <a:gd name="connsiteX221" fmla="*/ 501657 w 6334468"/>
                <a:gd name="connsiteY221" fmla="*/ 24283 h 4477980"/>
                <a:gd name="connsiteX222" fmla="*/ 300839 w 6334468"/>
                <a:gd name="connsiteY222" fmla="*/ 17139 h 4477980"/>
                <a:gd name="connsiteX223" fmla="*/ 97639 w 6334468"/>
                <a:gd name="connsiteY223" fmla="*/ 21902 h 4477980"/>
                <a:gd name="connsiteX224" fmla="*/ 6358 w 6334468"/>
                <a:gd name="connsiteY224" fmla="*/ 40158 h 4477980"/>
                <a:gd name="connsiteX225" fmla="*/ 6358 w 6334468"/>
                <a:gd name="connsiteY225" fmla="*/ 180651 h 4477980"/>
                <a:gd name="connsiteX226" fmla="*/ 9532 w 6334468"/>
                <a:gd name="connsiteY226" fmla="*/ 401313 h 4477980"/>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167739 w 6334468"/>
                <a:gd name="connsiteY212" fmla="*/ 240824 h 4464334"/>
                <a:gd name="connsiteX213" fmla="*/ 2142339 w 6334468"/>
                <a:gd name="connsiteY213" fmla="*/ 202724 h 4464334"/>
                <a:gd name="connsiteX214" fmla="*/ 2085189 w 6334468"/>
                <a:gd name="connsiteY214" fmla="*/ 63024 h 4464334"/>
                <a:gd name="connsiteX215" fmla="*/ 2059789 w 6334468"/>
                <a:gd name="connsiteY215" fmla="*/ 24924 h 4464334"/>
                <a:gd name="connsiteX216" fmla="*/ 2034389 w 6334468"/>
                <a:gd name="connsiteY216" fmla="*/ 18574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167739 w 6334468"/>
                <a:gd name="connsiteY212" fmla="*/ 240824 h 4464334"/>
                <a:gd name="connsiteX213" fmla="*/ 2142339 w 6334468"/>
                <a:gd name="connsiteY213" fmla="*/ 202724 h 4464334"/>
                <a:gd name="connsiteX214" fmla="*/ 2085189 w 6334468"/>
                <a:gd name="connsiteY214" fmla="*/ 63024 h 4464334"/>
                <a:gd name="connsiteX215" fmla="*/ 2059789 w 6334468"/>
                <a:gd name="connsiteY215" fmla="*/ 24924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167739 w 6334468"/>
                <a:gd name="connsiteY212" fmla="*/ 240824 h 4464334"/>
                <a:gd name="connsiteX213" fmla="*/ 2142339 w 6334468"/>
                <a:gd name="connsiteY213" fmla="*/ 202724 h 4464334"/>
                <a:gd name="connsiteX214" fmla="*/ 2085189 w 6334468"/>
                <a:gd name="connsiteY214" fmla="*/ 63024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167739 w 6334468"/>
                <a:gd name="connsiteY212" fmla="*/ 240824 h 4464334"/>
                <a:gd name="connsiteX213" fmla="*/ 2142339 w 6334468"/>
                <a:gd name="connsiteY213" fmla="*/ 202724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167739 w 6334468"/>
                <a:gd name="connsiteY212" fmla="*/ 240824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167739 w 6334468"/>
                <a:gd name="connsiteY212" fmla="*/ 240824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167739 w 6334468"/>
                <a:gd name="connsiteY212" fmla="*/ 240824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067726 w 6334468"/>
                <a:gd name="connsiteY212" fmla="*/ 190818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072489 w 6334468"/>
                <a:gd name="connsiteY212" fmla="*/ 186056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174089 w 6334468"/>
                <a:gd name="connsiteY211" fmla="*/ 259874 h 4464334"/>
                <a:gd name="connsiteX212" fmla="*/ 2072489 w 6334468"/>
                <a:gd name="connsiteY212" fmla="*/ 186056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055026 w 6334468"/>
                <a:gd name="connsiteY211" fmla="*/ 271780 h 4464334"/>
                <a:gd name="connsiteX212" fmla="*/ 2072489 w 6334468"/>
                <a:gd name="connsiteY212" fmla="*/ 186056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055026 w 6334468"/>
                <a:gd name="connsiteY211" fmla="*/ 271780 h 4464334"/>
                <a:gd name="connsiteX212" fmla="*/ 2065345 w 6334468"/>
                <a:gd name="connsiteY212" fmla="*/ 174149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186789 w 6334468"/>
                <a:gd name="connsiteY210" fmla="*/ 278924 h 4464334"/>
                <a:gd name="connsiteX211" fmla="*/ 2055026 w 6334468"/>
                <a:gd name="connsiteY211" fmla="*/ 271780 h 4464334"/>
                <a:gd name="connsiteX212" fmla="*/ 2065345 w 6334468"/>
                <a:gd name="connsiteY212" fmla="*/ 174149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231239 w 6334468"/>
                <a:gd name="connsiteY209" fmla="*/ 424974 h 4464334"/>
                <a:gd name="connsiteX210" fmla="*/ 2070108 w 6334468"/>
                <a:gd name="connsiteY210" fmla="*/ 374174 h 4464334"/>
                <a:gd name="connsiteX211" fmla="*/ 2055026 w 6334468"/>
                <a:gd name="connsiteY211" fmla="*/ 271780 h 4464334"/>
                <a:gd name="connsiteX212" fmla="*/ 2065345 w 6334468"/>
                <a:gd name="connsiteY212" fmla="*/ 174149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256639 w 6334468"/>
                <a:gd name="connsiteY208" fmla="*/ 475774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65345 w 6334468"/>
                <a:gd name="connsiteY212" fmla="*/ 174149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94739 w 6334468"/>
                <a:gd name="connsiteY207" fmla="*/ 513874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65345 w 6334468"/>
                <a:gd name="connsiteY212" fmla="*/ 174149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39970 w 6334468"/>
                <a:gd name="connsiteY207" fmla="*/ 494824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65345 w 6334468"/>
                <a:gd name="connsiteY212" fmla="*/ 174149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339189 w 6334468"/>
                <a:gd name="connsiteY206" fmla="*/ 571024 h 4464334"/>
                <a:gd name="connsiteX207" fmla="*/ 2239970 w 6334468"/>
                <a:gd name="connsiteY207" fmla="*/ 494824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65345 w 6334468"/>
                <a:gd name="connsiteY212" fmla="*/ 174149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267751 w 6334468"/>
                <a:gd name="connsiteY206" fmla="*/ 535306 h 4464334"/>
                <a:gd name="connsiteX207" fmla="*/ 2239970 w 6334468"/>
                <a:gd name="connsiteY207" fmla="*/ 494824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65345 w 6334468"/>
                <a:gd name="connsiteY212" fmla="*/ 174149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267751 w 6334468"/>
                <a:gd name="connsiteY206" fmla="*/ 535306 h 4464334"/>
                <a:gd name="connsiteX207" fmla="*/ 2239970 w 6334468"/>
                <a:gd name="connsiteY207" fmla="*/ 494824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65345 w 6334468"/>
                <a:gd name="connsiteY212" fmla="*/ 174149 h 4464334"/>
                <a:gd name="connsiteX213" fmla="*/ 2066139 w 6334468"/>
                <a:gd name="connsiteY213" fmla="*/ 131286 h 4464334"/>
                <a:gd name="connsiteX214" fmla="*/ 2075664 w 6334468"/>
                <a:gd name="connsiteY214" fmla="*/ 77312 h 4464334"/>
                <a:gd name="connsiteX215" fmla="*/ 2055026 w 6334468"/>
                <a:gd name="connsiteY215" fmla="*/ 46355 h 4464334"/>
                <a:gd name="connsiteX216" fmla="*/ 2010577 w 6334468"/>
                <a:gd name="connsiteY216" fmla="*/ 32862 h 4464334"/>
                <a:gd name="connsiteX217" fmla="*/ 1974064 w 6334468"/>
                <a:gd name="connsiteY217" fmla="*/ 1111 h 4464334"/>
                <a:gd name="connsiteX218" fmla="*/ 1840714 w 6334468"/>
                <a:gd name="connsiteY218" fmla="*/ 7462 h 4464334"/>
                <a:gd name="connsiteX219" fmla="*/ 1497021 w 6334468"/>
                <a:gd name="connsiteY219" fmla="*/ 9843 h 4464334"/>
                <a:gd name="connsiteX220" fmla="*/ 721526 w 6334468"/>
                <a:gd name="connsiteY220" fmla="*/ 11431 h 4464334"/>
                <a:gd name="connsiteX221" fmla="*/ 501657 w 6334468"/>
                <a:gd name="connsiteY221" fmla="*/ 10637 h 4464334"/>
                <a:gd name="connsiteX222" fmla="*/ 300839 w 6334468"/>
                <a:gd name="connsiteY222" fmla="*/ 3493 h 4464334"/>
                <a:gd name="connsiteX223" fmla="*/ 97639 w 6334468"/>
                <a:gd name="connsiteY223" fmla="*/ 8256 h 4464334"/>
                <a:gd name="connsiteX224" fmla="*/ 6358 w 6334468"/>
                <a:gd name="connsiteY224" fmla="*/ 26512 h 4464334"/>
                <a:gd name="connsiteX225" fmla="*/ 6358 w 6334468"/>
                <a:gd name="connsiteY225" fmla="*/ 167005 h 4464334"/>
                <a:gd name="connsiteX226" fmla="*/ 9532 w 6334468"/>
                <a:gd name="connsiteY22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267751 w 6334468"/>
                <a:gd name="connsiteY206" fmla="*/ 535306 h 4464334"/>
                <a:gd name="connsiteX207" fmla="*/ 2239970 w 6334468"/>
                <a:gd name="connsiteY207" fmla="*/ 494824 h 4464334"/>
                <a:gd name="connsiteX208" fmla="*/ 2187148 w 6334468"/>
                <a:gd name="connsiteY208" fmla="*/ 481330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415389 w 6334468"/>
                <a:gd name="connsiteY205" fmla="*/ 621824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466189 w 6334468"/>
                <a:gd name="connsiteY204" fmla="*/ 653574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485239 w 6334468"/>
                <a:gd name="connsiteY203" fmla="*/ 672624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548739 w 6334468"/>
                <a:gd name="connsiteY202" fmla="*/ 710724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561439 w 6334468"/>
                <a:gd name="connsiteY201" fmla="*/ 729774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93189 w 6334468"/>
                <a:gd name="connsiteY200" fmla="*/ 761524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8589 w 6334468"/>
                <a:gd name="connsiteY199" fmla="*/ 799624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63039 w 6334468"/>
                <a:gd name="connsiteY198" fmla="*/ 844074 h 4464334"/>
                <a:gd name="connsiteX199" fmla="*/ 2616208 w 6334468"/>
                <a:gd name="connsiteY199" fmla="*/ 842487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46370 w 6334468"/>
                <a:gd name="connsiteY198" fmla="*/ 870268 h 4464334"/>
                <a:gd name="connsiteX199" fmla="*/ 2616208 w 6334468"/>
                <a:gd name="connsiteY199" fmla="*/ 842487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82089 w 6334468"/>
                <a:gd name="connsiteY197" fmla="*/ 856774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20189 w 6334468"/>
                <a:gd name="connsiteY196" fmla="*/ 894874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64639 w 6334468"/>
                <a:gd name="connsiteY195" fmla="*/ 932974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97989 w 6334468"/>
                <a:gd name="connsiteY191" fmla="*/ 1094899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33683 w 6334468"/>
                <a:gd name="connsiteY195" fmla="*/ 944881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29739 w 6334468"/>
                <a:gd name="connsiteY190" fmla="*/ 1098074 h 4464334"/>
                <a:gd name="connsiteX191" fmla="*/ 2878939 w 6334468"/>
                <a:gd name="connsiteY191" fmla="*/ 1078231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33683 w 6334468"/>
                <a:gd name="connsiteY195" fmla="*/ 944881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93239 w 6334468"/>
                <a:gd name="connsiteY187" fmla="*/ 1161574 h 4464334"/>
                <a:gd name="connsiteX188" fmla="*/ 2974189 w 6334468"/>
                <a:gd name="connsiteY188" fmla="*/ 1142524 h 4464334"/>
                <a:gd name="connsiteX189" fmla="*/ 2948789 w 6334468"/>
                <a:gd name="connsiteY189" fmla="*/ 1123474 h 4464334"/>
                <a:gd name="connsiteX190" fmla="*/ 2917832 w 6334468"/>
                <a:gd name="connsiteY190" fmla="*/ 1098074 h 4464334"/>
                <a:gd name="connsiteX191" fmla="*/ 2878939 w 6334468"/>
                <a:gd name="connsiteY191" fmla="*/ 1078231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33683 w 6334468"/>
                <a:gd name="connsiteY195" fmla="*/ 944881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76570 w 6334468"/>
                <a:gd name="connsiteY187" fmla="*/ 1161574 h 4464334"/>
                <a:gd name="connsiteX188" fmla="*/ 2974189 w 6334468"/>
                <a:gd name="connsiteY188" fmla="*/ 1142524 h 4464334"/>
                <a:gd name="connsiteX189" fmla="*/ 2948789 w 6334468"/>
                <a:gd name="connsiteY189" fmla="*/ 1123474 h 4464334"/>
                <a:gd name="connsiteX190" fmla="*/ 2917832 w 6334468"/>
                <a:gd name="connsiteY190" fmla="*/ 1098074 h 4464334"/>
                <a:gd name="connsiteX191" fmla="*/ 2878939 w 6334468"/>
                <a:gd name="connsiteY191" fmla="*/ 1078231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33683 w 6334468"/>
                <a:gd name="connsiteY195" fmla="*/ 944881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65345 w 6334468"/>
                <a:gd name="connsiteY213" fmla="*/ 174149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76570 w 6334468"/>
                <a:gd name="connsiteY187" fmla="*/ 1161574 h 4464334"/>
                <a:gd name="connsiteX188" fmla="*/ 2974189 w 6334468"/>
                <a:gd name="connsiteY188" fmla="*/ 1142524 h 4464334"/>
                <a:gd name="connsiteX189" fmla="*/ 2948789 w 6334468"/>
                <a:gd name="connsiteY189" fmla="*/ 1123474 h 4464334"/>
                <a:gd name="connsiteX190" fmla="*/ 2917832 w 6334468"/>
                <a:gd name="connsiteY190" fmla="*/ 1098074 h 4464334"/>
                <a:gd name="connsiteX191" fmla="*/ 2878939 w 6334468"/>
                <a:gd name="connsiteY191" fmla="*/ 1078231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33683 w 6334468"/>
                <a:gd name="connsiteY195" fmla="*/ 944881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58560 w 6334468"/>
                <a:gd name="connsiteY213" fmla="*/ 226537 h 4464334"/>
                <a:gd name="connsiteX214" fmla="*/ 2065345 w 6334468"/>
                <a:gd name="connsiteY214" fmla="*/ 174149 h 4464334"/>
                <a:gd name="connsiteX215" fmla="*/ 2066139 w 6334468"/>
                <a:gd name="connsiteY215" fmla="*/ 131286 h 4464334"/>
                <a:gd name="connsiteX216" fmla="*/ 2075664 w 6334468"/>
                <a:gd name="connsiteY216" fmla="*/ 77312 h 4464334"/>
                <a:gd name="connsiteX217" fmla="*/ 2055026 w 6334468"/>
                <a:gd name="connsiteY217" fmla="*/ 46355 h 4464334"/>
                <a:gd name="connsiteX218" fmla="*/ 2010577 w 6334468"/>
                <a:gd name="connsiteY218" fmla="*/ 32862 h 4464334"/>
                <a:gd name="connsiteX219" fmla="*/ 1974064 w 6334468"/>
                <a:gd name="connsiteY219" fmla="*/ 1111 h 4464334"/>
                <a:gd name="connsiteX220" fmla="*/ 1840714 w 6334468"/>
                <a:gd name="connsiteY220" fmla="*/ 7462 h 4464334"/>
                <a:gd name="connsiteX221" fmla="*/ 1497021 w 6334468"/>
                <a:gd name="connsiteY221" fmla="*/ 9843 h 4464334"/>
                <a:gd name="connsiteX222" fmla="*/ 721526 w 6334468"/>
                <a:gd name="connsiteY222" fmla="*/ 11431 h 4464334"/>
                <a:gd name="connsiteX223" fmla="*/ 501657 w 6334468"/>
                <a:gd name="connsiteY223" fmla="*/ 10637 h 4464334"/>
                <a:gd name="connsiteX224" fmla="*/ 300839 w 6334468"/>
                <a:gd name="connsiteY224" fmla="*/ 3493 h 4464334"/>
                <a:gd name="connsiteX225" fmla="*/ 97639 w 6334468"/>
                <a:gd name="connsiteY225" fmla="*/ 8256 h 4464334"/>
                <a:gd name="connsiteX226" fmla="*/ 6358 w 6334468"/>
                <a:gd name="connsiteY226" fmla="*/ 26512 h 4464334"/>
                <a:gd name="connsiteX227" fmla="*/ 6358 w 6334468"/>
                <a:gd name="connsiteY227" fmla="*/ 167005 h 4464334"/>
                <a:gd name="connsiteX228" fmla="*/ 9532 w 6334468"/>
                <a:gd name="connsiteY228"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76570 w 6334468"/>
                <a:gd name="connsiteY187" fmla="*/ 1161574 h 4464334"/>
                <a:gd name="connsiteX188" fmla="*/ 2974189 w 6334468"/>
                <a:gd name="connsiteY188" fmla="*/ 1142524 h 4464334"/>
                <a:gd name="connsiteX189" fmla="*/ 2948789 w 6334468"/>
                <a:gd name="connsiteY189" fmla="*/ 1123474 h 4464334"/>
                <a:gd name="connsiteX190" fmla="*/ 2917832 w 6334468"/>
                <a:gd name="connsiteY190" fmla="*/ 1098074 h 4464334"/>
                <a:gd name="connsiteX191" fmla="*/ 2878939 w 6334468"/>
                <a:gd name="connsiteY191" fmla="*/ 1078231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33683 w 6334468"/>
                <a:gd name="connsiteY195" fmla="*/ 944881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53797 w 6334468"/>
                <a:gd name="connsiteY213" fmla="*/ 226537 h 4464334"/>
                <a:gd name="connsiteX214" fmla="*/ 2065345 w 6334468"/>
                <a:gd name="connsiteY214" fmla="*/ 174149 h 4464334"/>
                <a:gd name="connsiteX215" fmla="*/ 2066139 w 6334468"/>
                <a:gd name="connsiteY215" fmla="*/ 131286 h 4464334"/>
                <a:gd name="connsiteX216" fmla="*/ 2075664 w 6334468"/>
                <a:gd name="connsiteY216" fmla="*/ 77312 h 4464334"/>
                <a:gd name="connsiteX217" fmla="*/ 2055026 w 6334468"/>
                <a:gd name="connsiteY217" fmla="*/ 46355 h 4464334"/>
                <a:gd name="connsiteX218" fmla="*/ 2010577 w 6334468"/>
                <a:gd name="connsiteY218" fmla="*/ 32862 h 4464334"/>
                <a:gd name="connsiteX219" fmla="*/ 1974064 w 6334468"/>
                <a:gd name="connsiteY219" fmla="*/ 1111 h 4464334"/>
                <a:gd name="connsiteX220" fmla="*/ 1840714 w 6334468"/>
                <a:gd name="connsiteY220" fmla="*/ 7462 h 4464334"/>
                <a:gd name="connsiteX221" fmla="*/ 1497021 w 6334468"/>
                <a:gd name="connsiteY221" fmla="*/ 9843 h 4464334"/>
                <a:gd name="connsiteX222" fmla="*/ 721526 w 6334468"/>
                <a:gd name="connsiteY222" fmla="*/ 11431 h 4464334"/>
                <a:gd name="connsiteX223" fmla="*/ 501657 w 6334468"/>
                <a:gd name="connsiteY223" fmla="*/ 10637 h 4464334"/>
                <a:gd name="connsiteX224" fmla="*/ 300839 w 6334468"/>
                <a:gd name="connsiteY224" fmla="*/ 3493 h 4464334"/>
                <a:gd name="connsiteX225" fmla="*/ 97639 w 6334468"/>
                <a:gd name="connsiteY225" fmla="*/ 8256 h 4464334"/>
                <a:gd name="connsiteX226" fmla="*/ 6358 w 6334468"/>
                <a:gd name="connsiteY226" fmla="*/ 26512 h 4464334"/>
                <a:gd name="connsiteX227" fmla="*/ 6358 w 6334468"/>
                <a:gd name="connsiteY227" fmla="*/ 167005 h 4464334"/>
                <a:gd name="connsiteX228" fmla="*/ 9532 w 6334468"/>
                <a:gd name="connsiteY228"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20239 w 6334468"/>
                <a:gd name="connsiteY180" fmla="*/ 1339374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40864 w 6334468"/>
                <a:gd name="connsiteY184" fmla="*/ 1288574 h 4464334"/>
                <a:gd name="connsiteX185" fmla="*/ 3005939 w 6334468"/>
                <a:gd name="connsiteY185" fmla="*/ 1250474 h 4464334"/>
                <a:gd name="connsiteX186" fmla="*/ 2980539 w 6334468"/>
                <a:gd name="connsiteY186" fmla="*/ 1199674 h 4464334"/>
                <a:gd name="connsiteX187" fmla="*/ 2976570 w 6334468"/>
                <a:gd name="connsiteY187" fmla="*/ 1161574 h 4464334"/>
                <a:gd name="connsiteX188" fmla="*/ 2974189 w 6334468"/>
                <a:gd name="connsiteY188" fmla="*/ 1142524 h 4464334"/>
                <a:gd name="connsiteX189" fmla="*/ 2948789 w 6334468"/>
                <a:gd name="connsiteY189" fmla="*/ 1123474 h 4464334"/>
                <a:gd name="connsiteX190" fmla="*/ 2917832 w 6334468"/>
                <a:gd name="connsiteY190" fmla="*/ 1098074 h 4464334"/>
                <a:gd name="connsiteX191" fmla="*/ 2878939 w 6334468"/>
                <a:gd name="connsiteY191" fmla="*/ 1078231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33683 w 6334468"/>
                <a:gd name="connsiteY195" fmla="*/ 944881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53797 w 6334468"/>
                <a:gd name="connsiteY213" fmla="*/ 226537 h 4464334"/>
                <a:gd name="connsiteX214" fmla="*/ 2058202 w 6334468"/>
                <a:gd name="connsiteY214" fmla="*/ 162242 h 4464334"/>
                <a:gd name="connsiteX215" fmla="*/ 2066139 w 6334468"/>
                <a:gd name="connsiteY215" fmla="*/ 131286 h 4464334"/>
                <a:gd name="connsiteX216" fmla="*/ 2075664 w 6334468"/>
                <a:gd name="connsiteY216" fmla="*/ 77312 h 4464334"/>
                <a:gd name="connsiteX217" fmla="*/ 2055026 w 6334468"/>
                <a:gd name="connsiteY217" fmla="*/ 46355 h 4464334"/>
                <a:gd name="connsiteX218" fmla="*/ 2010577 w 6334468"/>
                <a:gd name="connsiteY218" fmla="*/ 32862 h 4464334"/>
                <a:gd name="connsiteX219" fmla="*/ 1974064 w 6334468"/>
                <a:gd name="connsiteY219" fmla="*/ 1111 h 4464334"/>
                <a:gd name="connsiteX220" fmla="*/ 1840714 w 6334468"/>
                <a:gd name="connsiteY220" fmla="*/ 7462 h 4464334"/>
                <a:gd name="connsiteX221" fmla="*/ 1497021 w 6334468"/>
                <a:gd name="connsiteY221" fmla="*/ 9843 h 4464334"/>
                <a:gd name="connsiteX222" fmla="*/ 721526 w 6334468"/>
                <a:gd name="connsiteY222" fmla="*/ 11431 h 4464334"/>
                <a:gd name="connsiteX223" fmla="*/ 501657 w 6334468"/>
                <a:gd name="connsiteY223" fmla="*/ 10637 h 4464334"/>
                <a:gd name="connsiteX224" fmla="*/ 300839 w 6334468"/>
                <a:gd name="connsiteY224" fmla="*/ 3493 h 4464334"/>
                <a:gd name="connsiteX225" fmla="*/ 97639 w 6334468"/>
                <a:gd name="connsiteY225" fmla="*/ 8256 h 4464334"/>
                <a:gd name="connsiteX226" fmla="*/ 6358 w 6334468"/>
                <a:gd name="connsiteY226" fmla="*/ 26512 h 4464334"/>
                <a:gd name="connsiteX227" fmla="*/ 6358 w 6334468"/>
                <a:gd name="connsiteY227" fmla="*/ 167005 h 4464334"/>
                <a:gd name="connsiteX228" fmla="*/ 9532 w 6334468"/>
                <a:gd name="connsiteY228"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39289 w 6334468"/>
                <a:gd name="connsiteY179" fmla="*/ 1358424 h 4464334"/>
                <a:gd name="connsiteX180" fmla="*/ 3113889 w 6334468"/>
                <a:gd name="connsiteY180" fmla="*/ 1367949 h 4464334"/>
                <a:gd name="connsiteX181" fmla="*/ 3091664 w 6334468"/>
                <a:gd name="connsiteY181" fmla="*/ 1342549 h 4464334"/>
                <a:gd name="connsiteX182" fmla="*/ 3056739 w 6334468"/>
                <a:gd name="connsiteY182" fmla="*/ 1323499 h 4464334"/>
                <a:gd name="connsiteX183" fmla="*/ 3040864 w 6334468"/>
                <a:gd name="connsiteY183" fmla="*/ 1288574 h 4464334"/>
                <a:gd name="connsiteX184" fmla="*/ 3005939 w 6334468"/>
                <a:gd name="connsiteY184" fmla="*/ 1250474 h 4464334"/>
                <a:gd name="connsiteX185" fmla="*/ 2980539 w 6334468"/>
                <a:gd name="connsiteY185" fmla="*/ 1199674 h 4464334"/>
                <a:gd name="connsiteX186" fmla="*/ 2976570 w 6334468"/>
                <a:gd name="connsiteY186" fmla="*/ 1161574 h 4464334"/>
                <a:gd name="connsiteX187" fmla="*/ 2974189 w 6334468"/>
                <a:gd name="connsiteY187" fmla="*/ 1142524 h 4464334"/>
                <a:gd name="connsiteX188" fmla="*/ 2948789 w 6334468"/>
                <a:gd name="connsiteY188" fmla="*/ 1123474 h 4464334"/>
                <a:gd name="connsiteX189" fmla="*/ 2917832 w 6334468"/>
                <a:gd name="connsiteY189" fmla="*/ 1098074 h 4464334"/>
                <a:gd name="connsiteX190" fmla="*/ 2878939 w 6334468"/>
                <a:gd name="connsiteY190" fmla="*/ 1078231 h 4464334"/>
                <a:gd name="connsiteX191" fmla="*/ 2824964 w 6334468"/>
                <a:gd name="connsiteY191" fmla="*/ 1031399 h 4464334"/>
                <a:gd name="connsiteX192" fmla="*/ 2786864 w 6334468"/>
                <a:gd name="connsiteY192" fmla="*/ 1015524 h 4464334"/>
                <a:gd name="connsiteX193" fmla="*/ 2748764 w 6334468"/>
                <a:gd name="connsiteY193" fmla="*/ 980599 h 4464334"/>
                <a:gd name="connsiteX194" fmla="*/ 2733683 w 6334468"/>
                <a:gd name="connsiteY194" fmla="*/ 944881 h 4464334"/>
                <a:gd name="connsiteX195" fmla="*/ 2710664 w 6334468"/>
                <a:gd name="connsiteY195" fmla="*/ 916305 h 4464334"/>
                <a:gd name="connsiteX196" fmla="*/ 2679708 w 6334468"/>
                <a:gd name="connsiteY196" fmla="*/ 878206 h 4464334"/>
                <a:gd name="connsiteX197" fmla="*/ 2646370 w 6334468"/>
                <a:gd name="connsiteY197" fmla="*/ 870268 h 4464334"/>
                <a:gd name="connsiteX198" fmla="*/ 2611445 w 6334468"/>
                <a:gd name="connsiteY198" fmla="*/ 828199 h 4464334"/>
                <a:gd name="connsiteX199" fmla="*/ 2564614 w 6334468"/>
                <a:gd name="connsiteY199" fmla="*/ 821055 h 4464334"/>
                <a:gd name="connsiteX200" fmla="*/ 2492382 w 6334468"/>
                <a:gd name="connsiteY200" fmla="*/ 770256 h 4464334"/>
                <a:gd name="connsiteX201" fmla="*/ 2422533 w 6334468"/>
                <a:gd name="connsiteY201" fmla="*/ 713105 h 4464334"/>
                <a:gd name="connsiteX202" fmla="*/ 2378082 w 6334468"/>
                <a:gd name="connsiteY202" fmla="*/ 679767 h 4464334"/>
                <a:gd name="connsiteX203" fmla="*/ 2318552 w 6334468"/>
                <a:gd name="connsiteY203" fmla="*/ 675005 h 4464334"/>
                <a:gd name="connsiteX204" fmla="*/ 2267752 w 6334468"/>
                <a:gd name="connsiteY204" fmla="*/ 617062 h 4464334"/>
                <a:gd name="connsiteX205" fmla="*/ 2267751 w 6334468"/>
                <a:gd name="connsiteY205" fmla="*/ 535306 h 4464334"/>
                <a:gd name="connsiteX206" fmla="*/ 2239970 w 6334468"/>
                <a:gd name="connsiteY206" fmla="*/ 494824 h 4464334"/>
                <a:gd name="connsiteX207" fmla="*/ 2184767 w 6334468"/>
                <a:gd name="connsiteY207" fmla="*/ 490855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53797 w 6334468"/>
                <a:gd name="connsiteY212" fmla="*/ 226537 h 4464334"/>
                <a:gd name="connsiteX213" fmla="*/ 2058202 w 6334468"/>
                <a:gd name="connsiteY213" fmla="*/ 162242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3264 w 6334468"/>
                <a:gd name="connsiteY178" fmla="*/ 1406049 h 4464334"/>
                <a:gd name="connsiteX179" fmla="*/ 3146432 w 6334468"/>
                <a:gd name="connsiteY179" fmla="*/ 1386999 h 4464334"/>
                <a:gd name="connsiteX180" fmla="*/ 3113889 w 6334468"/>
                <a:gd name="connsiteY180" fmla="*/ 1367949 h 4464334"/>
                <a:gd name="connsiteX181" fmla="*/ 3091664 w 6334468"/>
                <a:gd name="connsiteY181" fmla="*/ 1342549 h 4464334"/>
                <a:gd name="connsiteX182" fmla="*/ 3056739 w 6334468"/>
                <a:gd name="connsiteY182" fmla="*/ 1323499 h 4464334"/>
                <a:gd name="connsiteX183" fmla="*/ 3040864 w 6334468"/>
                <a:gd name="connsiteY183" fmla="*/ 1288574 h 4464334"/>
                <a:gd name="connsiteX184" fmla="*/ 3005939 w 6334468"/>
                <a:gd name="connsiteY184" fmla="*/ 1250474 h 4464334"/>
                <a:gd name="connsiteX185" fmla="*/ 2980539 w 6334468"/>
                <a:gd name="connsiteY185" fmla="*/ 1199674 h 4464334"/>
                <a:gd name="connsiteX186" fmla="*/ 2976570 w 6334468"/>
                <a:gd name="connsiteY186" fmla="*/ 1161574 h 4464334"/>
                <a:gd name="connsiteX187" fmla="*/ 2974189 w 6334468"/>
                <a:gd name="connsiteY187" fmla="*/ 1142524 h 4464334"/>
                <a:gd name="connsiteX188" fmla="*/ 2948789 w 6334468"/>
                <a:gd name="connsiteY188" fmla="*/ 1123474 h 4464334"/>
                <a:gd name="connsiteX189" fmla="*/ 2917832 w 6334468"/>
                <a:gd name="connsiteY189" fmla="*/ 1098074 h 4464334"/>
                <a:gd name="connsiteX190" fmla="*/ 2878939 w 6334468"/>
                <a:gd name="connsiteY190" fmla="*/ 1078231 h 4464334"/>
                <a:gd name="connsiteX191" fmla="*/ 2824964 w 6334468"/>
                <a:gd name="connsiteY191" fmla="*/ 1031399 h 4464334"/>
                <a:gd name="connsiteX192" fmla="*/ 2786864 w 6334468"/>
                <a:gd name="connsiteY192" fmla="*/ 1015524 h 4464334"/>
                <a:gd name="connsiteX193" fmla="*/ 2748764 w 6334468"/>
                <a:gd name="connsiteY193" fmla="*/ 980599 h 4464334"/>
                <a:gd name="connsiteX194" fmla="*/ 2733683 w 6334468"/>
                <a:gd name="connsiteY194" fmla="*/ 944881 h 4464334"/>
                <a:gd name="connsiteX195" fmla="*/ 2710664 w 6334468"/>
                <a:gd name="connsiteY195" fmla="*/ 916305 h 4464334"/>
                <a:gd name="connsiteX196" fmla="*/ 2679708 w 6334468"/>
                <a:gd name="connsiteY196" fmla="*/ 878206 h 4464334"/>
                <a:gd name="connsiteX197" fmla="*/ 2646370 w 6334468"/>
                <a:gd name="connsiteY197" fmla="*/ 870268 h 4464334"/>
                <a:gd name="connsiteX198" fmla="*/ 2611445 w 6334468"/>
                <a:gd name="connsiteY198" fmla="*/ 828199 h 4464334"/>
                <a:gd name="connsiteX199" fmla="*/ 2564614 w 6334468"/>
                <a:gd name="connsiteY199" fmla="*/ 821055 h 4464334"/>
                <a:gd name="connsiteX200" fmla="*/ 2492382 w 6334468"/>
                <a:gd name="connsiteY200" fmla="*/ 770256 h 4464334"/>
                <a:gd name="connsiteX201" fmla="*/ 2422533 w 6334468"/>
                <a:gd name="connsiteY201" fmla="*/ 713105 h 4464334"/>
                <a:gd name="connsiteX202" fmla="*/ 2378082 w 6334468"/>
                <a:gd name="connsiteY202" fmla="*/ 679767 h 4464334"/>
                <a:gd name="connsiteX203" fmla="*/ 2318552 w 6334468"/>
                <a:gd name="connsiteY203" fmla="*/ 675005 h 4464334"/>
                <a:gd name="connsiteX204" fmla="*/ 2267752 w 6334468"/>
                <a:gd name="connsiteY204" fmla="*/ 617062 h 4464334"/>
                <a:gd name="connsiteX205" fmla="*/ 2267751 w 6334468"/>
                <a:gd name="connsiteY205" fmla="*/ 535306 h 4464334"/>
                <a:gd name="connsiteX206" fmla="*/ 2239970 w 6334468"/>
                <a:gd name="connsiteY206" fmla="*/ 494824 h 4464334"/>
                <a:gd name="connsiteX207" fmla="*/ 2184767 w 6334468"/>
                <a:gd name="connsiteY207" fmla="*/ 490855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53797 w 6334468"/>
                <a:gd name="connsiteY212" fmla="*/ 226537 h 4464334"/>
                <a:gd name="connsiteX213" fmla="*/ 2058202 w 6334468"/>
                <a:gd name="connsiteY213" fmla="*/ 162242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0882 w 6334468"/>
                <a:gd name="connsiteY178" fmla="*/ 1420337 h 4464334"/>
                <a:gd name="connsiteX179" fmla="*/ 3146432 w 6334468"/>
                <a:gd name="connsiteY179" fmla="*/ 1386999 h 4464334"/>
                <a:gd name="connsiteX180" fmla="*/ 3113889 w 6334468"/>
                <a:gd name="connsiteY180" fmla="*/ 1367949 h 4464334"/>
                <a:gd name="connsiteX181" fmla="*/ 3091664 w 6334468"/>
                <a:gd name="connsiteY181" fmla="*/ 1342549 h 4464334"/>
                <a:gd name="connsiteX182" fmla="*/ 3056739 w 6334468"/>
                <a:gd name="connsiteY182" fmla="*/ 1323499 h 4464334"/>
                <a:gd name="connsiteX183" fmla="*/ 3040864 w 6334468"/>
                <a:gd name="connsiteY183" fmla="*/ 1288574 h 4464334"/>
                <a:gd name="connsiteX184" fmla="*/ 3005939 w 6334468"/>
                <a:gd name="connsiteY184" fmla="*/ 1250474 h 4464334"/>
                <a:gd name="connsiteX185" fmla="*/ 2980539 w 6334468"/>
                <a:gd name="connsiteY185" fmla="*/ 1199674 h 4464334"/>
                <a:gd name="connsiteX186" fmla="*/ 2976570 w 6334468"/>
                <a:gd name="connsiteY186" fmla="*/ 1161574 h 4464334"/>
                <a:gd name="connsiteX187" fmla="*/ 2974189 w 6334468"/>
                <a:gd name="connsiteY187" fmla="*/ 1142524 h 4464334"/>
                <a:gd name="connsiteX188" fmla="*/ 2948789 w 6334468"/>
                <a:gd name="connsiteY188" fmla="*/ 1123474 h 4464334"/>
                <a:gd name="connsiteX189" fmla="*/ 2917832 w 6334468"/>
                <a:gd name="connsiteY189" fmla="*/ 1098074 h 4464334"/>
                <a:gd name="connsiteX190" fmla="*/ 2878939 w 6334468"/>
                <a:gd name="connsiteY190" fmla="*/ 1078231 h 4464334"/>
                <a:gd name="connsiteX191" fmla="*/ 2824964 w 6334468"/>
                <a:gd name="connsiteY191" fmla="*/ 1031399 h 4464334"/>
                <a:gd name="connsiteX192" fmla="*/ 2786864 w 6334468"/>
                <a:gd name="connsiteY192" fmla="*/ 1015524 h 4464334"/>
                <a:gd name="connsiteX193" fmla="*/ 2748764 w 6334468"/>
                <a:gd name="connsiteY193" fmla="*/ 980599 h 4464334"/>
                <a:gd name="connsiteX194" fmla="*/ 2733683 w 6334468"/>
                <a:gd name="connsiteY194" fmla="*/ 944881 h 4464334"/>
                <a:gd name="connsiteX195" fmla="*/ 2710664 w 6334468"/>
                <a:gd name="connsiteY195" fmla="*/ 916305 h 4464334"/>
                <a:gd name="connsiteX196" fmla="*/ 2679708 w 6334468"/>
                <a:gd name="connsiteY196" fmla="*/ 878206 h 4464334"/>
                <a:gd name="connsiteX197" fmla="*/ 2646370 w 6334468"/>
                <a:gd name="connsiteY197" fmla="*/ 870268 h 4464334"/>
                <a:gd name="connsiteX198" fmla="*/ 2611445 w 6334468"/>
                <a:gd name="connsiteY198" fmla="*/ 828199 h 4464334"/>
                <a:gd name="connsiteX199" fmla="*/ 2564614 w 6334468"/>
                <a:gd name="connsiteY199" fmla="*/ 821055 h 4464334"/>
                <a:gd name="connsiteX200" fmla="*/ 2492382 w 6334468"/>
                <a:gd name="connsiteY200" fmla="*/ 770256 h 4464334"/>
                <a:gd name="connsiteX201" fmla="*/ 2422533 w 6334468"/>
                <a:gd name="connsiteY201" fmla="*/ 713105 h 4464334"/>
                <a:gd name="connsiteX202" fmla="*/ 2378082 w 6334468"/>
                <a:gd name="connsiteY202" fmla="*/ 679767 h 4464334"/>
                <a:gd name="connsiteX203" fmla="*/ 2318552 w 6334468"/>
                <a:gd name="connsiteY203" fmla="*/ 675005 h 4464334"/>
                <a:gd name="connsiteX204" fmla="*/ 2267752 w 6334468"/>
                <a:gd name="connsiteY204" fmla="*/ 617062 h 4464334"/>
                <a:gd name="connsiteX205" fmla="*/ 2267751 w 6334468"/>
                <a:gd name="connsiteY205" fmla="*/ 535306 h 4464334"/>
                <a:gd name="connsiteX206" fmla="*/ 2239970 w 6334468"/>
                <a:gd name="connsiteY206" fmla="*/ 494824 h 4464334"/>
                <a:gd name="connsiteX207" fmla="*/ 2184767 w 6334468"/>
                <a:gd name="connsiteY207" fmla="*/ 490855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53797 w 6334468"/>
                <a:gd name="connsiteY212" fmla="*/ 226537 h 4464334"/>
                <a:gd name="connsiteX213" fmla="*/ 2058202 w 6334468"/>
                <a:gd name="connsiteY213" fmla="*/ 162242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0882 w 6334468"/>
                <a:gd name="connsiteY178" fmla="*/ 1420337 h 4464334"/>
                <a:gd name="connsiteX179" fmla="*/ 3146432 w 6334468"/>
                <a:gd name="connsiteY179" fmla="*/ 1386999 h 4464334"/>
                <a:gd name="connsiteX180" fmla="*/ 3113889 w 6334468"/>
                <a:gd name="connsiteY180" fmla="*/ 1367949 h 4464334"/>
                <a:gd name="connsiteX181" fmla="*/ 3091664 w 6334468"/>
                <a:gd name="connsiteY181" fmla="*/ 1342549 h 4464334"/>
                <a:gd name="connsiteX182" fmla="*/ 3056739 w 6334468"/>
                <a:gd name="connsiteY182" fmla="*/ 1323499 h 4464334"/>
                <a:gd name="connsiteX183" fmla="*/ 3040864 w 6334468"/>
                <a:gd name="connsiteY183" fmla="*/ 1288574 h 4464334"/>
                <a:gd name="connsiteX184" fmla="*/ 3005939 w 6334468"/>
                <a:gd name="connsiteY184" fmla="*/ 1250474 h 4464334"/>
                <a:gd name="connsiteX185" fmla="*/ 2980539 w 6334468"/>
                <a:gd name="connsiteY185" fmla="*/ 1199674 h 4464334"/>
                <a:gd name="connsiteX186" fmla="*/ 2976570 w 6334468"/>
                <a:gd name="connsiteY186" fmla="*/ 1161574 h 4464334"/>
                <a:gd name="connsiteX187" fmla="*/ 2974189 w 6334468"/>
                <a:gd name="connsiteY187" fmla="*/ 1142524 h 4464334"/>
                <a:gd name="connsiteX188" fmla="*/ 2948789 w 6334468"/>
                <a:gd name="connsiteY188" fmla="*/ 1123474 h 4464334"/>
                <a:gd name="connsiteX189" fmla="*/ 2917832 w 6334468"/>
                <a:gd name="connsiteY189" fmla="*/ 1098074 h 4464334"/>
                <a:gd name="connsiteX190" fmla="*/ 2878939 w 6334468"/>
                <a:gd name="connsiteY190" fmla="*/ 1078231 h 4464334"/>
                <a:gd name="connsiteX191" fmla="*/ 2824964 w 6334468"/>
                <a:gd name="connsiteY191" fmla="*/ 1031399 h 4464334"/>
                <a:gd name="connsiteX192" fmla="*/ 2786864 w 6334468"/>
                <a:gd name="connsiteY192" fmla="*/ 1015524 h 4464334"/>
                <a:gd name="connsiteX193" fmla="*/ 2748764 w 6334468"/>
                <a:gd name="connsiteY193" fmla="*/ 980599 h 4464334"/>
                <a:gd name="connsiteX194" fmla="*/ 2733683 w 6334468"/>
                <a:gd name="connsiteY194" fmla="*/ 944881 h 4464334"/>
                <a:gd name="connsiteX195" fmla="*/ 2710664 w 6334468"/>
                <a:gd name="connsiteY195" fmla="*/ 916305 h 4464334"/>
                <a:gd name="connsiteX196" fmla="*/ 2679708 w 6334468"/>
                <a:gd name="connsiteY196" fmla="*/ 878206 h 4464334"/>
                <a:gd name="connsiteX197" fmla="*/ 2646370 w 6334468"/>
                <a:gd name="connsiteY197" fmla="*/ 870268 h 4464334"/>
                <a:gd name="connsiteX198" fmla="*/ 2611445 w 6334468"/>
                <a:gd name="connsiteY198" fmla="*/ 828199 h 4464334"/>
                <a:gd name="connsiteX199" fmla="*/ 2564614 w 6334468"/>
                <a:gd name="connsiteY199" fmla="*/ 821055 h 4464334"/>
                <a:gd name="connsiteX200" fmla="*/ 2492382 w 6334468"/>
                <a:gd name="connsiteY200" fmla="*/ 770256 h 4464334"/>
                <a:gd name="connsiteX201" fmla="*/ 2422533 w 6334468"/>
                <a:gd name="connsiteY201" fmla="*/ 713105 h 4464334"/>
                <a:gd name="connsiteX202" fmla="*/ 2378082 w 6334468"/>
                <a:gd name="connsiteY202" fmla="*/ 679767 h 4464334"/>
                <a:gd name="connsiteX203" fmla="*/ 2318552 w 6334468"/>
                <a:gd name="connsiteY203" fmla="*/ 675005 h 4464334"/>
                <a:gd name="connsiteX204" fmla="*/ 2267752 w 6334468"/>
                <a:gd name="connsiteY204" fmla="*/ 617062 h 4464334"/>
                <a:gd name="connsiteX205" fmla="*/ 2267751 w 6334468"/>
                <a:gd name="connsiteY205" fmla="*/ 535306 h 4464334"/>
                <a:gd name="connsiteX206" fmla="*/ 2239970 w 6334468"/>
                <a:gd name="connsiteY206" fmla="*/ 494824 h 4464334"/>
                <a:gd name="connsiteX207" fmla="*/ 2184767 w 6334468"/>
                <a:gd name="connsiteY207" fmla="*/ 490855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53797 w 6334468"/>
                <a:gd name="connsiteY212" fmla="*/ 226537 h 4464334"/>
                <a:gd name="connsiteX213" fmla="*/ 2058202 w 6334468"/>
                <a:gd name="connsiteY213" fmla="*/ 162242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0882 w 6334468"/>
                <a:gd name="connsiteY178" fmla="*/ 1420337 h 4464334"/>
                <a:gd name="connsiteX179" fmla="*/ 3146432 w 6334468"/>
                <a:gd name="connsiteY179" fmla="*/ 1386999 h 4464334"/>
                <a:gd name="connsiteX180" fmla="*/ 3113889 w 6334468"/>
                <a:gd name="connsiteY180" fmla="*/ 1367949 h 4464334"/>
                <a:gd name="connsiteX181" fmla="*/ 3091664 w 6334468"/>
                <a:gd name="connsiteY181" fmla="*/ 1342549 h 4464334"/>
                <a:gd name="connsiteX182" fmla="*/ 3056739 w 6334468"/>
                <a:gd name="connsiteY182" fmla="*/ 1323499 h 4464334"/>
                <a:gd name="connsiteX183" fmla="*/ 3021814 w 6334468"/>
                <a:gd name="connsiteY183" fmla="*/ 1283812 h 4464334"/>
                <a:gd name="connsiteX184" fmla="*/ 3005939 w 6334468"/>
                <a:gd name="connsiteY184" fmla="*/ 1250474 h 4464334"/>
                <a:gd name="connsiteX185" fmla="*/ 2980539 w 6334468"/>
                <a:gd name="connsiteY185" fmla="*/ 1199674 h 4464334"/>
                <a:gd name="connsiteX186" fmla="*/ 2976570 w 6334468"/>
                <a:gd name="connsiteY186" fmla="*/ 1161574 h 4464334"/>
                <a:gd name="connsiteX187" fmla="*/ 2974189 w 6334468"/>
                <a:gd name="connsiteY187" fmla="*/ 1142524 h 4464334"/>
                <a:gd name="connsiteX188" fmla="*/ 2948789 w 6334468"/>
                <a:gd name="connsiteY188" fmla="*/ 1123474 h 4464334"/>
                <a:gd name="connsiteX189" fmla="*/ 2917832 w 6334468"/>
                <a:gd name="connsiteY189" fmla="*/ 1098074 h 4464334"/>
                <a:gd name="connsiteX190" fmla="*/ 2878939 w 6334468"/>
                <a:gd name="connsiteY190" fmla="*/ 1078231 h 4464334"/>
                <a:gd name="connsiteX191" fmla="*/ 2824964 w 6334468"/>
                <a:gd name="connsiteY191" fmla="*/ 1031399 h 4464334"/>
                <a:gd name="connsiteX192" fmla="*/ 2786864 w 6334468"/>
                <a:gd name="connsiteY192" fmla="*/ 1015524 h 4464334"/>
                <a:gd name="connsiteX193" fmla="*/ 2748764 w 6334468"/>
                <a:gd name="connsiteY193" fmla="*/ 980599 h 4464334"/>
                <a:gd name="connsiteX194" fmla="*/ 2733683 w 6334468"/>
                <a:gd name="connsiteY194" fmla="*/ 944881 h 4464334"/>
                <a:gd name="connsiteX195" fmla="*/ 2710664 w 6334468"/>
                <a:gd name="connsiteY195" fmla="*/ 916305 h 4464334"/>
                <a:gd name="connsiteX196" fmla="*/ 2679708 w 6334468"/>
                <a:gd name="connsiteY196" fmla="*/ 878206 h 4464334"/>
                <a:gd name="connsiteX197" fmla="*/ 2646370 w 6334468"/>
                <a:gd name="connsiteY197" fmla="*/ 870268 h 4464334"/>
                <a:gd name="connsiteX198" fmla="*/ 2611445 w 6334468"/>
                <a:gd name="connsiteY198" fmla="*/ 828199 h 4464334"/>
                <a:gd name="connsiteX199" fmla="*/ 2564614 w 6334468"/>
                <a:gd name="connsiteY199" fmla="*/ 821055 h 4464334"/>
                <a:gd name="connsiteX200" fmla="*/ 2492382 w 6334468"/>
                <a:gd name="connsiteY200" fmla="*/ 770256 h 4464334"/>
                <a:gd name="connsiteX201" fmla="*/ 2422533 w 6334468"/>
                <a:gd name="connsiteY201" fmla="*/ 713105 h 4464334"/>
                <a:gd name="connsiteX202" fmla="*/ 2378082 w 6334468"/>
                <a:gd name="connsiteY202" fmla="*/ 679767 h 4464334"/>
                <a:gd name="connsiteX203" fmla="*/ 2318552 w 6334468"/>
                <a:gd name="connsiteY203" fmla="*/ 675005 h 4464334"/>
                <a:gd name="connsiteX204" fmla="*/ 2267752 w 6334468"/>
                <a:gd name="connsiteY204" fmla="*/ 617062 h 4464334"/>
                <a:gd name="connsiteX205" fmla="*/ 2267751 w 6334468"/>
                <a:gd name="connsiteY205" fmla="*/ 535306 h 4464334"/>
                <a:gd name="connsiteX206" fmla="*/ 2239970 w 6334468"/>
                <a:gd name="connsiteY206" fmla="*/ 494824 h 4464334"/>
                <a:gd name="connsiteX207" fmla="*/ 2184767 w 6334468"/>
                <a:gd name="connsiteY207" fmla="*/ 490855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53797 w 6334468"/>
                <a:gd name="connsiteY212" fmla="*/ 226537 h 4464334"/>
                <a:gd name="connsiteX213" fmla="*/ 2058202 w 6334468"/>
                <a:gd name="connsiteY213" fmla="*/ 162242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20264 w 6334468"/>
                <a:gd name="connsiteY176" fmla="*/ 1491774 h 4464334"/>
                <a:gd name="connsiteX177" fmla="*/ 3244064 w 6334468"/>
                <a:gd name="connsiteY177" fmla="*/ 1450499 h 4464334"/>
                <a:gd name="connsiteX178" fmla="*/ 3190882 w 6334468"/>
                <a:gd name="connsiteY178" fmla="*/ 1420337 h 4464334"/>
                <a:gd name="connsiteX179" fmla="*/ 3146432 w 6334468"/>
                <a:gd name="connsiteY179" fmla="*/ 1386999 h 4464334"/>
                <a:gd name="connsiteX180" fmla="*/ 3113889 w 6334468"/>
                <a:gd name="connsiteY180" fmla="*/ 1367949 h 4464334"/>
                <a:gd name="connsiteX181" fmla="*/ 3091664 w 6334468"/>
                <a:gd name="connsiteY181" fmla="*/ 1342549 h 4464334"/>
                <a:gd name="connsiteX182" fmla="*/ 3056739 w 6334468"/>
                <a:gd name="connsiteY182" fmla="*/ 1323499 h 4464334"/>
                <a:gd name="connsiteX183" fmla="*/ 3021814 w 6334468"/>
                <a:gd name="connsiteY183" fmla="*/ 1283812 h 4464334"/>
                <a:gd name="connsiteX184" fmla="*/ 3005939 w 6334468"/>
                <a:gd name="connsiteY184" fmla="*/ 1250474 h 4464334"/>
                <a:gd name="connsiteX185" fmla="*/ 2980539 w 6334468"/>
                <a:gd name="connsiteY185" fmla="*/ 1199674 h 4464334"/>
                <a:gd name="connsiteX186" fmla="*/ 2969426 w 6334468"/>
                <a:gd name="connsiteY186" fmla="*/ 1163955 h 4464334"/>
                <a:gd name="connsiteX187" fmla="*/ 2974189 w 6334468"/>
                <a:gd name="connsiteY187" fmla="*/ 1142524 h 4464334"/>
                <a:gd name="connsiteX188" fmla="*/ 2948789 w 6334468"/>
                <a:gd name="connsiteY188" fmla="*/ 1123474 h 4464334"/>
                <a:gd name="connsiteX189" fmla="*/ 2917832 w 6334468"/>
                <a:gd name="connsiteY189" fmla="*/ 1098074 h 4464334"/>
                <a:gd name="connsiteX190" fmla="*/ 2878939 w 6334468"/>
                <a:gd name="connsiteY190" fmla="*/ 1078231 h 4464334"/>
                <a:gd name="connsiteX191" fmla="*/ 2824964 w 6334468"/>
                <a:gd name="connsiteY191" fmla="*/ 1031399 h 4464334"/>
                <a:gd name="connsiteX192" fmla="*/ 2786864 w 6334468"/>
                <a:gd name="connsiteY192" fmla="*/ 1015524 h 4464334"/>
                <a:gd name="connsiteX193" fmla="*/ 2748764 w 6334468"/>
                <a:gd name="connsiteY193" fmla="*/ 980599 h 4464334"/>
                <a:gd name="connsiteX194" fmla="*/ 2733683 w 6334468"/>
                <a:gd name="connsiteY194" fmla="*/ 944881 h 4464334"/>
                <a:gd name="connsiteX195" fmla="*/ 2710664 w 6334468"/>
                <a:gd name="connsiteY195" fmla="*/ 916305 h 4464334"/>
                <a:gd name="connsiteX196" fmla="*/ 2679708 w 6334468"/>
                <a:gd name="connsiteY196" fmla="*/ 878206 h 4464334"/>
                <a:gd name="connsiteX197" fmla="*/ 2646370 w 6334468"/>
                <a:gd name="connsiteY197" fmla="*/ 870268 h 4464334"/>
                <a:gd name="connsiteX198" fmla="*/ 2611445 w 6334468"/>
                <a:gd name="connsiteY198" fmla="*/ 828199 h 4464334"/>
                <a:gd name="connsiteX199" fmla="*/ 2564614 w 6334468"/>
                <a:gd name="connsiteY199" fmla="*/ 821055 h 4464334"/>
                <a:gd name="connsiteX200" fmla="*/ 2492382 w 6334468"/>
                <a:gd name="connsiteY200" fmla="*/ 770256 h 4464334"/>
                <a:gd name="connsiteX201" fmla="*/ 2422533 w 6334468"/>
                <a:gd name="connsiteY201" fmla="*/ 713105 h 4464334"/>
                <a:gd name="connsiteX202" fmla="*/ 2378082 w 6334468"/>
                <a:gd name="connsiteY202" fmla="*/ 679767 h 4464334"/>
                <a:gd name="connsiteX203" fmla="*/ 2318552 w 6334468"/>
                <a:gd name="connsiteY203" fmla="*/ 675005 h 4464334"/>
                <a:gd name="connsiteX204" fmla="*/ 2267752 w 6334468"/>
                <a:gd name="connsiteY204" fmla="*/ 617062 h 4464334"/>
                <a:gd name="connsiteX205" fmla="*/ 2267751 w 6334468"/>
                <a:gd name="connsiteY205" fmla="*/ 535306 h 4464334"/>
                <a:gd name="connsiteX206" fmla="*/ 2239970 w 6334468"/>
                <a:gd name="connsiteY206" fmla="*/ 494824 h 4464334"/>
                <a:gd name="connsiteX207" fmla="*/ 2184767 w 6334468"/>
                <a:gd name="connsiteY207" fmla="*/ 490855 h 4464334"/>
                <a:gd name="connsiteX208" fmla="*/ 2118526 w 6334468"/>
                <a:gd name="connsiteY208" fmla="*/ 463868 h 4464334"/>
                <a:gd name="connsiteX209" fmla="*/ 2100271 w 6334468"/>
                <a:gd name="connsiteY209" fmla="*/ 415449 h 4464334"/>
                <a:gd name="connsiteX210" fmla="*/ 2070108 w 6334468"/>
                <a:gd name="connsiteY210" fmla="*/ 374174 h 4464334"/>
                <a:gd name="connsiteX211" fmla="*/ 2055026 w 6334468"/>
                <a:gd name="connsiteY211" fmla="*/ 271780 h 4464334"/>
                <a:gd name="connsiteX212" fmla="*/ 2053797 w 6334468"/>
                <a:gd name="connsiteY212" fmla="*/ 226537 h 4464334"/>
                <a:gd name="connsiteX213" fmla="*/ 2058202 w 6334468"/>
                <a:gd name="connsiteY213" fmla="*/ 162242 h 4464334"/>
                <a:gd name="connsiteX214" fmla="*/ 2066139 w 6334468"/>
                <a:gd name="connsiteY214" fmla="*/ 131286 h 4464334"/>
                <a:gd name="connsiteX215" fmla="*/ 2075664 w 6334468"/>
                <a:gd name="connsiteY215" fmla="*/ 77312 h 4464334"/>
                <a:gd name="connsiteX216" fmla="*/ 2055026 w 6334468"/>
                <a:gd name="connsiteY216" fmla="*/ 46355 h 4464334"/>
                <a:gd name="connsiteX217" fmla="*/ 2010577 w 6334468"/>
                <a:gd name="connsiteY217" fmla="*/ 32862 h 4464334"/>
                <a:gd name="connsiteX218" fmla="*/ 1974064 w 6334468"/>
                <a:gd name="connsiteY218" fmla="*/ 1111 h 4464334"/>
                <a:gd name="connsiteX219" fmla="*/ 1840714 w 6334468"/>
                <a:gd name="connsiteY219" fmla="*/ 7462 h 4464334"/>
                <a:gd name="connsiteX220" fmla="*/ 1497021 w 6334468"/>
                <a:gd name="connsiteY220" fmla="*/ 9843 h 4464334"/>
                <a:gd name="connsiteX221" fmla="*/ 721526 w 6334468"/>
                <a:gd name="connsiteY221" fmla="*/ 11431 h 4464334"/>
                <a:gd name="connsiteX222" fmla="*/ 501657 w 6334468"/>
                <a:gd name="connsiteY222" fmla="*/ 10637 h 4464334"/>
                <a:gd name="connsiteX223" fmla="*/ 300839 w 6334468"/>
                <a:gd name="connsiteY223" fmla="*/ 3493 h 4464334"/>
                <a:gd name="connsiteX224" fmla="*/ 97639 w 6334468"/>
                <a:gd name="connsiteY224" fmla="*/ 8256 h 4464334"/>
                <a:gd name="connsiteX225" fmla="*/ 6358 w 6334468"/>
                <a:gd name="connsiteY225" fmla="*/ 26512 h 4464334"/>
                <a:gd name="connsiteX226" fmla="*/ 6358 w 6334468"/>
                <a:gd name="connsiteY226" fmla="*/ 167005 h 4464334"/>
                <a:gd name="connsiteX227" fmla="*/ 9532 w 6334468"/>
                <a:gd name="connsiteY22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84917 w 6334468"/>
                <a:gd name="connsiteY176" fmla="*/ 1464787 h 4464334"/>
                <a:gd name="connsiteX177" fmla="*/ 3320264 w 6334468"/>
                <a:gd name="connsiteY177" fmla="*/ 1491774 h 4464334"/>
                <a:gd name="connsiteX178" fmla="*/ 3244064 w 6334468"/>
                <a:gd name="connsiteY178" fmla="*/ 1450499 h 4464334"/>
                <a:gd name="connsiteX179" fmla="*/ 3190882 w 6334468"/>
                <a:gd name="connsiteY179" fmla="*/ 1420337 h 4464334"/>
                <a:gd name="connsiteX180" fmla="*/ 3146432 w 6334468"/>
                <a:gd name="connsiteY180" fmla="*/ 1386999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21814 w 6334468"/>
                <a:gd name="connsiteY184" fmla="*/ 1283812 h 4464334"/>
                <a:gd name="connsiteX185" fmla="*/ 3005939 w 6334468"/>
                <a:gd name="connsiteY185" fmla="*/ 1250474 h 4464334"/>
                <a:gd name="connsiteX186" fmla="*/ 2980539 w 6334468"/>
                <a:gd name="connsiteY186" fmla="*/ 1199674 h 4464334"/>
                <a:gd name="connsiteX187" fmla="*/ 2969426 w 6334468"/>
                <a:gd name="connsiteY187" fmla="*/ 1163955 h 4464334"/>
                <a:gd name="connsiteX188" fmla="*/ 2974189 w 6334468"/>
                <a:gd name="connsiteY188" fmla="*/ 1142524 h 4464334"/>
                <a:gd name="connsiteX189" fmla="*/ 2948789 w 6334468"/>
                <a:gd name="connsiteY189" fmla="*/ 1123474 h 4464334"/>
                <a:gd name="connsiteX190" fmla="*/ 2917832 w 6334468"/>
                <a:gd name="connsiteY190" fmla="*/ 1098074 h 4464334"/>
                <a:gd name="connsiteX191" fmla="*/ 2878939 w 6334468"/>
                <a:gd name="connsiteY191" fmla="*/ 1078231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33683 w 6334468"/>
                <a:gd name="connsiteY195" fmla="*/ 944881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53797 w 6334468"/>
                <a:gd name="connsiteY213" fmla="*/ 226537 h 4464334"/>
                <a:gd name="connsiteX214" fmla="*/ 2058202 w 6334468"/>
                <a:gd name="connsiteY214" fmla="*/ 162242 h 4464334"/>
                <a:gd name="connsiteX215" fmla="*/ 2066139 w 6334468"/>
                <a:gd name="connsiteY215" fmla="*/ 131286 h 4464334"/>
                <a:gd name="connsiteX216" fmla="*/ 2075664 w 6334468"/>
                <a:gd name="connsiteY216" fmla="*/ 77312 h 4464334"/>
                <a:gd name="connsiteX217" fmla="*/ 2055026 w 6334468"/>
                <a:gd name="connsiteY217" fmla="*/ 46355 h 4464334"/>
                <a:gd name="connsiteX218" fmla="*/ 2010577 w 6334468"/>
                <a:gd name="connsiteY218" fmla="*/ 32862 h 4464334"/>
                <a:gd name="connsiteX219" fmla="*/ 1974064 w 6334468"/>
                <a:gd name="connsiteY219" fmla="*/ 1111 h 4464334"/>
                <a:gd name="connsiteX220" fmla="*/ 1840714 w 6334468"/>
                <a:gd name="connsiteY220" fmla="*/ 7462 h 4464334"/>
                <a:gd name="connsiteX221" fmla="*/ 1497021 w 6334468"/>
                <a:gd name="connsiteY221" fmla="*/ 9843 h 4464334"/>
                <a:gd name="connsiteX222" fmla="*/ 721526 w 6334468"/>
                <a:gd name="connsiteY222" fmla="*/ 11431 h 4464334"/>
                <a:gd name="connsiteX223" fmla="*/ 501657 w 6334468"/>
                <a:gd name="connsiteY223" fmla="*/ 10637 h 4464334"/>
                <a:gd name="connsiteX224" fmla="*/ 300839 w 6334468"/>
                <a:gd name="connsiteY224" fmla="*/ 3493 h 4464334"/>
                <a:gd name="connsiteX225" fmla="*/ 97639 w 6334468"/>
                <a:gd name="connsiteY225" fmla="*/ 8256 h 4464334"/>
                <a:gd name="connsiteX226" fmla="*/ 6358 w 6334468"/>
                <a:gd name="connsiteY226" fmla="*/ 26512 h 4464334"/>
                <a:gd name="connsiteX227" fmla="*/ 6358 w 6334468"/>
                <a:gd name="connsiteY227" fmla="*/ 167005 h 4464334"/>
                <a:gd name="connsiteX228" fmla="*/ 9532 w 6334468"/>
                <a:gd name="connsiteY228"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8582 w 6334468"/>
                <a:gd name="connsiteY174" fmla="*/ 1428276 h 4464334"/>
                <a:gd name="connsiteX175" fmla="*/ 3428214 w 6334468"/>
                <a:gd name="connsiteY175" fmla="*/ 1434624 h 4464334"/>
                <a:gd name="connsiteX176" fmla="*/ 3384917 w 6334468"/>
                <a:gd name="connsiteY176" fmla="*/ 1448118 h 4464334"/>
                <a:gd name="connsiteX177" fmla="*/ 3320264 w 6334468"/>
                <a:gd name="connsiteY177" fmla="*/ 1491774 h 4464334"/>
                <a:gd name="connsiteX178" fmla="*/ 3244064 w 6334468"/>
                <a:gd name="connsiteY178" fmla="*/ 1450499 h 4464334"/>
                <a:gd name="connsiteX179" fmla="*/ 3190882 w 6334468"/>
                <a:gd name="connsiteY179" fmla="*/ 1420337 h 4464334"/>
                <a:gd name="connsiteX180" fmla="*/ 3146432 w 6334468"/>
                <a:gd name="connsiteY180" fmla="*/ 1386999 h 4464334"/>
                <a:gd name="connsiteX181" fmla="*/ 3113889 w 6334468"/>
                <a:gd name="connsiteY181" fmla="*/ 1367949 h 4464334"/>
                <a:gd name="connsiteX182" fmla="*/ 3091664 w 6334468"/>
                <a:gd name="connsiteY182" fmla="*/ 1342549 h 4464334"/>
                <a:gd name="connsiteX183" fmla="*/ 3056739 w 6334468"/>
                <a:gd name="connsiteY183" fmla="*/ 1323499 h 4464334"/>
                <a:gd name="connsiteX184" fmla="*/ 3021814 w 6334468"/>
                <a:gd name="connsiteY184" fmla="*/ 1283812 h 4464334"/>
                <a:gd name="connsiteX185" fmla="*/ 3005939 w 6334468"/>
                <a:gd name="connsiteY185" fmla="*/ 1250474 h 4464334"/>
                <a:gd name="connsiteX186" fmla="*/ 2980539 w 6334468"/>
                <a:gd name="connsiteY186" fmla="*/ 1199674 h 4464334"/>
                <a:gd name="connsiteX187" fmla="*/ 2969426 w 6334468"/>
                <a:gd name="connsiteY187" fmla="*/ 1163955 h 4464334"/>
                <a:gd name="connsiteX188" fmla="*/ 2974189 w 6334468"/>
                <a:gd name="connsiteY188" fmla="*/ 1142524 h 4464334"/>
                <a:gd name="connsiteX189" fmla="*/ 2948789 w 6334468"/>
                <a:gd name="connsiteY189" fmla="*/ 1123474 h 4464334"/>
                <a:gd name="connsiteX190" fmla="*/ 2917832 w 6334468"/>
                <a:gd name="connsiteY190" fmla="*/ 1098074 h 4464334"/>
                <a:gd name="connsiteX191" fmla="*/ 2878939 w 6334468"/>
                <a:gd name="connsiteY191" fmla="*/ 1078231 h 4464334"/>
                <a:gd name="connsiteX192" fmla="*/ 2824964 w 6334468"/>
                <a:gd name="connsiteY192" fmla="*/ 1031399 h 4464334"/>
                <a:gd name="connsiteX193" fmla="*/ 2786864 w 6334468"/>
                <a:gd name="connsiteY193" fmla="*/ 1015524 h 4464334"/>
                <a:gd name="connsiteX194" fmla="*/ 2748764 w 6334468"/>
                <a:gd name="connsiteY194" fmla="*/ 980599 h 4464334"/>
                <a:gd name="connsiteX195" fmla="*/ 2733683 w 6334468"/>
                <a:gd name="connsiteY195" fmla="*/ 944881 h 4464334"/>
                <a:gd name="connsiteX196" fmla="*/ 2710664 w 6334468"/>
                <a:gd name="connsiteY196" fmla="*/ 916305 h 4464334"/>
                <a:gd name="connsiteX197" fmla="*/ 2679708 w 6334468"/>
                <a:gd name="connsiteY197" fmla="*/ 878206 h 4464334"/>
                <a:gd name="connsiteX198" fmla="*/ 2646370 w 6334468"/>
                <a:gd name="connsiteY198" fmla="*/ 870268 h 4464334"/>
                <a:gd name="connsiteX199" fmla="*/ 2611445 w 6334468"/>
                <a:gd name="connsiteY199" fmla="*/ 828199 h 4464334"/>
                <a:gd name="connsiteX200" fmla="*/ 2564614 w 6334468"/>
                <a:gd name="connsiteY200" fmla="*/ 821055 h 4464334"/>
                <a:gd name="connsiteX201" fmla="*/ 2492382 w 6334468"/>
                <a:gd name="connsiteY201" fmla="*/ 770256 h 4464334"/>
                <a:gd name="connsiteX202" fmla="*/ 2422533 w 6334468"/>
                <a:gd name="connsiteY202" fmla="*/ 713105 h 4464334"/>
                <a:gd name="connsiteX203" fmla="*/ 2378082 w 6334468"/>
                <a:gd name="connsiteY203" fmla="*/ 679767 h 4464334"/>
                <a:gd name="connsiteX204" fmla="*/ 2318552 w 6334468"/>
                <a:gd name="connsiteY204" fmla="*/ 675005 h 4464334"/>
                <a:gd name="connsiteX205" fmla="*/ 2267752 w 6334468"/>
                <a:gd name="connsiteY205" fmla="*/ 617062 h 4464334"/>
                <a:gd name="connsiteX206" fmla="*/ 2267751 w 6334468"/>
                <a:gd name="connsiteY206" fmla="*/ 535306 h 4464334"/>
                <a:gd name="connsiteX207" fmla="*/ 2239970 w 6334468"/>
                <a:gd name="connsiteY207" fmla="*/ 494824 h 4464334"/>
                <a:gd name="connsiteX208" fmla="*/ 2184767 w 6334468"/>
                <a:gd name="connsiteY208" fmla="*/ 490855 h 4464334"/>
                <a:gd name="connsiteX209" fmla="*/ 2118526 w 6334468"/>
                <a:gd name="connsiteY209" fmla="*/ 463868 h 4464334"/>
                <a:gd name="connsiteX210" fmla="*/ 2100271 w 6334468"/>
                <a:gd name="connsiteY210" fmla="*/ 415449 h 4464334"/>
                <a:gd name="connsiteX211" fmla="*/ 2070108 w 6334468"/>
                <a:gd name="connsiteY211" fmla="*/ 374174 h 4464334"/>
                <a:gd name="connsiteX212" fmla="*/ 2055026 w 6334468"/>
                <a:gd name="connsiteY212" fmla="*/ 271780 h 4464334"/>
                <a:gd name="connsiteX213" fmla="*/ 2053797 w 6334468"/>
                <a:gd name="connsiteY213" fmla="*/ 226537 h 4464334"/>
                <a:gd name="connsiteX214" fmla="*/ 2058202 w 6334468"/>
                <a:gd name="connsiteY214" fmla="*/ 162242 h 4464334"/>
                <a:gd name="connsiteX215" fmla="*/ 2066139 w 6334468"/>
                <a:gd name="connsiteY215" fmla="*/ 131286 h 4464334"/>
                <a:gd name="connsiteX216" fmla="*/ 2075664 w 6334468"/>
                <a:gd name="connsiteY216" fmla="*/ 77312 h 4464334"/>
                <a:gd name="connsiteX217" fmla="*/ 2055026 w 6334468"/>
                <a:gd name="connsiteY217" fmla="*/ 46355 h 4464334"/>
                <a:gd name="connsiteX218" fmla="*/ 2010577 w 6334468"/>
                <a:gd name="connsiteY218" fmla="*/ 32862 h 4464334"/>
                <a:gd name="connsiteX219" fmla="*/ 1974064 w 6334468"/>
                <a:gd name="connsiteY219" fmla="*/ 1111 h 4464334"/>
                <a:gd name="connsiteX220" fmla="*/ 1840714 w 6334468"/>
                <a:gd name="connsiteY220" fmla="*/ 7462 h 4464334"/>
                <a:gd name="connsiteX221" fmla="*/ 1497021 w 6334468"/>
                <a:gd name="connsiteY221" fmla="*/ 9843 h 4464334"/>
                <a:gd name="connsiteX222" fmla="*/ 721526 w 6334468"/>
                <a:gd name="connsiteY222" fmla="*/ 11431 h 4464334"/>
                <a:gd name="connsiteX223" fmla="*/ 501657 w 6334468"/>
                <a:gd name="connsiteY223" fmla="*/ 10637 h 4464334"/>
                <a:gd name="connsiteX224" fmla="*/ 300839 w 6334468"/>
                <a:gd name="connsiteY224" fmla="*/ 3493 h 4464334"/>
                <a:gd name="connsiteX225" fmla="*/ 97639 w 6334468"/>
                <a:gd name="connsiteY225" fmla="*/ 8256 h 4464334"/>
                <a:gd name="connsiteX226" fmla="*/ 6358 w 6334468"/>
                <a:gd name="connsiteY226" fmla="*/ 26512 h 4464334"/>
                <a:gd name="connsiteX227" fmla="*/ 6358 w 6334468"/>
                <a:gd name="connsiteY227" fmla="*/ 167005 h 4464334"/>
                <a:gd name="connsiteX228" fmla="*/ 9532 w 6334468"/>
                <a:gd name="connsiteY228"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63498 w 6334468"/>
                <a:gd name="connsiteY174" fmla="*/ 1390968 h 4464334"/>
                <a:gd name="connsiteX175" fmla="*/ 3478582 w 6334468"/>
                <a:gd name="connsiteY175" fmla="*/ 1428276 h 4464334"/>
                <a:gd name="connsiteX176" fmla="*/ 3428214 w 6334468"/>
                <a:gd name="connsiteY176" fmla="*/ 1434624 h 4464334"/>
                <a:gd name="connsiteX177" fmla="*/ 3384917 w 6334468"/>
                <a:gd name="connsiteY177" fmla="*/ 1448118 h 4464334"/>
                <a:gd name="connsiteX178" fmla="*/ 3320264 w 6334468"/>
                <a:gd name="connsiteY178" fmla="*/ 1491774 h 4464334"/>
                <a:gd name="connsiteX179" fmla="*/ 3244064 w 6334468"/>
                <a:gd name="connsiteY179" fmla="*/ 1450499 h 4464334"/>
                <a:gd name="connsiteX180" fmla="*/ 3190882 w 6334468"/>
                <a:gd name="connsiteY180" fmla="*/ 1420337 h 4464334"/>
                <a:gd name="connsiteX181" fmla="*/ 3146432 w 6334468"/>
                <a:gd name="connsiteY181" fmla="*/ 1386999 h 4464334"/>
                <a:gd name="connsiteX182" fmla="*/ 3113889 w 6334468"/>
                <a:gd name="connsiteY182" fmla="*/ 1367949 h 4464334"/>
                <a:gd name="connsiteX183" fmla="*/ 3091664 w 6334468"/>
                <a:gd name="connsiteY183" fmla="*/ 1342549 h 4464334"/>
                <a:gd name="connsiteX184" fmla="*/ 3056739 w 6334468"/>
                <a:gd name="connsiteY184" fmla="*/ 1323499 h 4464334"/>
                <a:gd name="connsiteX185" fmla="*/ 3021814 w 6334468"/>
                <a:gd name="connsiteY185" fmla="*/ 1283812 h 4464334"/>
                <a:gd name="connsiteX186" fmla="*/ 3005939 w 6334468"/>
                <a:gd name="connsiteY186" fmla="*/ 1250474 h 4464334"/>
                <a:gd name="connsiteX187" fmla="*/ 2980539 w 6334468"/>
                <a:gd name="connsiteY187" fmla="*/ 1199674 h 4464334"/>
                <a:gd name="connsiteX188" fmla="*/ 2969426 w 6334468"/>
                <a:gd name="connsiteY188" fmla="*/ 1163955 h 4464334"/>
                <a:gd name="connsiteX189" fmla="*/ 2974189 w 6334468"/>
                <a:gd name="connsiteY189" fmla="*/ 1142524 h 4464334"/>
                <a:gd name="connsiteX190" fmla="*/ 2948789 w 6334468"/>
                <a:gd name="connsiteY190" fmla="*/ 1123474 h 4464334"/>
                <a:gd name="connsiteX191" fmla="*/ 2917832 w 6334468"/>
                <a:gd name="connsiteY191" fmla="*/ 1098074 h 4464334"/>
                <a:gd name="connsiteX192" fmla="*/ 2878939 w 6334468"/>
                <a:gd name="connsiteY192" fmla="*/ 1078231 h 4464334"/>
                <a:gd name="connsiteX193" fmla="*/ 2824964 w 6334468"/>
                <a:gd name="connsiteY193" fmla="*/ 1031399 h 4464334"/>
                <a:gd name="connsiteX194" fmla="*/ 2786864 w 6334468"/>
                <a:gd name="connsiteY194" fmla="*/ 1015524 h 4464334"/>
                <a:gd name="connsiteX195" fmla="*/ 2748764 w 6334468"/>
                <a:gd name="connsiteY195" fmla="*/ 980599 h 4464334"/>
                <a:gd name="connsiteX196" fmla="*/ 2733683 w 6334468"/>
                <a:gd name="connsiteY196" fmla="*/ 944881 h 4464334"/>
                <a:gd name="connsiteX197" fmla="*/ 2710664 w 6334468"/>
                <a:gd name="connsiteY197" fmla="*/ 916305 h 4464334"/>
                <a:gd name="connsiteX198" fmla="*/ 2679708 w 6334468"/>
                <a:gd name="connsiteY198" fmla="*/ 878206 h 4464334"/>
                <a:gd name="connsiteX199" fmla="*/ 2646370 w 6334468"/>
                <a:gd name="connsiteY199" fmla="*/ 870268 h 4464334"/>
                <a:gd name="connsiteX200" fmla="*/ 2611445 w 6334468"/>
                <a:gd name="connsiteY200" fmla="*/ 828199 h 4464334"/>
                <a:gd name="connsiteX201" fmla="*/ 2564614 w 6334468"/>
                <a:gd name="connsiteY201" fmla="*/ 821055 h 4464334"/>
                <a:gd name="connsiteX202" fmla="*/ 2492382 w 6334468"/>
                <a:gd name="connsiteY202" fmla="*/ 770256 h 4464334"/>
                <a:gd name="connsiteX203" fmla="*/ 2422533 w 6334468"/>
                <a:gd name="connsiteY203" fmla="*/ 713105 h 4464334"/>
                <a:gd name="connsiteX204" fmla="*/ 2378082 w 6334468"/>
                <a:gd name="connsiteY204" fmla="*/ 679767 h 4464334"/>
                <a:gd name="connsiteX205" fmla="*/ 2318552 w 6334468"/>
                <a:gd name="connsiteY205" fmla="*/ 675005 h 4464334"/>
                <a:gd name="connsiteX206" fmla="*/ 2267752 w 6334468"/>
                <a:gd name="connsiteY206" fmla="*/ 617062 h 4464334"/>
                <a:gd name="connsiteX207" fmla="*/ 2267751 w 6334468"/>
                <a:gd name="connsiteY207" fmla="*/ 535306 h 4464334"/>
                <a:gd name="connsiteX208" fmla="*/ 2239970 w 6334468"/>
                <a:gd name="connsiteY208" fmla="*/ 494824 h 4464334"/>
                <a:gd name="connsiteX209" fmla="*/ 2184767 w 6334468"/>
                <a:gd name="connsiteY209" fmla="*/ 490855 h 4464334"/>
                <a:gd name="connsiteX210" fmla="*/ 2118526 w 6334468"/>
                <a:gd name="connsiteY210" fmla="*/ 463868 h 4464334"/>
                <a:gd name="connsiteX211" fmla="*/ 2100271 w 6334468"/>
                <a:gd name="connsiteY211" fmla="*/ 415449 h 4464334"/>
                <a:gd name="connsiteX212" fmla="*/ 2070108 w 6334468"/>
                <a:gd name="connsiteY212" fmla="*/ 374174 h 4464334"/>
                <a:gd name="connsiteX213" fmla="*/ 2055026 w 6334468"/>
                <a:gd name="connsiteY213" fmla="*/ 271780 h 4464334"/>
                <a:gd name="connsiteX214" fmla="*/ 2053797 w 6334468"/>
                <a:gd name="connsiteY214" fmla="*/ 226537 h 4464334"/>
                <a:gd name="connsiteX215" fmla="*/ 2058202 w 6334468"/>
                <a:gd name="connsiteY215" fmla="*/ 162242 h 4464334"/>
                <a:gd name="connsiteX216" fmla="*/ 2066139 w 6334468"/>
                <a:gd name="connsiteY216" fmla="*/ 131286 h 4464334"/>
                <a:gd name="connsiteX217" fmla="*/ 2075664 w 6334468"/>
                <a:gd name="connsiteY217" fmla="*/ 77312 h 4464334"/>
                <a:gd name="connsiteX218" fmla="*/ 2055026 w 6334468"/>
                <a:gd name="connsiteY218" fmla="*/ 46355 h 4464334"/>
                <a:gd name="connsiteX219" fmla="*/ 2010577 w 6334468"/>
                <a:gd name="connsiteY219" fmla="*/ 32862 h 4464334"/>
                <a:gd name="connsiteX220" fmla="*/ 1974064 w 6334468"/>
                <a:gd name="connsiteY220" fmla="*/ 1111 h 4464334"/>
                <a:gd name="connsiteX221" fmla="*/ 1840714 w 6334468"/>
                <a:gd name="connsiteY221" fmla="*/ 7462 h 4464334"/>
                <a:gd name="connsiteX222" fmla="*/ 1497021 w 6334468"/>
                <a:gd name="connsiteY222" fmla="*/ 9843 h 4464334"/>
                <a:gd name="connsiteX223" fmla="*/ 721526 w 6334468"/>
                <a:gd name="connsiteY223" fmla="*/ 11431 h 4464334"/>
                <a:gd name="connsiteX224" fmla="*/ 501657 w 6334468"/>
                <a:gd name="connsiteY224" fmla="*/ 10637 h 4464334"/>
                <a:gd name="connsiteX225" fmla="*/ 300839 w 6334468"/>
                <a:gd name="connsiteY225" fmla="*/ 3493 h 4464334"/>
                <a:gd name="connsiteX226" fmla="*/ 97639 w 6334468"/>
                <a:gd name="connsiteY226" fmla="*/ 8256 h 4464334"/>
                <a:gd name="connsiteX227" fmla="*/ 6358 w 6334468"/>
                <a:gd name="connsiteY227" fmla="*/ 26512 h 4464334"/>
                <a:gd name="connsiteX228" fmla="*/ 6358 w 6334468"/>
                <a:gd name="connsiteY228" fmla="*/ 167005 h 4464334"/>
                <a:gd name="connsiteX229" fmla="*/ 9532 w 6334468"/>
                <a:gd name="connsiteY229"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5404 w 6334468"/>
                <a:gd name="connsiteY174" fmla="*/ 1388587 h 4464334"/>
                <a:gd name="connsiteX175" fmla="*/ 3478582 w 6334468"/>
                <a:gd name="connsiteY175" fmla="*/ 1428276 h 4464334"/>
                <a:gd name="connsiteX176" fmla="*/ 3428214 w 6334468"/>
                <a:gd name="connsiteY176" fmla="*/ 1434624 h 4464334"/>
                <a:gd name="connsiteX177" fmla="*/ 3384917 w 6334468"/>
                <a:gd name="connsiteY177" fmla="*/ 1448118 h 4464334"/>
                <a:gd name="connsiteX178" fmla="*/ 3320264 w 6334468"/>
                <a:gd name="connsiteY178" fmla="*/ 1491774 h 4464334"/>
                <a:gd name="connsiteX179" fmla="*/ 3244064 w 6334468"/>
                <a:gd name="connsiteY179" fmla="*/ 1450499 h 4464334"/>
                <a:gd name="connsiteX180" fmla="*/ 3190882 w 6334468"/>
                <a:gd name="connsiteY180" fmla="*/ 1420337 h 4464334"/>
                <a:gd name="connsiteX181" fmla="*/ 3146432 w 6334468"/>
                <a:gd name="connsiteY181" fmla="*/ 1386999 h 4464334"/>
                <a:gd name="connsiteX182" fmla="*/ 3113889 w 6334468"/>
                <a:gd name="connsiteY182" fmla="*/ 1367949 h 4464334"/>
                <a:gd name="connsiteX183" fmla="*/ 3091664 w 6334468"/>
                <a:gd name="connsiteY183" fmla="*/ 1342549 h 4464334"/>
                <a:gd name="connsiteX184" fmla="*/ 3056739 w 6334468"/>
                <a:gd name="connsiteY184" fmla="*/ 1323499 h 4464334"/>
                <a:gd name="connsiteX185" fmla="*/ 3021814 w 6334468"/>
                <a:gd name="connsiteY185" fmla="*/ 1283812 h 4464334"/>
                <a:gd name="connsiteX186" fmla="*/ 3005939 w 6334468"/>
                <a:gd name="connsiteY186" fmla="*/ 1250474 h 4464334"/>
                <a:gd name="connsiteX187" fmla="*/ 2980539 w 6334468"/>
                <a:gd name="connsiteY187" fmla="*/ 1199674 h 4464334"/>
                <a:gd name="connsiteX188" fmla="*/ 2969426 w 6334468"/>
                <a:gd name="connsiteY188" fmla="*/ 1163955 h 4464334"/>
                <a:gd name="connsiteX189" fmla="*/ 2974189 w 6334468"/>
                <a:gd name="connsiteY189" fmla="*/ 1142524 h 4464334"/>
                <a:gd name="connsiteX190" fmla="*/ 2948789 w 6334468"/>
                <a:gd name="connsiteY190" fmla="*/ 1123474 h 4464334"/>
                <a:gd name="connsiteX191" fmla="*/ 2917832 w 6334468"/>
                <a:gd name="connsiteY191" fmla="*/ 1098074 h 4464334"/>
                <a:gd name="connsiteX192" fmla="*/ 2878939 w 6334468"/>
                <a:gd name="connsiteY192" fmla="*/ 1078231 h 4464334"/>
                <a:gd name="connsiteX193" fmla="*/ 2824964 w 6334468"/>
                <a:gd name="connsiteY193" fmla="*/ 1031399 h 4464334"/>
                <a:gd name="connsiteX194" fmla="*/ 2786864 w 6334468"/>
                <a:gd name="connsiteY194" fmla="*/ 1015524 h 4464334"/>
                <a:gd name="connsiteX195" fmla="*/ 2748764 w 6334468"/>
                <a:gd name="connsiteY195" fmla="*/ 980599 h 4464334"/>
                <a:gd name="connsiteX196" fmla="*/ 2733683 w 6334468"/>
                <a:gd name="connsiteY196" fmla="*/ 944881 h 4464334"/>
                <a:gd name="connsiteX197" fmla="*/ 2710664 w 6334468"/>
                <a:gd name="connsiteY197" fmla="*/ 916305 h 4464334"/>
                <a:gd name="connsiteX198" fmla="*/ 2679708 w 6334468"/>
                <a:gd name="connsiteY198" fmla="*/ 878206 h 4464334"/>
                <a:gd name="connsiteX199" fmla="*/ 2646370 w 6334468"/>
                <a:gd name="connsiteY199" fmla="*/ 870268 h 4464334"/>
                <a:gd name="connsiteX200" fmla="*/ 2611445 w 6334468"/>
                <a:gd name="connsiteY200" fmla="*/ 828199 h 4464334"/>
                <a:gd name="connsiteX201" fmla="*/ 2564614 w 6334468"/>
                <a:gd name="connsiteY201" fmla="*/ 821055 h 4464334"/>
                <a:gd name="connsiteX202" fmla="*/ 2492382 w 6334468"/>
                <a:gd name="connsiteY202" fmla="*/ 770256 h 4464334"/>
                <a:gd name="connsiteX203" fmla="*/ 2422533 w 6334468"/>
                <a:gd name="connsiteY203" fmla="*/ 713105 h 4464334"/>
                <a:gd name="connsiteX204" fmla="*/ 2378082 w 6334468"/>
                <a:gd name="connsiteY204" fmla="*/ 679767 h 4464334"/>
                <a:gd name="connsiteX205" fmla="*/ 2318552 w 6334468"/>
                <a:gd name="connsiteY205" fmla="*/ 675005 h 4464334"/>
                <a:gd name="connsiteX206" fmla="*/ 2267752 w 6334468"/>
                <a:gd name="connsiteY206" fmla="*/ 617062 h 4464334"/>
                <a:gd name="connsiteX207" fmla="*/ 2267751 w 6334468"/>
                <a:gd name="connsiteY207" fmla="*/ 535306 h 4464334"/>
                <a:gd name="connsiteX208" fmla="*/ 2239970 w 6334468"/>
                <a:gd name="connsiteY208" fmla="*/ 494824 h 4464334"/>
                <a:gd name="connsiteX209" fmla="*/ 2184767 w 6334468"/>
                <a:gd name="connsiteY209" fmla="*/ 490855 h 4464334"/>
                <a:gd name="connsiteX210" fmla="*/ 2118526 w 6334468"/>
                <a:gd name="connsiteY210" fmla="*/ 463868 h 4464334"/>
                <a:gd name="connsiteX211" fmla="*/ 2100271 w 6334468"/>
                <a:gd name="connsiteY211" fmla="*/ 415449 h 4464334"/>
                <a:gd name="connsiteX212" fmla="*/ 2070108 w 6334468"/>
                <a:gd name="connsiteY212" fmla="*/ 374174 h 4464334"/>
                <a:gd name="connsiteX213" fmla="*/ 2055026 w 6334468"/>
                <a:gd name="connsiteY213" fmla="*/ 271780 h 4464334"/>
                <a:gd name="connsiteX214" fmla="*/ 2053797 w 6334468"/>
                <a:gd name="connsiteY214" fmla="*/ 226537 h 4464334"/>
                <a:gd name="connsiteX215" fmla="*/ 2058202 w 6334468"/>
                <a:gd name="connsiteY215" fmla="*/ 162242 h 4464334"/>
                <a:gd name="connsiteX216" fmla="*/ 2066139 w 6334468"/>
                <a:gd name="connsiteY216" fmla="*/ 131286 h 4464334"/>
                <a:gd name="connsiteX217" fmla="*/ 2075664 w 6334468"/>
                <a:gd name="connsiteY217" fmla="*/ 77312 h 4464334"/>
                <a:gd name="connsiteX218" fmla="*/ 2055026 w 6334468"/>
                <a:gd name="connsiteY218" fmla="*/ 46355 h 4464334"/>
                <a:gd name="connsiteX219" fmla="*/ 2010577 w 6334468"/>
                <a:gd name="connsiteY219" fmla="*/ 32862 h 4464334"/>
                <a:gd name="connsiteX220" fmla="*/ 1974064 w 6334468"/>
                <a:gd name="connsiteY220" fmla="*/ 1111 h 4464334"/>
                <a:gd name="connsiteX221" fmla="*/ 1840714 w 6334468"/>
                <a:gd name="connsiteY221" fmla="*/ 7462 h 4464334"/>
                <a:gd name="connsiteX222" fmla="*/ 1497021 w 6334468"/>
                <a:gd name="connsiteY222" fmla="*/ 9843 h 4464334"/>
                <a:gd name="connsiteX223" fmla="*/ 721526 w 6334468"/>
                <a:gd name="connsiteY223" fmla="*/ 11431 h 4464334"/>
                <a:gd name="connsiteX224" fmla="*/ 501657 w 6334468"/>
                <a:gd name="connsiteY224" fmla="*/ 10637 h 4464334"/>
                <a:gd name="connsiteX225" fmla="*/ 300839 w 6334468"/>
                <a:gd name="connsiteY225" fmla="*/ 3493 h 4464334"/>
                <a:gd name="connsiteX226" fmla="*/ 97639 w 6334468"/>
                <a:gd name="connsiteY226" fmla="*/ 8256 h 4464334"/>
                <a:gd name="connsiteX227" fmla="*/ 6358 w 6334468"/>
                <a:gd name="connsiteY227" fmla="*/ 26512 h 4464334"/>
                <a:gd name="connsiteX228" fmla="*/ 6358 w 6334468"/>
                <a:gd name="connsiteY228" fmla="*/ 167005 h 4464334"/>
                <a:gd name="connsiteX229" fmla="*/ 9532 w 6334468"/>
                <a:gd name="connsiteY229"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5404 w 6334468"/>
                <a:gd name="connsiteY174" fmla="*/ 1388587 h 4464334"/>
                <a:gd name="connsiteX175" fmla="*/ 3485726 w 6334468"/>
                <a:gd name="connsiteY175" fmla="*/ 1440182 h 4464334"/>
                <a:gd name="connsiteX176" fmla="*/ 3428214 w 6334468"/>
                <a:gd name="connsiteY176" fmla="*/ 1434624 h 4464334"/>
                <a:gd name="connsiteX177" fmla="*/ 3384917 w 6334468"/>
                <a:gd name="connsiteY177" fmla="*/ 1448118 h 4464334"/>
                <a:gd name="connsiteX178" fmla="*/ 3320264 w 6334468"/>
                <a:gd name="connsiteY178" fmla="*/ 1491774 h 4464334"/>
                <a:gd name="connsiteX179" fmla="*/ 3244064 w 6334468"/>
                <a:gd name="connsiteY179" fmla="*/ 1450499 h 4464334"/>
                <a:gd name="connsiteX180" fmla="*/ 3190882 w 6334468"/>
                <a:gd name="connsiteY180" fmla="*/ 1420337 h 4464334"/>
                <a:gd name="connsiteX181" fmla="*/ 3146432 w 6334468"/>
                <a:gd name="connsiteY181" fmla="*/ 1386999 h 4464334"/>
                <a:gd name="connsiteX182" fmla="*/ 3113889 w 6334468"/>
                <a:gd name="connsiteY182" fmla="*/ 1367949 h 4464334"/>
                <a:gd name="connsiteX183" fmla="*/ 3091664 w 6334468"/>
                <a:gd name="connsiteY183" fmla="*/ 1342549 h 4464334"/>
                <a:gd name="connsiteX184" fmla="*/ 3056739 w 6334468"/>
                <a:gd name="connsiteY184" fmla="*/ 1323499 h 4464334"/>
                <a:gd name="connsiteX185" fmla="*/ 3021814 w 6334468"/>
                <a:gd name="connsiteY185" fmla="*/ 1283812 h 4464334"/>
                <a:gd name="connsiteX186" fmla="*/ 3005939 w 6334468"/>
                <a:gd name="connsiteY186" fmla="*/ 1250474 h 4464334"/>
                <a:gd name="connsiteX187" fmla="*/ 2980539 w 6334468"/>
                <a:gd name="connsiteY187" fmla="*/ 1199674 h 4464334"/>
                <a:gd name="connsiteX188" fmla="*/ 2969426 w 6334468"/>
                <a:gd name="connsiteY188" fmla="*/ 1163955 h 4464334"/>
                <a:gd name="connsiteX189" fmla="*/ 2974189 w 6334468"/>
                <a:gd name="connsiteY189" fmla="*/ 1142524 h 4464334"/>
                <a:gd name="connsiteX190" fmla="*/ 2948789 w 6334468"/>
                <a:gd name="connsiteY190" fmla="*/ 1123474 h 4464334"/>
                <a:gd name="connsiteX191" fmla="*/ 2917832 w 6334468"/>
                <a:gd name="connsiteY191" fmla="*/ 1098074 h 4464334"/>
                <a:gd name="connsiteX192" fmla="*/ 2878939 w 6334468"/>
                <a:gd name="connsiteY192" fmla="*/ 1078231 h 4464334"/>
                <a:gd name="connsiteX193" fmla="*/ 2824964 w 6334468"/>
                <a:gd name="connsiteY193" fmla="*/ 1031399 h 4464334"/>
                <a:gd name="connsiteX194" fmla="*/ 2786864 w 6334468"/>
                <a:gd name="connsiteY194" fmla="*/ 1015524 h 4464334"/>
                <a:gd name="connsiteX195" fmla="*/ 2748764 w 6334468"/>
                <a:gd name="connsiteY195" fmla="*/ 980599 h 4464334"/>
                <a:gd name="connsiteX196" fmla="*/ 2733683 w 6334468"/>
                <a:gd name="connsiteY196" fmla="*/ 944881 h 4464334"/>
                <a:gd name="connsiteX197" fmla="*/ 2710664 w 6334468"/>
                <a:gd name="connsiteY197" fmla="*/ 916305 h 4464334"/>
                <a:gd name="connsiteX198" fmla="*/ 2679708 w 6334468"/>
                <a:gd name="connsiteY198" fmla="*/ 878206 h 4464334"/>
                <a:gd name="connsiteX199" fmla="*/ 2646370 w 6334468"/>
                <a:gd name="connsiteY199" fmla="*/ 870268 h 4464334"/>
                <a:gd name="connsiteX200" fmla="*/ 2611445 w 6334468"/>
                <a:gd name="connsiteY200" fmla="*/ 828199 h 4464334"/>
                <a:gd name="connsiteX201" fmla="*/ 2564614 w 6334468"/>
                <a:gd name="connsiteY201" fmla="*/ 821055 h 4464334"/>
                <a:gd name="connsiteX202" fmla="*/ 2492382 w 6334468"/>
                <a:gd name="connsiteY202" fmla="*/ 770256 h 4464334"/>
                <a:gd name="connsiteX203" fmla="*/ 2422533 w 6334468"/>
                <a:gd name="connsiteY203" fmla="*/ 713105 h 4464334"/>
                <a:gd name="connsiteX204" fmla="*/ 2378082 w 6334468"/>
                <a:gd name="connsiteY204" fmla="*/ 679767 h 4464334"/>
                <a:gd name="connsiteX205" fmla="*/ 2318552 w 6334468"/>
                <a:gd name="connsiteY205" fmla="*/ 675005 h 4464334"/>
                <a:gd name="connsiteX206" fmla="*/ 2267752 w 6334468"/>
                <a:gd name="connsiteY206" fmla="*/ 617062 h 4464334"/>
                <a:gd name="connsiteX207" fmla="*/ 2267751 w 6334468"/>
                <a:gd name="connsiteY207" fmla="*/ 535306 h 4464334"/>
                <a:gd name="connsiteX208" fmla="*/ 2239970 w 6334468"/>
                <a:gd name="connsiteY208" fmla="*/ 494824 h 4464334"/>
                <a:gd name="connsiteX209" fmla="*/ 2184767 w 6334468"/>
                <a:gd name="connsiteY209" fmla="*/ 490855 h 4464334"/>
                <a:gd name="connsiteX210" fmla="*/ 2118526 w 6334468"/>
                <a:gd name="connsiteY210" fmla="*/ 463868 h 4464334"/>
                <a:gd name="connsiteX211" fmla="*/ 2100271 w 6334468"/>
                <a:gd name="connsiteY211" fmla="*/ 415449 h 4464334"/>
                <a:gd name="connsiteX212" fmla="*/ 2070108 w 6334468"/>
                <a:gd name="connsiteY212" fmla="*/ 374174 h 4464334"/>
                <a:gd name="connsiteX213" fmla="*/ 2055026 w 6334468"/>
                <a:gd name="connsiteY213" fmla="*/ 271780 h 4464334"/>
                <a:gd name="connsiteX214" fmla="*/ 2053797 w 6334468"/>
                <a:gd name="connsiteY214" fmla="*/ 226537 h 4464334"/>
                <a:gd name="connsiteX215" fmla="*/ 2058202 w 6334468"/>
                <a:gd name="connsiteY215" fmla="*/ 162242 h 4464334"/>
                <a:gd name="connsiteX216" fmla="*/ 2066139 w 6334468"/>
                <a:gd name="connsiteY216" fmla="*/ 131286 h 4464334"/>
                <a:gd name="connsiteX217" fmla="*/ 2075664 w 6334468"/>
                <a:gd name="connsiteY217" fmla="*/ 77312 h 4464334"/>
                <a:gd name="connsiteX218" fmla="*/ 2055026 w 6334468"/>
                <a:gd name="connsiteY218" fmla="*/ 46355 h 4464334"/>
                <a:gd name="connsiteX219" fmla="*/ 2010577 w 6334468"/>
                <a:gd name="connsiteY219" fmla="*/ 32862 h 4464334"/>
                <a:gd name="connsiteX220" fmla="*/ 1974064 w 6334468"/>
                <a:gd name="connsiteY220" fmla="*/ 1111 h 4464334"/>
                <a:gd name="connsiteX221" fmla="*/ 1840714 w 6334468"/>
                <a:gd name="connsiteY221" fmla="*/ 7462 h 4464334"/>
                <a:gd name="connsiteX222" fmla="*/ 1497021 w 6334468"/>
                <a:gd name="connsiteY222" fmla="*/ 9843 h 4464334"/>
                <a:gd name="connsiteX223" fmla="*/ 721526 w 6334468"/>
                <a:gd name="connsiteY223" fmla="*/ 11431 h 4464334"/>
                <a:gd name="connsiteX224" fmla="*/ 501657 w 6334468"/>
                <a:gd name="connsiteY224" fmla="*/ 10637 h 4464334"/>
                <a:gd name="connsiteX225" fmla="*/ 300839 w 6334468"/>
                <a:gd name="connsiteY225" fmla="*/ 3493 h 4464334"/>
                <a:gd name="connsiteX226" fmla="*/ 97639 w 6334468"/>
                <a:gd name="connsiteY226" fmla="*/ 8256 h 4464334"/>
                <a:gd name="connsiteX227" fmla="*/ 6358 w 6334468"/>
                <a:gd name="connsiteY227" fmla="*/ 26512 h 4464334"/>
                <a:gd name="connsiteX228" fmla="*/ 6358 w 6334468"/>
                <a:gd name="connsiteY228" fmla="*/ 167005 h 4464334"/>
                <a:gd name="connsiteX229" fmla="*/ 9532 w 6334468"/>
                <a:gd name="connsiteY229"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5404 w 6334468"/>
                <a:gd name="connsiteY174" fmla="*/ 1388587 h 4464334"/>
                <a:gd name="connsiteX175" fmla="*/ 3485726 w 6334468"/>
                <a:gd name="connsiteY175" fmla="*/ 1440182 h 4464334"/>
                <a:gd name="connsiteX176" fmla="*/ 3428214 w 6334468"/>
                <a:gd name="connsiteY176" fmla="*/ 1434624 h 4464334"/>
                <a:gd name="connsiteX177" fmla="*/ 3384917 w 6334468"/>
                <a:gd name="connsiteY177" fmla="*/ 1448118 h 4464334"/>
                <a:gd name="connsiteX178" fmla="*/ 3320264 w 6334468"/>
                <a:gd name="connsiteY178" fmla="*/ 1491774 h 4464334"/>
                <a:gd name="connsiteX179" fmla="*/ 3280142 w 6334468"/>
                <a:gd name="connsiteY179" fmla="*/ 1474312 h 4464334"/>
                <a:gd name="connsiteX180" fmla="*/ 3244064 w 6334468"/>
                <a:gd name="connsiteY180" fmla="*/ 1450499 h 4464334"/>
                <a:gd name="connsiteX181" fmla="*/ 3190882 w 6334468"/>
                <a:gd name="connsiteY181" fmla="*/ 1420337 h 4464334"/>
                <a:gd name="connsiteX182" fmla="*/ 3146432 w 6334468"/>
                <a:gd name="connsiteY182" fmla="*/ 1386999 h 4464334"/>
                <a:gd name="connsiteX183" fmla="*/ 3113889 w 6334468"/>
                <a:gd name="connsiteY183" fmla="*/ 1367949 h 4464334"/>
                <a:gd name="connsiteX184" fmla="*/ 3091664 w 6334468"/>
                <a:gd name="connsiteY184" fmla="*/ 1342549 h 4464334"/>
                <a:gd name="connsiteX185" fmla="*/ 3056739 w 6334468"/>
                <a:gd name="connsiteY185" fmla="*/ 1323499 h 4464334"/>
                <a:gd name="connsiteX186" fmla="*/ 3021814 w 6334468"/>
                <a:gd name="connsiteY186" fmla="*/ 1283812 h 4464334"/>
                <a:gd name="connsiteX187" fmla="*/ 3005939 w 6334468"/>
                <a:gd name="connsiteY187" fmla="*/ 1250474 h 4464334"/>
                <a:gd name="connsiteX188" fmla="*/ 2980539 w 6334468"/>
                <a:gd name="connsiteY188" fmla="*/ 1199674 h 4464334"/>
                <a:gd name="connsiteX189" fmla="*/ 2969426 w 6334468"/>
                <a:gd name="connsiteY189" fmla="*/ 1163955 h 4464334"/>
                <a:gd name="connsiteX190" fmla="*/ 2974189 w 6334468"/>
                <a:gd name="connsiteY190" fmla="*/ 1142524 h 4464334"/>
                <a:gd name="connsiteX191" fmla="*/ 2948789 w 6334468"/>
                <a:gd name="connsiteY191" fmla="*/ 1123474 h 4464334"/>
                <a:gd name="connsiteX192" fmla="*/ 2917832 w 6334468"/>
                <a:gd name="connsiteY192" fmla="*/ 1098074 h 4464334"/>
                <a:gd name="connsiteX193" fmla="*/ 2878939 w 6334468"/>
                <a:gd name="connsiteY193" fmla="*/ 1078231 h 4464334"/>
                <a:gd name="connsiteX194" fmla="*/ 2824964 w 6334468"/>
                <a:gd name="connsiteY194" fmla="*/ 1031399 h 4464334"/>
                <a:gd name="connsiteX195" fmla="*/ 2786864 w 6334468"/>
                <a:gd name="connsiteY195" fmla="*/ 1015524 h 4464334"/>
                <a:gd name="connsiteX196" fmla="*/ 2748764 w 6334468"/>
                <a:gd name="connsiteY196" fmla="*/ 980599 h 4464334"/>
                <a:gd name="connsiteX197" fmla="*/ 2733683 w 6334468"/>
                <a:gd name="connsiteY197" fmla="*/ 944881 h 4464334"/>
                <a:gd name="connsiteX198" fmla="*/ 2710664 w 6334468"/>
                <a:gd name="connsiteY198" fmla="*/ 916305 h 4464334"/>
                <a:gd name="connsiteX199" fmla="*/ 2679708 w 6334468"/>
                <a:gd name="connsiteY199" fmla="*/ 878206 h 4464334"/>
                <a:gd name="connsiteX200" fmla="*/ 2646370 w 6334468"/>
                <a:gd name="connsiteY200" fmla="*/ 870268 h 4464334"/>
                <a:gd name="connsiteX201" fmla="*/ 2611445 w 6334468"/>
                <a:gd name="connsiteY201" fmla="*/ 828199 h 4464334"/>
                <a:gd name="connsiteX202" fmla="*/ 2564614 w 6334468"/>
                <a:gd name="connsiteY202" fmla="*/ 821055 h 4464334"/>
                <a:gd name="connsiteX203" fmla="*/ 2492382 w 6334468"/>
                <a:gd name="connsiteY203" fmla="*/ 770256 h 4464334"/>
                <a:gd name="connsiteX204" fmla="*/ 2422533 w 6334468"/>
                <a:gd name="connsiteY204" fmla="*/ 713105 h 4464334"/>
                <a:gd name="connsiteX205" fmla="*/ 2378082 w 6334468"/>
                <a:gd name="connsiteY205" fmla="*/ 679767 h 4464334"/>
                <a:gd name="connsiteX206" fmla="*/ 2318552 w 6334468"/>
                <a:gd name="connsiteY206" fmla="*/ 675005 h 4464334"/>
                <a:gd name="connsiteX207" fmla="*/ 2267752 w 6334468"/>
                <a:gd name="connsiteY207" fmla="*/ 617062 h 4464334"/>
                <a:gd name="connsiteX208" fmla="*/ 2267751 w 6334468"/>
                <a:gd name="connsiteY208" fmla="*/ 535306 h 4464334"/>
                <a:gd name="connsiteX209" fmla="*/ 2239970 w 6334468"/>
                <a:gd name="connsiteY209" fmla="*/ 494824 h 4464334"/>
                <a:gd name="connsiteX210" fmla="*/ 2184767 w 6334468"/>
                <a:gd name="connsiteY210" fmla="*/ 490855 h 4464334"/>
                <a:gd name="connsiteX211" fmla="*/ 2118526 w 6334468"/>
                <a:gd name="connsiteY211" fmla="*/ 463868 h 4464334"/>
                <a:gd name="connsiteX212" fmla="*/ 2100271 w 6334468"/>
                <a:gd name="connsiteY212" fmla="*/ 415449 h 4464334"/>
                <a:gd name="connsiteX213" fmla="*/ 2070108 w 6334468"/>
                <a:gd name="connsiteY213" fmla="*/ 374174 h 4464334"/>
                <a:gd name="connsiteX214" fmla="*/ 2055026 w 6334468"/>
                <a:gd name="connsiteY214" fmla="*/ 271780 h 4464334"/>
                <a:gd name="connsiteX215" fmla="*/ 2053797 w 6334468"/>
                <a:gd name="connsiteY215" fmla="*/ 226537 h 4464334"/>
                <a:gd name="connsiteX216" fmla="*/ 2058202 w 6334468"/>
                <a:gd name="connsiteY216" fmla="*/ 162242 h 4464334"/>
                <a:gd name="connsiteX217" fmla="*/ 2066139 w 6334468"/>
                <a:gd name="connsiteY217" fmla="*/ 131286 h 4464334"/>
                <a:gd name="connsiteX218" fmla="*/ 2075664 w 6334468"/>
                <a:gd name="connsiteY218" fmla="*/ 77312 h 4464334"/>
                <a:gd name="connsiteX219" fmla="*/ 2055026 w 6334468"/>
                <a:gd name="connsiteY219" fmla="*/ 46355 h 4464334"/>
                <a:gd name="connsiteX220" fmla="*/ 2010577 w 6334468"/>
                <a:gd name="connsiteY220" fmla="*/ 32862 h 4464334"/>
                <a:gd name="connsiteX221" fmla="*/ 1974064 w 6334468"/>
                <a:gd name="connsiteY221" fmla="*/ 1111 h 4464334"/>
                <a:gd name="connsiteX222" fmla="*/ 1840714 w 6334468"/>
                <a:gd name="connsiteY222" fmla="*/ 7462 h 4464334"/>
                <a:gd name="connsiteX223" fmla="*/ 1497021 w 6334468"/>
                <a:gd name="connsiteY223" fmla="*/ 9843 h 4464334"/>
                <a:gd name="connsiteX224" fmla="*/ 721526 w 6334468"/>
                <a:gd name="connsiteY224" fmla="*/ 11431 h 4464334"/>
                <a:gd name="connsiteX225" fmla="*/ 501657 w 6334468"/>
                <a:gd name="connsiteY225" fmla="*/ 10637 h 4464334"/>
                <a:gd name="connsiteX226" fmla="*/ 300839 w 6334468"/>
                <a:gd name="connsiteY226" fmla="*/ 3493 h 4464334"/>
                <a:gd name="connsiteX227" fmla="*/ 97639 w 6334468"/>
                <a:gd name="connsiteY227" fmla="*/ 8256 h 4464334"/>
                <a:gd name="connsiteX228" fmla="*/ 6358 w 6334468"/>
                <a:gd name="connsiteY228" fmla="*/ 26512 h 4464334"/>
                <a:gd name="connsiteX229" fmla="*/ 6358 w 6334468"/>
                <a:gd name="connsiteY229" fmla="*/ 167005 h 4464334"/>
                <a:gd name="connsiteX230" fmla="*/ 9532 w 6334468"/>
                <a:gd name="connsiteY230"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5404 w 6334468"/>
                <a:gd name="connsiteY174" fmla="*/ 1388587 h 4464334"/>
                <a:gd name="connsiteX175" fmla="*/ 3485726 w 6334468"/>
                <a:gd name="connsiteY175" fmla="*/ 1440182 h 4464334"/>
                <a:gd name="connsiteX176" fmla="*/ 3428214 w 6334468"/>
                <a:gd name="connsiteY176" fmla="*/ 1434624 h 4464334"/>
                <a:gd name="connsiteX177" fmla="*/ 3384917 w 6334468"/>
                <a:gd name="connsiteY177" fmla="*/ 1448118 h 4464334"/>
                <a:gd name="connsiteX178" fmla="*/ 3320264 w 6334468"/>
                <a:gd name="connsiteY178" fmla="*/ 1491774 h 4464334"/>
                <a:gd name="connsiteX179" fmla="*/ 3280142 w 6334468"/>
                <a:gd name="connsiteY179" fmla="*/ 1488599 h 4464334"/>
                <a:gd name="connsiteX180" fmla="*/ 3244064 w 6334468"/>
                <a:gd name="connsiteY180" fmla="*/ 1450499 h 4464334"/>
                <a:gd name="connsiteX181" fmla="*/ 3190882 w 6334468"/>
                <a:gd name="connsiteY181" fmla="*/ 1420337 h 4464334"/>
                <a:gd name="connsiteX182" fmla="*/ 3146432 w 6334468"/>
                <a:gd name="connsiteY182" fmla="*/ 1386999 h 4464334"/>
                <a:gd name="connsiteX183" fmla="*/ 3113889 w 6334468"/>
                <a:gd name="connsiteY183" fmla="*/ 1367949 h 4464334"/>
                <a:gd name="connsiteX184" fmla="*/ 3091664 w 6334468"/>
                <a:gd name="connsiteY184" fmla="*/ 1342549 h 4464334"/>
                <a:gd name="connsiteX185" fmla="*/ 3056739 w 6334468"/>
                <a:gd name="connsiteY185" fmla="*/ 1323499 h 4464334"/>
                <a:gd name="connsiteX186" fmla="*/ 3021814 w 6334468"/>
                <a:gd name="connsiteY186" fmla="*/ 1283812 h 4464334"/>
                <a:gd name="connsiteX187" fmla="*/ 3005939 w 6334468"/>
                <a:gd name="connsiteY187" fmla="*/ 1250474 h 4464334"/>
                <a:gd name="connsiteX188" fmla="*/ 2980539 w 6334468"/>
                <a:gd name="connsiteY188" fmla="*/ 1199674 h 4464334"/>
                <a:gd name="connsiteX189" fmla="*/ 2969426 w 6334468"/>
                <a:gd name="connsiteY189" fmla="*/ 1163955 h 4464334"/>
                <a:gd name="connsiteX190" fmla="*/ 2974189 w 6334468"/>
                <a:gd name="connsiteY190" fmla="*/ 1142524 h 4464334"/>
                <a:gd name="connsiteX191" fmla="*/ 2948789 w 6334468"/>
                <a:gd name="connsiteY191" fmla="*/ 1123474 h 4464334"/>
                <a:gd name="connsiteX192" fmla="*/ 2917832 w 6334468"/>
                <a:gd name="connsiteY192" fmla="*/ 1098074 h 4464334"/>
                <a:gd name="connsiteX193" fmla="*/ 2878939 w 6334468"/>
                <a:gd name="connsiteY193" fmla="*/ 1078231 h 4464334"/>
                <a:gd name="connsiteX194" fmla="*/ 2824964 w 6334468"/>
                <a:gd name="connsiteY194" fmla="*/ 1031399 h 4464334"/>
                <a:gd name="connsiteX195" fmla="*/ 2786864 w 6334468"/>
                <a:gd name="connsiteY195" fmla="*/ 1015524 h 4464334"/>
                <a:gd name="connsiteX196" fmla="*/ 2748764 w 6334468"/>
                <a:gd name="connsiteY196" fmla="*/ 980599 h 4464334"/>
                <a:gd name="connsiteX197" fmla="*/ 2733683 w 6334468"/>
                <a:gd name="connsiteY197" fmla="*/ 944881 h 4464334"/>
                <a:gd name="connsiteX198" fmla="*/ 2710664 w 6334468"/>
                <a:gd name="connsiteY198" fmla="*/ 916305 h 4464334"/>
                <a:gd name="connsiteX199" fmla="*/ 2679708 w 6334468"/>
                <a:gd name="connsiteY199" fmla="*/ 878206 h 4464334"/>
                <a:gd name="connsiteX200" fmla="*/ 2646370 w 6334468"/>
                <a:gd name="connsiteY200" fmla="*/ 870268 h 4464334"/>
                <a:gd name="connsiteX201" fmla="*/ 2611445 w 6334468"/>
                <a:gd name="connsiteY201" fmla="*/ 828199 h 4464334"/>
                <a:gd name="connsiteX202" fmla="*/ 2564614 w 6334468"/>
                <a:gd name="connsiteY202" fmla="*/ 821055 h 4464334"/>
                <a:gd name="connsiteX203" fmla="*/ 2492382 w 6334468"/>
                <a:gd name="connsiteY203" fmla="*/ 770256 h 4464334"/>
                <a:gd name="connsiteX204" fmla="*/ 2422533 w 6334468"/>
                <a:gd name="connsiteY204" fmla="*/ 713105 h 4464334"/>
                <a:gd name="connsiteX205" fmla="*/ 2378082 w 6334468"/>
                <a:gd name="connsiteY205" fmla="*/ 679767 h 4464334"/>
                <a:gd name="connsiteX206" fmla="*/ 2318552 w 6334468"/>
                <a:gd name="connsiteY206" fmla="*/ 675005 h 4464334"/>
                <a:gd name="connsiteX207" fmla="*/ 2267752 w 6334468"/>
                <a:gd name="connsiteY207" fmla="*/ 617062 h 4464334"/>
                <a:gd name="connsiteX208" fmla="*/ 2267751 w 6334468"/>
                <a:gd name="connsiteY208" fmla="*/ 535306 h 4464334"/>
                <a:gd name="connsiteX209" fmla="*/ 2239970 w 6334468"/>
                <a:gd name="connsiteY209" fmla="*/ 494824 h 4464334"/>
                <a:gd name="connsiteX210" fmla="*/ 2184767 w 6334468"/>
                <a:gd name="connsiteY210" fmla="*/ 490855 h 4464334"/>
                <a:gd name="connsiteX211" fmla="*/ 2118526 w 6334468"/>
                <a:gd name="connsiteY211" fmla="*/ 463868 h 4464334"/>
                <a:gd name="connsiteX212" fmla="*/ 2100271 w 6334468"/>
                <a:gd name="connsiteY212" fmla="*/ 415449 h 4464334"/>
                <a:gd name="connsiteX213" fmla="*/ 2070108 w 6334468"/>
                <a:gd name="connsiteY213" fmla="*/ 374174 h 4464334"/>
                <a:gd name="connsiteX214" fmla="*/ 2055026 w 6334468"/>
                <a:gd name="connsiteY214" fmla="*/ 271780 h 4464334"/>
                <a:gd name="connsiteX215" fmla="*/ 2053797 w 6334468"/>
                <a:gd name="connsiteY215" fmla="*/ 226537 h 4464334"/>
                <a:gd name="connsiteX216" fmla="*/ 2058202 w 6334468"/>
                <a:gd name="connsiteY216" fmla="*/ 162242 h 4464334"/>
                <a:gd name="connsiteX217" fmla="*/ 2066139 w 6334468"/>
                <a:gd name="connsiteY217" fmla="*/ 131286 h 4464334"/>
                <a:gd name="connsiteX218" fmla="*/ 2075664 w 6334468"/>
                <a:gd name="connsiteY218" fmla="*/ 77312 h 4464334"/>
                <a:gd name="connsiteX219" fmla="*/ 2055026 w 6334468"/>
                <a:gd name="connsiteY219" fmla="*/ 46355 h 4464334"/>
                <a:gd name="connsiteX220" fmla="*/ 2010577 w 6334468"/>
                <a:gd name="connsiteY220" fmla="*/ 32862 h 4464334"/>
                <a:gd name="connsiteX221" fmla="*/ 1974064 w 6334468"/>
                <a:gd name="connsiteY221" fmla="*/ 1111 h 4464334"/>
                <a:gd name="connsiteX222" fmla="*/ 1840714 w 6334468"/>
                <a:gd name="connsiteY222" fmla="*/ 7462 h 4464334"/>
                <a:gd name="connsiteX223" fmla="*/ 1497021 w 6334468"/>
                <a:gd name="connsiteY223" fmla="*/ 9843 h 4464334"/>
                <a:gd name="connsiteX224" fmla="*/ 721526 w 6334468"/>
                <a:gd name="connsiteY224" fmla="*/ 11431 h 4464334"/>
                <a:gd name="connsiteX225" fmla="*/ 501657 w 6334468"/>
                <a:gd name="connsiteY225" fmla="*/ 10637 h 4464334"/>
                <a:gd name="connsiteX226" fmla="*/ 300839 w 6334468"/>
                <a:gd name="connsiteY226" fmla="*/ 3493 h 4464334"/>
                <a:gd name="connsiteX227" fmla="*/ 97639 w 6334468"/>
                <a:gd name="connsiteY227" fmla="*/ 8256 h 4464334"/>
                <a:gd name="connsiteX228" fmla="*/ 6358 w 6334468"/>
                <a:gd name="connsiteY228" fmla="*/ 26512 h 4464334"/>
                <a:gd name="connsiteX229" fmla="*/ 6358 w 6334468"/>
                <a:gd name="connsiteY229" fmla="*/ 167005 h 4464334"/>
                <a:gd name="connsiteX230" fmla="*/ 9532 w 6334468"/>
                <a:gd name="connsiteY230"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50439 w 6334468"/>
                <a:gd name="connsiteY173" fmla="*/ 1333024 h 4464334"/>
                <a:gd name="connsiteX174" fmla="*/ 3475404 w 6334468"/>
                <a:gd name="connsiteY174" fmla="*/ 1388587 h 4464334"/>
                <a:gd name="connsiteX175" fmla="*/ 3485726 w 6334468"/>
                <a:gd name="connsiteY175" fmla="*/ 1440182 h 4464334"/>
                <a:gd name="connsiteX176" fmla="*/ 3428214 w 6334468"/>
                <a:gd name="connsiteY176" fmla="*/ 1434624 h 4464334"/>
                <a:gd name="connsiteX177" fmla="*/ 3370629 w 6334468"/>
                <a:gd name="connsiteY177" fmla="*/ 1462405 h 4464334"/>
                <a:gd name="connsiteX178" fmla="*/ 3320264 w 6334468"/>
                <a:gd name="connsiteY178" fmla="*/ 1491774 h 4464334"/>
                <a:gd name="connsiteX179" fmla="*/ 3280142 w 6334468"/>
                <a:gd name="connsiteY179" fmla="*/ 1488599 h 4464334"/>
                <a:gd name="connsiteX180" fmla="*/ 3244064 w 6334468"/>
                <a:gd name="connsiteY180" fmla="*/ 1450499 h 4464334"/>
                <a:gd name="connsiteX181" fmla="*/ 3190882 w 6334468"/>
                <a:gd name="connsiteY181" fmla="*/ 1420337 h 4464334"/>
                <a:gd name="connsiteX182" fmla="*/ 3146432 w 6334468"/>
                <a:gd name="connsiteY182" fmla="*/ 1386999 h 4464334"/>
                <a:gd name="connsiteX183" fmla="*/ 3113889 w 6334468"/>
                <a:gd name="connsiteY183" fmla="*/ 1367949 h 4464334"/>
                <a:gd name="connsiteX184" fmla="*/ 3091664 w 6334468"/>
                <a:gd name="connsiteY184" fmla="*/ 1342549 h 4464334"/>
                <a:gd name="connsiteX185" fmla="*/ 3056739 w 6334468"/>
                <a:gd name="connsiteY185" fmla="*/ 1323499 h 4464334"/>
                <a:gd name="connsiteX186" fmla="*/ 3021814 w 6334468"/>
                <a:gd name="connsiteY186" fmla="*/ 1283812 h 4464334"/>
                <a:gd name="connsiteX187" fmla="*/ 3005939 w 6334468"/>
                <a:gd name="connsiteY187" fmla="*/ 1250474 h 4464334"/>
                <a:gd name="connsiteX188" fmla="*/ 2980539 w 6334468"/>
                <a:gd name="connsiteY188" fmla="*/ 1199674 h 4464334"/>
                <a:gd name="connsiteX189" fmla="*/ 2969426 w 6334468"/>
                <a:gd name="connsiteY189" fmla="*/ 1163955 h 4464334"/>
                <a:gd name="connsiteX190" fmla="*/ 2974189 w 6334468"/>
                <a:gd name="connsiteY190" fmla="*/ 1142524 h 4464334"/>
                <a:gd name="connsiteX191" fmla="*/ 2948789 w 6334468"/>
                <a:gd name="connsiteY191" fmla="*/ 1123474 h 4464334"/>
                <a:gd name="connsiteX192" fmla="*/ 2917832 w 6334468"/>
                <a:gd name="connsiteY192" fmla="*/ 1098074 h 4464334"/>
                <a:gd name="connsiteX193" fmla="*/ 2878939 w 6334468"/>
                <a:gd name="connsiteY193" fmla="*/ 1078231 h 4464334"/>
                <a:gd name="connsiteX194" fmla="*/ 2824964 w 6334468"/>
                <a:gd name="connsiteY194" fmla="*/ 1031399 h 4464334"/>
                <a:gd name="connsiteX195" fmla="*/ 2786864 w 6334468"/>
                <a:gd name="connsiteY195" fmla="*/ 1015524 h 4464334"/>
                <a:gd name="connsiteX196" fmla="*/ 2748764 w 6334468"/>
                <a:gd name="connsiteY196" fmla="*/ 980599 h 4464334"/>
                <a:gd name="connsiteX197" fmla="*/ 2733683 w 6334468"/>
                <a:gd name="connsiteY197" fmla="*/ 944881 h 4464334"/>
                <a:gd name="connsiteX198" fmla="*/ 2710664 w 6334468"/>
                <a:gd name="connsiteY198" fmla="*/ 916305 h 4464334"/>
                <a:gd name="connsiteX199" fmla="*/ 2679708 w 6334468"/>
                <a:gd name="connsiteY199" fmla="*/ 878206 h 4464334"/>
                <a:gd name="connsiteX200" fmla="*/ 2646370 w 6334468"/>
                <a:gd name="connsiteY200" fmla="*/ 870268 h 4464334"/>
                <a:gd name="connsiteX201" fmla="*/ 2611445 w 6334468"/>
                <a:gd name="connsiteY201" fmla="*/ 828199 h 4464334"/>
                <a:gd name="connsiteX202" fmla="*/ 2564614 w 6334468"/>
                <a:gd name="connsiteY202" fmla="*/ 821055 h 4464334"/>
                <a:gd name="connsiteX203" fmla="*/ 2492382 w 6334468"/>
                <a:gd name="connsiteY203" fmla="*/ 770256 h 4464334"/>
                <a:gd name="connsiteX204" fmla="*/ 2422533 w 6334468"/>
                <a:gd name="connsiteY204" fmla="*/ 713105 h 4464334"/>
                <a:gd name="connsiteX205" fmla="*/ 2378082 w 6334468"/>
                <a:gd name="connsiteY205" fmla="*/ 679767 h 4464334"/>
                <a:gd name="connsiteX206" fmla="*/ 2318552 w 6334468"/>
                <a:gd name="connsiteY206" fmla="*/ 675005 h 4464334"/>
                <a:gd name="connsiteX207" fmla="*/ 2267752 w 6334468"/>
                <a:gd name="connsiteY207" fmla="*/ 617062 h 4464334"/>
                <a:gd name="connsiteX208" fmla="*/ 2267751 w 6334468"/>
                <a:gd name="connsiteY208" fmla="*/ 535306 h 4464334"/>
                <a:gd name="connsiteX209" fmla="*/ 2239970 w 6334468"/>
                <a:gd name="connsiteY209" fmla="*/ 494824 h 4464334"/>
                <a:gd name="connsiteX210" fmla="*/ 2184767 w 6334468"/>
                <a:gd name="connsiteY210" fmla="*/ 490855 h 4464334"/>
                <a:gd name="connsiteX211" fmla="*/ 2118526 w 6334468"/>
                <a:gd name="connsiteY211" fmla="*/ 463868 h 4464334"/>
                <a:gd name="connsiteX212" fmla="*/ 2100271 w 6334468"/>
                <a:gd name="connsiteY212" fmla="*/ 415449 h 4464334"/>
                <a:gd name="connsiteX213" fmla="*/ 2070108 w 6334468"/>
                <a:gd name="connsiteY213" fmla="*/ 374174 h 4464334"/>
                <a:gd name="connsiteX214" fmla="*/ 2055026 w 6334468"/>
                <a:gd name="connsiteY214" fmla="*/ 271780 h 4464334"/>
                <a:gd name="connsiteX215" fmla="*/ 2053797 w 6334468"/>
                <a:gd name="connsiteY215" fmla="*/ 226537 h 4464334"/>
                <a:gd name="connsiteX216" fmla="*/ 2058202 w 6334468"/>
                <a:gd name="connsiteY216" fmla="*/ 162242 h 4464334"/>
                <a:gd name="connsiteX217" fmla="*/ 2066139 w 6334468"/>
                <a:gd name="connsiteY217" fmla="*/ 131286 h 4464334"/>
                <a:gd name="connsiteX218" fmla="*/ 2075664 w 6334468"/>
                <a:gd name="connsiteY218" fmla="*/ 77312 h 4464334"/>
                <a:gd name="connsiteX219" fmla="*/ 2055026 w 6334468"/>
                <a:gd name="connsiteY219" fmla="*/ 46355 h 4464334"/>
                <a:gd name="connsiteX220" fmla="*/ 2010577 w 6334468"/>
                <a:gd name="connsiteY220" fmla="*/ 32862 h 4464334"/>
                <a:gd name="connsiteX221" fmla="*/ 1974064 w 6334468"/>
                <a:gd name="connsiteY221" fmla="*/ 1111 h 4464334"/>
                <a:gd name="connsiteX222" fmla="*/ 1840714 w 6334468"/>
                <a:gd name="connsiteY222" fmla="*/ 7462 h 4464334"/>
                <a:gd name="connsiteX223" fmla="*/ 1497021 w 6334468"/>
                <a:gd name="connsiteY223" fmla="*/ 9843 h 4464334"/>
                <a:gd name="connsiteX224" fmla="*/ 721526 w 6334468"/>
                <a:gd name="connsiteY224" fmla="*/ 11431 h 4464334"/>
                <a:gd name="connsiteX225" fmla="*/ 501657 w 6334468"/>
                <a:gd name="connsiteY225" fmla="*/ 10637 h 4464334"/>
                <a:gd name="connsiteX226" fmla="*/ 300839 w 6334468"/>
                <a:gd name="connsiteY226" fmla="*/ 3493 h 4464334"/>
                <a:gd name="connsiteX227" fmla="*/ 97639 w 6334468"/>
                <a:gd name="connsiteY227" fmla="*/ 8256 h 4464334"/>
                <a:gd name="connsiteX228" fmla="*/ 6358 w 6334468"/>
                <a:gd name="connsiteY228" fmla="*/ 26512 h 4464334"/>
                <a:gd name="connsiteX229" fmla="*/ 6358 w 6334468"/>
                <a:gd name="connsiteY229" fmla="*/ 167005 h 4464334"/>
                <a:gd name="connsiteX230" fmla="*/ 9532 w 6334468"/>
                <a:gd name="connsiteY230"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503979 w 6334468"/>
                <a:gd name="connsiteY173" fmla="*/ 1236187 h 4464334"/>
                <a:gd name="connsiteX174" fmla="*/ 3450439 w 6334468"/>
                <a:gd name="connsiteY174" fmla="*/ 1333024 h 4464334"/>
                <a:gd name="connsiteX175" fmla="*/ 3475404 w 6334468"/>
                <a:gd name="connsiteY175" fmla="*/ 1388587 h 4464334"/>
                <a:gd name="connsiteX176" fmla="*/ 3485726 w 6334468"/>
                <a:gd name="connsiteY176" fmla="*/ 1440182 h 4464334"/>
                <a:gd name="connsiteX177" fmla="*/ 3428214 w 6334468"/>
                <a:gd name="connsiteY177" fmla="*/ 1434624 h 4464334"/>
                <a:gd name="connsiteX178" fmla="*/ 3370629 w 6334468"/>
                <a:gd name="connsiteY178" fmla="*/ 1462405 h 4464334"/>
                <a:gd name="connsiteX179" fmla="*/ 3320264 w 6334468"/>
                <a:gd name="connsiteY179" fmla="*/ 1491774 h 4464334"/>
                <a:gd name="connsiteX180" fmla="*/ 3280142 w 6334468"/>
                <a:gd name="connsiteY180" fmla="*/ 1488599 h 4464334"/>
                <a:gd name="connsiteX181" fmla="*/ 3244064 w 6334468"/>
                <a:gd name="connsiteY181" fmla="*/ 1450499 h 4464334"/>
                <a:gd name="connsiteX182" fmla="*/ 3190882 w 6334468"/>
                <a:gd name="connsiteY182" fmla="*/ 1420337 h 4464334"/>
                <a:gd name="connsiteX183" fmla="*/ 3146432 w 6334468"/>
                <a:gd name="connsiteY183" fmla="*/ 1386999 h 4464334"/>
                <a:gd name="connsiteX184" fmla="*/ 3113889 w 6334468"/>
                <a:gd name="connsiteY184" fmla="*/ 1367949 h 4464334"/>
                <a:gd name="connsiteX185" fmla="*/ 3091664 w 6334468"/>
                <a:gd name="connsiteY185" fmla="*/ 1342549 h 4464334"/>
                <a:gd name="connsiteX186" fmla="*/ 3056739 w 6334468"/>
                <a:gd name="connsiteY186" fmla="*/ 1323499 h 4464334"/>
                <a:gd name="connsiteX187" fmla="*/ 3021814 w 6334468"/>
                <a:gd name="connsiteY187" fmla="*/ 1283812 h 4464334"/>
                <a:gd name="connsiteX188" fmla="*/ 3005939 w 6334468"/>
                <a:gd name="connsiteY188" fmla="*/ 1250474 h 4464334"/>
                <a:gd name="connsiteX189" fmla="*/ 2980539 w 6334468"/>
                <a:gd name="connsiteY189" fmla="*/ 1199674 h 4464334"/>
                <a:gd name="connsiteX190" fmla="*/ 2969426 w 6334468"/>
                <a:gd name="connsiteY190" fmla="*/ 1163955 h 4464334"/>
                <a:gd name="connsiteX191" fmla="*/ 2974189 w 6334468"/>
                <a:gd name="connsiteY191" fmla="*/ 1142524 h 4464334"/>
                <a:gd name="connsiteX192" fmla="*/ 2948789 w 6334468"/>
                <a:gd name="connsiteY192" fmla="*/ 1123474 h 4464334"/>
                <a:gd name="connsiteX193" fmla="*/ 2917832 w 6334468"/>
                <a:gd name="connsiteY193" fmla="*/ 1098074 h 4464334"/>
                <a:gd name="connsiteX194" fmla="*/ 2878939 w 6334468"/>
                <a:gd name="connsiteY194" fmla="*/ 1078231 h 4464334"/>
                <a:gd name="connsiteX195" fmla="*/ 2824964 w 6334468"/>
                <a:gd name="connsiteY195" fmla="*/ 1031399 h 4464334"/>
                <a:gd name="connsiteX196" fmla="*/ 2786864 w 6334468"/>
                <a:gd name="connsiteY196" fmla="*/ 1015524 h 4464334"/>
                <a:gd name="connsiteX197" fmla="*/ 2748764 w 6334468"/>
                <a:gd name="connsiteY197" fmla="*/ 980599 h 4464334"/>
                <a:gd name="connsiteX198" fmla="*/ 2733683 w 6334468"/>
                <a:gd name="connsiteY198" fmla="*/ 944881 h 4464334"/>
                <a:gd name="connsiteX199" fmla="*/ 2710664 w 6334468"/>
                <a:gd name="connsiteY199" fmla="*/ 916305 h 4464334"/>
                <a:gd name="connsiteX200" fmla="*/ 2679708 w 6334468"/>
                <a:gd name="connsiteY200" fmla="*/ 878206 h 4464334"/>
                <a:gd name="connsiteX201" fmla="*/ 2646370 w 6334468"/>
                <a:gd name="connsiteY201" fmla="*/ 870268 h 4464334"/>
                <a:gd name="connsiteX202" fmla="*/ 2611445 w 6334468"/>
                <a:gd name="connsiteY202" fmla="*/ 828199 h 4464334"/>
                <a:gd name="connsiteX203" fmla="*/ 2564614 w 6334468"/>
                <a:gd name="connsiteY203" fmla="*/ 821055 h 4464334"/>
                <a:gd name="connsiteX204" fmla="*/ 2492382 w 6334468"/>
                <a:gd name="connsiteY204" fmla="*/ 770256 h 4464334"/>
                <a:gd name="connsiteX205" fmla="*/ 2422533 w 6334468"/>
                <a:gd name="connsiteY205" fmla="*/ 713105 h 4464334"/>
                <a:gd name="connsiteX206" fmla="*/ 2378082 w 6334468"/>
                <a:gd name="connsiteY206" fmla="*/ 679767 h 4464334"/>
                <a:gd name="connsiteX207" fmla="*/ 2318552 w 6334468"/>
                <a:gd name="connsiteY207" fmla="*/ 675005 h 4464334"/>
                <a:gd name="connsiteX208" fmla="*/ 2267752 w 6334468"/>
                <a:gd name="connsiteY208" fmla="*/ 617062 h 4464334"/>
                <a:gd name="connsiteX209" fmla="*/ 2267751 w 6334468"/>
                <a:gd name="connsiteY209" fmla="*/ 535306 h 4464334"/>
                <a:gd name="connsiteX210" fmla="*/ 2239970 w 6334468"/>
                <a:gd name="connsiteY210" fmla="*/ 494824 h 4464334"/>
                <a:gd name="connsiteX211" fmla="*/ 2184767 w 6334468"/>
                <a:gd name="connsiteY211" fmla="*/ 490855 h 4464334"/>
                <a:gd name="connsiteX212" fmla="*/ 2118526 w 6334468"/>
                <a:gd name="connsiteY212" fmla="*/ 463868 h 4464334"/>
                <a:gd name="connsiteX213" fmla="*/ 2100271 w 6334468"/>
                <a:gd name="connsiteY213" fmla="*/ 415449 h 4464334"/>
                <a:gd name="connsiteX214" fmla="*/ 2070108 w 6334468"/>
                <a:gd name="connsiteY214" fmla="*/ 374174 h 4464334"/>
                <a:gd name="connsiteX215" fmla="*/ 2055026 w 6334468"/>
                <a:gd name="connsiteY215" fmla="*/ 271780 h 4464334"/>
                <a:gd name="connsiteX216" fmla="*/ 2053797 w 6334468"/>
                <a:gd name="connsiteY216" fmla="*/ 226537 h 4464334"/>
                <a:gd name="connsiteX217" fmla="*/ 2058202 w 6334468"/>
                <a:gd name="connsiteY217" fmla="*/ 162242 h 4464334"/>
                <a:gd name="connsiteX218" fmla="*/ 2066139 w 6334468"/>
                <a:gd name="connsiteY218" fmla="*/ 131286 h 4464334"/>
                <a:gd name="connsiteX219" fmla="*/ 2075664 w 6334468"/>
                <a:gd name="connsiteY219" fmla="*/ 77312 h 4464334"/>
                <a:gd name="connsiteX220" fmla="*/ 2055026 w 6334468"/>
                <a:gd name="connsiteY220" fmla="*/ 46355 h 4464334"/>
                <a:gd name="connsiteX221" fmla="*/ 2010577 w 6334468"/>
                <a:gd name="connsiteY221" fmla="*/ 32862 h 4464334"/>
                <a:gd name="connsiteX222" fmla="*/ 1974064 w 6334468"/>
                <a:gd name="connsiteY222" fmla="*/ 1111 h 4464334"/>
                <a:gd name="connsiteX223" fmla="*/ 1840714 w 6334468"/>
                <a:gd name="connsiteY223" fmla="*/ 7462 h 4464334"/>
                <a:gd name="connsiteX224" fmla="*/ 1497021 w 6334468"/>
                <a:gd name="connsiteY224" fmla="*/ 9843 h 4464334"/>
                <a:gd name="connsiteX225" fmla="*/ 721526 w 6334468"/>
                <a:gd name="connsiteY225" fmla="*/ 11431 h 4464334"/>
                <a:gd name="connsiteX226" fmla="*/ 501657 w 6334468"/>
                <a:gd name="connsiteY226" fmla="*/ 10637 h 4464334"/>
                <a:gd name="connsiteX227" fmla="*/ 300839 w 6334468"/>
                <a:gd name="connsiteY227" fmla="*/ 3493 h 4464334"/>
                <a:gd name="connsiteX228" fmla="*/ 97639 w 6334468"/>
                <a:gd name="connsiteY228" fmla="*/ 8256 h 4464334"/>
                <a:gd name="connsiteX229" fmla="*/ 6358 w 6334468"/>
                <a:gd name="connsiteY229" fmla="*/ 26512 h 4464334"/>
                <a:gd name="connsiteX230" fmla="*/ 6358 w 6334468"/>
                <a:gd name="connsiteY230" fmla="*/ 167005 h 4464334"/>
                <a:gd name="connsiteX231" fmla="*/ 9532 w 6334468"/>
                <a:gd name="connsiteY231"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36164 w 6334468"/>
                <a:gd name="connsiteY172" fmla="*/ 1206024 h 4464334"/>
                <a:gd name="connsiteX173" fmla="*/ 3496835 w 6334468"/>
                <a:gd name="connsiteY173" fmla="*/ 1229043 h 4464334"/>
                <a:gd name="connsiteX174" fmla="*/ 3450439 w 6334468"/>
                <a:gd name="connsiteY174" fmla="*/ 1333024 h 4464334"/>
                <a:gd name="connsiteX175" fmla="*/ 3475404 w 6334468"/>
                <a:gd name="connsiteY175" fmla="*/ 1388587 h 4464334"/>
                <a:gd name="connsiteX176" fmla="*/ 3485726 w 6334468"/>
                <a:gd name="connsiteY176" fmla="*/ 1440182 h 4464334"/>
                <a:gd name="connsiteX177" fmla="*/ 3428214 w 6334468"/>
                <a:gd name="connsiteY177" fmla="*/ 1434624 h 4464334"/>
                <a:gd name="connsiteX178" fmla="*/ 3370629 w 6334468"/>
                <a:gd name="connsiteY178" fmla="*/ 1462405 h 4464334"/>
                <a:gd name="connsiteX179" fmla="*/ 3320264 w 6334468"/>
                <a:gd name="connsiteY179" fmla="*/ 1491774 h 4464334"/>
                <a:gd name="connsiteX180" fmla="*/ 3280142 w 6334468"/>
                <a:gd name="connsiteY180" fmla="*/ 1488599 h 4464334"/>
                <a:gd name="connsiteX181" fmla="*/ 3244064 w 6334468"/>
                <a:gd name="connsiteY181" fmla="*/ 1450499 h 4464334"/>
                <a:gd name="connsiteX182" fmla="*/ 3190882 w 6334468"/>
                <a:gd name="connsiteY182" fmla="*/ 1420337 h 4464334"/>
                <a:gd name="connsiteX183" fmla="*/ 3146432 w 6334468"/>
                <a:gd name="connsiteY183" fmla="*/ 1386999 h 4464334"/>
                <a:gd name="connsiteX184" fmla="*/ 3113889 w 6334468"/>
                <a:gd name="connsiteY184" fmla="*/ 1367949 h 4464334"/>
                <a:gd name="connsiteX185" fmla="*/ 3091664 w 6334468"/>
                <a:gd name="connsiteY185" fmla="*/ 1342549 h 4464334"/>
                <a:gd name="connsiteX186" fmla="*/ 3056739 w 6334468"/>
                <a:gd name="connsiteY186" fmla="*/ 1323499 h 4464334"/>
                <a:gd name="connsiteX187" fmla="*/ 3021814 w 6334468"/>
                <a:gd name="connsiteY187" fmla="*/ 1283812 h 4464334"/>
                <a:gd name="connsiteX188" fmla="*/ 3005939 w 6334468"/>
                <a:gd name="connsiteY188" fmla="*/ 1250474 h 4464334"/>
                <a:gd name="connsiteX189" fmla="*/ 2980539 w 6334468"/>
                <a:gd name="connsiteY189" fmla="*/ 1199674 h 4464334"/>
                <a:gd name="connsiteX190" fmla="*/ 2969426 w 6334468"/>
                <a:gd name="connsiteY190" fmla="*/ 1163955 h 4464334"/>
                <a:gd name="connsiteX191" fmla="*/ 2974189 w 6334468"/>
                <a:gd name="connsiteY191" fmla="*/ 1142524 h 4464334"/>
                <a:gd name="connsiteX192" fmla="*/ 2948789 w 6334468"/>
                <a:gd name="connsiteY192" fmla="*/ 1123474 h 4464334"/>
                <a:gd name="connsiteX193" fmla="*/ 2917832 w 6334468"/>
                <a:gd name="connsiteY193" fmla="*/ 1098074 h 4464334"/>
                <a:gd name="connsiteX194" fmla="*/ 2878939 w 6334468"/>
                <a:gd name="connsiteY194" fmla="*/ 1078231 h 4464334"/>
                <a:gd name="connsiteX195" fmla="*/ 2824964 w 6334468"/>
                <a:gd name="connsiteY195" fmla="*/ 1031399 h 4464334"/>
                <a:gd name="connsiteX196" fmla="*/ 2786864 w 6334468"/>
                <a:gd name="connsiteY196" fmla="*/ 1015524 h 4464334"/>
                <a:gd name="connsiteX197" fmla="*/ 2748764 w 6334468"/>
                <a:gd name="connsiteY197" fmla="*/ 980599 h 4464334"/>
                <a:gd name="connsiteX198" fmla="*/ 2733683 w 6334468"/>
                <a:gd name="connsiteY198" fmla="*/ 944881 h 4464334"/>
                <a:gd name="connsiteX199" fmla="*/ 2710664 w 6334468"/>
                <a:gd name="connsiteY199" fmla="*/ 916305 h 4464334"/>
                <a:gd name="connsiteX200" fmla="*/ 2679708 w 6334468"/>
                <a:gd name="connsiteY200" fmla="*/ 878206 h 4464334"/>
                <a:gd name="connsiteX201" fmla="*/ 2646370 w 6334468"/>
                <a:gd name="connsiteY201" fmla="*/ 870268 h 4464334"/>
                <a:gd name="connsiteX202" fmla="*/ 2611445 w 6334468"/>
                <a:gd name="connsiteY202" fmla="*/ 828199 h 4464334"/>
                <a:gd name="connsiteX203" fmla="*/ 2564614 w 6334468"/>
                <a:gd name="connsiteY203" fmla="*/ 821055 h 4464334"/>
                <a:gd name="connsiteX204" fmla="*/ 2492382 w 6334468"/>
                <a:gd name="connsiteY204" fmla="*/ 770256 h 4464334"/>
                <a:gd name="connsiteX205" fmla="*/ 2422533 w 6334468"/>
                <a:gd name="connsiteY205" fmla="*/ 713105 h 4464334"/>
                <a:gd name="connsiteX206" fmla="*/ 2378082 w 6334468"/>
                <a:gd name="connsiteY206" fmla="*/ 679767 h 4464334"/>
                <a:gd name="connsiteX207" fmla="*/ 2318552 w 6334468"/>
                <a:gd name="connsiteY207" fmla="*/ 675005 h 4464334"/>
                <a:gd name="connsiteX208" fmla="*/ 2267752 w 6334468"/>
                <a:gd name="connsiteY208" fmla="*/ 617062 h 4464334"/>
                <a:gd name="connsiteX209" fmla="*/ 2267751 w 6334468"/>
                <a:gd name="connsiteY209" fmla="*/ 535306 h 4464334"/>
                <a:gd name="connsiteX210" fmla="*/ 2239970 w 6334468"/>
                <a:gd name="connsiteY210" fmla="*/ 494824 h 4464334"/>
                <a:gd name="connsiteX211" fmla="*/ 2184767 w 6334468"/>
                <a:gd name="connsiteY211" fmla="*/ 490855 h 4464334"/>
                <a:gd name="connsiteX212" fmla="*/ 2118526 w 6334468"/>
                <a:gd name="connsiteY212" fmla="*/ 463868 h 4464334"/>
                <a:gd name="connsiteX213" fmla="*/ 2100271 w 6334468"/>
                <a:gd name="connsiteY213" fmla="*/ 415449 h 4464334"/>
                <a:gd name="connsiteX214" fmla="*/ 2070108 w 6334468"/>
                <a:gd name="connsiteY214" fmla="*/ 374174 h 4464334"/>
                <a:gd name="connsiteX215" fmla="*/ 2055026 w 6334468"/>
                <a:gd name="connsiteY215" fmla="*/ 271780 h 4464334"/>
                <a:gd name="connsiteX216" fmla="*/ 2053797 w 6334468"/>
                <a:gd name="connsiteY216" fmla="*/ 226537 h 4464334"/>
                <a:gd name="connsiteX217" fmla="*/ 2058202 w 6334468"/>
                <a:gd name="connsiteY217" fmla="*/ 162242 h 4464334"/>
                <a:gd name="connsiteX218" fmla="*/ 2066139 w 6334468"/>
                <a:gd name="connsiteY218" fmla="*/ 131286 h 4464334"/>
                <a:gd name="connsiteX219" fmla="*/ 2075664 w 6334468"/>
                <a:gd name="connsiteY219" fmla="*/ 77312 h 4464334"/>
                <a:gd name="connsiteX220" fmla="*/ 2055026 w 6334468"/>
                <a:gd name="connsiteY220" fmla="*/ 46355 h 4464334"/>
                <a:gd name="connsiteX221" fmla="*/ 2010577 w 6334468"/>
                <a:gd name="connsiteY221" fmla="*/ 32862 h 4464334"/>
                <a:gd name="connsiteX222" fmla="*/ 1974064 w 6334468"/>
                <a:gd name="connsiteY222" fmla="*/ 1111 h 4464334"/>
                <a:gd name="connsiteX223" fmla="*/ 1840714 w 6334468"/>
                <a:gd name="connsiteY223" fmla="*/ 7462 h 4464334"/>
                <a:gd name="connsiteX224" fmla="*/ 1497021 w 6334468"/>
                <a:gd name="connsiteY224" fmla="*/ 9843 h 4464334"/>
                <a:gd name="connsiteX225" fmla="*/ 721526 w 6334468"/>
                <a:gd name="connsiteY225" fmla="*/ 11431 h 4464334"/>
                <a:gd name="connsiteX226" fmla="*/ 501657 w 6334468"/>
                <a:gd name="connsiteY226" fmla="*/ 10637 h 4464334"/>
                <a:gd name="connsiteX227" fmla="*/ 300839 w 6334468"/>
                <a:gd name="connsiteY227" fmla="*/ 3493 h 4464334"/>
                <a:gd name="connsiteX228" fmla="*/ 97639 w 6334468"/>
                <a:gd name="connsiteY228" fmla="*/ 8256 h 4464334"/>
                <a:gd name="connsiteX229" fmla="*/ 6358 w 6334468"/>
                <a:gd name="connsiteY229" fmla="*/ 26512 h 4464334"/>
                <a:gd name="connsiteX230" fmla="*/ 6358 w 6334468"/>
                <a:gd name="connsiteY230" fmla="*/ 167005 h 4464334"/>
                <a:gd name="connsiteX231" fmla="*/ 9532 w 6334468"/>
                <a:gd name="connsiteY231"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87323 w 6334468"/>
                <a:gd name="connsiteY172" fmla="*/ 1186180 h 4464334"/>
                <a:gd name="connsiteX173" fmla="*/ 3536164 w 6334468"/>
                <a:gd name="connsiteY173" fmla="*/ 1206024 h 4464334"/>
                <a:gd name="connsiteX174" fmla="*/ 3496835 w 6334468"/>
                <a:gd name="connsiteY174" fmla="*/ 1229043 h 4464334"/>
                <a:gd name="connsiteX175" fmla="*/ 3450439 w 6334468"/>
                <a:gd name="connsiteY175" fmla="*/ 1333024 h 4464334"/>
                <a:gd name="connsiteX176" fmla="*/ 3475404 w 6334468"/>
                <a:gd name="connsiteY176" fmla="*/ 1388587 h 4464334"/>
                <a:gd name="connsiteX177" fmla="*/ 3485726 w 6334468"/>
                <a:gd name="connsiteY177" fmla="*/ 1440182 h 4464334"/>
                <a:gd name="connsiteX178" fmla="*/ 3428214 w 6334468"/>
                <a:gd name="connsiteY178" fmla="*/ 1434624 h 4464334"/>
                <a:gd name="connsiteX179" fmla="*/ 3370629 w 6334468"/>
                <a:gd name="connsiteY179" fmla="*/ 1462405 h 4464334"/>
                <a:gd name="connsiteX180" fmla="*/ 3320264 w 6334468"/>
                <a:gd name="connsiteY180" fmla="*/ 1491774 h 4464334"/>
                <a:gd name="connsiteX181" fmla="*/ 3280142 w 6334468"/>
                <a:gd name="connsiteY181" fmla="*/ 1488599 h 4464334"/>
                <a:gd name="connsiteX182" fmla="*/ 3244064 w 6334468"/>
                <a:gd name="connsiteY182" fmla="*/ 1450499 h 4464334"/>
                <a:gd name="connsiteX183" fmla="*/ 3190882 w 6334468"/>
                <a:gd name="connsiteY183" fmla="*/ 1420337 h 4464334"/>
                <a:gd name="connsiteX184" fmla="*/ 3146432 w 6334468"/>
                <a:gd name="connsiteY184" fmla="*/ 1386999 h 4464334"/>
                <a:gd name="connsiteX185" fmla="*/ 3113889 w 6334468"/>
                <a:gd name="connsiteY185" fmla="*/ 1367949 h 4464334"/>
                <a:gd name="connsiteX186" fmla="*/ 3091664 w 6334468"/>
                <a:gd name="connsiteY186" fmla="*/ 1342549 h 4464334"/>
                <a:gd name="connsiteX187" fmla="*/ 3056739 w 6334468"/>
                <a:gd name="connsiteY187" fmla="*/ 1323499 h 4464334"/>
                <a:gd name="connsiteX188" fmla="*/ 3021814 w 6334468"/>
                <a:gd name="connsiteY188" fmla="*/ 1283812 h 4464334"/>
                <a:gd name="connsiteX189" fmla="*/ 3005939 w 6334468"/>
                <a:gd name="connsiteY189" fmla="*/ 1250474 h 4464334"/>
                <a:gd name="connsiteX190" fmla="*/ 2980539 w 6334468"/>
                <a:gd name="connsiteY190" fmla="*/ 1199674 h 4464334"/>
                <a:gd name="connsiteX191" fmla="*/ 2969426 w 6334468"/>
                <a:gd name="connsiteY191" fmla="*/ 1163955 h 4464334"/>
                <a:gd name="connsiteX192" fmla="*/ 2974189 w 6334468"/>
                <a:gd name="connsiteY192" fmla="*/ 1142524 h 4464334"/>
                <a:gd name="connsiteX193" fmla="*/ 2948789 w 6334468"/>
                <a:gd name="connsiteY193" fmla="*/ 1123474 h 4464334"/>
                <a:gd name="connsiteX194" fmla="*/ 2917832 w 6334468"/>
                <a:gd name="connsiteY194" fmla="*/ 1098074 h 4464334"/>
                <a:gd name="connsiteX195" fmla="*/ 2878939 w 6334468"/>
                <a:gd name="connsiteY195" fmla="*/ 1078231 h 4464334"/>
                <a:gd name="connsiteX196" fmla="*/ 2824964 w 6334468"/>
                <a:gd name="connsiteY196" fmla="*/ 1031399 h 4464334"/>
                <a:gd name="connsiteX197" fmla="*/ 2786864 w 6334468"/>
                <a:gd name="connsiteY197" fmla="*/ 1015524 h 4464334"/>
                <a:gd name="connsiteX198" fmla="*/ 2748764 w 6334468"/>
                <a:gd name="connsiteY198" fmla="*/ 980599 h 4464334"/>
                <a:gd name="connsiteX199" fmla="*/ 2733683 w 6334468"/>
                <a:gd name="connsiteY199" fmla="*/ 944881 h 4464334"/>
                <a:gd name="connsiteX200" fmla="*/ 2710664 w 6334468"/>
                <a:gd name="connsiteY200" fmla="*/ 916305 h 4464334"/>
                <a:gd name="connsiteX201" fmla="*/ 2679708 w 6334468"/>
                <a:gd name="connsiteY201" fmla="*/ 878206 h 4464334"/>
                <a:gd name="connsiteX202" fmla="*/ 2646370 w 6334468"/>
                <a:gd name="connsiteY202" fmla="*/ 870268 h 4464334"/>
                <a:gd name="connsiteX203" fmla="*/ 2611445 w 6334468"/>
                <a:gd name="connsiteY203" fmla="*/ 828199 h 4464334"/>
                <a:gd name="connsiteX204" fmla="*/ 2564614 w 6334468"/>
                <a:gd name="connsiteY204" fmla="*/ 821055 h 4464334"/>
                <a:gd name="connsiteX205" fmla="*/ 2492382 w 6334468"/>
                <a:gd name="connsiteY205" fmla="*/ 770256 h 4464334"/>
                <a:gd name="connsiteX206" fmla="*/ 2422533 w 6334468"/>
                <a:gd name="connsiteY206" fmla="*/ 713105 h 4464334"/>
                <a:gd name="connsiteX207" fmla="*/ 2378082 w 6334468"/>
                <a:gd name="connsiteY207" fmla="*/ 679767 h 4464334"/>
                <a:gd name="connsiteX208" fmla="*/ 2318552 w 6334468"/>
                <a:gd name="connsiteY208" fmla="*/ 675005 h 4464334"/>
                <a:gd name="connsiteX209" fmla="*/ 2267752 w 6334468"/>
                <a:gd name="connsiteY209" fmla="*/ 617062 h 4464334"/>
                <a:gd name="connsiteX210" fmla="*/ 2267751 w 6334468"/>
                <a:gd name="connsiteY210" fmla="*/ 535306 h 4464334"/>
                <a:gd name="connsiteX211" fmla="*/ 2239970 w 6334468"/>
                <a:gd name="connsiteY211" fmla="*/ 494824 h 4464334"/>
                <a:gd name="connsiteX212" fmla="*/ 2184767 w 6334468"/>
                <a:gd name="connsiteY212" fmla="*/ 490855 h 4464334"/>
                <a:gd name="connsiteX213" fmla="*/ 2118526 w 6334468"/>
                <a:gd name="connsiteY213" fmla="*/ 463868 h 4464334"/>
                <a:gd name="connsiteX214" fmla="*/ 2100271 w 6334468"/>
                <a:gd name="connsiteY214" fmla="*/ 415449 h 4464334"/>
                <a:gd name="connsiteX215" fmla="*/ 2070108 w 6334468"/>
                <a:gd name="connsiteY215" fmla="*/ 374174 h 4464334"/>
                <a:gd name="connsiteX216" fmla="*/ 2055026 w 6334468"/>
                <a:gd name="connsiteY216" fmla="*/ 271780 h 4464334"/>
                <a:gd name="connsiteX217" fmla="*/ 2053797 w 6334468"/>
                <a:gd name="connsiteY217" fmla="*/ 226537 h 4464334"/>
                <a:gd name="connsiteX218" fmla="*/ 2058202 w 6334468"/>
                <a:gd name="connsiteY218" fmla="*/ 162242 h 4464334"/>
                <a:gd name="connsiteX219" fmla="*/ 2066139 w 6334468"/>
                <a:gd name="connsiteY219" fmla="*/ 131286 h 4464334"/>
                <a:gd name="connsiteX220" fmla="*/ 2075664 w 6334468"/>
                <a:gd name="connsiteY220" fmla="*/ 77312 h 4464334"/>
                <a:gd name="connsiteX221" fmla="*/ 2055026 w 6334468"/>
                <a:gd name="connsiteY221" fmla="*/ 46355 h 4464334"/>
                <a:gd name="connsiteX222" fmla="*/ 2010577 w 6334468"/>
                <a:gd name="connsiteY222" fmla="*/ 32862 h 4464334"/>
                <a:gd name="connsiteX223" fmla="*/ 1974064 w 6334468"/>
                <a:gd name="connsiteY223" fmla="*/ 1111 h 4464334"/>
                <a:gd name="connsiteX224" fmla="*/ 1840714 w 6334468"/>
                <a:gd name="connsiteY224" fmla="*/ 7462 h 4464334"/>
                <a:gd name="connsiteX225" fmla="*/ 1497021 w 6334468"/>
                <a:gd name="connsiteY225" fmla="*/ 9843 h 4464334"/>
                <a:gd name="connsiteX226" fmla="*/ 721526 w 6334468"/>
                <a:gd name="connsiteY226" fmla="*/ 11431 h 4464334"/>
                <a:gd name="connsiteX227" fmla="*/ 501657 w 6334468"/>
                <a:gd name="connsiteY227" fmla="*/ 10637 h 4464334"/>
                <a:gd name="connsiteX228" fmla="*/ 300839 w 6334468"/>
                <a:gd name="connsiteY228" fmla="*/ 3493 h 4464334"/>
                <a:gd name="connsiteX229" fmla="*/ 97639 w 6334468"/>
                <a:gd name="connsiteY229" fmla="*/ 8256 h 4464334"/>
                <a:gd name="connsiteX230" fmla="*/ 6358 w 6334468"/>
                <a:gd name="connsiteY230" fmla="*/ 26512 h 4464334"/>
                <a:gd name="connsiteX231" fmla="*/ 6358 w 6334468"/>
                <a:gd name="connsiteY231" fmla="*/ 167005 h 4464334"/>
                <a:gd name="connsiteX232" fmla="*/ 9532 w 6334468"/>
                <a:gd name="connsiteY232"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10789 w 6334468"/>
                <a:gd name="connsiteY170" fmla="*/ 1199674 h 4464334"/>
                <a:gd name="connsiteX171" fmla="*/ 3615539 w 6334468"/>
                <a:gd name="connsiteY171" fmla="*/ 1183799 h 4464334"/>
                <a:gd name="connsiteX172" fmla="*/ 3580179 w 6334468"/>
                <a:gd name="connsiteY172" fmla="*/ 1176655 h 4464334"/>
                <a:gd name="connsiteX173" fmla="*/ 3536164 w 6334468"/>
                <a:gd name="connsiteY173" fmla="*/ 1206024 h 4464334"/>
                <a:gd name="connsiteX174" fmla="*/ 3496835 w 6334468"/>
                <a:gd name="connsiteY174" fmla="*/ 1229043 h 4464334"/>
                <a:gd name="connsiteX175" fmla="*/ 3450439 w 6334468"/>
                <a:gd name="connsiteY175" fmla="*/ 1333024 h 4464334"/>
                <a:gd name="connsiteX176" fmla="*/ 3475404 w 6334468"/>
                <a:gd name="connsiteY176" fmla="*/ 1388587 h 4464334"/>
                <a:gd name="connsiteX177" fmla="*/ 3485726 w 6334468"/>
                <a:gd name="connsiteY177" fmla="*/ 1440182 h 4464334"/>
                <a:gd name="connsiteX178" fmla="*/ 3428214 w 6334468"/>
                <a:gd name="connsiteY178" fmla="*/ 1434624 h 4464334"/>
                <a:gd name="connsiteX179" fmla="*/ 3370629 w 6334468"/>
                <a:gd name="connsiteY179" fmla="*/ 1462405 h 4464334"/>
                <a:gd name="connsiteX180" fmla="*/ 3320264 w 6334468"/>
                <a:gd name="connsiteY180" fmla="*/ 1491774 h 4464334"/>
                <a:gd name="connsiteX181" fmla="*/ 3280142 w 6334468"/>
                <a:gd name="connsiteY181" fmla="*/ 1488599 h 4464334"/>
                <a:gd name="connsiteX182" fmla="*/ 3244064 w 6334468"/>
                <a:gd name="connsiteY182" fmla="*/ 1450499 h 4464334"/>
                <a:gd name="connsiteX183" fmla="*/ 3190882 w 6334468"/>
                <a:gd name="connsiteY183" fmla="*/ 1420337 h 4464334"/>
                <a:gd name="connsiteX184" fmla="*/ 3146432 w 6334468"/>
                <a:gd name="connsiteY184" fmla="*/ 1386999 h 4464334"/>
                <a:gd name="connsiteX185" fmla="*/ 3113889 w 6334468"/>
                <a:gd name="connsiteY185" fmla="*/ 1367949 h 4464334"/>
                <a:gd name="connsiteX186" fmla="*/ 3091664 w 6334468"/>
                <a:gd name="connsiteY186" fmla="*/ 1342549 h 4464334"/>
                <a:gd name="connsiteX187" fmla="*/ 3056739 w 6334468"/>
                <a:gd name="connsiteY187" fmla="*/ 1323499 h 4464334"/>
                <a:gd name="connsiteX188" fmla="*/ 3021814 w 6334468"/>
                <a:gd name="connsiteY188" fmla="*/ 1283812 h 4464334"/>
                <a:gd name="connsiteX189" fmla="*/ 3005939 w 6334468"/>
                <a:gd name="connsiteY189" fmla="*/ 1250474 h 4464334"/>
                <a:gd name="connsiteX190" fmla="*/ 2980539 w 6334468"/>
                <a:gd name="connsiteY190" fmla="*/ 1199674 h 4464334"/>
                <a:gd name="connsiteX191" fmla="*/ 2969426 w 6334468"/>
                <a:gd name="connsiteY191" fmla="*/ 1163955 h 4464334"/>
                <a:gd name="connsiteX192" fmla="*/ 2974189 w 6334468"/>
                <a:gd name="connsiteY192" fmla="*/ 1142524 h 4464334"/>
                <a:gd name="connsiteX193" fmla="*/ 2948789 w 6334468"/>
                <a:gd name="connsiteY193" fmla="*/ 1123474 h 4464334"/>
                <a:gd name="connsiteX194" fmla="*/ 2917832 w 6334468"/>
                <a:gd name="connsiteY194" fmla="*/ 1098074 h 4464334"/>
                <a:gd name="connsiteX195" fmla="*/ 2878939 w 6334468"/>
                <a:gd name="connsiteY195" fmla="*/ 1078231 h 4464334"/>
                <a:gd name="connsiteX196" fmla="*/ 2824964 w 6334468"/>
                <a:gd name="connsiteY196" fmla="*/ 1031399 h 4464334"/>
                <a:gd name="connsiteX197" fmla="*/ 2786864 w 6334468"/>
                <a:gd name="connsiteY197" fmla="*/ 1015524 h 4464334"/>
                <a:gd name="connsiteX198" fmla="*/ 2748764 w 6334468"/>
                <a:gd name="connsiteY198" fmla="*/ 980599 h 4464334"/>
                <a:gd name="connsiteX199" fmla="*/ 2733683 w 6334468"/>
                <a:gd name="connsiteY199" fmla="*/ 944881 h 4464334"/>
                <a:gd name="connsiteX200" fmla="*/ 2710664 w 6334468"/>
                <a:gd name="connsiteY200" fmla="*/ 916305 h 4464334"/>
                <a:gd name="connsiteX201" fmla="*/ 2679708 w 6334468"/>
                <a:gd name="connsiteY201" fmla="*/ 878206 h 4464334"/>
                <a:gd name="connsiteX202" fmla="*/ 2646370 w 6334468"/>
                <a:gd name="connsiteY202" fmla="*/ 870268 h 4464334"/>
                <a:gd name="connsiteX203" fmla="*/ 2611445 w 6334468"/>
                <a:gd name="connsiteY203" fmla="*/ 828199 h 4464334"/>
                <a:gd name="connsiteX204" fmla="*/ 2564614 w 6334468"/>
                <a:gd name="connsiteY204" fmla="*/ 821055 h 4464334"/>
                <a:gd name="connsiteX205" fmla="*/ 2492382 w 6334468"/>
                <a:gd name="connsiteY205" fmla="*/ 770256 h 4464334"/>
                <a:gd name="connsiteX206" fmla="*/ 2422533 w 6334468"/>
                <a:gd name="connsiteY206" fmla="*/ 713105 h 4464334"/>
                <a:gd name="connsiteX207" fmla="*/ 2378082 w 6334468"/>
                <a:gd name="connsiteY207" fmla="*/ 679767 h 4464334"/>
                <a:gd name="connsiteX208" fmla="*/ 2318552 w 6334468"/>
                <a:gd name="connsiteY208" fmla="*/ 675005 h 4464334"/>
                <a:gd name="connsiteX209" fmla="*/ 2267752 w 6334468"/>
                <a:gd name="connsiteY209" fmla="*/ 617062 h 4464334"/>
                <a:gd name="connsiteX210" fmla="*/ 2267751 w 6334468"/>
                <a:gd name="connsiteY210" fmla="*/ 535306 h 4464334"/>
                <a:gd name="connsiteX211" fmla="*/ 2239970 w 6334468"/>
                <a:gd name="connsiteY211" fmla="*/ 494824 h 4464334"/>
                <a:gd name="connsiteX212" fmla="*/ 2184767 w 6334468"/>
                <a:gd name="connsiteY212" fmla="*/ 490855 h 4464334"/>
                <a:gd name="connsiteX213" fmla="*/ 2118526 w 6334468"/>
                <a:gd name="connsiteY213" fmla="*/ 463868 h 4464334"/>
                <a:gd name="connsiteX214" fmla="*/ 2100271 w 6334468"/>
                <a:gd name="connsiteY214" fmla="*/ 415449 h 4464334"/>
                <a:gd name="connsiteX215" fmla="*/ 2070108 w 6334468"/>
                <a:gd name="connsiteY215" fmla="*/ 374174 h 4464334"/>
                <a:gd name="connsiteX216" fmla="*/ 2055026 w 6334468"/>
                <a:gd name="connsiteY216" fmla="*/ 271780 h 4464334"/>
                <a:gd name="connsiteX217" fmla="*/ 2053797 w 6334468"/>
                <a:gd name="connsiteY217" fmla="*/ 226537 h 4464334"/>
                <a:gd name="connsiteX218" fmla="*/ 2058202 w 6334468"/>
                <a:gd name="connsiteY218" fmla="*/ 162242 h 4464334"/>
                <a:gd name="connsiteX219" fmla="*/ 2066139 w 6334468"/>
                <a:gd name="connsiteY219" fmla="*/ 131286 h 4464334"/>
                <a:gd name="connsiteX220" fmla="*/ 2075664 w 6334468"/>
                <a:gd name="connsiteY220" fmla="*/ 77312 h 4464334"/>
                <a:gd name="connsiteX221" fmla="*/ 2055026 w 6334468"/>
                <a:gd name="connsiteY221" fmla="*/ 46355 h 4464334"/>
                <a:gd name="connsiteX222" fmla="*/ 2010577 w 6334468"/>
                <a:gd name="connsiteY222" fmla="*/ 32862 h 4464334"/>
                <a:gd name="connsiteX223" fmla="*/ 1974064 w 6334468"/>
                <a:gd name="connsiteY223" fmla="*/ 1111 h 4464334"/>
                <a:gd name="connsiteX224" fmla="*/ 1840714 w 6334468"/>
                <a:gd name="connsiteY224" fmla="*/ 7462 h 4464334"/>
                <a:gd name="connsiteX225" fmla="*/ 1497021 w 6334468"/>
                <a:gd name="connsiteY225" fmla="*/ 9843 h 4464334"/>
                <a:gd name="connsiteX226" fmla="*/ 721526 w 6334468"/>
                <a:gd name="connsiteY226" fmla="*/ 11431 h 4464334"/>
                <a:gd name="connsiteX227" fmla="*/ 501657 w 6334468"/>
                <a:gd name="connsiteY227" fmla="*/ 10637 h 4464334"/>
                <a:gd name="connsiteX228" fmla="*/ 300839 w 6334468"/>
                <a:gd name="connsiteY228" fmla="*/ 3493 h 4464334"/>
                <a:gd name="connsiteX229" fmla="*/ 97639 w 6334468"/>
                <a:gd name="connsiteY229" fmla="*/ 8256 h 4464334"/>
                <a:gd name="connsiteX230" fmla="*/ 6358 w 6334468"/>
                <a:gd name="connsiteY230" fmla="*/ 26512 h 4464334"/>
                <a:gd name="connsiteX231" fmla="*/ 6358 w 6334468"/>
                <a:gd name="connsiteY231" fmla="*/ 167005 h 4464334"/>
                <a:gd name="connsiteX232" fmla="*/ 9532 w 6334468"/>
                <a:gd name="connsiteY232"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46867 w 6334468"/>
                <a:gd name="connsiteY170" fmla="*/ 1205230 h 4464334"/>
                <a:gd name="connsiteX171" fmla="*/ 3710789 w 6334468"/>
                <a:gd name="connsiteY171" fmla="*/ 1199674 h 4464334"/>
                <a:gd name="connsiteX172" fmla="*/ 3615539 w 6334468"/>
                <a:gd name="connsiteY172" fmla="*/ 1183799 h 4464334"/>
                <a:gd name="connsiteX173" fmla="*/ 3580179 w 6334468"/>
                <a:gd name="connsiteY173" fmla="*/ 1176655 h 4464334"/>
                <a:gd name="connsiteX174" fmla="*/ 3536164 w 6334468"/>
                <a:gd name="connsiteY174" fmla="*/ 1206024 h 4464334"/>
                <a:gd name="connsiteX175" fmla="*/ 3496835 w 6334468"/>
                <a:gd name="connsiteY175" fmla="*/ 1229043 h 4464334"/>
                <a:gd name="connsiteX176" fmla="*/ 3450439 w 6334468"/>
                <a:gd name="connsiteY176" fmla="*/ 1333024 h 4464334"/>
                <a:gd name="connsiteX177" fmla="*/ 3475404 w 6334468"/>
                <a:gd name="connsiteY177" fmla="*/ 1388587 h 4464334"/>
                <a:gd name="connsiteX178" fmla="*/ 3485726 w 6334468"/>
                <a:gd name="connsiteY178" fmla="*/ 1440182 h 4464334"/>
                <a:gd name="connsiteX179" fmla="*/ 3428214 w 6334468"/>
                <a:gd name="connsiteY179" fmla="*/ 1434624 h 4464334"/>
                <a:gd name="connsiteX180" fmla="*/ 3370629 w 6334468"/>
                <a:gd name="connsiteY180" fmla="*/ 1462405 h 4464334"/>
                <a:gd name="connsiteX181" fmla="*/ 3320264 w 6334468"/>
                <a:gd name="connsiteY181" fmla="*/ 1491774 h 4464334"/>
                <a:gd name="connsiteX182" fmla="*/ 3280142 w 6334468"/>
                <a:gd name="connsiteY182" fmla="*/ 1488599 h 4464334"/>
                <a:gd name="connsiteX183" fmla="*/ 3244064 w 6334468"/>
                <a:gd name="connsiteY183" fmla="*/ 1450499 h 4464334"/>
                <a:gd name="connsiteX184" fmla="*/ 3190882 w 6334468"/>
                <a:gd name="connsiteY184" fmla="*/ 1420337 h 4464334"/>
                <a:gd name="connsiteX185" fmla="*/ 3146432 w 6334468"/>
                <a:gd name="connsiteY185" fmla="*/ 1386999 h 4464334"/>
                <a:gd name="connsiteX186" fmla="*/ 3113889 w 6334468"/>
                <a:gd name="connsiteY186" fmla="*/ 1367949 h 4464334"/>
                <a:gd name="connsiteX187" fmla="*/ 3091664 w 6334468"/>
                <a:gd name="connsiteY187" fmla="*/ 1342549 h 4464334"/>
                <a:gd name="connsiteX188" fmla="*/ 3056739 w 6334468"/>
                <a:gd name="connsiteY188" fmla="*/ 1323499 h 4464334"/>
                <a:gd name="connsiteX189" fmla="*/ 3021814 w 6334468"/>
                <a:gd name="connsiteY189" fmla="*/ 1283812 h 4464334"/>
                <a:gd name="connsiteX190" fmla="*/ 3005939 w 6334468"/>
                <a:gd name="connsiteY190" fmla="*/ 1250474 h 4464334"/>
                <a:gd name="connsiteX191" fmla="*/ 2980539 w 6334468"/>
                <a:gd name="connsiteY191" fmla="*/ 1199674 h 4464334"/>
                <a:gd name="connsiteX192" fmla="*/ 2969426 w 6334468"/>
                <a:gd name="connsiteY192" fmla="*/ 1163955 h 4464334"/>
                <a:gd name="connsiteX193" fmla="*/ 2974189 w 6334468"/>
                <a:gd name="connsiteY193" fmla="*/ 1142524 h 4464334"/>
                <a:gd name="connsiteX194" fmla="*/ 2948789 w 6334468"/>
                <a:gd name="connsiteY194" fmla="*/ 1123474 h 4464334"/>
                <a:gd name="connsiteX195" fmla="*/ 2917832 w 6334468"/>
                <a:gd name="connsiteY195" fmla="*/ 1098074 h 4464334"/>
                <a:gd name="connsiteX196" fmla="*/ 2878939 w 6334468"/>
                <a:gd name="connsiteY196" fmla="*/ 1078231 h 4464334"/>
                <a:gd name="connsiteX197" fmla="*/ 2824964 w 6334468"/>
                <a:gd name="connsiteY197" fmla="*/ 1031399 h 4464334"/>
                <a:gd name="connsiteX198" fmla="*/ 2786864 w 6334468"/>
                <a:gd name="connsiteY198" fmla="*/ 1015524 h 4464334"/>
                <a:gd name="connsiteX199" fmla="*/ 2748764 w 6334468"/>
                <a:gd name="connsiteY199" fmla="*/ 980599 h 4464334"/>
                <a:gd name="connsiteX200" fmla="*/ 2733683 w 6334468"/>
                <a:gd name="connsiteY200" fmla="*/ 944881 h 4464334"/>
                <a:gd name="connsiteX201" fmla="*/ 2710664 w 6334468"/>
                <a:gd name="connsiteY201" fmla="*/ 916305 h 4464334"/>
                <a:gd name="connsiteX202" fmla="*/ 2679708 w 6334468"/>
                <a:gd name="connsiteY202" fmla="*/ 878206 h 4464334"/>
                <a:gd name="connsiteX203" fmla="*/ 2646370 w 6334468"/>
                <a:gd name="connsiteY203" fmla="*/ 870268 h 4464334"/>
                <a:gd name="connsiteX204" fmla="*/ 2611445 w 6334468"/>
                <a:gd name="connsiteY204" fmla="*/ 828199 h 4464334"/>
                <a:gd name="connsiteX205" fmla="*/ 2564614 w 6334468"/>
                <a:gd name="connsiteY205" fmla="*/ 821055 h 4464334"/>
                <a:gd name="connsiteX206" fmla="*/ 2492382 w 6334468"/>
                <a:gd name="connsiteY206" fmla="*/ 770256 h 4464334"/>
                <a:gd name="connsiteX207" fmla="*/ 2422533 w 6334468"/>
                <a:gd name="connsiteY207" fmla="*/ 713105 h 4464334"/>
                <a:gd name="connsiteX208" fmla="*/ 2378082 w 6334468"/>
                <a:gd name="connsiteY208" fmla="*/ 679767 h 4464334"/>
                <a:gd name="connsiteX209" fmla="*/ 2318552 w 6334468"/>
                <a:gd name="connsiteY209" fmla="*/ 675005 h 4464334"/>
                <a:gd name="connsiteX210" fmla="*/ 2267752 w 6334468"/>
                <a:gd name="connsiteY210" fmla="*/ 617062 h 4464334"/>
                <a:gd name="connsiteX211" fmla="*/ 2267751 w 6334468"/>
                <a:gd name="connsiteY211" fmla="*/ 535306 h 4464334"/>
                <a:gd name="connsiteX212" fmla="*/ 2239970 w 6334468"/>
                <a:gd name="connsiteY212" fmla="*/ 494824 h 4464334"/>
                <a:gd name="connsiteX213" fmla="*/ 2184767 w 6334468"/>
                <a:gd name="connsiteY213" fmla="*/ 490855 h 4464334"/>
                <a:gd name="connsiteX214" fmla="*/ 2118526 w 6334468"/>
                <a:gd name="connsiteY214" fmla="*/ 463868 h 4464334"/>
                <a:gd name="connsiteX215" fmla="*/ 2100271 w 6334468"/>
                <a:gd name="connsiteY215" fmla="*/ 415449 h 4464334"/>
                <a:gd name="connsiteX216" fmla="*/ 2070108 w 6334468"/>
                <a:gd name="connsiteY216" fmla="*/ 374174 h 4464334"/>
                <a:gd name="connsiteX217" fmla="*/ 2055026 w 6334468"/>
                <a:gd name="connsiteY217" fmla="*/ 271780 h 4464334"/>
                <a:gd name="connsiteX218" fmla="*/ 2053797 w 6334468"/>
                <a:gd name="connsiteY218" fmla="*/ 226537 h 4464334"/>
                <a:gd name="connsiteX219" fmla="*/ 2058202 w 6334468"/>
                <a:gd name="connsiteY219" fmla="*/ 162242 h 4464334"/>
                <a:gd name="connsiteX220" fmla="*/ 2066139 w 6334468"/>
                <a:gd name="connsiteY220" fmla="*/ 131286 h 4464334"/>
                <a:gd name="connsiteX221" fmla="*/ 2075664 w 6334468"/>
                <a:gd name="connsiteY221" fmla="*/ 77312 h 4464334"/>
                <a:gd name="connsiteX222" fmla="*/ 2055026 w 6334468"/>
                <a:gd name="connsiteY222" fmla="*/ 46355 h 4464334"/>
                <a:gd name="connsiteX223" fmla="*/ 2010577 w 6334468"/>
                <a:gd name="connsiteY223" fmla="*/ 32862 h 4464334"/>
                <a:gd name="connsiteX224" fmla="*/ 1974064 w 6334468"/>
                <a:gd name="connsiteY224" fmla="*/ 1111 h 4464334"/>
                <a:gd name="connsiteX225" fmla="*/ 1840714 w 6334468"/>
                <a:gd name="connsiteY225" fmla="*/ 7462 h 4464334"/>
                <a:gd name="connsiteX226" fmla="*/ 1497021 w 6334468"/>
                <a:gd name="connsiteY226" fmla="*/ 9843 h 4464334"/>
                <a:gd name="connsiteX227" fmla="*/ 721526 w 6334468"/>
                <a:gd name="connsiteY227" fmla="*/ 11431 h 4464334"/>
                <a:gd name="connsiteX228" fmla="*/ 501657 w 6334468"/>
                <a:gd name="connsiteY228" fmla="*/ 10637 h 4464334"/>
                <a:gd name="connsiteX229" fmla="*/ 300839 w 6334468"/>
                <a:gd name="connsiteY229" fmla="*/ 3493 h 4464334"/>
                <a:gd name="connsiteX230" fmla="*/ 97639 w 6334468"/>
                <a:gd name="connsiteY230" fmla="*/ 8256 h 4464334"/>
                <a:gd name="connsiteX231" fmla="*/ 6358 w 6334468"/>
                <a:gd name="connsiteY231" fmla="*/ 26512 h 4464334"/>
                <a:gd name="connsiteX232" fmla="*/ 6358 w 6334468"/>
                <a:gd name="connsiteY232" fmla="*/ 167005 h 4464334"/>
                <a:gd name="connsiteX233" fmla="*/ 9532 w 6334468"/>
                <a:gd name="connsiteY23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34961 w 6334468"/>
                <a:gd name="connsiteY170" fmla="*/ 1193324 h 4464334"/>
                <a:gd name="connsiteX171" fmla="*/ 3710789 w 6334468"/>
                <a:gd name="connsiteY171" fmla="*/ 1199674 h 4464334"/>
                <a:gd name="connsiteX172" fmla="*/ 3615539 w 6334468"/>
                <a:gd name="connsiteY172" fmla="*/ 1183799 h 4464334"/>
                <a:gd name="connsiteX173" fmla="*/ 3580179 w 6334468"/>
                <a:gd name="connsiteY173" fmla="*/ 1176655 h 4464334"/>
                <a:gd name="connsiteX174" fmla="*/ 3536164 w 6334468"/>
                <a:gd name="connsiteY174" fmla="*/ 1206024 h 4464334"/>
                <a:gd name="connsiteX175" fmla="*/ 3496835 w 6334468"/>
                <a:gd name="connsiteY175" fmla="*/ 1229043 h 4464334"/>
                <a:gd name="connsiteX176" fmla="*/ 3450439 w 6334468"/>
                <a:gd name="connsiteY176" fmla="*/ 1333024 h 4464334"/>
                <a:gd name="connsiteX177" fmla="*/ 3475404 w 6334468"/>
                <a:gd name="connsiteY177" fmla="*/ 1388587 h 4464334"/>
                <a:gd name="connsiteX178" fmla="*/ 3485726 w 6334468"/>
                <a:gd name="connsiteY178" fmla="*/ 1440182 h 4464334"/>
                <a:gd name="connsiteX179" fmla="*/ 3428214 w 6334468"/>
                <a:gd name="connsiteY179" fmla="*/ 1434624 h 4464334"/>
                <a:gd name="connsiteX180" fmla="*/ 3370629 w 6334468"/>
                <a:gd name="connsiteY180" fmla="*/ 1462405 h 4464334"/>
                <a:gd name="connsiteX181" fmla="*/ 3320264 w 6334468"/>
                <a:gd name="connsiteY181" fmla="*/ 1491774 h 4464334"/>
                <a:gd name="connsiteX182" fmla="*/ 3280142 w 6334468"/>
                <a:gd name="connsiteY182" fmla="*/ 1488599 h 4464334"/>
                <a:gd name="connsiteX183" fmla="*/ 3244064 w 6334468"/>
                <a:gd name="connsiteY183" fmla="*/ 1450499 h 4464334"/>
                <a:gd name="connsiteX184" fmla="*/ 3190882 w 6334468"/>
                <a:gd name="connsiteY184" fmla="*/ 1420337 h 4464334"/>
                <a:gd name="connsiteX185" fmla="*/ 3146432 w 6334468"/>
                <a:gd name="connsiteY185" fmla="*/ 1386999 h 4464334"/>
                <a:gd name="connsiteX186" fmla="*/ 3113889 w 6334468"/>
                <a:gd name="connsiteY186" fmla="*/ 1367949 h 4464334"/>
                <a:gd name="connsiteX187" fmla="*/ 3091664 w 6334468"/>
                <a:gd name="connsiteY187" fmla="*/ 1342549 h 4464334"/>
                <a:gd name="connsiteX188" fmla="*/ 3056739 w 6334468"/>
                <a:gd name="connsiteY188" fmla="*/ 1323499 h 4464334"/>
                <a:gd name="connsiteX189" fmla="*/ 3021814 w 6334468"/>
                <a:gd name="connsiteY189" fmla="*/ 1283812 h 4464334"/>
                <a:gd name="connsiteX190" fmla="*/ 3005939 w 6334468"/>
                <a:gd name="connsiteY190" fmla="*/ 1250474 h 4464334"/>
                <a:gd name="connsiteX191" fmla="*/ 2980539 w 6334468"/>
                <a:gd name="connsiteY191" fmla="*/ 1199674 h 4464334"/>
                <a:gd name="connsiteX192" fmla="*/ 2969426 w 6334468"/>
                <a:gd name="connsiteY192" fmla="*/ 1163955 h 4464334"/>
                <a:gd name="connsiteX193" fmla="*/ 2974189 w 6334468"/>
                <a:gd name="connsiteY193" fmla="*/ 1142524 h 4464334"/>
                <a:gd name="connsiteX194" fmla="*/ 2948789 w 6334468"/>
                <a:gd name="connsiteY194" fmla="*/ 1123474 h 4464334"/>
                <a:gd name="connsiteX195" fmla="*/ 2917832 w 6334468"/>
                <a:gd name="connsiteY195" fmla="*/ 1098074 h 4464334"/>
                <a:gd name="connsiteX196" fmla="*/ 2878939 w 6334468"/>
                <a:gd name="connsiteY196" fmla="*/ 1078231 h 4464334"/>
                <a:gd name="connsiteX197" fmla="*/ 2824964 w 6334468"/>
                <a:gd name="connsiteY197" fmla="*/ 1031399 h 4464334"/>
                <a:gd name="connsiteX198" fmla="*/ 2786864 w 6334468"/>
                <a:gd name="connsiteY198" fmla="*/ 1015524 h 4464334"/>
                <a:gd name="connsiteX199" fmla="*/ 2748764 w 6334468"/>
                <a:gd name="connsiteY199" fmla="*/ 980599 h 4464334"/>
                <a:gd name="connsiteX200" fmla="*/ 2733683 w 6334468"/>
                <a:gd name="connsiteY200" fmla="*/ 944881 h 4464334"/>
                <a:gd name="connsiteX201" fmla="*/ 2710664 w 6334468"/>
                <a:gd name="connsiteY201" fmla="*/ 916305 h 4464334"/>
                <a:gd name="connsiteX202" fmla="*/ 2679708 w 6334468"/>
                <a:gd name="connsiteY202" fmla="*/ 878206 h 4464334"/>
                <a:gd name="connsiteX203" fmla="*/ 2646370 w 6334468"/>
                <a:gd name="connsiteY203" fmla="*/ 870268 h 4464334"/>
                <a:gd name="connsiteX204" fmla="*/ 2611445 w 6334468"/>
                <a:gd name="connsiteY204" fmla="*/ 828199 h 4464334"/>
                <a:gd name="connsiteX205" fmla="*/ 2564614 w 6334468"/>
                <a:gd name="connsiteY205" fmla="*/ 821055 h 4464334"/>
                <a:gd name="connsiteX206" fmla="*/ 2492382 w 6334468"/>
                <a:gd name="connsiteY206" fmla="*/ 770256 h 4464334"/>
                <a:gd name="connsiteX207" fmla="*/ 2422533 w 6334468"/>
                <a:gd name="connsiteY207" fmla="*/ 713105 h 4464334"/>
                <a:gd name="connsiteX208" fmla="*/ 2378082 w 6334468"/>
                <a:gd name="connsiteY208" fmla="*/ 679767 h 4464334"/>
                <a:gd name="connsiteX209" fmla="*/ 2318552 w 6334468"/>
                <a:gd name="connsiteY209" fmla="*/ 675005 h 4464334"/>
                <a:gd name="connsiteX210" fmla="*/ 2267752 w 6334468"/>
                <a:gd name="connsiteY210" fmla="*/ 617062 h 4464334"/>
                <a:gd name="connsiteX211" fmla="*/ 2267751 w 6334468"/>
                <a:gd name="connsiteY211" fmla="*/ 535306 h 4464334"/>
                <a:gd name="connsiteX212" fmla="*/ 2239970 w 6334468"/>
                <a:gd name="connsiteY212" fmla="*/ 494824 h 4464334"/>
                <a:gd name="connsiteX213" fmla="*/ 2184767 w 6334468"/>
                <a:gd name="connsiteY213" fmla="*/ 490855 h 4464334"/>
                <a:gd name="connsiteX214" fmla="*/ 2118526 w 6334468"/>
                <a:gd name="connsiteY214" fmla="*/ 463868 h 4464334"/>
                <a:gd name="connsiteX215" fmla="*/ 2100271 w 6334468"/>
                <a:gd name="connsiteY215" fmla="*/ 415449 h 4464334"/>
                <a:gd name="connsiteX216" fmla="*/ 2070108 w 6334468"/>
                <a:gd name="connsiteY216" fmla="*/ 374174 h 4464334"/>
                <a:gd name="connsiteX217" fmla="*/ 2055026 w 6334468"/>
                <a:gd name="connsiteY217" fmla="*/ 271780 h 4464334"/>
                <a:gd name="connsiteX218" fmla="*/ 2053797 w 6334468"/>
                <a:gd name="connsiteY218" fmla="*/ 226537 h 4464334"/>
                <a:gd name="connsiteX219" fmla="*/ 2058202 w 6334468"/>
                <a:gd name="connsiteY219" fmla="*/ 162242 h 4464334"/>
                <a:gd name="connsiteX220" fmla="*/ 2066139 w 6334468"/>
                <a:gd name="connsiteY220" fmla="*/ 131286 h 4464334"/>
                <a:gd name="connsiteX221" fmla="*/ 2075664 w 6334468"/>
                <a:gd name="connsiteY221" fmla="*/ 77312 h 4464334"/>
                <a:gd name="connsiteX222" fmla="*/ 2055026 w 6334468"/>
                <a:gd name="connsiteY222" fmla="*/ 46355 h 4464334"/>
                <a:gd name="connsiteX223" fmla="*/ 2010577 w 6334468"/>
                <a:gd name="connsiteY223" fmla="*/ 32862 h 4464334"/>
                <a:gd name="connsiteX224" fmla="*/ 1974064 w 6334468"/>
                <a:gd name="connsiteY224" fmla="*/ 1111 h 4464334"/>
                <a:gd name="connsiteX225" fmla="*/ 1840714 w 6334468"/>
                <a:gd name="connsiteY225" fmla="*/ 7462 h 4464334"/>
                <a:gd name="connsiteX226" fmla="*/ 1497021 w 6334468"/>
                <a:gd name="connsiteY226" fmla="*/ 9843 h 4464334"/>
                <a:gd name="connsiteX227" fmla="*/ 721526 w 6334468"/>
                <a:gd name="connsiteY227" fmla="*/ 11431 h 4464334"/>
                <a:gd name="connsiteX228" fmla="*/ 501657 w 6334468"/>
                <a:gd name="connsiteY228" fmla="*/ 10637 h 4464334"/>
                <a:gd name="connsiteX229" fmla="*/ 300839 w 6334468"/>
                <a:gd name="connsiteY229" fmla="*/ 3493 h 4464334"/>
                <a:gd name="connsiteX230" fmla="*/ 97639 w 6334468"/>
                <a:gd name="connsiteY230" fmla="*/ 8256 h 4464334"/>
                <a:gd name="connsiteX231" fmla="*/ 6358 w 6334468"/>
                <a:gd name="connsiteY231" fmla="*/ 26512 h 4464334"/>
                <a:gd name="connsiteX232" fmla="*/ 6358 w 6334468"/>
                <a:gd name="connsiteY232" fmla="*/ 167005 h 4464334"/>
                <a:gd name="connsiteX233" fmla="*/ 9532 w 6334468"/>
                <a:gd name="connsiteY23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691864 w 6334468"/>
                <a:gd name="connsiteY160" fmla="*/ 1428274 h 4464334"/>
                <a:gd name="connsiteX161" fmla="*/ 4568039 w 6334468"/>
                <a:gd name="connsiteY161" fmla="*/ 1418749 h 4464334"/>
                <a:gd name="connsiteX162" fmla="*/ 4488664 w 6334468"/>
                <a:gd name="connsiteY162" fmla="*/ 1393349 h 4464334"/>
                <a:gd name="connsiteX163" fmla="*/ 4418814 w 6334468"/>
                <a:gd name="connsiteY163" fmla="*/ 1402874 h 4464334"/>
                <a:gd name="connsiteX164" fmla="*/ 4314039 w 6334468"/>
                <a:gd name="connsiteY164" fmla="*/ 1336199 h 4464334"/>
                <a:gd name="connsiteX165" fmla="*/ 4237839 w 6334468"/>
                <a:gd name="connsiteY165" fmla="*/ 1352074 h 4464334"/>
                <a:gd name="connsiteX166" fmla="*/ 4133064 w 6334468"/>
                <a:gd name="connsiteY166" fmla="*/ 1294924 h 4464334"/>
                <a:gd name="connsiteX167" fmla="*/ 4047339 w 6334468"/>
                <a:gd name="connsiteY167" fmla="*/ 1237774 h 4464334"/>
                <a:gd name="connsiteX168" fmla="*/ 3990189 w 6334468"/>
                <a:gd name="connsiteY168" fmla="*/ 1171099 h 4464334"/>
                <a:gd name="connsiteX169" fmla="*/ 3840964 w 6334468"/>
                <a:gd name="connsiteY169" fmla="*/ 1215549 h 4464334"/>
                <a:gd name="connsiteX170" fmla="*/ 3734961 w 6334468"/>
                <a:gd name="connsiteY170" fmla="*/ 1193324 h 4464334"/>
                <a:gd name="connsiteX171" fmla="*/ 3691739 w 6334468"/>
                <a:gd name="connsiteY171" fmla="*/ 1190149 h 4464334"/>
                <a:gd name="connsiteX172" fmla="*/ 3615539 w 6334468"/>
                <a:gd name="connsiteY172" fmla="*/ 1183799 h 4464334"/>
                <a:gd name="connsiteX173" fmla="*/ 3580179 w 6334468"/>
                <a:gd name="connsiteY173" fmla="*/ 1176655 h 4464334"/>
                <a:gd name="connsiteX174" fmla="*/ 3536164 w 6334468"/>
                <a:gd name="connsiteY174" fmla="*/ 1206024 h 4464334"/>
                <a:gd name="connsiteX175" fmla="*/ 3496835 w 6334468"/>
                <a:gd name="connsiteY175" fmla="*/ 1229043 h 4464334"/>
                <a:gd name="connsiteX176" fmla="*/ 3450439 w 6334468"/>
                <a:gd name="connsiteY176" fmla="*/ 1333024 h 4464334"/>
                <a:gd name="connsiteX177" fmla="*/ 3475404 w 6334468"/>
                <a:gd name="connsiteY177" fmla="*/ 1388587 h 4464334"/>
                <a:gd name="connsiteX178" fmla="*/ 3485726 w 6334468"/>
                <a:gd name="connsiteY178" fmla="*/ 1440182 h 4464334"/>
                <a:gd name="connsiteX179" fmla="*/ 3428214 w 6334468"/>
                <a:gd name="connsiteY179" fmla="*/ 1434624 h 4464334"/>
                <a:gd name="connsiteX180" fmla="*/ 3370629 w 6334468"/>
                <a:gd name="connsiteY180" fmla="*/ 1462405 h 4464334"/>
                <a:gd name="connsiteX181" fmla="*/ 3320264 w 6334468"/>
                <a:gd name="connsiteY181" fmla="*/ 1491774 h 4464334"/>
                <a:gd name="connsiteX182" fmla="*/ 3280142 w 6334468"/>
                <a:gd name="connsiteY182" fmla="*/ 1488599 h 4464334"/>
                <a:gd name="connsiteX183" fmla="*/ 3244064 w 6334468"/>
                <a:gd name="connsiteY183" fmla="*/ 1450499 h 4464334"/>
                <a:gd name="connsiteX184" fmla="*/ 3190882 w 6334468"/>
                <a:gd name="connsiteY184" fmla="*/ 1420337 h 4464334"/>
                <a:gd name="connsiteX185" fmla="*/ 3146432 w 6334468"/>
                <a:gd name="connsiteY185" fmla="*/ 1386999 h 4464334"/>
                <a:gd name="connsiteX186" fmla="*/ 3113889 w 6334468"/>
                <a:gd name="connsiteY186" fmla="*/ 1367949 h 4464334"/>
                <a:gd name="connsiteX187" fmla="*/ 3091664 w 6334468"/>
                <a:gd name="connsiteY187" fmla="*/ 1342549 h 4464334"/>
                <a:gd name="connsiteX188" fmla="*/ 3056739 w 6334468"/>
                <a:gd name="connsiteY188" fmla="*/ 1323499 h 4464334"/>
                <a:gd name="connsiteX189" fmla="*/ 3021814 w 6334468"/>
                <a:gd name="connsiteY189" fmla="*/ 1283812 h 4464334"/>
                <a:gd name="connsiteX190" fmla="*/ 3005939 w 6334468"/>
                <a:gd name="connsiteY190" fmla="*/ 1250474 h 4464334"/>
                <a:gd name="connsiteX191" fmla="*/ 2980539 w 6334468"/>
                <a:gd name="connsiteY191" fmla="*/ 1199674 h 4464334"/>
                <a:gd name="connsiteX192" fmla="*/ 2969426 w 6334468"/>
                <a:gd name="connsiteY192" fmla="*/ 1163955 h 4464334"/>
                <a:gd name="connsiteX193" fmla="*/ 2974189 w 6334468"/>
                <a:gd name="connsiteY193" fmla="*/ 1142524 h 4464334"/>
                <a:gd name="connsiteX194" fmla="*/ 2948789 w 6334468"/>
                <a:gd name="connsiteY194" fmla="*/ 1123474 h 4464334"/>
                <a:gd name="connsiteX195" fmla="*/ 2917832 w 6334468"/>
                <a:gd name="connsiteY195" fmla="*/ 1098074 h 4464334"/>
                <a:gd name="connsiteX196" fmla="*/ 2878939 w 6334468"/>
                <a:gd name="connsiteY196" fmla="*/ 1078231 h 4464334"/>
                <a:gd name="connsiteX197" fmla="*/ 2824964 w 6334468"/>
                <a:gd name="connsiteY197" fmla="*/ 1031399 h 4464334"/>
                <a:gd name="connsiteX198" fmla="*/ 2786864 w 6334468"/>
                <a:gd name="connsiteY198" fmla="*/ 1015524 h 4464334"/>
                <a:gd name="connsiteX199" fmla="*/ 2748764 w 6334468"/>
                <a:gd name="connsiteY199" fmla="*/ 980599 h 4464334"/>
                <a:gd name="connsiteX200" fmla="*/ 2733683 w 6334468"/>
                <a:gd name="connsiteY200" fmla="*/ 944881 h 4464334"/>
                <a:gd name="connsiteX201" fmla="*/ 2710664 w 6334468"/>
                <a:gd name="connsiteY201" fmla="*/ 916305 h 4464334"/>
                <a:gd name="connsiteX202" fmla="*/ 2679708 w 6334468"/>
                <a:gd name="connsiteY202" fmla="*/ 878206 h 4464334"/>
                <a:gd name="connsiteX203" fmla="*/ 2646370 w 6334468"/>
                <a:gd name="connsiteY203" fmla="*/ 870268 h 4464334"/>
                <a:gd name="connsiteX204" fmla="*/ 2611445 w 6334468"/>
                <a:gd name="connsiteY204" fmla="*/ 828199 h 4464334"/>
                <a:gd name="connsiteX205" fmla="*/ 2564614 w 6334468"/>
                <a:gd name="connsiteY205" fmla="*/ 821055 h 4464334"/>
                <a:gd name="connsiteX206" fmla="*/ 2492382 w 6334468"/>
                <a:gd name="connsiteY206" fmla="*/ 770256 h 4464334"/>
                <a:gd name="connsiteX207" fmla="*/ 2422533 w 6334468"/>
                <a:gd name="connsiteY207" fmla="*/ 713105 h 4464334"/>
                <a:gd name="connsiteX208" fmla="*/ 2378082 w 6334468"/>
                <a:gd name="connsiteY208" fmla="*/ 679767 h 4464334"/>
                <a:gd name="connsiteX209" fmla="*/ 2318552 w 6334468"/>
                <a:gd name="connsiteY209" fmla="*/ 675005 h 4464334"/>
                <a:gd name="connsiteX210" fmla="*/ 2267752 w 6334468"/>
                <a:gd name="connsiteY210" fmla="*/ 617062 h 4464334"/>
                <a:gd name="connsiteX211" fmla="*/ 2267751 w 6334468"/>
                <a:gd name="connsiteY211" fmla="*/ 535306 h 4464334"/>
                <a:gd name="connsiteX212" fmla="*/ 2239970 w 6334468"/>
                <a:gd name="connsiteY212" fmla="*/ 494824 h 4464334"/>
                <a:gd name="connsiteX213" fmla="*/ 2184767 w 6334468"/>
                <a:gd name="connsiteY213" fmla="*/ 490855 h 4464334"/>
                <a:gd name="connsiteX214" fmla="*/ 2118526 w 6334468"/>
                <a:gd name="connsiteY214" fmla="*/ 463868 h 4464334"/>
                <a:gd name="connsiteX215" fmla="*/ 2100271 w 6334468"/>
                <a:gd name="connsiteY215" fmla="*/ 415449 h 4464334"/>
                <a:gd name="connsiteX216" fmla="*/ 2070108 w 6334468"/>
                <a:gd name="connsiteY216" fmla="*/ 374174 h 4464334"/>
                <a:gd name="connsiteX217" fmla="*/ 2055026 w 6334468"/>
                <a:gd name="connsiteY217" fmla="*/ 271780 h 4464334"/>
                <a:gd name="connsiteX218" fmla="*/ 2053797 w 6334468"/>
                <a:gd name="connsiteY218" fmla="*/ 226537 h 4464334"/>
                <a:gd name="connsiteX219" fmla="*/ 2058202 w 6334468"/>
                <a:gd name="connsiteY219" fmla="*/ 162242 h 4464334"/>
                <a:gd name="connsiteX220" fmla="*/ 2066139 w 6334468"/>
                <a:gd name="connsiteY220" fmla="*/ 131286 h 4464334"/>
                <a:gd name="connsiteX221" fmla="*/ 2075664 w 6334468"/>
                <a:gd name="connsiteY221" fmla="*/ 77312 h 4464334"/>
                <a:gd name="connsiteX222" fmla="*/ 2055026 w 6334468"/>
                <a:gd name="connsiteY222" fmla="*/ 46355 h 4464334"/>
                <a:gd name="connsiteX223" fmla="*/ 2010577 w 6334468"/>
                <a:gd name="connsiteY223" fmla="*/ 32862 h 4464334"/>
                <a:gd name="connsiteX224" fmla="*/ 1974064 w 6334468"/>
                <a:gd name="connsiteY224" fmla="*/ 1111 h 4464334"/>
                <a:gd name="connsiteX225" fmla="*/ 1840714 w 6334468"/>
                <a:gd name="connsiteY225" fmla="*/ 7462 h 4464334"/>
                <a:gd name="connsiteX226" fmla="*/ 1497021 w 6334468"/>
                <a:gd name="connsiteY226" fmla="*/ 9843 h 4464334"/>
                <a:gd name="connsiteX227" fmla="*/ 721526 w 6334468"/>
                <a:gd name="connsiteY227" fmla="*/ 11431 h 4464334"/>
                <a:gd name="connsiteX228" fmla="*/ 501657 w 6334468"/>
                <a:gd name="connsiteY228" fmla="*/ 10637 h 4464334"/>
                <a:gd name="connsiteX229" fmla="*/ 300839 w 6334468"/>
                <a:gd name="connsiteY229" fmla="*/ 3493 h 4464334"/>
                <a:gd name="connsiteX230" fmla="*/ 97639 w 6334468"/>
                <a:gd name="connsiteY230" fmla="*/ 8256 h 4464334"/>
                <a:gd name="connsiteX231" fmla="*/ 6358 w 6334468"/>
                <a:gd name="connsiteY231" fmla="*/ 26512 h 4464334"/>
                <a:gd name="connsiteX232" fmla="*/ 6358 w 6334468"/>
                <a:gd name="connsiteY232" fmla="*/ 167005 h 4464334"/>
                <a:gd name="connsiteX233" fmla="*/ 9532 w 6334468"/>
                <a:gd name="connsiteY23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739848 w 6334468"/>
                <a:gd name="connsiteY160" fmla="*/ 1398112 h 4464334"/>
                <a:gd name="connsiteX161" fmla="*/ 4691864 w 6334468"/>
                <a:gd name="connsiteY161" fmla="*/ 1428274 h 4464334"/>
                <a:gd name="connsiteX162" fmla="*/ 4568039 w 6334468"/>
                <a:gd name="connsiteY162" fmla="*/ 1418749 h 4464334"/>
                <a:gd name="connsiteX163" fmla="*/ 4488664 w 6334468"/>
                <a:gd name="connsiteY163" fmla="*/ 1393349 h 4464334"/>
                <a:gd name="connsiteX164" fmla="*/ 4418814 w 6334468"/>
                <a:gd name="connsiteY164" fmla="*/ 1402874 h 4464334"/>
                <a:gd name="connsiteX165" fmla="*/ 4314039 w 6334468"/>
                <a:gd name="connsiteY165" fmla="*/ 1336199 h 4464334"/>
                <a:gd name="connsiteX166" fmla="*/ 4237839 w 6334468"/>
                <a:gd name="connsiteY166" fmla="*/ 1352074 h 4464334"/>
                <a:gd name="connsiteX167" fmla="*/ 4133064 w 6334468"/>
                <a:gd name="connsiteY167" fmla="*/ 1294924 h 4464334"/>
                <a:gd name="connsiteX168" fmla="*/ 4047339 w 6334468"/>
                <a:gd name="connsiteY168" fmla="*/ 1237774 h 4464334"/>
                <a:gd name="connsiteX169" fmla="*/ 3990189 w 6334468"/>
                <a:gd name="connsiteY169" fmla="*/ 1171099 h 4464334"/>
                <a:gd name="connsiteX170" fmla="*/ 3840964 w 6334468"/>
                <a:gd name="connsiteY170" fmla="*/ 1215549 h 4464334"/>
                <a:gd name="connsiteX171" fmla="*/ 3734961 w 6334468"/>
                <a:gd name="connsiteY171" fmla="*/ 1193324 h 4464334"/>
                <a:gd name="connsiteX172" fmla="*/ 3691739 w 6334468"/>
                <a:gd name="connsiteY172" fmla="*/ 1190149 h 4464334"/>
                <a:gd name="connsiteX173" fmla="*/ 3615539 w 6334468"/>
                <a:gd name="connsiteY173" fmla="*/ 1183799 h 4464334"/>
                <a:gd name="connsiteX174" fmla="*/ 3580179 w 6334468"/>
                <a:gd name="connsiteY174" fmla="*/ 1176655 h 4464334"/>
                <a:gd name="connsiteX175" fmla="*/ 3536164 w 6334468"/>
                <a:gd name="connsiteY175" fmla="*/ 1206024 h 4464334"/>
                <a:gd name="connsiteX176" fmla="*/ 3496835 w 6334468"/>
                <a:gd name="connsiteY176" fmla="*/ 1229043 h 4464334"/>
                <a:gd name="connsiteX177" fmla="*/ 3450439 w 6334468"/>
                <a:gd name="connsiteY177" fmla="*/ 1333024 h 4464334"/>
                <a:gd name="connsiteX178" fmla="*/ 3475404 w 6334468"/>
                <a:gd name="connsiteY178" fmla="*/ 1388587 h 4464334"/>
                <a:gd name="connsiteX179" fmla="*/ 3485726 w 6334468"/>
                <a:gd name="connsiteY179" fmla="*/ 1440182 h 4464334"/>
                <a:gd name="connsiteX180" fmla="*/ 3428214 w 6334468"/>
                <a:gd name="connsiteY180" fmla="*/ 1434624 h 4464334"/>
                <a:gd name="connsiteX181" fmla="*/ 3370629 w 6334468"/>
                <a:gd name="connsiteY181" fmla="*/ 1462405 h 4464334"/>
                <a:gd name="connsiteX182" fmla="*/ 3320264 w 6334468"/>
                <a:gd name="connsiteY182" fmla="*/ 1491774 h 4464334"/>
                <a:gd name="connsiteX183" fmla="*/ 3280142 w 6334468"/>
                <a:gd name="connsiteY183" fmla="*/ 1488599 h 4464334"/>
                <a:gd name="connsiteX184" fmla="*/ 3244064 w 6334468"/>
                <a:gd name="connsiteY184" fmla="*/ 1450499 h 4464334"/>
                <a:gd name="connsiteX185" fmla="*/ 3190882 w 6334468"/>
                <a:gd name="connsiteY185" fmla="*/ 1420337 h 4464334"/>
                <a:gd name="connsiteX186" fmla="*/ 3146432 w 6334468"/>
                <a:gd name="connsiteY186" fmla="*/ 1386999 h 4464334"/>
                <a:gd name="connsiteX187" fmla="*/ 3113889 w 6334468"/>
                <a:gd name="connsiteY187" fmla="*/ 1367949 h 4464334"/>
                <a:gd name="connsiteX188" fmla="*/ 3091664 w 6334468"/>
                <a:gd name="connsiteY188" fmla="*/ 1342549 h 4464334"/>
                <a:gd name="connsiteX189" fmla="*/ 3056739 w 6334468"/>
                <a:gd name="connsiteY189" fmla="*/ 1323499 h 4464334"/>
                <a:gd name="connsiteX190" fmla="*/ 3021814 w 6334468"/>
                <a:gd name="connsiteY190" fmla="*/ 1283812 h 4464334"/>
                <a:gd name="connsiteX191" fmla="*/ 3005939 w 6334468"/>
                <a:gd name="connsiteY191" fmla="*/ 1250474 h 4464334"/>
                <a:gd name="connsiteX192" fmla="*/ 2980539 w 6334468"/>
                <a:gd name="connsiteY192" fmla="*/ 1199674 h 4464334"/>
                <a:gd name="connsiteX193" fmla="*/ 2969426 w 6334468"/>
                <a:gd name="connsiteY193" fmla="*/ 1163955 h 4464334"/>
                <a:gd name="connsiteX194" fmla="*/ 2974189 w 6334468"/>
                <a:gd name="connsiteY194" fmla="*/ 1142524 h 4464334"/>
                <a:gd name="connsiteX195" fmla="*/ 2948789 w 6334468"/>
                <a:gd name="connsiteY195" fmla="*/ 1123474 h 4464334"/>
                <a:gd name="connsiteX196" fmla="*/ 2917832 w 6334468"/>
                <a:gd name="connsiteY196" fmla="*/ 1098074 h 4464334"/>
                <a:gd name="connsiteX197" fmla="*/ 2878939 w 6334468"/>
                <a:gd name="connsiteY197" fmla="*/ 1078231 h 4464334"/>
                <a:gd name="connsiteX198" fmla="*/ 2824964 w 6334468"/>
                <a:gd name="connsiteY198" fmla="*/ 1031399 h 4464334"/>
                <a:gd name="connsiteX199" fmla="*/ 2786864 w 6334468"/>
                <a:gd name="connsiteY199" fmla="*/ 1015524 h 4464334"/>
                <a:gd name="connsiteX200" fmla="*/ 2748764 w 6334468"/>
                <a:gd name="connsiteY200" fmla="*/ 980599 h 4464334"/>
                <a:gd name="connsiteX201" fmla="*/ 2733683 w 6334468"/>
                <a:gd name="connsiteY201" fmla="*/ 944881 h 4464334"/>
                <a:gd name="connsiteX202" fmla="*/ 2710664 w 6334468"/>
                <a:gd name="connsiteY202" fmla="*/ 916305 h 4464334"/>
                <a:gd name="connsiteX203" fmla="*/ 2679708 w 6334468"/>
                <a:gd name="connsiteY203" fmla="*/ 878206 h 4464334"/>
                <a:gd name="connsiteX204" fmla="*/ 2646370 w 6334468"/>
                <a:gd name="connsiteY204" fmla="*/ 870268 h 4464334"/>
                <a:gd name="connsiteX205" fmla="*/ 2611445 w 6334468"/>
                <a:gd name="connsiteY205" fmla="*/ 828199 h 4464334"/>
                <a:gd name="connsiteX206" fmla="*/ 2564614 w 6334468"/>
                <a:gd name="connsiteY206" fmla="*/ 821055 h 4464334"/>
                <a:gd name="connsiteX207" fmla="*/ 2492382 w 6334468"/>
                <a:gd name="connsiteY207" fmla="*/ 770256 h 4464334"/>
                <a:gd name="connsiteX208" fmla="*/ 2422533 w 6334468"/>
                <a:gd name="connsiteY208" fmla="*/ 713105 h 4464334"/>
                <a:gd name="connsiteX209" fmla="*/ 2378082 w 6334468"/>
                <a:gd name="connsiteY209" fmla="*/ 679767 h 4464334"/>
                <a:gd name="connsiteX210" fmla="*/ 2318552 w 6334468"/>
                <a:gd name="connsiteY210" fmla="*/ 675005 h 4464334"/>
                <a:gd name="connsiteX211" fmla="*/ 2267752 w 6334468"/>
                <a:gd name="connsiteY211" fmla="*/ 617062 h 4464334"/>
                <a:gd name="connsiteX212" fmla="*/ 2267751 w 6334468"/>
                <a:gd name="connsiteY212" fmla="*/ 535306 h 4464334"/>
                <a:gd name="connsiteX213" fmla="*/ 2239970 w 6334468"/>
                <a:gd name="connsiteY213" fmla="*/ 494824 h 4464334"/>
                <a:gd name="connsiteX214" fmla="*/ 2184767 w 6334468"/>
                <a:gd name="connsiteY214" fmla="*/ 490855 h 4464334"/>
                <a:gd name="connsiteX215" fmla="*/ 2118526 w 6334468"/>
                <a:gd name="connsiteY215" fmla="*/ 463868 h 4464334"/>
                <a:gd name="connsiteX216" fmla="*/ 2100271 w 6334468"/>
                <a:gd name="connsiteY216" fmla="*/ 415449 h 4464334"/>
                <a:gd name="connsiteX217" fmla="*/ 2070108 w 6334468"/>
                <a:gd name="connsiteY217" fmla="*/ 374174 h 4464334"/>
                <a:gd name="connsiteX218" fmla="*/ 2055026 w 6334468"/>
                <a:gd name="connsiteY218" fmla="*/ 271780 h 4464334"/>
                <a:gd name="connsiteX219" fmla="*/ 2053797 w 6334468"/>
                <a:gd name="connsiteY219" fmla="*/ 226537 h 4464334"/>
                <a:gd name="connsiteX220" fmla="*/ 2058202 w 6334468"/>
                <a:gd name="connsiteY220" fmla="*/ 162242 h 4464334"/>
                <a:gd name="connsiteX221" fmla="*/ 2066139 w 6334468"/>
                <a:gd name="connsiteY221" fmla="*/ 131286 h 4464334"/>
                <a:gd name="connsiteX222" fmla="*/ 2075664 w 6334468"/>
                <a:gd name="connsiteY222" fmla="*/ 77312 h 4464334"/>
                <a:gd name="connsiteX223" fmla="*/ 2055026 w 6334468"/>
                <a:gd name="connsiteY223" fmla="*/ 46355 h 4464334"/>
                <a:gd name="connsiteX224" fmla="*/ 2010577 w 6334468"/>
                <a:gd name="connsiteY224" fmla="*/ 32862 h 4464334"/>
                <a:gd name="connsiteX225" fmla="*/ 1974064 w 6334468"/>
                <a:gd name="connsiteY225" fmla="*/ 1111 h 4464334"/>
                <a:gd name="connsiteX226" fmla="*/ 1840714 w 6334468"/>
                <a:gd name="connsiteY226" fmla="*/ 7462 h 4464334"/>
                <a:gd name="connsiteX227" fmla="*/ 1497021 w 6334468"/>
                <a:gd name="connsiteY227" fmla="*/ 9843 h 4464334"/>
                <a:gd name="connsiteX228" fmla="*/ 721526 w 6334468"/>
                <a:gd name="connsiteY228" fmla="*/ 11431 h 4464334"/>
                <a:gd name="connsiteX229" fmla="*/ 501657 w 6334468"/>
                <a:gd name="connsiteY229" fmla="*/ 10637 h 4464334"/>
                <a:gd name="connsiteX230" fmla="*/ 300839 w 6334468"/>
                <a:gd name="connsiteY230" fmla="*/ 3493 h 4464334"/>
                <a:gd name="connsiteX231" fmla="*/ 97639 w 6334468"/>
                <a:gd name="connsiteY231" fmla="*/ 8256 h 4464334"/>
                <a:gd name="connsiteX232" fmla="*/ 6358 w 6334468"/>
                <a:gd name="connsiteY232" fmla="*/ 26512 h 4464334"/>
                <a:gd name="connsiteX233" fmla="*/ 6358 w 6334468"/>
                <a:gd name="connsiteY233" fmla="*/ 167005 h 4464334"/>
                <a:gd name="connsiteX234" fmla="*/ 9532 w 6334468"/>
                <a:gd name="connsiteY234"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732704 w 6334468"/>
                <a:gd name="connsiteY160" fmla="*/ 1417162 h 4464334"/>
                <a:gd name="connsiteX161" fmla="*/ 4691864 w 6334468"/>
                <a:gd name="connsiteY161" fmla="*/ 1428274 h 4464334"/>
                <a:gd name="connsiteX162" fmla="*/ 4568039 w 6334468"/>
                <a:gd name="connsiteY162" fmla="*/ 1418749 h 4464334"/>
                <a:gd name="connsiteX163" fmla="*/ 4488664 w 6334468"/>
                <a:gd name="connsiteY163" fmla="*/ 1393349 h 4464334"/>
                <a:gd name="connsiteX164" fmla="*/ 4418814 w 6334468"/>
                <a:gd name="connsiteY164" fmla="*/ 1402874 h 4464334"/>
                <a:gd name="connsiteX165" fmla="*/ 4314039 w 6334468"/>
                <a:gd name="connsiteY165" fmla="*/ 1336199 h 4464334"/>
                <a:gd name="connsiteX166" fmla="*/ 4237839 w 6334468"/>
                <a:gd name="connsiteY166" fmla="*/ 1352074 h 4464334"/>
                <a:gd name="connsiteX167" fmla="*/ 4133064 w 6334468"/>
                <a:gd name="connsiteY167" fmla="*/ 1294924 h 4464334"/>
                <a:gd name="connsiteX168" fmla="*/ 4047339 w 6334468"/>
                <a:gd name="connsiteY168" fmla="*/ 1237774 h 4464334"/>
                <a:gd name="connsiteX169" fmla="*/ 3990189 w 6334468"/>
                <a:gd name="connsiteY169" fmla="*/ 1171099 h 4464334"/>
                <a:gd name="connsiteX170" fmla="*/ 3840964 w 6334468"/>
                <a:gd name="connsiteY170" fmla="*/ 1215549 h 4464334"/>
                <a:gd name="connsiteX171" fmla="*/ 3734961 w 6334468"/>
                <a:gd name="connsiteY171" fmla="*/ 1193324 h 4464334"/>
                <a:gd name="connsiteX172" fmla="*/ 3691739 w 6334468"/>
                <a:gd name="connsiteY172" fmla="*/ 1190149 h 4464334"/>
                <a:gd name="connsiteX173" fmla="*/ 3615539 w 6334468"/>
                <a:gd name="connsiteY173" fmla="*/ 1183799 h 4464334"/>
                <a:gd name="connsiteX174" fmla="*/ 3580179 w 6334468"/>
                <a:gd name="connsiteY174" fmla="*/ 1176655 h 4464334"/>
                <a:gd name="connsiteX175" fmla="*/ 3536164 w 6334468"/>
                <a:gd name="connsiteY175" fmla="*/ 1206024 h 4464334"/>
                <a:gd name="connsiteX176" fmla="*/ 3496835 w 6334468"/>
                <a:gd name="connsiteY176" fmla="*/ 1229043 h 4464334"/>
                <a:gd name="connsiteX177" fmla="*/ 3450439 w 6334468"/>
                <a:gd name="connsiteY177" fmla="*/ 1333024 h 4464334"/>
                <a:gd name="connsiteX178" fmla="*/ 3475404 w 6334468"/>
                <a:gd name="connsiteY178" fmla="*/ 1388587 h 4464334"/>
                <a:gd name="connsiteX179" fmla="*/ 3485726 w 6334468"/>
                <a:gd name="connsiteY179" fmla="*/ 1440182 h 4464334"/>
                <a:gd name="connsiteX180" fmla="*/ 3428214 w 6334468"/>
                <a:gd name="connsiteY180" fmla="*/ 1434624 h 4464334"/>
                <a:gd name="connsiteX181" fmla="*/ 3370629 w 6334468"/>
                <a:gd name="connsiteY181" fmla="*/ 1462405 h 4464334"/>
                <a:gd name="connsiteX182" fmla="*/ 3320264 w 6334468"/>
                <a:gd name="connsiteY182" fmla="*/ 1491774 h 4464334"/>
                <a:gd name="connsiteX183" fmla="*/ 3280142 w 6334468"/>
                <a:gd name="connsiteY183" fmla="*/ 1488599 h 4464334"/>
                <a:gd name="connsiteX184" fmla="*/ 3244064 w 6334468"/>
                <a:gd name="connsiteY184" fmla="*/ 1450499 h 4464334"/>
                <a:gd name="connsiteX185" fmla="*/ 3190882 w 6334468"/>
                <a:gd name="connsiteY185" fmla="*/ 1420337 h 4464334"/>
                <a:gd name="connsiteX186" fmla="*/ 3146432 w 6334468"/>
                <a:gd name="connsiteY186" fmla="*/ 1386999 h 4464334"/>
                <a:gd name="connsiteX187" fmla="*/ 3113889 w 6334468"/>
                <a:gd name="connsiteY187" fmla="*/ 1367949 h 4464334"/>
                <a:gd name="connsiteX188" fmla="*/ 3091664 w 6334468"/>
                <a:gd name="connsiteY188" fmla="*/ 1342549 h 4464334"/>
                <a:gd name="connsiteX189" fmla="*/ 3056739 w 6334468"/>
                <a:gd name="connsiteY189" fmla="*/ 1323499 h 4464334"/>
                <a:gd name="connsiteX190" fmla="*/ 3021814 w 6334468"/>
                <a:gd name="connsiteY190" fmla="*/ 1283812 h 4464334"/>
                <a:gd name="connsiteX191" fmla="*/ 3005939 w 6334468"/>
                <a:gd name="connsiteY191" fmla="*/ 1250474 h 4464334"/>
                <a:gd name="connsiteX192" fmla="*/ 2980539 w 6334468"/>
                <a:gd name="connsiteY192" fmla="*/ 1199674 h 4464334"/>
                <a:gd name="connsiteX193" fmla="*/ 2969426 w 6334468"/>
                <a:gd name="connsiteY193" fmla="*/ 1163955 h 4464334"/>
                <a:gd name="connsiteX194" fmla="*/ 2974189 w 6334468"/>
                <a:gd name="connsiteY194" fmla="*/ 1142524 h 4464334"/>
                <a:gd name="connsiteX195" fmla="*/ 2948789 w 6334468"/>
                <a:gd name="connsiteY195" fmla="*/ 1123474 h 4464334"/>
                <a:gd name="connsiteX196" fmla="*/ 2917832 w 6334468"/>
                <a:gd name="connsiteY196" fmla="*/ 1098074 h 4464334"/>
                <a:gd name="connsiteX197" fmla="*/ 2878939 w 6334468"/>
                <a:gd name="connsiteY197" fmla="*/ 1078231 h 4464334"/>
                <a:gd name="connsiteX198" fmla="*/ 2824964 w 6334468"/>
                <a:gd name="connsiteY198" fmla="*/ 1031399 h 4464334"/>
                <a:gd name="connsiteX199" fmla="*/ 2786864 w 6334468"/>
                <a:gd name="connsiteY199" fmla="*/ 1015524 h 4464334"/>
                <a:gd name="connsiteX200" fmla="*/ 2748764 w 6334468"/>
                <a:gd name="connsiteY200" fmla="*/ 980599 h 4464334"/>
                <a:gd name="connsiteX201" fmla="*/ 2733683 w 6334468"/>
                <a:gd name="connsiteY201" fmla="*/ 944881 h 4464334"/>
                <a:gd name="connsiteX202" fmla="*/ 2710664 w 6334468"/>
                <a:gd name="connsiteY202" fmla="*/ 916305 h 4464334"/>
                <a:gd name="connsiteX203" fmla="*/ 2679708 w 6334468"/>
                <a:gd name="connsiteY203" fmla="*/ 878206 h 4464334"/>
                <a:gd name="connsiteX204" fmla="*/ 2646370 w 6334468"/>
                <a:gd name="connsiteY204" fmla="*/ 870268 h 4464334"/>
                <a:gd name="connsiteX205" fmla="*/ 2611445 w 6334468"/>
                <a:gd name="connsiteY205" fmla="*/ 828199 h 4464334"/>
                <a:gd name="connsiteX206" fmla="*/ 2564614 w 6334468"/>
                <a:gd name="connsiteY206" fmla="*/ 821055 h 4464334"/>
                <a:gd name="connsiteX207" fmla="*/ 2492382 w 6334468"/>
                <a:gd name="connsiteY207" fmla="*/ 770256 h 4464334"/>
                <a:gd name="connsiteX208" fmla="*/ 2422533 w 6334468"/>
                <a:gd name="connsiteY208" fmla="*/ 713105 h 4464334"/>
                <a:gd name="connsiteX209" fmla="*/ 2378082 w 6334468"/>
                <a:gd name="connsiteY209" fmla="*/ 679767 h 4464334"/>
                <a:gd name="connsiteX210" fmla="*/ 2318552 w 6334468"/>
                <a:gd name="connsiteY210" fmla="*/ 675005 h 4464334"/>
                <a:gd name="connsiteX211" fmla="*/ 2267752 w 6334468"/>
                <a:gd name="connsiteY211" fmla="*/ 617062 h 4464334"/>
                <a:gd name="connsiteX212" fmla="*/ 2267751 w 6334468"/>
                <a:gd name="connsiteY212" fmla="*/ 535306 h 4464334"/>
                <a:gd name="connsiteX213" fmla="*/ 2239970 w 6334468"/>
                <a:gd name="connsiteY213" fmla="*/ 494824 h 4464334"/>
                <a:gd name="connsiteX214" fmla="*/ 2184767 w 6334468"/>
                <a:gd name="connsiteY214" fmla="*/ 490855 h 4464334"/>
                <a:gd name="connsiteX215" fmla="*/ 2118526 w 6334468"/>
                <a:gd name="connsiteY215" fmla="*/ 463868 h 4464334"/>
                <a:gd name="connsiteX216" fmla="*/ 2100271 w 6334468"/>
                <a:gd name="connsiteY216" fmla="*/ 415449 h 4464334"/>
                <a:gd name="connsiteX217" fmla="*/ 2070108 w 6334468"/>
                <a:gd name="connsiteY217" fmla="*/ 374174 h 4464334"/>
                <a:gd name="connsiteX218" fmla="*/ 2055026 w 6334468"/>
                <a:gd name="connsiteY218" fmla="*/ 271780 h 4464334"/>
                <a:gd name="connsiteX219" fmla="*/ 2053797 w 6334468"/>
                <a:gd name="connsiteY219" fmla="*/ 226537 h 4464334"/>
                <a:gd name="connsiteX220" fmla="*/ 2058202 w 6334468"/>
                <a:gd name="connsiteY220" fmla="*/ 162242 h 4464334"/>
                <a:gd name="connsiteX221" fmla="*/ 2066139 w 6334468"/>
                <a:gd name="connsiteY221" fmla="*/ 131286 h 4464334"/>
                <a:gd name="connsiteX222" fmla="*/ 2075664 w 6334468"/>
                <a:gd name="connsiteY222" fmla="*/ 77312 h 4464334"/>
                <a:gd name="connsiteX223" fmla="*/ 2055026 w 6334468"/>
                <a:gd name="connsiteY223" fmla="*/ 46355 h 4464334"/>
                <a:gd name="connsiteX224" fmla="*/ 2010577 w 6334468"/>
                <a:gd name="connsiteY224" fmla="*/ 32862 h 4464334"/>
                <a:gd name="connsiteX225" fmla="*/ 1974064 w 6334468"/>
                <a:gd name="connsiteY225" fmla="*/ 1111 h 4464334"/>
                <a:gd name="connsiteX226" fmla="*/ 1840714 w 6334468"/>
                <a:gd name="connsiteY226" fmla="*/ 7462 h 4464334"/>
                <a:gd name="connsiteX227" fmla="*/ 1497021 w 6334468"/>
                <a:gd name="connsiteY227" fmla="*/ 9843 h 4464334"/>
                <a:gd name="connsiteX228" fmla="*/ 721526 w 6334468"/>
                <a:gd name="connsiteY228" fmla="*/ 11431 h 4464334"/>
                <a:gd name="connsiteX229" fmla="*/ 501657 w 6334468"/>
                <a:gd name="connsiteY229" fmla="*/ 10637 h 4464334"/>
                <a:gd name="connsiteX230" fmla="*/ 300839 w 6334468"/>
                <a:gd name="connsiteY230" fmla="*/ 3493 h 4464334"/>
                <a:gd name="connsiteX231" fmla="*/ 97639 w 6334468"/>
                <a:gd name="connsiteY231" fmla="*/ 8256 h 4464334"/>
                <a:gd name="connsiteX232" fmla="*/ 6358 w 6334468"/>
                <a:gd name="connsiteY232" fmla="*/ 26512 h 4464334"/>
                <a:gd name="connsiteX233" fmla="*/ 6358 w 6334468"/>
                <a:gd name="connsiteY233" fmla="*/ 167005 h 4464334"/>
                <a:gd name="connsiteX234" fmla="*/ 9532 w 6334468"/>
                <a:gd name="connsiteY234"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732704 w 6334468"/>
                <a:gd name="connsiteY160" fmla="*/ 1417162 h 4464334"/>
                <a:gd name="connsiteX161" fmla="*/ 4691864 w 6334468"/>
                <a:gd name="connsiteY161" fmla="*/ 1428274 h 4464334"/>
                <a:gd name="connsiteX162" fmla="*/ 4613642 w 6334468"/>
                <a:gd name="connsiteY162" fmla="*/ 1419543 h 4464334"/>
                <a:gd name="connsiteX163" fmla="*/ 4568039 w 6334468"/>
                <a:gd name="connsiteY163" fmla="*/ 1418749 h 4464334"/>
                <a:gd name="connsiteX164" fmla="*/ 4488664 w 6334468"/>
                <a:gd name="connsiteY164" fmla="*/ 1393349 h 4464334"/>
                <a:gd name="connsiteX165" fmla="*/ 4418814 w 6334468"/>
                <a:gd name="connsiteY165" fmla="*/ 1402874 h 4464334"/>
                <a:gd name="connsiteX166" fmla="*/ 4314039 w 6334468"/>
                <a:gd name="connsiteY166" fmla="*/ 1336199 h 4464334"/>
                <a:gd name="connsiteX167" fmla="*/ 4237839 w 6334468"/>
                <a:gd name="connsiteY167" fmla="*/ 1352074 h 4464334"/>
                <a:gd name="connsiteX168" fmla="*/ 4133064 w 6334468"/>
                <a:gd name="connsiteY168" fmla="*/ 1294924 h 4464334"/>
                <a:gd name="connsiteX169" fmla="*/ 4047339 w 6334468"/>
                <a:gd name="connsiteY169" fmla="*/ 1237774 h 4464334"/>
                <a:gd name="connsiteX170" fmla="*/ 3990189 w 6334468"/>
                <a:gd name="connsiteY170" fmla="*/ 1171099 h 4464334"/>
                <a:gd name="connsiteX171" fmla="*/ 3840964 w 6334468"/>
                <a:gd name="connsiteY171" fmla="*/ 1215549 h 4464334"/>
                <a:gd name="connsiteX172" fmla="*/ 3734961 w 6334468"/>
                <a:gd name="connsiteY172" fmla="*/ 1193324 h 4464334"/>
                <a:gd name="connsiteX173" fmla="*/ 3691739 w 6334468"/>
                <a:gd name="connsiteY173" fmla="*/ 1190149 h 4464334"/>
                <a:gd name="connsiteX174" fmla="*/ 3615539 w 6334468"/>
                <a:gd name="connsiteY174" fmla="*/ 1183799 h 4464334"/>
                <a:gd name="connsiteX175" fmla="*/ 3580179 w 6334468"/>
                <a:gd name="connsiteY175" fmla="*/ 1176655 h 4464334"/>
                <a:gd name="connsiteX176" fmla="*/ 3536164 w 6334468"/>
                <a:gd name="connsiteY176" fmla="*/ 1206024 h 4464334"/>
                <a:gd name="connsiteX177" fmla="*/ 3496835 w 6334468"/>
                <a:gd name="connsiteY177" fmla="*/ 1229043 h 4464334"/>
                <a:gd name="connsiteX178" fmla="*/ 3450439 w 6334468"/>
                <a:gd name="connsiteY178" fmla="*/ 1333024 h 4464334"/>
                <a:gd name="connsiteX179" fmla="*/ 3475404 w 6334468"/>
                <a:gd name="connsiteY179" fmla="*/ 1388587 h 4464334"/>
                <a:gd name="connsiteX180" fmla="*/ 3485726 w 6334468"/>
                <a:gd name="connsiteY180" fmla="*/ 1440182 h 4464334"/>
                <a:gd name="connsiteX181" fmla="*/ 3428214 w 6334468"/>
                <a:gd name="connsiteY181" fmla="*/ 1434624 h 4464334"/>
                <a:gd name="connsiteX182" fmla="*/ 3370629 w 6334468"/>
                <a:gd name="connsiteY182" fmla="*/ 1462405 h 4464334"/>
                <a:gd name="connsiteX183" fmla="*/ 3320264 w 6334468"/>
                <a:gd name="connsiteY183" fmla="*/ 1491774 h 4464334"/>
                <a:gd name="connsiteX184" fmla="*/ 3280142 w 6334468"/>
                <a:gd name="connsiteY184" fmla="*/ 1488599 h 4464334"/>
                <a:gd name="connsiteX185" fmla="*/ 3244064 w 6334468"/>
                <a:gd name="connsiteY185" fmla="*/ 1450499 h 4464334"/>
                <a:gd name="connsiteX186" fmla="*/ 3190882 w 6334468"/>
                <a:gd name="connsiteY186" fmla="*/ 1420337 h 4464334"/>
                <a:gd name="connsiteX187" fmla="*/ 3146432 w 6334468"/>
                <a:gd name="connsiteY187" fmla="*/ 1386999 h 4464334"/>
                <a:gd name="connsiteX188" fmla="*/ 3113889 w 6334468"/>
                <a:gd name="connsiteY188" fmla="*/ 1367949 h 4464334"/>
                <a:gd name="connsiteX189" fmla="*/ 3091664 w 6334468"/>
                <a:gd name="connsiteY189" fmla="*/ 1342549 h 4464334"/>
                <a:gd name="connsiteX190" fmla="*/ 3056739 w 6334468"/>
                <a:gd name="connsiteY190" fmla="*/ 1323499 h 4464334"/>
                <a:gd name="connsiteX191" fmla="*/ 3021814 w 6334468"/>
                <a:gd name="connsiteY191" fmla="*/ 1283812 h 4464334"/>
                <a:gd name="connsiteX192" fmla="*/ 3005939 w 6334468"/>
                <a:gd name="connsiteY192" fmla="*/ 1250474 h 4464334"/>
                <a:gd name="connsiteX193" fmla="*/ 2980539 w 6334468"/>
                <a:gd name="connsiteY193" fmla="*/ 1199674 h 4464334"/>
                <a:gd name="connsiteX194" fmla="*/ 2969426 w 6334468"/>
                <a:gd name="connsiteY194" fmla="*/ 1163955 h 4464334"/>
                <a:gd name="connsiteX195" fmla="*/ 2974189 w 6334468"/>
                <a:gd name="connsiteY195" fmla="*/ 1142524 h 4464334"/>
                <a:gd name="connsiteX196" fmla="*/ 2948789 w 6334468"/>
                <a:gd name="connsiteY196" fmla="*/ 1123474 h 4464334"/>
                <a:gd name="connsiteX197" fmla="*/ 2917832 w 6334468"/>
                <a:gd name="connsiteY197" fmla="*/ 1098074 h 4464334"/>
                <a:gd name="connsiteX198" fmla="*/ 2878939 w 6334468"/>
                <a:gd name="connsiteY198" fmla="*/ 1078231 h 4464334"/>
                <a:gd name="connsiteX199" fmla="*/ 2824964 w 6334468"/>
                <a:gd name="connsiteY199" fmla="*/ 1031399 h 4464334"/>
                <a:gd name="connsiteX200" fmla="*/ 2786864 w 6334468"/>
                <a:gd name="connsiteY200" fmla="*/ 1015524 h 4464334"/>
                <a:gd name="connsiteX201" fmla="*/ 2748764 w 6334468"/>
                <a:gd name="connsiteY201" fmla="*/ 980599 h 4464334"/>
                <a:gd name="connsiteX202" fmla="*/ 2733683 w 6334468"/>
                <a:gd name="connsiteY202" fmla="*/ 944881 h 4464334"/>
                <a:gd name="connsiteX203" fmla="*/ 2710664 w 6334468"/>
                <a:gd name="connsiteY203" fmla="*/ 916305 h 4464334"/>
                <a:gd name="connsiteX204" fmla="*/ 2679708 w 6334468"/>
                <a:gd name="connsiteY204" fmla="*/ 878206 h 4464334"/>
                <a:gd name="connsiteX205" fmla="*/ 2646370 w 6334468"/>
                <a:gd name="connsiteY205" fmla="*/ 870268 h 4464334"/>
                <a:gd name="connsiteX206" fmla="*/ 2611445 w 6334468"/>
                <a:gd name="connsiteY206" fmla="*/ 828199 h 4464334"/>
                <a:gd name="connsiteX207" fmla="*/ 2564614 w 6334468"/>
                <a:gd name="connsiteY207" fmla="*/ 821055 h 4464334"/>
                <a:gd name="connsiteX208" fmla="*/ 2492382 w 6334468"/>
                <a:gd name="connsiteY208" fmla="*/ 770256 h 4464334"/>
                <a:gd name="connsiteX209" fmla="*/ 2422533 w 6334468"/>
                <a:gd name="connsiteY209" fmla="*/ 713105 h 4464334"/>
                <a:gd name="connsiteX210" fmla="*/ 2378082 w 6334468"/>
                <a:gd name="connsiteY210" fmla="*/ 679767 h 4464334"/>
                <a:gd name="connsiteX211" fmla="*/ 2318552 w 6334468"/>
                <a:gd name="connsiteY211" fmla="*/ 675005 h 4464334"/>
                <a:gd name="connsiteX212" fmla="*/ 2267752 w 6334468"/>
                <a:gd name="connsiteY212" fmla="*/ 617062 h 4464334"/>
                <a:gd name="connsiteX213" fmla="*/ 2267751 w 6334468"/>
                <a:gd name="connsiteY213" fmla="*/ 535306 h 4464334"/>
                <a:gd name="connsiteX214" fmla="*/ 2239970 w 6334468"/>
                <a:gd name="connsiteY214" fmla="*/ 494824 h 4464334"/>
                <a:gd name="connsiteX215" fmla="*/ 2184767 w 6334468"/>
                <a:gd name="connsiteY215" fmla="*/ 490855 h 4464334"/>
                <a:gd name="connsiteX216" fmla="*/ 2118526 w 6334468"/>
                <a:gd name="connsiteY216" fmla="*/ 463868 h 4464334"/>
                <a:gd name="connsiteX217" fmla="*/ 2100271 w 6334468"/>
                <a:gd name="connsiteY217" fmla="*/ 415449 h 4464334"/>
                <a:gd name="connsiteX218" fmla="*/ 2070108 w 6334468"/>
                <a:gd name="connsiteY218" fmla="*/ 374174 h 4464334"/>
                <a:gd name="connsiteX219" fmla="*/ 2055026 w 6334468"/>
                <a:gd name="connsiteY219" fmla="*/ 271780 h 4464334"/>
                <a:gd name="connsiteX220" fmla="*/ 2053797 w 6334468"/>
                <a:gd name="connsiteY220" fmla="*/ 226537 h 4464334"/>
                <a:gd name="connsiteX221" fmla="*/ 2058202 w 6334468"/>
                <a:gd name="connsiteY221" fmla="*/ 162242 h 4464334"/>
                <a:gd name="connsiteX222" fmla="*/ 2066139 w 6334468"/>
                <a:gd name="connsiteY222" fmla="*/ 131286 h 4464334"/>
                <a:gd name="connsiteX223" fmla="*/ 2075664 w 6334468"/>
                <a:gd name="connsiteY223" fmla="*/ 77312 h 4464334"/>
                <a:gd name="connsiteX224" fmla="*/ 2055026 w 6334468"/>
                <a:gd name="connsiteY224" fmla="*/ 46355 h 4464334"/>
                <a:gd name="connsiteX225" fmla="*/ 2010577 w 6334468"/>
                <a:gd name="connsiteY225" fmla="*/ 32862 h 4464334"/>
                <a:gd name="connsiteX226" fmla="*/ 1974064 w 6334468"/>
                <a:gd name="connsiteY226" fmla="*/ 1111 h 4464334"/>
                <a:gd name="connsiteX227" fmla="*/ 1840714 w 6334468"/>
                <a:gd name="connsiteY227" fmla="*/ 7462 h 4464334"/>
                <a:gd name="connsiteX228" fmla="*/ 1497021 w 6334468"/>
                <a:gd name="connsiteY228" fmla="*/ 9843 h 4464334"/>
                <a:gd name="connsiteX229" fmla="*/ 721526 w 6334468"/>
                <a:gd name="connsiteY229" fmla="*/ 11431 h 4464334"/>
                <a:gd name="connsiteX230" fmla="*/ 501657 w 6334468"/>
                <a:gd name="connsiteY230" fmla="*/ 10637 h 4464334"/>
                <a:gd name="connsiteX231" fmla="*/ 300839 w 6334468"/>
                <a:gd name="connsiteY231" fmla="*/ 3493 h 4464334"/>
                <a:gd name="connsiteX232" fmla="*/ 97639 w 6334468"/>
                <a:gd name="connsiteY232" fmla="*/ 8256 h 4464334"/>
                <a:gd name="connsiteX233" fmla="*/ 6358 w 6334468"/>
                <a:gd name="connsiteY233" fmla="*/ 26512 h 4464334"/>
                <a:gd name="connsiteX234" fmla="*/ 6358 w 6334468"/>
                <a:gd name="connsiteY234" fmla="*/ 167005 h 4464334"/>
                <a:gd name="connsiteX235" fmla="*/ 9532 w 6334468"/>
                <a:gd name="connsiteY235"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732704 w 6334468"/>
                <a:gd name="connsiteY160" fmla="*/ 1417162 h 4464334"/>
                <a:gd name="connsiteX161" fmla="*/ 4691864 w 6334468"/>
                <a:gd name="connsiteY161" fmla="*/ 1428274 h 4464334"/>
                <a:gd name="connsiteX162" fmla="*/ 4642217 w 6334468"/>
                <a:gd name="connsiteY162" fmla="*/ 1419543 h 4464334"/>
                <a:gd name="connsiteX163" fmla="*/ 4568039 w 6334468"/>
                <a:gd name="connsiteY163" fmla="*/ 1418749 h 4464334"/>
                <a:gd name="connsiteX164" fmla="*/ 4488664 w 6334468"/>
                <a:gd name="connsiteY164" fmla="*/ 1393349 h 4464334"/>
                <a:gd name="connsiteX165" fmla="*/ 4418814 w 6334468"/>
                <a:gd name="connsiteY165" fmla="*/ 1402874 h 4464334"/>
                <a:gd name="connsiteX166" fmla="*/ 4314039 w 6334468"/>
                <a:gd name="connsiteY166" fmla="*/ 1336199 h 4464334"/>
                <a:gd name="connsiteX167" fmla="*/ 4237839 w 6334468"/>
                <a:gd name="connsiteY167" fmla="*/ 1352074 h 4464334"/>
                <a:gd name="connsiteX168" fmla="*/ 4133064 w 6334468"/>
                <a:gd name="connsiteY168" fmla="*/ 1294924 h 4464334"/>
                <a:gd name="connsiteX169" fmla="*/ 4047339 w 6334468"/>
                <a:gd name="connsiteY169" fmla="*/ 1237774 h 4464334"/>
                <a:gd name="connsiteX170" fmla="*/ 3990189 w 6334468"/>
                <a:gd name="connsiteY170" fmla="*/ 1171099 h 4464334"/>
                <a:gd name="connsiteX171" fmla="*/ 3840964 w 6334468"/>
                <a:gd name="connsiteY171" fmla="*/ 1215549 h 4464334"/>
                <a:gd name="connsiteX172" fmla="*/ 3734961 w 6334468"/>
                <a:gd name="connsiteY172" fmla="*/ 1193324 h 4464334"/>
                <a:gd name="connsiteX173" fmla="*/ 3691739 w 6334468"/>
                <a:gd name="connsiteY173" fmla="*/ 1190149 h 4464334"/>
                <a:gd name="connsiteX174" fmla="*/ 3615539 w 6334468"/>
                <a:gd name="connsiteY174" fmla="*/ 1183799 h 4464334"/>
                <a:gd name="connsiteX175" fmla="*/ 3580179 w 6334468"/>
                <a:gd name="connsiteY175" fmla="*/ 1176655 h 4464334"/>
                <a:gd name="connsiteX176" fmla="*/ 3536164 w 6334468"/>
                <a:gd name="connsiteY176" fmla="*/ 1206024 h 4464334"/>
                <a:gd name="connsiteX177" fmla="*/ 3496835 w 6334468"/>
                <a:gd name="connsiteY177" fmla="*/ 1229043 h 4464334"/>
                <a:gd name="connsiteX178" fmla="*/ 3450439 w 6334468"/>
                <a:gd name="connsiteY178" fmla="*/ 1333024 h 4464334"/>
                <a:gd name="connsiteX179" fmla="*/ 3475404 w 6334468"/>
                <a:gd name="connsiteY179" fmla="*/ 1388587 h 4464334"/>
                <a:gd name="connsiteX180" fmla="*/ 3485726 w 6334468"/>
                <a:gd name="connsiteY180" fmla="*/ 1440182 h 4464334"/>
                <a:gd name="connsiteX181" fmla="*/ 3428214 w 6334468"/>
                <a:gd name="connsiteY181" fmla="*/ 1434624 h 4464334"/>
                <a:gd name="connsiteX182" fmla="*/ 3370629 w 6334468"/>
                <a:gd name="connsiteY182" fmla="*/ 1462405 h 4464334"/>
                <a:gd name="connsiteX183" fmla="*/ 3320264 w 6334468"/>
                <a:gd name="connsiteY183" fmla="*/ 1491774 h 4464334"/>
                <a:gd name="connsiteX184" fmla="*/ 3280142 w 6334468"/>
                <a:gd name="connsiteY184" fmla="*/ 1488599 h 4464334"/>
                <a:gd name="connsiteX185" fmla="*/ 3244064 w 6334468"/>
                <a:gd name="connsiteY185" fmla="*/ 1450499 h 4464334"/>
                <a:gd name="connsiteX186" fmla="*/ 3190882 w 6334468"/>
                <a:gd name="connsiteY186" fmla="*/ 1420337 h 4464334"/>
                <a:gd name="connsiteX187" fmla="*/ 3146432 w 6334468"/>
                <a:gd name="connsiteY187" fmla="*/ 1386999 h 4464334"/>
                <a:gd name="connsiteX188" fmla="*/ 3113889 w 6334468"/>
                <a:gd name="connsiteY188" fmla="*/ 1367949 h 4464334"/>
                <a:gd name="connsiteX189" fmla="*/ 3091664 w 6334468"/>
                <a:gd name="connsiteY189" fmla="*/ 1342549 h 4464334"/>
                <a:gd name="connsiteX190" fmla="*/ 3056739 w 6334468"/>
                <a:gd name="connsiteY190" fmla="*/ 1323499 h 4464334"/>
                <a:gd name="connsiteX191" fmla="*/ 3021814 w 6334468"/>
                <a:gd name="connsiteY191" fmla="*/ 1283812 h 4464334"/>
                <a:gd name="connsiteX192" fmla="*/ 3005939 w 6334468"/>
                <a:gd name="connsiteY192" fmla="*/ 1250474 h 4464334"/>
                <a:gd name="connsiteX193" fmla="*/ 2980539 w 6334468"/>
                <a:gd name="connsiteY193" fmla="*/ 1199674 h 4464334"/>
                <a:gd name="connsiteX194" fmla="*/ 2969426 w 6334468"/>
                <a:gd name="connsiteY194" fmla="*/ 1163955 h 4464334"/>
                <a:gd name="connsiteX195" fmla="*/ 2974189 w 6334468"/>
                <a:gd name="connsiteY195" fmla="*/ 1142524 h 4464334"/>
                <a:gd name="connsiteX196" fmla="*/ 2948789 w 6334468"/>
                <a:gd name="connsiteY196" fmla="*/ 1123474 h 4464334"/>
                <a:gd name="connsiteX197" fmla="*/ 2917832 w 6334468"/>
                <a:gd name="connsiteY197" fmla="*/ 1098074 h 4464334"/>
                <a:gd name="connsiteX198" fmla="*/ 2878939 w 6334468"/>
                <a:gd name="connsiteY198" fmla="*/ 1078231 h 4464334"/>
                <a:gd name="connsiteX199" fmla="*/ 2824964 w 6334468"/>
                <a:gd name="connsiteY199" fmla="*/ 1031399 h 4464334"/>
                <a:gd name="connsiteX200" fmla="*/ 2786864 w 6334468"/>
                <a:gd name="connsiteY200" fmla="*/ 1015524 h 4464334"/>
                <a:gd name="connsiteX201" fmla="*/ 2748764 w 6334468"/>
                <a:gd name="connsiteY201" fmla="*/ 980599 h 4464334"/>
                <a:gd name="connsiteX202" fmla="*/ 2733683 w 6334468"/>
                <a:gd name="connsiteY202" fmla="*/ 944881 h 4464334"/>
                <a:gd name="connsiteX203" fmla="*/ 2710664 w 6334468"/>
                <a:gd name="connsiteY203" fmla="*/ 916305 h 4464334"/>
                <a:gd name="connsiteX204" fmla="*/ 2679708 w 6334468"/>
                <a:gd name="connsiteY204" fmla="*/ 878206 h 4464334"/>
                <a:gd name="connsiteX205" fmla="*/ 2646370 w 6334468"/>
                <a:gd name="connsiteY205" fmla="*/ 870268 h 4464334"/>
                <a:gd name="connsiteX206" fmla="*/ 2611445 w 6334468"/>
                <a:gd name="connsiteY206" fmla="*/ 828199 h 4464334"/>
                <a:gd name="connsiteX207" fmla="*/ 2564614 w 6334468"/>
                <a:gd name="connsiteY207" fmla="*/ 821055 h 4464334"/>
                <a:gd name="connsiteX208" fmla="*/ 2492382 w 6334468"/>
                <a:gd name="connsiteY208" fmla="*/ 770256 h 4464334"/>
                <a:gd name="connsiteX209" fmla="*/ 2422533 w 6334468"/>
                <a:gd name="connsiteY209" fmla="*/ 713105 h 4464334"/>
                <a:gd name="connsiteX210" fmla="*/ 2378082 w 6334468"/>
                <a:gd name="connsiteY210" fmla="*/ 679767 h 4464334"/>
                <a:gd name="connsiteX211" fmla="*/ 2318552 w 6334468"/>
                <a:gd name="connsiteY211" fmla="*/ 675005 h 4464334"/>
                <a:gd name="connsiteX212" fmla="*/ 2267752 w 6334468"/>
                <a:gd name="connsiteY212" fmla="*/ 617062 h 4464334"/>
                <a:gd name="connsiteX213" fmla="*/ 2267751 w 6334468"/>
                <a:gd name="connsiteY213" fmla="*/ 535306 h 4464334"/>
                <a:gd name="connsiteX214" fmla="*/ 2239970 w 6334468"/>
                <a:gd name="connsiteY214" fmla="*/ 494824 h 4464334"/>
                <a:gd name="connsiteX215" fmla="*/ 2184767 w 6334468"/>
                <a:gd name="connsiteY215" fmla="*/ 490855 h 4464334"/>
                <a:gd name="connsiteX216" fmla="*/ 2118526 w 6334468"/>
                <a:gd name="connsiteY216" fmla="*/ 463868 h 4464334"/>
                <a:gd name="connsiteX217" fmla="*/ 2100271 w 6334468"/>
                <a:gd name="connsiteY217" fmla="*/ 415449 h 4464334"/>
                <a:gd name="connsiteX218" fmla="*/ 2070108 w 6334468"/>
                <a:gd name="connsiteY218" fmla="*/ 374174 h 4464334"/>
                <a:gd name="connsiteX219" fmla="*/ 2055026 w 6334468"/>
                <a:gd name="connsiteY219" fmla="*/ 271780 h 4464334"/>
                <a:gd name="connsiteX220" fmla="*/ 2053797 w 6334468"/>
                <a:gd name="connsiteY220" fmla="*/ 226537 h 4464334"/>
                <a:gd name="connsiteX221" fmla="*/ 2058202 w 6334468"/>
                <a:gd name="connsiteY221" fmla="*/ 162242 h 4464334"/>
                <a:gd name="connsiteX222" fmla="*/ 2066139 w 6334468"/>
                <a:gd name="connsiteY222" fmla="*/ 131286 h 4464334"/>
                <a:gd name="connsiteX223" fmla="*/ 2075664 w 6334468"/>
                <a:gd name="connsiteY223" fmla="*/ 77312 h 4464334"/>
                <a:gd name="connsiteX224" fmla="*/ 2055026 w 6334468"/>
                <a:gd name="connsiteY224" fmla="*/ 46355 h 4464334"/>
                <a:gd name="connsiteX225" fmla="*/ 2010577 w 6334468"/>
                <a:gd name="connsiteY225" fmla="*/ 32862 h 4464334"/>
                <a:gd name="connsiteX226" fmla="*/ 1974064 w 6334468"/>
                <a:gd name="connsiteY226" fmla="*/ 1111 h 4464334"/>
                <a:gd name="connsiteX227" fmla="*/ 1840714 w 6334468"/>
                <a:gd name="connsiteY227" fmla="*/ 7462 h 4464334"/>
                <a:gd name="connsiteX228" fmla="*/ 1497021 w 6334468"/>
                <a:gd name="connsiteY228" fmla="*/ 9843 h 4464334"/>
                <a:gd name="connsiteX229" fmla="*/ 721526 w 6334468"/>
                <a:gd name="connsiteY229" fmla="*/ 11431 h 4464334"/>
                <a:gd name="connsiteX230" fmla="*/ 501657 w 6334468"/>
                <a:gd name="connsiteY230" fmla="*/ 10637 h 4464334"/>
                <a:gd name="connsiteX231" fmla="*/ 300839 w 6334468"/>
                <a:gd name="connsiteY231" fmla="*/ 3493 h 4464334"/>
                <a:gd name="connsiteX232" fmla="*/ 97639 w 6334468"/>
                <a:gd name="connsiteY232" fmla="*/ 8256 h 4464334"/>
                <a:gd name="connsiteX233" fmla="*/ 6358 w 6334468"/>
                <a:gd name="connsiteY233" fmla="*/ 26512 h 4464334"/>
                <a:gd name="connsiteX234" fmla="*/ 6358 w 6334468"/>
                <a:gd name="connsiteY234" fmla="*/ 167005 h 4464334"/>
                <a:gd name="connsiteX235" fmla="*/ 9532 w 6334468"/>
                <a:gd name="connsiteY235"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732704 w 6334468"/>
                <a:gd name="connsiteY160" fmla="*/ 1417162 h 4464334"/>
                <a:gd name="connsiteX161" fmla="*/ 4691864 w 6334468"/>
                <a:gd name="connsiteY161" fmla="*/ 1428274 h 4464334"/>
                <a:gd name="connsiteX162" fmla="*/ 4642217 w 6334468"/>
                <a:gd name="connsiteY162" fmla="*/ 1419543 h 4464334"/>
                <a:gd name="connsiteX163" fmla="*/ 4568039 w 6334468"/>
                <a:gd name="connsiteY163" fmla="*/ 1433037 h 4464334"/>
                <a:gd name="connsiteX164" fmla="*/ 4488664 w 6334468"/>
                <a:gd name="connsiteY164" fmla="*/ 1393349 h 4464334"/>
                <a:gd name="connsiteX165" fmla="*/ 4418814 w 6334468"/>
                <a:gd name="connsiteY165" fmla="*/ 1402874 h 4464334"/>
                <a:gd name="connsiteX166" fmla="*/ 4314039 w 6334468"/>
                <a:gd name="connsiteY166" fmla="*/ 1336199 h 4464334"/>
                <a:gd name="connsiteX167" fmla="*/ 4237839 w 6334468"/>
                <a:gd name="connsiteY167" fmla="*/ 1352074 h 4464334"/>
                <a:gd name="connsiteX168" fmla="*/ 4133064 w 6334468"/>
                <a:gd name="connsiteY168" fmla="*/ 1294924 h 4464334"/>
                <a:gd name="connsiteX169" fmla="*/ 4047339 w 6334468"/>
                <a:gd name="connsiteY169" fmla="*/ 1237774 h 4464334"/>
                <a:gd name="connsiteX170" fmla="*/ 3990189 w 6334468"/>
                <a:gd name="connsiteY170" fmla="*/ 1171099 h 4464334"/>
                <a:gd name="connsiteX171" fmla="*/ 3840964 w 6334468"/>
                <a:gd name="connsiteY171" fmla="*/ 1215549 h 4464334"/>
                <a:gd name="connsiteX172" fmla="*/ 3734961 w 6334468"/>
                <a:gd name="connsiteY172" fmla="*/ 1193324 h 4464334"/>
                <a:gd name="connsiteX173" fmla="*/ 3691739 w 6334468"/>
                <a:gd name="connsiteY173" fmla="*/ 1190149 h 4464334"/>
                <a:gd name="connsiteX174" fmla="*/ 3615539 w 6334468"/>
                <a:gd name="connsiteY174" fmla="*/ 1183799 h 4464334"/>
                <a:gd name="connsiteX175" fmla="*/ 3580179 w 6334468"/>
                <a:gd name="connsiteY175" fmla="*/ 1176655 h 4464334"/>
                <a:gd name="connsiteX176" fmla="*/ 3536164 w 6334468"/>
                <a:gd name="connsiteY176" fmla="*/ 1206024 h 4464334"/>
                <a:gd name="connsiteX177" fmla="*/ 3496835 w 6334468"/>
                <a:gd name="connsiteY177" fmla="*/ 1229043 h 4464334"/>
                <a:gd name="connsiteX178" fmla="*/ 3450439 w 6334468"/>
                <a:gd name="connsiteY178" fmla="*/ 1333024 h 4464334"/>
                <a:gd name="connsiteX179" fmla="*/ 3475404 w 6334468"/>
                <a:gd name="connsiteY179" fmla="*/ 1388587 h 4464334"/>
                <a:gd name="connsiteX180" fmla="*/ 3485726 w 6334468"/>
                <a:gd name="connsiteY180" fmla="*/ 1440182 h 4464334"/>
                <a:gd name="connsiteX181" fmla="*/ 3428214 w 6334468"/>
                <a:gd name="connsiteY181" fmla="*/ 1434624 h 4464334"/>
                <a:gd name="connsiteX182" fmla="*/ 3370629 w 6334468"/>
                <a:gd name="connsiteY182" fmla="*/ 1462405 h 4464334"/>
                <a:gd name="connsiteX183" fmla="*/ 3320264 w 6334468"/>
                <a:gd name="connsiteY183" fmla="*/ 1491774 h 4464334"/>
                <a:gd name="connsiteX184" fmla="*/ 3280142 w 6334468"/>
                <a:gd name="connsiteY184" fmla="*/ 1488599 h 4464334"/>
                <a:gd name="connsiteX185" fmla="*/ 3244064 w 6334468"/>
                <a:gd name="connsiteY185" fmla="*/ 1450499 h 4464334"/>
                <a:gd name="connsiteX186" fmla="*/ 3190882 w 6334468"/>
                <a:gd name="connsiteY186" fmla="*/ 1420337 h 4464334"/>
                <a:gd name="connsiteX187" fmla="*/ 3146432 w 6334468"/>
                <a:gd name="connsiteY187" fmla="*/ 1386999 h 4464334"/>
                <a:gd name="connsiteX188" fmla="*/ 3113889 w 6334468"/>
                <a:gd name="connsiteY188" fmla="*/ 1367949 h 4464334"/>
                <a:gd name="connsiteX189" fmla="*/ 3091664 w 6334468"/>
                <a:gd name="connsiteY189" fmla="*/ 1342549 h 4464334"/>
                <a:gd name="connsiteX190" fmla="*/ 3056739 w 6334468"/>
                <a:gd name="connsiteY190" fmla="*/ 1323499 h 4464334"/>
                <a:gd name="connsiteX191" fmla="*/ 3021814 w 6334468"/>
                <a:gd name="connsiteY191" fmla="*/ 1283812 h 4464334"/>
                <a:gd name="connsiteX192" fmla="*/ 3005939 w 6334468"/>
                <a:gd name="connsiteY192" fmla="*/ 1250474 h 4464334"/>
                <a:gd name="connsiteX193" fmla="*/ 2980539 w 6334468"/>
                <a:gd name="connsiteY193" fmla="*/ 1199674 h 4464334"/>
                <a:gd name="connsiteX194" fmla="*/ 2969426 w 6334468"/>
                <a:gd name="connsiteY194" fmla="*/ 1163955 h 4464334"/>
                <a:gd name="connsiteX195" fmla="*/ 2974189 w 6334468"/>
                <a:gd name="connsiteY195" fmla="*/ 1142524 h 4464334"/>
                <a:gd name="connsiteX196" fmla="*/ 2948789 w 6334468"/>
                <a:gd name="connsiteY196" fmla="*/ 1123474 h 4464334"/>
                <a:gd name="connsiteX197" fmla="*/ 2917832 w 6334468"/>
                <a:gd name="connsiteY197" fmla="*/ 1098074 h 4464334"/>
                <a:gd name="connsiteX198" fmla="*/ 2878939 w 6334468"/>
                <a:gd name="connsiteY198" fmla="*/ 1078231 h 4464334"/>
                <a:gd name="connsiteX199" fmla="*/ 2824964 w 6334468"/>
                <a:gd name="connsiteY199" fmla="*/ 1031399 h 4464334"/>
                <a:gd name="connsiteX200" fmla="*/ 2786864 w 6334468"/>
                <a:gd name="connsiteY200" fmla="*/ 1015524 h 4464334"/>
                <a:gd name="connsiteX201" fmla="*/ 2748764 w 6334468"/>
                <a:gd name="connsiteY201" fmla="*/ 980599 h 4464334"/>
                <a:gd name="connsiteX202" fmla="*/ 2733683 w 6334468"/>
                <a:gd name="connsiteY202" fmla="*/ 944881 h 4464334"/>
                <a:gd name="connsiteX203" fmla="*/ 2710664 w 6334468"/>
                <a:gd name="connsiteY203" fmla="*/ 916305 h 4464334"/>
                <a:gd name="connsiteX204" fmla="*/ 2679708 w 6334468"/>
                <a:gd name="connsiteY204" fmla="*/ 878206 h 4464334"/>
                <a:gd name="connsiteX205" fmla="*/ 2646370 w 6334468"/>
                <a:gd name="connsiteY205" fmla="*/ 870268 h 4464334"/>
                <a:gd name="connsiteX206" fmla="*/ 2611445 w 6334468"/>
                <a:gd name="connsiteY206" fmla="*/ 828199 h 4464334"/>
                <a:gd name="connsiteX207" fmla="*/ 2564614 w 6334468"/>
                <a:gd name="connsiteY207" fmla="*/ 821055 h 4464334"/>
                <a:gd name="connsiteX208" fmla="*/ 2492382 w 6334468"/>
                <a:gd name="connsiteY208" fmla="*/ 770256 h 4464334"/>
                <a:gd name="connsiteX209" fmla="*/ 2422533 w 6334468"/>
                <a:gd name="connsiteY209" fmla="*/ 713105 h 4464334"/>
                <a:gd name="connsiteX210" fmla="*/ 2378082 w 6334468"/>
                <a:gd name="connsiteY210" fmla="*/ 679767 h 4464334"/>
                <a:gd name="connsiteX211" fmla="*/ 2318552 w 6334468"/>
                <a:gd name="connsiteY211" fmla="*/ 675005 h 4464334"/>
                <a:gd name="connsiteX212" fmla="*/ 2267752 w 6334468"/>
                <a:gd name="connsiteY212" fmla="*/ 617062 h 4464334"/>
                <a:gd name="connsiteX213" fmla="*/ 2267751 w 6334468"/>
                <a:gd name="connsiteY213" fmla="*/ 535306 h 4464334"/>
                <a:gd name="connsiteX214" fmla="*/ 2239970 w 6334468"/>
                <a:gd name="connsiteY214" fmla="*/ 494824 h 4464334"/>
                <a:gd name="connsiteX215" fmla="*/ 2184767 w 6334468"/>
                <a:gd name="connsiteY215" fmla="*/ 490855 h 4464334"/>
                <a:gd name="connsiteX216" fmla="*/ 2118526 w 6334468"/>
                <a:gd name="connsiteY216" fmla="*/ 463868 h 4464334"/>
                <a:gd name="connsiteX217" fmla="*/ 2100271 w 6334468"/>
                <a:gd name="connsiteY217" fmla="*/ 415449 h 4464334"/>
                <a:gd name="connsiteX218" fmla="*/ 2070108 w 6334468"/>
                <a:gd name="connsiteY218" fmla="*/ 374174 h 4464334"/>
                <a:gd name="connsiteX219" fmla="*/ 2055026 w 6334468"/>
                <a:gd name="connsiteY219" fmla="*/ 271780 h 4464334"/>
                <a:gd name="connsiteX220" fmla="*/ 2053797 w 6334468"/>
                <a:gd name="connsiteY220" fmla="*/ 226537 h 4464334"/>
                <a:gd name="connsiteX221" fmla="*/ 2058202 w 6334468"/>
                <a:gd name="connsiteY221" fmla="*/ 162242 h 4464334"/>
                <a:gd name="connsiteX222" fmla="*/ 2066139 w 6334468"/>
                <a:gd name="connsiteY222" fmla="*/ 131286 h 4464334"/>
                <a:gd name="connsiteX223" fmla="*/ 2075664 w 6334468"/>
                <a:gd name="connsiteY223" fmla="*/ 77312 h 4464334"/>
                <a:gd name="connsiteX224" fmla="*/ 2055026 w 6334468"/>
                <a:gd name="connsiteY224" fmla="*/ 46355 h 4464334"/>
                <a:gd name="connsiteX225" fmla="*/ 2010577 w 6334468"/>
                <a:gd name="connsiteY225" fmla="*/ 32862 h 4464334"/>
                <a:gd name="connsiteX226" fmla="*/ 1974064 w 6334468"/>
                <a:gd name="connsiteY226" fmla="*/ 1111 h 4464334"/>
                <a:gd name="connsiteX227" fmla="*/ 1840714 w 6334468"/>
                <a:gd name="connsiteY227" fmla="*/ 7462 h 4464334"/>
                <a:gd name="connsiteX228" fmla="*/ 1497021 w 6334468"/>
                <a:gd name="connsiteY228" fmla="*/ 9843 h 4464334"/>
                <a:gd name="connsiteX229" fmla="*/ 721526 w 6334468"/>
                <a:gd name="connsiteY229" fmla="*/ 11431 h 4464334"/>
                <a:gd name="connsiteX230" fmla="*/ 501657 w 6334468"/>
                <a:gd name="connsiteY230" fmla="*/ 10637 h 4464334"/>
                <a:gd name="connsiteX231" fmla="*/ 300839 w 6334468"/>
                <a:gd name="connsiteY231" fmla="*/ 3493 h 4464334"/>
                <a:gd name="connsiteX232" fmla="*/ 97639 w 6334468"/>
                <a:gd name="connsiteY232" fmla="*/ 8256 h 4464334"/>
                <a:gd name="connsiteX233" fmla="*/ 6358 w 6334468"/>
                <a:gd name="connsiteY233" fmla="*/ 26512 h 4464334"/>
                <a:gd name="connsiteX234" fmla="*/ 6358 w 6334468"/>
                <a:gd name="connsiteY234" fmla="*/ 167005 h 4464334"/>
                <a:gd name="connsiteX235" fmla="*/ 9532 w 6334468"/>
                <a:gd name="connsiteY235"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732704 w 6334468"/>
                <a:gd name="connsiteY160" fmla="*/ 1417162 h 4464334"/>
                <a:gd name="connsiteX161" fmla="*/ 4691864 w 6334468"/>
                <a:gd name="connsiteY161" fmla="*/ 1428274 h 4464334"/>
                <a:gd name="connsiteX162" fmla="*/ 4642217 w 6334468"/>
                <a:gd name="connsiteY162" fmla="*/ 1419543 h 4464334"/>
                <a:gd name="connsiteX163" fmla="*/ 4568039 w 6334468"/>
                <a:gd name="connsiteY163" fmla="*/ 1433037 h 4464334"/>
                <a:gd name="connsiteX164" fmla="*/ 4488664 w 6334468"/>
                <a:gd name="connsiteY164" fmla="*/ 1393349 h 4464334"/>
                <a:gd name="connsiteX165" fmla="*/ 4418814 w 6334468"/>
                <a:gd name="connsiteY165" fmla="*/ 1402874 h 4464334"/>
                <a:gd name="connsiteX166" fmla="*/ 4314039 w 6334468"/>
                <a:gd name="connsiteY166" fmla="*/ 1336199 h 4464334"/>
                <a:gd name="connsiteX167" fmla="*/ 4237839 w 6334468"/>
                <a:gd name="connsiteY167" fmla="*/ 1352074 h 4464334"/>
                <a:gd name="connsiteX168" fmla="*/ 4175492 w 6334468"/>
                <a:gd name="connsiteY168" fmla="*/ 1326674 h 4464334"/>
                <a:gd name="connsiteX169" fmla="*/ 4133064 w 6334468"/>
                <a:gd name="connsiteY169" fmla="*/ 1294924 h 4464334"/>
                <a:gd name="connsiteX170" fmla="*/ 4047339 w 6334468"/>
                <a:gd name="connsiteY170" fmla="*/ 1237774 h 4464334"/>
                <a:gd name="connsiteX171" fmla="*/ 3990189 w 6334468"/>
                <a:gd name="connsiteY171" fmla="*/ 1171099 h 4464334"/>
                <a:gd name="connsiteX172" fmla="*/ 3840964 w 6334468"/>
                <a:gd name="connsiteY172" fmla="*/ 1215549 h 4464334"/>
                <a:gd name="connsiteX173" fmla="*/ 3734961 w 6334468"/>
                <a:gd name="connsiteY173" fmla="*/ 1193324 h 4464334"/>
                <a:gd name="connsiteX174" fmla="*/ 3691739 w 6334468"/>
                <a:gd name="connsiteY174" fmla="*/ 1190149 h 4464334"/>
                <a:gd name="connsiteX175" fmla="*/ 3615539 w 6334468"/>
                <a:gd name="connsiteY175" fmla="*/ 1183799 h 4464334"/>
                <a:gd name="connsiteX176" fmla="*/ 3580179 w 6334468"/>
                <a:gd name="connsiteY176" fmla="*/ 1176655 h 4464334"/>
                <a:gd name="connsiteX177" fmla="*/ 3536164 w 6334468"/>
                <a:gd name="connsiteY177" fmla="*/ 1206024 h 4464334"/>
                <a:gd name="connsiteX178" fmla="*/ 3496835 w 6334468"/>
                <a:gd name="connsiteY178" fmla="*/ 1229043 h 4464334"/>
                <a:gd name="connsiteX179" fmla="*/ 3450439 w 6334468"/>
                <a:gd name="connsiteY179" fmla="*/ 1333024 h 4464334"/>
                <a:gd name="connsiteX180" fmla="*/ 3475404 w 6334468"/>
                <a:gd name="connsiteY180" fmla="*/ 1388587 h 4464334"/>
                <a:gd name="connsiteX181" fmla="*/ 3485726 w 6334468"/>
                <a:gd name="connsiteY181" fmla="*/ 1440182 h 4464334"/>
                <a:gd name="connsiteX182" fmla="*/ 3428214 w 6334468"/>
                <a:gd name="connsiteY182" fmla="*/ 1434624 h 4464334"/>
                <a:gd name="connsiteX183" fmla="*/ 3370629 w 6334468"/>
                <a:gd name="connsiteY183" fmla="*/ 1462405 h 4464334"/>
                <a:gd name="connsiteX184" fmla="*/ 3320264 w 6334468"/>
                <a:gd name="connsiteY184" fmla="*/ 1491774 h 4464334"/>
                <a:gd name="connsiteX185" fmla="*/ 3280142 w 6334468"/>
                <a:gd name="connsiteY185" fmla="*/ 1488599 h 4464334"/>
                <a:gd name="connsiteX186" fmla="*/ 3244064 w 6334468"/>
                <a:gd name="connsiteY186" fmla="*/ 1450499 h 4464334"/>
                <a:gd name="connsiteX187" fmla="*/ 3190882 w 6334468"/>
                <a:gd name="connsiteY187" fmla="*/ 1420337 h 4464334"/>
                <a:gd name="connsiteX188" fmla="*/ 3146432 w 6334468"/>
                <a:gd name="connsiteY188" fmla="*/ 1386999 h 4464334"/>
                <a:gd name="connsiteX189" fmla="*/ 3113889 w 6334468"/>
                <a:gd name="connsiteY189" fmla="*/ 1367949 h 4464334"/>
                <a:gd name="connsiteX190" fmla="*/ 3091664 w 6334468"/>
                <a:gd name="connsiteY190" fmla="*/ 1342549 h 4464334"/>
                <a:gd name="connsiteX191" fmla="*/ 3056739 w 6334468"/>
                <a:gd name="connsiteY191" fmla="*/ 1323499 h 4464334"/>
                <a:gd name="connsiteX192" fmla="*/ 3021814 w 6334468"/>
                <a:gd name="connsiteY192" fmla="*/ 1283812 h 4464334"/>
                <a:gd name="connsiteX193" fmla="*/ 3005939 w 6334468"/>
                <a:gd name="connsiteY193" fmla="*/ 1250474 h 4464334"/>
                <a:gd name="connsiteX194" fmla="*/ 2980539 w 6334468"/>
                <a:gd name="connsiteY194" fmla="*/ 1199674 h 4464334"/>
                <a:gd name="connsiteX195" fmla="*/ 2969426 w 6334468"/>
                <a:gd name="connsiteY195" fmla="*/ 1163955 h 4464334"/>
                <a:gd name="connsiteX196" fmla="*/ 2974189 w 6334468"/>
                <a:gd name="connsiteY196" fmla="*/ 1142524 h 4464334"/>
                <a:gd name="connsiteX197" fmla="*/ 2948789 w 6334468"/>
                <a:gd name="connsiteY197" fmla="*/ 1123474 h 4464334"/>
                <a:gd name="connsiteX198" fmla="*/ 2917832 w 6334468"/>
                <a:gd name="connsiteY198" fmla="*/ 1098074 h 4464334"/>
                <a:gd name="connsiteX199" fmla="*/ 2878939 w 6334468"/>
                <a:gd name="connsiteY199" fmla="*/ 1078231 h 4464334"/>
                <a:gd name="connsiteX200" fmla="*/ 2824964 w 6334468"/>
                <a:gd name="connsiteY200" fmla="*/ 1031399 h 4464334"/>
                <a:gd name="connsiteX201" fmla="*/ 2786864 w 6334468"/>
                <a:gd name="connsiteY201" fmla="*/ 1015524 h 4464334"/>
                <a:gd name="connsiteX202" fmla="*/ 2748764 w 6334468"/>
                <a:gd name="connsiteY202" fmla="*/ 980599 h 4464334"/>
                <a:gd name="connsiteX203" fmla="*/ 2733683 w 6334468"/>
                <a:gd name="connsiteY203" fmla="*/ 944881 h 4464334"/>
                <a:gd name="connsiteX204" fmla="*/ 2710664 w 6334468"/>
                <a:gd name="connsiteY204" fmla="*/ 916305 h 4464334"/>
                <a:gd name="connsiteX205" fmla="*/ 2679708 w 6334468"/>
                <a:gd name="connsiteY205" fmla="*/ 878206 h 4464334"/>
                <a:gd name="connsiteX206" fmla="*/ 2646370 w 6334468"/>
                <a:gd name="connsiteY206" fmla="*/ 870268 h 4464334"/>
                <a:gd name="connsiteX207" fmla="*/ 2611445 w 6334468"/>
                <a:gd name="connsiteY207" fmla="*/ 828199 h 4464334"/>
                <a:gd name="connsiteX208" fmla="*/ 2564614 w 6334468"/>
                <a:gd name="connsiteY208" fmla="*/ 821055 h 4464334"/>
                <a:gd name="connsiteX209" fmla="*/ 2492382 w 6334468"/>
                <a:gd name="connsiteY209" fmla="*/ 770256 h 4464334"/>
                <a:gd name="connsiteX210" fmla="*/ 2422533 w 6334468"/>
                <a:gd name="connsiteY210" fmla="*/ 713105 h 4464334"/>
                <a:gd name="connsiteX211" fmla="*/ 2378082 w 6334468"/>
                <a:gd name="connsiteY211" fmla="*/ 679767 h 4464334"/>
                <a:gd name="connsiteX212" fmla="*/ 2318552 w 6334468"/>
                <a:gd name="connsiteY212" fmla="*/ 675005 h 4464334"/>
                <a:gd name="connsiteX213" fmla="*/ 2267752 w 6334468"/>
                <a:gd name="connsiteY213" fmla="*/ 617062 h 4464334"/>
                <a:gd name="connsiteX214" fmla="*/ 2267751 w 6334468"/>
                <a:gd name="connsiteY214" fmla="*/ 535306 h 4464334"/>
                <a:gd name="connsiteX215" fmla="*/ 2239970 w 6334468"/>
                <a:gd name="connsiteY215" fmla="*/ 494824 h 4464334"/>
                <a:gd name="connsiteX216" fmla="*/ 2184767 w 6334468"/>
                <a:gd name="connsiteY216" fmla="*/ 490855 h 4464334"/>
                <a:gd name="connsiteX217" fmla="*/ 2118526 w 6334468"/>
                <a:gd name="connsiteY217" fmla="*/ 463868 h 4464334"/>
                <a:gd name="connsiteX218" fmla="*/ 2100271 w 6334468"/>
                <a:gd name="connsiteY218" fmla="*/ 415449 h 4464334"/>
                <a:gd name="connsiteX219" fmla="*/ 2070108 w 6334468"/>
                <a:gd name="connsiteY219" fmla="*/ 374174 h 4464334"/>
                <a:gd name="connsiteX220" fmla="*/ 2055026 w 6334468"/>
                <a:gd name="connsiteY220" fmla="*/ 271780 h 4464334"/>
                <a:gd name="connsiteX221" fmla="*/ 2053797 w 6334468"/>
                <a:gd name="connsiteY221" fmla="*/ 226537 h 4464334"/>
                <a:gd name="connsiteX222" fmla="*/ 2058202 w 6334468"/>
                <a:gd name="connsiteY222" fmla="*/ 162242 h 4464334"/>
                <a:gd name="connsiteX223" fmla="*/ 2066139 w 6334468"/>
                <a:gd name="connsiteY223" fmla="*/ 131286 h 4464334"/>
                <a:gd name="connsiteX224" fmla="*/ 2075664 w 6334468"/>
                <a:gd name="connsiteY224" fmla="*/ 77312 h 4464334"/>
                <a:gd name="connsiteX225" fmla="*/ 2055026 w 6334468"/>
                <a:gd name="connsiteY225" fmla="*/ 46355 h 4464334"/>
                <a:gd name="connsiteX226" fmla="*/ 2010577 w 6334468"/>
                <a:gd name="connsiteY226" fmla="*/ 32862 h 4464334"/>
                <a:gd name="connsiteX227" fmla="*/ 1974064 w 6334468"/>
                <a:gd name="connsiteY227" fmla="*/ 1111 h 4464334"/>
                <a:gd name="connsiteX228" fmla="*/ 1840714 w 6334468"/>
                <a:gd name="connsiteY228" fmla="*/ 7462 h 4464334"/>
                <a:gd name="connsiteX229" fmla="*/ 1497021 w 6334468"/>
                <a:gd name="connsiteY229" fmla="*/ 9843 h 4464334"/>
                <a:gd name="connsiteX230" fmla="*/ 721526 w 6334468"/>
                <a:gd name="connsiteY230" fmla="*/ 11431 h 4464334"/>
                <a:gd name="connsiteX231" fmla="*/ 501657 w 6334468"/>
                <a:gd name="connsiteY231" fmla="*/ 10637 h 4464334"/>
                <a:gd name="connsiteX232" fmla="*/ 300839 w 6334468"/>
                <a:gd name="connsiteY232" fmla="*/ 3493 h 4464334"/>
                <a:gd name="connsiteX233" fmla="*/ 97639 w 6334468"/>
                <a:gd name="connsiteY233" fmla="*/ 8256 h 4464334"/>
                <a:gd name="connsiteX234" fmla="*/ 6358 w 6334468"/>
                <a:gd name="connsiteY234" fmla="*/ 26512 h 4464334"/>
                <a:gd name="connsiteX235" fmla="*/ 6358 w 6334468"/>
                <a:gd name="connsiteY235" fmla="*/ 167005 h 4464334"/>
                <a:gd name="connsiteX236" fmla="*/ 9532 w 6334468"/>
                <a:gd name="connsiteY23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42714 w 6334468"/>
                <a:gd name="connsiteY155" fmla="*/ 1475899 h 4464334"/>
                <a:gd name="connsiteX156" fmla="*/ 5028414 w 6334468"/>
                <a:gd name="connsiteY156" fmla="*/ 1440974 h 4464334"/>
                <a:gd name="connsiteX157" fmla="*/ 4929557 w 6334468"/>
                <a:gd name="connsiteY157" fmla="*/ 1380651 h 4464334"/>
                <a:gd name="connsiteX158" fmla="*/ 4847007 w 6334468"/>
                <a:gd name="connsiteY158" fmla="*/ 1371126 h 4464334"/>
                <a:gd name="connsiteX159" fmla="*/ 4786682 w 6334468"/>
                <a:gd name="connsiteY159" fmla="*/ 1364776 h 4464334"/>
                <a:gd name="connsiteX160" fmla="*/ 4732704 w 6334468"/>
                <a:gd name="connsiteY160" fmla="*/ 1417162 h 4464334"/>
                <a:gd name="connsiteX161" fmla="*/ 4691864 w 6334468"/>
                <a:gd name="connsiteY161" fmla="*/ 1428274 h 4464334"/>
                <a:gd name="connsiteX162" fmla="*/ 4642217 w 6334468"/>
                <a:gd name="connsiteY162" fmla="*/ 1419543 h 4464334"/>
                <a:gd name="connsiteX163" fmla="*/ 4568039 w 6334468"/>
                <a:gd name="connsiteY163" fmla="*/ 1433037 h 4464334"/>
                <a:gd name="connsiteX164" fmla="*/ 4488664 w 6334468"/>
                <a:gd name="connsiteY164" fmla="*/ 1393349 h 4464334"/>
                <a:gd name="connsiteX165" fmla="*/ 4418814 w 6334468"/>
                <a:gd name="connsiteY165" fmla="*/ 1402874 h 4464334"/>
                <a:gd name="connsiteX166" fmla="*/ 4314039 w 6334468"/>
                <a:gd name="connsiteY166" fmla="*/ 1336199 h 4464334"/>
                <a:gd name="connsiteX167" fmla="*/ 4237839 w 6334468"/>
                <a:gd name="connsiteY167" fmla="*/ 1352074 h 4464334"/>
                <a:gd name="connsiteX168" fmla="*/ 4168348 w 6334468"/>
                <a:gd name="connsiteY168" fmla="*/ 1331436 h 4464334"/>
                <a:gd name="connsiteX169" fmla="*/ 4133064 w 6334468"/>
                <a:gd name="connsiteY169" fmla="*/ 1294924 h 4464334"/>
                <a:gd name="connsiteX170" fmla="*/ 4047339 w 6334468"/>
                <a:gd name="connsiteY170" fmla="*/ 1237774 h 4464334"/>
                <a:gd name="connsiteX171" fmla="*/ 3990189 w 6334468"/>
                <a:gd name="connsiteY171" fmla="*/ 1171099 h 4464334"/>
                <a:gd name="connsiteX172" fmla="*/ 3840964 w 6334468"/>
                <a:gd name="connsiteY172" fmla="*/ 1215549 h 4464334"/>
                <a:gd name="connsiteX173" fmla="*/ 3734961 w 6334468"/>
                <a:gd name="connsiteY173" fmla="*/ 1193324 h 4464334"/>
                <a:gd name="connsiteX174" fmla="*/ 3691739 w 6334468"/>
                <a:gd name="connsiteY174" fmla="*/ 1190149 h 4464334"/>
                <a:gd name="connsiteX175" fmla="*/ 3615539 w 6334468"/>
                <a:gd name="connsiteY175" fmla="*/ 1183799 h 4464334"/>
                <a:gd name="connsiteX176" fmla="*/ 3580179 w 6334468"/>
                <a:gd name="connsiteY176" fmla="*/ 1176655 h 4464334"/>
                <a:gd name="connsiteX177" fmla="*/ 3536164 w 6334468"/>
                <a:gd name="connsiteY177" fmla="*/ 1206024 h 4464334"/>
                <a:gd name="connsiteX178" fmla="*/ 3496835 w 6334468"/>
                <a:gd name="connsiteY178" fmla="*/ 1229043 h 4464334"/>
                <a:gd name="connsiteX179" fmla="*/ 3450439 w 6334468"/>
                <a:gd name="connsiteY179" fmla="*/ 1333024 h 4464334"/>
                <a:gd name="connsiteX180" fmla="*/ 3475404 w 6334468"/>
                <a:gd name="connsiteY180" fmla="*/ 1388587 h 4464334"/>
                <a:gd name="connsiteX181" fmla="*/ 3485726 w 6334468"/>
                <a:gd name="connsiteY181" fmla="*/ 1440182 h 4464334"/>
                <a:gd name="connsiteX182" fmla="*/ 3428214 w 6334468"/>
                <a:gd name="connsiteY182" fmla="*/ 1434624 h 4464334"/>
                <a:gd name="connsiteX183" fmla="*/ 3370629 w 6334468"/>
                <a:gd name="connsiteY183" fmla="*/ 1462405 h 4464334"/>
                <a:gd name="connsiteX184" fmla="*/ 3320264 w 6334468"/>
                <a:gd name="connsiteY184" fmla="*/ 1491774 h 4464334"/>
                <a:gd name="connsiteX185" fmla="*/ 3280142 w 6334468"/>
                <a:gd name="connsiteY185" fmla="*/ 1488599 h 4464334"/>
                <a:gd name="connsiteX186" fmla="*/ 3244064 w 6334468"/>
                <a:gd name="connsiteY186" fmla="*/ 1450499 h 4464334"/>
                <a:gd name="connsiteX187" fmla="*/ 3190882 w 6334468"/>
                <a:gd name="connsiteY187" fmla="*/ 1420337 h 4464334"/>
                <a:gd name="connsiteX188" fmla="*/ 3146432 w 6334468"/>
                <a:gd name="connsiteY188" fmla="*/ 1386999 h 4464334"/>
                <a:gd name="connsiteX189" fmla="*/ 3113889 w 6334468"/>
                <a:gd name="connsiteY189" fmla="*/ 1367949 h 4464334"/>
                <a:gd name="connsiteX190" fmla="*/ 3091664 w 6334468"/>
                <a:gd name="connsiteY190" fmla="*/ 1342549 h 4464334"/>
                <a:gd name="connsiteX191" fmla="*/ 3056739 w 6334468"/>
                <a:gd name="connsiteY191" fmla="*/ 1323499 h 4464334"/>
                <a:gd name="connsiteX192" fmla="*/ 3021814 w 6334468"/>
                <a:gd name="connsiteY192" fmla="*/ 1283812 h 4464334"/>
                <a:gd name="connsiteX193" fmla="*/ 3005939 w 6334468"/>
                <a:gd name="connsiteY193" fmla="*/ 1250474 h 4464334"/>
                <a:gd name="connsiteX194" fmla="*/ 2980539 w 6334468"/>
                <a:gd name="connsiteY194" fmla="*/ 1199674 h 4464334"/>
                <a:gd name="connsiteX195" fmla="*/ 2969426 w 6334468"/>
                <a:gd name="connsiteY195" fmla="*/ 1163955 h 4464334"/>
                <a:gd name="connsiteX196" fmla="*/ 2974189 w 6334468"/>
                <a:gd name="connsiteY196" fmla="*/ 1142524 h 4464334"/>
                <a:gd name="connsiteX197" fmla="*/ 2948789 w 6334468"/>
                <a:gd name="connsiteY197" fmla="*/ 1123474 h 4464334"/>
                <a:gd name="connsiteX198" fmla="*/ 2917832 w 6334468"/>
                <a:gd name="connsiteY198" fmla="*/ 1098074 h 4464334"/>
                <a:gd name="connsiteX199" fmla="*/ 2878939 w 6334468"/>
                <a:gd name="connsiteY199" fmla="*/ 1078231 h 4464334"/>
                <a:gd name="connsiteX200" fmla="*/ 2824964 w 6334468"/>
                <a:gd name="connsiteY200" fmla="*/ 1031399 h 4464334"/>
                <a:gd name="connsiteX201" fmla="*/ 2786864 w 6334468"/>
                <a:gd name="connsiteY201" fmla="*/ 1015524 h 4464334"/>
                <a:gd name="connsiteX202" fmla="*/ 2748764 w 6334468"/>
                <a:gd name="connsiteY202" fmla="*/ 980599 h 4464334"/>
                <a:gd name="connsiteX203" fmla="*/ 2733683 w 6334468"/>
                <a:gd name="connsiteY203" fmla="*/ 944881 h 4464334"/>
                <a:gd name="connsiteX204" fmla="*/ 2710664 w 6334468"/>
                <a:gd name="connsiteY204" fmla="*/ 916305 h 4464334"/>
                <a:gd name="connsiteX205" fmla="*/ 2679708 w 6334468"/>
                <a:gd name="connsiteY205" fmla="*/ 878206 h 4464334"/>
                <a:gd name="connsiteX206" fmla="*/ 2646370 w 6334468"/>
                <a:gd name="connsiteY206" fmla="*/ 870268 h 4464334"/>
                <a:gd name="connsiteX207" fmla="*/ 2611445 w 6334468"/>
                <a:gd name="connsiteY207" fmla="*/ 828199 h 4464334"/>
                <a:gd name="connsiteX208" fmla="*/ 2564614 w 6334468"/>
                <a:gd name="connsiteY208" fmla="*/ 821055 h 4464334"/>
                <a:gd name="connsiteX209" fmla="*/ 2492382 w 6334468"/>
                <a:gd name="connsiteY209" fmla="*/ 770256 h 4464334"/>
                <a:gd name="connsiteX210" fmla="*/ 2422533 w 6334468"/>
                <a:gd name="connsiteY210" fmla="*/ 713105 h 4464334"/>
                <a:gd name="connsiteX211" fmla="*/ 2378082 w 6334468"/>
                <a:gd name="connsiteY211" fmla="*/ 679767 h 4464334"/>
                <a:gd name="connsiteX212" fmla="*/ 2318552 w 6334468"/>
                <a:gd name="connsiteY212" fmla="*/ 675005 h 4464334"/>
                <a:gd name="connsiteX213" fmla="*/ 2267752 w 6334468"/>
                <a:gd name="connsiteY213" fmla="*/ 617062 h 4464334"/>
                <a:gd name="connsiteX214" fmla="*/ 2267751 w 6334468"/>
                <a:gd name="connsiteY214" fmla="*/ 535306 h 4464334"/>
                <a:gd name="connsiteX215" fmla="*/ 2239970 w 6334468"/>
                <a:gd name="connsiteY215" fmla="*/ 494824 h 4464334"/>
                <a:gd name="connsiteX216" fmla="*/ 2184767 w 6334468"/>
                <a:gd name="connsiteY216" fmla="*/ 490855 h 4464334"/>
                <a:gd name="connsiteX217" fmla="*/ 2118526 w 6334468"/>
                <a:gd name="connsiteY217" fmla="*/ 463868 h 4464334"/>
                <a:gd name="connsiteX218" fmla="*/ 2100271 w 6334468"/>
                <a:gd name="connsiteY218" fmla="*/ 415449 h 4464334"/>
                <a:gd name="connsiteX219" fmla="*/ 2070108 w 6334468"/>
                <a:gd name="connsiteY219" fmla="*/ 374174 h 4464334"/>
                <a:gd name="connsiteX220" fmla="*/ 2055026 w 6334468"/>
                <a:gd name="connsiteY220" fmla="*/ 271780 h 4464334"/>
                <a:gd name="connsiteX221" fmla="*/ 2053797 w 6334468"/>
                <a:gd name="connsiteY221" fmla="*/ 226537 h 4464334"/>
                <a:gd name="connsiteX222" fmla="*/ 2058202 w 6334468"/>
                <a:gd name="connsiteY222" fmla="*/ 162242 h 4464334"/>
                <a:gd name="connsiteX223" fmla="*/ 2066139 w 6334468"/>
                <a:gd name="connsiteY223" fmla="*/ 131286 h 4464334"/>
                <a:gd name="connsiteX224" fmla="*/ 2075664 w 6334468"/>
                <a:gd name="connsiteY224" fmla="*/ 77312 h 4464334"/>
                <a:gd name="connsiteX225" fmla="*/ 2055026 w 6334468"/>
                <a:gd name="connsiteY225" fmla="*/ 46355 h 4464334"/>
                <a:gd name="connsiteX226" fmla="*/ 2010577 w 6334468"/>
                <a:gd name="connsiteY226" fmla="*/ 32862 h 4464334"/>
                <a:gd name="connsiteX227" fmla="*/ 1974064 w 6334468"/>
                <a:gd name="connsiteY227" fmla="*/ 1111 h 4464334"/>
                <a:gd name="connsiteX228" fmla="*/ 1840714 w 6334468"/>
                <a:gd name="connsiteY228" fmla="*/ 7462 h 4464334"/>
                <a:gd name="connsiteX229" fmla="*/ 1497021 w 6334468"/>
                <a:gd name="connsiteY229" fmla="*/ 9843 h 4464334"/>
                <a:gd name="connsiteX230" fmla="*/ 721526 w 6334468"/>
                <a:gd name="connsiteY230" fmla="*/ 11431 h 4464334"/>
                <a:gd name="connsiteX231" fmla="*/ 501657 w 6334468"/>
                <a:gd name="connsiteY231" fmla="*/ 10637 h 4464334"/>
                <a:gd name="connsiteX232" fmla="*/ 300839 w 6334468"/>
                <a:gd name="connsiteY232" fmla="*/ 3493 h 4464334"/>
                <a:gd name="connsiteX233" fmla="*/ 97639 w 6334468"/>
                <a:gd name="connsiteY233" fmla="*/ 8256 h 4464334"/>
                <a:gd name="connsiteX234" fmla="*/ 6358 w 6334468"/>
                <a:gd name="connsiteY234" fmla="*/ 26512 h 4464334"/>
                <a:gd name="connsiteX235" fmla="*/ 6358 w 6334468"/>
                <a:gd name="connsiteY235" fmla="*/ 167005 h 4464334"/>
                <a:gd name="connsiteX236" fmla="*/ 9532 w 6334468"/>
                <a:gd name="connsiteY236"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80379 w 6334468"/>
                <a:gd name="connsiteY155" fmla="*/ 1502887 h 4464334"/>
                <a:gd name="connsiteX156" fmla="*/ 5142714 w 6334468"/>
                <a:gd name="connsiteY156" fmla="*/ 1475899 h 4464334"/>
                <a:gd name="connsiteX157" fmla="*/ 5028414 w 6334468"/>
                <a:gd name="connsiteY157" fmla="*/ 1440974 h 4464334"/>
                <a:gd name="connsiteX158" fmla="*/ 4929557 w 6334468"/>
                <a:gd name="connsiteY158" fmla="*/ 1380651 h 4464334"/>
                <a:gd name="connsiteX159" fmla="*/ 4847007 w 6334468"/>
                <a:gd name="connsiteY159" fmla="*/ 1371126 h 4464334"/>
                <a:gd name="connsiteX160" fmla="*/ 4786682 w 6334468"/>
                <a:gd name="connsiteY160" fmla="*/ 1364776 h 4464334"/>
                <a:gd name="connsiteX161" fmla="*/ 4732704 w 6334468"/>
                <a:gd name="connsiteY161" fmla="*/ 1417162 h 4464334"/>
                <a:gd name="connsiteX162" fmla="*/ 4691864 w 6334468"/>
                <a:gd name="connsiteY162" fmla="*/ 1428274 h 4464334"/>
                <a:gd name="connsiteX163" fmla="*/ 4642217 w 6334468"/>
                <a:gd name="connsiteY163" fmla="*/ 1419543 h 4464334"/>
                <a:gd name="connsiteX164" fmla="*/ 4568039 w 6334468"/>
                <a:gd name="connsiteY164" fmla="*/ 1433037 h 4464334"/>
                <a:gd name="connsiteX165" fmla="*/ 4488664 w 6334468"/>
                <a:gd name="connsiteY165" fmla="*/ 1393349 h 4464334"/>
                <a:gd name="connsiteX166" fmla="*/ 4418814 w 6334468"/>
                <a:gd name="connsiteY166" fmla="*/ 1402874 h 4464334"/>
                <a:gd name="connsiteX167" fmla="*/ 4314039 w 6334468"/>
                <a:gd name="connsiteY167" fmla="*/ 1336199 h 4464334"/>
                <a:gd name="connsiteX168" fmla="*/ 4237839 w 6334468"/>
                <a:gd name="connsiteY168" fmla="*/ 1352074 h 4464334"/>
                <a:gd name="connsiteX169" fmla="*/ 4168348 w 6334468"/>
                <a:gd name="connsiteY169" fmla="*/ 1331436 h 4464334"/>
                <a:gd name="connsiteX170" fmla="*/ 4133064 w 6334468"/>
                <a:gd name="connsiteY170" fmla="*/ 1294924 h 4464334"/>
                <a:gd name="connsiteX171" fmla="*/ 4047339 w 6334468"/>
                <a:gd name="connsiteY171" fmla="*/ 1237774 h 4464334"/>
                <a:gd name="connsiteX172" fmla="*/ 3990189 w 6334468"/>
                <a:gd name="connsiteY172" fmla="*/ 1171099 h 4464334"/>
                <a:gd name="connsiteX173" fmla="*/ 3840964 w 6334468"/>
                <a:gd name="connsiteY173" fmla="*/ 1215549 h 4464334"/>
                <a:gd name="connsiteX174" fmla="*/ 3734961 w 6334468"/>
                <a:gd name="connsiteY174" fmla="*/ 1193324 h 4464334"/>
                <a:gd name="connsiteX175" fmla="*/ 3691739 w 6334468"/>
                <a:gd name="connsiteY175" fmla="*/ 1190149 h 4464334"/>
                <a:gd name="connsiteX176" fmla="*/ 3615539 w 6334468"/>
                <a:gd name="connsiteY176" fmla="*/ 1183799 h 4464334"/>
                <a:gd name="connsiteX177" fmla="*/ 3580179 w 6334468"/>
                <a:gd name="connsiteY177" fmla="*/ 1176655 h 4464334"/>
                <a:gd name="connsiteX178" fmla="*/ 3536164 w 6334468"/>
                <a:gd name="connsiteY178" fmla="*/ 1206024 h 4464334"/>
                <a:gd name="connsiteX179" fmla="*/ 3496835 w 6334468"/>
                <a:gd name="connsiteY179" fmla="*/ 1229043 h 4464334"/>
                <a:gd name="connsiteX180" fmla="*/ 3450439 w 6334468"/>
                <a:gd name="connsiteY180" fmla="*/ 1333024 h 4464334"/>
                <a:gd name="connsiteX181" fmla="*/ 3475404 w 6334468"/>
                <a:gd name="connsiteY181" fmla="*/ 1388587 h 4464334"/>
                <a:gd name="connsiteX182" fmla="*/ 3485726 w 6334468"/>
                <a:gd name="connsiteY182" fmla="*/ 1440182 h 4464334"/>
                <a:gd name="connsiteX183" fmla="*/ 3428214 w 6334468"/>
                <a:gd name="connsiteY183" fmla="*/ 1434624 h 4464334"/>
                <a:gd name="connsiteX184" fmla="*/ 3370629 w 6334468"/>
                <a:gd name="connsiteY184" fmla="*/ 1462405 h 4464334"/>
                <a:gd name="connsiteX185" fmla="*/ 3320264 w 6334468"/>
                <a:gd name="connsiteY185" fmla="*/ 1491774 h 4464334"/>
                <a:gd name="connsiteX186" fmla="*/ 3280142 w 6334468"/>
                <a:gd name="connsiteY186" fmla="*/ 1488599 h 4464334"/>
                <a:gd name="connsiteX187" fmla="*/ 3244064 w 6334468"/>
                <a:gd name="connsiteY187" fmla="*/ 1450499 h 4464334"/>
                <a:gd name="connsiteX188" fmla="*/ 3190882 w 6334468"/>
                <a:gd name="connsiteY188" fmla="*/ 1420337 h 4464334"/>
                <a:gd name="connsiteX189" fmla="*/ 3146432 w 6334468"/>
                <a:gd name="connsiteY189" fmla="*/ 1386999 h 4464334"/>
                <a:gd name="connsiteX190" fmla="*/ 3113889 w 6334468"/>
                <a:gd name="connsiteY190" fmla="*/ 1367949 h 4464334"/>
                <a:gd name="connsiteX191" fmla="*/ 3091664 w 6334468"/>
                <a:gd name="connsiteY191" fmla="*/ 1342549 h 4464334"/>
                <a:gd name="connsiteX192" fmla="*/ 3056739 w 6334468"/>
                <a:gd name="connsiteY192" fmla="*/ 1323499 h 4464334"/>
                <a:gd name="connsiteX193" fmla="*/ 3021814 w 6334468"/>
                <a:gd name="connsiteY193" fmla="*/ 1283812 h 4464334"/>
                <a:gd name="connsiteX194" fmla="*/ 3005939 w 6334468"/>
                <a:gd name="connsiteY194" fmla="*/ 1250474 h 4464334"/>
                <a:gd name="connsiteX195" fmla="*/ 2980539 w 6334468"/>
                <a:gd name="connsiteY195" fmla="*/ 1199674 h 4464334"/>
                <a:gd name="connsiteX196" fmla="*/ 2969426 w 6334468"/>
                <a:gd name="connsiteY196" fmla="*/ 1163955 h 4464334"/>
                <a:gd name="connsiteX197" fmla="*/ 2974189 w 6334468"/>
                <a:gd name="connsiteY197" fmla="*/ 1142524 h 4464334"/>
                <a:gd name="connsiteX198" fmla="*/ 2948789 w 6334468"/>
                <a:gd name="connsiteY198" fmla="*/ 1123474 h 4464334"/>
                <a:gd name="connsiteX199" fmla="*/ 2917832 w 6334468"/>
                <a:gd name="connsiteY199" fmla="*/ 1098074 h 4464334"/>
                <a:gd name="connsiteX200" fmla="*/ 2878939 w 6334468"/>
                <a:gd name="connsiteY200" fmla="*/ 1078231 h 4464334"/>
                <a:gd name="connsiteX201" fmla="*/ 2824964 w 6334468"/>
                <a:gd name="connsiteY201" fmla="*/ 1031399 h 4464334"/>
                <a:gd name="connsiteX202" fmla="*/ 2786864 w 6334468"/>
                <a:gd name="connsiteY202" fmla="*/ 1015524 h 4464334"/>
                <a:gd name="connsiteX203" fmla="*/ 2748764 w 6334468"/>
                <a:gd name="connsiteY203" fmla="*/ 980599 h 4464334"/>
                <a:gd name="connsiteX204" fmla="*/ 2733683 w 6334468"/>
                <a:gd name="connsiteY204" fmla="*/ 944881 h 4464334"/>
                <a:gd name="connsiteX205" fmla="*/ 2710664 w 6334468"/>
                <a:gd name="connsiteY205" fmla="*/ 916305 h 4464334"/>
                <a:gd name="connsiteX206" fmla="*/ 2679708 w 6334468"/>
                <a:gd name="connsiteY206" fmla="*/ 878206 h 4464334"/>
                <a:gd name="connsiteX207" fmla="*/ 2646370 w 6334468"/>
                <a:gd name="connsiteY207" fmla="*/ 870268 h 4464334"/>
                <a:gd name="connsiteX208" fmla="*/ 2611445 w 6334468"/>
                <a:gd name="connsiteY208" fmla="*/ 828199 h 4464334"/>
                <a:gd name="connsiteX209" fmla="*/ 2564614 w 6334468"/>
                <a:gd name="connsiteY209" fmla="*/ 821055 h 4464334"/>
                <a:gd name="connsiteX210" fmla="*/ 2492382 w 6334468"/>
                <a:gd name="connsiteY210" fmla="*/ 770256 h 4464334"/>
                <a:gd name="connsiteX211" fmla="*/ 2422533 w 6334468"/>
                <a:gd name="connsiteY211" fmla="*/ 713105 h 4464334"/>
                <a:gd name="connsiteX212" fmla="*/ 2378082 w 6334468"/>
                <a:gd name="connsiteY212" fmla="*/ 679767 h 4464334"/>
                <a:gd name="connsiteX213" fmla="*/ 2318552 w 6334468"/>
                <a:gd name="connsiteY213" fmla="*/ 675005 h 4464334"/>
                <a:gd name="connsiteX214" fmla="*/ 2267752 w 6334468"/>
                <a:gd name="connsiteY214" fmla="*/ 617062 h 4464334"/>
                <a:gd name="connsiteX215" fmla="*/ 2267751 w 6334468"/>
                <a:gd name="connsiteY215" fmla="*/ 535306 h 4464334"/>
                <a:gd name="connsiteX216" fmla="*/ 2239970 w 6334468"/>
                <a:gd name="connsiteY216" fmla="*/ 494824 h 4464334"/>
                <a:gd name="connsiteX217" fmla="*/ 2184767 w 6334468"/>
                <a:gd name="connsiteY217" fmla="*/ 490855 h 4464334"/>
                <a:gd name="connsiteX218" fmla="*/ 2118526 w 6334468"/>
                <a:gd name="connsiteY218" fmla="*/ 463868 h 4464334"/>
                <a:gd name="connsiteX219" fmla="*/ 2100271 w 6334468"/>
                <a:gd name="connsiteY219" fmla="*/ 415449 h 4464334"/>
                <a:gd name="connsiteX220" fmla="*/ 2070108 w 6334468"/>
                <a:gd name="connsiteY220" fmla="*/ 374174 h 4464334"/>
                <a:gd name="connsiteX221" fmla="*/ 2055026 w 6334468"/>
                <a:gd name="connsiteY221" fmla="*/ 271780 h 4464334"/>
                <a:gd name="connsiteX222" fmla="*/ 2053797 w 6334468"/>
                <a:gd name="connsiteY222" fmla="*/ 226537 h 4464334"/>
                <a:gd name="connsiteX223" fmla="*/ 2058202 w 6334468"/>
                <a:gd name="connsiteY223" fmla="*/ 162242 h 4464334"/>
                <a:gd name="connsiteX224" fmla="*/ 2066139 w 6334468"/>
                <a:gd name="connsiteY224" fmla="*/ 131286 h 4464334"/>
                <a:gd name="connsiteX225" fmla="*/ 2075664 w 6334468"/>
                <a:gd name="connsiteY225" fmla="*/ 77312 h 4464334"/>
                <a:gd name="connsiteX226" fmla="*/ 2055026 w 6334468"/>
                <a:gd name="connsiteY226" fmla="*/ 46355 h 4464334"/>
                <a:gd name="connsiteX227" fmla="*/ 2010577 w 6334468"/>
                <a:gd name="connsiteY227" fmla="*/ 32862 h 4464334"/>
                <a:gd name="connsiteX228" fmla="*/ 1974064 w 6334468"/>
                <a:gd name="connsiteY228" fmla="*/ 1111 h 4464334"/>
                <a:gd name="connsiteX229" fmla="*/ 1840714 w 6334468"/>
                <a:gd name="connsiteY229" fmla="*/ 7462 h 4464334"/>
                <a:gd name="connsiteX230" fmla="*/ 1497021 w 6334468"/>
                <a:gd name="connsiteY230" fmla="*/ 9843 h 4464334"/>
                <a:gd name="connsiteX231" fmla="*/ 721526 w 6334468"/>
                <a:gd name="connsiteY231" fmla="*/ 11431 h 4464334"/>
                <a:gd name="connsiteX232" fmla="*/ 501657 w 6334468"/>
                <a:gd name="connsiteY232" fmla="*/ 10637 h 4464334"/>
                <a:gd name="connsiteX233" fmla="*/ 300839 w 6334468"/>
                <a:gd name="connsiteY233" fmla="*/ 3493 h 4464334"/>
                <a:gd name="connsiteX234" fmla="*/ 97639 w 6334468"/>
                <a:gd name="connsiteY234" fmla="*/ 8256 h 4464334"/>
                <a:gd name="connsiteX235" fmla="*/ 6358 w 6334468"/>
                <a:gd name="connsiteY235" fmla="*/ 26512 h 4464334"/>
                <a:gd name="connsiteX236" fmla="*/ 6358 w 6334468"/>
                <a:gd name="connsiteY236" fmla="*/ 167005 h 4464334"/>
                <a:gd name="connsiteX237" fmla="*/ 9532 w 6334468"/>
                <a:gd name="connsiteY23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58947 w 6334468"/>
                <a:gd name="connsiteY155" fmla="*/ 1505268 h 4464334"/>
                <a:gd name="connsiteX156" fmla="*/ 5142714 w 6334468"/>
                <a:gd name="connsiteY156" fmla="*/ 1475899 h 4464334"/>
                <a:gd name="connsiteX157" fmla="*/ 5028414 w 6334468"/>
                <a:gd name="connsiteY157" fmla="*/ 1440974 h 4464334"/>
                <a:gd name="connsiteX158" fmla="*/ 4929557 w 6334468"/>
                <a:gd name="connsiteY158" fmla="*/ 1380651 h 4464334"/>
                <a:gd name="connsiteX159" fmla="*/ 4847007 w 6334468"/>
                <a:gd name="connsiteY159" fmla="*/ 1371126 h 4464334"/>
                <a:gd name="connsiteX160" fmla="*/ 4786682 w 6334468"/>
                <a:gd name="connsiteY160" fmla="*/ 1364776 h 4464334"/>
                <a:gd name="connsiteX161" fmla="*/ 4732704 w 6334468"/>
                <a:gd name="connsiteY161" fmla="*/ 1417162 h 4464334"/>
                <a:gd name="connsiteX162" fmla="*/ 4691864 w 6334468"/>
                <a:gd name="connsiteY162" fmla="*/ 1428274 h 4464334"/>
                <a:gd name="connsiteX163" fmla="*/ 4642217 w 6334468"/>
                <a:gd name="connsiteY163" fmla="*/ 1419543 h 4464334"/>
                <a:gd name="connsiteX164" fmla="*/ 4568039 w 6334468"/>
                <a:gd name="connsiteY164" fmla="*/ 1433037 h 4464334"/>
                <a:gd name="connsiteX165" fmla="*/ 4488664 w 6334468"/>
                <a:gd name="connsiteY165" fmla="*/ 1393349 h 4464334"/>
                <a:gd name="connsiteX166" fmla="*/ 4418814 w 6334468"/>
                <a:gd name="connsiteY166" fmla="*/ 1402874 h 4464334"/>
                <a:gd name="connsiteX167" fmla="*/ 4314039 w 6334468"/>
                <a:gd name="connsiteY167" fmla="*/ 1336199 h 4464334"/>
                <a:gd name="connsiteX168" fmla="*/ 4237839 w 6334468"/>
                <a:gd name="connsiteY168" fmla="*/ 1352074 h 4464334"/>
                <a:gd name="connsiteX169" fmla="*/ 4168348 w 6334468"/>
                <a:gd name="connsiteY169" fmla="*/ 1331436 h 4464334"/>
                <a:gd name="connsiteX170" fmla="*/ 4133064 w 6334468"/>
                <a:gd name="connsiteY170" fmla="*/ 1294924 h 4464334"/>
                <a:gd name="connsiteX171" fmla="*/ 4047339 w 6334468"/>
                <a:gd name="connsiteY171" fmla="*/ 1237774 h 4464334"/>
                <a:gd name="connsiteX172" fmla="*/ 3990189 w 6334468"/>
                <a:gd name="connsiteY172" fmla="*/ 1171099 h 4464334"/>
                <a:gd name="connsiteX173" fmla="*/ 3840964 w 6334468"/>
                <a:gd name="connsiteY173" fmla="*/ 1215549 h 4464334"/>
                <a:gd name="connsiteX174" fmla="*/ 3734961 w 6334468"/>
                <a:gd name="connsiteY174" fmla="*/ 1193324 h 4464334"/>
                <a:gd name="connsiteX175" fmla="*/ 3691739 w 6334468"/>
                <a:gd name="connsiteY175" fmla="*/ 1190149 h 4464334"/>
                <a:gd name="connsiteX176" fmla="*/ 3615539 w 6334468"/>
                <a:gd name="connsiteY176" fmla="*/ 1183799 h 4464334"/>
                <a:gd name="connsiteX177" fmla="*/ 3580179 w 6334468"/>
                <a:gd name="connsiteY177" fmla="*/ 1176655 h 4464334"/>
                <a:gd name="connsiteX178" fmla="*/ 3536164 w 6334468"/>
                <a:gd name="connsiteY178" fmla="*/ 1206024 h 4464334"/>
                <a:gd name="connsiteX179" fmla="*/ 3496835 w 6334468"/>
                <a:gd name="connsiteY179" fmla="*/ 1229043 h 4464334"/>
                <a:gd name="connsiteX180" fmla="*/ 3450439 w 6334468"/>
                <a:gd name="connsiteY180" fmla="*/ 1333024 h 4464334"/>
                <a:gd name="connsiteX181" fmla="*/ 3475404 w 6334468"/>
                <a:gd name="connsiteY181" fmla="*/ 1388587 h 4464334"/>
                <a:gd name="connsiteX182" fmla="*/ 3485726 w 6334468"/>
                <a:gd name="connsiteY182" fmla="*/ 1440182 h 4464334"/>
                <a:gd name="connsiteX183" fmla="*/ 3428214 w 6334468"/>
                <a:gd name="connsiteY183" fmla="*/ 1434624 h 4464334"/>
                <a:gd name="connsiteX184" fmla="*/ 3370629 w 6334468"/>
                <a:gd name="connsiteY184" fmla="*/ 1462405 h 4464334"/>
                <a:gd name="connsiteX185" fmla="*/ 3320264 w 6334468"/>
                <a:gd name="connsiteY185" fmla="*/ 1491774 h 4464334"/>
                <a:gd name="connsiteX186" fmla="*/ 3280142 w 6334468"/>
                <a:gd name="connsiteY186" fmla="*/ 1488599 h 4464334"/>
                <a:gd name="connsiteX187" fmla="*/ 3244064 w 6334468"/>
                <a:gd name="connsiteY187" fmla="*/ 1450499 h 4464334"/>
                <a:gd name="connsiteX188" fmla="*/ 3190882 w 6334468"/>
                <a:gd name="connsiteY188" fmla="*/ 1420337 h 4464334"/>
                <a:gd name="connsiteX189" fmla="*/ 3146432 w 6334468"/>
                <a:gd name="connsiteY189" fmla="*/ 1386999 h 4464334"/>
                <a:gd name="connsiteX190" fmla="*/ 3113889 w 6334468"/>
                <a:gd name="connsiteY190" fmla="*/ 1367949 h 4464334"/>
                <a:gd name="connsiteX191" fmla="*/ 3091664 w 6334468"/>
                <a:gd name="connsiteY191" fmla="*/ 1342549 h 4464334"/>
                <a:gd name="connsiteX192" fmla="*/ 3056739 w 6334468"/>
                <a:gd name="connsiteY192" fmla="*/ 1323499 h 4464334"/>
                <a:gd name="connsiteX193" fmla="*/ 3021814 w 6334468"/>
                <a:gd name="connsiteY193" fmla="*/ 1283812 h 4464334"/>
                <a:gd name="connsiteX194" fmla="*/ 3005939 w 6334468"/>
                <a:gd name="connsiteY194" fmla="*/ 1250474 h 4464334"/>
                <a:gd name="connsiteX195" fmla="*/ 2980539 w 6334468"/>
                <a:gd name="connsiteY195" fmla="*/ 1199674 h 4464334"/>
                <a:gd name="connsiteX196" fmla="*/ 2969426 w 6334468"/>
                <a:gd name="connsiteY196" fmla="*/ 1163955 h 4464334"/>
                <a:gd name="connsiteX197" fmla="*/ 2974189 w 6334468"/>
                <a:gd name="connsiteY197" fmla="*/ 1142524 h 4464334"/>
                <a:gd name="connsiteX198" fmla="*/ 2948789 w 6334468"/>
                <a:gd name="connsiteY198" fmla="*/ 1123474 h 4464334"/>
                <a:gd name="connsiteX199" fmla="*/ 2917832 w 6334468"/>
                <a:gd name="connsiteY199" fmla="*/ 1098074 h 4464334"/>
                <a:gd name="connsiteX200" fmla="*/ 2878939 w 6334468"/>
                <a:gd name="connsiteY200" fmla="*/ 1078231 h 4464334"/>
                <a:gd name="connsiteX201" fmla="*/ 2824964 w 6334468"/>
                <a:gd name="connsiteY201" fmla="*/ 1031399 h 4464334"/>
                <a:gd name="connsiteX202" fmla="*/ 2786864 w 6334468"/>
                <a:gd name="connsiteY202" fmla="*/ 1015524 h 4464334"/>
                <a:gd name="connsiteX203" fmla="*/ 2748764 w 6334468"/>
                <a:gd name="connsiteY203" fmla="*/ 980599 h 4464334"/>
                <a:gd name="connsiteX204" fmla="*/ 2733683 w 6334468"/>
                <a:gd name="connsiteY204" fmla="*/ 944881 h 4464334"/>
                <a:gd name="connsiteX205" fmla="*/ 2710664 w 6334468"/>
                <a:gd name="connsiteY205" fmla="*/ 916305 h 4464334"/>
                <a:gd name="connsiteX206" fmla="*/ 2679708 w 6334468"/>
                <a:gd name="connsiteY206" fmla="*/ 878206 h 4464334"/>
                <a:gd name="connsiteX207" fmla="*/ 2646370 w 6334468"/>
                <a:gd name="connsiteY207" fmla="*/ 870268 h 4464334"/>
                <a:gd name="connsiteX208" fmla="*/ 2611445 w 6334468"/>
                <a:gd name="connsiteY208" fmla="*/ 828199 h 4464334"/>
                <a:gd name="connsiteX209" fmla="*/ 2564614 w 6334468"/>
                <a:gd name="connsiteY209" fmla="*/ 821055 h 4464334"/>
                <a:gd name="connsiteX210" fmla="*/ 2492382 w 6334468"/>
                <a:gd name="connsiteY210" fmla="*/ 770256 h 4464334"/>
                <a:gd name="connsiteX211" fmla="*/ 2422533 w 6334468"/>
                <a:gd name="connsiteY211" fmla="*/ 713105 h 4464334"/>
                <a:gd name="connsiteX212" fmla="*/ 2378082 w 6334468"/>
                <a:gd name="connsiteY212" fmla="*/ 679767 h 4464334"/>
                <a:gd name="connsiteX213" fmla="*/ 2318552 w 6334468"/>
                <a:gd name="connsiteY213" fmla="*/ 675005 h 4464334"/>
                <a:gd name="connsiteX214" fmla="*/ 2267752 w 6334468"/>
                <a:gd name="connsiteY214" fmla="*/ 617062 h 4464334"/>
                <a:gd name="connsiteX215" fmla="*/ 2267751 w 6334468"/>
                <a:gd name="connsiteY215" fmla="*/ 535306 h 4464334"/>
                <a:gd name="connsiteX216" fmla="*/ 2239970 w 6334468"/>
                <a:gd name="connsiteY216" fmla="*/ 494824 h 4464334"/>
                <a:gd name="connsiteX217" fmla="*/ 2184767 w 6334468"/>
                <a:gd name="connsiteY217" fmla="*/ 490855 h 4464334"/>
                <a:gd name="connsiteX218" fmla="*/ 2118526 w 6334468"/>
                <a:gd name="connsiteY218" fmla="*/ 463868 h 4464334"/>
                <a:gd name="connsiteX219" fmla="*/ 2100271 w 6334468"/>
                <a:gd name="connsiteY219" fmla="*/ 415449 h 4464334"/>
                <a:gd name="connsiteX220" fmla="*/ 2070108 w 6334468"/>
                <a:gd name="connsiteY220" fmla="*/ 374174 h 4464334"/>
                <a:gd name="connsiteX221" fmla="*/ 2055026 w 6334468"/>
                <a:gd name="connsiteY221" fmla="*/ 271780 h 4464334"/>
                <a:gd name="connsiteX222" fmla="*/ 2053797 w 6334468"/>
                <a:gd name="connsiteY222" fmla="*/ 226537 h 4464334"/>
                <a:gd name="connsiteX223" fmla="*/ 2058202 w 6334468"/>
                <a:gd name="connsiteY223" fmla="*/ 162242 h 4464334"/>
                <a:gd name="connsiteX224" fmla="*/ 2066139 w 6334468"/>
                <a:gd name="connsiteY224" fmla="*/ 131286 h 4464334"/>
                <a:gd name="connsiteX225" fmla="*/ 2075664 w 6334468"/>
                <a:gd name="connsiteY225" fmla="*/ 77312 h 4464334"/>
                <a:gd name="connsiteX226" fmla="*/ 2055026 w 6334468"/>
                <a:gd name="connsiteY226" fmla="*/ 46355 h 4464334"/>
                <a:gd name="connsiteX227" fmla="*/ 2010577 w 6334468"/>
                <a:gd name="connsiteY227" fmla="*/ 32862 h 4464334"/>
                <a:gd name="connsiteX228" fmla="*/ 1974064 w 6334468"/>
                <a:gd name="connsiteY228" fmla="*/ 1111 h 4464334"/>
                <a:gd name="connsiteX229" fmla="*/ 1840714 w 6334468"/>
                <a:gd name="connsiteY229" fmla="*/ 7462 h 4464334"/>
                <a:gd name="connsiteX230" fmla="*/ 1497021 w 6334468"/>
                <a:gd name="connsiteY230" fmla="*/ 9843 h 4464334"/>
                <a:gd name="connsiteX231" fmla="*/ 721526 w 6334468"/>
                <a:gd name="connsiteY231" fmla="*/ 11431 h 4464334"/>
                <a:gd name="connsiteX232" fmla="*/ 501657 w 6334468"/>
                <a:gd name="connsiteY232" fmla="*/ 10637 h 4464334"/>
                <a:gd name="connsiteX233" fmla="*/ 300839 w 6334468"/>
                <a:gd name="connsiteY233" fmla="*/ 3493 h 4464334"/>
                <a:gd name="connsiteX234" fmla="*/ 97639 w 6334468"/>
                <a:gd name="connsiteY234" fmla="*/ 8256 h 4464334"/>
                <a:gd name="connsiteX235" fmla="*/ 6358 w 6334468"/>
                <a:gd name="connsiteY235" fmla="*/ 26512 h 4464334"/>
                <a:gd name="connsiteX236" fmla="*/ 6358 w 6334468"/>
                <a:gd name="connsiteY236" fmla="*/ 167005 h 4464334"/>
                <a:gd name="connsiteX237" fmla="*/ 9532 w 6334468"/>
                <a:gd name="connsiteY237"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58947 w 6334468"/>
                <a:gd name="connsiteY155" fmla="*/ 1505268 h 4464334"/>
                <a:gd name="connsiteX156" fmla="*/ 5142714 w 6334468"/>
                <a:gd name="connsiteY156" fmla="*/ 1475899 h 4464334"/>
                <a:gd name="connsiteX157" fmla="*/ 5028414 w 6334468"/>
                <a:gd name="connsiteY157" fmla="*/ 1440974 h 4464334"/>
                <a:gd name="connsiteX158" fmla="*/ 4929557 w 6334468"/>
                <a:gd name="connsiteY158" fmla="*/ 1380651 h 4464334"/>
                <a:gd name="connsiteX159" fmla="*/ 4885104 w 6334468"/>
                <a:gd name="connsiteY159" fmla="*/ 1371918 h 4464334"/>
                <a:gd name="connsiteX160" fmla="*/ 4847007 w 6334468"/>
                <a:gd name="connsiteY160" fmla="*/ 1371126 h 4464334"/>
                <a:gd name="connsiteX161" fmla="*/ 4786682 w 6334468"/>
                <a:gd name="connsiteY161" fmla="*/ 1364776 h 4464334"/>
                <a:gd name="connsiteX162" fmla="*/ 4732704 w 6334468"/>
                <a:gd name="connsiteY162" fmla="*/ 1417162 h 4464334"/>
                <a:gd name="connsiteX163" fmla="*/ 4691864 w 6334468"/>
                <a:gd name="connsiteY163" fmla="*/ 1428274 h 4464334"/>
                <a:gd name="connsiteX164" fmla="*/ 4642217 w 6334468"/>
                <a:gd name="connsiteY164" fmla="*/ 1419543 h 4464334"/>
                <a:gd name="connsiteX165" fmla="*/ 4568039 w 6334468"/>
                <a:gd name="connsiteY165" fmla="*/ 1433037 h 4464334"/>
                <a:gd name="connsiteX166" fmla="*/ 4488664 w 6334468"/>
                <a:gd name="connsiteY166" fmla="*/ 1393349 h 4464334"/>
                <a:gd name="connsiteX167" fmla="*/ 4418814 w 6334468"/>
                <a:gd name="connsiteY167" fmla="*/ 1402874 h 4464334"/>
                <a:gd name="connsiteX168" fmla="*/ 4314039 w 6334468"/>
                <a:gd name="connsiteY168" fmla="*/ 1336199 h 4464334"/>
                <a:gd name="connsiteX169" fmla="*/ 4237839 w 6334468"/>
                <a:gd name="connsiteY169" fmla="*/ 1352074 h 4464334"/>
                <a:gd name="connsiteX170" fmla="*/ 4168348 w 6334468"/>
                <a:gd name="connsiteY170" fmla="*/ 1331436 h 4464334"/>
                <a:gd name="connsiteX171" fmla="*/ 4133064 w 6334468"/>
                <a:gd name="connsiteY171" fmla="*/ 1294924 h 4464334"/>
                <a:gd name="connsiteX172" fmla="*/ 4047339 w 6334468"/>
                <a:gd name="connsiteY172" fmla="*/ 1237774 h 4464334"/>
                <a:gd name="connsiteX173" fmla="*/ 3990189 w 6334468"/>
                <a:gd name="connsiteY173" fmla="*/ 1171099 h 4464334"/>
                <a:gd name="connsiteX174" fmla="*/ 3840964 w 6334468"/>
                <a:gd name="connsiteY174" fmla="*/ 1215549 h 4464334"/>
                <a:gd name="connsiteX175" fmla="*/ 3734961 w 6334468"/>
                <a:gd name="connsiteY175" fmla="*/ 1193324 h 4464334"/>
                <a:gd name="connsiteX176" fmla="*/ 3691739 w 6334468"/>
                <a:gd name="connsiteY176" fmla="*/ 1190149 h 4464334"/>
                <a:gd name="connsiteX177" fmla="*/ 3615539 w 6334468"/>
                <a:gd name="connsiteY177" fmla="*/ 1183799 h 4464334"/>
                <a:gd name="connsiteX178" fmla="*/ 3580179 w 6334468"/>
                <a:gd name="connsiteY178" fmla="*/ 1176655 h 4464334"/>
                <a:gd name="connsiteX179" fmla="*/ 3536164 w 6334468"/>
                <a:gd name="connsiteY179" fmla="*/ 1206024 h 4464334"/>
                <a:gd name="connsiteX180" fmla="*/ 3496835 w 6334468"/>
                <a:gd name="connsiteY180" fmla="*/ 1229043 h 4464334"/>
                <a:gd name="connsiteX181" fmla="*/ 3450439 w 6334468"/>
                <a:gd name="connsiteY181" fmla="*/ 1333024 h 4464334"/>
                <a:gd name="connsiteX182" fmla="*/ 3475404 w 6334468"/>
                <a:gd name="connsiteY182" fmla="*/ 1388587 h 4464334"/>
                <a:gd name="connsiteX183" fmla="*/ 3485726 w 6334468"/>
                <a:gd name="connsiteY183" fmla="*/ 1440182 h 4464334"/>
                <a:gd name="connsiteX184" fmla="*/ 3428214 w 6334468"/>
                <a:gd name="connsiteY184" fmla="*/ 1434624 h 4464334"/>
                <a:gd name="connsiteX185" fmla="*/ 3370629 w 6334468"/>
                <a:gd name="connsiteY185" fmla="*/ 1462405 h 4464334"/>
                <a:gd name="connsiteX186" fmla="*/ 3320264 w 6334468"/>
                <a:gd name="connsiteY186" fmla="*/ 1491774 h 4464334"/>
                <a:gd name="connsiteX187" fmla="*/ 3280142 w 6334468"/>
                <a:gd name="connsiteY187" fmla="*/ 1488599 h 4464334"/>
                <a:gd name="connsiteX188" fmla="*/ 3244064 w 6334468"/>
                <a:gd name="connsiteY188" fmla="*/ 1450499 h 4464334"/>
                <a:gd name="connsiteX189" fmla="*/ 3190882 w 6334468"/>
                <a:gd name="connsiteY189" fmla="*/ 1420337 h 4464334"/>
                <a:gd name="connsiteX190" fmla="*/ 3146432 w 6334468"/>
                <a:gd name="connsiteY190" fmla="*/ 1386999 h 4464334"/>
                <a:gd name="connsiteX191" fmla="*/ 3113889 w 6334468"/>
                <a:gd name="connsiteY191" fmla="*/ 1367949 h 4464334"/>
                <a:gd name="connsiteX192" fmla="*/ 3091664 w 6334468"/>
                <a:gd name="connsiteY192" fmla="*/ 1342549 h 4464334"/>
                <a:gd name="connsiteX193" fmla="*/ 3056739 w 6334468"/>
                <a:gd name="connsiteY193" fmla="*/ 1323499 h 4464334"/>
                <a:gd name="connsiteX194" fmla="*/ 3021814 w 6334468"/>
                <a:gd name="connsiteY194" fmla="*/ 1283812 h 4464334"/>
                <a:gd name="connsiteX195" fmla="*/ 3005939 w 6334468"/>
                <a:gd name="connsiteY195" fmla="*/ 1250474 h 4464334"/>
                <a:gd name="connsiteX196" fmla="*/ 2980539 w 6334468"/>
                <a:gd name="connsiteY196" fmla="*/ 1199674 h 4464334"/>
                <a:gd name="connsiteX197" fmla="*/ 2969426 w 6334468"/>
                <a:gd name="connsiteY197" fmla="*/ 1163955 h 4464334"/>
                <a:gd name="connsiteX198" fmla="*/ 2974189 w 6334468"/>
                <a:gd name="connsiteY198" fmla="*/ 1142524 h 4464334"/>
                <a:gd name="connsiteX199" fmla="*/ 2948789 w 6334468"/>
                <a:gd name="connsiteY199" fmla="*/ 1123474 h 4464334"/>
                <a:gd name="connsiteX200" fmla="*/ 2917832 w 6334468"/>
                <a:gd name="connsiteY200" fmla="*/ 1098074 h 4464334"/>
                <a:gd name="connsiteX201" fmla="*/ 2878939 w 6334468"/>
                <a:gd name="connsiteY201" fmla="*/ 1078231 h 4464334"/>
                <a:gd name="connsiteX202" fmla="*/ 2824964 w 6334468"/>
                <a:gd name="connsiteY202" fmla="*/ 1031399 h 4464334"/>
                <a:gd name="connsiteX203" fmla="*/ 2786864 w 6334468"/>
                <a:gd name="connsiteY203" fmla="*/ 1015524 h 4464334"/>
                <a:gd name="connsiteX204" fmla="*/ 2748764 w 6334468"/>
                <a:gd name="connsiteY204" fmla="*/ 980599 h 4464334"/>
                <a:gd name="connsiteX205" fmla="*/ 2733683 w 6334468"/>
                <a:gd name="connsiteY205" fmla="*/ 944881 h 4464334"/>
                <a:gd name="connsiteX206" fmla="*/ 2710664 w 6334468"/>
                <a:gd name="connsiteY206" fmla="*/ 916305 h 4464334"/>
                <a:gd name="connsiteX207" fmla="*/ 2679708 w 6334468"/>
                <a:gd name="connsiteY207" fmla="*/ 878206 h 4464334"/>
                <a:gd name="connsiteX208" fmla="*/ 2646370 w 6334468"/>
                <a:gd name="connsiteY208" fmla="*/ 870268 h 4464334"/>
                <a:gd name="connsiteX209" fmla="*/ 2611445 w 6334468"/>
                <a:gd name="connsiteY209" fmla="*/ 828199 h 4464334"/>
                <a:gd name="connsiteX210" fmla="*/ 2564614 w 6334468"/>
                <a:gd name="connsiteY210" fmla="*/ 821055 h 4464334"/>
                <a:gd name="connsiteX211" fmla="*/ 2492382 w 6334468"/>
                <a:gd name="connsiteY211" fmla="*/ 770256 h 4464334"/>
                <a:gd name="connsiteX212" fmla="*/ 2422533 w 6334468"/>
                <a:gd name="connsiteY212" fmla="*/ 713105 h 4464334"/>
                <a:gd name="connsiteX213" fmla="*/ 2378082 w 6334468"/>
                <a:gd name="connsiteY213" fmla="*/ 679767 h 4464334"/>
                <a:gd name="connsiteX214" fmla="*/ 2318552 w 6334468"/>
                <a:gd name="connsiteY214" fmla="*/ 675005 h 4464334"/>
                <a:gd name="connsiteX215" fmla="*/ 2267752 w 6334468"/>
                <a:gd name="connsiteY215" fmla="*/ 617062 h 4464334"/>
                <a:gd name="connsiteX216" fmla="*/ 2267751 w 6334468"/>
                <a:gd name="connsiteY216" fmla="*/ 535306 h 4464334"/>
                <a:gd name="connsiteX217" fmla="*/ 2239970 w 6334468"/>
                <a:gd name="connsiteY217" fmla="*/ 494824 h 4464334"/>
                <a:gd name="connsiteX218" fmla="*/ 2184767 w 6334468"/>
                <a:gd name="connsiteY218" fmla="*/ 490855 h 4464334"/>
                <a:gd name="connsiteX219" fmla="*/ 2118526 w 6334468"/>
                <a:gd name="connsiteY219" fmla="*/ 463868 h 4464334"/>
                <a:gd name="connsiteX220" fmla="*/ 2100271 w 6334468"/>
                <a:gd name="connsiteY220" fmla="*/ 415449 h 4464334"/>
                <a:gd name="connsiteX221" fmla="*/ 2070108 w 6334468"/>
                <a:gd name="connsiteY221" fmla="*/ 374174 h 4464334"/>
                <a:gd name="connsiteX222" fmla="*/ 2055026 w 6334468"/>
                <a:gd name="connsiteY222" fmla="*/ 271780 h 4464334"/>
                <a:gd name="connsiteX223" fmla="*/ 2053797 w 6334468"/>
                <a:gd name="connsiteY223" fmla="*/ 226537 h 4464334"/>
                <a:gd name="connsiteX224" fmla="*/ 2058202 w 6334468"/>
                <a:gd name="connsiteY224" fmla="*/ 162242 h 4464334"/>
                <a:gd name="connsiteX225" fmla="*/ 2066139 w 6334468"/>
                <a:gd name="connsiteY225" fmla="*/ 131286 h 4464334"/>
                <a:gd name="connsiteX226" fmla="*/ 2075664 w 6334468"/>
                <a:gd name="connsiteY226" fmla="*/ 77312 h 4464334"/>
                <a:gd name="connsiteX227" fmla="*/ 2055026 w 6334468"/>
                <a:gd name="connsiteY227" fmla="*/ 46355 h 4464334"/>
                <a:gd name="connsiteX228" fmla="*/ 2010577 w 6334468"/>
                <a:gd name="connsiteY228" fmla="*/ 32862 h 4464334"/>
                <a:gd name="connsiteX229" fmla="*/ 1974064 w 6334468"/>
                <a:gd name="connsiteY229" fmla="*/ 1111 h 4464334"/>
                <a:gd name="connsiteX230" fmla="*/ 1840714 w 6334468"/>
                <a:gd name="connsiteY230" fmla="*/ 7462 h 4464334"/>
                <a:gd name="connsiteX231" fmla="*/ 1497021 w 6334468"/>
                <a:gd name="connsiteY231" fmla="*/ 9843 h 4464334"/>
                <a:gd name="connsiteX232" fmla="*/ 721526 w 6334468"/>
                <a:gd name="connsiteY232" fmla="*/ 11431 h 4464334"/>
                <a:gd name="connsiteX233" fmla="*/ 501657 w 6334468"/>
                <a:gd name="connsiteY233" fmla="*/ 10637 h 4464334"/>
                <a:gd name="connsiteX234" fmla="*/ 300839 w 6334468"/>
                <a:gd name="connsiteY234" fmla="*/ 3493 h 4464334"/>
                <a:gd name="connsiteX235" fmla="*/ 97639 w 6334468"/>
                <a:gd name="connsiteY235" fmla="*/ 8256 h 4464334"/>
                <a:gd name="connsiteX236" fmla="*/ 6358 w 6334468"/>
                <a:gd name="connsiteY236" fmla="*/ 26512 h 4464334"/>
                <a:gd name="connsiteX237" fmla="*/ 6358 w 6334468"/>
                <a:gd name="connsiteY237" fmla="*/ 167005 h 4464334"/>
                <a:gd name="connsiteX238" fmla="*/ 9532 w 6334468"/>
                <a:gd name="connsiteY238"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58947 w 6334468"/>
                <a:gd name="connsiteY155" fmla="*/ 1505268 h 4464334"/>
                <a:gd name="connsiteX156" fmla="*/ 5142714 w 6334468"/>
                <a:gd name="connsiteY156" fmla="*/ 1475899 h 4464334"/>
                <a:gd name="connsiteX157" fmla="*/ 5028414 w 6334468"/>
                <a:gd name="connsiteY157" fmla="*/ 1440974 h 4464334"/>
                <a:gd name="connsiteX158" fmla="*/ 4929557 w 6334468"/>
                <a:gd name="connsiteY158" fmla="*/ 1380651 h 4464334"/>
                <a:gd name="connsiteX159" fmla="*/ 4885104 w 6334468"/>
                <a:gd name="connsiteY159" fmla="*/ 1381443 h 4464334"/>
                <a:gd name="connsiteX160" fmla="*/ 4847007 w 6334468"/>
                <a:gd name="connsiteY160" fmla="*/ 1371126 h 4464334"/>
                <a:gd name="connsiteX161" fmla="*/ 4786682 w 6334468"/>
                <a:gd name="connsiteY161" fmla="*/ 1364776 h 4464334"/>
                <a:gd name="connsiteX162" fmla="*/ 4732704 w 6334468"/>
                <a:gd name="connsiteY162" fmla="*/ 1417162 h 4464334"/>
                <a:gd name="connsiteX163" fmla="*/ 4691864 w 6334468"/>
                <a:gd name="connsiteY163" fmla="*/ 1428274 h 4464334"/>
                <a:gd name="connsiteX164" fmla="*/ 4642217 w 6334468"/>
                <a:gd name="connsiteY164" fmla="*/ 1419543 h 4464334"/>
                <a:gd name="connsiteX165" fmla="*/ 4568039 w 6334468"/>
                <a:gd name="connsiteY165" fmla="*/ 1433037 h 4464334"/>
                <a:gd name="connsiteX166" fmla="*/ 4488664 w 6334468"/>
                <a:gd name="connsiteY166" fmla="*/ 1393349 h 4464334"/>
                <a:gd name="connsiteX167" fmla="*/ 4418814 w 6334468"/>
                <a:gd name="connsiteY167" fmla="*/ 1402874 h 4464334"/>
                <a:gd name="connsiteX168" fmla="*/ 4314039 w 6334468"/>
                <a:gd name="connsiteY168" fmla="*/ 1336199 h 4464334"/>
                <a:gd name="connsiteX169" fmla="*/ 4237839 w 6334468"/>
                <a:gd name="connsiteY169" fmla="*/ 1352074 h 4464334"/>
                <a:gd name="connsiteX170" fmla="*/ 4168348 w 6334468"/>
                <a:gd name="connsiteY170" fmla="*/ 1331436 h 4464334"/>
                <a:gd name="connsiteX171" fmla="*/ 4133064 w 6334468"/>
                <a:gd name="connsiteY171" fmla="*/ 1294924 h 4464334"/>
                <a:gd name="connsiteX172" fmla="*/ 4047339 w 6334468"/>
                <a:gd name="connsiteY172" fmla="*/ 1237774 h 4464334"/>
                <a:gd name="connsiteX173" fmla="*/ 3990189 w 6334468"/>
                <a:gd name="connsiteY173" fmla="*/ 1171099 h 4464334"/>
                <a:gd name="connsiteX174" fmla="*/ 3840964 w 6334468"/>
                <a:gd name="connsiteY174" fmla="*/ 1215549 h 4464334"/>
                <a:gd name="connsiteX175" fmla="*/ 3734961 w 6334468"/>
                <a:gd name="connsiteY175" fmla="*/ 1193324 h 4464334"/>
                <a:gd name="connsiteX176" fmla="*/ 3691739 w 6334468"/>
                <a:gd name="connsiteY176" fmla="*/ 1190149 h 4464334"/>
                <a:gd name="connsiteX177" fmla="*/ 3615539 w 6334468"/>
                <a:gd name="connsiteY177" fmla="*/ 1183799 h 4464334"/>
                <a:gd name="connsiteX178" fmla="*/ 3580179 w 6334468"/>
                <a:gd name="connsiteY178" fmla="*/ 1176655 h 4464334"/>
                <a:gd name="connsiteX179" fmla="*/ 3536164 w 6334468"/>
                <a:gd name="connsiteY179" fmla="*/ 1206024 h 4464334"/>
                <a:gd name="connsiteX180" fmla="*/ 3496835 w 6334468"/>
                <a:gd name="connsiteY180" fmla="*/ 1229043 h 4464334"/>
                <a:gd name="connsiteX181" fmla="*/ 3450439 w 6334468"/>
                <a:gd name="connsiteY181" fmla="*/ 1333024 h 4464334"/>
                <a:gd name="connsiteX182" fmla="*/ 3475404 w 6334468"/>
                <a:gd name="connsiteY182" fmla="*/ 1388587 h 4464334"/>
                <a:gd name="connsiteX183" fmla="*/ 3485726 w 6334468"/>
                <a:gd name="connsiteY183" fmla="*/ 1440182 h 4464334"/>
                <a:gd name="connsiteX184" fmla="*/ 3428214 w 6334468"/>
                <a:gd name="connsiteY184" fmla="*/ 1434624 h 4464334"/>
                <a:gd name="connsiteX185" fmla="*/ 3370629 w 6334468"/>
                <a:gd name="connsiteY185" fmla="*/ 1462405 h 4464334"/>
                <a:gd name="connsiteX186" fmla="*/ 3320264 w 6334468"/>
                <a:gd name="connsiteY186" fmla="*/ 1491774 h 4464334"/>
                <a:gd name="connsiteX187" fmla="*/ 3280142 w 6334468"/>
                <a:gd name="connsiteY187" fmla="*/ 1488599 h 4464334"/>
                <a:gd name="connsiteX188" fmla="*/ 3244064 w 6334468"/>
                <a:gd name="connsiteY188" fmla="*/ 1450499 h 4464334"/>
                <a:gd name="connsiteX189" fmla="*/ 3190882 w 6334468"/>
                <a:gd name="connsiteY189" fmla="*/ 1420337 h 4464334"/>
                <a:gd name="connsiteX190" fmla="*/ 3146432 w 6334468"/>
                <a:gd name="connsiteY190" fmla="*/ 1386999 h 4464334"/>
                <a:gd name="connsiteX191" fmla="*/ 3113889 w 6334468"/>
                <a:gd name="connsiteY191" fmla="*/ 1367949 h 4464334"/>
                <a:gd name="connsiteX192" fmla="*/ 3091664 w 6334468"/>
                <a:gd name="connsiteY192" fmla="*/ 1342549 h 4464334"/>
                <a:gd name="connsiteX193" fmla="*/ 3056739 w 6334468"/>
                <a:gd name="connsiteY193" fmla="*/ 1323499 h 4464334"/>
                <a:gd name="connsiteX194" fmla="*/ 3021814 w 6334468"/>
                <a:gd name="connsiteY194" fmla="*/ 1283812 h 4464334"/>
                <a:gd name="connsiteX195" fmla="*/ 3005939 w 6334468"/>
                <a:gd name="connsiteY195" fmla="*/ 1250474 h 4464334"/>
                <a:gd name="connsiteX196" fmla="*/ 2980539 w 6334468"/>
                <a:gd name="connsiteY196" fmla="*/ 1199674 h 4464334"/>
                <a:gd name="connsiteX197" fmla="*/ 2969426 w 6334468"/>
                <a:gd name="connsiteY197" fmla="*/ 1163955 h 4464334"/>
                <a:gd name="connsiteX198" fmla="*/ 2974189 w 6334468"/>
                <a:gd name="connsiteY198" fmla="*/ 1142524 h 4464334"/>
                <a:gd name="connsiteX199" fmla="*/ 2948789 w 6334468"/>
                <a:gd name="connsiteY199" fmla="*/ 1123474 h 4464334"/>
                <a:gd name="connsiteX200" fmla="*/ 2917832 w 6334468"/>
                <a:gd name="connsiteY200" fmla="*/ 1098074 h 4464334"/>
                <a:gd name="connsiteX201" fmla="*/ 2878939 w 6334468"/>
                <a:gd name="connsiteY201" fmla="*/ 1078231 h 4464334"/>
                <a:gd name="connsiteX202" fmla="*/ 2824964 w 6334468"/>
                <a:gd name="connsiteY202" fmla="*/ 1031399 h 4464334"/>
                <a:gd name="connsiteX203" fmla="*/ 2786864 w 6334468"/>
                <a:gd name="connsiteY203" fmla="*/ 1015524 h 4464334"/>
                <a:gd name="connsiteX204" fmla="*/ 2748764 w 6334468"/>
                <a:gd name="connsiteY204" fmla="*/ 980599 h 4464334"/>
                <a:gd name="connsiteX205" fmla="*/ 2733683 w 6334468"/>
                <a:gd name="connsiteY205" fmla="*/ 944881 h 4464334"/>
                <a:gd name="connsiteX206" fmla="*/ 2710664 w 6334468"/>
                <a:gd name="connsiteY206" fmla="*/ 916305 h 4464334"/>
                <a:gd name="connsiteX207" fmla="*/ 2679708 w 6334468"/>
                <a:gd name="connsiteY207" fmla="*/ 878206 h 4464334"/>
                <a:gd name="connsiteX208" fmla="*/ 2646370 w 6334468"/>
                <a:gd name="connsiteY208" fmla="*/ 870268 h 4464334"/>
                <a:gd name="connsiteX209" fmla="*/ 2611445 w 6334468"/>
                <a:gd name="connsiteY209" fmla="*/ 828199 h 4464334"/>
                <a:gd name="connsiteX210" fmla="*/ 2564614 w 6334468"/>
                <a:gd name="connsiteY210" fmla="*/ 821055 h 4464334"/>
                <a:gd name="connsiteX211" fmla="*/ 2492382 w 6334468"/>
                <a:gd name="connsiteY211" fmla="*/ 770256 h 4464334"/>
                <a:gd name="connsiteX212" fmla="*/ 2422533 w 6334468"/>
                <a:gd name="connsiteY212" fmla="*/ 713105 h 4464334"/>
                <a:gd name="connsiteX213" fmla="*/ 2378082 w 6334468"/>
                <a:gd name="connsiteY213" fmla="*/ 679767 h 4464334"/>
                <a:gd name="connsiteX214" fmla="*/ 2318552 w 6334468"/>
                <a:gd name="connsiteY214" fmla="*/ 675005 h 4464334"/>
                <a:gd name="connsiteX215" fmla="*/ 2267752 w 6334468"/>
                <a:gd name="connsiteY215" fmla="*/ 617062 h 4464334"/>
                <a:gd name="connsiteX216" fmla="*/ 2267751 w 6334468"/>
                <a:gd name="connsiteY216" fmla="*/ 535306 h 4464334"/>
                <a:gd name="connsiteX217" fmla="*/ 2239970 w 6334468"/>
                <a:gd name="connsiteY217" fmla="*/ 494824 h 4464334"/>
                <a:gd name="connsiteX218" fmla="*/ 2184767 w 6334468"/>
                <a:gd name="connsiteY218" fmla="*/ 490855 h 4464334"/>
                <a:gd name="connsiteX219" fmla="*/ 2118526 w 6334468"/>
                <a:gd name="connsiteY219" fmla="*/ 463868 h 4464334"/>
                <a:gd name="connsiteX220" fmla="*/ 2100271 w 6334468"/>
                <a:gd name="connsiteY220" fmla="*/ 415449 h 4464334"/>
                <a:gd name="connsiteX221" fmla="*/ 2070108 w 6334468"/>
                <a:gd name="connsiteY221" fmla="*/ 374174 h 4464334"/>
                <a:gd name="connsiteX222" fmla="*/ 2055026 w 6334468"/>
                <a:gd name="connsiteY222" fmla="*/ 271780 h 4464334"/>
                <a:gd name="connsiteX223" fmla="*/ 2053797 w 6334468"/>
                <a:gd name="connsiteY223" fmla="*/ 226537 h 4464334"/>
                <a:gd name="connsiteX224" fmla="*/ 2058202 w 6334468"/>
                <a:gd name="connsiteY224" fmla="*/ 162242 h 4464334"/>
                <a:gd name="connsiteX225" fmla="*/ 2066139 w 6334468"/>
                <a:gd name="connsiteY225" fmla="*/ 131286 h 4464334"/>
                <a:gd name="connsiteX226" fmla="*/ 2075664 w 6334468"/>
                <a:gd name="connsiteY226" fmla="*/ 77312 h 4464334"/>
                <a:gd name="connsiteX227" fmla="*/ 2055026 w 6334468"/>
                <a:gd name="connsiteY227" fmla="*/ 46355 h 4464334"/>
                <a:gd name="connsiteX228" fmla="*/ 2010577 w 6334468"/>
                <a:gd name="connsiteY228" fmla="*/ 32862 h 4464334"/>
                <a:gd name="connsiteX229" fmla="*/ 1974064 w 6334468"/>
                <a:gd name="connsiteY229" fmla="*/ 1111 h 4464334"/>
                <a:gd name="connsiteX230" fmla="*/ 1840714 w 6334468"/>
                <a:gd name="connsiteY230" fmla="*/ 7462 h 4464334"/>
                <a:gd name="connsiteX231" fmla="*/ 1497021 w 6334468"/>
                <a:gd name="connsiteY231" fmla="*/ 9843 h 4464334"/>
                <a:gd name="connsiteX232" fmla="*/ 721526 w 6334468"/>
                <a:gd name="connsiteY232" fmla="*/ 11431 h 4464334"/>
                <a:gd name="connsiteX233" fmla="*/ 501657 w 6334468"/>
                <a:gd name="connsiteY233" fmla="*/ 10637 h 4464334"/>
                <a:gd name="connsiteX234" fmla="*/ 300839 w 6334468"/>
                <a:gd name="connsiteY234" fmla="*/ 3493 h 4464334"/>
                <a:gd name="connsiteX235" fmla="*/ 97639 w 6334468"/>
                <a:gd name="connsiteY235" fmla="*/ 8256 h 4464334"/>
                <a:gd name="connsiteX236" fmla="*/ 6358 w 6334468"/>
                <a:gd name="connsiteY236" fmla="*/ 26512 h 4464334"/>
                <a:gd name="connsiteX237" fmla="*/ 6358 w 6334468"/>
                <a:gd name="connsiteY237" fmla="*/ 167005 h 4464334"/>
                <a:gd name="connsiteX238" fmla="*/ 9532 w 6334468"/>
                <a:gd name="connsiteY238"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425289 w 6334468"/>
                <a:gd name="connsiteY153" fmla="*/ 1472724 h 4464334"/>
                <a:gd name="connsiteX154" fmla="*/ 5304639 w 6334468"/>
                <a:gd name="connsiteY154" fmla="*/ 1520349 h 4464334"/>
                <a:gd name="connsiteX155" fmla="*/ 5158947 w 6334468"/>
                <a:gd name="connsiteY155" fmla="*/ 1505268 h 4464334"/>
                <a:gd name="connsiteX156" fmla="*/ 5142714 w 6334468"/>
                <a:gd name="connsiteY156" fmla="*/ 1475899 h 4464334"/>
                <a:gd name="connsiteX157" fmla="*/ 5028414 w 6334468"/>
                <a:gd name="connsiteY157" fmla="*/ 1440974 h 4464334"/>
                <a:gd name="connsiteX158" fmla="*/ 4929557 w 6334468"/>
                <a:gd name="connsiteY158" fmla="*/ 1380651 h 4464334"/>
                <a:gd name="connsiteX159" fmla="*/ 4885104 w 6334468"/>
                <a:gd name="connsiteY159" fmla="*/ 1381443 h 4464334"/>
                <a:gd name="connsiteX160" fmla="*/ 4827957 w 6334468"/>
                <a:gd name="connsiteY160" fmla="*/ 1375888 h 4464334"/>
                <a:gd name="connsiteX161" fmla="*/ 4786682 w 6334468"/>
                <a:gd name="connsiteY161" fmla="*/ 1364776 h 4464334"/>
                <a:gd name="connsiteX162" fmla="*/ 4732704 w 6334468"/>
                <a:gd name="connsiteY162" fmla="*/ 1417162 h 4464334"/>
                <a:gd name="connsiteX163" fmla="*/ 4691864 w 6334468"/>
                <a:gd name="connsiteY163" fmla="*/ 1428274 h 4464334"/>
                <a:gd name="connsiteX164" fmla="*/ 4642217 w 6334468"/>
                <a:gd name="connsiteY164" fmla="*/ 1419543 h 4464334"/>
                <a:gd name="connsiteX165" fmla="*/ 4568039 w 6334468"/>
                <a:gd name="connsiteY165" fmla="*/ 1433037 h 4464334"/>
                <a:gd name="connsiteX166" fmla="*/ 4488664 w 6334468"/>
                <a:gd name="connsiteY166" fmla="*/ 1393349 h 4464334"/>
                <a:gd name="connsiteX167" fmla="*/ 4418814 w 6334468"/>
                <a:gd name="connsiteY167" fmla="*/ 1402874 h 4464334"/>
                <a:gd name="connsiteX168" fmla="*/ 4314039 w 6334468"/>
                <a:gd name="connsiteY168" fmla="*/ 1336199 h 4464334"/>
                <a:gd name="connsiteX169" fmla="*/ 4237839 w 6334468"/>
                <a:gd name="connsiteY169" fmla="*/ 1352074 h 4464334"/>
                <a:gd name="connsiteX170" fmla="*/ 4168348 w 6334468"/>
                <a:gd name="connsiteY170" fmla="*/ 1331436 h 4464334"/>
                <a:gd name="connsiteX171" fmla="*/ 4133064 w 6334468"/>
                <a:gd name="connsiteY171" fmla="*/ 1294924 h 4464334"/>
                <a:gd name="connsiteX172" fmla="*/ 4047339 w 6334468"/>
                <a:gd name="connsiteY172" fmla="*/ 1237774 h 4464334"/>
                <a:gd name="connsiteX173" fmla="*/ 3990189 w 6334468"/>
                <a:gd name="connsiteY173" fmla="*/ 1171099 h 4464334"/>
                <a:gd name="connsiteX174" fmla="*/ 3840964 w 6334468"/>
                <a:gd name="connsiteY174" fmla="*/ 1215549 h 4464334"/>
                <a:gd name="connsiteX175" fmla="*/ 3734961 w 6334468"/>
                <a:gd name="connsiteY175" fmla="*/ 1193324 h 4464334"/>
                <a:gd name="connsiteX176" fmla="*/ 3691739 w 6334468"/>
                <a:gd name="connsiteY176" fmla="*/ 1190149 h 4464334"/>
                <a:gd name="connsiteX177" fmla="*/ 3615539 w 6334468"/>
                <a:gd name="connsiteY177" fmla="*/ 1183799 h 4464334"/>
                <a:gd name="connsiteX178" fmla="*/ 3580179 w 6334468"/>
                <a:gd name="connsiteY178" fmla="*/ 1176655 h 4464334"/>
                <a:gd name="connsiteX179" fmla="*/ 3536164 w 6334468"/>
                <a:gd name="connsiteY179" fmla="*/ 1206024 h 4464334"/>
                <a:gd name="connsiteX180" fmla="*/ 3496835 w 6334468"/>
                <a:gd name="connsiteY180" fmla="*/ 1229043 h 4464334"/>
                <a:gd name="connsiteX181" fmla="*/ 3450439 w 6334468"/>
                <a:gd name="connsiteY181" fmla="*/ 1333024 h 4464334"/>
                <a:gd name="connsiteX182" fmla="*/ 3475404 w 6334468"/>
                <a:gd name="connsiteY182" fmla="*/ 1388587 h 4464334"/>
                <a:gd name="connsiteX183" fmla="*/ 3485726 w 6334468"/>
                <a:gd name="connsiteY183" fmla="*/ 1440182 h 4464334"/>
                <a:gd name="connsiteX184" fmla="*/ 3428214 w 6334468"/>
                <a:gd name="connsiteY184" fmla="*/ 1434624 h 4464334"/>
                <a:gd name="connsiteX185" fmla="*/ 3370629 w 6334468"/>
                <a:gd name="connsiteY185" fmla="*/ 1462405 h 4464334"/>
                <a:gd name="connsiteX186" fmla="*/ 3320264 w 6334468"/>
                <a:gd name="connsiteY186" fmla="*/ 1491774 h 4464334"/>
                <a:gd name="connsiteX187" fmla="*/ 3280142 w 6334468"/>
                <a:gd name="connsiteY187" fmla="*/ 1488599 h 4464334"/>
                <a:gd name="connsiteX188" fmla="*/ 3244064 w 6334468"/>
                <a:gd name="connsiteY188" fmla="*/ 1450499 h 4464334"/>
                <a:gd name="connsiteX189" fmla="*/ 3190882 w 6334468"/>
                <a:gd name="connsiteY189" fmla="*/ 1420337 h 4464334"/>
                <a:gd name="connsiteX190" fmla="*/ 3146432 w 6334468"/>
                <a:gd name="connsiteY190" fmla="*/ 1386999 h 4464334"/>
                <a:gd name="connsiteX191" fmla="*/ 3113889 w 6334468"/>
                <a:gd name="connsiteY191" fmla="*/ 1367949 h 4464334"/>
                <a:gd name="connsiteX192" fmla="*/ 3091664 w 6334468"/>
                <a:gd name="connsiteY192" fmla="*/ 1342549 h 4464334"/>
                <a:gd name="connsiteX193" fmla="*/ 3056739 w 6334468"/>
                <a:gd name="connsiteY193" fmla="*/ 1323499 h 4464334"/>
                <a:gd name="connsiteX194" fmla="*/ 3021814 w 6334468"/>
                <a:gd name="connsiteY194" fmla="*/ 1283812 h 4464334"/>
                <a:gd name="connsiteX195" fmla="*/ 3005939 w 6334468"/>
                <a:gd name="connsiteY195" fmla="*/ 1250474 h 4464334"/>
                <a:gd name="connsiteX196" fmla="*/ 2980539 w 6334468"/>
                <a:gd name="connsiteY196" fmla="*/ 1199674 h 4464334"/>
                <a:gd name="connsiteX197" fmla="*/ 2969426 w 6334468"/>
                <a:gd name="connsiteY197" fmla="*/ 1163955 h 4464334"/>
                <a:gd name="connsiteX198" fmla="*/ 2974189 w 6334468"/>
                <a:gd name="connsiteY198" fmla="*/ 1142524 h 4464334"/>
                <a:gd name="connsiteX199" fmla="*/ 2948789 w 6334468"/>
                <a:gd name="connsiteY199" fmla="*/ 1123474 h 4464334"/>
                <a:gd name="connsiteX200" fmla="*/ 2917832 w 6334468"/>
                <a:gd name="connsiteY200" fmla="*/ 1098074 h 4464334"/>
                <a:gd name="connsiteX201" fmla="*/ 2878939 w 6334468"/>
                <a:gd name="connsiteY201" fmla="*/ 1078231 h 4464334"/>
                <a:gd name="connsiteX202" fmla="*/ 2824964 w 6334468"/>
                <a:gd name="connsiteY202" fmla="*/ 1031399 h 4464334"/>
                <a:gd name="connsiteX203" fmla="*/ 2786864 w 6334468"/>
                <a:gd name="connsiteY203" fmla="*/ 1015524 h 4464334"/>
                <a:gd name="connsiteX204" fmla="*/ 2748764 w 6334468"/>
                <a:gd name="connsiteY204" fmla="*/ 980599 h 4464334"/>
                <a:gd name="connsiteX205" fmla="*/ 2733683 w 6334468"/>
                <a:gd name="connsiteY205" fmla="*/ 944881 h 4464334"/>
                <a:gd name="connsiteX206" fmla="*/ 2710664 w 6334468"/>
                <a:gd name="connsiteY206" fmla="*/ 916305 h 4464334"/>
                <a:gd name="connsiteX207" fmla="*/ 2679708 w 6334468"/>
                <a:gd name="connsiteY207" fmla="*/ 878206 h 4464334"/>
                <a:gd name="connsiteX208" fmla="*/ 2646370 w 6334468"/>
                <a:gd name="connsiteY208" fmla="*/ 870268 h 4464334"/>
                <a:gd name="connsiteX209" fmla="*/ 2611445 w 6334468"/>
                <a:gd name="connsiteY209" fmla="*/ 828199 h 4464334"/>
                <a:gd name="connsiteX210" fmla="*/ 2564614 w 6334468"/>
                <a:gd name="connsiteY210" fmla="*/ 821055 h 4464334"/>
                <a:gd name="connsiteX211" fmla="*/ 2492382 w 6334468"/>
                <a:gd name="connsiteY211" fmla="*/ 770256 h 4464334"/>
                <a:gd name="connsiteX212" fmla="*/ 2422533 w 6334468"/>
                <a:gd name="connsiteY212" fmla="*/ 713105 h 4464334"/>
                <a:gd name="connsiteX213" fmla="*/ 2378082 w 6334468"/>
                <a:gd name="connsiteY213" fmla="*/ 679767 h 4464334"/>
                <a:gd name="connsiteX214" fmla="*/ 2318552 w 6334468"/>
                <a:gd name="connsiteY214" fmla="*/ 675005 h 4464334"/>
                <a:gd name="connsiteX215" fmla="*/ 2267752 w 6334468"/>
                <a:gd name="connsiteY215" fmla="*/ 617062 h 4464334"/>
                <a:gd name="connsiteX216" fmla="*/ 2267751 w 6334468"/>
                <a:gd name="connsiteY216" fmla="*/ 535306 h 4464334"/>
                <a:gd name="connsiteX217" fmla="*/ 2239970 w 6334468"/>
                <a:gd name="connsiteY217" fmla="*/ 494824 h 4464334"/>
                <a:gd name="connsiteX218" fmla="*/ 2184767 w 6334468"/>
                <a:gd name="connsiteY218" fmla="*/ 490855 h 4464334"/>
                <a:gd name="connsiteX219" fmla="*/ 2118526 w 6334468"/>
                <a:gd name="connsiteY219" fmla="*/ 463868 h 4464334"/>
                <a:gd name="connsiteX220" fmla="*/ 2100271 w 6334468"/>
                <a:gd name="connsiteY220" fmla="*/ 415449 h 4464334"/>
                <a:gd name="connsiteX221" fmla="*/ 2070108 w 6334468"/>
                <a:gd name="connsiteY221" fmla="*/ 374174 h 4464334"/>
                <a:gd name="connsiteX222" fmla="*/ 2055026 w 6334468"/>
                <a:gd name="connsiteY222" fmla="*/ 271780 h 4464334"/>
                <a:gd name="connsiteX223" fmla="*/ 2053797 w 6334468"/>
                <a:gd name="connsiteY223" fmla="*/ 226537 h 4464334"/>
                <a:gd name="connsiteX224" fmla="*/ 2058202 w 6334468"/>
                <a:gd name="connsiteY224" fmla="*/ 162242 h 4464334"/>
                <a:gd name="connsiteX225" fmla="*/ 2066139 w 6334468"/>
                <a:gd name="connsiteY225" fmla="*/ 131286 h 4464334"/>
                <a:gd name="connsiteX226" fmla="*/ 2075664 w 6334468"/>
                <a:gd name="connsiteY226" fmla="*/ 77312 h 4464334"/>
                <a:gd name="connsiteX227" fmla="*/ 2055026 w 6334468"/>
                <a:gd name="connsiteY227" fmla="*/ 46355 h 4464334"/>
                <a:gd name="connsiteX228" fmla="*/ 2010577 w 6334468"/>
                <a:gd name="connsiteY228" fmla="*/ 32862 h 4464334"/>
                <a:gd name="connsiteX229" fmla="*/ 1974064 w 6334468"/>
                <a:gd name="connsiteY229" fmla="*/ 1111 h 4464334"/>
                <a:gd name="connsiteX230" fmla="*/ 1840714 w 6334468"/>
                <a:gd name="connsiteY230" fmla="*/ 7462 h 4464334"/>
                <a:gd name="connsiteX231" fmla="*/ 1497021 w 6334468"/>
                <a:gd name="connsiteY231" fmla="*/ 9843 h 4464334"/>
                <a:gd name="connsiteX232" fmla="*/ 721526 w 6334468"/>
                <a:gd name="connsiteY232" fmla="*/ 11431 h 4464334"/>
                <a:gd name="connsiteX233" fmla="*/ 501657 w 6334468"/>
                <a:gd name="connsiteY233" fmla="*/ 10637 h 4464334"/>
                <a:gd name="connsiteX234" fmla="*/ 300839 w 6334468"/>
                <a:gd name="connsiteY234" fmla="*/ 3493 h 4464334"/>
                <a:gd name="connsiteX235" fmla="*/ 97639 w 6334468"/>
                <a:gd name="connsiteY235" fmla="*/ 8256 h 4464334"/>
                <a:gd name="connsiteX236" fmla="*/ 6358 w 6334468"/>
                <a:gd name="connsiteY236" fmla="*/ 26512 h 4464334"/>
                <a:gd name="connsiteX237" fmla="*/ 6358 w 6334468"/>
                <a:gd name="connsiteY237" fmla="*/ 167005 h 4464334"/>
                <a:gd name="connsiteX238" fmla="*/ 9532 w 6334468"/>
                <a:gd name="connsiteY238"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570904 w 6334468"/>
                <a:gd name="connsiteY153" fmla="*/ 1400493 h 4464334"/>
                <a:gd name="connsiteX154" fmla="*/ 5425289 w 6334468"/>
                <a:gd name="connsiteY154" fmla="*/ 1472724 h 4464334"/>
                <a:gd name="connsiteX155" fmla="*/ 5304639 w 6334468"/>
                <a:gd name="connsiteY155" fmla="*/ 1520349 h 4464334"/>
                <a:gd name="connsiteX156" fmla="*/ 5158947 w 6334468"/>
                <a:gd name="connsiteY156" fmla="*/ 1505268 h 4464334"/>
                <a:gd name="connsiteX157" fmla="*/ 5142714 w 6334468"/>
                <a:gd name="connsiteY157" fmla="*/ 1475899 h 4464334"/>
                <a:gd name="connsiteX158" fmla="*/ 5028414 w 6334468"/>
                <a:gd name="connsiteY158" fmla="*/ 1440974 h 4464334"/>
                <a:gd name="connsiteX159" fmla="*/ 4929557 w 6334468"/>
                <a:gd name="connsiteY159" fmla="*/ 1380651 h 4464334"/>
                <a:gd name="connsiteX160" fmla="*/ 4885104 w 6334468"/>
                <a:gd name="connsiteY160" fmla="*/ 1381443 h 4464334"/>
                <a:gd name="connsiteX161" fmla="*/ 4827957 w 6334468"/>
                <a:gd name="connsiteY161" fmla="*/ 1375888 h 4464334"/>
                <a:gd name="connsiteX162" fmla="*/ 4786682 w 6334468"/>
                <a:gd name="connsiteY162" fmla="*/ 1364776 h 4464334"/>
                <a:gd name="connsiteX163" fmla="*/ 4732704 w 6334468"/>
                <a:gd name="connsiteY163" fmla="*/ 1417162 h 4464334"/>
                <a:gd name="connsiteX164" fmla="*/ 4691864 w 6334468"/>
                <a:gd name="connsiteY164" fmla="*/ 1428274 h 4464334"/>
                <a:gd name="connsiteX165" fmla="*/ 4642217 w 6334468"/>
                <a:gd name="connsiteY165" fmla="*/ 1419543 h 4464334"/>
                <a:gd name="connsiteX166" fmla="*/ 4568039 w 6334468"/>
                <a:gd name="connsiteY166" fmla="*/ 1433037 h 4464334"/>
                <a:gd name="connsiteX167" fmla="*/ 4488664 w 6334468"/>
                <a:gd name="connsiteY167" fmla="*/ 1393349 h 4464334"/>
                <a:gd name="connsiteX168" fmla="*/ 4418814 w 6334468"/>
                <a:gd name="connsiteY168" fmla="*/ 1402874 h 4464334"/>
                <a:gd name="connsiteX169" fmla="*/ 4314039 w 6334468"/>
                <a:gd name="connsiteY169" fmla="*/ 1336199 h 4464334"/>
                <a:gd name="connsiteX170" fmla="*/ 4237839 w 6334468"/>
                <a:gd name="connsiteY170" fmla="*/ 1352074 h 4464334"/>
                <a:gd name="connsiteX171" fmla="*/ 4168348 w 6334468"/>
                <a:gd name="connsiteY171" fmla="*/ 1331436 h 4464334"/>
                <a:gd name="connsiteX172" fmla="*/ 4133064 w 6334468"/>
                <a:gd name="connsiteY172" fmla="*/ 1294924 h 4464334"/>
                <a:gd name="connsiteX173" fmla="*/ 4047339 w 6334468"/>
                <a:gd name="connsiteY173" fmla="*/ 1237774 h 4464334"/>
                <a:gd name="connsiteX174" fmla="*/ 3990189 w 6334468"/>
                <a:gd name="connsiteY174" fmla="*/ 1171099 h 4464334"/>
                <a:gd name="connsiteX175" fmla="*/ 3840964 w 6334468"/>
                <a:gd name="connsiteY175" fmla="*/ 1215549 h 4464334"/>
                <a:gd name="connsiteX176" fmla="*/ 3734961 w 6334468"/>
                <a:gd name="connsiteY176" fmla="*/ 1193324 h 4464334"/>
                <a:gd name="connsiteX177" fmla="*/ 3691739 w 6334468"/>
                <a:gd name="connsiteY177" fmla="*/ 1190149 h 4464334"/>
                <a:gd name="connsiteX178" fmla="*/ 3615539 w 6334468"/>
                <a:gd name="connsiteY178" fmla="*/ 1183799 h 4464334"/>
                <a:gd name="connsiteX179" fmla="*/ 3580179 w 6334468"/>
                <a:gd name="connsiteY179" fmla="*/ 1176655 h 4464334"/>
                <a:gd name="connsiteX180" fmla="*/ 3536164 w 6334468"/>
                <a:gd name="connsiteY180" fmla="*/ 1206024 h 4464334"/>
                <a:gd name="connsiteX181" fmla="*/ 3496835 w 6334468"/>
                <a:gd name="connsiteY181" fmla="*/ 1229043 h 4464334"/>
                <a:gd name="connsiteX182" fmla="*/ 3450439 w 6334468"/>
                <a:gd name="connsiteY182" fmla="*/ 1333024 h 4464334"/>
                <a:gd name="connsiteX183" fmla="*/ 3475404 w 6334468"/>
                <a:gd name="connsiteY183" fmla="*/ 1388587 h 4464334"/>
                <a:gd name="connsiteX184" fmla="*/ 3485726 w 6334468"/>
                <a:gd name="connsiteY184" fmla="*/ 1440182 h 4464334"/>
                <a:gd name="connsiteX185" fmla="*/ 3428214 w 6334468"/>
                <a:gd name="connsiteY185" fmla="*/ 1434624 h 4464334"/>
                <a:gd name="connsiteX186" fmla="*/ 3370629 w 6334468"/>
                <a:gd name="connsiteY186" fmla="*/ 1462405 h 4464334"/>
                <a:gd name="connsiteX187" fmla="*/ 3320264 w 6334468"/>
                <a:gd name="connsiteY187" fmla="*/ 1491774 h 4464334"/>
                <a:gd name="connsiteX188" fmla="*/ 3280142 w 6334468"/>
                <a:gd name="connsiteY188" fmla="*/ 1488599 h 4464334"/>
                <a:gd name="connsiteX189" fmla="*/ 3244064 w 6334468"/>
                <a:gd name="connsiteY189" fmla="*/ 1450499 h 4464334"/>
                <a:gd name="connsiteX190" fmla="*/ 3190882 w 6334468"/>
                <a:gd name="connsiteY190" fmla="*/ 1420337 h 4464334"/>
                <a:gd name="connsiteX191" fmla="*/ 3146432 w 6334468"/>
                <a:gd name="connsiteY191" fmla="*/ 1386999 h 4464334"/>
                <a:gd name="connsiteX192" fmla="*/ 3113889 w 6334468"/>
                <a:gd name="connsiteY192" fmla="*/ 1367949 h 4464334"/>
                <a:gd name="connsiteX193" fmla="*/ 3091664 w 6334468"/>
                <a:gd name="connsiteY193" fmla="*/ 1342549 h 4464334"/>
                <a:gd name="connsiteX194" fmla="*/ 3056739 w 6334468"/>
                <a:gd name="connsiteY194" fmla="*/ 1323499 h 4464334"/>
                <a:gd name="connsiteX195" fmla="*/ 3021814 w 6334468"/>
                <a:gd name="connsiteY195" fmla="*/ 1283812 h 4464334"/>
                <a:gd name="connsiteX196" fmla="*/ 3005939 w 6334468"/>
                <a:gd name="connsiteY196" fmla="*/ 1250474 h 4464334"/>
                <a:gd name="connsiteX197" fmla="*/ 2980539 w 6334468"/>
                <a:gd name="connsiteY197" fmla="*/ 1199674 h 4464334"/>
                <a:gd name="connsiteX198" fmla="*/ 2969426 w 6334468"/>
                <a:gd name="connsiteY198" fmla="*/ 1163955 h 4464334"/>
                <a:gd name="connsiteX199" fmla="*/ 2974189 w 6334468"/>
                <a:gd name="connsiteY199" fmla="*/ 1142524 h 4464334"/>
                <a:gd name="connsiteX200" fmla="*/ 2948789 w 6334468"/>
                <a:gd name="connsiteY200" fmla="*/ 1123474 h 4464334"/>
                <a:gd name="connsiteX201" fmla="*/ 2917832 w 6334468"/>
                <a:gd name="connsiteY201" fmla="*/ 1098074 h 4464334"/>
                <a:gd name="connsiteX202" fmla="*/ 2878939 w 6334468"/>
                <a:gd name="connsiteY202" fmla="*/ 1078231 h 4464334"/>
                <a:gd name="connsiteX203" fmla="*/ 2824964 w 6334468"/>
                <a:gd name="connsiteY203" fmla="*/ 1031399 h 4464334"/>
                <a:gd name="connsiteX204" fmla="*/ 2786864 w 6334468"/>
                <a:gd name="connsiteY204" fmla="*/ 1015524 h 4464334"/>
                <a:gd name="connsiteX205" fmla="*/ 2748764 w 6334468"/>
                <a:gd name="connsiteY205" fmla="*/ 980599 h 4464334"/>
                <a:gd name="connsiteX206" fmla="*/ 2733683 w 6334468"/>
                <a:gd name="connsiteY206" fmla="*/ 944881 h 4464334"/>
                <a:gd name="connsiteX207" fmla="*/ 2710664 w 6334468"/>
                <a:gd name="connsiteY207" fmla="*/ 916305 h 4464334"/>
                <a:gd name="connsiteX208" fmla="*/ 2679708 w 6334468"/>
                <a:gd name="connsiteY208" fmla="*/ 878206 h 4464334"/>
                <a:gd name="connsiteX209" fmla="*/ 2646370 w 6334468"/>
                <a:gd name="connsiteY209" fmla="*/ 870268 h 4464334"/>
                <a:gd name="connsiteX210" fmla="*/ 2611445 w 6334468"/>
                <a:gd name="connsiteY210" fmla="*/ 828199 h 4464334"/>
                <a:gd name="connsiteX211" fmla="*/ 2564614 w 6334468"/>
                <a:gd name="connsiteY211" fmla="*/ 821055 h 4464334"/>
                <a:gd name="connsiteX212" fmla="*/ 2492382 w 6334468"/>
                <a:gd name="connsiteY212" fmla="*/ 770256 h 4464334"/>
                <a:gd name="connsiteX213" fmla="*/ 2422533 w 6334468"/>
                <a:gd name="connsiteY213" fmla="*/ 713105 h 4464334"/>
                <a:gd name="connsiteX214" fmla="*/ 2378082 w 6334468"/>
                <a:gd name="connsiteY214" fmla="*/ 679767 h 4464334"/>
                <a:gd name="connsiteX215" fmla="*/ 2318552 w 6334468"/>
                <a:gd name="connsiteY215" fmla="*/ 675005 h 4464334"/>
                <a:gd name="connsiteX216" fmla="*/ 2267752 w 6334468"/>
                <a:gd name="connsiteY216" fmla="*/ 617062 h 4464334"/>
                <a:gd name="connsiteX217" fmla="*/ 2267751 w 6334468"/>
                <a:gd name="connsiteY217" fmla="*/ 535306 h 4464334"/>
                <a:gd name="connsiteX218" fmla="*/ 2239970 w 6334468"/>
                <a:gd name="connsiteY218" fmla="*/ 494824 h 4464334"/>
                <a:gd name="connsiteX219" fmla="*/ 2184767 w 6334468"/>
                <a:gd name="connsiteY219" fmla="*/ 490855 h 4464334"/>
                <a:gd name="connsiteX220" fmla="*/ 2118526 w 6334468"/>
                <a:gd name="connsiteY220" fmla="*/ 463868 h 4464334"/>
                <a:gd name="connsiteX221" fmla="*/ 2100271 w 6334468"/>
                <a:gd name="connsiteY221" fmla="*/ 415449 h 4464334"/>
                <a:gd name="connsiteX222" fmla="*/ 2070108 w 6334468"/>
                <a:gd name="connsiteY222" fmla="*/ 374174 h 4464334"/>
                <a:gd name="connsiteX223" fmla="*/ 2055026 w 6334468"/>
                <a:gd name="connsiteY223" fmla="*/ 271780 h 4464334"/>
                <a:gd name="connsiteX224" fmla="*/ 2053797 w 6334468"/>
                <a:gd name="connsiteY224" fmla="*/ 226537 h 4464334"/>
                <a:gd name="connsiteX225" fmla="*/ 2058202 w 6334468"/>
                <a:gd name="connsiteY225" fmla="*/ 162242 h 4464334"/>
                <a:gd name="connsiteX226" fmla="*/ 2066139 w 6334468"/>
                <a:gd name="connsiteY226" fmla="*/ 131286 h 4464334"/>
                <a:gd name="connsiteX227" fmla="*/ 2075664 w 6334468"/>
                <a:gd name="connsiteY227" fmla="*/ 77312 h 4464334"/>
                <a:gd name="connsiteX228" fmla="*/ 2055026 w 6334468"/>
                <a:gd name="connsiteY228" fmla="*/ 46355 h 4464334"/>
                <a:gd name="connsiteX229" fmla="*/ 2010577 w 6334468"/>
                <a:gd name="connsiteY229" fmla="*/ 32862 h 4464334"/>
                <a:gd name="connsiteX230" fmla="*/ 1974064 w 6334468"/>
                <a:gd name="connsiteY230" fmla="*/ 1111 h 4464334"/>
                <a:gd name="connsiteX231" fmla="*/ 1840714 w 6334468"/>
                <a:gd name="connsiteY231" fmla="*/ 7462 h 4464334"/>
                <a:gd name="connsiteX232" fmla="*/ 1497021 w 6334468"/>
                <a:gd name="connsiteY232" fmla="*/ 9843 h 4464334"/>
                <a:gd name="connsiteX233" fmla="*/ 721526 w 6334468"/>
                <a:gd name="connsiteY233" fmla="*/ 11431 h 4464334"/>
                <a:gd name="connsiteX234" fmla="*/ 501657 w 6334468"/>
                <a:gd name="connsiteY234" fmla="*/ 10637 h 4464334"/>
                <a:gd name="connsiteX235" fmla="*/ 300839 w 6334468"/>
                <a:gd name="connsiteY235" fmla="*/ 3493 h 4464334"/>
                <a:gd name="connsiteX236" fmla="*/ 97639 w 6334468"/>
                <a:gd name="connsiteY236" fmla="*/ 8256 h 4464334"/>
                <a:gd name="connsiteX237" fmla="*/ 6358 w 6334468"/>
                <a:gd name="connsiteY237" fmla="*/ 26512 h 4464334"/>
                <a:gd name="connsiteX238" fmla="*/ 6358 w 6334468"/>
                <a:gd name="connsiteY238" fmla="*/ 167005 h 4464334"/>
                <a:gd name="connsiteX239" fmla="*/ 9532 w 6334468"/>
                <a:gd name="connsiteY239"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537567 w 6334468"/>
                <a:gd name="connsiteY153" fmla="*/ 1431449 h 4464334"/>
                <a:gd name="connsiteX154" fmla="*/ 5425289 w 6334468"/>
                <a:gd name="connsiteY154" fmla="*/ 1472724 h 4464334"/>
                <a:gd name="connsiteX155" fmla="*/ 5304639 w 6334468"/>
                <a:gd name="connsiteY155" fmla="*/ 1520349 h 4464334"/>
                <a:gd name="connsiteX156" fmla="*/ 5158947 w 6334468"/>
                <a:gd name="connsiteY156" fmla="*/ 1505268 h 4464334"/>
                <a:gd name="connsiteX157" fmla="*/ 5142714 w 6334468"/>
                <a:gd name="connsiteY157" fmla="*/ 1475899 h 4464334"/>
                <a:gd name="connsiteX158" fmla="*/ 5028414 w 6334468"/>
                <a:gd name="connsiteY158" fmla="*/ 1440974 h 4464334"/>
                <a:gd name="connsiteX159" fmla="*/ 4929557 w 6334468"/>
                <a:gd name="connsiteY159" fmla="*/ 1380651 h 4464334"/>
                <a:gd name="connsiteX160" fmla="*/ 4885104 w 6334468"/>
                <a:gd name="connsiteY160" fmla="*/ 1381443 h 4464334"/>
                <a:gd name="connsiteX161" fmla="*/ 4827957 w 6334468"/>
                <a:gd name="connsiteY161" fmla="*/ 1375888 h 4464334"/>
                <a:gd name="connsiteX162" fmla="*/ 4786682 w 6334468"/>
                <a:gd name="connsiteY162" fmla="*/ 1364776 h 4464334"/>
                <a:gd name="connsiteX163" fmla="*/ 4732704 w 6334468"/>
                <a:gd name="connsiteY163" fmla="*/ 1417162 h 4464334"/>
                <a:gd name="connsiteX164" fmla="*/ 4691864 w 6334468"/>
                <a:gd name="connsiteY164" fmla="*/ 1428274 h 4464334"/>
                <a:gd name="connsiteX165" fmla="*/ 4642217 w 6334468"/>
                <a:gd name="connsiteY165" fmla="*/ 1419543 h 4464334"/>
                <a:gd name="connsiteX166" fmla="*/ 4568039 w 6334468"/>
                <a:gd name="connsiteY166" fmla="*/ 1433037 h 4464334"/>
                <a:gd name="connsiteX167" fmla="*/ 4488664 w 6334468"/>
                <a:gd name="connsiteY167" fmla="*/ 1393349 h 4464334"/>
                <a:gd name="connsiteX168" fmla="*/ 4418814 w 6334468"/>
                <a:gd name="connsiteY168" fmla="*/ 1402874 h 4464334"/>
                <a:gd name="connsiteX169" fmla="*/ 4314039 w 6334468"/>
                <a:gd name="connsiteY169" fmla="*/ 1336199 h 4464334"/>
                <a:gd name="connsiteX170" fmla="*/ 4237839 w 6334468"/>
                <a:gd name="connsiteY170" fmla="*/ 1352074 h 4464334"/>
                <a:gd name="connsiteX171" fmla="*/ 4168348 w 6334468"/>
                <a:gd name="connsiteY171" fmla="*/ 1331436 h 4464334"/>
                <a:gd name="connsiteX172" fmla="*/ 4133064 w 6334468"/>
                <a:gd name="connsiteY172" fmla="*/ 1294924 h 4464334"/>
                <a:gd name="connsiteX173" fmla="*/ 4047339 w 6334468"/>
                <a:gd name="connsiteY173" fmla="*/ 1237774 h 4464334"/>
                <a:gd name="connsiteX174" fmla="*/ 3990189 w 6334468"/>
                <a:gd name="connsiteY174" fmla="*/ 1171099 h 4464334"/>
                <a:gd name="connsiteX175" fmla="*/ 3840964 w 6334468"/>
                <a:gd name="connsiteY175" fmla="*/ 1215549 h 4464334"/>
                <a:gd name="connsiteX176" fmla="*/ 3734961 w 6334468"/>
                <a:gd name="connsiteY176" fmla="*/ 1193324 h 4464334"/>
                <a:gd name="connsiteX177" fmla="*/ 3691739 w 6334468"/>
                <a:gd name="connsiteY177" fmla="*/ 1190149 h 4464334"/>
                <a:gd name="connsiteX178" fmla="*/ 3615539 w 6334468"/>
                <a:gd name="connsiteY178" fmla="*/ 1183799 h 4464334"/>
                <a:gd name="connsiteX179" fmla="*/ 3580179 w 6334468"/>
                <a:gd name="connsiteY179" fmla="*/ 1176655 h 4464334"/>
                <a:gd name="connsiteX180" fmla="*/ 3536164 w 6334468"/>
                <a:gd name="connsiteY180" fmla="*/ 1206024 h 4464334"/>
                <a:gd name="connsiteX181" fmla="*/ 3496835 w 6334468"/>
                <a:gd name="connsiteY181" fmla="*/ 1229043 h 4464334"/>
                <a:gd name="connsiteX182" fmla="*/ 3450439 w 6334468"/>
                <a:gd name="connsiteY182" fmla="*/ 1333024 h 4464334"/>
                <a:gd name="connsiteX183" fmla="*/ 3475404 w 6334468"/>
                <a:gd name="connsiteY183" fmla="*/ 1388587 h 4464334"/>
                <a:gd name="connsiteX184" fmla="*/ 3485726 w 6334468"/>
                <a:gd name="connsiteY184" fmla="*/ 1440182 h 4464334"/>
                <a:gd name="connsiteX185" fmla="*/ 3428214 w 6334468"/>
                <a:gd name="connsiteY185" fmla="*/ 1434624 h 4464334"/>
                <a:gd name="connsiteX186" fmla="*/ 3370629 w 6334468"/>
                <a:gd name="connsiteY186" fmla="*/ 1462405 h 4464334"/>
                <a:gd name="connsiteX187" fmla="*/ 3320264 w 6334468"/>
                <a:gd name="connsiteY187" fmla="*/ 1491774 h 4464334"/>
                <a:gd name="connsiteX188" fmla="*/ 3280142 w 6334468"/>
                <a:gd name="connsiteY188" fmla="*/ 1488599 h 4464334"/>
                <a:gd name="connsiteX189" fmla="*/ 3244064 w 6334468"/>
                <a:gd name="connsiteY189" fmla="*/ 1450499 h 4464334"/>
                <a:gd name="connsiteX190" fmla="*/ 3190882 w 6334468"/>
                <a:gd name="connsiteY190" fmla="*/ 1420337 h 4464334"/>
                <a:gd name="connsiteX191" fmla="*/ 3146432 w 6334468"/>
                <a:gd name="connsiteY191" fmla="*/ 1386999 h 4464334"/>
                <a:gd name="connsiteX192" fmla="*/ 3113889 w 6334468"/>
                <a:gd name="connsiteY192" fmla="*/ 1367949 h 4464334"/>
                <a:gd name="connsiteX193" fmla="*/ 3091664 w 6334468"/>
                <a:gd name="connsiteY193" fmla="*/ 1342549 h 4464334"/>
                <a:gd name="connsiteX194" fmla="*/ 3056739 w 6334468"/>
                <a:gd name="connsiteY194" fmla="*/ 1323499 h 4464334"/>
                <a:gd name="connsiteX195" fmla="*/ 3021814 w 6334468"/>
                <a:gd name="connsiteY195" fmla="*/ 1283812 h 4464334"/>
                <a:gd name="connsiteX196" fmla="*/ 3005939 w 6334468"/>
                <a:gd name="connsiteY196" fmla="*/ 1250474 h 4464334"/>
                <a:gd name="connsiteX197" fmla="*/ 2980539 w 6334468"/>
                <a:gd name="connsiteY197" fmla="*/ 1199674 h 4464334"/>
                <a:gd name="connsiteX198" fmla="*/ 2969426 w 6334468"/>
                <a:gd name="connsiteY198" fmla="*/ 1163955 h 4464334"/>
                <a:gd name="connsiteX199" fmla="*/ 2974189 w 6334468"/>
                <a:gd name="connsiteY199" fmla="*/ 1142524 h 4464334"/>
                <a:gd name="connsiteX200" fmla="*/ 2948789 w 6334468"/>
                <a:gd name="connsiteY200" fmla="*/ 1123474 h 4464334"/>
                <a:gd name="connsiteX201" fmla="*/ 2917832 w 6334468"/>
                <a:gd name="connsiteY201" fmla="*/ 1098074 h 4464334"/>
                <a:gd name="connsiteX202" fmla="*/ 2878939 w 6334468"/>
                <a:gd name="connsiteY202" fmla="*/ 1078231 h 4464334"/>
                <a:gd name="connsiteX203" fmla="*/ 2824964 w 6334468"/>
                <a:gd name="connsiteY203" fmla="*/ 1031399 h 4464334"/>
                <a:gd name="connsiteX204" fmla="*/ 2786864 w 6334468"/>
                <a:gd name="connsiteY204" fmla="*/ 1015524 h 4464334"/>
                <a:gd name="connsiteX205" fmla="*/ 2748764 w 6334468"/>
                <a:gd name="connsiteY205" fmla="*/ 980599 h 4464334"/>
                <a:gd name="connsiteX206" fmla="*/ 2733683 w 6334468"/>
                <a:gd name="connsiteY206" fmla="*/ 944881 h 4464334"/>
                <a:gd name="connsiteX207" fmla="*/ 2710664 w 6334468"/>
                <a:gd name="connsiteY207" fmla="*/ 916305 h 4464334"/>
                <a:gd name="connsiteX208" fmla="*/ 2679708 w 6334468"/>
                <a:gd name="connsiteY208" fmla="*/ 878206 h 4464334"/>
                <a:gd name="connsiteX209" fmla="*/ 2646370 w 6334468"/>
                <a:gd name="connsiteY209" fmla="*/ 870268 h 4464334"/>
                <a:gd name="connsiteX210" fmla="*/ 2611445 w 6334468"/>
                <a:gd name="connsiteY210" fmla="*/ 828199 h 4464334"/>
                <a:gd name="connsiteX211" fmla="*/ 2564614 w 6334468"/>
                <a:gd name="connsiteY211" fmla="*/ 821055 h 4464334"/>
                <a:gd name="connsiteX212" fmla="*/ 2492382 w 6334468"/>
                <a:gd name="connsiteY212" fmla="*/ 770256 h 4464334"/>
                <a:gd name="connsiteX213" fmla="*/ 2422533 w 6334468"/>
                <a:gd name="connsiteY213" fmla="*/ 713105 h 4464334"/>
                <a:gd name="connsiteX214" fmla="*/ 2378082 w 6334468"/>
                <a:gd name="connsiteY214" fmla="*/ 679767 h 4464334"/>
                <a:gd name="connsiteX215" fmla="*/ 2318552 w 6334468"/>
                <a:gd name="connsiteY215" fmla="*/ 675005 h 4464334"/>
                <a:gd name="connsiteX216" fmla="*/ 2267752 w 6334468"/>
                <a:gd name="connsiteY216" fmla="*/ 617062 h 4464334"/>
                <a:gd name="connsiteX217" fmla="*/ 2267751 w 6334468"/>
                <a:gd name="connsiteY217" fmla="*/ 535306 h 4464334"/>
                <a:gd name="connsiteX218" fmla="*/ 2239970 w 6334468"/>
                <a:gd name="connsiteY218" fmla="*/ 494824 h 4464334"/>
                <a:gd name="connsiteX219" fmla="*/ 2184767 w 6334468"/>
                <a:gd name="connsiteY219" fmla="*/ 490855 h 4464334"/>
                <a:gd name="connsiteX220" fmla="*/ 2118526 w 6334468"/>
                <a:gd name="connsiteY220" fmla="*/ 463868 h 4464334"/>
                <a:gd name="connsiteX221" fmla="*/ 2100271 w 6334468"/>
                <a:gd name="connsiteY221" fmla="*/ 415449 h 4464334"/>
                <a:gd name="connsiteX222" fmla="*/ 2070108 w 6334468"/>
                <a:gd name="connsiteY222" fmla="*/ 374174 h 4464334"/>
                <a:gd name="connsiteX223" fmla="*/ 2055026 w 6334468"/>
                <a:gd name="connsiteY223" fmla="*/ 271780 h 4464334"/>
                <a:gd name="connsiteX224" fmla="*/ 2053797 w 6334468"/>
                <a:gd name="connsiteY224" fmla="*/ 226537 h 4464334"/>
                <a:gd name="connsiteX225" fmla="*/ 2058202 w 6334468"/>
                <a:gd name="connsiteY225" fmla="*/ 162242 h 4464334"/>
                <a:gd name="connsiteX226" fmla="*/ 2066139 w 6334468"/>
                <a:gd name="connsiteY226" fmla="*/ 131286 h 4464334"/>
                <a:gd name="connsiteX227" fmla="*/ 2075664 w 6334468"/>
                <a:gd name="connsiteY227" fmla="*/ 77312 h 4464334"/>
                <a:gd name="connsiteX228" fmla="*/ 2055026 w 6334468"/>
                <a:gd name="connsiteY228" fmla="*/ 46355 h 4464334"/>
                <a:gd name="connsiteX229" fmla="*/ 2010577 w 6334468"/>
                <a:gd name="connsiteY229" fmla="*/ 32862 h 4464334"/>
                <a:gd name="connsiteX230" fmla="*/ 1974064 w 6334468"/>
                <a:gd name="connsiteY230" fmla="*/ 1111 h 4464334"/>
                <a:gd name="connsiteX231" fmla="*/ 1840714 w 6334468"/>
                <a:gd name="connsiteY231" fmla="*/ 7462 h 4464334"/>
                <a:gd name="connsiteX232" fmla="*/ 1497021 w 6334468"/>
                <a:gd name="connsiteY232" fmla="*/ 9843 h 4464334"/>
                <a:gd name="connsiteX233" fmla="*/ 721526 w 6334468"/>
                <a:gd name="connsiteY233" fmla="*/ 11431 h 4464334"/>
                <a:gd name="connsiteX234" fmla="*/ 501657 w 6334468"/>
                <a:gd name="connsiteY234" fmla="*/ 10637 h 4464334"/>
                <a:gd name="connsiteX235" fmla="*/ 300839 w 6334468"/>
                <a:gd name="connsiteY235" fmla="*/ 3493 h 4464334"/>
                <a:gd name="connsiteX236" fmla="*/ 97639 w 6334468"/>
                <a:gd name="connsiteY236" fmla="*/ 8256 h 4464334"/>
                <a:gd name="connsiteX237" fmla="*/ 6358 w 6334468"/>
                <a:gd name="connsiteY237" fmla="*/ 26512 h 4464334"/>
                <a:gd name="connsiteX238" fmla="*/ 6358 w 6334468"/>
                <a:gd name="connsiteY238" fmla="*/ 167005 h 4464334"/>
                <a:gd name="connsiteX239" fmla="*/ 9532 w 6334468"/>
                <a:gd name="connsiteY239"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609004 w 6334468"/>
                <a:gd name="connsiteY153" fmla="*/ 1383824 h 4464334"/>
                <a:gd name="connsiteX154" fmla="*/ 5537567 w 6334468"/>
                <a:gd name="connsiteY154" fmla="*/ 1431449 h 4464334"/>
                <a:gd name="connsiteX155" fmla="*/ 5425289 w 6334468"/>
                <a:gd name="connsiteY155" fmla="*/ 1472724 h 4464334"/>
                <a:gd name="connsiteX156" fmla="*/ 5304639 w 6334468"/>
                <a:gd name="connsiteY156" fmla="*/ 1520349 h 4464334"/>
                <a:gd name="connsiteX157" fmla="*/ 5158947 w 6334468"/>
                <a:gd name="connsiteY157" fmla="*/ 1505268 h 4464334"/>
                <a:gd name="connsiteX158" fmla="*/ 5142714 w 6334468"/>
                <a:gd name="connsiteY158" fmla="*/ 1475899 h 4464334"/>
                <a:gd name="connsiteX159" fmla="*/ 5028414 w 6334468"/>
                <a:gd name="connsiteY159" fmla="*/ 1440974 h 4464334"/>
                <a:gd name="connsiteX160" fmla="*/ 4929557 w 6334468"/>
                <a:gd name="connsiteY160" fmla="*/ 1380651 h 4464334"/>
                <a:gd name="connsiteX161" fmla="*/ 4885104 w 6334468"/>
                <a:gd name="connsiteY161" fmla="*/ 1381443 h 4464334"/>
                <a:gd name="connsiteX162" fmla="*/ 4827957 w 6334468"/>
                <a:gd name="connsiteY162" fmla="*/ 1375888 h 4464334"/>
                <a:gd name="connsiteX163" fmla="*/ 4786682 w 6334468"/>
                <a:gd name="connsiteY163" fmla="*/ 1364776 h 4464334"/>
                <a:gd name="connsiteX164" fmla="*/ 4732704 w 6334468"/>
                <a:gd name="connsiteY164" fmla="*/ 1417162 h 4464334"/>
                <a:gd name="connsiteX165" fmla="*/ 4691864 w 6334468"/>
                <a:gd name="connsiteY165" fmla="*/ 1428274 h 4464334"/>
                <a:gd name="connsiteX166" fmla="*/ 4642217 w 6334468"/>
                <a:gd name="connsiteY166" fmla="*/ 1419543 h 4464334"/>
                <a:gd name="connsiteX167" fmla="*/ 4568039 w 6334468"/>
                <a:gd name="connsiteY167" fmla="*/ 1433037 h 4464334"/>
                <a:gd name="connsiteX168" fmla="*/ 4488664 w 6334468"/>
                <a:gd name="connsiteY168" fmla="*/ 1393349 h 4464334"/>
                <a:gd name="connsiteX169" fmla="*/ 4418814 w 6334468"/>
                <a:gd name="connsiteY169" fmla="*/ 1402874 h 4464334"/>
                <a:gd name="connsiteX170" fmla="*/ 4314039 w 6334468"/>
                <a:gd name="connsiteY170" fmla="*/ 1336199 h 4464334"/>
                <a:gd name="connsiteX171" fmla="*/ 4237839 w 6334468"/>
                <a:gd name="connsiteY171" fmla="*/ 1352074 h 4464334"/>
                <a:gd name="connsiteX172" fmla="*/ 4168348 w 6334468"/>
                <a:gd name="connsiteY172" fmla="*/ 1331436 h 4464334"/>
                <a:gd name="connsiteX173" fmla="*/ 4133064 w 6334468"/>
                <a:gd name="connsiteY173" fmla="*/ 1294924 h 4464334"/>
                <a:gd name="connsiteX174" fmla="*/ 4047339 w 6334468"/>
                <a:gd name="connsiteY174" fmla="*/ 1237774 h 4464334"/>
                <a:gd name="connsiteX175" fmla="*/ 3990189 w 6334468"/>
                <a:gd name="connsiteY175" fmla="*/ 1171099 h 4464334"/>
                <a:gd name="connsiteX176" fmla="*/ 3840964 w 6334468"/>
                <a:gd name="connsiteY176" fmla="*/ 1215549 h 4464334"/>
                <a:gd name="connsiteX177" fmla="*/ 3734961 w 6334468"/>
                <a:gd name="connsiteY177" fmla="*/ 1193324 h 4464334"/>
                <a:gd name="connsiteX178" fmla="*/ 3691739 w 6334468"/>
                <a:gd name="connsiteY178" fmla="*/ 1190149 h 4464334"/>
                <a:gd name="connsiteX179" fmla="*/ 3615539 w 6334468"/>
                <a:gd name="connsiteY179" fmla="*/ 1183799 h 4464334"/>
                <a:gd name="connsiteX180" fmla="*/ 3580179 w 6334468"/>
                <a:gd name="connsiteY180" fmla="*/ 1176655 h 4464334"/>
                <a:gd name="connsiteX181" fmla="*/ 3536164 w 6334468"/>
                <a:gd name="connsiteY181" fmla="*/ 1206024 h 4464334"/>
                <a:gd name="connsiteX182" fmla="*/ 3496835 w 6334468"/>
                <a:gd name="connsiteY182" fmla="*/ 1229043 h 4464334"/>
                <a:gd name="connsiteX183" fmla="*/ 3450439 w 6334468"/>
                <a:gd name="connsiteY183" fmla="*/ 1333024 h 4464334"/>
                <a:gd name="connsiteX184" fmla="*/ 3475404 w 6334468"/>
                <a:gd name="connsiteY184" fmla="*/ 1388587 h 4464334"/>
                <a:gd name="connsiteX185" fmla="*/ 3485726 w 6334468"/>
                <a:gd name="connsiteY185" fmla="*/ 1440182 h 4464334"/>
                <a:gd name="connsiteX186" fmla="*/ 3428214 w 6334468"/>
                <a:gd name="connsiteY186" fmla="*/ 1434624 h 4464334"/>
                <a:gd name="connsiteX187" fmla="*/ 3370629 w 6334468"/>
                <a:gd name="connsiteY187" fmla="*/ 1462405 h 4464334"/>
                <a:gd name="connsiteX188" fmla="*/ 3320264 w 6334468"/>
                <a:gd name="connsiteY188" fmla="*/ 1491774 h 4464334"/>
                <a:gd name="connsiteX189" fmla="*/ 3280142 w 6334468"/>
                <a:gd name="connsiteY189" fmla="*/ 1488599 h 4464334"/>
                <a:gd name="connsiteX190" fmla="*/ 3244064 w 6334468"/>
                <a:gd name="connsiteY190" fmla="*/ 1450499 h 4464334"/>
                <a:gd name="connsiteX191" fmla="*/ 3190882 w 6334468"/>
                <a:gd name="connsiteY191" fmla="*/ 1420337 h 4464334"/>
                <a:gd name="connsiteX192" fmla="*/ 3146432 w 6334468"/>
                <a:gd name="connsiteY192" fmla="*/ 1386999 h 4464334"/>
                <a:gd name="connsiteX193" fmla="*/ 3113889 w 6334468"/>
                <a:gd name="connsiteY193" fmla="*/ 1367949 h 4464334"/>
                <a:gd name="connsiteX194" fmla="*/ 3091664 w 6334468"/>
                <a:gd name="connsiteY194" fmla="*/ 1342549 h 4464334"/>
                <a:gd name="connsiteX195" fmla="*/ 3056739 w 6334468"/>
                <a:gd name="connsiteY195" fmla="*/ 1323499 h 4464334"/>
                <a:gd name="connsiteX196" fmla="*/ 3021814 w 6334468"/>
                <a:gd name="connsiteY196" fmla="*/ 1283812 h 4464334"/>
                <a:gd name="connsiteX197" fmla="*/ 3005939 w 6334468"/>
                <a:gd name="connsiteY197" fmla="*/ 1250474 h 4464334"/>
                <a:gd name="connsiteX198" fmla="*/ 2980539 w 6334468"/>
                <a:gd name="connsiteY198" fmla="*/ 1199674 h 4464334"/>
                <a:gd name="connsiteX199" fmla="*/ 2969426 w 6334468"/>
                <a:gd name="connsiteY199" fmla="*/ 1163955 h 4464334"/>
                <a:gd name="connsiteX200" fmla="*/ 2974189 w 6334468"/>
                <a:gd name="connsiteY200" fmla="*/ 1142524 h 4464334"/>
                <a:gd name="connsiteX201" fmla="*/ 2948789 w 6334468"/>
                <a:gd name="connsiteY201" fmla="*/ 1123474 h 4464334"/>
                <a:gd name="connsiteX202" fmla="*/ 2917832 w 6334468"/>
                <a:gd name="connsiteY202" fmla="*/ 1098074 h 4464334"/>
                <a:gd name="connsiteX203" fmla="*/ 2878939 w 6334468"/>
                <a:gd name="connsiteY203" fmla="*/ 1078231 h 4464334"/>
                <a:gd name="connsiteX204" fmla="*/ 2824964 w 6334468"/>
                <a:gd name="connsiteY204" fmla="*/ 1031399 h 4464334"/>
                <a:gd name="connsiteX205" fmla="*/ 2786864 w 6334468"/>
                <a:gd name="connsiteY205" fmla="*/ 1015524 h 4464334"/>
                <a:gd name="connsiteX206" fmla="*/ 2748764 w 6334468"/>
                <a:gd name="connsiteY206" fmla="*/ 980599 h 4464334"/>
                <a:gd name="connsiteX207" fmla="*/ 2733683 w 6334468"/>
                <a:gd name="connsiteY207" fmla="*/ 944881 h 4464334"/>
                <a:gd name="connsiteX208" fmla="*/ 2710664 w 6334468"/>
                <a:gd name="connsiteY208" fmla="*/ 916305 h 4464334"/>
                <a:gd name="connsiteX209" fmla="*/ 2679708 w 6334468"/>
                <a:gd name="connsiteY209" fmla="*/ 878206 h 4464334"/>
                <a:gd name="connsiteX210" fmla="*/ 2646370 w 6334468"/>
                <a:gd name="connsiteY210" fmla="*/ 870268 h 4464334"/>
                <a:gd name="connsiteX211" fmla="*/ 2611445 w 6334468"/>
                <a:gd name="connsiteY211" fmla="*/ 828199 h 4464334"/>
                <a:gd name="connsiteX212" fmla="*/ 2564614 w 6334468"/>
                <a:gd name="connsiteY212" fmla="*/ 821055 h 4464334"/>
                <a:gd name="connsiteX213" fmla="*/ 2492382 w 6334468"/>
                <a:gd name="connsiteY213" fmla="*/ 770256 h 4464334"/>
                <a:gd name="connsiteX214" fmla="*/ 2422533 w 6334468"/>
                <a:gd name="connsiteY214" fmla="*/ 713105 h 4464334"/>
                <a:gd name="connsiteX215" fmla="*/ 2378082 w 6334468"/>
                <a:gd name="connsiteY215" fmla="*/ 679767 h 4464334"/>
                <a:gd name="connsiteX216" fmla="*/ 2318552 w 6334468"/>
                <a:gd name="connsiteY216" fmla="*/ 675005 h 4464334"/>
                <a:gd name="connsiteX217" fmla="*/ 2267752 w 6334468"/>
                <a:gd name="connsiteY217" fmla="*/ 617062 h 4464334"/>
                <a:gd name="connsiteX218" fmla="*/ 2267751 w 6334468"/>
                <a:gd name="connsiteY218" fmla="*/ 535306 h 4464334"/>
                <a:gd name="connsiteX219" fmla="*/ 2239970 w 6334468"/>
                <a:gd name="connsiteY219" fmla="*/ 494824 h 4464334"/>
                <a:gd name="connsiteX220" fmla="*/ 2184767 w 6334468"/>
                <a:gd name="connsiteY220" fmla="*/ 490855 h 4464334"/>
                <a:gd name="connsiteX221" fmla="*/ 2118526 w 6334468"/>
                <a:gd name="connsiteY221" fmla="*/ 463868 h 4464334"/>
                <a:gd name="connsiteX222" fmla="*/ 2100271 w 6334468"/>
                <a:gd name="connsiteY222" fmla="*/ 415449 h 4464334"/>
                <a:gd name="connsiteX223" fmla="*/ 2070108 w 6334468"/>
                <a:gd name="connsiteY223" fmla="*/ 374174 h 4464334"/>
                <a:gd name="connsiteX224" fmla="*/ 2055026 w 6334468"/>
                <a:gd name="connsiteY224" fmla="*/ 271780 h 4464334"/>
                <a:gd name="connsiteX225" fmla="*/ 2053797 w 6334468"/>
                <a:gd name="connsiteY225" fmla="*/ 226537 h 4464334"/>
                <a:gd name="connsiteX226" fmla="*/ 2058202 w 6334468"/>
                <a:gd name="connsiteY226" fmla="*/ 162242 h 4464334"/>
                <a:gd name="connsiteX227" fmla="*/ 2066139 w 6334468"/>
                <a:gd name="connsiteY227" fmla="*/ 131286 h 4464334"/>
                <a:gd name="connsiteX228" fmla="*/ 2075664 w 6334468"/>
                <a:gd name="connsiteY228" fmla="*/ 77312 h 4464334"/>
                <a:gd name="connsiteX229" fmla="*/ 2055026 w 6334468"/>
                <a:gd name="connsiteY229" fmla="*/ 46355 h 4464334"/>
                <a:gd name="connsiteX230" fmla="*/ 2010577 w 6334468"/>
                <a:gd name="connsiteY230" fmla="*/ 32862 h 4464334"/>
                <a:gd name="connsiteX231" fmla="*/ 1974064 w 6334468"/>
                <a:gd name="connsiteY231" fmla="*/ 1111 h 4464334"/>
                <a:gd name="connsiteX232" fmla="*/ 1840714 w 6334468"/>
                <a:gd name="connsiteY232" fmla="*/ 7462 h 4464334"/>
                <a:gd name="connsiteX233" fmla="*/ 1497021 w 6334468"/>
                <a:gd name="connsiteY233" fmla="*/ 9843 h 4464334"/>
                <a:gd name="connsiteX234" fmla="*/ 721526 w 6334468"/>
                <a:gd name="connsiteY234" fmla="*/ 11431 h 4464334"/>
                <a:gd name="connsiteX235" fmla="*/ 501657 w 6334468"/>
                <a:gd name="connsiteY235" fmla="*/ 10637 h 4464334"/>
                <a:gd name="connsiteX236" fmla="*/ 300839 w 6334468"/>
                <a:gd name="connsiteY236" fmla="*/ 3493 h 4464334"/>
                <a:gd name="connsiteX237" fmla="*/ 97639 w 6334468"/>
                <a:gd name="connsiteY237" fmla="*/ 8256 h 4464334"/>
                <a:gd name="connsiteX238" fmla="*/ 6358 w 6334468"/>
                <a:gd name="connsiteY238" fmla="*/ 26512 h 4464334"/>
                <a:gd name="connsiteX239" fmla="*/ 6358 w 6334468"/>
                <a:gd name="connsiteY239" fmla="*/ 167005 h 4464334"/>
                <a:gd name="connsiteX240" fmla="*/ 9532 w 6334468"/>
                <a:gd name="connsiteY240"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64774 h 4464334"/>
                <a:gd name="connsiteX153" fmla="*/ 5606623 w 6334468"/>
                <a:gd name="connsiteY153" fmla="*/ 1407636 h 4464334"/>
                <a:gd name="connsiteX154" fmla="*/ 5537567 w 6334468"/>
                <a:gd name="connsiteY154" fmla="*/ 1431449 h 4464334"/>
                <a:gd name="connsiteX155" fmla="*/ 5425289 w 6334468"/>
                <a:gd name="connsiteY155" fmla="*/ 1472724 h 4464334"/>
                <a:gd name="connsiteX156" fmla="*/ 5304639 w 6334468"/>
                <a:gd name="connsiteY156" fmla="*/ 1520349 h 4464334"/>
                <a:gd name="connsiteX157" fmla="*/ 5158947 w 6334468"/>
                <a:gd name="connsiteY157" fmla="*/ 1505268 h 4464334"/>
                <a:gd name="connsiteX158" fmla="*/ 5142714 w 6334468"/>
                <a:gd name="connsiteY158" fmla="*/ 1475899 h 4464334"/>
                <a:gd name="connsiteX159" fmla="*/ 5028414 w 6334468"/>
                <a:gd name="connsiteY159" fmla="*/ 1440974 h 4464334"/>
                <a:gd name="connsiteX160" fmla="*/ 4929557 w 6334468"/>
                <a:gd name="connsiteY160" fmla="*/ 1380651 h 4464334"/>
                <a:gd name="connsiteX161" fmla="*/ 4885104 w 6334468"/>
                <a:gd name="connsiteY161" fmla="*/ 1381443 h 4464334"/>
                <a:gd name="connsiteX162" fmla="*/ 4827957 w 6334468"/>
                <a:gd name="connsiteY162" fmla="*/ 1375888 h 4464334"/>
                <a:gd name="connsiteX163" fmla="*/ 4786682 w 6334468"/>
                <a:gd name="connsiteY163" fmla="*/ 1364776 h 4464334"/>
                <a:gd name="connsiteX164" fmla="*/ 4732704 w 6334468"/>
                <a:gd name="connsiteY164" fmla="*/ 1417162 h 4464334"/>
                <a:gd name="connsiteX165" fmla="*/ 4691864 w 6334468"/>
                <a:gd name="connsiteY165" fmla="*/ 1428274 h 4464334"/>
                <a:gd name="connsiteX166" fmla="*/ 4642217 w 6334468"/>
                <a:gd name="connsiteY166" fmla="*/ 1419543 h 4464334"/>
                <a:gd name="connsiteX167" fmla="*/ 4568039 w 6334468"/>
                <a:gd name="connsiteY167" fmla="*/ 1433037 h 4464334"/>
                <a:gd name="connsiteX168" fmla="*/ 4488664 w 6334468"/>
                <a:gd name="connsiteY168" fmla="*/ 1393349 h 4464334"/>
                <a:gd name="connsiteX169" fmla="*/ 4418814 w 6334468"/>
                <a:gd name="connsiteY169" fmla="*/ 1402874 h 4464334"/>
                <a:gd name="connsiteX170" fmla="*/ 4314039 w 6334468"/>
                <a:gd name="connsiteY170" fmla="*/ 1336199 h 4464334"/>
                <a:gd name="connsiteX171" fmla="*/ 4237839 w 6334468"/>
                <a:gd name="connsiteY171" fmla="*/ 1352074 h 4464334"/>
                <a:gd name="connsiteX172" fmla="*/ 4168348 w 6334468"/>
                <a:gd name="connsiteY172" fmla="*/ 1331436 h 4464334"/>
                <a:gd name="connsiteX173" fmla="*/ 4133064 w 6334468"/>
                <a:gd name="connsiteY173" fmla="*/ 1294924 h 4464334"/>
                <a:gd name="connsiteX174" fmla="*/ 4047339 w 6334468"/>
                <a:gd name="connsiteY174" fmla="*/ 1237774 h 4464334"/>
                <a:gd name="connsiteX175" fmla="*/ 3990189 w 6334468"/>
                <a:gd name="connsiteY175" fmla="*/ 1171099 h 4464334"/>
                <a:gd name="connsiteX176" fmla="*/ 3840964 w 6334468"/>
                <a:gd name="connsiteY176" fmla="*/ 1215549 h 4464334"/>
                <a:gd name="connsiteX177" fmla="*/ 3734961 w 6334468"/>
                <a:gd name="connsiteY177" fmla="*/ 1193324 h 4464334"/>
                <a:gd name="connsiteX178" fmla="*/ 3691739 w 6334468"/>
                <a:gd name="connsiteY178" fmla="*/ 1190149 h 4464334"/>
                <a:gd name="connsiteX179" fmla="*/ 3615539 w 6334468"/>
                <a:gd name="connsiteY179" fmla="*/ 1183799 h 4464334"/>
                <a:gd name="connsiteX180" fmla="*/ 3580179 w 6334468"/>
                <a:gd name="connsiteY180" fmla="*/ 1176655 h 4464334"/>
                <a:gd name="connsiteX181" fmla="*/ 3536164 w 6334468"/>
                <a:gd name="connsiteY181" fmla="*/ 1206024 h 4464334"/>
                <a:gd name="connsiteX182" fmla="*/ 3496835 w 6334468"/>
                <a:gd name="connsiteY182" fmla="*/ 1229043 h 4464334"/>
                <a:gd name="connsiteX183" fmla="*/ 3450439 w 6334468"/>
                <a:gd name="connsiteY183" fmla="*/ 1333024 h 4464334"/>
                <a:gd name="connsiteX184" fmla="*/ 3475404 w 6334468"/>
                <a:gd name="connsiteY184" fmla="*/ 1388587 h 4464334"/>
                <a:gd name="connsiteX185" fmla="*/ 3485726 w 6334468"/>
                <a:gd name="connsiteY185" fmla="*/ 1440182 h 4464334"/>
                <a:gd name="connsiteX186" fmla="*/ 3428214 w 6334468"/>
                <a:gd name="connsiteY186" fmla="*/ 1434624 h 4464334"/>
                <a:gd name="connsiteX187" fmla="*/ 3370629 w 6334468"/>
                <a:gd name="connsiteY187" fmla="*/ 1462405 h 4464334"/>
                <a:gd name="connsiteX188" fmla="*/ 3320264 w 6334468"/>
                <a:gd name="connsiteY188" fmla="*/ 1491774 h 4464334"/>
                <a:gd name="connsiteX189" fmla="*/ 3280142 w 6334468"/>
                <a:gd name="connsiteY189" fmla="*/ 1488599 h 4464334"/>
                <a:gd name="connsiteX190" fmla="*/ 3244064 w 6334468"/>
                <a:gd name="connsiteY190" fmla="*/ 1450499 h 4464334"/>
                <a:gd name="connsiteX191" fmla="*/ 3190882 w 6334468"/>
                <a:gd name="connsiteY191" fmla="*/ 1420337 h 4464334"/>
                <a:gd name="connsiteX192" fmla="*/ 3146432 w 6334468"/>
                <a:gd name="connsiteY192" fmla="*/ 1386999 h 4464334"/>
                <a:gd name="connsiteX193" fmla="*/ 3113889 w 6334468"/>
                <a:gd name="connsiteY193" fmla="*/ 1367949 h 4464334"/>
                <a:gd name="connsiteX194" fmla="*/ 3091664 w 6334468"/>
                <a:gd name="connsiteY194" fmla="*/ 1342549 h 4464334"/>
                <a:gd name="connsiteX195" fmla="*/ 3056739 w 6334468"/>
                <a:gd name="connsiteY195" fmla="*/ 1323499 h 4464334"/>
                <a:gd name="connsiteX196" fmla="*/ 3021814 w 6334468"/>
                <a:gd name="connsiteY196" fmla="*/ 1283812 h 4464334"/>
                <a:gd name="connsiteX197" fmla="*/ 3005939 w 6334468"/>
                <a:gd name="connsiteY197" fmla="*/ 1250474 h 4464334"/>
                <a:gd name="connsiteX198" fmla="*/ 2980539 w 6334468"/>
                <a:gd name="connsiteY198" fmla="*/ 1199674 h 4464334"/>
                <a:gd name="connsiteX199" fmla="*/ 2969426 w 6334468"/>
                <a:gd name="connsiteY199" fmla="*/ 1163955 h 4464334"/>
                <a:gd name="connsiteX200" fmla="*/ 2974189 w 6334468"/>
                <a:gd name="connsiteY200" fmla="*/ 1142524 h 4464334"/>
                <a:gd name="connsiteX201" fmla="*/ 2948789 w 6334468"/>
                <a:gd name="connsiteY201" fmla="*/ 1123474 h 4464334"/>
                <a:gd name="connsiteX202" fmla="*/ 2917832 w 6334468"/>
                <a:gd name="connsiteY202" fmla="*/ 1098074 h 4464334"/>
                <a:gd name="connsiteX203" fmla="*/ 2878939 w 6334468"/>
                <a:gd name="connsiteY203" fmla="*/ 1078231 h 4464334"/>
                <a:gd name="connsiteX204" fmla="*/ 2824964 w 6334468"/>
                <a:gd name="connsiteY204" fmla="*/ 1031399 h 4464334"/>
                <a:gd name="connsiteX205" fmla="*/ 2786864 w 6334468"/>
                <a:gd name="connsiteY205" fmla="*/ 1015524 h 4464334"/>
                <a:gd name="connsiteX206" fmla="*/ 2748764 w 6334468"/>
                <a:gd name="connsiteY206" fmla="*/ 980599 h 4464334"/>
                <a:gd name="connsiteX207" fmla="*/ 2733683 w 6334468"/>
                <a:gd name="connsiteY207" fmla="*/ 944881 h 4464334"/>
                <a:gd name="connsiteX208" fmla="*/ 2710664 w 6334468"/>
                <a:gd name="connsiteY208" fmla="*/ 916305 h 4464334"/>
                <a:gd name="connsiteX209" fmla="*/ 2679708 w 6334468"/>
                <a:gd name="connsiteY209" fmla="*/ 878206 h 4464334"/>
                <a:gd name="connsiteX210" fmla="*/ 2646370 w 6334468"/>
                <a:gd name="connsiteY210" fmla="*/ 870268 h 4464334"/>
                <a:gd name="connsiteX211" fmla="*/ 2611445 w 6334468"/>
                <a:gd name="connsiteY211" fmla="*/ 828199 h 4464334"/>
                <a:gd name="connsiteX212" fmla="*/ 2564614 w 6334468"/>
                <a:gd name="connsiteY212" fmla="*/ 821055 h 4464334"/>
                <a:gd name="connsiteX213" fmla="*/ 2492382 w 6334468"/>
                <a:gd name="connsiteY213" fmla="*/ 770256 h 4464334"/>
                <a:gd name="connsiteX214" fmla="*/ 2422533 w 6334468"/>
                <a:gd name="connsiteY214" fmla="*/ 713105 h 4464334"/>
                <a:gd name="connsiteX215" fmla="*/ 2378082 w 6334468"/>
                <a:gd name="connsiteY215" fmla="*/ 679767 h 4464334"/>
                <a:gd name="connsiteX216" fmla="*/ 2318552 w 6334468"/>
                <a:gd name="connsiteY216" fmla="*/ 675005 h 4464334"/>
                <a:gd name="connsiteX217" fmla="*/ 2267752 w 6334468"/>
                <a:gd name="connsiteY217" fmla="*/ 617062 h 4464334"/>
                <a:gd name="connsiteX218" fmla="*/ 2267751 w 6334468"/>
                <a:gd name="connsiteY218" fmla="*/ 535306 h 4464334"/>
                <a:gd name="connsiteX219" fmla="*/ 2239970 w 6334468"/>
                <a:gd name="connsiteY219" fmla="*/ 494824 h 4464334"/>
                <a:gd name="connsiteX220" fmla="*/ 2184767 w 6334468"/>
                <a:gd name="connsiteY220" fmla="*/ 490855 h 4464334"/>
                <a:gd name="connsiteX221" fmla="*/ 2118526 w 6334468"/>
                <a:gd name="connsiteY221" fmla="*/ 463868 h 4464334"/>
                <a:gd name="connsiteX222" fmla="*/ 2100271 w 6334468"/>
                <a:gd name="connsiteY222" fmla="*/ 415449 h 4464334"/>
                <a:gd name="connsiteX223" fmla="*/ 2070108 w 6334468"/>
                <a:gd name="connsiteY223" fmla="*/ 374174 h 4464334"/>
                <a:gd name="connsiteX224" fmla="*/ 2055026 w 6334468"/>
                <a:gd name="connsiteY224" fmla="*/ 271780 h 4464334"/>
                <a:gd name="connsiteX225" fmla="*/ 2053797 w 6334468"/>
                <a:gd name="connsiteY225" fmla="*/ 226537 h 4464334"/>
                <a:gd name="connsiteX226" fmla="*/ 2058202 w 6334468"/>
                <a:gd name="connsiteY226" fmla="*/ 162242 h 4464334"/>
                <a:gd name="connsiteX227" fmla="*/ 2066139 w 6334468"/>
                <a:gd name="connsiteY227" fmla="*/ 131286 h 4464334"/>
                <a:gd name="connsiteX228" fmla="*/ 2075664 w 6334468"/>
                <a:gd name="connsiteY228" fmla="*/ 77312 h 4464334"/>
                <a:gd name="connsiteX229" fmla="*/ 2055026 w 6334468"/>
                <a:gd name="connsiteY229" fmla="*/ 46355 h 4464334"/>
                <a:gd name="connsiteX230" fmla="*/ 2010577 w 6334468"/>
                <a:gd name="connsiteY230" fmla="*/ 32862 h 4464334"/>
                <a:gd name="connsiteX231" fmla="*/ 1974064 w 6334468"/>
                <a:gd name="connsiteY231" fmla="*/ 1111 h 4464334"/>
                <a:gd name="connsiteX232" fmla="*/ 1840714 w 6334468"/>
                <a:gd name="connsiteY232" fmla="*/ 7462 h 4464334"/>
                <a:gd name="connsiteX233" fmla="*/ 1497021 w 6334468"/>
                <a:gd name="connsiteY233" fmla="*/ 9843 h 4464334"/>
                <a:gd name="connsiteX234" fmla="*/ 721526 w 6334468"/>
                <a:gd name="connsiteY234" fmla="*/ 11431 h 4464334"/>
                <a:gd name="connsiteX235" fmla="*/ 501657 w 6334468"/>
                <a:gd name="connsiteY235" fmla="*/ 10637 h 4464334"/>
                <a:gd name="connsiteX236" fmla="*/ 300839 w 6334468"/>
                <a:gd name="connsiteY236" fmla="*/ 3493 h 4464334"/>
                <a:gd name="connsiteX237" fmla="*/ 97639 w 6334468"/>
                <a:gd name="connsiteY237" fmla="*/ 8256 h 4464334"/>
                <a:gd name="connsiteX238" fmla="*/ 6358 w 6334468"/>
                <a:gd name="connsiteY238" fmla="*/ 26512 h 4464334"/>
                <a:gd name="connsiteX239" fmla="*/ 6358 w 6334468"/>
                <a:gd name="connsiteY239" fmla="*/ 167005 h 4464334"/>
                <a:gd name="connsiteX240" fmla="*/ 9532 w 6334468"/>
                <a:gd name="connsiteY240"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831689 w 6334468"/>
                <a:gd name="connsiteY151" fmla="*/ 1352074 h 4464334"/>
                <a:gd name="connsiteX152" fmla="*/ 5653889 w 6334468"/>
                <a:gd name="connsiteY152" fmla="*/ 1381443 h 4464334"/>
                <a:gd name="connsiteX153" fmla="*/ 5606623 w 6334468"/>
                <a:gd name="connsiteY153" fmla="*/ 1407636 h 4464334"/>
                <a:gd name="connsiteX154" fmla="*/ 5537567 w 6334468"/>
                <a:gd name="connsiteY154" fmla="*/ 1431449 h 4464334"/>
                <a:gd name="connsiteX155" fmla="*/ 5425289 w 6334468"/>
                <a:gd name="connsiteY155" fmla="*/ 1472724 h 4464334"/>
                <a:gd name="connsiteX156" fmla="*/ 5304639 w 6334468"/>
                <a:gd name="connsiteY156" fmla="*/ 1520349 h 4464334"/>
                <a:gd name="connsiteX157" fmla="*/ 5158947 w 6334468"/>
                <a:gd name="connsiteY157" fmla="*/ 1505268 h 4464334"/>
                <a:gd name="connsiteX158" fmla="*/ 5142714 w 6334468"/>
                <a:gd name="connsiteY158" fmla="*/ 1475899 h 4464334"/>
                <a:gd name="connsiteX159" fmla="*/ 5028414 w 6334468"/>
                <a:gd name="connsiteY159" fmla="*/ 1440974 h 4464334"/>
                <a:gd name="connsiteX160" fmla="*/ 4929557 w 6334468"/>
                <a:gd name="connsiteY160" fmla="*/ 1380651 h 4464334"/>
                <a:gd name="connsiteX161" fmla="*/ 4885104 w 6334468"/>
                <a:gd name="connsiteY161" fmla="*/ 1381443 h 4464334"/>
                <a:gd name="connsiteX162" fmla="*/ 4827957 w 6334468"/>
                <a:gd name="connsiteY162" fmla="*/ 1375888 h 4464334"/>
                <a:gd name="connsiteX163" fmla="*/ 4786682 w 6334468"/>
                <a:gd name="connsiteY163" fmla="*/ 1364776 h 4464334"/>
                <a:gd name="connsiteX164" fmla="*/ 4732704 w 6334468"/>
                <a:gd name="connsiteY164" fmla="*/ 1417162 h 4464334"/>
                <a:gd name="connsiteX165" fmla="*/ 4691864 w 6334468"/>
                <a:gd name="connsiteY165" fmla="*/ 1428274 h 4464334"/>
                <a:gd name="connsiteX166" fmla="*/ 4642217 w 6334468"/>
                <a:gd name="connsiteY166" fmla="*/ 1419543 h 4464334"/>
                <a:gd name="connsiteX167" fmla="*/ 4568039 w 6334468"/>
                <a:gd name="connsiteY167" fmla="*/ 1433037 h 4464334"/>
                <a:gd name="connsiteX168" fmla="*/ 4488664 w 6334468"/>
                <a:gd name="connsiteY168" fmla="*/ 1393349 h 4464334"/>
                <a:gd name="connsiteX169" fmla="*/ 4418814 w 6334468"/>
                <a:gd name="connsiteY169" fmla="*/ 1402874 h 4464334"/>
                <a:gd name="connsiteX170" fmla="*/ 4314039 w 6334468"/>
                <a:gd name="connsiteY170" fmla="*/ 1336199 h 4464334"/>
                <a:gd name="connsiteX171" fmla="*/ 4237839 w 6334468"/>
                <a:gd name="connsiteY171" fmla="*/ 1352074 h 4464334"/>
                <a:gd name="connsiteX172" fmla="*/ 4168348 w 6334468"/>
                <a:gd name="connsiteY172" fmla="*/ 1331436 h 4464334"/>
                <a:gd name="connsiteX173" fmla="*/ 4133064 w 6334468"/>
                <a:gd name="connsiteY173" fmla="*/ 1294924 h 4464334"/>
                <a:gd name="connsiteX174" fmla="*/ 4047339 w 6334468"/>
                <a:gd name="connsiteY174" fmla="*/ 1237774 h 4464334"/>
                <a:gd name="connsiteX175" fmla="*/ 3990189 w 6334468"/>
                <a:gd name="connsiteY175" fmla="*/ 1171099 h 4464334"/>
                <a:gd name="connsiteX176" fmla="*/ 3840964 w 6334468"/>
                <a:gd name="connsiteY176" fmla="*/ 1215549 h 4464334"/>
                <a:gd name="connsiteX177" fmla="*/ 3734961 w 6334468"/>
                <a:gd name="connsiteY177" fmla="*/ 1193324 h 4464334"/>
                <a:gd name="connsiteX178" fmla="*/ 3691739 w 6334468"/>
                <a:gd name="connsiteY178" fmla="*/ 1190149 h 4464334"/>
                <a:gd name="connsiteX179" fmla="*/ 3615539 w 6334468"/>
                <a:gd name="connsiteY179" fmla="*/ 1183799 h 4464334"/>
                <a:gd name="connsiteX180" fmla="*/ 3580179 w 6334468"/>
                <a:gd name="connsiteY180" fmla="*/ 1176655 h 4464334"/>
                <a:gd name="connsiteX181" fmla="*/ 3536164 w 6334468"/>
                <a:gd name="connsiteY181" fmla="*/ 1206024 h 4464334"/>
                <a:gd name="connsiteX182" fmla="*/ 3496835 w 6334468"/>
                <a:gd name="connsiteY182" fmla="*/ 1229043 h 4464334"/>
                <a:gd name="connsiteX183" fmla="*/ 3450439 w 6334468"/>
                <a:gd name="connsiteY183" fmla="*/ 1333024 h 4464334"/>
                <a:gd name="connsiteX184" fmla="*/ 3475404 w 6334468"/>
                <a:gd name="connsiteY184" fmla="*/ 1388587 h 4464334"/>
                <a:gd name="connsiteX185" fmla="*/ 3485726 w 6334468"/>
                <a:gd name="connsiteY185" fmla="*/ 1440182 h 4464334"/>
                <a:gd name="connsiteX186" fmla="*/ 3428214 w 6334468"/>
                <a:gd name="connsiteY186" fmla="*/ 1434624 h 4464334"/>
                <a:gd name="connsiteX187" fmla="*/ 3370629 w 6334468"/>
                <a:gd name="connsiteY187" fmla="*/ 1462405 h 4464334"/>
                <a:gd name="connsiteX188" fmla="*/ 3320264 w 6334468"/>
                <a:gd name="connsiteY188" fmla="*/ 1491774 h 4464334"/>
                <a:gd name="connsiteX189" fmla="*/ 3280142 w 6334468"/>
                <a:gd name="connsiteY189" fmla="*/ 1488599 h 4464334"/>
                <a:gd name="connsiteX190" fmla="*/ 3244064 w 6334468"/>
                <a:gd name="connsiteY190" fmla="*/ 1450499 h 4464334"/>
                <a:gd name="connsiteX191" fmla="*/ 3190882 w 6334468"/>
                <a:gd name="connsiteY191" fmla="*/ 1420337 h 4464334"/>
                <a:gd name="connsiteX192" fmla="*/ 3146432 w 6334468"/>
                <a:gd name="connsiteY192" fmla="*/ 1386999 h 4464334"/>
                <a:gd name="connsiteX193" fmla="*/ 3113889 w 6334468"/>
                <a:gd name="connsiteY193" fmla="*/ 1367949 h 4464334"/>
                <a:gd name="connsiteX194" fmla="*/ 3091664 w 6334468"/>
                <a:gd name="connsiteY194" fmla="*/ 1342549 h 4464334"/>
                <a:gd name="connsiteX195" fmla="*/ 3056739 w 6334468"/>
                <a:gd name="connsiteY195" fmla="*/ 1323499 h 4464334"/>
                <a:gd name="connsiteX196" fmla="*/ 3021814 w 6334468"/>
                <a:gd name="connsiteY196" fmla="*/ 1283812 h 4464334"/>
                <a:gd name="connsiteX197" fmla="*/ 3005939 w 6334468"/>
                <a:gd name="connsiteY197" fmla="*/ 1250474 h 4464334"/>
                <a:gd name="connsiteX198" fmla="*/ 2980539 w 6334468"/>
                <a:gd name="connsiteY198" fmla="*/ 1199674 h 4464334"/>
                <a:gd name="connsiteX199" fmla="*/ 2969426 w 6334468"/>
                <a:gd name="connsiteY199" fmla="*/ 1163955 h 4464334"/>
                <a:gd name="connsiteX200" fmla="*/ 2974189 w 6334468"/>
                <a:gd name="connsiteY200" fmla="*/ 1142524 h 4464334"/>
                <a:gd name="connsiteX201" fmla="*/ 2948789 w 6334468"/>
                <a:gd name="connsiteY201" fmla="*/ 1123474 h 4464334"/>
                <a:gd name="connsiteX202" fmla="*/ 2917832 w 6334468"/>
                <a:gd name="connsiteY202" fmla="*/ 1098074 h 4464334"/>
                <a:gd name="connsiteX203" fmla="*/ 2878939 w 6334468"/>
                <a:gd name="connsiteY203" fmla="*/ 1078231 h 4464334"/>
                <a:gd name="connsiteX204" fmla="*/ 2824964 w 6334468"/>
                <a:gd name="connsiteY204" fmla="*/ 1031399 h 4464334"/>
                <a:gd name="connsiteX205" fmla="*/ 2786864 w 6334468"/>
                <a:gd name="connsiteY205" fmla="*/ 1015524 h 4464334"/>
                <a:gd name="connsiteX206" fmla="*/ 2748764 w 6334468"/>
                <a:gd name="connsiteY206" fmla="*/ 980599 h 4464334"/>
                <a:gd name="connsiteX207" fmla="*/ 2733683 w 6334468"/>
                <a:gd name="connsiteY207" fmla="*/ 944881 h 4464334"/>
                <a:gd name="connsiteX208" fmla="*/ 2710664 w 6334468"/>
                <a:gd name="connsiteY208" fmla="*/ 916305 h 4464334"/>
                <a:gd name="connsiteX209" fmla="*/ 2679708 w 6334468"/>
                <a:gd name="connsiteY209" fmla="*/ 878206 h 4464334"/>
                <a:gd name="connsiteX210" fmla="*/ 2646370 w 6334468"/>
                <a:gd name="connsiteY210" fmla="*/ 870268 h 4464334"/>
                <a:gd name="connsiteX211" fmla="*/ 2611445 w 6334468"/>
                <a:gd name="connsiteY211" fmla="*/ 828199 h 4464334"/>
                <a:gd name="connsiteX212" fmla="*/ 2564614 w 6334468"/>
                <a:gd name="connsiteY212" fmla="*/ 821055 h 4464334"/>
                <a:gd name="connsiteX213" fmla="*/ 2492382 w 6334468"/>
                <a:gd name="connsiteY213" fmla="*/ 770256 h 4464334"/>
                <a:gd name="connsiteX214" fmla="*/ 2422533 w 6334468"/>
                <a:gd name="connsiteY214" fmla="*/ 713105 h 4464334"/>
                <a:gd name="connsiteX215" fmla="*/ 2378082 w 6334468"/>
                <a:gd name="connsiteY215" fmla="*/ 679767 h 4464334"/>
                <a:gd name="connsiteX216" fmla="*/ 2318552 w 6334468"/>
                <a:gd name="connsiteY216" fmla="*/ 675005 h 4464334"/>
                <a:gd name="connsiteX217" fmla="*/ 2267752 w 6334468"/>
                <a:gd name="connsiteY217" fmla="*/ 617062 h 4464334"/>
                <a:gd name="connsiteX218" fmla="*/ 2267751 w 6334468"/>
                <a:gd name="connsiteY218" fmla="*/ 535306 h 4464334"/>
                <a:gd name="connsiteX219" fmla="*/ 2239970 w 6334468"/>
                <a:gd name="connsiteY219" fmla="*/ 494824 h 4464334"/>
                <a:gd name="connsiteX220" fmla="*/ 2184767 w 6334468"/>
                <a:gd name="connsiteY220" fmla="*/ 490855 h 4464334"/>
                <a:gd name="connsiteX221" fmla="*/ 2118526 w 6334468"/>
                <a:gd name="connsiteY221" fmla="*/ 463868 h 4464334"/>
                <a:gd name="connsiteX222" fmla="*/ 2100271 w 6334468"/>
                <a:gd name="connsiteY222" fmla="*/ 415449 h 4464334"/>
                <a:gd name="connsiteX223" fmla="*/ 2070108 w 6334468"/>
                <a:gd name="connsiteY223" fmla="*/ 374174 h 4464334"/>
                <a:gd name="connsiteX224" fmla="*/ 2055026 w 6334468"/>
                <a:gd name="connsiteY224" fmla="*/ 271780 h 4464334"/>
                <a:gd name="connsiteX225" fmla="*/ 2053797 w 6334468"/>
                <a:gd name="connsiteY225" fmla="*/ 226537 h 4464334"/>
                <a:gd name="connsiteX226" fmla="*/ 2058202 w 6334468"/>
                <a:gd name="connsiteY226" fmla="*/ 162242 h 4464334"/>
                <a:gd name="connsiteX227" fmla="*/ 2066139 w 6334468"/>
                <a:gd name="connsiteY227" fmla="*/ 131286 h 4464334"/>
                <a:gd name="connsiteX228" fmla="*/ 2075664 w 6334468"/>
                <a:gd name="connsiteY228" fmla="*/ 77312 h 4464334"/>
                <a:gd name="connsiteX229" fmla="*/ 2055026 w 6334468"/>
                <a:gd name="connsiteY229" fmla="*/ 46355 h 4464334"/>
                <a:gd name="connsiteX230" fmla="*/ 2010577 w 6334468"/>
                <a:gd name="connsiteY230" fmla="*/ 32862 h 4464334"/>
                <a:gd name="connsiteX231" fmla="*/ 1974064 w 6334468"/>
                <a:gd name="connsiteY231" fmla="*/ 1111 h 4464334"/>
                <a:gd name="connsiteX232" fmla="*/ 1840714 w 6334468"/>
                <a:gd name="connsiteY232" fmla="*/ 7462 h 4464334"/>
                <a:gd name="connsiteX233" fmla="*/ 1497021 w 6334468"/>
                <a:gd name="connsiteY233" fmla="*/ 9843 h 4464334"/>
                <a:gd name="connsiteX234" fmla="*/ 721526 w 6334468"/>
                <a:gd name="connsiteY234" fmla="*/ 11431 h 4464334"/>
                <a:gd name="connsiteX235" fmla="*/ 501657 w 6334468"/>
                <a:gd name="connsiteY235" fmla="*/ 10637 h 4464334"/>
                <a:gd name="connsiteX236" fmla="*/ 300839 w 6334468"/>
                <a:gd name="connsiteY236" fmla="*/ 3493 h 4464334"/>
                <a:gd name="connsiteX237" fmla="*/ 97639 w 6334468"/>
                <a:gd name="connsiteY237" fmla="*/ 8256 h 4464334"/>
                <a:gd name="connsiteX238" fmla="*/ 6358 w 6334468"/>
                <a:gd name="connsiteY238" fmla="*/ 26512 h 4464334"/>
                <a:gd name="connsiteX239" fmla="*/ 6358 w 6334468"/>
                <a:gd name="connsiteY239" fmla="*/ 167005 h 4464334"/>
                <a:gd name="connsiteX240" fmla="*/ 9532 w 6334468"/>
                <a:gd name="connsiteY240"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743583 w 6334468"/>
                <a:gd name="connsiteY151" fmla="*/ 1363980 h 4464334"/>
                <a:gd name="connsiteX152" fmla="*/ 5653889 w 6334468"/>
                <a:gd name="connsiteY152" fmla="*/ 1381443 h 4464334"/>
                <a:gd name="connsiteX153" fmla="*/ 5606623 w 6334468"/>
                <a:gd name="connsiteY153" fmla="*/ 1407636 h 4464334"/>
                <a:gd name="connsiteX154" fmla="*/ 5537567 w 6334468"/>
                <a:gd name="connsiteY154" fmla="*/ 1431449 h 4464334"/>
                <a:gd name="connsiteX155" fmla="*/ 5425289 w 6334468"/>
                <a:gd name="connsiteY155" fmla="*/ 1472724 h 4464334"/>
                <a:gd name="connsiteX156" fmla="*/ 5304639 w 6334468"/>
                <a:gd name="connsiteY156" fmla="*/ 1520349 h 4464334"/>
                <a:gd name="connsiteX157" fmla="*/ 5158947 w 6334468"/>
                <a:gd name="connsiteY157" fmla="*/ 1505268 h 4464334"/>
                <a:gd name="connsiteX158" fmla="*/ 5142714 w 6334468"/>
                <a:gd name="connsiteY158" fmla="*/ 1475899 h 4464334"/>
                <a:gd name="connsiteX159" fmla="*/ 5028414 w 6334468"/>
                <a:gd name="connsiteY159" fmla="*/ 1440974 h 4464334"/>
                <a:gd name="connsiteX160" fmla="*/ 4929557 w 6334468"/>
                <a:gd name="connsiteY160" fmla="*/ 1380651 h 4464334"/>
                <a:gd name="connsiteX161" fmla="*/ 4885104 w 6334468"/>
                <a:gd name="connsiteY161" fmla="*/ 1381443 h 4464334"/>
                <a:gd name="connsiteX162" fmla="*/ 4827957 w 6334468"/>
                <a:gd name="connsiteY162" fmla="*/ 1375888 h 4464334"/>
                <a:gd name="connsiteX163" fmla="*/ 4786682 w 6334468"/>
                <a:gd name="connsiteY163" fmla="*/ 1364776 h 4464334"/>
                <a:gd name="connsiteX164" fmla="*/ 4732704 w 6334468"/>
                <a:gd name="connsiteY164" fmla="*/ 1417162 h 4464334"/>
                <a:gd name="connsiteX165" fmla="*/ 4691864 w 6334468"/>
                <a:gd name="connsiteY165" fmla="*/ 1428274 h 4464334"/>
                <a:gd name="connsiteX166" fmla="*/ 4642217 w 6334468"/>
                <a:gd name="connsiteY166" fmla="*/ 1419543 h 4464334"/>
                <a:gd name="connsiteX167" fmla="*/ 4568039 w 6334468"/>
                <a:gd name="connsiteY167" fmla="*/ 1433037 h 4464334"/>
                <a:gd name="connsiteX168" fmla="*/ 4488664 w 6334468"/>
                <a:gd name="connsiteY168" fmla="*/ 1393349 h 4464334"/>
                <a:gd name="connsiteX169" fmla="*/ 4418814 w 6334468"/>
                <a:gd name="connsiteY169" fmla="*/ 1402874 h 4464334"/>
                <a:gd name="connsiteX170" fmla="*/ 4314039 w 6334468"/>
                <a:gd name="connsiteY170" fmla="*/ 1336199 h 4464334"/>
                <a:gd name="connsiteX171" fmla="*/ 4237839 w 6334468"/>
                <a:gd name="connsiteY171" fmla="*/ 1352074 h 4464334"/>
                <a:gd name="connsiteX172" fmla="*/ 4168348 w 6334468"/>
                <a:gd name="connsiteY172" fmla="*/ 1331436 h 4464334"/>
                <a:gd name="connsiteX173" fmla="*/ 4133064 w 6334468"/>
                <a:gd name="connsiteY173" fmla="*/ 1294924 h 4464334"/>
                <a:gd name="connsiteX174" fmla="*/ 4047339 w 6334468"/>
                <a:gd name="connsiteY174" fmla="*/ 1237774 h 4464334"/>
                <a:gd name="connsiteX175" fmla="*/ 3990189 w 6334468"/>
                <a:gd name="connsiteY175" fmla="*/ 1171099 h 4464334"/>
                <a:gd name="connsiteX176" fmla="*/ 3840964 w 6334468"/>
                <a:gd name="connsiteY176" fmla="*/ 1215549 h 4464334"/>
                <a:gd name="connsiteX177" fmla="*/ 3734961 w 6334468"/>
                <a:gd name="connsiteY177" fmla="*/ 1193324 h 4464334"/>
                <a:gd name="connsiteX178" fmla="*/ 3691739 w 6334468"/>
                <a:gd name="connsiteY178" fmla="*/ 1190149 h 4464334"/>
                <a:gd name="connsiteX179" fmla="*/ 3615539 w 6334468"/>
                <a:gd name="connsiteY179" fmla="*/ 1183799 h 4464334"/>
                <a:gd name="connsiteX180" fmla="*/ 3580179 w 6334468"/>
                <a:gd name="connsiteY180" fmla="*/ 1176655 h 4464334"/>
                <a:gd name="connsiteX181" fmla="*/ 3536164 w 6334468"/>
                <a:gd name="connsiteY181" fmla="*/ 1206024 h 4464334"/>
                <a:gd name="connsiteX182" fmla="*/ 3496835 w 6334468"/>
                <a:gd name="connsiteY182" fmla="*/ 1229043 h 4464334"/>
                <a:gd name="connsiteX183" fmla="*/ 3450439 w 6334468"/>
                <a:gd name="connsiteY183" fmla="*/ 1333024 h 4464334"/>
                <a:gd name="connsiteX184" fmla="*/ 3475404 w 6334468"/>
                <a:gd name="connsiteY184" fmla="*/ 1388587 h 4464334"/>
                <a:gd name="connsiteX185" fmla="*/ 3485726 w 6334468"/>
                <a:gd name="connsiteY185" fmla="*/ 1440182 h 4464334"/>
                <a:gd name="connsiteX186" fmla="*/ 3428214 w 6334468"/>
                <a:gd name="connsiteY186" fmla="*/ 1434624 h 4464334"/>
                <a:gd name="connsiteX187" fmla="*/ 3370629 w 6334468"/>
                <a:gd name="connsiteY187" fmla="*/ 1462405 h 4464334"/>
                <a:gd name="connsiteX188" fmla="*/ 3320264 w 6334468"/>
                <a:gd name="connsiteY188" fmla="*/ 1491774 h 4464334"/>
                <a:gd name="connsiteX189" fmla="*/ 3280142 w 6334468"/>
                <a:gd name="connsiteY189" fmla="*/ 1488599 h 4464334"/>
                <a:gd name="connsiteX190" fmla="*/ 3244064 w 6334468"/>
                <a:gd name="connsiteY190" fmla="*/ 1450499 h 4464334"/>
                <a:gd name="connsiteX191" fmla="*/ 3190882 w 6334468"/>
                <a:gd name="connsiteY191" fmla="*/ 1420337 h 4464334"/>
                <a:gd name="connsiteX192" fmla="*/ 3146432 w 6334468"/>
                <a:gd name="connsiteY192" fmla="*/ 1386999 h 4464334"/>
                <a:gd name="connsiteX193" fmla="*/ 3113889 w 6334468"/>
                <a:gd name="connsiteY193" fmla="*/ 1367949 h 4464334"/>
                <a:gd name="connsiteX194" fmla="*/ 3091664 w 6334468"/>
                <a:gd name="connsiteY194" fmla="*/ 1342549 h 4464334"/>
                <a:gd name="connsiteX195" fmla="*/ 3056739 w 6334468"/>
                <a:gd name="connsiteY195" fmla="*/ 1323499 h 4464334"/>
                <a:gd name="connsiteX196" fmla="*/ 3021814 w 6334468"/>
                <a:gd name="connsiteY196" fmla="*/ 1283812 h 4464334"/>
                <a:gd name="connsiteX197" fmla="*/ 3005939 w 6334468"/>
                <a:gd name="connsiteY197" fmla="*/ 1250474 h 4464334"/>
                <a:gd name="connsiteX198" fmla="*/ 2980539 w 6334468"/>
                <a:gd name="connsiteY198" fmla="*/ 1199674 h 4464334"/>
                <a:gd name="connsiteX199" fmla="*/ 2969426 w 6334468"/>
                <a:gd name="connsiteY199" fmla="*/ 1163955 h 4464334"/>
                <a:gd name="connsiteX200" fmla="*/ 2974189 w 6334468"/>
                <a:gd name="connsiteY200" fmla="*/ 1142524 h 4464334"/>
                <a:gd name="connsiteX201" fmla="*/ 2948789 w 6334468"/>
                <a:gd name="connsiteY201" fmla="*/ 1123474 h 4464334"/>
                <a:gd name="connsiteX202" fmla="*/ 2917832 w 6334468"/>
                <a:gd name="connsiteY202" fmla="*/ 1098074 h 4464334"/>
                <a:gd name="connsiteX203" fmla="*/ 2878939 w 6334468"/>
                <a:gd name="connsiteY203" fmla="*/ 1078231 h 4464334"/>
                <a:gd name="connsiteX204" fmla="*/ 2824964 w 6334468"/>
                <a:gd name="connsiteY204" fmla="*/ 1031399 h 4464334"/>
                <a:gd name="connsiteX205" fmla="*/ 2786864 w 6334468"/>
                <a:gd name="connsiteY205" fmla="*/ 1015524 h 4464334"/>
                <a:gd name="connsiteX206" fmla="*/ 2748764 w 6334468"/>
                <a:gd name="connsiteY206" fmla="*/ 980599 h 4464334"/>
                <a:gd name="connsiteX207" fmla="*/ 2733683 w 6334468"/>
                <a:gd name="connsiteY207" fmla="*/ 944881 h 4464334"/>
                <a:gd name="connsiteX208" fmla="*/ 2710664 w 6334468"/>
                <a:gd name="connsiteY208" fmla="*/ 916305 h 4464334"/>
                <a:gd name="connsiteX209" fmla="*/ 2679708 w 6334468"/>
                <a:gd name="connsiteY209" fmla="*/ 878206 h 4464334"/>
                <a:gd name="connsiteX210" fmla="*/ 2646370 w 6334468"/>
                <a:gd name="connsiteY210" fmla="*/ 870268 h 4464334"/>
                <a:gd name="connsiteX211" fmla="*/ 2611445 w 6334468"/>
                <a:gd name="connsiteY211" fmla="*/ 828199 h 4464334"/>
                <a:gd name="connsiteX212" fmla="*/ 2564614 w 6334468"/>
                <a:gd name="connsiteY212" fmla="*/ 821055 h 4464334"/>
                <a:gd name="connsiteX213" fmla="*/ 2492382 w 6334468"/>
                <a:gd name="connsiteY213" fmla="*/ 770256 h 4464334"/>
                <a:gd name="connsiteX214" fmla="*/ 2422533 w 6334468"/>
                <a:gd name="connsiteY214" fmla="*/ 713105 h 4464334"/>
                <a:gd name="connsiteX215" fmla="*/ 2378082 w 6334468"/>
                <a:gd name="connsiteY215" fmla="*/ 679767 h 4464334"/>
                <a:gd name="connsiteX216" fmla="*/ 2318552 w 6334468"/>
                <a:gd name="connsiteY216" fmla="*/ 675005 h 4464334"/>
                <a:gd name="connsiteX217" fmla="*/ 2267752 w 6334468"/>
                <a:gd name="connsiteY217" fmla="*/ 617062 h 4464334"/>
                <a:gd name="connsiteX218" fmla="*/ 2267751 w 6334468"/>
                <a:gd name="connsiteY218" fmla="*/ 535306 h 4464334"/>
                <a:gd name="connsiteX219" fmla="*/ 2239970 w 6334468"/>
                <a:gd name="connsiteY219" fmla="*/ 494824 h 4464334"/>
                <a:gd name="connsiteX220" fmla="*/ 2184767 w 6334468"/>
                <a:gd name="connsiteY220" fmla="*/ 490855 h 4464334"/>
                <a:gd name="connsiteX221" fmla="*/ 2118526 w 6334468"/>
                <a:gd name="connsiteY221" fmla="*/ 463868 h 4464334"/>
                <a:gd name="connsiteX222" fmla="*/ 2100271 w 6334468"/>
                <a:gd name="connsiteY222" fmla="*/ 415449 h 4464334"/>
                <a:gd name="connsiteX223" fmla="*/ 2070108 w 6334468"/>
                <a:gd name="connsiteY223" fmla="*/ 374174 h 4464334"/>
                <a:gd name="connsiteX224" fmla="*/ 2055026 w 6334468"/>
                <a:gd name="connsiteY224" fmla="*/ 271780 h 4464334"/>
                <a:gd name="connsiteX225" fmla="*/ 2053797 w 6334468"/>
                <a:gd name="connsiteY225" fmla="*/ 226537 h 4464334"/>
                <a:gd name="connsiteX226" fmla="*/ 2058202 w 6334468"/>
                <a:gd name="connsiteY226" fmla="*/ 162242 h 4464334"/>
                <a:gd name="connsiteX227" fmla="*/ 2066139 w 6334468"/>
                <a:gd name="connsiteY227" fmla="*/ 131286 h 4464334"/>
                <a:gd name="connsiteX228" fmla="*/ 2075664 w 6334468"/>
                <a:gd name="connsiteY228" fmla="*/ 77312 h 4464334"/>
                <a:gd name="connsiteX229" fmla="*/ 2055026 w 6334468"/>
                <a:gd name="connsiteY229" fmla="*/ 46355 h 4464334"/>
                <a:gd name="connsiteX230" fmla="*/ 2010577 w 6334468"/>
                <a:gd name="connsiteY230" fmla="*/ 32862 h 4464334"/>
                <a:gd name="connsiteX231" fmla="*/ 1974064 w 6334468"/>
                <a:gd name="connsiteY231" fmla="*/ 1111 h 4464334"/>
                <a:gd name="connsiteX232" fmla="*/ 1840714 w 6334468"/>
                <a:gd name="connsiteY232" fmla="*/ 7462 h 4464334"/>
                <a:gd name="connsiteX233" fmla="*/ 1497021 w 6334468"/>
                <a:gd name="connsiteY233" fmla="*/ 9843 h 4464334"/>
                <a:gd name="connsiteX234" fmla="*/ 721526 w 6334468"/>
                <a:gd name="connsiteY234" fmla="*/ 11431 h 4464334"/>
                <a:gd name="connsiteX235" fmla="*/ 501657 w 6334468"/>
                <a:gd name="connsiteY235" fmla="*/ 10637 h 4464334"/>
                <a:gd name="connsiteX236" fmla="*/ 300839 w 6334468"/>
                <a:gd name="connsiteY236" fmla="*/ 3493 h 4464334"/>
                <a:gd name="connsiteX237" fmla="*/ 97639 w 6334468"/>
                <a:gd name="connsiteY237" fmla="*/ 8256 h 4464334"/>
                <a:gd name="connsiteX238" fmla="*/ 6358 w 6334468"/>
                <a:gd name="connsiteY238" fmla="*/ 26512 h 4464334"/>
                <a:gd name="connsiteX239" fmla="*/ 6358 w 6334468"/>
                <a:gd name="connsiteY239" fmla="*/ 167005 h 4464334"/>
                <a:gd name="connsiteX240" fmla="*/ 9532 w 6334468"/>
                <a:gd name="connsiteY240"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785217 w 6334468"/>
                <a:gd name="connsiteY151" fmla="*/ 1362393 h 4464334"/>
                <a:gd name="connsiteX152" fmla="*/ 5743583 w 6334468"/>
                <a:gd name="connsiteY152" fmla="*/ 1363980 h 4464334"/>
                <a:gd name="connsiteX153" fmla="*/ 5653889 w 6334468"/>
                <a:gd name="connsiteY153" fmla="*/ 1381443 h 4464334"/>
                <a:gd name="connsiteX154" fmla="*/ 5606623 w 6334468"/>
                <a:gd name="connsiteY154" fmla="*/ 1407636 h 4464334"/>
                <a:gd name="connsiteX155" fmla="*/ 5537567 w 6334468"/>
                <a:gd name="connsiteY155" fmla="*/ 1431449 h 4464334"/>
                <a:gd name="connsiteX156" fmla="*/ 5425289 w 6334468"/>
                <a:gd name="connsiteY156" fmla="*/ 1472724 h 4464334"/>
                <a:gd name="connsiteX157" fmla="*/ 5304639 w 6334468"/>
                <a:gd name="connsiteY157" fmla="*/ 1520349 h 4464334"/>
                <a:gd name="connsiteX158" fmla="*/ 5158947 w 6334468"/>
                <a:gd name="connsiteY158" fmla="*/ 1505268 h 4464334"/>
                <a:gd name="connsiteX159" fmla="*/ 5142714 w 6334468"/>
                <a:gd name="connsiteY159" fmla="*/ 1475899 h 4464334"/>
                <a:gd name="connsiteX160" fmla="*/ 5028414 w 6334468"/>
                <a:gd name="connsiteY160" fmla="*/ 1440974 h 4464334"/>
                <a:gd name="connsiteX161" fmla="*/ 4929557 w 6334468"/>
                <a:gd name="connsiteY161" fmla="*/ 1380651 h 4464334"/>
                <a:gd name="connsiteX162" fmla="*/ 4885104 w 6334468"/>
                <a:gd name="connsiteY162" fmla="*/ 1381443 h 4464334"/>
                <a:gd name="connsiteX163" fmla="*/ 4827957 w 6334468"/>
                <a:gd name="connsiteY163" fmla="*/ 1375888 h 4464334"/>
                <a:gd name="connsiteX164" fmla="*/ 4786682 w 6334468"/>
                <a:gd name="connsiteY164" fmla="*/ 1364776 h 4464334"/>
                <a:gd name="connsiteX165" fmla="*/ 4732704 w 6334468"/>
                <a:gd name="connsiteY165" fmla="*/ 1417162 h 4464334"/>
                <a:gd name="connsiteX166" fmla="*/ 4691864 w 6334468"/>
                <a:gd name="connsiteY166" fmla="*/ 1428274 h 4464334"/>
                <a:gd name="connsiteX167" fmla="*/ 4642217 w 6334468"/>
                <a:gd name="connsiteY167" fmla="*/ 1419543 h 4464334"/>
                <a:gd name="connsiteX168" fmla="*/ 4568039 w 6334468"/>
                <a:gd name="connsiteY168" fmla="*/ 1433037 h 4464334"/>
                <a:gd name="connsiteX169" fmla="*/ 4488664 w 6334468"/>
                <a:gd name="connsiteY169" fmla="*/ 1393349 h 4464334"/>
                <a:gd name="connsiteX170" fmla="*/ 4418814 w 6334468"/>
                <a:gd name="connsiteY170" fmla="*/ 1402874 h 4464334"/>
                <a:gd name="connsiteX171" fmla="*/ 4314039 w 6334468"/>
                <a:gd name="connsiteY171" fmla="*/ 1336199 h 4464334"/>
                <a:gd name="connsiteX172" fmla="*/ 4237839 w 6334468"/>
                <a:gd name="connsiteY172" fmla="*/ 1352074 h 4464334"/>
                <a:gd name="connsiteX173" fmla="*/ 4168348 w 6334468"/>
                <a:gd name="connsiteY173" fmla="*/ 1331436 h 4464334"/>
                <a:gd name="connsiteX174" fmla="*/ 4133064 w 6334468"/>
                <a:gd name="connsiteY174" fmla="*/ 1294924 h 4464334"/>
                <a:gd name="connsiteX175" fmla="*/ 4047339 w 6334468"/>
                <a:gd name="connsiteY175" fmla="*/ 1237774 h 4464334"/>
                <a:gd name="connsiteX176" fmla="*/ 3990189 w 6334468"/>
                <a:gd name="connsiteY176" fmla="*/ 1171099 h 4464334"/>
                <a:gd name="connsiteX177" fmla="*/ 3840964 w 6334468"/>
                <a:gd name="connsiteY177" fmla="*/ 1215549 h 4464334"/>
                <a:gd name="connsiteX178" fmla="*/ 3734961 w 6334468"/>
                <a:gd name="connsiteY178" fmla="*/ 1193324 h 4464334"/>
                <a:gd name="connsiteX179" fmla="*/ 3691739 w 6334468"/>
                <a:gd name="connsiteY179" fmla="*/ 1190149 h 4464334"/>
                <a:gd name="connsiteX180" fmla="*/ 3615539 w 6334468"/>
                <a:gd name="connsiteY180" fmla="*/ 1183799 h 4464334"/>
                <a:gd name="connsiteX181" fmla="*/ 3580179 w 6334468"/>
                <a:gd name="connsiteY181" fmla="*/ 1176655 h 4464334"/>
                <a:gd name="connsiteX182" fmla="*/ 3536164 w 6334468"/>
                <a:gd name="connsiteY182" fmla="*/ 1206024 h 4464334"/>
                <a:gd name="connsiteX183" fmla="*/ 3496835 w 6334468"/>
                <a:gd name="connsiteY183" fmla="*/ 1229043 h 4464334"/>
                <a:gd name="connsiteX184" fmla="*/ 3450439 w 6334468"/>
                <a:gd name="connsiteY184" fmla="*/ 1333024 h 4464334"/>
                <a:gd name="connsiteX185" fmla="*/ 3475404 w 6334468"/>
                <a:gd name="connsiteY185" fmla="*/ 1388587 h 4464334"/>
                <a:gd name="connsiteX186" fmla="*/ 3485726 w 6334468"/>
                <a:gd name="connsiteY186" fmla="*/ 1440182 h 4464334"/>
                <a:gd name="connsiteX187" fmla="*/ 3428214 w 6334468"/>
                <a:gd name="connsiteY187" fmla="*/ 1434624 h 4464334"/>
                <a:gd name="connsiteX188" fmla="*/ 3370629 w 6334468"/>
                <a:gd name="connsiteY188" fmla="*/ 1462405 h 4464334"/>
                <a:gd name="connsiteX189" fmla="*/ 3320264 w 6334468"/>
                <a:gd name="connsiteY189" fmla="*/ 1491774 h 4464334"/>
                <a:gd name="connsiteX190" fmla="*/ 3280142 w 6334468"/>
                <a:gd name="connsiteY190" fmla="*/ 1488599 h 4464334"/>
                <a:gd name="connsiteX191" fmla="*/ 3244064 w 6334468"/>
                <a:gd name="connsiteY191" fmla="*/ 1450499 h 4464334"/>
                <a:gd name="connsiteX192" fmla="*/ 3190882 w 6334468"/>
                <a:gd name="connsiteY192" fmla="*/ 1420337 h 4464334"/>
                <a:gd name="connsiteX193" fmla="*/ 3146432 w 6334468"/>
                <a:gd name="connsiteY193" fmla="*/ 1386999 h 4464334"/>
                <a:gd name="connsiteX194" fmla="*/ 3113889 w 6334468"/>
                <a:gd name="connsiteY194" fmla="*/ 1367949 h 4464334"/>
                <a:gd name="connsiteX195" fmla="*/ 3091664 w 6334468"/>
                <a:gd name="connsiteY195" fmla="*/ 1342549 h 4464334"/>
                <a:gd name="connsiteX196" fmla="*/ 3056739 w 6334468"/>
                <a:gd name="connsiteY196" fmla="*/ 1323499 h 4464334"/>
                <a:gd name="connsiteX197" fmla="*/ 3021814 w 6334468"/>
                <a:gd name="connsiteY197" fmla="*/ 1283812 h 4464334"/>
                <a:gd name="connsiteX198" fmla="*/ 3005939 w 6334468"/>
                <a:gd name="connsiteY198" fmla="*/ 1250474 h 4464334"/>
                <a:gd name="connsiteX199" fmla="*/ 2980539 w 6334468"/>
                <a:gd name="connsiteY199" fmla="*/ 1199674 h 4464334"/>
                <a:gd name="connsiteX200" fmla="*/ 2969426 w 6334468"/>
                <a:gd name="connsiteY200" fmla="*/ 1163955 h 4464334"/>
                <a:gd name="connsiteX201" fmla="*/ 2974189 w 6334468"/>
                <a:gd name="connsiteY201" fmla="*/ 1142524 h 4464334"/>
                <a:gd name="connsiteX202" fmla="*/ 2948789 w 6334468"/>
                <a:gd name="connsiteY202" fmla="*/ 1123474 h 4464334"/>
                <a:gd name="connsiteX203" fmla="*/ 2917832 w 6334468"/>
                <a:gd name="connsiteY203" fmla="*/ 1098074 h 4464334"/>
                <a:gd name="connsiteX204" fmla="*/ 2878939 w 6334468"/>
                <a:gd name="connsiteY204" fmla="*/ 1078231 h 4464334"/>
                <a:gd name="connsiteX205" fmla="*/ 2824964 w 6334468"/>
                <a:gd name="connsiteY205" fmla="*/ 1031399 h 4464334"/>
                <a:gd name="connsiteX206" fmla="*/ 2786864 w 6334468"/>
                <a:gd name="connsiteY206" fmla="*/ 1015524 h 4464334"/>
                <a:gd name="connsiteX207" fmla="*/ 2748764 w 6334468"/>
                <a:gd name="connsiteY207" fmla="*/ 980599 h 4464334"/>
                <a:gd name="connsiteX208" fmla="*/ 2733683 w 6334468"/>
                <a:gd name="connsiteY208" fmla="*/ 944881 h 4464334"/>
                <a:gd name="connsiteX209" fmla="*/ 2710664 w 6334468"/>
                <a:gd name="connsiteY209" fmla="*/ 916305 h 4464334"/>
                <a:gd name="connsiteX210" fmla="*/ 2679708 w 6334468"/>
                <a:gd name="connsiteY210" fmla="*/ 878206 h 4464334"/>
                <a:gd name="connsiteX211" fmla="*/ 2646370 w 6334468"/>
                <a:gd name="connsiteY211" fmla="*/ 870268 h 4464334"/>
                <a:gd name="connsiteX212" fmla="*/ 2611445 w 6334468"/>
                <a:gd name="connsiteY212" fmla="*/ 828199 h 4464334"/>
                <a:gd name="connsiteX213" fmla="*/ 2564614 w 6334468"/>
                <a:gd name="connsiteY213" fmla="*/ 821055 h 4464334"/>
                <a:gd name="connsiteX214" fmla="*/ 2492382 w 6334468"/>
                <a:gd name="connsiteY214" fmla="*/ 770256 h 4464334"/>
                <a:gd name="connsiteX215" fmla="*/ 2422533 w 6334468"/>
                <a:gd name="connsiteY215" fmla="*/ 713105 h 4464334"/>
                <a:gd name="connsiteX216" fmla="*/ 2378082 w 6334468"/>
                <a:gd name="connsiteY216" fmla="*/ 679767 h 4464334"/>
                <a:gd name="connsiteX217" fmla="*/ 2318552 w 6334468"/>
                <a:gd name="connsiteY217" fmla="*/ 675005 h 4464334"/>
                <a:gd name="connsiteX218" fmla="*/ 2267752 w 6334468"/>
                <a:gd name="connsiteY218" fmla="*/ 617062 h 4464334"/>
                <a:gd name="connsiteX219" fmla="*/ 2267751 w 6334468"/>
                <a:gd name="connsiteY219" fmla="*/ 535306 h 4464334"/>
                <a:gd name="connsiteX220" fmla="*/ 2239970 w 6334468"/>
                <a:gd name="connsiteY220" fmla="*/ 494824 h 4464334"/>
                <a:gd name="connsiteX221" fmla="*/ 2184767 w 6334468"/>
                <a:gd name="connsiteY221" fmla="*/ 490855 h 4464334"/>
                <a:gd name="connsiteX222" fmla="*/ 2118526 w 6334468"/>
                <a:gd name="connsiteY222" fmla="*/ 463868 h 4464334"/>
                <a:gd name="connsiteX223" fmla="*/ 2100271 w 6334468"/>
                <a:gd name="connsiteY223" fmla="*/ 415449 h 4464334"/>
                <a:gd name="connsiteX224" fmla="*/ 2070108 w 6334468"/>
                <a:gd name="connsiteY224" fmla="*/ 374174 h 4464334"/>
                <a:gd name="connsiteX225" fmla="*/ 2055026 w 6334468"/>
                <a:gd name="connsiteY225" fmla="*/ 271780 h 4464334"/>
                <a:gd name="connsiteX226" fmla="*/ 2053797 w 6334468"/>
                <a:gd name="connsiteY226" fmla="*/ 226537 h 4464334"/>
                <a:gd name="connsiteX227" fmla="*/ 2058202 w 6334468"/>
                <a:gd name="connsiteY227" fmla="*/ 162242 h 4464334"/>
                <a:gd name="connsiteX228" fmla="*/ 2066139 w 6334468"/>
                <a:gd name="connsiteY228" fmla="*/ 131286 h 4464334"/>
                <a:gd name="connsiteX229" fmla="*/ 2075664 w 6334468"/>
                <a:gd name="connsiteY229" fmla="*/ 77312 h 4464334"/>
                <a:gd name="connsiteX230" fmla="*/ 2055026 w 6334468"/>
                <a:gd name="connsiteY230" fmla="*/ 46355 h 4464334"/>
                <a:gd name="connsiteX231" fmla="*/ 2010577 w 6334468"/>
                <a:gd name="connsiteY231" fmla="*/ 32862 h 4464334"/>
                <a:gd name="connsiteX232" fmla="*/ 1974064 w 6334468"/>
                <a:gd name="connsiteY232" fmla="*/ 1111 h 4464334"/>
                <a:gd name="connsiteX233" fmla="*/ 1840714 w 6334468"/>
                <a:gd name="connsiteY233" fmla="*/ 7462 h 4464334"/>
                <a:gd name="connsiteX234" fmla="*/ 1497021 w 6334468"/>
                <a:gd name="connsiteY234" fmla="*/ 9843 h 4464334"/>
                <a:gd name="connsiteX235" fmla="*/ 721526 w 6334468"/>
                <a:gd name="connsiteY235" fmla="*/ 11431 h 4464334"/>
                <a:gd name="connsiteX236" fmla="*/ 501657 w 6334468"/>
                <a:gd name="connsiteY236" fmla="*/ 10637 h 4464334"/>
                <a:gd name="connsiteX237" fmla="*/ 300839 w 6334468"/>
                <a:gd name="connsiteY237" fmla="*/ 3493 h 4464334"/>
                <a:gd name="connsiteX238" fmla="*/ 97639 w 6334468"/>
                <a:gd name="connsiteY238" fmla="*/ 8256 h 4464334"/>
                <a:gd name="connsiteX239" fmla="*/ 6358 w 6334468"/>
                <a:gd name="connsiteY239" fmla="*/ 26512 h 4464334"/>
                <a:gd name="connsiteX240" fmla="*/ 6358 w 6334468"/>
                <a:gd name="connsiteY240" fmla="*/ 167005 h 4464334"/>
                <a:gd name="connsiteX241" fmla="*/ 9532 w 6334468"/>
                <a:gd name="connsiteY241"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50739 w 6334468"/>
                <a:gd name="connsiteY150" fmla="*/ 1358424 h 4464334"/>
                <a:gd name="connsiteX151" fmla="*/ 5766167 w 6334468"/>
                <a:gd name="connsiteY151" fmla="*/ 1402874 h 4464334"/>
                <a:gd name="connsiteX152" fmla="*/ 5743583 w 6334468"/>
                <a:gd name="connsiteY152" fmla="*/ 1363980 h 4464334"/>
                <a:gd name="connsiteX153" fmla="*/ 5653889 w 6334468"/>
                <a:gd name="connsiteY153" fmla="*/ 1381443 h 4464334"/>
                <a:gd name="connsiteX154" fmla="*/ 5606623 w 6334468"/>
                <a:gd name="connsiteY154" fmla="*/ 1407636 h 4464334"/>
                <a:gd name="connsiteX155" fmla="*/ 5537567 w 6334468"/>
                <a:gd name="connsiteY155" fmla="*/ 1431449 h 4464334"/>
                <a:gd name="connsiteX156" fmla="*/ 5425289 w 6334468"/>
                <a:gd name="connsiteY156" fmla="*/ 1472724 h 4464334"/>
                <a:gd name="connsiteX157" fmla="*/ 5304639 w 6334468"/>
                <a:gd name="connsiteY157" fmla="*/ 1520349 h 4464334"/>
                <a:gd name="connsiteX158" fmla="*/ 5158947 w 6334468"/>
                <a:gd name="connsiteY158" fmla="*/ 1505268 h 4464334"/>
                <a:gd name="connsiteX159" fmla="*/ 5142714 w 6334468"/>
                <a:gd name="connsiteY159" fmla="*/ 1475899 h 4464334"/>
                <a:gd name="connsiteX160" fmla="*/ 5028414 w 6334468"/>
                <a:gd name="connsiteY160" fmla="*/ 1440974 h 4464334"/>
                <a:gd name="connsiteX161" fmla="*/ 4929557 w 6334468"/>
                <a:gd name="connsiteY161" fmla="*/ 1380651 h 4464334"/>
                <a:gd name="connsiteX162" fmla="*/ 4885104 w 6334468"/>
                <a:gd name="connsiteY162" fmla="*/ 1381443 h 4464334"/>
                <a:gd name="connsiteX163" fmla="*/ 4827957 w 6334468"/>
                <a:gd name="connsiteY163" fmla="*/ 1375888 h 4464334"/>
                <a:gd name="connsiteX164" fmla="*/ 4786682 w 6334468"/>
                <a:gd name="connsiteY164" fmla="*/ 1364776 h 4464334"/>
                <a:gd name="connsiteX165" fmla="*/ 4732704 w 6334468"/>
                <a:gd name="connsiteY165" fmla="*/ 1417162 h 4464334"/>
                <a:gd name="connsiteX166" fmla="*/ 4691864 w 6334468"/>
                <a:gd name="connsiteY166" fmla="*/ 1428274 h 4464334"/>
                <a:gd name="connsiteX167" fmla="*/ 4642217 w 6334468"/>
                <a:gd name="connsiteY167" fmla="*/ 1419543 h 4464334"/>
                <a:gd name="connsiteX168" fmla="*/ 4568039 w 6334468"/>
                <a:gd name="connsiteY168" fmla="*/ 1433037 h 4464334"/>
                <a:gd name="connsiteX169" fmla="*/ 4488664 w 6334468"/>
                <a:gd name="connsiteY169" fmla="*/ 1393349 h 4464334"/>
                <a:gd name="connsiteX170" fmla="*/ 4418814 w 6334468"/>
                <a:gd name="connsiteY170" fmla="*/ 1402874 h 4464334"/>
                <a:gd name="connsiteX171" fmla="*/ 4314039 w 6334468"/>
                <a:gd name="connsiteY171" fmla="*/ 1336199 h 4464334"/>
                <a:gd name="connsiteX172" fmla="*/ 4237839 w 6334468"/>
                <a:gd name="connsiteY172" fmla="*/ 1352074 h 4464334"/>
                <a:gd name="connsiteX173" fmla="*/ 4168348 w 6334468"/>
                <a:gd name="connsiteY173" fmla="*/ 1331436 h 4464334"/>
                <a:gd name="connsiteX174" fmla="*/ 4133064 w 6334468"/>
                <a:gd name="connsiteY174" fmla="*/ 1294924 h 4464334"/>
                <a:gd name="connsiteX175" fmla="*/ 4047339 w 6334468"/>
                <a:gd name="connsiteY175" fmla="*/ 1237774 h 4464334"/>
                <a:gd name="connsiteX176" fmla="*/ 3990189 w 6334468"/>
                <a:gd name="connsiteY176" fmla="*/ 1171099 h 4464334"/>
                <a:gd name="connsiteX177" fmla="*/ 3840964 w 6334468"/>
                <a:gd name="connsiteY177" fmla="*/ 1215549 h 4464334"/>
                <a:gd name="connsiteX178" fmla="*/ 3734961 w 6334468"/>
                <a:gd name="connsiteY178" fmla="*/ 1193324 h 4464334"/>
                <a:gd name="connsiteX179" fmla="*/ 3691739 w 6334468"/>
                <a:gd name="connsiteY179" fmla="*/ 1190149 h 4464334"/>
                <a:gd name="connsiteX180" fmla="*/ 3615539 w 6334468"/>
                <a:gd name="connsiteY180" fmla="*/ 1183799 h 4464334"/>
                <a:gd name="connsiteX181" fmla="*/ 3580179 w 6334468"/>
                <a:gd name="connsiteY181" fmla="*/ 1176655 h 4464334"/>
                <a:gd name="connsiteX182" fmla="*/ 3536164 w 6334468"/>
                <a:gd name="connsiteY182" fmla="*/ 1206024 h 4464334"/>
                <a:gd name="connsiteX183" fmla="*/ 3496835 w 6334468"/>
                <a:gd name="connsiteY183" fmla="*/ 1229043 h 4464334"/>
                <a:gd name="connsiteX184" fmla="*/ 3450439 w 6334468"/>
                <a:gd name="connsiteY184" fmla="*/ 1333024 h 4464334"/>
                <a:gd name="connsiteX185" fmla="*/ 3475404 w 6334468"/>
                <a:gd name="connsiteY185" fmla="*/ 1388587 h 4464334"/>
                <a:gd name="connsiteX186" fmla="*/ 3485726 w 6334468"/>
                <a:gd name="connsiteY186" fmla="*/ 1440182 h 4464334"/>
                <a:gd name="connsiteX187" fmla="*/ 3428214 w 6334468"/>
                <a:gd name="connsiteY187" fmla="*/ 1434624 h 4464334"/>
                <a:gd name="connsiteX188" fmla="*/ 3370629 w 6334468"/>
                <a:gd name="connsiteY188" fmla="*/ 1462405 h 4464334"/>
                <a:gd name="connsiteX189" fmla="*/ 3320264 w 6334468"/>
                <a:gd name="connsiteY189" fmla="*/ 1491774 h 4464334"/>
                <a:gd name="connsiteX190" fmla="*/ 3280142 w 6334468"/>
                <a:gd name="connsiteY190" fmla="*/ 1488599 h 4464334"/>
                <a:gd name="connsiteX191" fmla="*/ 3244064 w 6334468"/>
                <a:gd name="connsiteY191" fmla="*/ 1450499 h 4464334"/>
                <a:gd name="connsiteX192" fmla="*/ 3190882 w 6334468"/>
                <a:gd name="connsiteY192" fmla="*/ 1420337 h 4464334"/>
                <a:gd name="connsiteX193" fmla="*/ 3146432 w 6334468"/>
                <a:gd name="connsiteY193" fmla="*/ 1386999 h 4464334"/>
                <a:gd name="connsiteX194" fmla="*/ 3113889 w 6334468"/>
                <a:gd name="connsiteY194" fmla="*/ 1367949 h 4464334"/>
                <a:gd name="connsiteX195" fmla="*/ 3091664 w 6334468"/>
                <a:gd name="connsiteY195" fmla="*/ 1342549 h 4464334"/>
                <a:gd name="connsiteX196" fmla="*/ 3056739 w 6334468"/>
                <a:gd name="connsiteY196" fmla="*/ 1323499 h 4464334"/>
                <a:gd name="connsiteX197" fmla="*/ 3021814 w 6334468"/>
                <a:gd name="connsiteY197" fmla="*/ 1283812 h 4464334"/>
                <a:gd name="connsiteX198" fmla="*/ 3005939 w 6334468"/>
                <a:gd name="connsiteY198" fmla="*/ 1250474 h 4464334"/>
                <a:gd name="connsiteX199" fmla="*/ 2980539 w 6334468"/>
                <a:gd name="connsiteY199" fmla="*/ 1199674 h 4464334"/>
                <a:gd name="connsiteX200" fmla="*/ 2969426 w 6334468"/>
                <a:gd name="connsiteY200" fmla="*/ 1163955 h 4464334"/>
                <a:gd name="connsiteX201" fmla="*/ 2974189 w 6334468"/>
                <a:gd name="connsiteY201" fmla="*/ 1142524 h 4464334"/>
                <a:gd name="connsiteX202" fmla="*/ 2948789 w 6334468"/>
                <a:gd name="connsiteY202" fmla="*/ 1123474 h 4464334"/>
                <a:gd name="connsiteX203" fmla="*/ 2917832 w 6334468"/>
                <a:gd name="connsiteY203" fmla="*/ 1098074 h 4464334"/>
                <a:gd name="connsiteX204" fmla="*/ 2878939 w 6334468"/>
                <a:gd name="connsiteY204" fmla="*/ 1078231 h 4464334"/>
                <a:gd name="connsiteX205" fmla="*/ 2824964 w 6334468"/>
                <a:gd name="connsiteY205" fmla="*/ 1031399 h 4464334"/>
                <a:gd name="connsiteX206" fmla="*/ 2786864 w 6334468"/>
                <a:gd name="connsiteY206" fmla="*/ 1015524 h 4464334"/>
                <a:gd name="connsiteX207" fmla="*/ 2748764 w 6334468"/>
                <a:gd name="connsiteY207" fmla="*/ 980599 h 4464334"/>
                <a:gd name="connsiteX208" fmla="*/ 2733683 w 6334468"/>
                <a:gd name="connsiteY208" fmla="*/ 944881 h 4464334"/>
                <a:gd name="connsiteX209" fmla="*/ 2710664 w 6334468"/>
                <a:gd name="connsiteY209" fmla="*/ 916305 h 4464334"/>
                <a:gd name="connsiteX210" fmla="*/ 2679708 w 6334468"/>
                <a:gd name="connsiteY210" fmla="*/ 878206 h 4464334"/>
                <a:gd name="connsiteX211" fmla="*/ 2646370 w 6334468"/>
                <a:gd name="connsiteY211" fmla="*/ 870268 h 4464334"/>
                <a:gd name="connsiteX212" fmla="*/ 2611445 w 6334468"/>
                <a:gd name="connsiteY212" fmla="*/ 828199 h 4464334"/>
                <a:gd name="connsiteX213" fmla="*/ 2564614 w 6334468"/>
                <a:gd name="connsiteY213" fmla="*/ 821055 h 4464334"/>
                <a:gd name="connsiteX214" fmla="*/ 2492382 w 6334468"/>
                <a:gd name="connsiteY214" fmla="*/ 770256 h 4464334"/>
                <a:gd name="connsiteX215" fmla="*/ 2422533 w 6334468"/>
                <a:gd name="connsiteY215" fmla="*/ 713105 h 4464334"/>
                <a:gd name="connsiteX216" fmla="*/ 2378082 w 6334468"/>
                <a:gd name="connsiteY216" fmla="*/ 679767 h 4464334"/>
                <a:gd name="connsiteX217" fmla="*/ 2318552 w 6334468"/>
                <a:gd name="connsiteY217" fmla="*/ 675005 h 4464334"/>
                <a:gd name="connsiteX218" fmla="*/ 2267752 w 6334468"/>
                <a:gd name="connsiteY218" fmla="*/ 617062 h 4464334"/>
                <a:gd name="connsiteX219" fmla="*/ 2267751 w 6334468"/>
                <a:gd name="connsiteY219" fmla="*/ 535306 h 4464334"/>
                <a:gd name="connsiteX220" fmla="*/ 2239970 w 6334468"/>
                <a:gd name="connsiteY220" fmla="*/ 494824 h 4464334"/>
                <a:gd name="connsiteX221" fmla="*/ 2184767 w 6334468"/>
                <a:gd name="connsiteY221" fmla="*/ 490855 h 4464334"/>
                <a:gd name="connsiteX222" fmla="*/ 2118526 w 6334468"/>
                <a:gd name="connsiteY222" fmla="*/ 463868 h 4464334"/>
                <a:gd name="connsiteX223" fmla="*/ 2100271 w 6334468"/>
                <a:gd name="connsiteY223" fmla="*/ 415449 h 4464334"/>
                <a:gd name="connsiteX224" fmla="*/ 2070108 w 6334468"/>
                <a:gd name="connsiteY224" fmla="*/ 374174 h 4464334"/>
                <a:gd name="connsiteX225" fmla="*/ 2055026 w 6334468"/>
                <a:gd name="connsiteY225" fmla="*/ 271780 h 4464334"/>
                <a:gd name="connsiteX226" fmla="*/ 2053797 w 6334468"/>
                <a:gd name="connsiteY226" fmla="*/ 226537 h 4464334"/>
                <a:gd name="connsiteX227" fmla="*/ 2058202 w 6334468"/>
                <a:gd name="connsiteY227" fmla="*/ 162242 h 4464334"/>
                <a:gd name="connsiteX228" fmla="*/ 2066139 w 6334468"/>
                <a:gd name="connsiteY228" fmla="*/ 131286 h 4464334"/>
                <a:gd name="connsiteX229" fmla="*/ 2075664 w 6334468"/>
                <a:gd name="connsiteY229" fmla="*/ 77312 h 4464334"/>
                <a:gd name="connsiteX230" fmla="*/ 2055026 w 6334468"/>
                <a:gd name="connsiteY230" fmla="*/ 46355 h 4464334"/>
                <a:gd name="connsiteX231" fmla="*/ 2010577 w 6334468"/>
                <a:gd name="connsiteY231" fmla="*/ 32862 h 4464334"/>
                <a:gd name="connsiteX232" fmla="*/ 1974064 w 6334468"/>
                <a:gd name="connsiteY232" fmla="*/ 1111 h 4464334"/>
                <a:gd name="connsiteX233" fmla="*/ 1840714 w 6334468"/>
                <a:gd name="connsiteY233" fmla="*/ 7462 h 4464334"/>
                <a:gd name="connsiteX234" fmla="*/ 1497021 w 6334468"/>
                <a:gd name="connsiteY234" fmla="*/ 9843 h 4464334"/>
                <a:gd name="connsiteX235" fmla="*/ 721526 w 6334468"/>
                <a:gd name="connsiteY235" fmla="*/ 11431 h 4464334"/>
                <a:gd name="connsiteX236" fmla="*/ 501657 w 6334468"/>
                <a:gd name="connsiteY236" fmla="*/ 10637 h 4464334"/>
                <a:gd name="connsiteX237" fmla="*/ 300839 w 6334468"/>
                <a:gd name="connsiteY237" fmla="*/ 3493 h 4464334"/>
                <a:gd name="connsiteX238" fmla="*/ 97639 w 6334468"/>
                <a:gd name="connsiteY238" fmla="*/ 8256 h 4464334"/>
                <a:gd name="connsiteX239" fmla="*/ 6358 w 6334468"/>
                <a:gd name="connsiteY239" fmla="*/ 26512 h 4464334"/>
                <a:gd name="connsiteX240" fmla="*/ 6358 w 6334468"/>
                <a:gd name="connsiteY240" fmla="*/ 167005 h 4464334"/>
                <a:gd name="connsiteX241" fmla="*/ 9532 w 6334468"/>
                <a:gd name="connsiteY241"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07889 w 6334468"/>
                <a:gd name="connsiteY149" fmla="*/ 1371124 h 4464334"/>
                <a:gd name="connsiteX150" fmla="*/ 5836451 w 6334468"/>
                <a:gd name="connsiteY150" fmla="*/ 1375093 h 4464334"/>
                <a:gd name="connsiteX151" fmla="*/ 5766167 w 6334468"/>
                <a:gd name="connsiteY151" fmla="*/ 1402874 h 4464334"/>
                <a:gd name="connsiteX152" fmla="*/ 5743583 w 6334468"/>
                <a:gd name="connsiteY152" fmla="*/ 1363980 h 4464334"/>
                <a:gd name="connsiteX153" fmla="*/ 5653889 w 6334468"/>
                <a:gd name="connsiteY153" fmla="*/ 1381443 h 4464334"/>
                <a:gd name="connsiteX154" fmla="*/ 5606623 w 6334468"/>
                <a:gd name="connsiteY154" fmla="*/ 1407636 h 4464334"/>
                <a:gd name="connsiteX155" fmla="*/ 5537567 w 6334468"/>
                <a:gd name="connsiteY155" fmla="*/ 1431449 h 4464334"/>
                <a:gd name="connsiteX156" fmla="*/ 5425289 w 6334468"/>
                <a:gd name="connsiteY156" fmla="*/ 1472724 h 4464334"/>
                <a:gd name="connsiteX157" fmla="*/ 5304639 w 6334468"/>
                <a:gd name="connsiteY157" fmla="*/ 1520349 h 4464334"/>
                <a:gd name="connsiteX158" fmla="*/ 5158947 w 6334468"/>
                <a:gd name="connsiteY158" fmla="*/ 1505268 h 4464334"/>
                <a:gd name="connsiteX159" fmla="*/ 5142714 w 6334468"/>
                <a:gd name="connsiteY159" fmla="*/ 1475899 h 4464334"/>
                <a:gd name="connsiteX160" fmla="*/ 5028414 w 6334468"/>
                <a:gd name="connsiteY160" fmla="*/ 1440974 h 4464334"/>
                <a:gd name="connsiteX161" fmla="*/ 4929557 w 6334468"/>
                <a:gd name="connsiteY161" fmla="*/ 1380651 h 4464334"/>
                <a:gd name="connsiteX162" fmla="*/ 4885104 w 6334468"/>
                <a:gd name="connsiteY162" fmla="*/ 1381443 h 4464334"/>
                <a:gd name="connsiteX163" fmla="*/ 4827957 w 6334468"/>
                <a:gd name="connsiteY163" fmla="*/ 1375888 h 4464334"/>
                <a:gd name="connsiteX164" fmla="*/ 4786682 w 6334468"/>
                <a:gd name="connsiteY164" fmla="*/ 1364776 h 4464334"/>
                <a:gd name="connsiteX165" fmla="*/ 4732704 w 6334468"/>
                <a:gd name="connsiteY165" fmla="*/ 1417162 h 4464334"/>
                <a:gd name="connsiteX166" fmla="*/ 4691864 w 6334468"/>
                <a:gd name="connsiteY166" fmla="*/ 1428274 h 4464334"/>
                <a:gd name="connsiteX167" fmla="*/ 4642217 w 6334468"/>
                <a:gd name="connsiteY167" fmla="*/ 1419543 h 4464334"/>
                <a:gd name="connsiteX168" fmla="*/ 4568039 w 6334468"/>
                <a:gd name="connsiteY168" fmla="*/ 1433037 h 4464334"/>
                <a:gd name="connsiteX169" fmla="*/ 4488664 w 6334468"/>
                <a:gd name="connsiteY169" fmla="*/ 1393349 h 4464334"/>
                <a:gd name="connsiteX170" fmla="*/ 4418814 w 6334468"/>
                <a:gd name="connsiteY170" fmla="*/ 1402874 h 4464334"/>
                <a:gd name="connsiteX171" fmla="*/ 4314039 w 6334468"/>
                <a:gd name="connsiteY171" fmla="*/ 1336199 h 4464334"/>
                <a:gd name="connsiteX172" fmla="*/ 4237839 w 6334468"/>
                <a:gd name="connsiteY172" fmla="*/ 1352074 h 4464334"/>
                <a:gd name="connsiteX173" fmla="*/ 4168348 w 6334468"/>
                <a:gd name="connsiteY173" fmla="*/ 1331436 h 4464334"/>
                <a:gd name="connsiteX174" fmla="*/ 4133064 w 6334468"/>
                <a:gd name="connsiteY174" fmla="*/ 1294924 h 4464334"/>
                <a:gd name="connsiteX175" fmla="*/ 4047339 w 6334468"/>
                <a:gd name="connsiteY175" fmla="*/ 1237774 h 4464334"/>
                <a:gd name="connsiteX176" fmla="*/ 3990189 w 6334468"/>
                <a:gd name="connsiteY176" fmla="*/ 1171099 h 4464334"/>
                <a:gd name="connsiteX177" fmla="*/ 3840964 w 6334468"/>
                <a:gd name="connsiteY177" fmla="*/ 1215549 h 4464334"/>
                <a:gd name="connsiteX178" fmla="*/ 3734961 w 6334468"/>
                <a:gd name="connsiteY178" fmla="*/ 1193324 h 4464334"/>
                <a:gd name="connsiteX179" fmla="*/ 3691739 w 6334468"/>
                <a:gd name="connsiteY179" fmla="*/ 1190149 h 4464334"/>
                <a:gd name="connsiteX180" fmla="*/ 3615539 w 6334468"/>
                <a:gd name="connsiteY180" fmla="*/ 1183799 h 4464334"/>
                <a:gd name="connsiteX181" fmla="*/ 3580179 w 6334468"/>
                <a:gd name="connsiteY181" fmla="*/ 1176655 h 4464334"/>
                <a:gd name="connsiteX182" fmla="*/ 3536164 w 6334468"/>
                <a:gd name="connsiteY182" fmla="*/ 1206024 h 4464334"/>
                <a:gd name="connsiteX183" fmla="*/ 3496835 w 6334468"/>
                <a:gd name="connsiteY183" fmla="*/ 1229043 h 4464334"/>
                <a:gd name="connsiteX184" fmla="*/ 3450439 w 6334468"/>
                <a:gd name="connsiteY184" fmla="*/ 1333024 h 4464334"/>
                <a:gd name="connsiteX185" fmla="*/ 3475404 w 6334468"/>
                <a:gd name="connsiteY185" fmla="*/ 1388587 h 4464334"/>
                <a:gd name="connsiteX186" fmla="*/ 3485726 w 6334468"/>
                <a:gd name="connsiteY186" fmla="*/ 1440182 h 4464334"/>
                <a:gd name="connsiteX187" fmla="*/ 3428214 w 6334468"/>
                <a:gd name="connsiteY187" fmla="*/ 1434624 h 4464334"/>
                <a:gd name="connsiteX188" fmla="*/ 3370629 w 6334468"/>
                <a:gd name="connsiteY188" fmla="*/ 1462405 h 4464334"/>
                <a:gd name="connsiteX189" fmla="*/ 3320264 w 6334468"/>
                <a:gd name="connsiteY189" fmla="*/ 1491774 h 4464334"/>
                <a:gd name="connsiteX190" fmla="*/ 3280142 w 6334468"/>
                <a:gd name="connsiteY190" fmla="*/ 1488599 h 4464334"/>
                <a:gd name="connsiteX191" fmla="*/ 3244064 w 6334468"/>
                <a:gd name="connsiteY191" fmla="*/ 1450499 h 4464334"/>
                <a:gd name="connsiteX192" fmla="*/ 3190882 w 6334468"/>
                <a:gd name="connsiteY192" fmla="*/ 1420337 h 4464334"/>
                <a:gd name="connsiteX193" fmla="*/ 3146432 w 6334468"/>
                <a:gd name="connsiteY193" fmla="*/ 1386999 h 4464334"/>
                <a:gd name="connsiteX194" fmla="*/ 3113889 w 6334468"/>
                <a:gd name="connsiteY194" fmla="*/ 1367949 h 4464334"/>
                <a:gd name="connsiteX195" fmla="*/ 3091664 w 6334468"/>
                <a:gd name="connsiteY195" fmla="*/ 1342549 h 4464334"/>
                <a:gd name="connsiteX196" fmla="*/ 3056739 w 6334468"/>
                <a:gd name="connsiteY196" fmla="*/ 1323499 h 4464334"/>
                <a:gd name="connsiteX197" fmla="*/ 3021814 w 6334468"/>
                <a:gd name="connsiteY197" fmla="*/ 1283812 h 4464334"/>
                <a:gd name="connsiteX198" fmla="*/ 3005939 w 6334468"/>
                <a:gd name="connsiteY198" fmla="*/ 1250474 h 4464334"/>
                <a:gd name="connsiteX199" fmla="*/ 2980539 w 6334468"/>
                <a:gd name="connsiteY199" fmla="*/ 1199674 h 4464334"/>
                <a:gd name="connsiteX200" fmla="*/ 2969426 w 6334468"/>
                <a:gd name="connsiteY200" fmla="*/ 1163955 h 4464334"/>
                <a:gd name="connsiteX201" fmla="*/ 2974189 w 6334468"/>
                <a:gd name="connsiteY201" fmla="*/ 1142524 h 4464334"/>
                <a:gd name="connsiteX202" fmla="*/ 2948789 w 6334468"/>
                <a:gd name="connsiteY202" fmla="*/ 1123474 h 4464334"/>
                <a:gd name="connsiteX203" fmla="*/ 2917832 w 6334468"/>
                <a:gd name="connsiteY203" fmla="*/ 1098074 h 4464334"/>
                <a:gd name="connsiteX204" fmla="*/ 2878939 w 6334468"/>
                <a:gd name="connsiteY204" fmla="*/ 1078231 h 4464334"/>
                <a:gd name="connsiteX205" fmla="*/ 2824964 w 6334468"/>
                <a:gd name="connsiteY205" fmla="*/ 1031399 h 4464334"/>
                <a:gd name="connsiteX206" fmla="*/ 2786864 w 6334468"/>
                <a:gd name="connsiteY206" fmla="*/ 1015524 h 4464334"/>
                <a:gd name="connsiteX207" fmla="*/ 2748764 w 6334468"/>
                <a:gd name="connsiteY207" fmla="*/ 980599 h 4464334"/>
                <a:gd name="connsiteX208" fmla="*/ 2733683 w 6334468"/>
                <a:gd name="connsiteY208" fmla="*/ 944881 h 4464334"/>
                <a:gd name="connsiteX209" fmla="*/ 2710664 w 6334468"/>
                <a:gd name="connsiteY209" fmla="*/ 916305 h 4464334"/>
                <a:gd name="connsiteX210" fmla="*/ 2679708 w 6334468"/>
                <a:gd name="connsiteY210" fmla="*/ 878206 h 4464334"/>
                <a:gd name="connsiteX211" fmla="*/ 2646370 w 6334468"/>
                <a:gd name="connsiteY211" fmla="*/ 870268 h 4464334"/>
                <a:gd name="connsiteX212" fmla="*/ 2611445 w 6334468"/>
                <a:gd name="connsiteY212" fmla="*/ 828199 h 4464334"/>
                <a:gd name="connsiteX213" fmla="*/ 2564614 w 6334468"/>
                <a:gd name="connsiteY213" fmla="*/ 821055 h 4464334"/>
                <a:gd name="connsiteX214" fmla="*/ 2492382 w 6334468"/>
                <a:gd name="connsiteY214" fmla="*/ 770256 h 4464334"/>
                <a:gd name="connsiteX215" fmla="*/ 2422533 w 6334468"/>
                <a:gd name="connsiteY215" fmla="*/ 713105 h 4464334"/>
                <a:gd name="connsiteX216" fmla="*/ 2378082 w 6334468"/>
                <a:gd name="connsiteY216" fmla="*/ 679767 h 4464334"/>
                <a:gd name="connsiteX217" fmla="*/ 2318552 w 6334468"/>
                <a:gd name="connsiteY217" fmla="*/ 675005 h 4464334"/>
                <a:gd name="connsiteX218" fmla="*/ 2267752 w 6334468"/>
                <a:gd name="connsiteY218" fmla="*/ 617062 h 4464334"/>
                <a:gd name="connsiteX219" fmla="*/ 2267751 w 6334468"/>
                <a:gd name="connsiteY219" fmla="*/ 535306 h 4464334"/>
                <a:gd name="connsiteX220" fmla="*/ 2239970 w 6334468"/>
                <a:gd name="connsiteY220" fmla="*/ 494824 h 4464334"/>
                <a:gd name="connsiteX221" fmla="*/ 2184767 w 6334468"/>
                <a:gd name="connsiteY221" fmla="*/ 490855 h 4464334"/>
                <a:gd name="connsiteX222" fmla="*/ 2118526 w 6334468"/>
                <a:gd name="connsiteY222" fmla="*/ 463868 h 4464334"/>
                <a:gd name="connsiteX223" fmla="*/ 2100271 w 6334468"/>
                <a:gd name="connsiteY223" fmla="*/ 415449 h 4464334"/>
                <a:gd name="connsiteX224" fmla="*/ 2070108 w 6334468"/>
                <a:gd name="connsiteY224" fmla="*/ 374174 h 4464334"/>
                <a:gd name="connsiteX225" fmla="*/ 2055026 w 6334468"/>
                <a:gd name="connsiteY225" fmla="*/ 271780 h 4464334"/>
                <a:gd name="connsiteX226" fmla="*/ 2053797 w 6334468"/>
                <a:gd name="connsiteY226" fmla="*/ 226537 h 4464334"/>
                <a:gd name="connsiteX227" fmla="*/ 2058202 w 6334468"/>
                <a:gd name="connsiteY227" fmla="*/ 162242 h 4464334"/>
                <a:gd name="connsiteX228" fmla="*/ 2066139 w 6334468"/>
                <a:gd name="connsiteY228" fmla="*/ 131286 h 4464334"/>
                <a:gd name="connsiteX229" fmla="*/ 2075664 w 6334468"/>
                <a:gd name="connsiteY229" fmla="*/ 77312 h 4464334"/>
                <a:gd name="connsiteX230" fmla="*/ 2055026 w 6334468"/>
                <a:gd name="connsiteY230" fmla="*/ 46355 h 4464334"/>
                <a:gd name="connsiteX231" fmla="*/ 2010577 w 6334468"/>
                <a:gd name="connsiteY231" fmla="*/ 32862 h 4464334"/>
                <a:gd name="connsiteX232" fmla="*/ 1974064 w 6334468"/>
                <a:gd name="connsiteY232" fmla="*/ 1111 h 4464334"/>
                <a:gd name="connsiteX233" fmla="*/ 1840714 w 6334468"/>
                <a:gd name="connsiteY233" fmla="*/ 7462 h 4464334"/>
                <a:gd name="connsiteX234" fmla="*/ 1497021 w 6334468"/>
                <a:gd name="connsiteY234" fmla="*/ 9843 h 4464334"/>
                <a:gd name="connsiteX235" fmla="*/ 721526 w 6334468"/>
                <a:gd name="connsiteY235" fmla="*/ 11431 h 4464334"/>
                <a:gd name="connsiteX236" fmla="*/ 501657 w 6334468"/>
                <a:gd name="connsiteY236" fmla="*/ 10637 h 4464334"/>
                <a:gd name="connsiteX237" fmla="*/ 300839 w 6334468"/>
                <a:gd name="connsiteY237" fmla="*/ 3493 h 4464334"/>
                <a:gd name="connsiteX238" fmla="*/ 97639 w 6334468"/>
                <a:gd name="connsiteY238" fmla="*/ 8256 h 4464334"/>
                <a:gd name="connsiteX239" fmla="*/ 6358 w 6334468"/>
                <a:gd name="connsiteY239" fmla="*/ 26512 h 4464334"/>
                <a:gd name="connsiteX240" fmla="*/ 6358 w 6334468"/>
                <a:gd name="connsiteY240" fmla="*/ 167005 h 4464334"/>
                <a:gd name="connsiteX241" fmla="*/ 9532 w 6334468"/>
                <a:gd name="connsiteY241"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0174 h 4464334"/>
                <a:gd name="connsiteX148" fmla="*/ 5926939 w 6334468"/>
                <a:gd name="connsiteY148" fmla="*/ 1377474 h 4464334"/>
                <a:gd name="connsiteX149" fmla="*/ 5912651 w 6334468"/>
                <a:gd name="connsiteY149" fmla="*/ 1344930 h 4464334"/>
                <a:gd name="connsiteX150" fmla="*/ 5836451 w 6334468"/>
                <a:gd name="connsiteY150" fmla="*/ 1375093 h 4464334"/>
                <a:gd name="connsiteX151" fmla="*/ 5766167 w 6334468"/>
                <a:gd name="connsiteY151" fmla="*/ 1402874 h 4464334"/>
                <a:gd name="connsiteX152" fmla="*/ 5743583 w 6334468"/>
                <a:gd name="connsiteY152" fmla="*/ 1363980 h 4464334"/>
                <a:gd name="connsiteX153" fmla="*/ 5653889 w 6334468"/>
                <a:gd name="connsiteY153" fmla="*/ 1381443 h 4464334"/>
                <a:gd name="connsiteX154" fmla="*/ 5606623 w 6334468"/>
                <a:gd name="connsiteY154" fmla="*/ 1407636 h 4464334"/>
                <a:gd name="connsiteX155" fmla="*/ 5537567 w 6334468"/>
                <a:gd name="connsiteY155" fmla="*/ 1431449 h 4464334"/>
                <a:gd name="connsiteX156" fmla="*/ 5425289 w 6334468"/>
                <a:gd name="connsiteY156" fmla="*/ 1472724 h 4464334"/>
                <a:gd name="connsiteX157" fmla="*/ 5304639 w 6334468"/>
                <a:gd name="connsiteY157" fmla="*/ 1520349 h 4464334"/>
                <a:gd name="connsiteX158" fmla="*/ 5158947 w 6334468"/>
                <a:gd name="connsiteY158" fmla="*/ 1505268 h 4464334"/>
                <a:gd name="connsiteX159" fmla="*/ 5142714 w 6334468"/>
                <a:gd name="connsiteY159" fmla="*/ 1475899 h 4464334"/>
                <a:gd name="connsiteX160" fmla="*/ 5028414 w 6334468"/>
                <a:gd name="connsiteY160" fmla="*/ 1440974 h 4464334"/>
                <a:gd name="connsiteX161" fmla="*/ 4929557 w 6334468"/>
                <a:gd name="connsiteY161" fmla="*/ 1380651 h 4464334"/>
                <a:gd name="connsiteX162" fmla="*/ 4885104 w 6334468"/>
                <a:gd name="connsiteY162" fmla="*/ 1381443 h 4464334"/>
                <a:gd name="connsiteX163" fmla="*/ 4827957 w 6334468"/>
                <a:gd name="connsiteY163" fmla="*/ 1375888 h 4464334"/>
                <a:gd name="connsiteX164" fmla="*/ 4786682 w 6334468"/>
                <a:gd name="connsiteY164" fmla="*/ 1364776 h 4464334"/>
                <a:gd name="connsiteX165" fmla="*/ 4732704 w 6334468"/>
                <a:gd name="connsiteY165" fmla="*/ 1417162 h 4464334"/>
                <a:gd name="connsiteX166" fmla="*/ 4691864 w 6334468"/>
                <a:gd name="connsiteY166" fmla="*/ 1428274 h 4464334"/>
                <a:gd name="connsiteX167" fmla="*/ 4642217 w 6334468"/>
                <a:gd name="connsiteY167" fmla="*/ 1419543 h 4464334"/>
                <a:gd name="connsiteX168" fmla="*/ 4568039 w 6334468"/>
                <a:gd name="connsiteY168" fmla="*/ 1433037 h 4464334"/>
                <a:gd name="connsiteX169" fmla="*/ 4488664 w 6334468"/>
                <a:gd name="connsiteY169" fmla="*/ 1393349 h 4464334"/>
                <a:gd name="connsiteX170" fmla="*/ 4418814 w 6334468"/>
                <a:gd name="connsiteY170" fmla="*/ 1402874 h 4464334"/>
                <a:gd name="connsiteX171" fmla="*/ 4314039 w 6334468"/>
                <a:gd name="connsiteY171" fmla="*/ 1336199 h 4464334"/>
                <a:gd name="connsiteX172" fmla="*/ 4237839 w 6334468"/>
                <a:gd name="connsiteY172" fmla="*/ 1352074 h 4464334"/>
                <a:gd name="connsiteX173" fmla="*/ 4168348 w 6334468"/>
                <a:gd name="connsiteY173" fmla="*/ 1331436 h 4464334"/>
                <a:gd name="connsiteX174" fmla="*/ 4133064 w 6334468"/>
                <a:gd name="connsiteY174" fmla="*/ 1294924 h 4464334"/>
                <a:gd name="connsiteX175" fmla="*/ 4047339 w 6334468"/>
                <a:gd name="connsiteY175" fmla="*/ 1237774 h 4464334"/>
                <a:gd name="connsiteX176" fmla="*/ 3990189 w 6334468"/>
                <a:gd name="connsiteY176" fmla="*/ 1171099 h 4464334"/>
                <a:gd name="connsiteX177" fmla="*/ 3840964 w 6334468"/>
                <a:gd name="connsiteY177" fmla="*/ 1215549 h 4464334"/>
                <a:gd name="connsiteX178" fmla="*/ 3734961 w 6334468"/>
                <a:gd name="connsiteY178" fmla="*/ 1193324 h 4464334"/>
                <a:gd name="connsiteX179" fmla="*/ 3691739 w 6334468"/>
                <a:gd name="connsiteY179" fmla="*/ 1190149 h 4464334"/>
                <a:gd name="connsiteX180" fmla="*/ 3615539 w 6334468"/>
                <a:gd name="connsiteY180" fmla="*/ 1183799 h 4464334"/>
                <a:gd name="connsiteX181" fmla="*/ 3580179 w 6334468"/>
                <a:gd name="connsiteY181" fmla="*/ 1176655 h 4464334"/>
                <a:gd name="connsiteX182" fmla="*/ 3536164 w 6334468"/>
                <a:gd name="connsiteY182" fmla="*/ 1206024 h 4464334"/>
                <a:gd name="connsiteX183" fmla="*/ 3496835 w 6334468"/>
                <a:gd name="connsiteY183" fmla="*/ 1229043 h 4464334"/>
                <a:gd name="connsiteX184" fmla="*/ 3450439 w 6334468"/>
                <a:gd name="connsiteY184" fmla="*/ 1333024 h 4464334"/>
                <a:gd name="connsiteX185" fmla="*/ 3475404 w 6334468"/>
                <a:gd name="connsiteY185" fmla="*/ 1388587 h 4464334"/>
                <a:gd name="connsiteX186" fmla="*/ 3485726 w 6334468"/>
                <a:gd name="connsiteY186" fmla="*/ 1440182 h 4464334"/>
                <a:gd name="connsiteX187" fmla="*/ 3428214 w 6334468"/>
                <a:gd name="connsiteY187" fmla="*/ 1434624 h 4464334"/>
                <a:gd name="connsiteX188" fmla="*/ 3370629 w 6334468"/>
                <a:gd name="connsiteY188" fmla="*/ 1462405 h 4464334"/>
                <a:gd name="connsiteX189" fmla="*/ 3320264 w 6334468"/>
                <a:gd name="connsiteY189" fmla="*/ 1491774 h 4464334"/>
                <a:gd name="connsiteX190" fmla="*/ 3280142 w 6334468"/>
                <a:gd name="connsiteY190" fmla="*/ 1488599 h 4464334"/>
                <a:gd name="connsiteX191" fmla="*/ 3244064 w 6334468"/>
                <a:gd name="connsiteY191" fmla="*/ 1450499 h 4464334"/>
                <a:gd name="connsiteX192" fmla="*/ 3190882 w 6334468"/>
                <a:gd name="connsiteY192" fmla="*/ 1420337 h 4464334"/>
                <a:gd name="connsiteX193" fmla="*/ 3146432 w 6334468"/>
                <a:gd name="connsiteY193" fmla="*/ 1386999 h 4464334"/>
                <a:gd name="connsiteX194" fmla="*/ 3113889 w 6334468"/>
                <a:gd name="connsiteY194" fmla="*/ 1367949 h 4464334"/>
                <a:gd name="connsiteX195" fmla="*/ 3091664 w 6334468"/>
                <a:gd name="connsiteY195" fmla="*/ 1342549 h 4464334"/>
                <a:gd name="connsiteX196" fmla="*/ 3056739 w 6334468"/>
                <a:gd name="connsiteY196" fmla="*/ 1323499 h 4464334"/>
                <a:gd name="connsiteX197" fmla="*/ 3021814 w 6334468"/>
                <a:gd name="connsiteY197" fmla="*/ 1283812 h 4464334"/>
                <a:gd name="connsiteX198" fmla="*/ 3005939 w 6334468"/>
                <a:gd name="connsiteY198" fmla="*/ 1250474 h 4464334"/>
                <a:gd name="connsiteX199" fmla="*/ 2980539 w 6334468"/>
                <a:gd name="connsiteY199" fmla="*/ 1199674 h 4464334"/>
                <a:gd name="connsiteX200" fmla="*/ 2969426 w 6334468"/>
                <a:gd name="connsiteY200" fmla="*/ 1163955 h 4464334"/>
                <a:gd name="connsiteX201" fmla="*/ 2974189 w 6334468"/>
                <a:gd name="connsiteY201" fmla="*/ 1142524 h 4464334"/>
                <a:gd name="connsiteX202" fmla="*/ 2948789 w 6334468"/>
                <a:gd name="connsiteY202" fmla="*/ 1123474 h 4464334"/>
                <a:gd name="connsiteX203" fmla="*/ 2917832 w 6334468"/>
                <a:gd name="connsiteY203" fmla="*/ 1098074 h 4464334"/>
                <a:gd name="connsiteX204" fmla="*/ 2878939 w 6334468"/>
                <a:gd name="connsiteY204" fmla="*/ 1078231 h 4464334"/>
                <a:gd name="connsiteX205" fmla="*/ 2824964 w 6334468"/>
                <a:gd name="connsiteY205" fmla="*/ 1031399 h 4464334"/>
                <a:gd name="connsiteX206" fmla="*/ 2786864 w 6334468"/>
                <a:gd name="connsiteY206" fmla="*/ 1015524 h 4464334"/>
                <a:gd name="connsiteX207" fmla="*/ 2748764 w 6334468"/>
                <a:gd name="connsiteY207" fmla="*/ 980599 h 4464334"/>
                <a:gd name="connsiteX208" fmla="*/ 2733683 w 6334468"/>
                <a:gd name="connsiteY208" fmla="*/ 944881 h 4464334"/>
                <a:gd name="connsiteX209" fmla="*/ 2710664 w 6334468"/>
                <a:gd name="connsiteY209" fmla="*/ 916305 h 4464334"/>
                <a:gd name="connsiteX210" fmla="*/ 2679708 w 6334468"/>
                <a:gd name="connsiteY210" fmla="*/ 878206 h 4464334"/>
                <a:gd name="connsiteX211" fmla="*/ 2646370 w 6334468"/>
                <a:gd name="connsiteY211" fmla="*/ 870268 h 4464334"/>
                <a:gd name="connsiteX212" fmla="*/ 2611445 w 6334468"/>
                <a:gd name="connsiteY212" fmla="*/ 828199 h 4464334"/>
                <a:gd name="connsiteX213" fmla="*/ 2564614 w 6334468"/>
                <a:gd name="connsiteY213" fmla="*/ 821055 h 4464334"/>
                <a:gd name="connsiteX214" fmla="*/ 2492382 w 6334468"/>
                <a:gd name="connsiteY214" fmla="*/ 770256 h 4464334"/>
                <a:gd name="connsiteX215" fmla="*/ 2422533 w 6334468"/>
                <a:gd name="connsiteY215" fmla="*/ 713105 h 4464334"/>
                <a:gd name="connsiteX216" fmla="*/ 2378082 w 6334468"/>
                <a:gd name="connsiteY216" fmla="*/ 679767 h 4464334"/>
                <a:gd name="connsiteX217" fmla="*/ 2318552 w 6334468"/>
                <a:gd name="connsiteY217" fmla="*/ 675005 h 4464334"/>
                <a:gd name="connsiteX218" fmla="*/ 2267752 w 6334468"/>
                <a:gd name="connsiteY218" fmla="*/ 617062 h 4464334"/>
                <a:gd name="connsiteX219" fmla="*/ 2267751 w 6334468"/>
                <a:gd name="connsiteY219" fmla="*/ 535306 h 4464334"/>
                <a:gd name="connsiteX220" fmla="*/ 2239970 w 6334468"/>
                <a:gd name="connsiteY220" fmla="*/ 494824 h 4464334"/>
                <a:gd name="connsiteX221" fmla="*/ 2184767 w 6334468"/>
                <a:gd name="connsiteY221" fmla="*/ 490855 h 4464334"/>
                <a:gd name="connsiteX222" fmla="*/ 2118526 w 6334468"/>
                <a:gd name="connsiteY222" fmla="*/ 463868 h 4464334"/>
                <a:gd name="connsiteX223" fmla="*/ 2100271 w 6334468"/>
                <a:gd name="connsiteY223" fmla="*/ 415449 h 4464334"/>
                <a:gd name="connsiteX224" fmla="*/ 2070108 w 6334468"/>
                <a:gd name="connsiteY224" fmla="*/ 374174 h 4464334"/>
                <a:gd name="connsiteX225" fmla="*/ 2055026 w 6334468"/>
                <a:gd name="connsiteY225" fmla="*/ 271780 h 4464334"/>
                <a:gd name="connsiteX226" fmla="*/ 2053797 w 6334468"/>
                <a:gd name="connsiteY226" fmla="*/ 226537 h 4464334"/>
                <a:gd name="connsiteX227" fmla="*/ 2058202 w 6334468"/>
                <a:gd name="connsiteY227" fmla="*/ 162242 h 4464334"/>
                <a:gd name="connsiteX228" fmla="*/ 2066139 w 6334468"/>
                <a:gd name="connsiteY228" fmla="*/ 131286 h 4464334"/>
                <a:gd name="connsiteX229" fmla="*/ 2075664 w 6334468"/>
                <a:gd name="connsiteY229" fmla="*/ 77312 h 4464334"/>
                <a:gd name="connsiteX230" fmla="*/ 2055026 w 6334468"/>
                <a:gd name="connsiteY230" fmla="*/ 46355 h 4464334"/>
                <a:gd name="connsiteX231" fmla="*/ 2010577 w 6334468"/>
                <a:gd name="connsiteY231" fmla="*/ 32862 h 4464334"/>
                <a:gd name="connsiteX232" fmla="*/ 1974064 w 6334468"/>
                <a:gd name="connsiteY232" fmla="*/ 1111 h 4464334"/>
                <a:gd name="connsiteX233" fmla="*/ 1840714 w 6334468"/>
                <a:gd name="connsiteY233" fmla="*/ 7462 h 4464334"/>
                <a:gd name="connsiteX234" fmla="*/ 1497021 w 6334468"/>
                <a:gd name="connsiteY234" fmla="*/ 9843 h 4464334"/>
                <a:gd name="connsiteX235" fmla="*/ 721526 w 6334468"/>
                <a:gd name="connsiteY235" fmla="*/ 11431 h 4464334"/>
                <a:gd name="connsiteX236" fmla="*/ 501657 w 6334468"/>
                <a:gd name="connsiteY236" fmla="*/ 10637 h 4464334"/>
                <a:gd name="connsiteX237" fmla="*/ 300839 w 6334468"/>
                <a:gd name="connsiteY237" fmla="*/ 3493 h 4464334"/>
                <a:gd name="connsiteX238" fmla="*/ 97639 w 6334468"/>
                <a:gd name="connsiteY238" fmla="*/ 8256 h 4464334"/>
                <a:gd name="connsiteX239" fmla="*/ 6358 w 6334468"/>
                <a:gd name="connsiteY239" fmla="*/ 26512 h 4464334"/>
                <a:gd name="connsiteX240" fmla="*/ 6358 w 6334468"/>
                <a:gd name="connsiteY240" fmla="*/ 167005 h 4464334"/>
                <a:gd name="connsiteX241" fmla="*/ 9532 w 6334468"/>
                <a:gd name="connsiteY241"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02874 h 4464334"/>
                <a:gd name="connsiteX147" fmla="*/ 5965039 w 6334468"/>
                <a:gd name="connsiteY147" fmla="*/ 1399699 h 4464334"/>
                <a:gd name="connsiteX148" fmla="*/ 5926939 w 6334468"/>
                <a:gd name="connsiteY148" fmla="*/ 1377474 h 4464334"/>
                <a:gd name="connsiteX149" fmla="*/ 5912651 w 6334468"/>
                <a:gd name="connsiteY149" fmla="*/ 1344930 h 4464334"/>
                <a:gd name="connsiteX150" fmla="*/ 5836451 w 6334468"/>
                <a:gd name="connsiteY150" fmla="*/ 1375093 h 4464334"/>
                <a:gd name="connsiteX151" fmla="*/ 5766167 w 6334468"/>
                <a:gd name="connsiteY151" fmla="*/ 1402874 h 4464334"/>
                <a:gd name="connsiteX152" fmla="*/ 5743583 w 6334468"/>
                <a:gd name="connsiteY152" fmla="*/ 1363980 h 4464334"/>
                <a:gd name="connsiteX153" fmla="*/ 5653889 w 6334468"/>
                <a:gd name="connsiteY153" fmla="*/ 1381443 h 4464334"/>
                <a:gd name="connsiteX154" fmla="*/ 5606623 w 6334468"/>
                <a:gd name="connsiteY154" fmla="*/ 1407636 h 4464334"/>
                <a:gd name="connsiteX155" fmla="*/ 5537567 w 6334468"/>
                <a:gd name="connsiteY155" fmla="*/ 1431449 h 4464334"/>
                <a:gd name="connsiteX156" fmla="*/ 5425289 w 6334468"/>
                <a:gd name="connsiteY156" fmla="*/ 1472724 h 4464334"/>
                <a:gd name="connsiteX157" fmla="*/ 5304639 w 6334468"/>
                <a:gd name="connsiteY157" fmla="*/ 1520349 h 4464334"/>
                <a:gd name="connsiteX158" fmla="*/ 5158947 w 6334468"/>
                <a:gd name="connsiteY158" fmla="*/ 1505268 h 4464334"/>
                <a:gd name="connsiteX159" fmla="*/ 5142714 w 6334468"/>
                <a:gd name="connsiteY159" fmla="*/ 1475899 h 4464334"/>
                <a:gd name="connsiteX160" fmla="*/ 5028414 w 6334468"/>
                <a:gd name="connsiteY160" fmla="*/ 1440974 h 4464334"/>
                <a:gd name="connsiteX161" fmla="*/ 4929557 w 6334468"/>
                <a:gd name="connsiteY161" fmla="*/ 1380651 h 4464334"/>
                <a:gd name="connsiteX162" fmla="*/ 4885104 w 6334468"/>
                <a:gd name="connsiteY162" fmla="*/ 1381443 h 4464334"/>
                <a:gd name="connsiteX163" fmla="*/ 4827957 w 6334468"/>
                <a:gd name="connsiteY163" fmla="*/ 1375888 h 4464334"/>
                <a:gd name="connsiteX164" fmla="*/ 4786682 w 6334468"/>
                <a:gd name="connsiteY164" fmla="*/ 1364776 h 4464334"/>
                <a:gd name="connsiteX165" fmla="*/ 4732704 w 6334468"/>
                <a:gd name="connsiteY165" fmla="*/ 1417162 h 4464334"/>
                <a:gd name="connsiteX166" fmla="*/ 4691864 w 6334468"/>
                <a:gd name="connsiteY166" fmla="*/ 1428274 h 4464334"/>
                <a:gd name="connsiteX167" fmla="*/ 4642217 w 6334468"/>
                <a:gd name="connsiteY167" fmla="*/ 1419543 h 4464334"/>
                <a:gd name="connsiteX168" fmla="*/ 4568039 w 6334468"/>
                <a:gd name="connsiteY168" fmla="*/ 1433037 h 4464334"/>
                <a:gd name="connsiteX169" fmla="*/ 4488664 w 6334468"/>
                <a:gd name="connsiteY169" fmla="*/ 1393349 h 4464334"/>
                <a:gd name="connsiteX170" fmla="*/ 4418814 w 6334468"/>
                <a:gd name="connsiteY170" fmla="*/ 1402874 h 4464334"/>
                <a:gd name="connsiteX171" fmla="*/ 4314039 w 6334468"/>
                <a:gd name="connsiteY171" fmla="*/ 1336199 h 4464334"/>
                <a:gd name="connsiteX172" fmla="*/ 4237839 w 6334468"/>
                <a:gd name="connsiteY172" fmla="*/ 1352074 h 4464334"/>
                <a:gd name="connsiteX173" fmla="*/ 4168348 w 6334468"/>
                <a:gd name="connsiteY173" fmla="*/ 1331436 h 4464334"/>
                <a:gd name="connsiteX174" fmla="*/ 4133064 w 6334468"/>
                <a:gd name="connsiteY174" fmla="*/ 1294924 h 4464334"/>
                <a:gd name="connsiteX175" fmla="*/ 4047339 w 6334468"/>
                <a:gd name="connsiteY175" fmla="*/ 1237774 h 4464334"/>
                <a:gd name="connsiteX176" fmla="*/ 3990189 w 6334468"/>
                <a:gd name="connsiteY176" fmla="*/ 1171099 h 4464334"/>
                <a:gd name="connsiteX177" fmla="*/ 3840964 w 6334468"/>
                <a:gd name="connsiteY177" fmla="*/ 1215549 h 4464334"/>
                <a:gd name="connsiteX178" fmla="*/ 3734961 w 6334468"/>
                <a:gd name="connsiteY178" fmla="*/ 1193324 h 4464334"/>
                <a:gd name="connsiteX179" fmla="*/ 3691739 w 6334468"/>
                <a:gd name="connsiteY179" fmla="*/ 1190149 h 4464334"/>
                <a:gd name="connsiteX180" fmla="*/ 3615539 w 6334468"/>
                <a:gd name="connsiteY180" fmla="*/ 1183799 h 4464334"/>
                <a:gd name="connsiteX181" fmla="*/ 3580179 w 6334468"/>
                <a:gd name="connsiteY181" fmla="*/ 1176655 h 4464334"/>
                <a:gd name="connsiteX182" fmla="*/ 3536164 w 6334468"/>
                <a:gd name="connsiteY182" fmla="*/ 1206024 h 4464334"/>
                <a:gd name="connsiteX183" fmla="*/ 3496835 w 6334468"/>
                <a:gd name="connsiteY183" fmla="*/ 1229043 h 4464334"/>
                <a:gd name="connsiteX184" fmla="*/ 3450439 w 6334468"/>
                <a:gd name="connsiteY184" fmla="*/ 1333024 h 4464334"/>
                <a:gd name="connsiteX185" fmla="*/ 3475404 w 6334468"/>
                <a:gd name="connsiteY185" fmla="*/ 1388587 h 4464334"/>
                <a:gd name="connsiteX186" fmla="*/ 3485726 w 6334468"/>
                <a:gd name="connsiteY186" fmla="*/ 1440182 h 4464334"/>
                <a:gd name="connsiteX187" fmla="*/ 3428214 w 6334468"/>
                <a:gd name="connsiteY187" fmla="*/ 1434624 h 4464334"/>
                <a:gd name="connsiteX188" fmla="*/ 3370629 w 6334468"/>
                <a:gd name="connsiteY188" fmla="*/ 1462405 h 4464334"/>
                <a:gd name="connsiteX189" fmla="*/ 3320264 w 6334468"/>
                <a:gd name="connsiteY189" fmla="*/ 1491774 h 4464334"/>
                <a:gd name="connsiteX190" fmla="*/ 3280142 w 6334468"/>
                <a:gd name="connsiteY190" fmla="*/ 1488599 h 4464334"/>
                <a:gd name="connsiteX191" fmla="*/ 3244064 w 6334468"/>
                <a:gd name="connsiteY191" fmla="*/ 1450499 h 4464334"/>
                <a:gd name="connsiteX192" fmla="*/ 3190882 w 6334468"/>
                <a:gd name="connsiteY192" fmla="*/ 1420337 h 4464334"/>
                <a:gd name="connsiteX193" fmla="*/ 3146432 w 6334468"/>
                <a:gd name="connsiteY193" fmla="*/ 1386999 h 4464334"/>
                <a:gd name="connsiteX194" fmla="*/ 3113889 w 6334468"/>
                <a:gd name="connsiteY194" fmla="*/ 1367949 h 4464334"/>
                <a:gd name="connsiteX195" fmla="*/ 3091664 w 6334468"/>
                <a:gd name="connsiteY195" fmla="*/ 1342549 h 4464334"/>
                <a:gd name="connsiteX196" fmla="*/ 3056739 w 6334468"/>
                <a:gd name="connsiteY196" fmla="*/ 1323499 h 4464334"/>
                <a:gd name="connsiteX197" fmla="*/ 3021814 w 6334468"/>
                <a:gd name="connsiteY197" fmla="*/ 1283812 h 4464334"/>
                <a:gd name="connsiteX198" fmla="*/ 3005939 w 6334468"/>
                <a:gd name="connsiteY198" fmla="*/ 1250474 h 4464334"/>
                <a:gd name="connsiteX199" fmla="*/ 2980539 w 6334468"/>
                <a:gd name="connsiteY199" fmla="*/ 1199674 h 4464334"/>
                <a:gd name="connsiteX200" fmla="*/ 2969426 w 6334468"/>
                <a:gd name="connsiteY200" fmla="*/ 1163955 h 4464334"/>
                <a:gd name="connsiteX201" fmla="*/ 2974189 w 6334468"/>
                <a:gd name="connsiteY201" fmla="*/ 1142524 h 4464334"/>
                <a:gd name="connsiteX202" fmla="*/ 2948789 w 6334468"/>
                <a:gd name="connsiteY202" fmla="*/ 1123474 h 4464334"/>
                <a:gd name="connsiteX203" fmla="*/ 2917832 w 6334468"/>
                <a:gd name="connsiteY203" fmla="*/ 1098074 h 4464334"/>
                <a:gd name="connsiteX204" fmla="*/ 2878939 w 6334468"/>
                <a:gd name="connsiteY204" fmla="*/ 1078231 h 4464334"/>
                <a:gd name="connsiteX205" fmla="*/ 2824964 w 6334468"/>
                <a:gd name="connsiteY205" fmla="*/ 1031399 h 4464334"/>
                <a:gd name="connsiteX206" fmla="*/ 2786864 w 6334468"/>
                <a:gd name="connsiteY206" fmla="*/ 1015524 h 4464334"/>
                <a:gd name="connsiteX207" fmla="*/ 2748764 w 6334468"/>
                <a:gd name="connsiteY207" fmla="*/ 980599 h 4464334"/>
                <a:gd name="connsiteX208" fmla="*/ 2733683 w 6334468"/>
                <a:gd name="connsiteY208" fmla="*/ 944881 h 4464334"/>
                <a:gd name="connsiteX209" fmla="*/ 2710664 w 6334468"/>
                <a:gd name="connsiteY209" fmla="*/ 916305 h 4464334"/>
                <a:gd name="connsiteX210" fmla="*/ 2679708 w 6334468"/>
                <a:gd name="connsiteY210" fmla="*/ 878206 h 4464334"/>
                <a:gd name="connsiteX211" fmla="*/ 2646370 w 6334468"/>
                <a:gd name="connsiteY211" fmla="*/ 870268 h 4464334"/>
                <a:gd name="connsiteX212" fmla="*/ 2611445 w 6334468"/>
                <a:gd name="connsiteY212" fmla="*/ 828199 h 4464334"/>
                <a:gd name="connsiteX213" fmla="*/ 2564614 w 6334468"/>
                <a:gd name="connsiteY213" fmla="*/ 821055 h 4464334"/>
                <a:gd name="connsiteX214" fmla="*/ 2492382 w 6334468"/>
                <a:gd name="connsiteY214" fmla="*/ 770256 h 4464334"/>
                <a:gd name="connsiteX215" fmla="*/ 2422533 w 6334468"/>
                <a:gd name="connsiteY215" fmla="*/ 713105 h 4464334"/>
                <a:gd name="connsiteX216" fmla="*/ 2378082 w 6334468"/>
                <a:gd name="connsiteY216" fmla="*/ 679767 h 4464334"/>
                <a:gd name="connsiteX217" fmla="*/ 2318552 w 6334468"/>
                <a:gd name="connsiteY217" fmla="*/ 675005 h 4464334"/>
                <a:gd name="connsiteX218" fmla="*/ 2267752 w 6334468"/>
                <a:gd name="connsiteY218" fmla="*/ 617062 h 4464334"/>
                <a:gd name="connsiteX219" fmla="*/ 2267751 w 6334468"/>
                <a:gd name="connsiteY219" fmla="*/ 535306 h 4464334"/>
                <a:gd name="connsiteX220" fmla="*/ 2239970 w 6334468"/>
                <a:gd name="connsiteY220" fmla="*/ 494824 h 4464334"/>
                <a:gd name="connsiteX221" fmla="*/ 2184767 w 6334468"/>
                <a:gd name="connsiteY221" fmla="*/ 490855 h 4464334"/>
                <a:gd name="connsiteX222" fmla="*/ 2118526 w 6334468"/>
                <a:gd name="connsiteY222" fmla="*/ 463868 h 4464334"/>
                <a:gd name="connsiteX223" fmla="*/ 2100271 w 6334468"/>
                <a:gd name="connsiteY223" fmla="*/ 415449 h 4464334"/>
                <a:gd name="connsiteX224" fmla="*/ 2070108 w 6334468"/>
                <a:gd name="connsiteY224" fmla="*/ 374174 h 4464334"/>
                <a:gd name="connsiteX225" fmla="*/ 2055026 w 6334468"/>
                <a:gd name="connsiteY225" fmla="*/ 271780 h 4464334"/>
                <a:gd name="connsiteX226" fmla="*/ 2053797 w 6334468"/>
                <a:gd name="connsiteY226" fmla="*/ 226537 h 4464334"/>
                <a:gd name="connsiteX227" fmla="*/ 2058202 w 6334468"/>
                <a:gd name="connsiteY227" fmla="*/ 162242 h 4464334"/>
                <a:gd name="connsiteX228" fmla="*/ 2066139 w 6334468"/>
                <a:gd name="connsiteY228" fmla="*/ 131286 h 4464334"/>
                <a:gd name="connsiteX229" fmla="*/ 2075664 w 6334468"/>
                <a:gd name="connsiteY229" fmla="*/ 77312 h 4464334"/>
                <a:gd name="connsiteX230" fmla="*/ 2055026 w 6334468"/>
                <a:gd name="connsiteY230" fmla="*/ 46355 h 4464334"/>
                <a:gd name="connsiteX231" fmla="*/ 2010577 w 6334468"/>
                <a:gd name="connsiteY231" fmla="*/ 32862 h 4464334"/>
                <a:gd name="connsiteX232" fmla="*/ 1974064 w 6334468"/>
                <a:gd name="connsiteY232" fmla="*/ 1111 h 4464334"/>
                <a:gd name="connsiteX233" fmla="*/ 1840714 w 6334468"/>
                <a:gd name="connsiteY233" fmla="*/ 7462 h 4464334"/>
                <a:gd name="connsiteX234" fmla="*/ 1497021 w 6334468"/>
                <a:gd name="connsiteY234" fmla="*/ 9843 h 4464334"/>
                <a:gd name="connsiteX235" fmla="*/ 721526 w 6334468"/>
                <a:gd name="connsiteY235" fmla="*/ 11431 h 4464334"/>
                <a:gd name="connsiteX236" fmla="*/ 501657 w 6334468"/>
                <a:gd name="connsiteY236" fmla="*/ 10637 h 4464334"/>
                <a:gd name="connsiteX237" fmla="*/ 300839 w 6334468"/>
                <a:gd name="connsiteY237" fmla="*/ 3493 h 4464334"/>
                <a:gd name="connsiteX238" fmla="*/ 97639 w 6334468"/>
                <a:gd name="connsiteY238" fmla="*/ 8256 h 4464334"/>
                <a:gd name="connsiteX239" fmla="*/ 6358 w 6334468"/>
                <a:gd name="connsiteY239" fmla="*/ 26512 h 4464334"/>
                <a:gd name="connsiteX240" fmla="*/ 6358 w 6334468"/>
                <a:gd name="connsiteY240" fmla="*/ 167005 h 4464334"/>
                <a:gd name="connsiteX241" fmla="*/ 9532 w 6334468"/>
                <a:gd name="connsiteY241"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022189 w 6334468"/>
                <a:gd name="connsiteY146" fmla="*/ 1426686 h 4464334"/>
                <a:gd name="connsiteX147" fmla="*/ 5965039 w 6334468"/>
                <a:gd name="connsiteY147" fmla="*/ 1399699 h 4464334"/>
                <a:gd name="connsiteX148" fmla="*/ 5926939 w 6334468"/>
                <a:gd name="connsiteY148" fmla="*/ 1377474 h 4464334"/>
                <a:gd name="connsiteX149" fmla="*/ 5912651 w 6334468"/>
                <a:gd name="connsiteY149" fmla="*/ 1344930 h 4464334"/>
                <a:gd name="connsiteX150" fmla="*/ 5836451 w 6334468"/>
                <a:gd name="connsiteY150" fmla="*/ 1375093 h 4464334"/>
                <a:gd name="connsiteX151" fmla="*/ 5766167 w 6334468"/>
                <a:gd name="connsiteY151" fmla="*/ 1402874 h 4464334"/>
                <a:gd name="connsiteX152" fmla="*/ 5743583 w 6334468"/>
                <a:gd name="connsiteY152" fmla="*/ 1363980 h 4464334"/>
                <a:gd name="connsiteX153" fmla="*/ 5653889 w 6334468"/>
                <a:gd name="connsiteY153" fmla="*/ 1381443 h 4464334"/>
                <a:gd name="connsiteX154" fmla="*/ 5606623 w 6334468"/>
                <a:gd name="connsiteY154" fmla="*/ 1407636 h 4464334"/>
                <a:gd name="connsiteX155" fmla="*/ 5537567 w 6334468"/>
                <a:gd name="connsiteY155" fmla="*/ 1431449 h 4464334"/>
                <a:gd name="connsiteX156" fmla="*/ 5425289 w 6334468"/>
                <a:gd name="connsiteY156" fmla="*/ 1472724 h 4464334"/>
                <a:gd name="connsiteX157" fmla="*/ 5304639 w 6334468"/>
                <a:gd name="connsiteY157" fmla="*/ 1520349 h 4464334"/>
                <a:gd name="connsiteX158" fmla="*/ 5158947 w 6334468"/>
                <a:gd name="connsiteY158" fmla="*/ 1505268 h 4464334"/>
                <a:gd name="connsiteX159" fmla="*/ 5142714 w 6334468"/>
                <a:gd name="connsiteY159" fmla="*/ 1475899 h 4464334"/>
                <a:gd name="connsiteX160" fmla="*/ 5028414 w 6334468"/>
                <a:gd name="connsiteY160" fmla="*/ 1440974 h 4464334"/>
                <a:gd name="connsiteX161" fmla="*/ 4929557 w 6334468"/>
                <a:gd name="connsiteY161" fmla="*/ 1380651 h 4464334"/>
                <a:gd name="connsiteX162" fmla="*/ 4885104 w 6334468"/>
                <a:gd name="connsiteY162" fmla="*/ 1381443 h 4464334"/>
                <a:gd name="connsiteX163" fmla="*/ 4827957 w 6334468"/>
                <a:gd name="connsiteY163" fmla="*/ 1375888 h 4464334"/>
                <a:gd name="connsiteX164" fmla="*/ 4786682 w 6334468"/>
                <a:gd name="connsiteY164" fmla="*/ 1364776 h 4464334"/>
                <a:gd name="connsiteX165" fmla="*/ 4732704 w 6334468"/>
                <a:gd name="connsiteY165" fmla="*/ 1417162 h 4464334"/>
                <a:gd name="connsiteX166" fmla="*/ 4691864 w 6334468"/>
                <a:gd name="connsiteY166" fmla="*/ 1428274 h 4464334"/>
                <a:gd name="connsiteX167" fmla="*/ 4642217 w 6334468"/>
                <a:gd name="connsiteY167" fmla="*/ 1419543 h 4464334"/>
                <a:gd name="connsiteX168" fmla="*/ 4568039 w 6334468"/>
                <a:gd name="connsiteY168" fmla="*/ 1433037 h 4464334"/>
                <a:gd name="connsiteX169" fmla="*/ 4488664 w 6334468"/>
                <a:gd name="connsiteY169" fmla="*/ 1393349 h 4464334"/>
                <a:gd name="connsiteX170" fmla="*/ 4418814 w 6334468"/>
                <a:gd name="connsiteY170" fmla="*/ 1402874 h 4464334"/>
                <a:gd name="connsiteX171" fmla="*/ 4314039 w 6334468"/>
                <a:gd name="connsiteY171" fmla="*/ 1336199 h 4464334"/>
                <a:gd name="connsiteX172" fmla="*/ 4237839 w 6334468"/>
                <a:gd name="connsiteY172" fmla="*/ 1352074 h 4464334"/>
                <a:gd name="connsiteX173" fmla="*/ 4168348 w 6334468"/>
                <a:gd name="connsiteY173" fmla="*/ 1331436 h 4464334"/>
                <a:gd name="connsiteX174" fmla="*/ 4133064 w 6334468"/>
                <a:gd name="connsiteY174" fmla="*/ 1294924 h 4464334"/>
                <a:gd name="connsiteX175" fmla="*/ 4047339 w 6334468"/>
                <a:gd name="connsiteY175" fmla="*/ 1237774 h 4464334"/>
                <a:gd name="connsiteX176" fmla="*/ 3990189 w 6334468"/>
                <a:gd name="connsiteY176" fmla="*/ 1171099 h 4464334"/>
                <a:gd name="connsiteX177" fmla="*/ 3840964 w 6334468"/>
                <a:gd name="connsiteY177" fmla="*/ 1215549 h 4464334"/>
                <a:gd name="connsiteX178" fmla="*/ 3734961 w 6334468"/>
                <a:gd name="connsiteY178" fmla="*/ 1193324 h 4464334"/>
                <a:gd name="connsiteX179" fmla="*/ 3691739 w 6334468"/>
                <a:gd name="connsiteY179" fmla="*/ 1190149 h 4464334"/>
                <a:gd name="connsiteX180" fmla="*/ 3615539 w 6334468"/>
                <a:gd name="connsiteY180" fmla="*/ 1183799 h 4464334"/>
                <a:gd name="connsiteX181" fmla="*/ 3580179 w 6334468"/>
                <a:gd name="connsiteY181" fmla="*/ 1176655 h 4464334"/>
                <a:gd name="connsiteX182" fmla="*/ 3536164 w 6334468"/>
                <a:gd name="connsiteY182" fmla="*/ 1206024 h 4464334"/>
                <a:gd name="connsiteX183" fmla="*/ 3496835 w 6334468"/>
                <a:gd name="connsiteY183" fmla="*/ 1229043 h 4464334"/>
                <a:gd name="connsiteX184" fmla="*/ 3450439 w 6334468"/>
                <a:gd name="connsiteY184" fmla="*/ 1333024 h 4464334"/>
                <a:gd name="connsiteX185" fmla="*/ 3475404 w 6334468"/>
                <a:gd name="connsiteY185" fmla="*/ 1388587 h 4464334"/>
                <a:gd name="connsiteX186" fmla="*/ 3485726 w 6334468"/>
                <a:gd name="connsiteY186" fmla="*/ 1440182 h 4464334"/>
                <a:gd name="connsiteX187" fmla="*/ 3428214 w 6334468"/>
                <a:gd name="connsiteY187" fmla="*/ 1434624 h 4464334"/>
                <a:gd name="connsiteX188" fmla="*/ 3370629 w 6334468"/>
                <a:gd name="connsiteY188" fmla="*/ 1462405 h 4464334"/>
                <a:gd name="connsiteX189" fmla="*/ 3320264 w 6334468"/>
                <a:gd name="connsiteY189" fmla="*/ 1491774 h 4464334"/>
                <a:gd name="connsiteX190" fmla="*/ 3280142 w 6334468"/>
                <a:gd name="connsiteY190" fmla="*/ 1488599 h 4464334"/>
                <a:gd name="connsiteX191" fmla="*/ 3244064 w 6334468"/>
                <a:gd name="connsiteY191" fmla="*/ 1450499 h 4464334"/>
                <a:gd name="connsiteX192" fmla="*/ 3190882 w 6334468"/>
                <a:gd name="connsiteY192" fmla="*/ 1420337 h 4464334"/>
                <a:gd name="connsiteX193" fmla="*/ 3146432 w 6334468"/>
                <a:gd name="connsiteY193" fmla="*/ 1386999 h 4464334"/>
                <a:gd name="connsiteX194" fmla="*/ 3113889 w 6334468"/>
                <a:gd name="connsiteY194" fmla="*/ 1367949 h 4464334"/>
                <a:gd name="connsiteX195" fmla="*/ 3091664 w 6334468"/>
                <a:gd name="connsiteY195" fmla="*/ 1342549 h 4464334"/>
                <a:gd name="connsiteX196" fmla="*/ 3056739 w 6334468"/>
                <a:gd name="connsiteY196" fmla="*/ 1323499 h 4464334"/>
                <a:gd name="connsiteX197" fmla="*/ 3021814 w 6334468"/>
                <a:gd name="connsiteY197" fmla="*/ 1283812 h 4464334"/>
                <a:gd name="connsiteX198" fmla="*/ 3005939 w 6334468"/>
                <a:gd name="connsiteY198" fmla="*/ 1250474 h 4464334"/>
                <a:gd name="connsiteX199" fmla="*/ 2980539 w 6334468"/>
                <a:gd name="connsiteY199" fmla="*/ 1199674 h 4464334"/>
                <a:gd name="connsiteX200" fmla="*/ 2969426 w 6334468"/>
                <a:gd name="connsiteY200" fmla="*/ 1163955 h 4464334"/>
                <a:gd name="connsiteX201" fmla="*/ 2974189 w 6334468"/>
                <a:gd name="connsiteY201" fmla="*/ 1142524 h 4464334"/>
                <a:gd name="connsiteX202" fmla="*/ 2948789 w 6334468"/>
                <a:gd name="connsiteY202" fmla="*/ 1123474 h 4464334"/>
                <a:gd name="connsiteX203" fmla="*/ 2917832 w 6334468"/>
                <a:gd name="connsiteY203" fmla="*/ 1098074 h 4464334"/>
                <a:gd name="connsiteX204" fmla="*/ 2878939 w 6334468"/>
                <a:gd name="connsiteY204" fmla="*/ 1078231 h 4464334"/>
                <a:gd name="connsiteX205" fmla="*/ 2824964 w 6334468"/>
                <a:gd name="connsiteY205" fmla="*/ 1031399 h 4464334"/>
                <a:gd name="connsiteX206" fmla="*/ 2786864 w 6334468"/>
                <a:gd name="connsiteY206" fmla="*/ 1015524 h 4464334"/>
                <a:gd name="connsiteX207" fmla="*/ 2748764 w 6334468"/>
                <a:gd name="connsiteY207" fmla="*/ 980599 h 4464334"/>
                <a:gd name="connsiteX208" fmla="*/ 2733683 w 6334468"/>
                <a:gd name="connsiteY208" fmla="*/ 944881 h 4464334"/>
                <a:gd name="connsiteX209" fmla="*/ 2710664 w 6334468"/>
                <a:gd name="connsiteY209" fmla="*/ 916305 h 4464334"/>
                <a:gd name="connsiteX210" fmla="*/ 2679708 w 6334468"/>
                <a:gd name="connsiteY210" fmla="*/ 878206 h 4464334"/>
                <a:gd name="connsiteX211" fmla="*/ 2646370 w 6334468"/>
                <a:gd name="connsiteY211" fmla="*/ 870268 h 4464334"/>
                <a:gd name="connsiteX212" fmla="*/ 2611445 w 6334468"/>
                <a:gd name="connsiteY212" fmla="*/ 828199 h 4464334"/>
                <a:gd name="connsiteX213" fmla="*/ 2564614 w 6334468"/>
                <a:gd name="connsiteY213" fmla="*/ 821055 h 4464334"/>
                <a:gd name="connsiteX214" fmla="*/ 2492382 w 6334468"/>
                <a:gd name="connsiteY214" fmla="*/ 770256 h 4464334"/>
                <a:gd name="connsiteX215" fmla="*/ 2422533 w 6334468"/>
                <a:gd name="connsiteY215" fmla="*/ 713105 h 4464334"/>
                <a:gd name="connsiteX216" fmla="*/ 2378082 w 6334468"/>
                <a:gd name="connsiteY216" fmla="*/ 679767 h 4464334"/>
                <a:gd name="connsiteX217" fmla="*/ 2318552 w 6334468"/>
                <a:gd name="connsiteY217" fmla="*/ 675005 h 4464334"/>
                <a:gd name="connsiteX218" fmla="*/ 2267752 w 6334468"/>
                <a:gd name="connsiteY218" fmla="*/ 617062 h 4464334"/>
                <a:gd name="connsiteX219" fmla="*/ 2267751 w 6334468"/>
                <a:gd name="connsiteY219" fmla="*/ 535306 h 4464334"/>
                <a:gd name="connsiteX220" fmla="*/ 2239970 w 6334468"/>
                <a:gd name="connsiteY220" fmla="*/ 494824 h 4464334"/>
                <a:gd name="connsiteX221" fmla="*/ 2184767 w 6334468"/>
                <a:gd name="connsiteY221" fmla="*/ 490855 h 4464334"/>
                <a:gd name="connsiteX222" fmla="*/ 2118526 w 6334468"/>
                <a:gd name="connsiteY222" fmla="*/ 463868 h 4464334"/>
                <a:gd name="connsiteX223" fmla="*/ 2100271 w 6334468"/>
                <a:gd name="connsiteY223" fmla="*/ 415449 h 4464334"/>
                <a:gd name="connsiteX224" fmla="*/ 2070108 w 6334468"/>
                <a:gd name="connsiteY224" fmla="*/ 374174 h 4464334"/>
                <a:gd name="connsiteX225" fmla="*/ 2055026 w 6334468"/>
                <a:gd name="connsiteY225" fmla="*/ 271780 h 4464334"/>
                <a:gd name="connsiteX226" fmla="*/ 2053797 w 6334468"/>
                <a:gd name="connsiteY226" fmla="*/ 226537 h 4464334"/>
                <a:gd name="connsiteX227" fmla="*/ 2058202 w 6334468"/>
                <a:gd name="connsiteY227" fmla="*/ 162242 h 4464334"/>
                <a:gd name="connsiteX228" fmla="*/ 2066139 w 6334468"/>
                <a:gd name="connsiteY228" fmla="*/ 131286 h 4464334"/>
                <a:gd name="connsiteX229" fmla="*/ 2075664 w 6334468"/>
                <a:gd name="connsiteY229" fmla="*/ 77312 h 4464334"/>
                <a:gd name="connsiteX230" fmla="*/ 2055026 w 6334468"/>
                <a:gd name="connsiteY230" fmla="*/ 46355 h 4464334"/>
                <a:gd name="connsiteX231" fmla="*/ 2010577 w 6334468"/>
                <a:gd name="connsiteY231" fmla="*/ 32862 h 4464334"/>
                <a:gd name="connsiteX232" fmla="*/ 1974064 w 6334468"/>
                <a:gd name="connsiteY232" fmla="*/ 1111 h 4464334"/>
                <a:gd name="connsiteX233" fmla="*/ 1840714 w 6334468"/>
                <a:gd name="connsiteY233" fmla="*/ 7462 h 4464334"/>
                <a:gd name="connsiteX234" fmla="*/ 1497021 w 6334468"/>
                <a:gd name="connsiteY234" fmla="*/ 9843 h 4464334"/>
                <a:gd name="connsiteX235" fmla="*/ 721526 w 6334468"/>
                <a:gd name="connsiteY235" fmla="*/ 11431 h 4464334"/>
                <a:gd name="connsiteX236" fmla="*/ 501657 w 6334468"/>
                <a:gd name="connsiteY236" fmla="*/ 10637 h 4464334"/>
                <a:gd name="connsiteX237" fmla="*/ 300839 w 6334468"/>
                <a:gd name="connsiteY237" fmla="*/ 3493 h 4464334"/>
                <a:gd name="connsiteX238" fmla="*/ 97639 w 6334468"/>
                <a:gd name="connsiteY238" fmla="*/ 8256 h 4464334"/>
                <a:gd name="connsiteX239" fmla="*/ 6358 w 6334468"/>
                <a:gd name="connsiteY239" fmla="*/ 26512 h 4464334"/>
                <a:gd name="connsiteX240" fmla="*/ 6358 w 6334468"/>
                <a:gd name="connsiteY240" fmla="*/ 167005 h 4464334"/>
                <a:gd name="connsiteX241" fmla="*/ 9532 w 6334468"/>
                <a:gd name="connsiteY241"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116210 w 6334468"/>
                <a:gd name="connsiteY146" fmla="*/ 1467168 h 4464334"/>
                <a:gd name="connsiteX147" fmla="*/ 6022189 w 6334468"/>
                <a:gd name="connsiteY147" fmla="*/ 1426686 h 4464334"/>
                <a:gd name="connsiteX148" fmla="*/ 5965039 w 6334468"/>
                <a:gd name="connsiteY148" fmla="*/ 1399699 h 4464334"/>
                <a:gd name="connsiteX149" fmla="*/ 5926939 w 6334468"/>
                <a:gd name="connsiteY149" fmla="*/ 1377474 h 4464334"/>
                <a:gd name="connsiteX150" fmla="*/ 5912651 w 6334468"/>
                <a:gd name="connsiteY150" fmla="*/ 1344930 h 4464334"/>
                <a:gd name="connsiteX151" fmla="*/ 5836451 w 6334468"/>
                <a:gd name="connsiteY151" fmla="*/ 1375093 h 4464334"/>
                <a:gd name="connsiteX152" fmla="*/ 5766167 w 6334468"/>
                <a:gd name="connsiteY152" fmla="*/ 1402874 h 4464334"/>
                <a:gd name="connsiteX153" fmla="*/ 5743583 w 6334468"/>
                <a:gd name="connsiteY153" fmla="*/ 1363980 h 4464334"/>
                <a:gd name="connsiteX154" fmla="*/ 5653889 w 6334468"/>
                <a:gd name="connsiteY154" fmla="*/ 1381443 h 4464334"/>
                <a:gd name="connsiteX155" fmla="*/ 5606623 w 6334468"/>
                <a:gd name="connsiteY155" fmla="*/ 1407636 h 4464334"/>
                <a:gd name="connsiteX156" fmla="*/ 5537567 w 6334468"/>
                <a:gd name="connsiteY156" fmla="*/ 1431449 h 4464334"/>
                <a:gd name="connsiteX157" fmla="*/ 5425289 w 6334468"/>
                <a:gd name="connsiteY157" fmla="*/ 1472724 h 4464334"/>
                <a:gd name="connsiteX158" fmla="*/ 5304639 w 6334468"/>
                <a:gd name="connsiteY158" fmla="*/ 1520349 h 4464334"/>
                <a:gd name="connsiteX159" fmla="*/ 5158947 w 6334468"/>
                <a:gd name="connsiteY159" fmla="*/ 1505268 h 4464334"/>
                <a:gd name="connsiteX160" fmla="*/ 5142714 w 6334468"/>
                <a:gd name="connsiteY160" fmla="*/ 1475899 h 4464334"/>
                <a:gd name="connsiteX161" fmla="*/ 5028414 w 6334468"/>
                <a:gd name="connsiteY161" fmla="*/ 1440974 h 4464334"/>
                <a:gd name="connsiteX162" fmla="*/ 4929557 w 6334468"/>
                <a:gd name="connsiteY162" fmla="*/ 1380651 h 4464334"/>
                <a:gd name="connsiteX163" fmla="*/ 4885104 w 6334468"/>
                <a:gd name="connsiteY163" fmla="*/ 1381443 h 4464334"/>
                <a:gd name="connsiteX164" fmla="*/ 4827957 w 6334468"/>
                <a:gd name="connsiteY164" fmla="*/ 1375888 h 4464334"/>
                <a:gd name="connsiteX165" fmla="*/ 4786682 w 6334468"/>
                <a:gd name="connsiteY165" fmla="*/ 1364776 h 4464334"/>
                <a:gd name="connsiteX166" fmla="*/ 4732704 w 6334468"/>
                <a:gd name="connsiteY166" fmla="*/ 1417162 h 4464334"/>
                <a:gd name="connsiteX167" fmla="*/ 4691864 w 6334468"/>
                <a:gd name="connsiteY167" fmla="*/ 1428274 h 4464334"/>
                <a:gd name="connsiteX168" fmla="*/ 4642217 w 6334468"/>
                <a:gd name="connsiteY168" fmla="*/ 1419543 h 4464334"/>
                <a:gd name="connsiteX169" fmla="*/ 4568039 w 6334468"/>
                <a:gd name="connsiteY169" fmla="*/ 1433037 h 4464334"/>
                <a:gd name="connsiteX170" fmla="*/ 4488664 w 6334468"/>
                <a:gd name="connsiteY170" fmla="*/ 1393349 h 4464334"/>
                <a:gd name="connsiteX171" fmla="*/ 4418814 w 6334468"/>
                <a:gd name="connsiteY171" fmla="*/ 1402874 h 4464334"/>
                <a:gd name="connsiteX172" fmla="*/ 4314039 w 6334468"/>
                <a:gd name="connsiteY172" fmla="*/ 1336199 h 4464334"/>
                <a:gd name="connsiteX173" fmla="*/ 4237839 w 6334468"/>
                <a:gd name="connsiteY173" fmla="*/ 1352074 h 4464334"/>
                <a:gd name="connsiteX174" fmla="*/ 4168348 w 6334468"/>
                <a:gd name="connsiteY174" fmla="*/ 1331436 h 4464334"/>
                <a:gd name="connsiteX175" fmla="*/ 4133064 w 6334468"/>
                <a:gd name="connsiteY175" fmla="*/ 1294924 h 4464334"/>
                <a:gd name="connsiteX176" fmla="*/ 4047339 w 6334468"/>
                <a:gd name="connsiteY176" fmla="*/ 1237774 h 4464334"/>
                <a:gd name="connsiteX177" fmla="*/ 3990189 w 6334468"/>
                <a:gd name="connsiteY177" fmla="*/ 1171099 h 4464334"/>
                <a:gd name="connsiteX178" fmla="*/ 3840964 w 6334468"/>
                <a:gd name="connsiteY178" fmla="*/ 1215549 h 4464334"/>
                <a:gd name="connsiteX179" fmla="*/ 3734961 w 6334468"/>
                <a:gd name="connsiteY179" fmla="*/ 1193324 h 4464334"/>
                <a:gd name="connsiteX180" fmla="*/ 3691739 w 6334468"/>
                <a:gd name="connsiteY180" fmla="*/ 1190149 h 4464334"/>
                <a:gd name="connsiteX181" fmla="*/ 3615539 w 6334468"/>
                <a:gd name="connsiteY181" fmla="*/ 1183799 h 4464334"/>
                <a:gd name="connsiteX182" fmla="*/ 3580179 w 6334468"/>
                <a:gd name="connsiteY182" fmla="*/ 1176655 h 4464334"/>
                <a:gd name="connsiteX183" fmla="*/ 3536164 w 6334468"/>
                <a:gd name="connsiteY183" fmla="*/ 1206024 h 4464334"/>
                <a:gd name="connsiteX184" fmla="*/ 3496835 w 6334468"/>
                <a:gd name="connsiteY184" fmla="*/ 1229043 h 4464334"/>
                <a:gd name="connsiteX185" fmla="*/ 3450439 w 6334468"/>
                <a:gd name="connsiteY185" fmla="*/ 1333024 h 4464334"/>
                <a:gd name="connsiteX186" fmla="*/ 3475404 w 6334468"/>
                <a:gd name="connsiteY186" fmla="*/ 1388587 h 4464334"/>
                <a:gd name="connsiteX187" fmla="*/ 3485726 w 6334468"/>
                <a:gd name="connsiteY187" fmla="*/ 1440182 h 4464334"/>
                <a:gd name="connsiteX188" fmla="*/ 3428214 w 6334468"/>
                <a:gd name="connsiteY188" fmla="*/ 1434624 h 4464334"/>
                <a:gd name="connsiteX189" fmla="*/ 3370629 w 6334468"/>
                <a:gd name="connsiteY189" fmla="*/ 1462405 h 4464334"/>
                <a:gd name="connsiteX190" fmla="*/ 3320264 w 6334468"/>
                <a:gd name="connsiteY190" fmla="*/ 1491774 h 4464334"/>
                <a:gd name="connsiteX191" fmla="*/ 3280142 w 6334468"/>
                <a:gd name="connsiteY191" fmla="*/ 1488599 h 4464334"/>
                <a:gd name="connsiteX192" fmla="*/ 3244064 w 6334468"/>
                <a:gd name="connsiteY192" fmla="*/ 1450499 h 4464334"/>
                <a:gd name="connsiteX193" fmla="*/ 3190882 w 6334468"/>
                <a:gd name="connsiteY193" fmla="*/ 1420337 h 4464334"/>
                <a:gd name="connsiteX194" fmla="*/ 3146432 w 6334468"/>
                <a:gd name="connsiteY194" fmla="*/ 1386999 h 4464334"/>
                <a:gd name="connsiteX195" fmla="*/ 3113889 w 6334468"/>
                <a:gd name="connsiteY195" fmla="*/ 1367949 h 4464334"/>
                <a:gd name="connsiteX196" fmla="*/ 3091664 w 6334468"/>
                <a:gd name="connsiteY196" fmla="*/ 1342549 h 4464334"/>
                <a:gd name="connsiteX197" fmla="*/ 3056739 w 6334468"/>
                <a:gd name="connsiteY197" fmla="*/ 1323499 h 4464334"/>
                <a:gd name="connsiteX198" fmla="*/ 3021814 w 6334468"/>
                <a:gd name="connsiteY198" fmla="*/ 1283812 h 4464334"/>
                <a:gd name="connsiteX199" fmla="*/ 3005939 w 6334468"/>
                <a:gd name="connsiteY199" fmla="*/ 1250474 h 4464334"/>
                <a:gd name="connsiteX200" fmla="*/ 2980539 w 6334468"/>
                <a:gd name="connsiteY200" fmla="*/ 1199674 h 4464334"/>
                <a:gd name="connsiteX201" fmla="*/ 2969426 w 6334468"/>
                <a:gd name="connsiteY201" fmla="*/ 1163955 h 4464334"/>
                <a:gd name="connsiteX202" fmla="*/ 2974189 w 6334468"/>
                <a:gd name="connsiteY202" fmla="*/ 1142524 h 4464334"/>
                <a:gd name="connsiteX203" fmla="*/ 2948789 w 6334468"/>
                <a:gd name="connsiteY203" fmla="*/ 1123474 h 4464334"/>
                <a:gd name="connsiteX204" fmla="*/ 2917832 w 6334468"/>
                <a:gd name="connsiteY204" fmla="*/ 1098074 h 4464334"/>
                <a:gd name="connsiteX205" fmla="*/ 2878939 w 6334468"/>
                <a:gd name="connsiteY205" fmla="*/ 1078231 h 4464334"/>
                <a:gd name="connsiteX206" fmla="*/ 2824964 w 6334468"/>
                <a:gd name="connsiteY206" fmla="*/ 1031399 h 4464334"/>
                <a:gd name="connsiteX207" fmla="*/ 2786864 w 6334468"/>
                <a:gd name="connsiteY207" fmla="*/ 1015524 h 4464334"/>
                <a:gd name="connsiteX208" fmla="*/ 2748764 w 6334468"/>
                <a:gd name="connsiteY208" fmla="*/ 980599 h 4464334"/>
                <a:gd name="connsiteX209" fmla="*/ 2733683 w 6334468"/>
                <a:gd name="connsiteY209" fmla="*/ 944881 h 4464334"/>
                <a:gd name="connsiteX210" fmla="*/ 2710664 w 6334468"/>
                <a:gd name="connsiteY210" fmla="*/ 916305 h 4464334"/>
                <a:gd name="connsiteX211" fmla="*/ 2679708 w 6334468"/>
                <a:gd name="connsiteY211" fmla="*/ 878206 h 4464334"/>
                <a:gd name="connsiteX212" fmla="*/ 2646370 w 6334468"/>
                <a:gd name="connsiteY212" fmla="*/ 870268 h 4464334"/>
                <a:gd name="connsiteX213" fmla="*/ 2611445 w 6334468"/>
                <a:gd name="connsiteY213" fmla="*/ 828199 h 4464334"/>
                <a:gd name="connsiteX214" fmla="*/ 2564614 w 6334468"/>
                <a:gd name="connsiteY214" fmla="*/ 821055 h 4464334"/>
                <a:gd name="connsiteX215" fmla="*/ 2492382 w 6334468"/>
                <a:gd name="connsiteY215" fmla="*/ 770256 h 4464334"/>
                <a:gd name="connsiteX216" fmla="*/ 2422533 w 6334468"/>
                <a:gd name="connsiteY216" fmla="*/ 713105 h 4464334"/>
                <a:gd name="connsiteX217" fmla="*/ 2378082 w 6334468"/>
                <a:gd name="connsiteY217" fmla="*/ 679767 h 4464334"/>
                <a:gd name="connsiteX218" fmla="*/ 2318552 w 6334468"/>
                <a:gd name="connsiteY218" fmla="*/ 675005 h 4464334"/>
                <a:gd name="connsiteX219" fmla="*/ 2267752 w 6334468"/>
                <a:gd name="connsiteY219" fmla="*/ 617062 h 4464334"/>
                <a:gd name="connsiteX220" fmla="*/ 2267751 w 6334468"/>
                <a:gd name="connsiteY220" fmla="*/ 535306 h 4464334"/>
                <a:gd name="connsiteX221" fmla="*/ 2239970 w 6334468"/>
                <a:gd name="connsiteY221" fmla="*/ 494824 h 4464334"/>
                <a:gd name="connsiteX222" fmla="*/ 2184767 w 6334468"/>
                <a:gd name="connsiteY222" fmla="*/ 490855 h 4464334"/>
                <a:gd name="connsiteX223" fmla="*/ 2118526 w 6334468"/>
                <a:gd name="connsiteY223" fmla="*/ 463868 h 4464334"/>
                <a:gd name="connsiteX224" fmla="*/ 2100271 w 6334468"/>
                <a:gd name="connsiteY224" fmla="*/ 415449 h 4464334"/>
                <a:gd name="connsiteX225" fmla="*/ 2070108 w 6334468"/>
                <a:gd name="connsiteY225" fmla="*/ 374174 h 4464334"/>
                <a:gd name="connsiteX226" fmla="*/ 2055026 w 6334468"/>
                <a:gd name="connsiteY226" fmla="*/ 271780 h 4464334"/>
                <a:gd name="connsiteX227" fmla="*/ 2053797 w 6334468"/>
                <a:gd name="connsiteY227" fmla="*/ 226537 h 4464334"/>
                <a:gd name="connsiteX228" fmla="*/ 2058202 w 6334468"/>
                <a:gd name="connsiteY228" fmla="*/ 162242 h 4464334"/>
                <a:gd name="connsiteX229" fmla="*/ 2066139 w 6334468"/>
                <a:gd name="connsiteY229" fmla="*/ 131286 h 4464334"/>
                <a:gd name="connsiteX230" fmla="*/ 2075664 w 6334468"/>
                <a:gd name="connsiteY230" fmla="*/ 77312 h 4464334"/>
                <a:gd name="connsiteX231" fmla="*/ 2055026 w 6334468"/>
                <a:gd name="connsiteY231" fmla="*/ 46355 h 4464334"/>
                <a:gd name="connsiteX232" fmla="*/ 2010577 w 6334468"/>
                <a:gd name="connsiteY232" fmla="*/ 32862 h 4464334"/>
                <a:gd name="connsiteX233" fmla="*/ 1974064 w 6334468"/>
                <a:gd name="connsiteY233" fmla="*/ 1111 h 4464334"/>
                <a:gd name="connsiteX234" fmla="*/ 1840714 w 6334468"/>
                <a:gd name="connsiteY234" fmla="*/ 7462 h 4464334"/>
                <a:gd name="connsiteX235" fmla="*/ 1497021 w 6334468"/>
                <a:gd name="connsiteY235" fmla="*/ 9843 h 4464334"/>
                <a:gd name="connsiteX236" fmla="*/ 721526 w 6334468"/>
                <a:gd name="connsiteY236" fmla="*/ 11431 h 4464334"/>
                <a:gd name="connsiteX237" fmla="*/ 501657 w 6334468"/>
                <a:gd name="connsiteY237" fmla="*/ 10637 h 4464334"/>
                <a:gd name="connsiteX238" fmla="*/ 300839 w 6334468"/>
                <a:gd name="connsiteY238" fmla="*/ 3493 h 4464334"/>
                <a:gd name="connsiteX239" fmla="*/ 97639 w 6334468"/>
                <a:gd name="connsiteY239" fmla="*/ 8256 h 4464334"/>
                <a:gd name="connsiteX240" fmla="*/ 6358 w 6334468"/>
                <a:gd name="connsiteY240" fmla="*/ 26512 h 4464334"/>
                <a:gd name="connsiteX241" fmla="*/ 6358 w 6334468"/>
                <a:gd name="connsiteY241" fmla="*/ 167005 h 4464334"/>
                <a:gd name="connsiteX242" fmla="*/ 9532 w 6334468"/>
                <a:gd name="connsiteY242"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74589 w 6334468"/>
                <a:gd name="connsiteY145" fmla="*/ 1498124 h 4464334"/>
                <a:gd name="connsiteX146" fmla="*/ 6106685 w 6334468"/>
                <a:gd name="connsiteY146" fmla="*/ 1471930 h 4464334"/>
                <a:gd name="connsiteX147" fmla="*/ 6022189 w 6334468"/>
                <a:gd name="connsiteY147" fmla="*/ 1426686 h 4464334"/>
                <a:gd name="connsiteX148" fmla="*/ 5965039 w 6334468"/>
                <a:gd name="connsiteY148" fmla="*/ 1399699 h 4464334"/>
                <a:gd name="connsiteX149" fmla="*/ 5926939 w 6334468"/>
                <a:gd name="connsiteY149" fmla="*/ 1377474 h 4464334"/>
                <a:gd name="connsiteX150" fmla="*/ 5912651 w 6334468"/>
                <a:gd name="connsiteY150" fmla="*/ 1344930 h 4464334"/>
                <a:gd name="connsiteX151" fmla="*/ 5836451 w 6334468"/>
                <a:gd name="connsiteY151" fmla="*/ 1375093 h 4464334"/>
                <a:gd name="connsiteX152" fmla="*/ 5766167 w 6334468"/>
                <a:gd name="connsiteY152" fmla="*/ 1402874 h 4464334"/>
                <a:gd name="connsiteX153" fmla="*/ 5743583 w 6334468"/>
                <a:gd name="connsiteY153" fmla="*/ 1363980 h 4464334"/>
                <a:gd name="connsiteX154" fmla="*/ 5653889 w 6334468"/>
                <a:gd name="connsiteY154" fmla="*/ 1381443 h 4464334"/>
                <a:gd name="connsiteX155" fmla="*/ 5606623 w 6334468"/>
                <a:gd name="connsiteY155" fmla="*/ 1407636 h 4464334"/>
                <a:gd name="connsiteX156" fmla="*/ 5537567 w 6334468"/>
                <a:gd name="connsiteY156" fmla="*/ 1431449 h 4464334"/>
                <a:gd name="connsiteX157" fmla="*/ 5425289 w 6334468"/>
                <a:gd name="connsiteY157" fmla="*/ 1472724 h 4464334"/>
                <a:gd name="connsiteX158" fmla="*/ 5304639 w 6334468"/>
                <a:gd name="connsiteY158" fmla="*/ 1520349 h 4464334"/>
                <a:gd name="connsiteX159" fmla="*/ 5158947 w 6334468"/>
                <a:gd name="connsiteY159" fmla="*/ 1505268 h 4464334"/>
                <a:gd name="connsiteX160" fmla="*/ 5142714 w 6334468"/>
                <a:gd name="connsiteY160" fmla="*/ 1475899 h 4464334"/>
                <a:gd name="connsiteX161" fmla="*/ 5028414 w 6334468"/>
                <a:gd name="connsiteY161" fmla="*/ 1440974 h 4464334"/>
                <a:gd name="connsiteX162" fmla="*/ 4929557 w 6334468"/>
                <a:gd name="connsiteY162" fmla="*/ 1380651 h 4464334"/>
                <a:gd name="connsiteX163" fmla="*/ 4885104 w 6334468"/>
                <a:gd name="connsiteY163" fmla="*/ 1381443 h 4464334"/>
                <a:gd name="connsiteX164" fmla="*/ 4827957 w 6334468"/>
                <a:gd name="connsiteY164" fmla="*/ 1375888 h 4464334"/>
                <a:gd name="connsiteX165" fmla="*/ 4786682 w 6334468"/>
                <a:gd name="connsiteY165" fmla="*/ 1364776 h 4464334"/>
                <a:gd name="connsiteX166" fmla="*/ 4732704 w 6334468"/>
                <a:gd name="connsiteY166" fmla="*/ 1417162 h 4464334"/>
                <a:gd name="connsiteX167" fmla="*/ 4691864 w 6334468"/>
                <a:gd name="connsiteY167" fmla="*/ 1428274 h 4464334"/>
                <a:gd name="connsiteX168" fmla="*/ 4642217 w 6334468"/>
                <a:gd name="connsiteY168" fmla="*/ 1419543 h 4464334"/>
                <a:gd name="connsiteX169" fmla="*/ 4568039 w 6334468"/>
                <a:gd name="connsiteY169" fmla="*/ 1433037 h 4464334"/>
                <a:gd name="connsiteX170" fmla="*/ 4488664 w 6334468"/>
                <a:gd name="connsiteY170" fmla="*/ 1393349 h 4464334"/>
                <a:gd name="connsiteX171" fmla="*/ 4418814 w 6334468"/>
                <a:gd name="connsiteY171" fmla="*/ 1402874 h 4464334"/>
                <a:gd name="connsiteX172" fmla="*/ 4314039 w 6334468"/>
                <a:gd name="connsiteY172" fmla="*/ 1336199 h 4464334"/>
                <a:gd name="connsiteX173" fmla="*/ 4237839 w 6334468"/>
                <a:gd name="connsiteY173" fmla="*/ 1352074 h 4464334"/>
                <a:gd name="connsiteX174" fmla="*/ 4168348 w 6334468"/>
                <a:gd name="connsiteY174" fmla="*/ 1331436 h 4464334"/>
                <a:gd name="connsiteX175" fmla="*/ 4133064 w 6334468"/>
                <a:gd name="connsiteY175" fmla="*/ 1294924 h 4464334"/>
                <a:gd name="connsiteX176" fmla="*/ 4047339 w 6334468"/>
                <a:gd name="connsiteY176" fmla="*/ 1237774 h 4464334"/>
                <a:gd name="connsiteX177" fmla="*/ 3990189 w 6334468"/>
                <a:gd name="connsiteY177" fmla="*/ 1171099 h 4464334"/>
                <a:gd name="connsiteX178" fmla="*/ 3840964 w 6334468"/>
                <a:gd name="connsiteY178" fmla="*/ 1215549 h 4464334"/>
                <a:gd name="connsiteX179" fmla="*/ 3734961 w 6334468"/>
                <a:gd name="connsiteY179" fmla="*/ 1193324 h 4464334"/>
                <a:gd name="connsiteX180" fmla="*/ 3691739 w 6334468"/>
                <a:gd name="connsiteY180" fmla="*/ 1190149 h 4464334"/>
                <a:gd name="connsiteX181" fmla="*/ 3615539 w 6334468"/>
                <a:gd name="connsiteY181" fmla="*/ 1183799 h 4464334"/>
                <a:gd name="connsiteX182" fmla="*/ 3580179 w 6334468"/>
                <a:gd name="connsiteY182" fmla="*/ 1176655 h 4464334"/>
                <a:gd name="connsiteX183" fmla="*/ 3536164 w 6334468"/>
                <a:gd name="connsiteY183" fmla="*/ 1206024 h 4464334"/>
                <a:gd name="connsiteX184" fmla="*/ 3496835 w 6334468"/>
                <a:gd name="connsiteY184" fmla="*/ 1229043 h 4464334"/>
                <a:gd name="connsiteX185" fmla="*/ 3450439 w 6334468"/>
                <a:gd name="connsiteY185" fmla="*/ 1333024 h 4464334"/>
                <a:gd name="connsiteX186" fmla="*/ 3475404 w 6334468"/>
                <a:gd name="connsiteY186" fmla="*/ 1388587 h 4464334"/>
                <a:gd name="connsiteX187" fmla="*/ 3485726 w 6334468"/>
                <a:gd name="connsiteY187" fmla="*/ 1440182 h 4464334"/>
                <a:gd name="connsiteX188" fmla="*/ 3428214 w 6334468"/>
                <a:gd name="connsiteY188" fmla="*/ 1434624 h 4464334"/>
                <a:gd name="connsiteX189" fmla="*/ 3370629 w 6334468"/>
                <a:gd name="connsiteY189" fmla="*/ 1462405 h 4464334"/>
                <a:gd name="connsiteX190" fmla="*/ 3320264 w 6334468"/>
                <a:gd name="connsiteY190" fmla="*/ 1491774 h 4464334"/>
                <a:gd name="connsiteX191" fmla="*/ 3280142 w 6334468"/>
                <a:gd name="connsiteY191" fmla="*/ 1488599 h 4464334"/>
                <a:gd name="connsiteX192" fmla="*/ 3244064 w 6334468"/>
                <a:gd name="connsiteY192" fmla="*/ 1450499 h 4464334"/>
                <a:gd name="connsiteX193" fmla="*/ 3190882 w 6334468"/>
                <a:gd name="connsiteY193" fmla="*/ 1420337 h 4464334"/>
                <a:gd name="connsiteX194" fmla="*/ 3146432 w 6334468"/>
                <a:gd name="connsiteY194" fmla="*/ 1386999 h 4464334"/>
                <a:gd name="connsiteX195" fmla="*/ 3113889 w 6334468"/>
                <a:gd name="connsiteY195" fmla="*/ 1367949 h 4464334"/>
                <a:gd name="connsiteX196" fmla="*/ 3091664 w 6334468"/>
                <a:gd name="connsiteY196" fmla="*/ 1342549 h 4464334"/>
                <a:gd name="connsiteX197" fmla="*/ 3056739 w 6334468"/>
                <a:gd name="connsiteY197" fmla="*/ 1323499 h 4464334"/>
                <a:gd name="connsiteX198" fmla="*/ 3021814 w 6334468"/>
                <a:gd name="connsiteY198" fmla="*/ 1283812 h 4464334"/>
                <a:gd name="connsiteX199" fmla="*/ 3005939 w 6334468"/>
                <a:gd name="connsiteY199" fmla="*/ 1250474 h 4464334"/>
                <a:gd name="connsiteX200" fmla="*/ 2980539 w 6334468"/>
                <a:gd name="connsiteY200" fmla="*/ 1199674 h 4464334"/>
                <a:gd name="connsiteX201" fmla="*/ 2969426 w 6334468"/>
                <a:gd name="connsiteY201" fmla="*/ 1163955 h 4464334"/>
                <a:gd name="connsiteX202" fmla="*/ 2974189 w 6334468"/>
                <a:gd name="connsiteY202" fmla="*/ 1142524 h 4464334"/>
                <a:gd name="connsiteX203" fmla="*/ 2948789 w 6334468"/>
                <a:gd name="connsiteY203" fmla="*/ 1123474 h 4464334"/>
                <a:gd name="connsiteX204" fmla="*/ 2917832 w 6334468"/>
                <a:gd name="connsiteY204" fmla="*/ 1098074 h 4464334"/>
                <a:gd name="connsiteX205" fmla="*/ 2878939 w 6334468"/>
                <a:gd name="connsiteY205" fmla="*/ 1078231 h 4464334"/>
                <a:gd name="connsiteX206" fmla="*/ 2824964 w 6334468"/>
                <a:gd name="connsiteY206" fmla="*/ 1031399 h 4464334"/>
                <a:gd name="connsiteX207" fmla="*/ 2786864 w 6334468"/>
                <a:gd name="connsiteY207" fmla="*/ 1015524 h 4464334"/>
                <a:gd name="connsiteX208" fmla="*/ 2748764 w 6334468"/>
                <a:gd name="connsiteY208" fmla="*/ 980599 h 4464334"/>
                <a:gd name="connsiteX209" fmla="*/ 2733683 w 6334468"/>
                <a:gd name="connsiteY209" fmla="*/ 944881 h 4464334"/>
                <a:gd name="connsiteX210" fmla="*/ 2710664 w 6334468"/>
                <a:gd name="connsiteY210" fmla="*/ 916305 h 4464334"/>
                <a:gd name="connsiteX211" fmla="*/ 2679708 w 6334468"/>
                <a:gd name="connsiteY211" fmla="*/ 878206 h 4464334"/>
                <a:gd name="connsiteX212" fmla="*/ 2646370 w 6334468"/>
                <a:gd name="connsiteY212" fmla="*/ 870268 h 4464334"/>
                <a:gd name="connsiteX213" fmla="*/ 2611445 w 6334468"/>
                <a:gd name="connsiteY213" fmla="*/ 828199 h 4464334"/>
                <a:gd name="connsiteX214" fmla="*/ 2564614 w 6334468"/>
                <a:gd name="connsiteY214" fmla="*/ 821055 h 4464334"/>
                <a:gd name="connsiteX215" fmla="*/ 2492382 w 6334468"/>
                <a:gd name="connsiteY215" fmla="*/ 770256 h 4464334"/>
                <a:gd name="connsiteX216" fmla="*/ 2422533 w 6334468"/>
                <a:gd name="connsiteY216" fmla="*/ 713105 h 4464334"/>
                <a:gd name="connsiteX217" fmla="*/ 2378082 w 6334468"/>
                <a:gd name="connsiteY217" fmla="*/ 679767 h 4464334"/>
                <a:gd name="connsiteX218" fmla="*/ 2318552 w 6334468"/>
                <a:gd name="connsiteY218" fmla="*/ 675005 h 4464334"/>
                <a:gd name="connsiteX219" fmla="*/ 2267752 w 6334468"/>
                <a:gd name="connsiteY219" fmla="*/ 617062 h 4464334"/>
                <a:gd name="connsiteX220" fmla="*/ 2267751 w 6334468"/>
                <a:gd name="connsiteY220" fmla="*/ 535306 h 4464334"/>
                <a:gd name="connsiteX221" fmla="*/ 2239970 w 6334468"/>
                <a:gd name="connsiteY221" fmla="*/ 494824 h 4464334"/>
                <a:gd name="connsiteX222" fmla="*/ 2184767 w 6334468"/>
                <a:gd name="connsiteY222" fmla="*/ 490855 h 4464334"/>
                <a:gd name="connsiteX223" fmla="*/ 2118526 w 6334468"/>
                <a:gd name="connsiteY223" fmla="*/ 463868 h 4464334"/>
                <a:gd name="connsiteX224" fmla="*/ 2100271 w 6334468"/>
                <a:gd name="connsiteY224" fmla="*/ 415449 h 4464334"/>
                <a:gd name="connsiteX225" fmla="*/ 2070108 w 6334468"/>
                <a:gd name="connsiteY225" fmla="*/ 374174 h 4464334"/>
                <a:gd name="connsiteX226" fmla="*/ 2055026 w 6334468"/>
                <a:gd name="connsiteY226" fmla="*/ 271780 h 4464334"/>
                <a:gd name="connsiteX227" fmla="*/ 2053797 w 6334468"/>
                <a:gd name="connsiteY227" fmla="*/ 226537 h 4464334"/>
                <a:gd name="connsiteX228" fmla="*/ 2058202 w 6334468"/>
                <a:gd name="connsiteY228" fmla="*/ 162242 h 4464334"/>
                <a:gd name="connsiteX229" fmla="*/ 2066139 w 6334468"/>
                <a:gd name="connsiteY229" fmla="*/ 131286 h 4464334"/>
                <a:gd name="connsiteX230" fmla="*/ 2075664 w 6334468"/>
                <a:gd name="connsiteY230" fmla="*/ 77312 h 4464334"/>
                <a:gd name="connsiteX231" fmla="*/ 2055026 w 6334468"/>
                <a:gd name="connsiteY231" fmla="*/ 46355 h 4464334"/>
                <a:gd name="connsiteX232" fmla="*/ 2010577 w 6334468"/>
                <a:gd name="connsiteY232" fmla="*/ 32862 h 4464334"/>
                <a:gd name="connsiteX233" fmla="*/ 1974064 w 6334468"/>
                <a:gd name="connsiteY233" fmla="*/ 1111 h 4464334"/>
                <a:gd name="connsiteX234" fmla="*/ 1840714 w 6334468"/>
                <a:gd name="connsiteY234" fmla="*/ 7462 h 4464334"/>
                <a:gd name="connsiteX235" fmla="*/ 1497021 w 6334468"/>
                <a:gd name="connsiteY235" fmla="*/ 9843 h 4464334"/>
                <a:gd name="connsiteX236" fmla="*/ 721526 w 6334468"/>
                <a:gd name="connsiteY236" fmla="*/ 11431 h 4464334"/>
                <a:gd name="connsiteX237" fmla="*/ 501657 w 6334468"/>
                <a:gd name="connsiteY237" fmla="*/ 10637 h 4464334"/>
                <a:gd name="connsiteX238" fmla="*/ 300839 w 6334468"/>
                <a:gd name="connsiteY238" fmla="*/ 3493 h 4464334"/>
                <a:gd name="connsiteX239" fmla="*/ 97639 w 6334468"/>
                <a:gd name="connsiteY239" fmla="*/ 8256 h 4464334"/>
                <a:gd name="connsiteX240" fmla="*/ 6358 w 6334468"/>
                <a:gd name="connsiteY240" fmla="*/ 26512 h 4464334"/>
                <a:gd name="connsiteX241" fmla="*/ 6358 w 6334468"/>
                <a:gd name="connsiteY241" fmla="*/ 167005 h 4464334"/>
                <a:gd name="connsiteX242" fmla="*/ 9532 w 6334468"/>
                <a:gd name="connsiteY242"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67445 w 6334468"/>
                <a:gd name="connsiteY145" fmla="*/ 1526699 h 4464334"/>
                <a:gd name="connsiteX146" fmla="*/ 6106685 w 6334468"/>
                <a:gd name="connsiteY146" fmla="*/ 1471930 h 4464334"/>
                <a:gd name="connsiteX147" fmla="*/ 6022189 w 6334468"/>
                <a:gd name="connsiteY147" fmla="*/ 1426686 h 4464334"/>
                <a:gd name="connsiteX148" fmla="*/ 5965039 w 6334468"/>
                <a:gd name="connsiteY148" fmla="*/ 1399699 h 4464334"/>
                <a:gd name="connsiteX149" fmla="*/ 5926939 w 6334468"/>
                <a:gd name="connsiteY149" fmla="*/ 1377474 h 4464334"/>
                <a:gd name="connsiteX150" fmla="*/ 5912651 w 6334468"/>
                <a:gd name="connsiteY150" fmla="*/ 1344930 h 4464334"/>
                <a:gd name="connsiteX151" fmla="*/ 5836451 w 6334468"/>
                <a:gd name="connsiteY151" fmla="*/ 1375093 h 4464334"/>
                <a:gd name="connsiteX152" fmla="*/ 5766167 w 6334468"/>
                <a:gd name="connsiteY152" fmla="*/ 1402874 h 4464334"/>
                <a:gd name="connsiteX153" fmla="*/ 5743583 w 6334468"/>
                <a:gd name="connsiteY153" fmla="*/ 1363980 h 4464334"/>
                <a:gd name="connsiteX154" fmla="*/ 5653889 w 6334468"/>
                <a:gd name="connsiteY154" fmla="*/ 1381443 h 4464334"/>
                <a:gd name="connsiteX155" fmla="*/ 5606623 w 6334468"/>
                <a:gd name="connsiteY155" fmla="*/ 1407636 h 4464334"/>
                <a:gd name="connsiteX156" fmla="*/ 5537567 w 6334468"/>
                <a:gd name="connsiteY156" fmla="*/ 1431449 h 4464334"/>
                <a:gd name="connsiteX157" fmla="*/ 5425289 w 6334468"/>
                <a:gd name="connsiteY157" fmla="*/ 1472724 h 4464334"/>
                <a:gd name="connsiteX158" fmla="*/ 5304639 w 6334468"/>
                <a:gd name="connsiteY158" fmla="*/ 1520349 h 4464334"/>
                <a:gd name="connsiteX159" fmla="*/ 5158947 w 6334468"/>
                <a:gd name="connsiteY159" fmla="*/ 1505268 h 4464334"/>
                <a:gd name="connsiteX160" fmla="*/ 5142714 w 6334468"/>
                <a:gd name="connsiteY160" fmla="*/ 1475899 h 4464334"/>
                <a:gd name="connsiteX161" fmla="*/ 5028414 w 6334468"/>
                <a:gd name="connsiteY161" fmla="*/ 1440974 h 4464334"/>
                <a:gd name="connsiteX162" fmla="*/ 4929557 w 6334468"/>
                <a:gd name="connsiteY162" fmla="*/ 1380651 h 4464334"/>
                <a:gd name="connsiteX163" fmla="*/ 4885104 w 6334468"/>
                <a:gd name="connsiteY163" fmla="*/ 1381443 h 4464334"/>
                <a:gd name="connsiteX164" fmla="*/ 4827957 w 6334468"/>
                <a:gd name="connsiteY164" fmla="*/ 1375888 h 4464334"/>
                <a:gd name="connsiteX165" fmla="*/ 4786682 w 6334468"/>
                <a:gd name="connsiteY165" fmla="*/ 1364776 h 4464334"/>
                <a:gd name="connsiteX166" fmla="*/ 4732704 w 6334468"/>
                <a:gd name="connsiteY166" fmla="*/ 1417162 h 4464334"/>
                <a:gd name="connsiteX167" fmla="*/ 4691864 w 6334468"/>
                <a:gd name="connsiteY167" fmla="*/ 1428274 h 4464334"/>
                <a:gd name="connsiteX168" fmla="*/ 4642217 w 6334468"/>
                <a:gd name="connsiteY168" fmla="*/ 1419543 h 4464334"/>
                <a:gd name="connsiteX169" fmla="*/ 4568039 w 6334468"/>
                <a:gd name="connsiteY169" fmla="*/ 1433037 h 4464334"/>
                <a:gd name="connsiteX170" fmla="*/ 4488664 w 6334468"/>
                <a:gd name="connsiteY170" fmla="*/ 1393349 h 4464334"/>
                <a:gd name="connsiteX171" fmla="*/ 4418814 w 6334468"/>
                <a:gd name="connsiteY171" fmla="*/ 1402874 h 4464334"/>
                <a:gd name="connsiteX172" fmla="*/ 4314039 w 6334468"/>
                <a:gd name="connsiteY172" fmla="*/ 1336199 h 4464334"/>
                <a:gd name="connsiteX173" fmla="*/ 4237839 w 6334468"/>
                <a:gd name="connsiteY173" fmla="*/ 1352074 h 4464334"/>
                <a:gd name="connsiteX174" fmla="*/ 4168348 w 6334468"/>
                <a:gd name="connsiteY174" fmla="*/ 1331436 h 4464334"/>
                <a:gd name="connsiteX175" fmla="*/ 4133064 w 6334468"/>
                <a:gd name="connsiteY175" fmla="*/ 1294924 h 4464334"/>
                <a:gd name="connsiteX176" fmla="*/ 4047339 w 6334468"/>
                <a:gd name="connsiteY176" fmla="*/ 1237774 h 4464334"/>
                <a:gd name="connsiteX177" fmla="*/ 3990189 w 6334468"/>
                <a:gd name="connsiteY177" fmla="*/ 1171099 h 4464334"/>
                <a:gd name="connsiteX178" fmla="*/ 3840964 w 6334468"/>
                <a:gd name="connsiteY178" fmla="*/ 1215549 h 4464334"/>
                <a:gd name="connsiteX179" fmla="*/ 3734961 w 6334468"/>
                <a:gd name="connsiteY179" fmla="*/ 1193324 h 4464334"/>
                <a:gd name="connsiteX180" fmla="*/ 3691739 w 6334468"/>
                <a:gd name="connsiteY180" fmla="*/ 1190149 h 4464334"/>
                <a:gd name="connsiteX181" fmla="*/ 3615539 w 6334468"/>
                <a:gd name="connsiteY181" fmla="*/ 1183799 h 4464334"/>
                <a:gd name="connsiteX182" fmla="*/ 3580179 w 6334468"/>
                <a:gd name="connsiteY182" fmla="*/ 1176655 h 4464334"/>
                <a:gd name="connsiteX183" fmla="*/ 3536164 w 6334468"/>
                <a:gd name="connsiteY183" fmla="*/ 1206024 h 4464334"/>
                <a:gd name="connsiteX184" fmla="*/ 3496835 w 6334468"/>
                <a:gd name="connsiteY184" fmla="*/ 1229043 h 4464334"/>
                <a:gd name="connsiteX185" fmla="*/ 3450439 w 6334468"/>
                <a:gd name="connsiteY185" fmla="*/ 1333024 h 4464334"/>
                <a:gd name="connsiteX186" fmla="*/ 3475404 w 6334468"/>
                <a:gd name="connsiteY186" fmla="*/ 1388587 h 4464334"/>
                <a:gd name="connsiteX187" fmla="*/ 3485726 w 6334468"/>
                <a:gd name="connsiteY187" fmla="*/ 1440182 h 4464334"/>
                <a:gd name="connsiteX188" fmla="*/ 3428214 w 6334468"/>
                <a:gd name="connsiteY188" fmla="*/ 1434624 h 4464334"/>
                <a:gd name="connsiteX189" fmla="*/ 3370629 w 6334468"/>
                <a:gd name="connsiteY189" fmla="*/ 1462405 h 4464334"/>
                <a:gd name="connsiteX190" fmla="*/ 3320264 w 6334468"/>
                <a:gd name="connsiteY190" fmla="*/ 1491774 h 4464334"/>
                <a:gd name="connsiteX191" fmla="*/ 3280142 w 6334468"/>
                <a:gd name="connsiteY191" fmla="*/ 1488599 h 4464334"/>
                <a:gd name="connsiteX192" fmla="*/ 3244064 w 6334468"/>
                <a:gd name="connsiteY192" fmla="*/ 1450499 h 4464334"/>
                <a:gd name="connsiteX193" fmla="*/ 3190882 w 6334468"/>
                <a:gd name="connsiteY193" fmla="*/ 1420337 h 4464334"/>
                <a:gd name="connsiteX194" fmla="*/ 3146432 w 6334468"/>
                <a:gd name="connsiteY194" fmla="*/ 1386999 h 4464334"/>
                <a:gd name="connsiteX195" fmla="*/ 3113889 w 6334468"/>
                <a:gd name="connsiteY195" fmla="*/ 1367949 h 4464334"/>
                <a:gd name="connsiteX196" fmla="*/ 3091664 w 6334468"/>
                <a:gd name="connsiteY196" fmla="*/ 1342549 h 4464334"/>
                <a:gd name="connsiteX197" fmla="*/ 3056739 w 6334468"/>
                <a:gd name="connsiteY197" fmla="*/ 1323499 h 4464334"/>
                <a:gd name="connsiteX198" fmla="*/ 3021814 w 6334468"/>
                <a:gd name="connsiteY198" fmla="*/ 1283812 h 4464334"/>
                <a:gd name="connsiteX199" fmla="*/ 3005939 w 6334468"/>
                <a:gd name="connsiteY199" fmla="*/ 1250474 h 4464334"/>
                <a:gd name="connsiteX200" fmla="*/ 2980539 w 6334468"/>
                <a:gd name="connsiteY200" fmla="*/ 1199674 h 4464334"/>
                <a:gd name="connsiteX201" fmla="*/ 2969426 w 6334468"/>
                <a:gd name="connsiteY201" fmla="*/ 1163955 h 4464334"/>
                <a:gd name="connsiteX202" fmla="*/ 2974189 w 6334468"/>
                <a:gd name="connsiteY202" fmla="*/ 1142524 h 4464334"/>
                <a:gd name="connsiteX203" fmla="*/ 2948789 w 6334468"/>
                <a:gd name="connsiteY203" fmla="*/ 1123474 h 4464334"/>
                <a:gd name="connsiteX204" fmla="*/ 2917832 w 6334468"/>
                <a:gd name="connsiteY204" fmla="*/ 1098074 h 4464334"/>
                <a:gd name="connsiteX205" fmla="*/ 2878939 w 6334468"/>
                <a:gd name="connsiteY205" fmla="*/ 1078231 h 4464334"/>
                <a:gd name="connsiteX206" fmla="*/ 2824964 w 6334468"/>
                <a:gd name="connsiteY206" fmla="*/ 1031399 h 4464334"/>
                <a:gd name="connsiteX207" fmla="*/ 2786864 w 6334468"/>
                <a:gd name="connsiteY207" fmla="*/ 1015524 h 4464334"/>
                <a:gd name="connsiteX208" fmla="*/ 2748764 w 6334468"/>
                <a:gd name="connsiteY208" fmla="*/ 980599 h 4464334"/>
                <a:gd name="connsiteX209" fmla="*/ 2733683 w 6334468"/>
                <a:gd name="connsiteY209" fmla="*/ 944881 h 4464334"/>
                <a:gd name="connsiteX210" fmla="*/ 2710664 w 6334468"/>
                <a:gd name="connsiteY210" fmla="*/ 916305 h 4464334"/>
                <a:gd name="connsiteX211" fmla="*/ 2679708 w 6334468"/>
                <a:gd name="connsiteY211" fmla="*/ 878206 h 4464334"/>
                <a:gd name="connsiteX212" fmla="*/ 2646370 w 6334468"/>
                <a:gd name="connsiteY212" fmla="*/ 870268 h 4464334"/>
                <a:gd name="connsiteX213" fmla="*/ 2611445 w 6334468"/>
                <a:gd name="connsiteY213" fmla="*/ 828199 h 4464334"/>
                <a:gd name="connsiteX214" fmla="*/ 2564614 w 6334468"/>
                <a:gd name="connsiteY214" fmla="*/ 821055 h 4464334"/>
                <a:gd name="connsiteX215" fmla="*/ 2492382 w 6334468"/>
                <a:gd name="connsiteY215" fmla="*/ 770256 h 4464334"/>
                <a:gd name="connsiteX216" fmla="*/ 2422533 w 6334468"/>
                <a:gd name="connsiteY216" fmla="*/ 713105 h 4464334"/>
                <a:gd name="connsiteX217" fmla="*/ 2378082 w 6334468"/>
                <a:gd name="connsiteY217" fmla="*/ 679767 h 4464334"/>
                <a:gd name="connsiteX218" fmla="*/ 2318552 w 6334468"/>
                <a:gd name="connsiteY218" fmla="*/ 675005 h 4464334"/>
                <a:gd name="connsiteX219" fmla="*/ 2267752 w 6334468"/>
                <a:gd name="connsiteY219" fmla="*/ 617062 h 4464334"/>
                <a:gd name="connsiteX220" fmla="*/ 2267751 w 6334468"/>
                <a:gd name="connsiteY220" fmla="*/ 535306 h 4464334"/>
                <a:gd name="connsiteX221" fmla="*/ 2239970 w 6334468"/>
                <a:gd name="connsiteY221" fmla="*/ 494824 h 4464334"/>
                <a:gd name="connsiteX222" fmla="*/ 2184767 w 6334468"/>
                <a:gd name="connsiteY222" fmla="*/ 490855 h 4464334"/>
                <a:gd name="connsiteX223" fmla="*/ 2118526 w 6334468"/>
                <a:gd name="connsiteY223" fmla="*/ 463868 h 4464334"/>
                <a:gd name="connsiteX224" fmla="*/ 2100271 w 6334468"/>
                <a:gd name="connsiteY224" fmla="*/ 415449 h 4464334"/>
                <a:gd name="connsiteX225" fmla="*/ 2070108 w 6334468"/>
                <a:gd name="connsiteY225" fmla="*/ 374174 h 4464334"/>
                <a:gd name="connsiteX226" fmla="*/ 2055026 w 6334468"/>
                <a:gd name="connsiteY226" fmla="*/ 271780 h 4464334"/>
                <a:gd name="connsiteX227" fmla="*/ 2053797 w 6334468"/>
                <a:gd name="connsiteY227" fmla="*/ 226537 h 4464334"/>
                <a:gd name="connsiteX228" fmla="*/ 2058202 w 6334468"/>
                <a:gd name="connsiteY228" fmla="*/ 162242 h 4464334"/>
                <a:gd name="connsiteX229" fmla="*/ 2066139 w 6334468"/>
                <a:gd name="connsiteY229" fmla="*/ 131286 h 4464334"/>
                <a:gd name="connsiteX230" fmla="*/ 2075664 w 6334468"/>
                <a:gd name="connsiteY230" fmla="*/ 77312 h 4464334"/>
                <a:gd name="connsiteX231" fmla="*/ 2055026 w 6334468"/>
                <a:gd name="connsiteY231" fmla="*/ 46355 h 4464334"/>
                <a:gd name="connsiteX232" fmla="*/ 2010577 w 6334468"/>
                <a:gd name="connsiteY232" fmla="*/ 32862 h 4464334"/>
                <a:gd name="connsiteX233" fmla="*/ 1974064 w 6334468"/>
                <a:gd name="connsiteY233" fmla="*/ 1111 h 4464334"/>
                <a:gd name="connsiteX234" fmla="*/ 1840714 w 6334468"/>
                <a:gd name="connsiteY234" fmla="*/ 7462 h 4464334"/>
                <a:gd name="connsiteX235" fmla="*/ 1497021 w 6334468"/>
                <a:gd name="connsiteY235" fmla="*/ 9843 h 4464334"/>
                <a:gd name="connsiteX236" fmla="*/ 721526 w 6334468"/>
                <a:gd name="connsiteY236" fmla="*/ 11431 h 4464334"/>
                <a:gd name="connsiteX237" fmla="*/ 501657 w 6334468"/>
                <a:gd name="connsiteY237" fmla="*/ 10637 h 4464334"/>
                <a:gd name="connsiteX238" fmla="*/ 300839 w 6334468"/>
                <a:gd name="connsiteY238" fmla="*/ 3493 h 4464334"/>
                <a:gd name="connsiteX239" fmla="*/ 97639 w 6334468"/>
                <a:gd name="connsiteY239" fmla="*/ 8256 h 4464334"/>
                <a:gd name="connsiteX240" fmla="*/ 6358 w 6334468"/>
                <a:gd name="connsiteY240" fmla="*/ 26512 h 4464334"/>
                <a:gd name="connsiteX241" fmla="*/ 6358 w 6334468"/>
                <a:gd name="connsiteY241" fmla="*/ 167005 h 4464334"/>
                <a:gd name="connsiteX242" fmla="*/ 9532 w 6334468"/>
                <a:gd name="connsiteY242"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67445 w 6334468"/>
                <a:gd name="connsiteY145" fmla="*/ 1526699 h 4464334"/>
                <a:gd name="connsiteX146" fmla="*/ 6092398 w 6334468"/>
                <a:gd name="connsiteY146" fmla="*/ 1452880 h 4464334"/>
                <a:gd name="connsiteX147" fmla="*/ 6022189 w 6334468"/>
                <a:gd name="connsiteY147" fmla="*/ 1426686 h 4464334"/>
                <a:gd name="connsiteX148" fmla="*/ 5965039 w 6334468"/>
                <a:gd name="connsiteY148" fmla="*/ 1399699 h 4464334"/>
                <a:gd name="connsiteX149" fmla="*/ 5926939 w 6334468"/>
                <a:gd name="connsiteY149" fmla="*/ 1377474 h 4464334"/>
                <a:gd name="connsiteX150" fmla="*/ 5912651 w 6334468"/>
                <a:gd name="connsiteY150" fmla="*/ 1344930 h 4464334"/>
                <a:gd name="connsiteX151" fmla="*/ 5836451 w 6334468"/>
                <a:gd name="connsiteY151" fmla="*/ 1375093 h 4464334"/>
                <a:gd name="connsiteX152" fmla="*/ 5766167 w 6334468"/>
                <a:gd name="connsiteY152" fmla="*/ 1402874 h 4464334"/>
                <a:gd name="connsiteX153" fmla="*/ 5743583 w 6334468"/>
                <a:gd name="connsiteY153" fmla="*/ 1363980 h 4464334"/>
                <a:gd name="connsiteX154" fmla="*/ 5653889 w 6334468"/>
                <a:gd name="connsiteY154" fmla="*/ 1381443 h 4464334"/>
                <a:gd name="connsiteX155" fmla="*/ 5606623 w 6334468"/>
                <a:gd name="connsiteY155" fmla="*/ 1407636 h 4464334"/>
                <a:gd name="connsiteX156" fmla="*/ 5537567 w 6334468"/>
                <a:gd name="connsiteY156" fmla="*/ 1431449 h 4464334"/>
                <a:gd name="connsiteX157" fmla="*/ 5425289 w 6334468"/>
                <a:gd name="connsiteY157" fmla="*/ 1472724 h 4464334"/>
                <a:gd name="connsiteX158" fmla="*/ 5304639 w 6334468"/>
                <a:gd name="connsiteY158" fmla="*/ 1520349 h 4464334"/>
                <a:gd name="connsiteX159" fmla="*/ 5158947 w 6334468"/>
                <a:gd name="connsiteY159" fmla="*/ 1505268 h 4464334"/>
                <a:gd name="connsiteX160" fmla="*/ 5142714 w 6334468"/>
                <a:gd name="connsiteY160" fmla="*/ 1475899 h 4464334"/>
                <a:gd name="connsiteX161" fmla="*/ 5028414 w 6334468"/>
                <a:gd name="connsiteY161" fmla="*/ 1440974 h 4464334"/>
                <a:gd name="connsiteX162" fmla="*/ 4929557 w 6334468"/>
                <a:gd name="connsiteY162" fmla="*/ 1380651 h 4464334"/>
                <a:gd name="connsiteX163" fmla="*/ 4885104 w 6334468"/>
                <a:gd name="connsiteY163" fmla="*/ 1381443 h 4464334"/>
                <a:gd name="connsiteX164" fmla="*/ 4827957 w 6334468"/>
                <a:gd name="connsiteY164" fmla="*/ 1375888 h 4464334"/>
                <a:gd name="connsiteX165" fmla="*/ 4786682 w 6334468"/>
                <a:gd name="connsiteY165" fmla="*/ 1364776 h 4464334"/>
                <a:gd name="connsiteX166" fmla="*/ 4732704 w 6334468"/>
                <a:gd name="connsiteY166" fmla="*/ 1417162 h 4464334"/>
                <a:gd name="connsiteX167" fmla="*/ 4691864 w 6334468"/>
                <a:gd name="connsiteY167" fmla="*/ 1428274 h 4464334"/>
                <a:gd name="connsiteX168" fmla="*/ 4642217 w 6334468"/>
                <a:gd name="connsiteY168" fmla="*/ 1419543 h 4464334"/>
                <a:gd name="connsiteX169" fmla="*/ 4568039 w 6334468"/>
                <a:gd name="connsiteY169" fmla="*/ 1433037 h 4464334"/>
                <a:gd name="connsiteX170" fmla="*/ 4488664 w 6334468"/>
                <a:gd name="connsiteY170" fmla="*/ 1393349 h 4464334"/>
                <a:gd name="connsiteX171" fmla="*/ 4418814 w 6334468"/>
                <a:gd name="connsiteY171" fmla="*/ 1402874 h 4464334"/>
                <a:gd name="connsiteX172" fmla="*/ 4314039 w 6334468"/>
                <a:gd name="connsiteY172" fmla="*/ 1336199 h 4464334"/>
                <a:gd name="connsiteX173" fmla="*/ 4237839 w 6334468"/>
                <a:gd name="connsiteY173" fmla="*/ 1352074 h 4464334"/>
                <a:gd name="connsiteX174" fmla="*/ 4168348 w 6334468"/>
                <a:gd name="connsiteY174" fmla="*/ 1331436 h 4464334"/>
                <a:gd name="connsiteX175" fmla="*/ 4133064 w 6334468"/>
                <a:gd name="connsiteY175" fmla="*/ 1294924 h 4464334"/>
                <a:gd name="connsiteX176" fmla="*/ 4047339 w 6334468"/>
                <a:gd name="connsiteY176" fmla="*/ 1237774 h 4464334"/>
                <a:gd name="connsiteX177" fmla="*/ 3990189 w 6334468"/>
                <a:gd name="connsiteY177" fmla="*/ 1171099 h 4464334"/>
                <a:gd name="connsiteX178" fmla="*/ 3840964 w 6334468"/>
                <a:gd name="connsiteY178" fmla="*/ 1215549 h 4464334"/>
                <a:gd name="connsiteX179" fmla="*/ 3734961 w 6334468"/>
                <a:gd name="connsiteY179" fmla="*/ 1193324 h 4464334"/>
                <a:gd name="connsiteX180" fmla="*/ 3691739 w 6334468"/>
                <a:gd name="connsiteY180" fmla="*/ 1190149 h 4464334"/>
                <a:gd name="connsiteX181" fmla="*/ 3615539 w 6334468"/>
                <a:gd name="connsiteY181" fmla="*/ 1183799 h 4464334"/>
                <a:gd name="connsiteX182" fmla="*/ 3580179 w 6334468"/>
                <a:gd name="connsiteY182" fmla="*/ 1176655 h 4464334"/>
                <a:gd name="connsiteX183" fmla="*/ 3536164 w 6334468"/>
                <a:gd name="connsiteY183" fmla="*/ 1206024 h 4464334"/>
                <a:gd name="connsiteX184" fmla="*/ 3496835 w 6334468"/>
                <a:gd name="connsiteY184" fmla="*/ 1229043 h 4464334"/>
                <a:gd name="connsiteX185" fmla="*/ 3450439 w 6334468"/>
                <a:gd name="connsiteY185" fmla="*/ 1333024 h 4464334"/>
                <a:gd name="connsiteX186" fmla="*/ 3475404 w 6334468"/>
                <a:gd name="connsiteY186" fmla="*/ 1388587 h 4464334"/>
                <a:gd name="connsiteX187" fmla="*/ 3485726 w 6334468"/>
                <a:gd name="connsiteY187" fmla="*/ 1440182 h 4464334"/>
                <a:gd name="connsiteX188" fmla="*/ 3428214 w 6334468"/>
                <a:gd name="connsiteY188" fmla="*/ 1434624 h 4464334"/>
                <a:gd name="connsiteX189" fmla="*/ 3370629 w 6334468"/>
                <a:gd name="connsiteY189" fmla="*/ 1462405 h 4464334"/>
                <a:gd name="connsiteX190" fmla="*/ 3320264 w 6334468"/>
                <a:gd name="connsiteY190" fmla="*/ 1491774 h 4464334"/>
                <a:gd name="connsiteX191" fmla="*/ 3280142 w 6334468"/>
                <a:gd name="connsiteY191" fmla="*/ 1488599 h 4464334"/>
                <a:gd name="connsiteX192" fmla="*/ 3244064 w 6334468"/>
                <a:gd name="connsiteY192" fmla="*/ 1450499 h 4464334"/>
                <a:gd name="connsiteX193" fmla="*/ 3190882 w 6334468"/>
                <a:gd name="connsiteY193" fmla="*/ 1420337 h 4464334"/>
                <a:gd name="connsiteX194" fmla="*/ 3146432 w 6334468"/>
                <a:gd name="connsiteY194" fmla="*/ 1386999 h 4464334"/>
                <a:gd name="connsiteX195" fmla="*/ 3113889 w 6334468"/>
                <a:gd name="connsiteY195" fmla="*/ 1367949 h 4464334"/>
                <a:gd name="connsiteX196" fmla="*/ 3091664 w 6334468"/>
                <a:gd name="connsiteY196" fmla="*/ 1342549 h 4464334"/>
                <a:gd name="connsiteX197" fmla="*/ 3056739 w 6334468"/>
                <a:gd name="connsiteY197" fmla="*/ 1323499 h 4464334"/>
                <a:gd name="connsiteX198" fmla="*/ 3021814 w 6334468"/>
                <a:gd name="connsiteY198" fmla="*/ 1283812 h 4464334"/>
                <a:gd name="connsiteX199" fmla="*/ 3005939 w 6334468"/>
                <a:gd name="connsiteY199" fmla="*/ 1250474 h 4464334"/>
                <a:gd name="connsiteX200" fmla="*/ 2980539 w 6334468"/>
                <a:gd name="connsiteY200" fmla="*/ 1199674 h 4464334"/>
                <a:gd name="connsiteX201" fmla="*/ 2969426 w 6334468"/>
                <a:gd name="connsiteY201" fmla="*/ 1163955 h 4464334"/>
                <a:gd name="connsiteX202" fmla="*/ 2974189 w 6334468"/>
                <a:gd name="connsiteY202" fmla="*/ 1142524 h 4464334"/>
                <a:gd name="connsiteX203" fmla="*/ 2948789 w 6334468"/>
                <a:gd name="connsiteY203" fmla="*/ 1123474 h 4464334"/>
                <a:gd name="connsiteX204" fmla="*/ 2917832 w 6334468"/>
                <a:gd name="connsiteY204" fmla="*/ 1098074 h 4464334"/>
                <a:gd name="connsiteX205" fmla="*/ 2878939 w 6334468"/>
                <a:gd name="connsiteY205" fmla="*/ 1078231 h 4464334"/>
                <a:gd name="connsiteX206" fmla="*/ 2824964 w 6334468"/>
                <a:gd name="connsiteY206" fmla="*/ 1031399 h 4464334"/>
                <a:gd name="connsiteX207" fmla="*/ 2786864 w 6334468"/>
                <a:gd name="connsiteY207" fmla="*/ 1015524 h 4464334"/>
                <a:gd name="connsiteX208" fmla="*/ 2748764 w 6334468"/>
                <a:gd name="connsiteY208" fmla="*/ 980599 h 4464334"/>
                <a:gd name="connsiteX209" fmla="*/ 2733683 w 6334468"/>
                <a:gd name="connsiteY209" fmla="*/ 944881 h 4464334"/>
                <a:gd name="connsiteX210" fmla="*/ 2710664 w 6334468"/>
                <a:gd name="connsiteY210" fmla="*/ 916305 h 4464334"/>
                <a:gd name="connsiteX211" fmla="*/ 2679708 w 6334468"/>
                <a:gd name="connsiteY211" fmla="*/ 878206 h 4464334"/>
                <a:gd name="connsiteX212" fmla="*/ 2646370 w 6334468"/>
                <a:gd name="connsiteY212" fmla="*/ 870268 h 4464334"/>
                <a:gd name="connsiteX213" fmla="*/ 2611445 w 6334468"/>
                <a:gd name="connsiteY213" fmla="*/ 828199 h 4464334"/>
                <a:gd name="connsiteX214" fmla="*/ 2564614 w 6334468"/>
                <a:gd name="connsiteY214" fmla="*/ 821055 h 4464334"/>
                <a:gd name="connsiteX215" fmla="*/ 2492382 w 6334468"/>
                <a:gd name="connsiteY215" fmla="*/ 770256 h 4464334"/>
                <a:gd name="connsiteX216" fmla="*/ 2422533 w 6334468"/>
                <a:gd name="connsiteY216" fmla="*/ 713105 h 4464334"/>
                <a:gd name="connsiteX217" fmla="*/ 2378082 w 6334468"/>
                <a:gd name="connsiteY217" fmla="*/ 679767 h 4464334"/>
                <a:gd name="connsiteX218" fmla="*/ 2318552 w 6334468"/>
                <a:gd name="connsiteY218" fmla="*/ 675005 h 4464334"/>
                <a:gd name="connsiteX219" fmla="*/ 2267752 w 6334468"/>
                <a:gd name="connsiteY219" fmla="*/ 617062 h 4464334"/>
                <a:gd name="connsiteX220" fmla="*/ 2267751 w 6334468"/>
                <a:gd name="connsiteY220" fmla="*/ 535306 h 4464334"/>
                <a:gd name="connsiteX221" fmla="*/ 2239970 w 6334468"/>
                <a:gd name="connsiteY221" fmla="*/ 494824 h 4464334"/>
                <a:gd name="connsiteX222" fmla="*/ 2184767 w 6334468"/>
                <a:gd name="connsiteY222" fmla="*/ 490855 h 4464334"/>
                <a:gd name="connsiteX223" fmla="*/ 2118526 w 6334468"/>
                <a:gd name="connsiteY223" fmla="*/ 463868 h 4464334"/>
                <a:gd name="connsiteX224" fmla="*/ 2100271 w 6334468"/>
                <a:gd name="connsiteY224" fmla="*/ 415449 h 4464334"/>
                <a:gd name="connsiteX225" fmla="*/ 2070108 w 6334468"/>
                <a:gd name="connsiteY225" fmla="*/ 374174 h 4464334"/>
                <a:gd name="connsiteX226" fmla="*/ 2055026 w 6334468"/>
                <a:gd name="connsiteY226" fmla="*/ 271780 h 4464334"/>
                <a:gd name="connsiteX227" fmla="*/ 2053797 w 6334468"/>
                <a:gd name="connsiteY227" fmla="*/ 226537 h 4464334"/>
                <a:gd name="connsiteX228" fmla="*/ 2058202 w 6334468"/>
                <a:gd name="connsiteY228" fmla="*/ 162242 h 4464334"/>
                <a:gd name="connsiteX229" fmla="*/ 2066139 w 6334468"/>
                <a:gd name="connsiteY229" fmla="*/ 131286 h 4464334"/>
                <a:gd name="connsiteX230" fmla="*/ 2075664 w 6334468"/>
                <a:gd name="connsiteY230" fmla="*/ 77312 h 4464334"/>
                <a:gd name="connsiteX231" fmla="*/ 2055026 w 6334468"/>
                <a:gd name="connsiteY231" fmla="*/ 46355 h 4464334"/>
                <a:gd name="connsiteX232" fmla="*/ 2010577 w 6334468"/>
                <a:gd name="connsiteY232" fmla="*/ 32862 h 4464334"/>
                <a:gd name="connsiteX233" fmla="*/ 1974064 w 6334468"/>
                <a:gd name="connsiteY233" fmla="*/ 1111 h 4464334"/>
                <a:gd name="connsiteX234" fmla="*/ 1840714 w 6334468"/>
                <a:gd name="connsiteY234" fmla="*/ 7462 h 4464334"/>
                <a:gd name="connsiteX235" fmla="*/ 1497021 w 6334468"/>
                <a:gd name="connsiteY235" fmla="*/ 9843 h 4464334"/>
                <a:gd name="connsiteX236" fmla="*/ 721526 w 6334468"/>
                <a:gd name="connsiteY236" fmla="*/ 11431 h 4464334"/>
                <a:gd name="connsiteX237" fmla="*/ 501657 w 6334468"/>
                <a:gd name="connsiteY237" fmla="*/ 10637 h 4464334"/>
                <a:gd name="connsiteX238" fmla="*/ 300839 w 6334468"/>
                <a:gd name="connsiteY238" fmla="*/ 3493 h 4464334"/>
                <a:gd name="connsiteX239" fmla="*/ 97639 w 6334468"/>
                <a:gd name="connsiteY239" fmla="*/ 8256 h 4464334"/>
                <a:gd name="connsiteX240" fmla="*/ 6358 w 6334468"/>
                <a:gd name="connsiteY240" fmla="*/ 26512 h 4464334"/>
                <a:gd name="connsiteX241" fmla="*/ 6358 w 6334468"/>
                <a:gd name="connsiteY241" fmla="*/ 167005 h 4464334"/>
                <a:gd name="connsiteX242" fmla="*/ 9532 w 6334468"/>
                <a:gd name="connsiteY242"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67445 w 6334468"/>
                <a:gd name="connsiteY145" fmla="*/ 1526699 h 4464334"/>
                <a:gd name="connsiteX146" fmla="*/ 6092398 w 6334468"/>
                <a:gd name="connsiteY146" fmla="*/ 1452880 h 4464334"/>
                <a:gd name="connsiteX147" fmla="*/ 6022189 w 6334468"/>
                <a:gd name="connsiteY147" fmla="*/ 1426686 h 4464334"/>
                <a:gd name="connsiteX148" fmla="*/ 5965039 w 6334468"/>
                <a:gd name="connsiteY148" fmla="*/ 1399699 h 4464334"/>
                <a:gd name="connsiteX149" fmla="*/ 5926939 w 6334468"/>
                <a:gd name="connsiteY149" fmla="*/ 1377474 h 4464334"/>
                <a:gd name="connsiteX150" fmla="*/ 5912651 w 6334468"/>
                <a:gd name="connsiteY150" fmla="*/ 1344930 h 4464334"/>
                <a:gd name="connsiteX151" fmla="*/ 5836451 w 6334468"/>
                <a:gd name="connsiteY151" fmla="*/ 1375093 h 4464334"/>
                <a:gd name="connsiteX152" fmla="*/ 5766167 w 6334468"/>
                <a:gd name="connsiteY152" fmla="*/ 1402874 h 4464334"/>
                <a:gd name="connsiteX153" fmla="*/ 5743583 w 6334468"/>
                <a:gd name="connsiteY153" fmla="*/ 1363980 h 4464334"/>
                <a:gd name="connsiteX154" fmla="*/ 5653889 w 6334468"/>
                <a:gd name="connsiteY154" fmla="*/ 1381443 h 4464334"/>
                <a:gd name="connsiteX155" fmla="*/ 5606623 w 6334468"/>
                <a:gd name="connsiteY155" fmla="*/ 1407636 h 4464334"/>
                <a:gd name="connsiteX156" fmla="*/ 5537567 w 6334468"/>
                <a:gd name="connsiteY156" fmla="*/ 1431449 h 4464334"/>
                <a:gd name="connsiteX157" fmla="*/ 5425289 w 6334468"/>
                <a:gd name="connsiteY157" fmla="*/ 1472724 h 4464334"/>
                <a:gd name="connsiteX158" fmla="*/ 5304639 w 6334468"/>
                <a:gd name="connsiteY158" fmla="*/ 1520349 h 4464334"/>
                <a:gd name="connsiteX159" fmla="*/ 5158947 w 6334468"/>
                <a:gd name="connsiteY159" fmla="*/ 1505268 h 4464334"/>
                <a:gd name="connsiteX160" fmla="*/ 5142714 w 6334468"/>
                <a:gd name="connsiteY160" fmla="*/ 1475899 h 4464334"/>
                <a:gd name="connsiteX161" fmla="*/ 5028414 w 6334468"/>
                <a:gd name="connsiteY161" fmla="*/ 1440974 h 4464334"/>
                <a:gd name="connsiteX162" fmla="*/ 4929557 w 6334468"/>
                <a:gd name="connsiteY162" fmla="*/ 1380651 h 4464334"/>
                <a:gd name="connsiteX163" fmla="*/ 4885104 w 6334468"/>
                <a:gd name="connsiteY163" fmla="*/ 1381443 h 4464334"/>
                <a:gd name="connsiteX164" fmla="*/ 4827957 w 6334468"/>
                <a:gd name="connsiteY164" fmla="*/ 1375888 h 4464334"/>
                <a:gd name="connsiteX165" fmla="*/ 4786682 w 6334468"/>
                <a:gd name="connsiteY165" fmla="*/ 1364776 h 4464334"/>
                <a:gd name="connsiteX166" fmla="*/ 4732704 w 6334468"/>
                <a:gd name="connsiteY166" fmla="*/ 1417162 h 4464334"/>
                <a:gd name="connsiteX167" fmla="*/ 4691864 w 6334468"/>
                <a:gd name="connsiteY167" fmla="*/ 1428274 h 4464334"/>
                <a:gd name="connsiteX168" fmla="*/ 4642217 w 6334468"/>
                <a:gd name="connsiteY168" fmla="*/ 1419543 h 4464334"/>
                <a:gd name="connsiteX169" fmla="*/ 4568039 w 6334468"/>
                <a:gd name="connsiteY169" fmla="*/ 1433037 h 4464334"/>
                <a:gd name="connsiteX170" fmla="*/ 4488664 w 6334468"/>
                <a:gd name="connsiteY170" fmla="*/ 1393349 h 4464334"/>
                <a:gd name="connsiteX171" fmla="*/ 4418814 w 6334468"/>
                <a:gd name="connsiteY171" fmla="*/ 1402874 h 4464334"/>
                <a:gd name="connsiteX172" fmla="*/ 4314039 w 6334468"/>
                <a:gd name="connsiteY172" fmla="*/ 1336199 h 4464334"/>
                <a:gd name="connsiteX173" fmla="*/ 4237839 w 6334468"/>
                <a:gd name="connsiteY173" fmla="*/ 1352074 h 4464334"/>
                <a:gd name="connsiteX174" fmla="*/ 4168348 w 6334468"/>
                <a:gd name="connsiteY174" fmla="*/ 1331436 h 4464334"/>
                <a:gd name="connsiteX175" fmla="*/ 4133064 w 6334468"/>
                <a:gd name="connsiteY175" fmla="*/ 1294924 h 4464334"/>
                <a:gd name="connsiteX176" fmla="*/ 4047339 w 6334468"/>
                <a:gd name="connsiteY176" fmla="*/ 1237774 h 4464334"/>
                <a:gd name="connsiteX177" fmla="*/ 3990189 w 6334468"/>
                <a:gd name="connsiteY177" fmla="*/ 1171099 h 4464334"/>
                <a:gd name="connsiteX178" fmla="*/ 3840964 w 6334468"/>
                <a:gd name="connsiteY178" fmla="*/ 1215549 h 4464334"/>
                <a:gd name="connsiteX179" fmla="*/ 3734961 w 6334468"/>
                <a:gd name="connsiteY179" fmla="*/ 1193324 h 4464334"/>
                <a:gd name="connsiteX180" fmla="*/ 3691739 w 6334468"/>
                <a:gd name="connsiteY180" fmla="*/ 1190149 h 4464334"/>
                <a:gd name="connsiteX181" fmla="*/ 3615539 w 6334468"/>
                <a:gd name="connsiteY181" fmla="*/ 1183799 h 4464334"/>
                <a:gd name="connsiteX182" fmla="*/ 3580179 w 6334468"/>
                <a:gd name="connsiteY182" fmla="*/ 1176655 h 4464334"/>
                <a:gd name="connsiteX183" fmla="*/ 3536164 w 6334468"/>
                <a:gd name="connsiteY183" fmla="*/ 1206024 h 4464334"/>
                <a:gd name="connsiteX184" fmla="*/ 3496835 w 6334468"/>
                <a:gd name="connsiteY184" fmla="*/ 1229043 h 4464334"/>
                <a:gd name="connsiteX185" fmla="*/ 3450439 w 6334468"/>
                <a:gd name="connsiteY185" fmla="*/ 1333024 h 4464334"/>
                <a:gd name="connsiteX186" fmla="*/ 3475404 w 6334468"/>
                <a:gd name="connsiteY186" fmla="*/ 1388587 h 4464334"/>
                <a:gd name="connsiteX187" fmla="*/ 3485726 w 6334468"/>
                <a:gd name="connsiteY187" fmla="*/ 1440182 h 4464334"/>
                <a:gd name="connsiteX188" fmla="*/ 3428214 w 6334468"/>
                <a:gd name="connsiteY188" fmla="*/ 1434624 h 4464334"/>
                <a:gd name="connsiteX189" fmla="*/ 3370629 w 6334468"/>
                <a:gd name="connsiteY189" fmla="*/ 1462405 h 4464334"/>
                <a:gd name="connsiteX190" fmla="*/ 3320264 w 6334468"/>
                <a:gd name="connsiteY190" fmla="*/ 1491774 h 4464334"/>
                <a:gd name="connsiteX191" fmla="*/ 3280142 w 6334468"/>
                <a:gd name="connsiteY191" fmla="*/ 1488599 h 4464334"/>
                <a:gd name="connsiteX192" fmla="*/ 3244064 w 6334468"/>
                <a:gd name="connsiteY192" fmla="*/ 1450499 h 4464334"/>
                <a:gd name="connsiteX193" fmla="*/ 3190882 w 6334468"/>
                <a:gd name="connsiteY193" fmla="*/ 1420337 h 4464334"/>
                <a:gd name="connsiteX194" fmla="*/ 3146432 w 6334468"/>
                <a:gd name="connsiteY194" fmla="*/ 1386999 h 4464334"/>
                <a:gd name="connsiteX195" fmla="*/ 3113889 w 6334468"/>
                <a:gd name="connsiteY195" fmla="*/ 1367949 h 4464334"/>
                <a:gd name="connsiteX196" fmla="*/ 3091664 w 6334468"/>
                <a:gd name="connsiteY196" fmla="*/ 1342549 h 4464334"/>
                <a:gd name="connsiteX197" fmla="*/ 3056739 w 6334468"/>
                <a:gd name="connsiteY197" fmla="*/ 1323499 h 4464334"/>
                <a:gd name="connsiteX198" fmla="*/ 3021814 w 6334468"/>
                <a:gd name="connsiteY198" fmla="*/ 1283812 h 4464334"/>
                <a:gd name="connsiteX199" fmla="*/ 3005939 w 6334468"/>
                <a:gd name="connsiteY199" fmla="*/ 1250474 h 4464334"/>
                <a:gd name="connsiteX200" fmla="*/ 2980539 w 6334468"/>
                <a:gd name="connsiteY200" fmla="*/ 1199674 h 4464334"/>
                <a:gd name="connsiteX201" fmla="*/ 2969426 w 6334468"/>
                <a:gd name="connsiteY201" fmla="*/ 1163955 h 4464334"/>
                <a:gd name="connsiteX202" fmla="*/ 2974189 w 6334468"/>
                <a:gd name="connsiteY202" fmla="*/ 1142524 h 4464334"/>
                <a:gd name="connsiteX203" fmla="*/ 2948789 w 6334468"/>
                <a:gd name="connsiteY203" fmla="*/ 1123474 h 4464334"/>
                <a:gd name="connsiteX204" fmla="*/ 2917832 w 6334468"/>
                <a:gd name="connsiteY204" fmla="*/ 1098074 h 4464334"/>
                <a:gd name="connsiteX205" fmla="*/ 2878939 w 6334468"/>
                <a:gd name="connsiteY205" fmla="*/ 1078231 h 4464334"/>
                <a:gd name="connsiteX206" fmla="*/ 2824964 w 6334468"/>
                <a:gd name="connsiteY206" fmla="*/ 1031399 h 4464334"/>
                <a:gd name="connsiteX207" fmla="*/ 2786864 w 6334468"/>
                <a:gd name="connsiteY207" fmla="*/ 1015524 h 4464334"/>
                <a:gd name="connsiteX208" fmla="*/ 2748764 w 6334468"/>
                <a:gd name="connsiteY208" fmla="*/ 980599 h 4464334"/>
                <a:gd name="connsiteX209" fmla="*/ 2733683 w 6334468"/>
                <a:gd name="connsiteY209" fmla="*/ 944881 h 4464334"/>
                <a:gd name="connsiteX210" fmla="*/ 2710664 w 6334468"/>
                <a:gd name="connsiteY210" fmla="*/ 916305 h 4464334"/>
                <a:gd name="connsiteX211" fmla="*/ 2679708 w 6334468"/>
                <a:gd name="connsiteY211" fmla="*/ 878206 h 4464334"/>
                <a:gd name="connsiteX212" fmla="*/ 2646370 w 6334468"/>
                <a:gd name="connsiteY212" fmla="*/ 870268 h 4464334"/>
                <a:gd name="connsiteX213" fmla="*/ 2611445 w 6334468"/>
                <a:gd name="connsiteY213" fmla="*/ 828199 h 4464334"/>
                <a:gd name="connsiteX214" fmla="*/ 2564614 w 6334468"/>
                <a:gd name="connsiteY214" fmla="*/ 821055 h 4464334"/>
                <a:gd name="connsiteX215" fmla="*/ 2492382 w 6334468"/>
                <a:gd name="connsiteY215" fmla="*/ 770256 h 4464334"/>
                <a:gd name="connsiteX216" fmla="*/ 2422533 w 6334468"/>
                <a:gd name="connsiteY216" fmla="*/ 713105 h 4464334"/>
                <a:gd name="connsiteX217" fmla="*/ 2378082 w 6334468"/>
                <a:gd name="connsiteY217" fmla="*/ 679767 h 4464334"/>
                <a:gd name="connsiteX218" fmla="*/ 2318552 w 6334468"/>
                <a:gd name="connsiteY218" fmla="*/ 675005 h 4464334"/>
                <a:gd name="connsiteX219" fmla="*/ 2267752 w 6334468"/>
                <a:gd name="connsiteY219" fmla="*/ 617062 h 4464334"/>
                <a:gd name="connsiteX220" fmla="*/ 2267751 w 6334468"/>
                <a:gd name="connsiteY220" fmla="*/ 535306 h 4464334"/>
                <a:gd name="connsiteX221" fmla="*/ 2239970 w 6334468"/>
                <a:gd name="connsiteY221" fmla="*/ 494824 h 4464334"/>
                <a:gd name="connsiteX222" fmla="*/ 2184767 w 6334468"/>
                <a:gd name="connsiteY222" fmla="*/ 490855 h 4464334"/>
                <a:gd name="connsiteX223" fmla="*/ 2118526 w 6334468"/>
                <a:gd name="connsiteY223" fmla="*/ 463868 h 4464334"/>
                <a:gd name="connsiteX224" fmla="*/ 2100271 w 6334468"/>
                <a:gd name="connsiteY224" fmla="*/ 415449 h 4464334"/>
                <a:gd name="connsiteX225" fmla="*/ 2070108 w 6334468"/>
                <a:gd name="connsiteY225" fmla="*/ 374174 h 4464334"/>
                <a:gd name="connsiteX226" fmla="*/ 2055026 w 6334468"/>
                <a:gd name="connsiteY226" fmla="*/ 271780 h 4464334"/>
                <a:gd name="connsiteX227" fmla="*/ 2053797 w 6334468"/>
                <a:gd name="connsiteY227" fmla="*/ 226537 h 4464334"/>
                <a:gd name="connsiteX228" fmla="*/ 2058202 w 6334468"/>
                <a:gd name="connsiteY228" fmla="*/ 162242 h 4464334"/>
                <a:gd name="connsiteX229" fmla="*/ 2066139 w 6334468"/>
                <a:gd name="connsiteY229" fmla="*/ 131286 h 4464334"/>
                <a:gd name="connsiteX230" fmla="*/ 2075664 w 6334468"/>
                <a:gd name="connsiteY230" fmla="*/ 77312 h 4464334"/>
                <a:gd name="connsiteX231" fmla="*/ 2055026 w 6334468"/>
                <a:gd name="connsiteY231" fmla="*/ 46355 h 4464334"/>
                <a:gd name="connsiteX232" fmla="*/ 2010577 w 6334468"/>
                <a:gd name="connsiteY232" fmla="*/ 32862 h 4464334"/>
                <a:gd name="connsiteX233" fmla="*/ 1974064 w 6334468"/>
                <a:gd name="connsiteY233" fmla="*/ 1111 h 4464334"/>
                <a:gd name="connsiteX234" fmla="*/ 1840714 w 6334468"/>
                <a:gd name="connsiteY234" fmla="*/ 7462 h 4464334"/>
                <a:gd name="connsiteX235" fmla="*/ 1497021 w 6334468"/>
                <a:gd name="connsiteY235" fmla="*/ 9843 h 4464334"/>
                <a:gd name="connsiteX236" fmla="*/ 721526 w 6334468"/>
                <a:gd name="connsiteY236" fmla="*/ 11431 h 4464334"/>
                <a:gd name="connsiteX237" fmla="*/ 501657 w 6334468"/>
                <a:gd name="connsiteY237" fmla="*/ 10637 h 4464334"/>
                <a:gd name="connsiteX238" fmla="*/ 300839 w 6334468"/>
                <a:gd name="connsiteY238" fmla="*/ 3493 h 4464334"/>
                <a:gd name="connsiteX239" fmla="*/ 97639 w 6334468"/>
                <a:gd name="connsiteY239" fmla="*/ 8256 h 4464334"/>
                <a:gd name="connsiteX240" fmla="*/ 6358 w 6334468"/>
                <a:gd name="connsiteY240" fmla="*/ 26512 h 4464334"/>
                <a:gd name="connsiteX241" fmla="*/ 6358 w 6334468"/>
                <a:gd name="connsiteY241" fmla="*/ 167005 h 4464334"/>
                <a:gd name="connsiteX242" fmla="*/ 9532 w 6334468"/>
                <a:gd name="connsiteY242"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67445 w 6334468"/>
                <a:gd name="connsiteY145" fmla="*/ 1526699 h 4464334"/>
                <a:gd name="connsiteX146" fmla="*/ 6142404 w 6334468"/>
                <a:gd name="connsiteY146" fmla="*/ 1488599 h 4464334"/>
                <a:gd name="connsiteX147" fmla="*/ 6092398 w 6334468"/>
                <a:gd name="connsiteY147" fmla="*/ 1452880 h 4464334"/>
                <a:gd name="connsiteX148" fmla="*/ 6022189 w 6334468"/>
                <a:gd name="connsiteY148" fmla="*/ 1426686 h 4464334"/>
                <a:gd name="connsiteX149" fmla="*/ 5965039 w 6334468"/>
                <a:gd name="connsiteY149" fmla="*/ 1399699 h 4464334"/>
                <a:gd name="connsiteX150" fmla="*/ 5926939 w 6334468"/>
                <a:gd name="connsiteY150" fmla="*/ 1377474 h 4464334"/>
                <a:gd name="connsiteX151" fmla="*/ 5912651 w 6334468"/>
                <a:gd name="connsiteY151" fmla="*/ 1344930 h 4464334"/>
                <a:gd name="connsiteX152" fmla="*/ 5836451 w 6334468"/>
                <a:gd name="connsiteY152" fmla="*/ 1375093 h 4464334"/>
                <a:gd name="connsiteX153" fmla="*/ 5766167 w 6334468"/>
                <a:gd name="connsiteY153" fmla="*/ 1402874 h 4464334"/>
                <a:gd name="connsiteX154" fmla="*/ 5743583 w 6334468"/>
                <a:gd name="connsiteY154" fmla="*/ 1363980 h 4464334"/>
                <a:gd name="connsiteX155" fmla="*/ 5653889 w 6334468"/>
                <a:gd name="connsiteY155" fmla="*/ 1381443 h 4464334"/>
                <a:gd name="connsiteX156" fmla="*/ 5606623 w 6334468"/>
                <a:gd name="connsiteY156" fmla="*/ 1407636 h 4464334"/>
                <a:gd name="connsiteX157" fmla="*/ 5537567 w 6334468"/>
                <a:gd name="connsiteY157" fmla="*/ 1431449 h 4464334"/>
                <a:gd name="connsiteX158" fmla="*/ 5425289 w 6334468"/>
                <a:gd name="connsiteY158" fmla="*/ 1472724 h 4464334"/>
                <a:gd name="connsiteX159" fmla="*/ 5304639 w 6334468"/>
                <a:gd name="connsiteY159" fmla="*/ 1520349 h 4464334"/>
                <a:gd name="connsiteX160" fmla="*/ 5158947 w 6334468"/>
                <a:gd name="connsiteY160" fmla="*/ 1505268 h 4464334"/>
                <a:gd name="connsiteX161" fmla="*/ 5142714 w 6334468"/>
                <a:gd name="connsiteY161" fmla="*/ 1475899 h 4464334"/>
                <a:gd name="connsiteX162" fmla="*/ 5028414 w 6334468"/>
                <a:gd name="connsiteY162" fmla="*/ 1440974 h 4464334"/>
                <a:gd name="connsiteX163" fmla="*/ 4929557 w 6334468"/>
                <a:gd name="connsiteY163" fmla="*/ 1380651 h 4464334"/>
                <a:gd name="connsiteX164" fmla="*/ 4885104 w 6334468"/>
                <a:gd name="connsiteY164" fmla="*/ 1381443 h 4464334"/>
                <a:gd name="connsiteX165" fmla="*/ 4827957 w 6334468"/>
                <a:gd name="connsiteY165" fmla="*/ 1375888 h 4464334"/>
                <a:gd name="connsiteX166" fmla="*/ 4786682 w 6334468"/>
                <a:gd name="connsiteY166" fmla="*/ 1364776 h 4464334"/>
                <a:gd name="connsiteX167" fmla="*/ 4732704 w 6334468"/>
                <a:gd name="connsiteY167" fmla="*/ 1417162 h 4464334"/>
                <a:gd name="connsiteX168" fmla="*/ 4691864 w 6334468"/>
                <a:gd name="connsiteY168" fmla="*/ 1428274 h 4464334"/>
                <a:gd name="connsiteX169" fmla="*/ 4642217 w 6334468"/>
                <a:gd name="connsiteY169" fmla="*/ 1419543 h 4464334"/>
                <a:gd name="connsiteX170" fmla="*/ 4568039 w 6334468"/>
                <a:gd name="connsiteY170" fmla="*/ 1433037 h 4464334"/>
                <a:gd name="connsiteX171" fmla="*/ 4488664 w 6334468"/>
                <a:gd name="connsiteY171" fmla="*/ 1393349 h 4464334"/>
                <a:gd name="connsiteX172" fmla="*/ 4418814 w 6334468"/>
                <a:gd name="connsiteY172" fmla="*/ 1402874 h 4464334"/>
                <a:gd name="connsiteX173" fmla="*/ 4314039 w 6334468"/>
                <a:gd name="connsiteY173" fmla="*/ 1336199 h 4464334"/>
                <a:gd name="connsiteX174" fmla="*/ 4237839 w 6334468"/>
                <a:gd name="connsiteY174" fmla="*/ 1352074 h 4464334"/>
                <a:gd name="connsiteX175" fmla="*/ 4168348 w 6334468"/>
                <a:gd name="connsiteY175" fmla="*/ 1331436 h 4464334"/>
                <a:gd name="connsiteX176" fmla="*/ 4133064 w 6334468"/>
                <a:gd name="connsiteY176" fmla="*/ 1294924 h 4464334"/>
                <a:gd name="connsiteX177" fmla="*/ 4047339 w 6334468"/>
                <a:gd name="connsiteY177" fmla="*/ 1237774 h 4464334"/>
                <a:gd name="connsiteX178" fmla="*/ 3990189 w 6334468"/>
                <a:gd name="connsiteY178" fmla="*/ 1171099 h 4464334"/>
                <a:gd name="connsiteX179" fmla="*/ 3840964 w 6334468"/>
                <a:gd name="connsiteY179" fmla="*/ 1215549 h 4464334"/>
                <a:gd name="connsiteX180" fmla="*/ 3734961 w 6334468"/>
                <a:gd name="connsiteY180" fmla="*/ 1193324 h 4464334"/>
                <a:gd name="connsiteX181" fmla="*/ 3691739 w 6334468"/>
                <a:gd name="connsiteY181" fmla="*/ 1190149 h 4464334"/>
                <a:gd name="connsiteX182" fmla="*/ 3615539 w 6334468"/>
                <a:gd name="connsiteY182" fmla="*/ 1183799 h 4464334"/>
                <a:gd name="connsiteX183" fmla="*/ 3580179 w 6334468"/>
                <a:gd name="connsiteY183" fmla="*/ 1176655 h 4464334"/>
                <a:gd name="connsiteX184" fmla="*/ 3536164 w 6334468"/>
                <a:gd name="connsiteY184" fmla="*/ 1206024 h 4464334"/>
                <a:gd name="connsiteX185" fmla="*/ 3496835 w 6334468"/>
                <a:gd name="connsiteY185" fmla="*/ 1229043 h 4464334"/>
                <a:gd name="connsiteX186" fmla="*/ 3450439 w 6334468"/>
                <a:gd name="connsiteY186" fmla="*/ 1333024 h 4464334"/>
                <a:gd name="connsiteX187" fmla="*/ 3475404 w 6334468"/>
                <a:gd name="connsiteY187" fmla="*/ 1388587 h 4464334"/>
                <a:gd name="connsiteX188" fmla="*/ 3485726 w 6334468"/>
                <a:gd name="connsiteY188" fmla="*/ 1440182 h 4464334"/>
                <a:gd name="connsiteX189" fmla="*/ 3428214 w 6334468"/>
                <a:gd name="connsiteY189" fmla="*/ 1434624 h 4464334"/>
                <a:gd name="connsiteX190" fmla="*/ 3370629 w 6334468"/>
                <a:gd name="connsiteY190" fmla="*/ 1462405 h 4464334"/>
                <a:gd name="connsiteX191" fmla="*/ 3320264 w 6334468"/>
                <a:gd name="connsiteY191" fmla="*/ 1491774 h 4464334"/>
                <a:gd name="connsiteX192" fmla="*/ 3280142 w 6334468"/>
                <a:gd name="connsiteY192" fmla="*/ 1488599 h 4464334"/>
                <a:gd name="connsiteX193" fmla="*/ 3244064 w 6334468"/>
                <a:gd name="connsiteY193" fmla="*/ 1450499 h 4464334"/>
                <a:gd name="connsiteX194" fmla="*/ 3190882 w 6334468"/>
                <a:gd name="connsiteY194" fmla="*/ 1420337 h 4464334"/>
                <a:gd name="connsiteX195" fmla="*/ 3146432 w 6334468"/>
                <a:gd name="connsiteY195" fmla="*/ 1386999 h 4464334"/>
                <a:gd name="connsiteX196" fmla="*/ 3113889 w 6334468"/>
                <a:gd name="connsiteY196" fmla="*/ 1367949 h 4464334"/>
                <a:gd name="connsiteX197" fmla="*/ 3091664 w 6334468"/>
                <a:gd name="connsiteY197" fmla="*/ 1342549 h 4464334"/>
                <a:gd name="connsiteX198" fmla="*/ 3056739 w 6334468"/>
                <a:gd name="connsiteY198" fmla="*/ 1323499 h 4464334"/>
                <a:gd name="connsiteX199" fmla="*/ 3021814 w 6334468"/>
                <a:gd name="connsiteY199" fmla="*/ 1283812 h 4464334"/>
                <a:gd name="connsiteX200" fmla="*/ 3005939 w 6334468"/>
                <a:gd name="connsiteY200" fmla="*/ 1250474 h 4464334"/>
                <a:gd name="connsiteX201" fmla="*/ 2980539 w 6334468"/>
                <a:gd name="connsiteY201" fmla="*/ 1199674 h 4464334"/>
                <a:gd name="connsiteX202" fmla="*/ 2969426 w 6334468"/>
                <a:gd name="connsiteY202" fmla="*/ 1163955 h 4464334"/>
                <a:gd name="connsiteX203" fmla="*/ 2974189 w 6334468"/>
                <a:gd name="connsiteY203" fmla="*/ 1142524 h 4464334"/>
                <a:gd name="connsiteX204" fmla="*/ 2948789 w 6334468"/>
                <a:gd name="connsiteY204" fmla="*/ 1123474 h 4464334"/>
                <a:gd name="connsiteX205" fmla="*/ 2917832 w 6334468"/>
                <a:gd name="connsiteY205" fmla="*/ 1098074 h 4464334"/>
                <a:gd name="connsiteX206" fmla="*/ 2878939 w 6334468"/>
                <a:gd name="connsiteY206" fmla="*/ 1078231 h 4464334"/>
                <a:gd name="connsiteX207" fmla="*/ 2824964 w 6334468"/>
                <a:gd name="connsiteY207" fmla="*/ 1031399 h 4464334"/>
                <a:gd name="connsiteX208" fmla="*/ 2786864 w 6334468"/>
                <a:gd name="connsiteY208" fmla="*/ 1015524 h 4464334"/>
                <a:gd name="connsiteX209" fmla="*/ 2748764 w 6334468"/>
                <a:gd name="connsiteY209" fmla="*/ 980599 h 4464334"/>
                <a:gd name="connsiteX210" fmla="*/ 2733683 w 6334468"/>
                <a:gd name="connsiteY210" fmla="*/ 944881 h 4464334"/>
                <a:gd name="connsiteX211" fmla="*/ 2710664 w 6334468"/>
                <a:gd name="connsiteY211" fmla="*/ 916305 h 4464334"/>
                <a:gd name="connsiteX212" fmla="*/ 2679708 w 6334468"/>
                <a:gd name="connsiteY212" fmla="*/ 878206 h 4464334"/>
                <a:gd name="connsiteX213" fmla="*/ 2646370 w 6334468"/>
                <a:gd name="connsiteY213" fmla="*/ 870268 h 4464334"/>
                <a:gd name="connsiteX214" fmla="*/ 2611445 w 6334468"/>
                <a:gd name="connsiteY214" fmla="*/ 828199 h 4464334"/>
                <a:gd name="connsiteX215" fmla="*/ 2564614 w 6334468"/>
                <a:gd name="connsiteY215" fmla="*/ 821055 h 4464334"/>
                <a:gd name="connsiteX216" fmla="*/ 2492382 w 6334468"/>
                <a:gd name="connsiteY216" fmla="*/ 770256 h 4464334"/>
                <a:gd name="connsiteX217" fmla="*/ 2422533 w 6334468"/>
                <a:gd name="connsiteY217" fmla="*/ 713105 h 4464334"/>
                <a:gd name="connsiteX218" fmla="*/ 2378082 w 6334468"/>
                <a:gd name="connsiteY218" fmla="*/ 679767 h 4464334"/>
                <a:gd name="connsiteX219" fmla="*/ 2318552 w 6334468"/>
                <a:gd name="connsiteY219" fmla="*/ 675005 h 4464334"/>
                <a:gd name="connsiteX220" fmla="*/ 2267752 w 6334468"/>
                <a:gd name="connsiteY220" fmla="*/ 617062 h 4464334"/>
                <a:gd name="connsiteX221" fmla="*/ 2267751 w 6334468"/>
                <a:gd name="connsiteY221" fmla="*/ 535306 h 4464334"/>
                <a:gd name="connsiteX222" fmla="*/ 2239970 w 6334468"/>
                <a:gd name="connsiteY222" fmla="*/ 494824 h 4464334"/>
                <a:gd name="connsiteX223" fmla="*/ 2184767 w 6334468"/>
                <a:gd name="connsiteY223" fmla="*/ 490855 h 4464334"/>
                <a:gd name="connsiteX224" fmla="*/ 2118526 w 6334468"/>
                <a:gd name="connsiteY224" fmla="*/ 463868 h 4464334"/>
                <a:gd name="connsiteX225" fmla="*/ 2100271 w 6334468"/>
                <a:gd name="connsiteY225" fmla="*/ 415449 h 4464334"/>
                <a:gd name="connsiteX226" fmla="*/ 2070108 w 6334468"/>
                <a:gd name="connsiteY226" fmla="*/ 374174 h 4464334"/>
                <a:gd name="connsiteX227" fmla="*/ 2055026 w 6334468"/>
                <a:gd name="connsiteY227" fmla="*/ 271780 h 4464334"/>
                <a:gd name="connsiteX228" fmla="*/ 2053797 w 6334468"/>
                <a:gd name="connsiteY228" fmla="*/ 226537 h 4464334"/>
                <a:gd name="connsiteX229" fmla="*/ 2058202 w 6334468"/>
                <a:gd name="connsiteY229" fmla="*/ 162242 h 4464334"/>
                <a:gd name="connsiteX230" fmla="*/ 2066139 w 6334468"/>
                <a:gd name="connsiteY230" fmla="*/ 131286 h 4464334"/>
                <a:gd name="connsiteX231" fmla="*/ 2075664 w 6334468"/>
                <a:gd name="connsiteY231" fmla="*/ 77312 h 4464334"/>
                <a:gd name="connsiteX232" fmla="*/ 2055026 w 6334468"/>
                <a:gd name="connsiteY232" fmla="*/ 46355 h 4464334"/>
                <a:gd name="connsiteX233" fmla="*/ 2010577 w 6334468"/>
                <a:gd name="connsiteY233" fmla="*/ 32862 h 4464334"/>
                <a:gd name="connsiteX234" fmla="*/ 1974064 w 6334468"/>
                <a:gd name="connsiteY234" fmla="*/ 1111 h 4464334"/>
                <a:gd name="connsiteX235" fmla="*/ 1840714 w 6334468"/>
                <a:gd name="connsiteY235" fmla="*/ 7462 h 4464334"/>
                <a:gd name="connsiteX236" fmla="*/ 1497021 w 6334468"/>
                <a:gd name="connsiteY236" fmla="*/ 9843 h 4464334"/>
                <a:gd name="connsiteX237" fmla="*/ 721526 w 6334468"/>
                <a:gd name="connsiteY237" fmla="*/ 11431 h 4464334"/>
                <a:gd name="connsiteX238" fmla="*/ 501657 w 6334468"/>
                <a:gd name="connsiteY238" fmla="*/ 10637 h 4464334"/>
                <a:gd name="connsiteX239" fmla="*/ 300839 w 6334468"/>
                <a:gd name="connsiteY239" fmla="*/ 3493 h 4464334"/>
                <a:gd name="connsiteX240" fmla="*/ 97639 w 6334468"/>
                <a:gd name="connsiteY240" fmla="*/ 8256 h 4464334"/>
                <a:gd name="connsiteX241" fmla="*/ 6358 w 6334468"/>
                <a:gd name="connsiteY241" fmla="*/ 26512 h 4464334"/>
                <a:gd name="connsiteX242" fmla="*/ 6358 w 6334468"/>
                <a:gd name="connsiteY242" fmla="*/ 167005 h 4464334"/>
                <a:gd name="connsiteX243" fmla="*/ 9532 w 6334468"/>
                <a:gd name="connsiteY24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93639 w 6334468"/>
                <a:gd name="connsiteY144" fmla="*/ 1606074 h 4464334"/>
                <a:gd name="connsiteX145" fmla="*/ 6167445 w 6334468"/>
                <a:gd name="connsiteY145" fmla="*/ 1526699 h 4464334"/>
                <a:gd name="connsiteX146" fmla="*/ 6099541 w 6334468"/>
                <a:gd name="connsiteY146" fmla="*/ 1488599 h 4464334"/>
                <a:gd name="connsiteX147" fmla="*/ 6092398 w 6334468"/>
                <a:gd name="connsiteY147" fmla="*/ 1452880 h 4464334"/>
                <a:gd name="connsiteX148" fmla="*/ 6022189 w 6334468"/>
                <a:gd name="connsiteY148" fmla="*/ 1426686 h 4464334"/>
                <a:gd name="connsiteX149" fmla="*/ 5965039 w 6334468"/>
                <a:gd name="connsiteY149" fmla="*/ 1399699 h 4464334"/>
                <a:gd name="connsiteX150" fmla="*/ 5926939 w 6334468"/>
                <a:gd name="connsiteY150" fmla="*/ 1377474 h 4464334"/>
                <a:gd name="connsiteX151" fmla="*/ 5912651 w 6334468"/>
                <a:gd name="connsiteY151" fmla="*/ 1344930 h 4464334"/>
                <a:gd name="connsiteX152" fmla="*/ 5836451 w 6334468"/>
                <a:gd name="connsiteY152" fmla="*/ 1375093 h 4464334"/>
                <a:gd name="connsiteX153" fmla="*/ 5766167 w 6334468"/>
                <a:gd name="connsiteY153" fmla="*/ 1402874 h 4464334"/>
                <a:gd name="connsiteX154" fmla="*/ 5743583 w 6334468"/>
                <a:gd name="connsiteY154" fmla="*/ 1363980 h 4464334"/>
                <a:gd name="connsiteX155" fmla="*/ 5653889 w 6334468"/>
                <a:gd name="connsiteY155" fmla="*/ 1381443 h 4464334"/>
                <a:gd name="connsiteX156" fmla="*/ 5606623 w 6334468"/>
                <a:gd name="connsiteY156" fmla="*/ 1407636 h 4464334"/>
                <a:gd name="connsiteX157" fmla="*/ 5537567 w 6334468"/>
                <a:gd name="connsiteY157" fmla="*/ 1431449 h 4464334"/>
                <a:gd name="connsiteX158" fmla="*/ 5425289 w 6334468"/>
                <a:gd name="connsiteY158" fmla="*/ 1472724 h 4464334"/>
                <a:gd name="connsiteX159" fmla="*/ 5304639 w 6334468"/>
                <a:gd name="connsiteY159" fmla="*/ 1520349 h 4464334"/>
                <a:gd name="connsiteX160" fmla="*/ 5158947 w 6334468"/>
                <a:gd name="connsiteY160" fmla="*/ 1505268 h 4464334"/>
                <a:gd name="connsiteX161" fmla="*/ 5142714 w 6334468"/>
                <a:gd name="connsiteY161" fmla="*/ 1475899 h 4464334"/>
                <a:gd name="connsiteX162" fmla="*/ 5028414 w 6334468"/>
                <a:gd name="connsiteY162" fmla="*/ 1440974 h 4464334"/>
                <a:gd name="connsiteX163" fmla="*/ 4929557 w 6334468"/>
                <a:gd name="connsiteY163" fmla="*/ 1380651 h 4464334"/>
                <a:gd name="connsiteX164" fmla="*/ 4885104 w 6334468"/>
                <a:gd name="connsiteY164" fmla="*/ 1381443 h 4464334"/>
                <a:gd name="connsiteX165" fmla="*/ 4827957 w 6334468"/>
                <a:gd name="connsiteY165" fmla="*/ 1375888 h 4464334"/>
                <a:gd name="connsiteX166" fmla="*/ 4786682 w 6334468"/>
                <a:gd name="connsiteY166" fmla="*/ 1364776 h 4464334"/>
                <a:gd name="connsiteX167" fmla="*/ 4732704 w 6334468"/>
                <a:gd name="connsiteY167" fmla="*/ 1417162 h 4464334"/>
                <a:gd name="connsiteX168" fmla="*/ 4691864 w 6334468"/>
                <a:gd name="connsiteY168" fmla="*/ 1428274 h 4464334"/>
                <a:gd name="connsiteX169" fmla="*/ 4642217 w 6334468"/>
                <a:gd name="connsiteY169" fmla="*/ 1419543 h 4464334"/>
                <a:gd name="connsiteX170" fmla="*/ 4568039 w 6334468"/>
                <a:gd name="connsiteY170" fmla="*/ 1433037 h 4464334"/>
                <a:gd name="connsiteX171" fmla="*/ 4488664 w 6334468"/>
                <a:gd name="connsiteY171" fmla="*/ 1393349 h 4464334"/>
                <a:gd name="connsiteX172" fmla="*/ 4418814 w 6334468"/>
                <a:gd name="connsiteY172" fmla="*/ 1402874 h 4464334"/>
                <a:gd name="connsiteX173" fmla="*/ 4314039 w 6334468"/>
                <a:gd name="connsiteY173" fmla="*/ 1336199 h 4464334"/>
                <a:gd name="connsiteX174" fmla="*/ 4237839 w 6334468"/>
                <a:gd name="connsiteY174" fmla="*/ 1352074 h 4464334"/>
                <a:gd name="connsiteX175" fmla="*/ 4168348 w 6334468"/>
                <a:gd name="connsiteY175" fmla="*/ 1331436 h 4464334"/>
                <a:gd name="connsiteX176" fmla="*/ 4133064 w 6334468"/>
                <a:gd name="connsiteY176" fmla="*/ 1294924 h 4464334"/>
                <a:gd name="connsiteX177" fmla="*/ 4047339 w 6334468"/>
                <a:gd name="connsiteY177" fmla="*/ 1237774 h 4464334"/>
                <a:gd name="connsiteX178" fmla="*/ 3990189 w 6334468"/>
                <a:gd name="connsiteY178" fmla="*/ 1171099 h 4464334"/>
                <a:gd name="connsiteX179" fmla="*/ 3840964 w 6334468"/>
                <a:gd name="connsiteY179" fmla="*/ 1215549 h 4464334"/>
                <a:gd name="connsiteX180" fmla="*/ 3734961 w 6334468"/>
                <a:gd name="connsiteY180" fmla="*/ 1193324 h 4464334"/>
                <a:gd name="connsiteX181" fmla="*/ 3691739 w 6334468"/>
                <a:gd name="connsiteY181" fmla="*/ 1190149 h 4464334"/>
                <a:gd name="connsiteX182" fmla="*/ 3615539 w 6334468"/>
                <a:gd name="connsiteY182" fmla="*/ 1183799 h 4464334"/>
                <a:gd name="connsiteX183" fmla="*/ 3580179 w 6334468"/>
                <a:gd name="connsiteY183" fmla="*/ 1176655 h 4464334"/>
                <a:gd name="connsiteX184" fmla="*/ 3536164 w 6334468"/>
                <a:gd name="connsiteY184" fmla="*/ 1206024 h 4464334"/>
                <a:gd name="connsiteX185" fmla="*/ 3496835 w 6334468"/>
                <a:gd name="connsiteY185" fmla="*/ 1229043 h 4464334"/>
                <a:gd name="connsiteX186" fmla="*/ 3450439 w 6334468"/>
                <a:gd name="connsiteY186" fmla="*/ 1333024 h 4464334"/>
                <a:gd name="connsiteX187" fmla="*/ 3475404 w 6334468"/>
                <a:gd name="connsiteY187" fmla="*/ 1388587 h 4464334"/>
                <a:gd name="connsiteX188" fmla="*/ 3485726 w 6334468"/>
                <a:gd name="connsiteY188" fmla="*/ 1440182 h 4464334"/>
                <a:gd name="connsiteX189" fmla="*/ 3428214 w 6334468"/>
                <a:gd name="connsiteY189" fmla="*/ 1434624 h 4464334"/>
                <a:gd name="connsiteX190" fmla="*/ 3370629 w 6334468"/>
                <a:gd name="connsiteY190" fmla="*/ 1462405 h 4464334"/>
                <a:gd name="connsiteX191" fmla="*/ 3320264 w 6334468"/>
                <a:gd name="connsiteY191" fmla="*/ 1491774 h 4464334"/>
                <a:gd name="connsiteX192" fmla="*/ 3280142 w 6334468"/>
                <a:gd name="connsiteY192" fmla="*/ 1488599 h 4464334"/>
                <a:gd name="connsiteX193" fmla="*/ 3244064 w 6334468"/>
                <a:gd name="connsiteY193" fmla="*/ 1450499 h 4464334"/>
                <a:gd name="connsiteX194" fmla="*/ 3190882 w 6334468"/>
                <a:gd name="connsiteY194" fmla="*/ 1420337 h 4464334"/>
                <a:gd name="connsiteX195" fmla="*/ 3146432 w 6334468"/>
                <a:gd name="connsiteY195" fmla="*/ 1386999 h 4464334"/>
                <a:gd name="connsiteX196" fmla="*/ 3113889 w 6334468"/>
                <a:gd name="connsiteY196" fmla="*/ 1367949 h 4464334"/>
                <a:gd name="connsiteX197" fmla="*/ 3091664 w 6334468"/>
                <a:gd name="connsiteY197" fmla="*/ 1342549 h 4464334"/>
                <a:gd name="connsiteX198" fmla="*/ 3056739 w 6334468"/>
                <a:gd name="connsiteY198" fmla="*/ 1323499 h 4464334"/>
                <a:gd name="connsiteX199" fmla="*/ 3021814 w 6334468"/>
                <a:gd name="connsiteY199" fmla="*/ 1283812 h 4464334"/>
                <a:gd name="connsiteX200" fmla="*/ 3005939 w 6334468"/>
                <a:gd name="connsiteY200" fmla="*/ 1250474 h 4464334"/>
                <a:gd name="connsiteX201" fmla="*/ 2980539 w 6334468"/>
                <a:gd name="connsiteY201" fmla="*/ 1199674 h 4464334"/>
                <a:gd name="connsiteX202" fmla="*/ 2969426 w 6334468"/>
                <a:gd name="connsiteY202" fmla="*/ 1163955 h 4464334"/>
                <a:gd name="connsiteX203" fmla="*/ 2974189 w 6334468"/>
                <a:gd name="connsiteY203" fmla="*/ 1142524 h 4464334"/>
                <a:gd name="connsiteX204" fmla="*/ 2948789 w 6334468"/>
                <a:gd name="connsiteY204" fmla="*/ 1123474 h 4464334"/>
                <a:gd name="connsiteX205" fmla="*/ 2917832 w 6334468"/>
                <a:gd name="connsiteY205" fmla="*/ 1098074 h 4464334"/>
                <a:gd name="connsiteX206" fmla="*/ 2878939 w 6334468"/>
                <a:gd name="connsiteY206" fmla="*/ 1078231 h 4464334"/>
                <a:gd name="connsiteX207" fmla="*/ 2824964 w 6334468"/>
                <a:gd name="connsiteY207" fmla="*/ 1031399 h 4464334"/>
                <a:gd name="connsiteX208" fmla="*/ 2786864 w 6334468"/>
                <a:gd name="connsiteY208" fmla="*/ 1015524 h 4464334"/>
                <a:gd name="connsiteX209" fmla="*/ 2748764 w 6334468"/>
                <a:gd name="connsiteY209" fmla="*/ 980599 h 4464334"/>
                <a:gd name="connsiteX210" fmla="*/ 2733683 w 6334468"/>
                <a:gd name="connsiteY210" fmla="*/ 944881 h 4464334"/>
                <a:gd name="connsiteX211" fmla="*/ 2710664 w 6334468"/>
                <a:gd name="connsiteY211" fmla="*/ 916305 h 4464334"/>
                <a:gd name="connsiteX212" fmla="*/ 2679708 w 6334468"/>
                <a:gd name="connsiteY212" fmla="*/ 878206 h 4464334"/>
                <a:gd name="connsiteX213" fmla="*/ 2646370 w 6334468"/>
                <a:gd name="connsiteY213" fmla="*/ 870268 h 4464334"/>
                <a:gd name="connsiteX214" fmla="*/ 2611445 w 6334468"/>
                <a:gd name="connsiteY214" fmla="*/ 828199 h 4464334"/>
                <a:gd name="connsiteX215" fmla="*/ 2564614 w 6334468"/>
                <a:gd name="connsiteY215" fmla="*/ 821055 h 4464334"/>
                <a:gd name="connsiteX216" fmla="*/ 2492382 w 6334468"/>
                <a:gd name="connsiteY216" fmla="*/ 770256 h 4464334"/>
                <a:gd name="connsiteX217" fmla="*/ 2422533 w 6334468"/>
                <a:gd name="connsiteY217" fmla="*/ 713105 h 4464334"/>
                <a:gd name="connsiteX218" fmla="*/ 2378082 w 6334468"/>
                <a:gd name="connsiteY218" fmla="*/ 679767 h 4464334"/>
                <a:gd name="connsiteX219" fmla="*/ 2318552 w 6334468"/>
                <a:gd name="connsiteY219" fmla="*/ 675005 h 4464334"/>
                <a:gd name="connsiteX220" fmla="*/ 2267752 w 6334468"/>
                <a:gd name="connsiteY220" fmla="*/ 617062 h 4464334"/>
                <a:gd name="connsiteX221" fmla="*/ 2267751 w 6334468"/>
                <a:gd name="connsiteY221" fmla="*/ 535306 h 4464334"/>
                <a:gd name="connsiteX222" fmla="*/ 2239970 w 6334468"/>
                <a:gd name="connsiteY222" fmla="*/ 494824 h 4464334"/>
                <a:gd name="connsiteX223" fmla="*/ 2184767 w 6334468"/>
                <a:gd name="connsiteY223" fmla="*/ 490855 h 4464334"/>
                <a:gd name="connsiteX224" fmla="*/ 2118526 w 6334468"/>
                <a:gd name="connsiteY224" fmla="*/ 463868 h 4464334"/>
                <a:gd name="connsiteX225" fmla="*/ 2100271 w 6334468"/>
                <a:gd name="connsiteY225" fmla="*/ 415449 h 4464334"/>
                <a:gd name="connsiteX226" fmla="*/ 2070108 w 6334468"/>
                <a:gd name="connsiteY226" fmla="*/ 374174 h 4464334"/>
                <a:gd name="connsiteX227" fmla="*/ 2055026 w 6334468"/>
                <a:gd name="connsiteY227" fmla="*/ 271780 h 4464334"/>
                <a:gd name="connsiteX228" fmla="*/ 2053797 w 6334468"/>
                <a:gd name="connsiteY228" fmla="*/ 226537 h 4464334"/>
                <a:gd name="connsiteX229" fmla="*/ 2058202 w 6334468"/>
                <a:gd name="connsiteY229" fmla="*/ 162242 h 4464334"/>
                <a:gd name="connsiteX230" fmla="*/ 2066139 w 6334468"/>
                <a:gd name="connsiteY230" fmla="*/ 131286 h 4464334"/>
                <a:gd name="connsiteX231" fmla="*/ 2075664 w 6334468"/>
                <a:gd name="connsiteY231" fmla="*/ 77312 h 4464334"/>
                <a:gd name="connsiteX232" fmla="*/ 2055026 w 6334468"/>
                <a:gd name="connsiteY232" fmla="*/ 46355 h 4464334"/>
                <a:gd name="connsiteX233" fmla="*/ 2010577 w 6334468"/>
                <a:gd name="connsiteY233" fmla="*/ 32862 h 4464334"/>
                <a:gd name="connsiteX234" fmla="*/ 1974064 w 6334468"/>
                <a:gd name="connsiteY234" fmla="*/ 1111 h 4464334"/>
                <a:gd name="connsiteX235" fmla="*/ 1840714 w 6334468"/>
                <a:gd name="connsiteY235" fmla="*/ 7462 h 4464334"/>
                <a:gd name="connsiteX236" fmla="*/ 1497021 w 6334468"/>
                <a:gd name="connsiteY236" fmla="*/ 9843 h 4464334"/>
                <a:gd name="connsiteX237" fmla="*/ 721526 w 6334468"/>
                <a:gd name="connsiteY237" fmla="*/ 11431 h 4464334"/>
                <a:gd name="connsiteX238" fmla="*/ 501657 w 6334468"/>
                <a:gd name="connsiteY238" fmla="*/ 10637 h 4464334"/>
                <a:gd name="connsiteX239" fmla="*/ 300839 w 6334468"/>
                <a:gd name="connsiteY239" fmla="*/ 3493 h 4464334"/>
                <a:gd name="connsiteX240" fmla="*/ 97639 w 6334468"/>
                <a:gd name="connsiteY240" fmla="*/ 8256 h 4464334"/>
                <a:gd name="connsiteX241" fmla="*/ 6358 w 6334468"/>
                <a:gd name="connsiteY241" fmla="*/ 26512 h 4464334"/>
                <a:gd name="connsiteX242" fmla="*/ 6358 w 6334468"/>
                <a:gd name="connsiteY242" fmla="*/ 167005 h 4464334"/>
                <a:gd name="connsiteX243" fmla="*/ 9532 w 6334468"/>
                <a:gd name="connsiteY24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219039 w 6334468"/>
                <a:gd name="connsiteY143" fmla="*/ 1682274 h 4464334"/>
                <a:gd name="connsiteX144" fmla="*/ 6167445 w 6334468"/>
                <a:gd name="connsiteY144" fmla="*/ 1589405 h 4464334"/>
                <a:gd name="connsiteX145" fmla="*/ 6167445 w 6334468"/>
                <a:gd name="connsiteY145" fmla="*/ 1526699 h 4464334"/>
                <a:gd name="connsiteX146" fmla="*/ 6099541 w 6334468"/>
                <a:gd name="connsiteY146" fmla="*/ 1488599 h 4464334"/>
                <a:gd name="connsiteX147" fmla="*/ 6092398 w 6334468"/>
                <a:gd name="connsiteY147" fmla="*/ 1452880 h 4464334"/>
                <a:gd name="connsiteX148" fmla="*/ 6022189 w 6334468"/>
                <a:gd name="connsiteY148" fmla="*/ 1426686 h 4464334"/>
                <a:gd name="connsiteX149" fmla="*/ 5965039 w 6334468"/>
                <a:gd name="connsiteY149" fmla="*/ 1399699 h 4464334"/>
                <a:gd name="connsiteX150" fmla="*/ 5926939 w 6334468"/>
                <a:gd name="connsiteY150" fmla="*/ 1377474 h 4464334"/>
                <a:gd name="connsiteX151" fmla="*/ 5912651 w 6334468"/>
                <a:gd name="connsiteY151" fmla="*/ 1344930 h 4464334"/>
                <a:gd name="connsiteX152" fmla="*/ 5836451 w 6334468"/>
                <a:gd name="connsiteY152" fmla="*/ 1375093 h 4464334"/>
                <a:gd name="connsiteX153" fmla="*/ 5766167 w 6334468"/>
                <a:gd name="connsiteY153" fmla="*/ 1402874 h 4464334"/>
                <a:gd name="connsiteX154" fmla="*/ 5743583 w 6334468"/>
                <a:gd name="connsiteY154" fmla="*/ 1363980 h 4464334"/>
                <a:gd name="connsiteX155" fmla="*/ 5653889 w 6334468"/>
                <a:gd name="connsiteY155" fmla="*/ 1381443 h 4464334"/>
                <a:gd name="connsiteX156" fmla="*/ 5606623 w 6334468"/>
                <a:gd name="connsiteY156" fmla="*/ 1407636 h 4464334"/>
                <a:gd name="connsiteX157" fmla="*/ 5537567 w 6334468"/>
                <a:gd name="connsiteY157" fmla="*/ 1431449 h 4464334"/>
                <a:gd name="connsiteX158" fmla="*/ 5425289 w 6334468"/>
                <a:gd name="connsiteY158" fmla="*/ 1472724 h 4464334"/>
                <a:gd name="connsiteX159" fmla="*/ 5304639 w 6334468"/>
                <a:gd name="connsiteY159" fmla="*/ 1520349 h 4464334"/>
                <a:gd name="connsiteX160" fmla="*/ 5158947 w 6334468"/>
                <a:gd name="connsiteY160" fmla="*/ 1505268 h 4464334"/>
                <a:gd name="connsiteX161" fmla="*/ 5142714 w 6334468"/>
                <a:gd name="connsiteY161" fmla="*/ 1475899 h 4464334"/>
                <a:gd name="connsiteX162" fmla="*/ 5028414 w 6334468"/>
                <a:gd name="connsiteY162" fmla="*/ 1440974 h 4464334"/>
                <a:gd name="connsiteX163" fmla="*/ 4929557 w 6334468"/>
                <a:gd name="connsiteY163" fmla="*/ 1380651 h 4464334"/>
                <a:gd name="connsiteX164" fmla="*/ 4885104 w 6334468"/>
                <a:gd name="connsiteY164" fmla="*/ 1381443 h 4464334"/>
                <a:gd name="connsiteX165" fmla="*/ 4827957 w 6334468"/>
                <a:gd name="connsiteY165" fmla="*/ 1375888 h 4464334"/>
                <a:gd name="connsiteX166" fmla="*/ 4786682 w 6334468"/>
                <a:gd name="connsiteY166" fmla="*/ 1364776 h 4464334"/>
                <a:gd name="connsiteX167" fmla="*/ 4732704 w 6334468"/>
                <a:gd name="connsiteY167" fmla="*/ 1417162 h 4464334"/>
                <a:gd name="connsiteX168" fmla="*/ 4691864 w 6334468"/>
                <a:gd name="connsiteY168" fmla="*/ 1428274 h 4464334"/>
                <a:gd name="connsiteX169" fmla="*/ 4642217 w 6334468"/>
                <a:gd name="connsiteY169" fmla="*/ 1419543 h 4464334"/>
                <a:gd name="connsiteX170" fmla="*/ 4568039 w 6334468"/>
                <a:gd name="connsiteY170" fmla="*/ 1433037 h 4464334"/>
                <a:gd name="connsiteX171" fmla="*/ 4488664 w 6334468"/>
                <a:gd name="connsiteY171" fmla="*/ 1393349 h 4464334"/>
                <a:gd name="connsiteX172" fmla="*/ 4418814 w 6334468"/>
                <a:gd name="connsiteY172" fmla="*/ 1402874 h 4464334"/>
                <a:gd name="connsiteX173" fmla="*/ 4314039 w 6334468"/>
                <a:gd name="connsiteY173" fmla="*/ 1336199 h 4464334"/>
                <a:gd name="connsiteX174" fmla="*/ 4237839 w 6334468"/>
                <a:gd name="connsiteY174" fmla="*/ 1352074 h 4464334"/>
                <a:gd name="connsiteX175" fmla="*/ 4168348 w 6334468"/>
                <a:gd name="connsiteY175" fmla="*/ 1331436 h 4464334"/>
                <a:gd name="connsiteX176" fmla="*/ 4133064 w 6334468"/>
                <a:gd name="connsiteY176" fmla="*/ 1294924 h 4464334"/>
                <a:gd name="connsiteX177" fmla="*/ 4047339 w 6334468"/>
                <a:gd name="connsiteY177" fmla="*/ 1237774 h 4464334"/>
                <a:gd name="connsiteX178" fmla="*/ 3990189 w 6334468"/>
                <a:gd name="connsiteY178" fmla="*/ 1171099 h 4464334"/>
                <a:gd name="connsiteX179" fmla="*/ 3840964 w 6334468"/>
                <a:gd name="connsiteY179" fmla="*/ 1215549 h 4464334"/>
                <a:gd name="connsiteX180" fmla="*/ 3734961 w 6334468"/>
                <a:gd name="connsiteY180" fmla="*/ 1193324 h 4464334"/>
                <a:gd name="connsiteX181" fmla="*/ 3691739 w 6334468"/>
                <a:gd name="connsiteY181" fmla="*/ 1190149 h 4464334"/>
                <a:gd name="connsiteX182" fmla="*/ 3615539 w 6334468"/>
                <a:gd name="connsiteY182" fmla="*/ 1183799 h 4464334"/>
                <a:gd name="connsiteX183" fmla="*/ 3580179 w 6334468"/>
                <a:gd name="connsiteY183" fmla="*/ 1176655 h 4464334"/>
                <a:gd name="connsiteX184" fmla="*/ 3536164 w 6334468"/>
                <a:gd name="connsiteY184" fmla="*/ 1206024 h 4464334"/>
                <a:gd name="connsiteX185" fmla="*/ 3496835 w 6334468"/>
                <a:gd name="connsiteY185" fmla="*/ 1229043 h 4464334"/>
                <a:gd name="connsiteX186" fmla="*/ 3450439 w 6334468"/>
                <a:gd name="connsiteY186" fmla="*/ 1333024 h 4464334"/>
                <a:gd name="connsiteX187" fmla="*/ 3475404 w 6334468"/>
                <a:gd name="connsiteY187" fmla="*/ 1388587 h 4464334"/>
                <a:gd name="connsiteX188" fmla="*/ 3485726 w 6334468"/>
                <a:gd name="connsiteY188" fmla="*/ 1440182 h 4464334"/>
                <a:gd name="connsiteX189" fmla="*/ 3428214 w 6334468"/>
                <a:gd name="connsiteY189" fmla="*/ 1434624 h 4464334"/>
                <a:gd name="connsiteX190" fmla="*/ 3370629 w 6334468"/>
                <a:gd name="connsiteY190" fmla="*/ 1462405 h 4464334"/>
                <a:gd name="connsiteX191" fmla="*/ 3320264 w 6334468"/>
                <a:gd name="connsiteY191" fmla="*/ 1491774 h 4464334"/>
                <a:gd name="connsiteX192" fmla="*/ 3280142 w 6334468"/>
                <a:gd name="connsiteY192" fmla="*/ 1488599 h 4464334"/>
                <a:gd name="connsiteX193" fmla="*/ 3244064 w 6334468"/>
                <a:gd name="connsiteY193" fmla="*/ 1450499 h 4464334"/>
                <a:gd name="connsiteX194" fmla="*/ 3190882 w 6334468"/>
                <a:gd name="connsiteY194" fmla="*/ 1420337 h 4464334"/>
                <a:gd name="connsiteX195" fmla="*/ 3146432 w 6334468"/>
                <a:gd name="connsiteY195" fmla="*/ 1386999 h 4464334"/>
                <a:gd name="connsiteX196" fmla="*/ 3113889 w 6334468"/>
                <a:gd name="connsiteY196" fmla="*/ 1367949 h 4464334"/>
                <a:gd name="connsiteX197" fmla="*/ 3091664 w 6334468"/>
                <a:gd name="connsiteY197" fmla="*/ 1342549 h 4464334"/>
                <a:gd name="connsiteX198" fmla="*/ 3056739 w 6334468"/>
                <a:gd name="connsiteY198" fmla="*/ 1323499 h 4464334"/>
                <a:gd name="connsiteX199" fmla="*/ 3021814 w 6334468"/>
                <a:gd name="connsiteY199" fmla="*/ 1283812 h 4464334"/>
                <a:gd name="connsiteX200" fmla="*/ 3005939 w 6334468"/>
                <a:gd name="connsiteY200" fmla="*/ 1250474 h 4464334"/>
                <a:gd name="connsiteX201" fmla="*/ 2980539 w 6334468"/>
                <a:gd name="connsiteY201" fmla="*/ 1199674 h 4464334"/>
                <a:gd name="connsiteX202" fmla="*/ 2969426 w 6334468"/>
                <a:gd name="connsiteY202" fmla="*/ 1163955 h 4464334"/>
                <a:gd name="connsiteX203" fmla="*/ 2974189 w 6334468"/>
                <a:gd name="connsiteY203" fmla="*/ 1142524 h 4464334"/>
                <a:gd name="connsiteX204" fmla="*/ 2948789 w 6334468"/>
                <a:gd name="connsiteY204" fmla="*/ 1123474 h 4464334"/>
                <a:gd name="connsiteX205" fmla="*/ 2917832 w 6334468"/>
                <a:gd name="connsiteY205" fmla="*/ 1098074 h 4464334"/>
                <a:gd name="connsiteX206" fmla="*/ 2878939 w 6334468"/>
                <a:gd name="connsiteY206" fmla="*/ 1078231 h 4464334"/>
                <a:gd name="connsiteX207" fmla="*/ 2824964 w 6334468"/>
                <a:gd name="connsiteY207" fmla="*/ 1031399 h 4464334"/>
                <a:gd name="connsiteX208" fmla="*/ 2786864 w 6334468"/>
                <a:gd name="connsiteY208" fmla="*/ 1015524 h 4464334"/>
                <a:gd name="connsiteX209" fmla="*/ 2748764 w 6334468"/>
                <a:gd name="connsiteY209" fmla="*/ 980599 h 4464334"/>
                <a:gd name="connsiteX210" fmla="*/ 2733683 w 6334468"/>
                <a:gd name="connsiteY210" fmla="*/ 944881 h 4464334"/>
                <a:gd name="connsiteX211" fmla="*/ 2710664 w 6334468"/>
                <a:gd name="connsiteY211" fmla="*/ 916305 h 4464334"/>
                <a:gd name="connsiteX212" fmla="*/ 2679708 w 6334468"/>
                <a:gd name="connsiteY212" fmla="*/ 878206 h 4464334"/>
                <a:gd name="connsiteX213" fmla="*/ 2646370 w 6334468"/>
                <a:gd name="connsiteY213" fmla="*/ 870268 h 4464334"/>
                <a:gd name="connsiteX214" fmla="*/ 2611445 w 6334468"/>
                <a:gd name="connsiteY214" fmla="*/ 828199 h 4464334"/>
                <a:gd name="connsiteX215" fmla="*/ 2564614 w 6334468"/>
                <a:gd name="connsiteY215" fmla="*/ 821055 h 4464334"/>
                <a:gd name="connsiteX216" fmla="*/ 2492382 w 6334468"/>
                <a:gd name="connsiteY216" fmla="*/ 770256 h 4464334"/>
                <a:gd name="connsiteX217" fmla="*/ 2422533 w 6334468"/>
                <a:gd name="connsiteY217" fmla="*/ 713105 h 4464334"/>
                <a:gd name="connsiteX218" fmla="*/ 2378082 w 6334468"/>
                <a:gd name="connsiteY218" fmla="*/ 679767 h 4464334"/>
                <a:gd name="connsiteX219" fmla="*/ 2318552 w 6334468"/>
                <a:gd name="connsiteY219" fmla="*/ 675005 h 4464334"/>
                <a:gd name="connsiteX220" fmla="*/ 2267752 w 6334468"/>
                <a:gd name="connsiteY220" fmla="*/ 617062 h 4464334"/>
                <a:gd name="connsiteX221" fmla="*/ 2267751 w 6334468"/>
                <a:gd name="connsiteY221" fmla="*/ 535306 h 4464334"/>
                <a:gd name="connsiteX222" fmla="*/ 2239970 w 6334468"/>
                <a:gd name="connsiteY222" fmla="*/ 494824 h 4464334"/>
                <a:gd name="connsiteX223" fmla="*/ 2184767 w 6334468"/>
                <a:gd name="connsiteY223" fmla="*/ 490855 h 4464334"/>
                <a:gd name="connsiteX224" fmla="*/ 2118526 w 6334468"/>
                <a:gd name="connsiteY224" fmla="*/ 463868 h 4464334"/>
                <a:gd name="connsiteX225" fmla="*/ 2100271 w 6334468"/>
                <a:gd name="connsiteY225" fmla="*/ 415449 h 4464334"/>
                <a:gd name="connsiteX226" fmla="*/ 2070108 w 6334468"/>
                <a:gd name="connsiteY226" fmla="*/ 374174 h 4464334"/>
                <a:gd name="connsiteX227" fmla="*/ 2055026 w 6334468"/>
                <a:gd name="connsiteY227" fmla="*/ 271780 h 4464334"/>
                <a:gd name="connsiteX228" fmla="*/ 2053797 w 6334468"/>
                <a:gd name="connsiteY228" fmla="*/ 226537 h 4464334"/>
                <a:gd name="connsiteX229" fmla="*/ 2058202 w 6334468"/>
                <a:gd name="connsiteY229" fmla="*/ 162242 h 4464334"/>
                <a:gd name="connsiteX230" fmla="*/ 2066139 w 6334468"/>
                <a:gd name="connsiteY230" fmla="*/ 131286 h 4464334"/>
                <a:gd name="connsiteX231" fmla="*/ 2075664 w 6334468"/>
                <a:gd name="connsiteY231" fmla="*/ 77312 h 4464334"/>
                <a:gd name="connsiteX232" fmla="*/ 2055026 w 6334468"/>
                <a:gd name="connsiteY232" fmla="*/ 46355 h 4464334"/>
                <a:gd name="connsiteX233" fmla="*/ 2010577 w 6334468"/>
                <a:gd name="connsiteY233" fmla="*/ 32862 h 4464334"/>
                <a:gd name="connsiteX234" fmla="*/ 1974064 w 6334468"/>
                <a:gd name="connsiteY234" fmla="*/ 1111 h 4464334"/>
                <a:gd name="connsiteX235" fmla="*/ 1840714 w 6334468"/>
                <a:gd name="connsiteY235" fmla="*/ 7462 h 4464334"/>
                <a:gd name="connsiteX236" fmla="*/ 1497021 w 6334468"/>
                <a:gd name="connsiteY236" fmla="*/ 9843 h 4464334"/>
                <a:gd name="connsiteX237" fmla="*/ 721526 w 6334468"/>
                <a:gd name="connsiteY237" fmla="*/ 11431 h 4464334"/>
                <a:gd name="connsiteX238" fmla="*/ 501657 w 6334468"/>
                <a:gd name="connsiteY238" fmla="*/ 10637 h 4464334"/>
                <a:gd name="connsiteX239" fmla="*/ 300839 w 6334468"/>
                <a:gd name="connsiteY239" fmla="*/ 3493 h 4464334"/>
                <a:gd name="connsiteX240" fmla="*/ 97639 w 6334468"/>
                <a:gd name="connsiteY240" fmla="*/ 8256 h 4464334"/>
                <a:gd name="connsiteX241" fmla="*/ 6358 w 6334468"/>
                <a:gd name="connsiteY241" fmla="*/ 26512 h 4464334"/>
                <a:gd name="connsiteX242" fmla="*/ 6358 w 6334468"/>
                <a:gd name="connsiteY242" fmla="*/ 167005 h 4464334"/>
                <a:gd name="connsiteX243" fmla="*/ 9532 w 6334468"/>
                <a:gd name="connsiteY24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206339 w 6334468"/>
                <a:gd name="connsiteY142" fmla="*/ 1802924 h 4464334"/>
                <a:gd name="connsiteX143" fmla="*/ 6195226 w 6334468"/>
                <a:gd name="connsiteY143" fmla="*/ 1682274 h 4464334"/>
                <a:gd name="connsiteX144" fmla="*/ 6167445 w 6334468"/>
                <a:gd name="connsiteY144" fmla="*/ 1589405 h 4464334"/>
                <a:gd name="connsiteX145" fmla="*/ 6167445 w 6334468"/>
                <a:gd name="connsiteY145" fmla="*/ 1526699 h 4464334"/>
                <a:gd name="connsiteX146" fmla="*/ 6099541 w 6334468"/>
                <a:gd name="connsiteY146" fmla="*/ 1488599 h 4464334"/>
                <a:gd name="connsiteX147" fmla="*/ 6092398 w 6334468"/>
                <a:gd name="connsiteY147" fmla="*/ 1452880 h 4464334"/>
                <a:gd name="connsiteX148" fmla="*/ 6022189 w 6334468"/>
                <a:gd name="connsiteY148" fmla="*/ 1426686 h 4464334"/>
                <a:gd name="connsiteX149" fmla="*/ 5965039 w 6334468"/>
                <a:gd name="connsiteY149" fmla="*/ 1399699 h 4464334"/>
                <a:gd name="connsiteX150" fmla="*/ 5926939 w 6334468"/>
                <a:gd name="connsiteY150" fmla="*/ 1377474 h 4464334"/>
                <a:gd name="connsiteX151" fmla="*/ 5912651 w 6334468"/>
                <a:gd name="connsiteY151" fmla="*/ 1344930 h 4464334"/>
                <a:gd name="connsiteX152" fmla="*/ 5836451 w 6334468"/>
                <a:gd name="connsiteY152" fmla="*/ 1375093 h 4464334"/>
                <a:gd name="connsiteX153" fmla="*/ 5766167 w 6334468"/>
                <a:gd name="connsiteY153" fmla="*/ 1402874 h 4464334"/>
                <a:gd name="connsiteX154" fmla="*/ 5743583 w 6334468"/>
                <a:gd name="connsiteY154" fmla="*/ 1363980 h 4464334"/>
                <a:gd name="connsiteX155" fmla="*/ 5653889 w 6334468"/>
                <a:gd name="connsiteY155" fmla="*/ 1381443 h 4464334"/>
                <a:gd name="connsiteX156" fmla="*/ 5606623 w 6334468"/>
                <a:gd name="connsiteY156" fmla="*/ 1407636 h 4464334"/>
                <a:gd name="connsiteX157" fmla="*/ 5537567 w 6334468"/>
                <a:gd name="connsiteY157" fmla="*/ 1431449 h 4464334"/>
                <a:gd name="connsiteX158" fmla="*/ 5425289 w 6334468"/>
                <a:gd name="connsiteY158" fmla="*/ 1472724 h 4464334"/>
                <a:gd name="connsiteX159" fmla="*/ 5304639 w 6334468"/>
                <a:gd name="connsiteY159" fmla="*/ 1520349 h 4464334"/>
                <a:gd name="connsiteX160" fmla="*/ 5158947 w 6334468"/>
                <a:gd name="connsiteY160" fmla="*/ 1505268 h 4464334"/>
                <a:gd name="connsiteX161" fmla="*/ 5142714 w 6334468"/>
                <a:gd name="connsiteY161" fmla="*/ 1475899 h 4464334"/>
                <a:gd name="connsiteX162" fmla="*/ 5028414 w 6334468"/>
                <a:gd name="connsiteY162" fmla="*/ 1440974 h 4464334"/>
                <a:gd name="connsiteX163" fmla="*/ 4929557 w 6334468"/>
                <a:gd name="connsiteY163" fmla="*/ 1380651 h 4464334"/>
                <a:gd name="connsiteX164" fmla="*/ 4885104 w 6334468"/>
                <a:gd name="connsiteY164" fmla="*/ 1381443 h 4464334"/>
                <a:gd name="connsiteX165" fmla="*/ 4827957 w 6334468"/>
                <a:gd name="connsiteY165" fmla="*/ 1375888 h 4464334"/>
                <a:gd name="connsiteX166" fmla="*/ 4786682 w 6334468"/>
                <a:gd name="connsiteY166" fmla="*/ 1364776 h 4464334"/>
                <a:gd name="connsiteX167" fmla="*/ 4732704 w 6334468"/>
                <a:gd name="connsiteY167" fmla="*/ 1417162 h 4464334"/>
                <a:gd name="connsiteX168" fmla="*/ 4691864 w 6334468"/>
                <a:gd name="connsiteY168" fmla="*/ 1428274 h 4464334"/>
                <a:gd name="connsiteX169" fmla="*/ 4642217 w 6334468"/>
                <a:gd name="connsiteY169" fmla="*/ 1419543 h 4464334"/>
                <a:gd name="connsiteX170" fmla="*/ 4568039 w 6334468"/>
                <a:gd name="connsiteY170" fmla="*/ 1433037 h 4464334"/>
                <a:gd name="connsiteX171" fmla="*/ 4488664 w 6334468"/>
                <a:gd name="connsiteY171" fmla="*/ 1393349 h 4464334"/>
                <a:gd name="connsiteX172" fmla="*/ 4418814 w 6334468"/>
                <a:gd name="connsiteY172" fmla="*/ 1402874 h 4464334"/>
                <a:gd name="connsiteX173" fmla="*/ 4314039 w 6334468"/>
                <a:gd name="connsiteY173" fmla="*/ 1336199 h 4464334"/>
                <a:gd name="connsiteX174" fmla="*/ 4237839 w 6334468"/>
                <a:gd name="connsiteY174" fmla="*/ 1352074 h 4464334"/>
                <a:gd name="connsiteX175" fmla="*/ 4168348 w 6334468"/>
                <a:gd name="connsiteY175" fmla="*/ 1331436 h 4464334"/>
                <a:gd name="connsiteX176" fmla="*/ 4133064 w 6334468"/>
                <a:gd name="connsiteY176" fmla="*/ 1294924 h 4464334"/>
                <a:gd name="connsiteX177" fmla="*/ 4047339 w 6334468"/>
                <a:gd name="connsiteY177" fmla="*/ 1237774 h 4464334"/>
                <a:gd name="connsiteX178" fmla="*/ 3990189 w 6334468"/>
                <a:gd name="connsiteY178" fmla="*/ 1171099 h 4464334"/>
                <a:gd name="connsiteX179" fmla="*/ 3840964 w 6334468"/>
                <a:gd name="connsiteY179" fmla="*/ 1215549 h 4464334"/>
                <a:gd name="connsiteX180" fmla="*/ 3734961 w 6334468"/>
                <a:gd name="connsiteY180" fmla="*/ 1193324 h 4464334"/>
                <a:gd name="connsiteX181" fmla="*/ 3691739 w 6334468"/>
                <a:gd name="connsiteY181" fmla="*/ 1190149 h 4464334"/>
                <a:gd name="connsiteX182" fmla="*/ 3615539 w 6334468"/>
                <a:gd name="connsiteY182" fmla="*/ 1183799 h 4464334"/>
                <a:gd name="connsiteX183" fmla="*/ 3580179 w 6334468"/>
                <a:gd name="connsiteY183" fmla="*/ 1176655 h 4464334"/>
                <a:gd name="connsiteX184" fmla="*/ 3536164 w 6334468"/>
                <a:gd name="connsiteY184" fmla="*/ 1206024 h 4464334"/>
                <a:gd name="connsiteX185" fmla="*/ 3496835 w 6334468"/>
                <a:gd name="connsiteY185" fmla="*/ 1229043 h 4464334"/>
                <a:gd name="connsiteX186" fmla="*/ 3450439 w 6334468"/>
                <a:gd name="connsiteY186" fmla="*/ 1333024 h 4464334"/>
                <a:gd name="connsiteX187" fmla="*/ 3475404 w 6334468"/>
                <a:gd name="connsiteY187" fmla="*/ 1388587 h 4464334"/>
                <a:gd name="connsiteX188" fmla="*/ 3485726 w 6334468"/>
                <a:gd name="connsiteY188" fmla="*/ 1440182 h 4464334"/>
                <a:gd name="connsiteX189" fmla="*/ 3428214 w 6334468"/>
                <a:gd name="connsiteY189" fmla="*/ 1434624 h 4464334"/>
                <a:gd name="connsiteX190" fmla="*/ 3370629 w 6334468"/>
                <a:gd name="connsiteY190" fmla="*/ 1462405 h 4464334"/>
                <a:gd name="connsiteX191" fmla="*/ 3320264 w 6334468"/>
                <a:gd name="connsiteY191" fmla="*/ 1491774 h 4464334"/>
                <a:gd name="connsiteX192" fmla="*/ 3280142 w 6334468"/>
                <a:gd name="connsiteY192" fmla="*/ 1488599 h 4464334"/>
                <a:gd name="connsiteX193" fmla="*/ 3244064 w 6334468"/>
                <a:gd name="connsiteY193" fmla="*/ 1450499 h 4464334"/>
                <a:gd name="connsiteX194" fmla="*/ 3190882 w 6334468"/>
                <a:gd name="connsiteY194" fmla="*/ 1420337 h 4464334"/>
                <a:gd name="connsiteX195" fmla="*/ 3146432 w 6334468"/>
                <a:gd name="connsiteY195" fmla="*/ 1386999 h 4464334"/>
                <a:gd name="connsiteX196" fmla="*/ 3113889 w 6334468"/>
                <a:gd name="connsiteY196" fmla="*/ 1367949 h 4464334"/>
                <a:gd name="connsiteX197" fmla="*/ 3091664 w 6334468"/>
                <a:gd name="connsiteY197" fmla="*/ 1342549 h 4464334"/>
                <a:gd name="connsiteX198" fmla="*/ 3056739 w 6334468"/>
                <a:gd name="connsiteY198" fmla="*/ 1323499 h 4464334"/>
                <a:gd name="connsiteX199" fmla="*/ 3021814 w 6334468"/>
                <a:gd name="connsiteY199" fmla="*/ 1283812 h 4464334"/>
                <a:gd name="connsiteX200" fmla="*/ 3005939 w 6334468"/>
                <a:gd name="connsiteY200" fmla="*/ 1250474 h 4464334"/>
                <a:gd name="connsiteX201" fmla="*/ 2980539 w 6334468"/>
                <a:gd name="connsiteY201" fmla="*/ 1199674 h 4464334"/>
                <a:gd name="connsiteX202" fmla="*/ 2969426 w 6334468"/>
                <a:gd name="connsiteY202" fmla="*/ 1163955 h 4464334"/>
                <a:gd name="connsiteX203" fmla="*/ 2974189 w 6334468"/>
                <a:gd name="connsiteY203" fmla="*/ 1142524 h 4464334"/>
                <a:gd name="connsiteX204" fmla="*/ 2948789 w 6334468"/>
                <a:gd name="connsiteY204" fmla="*/ 1123474 h 4464334"/>
                <a:gd name="connsiteX205" fmla="*/ 2917832 w 6334468"/>
                <a:gd name="connsiteY205" fmla="*/ 1098074 h 4464334"/>
                <a:gd name="connsiteX206" fmla="*/ 2878939 w 6334468"/>
                <a:gd name="connsiteY206" fmla="*/ 1078231 h 4464334"/>
                <a:gd name="connsiteX207" fmla="*/ 2824964 w 6334468"/>
                <a:gd name="connsiteY207" fmla="*/ 1031399 h 4464334"/>
                <a:gd name="connsiteX208" fmla="*/ 2786864 w 6334468"/>
                <a:gd name="connsiteY208" fmla="*/ 1015524 h 4464334"/>
                <a:gd name="connsiteX209" fmla="*/ 2748764 w 6334468"/>
                <a:gd name="connsiteY209" fmla="*/ 980599 h 4464334"/>
                <a:gd name="connsiteX210" fmla="*/ 2733683 w 6334468"/>
                <a:gd name="connsiteY210" fmla="*/ 944881 h 4464334"/>
                <a:gd name="connsiteX211" fmla="*/ 2710664 w 6334468"/>
                <a:gd name="connsiteY211" fmla="*/ 916305 h 4464334"/>
                <a:gd name="connsiteX212" fmla="*/ 2679708 w 6334468"/>
                <a:gd name="connsiteY212" fmla="*/ 878206 h 4464334"/>
                <a:gd name="connsiteX213" fmla="*/ 2646370 w 6334468"/>
                <a:gd name="connsiteY213" fmla="*/ 870268 h 4464334"/>
                <a:gd name="connsiteX214" fmla="*/ 2611445 w 6334468"/>
                <a:gd name="connsiteY214" fmla="*/ 828199 h 4464334"/>
                <a:gd name="connsiteX215" fmla="*/ 2564614 w 6334468"/>
                <a:gd name="connsiteY215" fmla="*/ 821055 h 4464334"/>
                <a:gd name="connsiteX216" fmla="*/ 2492382 w 6334468"/>
                <a:gd name="connsiteY216" fmla="*/ 770256 h 4464334"/>
                <a:gd name="connsiteX217" fmla="*/ 2422533 w 6334468"/>
                <a:gd name="connsiteY217" fmla="*/ 713105 h 4464334"/>
                <a:gd name="connsiteX218" fmla="*/ 2378082 w 6334468"/>
                <a:gd name="connsiteY218" fmla="*/ 679767 h 4464334"/>
                <a:gd name="connsiteX219" fmla="*/ 2318552 w 6334468"/>
                <a:gd name="connsiteY219" fmla="*/ 675005 h 4464334"/>
                <a:gd name="connsiteX220" fmla="*/ 2267752 w 6334468"/>
                <a:gd name="connsiteY220" fmla="*/ 617062 h 4464334"/>
                <a:gd name="connsiteX221" fmla="*/ 2267751 w 6334468"/>
                <a:gd name="connsiteY221" fmla="*/ 535306 h 4464334"/>
                <a:gd name="connsiteX222" fmla="*/ 2239970 w 6334468"/>
                <a:gd name="connsiteY222" fmla="*/ 494824 h 4464334"/>
                <a:gd name="connsiteX223" fmla="*/ 2184767 w 6334468"/>
                <a:gd name="connsiteY223" fmla="*/ 490855 h 4464334"/>
                <a:gd name="connsiteX224" fmla="*/ 2118526 w 6334468"/>
                <a:gd name="connsiteY224" fmla="*/ 463868 h 4464334"/>
                <a:gd name="connsiteX225" fmla="*/ 2100271 w 6334468"/>
                <a:gd name="connsiteY225" fmla="*/ 415449 h 4464334"/>
                <a:gd name="connsiteX226" fmla="*/ 2070108 w 6334468"/>
                <a:gd name="connsiteY226" fmla="*/ 374174 h 4464334"/>
                <a:gd name="connsiteX227" fmla="*/ 2055026 w 6334468"/>
                <a:gd name="connsiteY227" fmla="*/ 271780 h 4464334"/>
                <a:gd name="connsiteX228" fmla="*/ 2053797 w 6334468"/>
                <a:gd name="connsiteY228" fmla="*/ 226537 h 4464334"/>
                <a:gd name="connsiteX229" fmla="*/ 2058202 w 6334468"/>
                <a:gd name="connsiteY229" fmla="*/ 162242 h 4464334"/>
                <a:gd name="connsiteX230" fmla="*/ 2066139 w 6334468"/>
                <a:gd name="connsiteY230" fmla="*/ 131286 h 4464334"/>
                <a:gd name="connsiteX231" fmla="*/ 2075664 w 6334468"/>
                <a:gd name="connsiteY231" fmla="*/ 77312 h 4464334"/>
                <a:gd name="connsiteX232" fmla="*/ 2055026 w 6334468"/>
                <a:gd name="connsiteY232" fmla="*/ 46355 h 4464334"/>
                <a:gd name="connsiteX233" fmla="*/ 2010577 w 6334468"/>
                <a:gd name="connsiteY233" fmla="*/ 32862 h 4464334"/>
                <a:gd name="connsiteX234" fmla="*/ 1974064 w 6334468"/>
                <a:gd name="connsiteY234" fmla="*/ 1111 h 4464334"/>
                <a:gd name="connsiteX235" fmla="*/ 1840714 w 6334468"/>
                <a:gd name="connsiteY235" fmla="*/ 7462 h 4464334"/>
                <a:gd name="connsiteX236" fmla="*/ 1497021 w 6334468"/>
                <a:gd name="connsiteY236" fmla="*/ 9843 h 4464334"/>
                <a:gd name="connsiteX237" fmla="*/ 721526 w 6334468"/>
                <a:gd name="connsiteY237" fmla="*/ 11431 h 4464334"/>
                <a:gd name="connsiteX238" fmla="*/ 501657 w 6334468"/>
                <a:gd name="connsiteY238" fmla="*/ 10637 h 4464334"/>
                <a:gd name="connsiteX239" fmla="*/ 300839 w 6334468"/>
                <a:gd name="connsiteY239" fmla="*/ 3493 h 4464334"/>
                <a:gd name="connsiteX240" fmla="*/ 97639 w 6334468"/>
                <a:gd name="connsiteY240" fmla="*/ 8256 h 4464334"/>
                <a:gd name="connsiteX241" fmla="*/ 6358 w 6334468"/>
                <a:gd name="connsiteY241" fmla="*/ 26512 h 4464334"/>
                <a:gd name="connsiteX242" fmla="*/ 6358 w 6334468"/>
                <a:gd name="connsiteY242" fmla="*/ 167005 h 4464334"/>
                <a:gd name="connsiteX243" fmla="*/ 9532 w 6334468"/>
                <a:gd name="connsiteY24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12689 w 6334468"/>
                <a:gd name="connsiteY141" fmla="*/ 1828324 h 4464334"/>
                <a:gd name="connsiteX142" fmla="*/ 6184908 w 6334468"/>
                <a:gd name="connsiteY142" fmla="*/ 1793399 h 4464334"/>
                <a:gd name="connsiteX143" fmla="*/ 6195226 w 6334468"/>
                <a:gd name="connsiteY143" fmla="*/ 1682274 h 4464334"/>
                <a:gd name="connsiteX144" fmla="*/ 6167445 w 6334468"/>
                <a:gd name="connsiteY144" fmla="*/ 1589405 h 4464334"/>
                <a:gd name="connsiteX145" fmla="*/ 6167445 w 6334468"/>
                <a:gd name="connsiteY145" fmla="*/ 1526699 h 4464334"/>
                <a:gd name="connsiteX146" fmla="*/ 6099541 w 6334468"/>
                <a:gd name="connsiteY146" fmla="*/ 1488599 h 4464334"/>
                <a:gd name="connsiteX147" fmla="*/ 6092398 w 6334468"/>
                <a:gd name="connsiteY147" fmla="*/ 1452880 h 4464334"/>
                <a:gd name="connsiteX148" fmla="*/ 6022189 w 6334468"/>
                <a:gd name="connsiteY148" fmla="*/ 1426686 h 4464334"/>
                <a:gd name="connsiteX149" fmla="*/ 5965039 w 6334468"/>
                <a:gd name="connsiteY149" fmla="*/ 1399699 h 4464334"/>
                <a:gd name="connsiteX150" fmla="*/ 5926939 w 6334468"/>
                <a:gd name="connsiteY150" fmla="*/ 1377474 h 4464334"/>
                <a:gd name="connsiteX151" fmla="*/ 5912651 w 6334468"/>
                <a:gd name="connsiteY151" fmla="*/ 1344930 h 4464334"/>
                <a:gd name="connsiteX152" fmla="*/ 5836451 w 6334468"/>
                <a:gd name="connsiteY152" fmla="*/ 1375093 h 4464334"/>
                <a:gd name="connsiteX153" fmla="*/ 5766167 w 6334468"/>
                <a:gd name="connsiteY153" fmla="*/ 1402874 h 4464334"/>
                <a:gd name="connsiteX154" fmla="*/ 5743583 w 6334468"/>
                <a:gd name="connsiteY154" fmla="*/ 1363980 h 4464334"/>
                <a:gd name="connsiteX155" fmla="*/ 5653889 w 6334468"/>
                <a:gd name="connsiteY155" fmla="*/ 1381443 h 4464334"/>
                <a:gd name="connsiteX156" fmla="*/ 5606623 w 6334468"/>
                <a:gd name="connsiteY156" fmla="*/ 1407636 h 4464334"/>
                <a:gd name="connsiteX157" fmla="*/ 5537567 w 6334468"/>
                <a:gd name="connsiteY157" fmla="*/ 1431449 h 4464334"/>
                <a:gd name="connsiteX158" fmla="*/ 5425289 w 6334468"/>
                <a:gd name="connsiteY158" fmla="*/ 1472724 h 4464334"/>
                <a:gd name="connsiteX159" fmla="*/ 5304639 w 6334468"/>
                <a:gd name="connsiteY159" fmla="*/ 1520349 h 4464334"/>
                <a:gd name="connsiteX160" fmla="*/ 5158947 w 6334468"/>
                <a:gd name="connsiteY160" fmla="*/ 1505268 h 4464334"/>
                <a:gd name="connsiteX161" fmla="*/ 5142714 w 6334468"/>
                <a:gd name="connsiteY161" fmla="*/ 1475899 h 4464334"/>
                <a:gd name="connsiteX162" fmla="*/ 5028414 w 6334468"/>
                <a:gd name="connsiteY162" fmla="*/ 1440974 h 4464334"/>
                <a:gd name="connsiteX163" fmla="*/ 4929557 w 6334468"/>
                <a:gd name="connsiteY163" fmla="*/ 1380651 h 4464334"/>
                <a:gd name="connsiteX164" fmla="*/ 4885104 w 6334468"/>
                <a:gd name="connsiteY164" fmla="*/ 1381443 h 4464334"/>
                <a:gd name="connsiteX165" fmla="*/ 4827957 w 6334468"/>
                <a:gd name="connsiteY165" fmla="*/ 1375888 h 4464334"/>
                <a:gd name="connsiteX166" fmla="*/ 4786682 w 6334468"/>
                <a:gd name="connsiteY166" fmla="*/ 1364776 h 4464334"/>
                <a:gd name="connsiteX167" fmla="*/ 4732704 w 6334468"/>
                <a:gd name="connsiteY167" fmla="*/ 1417162 h 4464334"/>
                <a:gd name="connsiteX168" fmla="*/ 4691864 w 6334468"/>
                <a:gd name="connsiteY168" fmla="*/ 1428274 h 4464334"/>
                <a:gd name="connsiteX169" fmla="*/ 4642217 w 6334468"/>
                <a:gd name="connsiteY169" fmla="*/ 1419543 h 4464334"/>
                <a:gd name="connsiteX170" fmla="*/ 4568039 w 6334468"/>
                <a:gd name="connsiteY170" fmla="*/ 1433037 h 4464334"/>
                <a:gd name="connsiteX171" fmla="*/ 4488664 w 6334468"/>
                <a:gd name="connsiteY171" fmla="*/ 1393349 h 4464334"/>
                <a:gd name="connsiteX172" fmla="*/ 4418814 w 6334468"/>
                <a:gd name="connsiteY172" fmla="*/ 1402874 h 4464334"/>
                <a:gd name="connsiteX173" fmla="*/ 4314039 w 6334468"/>
                <a:gd name="connsiteY173" fmla="*/ 1336199 h 4464334"/>
                <a:gd name="connsiteX174" fmla="*/ 4237839 w 6334468"/>
                <a:gd name="connsiteY174" fmla="*/ 1352074 h 4464334"/>
                <a:gd name="connsiteX175" fmla="*/ 4168348 w 6334468"/>
                <a:gd name="connsiteY175" fmla="*/ 1331436 h 4464334"/>
                <a:gd name="connsiteX176" fmla="*/ 4133064 w 6334468"/>
                <a:gd name="connsiteY176" fmla="*/ 1294924 h 4464334"/>
                <a:gd name="connsiteX177" fmla="*/ 4047339 w 6334468"/>
                <a:gd name="connsiteY177" fmla="*/ 1237774 h 4464334"/>
                <a:gd name="connsiteX178" fmla="*/ 3990189 w 6334468"/>
                <a:gd name="connsiteY178" fmla="*/ 1171099 h 4464334"/>
                <a:gd name="connsiteX179" fmla="*/ 3840964 w 6334468"/>
                <a:gd name="connsiteY179" fmla="*/ 1215549 h 4464334"/>
                <a:gd name="connsiteX180" fmla="*/ 3734961 w 6334468"/>
                <a:gd name="connsiteY180" fmla="*/ 1193324 h 4464334"/>
                <a:gd name="connsiteX181" fmla="*/ 3691739 w 6334468"/>
                <a:gd name="connsiteY181" fmla="*/ 1190149 h 4464334"/>
                <a:gd name="connsiteX182" fmla="*/ 3615539 w 6334468"/>
                <a:gd name="connsiteY182" fmla="*/ 1183799 h 4464334"/>
                <a:gd name="connsiteX183" fmla="*/ 3580179 w 6334468"/>
                <a:gd name="connsiteY183" fmla="*/ 1176655 h 4464334"/>
                <a:gd name="connsiteX184" fmla="*/ 3536164 w 6334468"/>
                <a:gd name="connsiteY184" fmla="*/ 1206024 h 4464334"/>
                <a:gd name="connsiteX185" fmla="*/ 3496835 w 6334468"/>
                <a:gd name="connsiteY185" fmla="*/ 1229043 h 4464334"/>
                <a:gd name="connsiteX186" fmla="*/ 3450439 w 6334468"/>
                <a:gd name="connsiteY186" fmla="*/ 1333024 h 4464334"/>
                <a:gd name="connsiteX187" fmla="*/ 3475404 w 6334468"/>
                <a:gd name="connsiteY187" fmla="*/ 1388587 h 4464334"/>
                <a:gd name="connsiteX188" fmla="*/ 3485726 w 6334468"/>
                <a:gd name="connsiteY188" fmla="*/ 1440182 h 4464334"/>
                <a:gd name="connsiteX189" fmla="*/ 3428214 w 6334468"/>
                <a:gd name="connsiteY189" fmla="*/ 1434624 h 4464334"/>
                <a:gd name="connsiteX190" fmla="*/ 3370629 w 6334468"/>
                <a:gd name="connsiteY190" fmla="*/ 1462405 h 4464334"/>
                <a:gd name="connsiteX191" fmla="*/ 3320264 w 6334468"/>
                <a:gd name="connsiteY191" fmla="*/ 1491774 h 4464334"/>
                <a:gd name="connsiteX192" fmla="*/ 3280142 w 6334468"/>
                <a:gd name="connsiteY192" fmla="*/ 1488599 h 4464334"/>
                <a:gd name="connsiteX193" fmla="*/ 3244064 w 6334468"/>
                <a:gd name="connsiteY193" fmla="*/ 1450499 h 4464334"/>
                <a:gd name="connsiteX194" fmla="*/ 3190882 w 6334468"/>
                <a:gd name="connsiteY194" fmla="*/ 1420337 h 4464334"/>
                <a:gd name="connsiteX195" fmla="*/ 3146432 w 6334468"/>
                <a:gd name="connsiteY195" fmla="*/ 1386999 h 4464334"/>
                <a:gd name="connsiteX196" fmla="*/ 3113889 w 6334468"/>
                <a:gd name="connsiteY196" fmla="*/ 1367949 h 4464334"/>
                <a:gd name="connsiteX197" fmla="*/ 3091664 w 6334468"/>
                <a:gd name="connsiteY197" fmla="*/ 1342549 h 4464334"/>
                <a:gd name="connsiteX198" fmla="*/ 3056739 w 6334468"/>
                <a:gd name="connsiteY198" fmla="*/ 1323499 h 4464334"/>
                <a:gd name="connsiteX199" fmla="*/ 3021814 w 6334468"/>
                <a:gd name="connsiteY199" fmla="*/ 1283812 h 4464334"/>
                <a:gd name="connsiteX200" fmla="*/ 3005939 w 6334468"/>
                <a:gd name="connsiteY200" fmla="*/ 1250474 h 4464334"/>
                <a:gd name="connsiteX201" fmla="*/ 2980539 w 6334468"/>
                <a:gd name="connsiteY201" fmla="*/ 1199674 h 4464334"/>
                <a:gd name="connsiteX202" fmla="*/ 2969426 w 6334468"/>
                <a:gd name="connsiteY202" fmla="*/ 1163955 h 4464334"/>
                <a:gd name="connsiteX203" fmla="*/ 2974189 w 6334468"/>
                <a:gd name="connsiteY203" fmla="*/ 1142524 h 4464334"/>
                <a:gd name="connsiteX204" fmla="*/ 2948789 w 6334468"/>
                <a:gd name="connsiteY204" fmla="*/ 1123474 h 4464334"/>
                <a:gd name="connsiteX205" fmla="*/ 2917832 w 6334468"/>
                <a:gd name="connsiteY205" fmla="*/ 1098074 h 4464334"/>
                <a:gd name="connsiteX206" fmla="*/ 2878939 w 6334468"/>
                <a:gd name="connsiteY206" fmla="*/ 1078231 h 4464334"/>
                <a:gd name="connsiteX207" fmla="*/ 2824964 w 6334468"/>
                <a:gd name="connsiteY207" fmla="*/ 1031399 h 4464334"/>
                <a:gd name="connsiteX208" fmla="*/ 2786864 w 6334468"/>
                <a:gd name="connsiteY208" fmla="*/ 1015524 h 4464334"/>
                <a:gd name="connsiteX209" fmla="*/ 2748764 w 6334468"/>
                <a:gd name="connsiteY209" fmla="*/ 980599 h 4464334"/>
                <a:gd name="connsiteX210" fmla="*/ 2733683 w 6334468"/>
                <a:gd name="connsiteY210" fmla="*/ 944881 h 4464334"/>
                <a:gd name="connsiteX211" fmla="*/ 2710664 w 6334468"/>
                <a:gd name="connsiteY211" fmla="*/ 916305 h 4464334"/>
                <a:gd name="connsiteX212" fmla="*/ 2679708 w 6334468"/>
                <a:gd name="connsiteY212" fmla="*/ 878206 h 4464334"/>
                <a:gd name="connsiteX213" fmla="*/ 2646370 w 6334468"/>
                <a:gd name="connsiteY213" fmla="*/ 870268 h 4464334"/>
                <a:gd name="connsiteX214" fmla="*/ 2611445 w 6334468"/>
                <a:gd name="connsiteY214" fmla="*/ 828199 h 4464334"/>
                <a:gd name="connsiteX215" fmla="*/ 2564614 w 6334468"/>
                <a:gd name="connsiteY215" fmla="*/ 821055 h 4464334"/>
                <a:gd name="connsiteX216" fmla="*/ 2492382 w 6334468"/>
                <a:gd name="connsiteY216" fmla="*/ 770256 h 4464334"/>
                <a:gd name="connsiteX217" fmla="*/ 2422533 w 6334468"/>
                <a:gd name="connsiteY217" fmla="*/ 713105 h 4464334"/>
                <a:gd name="connsiteX218" fmla="*/ 2378082 w 6334468"/>
                <a:gd name="connsiteY218" fmla="*/ 679767 h 4464334"/>
                <a:gd name="connsiteX219" fmla="*/ 2318552 w 6334468"/>
                <a:gd name="connsiteY219" fmla="*/ 675005 h 4464334"/>
                <a:gd name="connsiteX220" fmla="*/ 2267752 w 6334468"/>
                <a:gd name="connsiteY220" fmla="*/ 617062 h 4464334"/>
                <a:gd name="connsiteX221" fmla="*/ 2267751 w 6334468"/>
                <a:gd name="connsiteY221" fmla="*/ 535306 h 4464334"/>
                <a:gd name="connsiteX222" fmla="*/ 2239970 w 6334468"/>
                <a:gd name="connsiteY222" fmla="*/ 494824 h 4464334"/>
                <a:gd name="connsiteX223" fmla="*/ 2184767 w 6334468"/>
                <a:gd name="connsiteY223" fmla="*/ 490855 h 4464334"/>
                <a:gd name="connsiteX224" fmla="*/ 2118526 w 6334468"/>
                <a:gd name="connsiteY224" fmla="*/ 463868 h 4464334"/>
                <a:gd name="connsiteX225" fmla="*/ 2100271 w 6334468"/>
                <a:gd name="connsiteY225" fmla="*/ 415449 h 4464334"/>
                <a:gd name="connsiteX226" fmla="*/ 2070108 w 6334468"/>
                <a:gd name="connsiteY226" fmla="*/ 374174 h 4464334"/>
                <a:gd name="connsiteX227" fmla="*/ 2055026 w 6334468"/>
                <a:gd name="connsiteY227" fmla="*/ 271780 h 4464334"/>
                <a:gd name="connsiteX228" fmla="*/ 2053797 w 6334468"/>
                <a:gd name="connsiteY228" fmla="*/ 226537 h 4464334"/>
                <a:gd name="connsiteX229" fmla="*/ 2058202 w 6334468"/>
                <a:gd name="connsiteY229" fmla="*/ 162242 h 4464334"/>
                <a:gd name="connsiteX230" fmla="*/ 2066139 w 6334468"/>
                <a:gd name="connsiteY230" fmla="*/ 131286 h 4464334"/>
                <a:gd name="connsiteX231" fmla="*/ 2075664 w 6334468"/>
                <a:gd name="connsiteY231" fmla="*/ 77312 h 4464334"/>
                <a:gd name="connsiteX232" fmla="*/ 2055026 w 6334468"/>
                <a:gd name="connsiteY232" fmla="*/ 46355 h 4464334"/>
                <a:gd name="connsiteX233" fmla="*/ 2010577 w 6334468"/>
                <a:gd name="connsiteY233" fmla="*/ 32862 h 4464334"/>
                <a:gd name="connsiteX234" fmla="*/ 1974064 w 6334468"/>
                <a:gd name="connsiteY234" fmla="*/ 1111 h 4464334"/>
                <a:gd name="connsiteX235" fmla="*/ 1840714 w 6334468"/>
                <a:gd name="connsiteY235" fmla="*/ 7462 h 4464334"/>
                <a:gd name="connsiteX236" fmla="*/ 1497021 w 6334468"/>
                <a:gd name="connsiteY236" fmla="*/ 9843 h 4464334"/>
                <a:gd name="connsiteX237" fmla="*/ 721526 w 6334468"/>
                <a:gd name="connsiteY237" fmla="*/ 11431 h 4464334"/>
                <a:gd name="connsiteX238" fmla="*/ 501657 w 6334468"/>
                <a:gd name="connsiteY238" fmla="*/ 10637 h 4464334"/>
                <a:gd name="connsiteX239" fmla="*/ 300839 w 6334468"/>
                <a:gd name="connsiteY239" fmla="*/ 3493 h 4464334"/>
                <a:gd name="connsiteX240" fmla="*/ 97639 w 6334468"/>
                <a:gd name="connsiteY240" fmla="*/ 8256 h 4464334"/>
                <a:gd name="connsiteX241" fmla="*/ 6358 w 6334468"/>
                <a:gd name="connsiteY241" fmla="*/ 26512 h 4464334"/>
                <a:gd name="connsiteX242" fmla="*/ 6358 w 6334468"/>
                <a:gd name="connsiteY242" fmla="*/ 167005 h 4464334"/>
                <a:gd name="connsiteX243" fmla="*/ 9532 w 6334468"/>
                <a:gd name="connsiteY24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231739 w 6334468"/>
                <a:gd name="connsiteY140" fmla="*/ 1866424 h 4464334"/>
                <a:gd name="connsiteX141" fmla="*/ 6205545 w 6334468"/>
                <a:gd name="connsiteY141" fmla="*/ 1828324 h 4464334"/>
                <a:gd name="connsiteX142" fmla="*/ 6184908 w 6334468"/>
                <a:gd name="connsiteY142" fmla="*/ 1793399 h 4464334"/>
                <a:gd name="connsiteX143" fmla="*/ 6195226 w 6334468"/>
                <a:gd name="connsiteY143" fmla="*/ 1682274 h 4464334"/>
                <a:gd name="connsiteX144" fmla="*/ 6167445 w 6334468"/>
                <a:gd name="connsiteY144" fmla="*/ 1589405 h 4464334"/>
                <a:gd name="connsiteX145" fmla="*/ 6167445 w 6334468"/>
                <a:gd name="connsiteY145" fmla="*/ 1526699 h 4464334"/>
                <a:gd name="connsiteX146" fmla="*/ 6099541 w 6334468"/>
                <a:gd name="connsiteY146" fmla="*/ 1488599 h 4464334"/>
                <a:gd name="connsiteX147" fmla="*/ 6092398 w 6334468"/>
                <a:gd name="connsiteY147" fmla="*/ 1452880 h 4464334"/>
                <a:gd name="connsiteX148" fmla="*/ 6022189 w 6334468"/>
                <a:gd name="connsiteY148" fmla="*/ 1426686 h 4464334"/>
                <a:gd name="connsiteX149" fmla="*/ 5965039 w 6334468"/>
                <a:gd name="connsiteY149" fmla="*/ 1399699 h 4464334"/>
                <a:gd name="connsiteX150" fmla="*/ 5926939 w 6334468"/>
                <a:gd name="connsiteY150" fmla="*/ 1377474 h 4464334"/>
                <a:gd name="connsiteX151" fmla="*/ 5912651 w 6334468"/>
                <a:gd name="connsiteY151" fmla="*/ 1344930 h 4464334"/>
                <a:gd name="connsiteX152" fmla="*/ 5836451 w 6334468"/>
                <a:gd name="connsiteY152" fmla="*/ 1375093 h 4464334"/>
                <a:gd name="connsiteX153" fmla="*/ 5766167 w 6334468"/>
                <a:gd name="connsiteY153" fmla="*/ 1402874 h 4464334"/>
                <a:gd name="connsiteX154" fmla="*/ 5743583 w 6334468"/>
                <a:gd name="connsiteY154" fmla="*/ 1363980 h 4464334"/>
                <a:gd name="connsiteX155" fmla="*/ 5653889 w 6334468"/>
                <a:gd name="connsiteY155" fmla="*/ 1381443 h 4464334"/>
                <a:gd name="connsiteX156" fmla="*/ 5606623 w 6334468"/>
                <a:gd name="connsiteY156" fmla="*/ 1407636 h 4464334"/>
                <a:gd name="connsiteX157" fmla="*/ 5537567 w 6334468"/>
                <a:gd name="connsiteY157" fmla="*/ 1431449 h 4464334"/>
                <a:gd name="connsiteX158" fmla="*/ 5425289 w 6334468"/>
                <a:gd name="connsiteY158" fmla="*/ 1472724 h 4464334"/>
                <a:gd name="connsiteX159" fmla="*/ 5304639 w 6334468"/>
                <a:gd name="connsiteY159" fmla="*/ 1520349 h 4464334"/>
                <a:gd name="connsiteX160" fmla="*/ 5158947 w 6334468"/>
                <a:gd name="connsiteY160" fmla="*/ 1505268 h 4464334"/>
                <a:gd name="connsiteX161" fmla="*/ 5142714 w 6334468"/>
                <a:gd name="connsiteY161" fmla="*/ 1475899 h 4464334"/>
                <a:gd name="connsiteX162" fmla="*/ 5028414 w 6334468"/>
                <a:gd name="connsiteY162" fmla="*/ 1440974 h 4464334"/>
                <a:gd name="connsiteX163" fmla="*/ 4929557 w 6334468"/>
                <a:gd name="connsiteY163" fmla="*/ 1380651 h 4464334"/>
                <a:gd name="connsiteX164" fmla="*/ 4885104 w 6334468"/>
                <a:gd name="connsiteY164" fmla="*/ 1381443 h 4464334"/>
                <a:gd name="connsiteX165" fmla="*/ 4827957 w 6334468"/>
                <a:gd name="connsiteY165" fmla="*/ 1375888 h 4464334"/>
                <a:gd name="connsiteX166" fmla="*/ 4786682 w 6334468"/>
                <a:gd name="connsiteY166" fmla="*/ 1364776 h 4464334"/>
                <a:gd name="connsiteX167" fmla="*/ 4732704 w 6334468"/>
                <a:gd name="connsiteY167" fmla="*/ 1417162 h 4464334"/>
                <a:gd name="connsiteX168" fmla="*/ 4691864 w 6334468"/>
                <a:gd name="connsiteY168" fmla="*/ 1428274 h 4464334"/>
                <a:gd name="connsiteX169" fmla="*/ 4642217 w 6334468"/>
                <a:gd name="connsiteY169" fmla="*/ 1419543 h 4464334"/>
                <a:gd name="connsiteX170" fmla="*/ 4568039 w 6334468"/>
                <a:gd name="connsiteY170" fmla="*/ 1433037 h 4464334"/>
                <a:gd name="connsiteX171" fmla="*/ 4488664 w 6334468"/>
                <a:gd name="connsiteY171" fmla="*/ 1393349 h 4464334"/>
                <a:gd name="connsiteX172" fmla="*/ 4418814 w 6334468"/>
                <a:gd name="connsiteY172" fmla="*/ 1402874 h 4464334"/>
                <a:gd name="connsiteX173" fmla="*/ 4314039 w 6334468"/>
                <a:gd name="connsiteY173" fmla="*/ 1336199 h 4464334"/>
                <a:gd name="connsiteX174" fmla="*/ 4237839 w 6334468"/>
                <a:gd name="connsiteY174" fmla="*/ 1352074 h 4464334"/>
                <a:gd name="connsiteX175" fmla="*/ 4168348 w 6334468"/>
                <a:gd name="connsiteY175" fmla="*/ 1331436 h 4464334"/>
                <a:gd name="connsiteX176" fmla="*/ 4133064 w 6334468"/>
                <a:gd name="connsiteY176" fmla="*/ 1294924 h 4464334"/>
                <a:gd name="connsiteX177" fmla="*/ 4047339 w 6334468"/>
                <a:gd name="connsiteY177" fmla="*/ 1237774 h 4464334"/>
                <a:gd name="connsiteX178" fmla="*/ 3990189 w 6334468"/>
                <a:gd name="connsiteY178" fmla="*/ 1171099 h 4464334"/>
                <a:gd name="connsiteX179" fmla="*/ 3840964 w 6334468"/>
                <a:gd name="connsiteY179" fmla="*/ 1215549 h 4464334"/>
                <a:gd name="connsiteX180" fmla="*/ 3734961 w 6334468"/>
                <a:gd name="connsiteY180" fmla="*/ 1193324 h 4464334"/>
                <a:gd name="connsiteX181" fmla="*/ 3691739 w 6334468"/>
                <a:gd name="connsiteY181" fmla="*/ 1190149 h 4464334"/>
                <a:gd name="connsiteX182" fmla="*/ 3615539 w 6334468"/>
                <a:gd name="connsiteY182" fmla="*/ 1183799 h 4464334"/>
                <a:gd name="connsiteX183" fmla="*/ 3580179 w 6334468"/>
                <a:gd name="connsiteY183" fmla="*/ 1176655 h 4464334"/>
                <a:gd name="connsiteX184" fmla="*/ 3536164 w 6334468"/>
                <a:gd name="connsiteY184" fmla="*/ 1206024 h 4464334"/>
                <a:gd name="connsiteX185" fmla="*/ 3496835 w 6334468"/>
                <a:gd name="connsiteY185" fmla="*/ 1229043 h 4464334"/>
                <a:gd name="connsiteX186" fmla="*/ 3450439 w 6334468"/>
                <a:gd name="connsiteY186" fmla="*/ 1333024 h 4464334"/>
                <a:gd name="connsiteX187" fmla="*/ 3475404 w 6334468"/>
                <a:gd name="connsiteY187" fmla="*/ 1388587 h 4464334"/>
                <a:gd name="connsiteX188" fmla="*/ 3485726 w 6334468"/>
                <a:gd name="connsiteY188" fmla="*/ 1440182 h 4464334"/>
                <a:gd name="connsiteX189" fmla="*/ 3428214 w 6334468"/>
                <a:gd name="connsiteY189" fmla="*/ 1434624 h 4464334"/>
                <a:gd name="connsiteX190" fmla="*/ 3370629 w 6334468"/>
                <a:gd name="connsiteY190" fmla="*/ 1462405 h 4464334"/>
                <a:gd name="connsiteX191" fmla="*/ 3320264 w 6334468"/>
                <a:gd name="connsiteY191" fmla="*/ 1491774 h 4464334"/>
                <a:gd name="connsiteX192" fmla="*/ 3280142 w 6334468"/>
                <a:gd name="connsiteY192" fmla="*/ 1488599 h 4464334"/>
                <a:gd name="connsiteX193" fmla="*/ 3244064 w 6334468"/>
                <a:gd name="connsiteY193" fmla="*/ 1450499 h 4464334"/>
                <a:gd name="connsiteX194" fmla="*/ 3190882 w 6334468"/>
                <a:gd name="connsiteY194" fmla="*/ 1420337 h 4464334"/>
                <a:gd name="connsiteX195" fmla="*/ 3146432 w 6334468"/>
                <a:gd name="connsiteY195" fmla="*/ 1386999 h 4464334"/>
                <a:gd name="connsiteX196" fmla="*/ 3113889 w 6334468"/>
                <a:gd name="connsiteY196" fmla="*/ 1367949 h 4464334"/>
                <a:gd name="connsiteX197" fmla="*/ 3091664 w 6334468"/>
                <a:gd name="connsiteY197" fmla="*/ 1342549 h 4464334"/>
                <a:gd name="connsiteX198" fmla="*/ 3056739 w 6334468"/>
                <a:gd name="connsiteY198" fmla="*/ 1323499 h 4464334"/>
                <a:gd name="connsiteX199" fmla="*/ 3021814 w 6334468"/>
                <a:gd name="connsiteY199" fmla="*/ 1283812 h 4464334"/>
                <a:gd name="connsiteX200" fmla="*/ 3005939 w 6334468"/>
                <a:gd name="connsiteY200" fmla="*/ 1250474 h 4464334"/>
                <a:gd name="connsiteX201" fmla="*/ 2980539 w 6334468"/>
                <a:gd name="connsiteY201" fmla="*/ 1199674 h 4464334"/>
                <a:gd name="connsiteX202" fmla="*/ 2969426 w 6334468"/>
                <a:gd name="connsiteY202" fmla="*/ 1163955 h 4464334"/>
                <a:gd name="connsiteX203" fmla="*/ 2974189 w 6334468"/>
                <a:gd name="connsiteY203" fmla="*/ 1142524 h 4464334"/>
                <a:gd name="connsiteX204" fmla="*/ 2948789 w 6334468"/>
                <a:gd name="connsiteY204" fmla="*/ 1123474 h 4464334"/>
                <a:gd name="connsiteX205" fmla="*/ 2917832 w 6334468"/>
                <a:gd name="connsiteY205" fmla="*/ 1098074 h 4464334"/>
                <a:gd name="connsiteX206" fmla="*/ 2878939 w 6334468"/>
                <a:gd name="connsiteY206" fmla="*/ 1078231 h 4464334"/>
                <a:gd name="connsiteX207" fmla="*/ 2824964 w 6334468"/>
                <a:gd name="connsiteY207" fmla="*/ 1031399 h 4464334"/>
                <a:gd name="connsiteX208" fmla="*/ 2786864 w 6334468"/>
                <a:gd name="connsiteY208" fmla="*/ 1015524 h 4464334"/>
                <a:gd name="connsiteX209" fmla="*/ 2748764 w 6334468"/>
                <a:gd name="connsiteY209" fmla="*/ 980599 h 4464334"/>
                <a:gd name="connsiteX210" fmla="*/ 2733683 w 6334468"/>
                <a:gd name="connsiteY210" fmla="*/ 944881 h 4464334"/>
                <a:gd name="connsiteX211" fmla="*/ 2710664 w 6334468"/>
                <a:gd name="connsiteY211" fmla="*/ 916305 h 4464334"/>
                <a:gd name="connsiteX212" fmla="*/ 2679708 w 6334468"/>
                <a:gd name="connsiteY212" fmla="*/ 878206 h 4464334"/>
                <a:gd name="connsiteX213" fmla="*/ 2646370 w 6334468"/>
                <a:gd name="connsiteY213" fmla="*/ 870268 h 4464334"/>
                <a:gd name="connsiteX214" fmla="*/ 2611445 w 6334468"/>
                <a:gd name="connsiteY214" fmla="*/ 828199 h 4464334"/>
                <a:gd name="connsiteX215" fmla="*/ 2564614 w 6334468"/>
                <a:gd name="connsiteY215" fmla="*/ 821055 h 4464334"/>
                <a:gd name="connsiteX216" fmla="*/ 2492382 w 6334468"/>
                <a:gd name="connsiteY216" fmla="*/ 770256 h 4464334"/>
                <a:gd name="connsiteX217" fmla="*/ 2422533 w 6334468"/>
                <a:gd name="connsiteY217" fmla="*/ 713105 h 4464334"/>
                <a:gd name="connsiteX218" fmla="*/ 2378082 w 6334468"/>
                <a:gd name="connsiteY218" fmla="*/ 679767 h 4464334"/>
                <a:gd name="connsiteX219" fmla="*/ 2318552 w 6334468"/>
                <a:gd name="connsiteY219" fmla="*/ 675005 h 4464334"/>
                <a:gd name="connsiteX220" fmla="*/ 2267752 w 6334468"/>
                <a:gd name="connsiteY220" fmla="*/ 617062 h 4464334"/>
                <a:gd name="connsiteX221" fmla="*/ 2267751 w 6334468"/>
                <a:gd name="connsiteY221" fmla="*/ 535306 h 4464334"/>
                <a:gd name="connsiteX222" fmla="*/ 2239970 w 6334468"/>
                <a:gd name="connsiteY222" fmla="*/ 494824 h 4464334"/>
                <a:gd name="connsiteX223" fmla="*/ 2184767 w 6334468"/>
                <a:gd name="connsiteY223" fmla="*/ 490855 h 4464334"/>
                <a:gd name="connsiteX224" fmla="*/ 2118526 w 6334468"/>
                <a:gd name="connsiteY224" fmla="*/ 463868 h 4464334"/>
                <a:gd name="connsiteX225" fmla="*/ 2100271 w 6334468"/>
                <a:gd name="connsiteY225" fmla="*/ 415449 h 4464334"/>
                <a:gd name="connsiteX226" fmla="*/ 2070108 w 6334468"/>
                <a:gd name="connsiteY226" fmla="*/ 374174 h 4464334"/>
                <a:gd name="connsiteX227" fmla="*/ 2055026 w 6334468"/>
                <a:gd name="connsiteY227" fmla="*/ 271780 h 4464334"/>
                <a:gd name="connsiteX228" fmla="*/ 2053797 w 6334468"/>
                <a:gd name="connsiteY228" fmla="*/ 226537 h 4464334"/>
                <a:gd name="connsiteX229" fmla="*/ 2058202 w 6334468"/>
                <a:gd name="connsiteY229" fmla="*/ 162242 h 4464334"/>
                <a:gd name="connsiteX230" fmla="*/ 2066139 w 6334468"/>
                <a:gd name="connsiteY230" fmla="*/ 131286 h 4464334"/>
                <a:gd name="connsiteX231" fmla="*/ 2075664 w 6334468"/>
                <a:gd name="connsiteY231" fmla="*/ 77312 h 4464334"/>
                <a:gd name="connsiteX232" fmla="*/ 2055026 w 6334468"/>
                <a:gd name="connsiteY232" fmla="*/ 46355 h 4464334"/>
                <a:gd name="connsiteX233" fmla="*/ 2010577 w 6334468"/>
                <a:gd name="connsiteY233" fmla="*/ 32862 h 4464334"/>
                <a:gd name="connsiteX234" fmla="*/ 1974064 w 6334468"/>
                <a:gd name="connsiteY234" fmla="*/ 1111 h 4464334"/>
                <a:gd name="connsiteX235" fmla="*/ 1840714 w 6334468"/>
                <a:gd name="connsiteY235" fmla="*/ 7462 h 4464334"/>
                <a:gd name="connsiteX236" fmla="*/ 1497021 w 6334468"/>
                <a:gd name="connsiteY236" fmla="*/ 9843 h 4464334"/>
                <a:gd name="connsiteX237" fmla="*/ 721526 w 6334468"/>
                <a:gd name="connsiteY237" fmla="*/ 11431 h 4464334"/>
                <a:gd name="connsiteX238" fmla="*/ 501657 w 6334468"/>
                <a:gd name="connsiteY238" fmla="*/ 10637 h 4464334"/>
                <a:gd name="connsiteX239" fmla="*/ 300839 w 6334468"/>
                <a:gd name="connsiteY239" fmla="*/ 3493 h 4464334"/>
                <a:gd name="connsiteX240" fmla="*/ 97639 w 6334468"/>
                <a:gd name="connsiteY240" fmla="*/ 8256 h 4464334"/>
                <a:gd name="connsiteX241" fmla="*/ 6358 w 6334468"/>
                <a:gd name="connsiteY241" fmla="*/ 26512 h 4464334"/>
                <a:gd name="connsiteX242" fmla="*/ 6358 w 6334468"/>
                <a:gd name="connsiteY242" fmla="*/ 167005 h 4464334"/>
                <a:gd name="connsiteX243" fmla="*/ 9532 w 6334468"/>
                <a:gd name="connsiteY24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44439 w 6334468"/>
                <a:gd name="connsiteY139" fmla="*/ 1898174 h 4464334"/>
                <a:gd name="connsiteX140" fmla="*/ 6193639 w 6334468"/>
                <a:gd name="connsiteY140" fmla="*/ 1875949 h 4464334"/>
                <a:gd name="connsiteX141" fmla="*/ 6205545 w 6334468"/>
                <a:gd name="connsiteY141" fmla="*/ 1828324 h 4464334"/>
                <a:gd name="connsiteX142" fmla="*/ 6184908 w 6334468"/>
                <a:gd name="connsiteY142" fmla="*/ 1793399 h 4464334"/>
                <a:gd name="connsiteX143" fmla="*/ 6195226 w 6334468"/>
                <a:gd name="connsiteY143" fmla="*/ 1682274 h 4464334"/>
                <a:gd name="connsiteX144" fmla="*/ 6167445 w 6334468"/>
                <a:gd name="connsiteY144" fmla="*/ 1589405 h 4464334"/>
                <a:gd name="connsiteX145" fmla="*/ 6167445 w 6334468"/>
                <a:gd name="connsiteY145" fmla="*/ 1526699 h 4464334"/>
                <a:gd name="connsiteX146" fmla="*/ 6099541 w 6334468"/>
                <a:gd name="connsiteY146" fmla="*/ 1488599 h 4464334"/>
                <a:gd name="connsiteX147" fmla="*/ 6092398 w 6334468"/>
                <a:gd name="connsiteY147" fmla="*/ 1452880 h 4464334"/>
                <a:gd name="connsiteX148" fmla="*/ 6022189 w 6334468"/>
                <a:gd name="connsiteY148" fmla="*/ 1426686 h 4464334"/>
                <a:gd name="connsiteX149" fmla="*/ 5965039 w 6334468"/>
                <a:gd name="connsiteY149" fmla="*/ 1399699 h 4464334"/>
                <a:gd name="connsiteX150" fmla="*/ 5926939 w 6334468"/>
                <a:gd name="connsiteY150" fmla="*/ 1377474 h 4464334"/>
                <a:gd name="connsiteX151" fmla="*/ 5912651 w 6334468"/>
                <a:gd name="connsiteY151" fmla="*/ 1344930 h 4464334"/>
                <a:gd name="connsiteX152" fmla="*/ 5836451 w 6334468"/>
                <a:gd name="connsiteY152" fmla="*/ 1375093 h 4464334"/>
                <a:gd name="connsiteX153" fmla="*/ 5766167 w 6334468"/>
                <a:gd name="connsiteY153" fmla="*/ 1402874 h 4464334"/>
                <a:gd name="connsiteX154" fmla="*/ 5743583 w 6334468"/>
                <a:gd name="connsiteY154" fmla="*/ 1363980 h 4464334"/>
                <a:gd name="connsiteX155" fmla="*/ 5653889 w 6334468"/>
                <a:gd name="connsiteY155" fmla="*/ 1381443 h 4464334"/>
                <a:gd name="connsiteX156" fmla="*/ 5606623 w 6334468"/>
                <a:gd name="connsiteY156" fmla="*/ 1407636 h 4464334"/>
                <a:gd name="connsiteX157" fmla="*/ 5537567 w 6334468"/>
                <a:gd name="connsiteY157" fmla="*/ 1431449 h 4464334"/>
                <a:gd name="connsiteX158" fmla="*/ 5425289 w 6334468"/>
                <a:gd name="connsiteY158" fmla="*/ 1472724 h 4464334"/>
                <a:gd name="connsiteX159" fmla="*/ 5304639 w 6334468"/>
                <a:gd name="connsiteY159" fmla="*/ 1520349 h 4464334"/>
                <a:gd name="connsiteX160" fmla="*/ 5158947 w 6334468"/>
                <a:gd name="connsiteY160" fmla="*/ 1505268 h 4464334"/>
                <a:gd name="connsiteX161" fmla="*/ 5142714 w 6334468"/>
                <a:gd name="connsiteY161" fmla="*/ 1475899 h 4464334"/>
                <a:gd name="connsiteX162" fmla="*/ 5028414 w 6334468"/>
                <a:gd name="connsiteY162" fmla="*/ 1440974 h 4464334"/>
                <a:gd name="connsiteX163" fmla="*/ 4929557 w 6334468"/>
                <a:gd name="connsiteY163" fmla="*/ 1380651 h 4464334"/>
                <a:gd name="connsiteX164" fmla="*/ 4885104 w 6334468"/>
                <a:gd name="connsiteY164" fmla="*/ 1381443 h 4464334"/>
                <a:gd name="connsiteX165" fmla="*/ 4827957 w 6334468"/>
                <a:gd name="connsiteY165" fmla="*/ 1375888 h 4464334"/>
                <a:gd name="connsiteX166" fmla="*/ 4786682 w 6334468"/>
                <a:gd name="connsiteY166" fmla="*/ 1364776 h 4464334"/>
                <a:gd name="connsiteX167" fmla="*/ 4732704 w 6334468"/>
                <a:gd name="connsiteY167" fmla="*/ 1417162 h 4464334"/>
                <a:gd name="connsiteX168" fmla="*/ 4691864 w 6334468"/>
                <a:gd name="connsiteY168" fmla="*/ 1428274 h 4464334"/>
                <a:gd name="connsiteX169" fmla="*/ 4642217 w 6334468"/>
                <a:gd name="connsiteY169" fmla="*/ 1419543 h 4464334"/>
                <a:gd name="connsiteX170" fmla="*/ 4568039 w 6334468"/>
                <a:gd name="connsiteY170" fmla="*/ 1433037 h 4464334"/>
                <a:gd name="connsiteX171" fmla="*/ 4488664 w 6334468"/>
                <a:gd name="connsiteY171" fmla="*/ 1393349 h 4464334"/>
                <a:gd name="connsiteX172" fmla="*/ 4418814 w 6334468"/>
                <a:gd name="connsiteY172" fmla="*/ 1402874 h 4464334"/>
                <a:gd name="connsiteX173" fmla="*/ 4314039 w 6334468"/>
                <a:gd name="connsiteY173" fmla="*/ 1336199 h 4464334"/>
                <a:gd name="connsiteX174" fmla="*/ 4237839 w 6334468"/>
                <a:gd name="connsiteY174" fmla="*/ 1352074 h 4464334"/>
                <a:gd name="connsiteX175" fmla="*/ 4168348 w 6334468"/>
                <a:gd name="connsiteY175" fmla="*/ 1331436 h 4464334"/>
                <a:gd name="connsiteX176" fmla="*/ 4133064 w 6334468"/>
                <a:gd name="connsiteY176" fmla="*/ 1294924 h 4464334"/>
                <a:gd name="connsiteX177" fmla="*/ 4047339 w 6334468"/>
                <a:gd name="connsiteY177" fmla="*/ 1237774 h 4464334"/>
                <a:gd name="connsiteX178" fmla="*/ 3990189 w 6334468"/>
                <a:gd name="connsiteY178" fmla="*/ 1171099 h 4464334"/>
                <a:gd name="connsiteX179" fmla="*/ 3840964 w 6334468"/>
                <a:gd name="connsiteY179" fmla="*/ 1215549 h 4464334"/>
                <a:gd name="connsiteX180" fmla="*/ 3734961 w 6334468"/>
                <a:gd name="connsiteY180" fmla="*/ 1193324 h 4464334"/>
                <a:gd name="connsiteX181" fmla="*/ 3691739 w 6334468"/>
                <a:gd name="connsiteY181" fmla="*/ 1190149 h 4464334"/>
                <a:gd name="connsiteX182" fmla="*/ 3615539 w 6334468"/>
                <a:gd name="connsiteY182" fmla="*/ 1183799 h 4464334"/>
                <a:gd name="connsiteX183" fmla="*/ 3580179 w 6334468"/>
                <a:gd name="connsiteY183" fmla="*/ 1176655 h 4464334"/>
                <a:gd name="connsiteX184" fmla="*/ 3536164 w 6334468"/>
                <a:gd name="connsiteY184" fmla="*/ 1206024 h 4464334"/>
                <a:gd name="connsiteX185" fmla="*/ 3496835 w 6334468"/>
                <a:gd name="connsiteY185" fmla="*/ 1229043 h 4464334"/>
                <a:gd name="connsiteX186" fmla="*/ 3450439 w 6334468"/>
                <a:gd name="connsiteY186" fmla="*/ 1333024 h 4464334"/>
                <a:gd name="connsiteX187" fmla="*/ 3475404 w 6334468"/>
                <a:gd name="connsiteY187" fmla="*/ 1388587 h 4464334"/>
                <a:gd name="connsiteX188" fmla="*/ 3485726 w 6334468"/>
                <a:gd name="connsiteY188" fmla="*/ 1440182 h 4464334"/>
                <a:gd name="connsiteX189" fmla="*/ 3428214 w 6334468"/>
                <a:gd name="connsiteY189" fmla="*/ 1434624 h 4464334"/>
                <a:gd name="connsiteX190" fmla="*/ 3370629 w 6334468"/>
                <a:gd name="connsiteY190" fmla="*/ 1462405 h 4464334"/>
                <a:gd name="connsiteX191" fmla="*/ 3320264 w 6334468"/>
                <a:gd name="connsiteY191" fmla="*/ 1491774 h 4464334"/>
                <a:gd name="connsiteX192" fmla="*/ 3280142 w 6334468"/>
                <a:gd name="connsiteY192" fmla="*/ 1488599 h 4464334"/>
                <a:gd name="connsiteX193" fmla="*/ 3244064 w 6334468"/>
                <a:gd name="connsiteY193" fmla="*/ 1450499 h 4464334"/>
                <a:gd name="connsiteX194" fmla="*/ 3190882 w 6334468"/>
                <a:gd name="connsiteY194" fmla="*/ 1420337 h 4464334"/>
                <a:gd name="connsiteX195" fmla="*/ 3146432 w 6334468"/>
                <a:gd name="connsiteY195" fmla="*/ 1386999 h 4464334"/>
                <a:gd name="connsiteX196" fmla="*/ 3113889 w 6334468"/>
                <a:gd name="connsiteY196" fmla="*/ 1367949 h 4464334"/>
                <a:gd name="connsiteX197" fmla="*/ 3091664 w 6334468"/>
                <a:gd name="connsiteY197" fmla="*/ 1342549 h 4464334"/>
                <a:gd name="connsiteX198" fmla="*/ 3056739 w 6334468"/>
                <a:gd name="connsiteY198" fmla="*/ 1323499 h 4464334"/>
                <a:gd name="connsiteX199" fmla="*/ 3021814 w 6334468"/>
                <a:gd name="connsiteY199" fmla="*/ 1283812 h 4464334"/>
                <a:gd name="connsiteX200" fmla="*/ 3005939 w 6334468"/>
                <a:gd name="connsiteY200" fmla="*/ 1250474 h 4464334"/>
                <a:gd name="connsiteX201" fmla="*/ 2980539 w 6334468"/>
                <a:gd name="connsiteY201" fmla="*/ 1199674 h 4464334"/>
                <a:gd name="connsiteX202" fmla="*/ 2969426 w 6334468"/>
                <a:gd name="connsiteY202" fmla="*/ 1163955 h 4464334"/>
                <a:gd name="connsiteX203" fmla="*/ 2974189 w 6334468"/>
                <a:gd name="connsiteY203" fmla="*/ 1142524 h 4464334"/>
                <a:gd name="connsiteX204" fmla="*/ 2948789 w 6334468"/>
                <a:gd name="connsiteY204" fmla="*/ 1123474 h 4464334"/>
                <a:gd name="connsiteX205" fmla="*/ 2917832 w 6334468"/>
                <a:gd name="connsiteY205" fmla="*/ 1098074 h 4464334"/>
                <a:gd name="connsiteX206" fmla="*/ 2878939 w 6334468"/>
                <a:gd name="connsiteY206" fmla="*/ 1078231 h 4464334"/>
                <a:gd name="connsiteX207" fmla="*/ 2824964 w 6334468"/>
                <a:gd name="connsiteY207" fmla="*/ 1031399 h 4464334"/>
                <a:gd name="connsiteX208" fmla="*/ 2786864 w 6334468"/>
                <a:gd name="connsiteY208" fmla="*/ 1015524 h 4464334"/>
                <a:gd name="connsiteX209" fmla="*/ 2748764 w 6334468"/>
                <a:gd name="connsiteY209" fmla="*/ 980599 h 4464334"/>
                <a:gd name="connsiteX210" fmla="*/ 2733683 w 6334468"/>
                <a:gd name="connsiteY210" fmla="*/ 944881 h 4464334"/>
                <a:gd name="connsiteX211" fmla="*/ 2710664 w 6334468"/>
                <a:gd name="connsiteY211" fmla="*/ 916305 h 4464334"/>
                <a:gd name="connsiteX212" fmla="*/ 2679708 w 6334468"/>
                <a:gd name="connsiteY212" fmla="*/ 878206 h 4464334"/>
                <a:gd name="connsiteX213" fmla="*/ 2646370 w 6334468"/>
                <a:gd name="connsiteY213" fmla="*/ 870268 h 4464334"/>
                <a:gd name="connsiteX214" fmla="*/ 2611445 w 6334468"/>
                <a:gd name="connsiteY214" fmla="*/ 828199 h 4464334"/>
                <a:gd name="connsiteX215" fmla="*/ 2564614 w 6334468"/>
                <a:gd name="connsiteY215" fmla="*/ 821055 h 4464334"/>
                <a:gd name="connsiteX216" fmla="*/ 2492382 w 6334468"/>
                <a:gd name="connsiteY216" fmla="*/ 770256 h 4464334"/>
                <a:gd name="connsiteX217" fmla="*/ 2422533 w 6334468"/>
                <a:gd name="connsiteY217" fmla="*/ 713105 h 4464334"/>
                <a:gd name="connsiteX218" fmla="*/ 2378082 w 6334468"/>
                <a:gd name="connsiteY218" fmla="*/ 679767 h 4464334"/>
                <a:gd name="connsiteX219" fmla="*/ 2318552 w 6334468"/>
                <a:gd name="connsiteY219" fmla="*/ 675005 h 4464334"/>
                <a:gd name="connsiteX220" fmla="*/ 2267752 w 6334468"/>
                <a:gd name="connsiteY220" fmla="*/ 617062 h 4464334"/>
                <a:gd name="connsiteX221" fmla="*/ 2267751 w 6334468"/>
                <a:gd name="connsiteY221" fmla="*/ 535306 h 4464334"/>
                <a:gd name="connsiteX222" fmla="*/ 2239970 w 6334468"/>
                <a:gd name="connsiteY222" fmla="*/ 494824 h 4464334"/>
                <a:gd name="connsiteX223" fmla="*/ 2184767 w 6334468"/>
                <a:gd name="connsiteY223" fmla="*/ 490855 h 4464334"/>
                <a:gd name="connsiteX224" fmla="*/ 2118526 w 6334468"/>
                <a:gd name="connsiteY224" fmla="*/ 463868 h 4464334"/>
                <a:gd name="connsiteX225" fmla="*/ 2100271 w 6334468"/>
                <a:gd name="connsiteY225" fmla="*/ 415449 h 4464334"/>
                <a:gd name="connsiteX226" fmla="*/ 2070108 w 6334468"/>
                <a:gd name="connsiteY226" fmla="*/ 374174 h 4464334"/>
                <a:gd name="connsiteX227" fmla="*/ 2055026 w 6334468"/>
                <a:gd name="connsiteY227" fmla="*/ 271780 h 4464334"/>
                <a:gd name="connsiteX228" fmla="*/ 2053797 w 6334468"/>
                <a:gd name="connsiteY228" fmla="*/ 226537 h 4464334"/>
                <a:gd name="connsiteX229" fmla="*/ 2058202 w 6334468"/>
                <a:gd name="connsiteY229" fmla="*/ 162242 h 4464334"/>
                <a:gd name="connsiteX230" fmla="*/ 2066139 w 6334468"/>
                <a:gd name="connsiteY230" fmla="*/ 131286 h 4464334"/>
                <a:gd name="connsiteX231" fmla="*/ 2075664 w 6334468"/>
                <a:gd name="connsiteY231" fmla="*/ 77312 h 4464334"/>
                <a:gd name="connsiteX232" fmla="*/ 2055026 w 6334468"/>
                <a:gd name="connsiteY232" fmla="*/ 46355 h 4464334"/>
                <a:gd name="connsiteX233" fmla="*/ 2010577 w 6334468"/>
                <a:gd name="connsiteY233" fmla="*/ 32862 h 4464334"/>
                <a:gd name="connsiteX234" fmla="*/ 1974064 w 6334468"/>
                <a:gd name="connsiteY234" fmla="*/ 1111 h 4464334"/>
                <a:gd name="connsiteX235" fmla="*/ 1840714 w 6334468"/>
                <a:gd name="connsiteY235" fmla="*/ 7462 h 4464334"/>
                <a:gd name="connsiteX236" fmla="*/ 1497021 w 6334468"/>
                <a:gd name="connsiteY236" fmla="*/ 9843 h 4464334"/>
                <a:gd name="connsiteX237" fmla="*/ 721526 w 6334468"/>
                <a:gd name="connsiteY237" fmla="*/ 11431 h 4464334"/>
                <a:gd name="connsiteX238" fmla="*/ 501657 w 6334468"/>
                <a:gd name="connsiteY238" fmla="*/ 10637 h 4464334"/>
                <a:gd name="connsiteX239" fmla="*/ 300839 w 6334468"/>
                <a:gd name="connsiteY239" fmla="*/ 3493 h 4464334"/>
                <a:gd name="connsiteX240" fmla="*/ 97639 w 6334468"/>
                <a:gd name="connsiteY240" fmla="*/ 8256 h 4464334"/>
                <a:gd name="connsiteX241" fmla="*/ 6358 w 6334468"/>
                <a:gd name="connsiteY241" fmla="*/ 26512 h 4464334"/>
                <a:gd name="connsiteX242" fmla="*/ 6358 w 6334468"/>
                <a:gd name="connsiteY242" fmla="*/ 167005 h 4464334"/>
                <a:gd name="connsiteX243" fmla="*/ 9532 w 6334468"/>
                <a:gd name="connsiteY24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63489 w 6334468"/>
                <a:gd name="connsiteY138" fmla="*/ 1961674 h 4464334"/>
                <a:gd name="connsiteX139" fmla="*/ 6225389 w 6334468"/>
                <a:gd name="connsiteY139" fmla="*/ 1936274 h 4464334"/>
                <a:gd name="connsiteX140" fmla="*/ 6193639 w 6334468"/>
                <a:gd name="connsiteY140" fmla="*/ 1875949 h 4464334"/>
                <a:gd name="connsiteX141" fmla="*/ 6205545 w 6334468"/>
                <a:gd name="connsiteY141" fmla="*/ 1828324 h 4464334"/>
                <a:gd name="connsiteX142" fmla="*/ 6184908 w 6334468"/>
                <a:gd name="connsiteY142" fmla="*/ 1793399 h 4464334"/>
                <a:gd name="connsiteX143" fmla="*/ 6195226 w 6334468"/>
                <a:gd name="connsiteY143" fmla="*/ 1682274 h 4464334"/>
                <a:gd name="connsiteX144" fmla="*/ 6167445 w 6334468"/>
                <a:gd name="connsiteY144" fmla="*/ 1589405 h 4464334"/>
                <a:gd name="connsiteX145" fmla="*/ 6167445 w 6334468"/>
                <a:gd name="connsiteY145" fmla="*/ 1526699 h 4464334"/>
                <a:gd name="connsiteX146" fmla="*/ 6099541 w 6334468"/>
                <a:gd name="connsiteY146" fmla="*/ 1488599 h 4464334"/>
                <a:gd name="connsiteX147" fmla="*/ 6092398 w 6334468"/>
                <a:gd name="connsiteY147" fmla="*/ 1452880 h 4464334"/>
                <a:gd name="connsiteX148" fmla="*/ 6022189 w 6334468"/>
                <a:gd name="connsiteY148" fmla="*/ 1426686 h 4464334"/>
                <a:gd name="connsiteX149" fmla="*/ 5965039 w 6334468"/>
                <a:gd name="connsiteY149" fmla="*/ 1399699 h 4464334"/>
                <a:gd name="connsiteX150" fmla="*/ 5926939 w 6334468"/>
                <a:gd name="connsiteY150" fmla="*/ 1377474 h 4464334"/>
                <a:gd name="connsiteX151" fmla="*/ 5912651 w 6334468"/>
                <a:gd name="connsiteY151" fmla="*/ 1344930 h 4464334"/>
                <a:gd name="connsiteX152" fmla="*/ 5836451 w 6334468"/>
                <a:gd name="connsiteY152" fmla="*/ 1375093 h 4464334"/>
                <a:gd name="connsiteX153" fmla="*/ 5766167 w 6334468"/>
                <a:gd name="connsiteY153" fmla="*/ 1402874 h 4464334"/>
                <a:gd name="connsiteX154" fmla="*/ 5743583 w 6334468"/>
                <a:gd name="connsiteY154" fmla="*/ 1363980 h 4464334"/>
                <a:gd name="connsiteX155" fmla="*/ 5653889 w 6334468"/>
                <a:gd name="connsiteY155" fmla="*/ 1381443 h 4464334"/>
                <a:gd name="connsiteX156" fmla="*/ 5606623 w 6334468"/>
                <a:gd name="connsiteY156" fmla="*/ 1407636 h 4464334"/>
                <a:gd name="connsiteX157" fmla="*/ 5537567 w 6334468"/>
                <a:gd name="connsiteY157" fmla="*/ 1431449 h 4464334"/>
                <a:gd name="connsiteX158" fmla="*/ 5425289 w 6334468"/>
                <a:gd name="connsiteY158" fmla="*/ 1472724 h 4464334"/>
                <a:gd name="connsiteX159" fmla="*/ 5304639 w 6334468"/>
                <a:gd name="connsiteY159" fmla="*/ 1520349 h 4464334"/>
                <a:gd name="connsiteX160" fmla="*/ 5158947 w 6334468"/>
                <a:gd name="connsiteY160" fmla="*/ 1505268 h 4464334"/>
                <a:gd name="connsiteX161" fmla="*/ 5142714 w 6334468"/>
                <a:gd name="connsiteY161" fmla="*/ 1475899 h 4464334"/>
                <a:gd name="connsiteX162" fmla="*/ 5028414 w 6334468"/>
                <a:gd name="connsiteY162" fmla="*/ 1440974 h 4464334"/>
                <a:gd name="connsiteX163" fmla="*/ 4929557 w 6334468"/>
                <a:gd name="connsiteY163" fmla="*/ 1380651 h 4464334"/>
                <a:gd name="connsiteX164" fmla="*/ 4885104 w 6334468"/>
                <a:gd name="connsiteY164" fmla="*/ 1381443 h 4464334"/>
                <a:gd name="connsiteX165" fmla="*/ 4827957 w 6334468"/>
                <a:gd name="connsiteY165" fmla="*/ 1375888 h 4464334"/>
                <a:gd name="connsiteX166" fmla="*/ 4786682 w 6334468"/>
                <a:gd name="connsiteY166" fmla="*/ 1364776 h 4464334"/>
                <a:gd name="connsiteX167" fmla="*/ 4732704 w 6334468"/>
                <a:gd name="connsiteY167" fmla="*/ 1417162 h 4464334"/>
                <a:gd name="connsiteX168" fmla="*/ 4691864 w 6334468"/>
                <a:gd name="connsiteY168" fmla="*/ 1428274 h 4464334"/>
                <a:gd name="connsiteX169" fmla="*/ 4642217 w 6334468"/>
                <a:gd name="connsiteY169" fmla="*/ 1419543 h 4464334"/>
                <a:gd name="connsiteX170" fmla="*/ 4568039 w 6334468"/>
                <a:gd name="connsiteY170" fmla="*/ 1433037 h 4464334"/>
                <a:gd name="connsiteX171" fmla="*/ 4488664 w 6334468"/>
                <a:gd name="connsiteY171" fmla="*/ 1393349 h 4464334"/>
                <a:gd name="connsiteX172" fmla="*/ 4418814 w 6334468"/>
                <a:gd name="connsiteY172" fmla="*/ 1402874 h 4464334"/>
                <a:gd name="connsiteX173" fmla="*/ 4314039 w 6334468"/>
                <a:gd name="connsiteY173" fmla="*/ 1336199 h 4464334"/>
                <a:gd name="connsiteX174" fmla="*/ 4237839 w 6334468"/>
                <a:gd name="connsiteY174" fmla="*/ 1352074 h 4464334"/>
                <a:gd name="connsiteX175" fmla="*/ 4168348 w 6334468"/>
                <a:gd name="connsiteY175" fmla="*/ 1331436 h 4464334"/>
                <a:gd name="connsiteX176" fmla="*/ 4133064 w 6334468"/>
                <a:gd name="connsiteY176" fmla="*/ 1294924 h 4464334"/>
                <a:gd name="connsiteX177" fmla="*/ 4047339 w 6334468"/>
                <a:gd name="connsiteY177" fmla="*/ 1237774 h 4464334"/>
                <a:gd name="connsiteX178" fmla="*/ 3990189 w 6334468"/>
                <a:gd name="connsiteY178" fmla="*/ 1171099 h 4464334"/>
                <a:gd name="connsiteX179" fmla="*/ 3840964 w 6334468"/>
                <a:gd name="connsiteY179" fmla="*/ 1215549 h 4464334"/>
                <a:gd name="connsiteX180" fmla="*/ 3734961 w 6334468"/>
                <a:gd name="connsiteY180" fmla="*/ 1193324 h 4464334"/>
                <a:gd name="connsiteX181" fmla="*/ 3691739 w 6334468"/>
                <a:gd name="connsiteY181" fmla="*/ 1190149 h 4464334"/>
                <a:gd name="connsiteX182" fmla="*/ 3615539 w 6334468"/>
                <a:gd name="connsiteY182" fmla="*/ 1183799 h 4464334"/>
                <a:gd name="connsiteX183" fmla="*/ 3580179 w 6334468"/>
                <a:gd name="connsiteY183" fmla="*/ 1176655 h 4464334"/>
                <a:gd name="connsiteX184" fmla="*/ 3536164 w 6334468"/>
                <a:gd name="connsiteY184" fmla="*/ 1206024 h 4464334"/>
                <a:gd name="connsiteX185" fmla="*/ 3496835 w 6334468"/>
                <a:gd name="connsiteY185" fmla="*/ 1229043 h 4464334"/>
                <a:gd name="connsiteX186" fmla="*/ 3450439 w 6334468"/>
                <a:gd name="connsiteY186" fmla="*/ 1333024 h 4464334"/>
                <a:gd name="connsiteX187" fmla="*/ 3475404 w 6334468"/>
                <a:gd name="connsiteY187" fmla="*/ 1388587 h 4464334"/>
                <a:gd name="connsiteX188" fmla="*/ 3485726 w 6334468"/>
                <a:gd name="connsiteY188" fmla="*/ 1440182 h 4464334"/>
                <a:gd name="connsiteX189" fmla="*/ 3428214 w 6334468"/>
                <a:gd name="connsiteY189" fmla="*/ 1434624 h 4464334"/>
                <a:gd name="connsiteX190" fmla="*/ 3370629 w 6334468"/>
                <a:gd name="connsiteY190" fmla="*/ 1462405 h 4464334"/>
                <a:gd name="connsiteX191" fmla="*/ 3320264 w 6334468"/>
                <a:gd name="connsiteY191" fmla="*/ 1491774 h 4464334"/>
                <a:gd name="connsiteX192" fmla="*/ 3280142 w 6334468"/>
                <a:gd name="connsiteY192" fmla="*/ 1488599 h 4464334"/>
                <a:gd name="connsiteX193" fmla="*/ 3244064 w 6334468"/>
                <a:gd name="connsiteY193" fmla="*/ 1450499 h 4464334"/>
                <a:gd name="connsiteX194" fmla="*/ 3190882 w 6334468"/>
                <a:gd name="connsiteY194" fmla="*/ 1420337 h 4464334"/>
                <a:gd name="connsiteX195" fmla="*/ 3146432 w 6334468"/>
                <a:gd name="connsiteY195" fmla="*/ 1386999 h 4464334"/>
                <a:gd name="connsiteX196" fmla="*/ 3113889 w 6334468"/>
                <a:gd name="connsiteY196" fmla="*/ 1367949 h 4464334"/>
                <a:gd name="connsiteX197" fmla="*/ 3091664 w 6334468"/>
                <a:gd name="connsiteY197" fmla="*/ 1342549 h 4464334"/>
                <a:gd name="connsiteX198" fmla="*/ 3056739 w 6334468"/>
                <a:gd name="connsiteY198" fmla="*/ 1323499 h 4464334"/>
                <a:gd name="connsiteX199" fmla="*/ 3021814 w 6334468"/>
                <a:gd name="connsiteY199" fmla="*/ 1283812 h 4464334"/>
                <a:gd name="connsiteX200" fmla="*/ 3005939 w 6334468"/>
                <a:gd name="connsiteY200" fmla="*/ 1250474 h 4464334"/>
                <a:gd name="connsiteX201" fmla="*/ 2980539 w 6334468"/>
                <a:gd name="connsiteY201" fmla="*/ 1199674 h 4464334"/>
                <a:gd name="connsiteX202" fmla="*/ 2969426 w 6334468"/>
                <a:gd name="connsiteY202" fmla="*/ 1163955 h 4464334"/>
                <a:gd name="connsiteX203" fmla="*/ 2974189 w 6334468"/>
                <a:gd name="connsiteY203" fmla="*/ 1142524 h 4464334"/>
                <a:gd name="connsiteX204" fmla="*/ 2948789 w 6334468"/>
                <a:gd name="connsiteY204" fmla="*/ 1123474 h 4464334"/>
                <a:gd name="connsiteX205" fmla="*/ 2917832 w 6334468"/>
                <a:gd name="connsiteY205" fmla="*/ 1098074 h 4464334"/>
                <a:gd name="connsiteX206" fmla="*/ 2878939 w 6334468"/>
                <a:gd name="connsiteY206" fmla="*/ 1078231 h 4464334"/>
                <a:gd name="connsiteX207" fmla="*/ 2824964 w 6334468"/>
                <a:gd name="connsiteY207" fmla="*/ 1031399 h 4464334"/>
                <a:gd name="connsiteX208" fmla="*/ 2786864 w 6334468"/>
                <a:gd name="connsiteY208" fmla="*/ 1015524 h 4464334"/>
                <a:gd name="connsiteX209" fmla="*/ 2748764 w 6334468"/>
                <a:gd name="connsiteY209" fmla="*/ 980599 h 4464334"/>
                <a:gd name="connsiteX210" fmla="*/ 2733683 w 6334468"/>
                <a:gd name="connsiteY210" fmla="*/ 944881 h 4464334"/>
                <a:gd name="connsiteX211" fmla="*/ 2710664 w 6334468"/>
                <a:gd name="connsiteY211" fmla="*/ 916305 h 4464334"/>
                <a:gd name="connsiteX212" fmla="*/ 2679708 w 6334468"/>
                <a:gd name="connsiteY212" fmla="*/ 878206 h 4464334"/>
                <a:gd name="connsiteX213" fmla="*/ 2646370 w 6334468"/>
                <a:gd name="connsiteY213" fmla="*/ 870268 h 4464334"/>
                <a:gd name="connsiteX214" fmla="*/ 2611445 w 6334468"/>
                <a:gd name="connsiteY214" fmla="*/ 828199 h 4464334"/>
                <a:gd name="connsiteX215" fmla="*/ 2564614 w 6334468"/>
                <a:gd name="connsiteY215" fmla="*/ 821055 h 4464334"/>
                <a:gd name="connsiteX216" fmla="*/ 2492382 w 6334468"/>
                <a:gd name="connsiteY216" fmla="*/ 770256 h 4464334"/>
                <a:gd name="connsiteX217" fmla="*/ 2422533 w 6334468"/>
                <a:gd name="connsiteY217" fmla="*/ 713105 h 4464334"/>
                <a:gd name="connsiteX218" fmla="*/ 2378082 w 6334468"/>
                <a:gd name="connsiteY218" fmla="*/ 679767 h 4464334"/>
                <a:gd name="connsiteX219" fmla="*/ 2318552 w 6334468"/>
                <a:gd name="connsiteY219" fmla="*/ 675005 h 4464334"/>
                <a:gd name="connsiteX220" fmla="*/ 2267752 w 6334468"/>
                <a:gd name="connsiteY220" fmla="*/ 617062 h 4464334"/>
                <a:gd name="connsiteX221" fmla="*/ 2267751 w 6334468"/>
                <a:gd name="connsiteY221" fmla="*/ 535306 h 4464334"/>
                <a:gd name="connsiteX222" fmla="*/ 2239970 w 6334468"/>
                <a:gd name="connsiteY222" fmla="*/ 494824 h 4464334"/>
                <a:gd name="connsiteX223" fmla="*/ 2184767 w 6334468"/>
                <a:gd name="connsiteY223" fmla="*/ 490855 h 4464334"/>
                <a:gd name="connsiteX224" fmla="*/ 2118526 w 6334468"/>
                <a:gd name="connsiteY224" fmla="*/ 463868 h 4464334"/>
                <a:gd name="connsiteX225" fmla="*/ 2100271 w 6334468"/>
                <a:gd name="connsiteY225" fmla="*/ 415449 h 4464334"/>
                <a:gd name="connsiteX226" fmla="*/ 2070108 w 6334468"/>
                <a:gd name="connsiteY226" fmla="*/ 374174 h 4464334"/>
                <a:gd name="connsiteX227" fmla="*/ 2055026 w 6334468"/>
                <a:gd name="connsiteY227" fmla="*/ 271780 h 4464334"/>
                <a:gd name="connsiteX228" fmla="*/ 2053797 w 6334468"/>
                <a:gd name="connsiteY228" fmla="*/ 226537 h 4464334"/>
                <a:gd name="connsiteX229" fmla="*/ 2058202 w 6334468"/>
                <a:gd name="connsiteY229" fmla="*/ 162242 h 4464334"/>
                <a:gd name="connsiteX230" fmla="*/ 2066139 w 6334468"/>
                <a:gd name="connsiteY230" fmla="*/ 131286 h 4464334"/>
                <a:gd name="connsiteX231" fmla="*/ 2075664 w 6334468"/>
                <a:gd name="connsiteY231" fmla="*/ 77312 h 4464334"/>
                <a:gd name="connsiteX232" fmla="*/ 2055026 w 6334468"/>
                <a:gd name="connsiteY232" fmla="*/ 46355 h 4464334"/>
                <a:gd name="connsiteX233" fmla="*/ 2010577 w 6334468"/>
                <a:gd name="connsiteY233" fmla="*/ 32862 h 4464334"/>
                <a:gd name="connsiteX234" fmla="*/ 1974064 w 6334468"/>
                <a:gd name="connsiteY234" fmla="*/ 1111 h 4464334"/>
                <a:gd name="connsiteX235" fmla="*/ 1840714 w 6334468"/>
                <a:gd name="connsiteY235" fmla="*/ 7462 h 4464334"/>
                <a:gd name="connsiteX236" fmla="*/ 1497021 w 6334468"/>
                <a:gd name="connsiteY236" fmla="*/ 9843 h 4464334"/>
                <a:gd name="connsiteX237" fmla="*/ 721526 w 6334468"/>
                <a:gd name="connsiteY237" fmla="*/ 11431 h 4464334"/>
                <a:gd name="connsiteX238" fmla="*/ 501657 w 6334468"/>
                <a:gd name="connsiteY238" fmla="*/ 10637 h 4464334"/>
                <a:gd name="connsiteX239" fmla="*/ 300839 w 6334468"/>
                <a:gd name="connsiteY239" fmla="*/ 3493 h 4464334"/>
                <a:gd name="connsiteX240" fmla="*/ 97639 w 6334468"/>
                <a:gd name="connsiteY240" fmla="*/ 8256 h 4464334"/>
                <a:gd name="connsiteX241" fmla="*/ 6358 w 6334468"/>
                <a:gd name="connsiteY241" fmla="*/ 26512 h 4464334"/>
                <a:gd name="connsiteX242" fmla="*/ 6358 w 6334468"/>
                <a:gd name="connsiteY242" fmla="*/ 167005 h 4464334"/>
                <a:gd name="connsiteX243" fmla="*/ 9532 w 6334468"/>
                <a:gd name="connsiteY243" fmla="*/ 387667 h 4464334"/>
                <a:gd name="connsiteX0" fmla="*/ 3183 w 6334468"/>
                <a:gd name="connsiteY0" fmla="*/ 390049 h 4464334"/>
                <a:gd name="connsiteX1" fmla="*/ 3977 w 6334468"/>
                <a:gd name="connsiteY1" fmla="*/ 856774 h 4464334"/>
                <a:gd name="connsiteX2" fmla="*/ 7 w 6334468"/>
                <a:gd name="connsiteY2" fmla="*/ 1252061 h 4464334"/>
                <a:gd name="connsiteX3" fmla="*/ 3545 w 6334468"/>
                <a:gd name="connsiteY3" fmla="*/ 1557657 h 4464334"/>
                <a:gd name="connsiteX4" fmla="*/ 2389 w 6334468"/>
                <a:gd name="connsiteY4" fmla="*/ 1777524 h 4464334"/>
                <a:gd name="connsiteX5" fmla="*/ 8 w 6334468"/>
                <a:gd name="connsiteY5" fmla="*/ 2582387 h 4464334"/>
                <a:gd name="connsiteX6" fmla="*/ 1595 w 6334468"/>
                <a:gd name="connsiteY6" fmla="*/ 2818924 h 4464334"/>
                <a:gd name="connsiteX7" fmla="*/ 801 w 6334468"/>
                <a:gd name="connsiteY7" fmla="*/ 3060224 h 4464334"/>
                <a:gd name="connsiteX8" fmla="*/ 2389 w 6334468"/>
                <a:gd name="connsiteY8" fmla="*/ 3598387 h 4464334"/>
                <a:gd name="connsiteX9" fmla="*/ 32551 w 6334468"/>
                <a:gd name="connsiteY9" fmla="*/ 3621405 h 4464334"/>
                <a:gd name="connsiteX10" fmla="*/ 65889 w 6334468"/>
                <a:gd name="connsiteY10" fmla="*/ 3650774 h 4464334"/>
                <a:gd name="connsiteX11" fmla="*/ 103989 w 6334468"/>
                <a:gd name="connsiteY11" fmla="*/ 3663474 h 4464334"/>
                <a:gd name="connsiteX12" fmla="*/ 173839 w 6334468"/>
                <a:gd name="connsiteY12" fmla="*/ 3695224 h 4464334"/>
                <a:gd name="connsiteX13" fmla="*/ 250039 w 6334468"/>
                <a:gd name="connsiteY13" fmla="*/ 3752374 h 4464334"/>
                <a:gd name="connsiteX14" fmla="*/ 269089 w 6334468"/>
                <a:gd name="connsiteY14" fmla="*/ 3765074 h 4464334"/>
                <a:gd name="connsiteX15" fmla="*/ 281789 w 6334468"/>
                <a:gd name="connsiteY15" fmla="*/ 3784124 h 4464334"/>
                <a:gd name="connsiteX16" fmla="*/ 301633 w 6334468"/>
                <a:gd name="connsiteY16" fmla="*/ 3800793 h 4464334"/>
                <a:gd name="connsiteX17" fmla="*/ 340527 w 6334468"/>
                <a:gd name="connsiteY17" fmla="*/ 3827781 h 4464334"/>
                <a:gd name="connsiteX18" fmla="*/ 388152 w 6334468"/>
                <a:gd name="connsiteY18" fmla="*/ 3889693 h 4464334"/>
                <a:gd name="connsiteX19" fmla="*/ 375451 w 6334468"/>
                <a:gd name="connsiteY19" fmla="*/ 3922236 h 4464334"/>
                <a:gd name="connsiteX20" fmla="*/ 391688 w 6334468"/>
                <a:gd name="connsiteY20" fmla="*/ 3974626 h 4464334"/>
                <a:gd name="connsiteX21" fmla="*/ 436932 w 6334468"/>
                <a:gd name="connsiteY21" fmla="*/ 3941289 h 4464334"/>
                <a:gd name="connsiteX22" fmla="*/ 479433 w 6334468"/>
                <a:gd name="connsiteY22" fmla="*/ 3961130 h 4464334"/>
                <a:gd name="connsiteX23" fmla="*/ 515945 w 6334468"/>
                <a:gd name="connsiteY23" fmla="*/ 4012724 h 4464334"/>
                <a:gd name="connsiteX24" fmla="*/ 553614 w 6334468"/>
                <a:gd name="connsiteY24" fmla="*/ 3988913 h 4464334"/>
                <a:gd name="connsiteX25" fmla="*/ 585002 w 6334468"/>
                <a:gd name="connsiteY25" fmla="*/ 3984149 h 4464334"/>
                <a:gd name="connsiteX26" fmla="*/ 615958 w 6334468"/>
                <a:gd name="connsiteY26" fmla="*/ 3969861 h 4464334"/>
                <a:gd name="connsiteX27" fmla="*/ 579806 w 6334468"/>
                <a:gd name="connsiteY27" fmla="*/ 3941289 h 4464334"/>
                <a:gd name="connsiteX28" fmla="*/ 573889 w 6334468"/>
                <a:gd name="connsiteY28" fmla="*/ 3887311 h 4464334"/>
                <a:gd name="connsiteX29" fmla="*/ 677076 w 6334468"/>
                <a:gd name="connsiteY29" fmla="*/ 3821430 h 4464334"/>
                <a:gd name="connsiteX30" fmla="*/ 785026 w 6334468"/>
                <a:gd name="connsiteY30" fmla="*/ 3821430 h 4464334"/>
                <a:gd name="connsiteX31" fmla="*/ 890595 w 6334468"/>
                <a:gd name="connsiteY31" fmla="*/ 3869849 h 4464334"/>
                <a:gd name="connsiteX32" fmla="*/ 971558 w 6334468"/>
                <a:gd name="connsiteY32" fmla="*/ 3919855 h 4464334"/>
                <a:gd name="connsiteX33" fmla="*/ 1050139 w 6334468"/>
                <a:gd name="connsiteY33" fmla="*/ 3969068 h 4464334"/>
                <a:gd name="connsiteX34" fmla="*/ 1077127 w 6334468"/>
                <a:gd name="connsiteY34" fmla="*/ 3969861 h 4464334"/>
                <a:gd name="connsiteX35" fmla="*/ 1124751 w 6334468"/>
                <a:gd name="connsiteY35" fmla="*/ 3953986 h 4464334"/>
                <a:gd name="connsiteX36" fmla="*/ 1201745 w 6334468"/>
                <a:gd name="connsiteY36" fmla="*/ 3925412 h 4464334"/>
                <a:gd name="connsiteX37" fmla="*/ 1327157 w 6334468"/>
                <a:gd name="connsiteY37" fmla="*/ 3958749 h 4464334"/>
                <a:gd name="connsiteX38" fmla="*/ 1409708 w 6334468"/>
                <a:gd name="connsiteY38" fmla="*/ 4017487 h 4464334"/>
                <a:gd name="connsiteX39" fmla="*/ 1454952 w 6334468"/>
                <a:gd name="connsiteY39" fmla="*/ 4057174 h 4464334"/>
                <a:gd name="connsiteX40" fmla="*/ 1539883 w 6334468"/>
                <a:gd name="connsiteY40" fmla="*/ 4112737 h 4464334"/>
                <a:gd name="connsiteX41" fmla="*/ 1589095 w 6334468"/>
                <a:gd name="connsiteY41" fmla="*/ 4168299 h 4464334"/>
                <a:gd name="connsiteX42" fmla="*/ 1686726 w 6334468"/>
                <a:gd name="connsiteY42" fmla="*/ 4204812 h 4464334"/>
                <a:gd name="connsiteX43" fmla="*/ 1786738 w 6334468"/>
                <a:gd name="connsiteY43" fmla="*/ 4232593 h 4464334"/>
                <a:gd name="connsiteX44" fmla="*/ 1851033 w 6334468"/>
                <a:gd name="connsiteY44" fmla="*/ 4277836 h 4464334"/>
                <a:gd name="connsiteX45" fmla="*/ 1896276 w 6334468"/>
                <a:gd name="connsiteY45" fmla="*/ 4302443 h 4464334"/>
                <a:gd name="connsiteX46" fmla="*/ 1928820 w 6334468"/>
                <a:gd name="connsiteY46" fmla="*/ 4331018 h 4464334"/>
                <a:gd name="connsiteX47" fmla="*/ 2097889 w 6334468"/>
                <a:gd name="connsiteY47" fmla="*/ 4376261 h 4464334"/>
                <a:gd name="connsiteX48" fmla="*/ 2189964 w 6334468"/>
                <a:gd name="connsiteY48" fmla="*/ 4455636 h 4464334"/>
                <a:gd name="connsiteX49" fmla="*/ 2246682 w 6334468"/>
                <a:gd name="connsiteY49" fmla="*/ 4460401 h 4464334"/>
                <a:gd name="connsiteX50" fmla="*/ 2272876 w 6334468"/>
                <a:gd name="connsiteY50" fmla="*/ 4427063 h 4464334"/>
                <a:gd name="connsiteX51" fmla="*/ 2298708 w 6334468"/>
                <a:gd name="connsiteY51" fmla="*/ 4407218 h 4464334"/>
                <a:gd name="connsiteX52" fmla="*/ 2368557 w 6334468"/>
                <a:gd name="connsiteY52" fmla="*/ 4327049 h 4464334"/>
                <a:gd name="connsiteX53" fmla="*/ 2463808 w 6334468"/>
                <a:gd name="connsiteY53" fmla="*/ 4285774 h 4464334"/>
                <a:gd name="connsiteX54" fmla="*/ 2572913 w 6334468"/>
                <a:gd name="connsiteY54" fmla="*/ 4165127 h 4464334"/>
                <a:gd name="connsiteX55" fmla="*/ 2643989 w 6334468"/>
                <a:gd name="connsiteY55" fmla="*/ 4068287 h 4464334"/>
                <a:gd name="connsiteX56" fmla="*/ 2757495 w 6334468"/>
                <a:gd name="connsiteY56" fmla="*/ 4003993 h 4464334"/>
                <a:gd name="connsiteX57" fmla="*/ 2888464 w 6334468"/>
                <a:gd name="connsiteY57" fmla="*/ 3926205 h 4464334"/>
                <a:gd name="connsiteX58" fmla="*/ 2977364 w 6334468"/>
                <a:gd name="connsiteY58" fmla="*/ 3864293 h 4464334"/>
                <a:gd name="connsiteX59" fmla="*/ 3056739 w 6334468"/>
                <a:gd name="connsiteY59" fmla="*/ 3849212 h 4464334"/>
                <a:gd name="connsiteX60" fmla="*/ 3132939 w 6334468"/>
                <a:gd name="connsiteY60" fmla="*/ 3860324 h 4464334"/>
                <a:gd name="connsiteX61" fmla="*/ 3218664 w 6334468"/>
                <a:gd name="connsiteY61" fmla="*/ 3846830 h 4464334"/>
                <a:gd name="connsiteX62" fmla="*/ 3209139 w 6334468"/>
                <a:gd name="connsiteY62" fmla="*/ 3815874 h 4464334"/>
                <a:gd name="connsiteX63" fmla="*/ 3221839 w 6334468"/>
                <a:gd name="connsiteY63" fmla="*/ 3796824 h 4464334"/>
                <a:gd name="connsiteX64" fmla="*/ 3247239 w 6334468"/>
                <a:gd name="connsiteY64" fmla="*/ 3777774 h 4464334"/>
                <a:gd name="connsiteX65" fmla="*/ 3219457 w 6334468"/>
                <a:gd name="connsiteY65" fmla="*/ 3653949 h 4464334"/>
                <a:gd name="connsiteX66" fmla="*/ 3104364 w 6334468"/>
                <a:gd name="connsiteY66" fmla="*/ 3676174 h 4464334"/>
                <a:gd name="connsiteX67" fmla="*/ 3011857 w 6334468"/>
                <a:gd name="connsiteY67" fmla="*/ 3711101 h 4464334"/>
                <a:gd name="connsiteX68" fmla="*/ 2993239 w 6334468"/>
                <a:gd name="connsiteY68" fmla="*/ 3660299 h 4464334"/>
                <a:gd name="connsiteX69" fmla="*/ 3082139 w 6334468"/>
                <a:gd name="connsiteY69" fmla="*/ 3619024 h 4464334"/>
                <a:gd name="connsiteX70" fmla="*/ 3145639 w 6334468"/>
                <a:gd name="connsiteY70" fmla="*/ 3552349 h 4464334"/>
                <a:gd name="connsiteX71" fmla="*/ 3196439 w 6334468"/>
                <a:gd name="connsiteY71" fmla="*/ 3523774 h 4464334"/>
                <a:gd name="connsiteX72" fmla="*/ 3253589 w 6334468"/>
                <a:gd name="connsiteY72" fmla="*/ 3472974 h 4464334"/>
                <a:gd name="connsiteX73" fmla="*/ 3301214 w 6334468"/>
                <a:gd name="connsiteY73" fmla="*/ 3463449 h 4464334"/>
                <a:gd name="connsiteX74" fmla="*/ 3332964 w 6334468"/>
                <a:gd name="connsiteY74" fmla="*/ 3418999 h 4464334"/>
                <a:gd name="connsiteX75" fmla="*/ 3412339 w 6334468"/>
                <a:gd name="connsiteY75" fmla="*/ 3390424 h 4464334"/>
                <a:gd name="connsiteX76" fmla="*/ 3437739 w 6334468"/>
                <a:gd name="connsiteY76" fmla="*/ 3326924 h 4464334"/>
                <a:gd name="connsiteX77" fmla="*/ 3485364 w 6334468"/>
                <a:gd name="connsiteY77" fmla="*/ 3326924 h 4464334"/>
                <a:gd name="connsiteX78" fmla="*/ 3574264 w 6334468"/>
                <a:gd name="connsiteY78" fmla="*/ 3276124 h 4464334"/>
                <a:gd name="connsiteX79" fmla="*/ 3644114 w 6334468"/>
                <a:gd name="connsiteY79" fmla="*/ 3257074 h 4464334"/>
                <a:gd name="connsiteX80" fmla="*/ 3713964 w 6334468"/>
                <a:gd name="connsiteY80" fmla="*/ 3241199 h 4464334"/>
                <a:gd name="connsiteX81" fmla="*/ 3767939 w 6334468"/>
                <a:gd name="connsiteY81" fmla="*/ 3203099 h 4464334"/>
                <a:gd name="connsiteX82" fmla="*/ 3767939 w 6334468"/>
                <a:gd name="connsiteY82" fmla="*/ 3149124 h 4464334"/>
                <a:gd name="connsiteX83" fmla="*/ 3786557 w 6334468"/>
                <a:gd name="connsiteY83" fmla="*/ 3060226 h 4464334"/>
                <a:gd name="connsiteX84" fmla="*/ 3733014 w 6334468"/>
                <a:gd name="connsiteY84" fmla="*/ 3028474 h 4464334"/>
                <a:gd name="connsiteX85" fmla="*/ 3669514 w 6334468"/>
                <a:gd name="connsiteY85" fmla="*/ 2974499 h 4464334"/>
                <a:gd name="connsiteX86" fmla="*/ 3723489 w 6334468"/>
                <a:gd name="connsiteY86" fmla="*/ 2857024 h 4464334"/>
                <a:gd name="connsiteX87" fmla="*/ 3698089 w 6334468"/>
                <a:gd name="connsiteY87" fmla="*/ 2825274 h 4464334"/>
                <a:gd name="connsiteX88" fmla="*/ 3647289 w 6334468"/>
                <a:gd name="connsiteY88" fmla="*/ 2761774 h 4464334"/>
                <a:gd name="connsiteX89" fmla="*/ 3634589 w 6334468"/>
                <a:gd name="connsiteY89" fmla="*/ 2742724 h 4464334"/>
                <a:gd name="connsiteX90" fmla="*/ 3652051 w 6334468"/>
                <a:gd name="connsiteY90" fmla="*/ 2695893 h 4464334"/>
                <a:gd name="connsiteX91" fmla="*/ 3703646 w 6334468"/>
                <a:gd name="connsiteY91" fmla="*/ 2615725 h 4464334"/>
                <a:gd name="connsiteX92" fmla="*/ 3718726 w 6334468"/>
                <a:gd name="connsiteY92" fmla="*/ 2570480 h 4464334"/>
                <a:gd name="connsiteX93" fmla="*/ 3820326 w 6334468"/>
                <a:gd name="connsiteY93" fmla="*/ 2556987 h 4464334"/>
                <a:gd name="connsiteX94" fmla="*/ 3886208 w 6334468"/>
                <a:gd name="connsiteY94" fmla="*/ 2488724 h 4464334"/>
                <a:gd name="connsiteX95" fmla="*/ 3918320 w 6334468"/>
                <a:gd name="connsiteY95" fmla="*/ 2493489 h 4464334"/>
                <a:gd name="connsiteX96" fmla="*/ 3975902 w 6334468"/>
                <a:gd name="connsiteY96" fmla="*/ 2424431 h 4464334"/>
                <a:gd name="connsiteX97" fmla="*/ 4060833 w 6334468"/>
                <a:gd name="connsiteY97" fmla="*/ 2409349 h 4464334"/>
                <a:gd name="connsiteX98" fmla="*/ 4098933 w 6334468"/>
                <a:gd name="connsiteY98" fmla="*/ 2432368 h 4464334"/>
                <a:gd name="connsiteX99" fmla="*/ 4184658 w 6334468"/>
                <a:gd name="connsiteY99" fmla="*/ 2564923 h 4464334"/>
                <a:gd name="connsiteX100" fmla="*/ 4281496 w 6334468"/>
                <a:gd name="connsiteY100" fmla="*/ 2594292 h 4464334"/>
                <a:gd name="connsiteX101" fmla="*/ 4257683 w 6334468"/>
                <a:gd name="connsiteY101" fmla="*/ 2676843 h 4464334"/>
                <a:gd name="connsiteX102" fmla="*/ 4344995 w 6334468"/>
                <a:gd name="connsiteY102" fmla="*/ 2723674 h 4464334"/>
                <a:gd name="connsiteX103" fmla="*/ 4404527 w 6334468"/>
                <a:gd name="connsiteY103" fmla="*/ 2776061 h 4464334"/>
                <a:gd name="connsiteX104" fmla="*/ 4424370 w 6334468"/>
                <a:gd name="connsiteY104" fmla="*/ 2883218 h 4464334"/>
                <a:gd name="connsiteX105" fmla="*/ 4476758 w 6334468"/>
                <a:gd name="connsiteY105" fmla="*/ 2963387 h 4464334"/>
                <a:gd name="connsiteX106" fmla="*/ 4522795 w 6334468"/>
                <a:gd name="connsiteY106" fmla="*/ 3020536 h 4464334"/>
                <a:gd name="connsiteX107" fmla="*/ 4535857 w 6334468"/>
                <a:gd name="connsiteY107" fmla="*/ 3082451 h 4464334"/>
                <a:gd name="connsiteX108" fmla="*/ 4580307 w 6334468"/>
                <a:gd name="connsiteY108" fmla="*/ 3136426 h 4464334"/>
                <a:gd name="connsiteX109" fmla="*/ 4618407 w 6334468"/>
                <a:gd name="connsiteY109" fmla="*/ 3133251 h 4464334"/>
                <a:gd name="connsiteX110" fmla="*/ 4719646 w 6334468"/>
                <a:gd name="connsiteY110" fmla="*/ 3132455 h 4464334"/>
                <a:gd name="connsiteX111" fmla="*/ 4793464 w 6334468"/>
                <a:gd name="connsiteY111" fmla="*/ 3006249 h 4464334"/>
                <a:gd name="connsiteX112" fmla="*/ 4860139 w 6334468"/>
                <a:gd name="connsiteY112" fmla="*/ 2841149 h 4464334"/>
                <a:gd name="connsiteX113" fmla="*/ 4895064 w 6334468"/>
                <a:gd name="connsiteY113" fmla="*/ 2701449 h 4464334"/>
                <a:gd name="connsiteX114" fmla="*/ 4945864 w 6334468"/>
                <a:gd name="connsiteY114" fmla="*/ 2631599 h 4464334"/>
                <a:gd name="connsiteX115" fmla="*/ 5018889 w 6334468"/>
                <a:gd name="connsiteY115" fmla="*/ 2650649 h 4464334"/>
                <a:gd name="connsiteX116" fmla="*/ 5076039 w 6334468"/>
                <a:gd name="connsiteY116" fmla="*/ 2682399 h 4464334"/>
                <a:gd name="connsiteX117" fmla="*/ 5155414 w 6334468"/>
                <a:gd name="connsiteY117" fmla="*/ 2723674 h 4464334"/>
                <a:gd name="connsiteX118" fmla="*/ 5336389 w 6334468"/>
                <a:gd name="connsiteY118" fmla="*/ 2764949 h 4464334"/>
                <a:gd name="connsiteX119" fmla="*/ 5482007 w 6334468"/>
                <a:gd name="connsiteY119" fmla="*/ 2822101 h 4464334"/>
                <a:gd name="connsiteX120" fmla="*/ 5549114 w 6334468"/>
                <a:gd name="connsiteY120" fmla="*/ 2771299 h 4464334"/>
                <a:gd name="connsiteX121" fmla="*/ 5501489 w 6334468"/>
                <a:gd name="connsiteY121" fmla="*/ 2656999 h 4464334"/>
                <a:gd name="connsiteX122" fmla="*/ 5536414 w 6334468"/>
                <a:gd name="connsiteY122" fmla="*/ 2615724 h 4464334"/>
                <a:gd name="connsiteX123" fmla="*/ 5574082 w 6334468"/>
                <a:gd name="connsiteY123" fmla="*/ 2609376 h 4464334"/>
                <a:gd name="connsiteX124" fmla="*/ 5555032 w 6334468"/>
                <a:gd name="connsiteY124" fmla="*/ 2564926 h 4464334"/>
                <a:gd name="connsiteX125" fmla="*/ 5460214 w 6334468"/>
                <a:gd name="connsiteY125" fmla="*/ 2526824 h 4464334"/>
                <a:gd name="connsiteX126" fmla="*/ 5463389 w 6334468"/>
                <a:gd name="connsiteY126" fmla="*/ 2463324 h 4464334"/>
                <a:gd name="connsiteX127" fmla="*/ 5549114 w 6334468"/>
                <a:gd name="connsiteY127" fmla="*/ 2364899 h 4464334"/>
                <a:gd name="connsiteX128" fmla="*/ 5495139 w 6334468"/>
                <a:gd name="connsiteY128" fmla="*/ 2285524 h 4464334"/>
                <a:gd name="connsiteX129" fmla="*/ 5514189 w 6334468"/>
                <a:gd name="connsiteY129" fmla="*/ 2244249 h 4464334"/>
                <a:gd name="connsiteX130" fmla="*/ 5574514 w 6334468"/>
                <a:gd name="connsiteY130" fmla="*/ 2231549 h 4464334"/>
                <a:gd name="connsiteX131" fmla="*/ 5685639 w 6334468"/>
                <a:gd name="connsiteY131" fmla="*/ 2260124 h 4464334"/>
                <a:gd name="connsiteX132" fmla="*/ 5806289 w 6334468"/>
                <a:gd name="connsiteY132" fmla="*/ 2228374 h 4464334"/>
                <a:gd name="connsiteX133" fmla="*/ 6034889 w 6334468"/>
                <a:gd name="connsiteY133" fmla="*/ 2241074 h 4464334"/>
                <a:gd name="connsiteX134" fmla="*/ 6193639 w 6334468"/>
                <a:gd name="connsiteY134" fmla="*/ 2260124 h 4464334"/>
                <a:gd name="connsiteX135" fmla="*/ 6301589 w 6334468"/>
                <a:gd name="connsiteY135" fmla="*/ 2253774 h 4464334"/>
                <a:gd name="connsiteX136" fmla="*/ 6333339 w 6334468"/>
                <a:gd name="connsiteY136" fmla="*/ 2164874 h 4464334"/>
                <a:gd name="connsiteX137" fmla="*/ 6269839 w 6334468"/>
                <a:gd name="connsiteY137" fmla="*/ 2031524 h 4464334"/>
                <a:gd name="connsiteX138" fmla="*/ 6258727 w 6334468"/>
                <a:gd name="connsiteY138" fmla="*/ 1980724 h 4464334"/>
                <a:gd name="connsiteX139" fmla="*/ 6225389 w 6334468"/>
                <a:gd name="connsiteY139" fmla="*/ 1936274 h 4464334"/>
                <a:gd name="connsiteX140" fmla="*/ 6193639 w 6334468"/>
                <a:gd name="connsiteY140" fmla="*/ 1875949 h 4464334"/>
                <a:gd name="connsiteX141" fmla="*/ 6205545 w 6334468"/>
                <a:gd name="connsiteY141" fmla="*/ 1828324 h 4464334"/>
                <a:gd name="connsiteX142" fmla="*/ 6184908 w 6334468"/>
                <a:gd name="connsiteY142" fmla="*/ 1793399 h 4464334"/>
                <a:gd name="connsiteX143" fmla="*/ 6195226 w 6334468"/>
                <a:gd name="connsiteY143" fmla="*/ 1682274 h 4464334"/>
                <a:gd name="connsiteX144" fmla="*/ 6167445 w 6334468"/>
                <a:gd name="connsiteY144" fmla="*/ 1589405 h 4464334"/>
                <a:gd name="connsiteX145" fmla="*/ 6167445 w 6334468"/>
                <a:gd name="connsiteY145" fmla="*/ 1526699 h 4464334"/>
                <a:gd name="connsiteX146" fmla="*/ 6099541 w 6334468"/>
                <a:gd name="connsiteY146" fmla="*/ 1488599 h 4464334"/>
                <a:gd name="connsiteX147" fmla="*/ 6092398 w 6334468"/>
                <a:gd name="connsiteY147" fmla="*/ 1452880 h 4464334"/>
                <a:gd name="connsiteX148" fmla="*/ 6022189 w 6334468"/>
                <a:gd name="connsiteY148" fmla="*/ 1426686 h 4464334"/>
                <a:gd name="connsiteX149" fmla="*/ 5965039 w 6334468"/>
                <a:gd name="connsiteY149" fmla="*/ 1399699 h 4464334"/>
                <a:gd name="connsiteX150" fmla="*/ 5926939 w 6334468"/>
                <a:gd name="connsiteY150" fmla="*/ 1377474 h 4464334"/>
                <a:gd name="connsiteX151" fmla="*/ 5912651 w 6334468"/>
                <a:gd name="connsiteY151" fmla="*/ 1344930 h 4464334"/>
                <a:gd name="connsiteX152" fmla="*/ 5836451 w 6334468"/>
                <a:gd name="connsiteY152" fmla="*/ 1375093 h 4464334"/>
                <a:gd name="connsiteX153" fmla="*/ 5766167 w 6334468"/>
                <a:gd name="connsiteY153" fmla="*/ 1402874 h 4464334"/>
                <a:gd name="connsiteX154" fmla="*/ 5743583 w 6334468"/>
                <a:gd name="connsiteY154" fmla="*/ 1363980 h 4464334"/>
                <a:gd name="connsiteX155" fmla="*/ 5653889 w 6334468"/>
                <a:gd name="connsiteY155" fmla="*/ 1381443 h 4464334"/>
                <a:gd name="connsiteX156" fmla="*/ 5606623 w 6334468"/>
                <a:gd name="connsiteY156" fmla="*/ 1407636 h 4464334"/>
                <a:gd name="connsiteX157" fmla="*/ 5537567 w 6334468"/>
                <a:gd name="connsiteY157" fmla="*/ 1431449 h 4464334"/>
                <a:gd name="connsiteX158" fmla="*/ 5425289 w 6334468"/>
                <a:gd name="connsiteY158" fmla="*/ 1472724 h 4464334"/>
                <a:gd name="connsiteX159" fmla="*/ 5304639 w 6334468"/>
                <a:gd name="connsiteY159" fmla="*/ 1520349 h 4464334"/>
                <a:gd name="connsiteX160" fmla="*/ 5158947 w 6334468"/>
                <a:gd name="connsiteY160" fmla="*/ 1505268 h 4464334"/>
                <a:gd name="connsiteX161" fmla="*/ 5142714 w 6334468"/>
                <a:gd name="connsiteY161" fmla="*/ 1475899 h 4464334"/>
                <a:gd name="connsiteX162" fmla="*/ 5028414 w 6334468"/>
                <a:gd name="connsiteY162" fmla="*/ 1440974 h 4464334"/>
                <a:gd name="connsiteX163" fmla="*/ 4929557 w 6334468"/>
                <a:gd name="connsiteY163" fmla="*/ 1380651 h 4464334"/>
                <a:gd name="connsiteX164" fmla="*/ 4885104 w 6334468"/>
                <a:gd name="connsiteY164" fmla="*/ 1381443 h 4464334"/>
                <a:gd name="connsiteX165" fmla="*/ 4827957 w 6334468"/>
                <a:gd name="connsiteY165" fmla="*/ 1375888 h 4464334"/>
                <a:gd name="connsiteX166" fmla="*/ 4786682 w 6334468"/>
                <a:gd name="connsiteY166" fmla="*/ 1364776 h 4464334"/>
                <a:gd name="connsiteX167" fmla="*/ 4732704 w 6334468"/>
                <a:gd name="connsiteY167" fmla="*/ 1417162 h 4464334"/>
                <a:gd name="connsiteX168" fmla="*/ 4691864 w 6334468"/>
                <a:gd name="connsiteY168" fmla="*/ 1428274 h 4464334"/>
                <a:gd name="connsiteX169" fmla="*/ 4642217 w 6334468"/>
                <a:gd name="connsiteY169" fmla="*/ 1419543 h 4464334"/>
                <a:gd name="connsiteX170" fmla="*/ 4568039 w 6334468"/>
                <a:gd name="connsiteY170" fmla="*/ 1433037 h 4464334"/>
                <a:gd name="connsiteX171" fmla="*/ 4488664 w 6334468"/>
                <a:gd name="connsiteY171" fmla="*/ 1393349 h 4464334"/>
                <a:gd name="connsiteX172" fmla="*/ 4418814 w 6334468"/>
                <a:gd name="connsiteY172" fmla="*/ 1402874 h 4464334"/>
                <a:gd name="connsiteX173" fmla="*/ 4314039 w 6334468"/>
                <a:gd name="connsiteY173" fmla="*/ 1336199 h 4464334"/>
                <a:gd name="connsiteX174" fmla="*/ 4237839 w 6334468"/>
                <a:gd name="connsiteY174" fmla="*/ 1352074 h 4464334"/>
                <a:gd name="connsiteX175" fmla="*/ 4168348 w 6334468"/>
                <a:gd name="connsiteY175" fmla="*/ 1331436 h 4464334"/>
                <a:gd name="connsiteX176" fmla="*/ 4133064 w 6334468"/>
                <a:gd name="connsiteY176" fmla="*/ 1294924 h 4464334"/>
                <a:gd name="connsiteX177" fmla="*/ 4047339 w 6334468"/>
                <a:gd name="connsiteY177" fmla="*/ 1237774 h 4464334"/>
                <a:gd name="connsiteX178" fmla="*/ 3990189 w 6334468"/>
                <a:gd name="connsiteY178" fmla="*/ 1171099 h 4464334"/>
                <a:gd name="connsiteX179" fmla="*/ 3840964 w 6334468"/>
                <a:gd name="connsiteY179" fmla="*/ 1215549 h 4464334"/>
                <a:gd name="connsiteX180" fmla="*/ 3734961 w 6334468"/>
                <a:gd name="connsiteY180" fmla="*/ 1193324 h 4464334"/>
                <a:gd name="connsiteX181" fmla="*/ 3691739 w 6334468"/>
                <a:gd name="connsiteY181" fmla="*/ 1190149 h 4464334"/>
                <a:gd name="connsiteX182" fmla="*/ 3615539 w 6334468"/>
                <a:gd name="connsiteY182" fmla="*/ 1183799 h 4464334"/>
                <a:gd name="connsiteX183" fmla="*/ 3580179 w 6334468"/>
                <a:gd name="connsiteY183" fmla="*/ 1176655 h 4464334"/>
                <a:gd name="connsiteX184" fmla="*/ 3536164 w 6334468"/>
                <a:gd name="connsiteY184" fmla="*/ 1206024 h 4464334"/>
                <a:gd name="connsiteX185" fmla="*/ 3496835 w 6334468"/>
                <a:gd name="connsiteY185" fmla="*/ 1229043 h 4464334"/>
                <a:gd name="connsiteX186" fmla="*/ 3450439 w 6334468"/>
                <a:gd name="connsiteY186" fmla="*/ 1333024 h 4464334"/>
                <a:gd name="connsiteX187" fmla="*/ 3475404 w 6334468"/>
                <a:gd name="connsiteY187" fmla="*/ 1388587 h 4464334"/>
                <a:gd name="connsiteX188" fmla="*/ 3485726 w 6334468"/>
                <a:gd name="connsiteY188" fmla="*/ 1440182 h 4464334"/>
                <a:gd name="connsiteX189" fmla="*/ 3428214 w 6334468"/>
                <a:gd name="connsiteY189" fmla="*/ 1434624 h 4464334"/>
                <a:gd name="connsiteX190" fmla="*/ 3370629 w 6334468"/>
                <a:gd name="connsiteY190" fmla="*/ 1462405 h 4464334"/>
                <a:gd name="connsiteX191" fmla="*/ 3320264 w 6334468"/>
                <a:gd name="connsiteY191" fmla="*/ 1491774 h 4464334"/>
                <a:gd name="connsiteX192" fmla="*/ 3280142 w 6334468"/>
                <a:gd name="connsiteY192" fmla="*/ 1488599 h 4464334"/>
                <a:gd name="connsiteX193" fmla="*/ 3244064 w 6334468"/>
                <a:gd name="connsiteY193" fmla="*/ 1450499 h 4464334"/>
                <a:gd name="connsiteX194" fmla="*/ 3190882 w 6334468"/>
                <a:gd name="connsiteY194" fmla="*/ 1420337 h 4464334"/>
                <a:gd name="connsiteX195" fmla="*/ 3146432 w 6334468"/>
                <a:gd name="connsiteY195" fmla="*/ 1386999 h 4464334"/>
                <a:gd name="connsiteX196" fmla="*/ 3113889 w 6334468"/>
                <a:gd name="connsiteY196" fmla="*/ 1367949 h 4464334"/>
                <a:gd name="connsiteX197" fmla="*/ 3091664 w 6334468"/>
                <a:gd name="connsiteY197" fmla="*/ 1342549 h 4464334"/>
                <a:gd name="connsiteX198" fmla="*/ 3056739 w 6334468"/>
                <a:gd name="connsiteY198" fmla="*/ 1323499 h 4464334"/>
                <a:gd name="connsiteX199" fmla="*/ 3021814 w 6334468"/>
                <a:gd name="connsiteY199" fmla="*/ 1283812 h 4464334"/>
                <a:gd name="connsiteX200" fmla="*/ 3005939 w 6334468"/>
                <a:gd name="connsiteY200" fmla="*/ 1250474 h 4464334"/>
                <a:gd name="connsiteX201" fmla="*/ 2980539 w 6334468"/>
                <a:gd name="connsiteY201" fmla="*/ 1199674 h 4464334"/>
                <a:gd name="connsiteX202" fmla="*/ 2969426 w 6334468"/>
                <a:gd name="connsiteY202" fmla="*/ 1163955 h 4464334"/>
                <a:gd name="connsiteX203" fmla="*/ 2974189 w 6334468"/>
                <a:gd name="connsiteY203" fmla="*/ 1142524 h 4464334"/>
                <a:gd name="connsiteX204" fmla="*/ 2948789 w 6334468"/>
                <a:gd name="connsiteY204" fmla="*/ 1123474 h 4464334"/>
                <a:gd name="connsiteX205" fmla="*/ 2917832 w 6334468"/>
                <a:gd name="connsiteY205" fmla="*/ 1098074 h 4464334"/>
                <a:gd name="connsiteX206" fmla="*/ 2878939 w 6334468"/>
                <a:gd name="connsiteY206" fmla="*/ 1078231 h 4464334"/>
                <a:gd name="connsiteX207" fmla="*/ 2824964 w 6334468"/>
                <a:gd name="connsiteY207" fmla="*/ 1031399 h 4464334"/>
                <a:gd name="connsiteX208" fmla="*/ 2786864 w 6334468"/>
                <a:gd name="connsiteY208" fmla="*/ 1015524 h 4464334"/>
                <a:gd name="connsiteX209" fmla="*/ 2748764 w 6334468"/>
                <a:gd name="connsiteY209" fmla="*/ 980599 h 4464334"/>
                <a:gd name="connsiteX210" fmla="*/ 2733683 w 6334468"/>
                <a:gd name="connsiteY210" fmla="*/ 944881 h 4464334"/>
                <a:gd name="connsiteX211" fmla="*/ 2710664 w 6334468"/>
                <a:gd name="connsiteY211" fmla="*/ 916305 h 4464334"/>
                <a:gd name="connsiteX212" fmla="*/ 2679708 w 6334468"/>
                <a:gd name="connsiteY212" fmla="*/ 878206 h 4464334"/>
                <a:gd name="connsiteX213" fmla="*/ 2646370 w 6334468"/>
                <a:gd name="connsiteY213" fmla="*/ 870268 h 4464334"/>
                <a:gd name="connsiteX214" fmla="*/ 2611445 w 6334468"/>
                <a:gd name="connsiteY214" fmla="*/ 828199 h 4464334"/>
                <a:gd name="connsiteX215" fmla="*/ 2564614 w 6334468"/>
                <a:gd name="connsiteY215" fmla="*/ 821055 h 4464334"/>
                <a:gd name="connsiteX216" fmla="*/ 2492382 w 6334468"/>
                <a:gd name="connsiteY216" fmla="*/ 770256 h 4464334"/>
                <a:gd name="connsiteX217" fmla="*/ 2422533 w 6334468"/>
                <a:gd name="connsiteY217" fmla="*/ 713105 h 4464334"/>
                <a:gd name="connsiteX218" fmla="*/ 2378082 w 6334468"/>
                <a:gd name="connsiteY218" fmla="*/ 679767 h 4464334"/>
                <a:gd name="connsiteX219" fmla="*/ 2318552 w 6334468"/>
                <a:gd name="connsiteY219" fmla="*/ 675005 h 4464334"/>
                <a:gd name="connsiteX220" fmla="*/ 2267752 w 6334468"/>
                <a:gd name="connsiteY220" fmla="*/ 617062 h 4464334"/>
                <a:gd name="connsiteX221" fmla="*/ 2267751 w 6334468"/>
                <a:gd name="connsiteY221" fmla="*/ 535306 h 4464334"/>
                <a:gd name="connsiteX222" fmla="*/ 2239970 w 6334468"/>
                <a:gd name="connsiteY222" fmla="*/ 494824 h 4464334"/>
                <a:gd name="connsiteX223" fmla="*/ 2184767 w 6334468"/>
                <a:gd name="connsiteY223" fmla="*/ 490855 h 4464334"/>
                <a:gd name="connsiteX224" fmla="*/ 2118526 w 6334468"/>
                <a:gd name="connsiteY224" fmla="*/ 463868 h 4464334"/>
                <a:gd name="connsiteX225" fmla="*/ 2100271 w 6334468"/>
                <a:gd name="connsiteY225" fmla="*/ 415449 h 4464334"/>
                <a:gd name="connsiteX226" fmla="*/ 2070108 w 6334468"/>
                <a:gd name="connsiteY226" fmla="*/ 374174 h 4464334"/>
                <a:gd name="connsiteX227" fmla="*/ 2055026 w 6334468"/>
                <a:gd name="connsiteY227" fmla="*/ 271780 h 4464334"/>
                <a:gd name="connsiteX228" fmla="*/ 2053797 w 6334468"/>
                <a:gd name="connsiteY228" fmla="*/ 226537 h 4464334"/>
                <a:gd name="connsiteX229" fmla="*/ 2058202 w 6334468"/>
                <a:gd name="connsiteY229" fmla="*/ 162242 h 4464334"/>
                <a:gd name="connsiteX230" fmla="*/ 2066139 w 6334468"/>
                <a:gd name="connsiteY230" fmla="*/ 131286 h 4464334"/>
                <a:gd name="connsiteX231" fmla="*/ 2075664 w 6334468"/>
                <a:gd name="connsiteY231" fmla="*/ 77312 h 4464334"/>
                <a:gd name="connsiteX232" fmla="*/ 2055026 w 6334468"/>
                <a:gd name="connsiteY232" fmla="*/ 46355 h 4464334"/>
                <a:gd name="connsiteX233" fmla="*/ 2010577 w 6334468"/>
                <a:gd name="connsiteY233" fmla="*/ 32862 h 4464334"/>
                <a:gd name="connsiteX234" fmla="*/ 1974064 w 6334468"/>
                <a:gd name="connsiteY234" fmla="*/ 1111 h 4464334"/>
                <a:gd name="connsiteX235" fmla="*/ 1840714 w 6334468"/>
                <a:gd name="connsiteY235" fmla="*/ 7462 h 4464334"/>
                <a:gd name="connsiteX236" fmla="*/ 1497021 w 6334468"/>
                <a:gd name="connsiteY236" fmla="*/ 9843 h 4464334"/>
                <a:gd name="connsiteX237" fmla="*/ 721526 w 6334468"/>
                <a:gd name="connsiteY237" fmla="*/ 11431 h 4464334"/>
                <a:gd name="connsiteX238" fmla="*/ 501657 w 6334468"/>
                <a:gd name="connsiteY238" fmla="*/ 10637 h 4464334"/>
                <a:gd name="connsiteX239" fmla="*/ 300839 w 6334468"/>
                <a:gd name="connsiteY239" fmla="*/ 3493 h 4464334"/>
                <a:gd name="connsiteX240" fmla="*/ 97639 w 6334468"/>
                <a:gd name="connsiteY240" fmla="*/ 8256 h 4464334"/>
                <a:gd name="connsiteX241" fmla="*/ 6358 w 6334468"/>
                <a:gd name="connsiteY241" fmla="*/ 26512 h 4464334"/>
                <a:gd name="connsiteX242" fmla="*/ 6358 w 6334468"/>
                <a:gd name="connsiteY242" fmla="*/ 167005 h 4464334"/>
                <a:gd name="connsiteX243" fmla="*/ 9532 w 6334468"/>
                <a:gd name="connsiteY243" fmla="*/ 387667 h 4464334"/>
                <a:gd name="connsiteX0" fmla="*/ 3183 w 6334344"/>
                <a:gd name="connsiteY0" fmla="*/ 390049 h 4464334"/>
                <a:gd name="connsiteX1" fmla="*/ 3977 w 6334344"/>
                <a:gd name="connsiteY1" fmla="*/ 856774 h 4464334"/>
                <a:gd name="connsiteX2" fmla="*/ 7 w 6334344"/>
                <a:gd name="connsiteY2" fmla="*/ 1252061 h 4464334"/>
                <a:gd name="connsiteX3" fmla="*/ 3545 w 6334344"/>
                <a:gd name="connsiteY3" fmla="*/ 1557657 h 4464334"/>
                <a:gd name="connsiteX4" fmla="*/ 2389 w 6334344"/>
                <a:gd name="connsiteY4" fmla="*/ 1777524 h 4464334"/>
                <a:gd name="connsiteX5" fmla="*/ 8 w 6334344"/>
                <a:gd name="connsiteY5" fmla="*/ 2582387 h 4464334"/>
                <a:gd name="connsiteX6" fmla="*/ 1595 w 6334344"/>
                <a:gd name="connsiteY6" fmla="*/ 2818924 h 4464334"/>
                <a:gd name="connsiteX7" fmla="*/ 801 w 6334344"/>
                <a:gd name="connsiteY7" fmla="*/ 3060224 h 4464334"/>
                <a:gd name="connsiteX8" fmla="*/ 2389 w 6334344"/>
                <a:gd name="connsiteY8" fmla="*/ 3598387 h 4464334"/>
                <a:gd name="connsiteX9" fmla="*/ 32551 w 6334344"/>
                <a:gd name="connsiteY9" fmla="*/ 3621405 h 4464334"/>
                <a:gd name="connsiteX10" fmla="*/ 65889 w 6334344"/>
                <a:gd name="connsiteY10" fmla="*/ 3650774 h 4464334"/>
                <a:gd name="connsiteX11" fmla="*/ 103989 w 6334344"/>
                <a:gd name="connsiteY11" fmla="*/ 3663474 h 4464334"/>
                <a:gd name="connsiteX12" fmla="*/ 173839 w 6334344"/>
                <a:gd name="connsiteY12" fmla="*/ 3695224 h 4464334"/>
                <a:gd name="connsiteX13" fmla="*/ 250039 w 6334344"/>
                <a:gd name="connsiteY13" fmla="*/ 3752374 h 4464334"/>
                <a:gd name="connsiteX14" fmla="*/ 269089 w 6334344"/>
                <a:gd name="connsiteY14" fmla="*/ 3765074 h 4464334"/>
                <a:gd name="connsiteX15" fmla="*/ 281789 w 6334344"/>
                <a:gd name="connsiteY15" fmla="*/ 3784124 h 4464334"/>
                <a:gd name="connsiteX16" fmla="*/ 301633 w 6334344"/>
                <a:gd name="connsiteY16" fmla="*/ 3800793 h 4464334"/>
                <a:gd name="connsiteX17" fmla="*/ 340527 w 6334344"/>
                <a:gd name="connsiteY17" fmla="*/ 3827781 h 4464334"/>
                <a:gd name="connsiteX18" fmla="*/ 388152 w 6334344"/>
                <a:gd name="connsiteY18" fmla="*/ 3889693 h 4464334"/>
                <a:gd name="connsiteX19" fmla="*/ 375451 w 6334344"/>
                <a:gd name="connsiteY19" fmla="*/ 3922236 h 4464334"/>
                <a:gd name="connsiteX20" fmla="*/ 391688 w 6334344"/>
                <a:gd name="connsiteY20" fmla="*/ 3974626 h 4464334"/>
                <a:gd name="connsiteX21" fmla="*/ 436932 w 6334344"/>
                <a:gd name="connsiteY21" fmla="*/ 3941289 h 4464334"/>
                <a:gd name="connsiteX22" fmla="*/ 479433 w 6334344"/>
                <a:gd name="connsiteY22" fmla="*/ 3961130 h 4464334"/>
                <a:gd name="connsiteX23" fmla="*/ 515945 w 6334344"/>
                <a:gd name="connsiteY23" fmla="*/ 4012724 h 4464334"/>
                <a:gd name="connsiteX24" fmla="*/ 553614 w 6334344"/>
                <a:gd name="connsiteY24" fmla="*/ 3988913 h 4464334"/>
                <a:gd name="connsiteX25" fmla="*/ 585002 w 6334344"/>
                <a:gd name="connsiteY25" fmla="*/ 3984149 h 4464334"/>
                <a:gd name="connsiteX26" fmla="*/ 615958 w 6334344"/>
                <a:gd name="connsiteY26" fmla="*/ 3969861 h 4464334"/>
                <a:gd name="connsiteX27" fmla="*/ 579806 w 6334344"/>
                <a:gd name="connsiteY27" fmla="*/ 3941289 h 4464334"/>
                <a:gd name="connsiteX28" fmla="*/ 573889 w 6334344"/>
                <a:gd name="connsiteY28" fmla="*/ 3887311 h 4464334"/>
                <a:gd name="connsiteX29" fmla="*/ 677076 w 6334344"/>
                <a:gd name="connsiteY29" fmla="*/ 3821430 h 4464334"/>
                <a:gd name="connsiteX30" fmla="*/ 785026 w 6334344"/>
                <a:gd name="connsiteY30" fmla="*/ 3821430 h 4464334"/>
                <a:gd name="connsiteX31" fmla="*/ 890595 w 6334344"/>
                <a:gd name="connsiteY31" fmla="*/ 3869849 h 4464334"/>
                <a:gd name="connsiteX32" fmla="*/ 971558 w 6334344"/>
                <a:gd name="connsiteY32" fmla="*/ 3919855 h 4464334"/>
                <a:gd name="connsiteX33" fmla="*/ 1050139 w 6334344"/>
                <a:gd name="connsiteY33" fmla="*/ 3969068 h 4464334"/>
                <a:gd name="connsiteX34" fmla="*/ 1077127 w 6334344"/>
                <a:gd name="connsiteY34" fmla="*/ 3969861 h 4464334"/>
                <a:gd name="connsiteX35" fmla="*/ 1124751 w 6334344"/>
                <a:gd name="connsiteY35" fmla="*/ 3953986 h 4464334"/>
                <a:gd name="connsiteX36" fmla="*/ 1201745 w 6334344"/>
                <a:gd name="connsiteY36" fmla="*/ 3925412 h 4464334"/>
                <a:gd name="connsiteX37" fmla="*/ 1327157 w 6334344"/>
                <a:gd name="connsiteY37" fmla="*/ 3958749 h 4464334"/>
                <a:gd name="connsiteX38" fmla="*/ 1409708 w 6334344"/>
                <a:gd name="connsiteY38" fmla="*/ 4017487 h 4464334"/>
                <a:gd name="connsiteX39" fmla="*/ 1454952 w 6334344"/>
                <a:gd name="connsiteY39" fmla="*/ 4057174 h 4464334"/>
                <a:gd name="connsiteX40" fmla="*/ 1539883 w 6334344"/>
                <a:gd name="connsiteY40" fmla="*/ 4112737 h 4464334"/>
                <a:gd name="connsiteX41" fmla="*/ 1589095 w 6334344"/>
                <a:gd name="connsiteY41" fmla="*/ 4168299 h 4464334"/>
                <a:gd name="connsiteX42" fmla="*/ 1686726 w 6334344"/>
                <a:gd name="connsiteY42" fmla="*/ 4204812 h 4464334"/>
                <a:gd name="connsiteX43" fmla="*/ 1786738 w 6334344"/>
                <a:gd name="connsiteY43" fmla="*/ 4232593 h 4464334"/>
                <a:gd name="connsiteX44" fmla="*/ 1851033 w 6334344"/>
                <a:gd name="connsiteY44" fmla="*/ 4277836 h 4464334"/>
                <a:gd name="connsiteX45" fmla="*/ 1896276 w 6334344"/>
                <a:gd name="connsiteY45" fmla="*/ 4302443 h 4464334"/>
                <a:gd name="connsiteX46" fmla="*/ 1928820 w 6334344"/>
                <a:gd name="connsiteY46" fmla="*/ 4331018 h 4464334"/>
                <a:gd name="connsiteX47" fmla="*/ 2097889 w 6334344"/>
                <a:gd name="connsiteY47" fmla="*/ 4376261 h 4464334"/>
                <a:gd name="connsiteX48" fmla="*/ 2189964 w 6334344"/>
                <a:gd name="connsiteY48" fmla="*/ 4455636 h 4464334"/>
                <a:gd name="connsiteX49" fmla="*/ 2246682 w 6334344"/>
                <a:gd name="connsiteY49" fmla="*/ 4460401 h 4464334"/>
                <a:gd name="connsiteX50" fmla="*/ 2272876 w 6334344"/>
                <a:gd name="connsiteY50" fmla="*/ 4427063 h 4464334"/>
                <a:gd name="connsiteX51" fmla="*/ 2298708 w 6334344"/>
                <a:gd name="connsiteY51" fmla="*/ 4407218 h 4464334"/>
                <a:gd name="connsiteX52" fmla="*/ 2368557 w 6334344"/>
                <a:gd name="connsiteY52" fmla="*/ 4327049 h 4464334"/>
                <a:gd name="connsiteX53" fmla="*/ 2463808 w 6334344"/>
                <a:gd name="connsiteY53" fmla="*/ 4285774 h 4464334"/>
                <a:gd name="connsiteX54" fmla="*/ 2572913 w 6334344"/>
                <a:gd name="connsiteY54" fmla="*/ 4165127 h 4464334"/>
                <a:gd name="connsiteX55" fmla="*/ 2643989 w 6334344"/>
                <a:gd name="connsiteY55" fmla="*/ 4068287 h 4464334"/>
                <a:gd name="connsiteX56" fmla="*/ 2757495 w 6334344"/>
                <a:gd name="connsiteY56" fmla="*/ 4003993 h 4464334"/>
                <a:gd name="connsiteX57" fmla="*/ 2888464 w 6334344"/>
                <a:gd name="connsiteY57" fmla="*/ 3926205 h 4464334"/>
                <a:gd name="connsiteX58" fmla="*/ 2977364 w 6334344"/>
                <a:gd name="connsiteY58" fmla="*/ 3864293 h 4464334"/>
                <a:gd name="connsiteX59" fmla="*/ 3056739 w 6334344"/>
                <a:gd name="connsiteY59" fmla="*/ 3849212 h 4464334"/>
                <a:gd name="connsiteX60" fmla="*/ 3132939 w 6334344"/>
                <a:gd name="connsiteY60" fmla="*/ 3860324 h 4464334"/>
                <a:gd name="connsiteX61" fmla="*/ 3218664 w 6334344"/>
                <a:gd name="connsiteY61" fmla="*/ 3846830 h 4464334"/>
                <a:gd name="connsiteX62" fmla="*/ 3209139 w 6334344"/>
                <a:gd name="connsiteY62" fmla="*/ 3815874 h 4464334"/>
                <a:gd name="connsiteX63" fmla="*/ 3221839 w 6334344"/>
                <a:gd name="connsiteY63" fmla="*/ 3796824 h 4464334"/>
                <a:gd name="connsiteX64" fmla="*/ 3247239 w 6334344"/>
                <a:gd name="connsiteY64" fmla="*/ 3777774 h 4464334"/>
                <a:gd name="connsiteX65" fmla="*/ 3219457 w 6334344"/>
                <a:gd name="connsiteY65" fmla="*/ 3653949 h 4464334"/>
                <a:gd name="connsiteX66" fmla="*/ 3104364 w 6334344"/>
                <a:gd name="connsiteY66" fmla="*/ 3676174 h 4464334"/>
                <a:gd name="connsiteX67" fmla="*/ 3011857 w 6334344"/>
                <a:gd name="connsiteY67" fmla="*/ 3711101 h 4464334"/>
                <a:gd name="connsiteX68" fmla="*/ 2993239 w 6334344"/>
                <a:gd name="connsiteY68" fmla="*/ 3660299 h 4464334"/>
                <a:gd name="connsiteX69" fmla="*/ 3082139 w 6334344"/>
                <a:gd name="connsiteY69" fmla="*/ 3619024 h 4464334"/>
                <a:gd name="connsiteX70" fmla="*/ 3145639 w 6334344"/>
                <a:gd name="connsiteY70" fmla="*/ 3552349 h 4464334"/>
                <a:gd name="connsiteX71" fmla="*/ 3196439 w 6334344"/>
                <a:gd name="connsiteY71" fmla="*/ 3523774 h 4464334"/>
                <a:gd name="connsiteX72" fmla="*/ 3253589 w 6334344"/>
                <a:gd name="connsiteY72" fmla="*/ 3472974 h 4464334"/>
                <a:gd name="connsiteX73" fmla="*/ 3301214 w 6334344"/>
                <a:gd name="connsiteY73" fmla="*/ 3463449 h 4464334"/>
                <a:gd name="connsiteX74" fmla="*/ 3332964 w 6334344"/>
                <a:gd name="connsiteY74" fmla="*/ 3418999 h 4464334"/>
                <a:gd name="connsiteX75" fmla="*/ 3412339 w 6334344"/>
                <a:gd name="connsiteY75" fmla="*/ 3390424 h 4464334"/>
                <a:gd name="connsiteX76" fmla="*/ 3437739 w 6334344"/>
                <a:gd name="connsiteY76" fmla="*/ 3326924 h 4464334"/>
                <a:gd name="connsiteX77" fmla="*/ 3485364 w 6334344"/>
                <a:gd name="connsiteY77" fmla="*/ 3326924 h 4464334"/>
                <a:gd name="connsiteX78" fmla="*/ 3574264 w 6334344"/>
                <a:gd name="connsiteY78" fmla="*/ 3276124 h 4464334"/>
                <a:gd name="connsiteX79" fmla="*/ 3644114 w 6334344"/>
                <a:gd name="connsiteY79" fmla="*/ 3257074 h 4464334"/>
                <a:gd name="connsiteX80" fmla="*/ 3713964 w 6334344"/>
                <a:gd name="connsiteY80" fmla="*/ 3241199 h 4464334"/>
                <a:gd name="connsiteX81" fmla="*/ 3767939 w 6334344"/>
                <a:gd name="connsiteY81" fmla="*/ 3203099 h 4464334"/>
                <a:gd name="connsiteX82" fmla="*/ 3767939 w 6334344"/>
                <a:gd name="connsiteY82" fmla="*/ 3149124 h 4464334"/>
                <a:gd name="connsiteX83" fmla="*/ 3786557 w 6334344"/>
                <a:gd name="connsiteY83" fmla="*/ 3060226 h 4464334"/>
                <a:gd name="connsiteX84" fmla="*/ 3733014 w 6334344"/>
                <a:gd name="connsiteY84" fmla="*/ 3028474 h 4464334"/>
                <a:gd name="connsiteX85" fmla="*/ 3669514 w 6334344"/>
                <a:gd name="connsiteY85" fmla="*/ 2974499 h 4464334"/>
                <a:gd name="connsiteX86" fmla="*/ 3723489 w 6334344"/>
                <a:gd name="connsiteY86" fmla="*/ 2857024 h 4464334"/>
                <a:gd name="connsiteX87" fmla="*/ 3698089 w 6334344"/>
                <a:gd name="connsiteY87" fmla="*/ 2825274 h 4464334"/>
                <a:gd name="connsiteX88" fmla="*/ 3647289 w 6334344"/>
                <a:gd name="connsiteY88" fmla="*/ 2761774 h 4464334"/>
                <a:gd name="connsiteX89" fmla="*/ 3634589 w 6334344"/>
                <a:gd name="connsiteY89" fmla="*/ 2742724 h 4464334"/>
                <a:gd name="connsiteX90" fmla="*/ 3652051 w 6334344"/>
                <a:gd name="connsiteY90" fmla="*/ 2695893 h 4464334"/>
                <a:gd name="connsiteX91" fmla="*/ 3703646 w 6334344"/>
                <a:gd name="connsiteY91" fmla="*/ 2615725 h 4464334"/>
                <a:gd name="connsiteX92" fmla="*/ 3718726 w 6334344"/>
                <a:gd name="connsiteY92" fmla="*/ 2570480 h 4464334"/>
                <a:gd name="connsiteX93" fmla="*/ 3820326 w 6334344"/>
                <a:gd name="connsiteY93" fmla="*/ 2556987 h 4464334"/>
                <a:gd name="connsiteX94" fmla="*/ 3886208 w 6334344"/>
                <a:gd name="connsiteY94" fmla="*/ 2488724 h 4464334"/>
                <a:gd name="connsiteX95" fmla="*/ 3918320 w 6334344"/>
                <a:gd name="connsiteY95" fmla="*/ 2493489 h 4464334"/>
                <a:gd name="connsiteX96" fmla="*/ 3975902 w 6334344"/>
                <a:gd name="connsiteY96" fmla="*/ 2424431 h 4464334"/>
                <a:gd name="connsiteX97" fmla="*/ 4060833 w 6334344"/>
                <a:gd name="connsiteY97" fmla="*/ 2409349 h 4464334"/>
                <a:gd name="connsiteX98" fmla="*/ 4098933 w 6334344"/>
                <a:gd name="connsiteY98" fmla="*/ 2432368 h 4464334"/>
                <a:gd name="connsiteX99" fmla="*/ 4184658 w 6334344"/>
                <a:gd name="connsiteY99" fmla="*/ 2564923 h 4464334"/>
                <a:gd name="connsiteX100" fmla="*/ 4281496 w 6334344"/>
                <a:gd name="connsiteY100" fmla="*/ 2594292 h 4464334"/>
                <a:gd name="connsiteX101" fmla="*/ 4257683 w 6334344"/>
                <a:gd name="connsiteY101" fmla="*/ 2676843 h 4464334"/>
                <a:gd name="connsiteX102" fmla="*/ 4344995 w 6334344"/>
                <a:gd name="connsiteY102" fmla="*/ 2723674 h 4464334"/>
                <a:gd name="connsiteX103" fmla="*/ 4404527 w 6334344"/>
                <a:gd name="connsiteY103" fmla="*/ 2776061 h 4464334"/>
                <a:gd name="connsiteX104" fmla="*/ 4424370 w 6334344"/>
                <a:gd name="connsiteY104" fmla="*/ 2883218 h 4464334"/>
                <a:gd name="connsiteX105" fmla="*/ 4476758 w 6334344"/>
                <a:gd name="connsiteY105" fmla="*/ 2963387 h 4464334"/>
                <a:gd name="connsiteX106" fmla="*/ 4522795 w 6334344"/>
                <a:gd name="connsiteY106" fmla="*/ 3020536 h 4464334"/>
                <a:gd name="connsiteX107" fmla="*/ 4535857 w 6334344"/>
                <a:gd name="connsiteY107" fmla="*/ 3082451 h 4464334"/>
                <a:gd name="connsiteX108" fmla="*/ 4580307 w 6334344"/>
                <a:gd name="connsiteY108" fmla="*/ 3136426 h 4464334"/>
                <a:gd name="connsiteX109" fmla="*/ 4618407 w 6334344"/>
                <a:gd name="connsiteY109" fmla="*/ 3133251 h 4464334"/>
                <a:gd name="connsiteX110" fmla="*/ 4719646 w 6334344"/>
                <a:gd name="connsiteY110" fmla="*/ 3132455 h 4464334"/>
                <a:gd name="connsiteX111" fmla="*/ 4793464 w 6334344"/>
                <a:gd name="connsiteY111" fmla="*/ 3006249 h 4464334"/>
                <a:gd name="connsiteX112" fmla="*/ 4860139 w 6334344"/>
                <a:gd name="connsiteY112" fmla="*/ 2841149 h 4464334"/>
                <a:gd name="connsiteX113" fmla="*/ 4895064 w 6334344"/>
                <a:gd name="connsiteY113" fmla="*/ 2701449 h 4464334"/>
                <a:gd name="connsiteX114" fmla="*/ 4945864 w 6334344"/>
                <a:gd name="connsiteY114" fmla="*/ 2631599 h 4464334"/>
                <a:gd name="connsiteX115" fmla="*/ 5018889 w 6334344"/>
                <a:gd name="connsiteY115" fmla="*/ 2650649 h 4464334"/>
                <a:gd name="connsiteX116" fmla="*/ 5076039 w 6334344"/>
                <a:gd name="connsiteY116" fmla="*/ 2682399 h 4464334"/>
                <a:gd name="connsiteX117" fmla="*/ 5155414 w 6334344"/>
                <a:gd name="connsiteY117" fmla="*/ 2723674 h 4464334"/>
                <a:gd name="connsiteX118" fmla="*/ 5336389 w 6334344"/>
                <a:gd name="connsiteY118" fmla="*/ 2764949 h 4464334"/>
                <a:gd name="connsiteX119" fmla="*/ 5482007 w 6334344"/>
                <a:gd name="connsiteY119" fmla="*/ 2822101 h 4464334"/>
                <a:gd name="connsiteX120" fmla="*/ 5549114 w 6334344"/>
                <a:gd name="connsiteY120" fmla="*/ 2771299 h 4464334"/>
                <a:gd name="connsiteX121" fmla="*/ 5501489 w 6334344"/>
                <a:gd name="connsiteY121" fmla="*/ 2656999 h 4464334"/>
                <a:gd name="connsiteX122" fmla="*/ 5536414 w 6334344"/>
                <a:gd name="connsiteY122" fmla="*/ 2615724 h 4464334"/>
                <a:gd name="connsiteX123" fmla="*/ 5574082 w 6334344"/>
                <a:gd name="connsiteY123" fmla="*/ 2609376 h 4464334"/>
                <a:gd name="connsiteX124" fmla="*/ 5555032 w 6334344"/>
                <a:gd name="connsiteY124" fmla="*/ 2564926 h 4464334"/>
                <a:gd name="connsiteX125" fmla="*/ 5460214 w 6334344"/>
                <a:gd name="connsiteY125" fmla="*/ 2526824 h 4464334"/>
                <a:gd name="connsiteX126" fmla="*/ 5463389 w 6334344"/>
                <a:gd name="connsiteY126" fmla="*/ 2463324 h 4464334"/>
                <a:gd name="connsiteX127" fmla="*/ 5549114 w 6334344"/>
                <a:gd name="connsiteY127" fmla="*/ 2364899 h 4464334"/>
                <a:gd name="connsiteX128" fmla="*/ 5495139 w 6334344"/>
                <a:gd name="connsiteY128" fmla="*/ 2285524 h 4464334"/>
                <a:gd name="connsiteX129" fmla="*/ 5514189 w 6334344"/>
                <a:gd name="connsiteY129" fmla="*/ 2244249 h 4464334"/>
                <a:gd name="connsiteX130" fmla="*/ 5574514 w 6334344"/>
                <a:gd name="connsiteY130" fmla="*/ 2231549 h 4464334"/>
                <a:gd name="connsiteX131" fmla="*/ 5685639 w 6334344"/>
                <a:gd name="connsiteY131" fmla="*/ 2260124 h 4464334"/>
                <a:gd name="connsiteX132" fmla="*/ 5806289 w 6334344"/>
                <a:gd name="connsiteY132" fmla="*/ 2228374 h 4464334"/>
                <a:gd name="connsiteX133" fmla="*/ 6034889 w 6334344"/>
                <a:gd name="connsiteY133" fmla="*/ 2241074 h 4464334"/>
                <a:gd name="connsiteX134" fmla="*/ 6193639 w 6334344"/>
                <a:gd name="connsiteY134" fmla="*/ 2260124 h 4464334"/>
                <a:gd name="connsiteX135" fmla="*/ 6301589 w 6334344"/>
                <a:gd name="connsiteY135" fmla="*/ 2253774 h 4464334"/>
                <a:gd name="connsiteX136" fmla="*/ 6333339 w 6334344"/>
                <a:gd name="connsiteY136" fmla="*/ 2164874 h 4464334"/>
                <a:gd name="connsiteX137" fmla="*/ 6272220 w 6334344"/>
                <a:gd name="connsiteY137" fmla="*/ 2074387 h 4464334"/>
                <a:gd name="connsiteX138" fmla="*/ 6258727 w 6334344"/>
                <a:gd name="connsiteY138" fmla="*/ 1980724 h 4464334"/>
                <a:gd name="connsiteX139" fmla="*/ 6225389 w 6334344"/>
                <a:gd name="connsiteY139" fmla="*/ 1936274 h 4464334"/>
                <a:gd name="connsiteX140" fmla="*/ 6193639 w 6334344"/>
                <a:gd name="connsiteY140" fmla="*/ 1875949 h 4464334"/>
                <a:gd name="connsiteX141" fmla="*/ 6205545 w 6334344"/>
                <a:gd name="connsiteY141" fmla="*/ 1828324 h 4464334"/>
                <a:gd name="connsiteX142" fmla="*/ 6184908 w 6334344"/>
                <a:gd name="connsiteY142" fmla="*/ 1793399 h 4464334"/>
                <a:gd name="connsiteX143" fmla="*/ 6195226 w 6334344"/>
                <a:gd name="connsiteY143" fmla="*/ 1682274 h 4464334"/>
                <a:gd name="connsiteX144" fmla="*/ 6167445 w 6334344"/>
                <a:gd name="connsiteY144" fmla="*/ 1589405 h 4464334"/>
                <a:gd name="connsiteX145" fmla="*/ 6167445 w 6334344"/>
                <a:gd name="connsiteY145" fmla="*/ 1526699 h 4464334"/>
                <a:gd name="connsiteX146" fmla="*/ 6099541 w 6334344"/>
                <a:gd name="connsiteY146" fmla="*/ 1488599 h 4464334"/>
                <a:gd name="connsiteX147" fmla="*/ 6092398 w 6334344"/>
                <a:gd name="connsiteY147" fmla="*/ 1452880 h 4464334"/>
                <a:gd name="connsiteX148" fmla="*/ 6022189 w 6334344"/>
                <a:gd name="connsiteY148" fmla="*/ 1426686 h 4464334"/>
                <a:gd name="connsiteX149" fmla="*/ 5965039 w 6334344"/>
                <a:gd name="connsiteY149" fmla="*/ 1399699 h 4464334"/>
                <a:gd name="connsiteX150" fmla="*/ 5926939 w 6334344"/>
                <a:gd name="connsiteY150" fmla="*/ 1377474 h 4464334"/>
                <a:gd name="connsiteX151" fmla="*/ 5912651 w 6334344"/>
                <a:gd name="connsiteY151" fmla="*/ 1344930 h 4464334"/>
                <a:gd name="connsiteX152" fmla="*/ 5836451 w 6334344"/>
                <a:gd name="connsiteY152" fmla="*/ 1375093 h 4464334"/>
                <a:gd name="connsiteX153" fmla="*/ 5766167 w 6334344"/>
                <a:gd name="connsiteY153" fmla="*/ 1402874 h 4464334"/>
                <a:gd name="connsiteX154" fmla="*/ 5743583 w 6334344"/>
                <a:gd name="connsiteY154" fmla="*/ 1363980 h 4464334"/>
                <a:gd name="connsiteX155" fmla="*/ 5653889 w 6334344"/>
                <a:gd name="connsiteY155" fmla="*/ 1381443 h 4464334"/>
                <a:gd name="connsiteX156" fmla="*/ 5606623 w 6334344"/>
                <a:gd name="connsiteY156" fmla="*/ 1407636 h 4464334"/>
                <a:gd name="connsiteX157" fmla="*/ 5537567 w 6334344"/>
                <a:gd name="connsiteY157" fmla="*/ 1431449 h 4464334"/>
                <a:gd name="connsiteX158" fmla="*/ 5425289 w 6334344"/>
                <a:gd name="connsiteY158" fmla="*/ 1472724 h 4464334"/>
                <a:gd name="connsiteX159" fmla="*/ 5304639 w 6334344"/>
                <a:gd name="connsiteY159" fmla="*/ 1520349 h 4464334"/>
                <a:gd name="connsiteX160" fmla="*/ 5158947 w 6334344"/>
                <a:gd name="connsiteY160" fmla="*/ 1505268 h 4464334"/>
                <a:gd name="connsiteX161" fmla="*/ 5142714 w 6334344"/>
                <a:gd name="connsiteY161" fmla="*/ 1475899 h 4464334"/>
                <a:gd name="connsiteX162" fmla="*/ 5028414 w 6334344"/>
                <a:gd name="connsiteY162" fmla="*/ 1440974 h 4464334"/>
                <a:gd name="connsiteX163" fmla="*/ 4929557 w 6334344"/>
                <a:gd name="connsiteY163" fmla="*/ 1380651 h 4464334"/>
                <a:gd name="connsiteX164" fmla="*/ 4885104 w 6334344"/>
                <a:gd name="connsiteY164" fmla="*/ 1381443 h 4464334"/>
                <a:gd name="connsiteX165" fmla="*/ 4827957 w 6334344"/>
                <a:gd name="connsiteY165" fmla="*/ 1375888 h 4464334"/>
                <a:gd name="connsiteX166" fmla="*/ 4786682 w 6334344"/>
                <a:gd name="connsiteY166" fmla="*/ 1364776 h 4464334"/>
                <a:gd name="connsiteX167" fmla="*/ 4732704 w 6334344"/>
                <a:gd name="connsiteY167" fmla="*/ 1417162 h 4464334"/>
                <a:gd name="connsiteX168" fmla="*/ 4691864 w 6334344"/>
                <a:gd name="connsiteY168" fmla="*/ 1428274 h 4464334"/>
                <a:gd name="connsiteX169" fmla="*/ 4642217 w 6334344"/>
                <a:gd name="connsiteY169" fmla="*/ 1419543 h 4464334"/>
                <a:gd name="connsiteX170" fmla="*/ 4568039 w 6334344"/>
                <a:gd name="connsiteY170" fmla="*/ 1433037 h 4464334"/>
                <a:gd name="connsiteX171" fmla="*/ 4488664 w 6334344"/>
                <a:gd name="connsiteY171" fmla="*/ 1393349 h 4464334"/>
                <a:gd name="connsiteX172" fmla="*/ 4418814 w 6334344"/>
                <a:gd name="connsiteY172" fmla="*/ 1402874 h 4464334"/>
                <a:gd name="connsiteX173" fmla="*/ 4314039 w 6334344"/>
                <a:gd name="connsiteY173" fmla="*/ 1336199 h 4464334"/>
                <a:gd name="connsiteX174" fmla="*/ 4237839 w 6334344"/>
                <a:gd name="connsiteY174" fmla="*/ 1352074 h 4464334"/>
                <a:gd name="connsiteX175" fmla="*/ 4168348 w 6334344"/>
                <a:gd name="connsiteY175" fmla="*/ 1331436 h 4464334"/>
                <a:gd name="connsiteX176" fmla="*/ 4133064 w 6334344"/>
                <a:gd name="connsiteY176" fmla="*/ 1294924 h 4464334"/>
                <a:gd name="connsiteX177" fmla="*/ 4047339 w 6334344"/>
                <a:gd name="connsiteY177" fmla="*/ 1237774 h 4464334"/>
                <a:gd name="connsiteX178" fmla="*/ 3990189 w 6334344"/>
                <a:gd name="connsiteY178" fmla="*/ 1171099 h 4464334"/>
                <a:gd name="connsiteX179" fmla="*/ 3840964 w 6334344"/>
                <a:gd name="connsiteY179" fmla="*/ 1215549 h 4464334"/>
                <a:gd name="connsiteX180" fmla="*/ 3734961 w 6334344"/>
                <a:gd name="connsiteY180" fmla="*/ 1193324 h 4464334"/>
                <a:gd name="connsiteX181" fmla="*/ 3691739 w 6334344"/>
                <a:gd name="connsiteY181" fmla="*/ 1190149 h 4464334"/>
                <a:gd name="connsiteX182" fmla="*/ 3615539 w 6334344"/>
                <a:gd name="connsiteY182" fmla="*/ 1183799 h 4464334"/>
                <a:gd name="connsiteX183" fmla="*/ 3580179 w 6334344"/>
                <a:gd name="connsiteY183" fmla="*/ 1176655 h 4464334"/>
                <a:gd name="connsiteX184" fmla="*/ 3536164 w 6334344"/>
                <a:gd name="connsiteY184" fmla="*/ 1206024 h 4464334"/>
                <a:gd name="connsiteX185" fmla="*/ 3496835 w 6334344"/>
                <a:gd name="connsiteY185" fmla="*/ 1229043 h 4464334"/>
                <a:gd name="connsiteX186" fmla="*/ 3450439 w 6334344"/>
                <a:gd name="connsiteY186" fmla="*/ 1333024 h 4464334"/>
                <a:gd name="connsiteX187" fmla="*/ 3475404 w 6334344"/>
                <a:gd name="connsiteY187" fmla="*/ 1388587 h 4464334"/>
                <a:gd name="connsiteX188" fmla="*/ 3485726 w 6334344"/>
                <a:gd name="connsiteY188" fmla="*/ 1440182 h 4464334"/>
                <a:gd name="connsiteX189" fmla="*/ 3428214 w 6334344"/>
                <a:gd name="connsiteY189" fmla="*/ 1434624 h 4464334"/>
                <a:gd name="connsiteX190" fmla="*/ 3370629 w 6334344"/>
                <a:gd name="connsiteY190" fmla="*/ 1462405 h 4464334"/>
                <a:gd name="connsiteX191" fmla="*/ 3320264 w 6334344"/>
                <a:gd name="connsiteY191" fmla="*/ 1491774 h 4464334"/>
                <a:gd name="connsiteX192" fmla="*/ 3280142 w 6334344"/>
                <a:gd name="connsiteY192" fmla="*/ 1488599 h 4464334"/>
                <a:gd name="connsiteX193" fmla="*/ 3244064 w 6334344"/>
                <a:gd name="connsiteY193" fmla="*/ 1450499 h 4464334"/>
                <a:gd name="connsiteX194" fmla="*/ 3190882 w 6334344"/>
                <a:gd name="connsiteY194" fmla="*/ 1420337 h 4464334"/>
                <a:gd name="connsiteX195" fmla="*/ 3146432 w 6334344"/>
                <a:gd name="connsiteY195" fmla="*/ 1386999 h 4464334"/>
                <a:gd name="connsiteX196" fmla="*/ 3113889 w 6334344"/>
                <a:gd name="connsiteY196" fmla="*/ 1367949 h 4464334"/>
                <a:gd name="connsiteX197" fmla="*/ 3091664 w 6334344"/>
                <a:gd name="connsiteY197" fmla="*/ 1342549 h 4464334"/>
                <a:gd name="connsiteX198" fmla="*/ 3056739 w 6334344"/>
                <a:gd name="connsiteY198" fmla="*/ 1323499 h 4464334"/>
                <a:gd name="connsiteX199" fmla="*/ 3021814 w 6334344"/>
                <a:gd name="connsiteY199" fmla="*/ 1283812 h 4464334"/>
                <a:gd name="connsiteX200" fmla="*/ 3005939 w 6334344"/>
                <a:gd name="connsiteY200" fmla="*/ 1250474 h 4464334"/>
                <a:gd name="connsiteX201" fmla="*/ 2980539 w 6334344"/>
                <a:gd name="connsiteY201" fmla="*/ 1199674 h 4464334"/>
                <a:gd name="connsiteX202" fmla="*/ 2969426 w 6334344"/>
                <a:gd name="connsiteY202" fmla="*/ 1163955 h 4464334"/>
                <a:gd name="connsiteX203" fmla="*/ 2974189 w 6334344"/>
                <a:gd name="connsiteY203" fmla="*/ 1142524 h 4464334"/>
                <a:gd name="connsiteX204" fmla="*/ 2948789 w 6334344"/>
                <a:gd name="connsiteY204" fmla="*/ 1123474 h 4464334"/>
                <a:gd name="connsiteX205" fmla="*/ 2917832 w 6334344"/>
                <a:gd name="connsiteY205" fmla="*/ 1098074 h 4464334"/>
                <a:gd name="connsiteX206" fmla="*/ 2878939 w 6334344"/>
                <a:gd name="connsiteY206" fmla="*/ 1078231 h 4464334"/>
                <a:gd name="connsiteX207" fmla="*/ 2824964 w 6334344"/>
                <a:gd name="connsiteY207" fmla="*/ 1031399 h 4464334"/>
                <a:gd name="connsiteX208" fmla="*/ 2786864 w 6334344"/>
                <a:gd name="connsiteY208" fmla="*/ 1015524 h 4464334"/>
                <a:gd name="connsiteX209" fmla="*/ 2748764 w 6334344"/>
                <a:gd name="connsiteY209" fmla="*/ 980599 h 4464334"/>
                <a:gd name="connsiteX210" fmla="*/ 2733683 w 6334344"/>
                <a:gd name="connsiteY210" fmla="*/ 944881 h 4464334"/>
                <a:gd name="connsiteX211" fmla="*/ 2710664 w 6334344"/>
                <a:gd name="connsiteY211" fmla="*/ 916305 h 4464334"/>
                <a:gd name="connsiteX212" fmla="*/ 2679708 w 6334344"/>
                <a:gd name="connsiteY212" fmla="*/ 878206 h 4464334"/>
                <a:gd name="connsiteX213" fmla="*/ 2646370 w 6334344"/>
                <a:gd name="connsiteY213" fmla="*/ 870268 h 4464334"/>
                <a:gd name="connsiteX214" fmla="*/ 2611445 w 6334344"/>
                <a:gd name="connsiteY214" fmla="*/ 828199 h 4464334"/>
                <a:gd name="connsiteX215" fmla="*/ 2564614 w 6334344"/>
                <a:gd name="connsiteY215" fmla="*/ 821055 h 4464334"/>
                <a:gd name="connsiteX216" fmla="*/ 2492382 w 6334344"/>
                <a:gd name="connsiteY216" fmla="*/ 770256 h 4464334"/>
                <a:gd name="connsiteX217" fmla="*/ 2422533 w 6334344"/>
                <a:gd name="connsiteY217" fmla="*/ 713105 h 4464334"/>
                <a:gd name="connsiteX218" fmla="*/ 2378082 w 6334344"/>
                <a:gd name="connsiteY218" fmla="*/ 679767 h 4464334"/>
                <a:gd name="connsiteX219" fmla="*/ 2318552 w 6334344"/>
                <a:gd name="connsiteY219" fmla="*/ 675005 h 4464334"/>
                <a:gd name="connsiteX220" fmla="*/ 2267752 w 6334344"/>
                <a:gd name="connsiteY220" fmla="*/ 617062 h 4464334"/>
                <a:gd name="connsiteX221" fmla="*/ 2267751 w 6334344"/>
                <a:gd name="connsiteY221" fmla="*/ 535306 h 4464334"/>
                <a:gd name="connsiteX222" fmla="*/ 2239970 w 6334344"/>
                <a:gd name="connsiteY222" fmla="*/ 494824 h 4464334"/>
                <a:gd name="connsiteX223" fmla="*/ 2184767 w 6334344"/>
                <a:gd name="connsiteY223" fmla="*/ 490855 h 4464334"/>
                <a:gd name="connsiteX224" fmla="*/ 2118526 w 6334344"/>
                <a:gd name="connsiteY224" fmla="*/ 463868 h 4464334"/>
                <a:gd name="connsiteX225" fmla="*/ 2100271 w 6334344"/>
                <a:gd name="connsiteY225" fmla="*/ 415449 h 4464334"/>
                <a:gd name="connsiteX226" fmla="*/ 2070108 w 6334344"/>
                <a:gd name="connsiteY226" fmla="*/ 374174 h 4464334"/>
                <a:gd name="connsiteX227" fmla="*/ 2055026 w 6334344"/>
                <a:gd name="connsiteY227" fmla="*/ 271780 h 4464334"/>
                <a:gd name="connsiteX228" fmla="*/ 2053797 w 6334344"/>
                <a:gd name="connsiteY228" fmla="*/ 226537 h 4464334"/>
                <a:gd name="connsiteX229" fmla="*/ 2058202 w 6334344"/>
                <a:gd name="connsiteY229" fmla="*/ 162242 h 4464334"/>
                <a:gd name="connsiteX230" fmla="*/ 2066139 w 6334344"/>
                <a:gd name="connsiteY230" fmla="*/ 131286 h 4464334"/>
                <a:gd name="connsiteX231" fmla="*/ 2075664 w 6334344"/>
                <a:gd name="connsiteY231" fmla="*/ 77312 h 4464334"/>
                <a:gd name="connsiteX232" fmla="*/ 2055026 w 6334344"/>
                <a:gd name="connsiteY232" fmla="*/ 46355 h 4464334"/>
                <a:gd name="connsiteX233" fmla="*/ 2010577 w 6334344"/>
                <a:gd name="connsiteY233" fmla="*/ 32862 h 4464334"/>
                <a:gd name="connsiteX234" fmla="*/ 1974064 w 6334344"/>
                <a:gd name="connsiteY234" fmla="*/ 1111 h 4464334"/>
                <a:gd name="connsiteX235" fmla="*/ 1840714 w 6334344"/>
                <a:gd name="connsiteY235" fmla="*/ 7462 h 4464334"/>
                <a:gd name="connsiteX236" fmla="*/ 1497021 w 6334344"/>
                <a:gd name="connsiteY236" fmla="*/ 9843 h 4464334"/>
                <a:gd name="connsiteX237" fmla="*/ 721526 w 6334344"/>
                <a:gd name="connsiteY237" fmla="*/ 11431 h 4464334"/>
                <a:gd name="connsiteX238" fmla="*/ 501657 w 6334344"/>
                <a:gd name="connsiteY238" fmla="*/ 10637 h 4464334"/>
                <a:gd name="connsiteX239" fmla="*/ 300839 w 6334344"/>
                <a:gd name="connsiteY239" fmla="*/ 3493 h 4464334"/>
                <a:gd name="connsiteX240" fmla="*/ 97639 w 6334344"/>
                <a:gd name="connsiteY240" fmla="*/ 8256 h 4464334"/>
                <a:gd name="connsiteX241" fmla="*/ 6358 w 6334344"/>
                <a:gd name="connsiteY241" fmla="*/ 26512 h 4464334"/>
                <a:gd name="connsiteX242" fmla="*/ 6358 w 6334344"/>
                <a:gd name="connsiteY242" fmla="*/ 167005 h 4464334"/>
                <a:gd name="connsiteX243" fmla="*/ 9532 w 6334344"/>
                <a:gd name="connsiteY243" fmla="*/ 387667 h 4464334"/>
                <a:gd name="connsiteX0" fmla="*/ 3183 w 6329840"/>
                <a:gd name="connsiteY0" fmla="*/ 390049 h 4464334"/>
                <a:gd name="connsiteX1" fmla="*/ 3977 w 6329840"/>
                <a:gd name="connsiteY1" fmla="*/ 856774 h 4464334"/>
                <a:gd name="connsiteX2" fmla="*/ 7 w 6329840"/>
                <a:gd name="connsiteY2" fmla="*/ 1252061 h 4464334"/>
                <a:gd name="connsiteX3" fmla="*/ 3545 w 6329840"/>
                <a:gd name="connsiteY3" fmla="*/ 1557657 h 4464334"/>
                <a:gd name="connsiteX4" fmla="*/ 2389 w 6329840"/>
                <a:gd name="connsiteY4" fmla="*/ 1777524 h 4464334"/>
                <a:gd name="connsiteX5" fmla="*/ 8 w 6329840"/>
                <a:gd name="connsiteY5" fmla="*/ 2582387 h 4464334"/>
                <a:gd name="connsiteX6" fmla="*/ 1595 w 6329840"/>
                <a:gd name="connsiteY6" fmla="*/ 2818924 h 4464334"/>
                <a:gd name="connsiteX7" fmla="*/ 801 w 6329840"/>
                <a:gd name="connsiteY7" fmla="*/ 3060224 h 4464334"/>
                <a:gd name="connsiteX8" fmla="*/ 2389 w 6329840"/>
                <a:gd name="connsiteY8" fmla="*/ 3598387 h 4464334"/>
                <a:gd name="connsiteX9" fmla="*/ 32551 w 6329840"/>
                <a:gd name="connsiteY9" fmla="*/ 3621405 h 4464334"/>
                <a:gd name="connsiteX10" fmla="*/ 65889 w 6329840"/>
                <a:gd name="connsiteY10" fmla="*/ 3650774 h 4464334"/>
                <a:gd name="connsiteX11" fmla="*/ 103989 w 6329840"/>
                <a:gd name="connsiteY11" fmla="*/ 3663474 h 4464334"/>
                <a:gd name="connsiteX12" fmla="*/ 173839 w 6329840"/>
                <a:gd name="connsiteY12" fmla="*/ 3695224 h 4464334"/>
                <a:gd name="connsiteX13" fmla="*/ 250039 w 6329840"/>
                <a:gd name="connsiteY13" fmla="*/ 3752374 h 4464334"/>
                <a:gd name="connsiteX14" fmla="*/ 269089 w 6329840"/>
                <a:gd name="connsiteY14" fmla="*/ 3765074 h 4464334"/>
                <a:gd name="connsiteX15" fmla="*/ 281789 w 6329840"/>
                <a:gd name="connsiteY15" fmla="*/ 3784124 h 4464334"/>
                <a:gd name="connsiteX16" fmla="*/ 301633 w 6329840"/>
                <a:gd name="connsiteY16" fmla="*/ 3800793 h 4464334"/>
                <a:gd name="connsiteX17" fmla="*/ 340527 w 6329840"/>
                <a:gd name="connsiteY17" fmla="*/ 3827781 h 4464334"/>
                <a:gd name="connsiteX18" fmla="*/ 388152 w 6329840"/>
                <a:gd name="connsiteY18" fmla="*/ 3889693 h 4464334"/>
                <a:gd name="connsiteX19" fmla="*/ 375451 w 6329840"/>
                <a:gd name="connsiteY19" fmla="*/ 3922236 h 4464334"/>
                <a:gd name="connsiteX20" fmla="*/ 391688 w 6329840"/>
                <a:gd name="connsiteY20" fmla="*/ 3974626 h 4464334"/>
                <a:gd name="connsiteX21" fmla="*/ 436932 w 6329840"/>
                <a:gd name="connsiteY21" fmla="*/ 3941289 h 4464334"/>
                <a:gd name="connsiteX22" fmla="*/ 479433 w 6329840"/>
                <a:gd name="connsiteY22" fmla="*/ 3961130 h 4464334"/>
                <a:gd name="connsiteX23" fmla="*/ 515945 w 6329840"/>
                <a:gd name="connsiteY23" fmla="*/ 4012724 h 4464334"/>
                <a:gd name="connsiteX24" fmla="*/ 553614 w 6329840"/>
                <a:gd name="connsiteY24" fmla="*/ 3988913 h 4464334"/>
                <a:gd name="connsiteX25" fmla="*/ 585002 w 6329840"/>
                <a:gd name="connsiteY25" fmla="*/ 3984149 h 4464334"/>
                <a:gd name="connsiteX26" fmla="*/ 615958 w 6329840"/>
                <a:gd name="connsiteY26" fmla="*/ 3969861 h 4464334"/>
                <a:gd name="connsiteX27" fmla="*/ 579806 w 6329840"/>
                <a:gd name="connsiteY27" fmla="*/ 3941289 h 4464334"/>
                <a:gd name="connsiteX28" fmla="*/ 573889 w 6329840"/>
                <a:gd name="connsiteY28" fmla="*/ 3887311 h 4464334"/>
                <a:gd name="connsiteX29" fmla="*/ 677076 w 6329840"/>
                <a:gd name="connsiteY29" fmla="*/ 3821430 h 4464334"/>
                <a:gd name="connsiteX30" fmla="*/ 785026 w 6329840"/>
                <a:gd name="connsiteY30" fmla="*/ 3821430 h 4464334"/>
                <a:gd name="connsiteX31" fmla="*/ 890595 w 6329840"/>
                <a:gd name="connsiteY31" fmla="*/ 3869849 h 4464334"/>
                <a:gd name="connsiteX32" fmla="*/ 971558 w 6329840"/>
                <a:gd name="connsiteY32" fmla="*/ 3919855 h 4464334"/>
                <a:gd name="connsiteX33" fmla="*/ 1050139 w 6329840"/>
                <a:gd name="connsiteY33" fmla="*/ 3969068 h 4464334"/>
                <a:gd name="connsiteX34" fmla="*/ 1077127 w 6329840"/>
                <a:gd name="connsiteY34" fmla="*/ 3969861 h 4464334"/>
                <a:gd name="connsiteX35" fmla="*/ 1124751 w 6329840"/>
                <a:gd name="connsiteY35" fmla="*/ 3953986 h 4464334"/>
                <a:gd name="connsiteX36" fmla="*/ 1201745 w 6329840"/>
                <a:gd name="connsiteY36" fmla="*/ 3925412 h 4464334"/>
                <a:gd name="connsiteX37" fmla="*/ 1327157 w 6329840"/>
                <a:gd name="connsiteY37" fmla="*/ 3958749 h 4464334"/>
                <a:gd name="connsiteX38" fmla="*/ 1409708 w 6329840"/>
                <a:gd name="connsiteY38" fmla="*/ 4017487 h 4464334"/>
                <a:gd name="connsiteX39" fmla="*/ 1454952 w 6329840"/>
                <a:gd name="connsiteY39" fmla="*/ 4057174 h 4464334"/>
                <a:gd name="connsiteX40" fmla="*/ 1539883 w 6329840"/>
                <a:gd name="connsiteY40" fmla="*/ 4112737 h 4464334"/>
                <a:gd name="connsiteX41" fmla="*/ 1589095 w 6329840"/>
                <a:gd name="connsiteY41" fmla="*/ 4168299 h 4464334"/>
                <a:gd name="connsiteX42" fmla="*/ 1686726 w 6329840"/>
                <a:gd name="connsiteY42" fmla="*/ 4204812 h 4464334"/>
                <a:gd name="connsiteX43" fmla="*/ 1786738 w 6329840"/>
                <a:gd name="connsiteY43" fmla="*/ 4232593 h 4464334"/>
                <a:gd name="connsiteX44" fmla="*/ 1851033 w 6329840"/>
                <a:gd name="connsiteY44" fmla="*/ 4277836 h 4464334"/>
                <a:gd name="connsiteX45" fmla="*/ 1896276 w 6329840"/>
                <a:gd name="connsiteY45" fmla="*/ 4302443 h 4464334"/>
                <a:gd name="connsiteX46" fmla="*/ 1928820 w 6329840"/>
                <a:gd name="connsiteY46" fmla="*/ 4331018 h 4464334"/>
                <a:gd name="connsiteX47" fmla="*/ 2097889 w 6329840"/>
                <a:gd name="connsiteY47" fmla="*/ 4376261 h 4464334"/>
                <a:gd name="connsiteX48" fmla="*/ 2189964 w 6329840"/>
                <a:gd name="connsiteY48" fmla="*/ 4455636 h 4464334"/>
                <a:gd name="connsiteX49" fmla="*/ 2246682 w 6329840"/>
                <a:gd name="connsiteY49" fmla="*/ 4460401 h 4464334"/>
                <a:gd name="connsiteX50" fmla="*/ 2272876 w 6329840"/>
                <a:gd name="connsiteY50" fmla="*/ 4427063 h 4464334"/>
                <a:gd name="connsiteX51" fmla="*/ 2298708 w 6329840"/>
                <a:gd name="connsiteY51" fmla="*/ 4407218 h 4464334"/>
                <a:gd name="connsiteX52" fmla="*/ 2368557 w 6329840"/>
                <a:gd name="connsiteY52" fmla="*/ 4327049 h 4464334"/>
                <a:gd name="connsiteX53" fmla="*/ 2463808 w 6329840"/>
                <a:gd name="connsiteY53" fmla="*/ 4285774 h 4464334"/>
                <a:gd name="connsiteX54" fmla="*/ 2572913 w 6329840"/>
                <a:gd name="connsiteY54" fmla="*/ 4165127 h 4464334"/>
                <a:gd name="connsiteX55" fmla="*/ 2643989 w 6329840"/>
                <a:gd name="connsiteY55" fmla="*/ 4068287 h 4464334"/>
                <a:gd name="connsiteX56" fmla="*/ 2757495 w 6329840"/>
                <a:gd name="connsiteY56" fmla="*/ 4003993 h 4464334"/>
                <a:gd name="connsiteX57" fmla="*/ 2888464 w 6329840"/>
                <a:gd name="connsiteY57" fmla="*/ 3926205 h 4464334"/>
                <a:gd name="connsiteX58" fmla="*/ 2977364 w 6329840"/>
                <a:gd name="connsiteY58" fmla="*/ 3864293 h 4464334"/>
                <a:gd name="connsiteX59" fmla="*/ 3056739 w 6329840"/>
                <a:gd name="connsiteY59" fmla="*/ 3849212 h 4464334"/>
                <a:gd name="connsiteX60" fmla="*/ 3132939 w 6329840"/>
                <a:gd name="connsiteY60" fmla="*/ 3860324 h 4464334"/>
                <a:gd name="connsiteX61" fmla="*/ 3218664 w 6329840"/>
                <a:gd name="connsiteY61" fmla="*/ 3846830 h 4464334"/>
                <a:gd name="connsiteX62" fmla="*/ 3209139 w 6329840"/>
                <a:gd name="connsiteY62" fmla="*/ 3815874 h 4464334"/>
                <a:gd name="connsiteX63" fmla="*/ 3221839 w 6329840"/>
                <a:gd name="connsiteY63" fmla="*/ 3796824 h 4464334"/>
                <a:gd name="connsiteX64" fmla="*/ 3247239 w 6329840"/>
                <a:gd name="connsiteY64" fmla="*/ 3777774 h 4464334"/>
                <a:gd name="connsiteX65" fmla="*/ 3219457 w 6329840"/>
                <a:gd name="connsiteY65" fmla="*/ 3653949 h 4464334"/>
                <a:gd name="connsiteX66" fmla="*/ 3104364 w 6329840"/>
                <a:gd name="connsiteY66" fmla="*/ 3676174 h 4464334"/>
                <a:gd name="connsiteX67" fmla="*/ 3011857 w 6329840"/>
                <a:gd name="connsiteY67" fmla="*/ 3711101 h 4464334"/>
                <a:gd name="connsiteX68" fmla="*/ 2993239 w 6329840"/>
                <a:gd name="connsiteY68" fmla="*/ 3660299 h 4464334"/>
                <a:gd name="connsiteX69" fmla="*/ 3082139 w 6329840"/>
                <a:gd name="connsiteY69" fmla="*/ 3619024 h 4464334"/>
                <a:gd name="connsiteX70" fmla="*/ 3145639 w 6329840"/>
                <a:gd name="connsiteY70" fmla="*/ 3552349 h 4464334"/>
                <a:gd name="connsiteX71" fmla="*/ 3196439 w 6329840"/>
                <a:gd name="connsiteY71" fmla="*/ 3523774 h 4464334"/>
                <a:gd name="connsiteX72" fmla="*/ 3253589 w 6329840"/>
                <a:gd name="connsiteY72" fmla="*/ 3472974 h 4464334"/>
                <a:gd name="connsiteX73" fmla="*/ 3301214 w 6329840"/>
                <a:gd name="connsiteY73" fmla="*/ 3463449 h 4464334"/>
                <a:gd name="connsiteX74" fmla="*/ 3332964 w 6329840"/>
                <a:gd name="connsiteY74" fmla="*/ 3418999 h 4464334"/>
                <a:gd name="connsiteX75" fmla="*/ 3412339 w 6329840"/>
                <a:gd name="connsiteY75" fmla="*/ 3390424 h 4464334"/>
                <a:gd name="connsiteX76" fmla="*/ 3437739 w 6329840"/>
                <a:gd name="connsiteY76" fmla="*/ 3326924 h 4464334"/>
                <a:gd name="connsiteX77" fmla="*/ 3485364 w 6329840"/>
                <a:gd name="connsiteY77" fmla="*/ 3326924 h 4464334"/>
                <a:gd name="connsiteX78" fmla="*/ 3574264 w 6329840"/>
                <a:gd name="connsiteY78" fmla="*/ 3276124 h 4464334"/>
                <a:gd name="connsiteX79" fmla="*/ 3644114 w 6329840"/>
                <a:gd name="connsiteY79" fmla="*/ 3257074 h 4464334"/>
                <a:gd name="connsiteX80" fmla="*/ 3713964 w 6329840"/>
                <a:gd name="connsiteY80" fmla="*/ 3241199 h 4464334"/>
                <a:gd name="connsiteX81" fmla="*/ 3767939 w 6329840"/>
                <a:gd name="connsiteY81" fmla="*/ 3203099 h 4464334"/>
                <a:gd name="connsiteX82" fmla="*/ 3767939 w 6329840"/>
                <a:gd name="connsiteY82" fmla="*/ 3149124 h 4464334"/>
                <a:gd name="connsiteX83" fmla="*/ 3786557 w 6329840"/>
                <a:gd name="connsiteY83" fmla="*/ 3060226 h 4464334"/>
                <a:gd name="connsiteX84" fmla="*/ 3733014 w 6329840"/>
                <a:gd name="connsiteY84" fmla="*/ 3028474 h 4464334"/>
                <a:gd name="connsiteX85" fmla="*/ 3669514 w 6329840"/>
                <a:gd name="connsiteY85" fmla="*/ 2974499 h 4464334"/>
                <a:gd name="connsiteX86" fmla="*/ 3723489 w 6329840"/>
                <a:gd name="connsiteY86" fmla="*/ 2857024 h 4464334"/>
                <a:gd name="connsiteX87" fmla="*/ 3698089 w 6329840"/>
                <a:gd name="connsiteY87" fmla="*/ 2825274 h 4464334"/>
                <a:gd name="connsiteX88" fmla="*/ 3647289 w 6329840"/>
                <a:gd name="connsiteY88" fmla="*/ 2761774 h 4464334"/>
                <a:gd name="connsiteX89" fmla="*/ 3634589 w 6329840"/>
                <a:gd name="connsiteY89" fmla="*/ 2742724 h 4464334"/>
                <a:gd name="connsiteX90" fmla="*/ 3652051 w 6329840"/>
                <a:gd name="connsiteY90" fmla="*/ 2695893 h 4464334"/>
                <a:gd name="connsiteX91" fmla="*/ 3703646 w 6329840"/>
                <a:gd name="connsiteY91" fmla="*/ 2615725 h 4464334"/>
                <a:gd name="connsiteX92" fmla="*/ 3718726 w 6329840"/>
                <a:gd name="connsiteY92" fmla="*/ 2570480 h 4464334"/>
                <a:gd name="connsiteX93" fmla="*/ 3820326 w 6329840"/>
                <a:gd name="connsiteY93" fmla="*/ 2556987 h 4464334"/>
                <a:gd name="connsiteX94" fmla="*/ 3886208 w 6329840"/>
                <a:gd name="connsiteY94" fmla="*/ 2488724 h 4464334"/>
                <a:gd name="connsiteX95" fmla="*/ 3918320 w 6329840"/>
                <a:gd name="connsiteY95" fmla="*/ 2493489 h 4464334"/>
                <a:gd name="connsiteX96" fmla="*/ 3975902 w 6329840"/>
                <a:gd name="connsiteY96" fmla="*/ 2424431 h 4464334"/>
                <a:gd name="connsiteX97" fmla="*/ 4060833 w 6329840"/>
                <a:gd name="connsiteY97" fmla="*/ 2409349 h 4464334"/>
                <a:gd name="connsiteX98" fmla="*/ 4098933 w 6329840"/>
                <a:gd name="connsiteY98" fmla="*/ 2432368 h 4464334"/>
                <a:gd name="connsiteX99" fmla="*/ 4184658 w 6329840"/>
                <a:gd name="connsiteY99" fmla="*/ 2564923 h 4464334"/>
                <a:gd name="connsiteX100" fmla="*/ 4281496 w 6329840"/>
                <a:gd name="connsiteY100" fmla="*/ 2594292 h 4464334"/>
                <a:gd name="connsiteX101" fmla="*/ 4257683 w 6329840"/>
                <a:gd name="connsiteY101" fmla="*/ 2676843 h 4464334"/>
                <a:gd name="connsiteX102" fmla="*/ 4344995 w 6329840"/>
                <a:gd name="connsiteY102" fmla="*/ 2723674 h 4464334"/>
                <a:gd name="connsiteX103" fmla="*/ 4404527 w 6329840"/>
                <a:gd name="connsiteY103" fmla="*/ 2776061 h 4464334"/>
                <a:gd name="connsiteX104" fmla="*/ 4424370 w 6329840"/>
                <a:gd name="connsiteY104" fmla="*/ 2883218 h 4464334"/>
                <a:gd name="connsiteX105" fmla="*/ 4476758 w 6329840"/>
                <a:gd name="connsiteY105" fmla="*/ 2963387 h 4464334"/>
                <a:gd name="connsiteX106" fmla="*/ 4522795 w 6329840"/>
                <a:gd name="connsiteY106" fmla="*/ 3020536 h 4464334"/>
                <a:gd name="connsiteX107" fmla="*/ 4535857 w 6329840"/>
                <a:gd name="connsiteY107" fmla="*/ 3082451 h 4464334"/>
                <a:gd name="connsiteX108" fmla="*/ 4580307 w 6329840"/>
                <a:gd name="connsiteY108" fmla="*/ 3136426 h 4464334"/>
                <a:gd name="connsiteX109" fmla="*/ 4618407 w 6329840"/>
                <a:gd name="connsiteY109" fmla="*/ 3133251 h 4464334"/>
                <a:gd name="connsiteX110" fmla="*/ 4719646 w 6329840"/>
                <a:gd name="connsiteY110" fmla="*/ 3132455 h 4464334"/>
                <a:gd name="connsiteX111" fmla="*/ 4793464 w 6329840"/>
                <a:gd name="connsiteY111" fmla="*/ 3006249 h 4464334"/>
                <a:gd name="connsiteX112" fmla="*/ 4860139 w 6329840"/>
                <a:gd name="connsiteY112" fmla="*/ 2841149 h 4464334"/>
                <a:gd name="connsiteX113" fmla="*/ 4895064 w 6329840"/>
                <a:gd name="connsiteY113" fmla="*/ 2701449 h 4464334"/>
                <a:gd name="connsiteX114" fmla="*/ 4945864 w 6329840"/>
                <a:gd name="connsiteY114" fmla="*/ 2631599 h 4464334"/>
                <a:gd name="connsiteX115" fmla="*/ 5018889 w 6329840"/>
                <a:gd name="connsiteY115" fmla="*/ 2650649 h 4464334"/>
                <a:gd name="connsiteX116" fmla="*/ 5076039 w 6329840"/>
                <a:gd name="connsiteY116" fmla="*/ 2682399 h 4464334"/>
                <a:gd name="connsiteX117" fmla="*/ 5155414 w 6329840"/>
                <a:gd name="connsiteY117" fmla="*/ 2723674 h 4464334"/>
                <a:gd name="connsiteX118" fmla="*/ 5336389 w 6329840"/>
                <a:gd name="connsiteY118" fmla="*/ 2764949 h 4464334"/>
                <a:gd name="connsiteX119" fmla="*/ 5482007 w 6329840"/>
                <a:gd name="connsiteY119" fmla="*/ 2822101 h 4464334"/>
                <a:gd name="connsiteX120" fmla="*/ 5549114 w 6329840"/>
                <a:gd name="connsiteY120" fmla="*/ 2771299 h 4464334"/>
                <a:gd name="connsiteX121" fmla="*/ 5501489 w 6329840"/>
                <a:gd name="connsiteY121" fmla="*/ 2656999 h 4464334"/>
                <a:gd name="connsiteX122" fmla="*/ 5536414 w 6329840"/>
                <a:gd name="connsiteY122" fmla="*/ 2615724 h 4464334"/>
                <a:gd name="connsiteX123" fmla="*/ 5574082 w 6329840"/>
                <a:gd name="connsiteY123" fmla="*/ 2609376 h 4464334"/>
                <a:gd name="connsiteX124" fmla="*/ 5555032 w 6329840"/>
                <a:gd name="connsiteY124" fmla="*/ 2564926 h 4464334"/>
                <a:gd name="connsiteX125" fmla="*/ 5460214 w 6329840"/>
                <a:gd name="connsiteY125" fmla="*/ 2526824 h 4464334"/>
                <a:gd name="connsiteX126" fmla="*/ 5463389 w 6329840"/>
                <a:gd name="connsiteY126" fmla="*/ 2463324 h 4464334"/>
                <a:gd name="connsiteX127" fmla="*/ 5549114 w 6329840"/>
                <a:gd name="connsiteY127" fmla="*/ 2364899 h 4464334"/>
                <a:gd name="connsiteX128" fmla="*/ 5495139 w 6329840"/>
                <a:gd name="connsiteY128" fmla="*/ 2285524 h 4464334"/>
                <a:gd name="connsiteX129" fmla="*/ 5514189 w 6329840"/>
                <a:gd name="connsiteY129" fmla="*/ 2244249 h 4464334"/>
                <a:gd name="connsiteX130" fmla="*/ 5574514 w 6329840"/>
                <a:gd name="connsiteY130" fmla="*/ 2231549 h 4464334"/>
                <a:gd name="connsiteX131" fmla="*/ 5685639 w 6329840"/>
                <a:gd name="connsiteY131" fmla="*/ 2260124 h 4464334"/>
                <a:gd name="connsiteX132" fmla="*/ 5806289 w 6329840"/>
                <a:gd name="connsiteY132" fmla="*/ 2228374 h 4464334"/>
                <a:gd name="connsiteX133" fmla="*/ 6034889 w 6329840"/>
                <a:gd name="connsiteY133" fmla="*/ 2241074 h 4464334"/>
                <a:gd name="connsiteX134" fmla="*/ 6193639 w 6329840"/>
                <a:gd name="connsiteY134" fmla="*/ 2260124 h 4464334"/>
                <a:gd name="connsiteX135" fmla="*/ 6301589 w 6329840"/>
                <a:gd name="connsiteY135" fmla="*/ 2253774 h 4464334"/>
                <a:gd name="connsiteX136" fmla="*/ 6328577 w 6329840"/>
                <a:gd name="connsiteY136" fmla="*/ 2124393 h 4464334"/>
                <a:gd name="connsiteX137" fmla="*/ 6272220 w 6329840"/>
                <a:gd name="connsiteY137" fmla="*/ 2074387 h 4464334"/>
                <a:gd name="connsiteX138" fmla="*/ 6258727 w 6329840"/>
                <a:gd name="connsiteY138" fmla="*/ 1980724 h 4464334"/>
                <a:gd name="connsiteX139" fmla="*/ 6225389 w 6329840"/>
                <a:gd name="connsiteY139" fmla="*/ 1936274 h 4464334"/>
                <a:gd name="connsiteX140" fmla="*/ 6193639 w 6329840"/>
                <a:gd name="connsiteY140" fmla="*/ 1875949 h 4464334"/>
                <a:gd name="connsiteX141" fmla="*/ 6205545 w 6329840"/>
                <a:gd name="connsiteY141" fmla="*/ 1828324 h 4464334"/>
                <a:gd name="connsiteX142" fmla="*/ 6184908 w 6329840"/>
                <a:gd name="connsiteY142" fmla="*/ 1793399 h 4464334"/>
                <a:gd name="connsiteX143" fmla="*/ 6195226 w 6329840"/>
                <a:gd name="connsiteY143" fmla="*/ 1682274 h 4464334"/>
                <a:gd name="connsiteX144" fmla="*/ 6167445 w 6329840"/>
                <a:gd name="connsiteY144" fmla="*/ 1589405 h 4464334"/>
                <a:gd name="connsiteX145" fmla="*/ 6167445 w 6329840"/>
                <a:gd name="connsiteY145" fmla="*/ 1526699 h 4464334"/>
                <a:gd name="connsiteX146" fmla="*/ 6099541 w 6329840"/>
                <a:gd name="connsiteY146" fmla="*/ 1488599 h 4464334"/>
                <a:gd name="connsiteX147" fmla="*/ 6092398 w 6329840"/>
                <a:gd name="connsiteY147" fmla="*/ 1452880 h 4464334"/>
                <a:gd name="connsiteX148" fmla="*/ 6022189 w 6329840"/>
                <a:gd name="connsiteY148" fmla="*/ 1426686 h 4464334"/>
                <a:gd name="connsiteX149" fmla="*/ 5965039 w 6329840"/>
                <a:gd name="connsiteY149" fmla="*/ 1399699 h 4464334"/>
                <a:gd name="connsiteX150" fmla="*/ 5926939 w 6329840"/>
                <a:gd name="connsiteY150" fmla="*/ 1377474 h 4464334"/>
                <a:gd name="connsiteX151" fmla="*/ 5912651 w 6329840"/>
                <a:gd name="connsiteY151" fmla="*/ 1344930 h 4464334"/>
                <a:gd name="connsiteX152" fmla="*/ 5836451 w 6329840"/>
                <a:gd name="connsiteY152" fmla="*/ 1375093 h 4464334"/>
                <a:gd name="connsiteX153" fmla="*/ 5766167 w 6329840"/>
                <a:gd name="connsiteY153" fmla="*/ 1402874 h 4464334"/>
                <a:gd name="connsiteX154" fmla="*/ 5743583 w 6329840"/>
                <a:gd name="connsiteY154" fmla="*/ 1363980 h 4464334"/>
                <a:gd name="connsiteX155" fmla="*/ 5653889 w 6329840"/>
                <a:gd name="connsiteY155" fmla="*/ 1381443 h 4464334"/>
                <a:gd name="connsiteX156" fmla="*/ 5606623 w 6329840"/>
                <a:gd name="connsiteY156" fmla="*/ 1407636 h 4464334"/>
                <a:gd name="connsiteX157" fmla="*/ 5537567 w 6329840"/>
                <a:gd name="connsiteY157" fmla="*/ 1431449 h 4464334"/>
                <a:gd name="connsiteX158" fmla="*/ 5425289 w 6329840"/>
                <a:gd name="connsiteY158" fmla="*/ 1472724 h 4464334"/>
                <a:gd name="connsiteX159" fmla="*/ 5304639 w 6329840"/>
                <a:gd name="connsiteY159" fmla="*/ 1520349 h 4464334"/>
                <a:gd name="connsiteX160" fmla="*/ 5158947 w 6329840"/>
                <a:gd name="connsiteY160" fmla="*/ 1505268 h 4464334"/>
                <a:gd name="connsiteX161" fmla="*/ 5142714 w 6329840"/>
                <a:gd name="connsiteY161" fmla="*/ 1475899 h 4464334"/>
                <a:gd name="connsiteX162" fmla="*/ 5028414 w 6329840"/>
                <a:gd name="connsiteY162" fmla="*/ 1440974 h 4464334"/>
                <a:gd name="connsiteX163" fmla="*/ 4929557 w 6329840"/>
                <a:gd name="connsiteY163" fmla="*/ 1380651 h 4464334"/>
                <a:gd name="connsiteX164" fmla="*/ 4885104 w 6329840"/>
                <a:gd name="connsiteY164" fmla="*/ 1381443 h 4464334"/>
                <a:gd name="connsiteX165" fmla="*/ 4827957 w 6329840"/>
                <a:gd name="connsiteY165" fmla="*/ 1375888 h 4464334"/>
                <a:gd name="connsiteX166" fmla="*/ 4786682 w 6329840"/>
                <a:gd name="connsiteY166" fmla="*/ 1364776 h 4464334"/>
                <a:gd name="connsiteX167" fmla="*/ 4732704 w 6329840"/>
                <a:gd name="connsiteY167" fmla="*/ 1417162 h 4464334"/>
                <a:gd name="connsiteX168" fmla="*/ 4691864 w 6329840"/>
                <a:gd name="connsiteY168" fmla="*/ 1428274 h 4464334"/>
                <a:gd name="connsiteX169" fmla="*/ 4642217 w 6329840"/>
                <a:gd name="connsiteY169" fmla="*/ 1419543 h 4464334"/>
                <a:gd name="connsiteX170" fmla="*/ 4568039 w 6329840"/>
                <a:gd name="connsiteY170" fmla="*/ 1433037 h 4464334"/>
                <a:gd name="connsiteX171" fmla="*/ 4488664 w 6329840"/>
                <a:gd name="connsiteY171" fmla="*/ 1393349 h 4464334"/>
                <a:gd name="connsiteX172" fmla="*/ 4418814 w 6329840"/>
                <a:gd name="connsiteY172" fmla="*/ 1402874 h 4464334"/>
                <a:gd name="connsiteX173" fmla="*/ 4314039 w 6329840"/>
                <a:gd name="connsiteY173" fmla="*/ 1336199 h 4464334"/>
                <a:gd name="connsiteX174" fmla="*/ 4237839 w 6329840"/>
                <a:gd name="connsiteY174" fmla="*/ 1352074 h 4464334"/>
                <a:gd name="connsiteX175" fmla="*/ 4168348 w 6329840"/>
                <a:gd name="connsiteY175" fmla="*/ 1331436 h 4464334"/>
                <a:gd name="connsiteX176" fmla="*/ 4133064 w 6329840"/>
                <a:gd name="connsiteY176" fmla="*/ 1294924 h 4464334"/>
                <a:gd name="connsiteX177" fmla="*/ 4047339 w 6329840"/>
                <a:gd name="connsiteY177" fmla="*/ 1237774 h 4464334"/>
                <a:gd name="connsiteX178" fmla="*/ 3990189 w 6329840"/>
                <a:gd name="connsiteY178" fmla="*/ 1171099 h 4464334"/>
                <a:gd name="connsiteX179" fmla="*/ 3840964 w 6329840"/>
                <a:gd name="connsiteY179" fmla="*/ 1215549 h 4464334"/>
                <a:gd name="connsiteX180" fmla="*/ 3734961 w 6329840"/>
                <a:gd name="connsiteY180" fmla="*/ 1193324 h 4464334"/>
                <a:gd name="connsiteX181" fmla="*/ 3691739 w 6329840"/>
                <a:gd name="connsiteY181" fmla="*/ 1190149 h 4464334"/>
                <a:gd name="connsiteX182" fmla="*/ 3615539 w 6329840"/>
                <a:gd name="connsiteY182" fmla="*/ 1183799 h 4464334"/>
                <a:gd name="connsiteX183" fmla="*/ 3580179 w 6329840"/>
                <a:gd name="connsiteY183" fmla="*/ 1176655 h 4464334"/>
                <a:gd name="connsiteX184" fmla="*/ 3536164 w 6329840"/>
                <a:gd name="connsiteY184" fmla="*/ 1206024 h 4464334"/>
                <a:gd name="connsiteX185" fmla="*/ 3496835 w 6329840"/>
                <a:gd name="connsiteY185" fmla="*/ 1229043 h 4464334"/>
                <a:gd name="connsiteX186" fmla="*/ 3450439 w 6329840"/>
                <a:gd name="connsiteY186" fmla="*/ 1333024 h 4464334"/>
                <a:gd name="connsiteX187" fmla="*/ 3475404 w 6329840"/>
                <a:gd name="connsiteY187" fmla="*/ 1388587 h 4464334"/>
                <a:gd name="connsiteX188" fmla="*/ 3485726 w 6329840"/>
                <a:gd name="connsiteY188" fmla="*/ 1440182 h 4464334"/>
                <a:gd name="connsiteX189" fmla="*/ 3428214 w 6329840"/>
                <a:gd name="connsiteY189" fmla="*/ 1434624 h 4464334"/>
                <a:gd name="connsiteX190" fmla="*/ 3370629 w 6329840"/>
                <a:gd name="connsiteY190" fmla="*/ 1462405 h 4464334"/>
                <a:gd name="connsiteX191" fmla="*/ 3320264 w 6329840"/>
                <a:gd name="connsiteY191" fmla="*/ 1491774 h 4464334"/>
                <a:gd name="connsiteX192" fmla="*/ 3280142 w 6329840"/>
                <a:gd name="connsiteY192" fmla="*/ 1488599 h 4464334"/>
                <a:gd name="connsiteX193" fmla="*/ 3244064 w 6329840"/>
                <a:gd name="connsiteY193" fmla="*/ 1450499 h 4464334"/>
                <a:gd name="connsiteX194" fmla="*/ 3190882 w 6329840"/>
                <a:gd name="connsiteY194" fmla="*/ 1420337 h 4464334"/>
                <a:gd name="connsiteX195" fmla="*/ 3146432 w 6329840"/>
                <a:gd name="connsiteY195" fmla="*/ 1386999 h 4464334"/>
                <a:gd name="connsiteX196" fmla="*/ 3113889 w 6329840"/>
                <a:gd name="connsiteY196" fmla="*/ 1367949 h 4464334"/>
                <a:gd name="connsiteX197" fmla="*/ 3091664 w 6329840"/>
                <a:gd name="connsiteY197" fmla="*/ 1342549 h 4464334"/>
                <a:gd name="connsiteX198" fmla="*/ 3056739 w 6329840"/>
                <a:gd name="connsiteY198" fmla="*/ 1323499 h 4464334"/>
                <a:gd name="connsiteX199" fmla="*/ 3021814 w 6329840"/>
                <a:gd name="connsiteY199" fmla="*/ 1283812 h 4464334"/>
                <a:gd name="connsiteX200" fmla="*/ 3005939 w 6329840"/>
                <a:gd name="connsiteY200" fmla="*/ 1250474 h 4464334"/>
                <a:gd name="connsiteX201" fmla="*/ 2980539 w 6329840"/>
                <a:gd name="connsiteY201" fmla="*/ 1199674 h 4464334"/>
                <a:gd name="connsiteX202" fmla="*/ 2969426 w 6329840"/>
                <a:gd name="connsiteY202" fmla="*/ 1163955 h 4464334"/>
                <a:gd name="connsiteX203" fmla="*/ 2974189 w 6329840"/>
                <a:gd name="connsiteY203" fmla="*/ 1142524 h 4464334"/>
                <a:gd name="connsiteX204" fmla="*/ 2948789 w 6329840"/>
                <a:gd name="connsiteY204" fmla="*/ 1123474 h 4464334"/>
                <a:gd name="connsiteX205" fmla="*/ 2917832 w 6329840"/>
                <a:gd name="connsiteY205" fmla="*/ 1098074 h 4464334"/>
                <a:gd name="connsiteX206" fmla="*/ 2878939 w 6329840"/>
                <a:gd name="connsiteY206" fmla="*/ 1078231 h 4464334"/>
                <a:gd name="connsiteX207" fmla="*/ 2824964 w 6329840"/>
                <a:gd name="connsiteY207" fmla="*/ 1031399 h 4464334"/>
                <a:gd name="connsiteX208" fmla="*/ 2786864 w 6329840"/>
                <a:gd name="connsiteY208" fmla="*/ 1015524 h 4464334"/>
                <a:gd name="connsiteX209" fmla="*/ 2748764 w 6329840"/>
                <a:gd name="connsiteY209" fmla="*/ 980599 h 4464334"/>
                <a:gd name="connsiteX210" fmla="*/ 2733683 w 6329840"/>
                <a:gd name="connsiteY210" fmla="*/ 944881 h 4464334"/>
                <a:gd name="connsiteX211" fmla="*/ 2710664 w 6329840"/>
                <a:gd name="connsiteY211" fmla="*/ 916305 h 4464334"/>
                <a:gd name="connsiteX212" fmla="*/ 2679708 w 6329840"/>
                <a:gd name="connsiteY212" fmla="*/ 878206 h 4464334"/>
                <a:gd name="connsiteX213" fmla="*/ 2646370 w 6329840"/>
                <a:gd name="connsiteY213" fmla="*/ 870268 h 4464334"/>
                <a:gd name="connsiteX214" fmla="*/ 2611445 w 6329840"/>
                <a:gd name="connsiteY214" fmla="*/ 828199 h 4464334"/>
                <a:gd name="connsiteX215" fmla="*/ 2564614 w 6329840"/>
                <a:gd name="connsiteY215" fmla="*/ 821055 h 4464334"/>
                <a:gd name="connsiteX216" fmla="*/ 2492382 w 6329840"/>
                <a:gd name="connsiteY216" fmla="*/ 770256 h 4464334"/>
                <a:gd name="connsiteX217" fmla="*/ 2422533 w 6329840"/>
                <a:gd name="connsiteY217" fmla="*/ 713105 h 4464334"/>
                <a:gd name="connsiteX218" fmla="*/ 2378082 w 6329840"/>
                <a:gd name="connsiteY218" fmla="*/ 679767 h 4464334"/>
                <a:gd name="connsiteX219" fmla="*/ 2318552 w 6329840"/>
                <a:gd name="connsiteY219" fmla="*/ 675005 h 4464334"/>
                <a:gd name="connsiteX220" fmla="*/ 2267752 w 6329840"/>
                <a:gd name="connsiteY220" fmla="*/ 617062 h 4464334"/>
                <a:gd name="connsiteX221" fmla="*/ 2267751 w 6329840"/>
                <a:gd name="connsiteY221" fmla="*/ 535306 h 4464334"/>
                <a:gd name="connsiteX222" fmla="*/ 2239970 w 6329840"/>
                <a:gd name="connsiteY222" fmla="*/ 494824 h 4464334"/>
                <a:gd name="connsiteX223" fmla="*/ 2184767 w 6329840"/>
                <a:gd name="connsiteY223" fmla="*/ 490855 h 4464334"/>
                <a:gd name="connsiteX224" fmla="*/ 2118526 w 6329840"/>
                <a:gd name="connsiteY224" fmla="*/ 463868 h 4464334"/>
                <a:gd name="connsiteX225" fmla="*/ 2100271 w 6329840"/>
                <a:gd name="connsiteY225" fmla="*/ 415449 h 4464334"/>
                <a:gd name="connsiteX226" fmla="*/ 2070108 w 6329840"/>
                <a:gd name="connsiteY226" fmla="*/ 374174 h 4464334"/>
                <a:gd name="connsiteX227" fmla="*/ 2055026 w 6329840"/>
                <a:gd name="connsiteY227" fmla="*/ 271780 h 4464334"/>
                <a:gd name="connsiteX228" fmla="*/ 2053797 w 6329840"/>
                <a:gd name="connsiteY228" fmla="*/ 226537 h 4464334"/>
                <a:gd name="connsiteX229" fmla="*/ 2058202 w 6329840"/>
                <a:gd name="connsiteY229" fmla="*/ 162242 h 4464334"/>
                <a:gd name="connsiteX230" fmla="*/ 2066139 w 6329840"/>
                <a:gd name="connsiteY230" fmla="*/ 131286 h 4464334"/>
                <a:gd name="connsiteX231" fmla="*/ 2075664 w 6329840"/>
                <a:gd name="connsiteY231" fmla="*/ 77312 h 4464334"/>
                <a:gd name="connsiteX232" fmla="*/ 2055026 w 6329840"/>
                <a:gd name="connsiteY232" fmla="*/ 46355 h 4464334"/>
                <a:gd name="connsiteX233" fmla="*/ 2010577 w 6329840"/>
                <a:gd name="connsiteY233" fmla="*/ 32862 h 4464334"/>
                <a:gd name="connsiteX234" fmla="*/ 1974064 w 6329840"/>
                <a:gd name="connsiteY234" fmla="*/ 1111 h 4464334"/>
                <a:gd name="connsiteX235" fmla="*/ 1840714 w 6329840"/>
                <a:gd name="connsiteY235" fmla="*/ 7462 h 4464334"/>
                <a:gd name="connsiteX236" fmla="*/ 1497021 w 6329840"/>
                <a:gd name="connsiteY236" fmla="*/ 9843 h 4464334"/>
                <a:gd name="connsiteX237" fmla="*/ 721526 w 6329840"/>
                <a:gd name="connsiteY237" fmla="*/ 11431 h 4464334"/>
                <a:gd name="connsiteX238" fmla="*/ 501657 w 6329840"/>
                <a:gd name="connsiteY238" fmla="*/ 10637 h 4464334"/>
                <a:gd name="connsiteX239" fmla="*/ 300839 w 6329840"/>
                <a:gd name="connsiteY239" fmla="*/ 3493 h 4464334"/>
                <a:gd name="connsiteX240" fmla="*/ 97639 w 6329840"/>
                <a:gd name="connsiteY240" fmla="*/ 8256 h 4464334"/>
                <a:gd name="connsiteX241" fmla="*/ 6358 w 6329840"/>
                <a:gd name="connsiteY241" fmla="*/ 26512 h 4464334"/>
                <a:gd name="connsiteX242" fmla="*/ 6358 w 6329840"/>
                <a:gd name="connsiteY242" fmla="*/ 167005 h 4464334"/>
                <a:gd name="connsiteX243" fmla="*/ 9532 w 6329840"/>
                <a:gd name="connsiteY243" fmla="*/ 387667 h 4464334"/>
                <a:gd name="connsiteX0" fmla="*/ 3183 w 6330547"/>
                <a:gd name="connsiteY0" fmla="*/ 390049 h 4464334"/>
                <a:gd name="connsiteX1" fmla="*/ 3977 w 6330547"/>
                <a:gd name="connsiteY1" fmla="*/ 856774 h 4464334"/>
                <a:gd name="connsiteX2" fmla="*/ 7 w 6330547"/>
                <a:gd name="connsiteY2" fmla="*/ 1252061 h 4464334"/>
                <a:gd name="connsiteX3" fmla="*/ 3545 w 6330547"/>
                <a:gd name="connsiteY3" fmla="*/ 1557657 h 4464334"/>
                <a:gd name="connsiteX4" fmla="*/ 2389 w 6330547"/>
                <a:gd name="connsiteY4" fmla="*/ 1777524 h 4464334"/>
                <a:gd name="connsiteX5" fmla="*/ 8 w 6330547"/>
                <a:gd name="connsiteY5" fmla="*/ 2582387 h 4464334"/>
                <a:gd name="connsiteX6" fmla="*/ 1595 w 6330547"/>
                <a:gd name="connsiteY6" fmla="*/ 2818924 h 4464334"/>
                <a:gd name="connsiteX7" fmla="*/ 801 w 6330547"/>
                <a:gd name="connsiteY7" fmla="*/ 3060224 h 4464334"/>
                <a:gd name="connsiteX8" fmla="*/ 2389 w 6330547"/>
                <a:gd name="connsiteY8" fmla="*/ 3598387 h 4464334"/>
                <a:gd name="connsiteX9" fmla="*/ 32551 w 6330547"/>
                <a:gd name="connsiteY9" fmla="*/ 3621405 h 4464334"/>
                <a:gd name="connsiteX10" fmla="*/ 65889 w 6330547"/>
                <a:gd name="connsiteY10" fmla="*/ 3650774 h 4464334"/>
                <a:gd name="connsiteX11" fmla="*/ 103989 w 6330547"/>
                <a:gd name="connsiteY11" fmla="*/ 3663474 h 4464334"/>
                <a:gd name="connsiteX12" fmla="*/ 173839 w 6330547"/>
                <a:gd name="connsiteY12" fmla="*/ 3695224 h 4464334"/>
                <a:gd name="connsiteX13" fmla="*/ 250039 w 6330547"/>
                <a:gd name="connsiteY13" fmla="*/ 3752374 h 4464334"/>
                <a:gd name="connsiteX14" fmla="*/ 269089 w 6330547"/>
                <a:gd name="connsiteY14" fmla="*/ 3765074 h 4464334"/>
                <a:gd name="connsiteX15" fmla="*/ 281789 w 6330547"/>
                <a:gd name="connsiteY15" fmla="*/ 3784124 h 4464334"/>
                <a:gd name="connsiteX16" fmla="*/ 301633 w 6330547"/>
                <a:gd name="connsiteY16" fmla="*/ 3800793 h 4464334"/>
                <a:gd name="connsiteX17" fmla="*/ 340527 w 6330547"/>
                <a:gd name="connsiteY17" fmla="*/ 3827781 h 4464334"/>
                <a:gd name="connsiteX18" fmla="*/ 388152 w 6330547"/>
                <a:gd name="connsiteY18" fmla="*/ 3889693 h 4464334"/>
                <a:gd name="connsiteX19" fmla="*/ 375451 w 6330547"/>
                <a:gd name="connsiteY19" fmla="*/ 3922236 h 4464334"/>
                <a:gd name="connsiteX20" fmla="*/ 391688 w 6330547"/>
                <a:gd name="connsiteY20" fmla="*/ 3974626 h 4464334"/>
                <a:gd name="connsiteX21" fmla="*/ 436932 w 6330547"/>
                <a:gd name="connsiteY21" fmla="*/ 3941289 h 4464334"/>
                <a:gd name="connsiteX22" fmla="*/ 479433 w 6330547"/>
                <a:gd name="connsiteY22" fmla="*/ 3961130 h 4464334"/>
                <a:gd name="connsiteX23" fmla="*/ 515945 w 6330547"/>
                <a:gd name="connsiteY23" fmla="*/ 4012724 h 4464334"/>
                <a:gd name="connsiteX24" fmla="*/ 553614 w 6330547"/>
                <a:gd name="connsiteY24" fmla="*/ 3988913 h 4464334"/>
                <a:gd name="connsiteX25" fmla="*/ 585002 w 6330547"/>
                <a:gd name="connsiteY25" fmla="*/ 3984149 h 4464334"/>
                <a:gd name="connsiteX26" fmla="*/ 615958 w 6330547"/>
                <a:gd name="connsiteY26" fmla="*/ 3969861 h 4464334"/>
                <a:gd name="connsiteX27" fmla="*/ 579806 w 6330547"/>
                <a:gd name="connsiteY27" fmla="*/ 3941289 h 4464334"/>
                <a:gd name="connsiteX28" fmla="*/ 573889 w 6330547"/>
                <a:gd name="connsiteY28" fmla="*/ 3887311 h 4464334"/>
                <a:gd name="connsiteX29" fmla="*/ 677076 w 6330547"/>
                <a:gd name="connsiteY29" fmla="*/ 3821430 h 4464334"/>
                <a:gd name="connsiteX30" fmla="*/ 785026 w 6330547"/>
                <a:gd name="connsiteY30" fmla="*/ 3821430 h 4464334"/>
                <a:gd name="connsiteX31" fmla="*/ 890595 w 6330547"/>
                <a:gd name="connsiteY31" fmla="*/ 3869849 h 4464334"/>
                <a:gd name="connsiteX32" fmla="*/ 971558 w 6330547"/>
                <a:gd name="connsiteY32" fmla="*/ 3919855 h 4464334"/>
                <a:gd name="connsiteX33" fmla="*/ 1050139 w 6330547"/>
                <a:gd name="connsiteY33" fmla="*/ 3969068 h 4464334"/>
                <a:gd name="connsiteX34" fmla="*/ 1077127 w 6330547"/>
                <a:gd name="connsiteY34" fmla="*/ 3969861 h 4464334"/>
                <a:gd name="connsiteX35" fmla="*/ 1124751 w 6330547"/>
                <a:gd name="connsiteY35" fmla="*/ 3953986 h 4464334"/>
                <a:gd name="connsiteX36" fmla="*/ 1201745 w 6330547"/>
                <a:gd name="connsiteY36" fmla="*/ 3925412 h 4464334"/>
                <a:gd name="connsiteX37" fmla="*/ 1327157 w 6330547"/>
                <a:gd name="connsiteY37" fmla="*/ 3958749 h 4464334"/>
                <a:gd name="connsiteX38" fmla="*/ 1409708 w 6330547"/>
                <a:gd name="connsiteY38" fmla="*/ 4017487 h 4464334"/>
                <a:gd name="connsiteX39" fmla="*/ 1454952 w 6330547"/>
                <a:gd name="connsiteY39" fmla="*/ 4057174 h 4464334"/>
                <a:gd name="connsiteX40" fmla="*/ 1539883 w 6330547"/>
                <a:gd name="connsiteY40" fmla="*/ 4112737 h 4464334"/>
                <a:gd name="connsiteX41" fmla="*/ 1589095 w 6330547"/>
                <a:gd name="connsiteY41" fmla="*/ 4168299 h 4464334"/>
                <a:gd name="connsiteX42" fmla="*/ 1686726 w 6330547"/>
                <a:gd name="connsiteY42" fmla="*/ 4204812 h 4464334"/>
                <a:gd name="connsiteX43" fmla="*/ 1786738 w 6330547"/>
                <a:gd name="connsiteY43" fmla="*/ 4232593 h 4464334"/>
                <a:gd name="connsiteX44" fmla="*/ 1851033 w 6330547"/>
                <a:gd name="connsiteY44" fmla="*/ 4277836 h 4464334"/>
                <a:gd name="connsiteX45" fmla="*/ 1896276 w 6330547"/>
                <a:gd name="connsiteY45" fmla="*/ 4302443 h 4464334"/>
                <a:gd name="connsiteX46" fmla="*/ 1928820 w 6330547"/>
                <a:gd name="connsiteY46" fmla="*/ 4331018 h 4464334"/>
                <a:gd name="connsiteX47" fmla="*/ 2097889 w 6330547"/>
                <a:gd name="connsiteY47" fmla="*/ 4376261 h 4464334"/>
                <a:gd name="connsiteX48" fmla="*/ 2189964 w 6330547"/>
                <a:gd name="connsiteY48" fmla="*/ 4455636 h 4464334"/>
                <a:gd name="connsiteX49" fmla="*/ 2246682 w 6330547"/>
                <a:gd name="connsiteY49" fmla="*/ 4460401 h 4464334"/>
                <a:gd name="connsiteX50" fmla="*/ 2272876 w 6330547"/>
                <a:gd name="connsiteY50" fmla="*/ 4427063 h 4464334"/>
                <a:gd name="connsiteX51" fmla="*/ 2298708 w 6330547"/>
                <a:gd name="connsiteY51" fmla="*/ 4407218 h 4464334"/>
                <a:gd name="connsiteX52" fmla="*/ 2368557 w 6330547"/>
                <a:gd name="connsiteY52" fmla="*/ 4327049 h 4464334"/>
                <a:gd name="connsiteX53" fmla="*/ 2463808 w 6330547"/>
                <a:gd name="connsiteY53" fmla="*/ 4285774 h 4464334"/>
                <a:gd name="connsiteX54" fmla="*/ 2572913 w 6330547"/>
                <a:gd name="connsiteY54" fmla="*/ 4165127 h 4464334"/>
                <a:gd name="connsiteX55" fmla="*/ 2643989 w 6330547"/>
                <a:gd name="connsiteY55" fmla="*/ 4068287 h 4464334"/>
                <a:gd name="connsiteX56" fmla="*/ 2757495 w 6330547"/>
                <a:gd name="connsiteY56" fmla="*/ 4003993 h 4464334"/>
                <a:gd name="connsiteX57" fmla="*/ 2888464 w 6330547"/>
                <a:gd name="connsiteY57" fmla="*/ 3926205 h 4464334"/>
                <a:gd name="connsiteX58" fmla="*/ 2977364 w 6330547"/>
                <a:gd name="connsiteY58" fmla="*/ 3864293 h 4464334"/>
                <a:gd name="connsiteX59" fmla="*/ 3056739 w 6330547"/>
                <a:gd name="connsiteY59" fmla="*/ 3849212 h 4464334"/>
                <a:gd name="connsiteX60" fmla="*/ 3132939 w 6330547"/>
                <a:gd name="connsiteY60" fmla="*/ 3860324 h 4464334"/>
                <a:gd name="connsiteX61" fmla="*/ 3218664 w 6330547"/>
                <a:gd name="connsiteY61" fmla="*/ 3846830 h 4464334"/>
                <a:gd name="connsiteX62" fmla="*/ 3209139 w 6330547"/>
                <a:gd name="connsiteY62" fmla="*/ 3815874 h 4464334"/>
                <a:gd name="connsiteX63" fmla="*/ 3221839 w 6330547"/>
                <a:gd name="connsiteY63" fmla="*/ 3796824 h 4464334"/>
                <a:gd name="connsiteX64" fmla="*/ 3247239 w 6330547"/>
                <a:gd name="connsiteY64" fmla="*/ 3777774 h 4464334"/>
                <a:gd name="connsiteX65" fmla="*/ 3219457 w 6330547"/>
                <a:gd name="connsiteY65" fmla="*/ 3653949 h 4464334"/>
                <a:gd name="connsiteX66" fmla="*/ 3104364 w 6330547"/>
                <a:gd name="connsiteY66" fmla="*/ 3676174 h 4464334"/>
                <a:gd name="connsiteX67" fmla="*/ 3011857 w 6330547"/>
                <a:gd name="connsiteY67" fmla="*/ 3711101 h 4464334"/>
                <a:gd name="connsiteX68" fmla="*/ 2993239 w 6330547"/>
                <a:gd name="connsiteY68" fmla="*/ 3660299 h 4464334"/>
                <a:gd name="connsiteX69" fmla="*/ 3082139 w 6330547"/>
                <a:gd name="connsiteY69" fmla="*/ 3619024 h 4464334"/>
                <a:gd name="connsiteX70" fmla="*/ 3145639 w 6330547"/>
                <a:gd name="connsiteY70" fmla="*/ 3552349 h 4464334"/>
                <a:gd name="connsiteX71" fmla="*/ 3196439 w 6330547"/>
                <a:gd name="connsiteY71" fmla="*/ 3523774 h 4464334"/>
                <a:gd name="connsiteX72" fmla="*/ 3253589 w 6330547"/>
                <a:gd name="connsiteY72" fmla="*/ 3472974 h 4464334"/>
                <a:gd name="connsiteX73" fmla="*/ 3301214 w 6330547"/>
                <a:gd name="connsiteY73" fmla="*/ 3463449 h 4464334"/>
                <a:gd name="connsiteX74" fmla="*/ 3332964 w 6330547"/>
                <a:gd name="connsiteY74" fmla="*/ 3418999 h 4464334"/>
                <a:gd name="connsiteX75" fmla="*/ 3412339 w 6330547"/>
                <a:gd name="connsiteY75" fmla="*/ 3390424 h 4464334"/>
                <a:gd name="connsiteX76" fmla="*/ 3437739 w 6330547"/>
                <a:gd name="connsiteY76" fmla="*/ 3326924 h 4464334"/>
                <a:gd name="connsiteX77" fmla="*/ 3485364 w 6330547"/>
                <a:gd name="connsiteY77" fmla="*/ 3326924 h 4464334"/>
                <a:gd name="connsiteX78" fmla="*/ 3574264 w 6330547"/>
                <a:gd name="connsiteY78" fmla="*/ 3276124 h 4464334"/>
                <a:gd name="connsiteX79" fmla="*/ 3644114 w 6330547"/>
                <a:gd name="connsiteY79" fmla="*/ 3257074 h 4464334"/>
                <a:gd name="connsiteX80" fmla="*/ 3713964 w 6330547"/>
                <a:gd name="connsiteY80" fmla="*/ 3241199 h 4464334"/>
                <a:gd name="connsiteX81" fmla="*/ 3767939 w 6330547"/>
                <a:gd name="connsiteY81" fmla="*/ 3203099 h 4464334"/>
                <a:gd name="connsiteX82" fmla="*/ 3767939 w 6330547"/>
                <a:gd name="connsiteY82" fmla="*/ 3149124 h 4464334"/>
                <a:gd name="connsiteX83" fmla="*/ 3786557 w 6330547"/>
                <a:gd name="connsiteY83" fmla="*/ 3060226 h 4464334"/>
                <a:gd name="connsiteX84" fmla="*/ 3733014 w 6330547"/>
                <a:gd name="connsiteY84" fmla="*/ 3028474 h 4464334"/>
                <a:gd name="connsiteX85" fmla="*/ 3669514 w 6330547"/>
                <a:gd name="connsiteY85" fmla="*/ 2974499 h 4464334"/>
                <a:gd name="connsiteX86" fmla="*/ 3723489 w 6330547"/>
                <a:gd name="connsiteY86" fmla="*/ 2857024 h 4464334"/>
                <a:gd name="connsiteX87" fmla="*/ 3698089 w 6330547"/>
                <a:gd name="connsiteY87" fmla="*/ 2825274 h 4464334"/>
                <a:gd name="connsiteX88" fmla="*/ 3647289 w 6330547"/>
                <a:gd name="connsiteY88" fmla="*/ 2761774 h 4464334"/>
                <a:gd name="connsiteX89" fmla="*/ 3634589 w 6330547"/>
                <a:gd name="connsiteY89" fmla="*/ 2742724 h 4464334"/>
                <a:gd name="connsiteX90" fmla="*/ 3652051 w 6330547"/>
                <a:gd name="connsiteY90" fmla="*/ 2695893 h 4464334"/>
                <a:gd name="connsiteX91" fmla="*/ 3703646 w 6330547"/>
                <a:gd name="connsiteY91" fmla="*/ 2615725 h 4464334"/>
                <a:gd name="connsiteX92" fmla="*/ 3718726 w 6330547"/>
                <a:gd name="connsiteY92" fmla="*/ 2570480 h 4464334"/>
                <a:gd name="connsiteX93" fmla="*/ 3820326 w 6330547"/>
                <a:gd name="connsiteY93" fmla="*/ 2556987 h 4464334"/>
                <a:gd name="connsiteX94" fmla="*/ 3886208 w 6330547"/>
                <a:gd name="connsiteY94" fmla="*/ 2488724 h 4464334"/>
                <a:gd name="connsiteX95" fmla="*/ 3918320 w 6330547"/>
                <a:gd name="connsiteY95" fmla="*/ 2493489 h 4464334"/>
                <a:gd name="connsiteX96" fmla="*/ 3975902 w 6330547"/>
                <a:gd name="connsiteY96" fmla="*/ 2424431 h 4464334"/>
                <a:gd name="connsiteX97" fmla="*/ 4060833 w 6330547"/>
                <a:gd name="connsiteY97" fmla="*/ 2409349 h 4464334"/>
                <a:gd name="connsiteX98" fmla="*/ 4098933 w 6330547"/>
                <a:gd name="connsiteY98" fmla="*/ 2432368 h 4464334"/>
                <a:gd name="connsiteX99" fmla="*/ 4184658 w 6330547"/>
                <a:gd name="connsiteY99" fmla="*/ 2564923 h 4464334"/>
                <a:gd name="connsiteX100" fmla="*/ 4281496 w 6330547"/>
                <a:gd name="connsiteY100" fmla="*/ 2594292 h 4464334"/>
                <a:gd name="connsiteX101" fmla="*/ 4257683 w 6330547"/>
                <a:gd name="connsiteY101" fmla="*/ 2676843 h 4464334"/>
                <a:gd name="connsiteX102" fmla="*/ 4344995 w 6330547"/>
                <a:gd name="connsiteY102" fmla="*/ 2723674 h 4464334"/>
                <a:gd name="connsiteX103" fmla="*/ 4404527 w 6330547"/>
                <a:gd name="connsiteY103" fmla="*/ 2776061 h 4464334"/>
                <a:gd name="connsiteX104" fmla="*/ 4424370 w 6330547"/>
                <a:gd name="connsiteY104" fmla="*/ 2883218 h 4464334"/>
                <a:gd name="connsiteX105" fmla="*/ 4476758 w 6330547"/>
                <a:gd name="connsiteY105" fmla="*/ 2963387 h 4464334"/>
                <a:gd name="connsiteX106" fmla="*/ 4522795 w 6330547"/>
                <a:gd name="connsiteY106" fmla="*/ 3020536 h 4464334"/>
                <a:gd name="connsiteX107" fmla="*/ 4535857 w 6330547"/>
                <a:gd name="connsiteY107" fmla="*/ 3082451 h 4464334"/>
                <a:gd name="connsiteX108" fmla="*/ 4580307 w 6330547"/>
                <a:gd name="connsiteY108" fmla="*/ 3136426 h 4464334"/>
                <a:gd name="connsiteX109" fmla="*/ 4618407 w 6330547"/>
                <a:gd name="connsiteY109" fmla="*/ 3133251 h 4464334"/>
                <a:gd name="connsiteX110" fmla="*/ 4719646 w 6330547"/>
                <a:gd name="connsiteY110" fmla="*/ 3132455 h 4464334"/>
                <a:gd name="connsiteX111" fmla="*/ 4793464 w 6330547"/>
                <a:gd name="connsiteY111" fmla="*/ 3006249 h 4464334"/>
                <a:gd name="connsiteX112" fmla="*/ 4860139 w 6330547"/>
                <a:gd name="connsiteY112" fmla="*/ 2841149 h 4464334"/>
                <a:gd name="connsiteX113" fmla="*/ 4895064 w 6330547"/>
                <a:gd name="connsiteY113" fmla="*/ 2701449 h 4464334"/>
                <a:gd name="connsiteX114" fmla="*/ 4945864 w 6330547"/>
                <a:gd name="connsiteY114" fmla="*/ 2631599 h 4464334"/>
                <a:gd name="connsiteX115" fmla="*/ 5018889 w 6330547"/>
                <a:gd name="connsiteY115" fmla="*/ 2650649 h 4464334"/>
                <a:gd name="connsiteX116" fmla="*/ 5076039 w 6330547"/>
                <a:gd name="connsiteY116" fmla="*/ 2682399 h 4464334"/>
                <a:gd name="connsiteX117" fmla="*/ 5155414 w 6330547"/>
                <a:gd name="connsiteY117" fmla="*/ 2723674 h 4464334"/>
                <a:gd name="connsiteX118" fmla="*/ 5336389 w 6330547"/>
                <a:gd name="connsiteY118" fmla="*/ 2764949 h 4464334"/>
                <a:gd name="connsiteX119" fmla="*/ 5482007 w 6330547"/>
                <a:gd name="connsiteY119" fmla="*/ 2822101 h 4464334"/>
                <a:gd name="connsiteX120" fmla="*/ 5549114 w 6330547"/>
                <a:gd name="connsiteY120" fmla="*/ 2771299 h 4464334"/>
                <a:gd name="connsiteX121" fmla="*/ 5501489 w 6330547"/>
                <a:gd name="connsiteY121" fmla="*/ 2656999 h 4464334"/>
                <a:gd name="connsiteX122" fmla="*/ 5536414 w 6330547"/>
                <a:gd name="connsiteY122" fmla="*/ 2615724 h 4464334"/>
                <a:gd name="connsiteX123" fmla="*/ 5574082 w 6330547"/>
                <a:gd name="connsiteY123" fmla="*/ 2609376 h 4464334"/>
                <a:gd name="connsiteX124" fmla="*/ 5555032 w 6330547"/>
                <a:gd name="connsiteY124" fmla="*/ 2564926 h 4464334"/>
                <a:gd name="connsiteX125" fmla="*/ 5460214 w 6330547"/>
                <a:gd name="connsiteY125" fmla="*/ 2526824 h 4464334"/>
                <a:gd name="connsiteX126" fmla="*/ 5463389 w 6330547"/>
                <a:gd name="connsiteY126" fmla="*/ 2463324 h 4464334"/>
                <a:gd name="connsiteX127" fmla="*/ 5549114 w 6330547"/>
                <a:gd name="connsiteY127" fmla="*/ 2364899 h 4464334"/>
                <a:gd name="connsiteX128" fmla="*/ 5495139 w 6330547"/>
                <a:gd name="connsiteY128" fmla="*/ 2285524 h 4464334"/>
                <a:gd name="connsiteX129" fmla="*/ 5514189 w 6330547"/>
                <a:gd name="connsiteY129" fmla="*/ 2244249 h 4464334"/>
                <a:gd name="connsiteX130" fmla="*/ 5574514 w 6330547"/>
                <a:gd name="connsiteY130" fmla="*/ 2231549 h 4464334"/>
                <a:gd name="connsiteX131" fmla="*/ 5685639 w 6330547"/>
                <a:gd name="connsiteY131" fmla="*/ 2260124 h 4464334"/>
                <a:gd name="connsiteX132" fmla="*/ 5806289 w 6330547"/>
                <a:gd name="connsiteY132" fmla="*/ 2228374 h 4464334"/>
                <a:gd name="connsiteX133" fmla="*/ 6034889 w 6330547"/>
                <a:gd name="connsiteY133" fmla="*/ 2241074 h 4464334"/>
                <a:gd name="connsiteX134" fmla="*/ 6193639 w 6330547"/>
                <a:gd name="connsiteY134" fmla="*/ 2260124 h 4464334"/>
                <a:gd name="connsiteX135" fmla="*/ 6301589 w 6330547"/>
                <a:gd name="connsiteY135" fmla="*/ 2253774 h 4464334"/>
                <a:gd name="connsiteX136" fmla="*/ 6316235 w 6330547"/>
                <a:gd name="connsiteY136" fmla="*/ 2231549 h 4464334"/>
                <a:gd name="connsiteX137" fmla="*/ 6328577 w 6330547"/>
                <a:gd name="connsiteY137" fmla="*/ 2124393 h 4464334"/>
                <a:gd name="connsiteX138" fmla="*/ 6272220 w 6330547"/>
                <a:gd name="connsiteY138" fmla="*/ 2074387 h 4464334"/>
                <a:gd name="connsiteX139" fmla="*/ 6258727 w 6330547"/>
                <a:gd name="connsiteY139" fmla="*/ 1980724 h 4464334"/>
                <a:gd name="connsiteX140" fmla="*/ 6225389 w 6330547"/>
                <a:gd name="connsiteY140" fmla="*/ 1936274 h 4464334"/>
                <a:gd name="connsiteX141" fmla="*/ 6193639 w 6330547"/>
                <a:gd name="connsiteY141" fmla="*/ 1875949 h 4464334"/>
                <a:gd name="connsiteX142" fmla="*/ 6205545 w 6330547"/>
                <a:gd name="connsiteY142" fmla="*/ 1828324 h 4464334"/>
                <a:gd name="connsiteX143" fmla="*/ 6184908 w 6330547"/>
                <a:gd name="connsiteY143" fmla="*/ 1793399 h 4464334"/>
                <a:gd name="connsiteX144" fmla="*/ 6195226 w 6330547"/>
                <a:gd name="connsiteY144" fmla="*/ 1682274 h 4464334"/>
                <a:gd name="connsiteX145" fmla="*/ 6167445 w 6330547"/>
                <a:gd name="connsiteY145" fmla="*/ 1589405 h 4464334"/>
                <a:gd name="connsiteX146" fmla="*/ 6167445 w 6330547"/>
                <a:gd name="connsiteY146" fmla="*/ 1526699 h 4464334"/>
                <a:gd name="connsiteX147" fmla="*/ 6099541 w 6330547"/>
                <a:gd name="connsiteY147" fmla="*/ 1488599 h 4464334"/>
                <a:gd name="connsiteX148" fmla="*/ 6092398 w 6330547"/>
                <a:gd name="connsiteY148" fmla="*/ 1452880 h 4464334"/>
                <a:gd name="connsiteX149" fmla="*/ 6022189 w 6330547"/>
                <a:gd name="connsiteY149" fmla="*/ 1426686 h 4464334"/>
                <a:gd name="connsiteX150" fmla="*/ 5965039 w 6330547"/>
                <a:gd name="connsiteY150" fmla="*/ 1399699 h 4464334"/>
                <a:gd name="connsiteX151" fmla="*/ 5926939 w 6330547"/>
                <a:gd name="connsiteY151" fmla="*/ 1377474 h 4464334"/>
                <a:gd name="connsiteX152" fmla="*/ 5912651 w 6330547"/>
                <a:gd name="connsiteY152" fmla="*/ 1344930 h 4464334"/>
                <a:gd name="connsiteX153" fmla="*/ 5836451 w 6330547"/>
                <a:gd name="connsiteY153" fmla="*/ 1375093 h 4464334"/>
                <a:gd name="connsiteX154" fmla="*/ 5766167 w 6330547"/>
                <a:gd name="connsiteY154" fmla="*/ 1402874 h 4464334"/>
                <a:gd name="connsiteX155" fmla="*/ 5743583 w 6330547"/>
                <a:gd name="connsiteY155" fmla="*/ 1363980 h 4464334"/>
                <a:gd name="connsiteX156" fmla="*/ 5653889 w 6330547"/>
                <a:gd name="connsiteY156" fmla="*/ 1381443 h 4464334"/>
                <a:gd name="connsiteX157" fmla="*/ 5606623 w 6330547"/>
                <a:gd name="connsiteY157" fmla="*/ 1407636 h 4464334"/>
                <a:gd name="connsiteX158" fmla="*/ 5537567 w 6330547"/>
                <a:gd name="connsiteY158" fmla="*/ 1431449 h 4464334"/>
                <a:gd name="connsiteX159" fmla="*/ 5425289 w 6330547"/>
                <a:gd name="connsiteY159" fmla="*/ 1472724 h 4464334"/>
                <a:gd name="connsiteX160" fmla="*/ 5304639 w 6330547"/>
                <a:gd name="connsiteY160" fmla="*/ 1520349 h 4464334"/>
                <a:gd name="connsiteX161" fmla="*/ 5158947 w 6330547"/>
                <a:gd name="connsiteY161" fmla="*/ 1505268 h 4464334"/>
                <a:gd name="connsiteX162" fmla="*/ 5142714 w 6330547"/>
                <a:gd name="connsiteY162" fmla="*/ 1475899 h 4464334"/>
                <a:gd name="connsiteX163" fmla="*/ 5028414 w 6330547"/>
                <a:gd name="connsiteY163" fmla="*/ 1440974 h 4464334"/>
                <a:gd name="connsiteX164" fmla="*/ 4929557 w 6330547"/>
                <a:gd name="connsiteY164" fmla="*/ 1380651 h 4464334"/>
                <a:gd name="connsiteX165" fmla="*/ 4885104 w 6330547"/>
                <a:gd name="connsiteY165" fmla="*/ 1381443 h 4464334"/>
                <a:gd name="connsiteX166" fmla="*/ 4827957 w 6330547"/>
                <a:gd name="connsiteY166" fmla="*/ 1375888 h 4464334"/>
                <a:gd name="connsiteX167" fmla="*/ 4786682 w 6330547"/>
                <a:gd name="connsiteY167" fmla="*/ 1364776 h 4464334"/>
                <a:gd name="connsiteX168" fmla="*/ 4732704 w 6330547"/>
                <a:gd name="connsiteY168" fmla="*/ 1417162 h 4464334"/>
                <a:gd name="connsiteX169" fmla="*/ 4691864 w 6330547"/>
                <a:gd name="connsiteY169" fmla="*/ 1428274 h 4464334"/>
                <a:gd name="connsiteX170" fmla="*/ 4642217 w 6330547"/>
                <a:gd name="connsiteY170" fmla="*/ 1419543 h 4464334"/>
                <a:gd name="connsiteX171" fmla="*/ 4568039 w 6330547"/>
                <a:gd name="connsiteY171" fmla="*/ 1433037 h 4464334"/>
                <a:gd name="connsiteX172" fmla="*/ 4488664 w 6330547"/>
                <a:gd name="connsiteY172" fmla="*/ 1393349 h 4464334"/>
                <a:gd name="connsiteX173" fmla="*/ 4418814 w 6330547"/>
                <a:gd name="connsiteY173" fmla="*/ 1402874 h 4464334"/>
                <a:gd name="connsiteX174" fmla="*/ 4314039 w 6330547"/>
                <a:gd name="connsiteY174" fmla="*/ 1336199 h 4464334"/>
                <a:gd name="connsiteX175" fmla="*/ 4237839 w 6330547"/>
                <a:gd name="connsiteY175" fmla="*/ 1352074 h 4464334"/>
                <a:gd name="connsiteX176" fmla="*/ 4168348 w 6330547"/>
                <a:gd name="connsiteY176" fmla="*/ 1331436 h 4464334"/>
                <a:gd name="connsiteX177" fmla="*/ 4133064 w 6330547"/>
                <a:gd name="connsiteY177" fmla="*/ 1294924 h 4464334"/>
                <a:gd name="connsiteX178" fmla="*/ 4047339 w 6330547"/>
                <a:gd name="connsiteY178" fmla="*/ 1237774 h 4464334"/>
                <a:gd name="connsiteX179" fmla="*/ 3990189 w 6330547"/>
                <a:gd name="connsiteY179" fmla="*/ 1171099 h 4464334"/>
                <a:gd name="connsiteX180" fmla="*/ 3840964 w 6330547"/>
                <a:gd name="connsiteY180" fmla="*/ 1215549 h 4464334"/>
                <a:gd name="connsiteX181" fmla="*/ 3734961 w 6330547"/>
                <a:gd name="connsiteY181" fmla="*/ 1193324 h 4464334"/>
                <a:gd name="connsiteX182" fmla="*/ 3691739 w 6330547"/>
                <a:gd name="connsiteY182" fmla="*/ 1190149 h 4464334"/>
                <a:gd name="connsiteX183" fmla="*/ 3615539 w 6330547"/>
                <a:gd name="connsiteY183" fmla="*/ 1183799 h 4464334"/>
                <a:gd name="connsiteX184" fmla="*/ 3580179 w 6330547"/>
                <a:gd name="connsiteY184" fmla="*/ 1176655 h 4464334"/>
                <a:gd name="connsiteX185" fmla="*/ 3536164 w 6330547"/>
                <a:gd name="connsiteY185" fmla="*/ 1206024 h 4464334"/>
                <a:gd name="connsiteX186" fmla="*/ 3496835 w 6330547"/>
                <a:gd name="connsiteY186" fmla="*/ 1229043 h 4464334"/>
                <a:gd name="connsiteX187" fmla="*/ 3450439 w 6330547"/>
                <a:gd name="connsiteY187" fmla="*/ 1333024 h 4464334"/>
                <a:gd name="connsiteX188" fmla="*/ 3475404 w 6330547"/>
                <a:gd name="connsiteY188" fmla="*/ 1388587 h 4464334"/>
                <a:gd name="connsiteX189" fmla="*/ 3485726 w 6330547"/>
                <a:gd name="connsiteY189" fmla="*/ 1440182 h 4464334"/>
                <a:gd name="connsiteX190" fmla="*/ 3428214 w 6330547"/>
                <a:gd name="connsiteY190" fmla="*/ 1434624 h 4464334"/>
                <a:gd name="connsiteX191" fmla="*/ 3370629 w 6330547"/>
                <a:gd name="connsiteY191" fmla="*/ 1462405 h 4464334"/>
                <a:gd name="connsiteX192" fmla="*/ 3320264 w 6330547"/>
                <a:gd name="connsiteY192" fmla="*/ 1491774 h 4464334"/>
                <a:gd name="connsiteX193" fmla="*/ 3280142 w 6330547"/>
                <a:gd name="connsiteY193" fmla="*/ 1488599 h 4464334"/>
                <a:gd name="connsiteX194" fmla="*/ 3244064 w 6330547"/>
                <a:gd name="connsiteY194" fmla="*/ 1450499 h 4464334"/>
                <a:gd name="connsiteX195" fmla="*/ 3190882 w 6330547"/>
                <a:gd name="connsiteY195" fmla="*/ 1420337 h 4464334"/>
                <a:gd name="connsiteX196" fmla="*/ 3146432 w 6330547"/>
                <a:gd name="connsiteY196" fmla="*/ 1386999 h 4464334"/>
                <a:gd name="connsiteX197" fmla="*/ 3113889 w 6330547"/>
                <a:gd name="connsiteY197" fmla="*/ 1367949 h 4464334"/>
                <a:gd name="connsiteX198" fmla="*/ 3091664 w 6330547"/>
                <a:gd name="connsiteY198" fmla="*/ 1342549 h 4464334"/>
                <a:gd name="connsiteX199" fmla="*/ 3056739 w 6330547"/>
                <a:gd name="connsiteY199" fmla="*/ 1323499 h 4464334"/>
                <a:gd name="connsiteX200" fmla="*/ 3021814 w 6330547"/>
                <a:gd name="connsiteY200" fmla="*/ 1283812 h 4464334"/>
                <a:gd name="connsiteX201" fmla="*/ 3005939 w 6330547"/>
                <a:gd name="connsiteY201" fmla="*/ 1250474 h 4464334"/>
                <a:gd name="connsiteX202" fmla="*/ 2980539 w 6330547"/>
                <a:gd name="connsiteY202" fmla="*/ 1199674 h 4464334"/>
                <a:gd name="connsiteX203" fmla="*/ 2969426 w 6330547"/>
                <a:gd name="connsiteY203" fmla="*/ 1163955 h 4464334"/>
                <a:gd name="connsiteX204" fmla="*/ 2974189 w 6330547"/>
                <a:gd name="connsiteY204" fmla="*/ 1142524 h 4464334"/>
                <a:gd name="connsiteX205" fmla="*/ 2948789 w 6330547"/>
                <a:gd name="connsiteY205" fmla="*/ 1123474 h 4464334"/>
                <a:gd name="connsiteX206" fmla="*/ 2917832 w 6330547"/>
                <a:gd name="connsiteY206" fmla="*/ 1098074 h 4464334"/>
                <a:gd name="connsiteX207" fmla="*/ 2878939 w 6330547"/>
                <a:gd name="connsiteY207" fmla="*/ 1078231 h 4464334"/>
                <a:gd name="connsiteX208" fmla="*/ 2824964 w 6330547"/>
                <a:gd name="connsiteY208" fmla="*/ 1031399 h 4464334"/>
                <a:gd name="connsiteX209" fmla="*/ 2786864 w 6330547"/>
                <a:gd name="connsiteY209" fmla="*/ 1015524 h 4464334"/>
                <a:gd name="connsiteX210" fmla="*/ 2748764 w 6330547"/>
                <a:gd name="connsiteY210" fmla="*/ 980599 h 4464334"/>
                <a:gd name="connsiteX211" fmla="*/ 2733683 w 6330547"/>
                <a:gd name="connsiteY211" fmla="*/ 944881 h 4464334"/>
                <a:gd name="connsiteX212" fmla="*/ 2710664 w 6330547"/>
                <a:gd name="connsiteY212" fmla="*/ 916305 h 4464334"/>
                <a:gd name="connsiteX213" fmla="*/ 2679708 w 6330547"/>
                <a:gd name="connsiteY213" fmla="*/ 878206 h 4464334"/>
                <a:gd name="connsiteX214" fmla="*/ 2646370 w 6330547"/>
                <a:gd name="connsiteY214" fmla="*/ 870268 h 4464334"/>
                <a:gd name="connsiteX215" fmla="*/ 2611445 w 6330547"/>
                <a:gd name="connsiteY215" fmla="*/ 828199 h 4464334"/>
                <a:gd name="connsiteX216" fmla="*/ 2564614 w 6330547"/>
                <a:gd name="connsiteY216" fmla="*/ 821055 h 4464334"/>
                <a:gd name="connsiteX217" fmla="*/ 2492382 w 6330547"/>
                <a:gd name="connsiteY217" fmla="*/ 770256 h 4464334"/>
                <a:gd name="connsiteX218" fmla="*/ 2422533 w 6330547"/>
                <a:gd name="connsiteY218" fmla="*/ 713105 h 4464334"/>
                <a:gd name="connsiteX219" fmla="*/ 2378082 w 6330547"/>
                <a:gd name="connsiteY219" fmla="*/ 679767 h 4464334"/>
                <a:gd name="connsiteX220" fmla="*/ 2318552 w 6330547"/>
                <a:gd name="connsiteY220" fmla="*/ 675005 h 4464334"/>
                <a:gd name="connsiteX221" fmla="*/ 2267752 w 6330547"/>
                <a:gd name="connsiteY221" fmla="*/ 617062 h 4464334"/>
                <a:gd name="connsiteX222" fmla="*/ 2267751 w 6330547"/>
                <a:gd name="connsiteY222" fmla="*/ 535306 h 4464334"/>
                <a:gd name="connsiteX223" fmla="*/ 2239970 w 6330547"/>
                <a:gd name="connsiteY223" fmla="*/ 494824 h 4464334"/>
                <a:gd name="connsiteX224" fmla="*/ 2184767 w 6330547"/>
                <a:gd name="connsiteY224" fmla="*/ 490855 h 4464334"/>
                <a:gd name="connsiteX225" fmla="*/ 2118526 w 6330547"/>
                <a:gd name="connsiteY225" fmla="*/ 463868 h 4464334"/>
                <a:gd name="connsiteX226" fmla="*/ 2100271 w 6330547"/>
                <a:gd name="connsiteY226" fmla="*/ 415449 h 4464334"/>
                <a:gd name="connsiteX227" fmla="*/ 2070108 w 6330547"/>
                <a:gd name="connsiteY227" fmla="*/ 374174 h 4464334"/>
                <a:gd name="connsiteX228" fmla="*/ 2055026 w 6330547"/>
                <a:gd name="connsiteY228" fmla="*/ 271780 h 4464334"/>
                <a:gd name="connsiteX229" fmla="*/ 2053797 w 6330547"/>
                <a:gd name="connsiteY229" fmla="*/ 226537 h 4464334"/>
                <a:gd name="connsiteX230" fmla="*/ 2058202 w 6330547"/>
                <a:gd name="connsiteY230" fmla="*/ 162242 h 4464334"/>
                <a:gd name="connsiteX231" fmla="*/ 2066139 w 6330547"/>
                <a:gd name="connsiteY231" fmla="*/ 131286 h 4464334"/>
                <a:gd name="connsiteX232" fmla="*/ 2075664 w 6330547"/>
                <a:gd name="connsiteY232" fmla="*/ 77312 h 4464334"/>
                <a:gd name="connsiteX233" fmla="*/ 2055026 w 6330547"/>
                <a:gd name="connsiteY233" fmla="*/ 46355 h 4464334"/>
                <a:gd name="connsiteX234" fmla="*/ 2010577 w 6330547"/>
                <a:gd name="connsiteY234" fmla="*/ 32862 h 4464334"/>
                <a:gd name="connsiteX235" fmla="*/ 1974064 w 6330547"/>
                <a:gd name="connsiteY235" fmla="*/ 1111 h 4464334"/>
                <a:gd name="connsiteX236" fmla="*/ 1840714 w 6330547"/>
                <a:gd name="connsiteY236" fmla="*/ 7462 h 4464334"/>
                <a:gd name="connsiteX237" fmla="*/ 1497021 w 6330547"/>
                <a:gd name="connsiteY237" fmla="*/ 9843 h 4464334"/>
                <a:gd name="connsiteX238" fmla="*/ 721526 w 6330547"/>
                <a:gd name="connsiteY238" fmla="*/ 11431 h 4464334"/>
                <a:gd name="connsiteX239" fmla="*/ 501657 w 6330547"/>
                <a:gd name="connsiteY239" fmla="*/ 10637 h 4464334"/>
                <a:gd name="connsiteX240" fmla="*/ 300839 w 6330547"/>
                <a:gd name="connsiteY240" fmla="*/ 3493 h 4464334"/>
                <a:gd name="connsiteX241" fmla="*/ 97639 w 6330547"/>
                <a:gd name="connsiteY241" fmla="*/ 8256 h 4464334"/>
                <a:gd name="connsiteX242" fmla="*/ 6358 w 6330547"/>
                <a:gd name="connsiteY242" fmla="*/ 26512 h 4464334"/>
                <a:gd name="connsiteX243" fmla="*/ 6358 w 6330547"/>
                <a:gd name="connsiteY243" fmla="*/ 167005 h 4464334"/>
                <a:gd name="connsiteX244" fmla="*/ 9532 w 6330547"/>
                <a:gd name="connsiteY244" fmla="*/ 387667 h 4464334"/>
                <a:gd name="connsiteX0" fmla="*/ 3183 w 6339748"/>
                <a:gd name="connsiteY0" fmla="*/ 390049 h 4464334"/>
                <a:gd name="connsiteX1" fmla="*/ 3977 w 6339748"/>
                <a:gd name="connsiteY1" fmla="*/ 856774 h 4464334"/>
                <a:gd name="connsiteX2" fmla="*/ 7 w 6339748"/>
                <a:gd name="connsiteY2" fmla="*/ 1252061 h 4464334"/>
                <a:gd name="connsiteX3" fmla="*/ 3545 w 6339748"/>
                <a:gd name="connsiteY3" fmla="*/ 1557657 h 4464334"/>
                <a:gd name="connsiteX4" fmla="*/ 2389 w 6339748"/>
                <a:gd name="connsiteY4" fmla="*/ 1777524 h 4464334"/>
                <a:gd name="connsiteX5" fmla="*/ 8 w 6339748"/>
                <a:gd name="connsiteY5" fmla="*/ 2582387 h 4464334"/>
                <a:gd name="connsiteX6" fmla="*/ 1595 w 6339748"/>
                <a:gd name="connsiteY6" fmla="*/ 2818924 h 4464334"/>
                <a:gd name="connsiteX7" fmla="*/ 801 w 6339748"/>
                <a:gd name="connsiteY7" fmla="*/ 3060224 h 4464334"/>
                <a:gd name="connsiteX8" fmla="*/ 2389 w 6339748"/>
                <a:gd name="connsiteY8" fmla="*/ 3598387 h 4464334"/>
                <a:gd name="connsiteX9" fmla="*/ 32551 w 6339748"/>
                <a:gd name="connsiteY9" fmla="*/ 3621405 h 4464334"/>
                <a:gd name="connsiteX10" fmla="*/ 65889 w 6339748"/>
                <a:gd name="connsiteY10" fmla="*/ 3650774 h 4464334"/>
                <a:gd name="connsiteX11" fmla="*/ 103989 w 6339748"/>
                <a:gd name="connsiteY11" fmla="*/ 3663474 h 4464334"/>
                <a:gd name="connsiteX12" fmla="*/ 173839 w 6339748"/>
                <a:gd name="connsiteY12" fmla="*/ 3695224 h 4464334"/>
                <a:gd name="connsiteX13" fmla="*/ 250039 w 6339748"/>
                <a:gd name="connsiteY13" fmla="*/ 3752374 h 4464334"/>
                <a:gd name="connsiteX14" fmla="*/ 269089 w 6339748"/>
                <a:gd name="connsiteY14" fmla="*/ 3765074 h 4464334"/>
                <a:gd name="connsiteX15" fmla="*/ 281789 w 6339748"/>
                <a:gd name="connsiteY15" fmla="*/ 3784124 h 4464334"/>
                <a:gd name="connsiteX16" fmla="*/ 301633 w 6339748"/>
                <a:gd name="connsiteY16" fmla="*/ 3800793 h 4464334"/>
                <a:gd name="connsiteX17" fmla="*/ 340527 w 6339748"/>
                <a:gd name="connsiteY17" fmla="*/ 3827781 h 4464334"/>
                <a:gd name="connsiteX18" fmla="*/ 388152 w 6339748"/>
                <a:gd name="connsiteY18" fmla="*/ 3889693 h 4464334"/>
                <a:gd name="connsiteX19" fmla="*/ 375451 w 6339748"/>
                <a:gd name="connsiteY19" fmla="*/ 3922236 h 4464334"/>
                <a:gd name="connsiteX20" fmla="*/ 391688 w 6339748"/>
                <a:gd name="connsiteY20" fmla="*/ 3974626 h 4464334"/>
                <a:gd name="connsiteX21" fmla="*/ 436932 w 6339748"/>
                <a:gd name="connsiteY21" fmla="*/ 3941289 h 4464334"/>
                <a:gd name="connsiteX22" fmla="*/ 479433 w 6339748"/>
                <a:gd name="connsiteY22" fmla="*/ 3961130 h 4464334"/>
                <a:gd name="connsiteX23" fmla="*/ 515945 w 6339748"/>
                <a:gd name="connsiteY23" fmla="*/ 4012724 h 4464334"/>
                <a:gd name="connsiteX24" fmla="*/ 553614 w 6339748"/>
                <a:gd name="connsiteY24" fmla="*/ 3988913 h 4464334"/>
                <a:gd name="connsiteX25" fmla="*/ 585002 w 6339748"/>
                <a:gd name="connsiteY25" fmla="*/ 3984149 h 4464334"/>
                <a:gd name="connsiteX26" fmla="*/ 615958 w 6339748"/>
                <a:gd name="connsiteY26" fmla="*/ 3969861 h 4464334"/>
                <a:gd name="connsiteX27" fmla="*/ 579806 w 6339748"/>
                <a:gd name="connsiteY27" fmla="*/ 3941289 h 4464334"/>
                <a:gd name="connsiteX28" fmla="*/ 573889 w 6339748"/>
                <a:gd name="connsiteY28" fmla="*/ 3887311 h 4464334"/>
                <a:gd name="connsiteX29" fmla="*/ 677076 w 6339748"/>
                <a:gd name="connsiteY29" fmla="*/ 3821430 h 4464334"/>
                <a:gd name="connsiteX30" fmla="*/ 785026 w 6339748"/>
                <a:gd name="connsiteY30" fmla="*/ 3821430 h 4464334"/>
                <a:gd name="connsiteX31" fmla="*/ 890595 w 6339748"/>
                <a:gd name="connsiteY31" fmla="*/ 3869849 h 4464334"/>
                <a:gd name="connsiteX32" fmla="*/ 971558 w 6339748"/>
                <a:gd name="connsiteY32" fmla="*/ 3919855 h 4464334"/>
                <a:gd name="connsiteX33" fmla="*/ 1050139 w 6339748"/>
                <a:gd name="connsiteY33" fmla="*/ 3969068 h 4464334"/>
                <a:gd name="connsiteX34" fmla="*/ 1077127 w 6339748"/>
                <a:gd name="connsiteY34" fmla="*/ 3969861 h 4464334"/>
                <a:gd name="connsiteX35" fmla="*/ 1124751 w 6339748"/>
                <a:gd name="connsiteY35" fmla="*/ 3953986 h 4464334"/>
                <a:gd name="connsiteX36" fmla="*/ 1201745 w 6339748"/>
                <a:gd name="connsiteY36" fmla="*/ 3925412 h 4464334"/>
                <a:gd name="connsiteX37" fmla="*/ 1327157 w 6339748"/>
                <a:gd name="connsiteY37" fmla="*/ 3958749 h 4464334"/>
                <a:gd name="connsiteX38" fmla="*/ 1409708 w 6339748"/>
                <a:gd name="connsiteY38" fmla="*/ 4017487 h 4464334"/>
                <a:gd name="connsiteX39" fmla="*/ 1454952 w 6339748"/>
                <a:gd name="connsiteY39" fmla="*/ 4057174 h 4464334"/>
                <a:gd name="connsiteX40" fmla="*/ 1539883 w 6339748"/>
                <a:gd name="connsiteY40" fmla="*/ 4112737 h 4464334"/>
                <a:gd name="connsiteX41" fmla="*/ 1589095 w 6339748"/>
                <a:gd name="connsiteY41" fmla="*/ 4168299 h 4464334"/>
                <a:gd name="connsiteX42" fmla="*/ 1686726 w 6339748"/>
                <a:gd name="connsiteY42" fmla="*/ 4204812 h 4464334"/>
                <a:gd name="connsiteX43" fmla="*/ 1786738 w 6339748"/>
                <a:gd name="connsiteY43" fmla="*/ 4232593 h 4464334"/>
                <a:gd name="connsiteX44" fmla="*/ 1851033 w 6339748"/>
                <a:gd name="connsiteY44" fmla="*/ 4277836 h 4464334"/>
                <a:gd name="connsiteX45" fmla="*/ 1896276 w 6339748"/>
                <a:gd name="connsiteY45" fmla="*/ 4302443 h 4464334"/>
                <a:gd name="connsiteX46" fmla="*/ 1928820 w 6339748"/>
                <a:gd name="connsiteY46" fmla="*/ 4331018 h 4464334"/>
                <a:gd name="connsiteX47" fmla="*/ 2097889 w 6339748"/>
                <a:gd name="connsiteY47" fmla="*/ 4376261 h 4464334"/>
                <a:gd name="connsiteX48" fmla="*/ 2189964 w 6339748"/>
                <a:gd name="connsiteY48" fmla="*/ 4455636 h 4464334"/>
                <a:gd name="connsiteX49" fmla="*/ 2246682 w 6339748"/>
                <a:gd name="connsiteY49" fmla="*/ 4460401 h 4464334"/>
                <a:gd name="connsiteX50" fmla="*/ 2272876 w 6339748"/>
                <a:gd name="connsiteY50" fmla="*/ 4427063 h 4464334"/>
                <a:gd name="connsiteX51" fmla="*/ 2298708 w 6339748"/>
                <a:gd name="connsiteY51" fmla="*/ 4407218 h 4464334"/>
                <a:gd name="connsiteX52" fmla="*/ 2368557 w 6339748"/>
                <a:gd name="connsiteY52" fmla="*/ 4327049 h 4464334"/>
                <a:gd name="connsiteX53" fmla="*/ 2463808 w 6339748"/>
                <a:gd name="connsiteY53" fmla="*/ 4285774 h 4464334"/>
                <a:gd name="connsiteX54" fmla="*/ 2572913 w 6339748"/>
                <a:gd name="connsiteY54" fmla="*/ 4165127 h 4464334"/>
                <a:gd name="connsiteX55" fmla="*/ 2643989 w 6339748"/>
                <a:gd name="connsiteY55" fmla="*/ 4068287 h 4464334"/>
                <a:gd name="connsiteX56" fmla="*/ 2757495 w 6339748"/>
                <a:gd name="connsiteY56" fmla="*/ 4003993 h 4464334"/>
                <a:gd name="connsiteX57" fmla="*/ 2888464 w 6339748"/>
                <a:gd name="connsiteY57" fmla="*/ 3926205 h 4464334"/>
                <a:gd name="connsiteX58" fmla="*/ 2977364 w 6339748"/>
                <a:gd name="connsiteY58" fmla="*/ 3864293 h 4464334"/>
                <a:gd name="connsiteX59" fmla="*/ 3056739 w 6339748"/>
                <a:gd name="connsiteY59" fmla="*/ 3849212 h 4464334"/>
                <a:gd name="connsiteX60" fmla="*/ 3132939 w 6339748"/>
                <a:gd name="connsiteY60" fmla="*/ 3860324 h 4464334"/>
                <a:gd name="connsiteX61" fmla="*/ 3218664 w 6339748"/>
                <a:gd name="connsiteY61" fmla="*/ 3846830 h 4464334"/>
                <a:gd name="connsiteX62" fmla="*/ 3209139 w 6339748"/>
                <a:gd name="connsiteY62" fmla="*/ 3815874 h 4464334"/>
                <a:gd name="connsiteX63" fmla="*/ 3221839 w 6339748"/>
                <a:gd name="connsiteY63" fmla="*/ 3796824 h 4464334"/>
                <a:gd name="connsiteX64" fmla="*/ 3247239 w 6339748"/>
                <a:gd name="connsiteY64" fmla="*/ 3777774 h 4464334"/>
                <a:gd name="connsiteX65" fmla="*/ 3219457 w 6339748"/>
                <a:gd name="connsiteY65" fmla="*/ 3653949 h 4464334"/>
                <a:gd name="connsiteX66" fmla="*/ 3104364 w 6339748"/>
                <a:gd name="connsiteY66" fmla="*/ 3676174 h 4464334"/>
                <a:gd name="connsiteX67" fmla="*/ 3011857 w 6339748"/>
                <a:gd name="connsiteY67" fmla="*/ 3711101 h 4464334"/>
                <a:gd name="connsiteX68" fmla="*/ 2993239 w 6339748"/>
                <a:gd name="connsiteY68" fmla="*/ 3660299 h 4464334"/>
                <a:gd name="connsiteX69" fmla="*/ 3082139 w 6339748"/>
                <a:gd name="connsiteY69" fmla="*/ 3619024 h 4464334"/>
                <a:gd name="connsiteX70" fmla="*/ 3145639 w 6339748"/>
                <a:gd name="connsiteY70" fmla="*/ 3552349 h 4464334"/>
                <a:gd name="connsiteX71" fmla="*/ 3196439 w 6339748"/>
                <a:gd name="connsiteY71" fmla="*/ 3523774 h 4464334"/>
                <a:gd name="connsiteX72" fmla="*/ 3253589 w 6339748"/>
                <a:gd name="connsiteY72" fmla="*/ 3472974 h 4464334"/>
                <a:gd name="connsiteX73" fmla="*/ 3301214 w 6339748"/>
                <a:gd name="connsiteY73" fmla="*/ 3463449 h 4464334"/>
                <a:gd name="connsiteX74" fmla="*/ 3332964 w 6339748"/>
                <a:gd name="connsiteY74" fmla="*/ 3418999 h 4464334"/>
                <a:gd name="connsiteX75" fmla="*/ 3412339 w 6339748"/>
                <a:gd name="connsiteY75" fmla="*/ 3390424 h 4464334"/>
                <a:gd name="connsiteX76" fmla="*/ 3437739 w 6339748"/>
                <a:gd name="connsiteY76" fmla="*/ 3326924 h 4464334"/>
                <a:gd name="connsiteX77" fmla="*/ 3485364 w 6339748"/>
                <a:gd name="connsiteY77" fmla="*/ 3326924 h 4464334"/>
                <a:gd name="connsiteX78" fmla="*/ 3574264 w 6339748"/>
                <a:gd name="connsiteY78" fmla="*/ 3276124 h 4464334"/>
                <a:gd name="connsiteX79" fmla="*/ 3644114 w 6339748"/>
                <a:gd name="connsiteY79" fmla="*/ 3257074 h 4464334"/>
                <a:gd name="connsiteX80" fmla="*/ 3713964 w 6339748"/>
                <a:gd name="connsiteY80" fmla="*/ 3241199 h 4464334"/>
                <a:gd name="connsiteX81" fmla="*/ 3767939 w 6339748"/>
                <a:gd name="connsiteY81" fmla="*/ 3203099 h 4464334"/>
                <a:gd name="connsiteX82" fmla="*/ 3767939 w 6339748"/>
                <a:gd name="connsiteY82" fmla="*/ 3149124 h 4464334"/>
                <a:gd name="connsiteX83" fmla="*/ 3786557 w 6339748"/>
                <a:gd name="connsiteY83" fmla="*/ 3060226 h 4464334"/>
                <a:gd name="connsiteX84" fmla="*/ 3733014 w 6339748"/>
                <a:gd name="connsiteY84" fmla="*/ 3028474 h 4464334"/>
                <a:gd name="connsiteX85" fmla="*/ 3669514 w 6339748"/>
                <a:gd name="connsiteY85" fmla="*/ 2974499 h 4464334"/>
                <a:gd name="connsiteX86" fmla="*/ 3723489 w 6339748"/>
                <a:gd name="connsiteY86" fmla="*/ 2857024 h 4464334"/>
                <a:gd name="connsiteX87" fmla="*/ 3698089 w 6339748"/>
                <a:gd name="connsiteY87" fmla="*/ 2825274 h 4464334"/>
                <a:gd name="connsiteX88" fmla="*/ 3647289 w 6339748"/>
                <a:gd name="connsiteY88" fmla="*/ 2761774 h 4464334"/>
                <a:gd name="connsiteX89" fmla="*/ 3634589 w 6339748"/>
                <a:gd name="connsiteY89" fmla="*/ 2742724 h 4464334"/>
                <a:gd name="connsiteX90" fmla="*/ 3652051 w 6339748"/>
                <a:gd name="connsiteY90" fmla="*/ 2695893 h 4464334"/>
                <a:gd name="connsiteX91" fmla="*/ 3703646 w 6339748"/>
                <a:gd name="connsiteY91" fmla="*/ 2615725 h 4464334"/>
                <a:gd name="connsiteX92" fmla="*/ 3718726 w 6339748"/>
                <a:gd name="connsiteY92" fmla="*/ 2570480 h 4464334"/>
                <a:gd name="connsiteX93" fmla="*/ 3820326 w 6339748"/>
                <a:gd name="connsiteY93" fmla="*/ 2556987 h 4464334"/>
                <a:gd name="connsiteX94" fmla="*/ 3886208 w 6339748"/>
                <a:gd name="connsiteY94" fmla="*/ 2488724 h 4464334"/>
                <a:gd name="connsiteX95" fmla="*/ 3918320 w 6339748"/>
                <a:gd name="connsiteY95" fmla="*/ 2493489 h 4464334"/>
                <a:gd name="connsiteX96" fmla="*/ 3975902 w 6339748"/>
                <a:gd name="connsiteY96" fmla="*/ 2424431 h 4464334"/>
                <a:gd name="connsiteX97" fmla="*/ 4060833 w 6339748"/>
                <a:gd name="connsiteY97" fmla="*/ 2409349 h 4464334"/>
                <a:gd name="connsiteX98" fmla="*/ 4098933 w 6339748"/>
                <a:gd name="connsiteY98" fmla="*/ 2432368 h 4464334"/>
                <a:gd name="connsiteX99" fmla="*/ 4184658 w 6339748"/>
                <a:gd name="connsiteY99" fmla="*/ 2564923 h 4464334"/>
                <a:gd name="connsiteX100" fmla="*/ 4281496 w 6339748"/>
                <a:gd name="connsiteY100" fmla="*/ 2594292 h 4464334"/>
                <a:gd name="connsiteX101" fmla="*/ 4257683 w 6339748"/>
                <a:gd name="connsiteY101" fmla="*/ 2676843 h 4464334"/>
                <a:gd name="connsiteX102" fmla="*/ 4344995 w 6339748"/>
                <a:gd name="connsiteY102" fmla="*/ 2723674 h 4464334"/>
                <a:gd name="connsiteX103" fmla="*/ 4404527 w 6339748"/>
                <a:gd name="connsiteY103" fmla="*/ 2776061 h 4464334"/>
                <a:gd name="connsiteX104" fmla="*/ 4424370 w 6339748"/>
                <a:gd name="connsiteY104" fmla="*/ 2883218 h 4464334"/>
                <a:gd name="connsiteX105" fmla="*/ 4476758 w 6339748"/>
                <a:gd name="connsiteY105" fmla="*/ 2963387 h 4464334"/>
                <a:gd name="connsiteX106" fmla="*/ 4522795 w 6339748"/>
                <a:gd name="connsiteY106" fmla="*/ 3020536 h 4464334"/>
                <a:gd name="connsiteX107" fmla="*/ 4535857 w 6339748"/>
                <a:gd name="connsiteY107" fmla="*/ 3082451 h 4464334"/>
                <a:gd name="connsiteX108" fmla="*/ 4580307 w 6339748"/>
                <a:gd name="connsiteY108" fmla="*/ 3136426 h 4464334"/>
                <a:gd name="connsiteX109" fmla="*/ 4618407 w 6339748"/>
                <a:gd name="connsiteY109" fmla="*/ 3133251 h 4464334"/>
                <a:gd name="connsiteX110" fmla="*/ 4719646 w 6339748"/>
                <a:gd name="connsiteY110" fmla="*/ 3132455 h 4464334"/>
                <a:gd name="connsiteX111" fmla="*/ 4793464 w 6339748"/>
                <a:gd name="connsiteY111" fmla="*/ 3006249 h 4464334"/>
                <a:gd name="connsiteX112" fmla="*/ 4860139 w 6339748"/>
                <a:gd name="connsiteY112" fmla="*/ 2841149 h 4464334"/>
                <a:gd name="connsiteX113" fmla="*/ 4895064 w 6339748"/>
                <a:gd name="connsiteY113" fmla="*/ 2701449 h 4464334"/>
                <a:gd name="connsiteX114" fmla="*/ 4945864 w 6339748"/>
                <a:gd name="connsiteY114" fmla="*/ 2631599 h 4464334"/>
                <a:gd name="connsiteX115" fmla="*/ 5018889 w 6339748"/>
                <a:gd name="connsiteY115" fmla="*/ 2650649 h 4464334"/>
                <a:gd name="connsiteX116" fmla="*/ 5076039 w 6339748"/>
                <a:gd name="connsiteY116" fmla="*/ 2682399 h 4464334"/>
                <a:gd name="connsiteX117" fmla="*/ 5155414 w 6339748"/>
                <a:gd name="connsiteY117" fmla="*/ 2723674 h 4464334"/>
                <a:gd name="connsiteX118" fmla="*/ 5336389 w 6339748"/>
                <a:gd name="connsiteY118" fmla="*/ 2764949 h 4464334"/>
                <a:gd name="connsiteX119" fmla="*/ 5482007 w 6339748"/>
                <a:gd name="connsiteY119" fmla="*/ 2822101 h 4464334"/>
                <a:gd name="connsiteX120" fmla="*/ 5549114 w 6339748"/>
                <a:gd name="connsiteY120" fmla="*/ 2771299 h 4464334"/>
                <a:gd name="connsiteX121" fmla="*/ 5501489 w 6339748"/>
                <a:gd name="connsiteY121" fmla="*/ 2656999 h 4464334"/>
                <a:gd name="connsiteX122" fmla="*/ 5536414 w 6339748"/>
                <a:gd name="connsiteY122" fmla="*/ 2615724 h 4464334"/>
                <a:gd name="connsiteX123" fmla="*/ 5574082 w 6339748"/>
                <a:gd name="connsiteY123" fmla="*/ 2609376 h 4464334"/>
                <a:gd name="connsiteX124" fmla="*/ 5555032 w 6339748"/>
                <a:gd name="connsiteY124" fmla="*/ 2564926 h 4464334"/>
                <a:gd name="connsiteX125" fmla="*/ 5460214 w 6339748"/>
                <a:gd name="connsiteY125" fmla="*/ 2526824 h 4464334"/>
                <a:gd name="connsiteX126" fmla="*/ 5463389 w 6339748"/>
                <a:gd name="connsiteY126" fmla="*/ 2463324 h 4464334"/>
                <a:gd name="connsiteX127" fmla="*/ 5549114 w 6339748"/>
                <a:gd name="connsiteY127" fmla="*/ 2364899 h 4464334"/>
                <a:gd name="connsiteX128" fmla="*/ 5495139 w 6339748"/>
                <a:gd name="connsiteY128" fmla="*/ 2285524 h 4464334"/>
                <a:gd name="connsiteX129" fmla="*/ 5514189 w 6339748"/>
                <a:gd name="connsiteY129" fmla="*/ 2244249 h 4464334"/>
                <a:gd name="connsiteX130" fmla="*/ 5574514 w 6339748"/>
                <a:gd name="connsiteY130" fmla="*/ 2231549 h 4464334"/>
                <a:gd name="connsiteX131" fmla="*/ 5685639 w 6339748"/>
                <a:gd name="connsiteY131" fmla="*/ 2260124 h 4464334"/>
                <a:gd name="connsiteX132" fmla="*/ 5806289 w 6339748"/>
                <a:gd name="connsiteY132" fmla="*/ 2228374 h 4464334"/>
                <a:gd name="connsiteX133" fmla="*/ 6034889 w 6339748"/>
                <a:gd name="connsiteY133" fmla="*/ 2241074 h 4464334"/>
                <a:gd name="connsiteX134" fmla="*/ 6193639 w 6339748"/>
                <a:gd name="connsiteY134" fmla="*/ 2260124 h 4464334"/>
                <a:gd name="connsiteX135" fmla="*/ 6301589 w 6339748"/>
                <a:gd name="connsiteY135" fmla="*/ 2253774 h 4464334"/>
                <a:gd name="connsiteX136" fmla="*/ 6337666 w 6339748"/>
                <a:gd name="connsiteY136" fmla="*/ 2188687 h 4464334"/>
                <a:gd name="connsiteX137" fmla="*/ 6328577 w 6339748"/>
                <a:gd name="connsiteY137" fmla="*/ 2124393 h 4464334"/>
                <a:gd name="connsiteX138" fmla="*/ 6272220 w 6339748"/>
                <a:gd name="connsiteY138" fmla="*/ 2074387 h 4464334"/>
                <a:gd name="connsiteX139" fmla="*/ 6258727 w 6339748"/>
                <a:gd name="connsiteY139" fmla="*/ 1980724 h 4464334"/>
                <a:gd name="connsiteX140" fmla="*/ 6225389 w 6339748"/>
                <a:gd name="connsiteY140" fmla="*/ 1936274 h 4464334"/>
                <a:gd name="connsiteX141" fmla="*/ 6193639 w 6339748"/>
                <a:gd name="connsiteY141" fmla="*/ 1875949 h 4464334"/>
                <a:gd name="connsiteX142" fmla="*/ 6205545 w 6339748"/>
                <a:gd name="connsiteY142" fmla="*/ 1828324 h 4464334"/>
                <a:gd name="connsiteX143" fmla="*/ 6184908 w 6339748"/>
                <a:gd name="connsiteY143" fmla="*/ 1793399 h 4464334"/>
                <a:gd name="connsiteX144" fmla="*/ 6195226 w 6339748"/>
                <a:gd name="connsiteY144" fmla="*/ 1682274 h 4464334"/>
                <a:gd name="connsiteX145" fmla="*/ 6167445 w 6339748"/>
                <a:gd name="connsiteY145" fmla="*/ 1589405 h 4464334"/>
                <a:gd name="connsiteX146" fmla="*/ 6167445 w 6339748"/>
                <a:gd name="connsiteY146" fmla="*/ 1526699 h 4464334"/>
                <a:gd name="connsiteX147" fmla="*/ 6099541 w 6339748"/>
                <a:gd name="connsiteY147" fmla="*/ 1488599 h 4464334"/>
                <a:gd name="connsiteX148" fmla="*/ 6092398 w 6339748"/>
                <a:gd name="connsiteY148" fmla="*/ 1452880 h 4464334"/>
                <a:gd name="connsiteX149" fmla="*/ 6022189 w 6339748"/>
                <a:gd name="connsiteY149" fmla="*/ 1426686 h 4464334"/>
                <a:gd name="connsiteX150" fmla="*/ 5965039 w 6339748"/>
                <a:gd name="connsiteY150" fmla="*/ 1399699 h 4464334"/>
                <a:gd name="connsiteX151" fmla="*/ 5926939 w 6339748"/>
                <a:gd name="connsiteY151" fmla="*/ 1377474 h 4464334"/>
                <a:gd name="connsiteX152" fmla="*/ 5912651 w 6339748"/>
                <a:gd name="connsiteY152" fmla="*/ 1344930 h 4464334"/>
                <a:gd name="connsiteX153" fmla="*/ 5836451 w 6339748"/>
                <a:gd name="connsiteY153" fmla="*/ 1375093 h 4464334"/>
                <a:gd name="connsiteX154" fmla="*/ 5766167 w 6339748"/>
                <a:gd name="connsiteY154" fmla="*/ 1402874 h 4464334"/>
                <a:gd name="connsiteX155" fmla="*/ 5743583 w 6339748"/>
                <a:gd name="connsiteY155" fmla="*/ 1363980 h 4464334"/>
                <a:gd name="connsiteX156" fmla="*/ 5653889 w 6339748"/>
                <a:gd name="connsiteY156" fmla="*/ 1381443 h 4464334"/>
                <a:gd name="connsiteX157" fmla="*/ 5606623 w 6339748"/>
                <a:gd name="connsiteY157" fmla="*/ 1407636 h 4464334"/>
                <a:gd name="connsiteX158" fmla="*/ 5537567 w 6339748"/>
                <a:gd name="connsiteY158" fmla="*/ 1431449 h 4464334"/>
                <a:gd name="connsiteX159" fmla="*/ 5425289 w 6339748"/>
                <a:gd name="connsiteY159" fmla="*/ 1472724 h 4464334"/>
                <a:gd name="connsiteX160" fmla="*/ 5304639 w 6339748"/>
                <a:gd name="connsiteY160" fmla="*/ 1520349 h 4464334"/>
                <a:gd name="connsiteX161" fmla="*/ 5158947 w 6339748"/>
                <a:gd name="connsiteY161" fmla="*/ 1505268 h 4464334"/>
                <a:gd name="connsiteX162" fmla="*/ 5142714 w 6339748"/>
                <a:gd name="connsiteY162" fmla="*/ 1475899 h 4464334"/>
                <a:gd name="connsiteX163" fmla="*/ 5028414 w 6339748"/>
                <a:gd name="connsiteY163" fmla="*/ 1440974 h 4464334"/>
                <a:gd name="connsiteX164" fmla="*/ 4929557 w 6339748"/>
                <a:gd name="connsiteY164" fmla="*/ 1380651 h 4464334"/>
                <a:gd name="connsiteX165" fmla="*/ 4885104 w 6339748"/>
                <a:gd name="connsiteY165" fmla="*/ 1381443 h 4464334"/>
                <a:gd name="connsiteX166" fmla="*/ 4827957 w 6339748"/>
                <a:gd name="connsiteY166" fmla="*/ 1375888 h 4464334"/>
                <a:gd name="connsiteX167" fmla="*/ 4786682 w 6339748"/>
                <a:gd name="connsiteY167" fmla="*/ 1364776 h 4464334"/>
                <a:gd name="connsiteX168" fmla="*/ 4732704 w 6339748"/>
                <a:gd name="connsiteY168" fmla="*/ 1417162 h 4464334"/>
                <a:gd name="connsiteX169" fmla="*/ 4691864 w 6339748"/>
                <a:gd name="connsiteY169" fmla="*/ 1428274 h 4464334"/>
                <a:gd name="connsiteX170" fmla="*/ 4642217 w 6339748"/>
                <a:gd name="connsiteY170" fmla="*/ 1419543 h 4464334"/>
                <a:gd name="connsiteX171" fmla="*/ 4568039 w 6339748"/>
                <a:gd name="connsiteY171" fmla="*/ 1433037 h 4464334"/>
                <a:gd name="connsiteX172" fmla="*/ 4488664 w 6339748"/>
                <a:gd name="connsiteY172" fmla="*/ 1393349 h 4464334"/>
                <a:gd name="connsiteX173" fmla="*/ 4418814 w 6339748"/>
                <a:gd name="connsiteY173" fmla="*/ 1402874 h 4464334"/>
                <a:gd name="connsiteX174" fmla="*/ 4314039 w 6339748"/>
                <a:gd name="connsiteY174" fmla="*/ 1336199 h 4464334"/>
                <a:gd name="connsiteX175" fmla="*/ 4237839 w 6339748"/>
                <a:gd name="connsiteY175" fmla="*/ 1352074 h 4464334"/>
                <a:gd name="connsiteX176" fmla="*/ 4168348 w 6339748"/>
                <a:gd name="connsiteY176" fmla="*/ 1331436 h 4464334"/>
                <a:gd name="connsiteX177" fmla="*/ 4133064 w 6339748"/>
                <a:gd name="connsiteY177" fmla="*/ 1294924 h 4464334"/>
                <a:gd name="connsiteX178" fmla="*/ 4047339 w 6339748"/>
                <a:gd name="connsiteY178" fmla="*/ 1237774 h 4464334"/>
                <a:gd name="connsiteX179" fmla="*/ 3990189 w 6339748"/>
                <a:gd name="connsiteY179" fmla="*/ 1171099 h 4464334"/>
                <a:gd name="connsiteX180" fmla="*/ 3840964 w 6339748"/>
                <a:gd name="connsiteY180" fmla="*/ 1215549 h 4464334"/>
                <a:gd name="connsiteX181" fmla="*/ 3734961 w 6339748"/>
                <a:gd name="connsiteY181" fmla="*/ 1193324 h 4464334"/>
                <a:gd name="connsiteX182" fmla="*/ 3691739 w 6339748"/>
                <a:gd name="connsiteY182" fmla="*/ 1190149 h 4464334"/>
                <a:gd name="connsiteX183" fmla="*/ 3615539 w 6339748"/>
                <a:gd name="connsiteY183" fmla="*/ 1183799 h 4464334"/>
                <a:gd name="connsiteX184" fmla="*/ 3580179 w 6339748"/>
                <a:gd name="connsiteY184" fmla="*/ 1176655 h 4464334"/>
                <a:gd name="connsiteX185" fmla="*/ 3536164 w 6339748"/>
                <a:gd name="connsiteY185" fmla="*/ 1206024 h 4464334"/>
                <a:gd name="connsiteX186" fmla="*/ 3496835 w 6339748"/>
                <a:gd name="connsiteY186" fmla="*/ 1229043 h 4464334"/>
                <a:gd name="connsiteX187" fmla="*/ 3450439 w 6339748"/>
                <a:gd name="connsiteY187" fmla="*/ 1333024 h 4464334"/>
                <a:gd name="connsiteX188" fmla="*/ 3475404 w 6339748"/>
                <a:gd name="connsiteY188" fmla="*/ 1388587 h 4464334"/>
                <a:gd name="connsiteX189" fmla="*/ 3485726 w 6339748"/>
                <a:gd name="connsiteY189" fmla="*/ 1440182 h 4464334"/>
                <a:gd name="connsiteX190" fmla="*/ 3428214 w 6339748"/>
                <a:gd name="connsiteY190" fmla="*/ 1434624 h 4464334"/>
                <a:gd name="connsiteX191" fmla="*/ 3370629 w 6339748"/>
                <a:gd name="connsiteY191" fmla="*/ 1462405 h 4464334"/>
                <a:gd name="connsiteX192" fmla="*/ 3320264 w 6339748"/>
                <a:gd name="connsiteY192" fmla="*/ 1491774 h 4464334"/>
                <a:gd name="connsiteX193" fmla="*/ 3280142 w 6339748"/>
                <a:gd name="connsiteY193" fmla="*/ 1488599 h 4464334"/>
                <a:gd name="connsiteX194" fmla="*/ 3244064 w 6339748"/>
                <a:gd name="connsiteY194" fmla="*/ 1450499 h 4464334"/>
                <a:gd name="connsiteX195" fmla="*/ 3190882 w 6339748"/>
                <a:gd name="connsiteY195" fmla="*/ 1420337 h 4464334"/>
                <a:gd name="connsiteX196" fmla="*/ 3146432 w 6339748"/>
                <a:gd name="connsiteY196" fmla="*/ 1386999 h 4464334"/>
                <a:gd name="connsiteX197" fmla="*/ 3113889 w 6339748"/>
                <a:gd name="connsiteY197" fmla="*/ 1367949 h 4464334"/>
                <a:gd name="connsiteX198" fmla="*/ 3091664 w 6339748"/>
                <a:gd name="connsiteY198" fmla="*/ 1342549 h 4464334"/>
                <a:gd name="connsiteX199" fmla="*/ 3056739 w 6339748"/>
                <a:gd name="connsiteY199" fmla="*/ 1323499 h 4464334"/>
                <a:gd name="connsiteX200" fmla="*/ 3021814 w 6339748"/>
                <a:gd name="connsiteY200" fmla="*/ 1283812 h 4464334"/>
                <a:gd name="connsiteX201" fmla="*/ 3005939 w 6339748"/>
                <a:gd name="connsiteY201" fmla="*/ 1250474 h 4464334"/>
                <a:gd name="connsiteX202" fmla="*/ 2980539 w 6339748"/>
                <a:gd name="connsiteY202" fmla="*/ 1199674 h 4464334"/>
                <a:gd name="connsiteX203" fmla="*/ 2969426 w 6339748"/>
                <a:gd name="connsiteY203" fmla="*/ 1163955 h 4464334"/>
                <a:gd name="connsiteX204" fmla="*/ 2974189 w 6339748"/>
                <a:gd name="connsiteY204" fmla="*/ 1142524 h 4464334"/>
                <a:gd name="connsiteX205" fmla="*/ 2948789 w 6339748"/>
                <a:gd name="connsiteY205" fmla="*/ 1123474 h 4464334"/>
                <a:gd name="connsiteX206" fmla="*/ 2917832 w 6339748"/>
                <a:gd name="connsiteY206" fmla="*/ 1098074 h 4464334"/>
                <a:gd name="connsiteX207" fmla="*/ 2878939 w 6339748"/>
                <a:gd name="connsiteY207" fmla="*/ 1078231 h 4464334"/>
                <a:gd name="connsiteX208" fmla="*/ 2824964 w 6339748"/>
                <a:gd name="connsiteY208" fmla="*/ 1031399 h 4464334"/>
                <a:gd name="connsiteX209" fmla="*/ 2786864 w 6339748"/>
                <a:gd name="connsiteY209" fmla="*/ 1015524 h 4464334"/>
                <a:gd name="connsiteX210" fmla="*/ 2748764 w 6339748"/>
                <a:gd name="connsiteY210" fmla="*/ 980599 h 4464334"/>
                <a:gd name="connsiteX211" fmla="*/ 2733683 w 6339748"/>
                <a:gd name="connsiteY211" fmla="*/ 944881 h 4464334"/>
                <a:gd name="connsiteX212" fmla="*/ 2710664 w 6339748"/>
                <a:gd name="connsiteY212" fmla="*/ 916305 h 4464334"/>
                <a:gd name="connsiteX213" fmla="*/ 2679708 w 6339748"/>
                <a:gd name="connsiteY213" fmla="*/ 878206 h 4464334"/>
                <a:gd name="connsiteX214" fmla="*/ 2646370 w 6339748"/>
                <a:gd name="connsiteY214" fmla="*/ 870268 h 4464334"/>
                <a:gd name="connsiteX215" fmla="*/ 2611445 w 6339748"/>
                <a:gd name="connsiteY215" fmla="*/ 828199 h 4464334"/>
                <a:gd name="connsiteX216" fmla="*/ 2564614 w 6339748"/>
                <a:gd name="connsiteY216" fmla="*/ 821055 h 4464334"/>
                <a:gd name="connsiteX217" fmla="*/ 2492382 w 6339748"/>
                <a:gd name="connsiteY217" fmla="*/ 770256 h 4464334"/>
                <a:gd name="connsiteX218" fmla="*/ 2422533 w 6339748"/>
                <a:gd name="connsiteY218" fmla="*/ 713105 h 4464334"/>
                <a:gd name="connsiteX219" fmla="*/ 2378082 w 6339748"/>
                <a:gd name="connsiteY219" fmla="*/ 679767 h 4464334"/>
                <a:gd name="connsiteX220" fmla="*/ 2318552 w 6339748"/>
                <a:gd name="connsiteY220" fmla="*/ 675005 h 4464334"/>
                <a:gd name="connsiteX221" fmla="*/ 2267752 w 6339748"/>
                <a:gd name="connsiteY221" fmla="*/ 617062 h 4464334"/>
                <a:gd name="connsiteX222" fmla="*/ 2267751 w 6339748"/>
                <a:gd name="connsiteY222" fmla="*/ 535306 h 4464334"/>
                <a:gd name="connsiteX223" fmla="*/ 2239970 w 6339748"/>
                <a:gd name="connsiteY223" fmla="*/ 494824 h 4464334"/>
                <a:gd name="connsiteX224" fmla="*/ 2184767 w 6339748"/>
                <a:gd name="connsiteY224" fmla="*/ 490855 h 4464334"/>
                <a:gd name="connsiteX225" fmla="*/ 2118526 w 6339748"/>
                <a:gd name="connsiteY225" fmla="*/ 463868 h 4464334"/>
                <a:gd name="connsiteX226" fmla="*/ 2100271 w 6339748"/>
                <a:gd name="connsiteY226" fmla="*/ 415449 h 4464334"/>
                <a:gd name="connsiteX227" fmla="*/ 2070108 w 6339748"/>
                <a:gd name="connsiteY227" fmla="*/ 374174 h 4464334"/>
                <a:gd name="connsiteX228" fmla="*/ 2055026 w 6339748"/>
                <a:gd name="connsiteY228" fmla="*/ 271780 h 4464334"/>
                <a:gd name="connsiteX229" fmla="*/ 2053797 w 6339748"/>
                <a:gd name="connsiteY229" fmla="*/ 226537 h 4464334"/>
                <a:gd name="connsiteX230" fmla="*/ 2058202 w 6339748"/>
                <a:gd name="connsiteY230" fmla="*/ 162242 h 4464334"/>
                <a:gd name="connsiteX231" fmla="*/ 2066139 w 6339748"/>
                <a:gd name="connsiteY231" fmla="*/ 131286 h 4464334"/>
                <a:gd name="connsiteX232" fmla="*/ 2075664 w 6339748"/>
                <a:gd name="connsiteY232" fmla="*/ 77312 h 4464334"/>
                <a:gd name="connsiteX233" fmla="*/ 2055026 w 6339748"/>
                <a:gd name="connsiteY233" fmla="*/ 46355 h 4464334"/>
                <a:gd name="connsiteX234" fmla="*/ 2010577 w 6339748"/>
                <a:gd name="connsiteY234" fmla="*/ 32862 h 4464334"/>
                <a:gd name="connsiteX235" fmla="*/ 1974064 w 6339748"/>
                <a:gd name="connsiteY235" fmla="*/ 1111 h 4464334"/>
                <a:gd name="connsiteX236" fmla="*/ 1840714 w 6339748"/>
                <a:gd name="connsiteY236" fmla="*/ 7462 h 4464334"/>
                <a:gd name="connsiteX237" fmla="*/ 1497021 w 6339748"/>
                <a:gd name="connsiteY237" fmla="*/ 9843 h 4464334"/>
                <a:gd name="connsiteX238" fmla="*/ 721526 w 6339748"/>
                <a:gd name="connsiteY238" fmla="*/ 11431 h 4464334"/>
                <a:gd name="connsiteX239" fmla="*/ 501657 w 6339748"/>
                <a:gd name="connsiteY239" fmla="*/ 10637 h 4464334"/>
                <a:gd name="connsiteX240" fmla="*/ 300839 w 6339748"/>
                <a:gd name="connsiteY240" fmla="*/ 3493 h 4464334"/>
                <a:gd name="connsiteX241" fmla="*/ 97639 w 6339748"/>
                <a:gd name="connsiteY241" fmla="*/ 8256 h 4464334"/>
                <a:gd name="connsiteX242" fmla="*/ 6358 w 6339748"/>
                <a:gd name="connsiteY242" fmla="*/ 26512 h 4464334"/>
                <a:gd name="connsiteX243" fmla="*/ 6358 w 6339748"/>
                <a:gd name="connsiteY243" fmla="*/ 167005 h 4464334"/>
                <a:gd name="connsiteX244" fmla="*/ 9532 w 6339748"/>
                <a:gd name="connsiteY244"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85639 w 6332816"/>
                <a:gd name="connsiteY131" fmla="*/ 2260124 h 4464334"/>
                <a:gd name="connsiteX132" fmla="*/ 5806289 w 6332816"/>
                <a:gd name="connsiteY132" fmla="*/ 2228374 h 4464334"/>
                <a:gd name="connsiteX133" fmla="*/ 6034889 w 6332816"/>
                <a:gd name="connsiteY133" fmla="*/ 2241074 h 4464334"/>
                <a:gd name="connsiteX134" fmla="*/ 6193639 w 6332816"/>
                <a:gd name="connsiteY134" fmla="*/ 2260124 h 4464334"/>
                <a:gd name="connsiteX135" fmla="*/ 6301589 w 6332816"/>
                <a:gd name="connsiteY135" fmla="*/ 2253774 h 4464334"/>
                <a:gd name="connsiteX136" fmla="*/ 6325760 w 6332816"/>
                <a:gd name="connsiteY136" fmla="*/ 2195831 h 4464334"/>
                <a:gd name="connsiteX137" fmla="*/ 6328577 w 6332816"/>
                <a:gd name="connsiteY137" fmla="*/ 2124393 h 4464334"/>
                <a:gd name="connsiteX138" fmla="*/ 6272220 w 6332816"/>
                <a:gd name="connsiteY138" fmla="*/ 2074387 h 4464334"/>
                <a:gd name="connsiteX139" fmla="*/ 6258727 w 6332816"/>
                <a:gd name="connsiteY139" fmla="*/ 1980724 h 4464334"/>
                <a:gd name="connsiteX140" fmla="*/ 6225389 w 6332816"/>
                <a:gd name="connsiteY140" fmla="*/ 1936274 h 4464334"/>
                <a:gd name="connsiteX141" fmla="*/ 6193639 w 6332816"/>
                <a:gd name="connsiteY141" fmla="*/ 1875949 h 4464334"/>
                <a:gd name="connsiteX142" fmla="*/ 6205545 w 6332816"/>
                <a:gd name="connsiteY142" fmla="*/ 1828324 h 4464334"/>
                <a:gd name="connsiteX143" fmla="*/ 6184908 w 6332816"/>
                <a:gd name="connsiteY143" fmla="*/ 1793399 h 4464334"/>
                <a:gd name="connsiteX144" fmla="*/ 6195226 w 6332816"/>
                <a:gd name="connsiteY144" fmla="*/ 1682274 h 4464334"/>
                <a:gd name="connsiteX145" fmla="*/ 6167445 w 6332816"/>
                <a:gd name="connsiteY145" fmla="*/ 1589405 h 4464334"/>
                <a:gd name="connsiteX146" fmla="*/ 6167445 w 6332816"/>
                <a:gd name="connsiteY146" fmla="*/ 1526699 h 4464334"/>
                <a:gd name="connsiteX147" fmla="*/ 6099541 w 6332816"/>
                <a:gd name="connsiteY147" fmla="*/ 1488599 h 4464334"/>
                <a:gd name="connsiteX148" fmla="*/ 6092398 w 6332816"/>
                <a:gd name="connsiteY148" fmla="*/ 1452880 h 4464334"/>
                <a:gd name="connsiteX149" fmla="*/ 6022189 w 6332816"/>
                <a:gd name="connsiteY149" fmla="*/ 1426686 h 4464334"/>
                <a:gd name="connsiteX150" fmla="*/ 5965039 w 6332816"/>
                <a:gd name="connsiteY150" fmla="*/ 1399699 h 4464334"/>
                <a:gd name="connsiteX151" fmla="*/ 5926939 w 6332816"/>
                <a:gd name="connsiteY151" fmla="*/ 1377474 h 4464334"/>
                <a:gd name="connsiteX152" fmla="*/ 5912651 w 6332816"/>
                <a:gd name="connsiteY152" fmla="*/ 1344930 h 4464334"/>
                <a:gd name="connsiteX153" fmla="*/ 5836451 w 6332816"/>
                <a:gd name="connsiteY153" fmla="*/ 1375093 h 4464334"/>
                <a:gd name="connsiteX154" fmla="*/ 5766167 w 6332816"/>
                <a:gd name="connsiteY154" fmla="*/ 1402874 h 4464334"/>
                <a:gd name="connsiteX155" fmla="*/ 5743583 w 6332816"/>
                <a:gd name="connsiteY155" fmla="*/ 1363980 h 4464334"/>
                <a:gd name="connsiteX156" fmla="*/ 5653889 w 6332816"/>
                <a:gd name="connsiteY156" fmla="*/ 1381443 h 4464334"/>
                <a:gd name="connsiteX157" fmla="*/ 5606623 w 6332816"/>
                <a:gd name="connsiteY157" fmla="*/ 1407636 h 4464334"/>
                <a:gd name="connsiteX158" fmla="*/ 5537567 w 6332816"/>
                <a:gd name="connsiteY158" fmla="*/ 1431449 h 4464334"/>
                <a:gd name="connsiteX159" fmla="*/ 5425289 w 6332816"/>
                <a:gd name="connsiteY159" fmla="*/ 1472724 h 4464334"/>
                <a:gd name="connsiteX160" fmla="*/ 5304639 w 6332816"/>
                <a:gd name="connsiteY160" fmla="*/ 1520349 h 4464334"/>
                <a:gd name="connsiteX161" fmla="*/ 5158947 w 6332816"/>
                <a:gd name="connsiteY161" fmla="*/ 1505268 h 4464334"/>
                <a:gd name="connsiteX162" fmla="*/ 5142714 w 6332816"/>
                <a:gd name="connsiteY162" fmla="*/ 1475899 h 4464334"/>
                <a:gd name="connsiteX163" fmla="*/ 5028414 w 6332816"/>
                <a:gd name="connsiteY163" fmla="*/ 1440974 h 4464334"/>
                <a:gd name="connsiteX164" fmla="*/ 4929557 w 6332816"/>
                <a:gd name="connsiteY164" fmla="*/ 1380651 h 4464334"/>
                <a:gd name="connsiteX165" fmla="*/ 4885104 w 6332816"/>
                <a:gd name="connsiteY165" fmla="*/ 1381443 h 4464334"/>
                <a:gd name="connsiteX166" fmla="*/ 4827957 w 6332816"/>
                <a:gd name="connsiteY166" fmla="*/ 1375888 h 4464334"/>
                <a:gd name="connsiteX167" fmla="*/ 4786682 w 6332816"/>
                <a:gd name="connsiteY167" fmla="*/ 1364776 h 4464334"/>
                <a:gd name="connsiteX168" fmla="*/ 4732704 w 6332816"/>
                <a:gd name="connsiteY168" fmla="*/ 1417162 h 4464334"/>
                <a:gd name="connsiteX169" fmla="*/ 4691864 w 6332816"/>
                <a:gd name="connsiteY169" fmla="*/ 1428274 h 4464334"/>
                <a:gd name="connsiteX170" fmla="*/ 4642217 w 6332816"/>
                <a:gd name="connsiteY170" fmla="*/ 1419543 h 4464334"/>
                <a:gd name="connsiteX171" fmla="*/ 4568039 w 6332816"/>
                <a:gd name="connsiteY171" fmla="*/ 1433037 h 4464334"/>
                <a:gd name="connsiteX172" fmla="*/ 4488664 w 6332816"/>
                <a:gd name="connsiteY172" fmla="*/ 1393349 h 4464334"/>
                <a:gd name="connsiteX173" fmla="*/ 4418814 w 6332816"/>
                <a:gd name="connsiteY173" fmla="*/ 1402874 h 4464334"/>
                <a:gd name="connsiteX174" fmla="*/ 4314039 w 6332816"/>
                <a:gd name="connsiteY174" fmla="*/ 1336199 h 4464334"/>
                <a:gd name="connsiteX175" fmla="*/ 4237839 w 6332816"/>
                <a:gd name="connsiteY175" fmla="*/ 1352074 h 4464334"/>
                <a:gd name="connsiteX176" fmla="*/ 4168348 w 6332816"/>
                <a:gd name="connsiteY176" fmla="*/ 1331436 h 4464334"/>
                <a:gd name="connsiteX177" fmla="*/ 4133064 w 6332816"/>
                <a:gd name="connsiteY177" fmla="*/ 1294924 h 4464334"/>
                <a:gd name="connsiteX178" fmla="*/ 4047339 w 6332816"/>
                <a:gd name="connsiteY178" fmla="*/ 1237774 h 4464334"/>
                <a:gd name="connsiteX179" fmla="*/ 3990189 w 6332816"/>
                <a:gd name="connsiteY179" fmla="*/ 1171099 h 4464334"/>
                <a:gd name="connsiteX180" fmla="*/ 3840964 w 6332816"/>
                <a:gd name="connsiteY180" fmla="*/ 1215549 h 4464334"/>
                <a:gd name="connsiteX181" fmla="*/ 3734961 w 6332816"/>
                <a:gd name="connsiteY181" fmla="*/ 1193324 h 4464334"/>
                <a:gd name="connsiteX182" fmla="*/ 3691739 w 6332816"/>
                <a:gd name="connsiteY182" fmla="*/ 1190149 h 4464334"/>
                <a:gd name="connsiteX183" fmla="*/ 3615539 w 6332816"/>
                <a:gd name="connsiteY183" fmla="*/ 1183799 h 4464334"/>
                <a:gd name="connsiteX184" fmla="*/ 3580179 w 6332816"/>
                <a:gd name="connsiteY184" fmla="*/ 1176655 h 4464334"/>
                <a:gd name="connsiteX185" fmla="*/ 3536164 w 6332816"/>
                <a:gd name="connsiteY185" fmla="*/ 1206024 h 4464334"/>
                <a:gd name="connsiteX186" fmla="*/ 3496835 w 6332816"/>
                <a:gd name="connsiteY186" fmla="*/ 1229043 h 4464334"/>
                <a:gd name="connsiteX187" fmla="*/ 3450439 w 6332816"/>
                <a:gd name="connsiteY187" fmla="*/ 1333024 h 4464334"/>
                <a:gd name="connsiteX188" fmla="*/ 3475404 w 6332816"/>
                <a:gd name="connsiteY188" fmla="*/ 1388587 h 4464334"/>
                <a:gd name="connsiteX189" fmla="*/ 3485726 w 6332816"/>
                <a:gd name="connsiteY189" fmla="*/ 1440182 h 4464334"/>
                <a:gd name="connsiteX190" fmla="*/ 3428214 w 6332816"/>
                <a:gd name="connsiteY190" fmla="*/ 1434624 h 4464334"/>
                <a:gd name="connsiteX191" fmla="*/ 3370629 w 6332816"/>
                <a:gd name="connsiteY191" fmla="*/ 1462405 h 4464334"/>
                <a:gd name="connsiteX192" fmla="*/ 3320264 w 6332816"/>
                <a:gd name="connsiteY192" fmla="*/ 1491774 h 4464334"/>
                <a:gd name="connsiteX193" fmla="*/ 3280142 w 6332816"/>
                <a:gd name="connsiteY193" fmla="*/ 1488599 h 4464334"/>
                <a:gd name="connsiteX194" fmla="*/ 3244064 w 6332816"/>
                <a:gd name="connsiteY194" fmla="*/ 1450499 h 4464334"/>
                <a:gd name="connsiteX195" fmla="*/ 3190882 w 6332816"/>
                <a:gd name="connsiteY195" fmla="*/ 1420337 h 4464334"/>
                <a:gd name="connsiteX196" fmla="*/ 3146432 w 6332816"/>
                <a:gd name="connsiteY196" fmla="*/ 1386999 h 4464334"/>
                <a:gd name="connsiteX197" fmla="*/ 3113889 w 6332816"/>
                <a:gd name="connsiteY197" fmla="*/ 1367949 h 4464334"/>
                <a:gd name="connsiteX198" fmla="*/ 3091664 w 6332816"/>
                <a:gd name="connsiteY198" fmla="*/ 1342549 h 4464334"/>
                <a:gd name="connsiteX199" fmla="*/ 3056739 w 6332816"/>
                <a:gd name="connsiteY199" fmla="*/ 1323499 h 4464334"/>
                <a:gd name="connsiteX200" fmla="*/ 3021814 w 6332816"/>
                <a:gd name="connsiteY200" fmla="*/ 1283812 h 4464334"/>
                <a:gd name="connsiteX201" fmla="*/ 3005939 w 6332816"/>
                <a:gd name="connsiteY201" fmla="*/ 1250474 h 4464334"/>
                <a:gd name="connsiteX202" fmla="*/ 2980539 w 6332816"/>
                <a:gd name="connsiteY202" fmla="*/ 1199674 h 4464334"/>
                <a:gd name="connsiteX203" fmla="*/ 2969426 w 6332816"/>
                <a:gd name="connsiteY203" fmla="*/ 1163955 h 4464334"/>
                <a:gd name="connsiteX204" fmla="*/ 2974189 w 6332816"/>
                <a:gd name="connsiteY204" fmla="*/ 1142524 h 4464334"/>
                <a:gd name="connsiteX205" fmla="*/ 2948789 w 6332816"/>
                <a:gd name="connsiteY205" fmla="*/ 1123474 h 4464334"/>
                <a:gd name="connsiteX206" fmla="*/ 2917832 w 6332816"/>
                <a:gd name="connsiteY206" fmla="*/ 1098074 h 4464334"/>
                <a:gd name="connsiteX207" fmla="*/ 2878939 w 6332816"/>
                <a:gd name="connsiteY207" fmla="*/ 1078231 h 4464334"/>
                <a:gd name="connsiteX208" fmla="*/ 2824964 w 6332816"/>
                <a:gd name="connsiteY208" fmla="*/ 1031399 h 4464334"/>
                <a:gd name="connsiteX209" fmla="*/ 2786864 w 6332816"/>
                <a:gd name="connsiteY209" fmla="*/ 1015524 h 4464334"/>
                <a:gd name="connsiteX210" fmla="*/ 2748764 w 6332816"/>
                <a:gd name="connsiteY210" fmla="*/ 980599 h 4464334"/>
                <a:gd name="connsiteX211" fmla="*/ 2733683 w 6332816"/>
                <a:gd name="connsiteY211" fmla="*/ 944881 h 4464334"/>
                <a:gd name="connsiteX212" fmla="*/ 2710664 w 6332816"/>
                <a:gd name="connsiteY212" fmla="*/ 916305 h 4464334"/>
                <a:gd name="connsiteX213" fmla="*/ 2679708 w 6332816"/>
                <a:gd name="connsiteY213" fmla="*/ 878206 h 4464334"/>
                <a:gd name="connsiteX214" fmla="*/ 2646370 w 6332816"/>
                <a:gd name="connsiteY214" fmla="*/ 870268 h 4464334"/>
                <a:gd name="connsiteX215" fmla="*/ 2611445 w 6332816"/>
                <a:gd name="connsiteY215" fmla="*/ 828199 h 4464334"/>
                <a:gd name="connsiteX216" fmla="*/ 2564614 w 6332816"/>
                <a:gd name="connsiteY216" fmla="*/ 821055 h 4464334"/>
                <a:gd name="connsiteX217" fmla="*/ 2492382 w 6332816"/>
                <a:gd name="connsiteY217" fmla="*/ 770256 h 4464334"/>
                <a:gd name="connsiteX218" fmla="*/ 2422533 w 6332816"/>
                <a:gd name="connsiteY218" fmla="*/ 713105 h 4464334"/>
                <a:gd name="connsiteX219" fmla="*/ 2378082 w 6332816"/>
                <a:gd name="connsiteY219" fmla="*/ 679767 h 4464334"/>
                <a:gd name="connsiteX220" fmla="*/ 2318552 w 6332816"/>
                <a:gd name="connsiteY220" fmla="*/ 675005 h 4464334"/>
                <a:gd name="connsiteX221" fmla="*/ 2267752 w 6332816"/>
                <a:gd name="connsiteY221" fmla="*/ 617062 h 4464334"/>
                <a:gd name="connsiteX222" fmla="*/ 2267751 w 6332816"/>
                <a:gd name="connsiteY222" fmla="*/ 535306 h 4464334"/>
                <a:gd name="connsiteX223" fmla="*/ 2239970 w 6332816"/>
                <a:gd name="connsiteY223" fmla="*/ 494824 h 4464334"/>
                <a:gd name="connsiteX224" fmla="*/ 2184767 w 6332816"/>
                <a:gd name="connsiteY224" fmla="*/ 490855 h 4464334"/>
                <a:gd name="connsiteX225" fmla="*/ 2118526 w 6332816"/>
                <a:gd name="connsiteY225" fmla="*/ 463868 h 4464334"/>
                <a:gd name="connsiteX226" fmla="*/ 2100271 w 6332816"/>
                <a:gd name="connsiteY226" fmla="*/ 415449 h 4464334"/>
                <a:gd name="connsiteX227" fmla="*/ 2070108 w 6332816"/>
                <a:gd name="connsiteY227" fmla="*/ 374174 h 4464334"/>
                <a:gd name="connsiteX228" fmla="*/ 2055026 w 6332816"/>
                <a:gd name="connsiteY228" fmla="*/ 271780 h 4464334"/>
                <a:gd name="connsiteX229" fmla="*/ 2053797 w 6332816"/>
                <a:gd name="connsiteY229" fmla="*/ 226537 h 4464334"/>
                <a:gd name="connsiteX230" fmla="*/ 2058202 w 6332816"/>
                <a:gd name="connsiteY230" fmla="*/ 162242 h 4464334"/>
                <a:gd name="connsiteX231" fmla="*/ 2066139 w 6332816"/>
                <a:gd name="connsiteY231" fmla="*/ 131286 h 4464334"/>
                <a:gd name="connsiteX232" fmla="*/ 2075664 w 6332816"/>
                <a:gd name="connsiteY232" fmla="*/ 77312 h 4464334"/>
                <a:gd name="connsiteX233" fmla="*/ 2055026 w 6332816"/>
                <a:gd name="connsiteY233" fmla="*/ 46355 h 4464334"/>
                <a:gd name="connsiteX234" fmla="*/ 2010577 w 6332816"/>
                <a:gd name="connsiteY234" fmla="*/ 32862 h 4464334"/>
                <a:gd name="connsiteX235" fmla="*/ 1974064 w 6332816"/>
                <a:gd name="connsiteY235" fmla="*/ 1111 h 4464334"/>
                <a:gd name="connsiteX236" fmla="*/ 1840714 w 6332816"/>
                <a:gd name="connsiteY236" fmla="*/ 7462 h 4464334"/>
                <a:gd name="connsiteX237" fmla="*/ 1497021 w 6332816"/>
                <a:gd name="connsiteY237" fmla="*/ 9843 h 4464334"/>
                <a:gd name="connsiteX238" fmla="*/ 721526 w 6332816"/>
                <a:gd name="connsiteY238" fmla="*/ 11431 h 4464334"/>
                <a:gd name="connsiteX239" fmla="*/ 501657 w 6332816"/>
                <a:gd name="connsiteY239" fmla="*/ 10637 h 4464334"/>
                <a:gd name="connsiteX240" fmla="*/ 300839 w 6332816"/>
                <a:gd name="connsiteY240" fmla="*/ 3493 h 4464334"/>
                <a:gd name="connsiteX241" fmla="*/ 97639 w 6332816"/>
                <a:gd name="connsiteY241" fmla="*/ 8256 h 4464334"/>
                <a:gd name="connsiteX242" fmla="*/ 6358 w 6332816"/>
                <a:gd name="connsiteY242" fmla="*/ 26512 h 4464334"/>
                <a:gd name="connsiteX243" fmla="*/ 6358 w 6332816"/>
                <a:gd name="connsiteY243" fmla="*/ 167005 h 4464334"/>
                <a:gd name="connsiteX244" fmla="*/ 9532 w 6332816"/>
                <a:gd name="connsiteY244"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85639 w 6332816"/>
                <a:gd name="connsiteY131" fmla="*/ 2260124 h 4464334"/>
                <a:gd name="connsiteX132" fmla="*/ 5806289 w 6332816"/>
                <a:gd name="connsiteY132" fmla="*/ 2228374 h 4464334"/>
                <a:gd name="connsiteX133" fmla="*/ 6034889 w 6332816"/>
                <a:gd name="connsiteY133" fmla="*/ 2241074 h 4464334"/>
                <a:gd name="connsiteX134" fmla="*/ 6193639 w 6332816"/>
                <a:gd name="connsiteY134" fmla="*/ 2260124 h 4464334"/>
                <a:gd name="connsiteX135" fmla="*/ 6265871 w 6332816"/>
                <a:gd name="connsiteY135" fmla="*/ 2287111 h 4464334"/>
                <a:gd name="connsiteX136" fmla="*/ 6325760 w 6332816"/>
                <a:gd name="connsiteY136" fmla="*/ 2195831 h 4464334"/>
                <a:gd name="connsiteX137" fmla="*/ 6328577 w 6332816"/>
                <a:gd name="connsiteY137" fmla="*/ 2124393 h 4464334"/>
                <a:gd name="connsiteX138" fmla="*/ 6272220 w 6332816"/>
                <a:gd name="connsiteY138" fmla="*/ 2074387 h 4464334"/>
                <a:gd name="connsiteX139" fmla="*/ 6258727 w 6332816"/>
                <a:gd name="connsiteY139" fmla="*/ 1980724 h 4464334"/>
                <a:gd name="connsiteX140" fmla="*/ 6225389 w 6332816"/>
                <a:gd name="connsiteY140" fmla="*/ 1936274 h 4464334"/>
                <a:gd name="connsiteX141" fmla="*/ 6193639 w 6332816"/>
                <a:gd name="connsiteY141" fmla="*/ 1875949 h 4464334"/>
                <a:gd name="connsiteX142" fmla="*/ 6205545 w 6332816"/>
                <a:gd name="connsiteY142" fmla="*/ 1828324 h 4464334"/>
                <a:gd name="connsiteX143" fmla="*/ 6184908 w 6332816"/>
                <a:gd name="connsiteY143" fmla="*/ 1793399 h 4464334"/>
                <a:gd name="connsiteX144" fmla="*/ 6195226 w 6332816"/>
                <a:gd name="connsiteY144" fmla="*/ 1682274 h 4464334"/>
                <a:gd name="connsiteX145" fmla="*/ 6167445 w 6332816"/>
                <a:gd name="connsiteY145" fmla="*/ 1589405 h 4464334"/>
                <a:gd name="connsiteX146" fmla="*/ 6167445 w 6332816"/>
                <a:gd name="connsiteY146" fmla="*/ 1526699 h 4464334"/>
                <a:gd name="connsiteX147" fmla="*/ 6099541 w 6332816"/>
                <a:gd name="connsiteY147" fmla="*/ 1488599 h 4464334"/>
                <a:gd name="connsiteX148" fmla="*/ 6092398 w 6332816"/>
                <a:gd name="connsiteY148" fmla="*/ 1452880 h 4464334"/>
                <a:gd name="connsiteX149" fmla="*/ 6022189 w 6332816"/>
                <a:gd name="connsiteY149" fmla="*/ 1426686 h 4464334"/>
                <a:gd name="connsiteX150" fmla="*/ 5965039 w 6332816"/>
                <a:gd name="connsiteY150" fmla="*/ 1399699 h 4464334"/>
                <a:gd name="connsiteX151" fmla="*/ 5926939 w 6332816"/>
                <a:gd name="connsiteY151" fmla="*/ 1377474 h 4464334"/>
                <a:gd name="connsiteX152" fmla="*/ 5912651 w 6332816"/>
                <a:gd name="connsiteY152" fmla="*/ 1344930 h 4464334"/>
                <a:gd name="connsiteX153" fmla="*/ 5836451 w 6332816"/>
                <a:gd name="connsiteY153" fmla="*/ 1375093 h 4464334"/>
                <a:gd name="connsiteX154" fmla="*/ 5766167 w 6332816"/>
                <a:gd name="connsiteY154" fmla="*/ 1402874 h 4464334"/>
                <a:gd name="connsiteX155" fmla="*/ 5743583 w 6332816"/>
                <a:gd name="connsiteY155" fmla="*/ 1363980 h 4464334"/>
                <a:gd name="connsiteX156" fmla="*/ 5653889 w 6332816"/>
                <a:gd name="connsiteY156" fmla="*/ 1381443 h 4464334"/>
                <a:gd name="connsiteX157" fmla="*/ 5606623 w 6332816"/>
                <a:gd name="connsiteY157" fmla="*/ 1407636 h 4464334"/>
                <a:gd name="connsiteX158" fmla="*/ 5537567 w 6332816"/>
                <a:gd name="connsiteY158" fmla="*/ 1431449 h 4464334"/>
                <a:gd name="connsiteX159" fmla="*/ 5425289 w 6332816"/>
                <a:gd name="connsiteY159" fmla="*/ 1472724 h 4464334"/>
                <a:gd name="connsiteX160" fmla="*/ 5304639 w 6332816"/>
                <a:gd name="connsiteY160" fmla="*/ 1520349 h 4464334"/>
                <a:gd name="connsiteX161" fmla="*/ 5158947 w 6332816"/>
                <a:gd name="connsiteY161" fmla="*/ 1505268 h 4464334"/>
                <a:gd name="connsiteX162" fmla="*/ 5142714 w 6332816"/>
                <a:gd name="connsiteY162" fmla="*/ 1475899 h 4464334"/>
                <a:gd name="connsiteX163" fmla="*/ 5028414 w 6332816"/>
                <a:gd name="connsiteY163" fmla="*/ 1440974 h 4464334"/>
                <a:gd name="connsiteX164" fmla="*/ 4929557 w 6332816"/>
                <a:gd name="connsiteY164" fmla="*/ 1380651 h 4464334"/>
                <a:gd name="connsiteX165" fmla="*/ 4885104 w 6332816"/>
                <a:gd name="connsiteY165" fmla="*/ 1381443 h 4464334"/>
                <a:gd name="connsiteX166" fmla="*/ 4827957 w 6332816"/>
                <a:gd name="connsiteY166" fmla="*/ 1375888 h 4464334"/>
                <a:gd name="connsiteX167" fmla="*/ 4786682 w 6332816"/>
                <a:gd name="connsiteY167" fmla="*/ 1364776 h 4464334"/>
                <a:gd name="connsiteX168" fmla="*/ 4732704 w 6332816"/>
                <a:gd name="connsiteY168" fmla="*/ 1417162 h 4464334"/>
                <a:gd name="connsiteX169" fmla="*/ 4691864 w 6332816"/>
                <a:gd name="connsiteY169" fmla="*/ 1428274 h 4464334"/>
                <a:gd name="connsiteX170" fmla="*/ 4642217 w 6332816"/>
                <a:gd name="connsiteY170" fmla="*/ 1419543 h 4464334"/>
                <a:gd name="connsiteX171" fmla="*/ 4568039 w 6332816"/>
                <a:gd name="connsiteY171" fmla="*/ 1433037 h 4464334"/>
                <a:gd name="connsiteX172" fmla="*/ 4488664 w 6332816"/>
                <a:gd name="connsiteY172" fmla="*/ 1393349 h 4464334"/>
                <a:gd name="connsiteX173" fmla="*/ 4418814 w 6332816"/>
                <a:gd name="connsiteY173" fmla="*/ 1402874 h 4464334"/>
                <a:gd name="connsiteX174" fmla="*/ 4314039 w 6332816"/>
                <a:gd name="connsiteY174" fmla="*/ 1336199 h 4464334"/>
                <a:gd name="connsiteX175" fmla="*/ 4237839 w 6332816"/>
                <a:gd name="connsiteY175" fmla="*/ 1352074 h 4464334"/>
                <a:gd name="connsiteX176" fmla="*/ 4168348 w 6332816"/>
                <a:gd name="connsiteY176" fmla="*/ 1331436 h 4464334"/>
                <a:gd name="connsiteX177" fmla="*/ 4133064 w 6332816"/>
                <a:gd name="connsiteY177" fmla="*/ 1294924 h 4464334"/>
                <a:gd name="connsiteX178" fmla="*/ 4047339 w 6332816"/>
                <a:gd name="connsiteY178" fmla="*/ 1237774 h 4464334"/>
                <a:gd name="connsiteX179" fmla="*/ 3990189 w 6332816"/>
                <a:gd name="connsiteY179" fmla="*/ 1171099 h 4464334"/>
                <a:gd name="connsiteX180" fmla="*/ 3840964 w 6332816"/>
                <a:gd name="connsiteY180" fmla="*/ 1215549 h 4464334"/>
                <a:gd name="connsiteX181" fmla="*/ 3734961 w 6332816"/>
                <a:gd name="connsiteY181" fmla="*/ 1193324 h 4464334"/>
                <a:gd name="connsiteX182" fmla="*/ 3691739 w 6332816"/>
                <a:gd name="connsiteY182" fmla="*/ 1190149 h 4464334"/>
                <a:gd name="connsiteX183" fmla="*/ 3615539 w 6332816"/>
                <a:gd name="connsiteY183" fmla="*/ 1183799 h 4464334"/>
                <a:gd name="connsiteX184" fmla="*/ 3580179 w 6332816"/>
                <a:gd name="connsiteY184" fmla="*/ 1176655 h 4464334"/>
                <a:gd name="connsiteX185" fmla="*/ 3536164 w 6332816"/>
                <a:gd name="connsiteY185" fmla="*/ 1206024 h 4464334"/>
                <a:gd name="connsiteX186" fmla="*/ 3496835 w 6332816"/>
                <a:gd name="connsiteY186" fmla="*/ 1229043 h 4464334"/>
                <a:gd name="connsiteX187" fmla="*/ 3450439 w 6332816"/>
                <a:gd name="connsiteY187" fmla="*/ 1333024 h 4464334"/>
                <a:gd name="connsiteX188" fmla="*/ 3475404 w 6332816"/>
                <a:gd name="connsiteY188" fmla="*/ 1388587 h 4464334"/>
                <a:gd name="connsiteX189" fmla="*/ 3485726 w 6332816"/>
                <a:gd name="connsiteY189" fmla="*/ 1440182 h 4464334"/>
                <a:gd name="connsiteX190" fmla="*/ 3428214 w 6332816"/>
                <a:gd name="connsiteY190" fmla="*/ 1434624 h 4464334"/>
                <a:gd name="connsiteX191" fmla="*/ 3370629 w 6332816"/>
                <a:gd name="connsiteY191" fmla="*/ 1462405 h 4464334"/>
                <a:gd name="connsiteX192" fmla="*/ 3320264 w 6332816"/>
                <a:gd name="connsiteY192" fmla="*/ 1491774 h 4464334"/>
                <a:gd name="connsiteX193" fmla="*/ 3280142 w 6332816"/>
                <a:gd name="connsiteY193" fmla="*/ 1488599 h 4464334"/>
                <a:gd name="connsiteX194" fmla="*/ 3244064 w 6332816"/>
                <a:gd name="connsiteY194" fmla="*/ 1450499 h 4464334"/>
                <a:gd name="connsiteX195" fmla="*/ 3190882 w 6332816"/>
                <a:gd name="connsiteY195" fmla="*/ 1420337 h 4464334"/>
                <a:gd name="connsiteX196" fmla="*/ 3146432 w 6332816"/>
                <a:gd name="connsiteY196" fmla="*/ 1386999 h 4464334"/>
                <a:gd name="connsiteX197" fmla="*/ 3113889 w 6332816"/>
                <a:gd name="connsiteY197" fmla="*/ 1367949 h 4464334"/>
                <a:gd name="connsiteX198" fmla="*/ 3091664 w 6332816"/>
                <a:gd name="connsiteY198" fmla="*/ 1342549 h 4464334"/>
                <a:gd name="connsiteX199" fmla="*/ 3056739 w 6332816"/>
                <a:gd name="connsiteY199" fmla="*/ 1323499 h 4464334"/>
                <a:gd name="connsiteX200" fmla="*/ 3021814 w 6332816"/>
                <a:gd name="connsiteY200" fmla="*/ 1283812 h 4464334"/>
                <a:gd name="connsiteX201" fmla="*/ 3005939 w 6332816"/>
                <a:gd name="connsiteY201" fmla="*/ 1250474 h 4464334"/>
                <a:gd name="connsiteX202" fmla="*/ 2980539 w 6332816"/>
                <a:gd name="connsiteY202" fmla="*/ 1199674 h 4464334"/>
                <a:gd name="connsiteX203" fmla="*/ 2969426 w 6332816"/>
                <a:gd name="connsiteY203" fmla="*/ 1163955 h 4464334"/>
                <a:gd name="connsiteX204" fmla="*/ 2974189 w 6332816"/>
                <a:gd name="connsiteY204" fmla="*/ 1142524 h 4464334"/>
                <a:gd name="connsiteX205" fmla="*/ 2948789 w 6332816"/>
                <a:gd name="connsiteY205" fmla="*/ 1123474 h 4464334"/>
                <a:gd name="connsiteX206" fmla="*/ 2917832 w 6332816"/>
                <a:gd name="connsiteY206" fmla="*/ 1098074 h 4464334"/>
                <a:gd name="connsiteX207" fmla="*/ 2878939 w 6332816"/>
                <a:gd name="connsiteY207" fmla="*/ 1078231 h 4464334"/>
                <a:gd name="connsiteX208" fmla="*/ 2824964 w 6332816"/>
                <a:gd name="connsiteY208" fmla="*/ 1031399 h 4464334"/>
                <a:gd name="connsiteX209" fmla="*/ 2786864 w 6332816"/>
                <a:gd name="connsiteY209" fmla="*/ 1015524 h 4464334"/>
                <a:gd name="connsiteX210" fmla="*/ 2748764 w 6332816"/>
                <a:gd name="connsiteY210" fmla="*/ 980599 h 4464334"/>
                <a:gd name="connsiteX211" fmla="*/ 2733683 w 6332816"/>
                <a:gd name="connsiteY211" fmla="*/ 944881 h 4464334"/>
                <a:gd name="connsiteX212" fmla="*/ 2710664 w 6332816"/>
                <a:gd name="connsiteY212" fmla="*/ 916305 h 4464334"/>
                <a:gd name="connsiteX213" fmla="*/ 2679708 w 6332816"/>
                <a:gd name="connsiteY213" fmla="*/ 878206 h 4464334"/>
                <a:gd name="connsiteX214" fmla="*/ 2646370 w 6332816"/>
                <a:gd name="connsiteY214" fmla="*/ 870268 h 4464334"/>
                <a:gd name="connsiteX215" fmla="*/ 2611445 w 6332816"/>
                <a:gd name="connsiteY215" fmla="*/ 828199 h 4464334"/>
                <a:gd name="connsiteX216" fmla="*/ 2564614 w 6332816"/>
                <a:gd name="connsiteY216" fmla="*/ 821055 h 4464334"/>
                <a:gd name="connsiteX217" fmla="*/ 2492382 w 6332816"/>
                <a:gd name="connsiteY217" fmla="*/ 770256 h 4464334"/>
                <a:gd name="connsiteX218" fmla="*/ 2422533 w 6332816"/>
                <a:gd name="connsiteY218" fmla="*/ 713105 h 4464334"/>
                <a:gd name="connsiteX219" fmla="*/ 2378082 w 6332816"/>
                <a:gd name="connsiteY219" fmla="*/ 679767 h 4464334"/>
                <a:gd name="connsiteX220" fmla="*/ 2318552 w 6332816"/>
                <a:gd name="connsiteY220" fmla="*/ 675005 h 4464334"/>
                <a:gd name="connsiteX221" fmla="*/ 2267752 w 6332816"/>
                <a:gd name="connsiteY221" fmla="*/ 617062 h 4464334"/>
                <a:gd name="connsiteX222" fmla="*/ 2267751 w 6332816"/>
                <a:gd name="connsiteY222" fmla="*/ 535306 h 4464334"/>
                <a:gd name="connsiteX223" fmla="*/ 2239970 w 6332816"/>
                <a:gd name="connsiteY223" fmla="*/ 494824 h 4464334"/>
                <a:gd name="connsiteX224" fmla="*/ 2184767 w 6332816"/>
                <a:gd name="connsiteY224" fmla="*/ 490855 h 4464334"/>
                <a:gd name="connsiteX225" fmla="*/ 2118526 w 6332816"/>
                <a:gd name="connsiteY225" fmla="*/ 463868 h 4464334"/>
                <a:gd name="connsiteX226" fmla="*/ 2100271 w 6332816"/>
                <a:gd name="connsiteY226" fmla="*/ 415449 h 4464334"/>
                <a:gd name="connsiteX227" fmla="*/ 2070108 w 6332816"/>
                <a:gd name="connsiteY227" fmla="*/ 374174 h 4464334"/>
                <a:gd name="connsiteX228" fmla="*/ 2055026 w 6332816"/>
                <a:gd name="connsiteY228" fmla="*/ 271780 h 4464334"/>
                <a:gd name="connsiteX229" fmla="*/ 2053797 w 6332816"/>
                <a:gd name="connsiteY229" fmla="*/ 226537 h 4464334"/>
                <a:gd name="connsiteX230" fmla="*/ 2058202 w 6332816"/>
                <a:gd name="connsiteY230" fmla="*/ 162242 h 4464334"/>
                <a:gd name="connsiteX231" fmla="*/ 2066139 w 6332816"/>
                <a:gd name="connsiteY231" fmla="*/ 131286 h 4464334"/>
                <a:gd name="connsiteX232" fmla="*/ 2075664 w 6332816"/>
                <a:gd name="connsiteY232" fmla="*/ 77312 h 4464334"/>
                <a:gd name="connsiteX233" fmla="*/ 2055026 w 6332816"/>
                <a:gd name="connsiteY233" fmla="*/ 46355 h 4464334"/>
                <a:gd name="connsiteX234" fmla="*/ 2010577 w 6332816"/>
                <a:gd name="connsiteY234" fmla="*/ 32862 h 4464334"/>
                <a:gd name="connsiteX235" fmla="*/ 1974064 w 6332816"/>
                <a:gd name="connsiteY235" fmla="*/ 1111 h 4464334"/>
                <a:gd name="connsiteX236" fmla="*/ 1840714 w 6332816"/>
                <a:gd name="connsiteY236" fmla="*/ 7462 h 4464334"/>
                <a:gd name="connsiteX237" fmla="*/ 1497021 w 6332816"/>
                <a:gd name="connsiteY237" fmla="*/ 9843 h 4464334"/>
                <a:gd name="connsiteX238" fmla="*/ 721526 w 6332816"/>
                <a:gd name="connsiteY238" fmla="*/ 11431 h 4464334"/>
                <a:gd name="connsiteX239" fmla="*/ 501657 w 6332816"/>
                <a:gd name="connsiteY239" fmla="*/ 10637 h 4464334"/>
                <a:gd name="connsiteX240" fmla="*/ 300839 w 6332816"/>
                <a:gd name="connsiteY240" fmla="*/ 3493 h 4464334"/>
                <a:gd name="connsiteX241" fmla="*/ 97639 w 6332816"/>
                <a:gd name="connsiteY241" fmla="*/ 8256 h 4464334"/>
                <a:gd name="connsiteX242" fmla="*/ 6358 w 6332816"/>
                <a:gd name="connsiteY242" fmla="*/ 26512 h 4464334"/>
                <a:gd name="connsiteX243" fmla="*/ 6358 w 6332816"/>
                <a:gd name="connsiteY243" fmla="*/ 167005 h 4464334"/>
                <a:gd name="connsiteX244" fmla="*/ 9532 w 6332816"/>
                <a:gd name="connsiteY244"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85639 w 6332816"/>
                <a:gd name="connsiteY131" fmla="*/ 2260124 h 4464334"/>
                <a:gd name="connsiteX132" fmla="*/ 5806289 w 6332816"/>
                <a:gd name="connsiteY132" fmla="*/ 2228374 h 4464334"/>
                <a:gd name="connsiteX133" fmla="*/ 6034889 w 6332816"/>
                <a:gd name="connsiteY133" fmla="*/ 2241074 h 4464334"/>
                <a:gd name="connsiteX134" fmla="*/ 6198402 w 6332816"/>
                <a:gd name="connsiteY134" fmla="*/ 2281555 h 4464334"/>
                <a:gd name="connsiteX135" fmla="*/ 6265871 w 6332816"/>
                <a:gd name="connsiteY135" fmla="*/ 2287111 h 4464334"/>
                <a:gd name="connsiteX136" fmla="*/ 6325760 w 6332816"/>
                <a:gd name="connsiteY136" fmla="*/ 2195831 h 4464334"/>
                <a:gd name="connsiteX137" fmla="*/ 6328577 w 6332816"/>
                <a:gd name="connsiteY137" fmla="*/ 2124393 h 4464334"/>
                <a:gd name="connsiteX138" fmla="*/ 6272220 w 6332816"/>
                <a:gd name="connsiteY138" fmla="*/ 2074387 h 4464334"/>
                <a:gd name="connsiteX139" fmla="*/ 6258727 w 6332816"/>
                <a:gd name="connsiteY139" fmla="*/ 1980724 h 4464334"/>
                <a:gd name="connsiteX140" fmla="*/ 6225389 w 6332816"/>
                <a:gd name="connsiteY140" fmla="*/ 1936274 h 4464334"/>
                <a:gd name="connsiteX141" fmla="*/ 6193639 w 6332816"/>
                <a:gd name="connsiteY141" fmla="*/ 1875949 h 4464334"/>
                <a:gd name="connsiteX142" fmla="*/ 6205545 w 6332816"/>
                <a:gd name="connsiteY142" fmla="*/ 1828324 h 4464334"/>
                <a:gd name="connsiteX143" fmla="*/ 6184908 w 6332816"/>
                <a:gd name="connsiteY143" fmla="*/ 1793399 h 4464334"/>
                <a:gd name="connsiteX144" fmla="*/ 6195226 w 6332816"/>
                <a:gd name="connsiteY144" fmla="*/ 1682274 h 4464334"/>
                <a:gd name="connsiteX145" fmla="*/ 6167445 w 6332816"/>
                <a:gd name="connsiteY145" fmla="*/ 1589405 h 4464334"/>
                <a:gd name="connsiteX146" fmla="*/ 6167445 w 6332816"/>
                <a:gd name="connsiteY146" fmla="*/ 1526699 h 4464334"/>
                <a:gd name="connsiteX147" fmla="*/ 6099541 w 6332816"/>
                <a:gd name="connsiteY147" fmla="*/ 1488599 h 4464334"/>
                <a:gd name="connsiteX148" fmla="*/ 6092398 w 6332816"/>
                <a:gd name="connsiteY148" fmla="*/ 1452880 h 4464334"/>
                <a:gd name="connsiteX149" fmla="*/ 6022189 w 6332816"/>
                <a:gd name="connsiteY149" fmla="*/ 1426686 h 4464334"/>
                <a:gd name="connsiteX150" fmla="*/ 5965039 w 6332816"/>
                <a:gd name="connsiteY150" fmla="*/ 1399699 h 4464334"/>
                <a:gd name="connsiteX151" fmla="*/ 5926939 w 6332816"/>
                <a:gd name="connsiteY151" fmla="*/ 1377474 h 4464334"/>
                <a:gd name="connsiteX152" fmla="*/ 5912651 w 6332816"/>
                <a:gd name="connsiteY152" fmla="*/ 1344930 h 4464334"/>
                <a:gd name="connsiteX153" fmla="*/ 5836451 w 6332816"/>
                <a:gd name="connsiteY153" fmla="*/ 1375093 h 4464334"/>
                <a:gd name="connsiteX154" fmla="*/ 5766167 w 6332816"/>
                <a:gd name="connsiteY154" fmla="*/ 1402874 h 4464334"/>
                <a:gd name="connsiteX155" fmla="*/ 5743583 w 6332816"/>
                <a:gd name="connsiteY155" fmla="*/ 1363980 h 4464334"/>
                <a:gd name="connsiteX156" fmla="*/ 5653889 w 6332816"/>
                <a:gd name="connsiteY156" fmla="*/ 1381443 h 4464334"/>
                <a:gd name="connsiteX157" fmla="*/ 5606623 w 6332816"/>
                <a:gd name="connsiteY157" fmla="*/ 1407636 h 4464334"/>
                <a:gd name="connsiteX158" fmla="*/ 5537567 w 6332816"/>
                <a:gd name="connsiteY158" fmla="*/ 1431449 h 4464334"/>
                <a:gd name="connsiteX159" fmla="*/ 5425289 w 6332816"/>
                <a:gd name="connsiteY159" fmla="*/ 1472724 h 4464334"/>
                <a:gd name="connsiteX160" fmla="*/ 5304639 w 6332816"/>
                <a:gd name="connsiteY160" fmla="*/ 1520349 h 4464334"/>
                <a:gd name="connsiteX161" fmla="*/ 5158947 w 6332816"/>
                <a:gd name="connsiteY161" fmla="*/ 1505268 h 4464334"/>
                <a:gd name="connsiteX162" fmla="*/ 5142714 w 6332816"/>
                <a:gd name="connsiteY162" fmla="*/ 1475899 h 4464334"/>
                <a:gd name="connsiteX163" fmla="*/ 5028414 w 6332816"/>
                <a:gd name="connsiteY163" fmla="*/ 1440974 h 4464334"/>
                <a:gd name="connsiteX164" fmla="*/ 4929557 w 6332816"/>
                <a:gd name="connsiteY164" fmla="*/ 1380651 h 4464334"/>
                <a:gd name="connsiteX165" fmla="*/ 4885104 w 6332816"/>
                <a:gd name="connsiteY165" fmla="*/ 1381443 h 4464334"/>
                <a:gd name="connsiteX166" fmla="*/ 4827957 w 6332816"/>
                <a:gd name="connsiteY166" fmla="*/ 1375888 h 4464334"/>
                <a:gd name="connsiteX167" fmla="*/ 4786682 w 6332816"/>
                <a:gd name="connsiteY167" fmla="*/ 1364776 h 4464334"/>
                <a:gd name="connsiteX168" fmla="*/ 4732704 w 6332816"/>
                <a:gd name="connsiteY168" fmla="*/ 1417162 h 4464334"/>
                <a:gd name="connsiteX169" fmla="*/ 4691864 w 6332816"/>
                <a:gd name="connsiteY169" fmla="*/ 1428274 h 4464334"/>
                <a:gd name="connsiteX170" fmla="*/ 4642217 w 6332816"/>
                <a:gd name="connsiteY170" fmla="*/ 1419543 h 4464334"/>
                <a:gd name="connsiteX171" fmla="*/ 4568039 w 6332816"/>
                <a:gd name="connsiteY171" fmla="*/ 1433037 h 4464334"/>
                <a:gd name="connsiteX172" fmla="*/ 4488664 w 6332816"/>
                <a:gd name="connsiteY172" fmla="*/ 1393349 h 4464334"/>
                <a:gd name="connsiteX173" fmla="*/ 4418814 w 6332816"/>
                <a:gd name="connsiteY173" fmla="*/ 1402874 h 4464334"/>
                <a:gd name="connsiteX174" fmla="*/ 4314039 w 6332816"/>
                <a:gd name="connsiteY174" fmla="*/ 1336199 h 4464334"/>
                <a:gd name="connsiteX175" fmla="*/ 4237839 w 6332816"/>
                <a:gd name="connsiteY175" fmla="*/ 1352074 h 4464334"/>
                <a:gd name="connsiteX176" fmla="*/ 4168348 w 6332816"/>
                <a:gd name="connsiteY176" fmla="*/ 1331436 h 4464334"/>
                <a:gd name="connsiteX177" fmla="*/ 4133064 w 6332816"/>
                <a:gd name="connsiteY177" fmla="*/ 1294924 h 4464334"/>
                <a:gd name="connsiteX178" fmla="*/ 4047339 w 6332816"/>
                <a:gd name="connsiteY178" fmla="*/ 1237774 h 4464334"/>
                <a:gd name="connsiteX179" fmla="*/ 3990189 w 6332816"/>
                <a:gd name="connsiteY179" fmla="*/ 1171099 h 4464334"/>
                <a:gd name="connsiteX180" fmla="*/ 3840964 w 6332816"/>
                <a:gd name="connsiteY180" fmla="*/ 1215549 h 4464334"/>
                <a:gd name="connsiteX181" fmla="*/ 3734961 w 6332816"/>
                <a:gd name="connsiteY181" fmla="*/ 1193324 h 4464334"/>
                <a:gd name="connsiteX182" fmla="*/ 3691739 w 6332816"/>
                <a:gd name="connsiteY182" fmla="*/ 1190149 h 4464334"/>
                <a:gd name="connsiteX183" fmla="*/ 3615539 w 6332816"/>
                <a:gd name="connsiteY183" fmla="*/ 1183799 h 4464334"/>
                <a:gd name="connsiteX184" fmla="*/ 3580179 w 6332816"/>
                <a:gd name="connsiteY184" fmla="*/ 1176655 h 4464334"/>
                <a:gd name="connsiteX185" fmla="*/ 3536164 w 6332816"/>
                <a:gd name="connsiteY185" fmla="*/ 1206024 h 4464334"/>
                <a:gd name="connsiteX186" fmla="*/ 3496835 w 6332816"/>
                <a:gd name="connsiteY186" fmla="*/ 1229043 h 4464334"/>
                <a:gd name="connsiteX187" fmla="*/ 3450439 w 6332816"/>
                <a:gd name="connsiteY187" fmla="*/ 1333024 h 4464334"/>
                <a:gd name="connsiteX188" fmla="*/ 3475404 w 6332816"/>
                <a:gd name="connsiteY188" fmla="*/ 1388587 h 4464334"/>
                <a:gd name="connsiteX189" fmla="*/ 3485726 w 6332816"/>
                <a:gd name="connsiteY189" fmla="*/ 1440182 h 4464334"/>
                <a:gd name="connsiteX190" fmla="*/ 3428214 w 6332816"/>
                <a:gd name="connsiteY190" fmla="*/ 1434624 h 4464334"/>
                <a:gd name="connsiteX191" fmla="*/ 3370629 w 6332816"/>
                <a:gd name="connsiteY191" fmla="*/ 1462405 h 4464334"/>
                <a:gd name="connsiteX192" fmla="*/ 3320264 w 6332816"/>
                <a:gd name="connsiteY192" fmla="*/ 1491774 h 4464334"/>
                <a:gd name="connsiteX193" fmla="*/ 3280142 w 6332816"/>
                <a:gd name="connsiteY193" fmla="*/ 1488599 h 4464334"/>
                <a:gd name="connsiteX194" fmla="*/ 3244064 w 6332816"/>
                <a:gd name="connsiteY194" fmla="*/ 1450499 h 4464334"/>
                <a:gd name="connsiteX195" fmla="*/ 3190882 w 6332816"/>
                <a:gd name="connsiteY195" fmla="*/ 1420337 h 4464334"/>
                <a:gd name="connsiteX196" fmla="*/ 3146432 w 6332816"/>
                <a:gd name="connsiteY196" fmla="*/ 1386999 h 4464334"/>
                <a:gd name="connsiteX197" fmla="*/ 3113889 w 6332816"/>
                <a:gd name="connsiteY197" fmla="*/ 1367949 h 4464334"/>
                <a:gd name="connsiteX198" fmla="*/ 3091664 w 6332816"/>
                <a:gd name="connsiteY198" fmla="*/ 1342549 h 4464334"/>
                <a:gd name="connsiteX199" fmla="*/ 3056739 w 6332816"/>
                <a:gd name="connsiteY199" fmla="*/ 1323499 h 4464334"/>
                <a:gd name="connsiteX200" fmla="*/ 3021814 w 6332816"/>
                <a:gd name="connsiteY200" fmla="*/ 1283812 h 4464334"/>
                <a:gd name="connsiteX201" fmla="*/ 3005939 w 6332816"/>
                <a:gd name="connsiteY201" fmla="*/ 1250474 h 4464334"/>
                <a:gd name="connsiteX202" fmla="*/ 2980539 w 6332816"/>
                <a:gd name="connsiteY202" fmla="*/ 1199674 h 4464334"/>
                <a:gd name="connsiteX203" fmla="*/ 2969426 w 6332816"/>
                <a:gd name="connsiteY203" fmla="*/ 1163955 h 4464334"/>
                <a:gd name="connsiteX204" fmla="*/ 2974189 w 6332816"/>
                <a:gd name="connsiteY204" fmla="*/ 1142524 h 4464334"/>
                <a:gd name="connsiteX205" fmla="*/ 2948789 w 6332816"/>
                <a:gd name="connsiteY205" fmla="*/ 1123474 h 4464334"/>
                <a:gd name="connsiteX206" fmla="*/ 2917832 w 6332816"/>
                <a:gd name="connsiteY206" fmla="*/ 1098074 h 4464334"/>
                <a:gd name="connsiteX207" fmla="*/ 2878939 w 6332816"/>
                <a:gd name="connsiteY207" fmla="*/ 1078231 h 4464334"/>
                <a:gd name="connsiteX208" fmla="*/ 2824964 w 6332816"/>
                <a:gd name="connsiteY208" fmla="*/ 1031399 h 4464334"/>
                <a:gd name="connsiteX209" fmla="*/ 2786864 w 6332816"/>
                <a:gd name="connsiteY209" fmla="*/ 1015524 h 4464334"/>
                <a:gd name="connsiteX210" fmla="*/ 2748764 w 6332816"/>
                <a:gd name="connsiteY210" fmla="*/ 980599 h 4464334"/>
                <a:gd name="connsiteX211" fmla="*/ 2733683 w 6332816"/>
                <a:gd name="connsiteY211" fmla="*/ 944881 h 4464334"/>
                <a:gd name="connsiteX212" fmla="*/ 2710664 w 6332816"/>
                <a:gd name="connsiteY212" fmla="*/ 916305 h 4464334"/>
                <a:gd name="connsiteX213" fmla="*/ 2679708 w 6332816"/>
                <a:gd name="connsiteY213" fmla="*/ 878206 h 4464334"/>
                <a:gd name="connsiteX214" fmla="*/ 2646370 w 6332816"/>
                <a:gd name="connsiteY214" fmla="*/ 870268 h 4464334"/>
                <a:gd name="connsiteX215" fmla="*/ 2611445 w 6332816"/>
                <a:gd name="connsiteY215" fmla="*/ 828199 h 4464334"/>
                <a:gd name="connsiteX216" fmla="*/ 2564614 w 6332816"/>
                <a:gd name="connsiteY216" fmla="*/ 821055 h 4464334"/>
                <a:gd name="connsiteX217" fmla="*/ 2492382 w 6332816"/>
                <a:gd name="connsiteY217" fmla="*/ 770256 h 4464334"/>
                <a:gd name="connsiteX218" fmla="*/ 2422533 w 6332816"/>
                <a:gd name="connsiteY218" fmla="*/ 713105 h 4464334"/>
                <a:gd name="connsiteX219" fmla="*/ 2378082 w 6332816"/>
                <a:gd name="connsiteY219" fmla="*/ 679767 h 4464334"/>
                <a:gd name="connsiteX220" fmla="*/ 2318552 w 6332816"/>
                <a:gd name="connsiteY220" fmla="*/ 675005 h 4464334"/>
                <a:gd name="connsiteX221" fmla="*/ 2267752 w 6332816"/>
                <a:gd name="connsiteY221" fmla="*/ 617062 h 4464334"/>
                <a:gd name="connsiteX222" fmla="*/ 2267751 w 6332816"/>
                <a:gd name="connsiteY222" fmla="*/ 535306 h 4464334"/>
                <a:gd name="connsiteX223" fmla="*/ 2239970 w 6332816"/>
                <a:gd name="connsiteY223" fmla="*/ 494824 h 4464334"/>
                <a:gd name="connsiteX224" fmla="*/ 2184767 w 6332816"/>
                <a:gd name="connsiteY224" fmla="*/ 490855 h 4464334"/>
                <a:gd name="connsiteX225" fmla="*/ 2118526 w 6332816"/>
                <a:gd name="connsiteY225" fmla="*/ 463868 h 4464334"/>
                <a:gd name="connsiteX226" fmla="*/ 2100271 w 6332816"/>
                <a:gd name="connsiteY226" fmla="*/ 415449 h 4464334"/>
                <a:gd name="connsiteX227" fmla="*/ 2070108 w 6332816"/>
                <a:gd name="connsiteY227" fmla="*/ 374174 h 4464334"/>
                <a:gd name="connsiteX228" fmla="*/ 2055026 w 6332816"/>
                <a:gd name="connsiteY228" fmla="*/ 271780 h 4464334"/>
                <a:gd name="connsiteX229" fmla="*/ 2053797 w 6332816"/>
                <a:gd name="connsiteY229" fmla="*/ 226537 h 4464334"/>
                <a:gd name="connsiteX230" fmla="*/ 2058202 w 6332816"/>
                <a:gd name="connsiteY230" fmla="*/ 162242 h 4464334"/>
                <a:gd name="connsiteX231" fmla="*/ 2066139 w 6332816"/>
                <a:gd name="connsiteY231" fmla="*/ 131286 h 4464334"/>
                <a:gd name="connsiteX232" fmla="*/ 2075664 w 6332816"/>
                <a:gd name="connsiteY232" fmla="*/ 77312 h 4464334"/>
                <a:gd name="connsiteX233" fmla="*/ 2055026 w 6332816"/>
                <a:gd name="connsiteY233" fmla="*/ 46355 h 4464334"/>
                <a:gd name="connsiteX234" fmla="*/ 2010577 w 6332816"/>
                <a:gd name="connsiteY234" fmla="*/ 32862 h 4464334"/>
                <a:gd name="connsiteX235" fmla="*/ 1974064 w 6332816"/>
                <a:gd name="connsiteY235" fmla="*/ 1111 h 4464334"/>
                <a:gd name="connsiteX236" fmla="*/ 1840714 w 6332816"/>
                <a:gd name="connsiteY236" fmla="*/ 7462 h 4464334"/>
                <a:gd name="connsiteX237" fmla="*/ 1497021 w 6332816"/>
                <a:gd name="connsiteY237" fmla="*/ 9843 h 4464334"/>
                <a:gd name="connsiteX238" fmla="*/ 721526 w 6332816"/>
                <a:gd name="connsiteY238" fmla="*/ 11431 h 4464334"/>
                <a:gd name="connsiteX239" fmla="*/ 501657 w 6332816"/>
                <a:gd name="connsiteY239" fmla="*/ 10637 h 4464334"/>
                <a:gd name="connsiteX240" fmla="*/ 300839 w 6332816"/>
                <a:gd name="connsiteY240" fmla="*/ 3493 h 4464334"/>
                <a:gd name="connsiteX241" fmla="*/ 97639 w 6332816"/>
                <a:gd name="connsiteY241" fmla="*/ 8256 h 4464334"/>
                <a:gd name="connsiteX242" fmla="*/ 6358 w 6332816"/>
                <a:gd name="connsiteY242" fmla="*/ 26512 h 4464334"/>
                <a:gd name="connsiteX243" fmla="*/ 6358 w 6332816"/>
                <a:gd name="connsiteY243" fmla="*/ 167005 h 4464334"/>
                <a:gd name="connsiteX244" fmla="*/ 9532 w 6332816"/>
                <a:gd name="connsiteY244"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85639 w 6332816"/>
                <a:gd name="connsiteY131" fmla="*/ 2260124 h 4464334"/>
                <a:gd name="connsiteX132" fmla="*/ 5806289 w 6332816"/>
                <a:gd name="connsiteY132" fmla="*/ 2228374 h 4464334"/>
                <a:gd name="connsiteX133" fmla="*/ 6037270 w 6332816"/>
                <a:gd name="connsiteY133" fmla="*/ 2257742 h 4464334"/>
                <a:gd name="connsiteX134" fmla="*/ 6198402 w 6332816"/>
                <a:gd name="connsiteY134" fmla="*/ 2281555 h 4464334"/>
                <a:gd name="connsiteX135" fmla="*/ 6265871 w 6332816"/>
                <a:gd name="connsiteY135" fmla="*/ 2287111 h 4464334"/>
                <a:gd name="connsiteX136" fmla="*/ 6325760 w 6332816"/>
                <a:gd name="connsiteY136" fmla="*/ 2195831 h 4464334"/>
                <a:gd name="connsiteX137" fmla="*/ 6328577 w 6332816"/>
                <a:gd name="connsiteY137" fmla="*/ 2124393 h 4464334"/>
                <a:gd name="connsiteX138" fmla="*/ 6272220 w 6332816"/>
                <a:gd name="connsiteY138" fmla="*/ 2074387 h 4464334"/>
                <a:gd name="connsiteX139" fmla="*/ 6258727 w 6332816"/>
                <a:gd name="connsiteY139" fmla="*/ 1980724 h 4464334"/>
                <a:gd name="connsiteX140" fmla="*/ 6225389 w 6332816"/>
                <a:gd name="connsiteY140" fmla="*/ 1936274 h 4464334"/>
                <a:gd name="connsiteX141" fmla="*/ 6193639 w 6332816"/>
                <a:gd name="connsiteY141" fmla="*/ 1875949 h 4464334"/>
                <a:gd name="connsiteX142" fmla="*/ 6205545 w 6332816"/>
                <a:gd name="connsiteY142" fmla="*/ 1828324 h 4464334"/>
                <a:gd name="connsiteX143" fmla="*/ 6184908 w 6332816"/>
                <a:gd name="connsiteY143" fmla="*/ 1793399 h 4464334"/>
                <a:gd name="connsiteX144" fmla="*/ 6195226 w 6332816"/>
                <a:gd name="connsiteY144" fmla="*/ 1682274 h 4464334"/>
                <a:gd name="connsiteX145" fmla="*/ 6167445 w 6332816"/>
                <a:gd name="connsiteY145" fmla="*/ 1589405 h 4464334"/>
                <a:gd name="connsiteX146" fmla="*/ 6167445 w 6332816"/>
                <a:gd name="connsiteY146" fmla="*/ 1526699 h 4464334"/>
                <a:gd name="connsiteX147" fmla="*/ 6099541 w 6332816"/>
                <a:gd name="connsiteY147" fmla="*/ 1488599 h 4464334"/>
                <a:gd name="connsiteX148" fmla="*/ 6092398 w 6332816"/>
                <a:gd name="connsiteY148" fmla="*/ 1452880 h 4464334"/>
                <a:gd name="connsiteX149" fmla="*/ 6022189 w 6332816"/>
                <a:gd name="connsiteY149" fmla="*/ 1426686 h 4464334"/>
                <a:gd name="connsiteX150" fmla="*/ 5965039 w 6332816"/>
                <a:gd name="connsiteY150" fmla="*/ 1399699 h 4464334"/>
                <a:gd name="connsiteX151" fmla="*/ 5926939 w 6332816"/>
                <a:gd name="connsiteY151" fmla="*/ 1377474 h 4464334"/>
                <a:gd name="connsiteX152" fmla="*/ 5912651 w 6332816"/>
                <a:gd name="connsiteY152" fmla="*/ 1344930 h 4464334"/>
                <a:gd name="connsiteX153" fmla="*/ 5836451 w 6332816"/>
                <a:gd name="connsiteY153" fmla="*/ 1375093 h 4464334"/>
                <a:gd name="connsiteX154" fmla="*/ 5766167 w 6332816"/>
                <a:gd name="connsiteY154" fmla="*/ 1402874 h 4464334"/>
                <a:gd name="connsiteX155" fmla="*/ 5743583 w 6332816"/>
                <a:gd name="connsiteY155" fmla="*/ 1363980 h 4464334"/>
                <a:gd name="connsiteX156" fmla="*/ 5653889 w 6332816"/>
                <a:gd name="connsiteY156" fmla="*/ 1381443 h 4464334"/>
                <a:gd name="connsiteX157" fmla="*/ 5606623 w 6332816"/>
                <a:gd name="connsiteY157" fmla="*/ 1407636 h 4464334"/>
                <a:gd name="connsiteX158" fmla="*/ 5537567 w 6332816"/>
                <a:gd name="connsiteY158" fmla="*/ 1431449 h 4464334"/>
                <a:gd name="connsiteX159" fmla="*/ 5425289 w 6332816"/>
                <a:gd name="connsiteY159" fmla="*/ 1472724 h 4464334"/>
                <a:gd name="connsiteX160" fmla="*/ 5304639 w 6332816"/>
                <a:gd name="connsiteY160" fmla="*/ 1520349 h 4464334"/>
                <a:gd name="connsiteX161" fmla="*/ 5158947 w 6332816"/>
                <a:gd name="connsiteY161" fmla="*/ 1505268 h 4464334"/>
                <a:gd name="connsiteX162" fmla="*/ 5142714 w 6332816"/>
                <a:gd name="connsiteY162" fmla="*/ 1475899 h 4464334"/>
                <a:gd name="connsiteX163" fmla="*/ 5028414 w 6332816"/>
                <a:gd name="connsiteY163" fmla="*/ 1440974 h 4464334"/>
                <a:gd name="connsiteX164" fmla="*/ 4929557 w 6332816"/>
                <a:gd name="connsiteY164" fmla="*/ 1380651 h 4464334"/>
                <a:gd name="connsiteX165" fmla="*/ 4885104 w 6332816"/>
                <a:gd name="connsiteY165" fmla="*/ 1381443 h 4464334"/>
                <a:gd name="connsiteX166" fmla="*/ 4827957 w 6332816"/>
                <a:gd name="connsiteY166" fmla="*/ 1375888 h 4464334"/>
                <a:gd name="connsiteX167" fmla="*/ 4786682 w 6332816"/>
                <a:gd name="connsiteY167" fmla="*/ 1364776 h 4464334"/>
                <a:gd name="connsiteX168" fmla="*/ 4732704 w 6332816"/>
                <a:gd name="connsiteY168" fmla="*/ 1417162 h 4464334"/>
                <a:gd name="connsiteX169" fmla="*/ 4691864 w 6332816"/>
                <a:gd name="connsiteY169" fmla="*/ 1428274 h 4464334"/>
                <a:gd name="connsiteX170" fmla="*/ 4642217 w 6332816"/>
                <a:gd name="connsiteY170" fmla="*/ 1419543 h 4464334"/>
                <a:gd name="connsiteX171" fmla="*/ 4568039 w 6332816"/>
                <a:gd name="connsiteY171" fmla="*/ 1433037 h 4464334"/>
                <a:gd name="connsiteX172" fmla="*/ 4488664 w 6332816"/>
                <a:gd name="connsiteY172" fmla="*/ 1393349 h 4464334"/>
                <a:gd name="connsiteX173" fmla="*/ 4418814 w 6332816"/>
                <a:gd name="connsiteY173" fmla="*/ 1402874 h 4464334"/>
                <a:gd name="connsiteX174" fmla="*/ 4314039 w 6332816"/>
                <a:gd name="connsiteY174" fmla="*/ 1336199 h 4464334"/>
                <a:gd name="connsiteX175" fmla="*/ 4237839 w 6332816"/>
                <a:gd name="connsiteY175" fmla="*/ 1352074 h 4464334"/>
                <a:gd name="connsiteX176" fmla="*/ 4168348 w 6332816"/>
                <a:gd name="connsiteY176" fmla="*/ 1331436 h 4464334"/>
                <a:gd name="connsiteX177" fmla="*/ 4133064 w 6332816"/>
                <a:gd name="connsiteY177" fmla="*/ 1294924 h 4464334"/>
                <a:gd name="connsiteX178" fmla="*/ 4047339 w 6332816"/>
                <a:gd name="connsiteY178" fmla="*/ 1237774 h 4464334"/>
                <a:gd name="connsiteX179" fmla="*/ 3990189 w 6332816"/>
                <a:gd name="connsiteY179" fmla="*/ 1171099 h 4464334"/>
                <a:gd name="connsiteX180" fmla="*/ 3840964 w 6332816"/>
                <a:gd name="connsiteY180" fmla="*/ 1215549 h 4464334"/>
                <a:gd name="connsiteX181" fmla="*/ 3734961 w 6332816"/>
                <a:gd name="connsiteY181" fmla="*/ 1193324 h 4464334"/>
                <a:gd name="connsiteX182" fmla="*/ 3691739 w 6332816"/>
                <a:gd name="connsiteY182" fmla="*/ 1190149 h 4464334"/>
                <a:gd name="connsiteX183" fmla="*/ 3615539 w 6332816"/>
                <a:gd name="connsiteY183" fmla="*/ 1183799 h 4464334"/>
                <a:gd name="connsiteX184" fmla="*/ 3580179 w 6332816"/>
                <a:gd name="connsiteY184" fmla="*/ 1176655 h 4464334"/>
                <a:gd name="connsiteX185" fmla="*/ 3536164 w 6332816"/>
                <a:gd name="connsiteY185" fmla="*/ 1206024 h 4464334"/>
                <a:gd name="connsiteX186" fmla="*/ 3496835 w 6332816"/>
                <a:gd name="connsiteY186" fmla="*/ 1229043 h 4464334"/>
                <a:gd name="connsiteX187" fmla="*/ 3450439 w 6332816"/>
                <a:gd name="connsiteY187" fmla="*/ 1333024 h 4464334"/>
                <a:gd name="connsiteX188" fmla="*/ 3475404 w 6332816"/>
                <a:gd name="connsiteY188" fmla="*/ 1388587 h 4464334"/>
                <a:gd name="connsiteX189" fmla="*/ 3485726 w 6332816"/>
                <a:gd name="connsiteY189" fmla="*/ 1440182 h 4464334"/>
                <a:gd name="connsiteX190" fmla="*/ 3428214 w 6332816"/>
                <a:gd name="connsiteY190" fmla="*/ 1434624 h 4464334"/>
                <a:gd name="connsiteX191" fmla="*/ 3370629 w 6332816"/>
                <a:gd name="connsiteY191" fmla="*/ 1462405 h 4464334"/>
                <a:gd name="connsiteX192" fmla="*/ 3320264 w 6332816"/>
                <a:gd name="connsiteY192" fmla="*/ 1491774 h 4464334"/>
                <a:gd name="connsiteX193" fmla="*/ 3280142 w 6332816"/>
                <a:gd name="connsiteY193" fmla="*/ 1488599 h 4464334"/>
                <a:gd name="connsiteX194" fmla="*/ 3244064 w 6332816"/>
                <a:gd name="connsiteY194" fmla="*/ 1450499 h 4464334"/>
                <a:gd name="connsiteX195" fmla="*/ 3190882 w 6332816"/>
                <a:gd name="connsiteY195" fmla="*/ 1420337 h 4464334"/>
                <a:gd name="connsiteX196" fmla="*/ 3146432 w 6332816"/>
                <a:gd name="connsiteY196" fmla="*/ 1386999 h 4464334"/>
                <a:gd name="connsiteX197" fmla="*/ 3113889 w 6332816"/>
                <a:gd name="connsiteY197" fmla="*/ 1367949 h 4464334"/>
                <a:gd name="connsiteX198" fmla="*/ 3091664 w 6332816"/>
                <a:gd name="connsiteY198" fmla="*/ 1342549 h 4464334"/>
                <a:gd name="connsiteX199" fmla="*/ 3056739 w 6332816"/>
                <a:gd name="connsiteY199" fmla="*/ 1323499 h 4464334"/>
                <a:gd name="connsiteX200" fmla="*/ 3021814 w 6332816"/>
                <a:gd name="connsiteY200" fmla="*/ 1283812 h 4464334"/>
                <a:gd name="connsiteX201" fmla="*/ 3005939 w 6332816"/>
                <a:gd name="connsiteY201" fmla="*/ 1250474 h 4464334"/>
                <a:gd name="connsiteX202" fmla="*/ 2980539 w 6332816"/>
                <a:gd name="connsiteY202" fmla="*/ 1199674 h 4464334"/>
                <a:gd name="connsiteX203" fmla="*/ 2969426 w 6332816"/>
                <a:gd name="connsiteY203" fmla="*/ 1163955 h 4464334"/>
                <a:gd name="connsiteX204" fmla="*/ 2974189 w 6332816"/>
                <a:gd name="connsiteY204" fmla="*/ 1142524 h 4464334"/>
                <a:gd name="connsiteX205" fmla="*/ 2948789 w 6332816"/>
                <a:gd name="connsiteY205" fmla="*/ 1123474 h 4464334"/>
                <a:gd name="connsiteX206" fmla="*/ 2917832 w 6332816"/>
                <a:gd name="connsiteY206" fmla="*/ 1098074 h 4464334"/>
                <a:gd name="connsiteX207" fmla="*/ 2878939 w 6332816"/>
                <a:gd name="connsiteY207" fmla="*/ 1078231 h 4464334"/>
                <a:gd name="connsiteX208" fmla="*/ 2824964 w 6332816"/>
                <a:gd name="connsiteY208" fmla="*/ 1031399 h 4464334"/>
                <a:gd name="connsiteX209" fmla="*/ 2786864 w 6332816"/>
                <a:gd name="connsiteY209" fmla="*/ 1015524 h 4464334"/>
                <a:gd name="connsiteX210" fmla="*/ 2748764 w 6332816"/>
                <a:gd name="connsiteY210" fmla="*/ 980599 h 4464334"/>
                <a:gd name="connsiteX211" fmla="*/ 2733683 w 6332816"/>
                <a:gd name="connsiteY211" fmla="*/ 944881 h 4464334"/>
                <a:gd name="connsiteX212" fmla="*/ 2710664 w 6332816"/>
                <a:gd name="connsiteY212" fmla="*/ 916305 h 4464334"/>
                <a:gd name="connsiteX213" fmla="*/ 2679708 w 6332816"/>
                <a:gd name="connsiteY213" fmla="*/ 878206 h 4464334"/>
                <a:gd name="connsiteX214" fmla="*/ 2646370 w 6332816"/>
                <a:gd name="connsiteY214" fmla="*/ 870268 h 4464334"/>
                <a:gd name="connsiteX215" fmla="*/ 2611445 w 6332816"/>
                <a:gd name="connsiteY215" fmla="*/ 828199 h 4464334"/>
                <a:gd name="connsiteX216" fmla="*/ 2564614 w 6332816"/>
                <a:gd name="connsiteY216" fmla="*/ 821055 h 4464334"/>
                <a:gd name="connsiteX217" fmla="*/ 2492382 w 6332816"/>
                <a:gd name="connsiteY217" fmla="*/ 770256 h 4464334"/>
                <a:gd name="connsiteX218" fmla="*/ 2422533 w 6332816"/>
                <a:gd name="connsiteY218" fmla="*/ 713105 h 4464334"/>
                <a:gd name="connsiteX219" fmla="*/ 2378082 w 6332816"/>
                <a:gd name="connsiteY219" fmla="*/ 679767 h 4464334"/>
                <a:gd name="connsiteX220" fmla="*/ 2318552 w 6332816"/>
                <a:gd name="connsiteY220" fmla="*/ 675005 h 4464334"/>
                <a:gd name="connsiteX221" fmla="*/ 2267752 w 6332816"/>
                <a:gd name="connsiteY221" fmla="*/ 617062 h 4464334"/>
                <a:gd name="connsiteX222" fmla="*/ 2267751 w 6332816"/>
                <a:gd name="connsiteY222" fmla="*/ 535306 h 4464334"/>
                <a:gd name="connsiteX223" fmla="*/ 2239970 w 6332816"/>
                <a:gd name="connsiteY223" fmla="*/ 494824 h 4464334"/>
                <a:gd name="connsiteX224" fmla="*/ 2184767 w 6332816"/>
                <a:gd name="connsiteY224" fmla="*/ 490855 h 4464334"/>
                <a:gd name="connsiteX225" fmla="*/ 2118526 w 6332816"/>
                <a:gd name="connsiteY225" fmla="*/ 463868 h 4464334"/>
                <a:gd name="connsiteX226" fmla="*/ 2100271 w 6332816"/>
                <a:gd name="connsiteY226" fmla="*/ 415449 h 4464334"/>
                <a:gd name="connsiteX227" fmla="*/ 2070108 w 6332816"/>
                <a:gd name="connsiteY227" fmla="*/ 374174 h 4464334"/>
                <a:gd name="connsiteX228" fmla="*/ 2055026 w 6332816"/>
                <a:gd name="connsiteY228" fmla="*/ 271780 h 4464334"/>
                <a:gd name="connsiteX229" fmla="*/ 2053797 w 6332816"/>
                <a:gd name="connsiteY229" fmla="*/ 226537 h 4464334"/>
                <a:gd name="connsiteX230" fmla="*/ 2058202 w 6332816"/>
                <a:gd name="connsiteY230" fmla="*/ 162242 h 4464334"/>
                <a:gd name="connsiteX231" fmla="*/ 2066139 w 6332816"/>
                <a:gd name="connsiteY231" fmla="*/ 131286 h 4464334"/>
                <a:gd name="connsiteX232" fmla="*/ 2075664 w 6332816"/>
                <a:gd name="connsiteY232" fmla="*/ 77312 h 4464334"/>
                <a:gd name="connsiteX233" fmla="*/ 2055026 w 6332816"/>
                <a:gd name="connsiteY233" fmla="*/ 46355 h 4464334"/>
                <a:gd name="connsiteX234" fmla="*/ 2010577 w 6332816"/>
                <a:gd name="connsiteY234" fmla="*/ 32862 h 4464334"/>
                <a:gd name="connsiteX235" fmla="*/ 1974064 w 6332816"/>
                <a:gd name="connsiteY235" fmla="*/ 1111 h 4464334"/>
                <a:gd name="connsiteX236" fmla="*/ 1840714 w 6332816"/>
                <a:gd name="connsiteY236" fmla="*/ 7462 h 4464334"/>
                <a:gd name="connsiteX237" fmla="*/ 1497021 w 6332816"/>
                <a:gd name="connsiteY237" fmla="*/ 9843 h 4464334"/>
                <a:gd name="connsiteX238" fmla="*/ 721526 w 6332816"/>
                <a:gd name="connsiteY238" fmla="*/ 11431 h 4464334"/>
                <a:gd name="connsiteX239" fmla="*/ 501657 w 6332816"/>
                <a:gd name="connsiteY239" fmla="*/ 10637 h 4464334"/>
                <a:gd name="connsiteX240" fmla="*/ 300839 w 6332816"/>
                <a:gd name="connsiteY240" fmla="*/ 3493 h 4464334"/>
                <a:gd name="connsiteX241" fmla="*/ 97639 w 6332816"/>
                <a:gd name="connsiteY241" fmla="*/ 8256 h 4464334"/>
                <a:gd name="connsiteX242" fmla="*/ 6358 w 6332816"/>
                <a:gd name="connsiteY242" fmla="*/ 26512 h 4464334"/>
                <a:gd name="connsiteX243" fmla="*/ 6358 w 6332816"/>
                <a:gd name="connsiteY243" fmla="*/ 167005 h 4464334"/>
                <a:gd name="connsiteX244" fmla="*/ 9532 w 6332816"/>
                <a:gd name="connsiteY244"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85639 w 6332816"/>
                <a:gd name="connsiteY131" fmla="*/ 2260124 h 4464334"/>
                <a:gd name="connsiteX132" fmla="*/ 5832482 w 6332816"/>
                <a:gd name="connsiteY132" fmla="*/ 2240280 h 4464334"/>
                <a:gd name="connsiteX133" fmla="*/ 6037270 w 6332816"/>
                <a:gd name="connsiteY133" fmla="*/ 2257742 h 4464334"/>
                <a:gd name="connsiteX134" fmla="*/ 6198402 w 6332816"/>
                <a:gd name="connsiteY134" fmla="*/ 2281555 h 4464334"/>
                <a:gd name="connsiteX135" fmla="*/ 6265871 w 6332816"/>
                <a:gd name="connsiteY135" fmla="*/ 2287111 h 4464334"/>
                <a:gd name="connsiteX136" fmla="*/ 6325760 w 6332816"/>
                <a:gd name="connsiteY136" fmla="*/ 2195831 h 4464334"/>
                <a:gd name="connsiteX137" fmla="*/ 6328577 w 6332816"/>
                <a:gd name="connsiteY137" fmla="*/ 2124393 h 4464334"/>
                <a:gd name="connsiteX138" fmla="*/ 6272220 w 6332816"/>
                <a:gd name="connsiteY138" fmla="*/ 2074387 h 4464334"/>
                <a:gd name="connsiteX139" fmla="*/ 6258727 w 6332816"/>
                <a:gd name="connsiteY139" fmla="*/ 1980724 h 4464334"/>
                <a:gd name="connsiteX140" fmla="*/ 6225389 w 6332816"/>
                <a:gd name="connsiteY140" fmla="*/ 1936274 h 4464334"/>
                <a:gd name="connsiteX141" fmla="*/ 6193639 w 6332816"/>
                <a:gd name="connsiteY141" fmla="*/ 1875949 h 4464334"/>
                <a:gd name="connsiteX142" fmla="*/ 6205545 w 6332816"/>
                <a:gd name="connsiteY142" fmla="*/ 1828324 h 4464334"/>
                <a:gd name="connsiteX143" fmla="*/ 6184908 w 6332816"/>
                <a:gd name="connsiteY143" fmla="*/ 1793399 h 4464334"/>
                <a:gd name="connsiteX144" fmla="*/ 6195226 w 6332816"/>
                <a:gd name="connsiteY144" fmla="*/ 1682274 h 4464334"/>
                <a:gd name="connsiteX145" fmla="*/ 6167445 w 6332816"/>
                <a:gd name="connsiteY145" fmla="*/ 1589405 h 4464334"/>
                <a:gd name="connsiteX146" fmla="*/ 6167445 w 6332816"/>
                <a:gd name="connsiteY146" fmla="*/ 1526699 h 4464334"/>
                <a:gd name="connsiteX147" fmla="*/ 6099541 w 6332816"/>
                <a:gd name="connsiteY147" fmla="*/ 1488599 h 4464334"/>
                <a:gd name="connsiteX148" fmla="*/ 6092398 w 6332816"/>
                <a:gd name="connsiteY148" fmla="*/ 1452880 h 4464334"/>
                <a:gd name="connsiteX149" fmla="*/ 6022189 w 6332816"/>
                <a:gd name="connsiteY149" fmla="*/ 1426686 h 4464334"/>
                <a:gd name="connsiteX150" fmla="*/ 5965039 w 6332816"/>
                <a:gd name="connsiteY150" fmla="*/ 1399699 h 4464334"/>
                <a:gd name="connsiteX151" fmla="*/ 5926939 w 6332816"/>
                <a:gd name="connsiteY151" fmla="*/ 1377474 h 4464334"/>
                <a:gd name="connsiteX152" fmla="*/ 5912651 w 6332816"/>
                <a:gd name="connsiteY152" fmla="*/ 1344930 h 4464334"/>
                <a:gd name="connsiteX153" fmla="*/ 5836451 w 6332816"/>
                <a:gd name="connsiteY153" fmla="*/ 1375093 h 4464334"/>
                <a:gd name="connsiteX154" fmla="*/ 5766167 w 6332816"/>
                <a:gd name="connsiteY154" fmla="*/ 1402874 h 4464334"/>
                <a:gd name="connsiteX155" fmla="*/ 5743583 w 6332816"/>
                <a:gd name="connsiteY155" fmla="*/ 1363980 h 4464334"/>
                <a:gd name="connsiteX156" fmla="*/ 5653889 w 6332816"/>
                <a:gd name="connsiteY156" fmla="*/ 1381443 h 4464334"/>
                <a:gd name="connsiteX157" fmla="*/ 5606623 w 6332816"/>
                <a:gd name="connsiteY157" fmla="*/ 1407636 h 4464334"/>
                <a:gd name="connsiteX158" fmla="*/ 5537567 w 6332816"/>
                <a:gd name="connsiteY158" fmla="*/ 1431449 h 4464334"/>
                <a:gd name="connsiteX159" fmla="*/ 5425289 w 6332816"/>
                <a:gd name="connsiteY159" fmla="*/ 1472724 h 4464334"/>
                <a:gd name="connsiteX160" fmla="*/ 5304639 w 6332816"/>
                <a:gd name="connsiteY160" fmla="*/ 1520349 h 4464334"/>
                <a:gd name="connsiteX161" fmla="*/ 5158947 w 6332816"/>
                <a:gd name="connsiteY161" fmla="*/ 1505268 h 4464334"/>
                <a:gd name="connsiteX162" fmla="*/ 5142714 w 6332816"/>
                <a:gd name="connsiteY162" fmla="*/ 1475899 h 4464334"/>
                <a:gd name="connsiteX163" fmla="*/ 5028414 w 6332816"/>
                <a:gd name="connsiteY163" fmla="*/ 1440974 h 4464334"/>
                <a:gd name="connsiteX164" fmla="*/ 4929557 w 6332816"/>
                <a:gd name="connsiteY164" fmla="*/ 1380651 h 4464334"/>
                <a:gd name="connsiteX165" fmla="*/ 4885104 w 6332816"/>
                <a:gd name="connsiteY165" fmla="*/ 1381443 h 4464334"/>
                <a:gd name="connsiteX166" fmla="*/ 4827957 w 6332816"/>
                <a:gd name="connsiteY166" fmla="*/ 1375888 h 4464334"/>
                <a:gd name="connsiteX167" fmla="*/ 4786682 w 6332816"/>
                <a:gd name="connsiteY167" fmla="*/ 1364776 h 4464334"/>
                <a:gd name="connsiteX168" fmla="*/ 4732704 w 6332816"/>
                <a:gd name="connsiteY168" fmla="*/ 1417162 h 4464334"/>
                <a:gd name="connsiteX169" fmla="*/ 4691864 w 6332816"/>
                <a:gd name="connsiteY169" fmla="*/ 1428274 h 4464334"/>
                <a:gd name="connsiteX170" fmla="*/ 4642217 w 6332816"/>
                <a:gd name="connsiteY170" fmla="*/ 1419543 h 4464334"/>
                <a:gd name="connsiteX171" fmla="*/ 4568039 w 6332816"/>
                <a:gd name="connsiteY171" fmla="*/ 1433037 h 4464334"/>
                <a:gd name="connsiteX172" fmla="*/ 4488664 w 6332816"/>
                <a:gd name="connsiteY172" fmla="*/ 1393349 h 4464334"/>
                <a:gd name="connsiteX173" fmla="*/ 4418814 w 6332816"/>
                <a:gd name="connsiteY173" fmla="*/ 1402874 h 4464334"/>
                <a:gd name="connsiteX174" fmla="*/ 4314039 w 6332816"/>
                <a:gd name="connsiteY174" fmla="*/ 1336199 h 4464334"/>
                <a:gd name="connsiteX175" fmla="*/ 4237839 w 6332816"/>
                <a:gd name="connsiteY175" fmla="*/ 1352074 h 4464334"/>
                <a:gd name="connsiteX176" fmla="*/ 4168348 w 6332816"/>
                <a:gd name="connsiteY176" fmla="*/ 1331436 h 4464334"/>
                <a:gd name="connsiteX177" fmla="*/ 4133064 w 6332816"/>
                <a:gd name="connsiteY177" fmla="*/ 1294924 h 4464334"/>
                <a:gd name="connsiteX178" fmla="*/ 4047339 w 6332816"/>
                <a:gd name="connsiteY178" fmla="*/ 1237774 h 4464334"/>
                <a:gd name="connsiteX179" fmla="*/ 3990189 w 6332816"/>
                <a:gd name="connsiteY179" fmla="*/ 1171099 h 4464334"/>
                <a:gd name="connsiteX180" fmla="*/ 3840964 w 6332816"/>
                <a:gd name="connsiteY180" fmla="*/ 1215549 h 4464334"/>
                <a:gd name="connsiteX181" fmla="*/ 3734961 w 6332816"/>
                <a:gd name="connsiteY181" fmla="*/ 1193324 h 4464334"/>
                <a:gd name="connsiteX182" fmla="*/ 3691739 w 6332816"/>
                <a:gd name="connsiteY182" fmla="*/ 1190149 h 4464334"/>
                <a:gd name="connsiteX183" fmla="*/ 3615539 w 6332816"/>
                <a:gd name="connsiteY183" fmla="*/ 1183799 h 4464334"/>
                <a:gd name="connsiteX184" fmla="*/ 3580179 w 6332816"/>
                <a:gd name="connsiteY184" fmla="*/ 1176655 h 4464334"/>
                <a:gd name="connsiteX185" fmla="*/ 3536164 w 6332816"/>
                <a:gd name="connsiteY185" fmla="*/ 1206024 h 4464334"/>
                <a:gd name="connsiteX186" fmla="*/ 3496835 w 6332816"/>
                <a:gd name="connsiteY186" fmla="*/ 1229043 h 4464334"/>
                <a:gd name="connsiteX187" fmla="*/ 3450439 w 6332816"/>
                <a:gd name="connsiteY187" fmla="*/ 1333024 h 4464334"/>
                <a:gd name="connsiteX188" fmla="*/ 3475404 w 6332816"/>
                <a:gd name="connsiteY188" fmla="*/ 1388587 h 4464334"/>
                <a:gd name="connsiteX189" fmla="*/ 3485726 w 6332816"/>
                <a:gd name="connsiteY189" fmla="*/ 1440182 h 4464334"/>
                <a:gd name="connsiteX190" fmla="*/ 3428214 w 6332816"/>
                <a:gd name="connsiteY190" fmla="*/ 1434624 h 4464334"/>
                <a:gd name="connsiteX191" fmla="*/ 3370629 w 6332816"/>
                <a:gd name="connsiteY191" fmla="*/ 1462405 h 4464334"/>
                <a:gd name="connsiteX192" fmla="*/ 3320264 w 6332816"/>
                <a:gd name="connsiteY192" fmla="*/ 1491774 h 4464334"/>
                <a:gd name="connsiteX193" fmla="*/ 3280142 w 6332816"/>
                <a:gd name="connsiteY193" fmla="*/ 1488599 h 4464334"/>
                <a:gd name="connsiteX194" fmla="*/ 3244064 w 6332816"/>
                <a:gd name="connsiteY194" fmla="*/ 1450499 h 4464334"/>
                <a:gd name="connsiteX195" fmla="*/ 3190882 w 6332816"/>
                <a:gd name="connsiteY195" fmla="*/ 1420337 h 4464334"/>
                <a:gd name="connsiteX196" fmla="*/ 3146432 w 6332816"/>
                <a:gd name="connsiteY196" fmla="*/ 1386999 h 4464334"/>
                <a:gd name="connsiteX197" fmla="*/ 3113889 w 6332816"/>
                <a:gd name="connsiteY197" fmla="*/ 1367949 h 4464334"/>
                <a:gd name="connsiteX198" fmla="*/ 3091664 w 6332816"/>
                <a:gd name="connsiteY198" fmla="*/ 1342549 h 4464334"/>
                <a:gd name="connsiteX199" fmla="*/ 3056739 w 6332816"/>
                <a:gd name="connsiteY199" fmla="*/ 1323499 h 4464334"/>
                <a:gd name="connsiteX200" fmla="*/ 3021814 w 6332816"/>
                <a:gd name="connsiteY200" fmla="*/ 1283812 h 4464334"/>
                <a:gd name="connsiteX201" fmla="*/ 3005939 w 6332816"/>
                <a:gd name="connsiteY201" fmla="*/ 1250474 h 4464334"/>
                <a:gd name="connsiteX202" fmla="*/ 2980539 w 6332816"/>
                <a:gd name="connsiteY202" fmla="*/ 1199674 h 4464334"/>
                <a:gd name="connsiteX203" fmla="*/ 2969426 w 6332816"/>
                <a:gd name="connsiteY203" fmla="*/ 1163955 h 4464334"/>
                <a:gd name="connsiteX204" fmla="*/ 2974189 w 6332816"/>
                <a:gd name="connsiteY204" fmla="*/ 1142524 h 4464334"/>
                <a:gd name="connsiteX205" fmla="*/ 2948789 w 6332816"/>
                <a:gd name="connsiteY205" fmla="*/ 1123474 h 4464334"/>
                <a:gd name="connsiteX206" fmla="*/ 2917832 w 6332816"/>
                <a:gd name="connsiteY206" fmla="*/ 1098074 h 4464334"/>
                <a:gd name="connsiteX207" fmla="*/ 2878939 w 6332816"/>
                <a:gd name="connsiteY207" fmla="*/ 1078231 h 4464334"/>
                <a:gd name="connsiteX208" fmla="*/ 2824964 w 6332816"/>
                <a:gd name="connsiteY208" fmla="*/ 1031399 h 4464334"/>
                <a:gd name="connsiteX209" fmla="*/ 2786864 w 6332816"/>
                <a:gd name="connsiteY209" fmla="*/ 1015524 h 4464334"/>
                <a:gd name="connsiteX210" fmla="*/ 2748764 w 6332816"/>
                <a:gd name="connsiteY210" fmla="*/ 980599 h 4464334"/>
                <a:gd name="connsiteX211" fmla="*/ 2733683 w 6332816"/>
                <a:gd name="connsiteY211" fmla="*/ 944881 h 4464334"/>
                <a:gd name="connsiteX212" fmla="*/ 2710664 w 6332816"/>
                <a:gd name="connsiteY212" fmla="*/ 916305 h 4464334"/>
                <a:gd name="connsiteX213" fmla="*/ 2679708 w 6332816"/>
                <a:gd name="connsiteY213" fmla="*/ 878206 h 4464334"/>
                <a:gd name="connsiteX214" fmla="*/ 2646370 w 6332816"/>
                <a:gd name="connsiteY214" fmla="*/ 870268 h 4464334"/>
                <a:gd name="connsiteX215" fmla="*/ 2611445 w 6332816"/>
                <a:gd name="connsiteY215" fmla="*/ 828199 h 4464334"/>
                <a:gd name="connsiteX216" fmla="*/ 2564614 w 6332816"/>
                <a:gd name="connsiteY216" fmla="*/ 821055 h 4464334"/>
                <a:gd name="connsiteX217" fmla="*/ 2492382 w 6332816"/>
                <a:gd name="connsiteY217" fmla="*/ 770256 h 4464334"/>
                <a:gd name="connsiteX218" fmla="*/ 2422533 w 6332816"/>
                <a:gd name="connsiteY218" fmla="*/ 713105 h 4464334"/>
                <a:gd name="connsiteX219" fmla="*/ 2378082 w 6332816"/>
                <a:gd name="connsiteY219" fmla="*/ 679767 h 4464334"/>
                <a:gd name="connsiteX220" fmla="*/ 2318552 w 6332816"/>
                <a:gd name="connsiteY220" fmla="*/ 675005 h 4464334"/>
                <a:gd name="connsiteX221" fmla="*/ 2267752 w 6332816"/>
                <a:gd name="connsiteY221" fmla="*/ 617062 h 4464334"/>
                <a:gd name="connsiteX222" fmla="*/ 2267751 w 6332816"/>
                <a:gd name="connsiteY222" fmla="*/ 535306 h 4464334"/>
                <a:gd name="connsiteX223" fmla="*/ 2239970 w 6332816"/>
                <a:gd name="connsiteY223" fmla="*/ 494824 h 4464334"/>
                <a:gd name="connsiteX224" fmla="*/ 2184767 w 6332816"/>
                <a:gd name="connsiteY224" fmla="*/ 490855 h 4464334"/>
                <a:gd name="connsiteX225" fmla="*/ 2118526 w 6332816"/>
                <a:gd name="connsiteY225" fmla="*/ 463868 h 4464334"/>
                <a:gd name="connsiteX226" fmla="*/ 2100271 w 6332816"/>
                <a:gd name="connsiteY226" fmla="*/ 415449 h 4464334"/>
                <a:gd name="connsiteX227" fmla="*/ 2070108 w 6332816"/>
                <a:gd name="connsiteY227" fmla="*/ 374174 h 4464334"/>
                <a:gd name="connsiteX228" fmla="*/ 2055026 w 6332816"/>
                <a:gd name="connsiteY228" fmla="*/ 271780 h 4464334"/>
                <a:gd name="connsiteX229" fmla="*/ 2053797 w 6332816"/>
                <a:gd name="connsiteY229" fmla="*/ 226537 h 4464334"/>
                <a:gd name="connsiteX230" fmla="*/ 2058202 w 6332816"/>
                <a:gd name="connsiteY230" fmla="*/ 162242 h 4464334"/>
                <a:gd name="connsiteX231" fmla="*/ 2066139 w 6332816"/>
                <a:gd name="connsiteY231" fmla="*/ 131286 h 4464334"/>
                <a:gd name="connsiteX232" fmla="*/ 2075664 w 6332816"/>
                <a:gd name="connsiteY232" fmla="*/ 77312 h 4464334"/>
                <a:gd name="connsiteX233" fmla="*/ 2055026 w 6332816"/>
                <a:gd name="connsiteY233" fmla="*/ 46355 h 4464334"/>
                <a:gd name="connsiteX234" fmla="*/ 2010577 w 6332816"/>
                <a:gd name="connsiteY234" fmla="*/ 32862 h 4464334"/>
                <a:gd name="connsiteX235" fmla="*/ 1974064 w 6332816"/>
                <a:gd name="connsiteY235" fmla="*/ 1111 h 4464334"/>
                <a:gd name="connsiteX236" fmla="*/ 1840714 w 6332816"/>
                <a:gd name="connsiteY236" fmla="*/ 7462 h 4464334"/>
                <a:gd name="connsiteX237" fmla="*/ 1497021 w 6332816"/>
                <a:gd name="connsiteY237" fmla="*/ 9843 h 4464334"/>
                <a:gd name="connsiteX238" fmla="*/ 721526 w 6332816"/>
                <a:gd name="connsiteY238" fmla="*/ 11431 h 4464334"/>
                <a:gd name="connsiteX239" fmla="*/ 501657 w 6332816"/>
                <a:gd name="connsiteY239" fmla="*/ 10637 h 4464334"/>
                <a:gd name="connsiteX240" fmla="*/ 300839 w 6332816"/>
                <a:gd name="connsiteY240" fmla="*/ 3493 h 4464334"/>
                <a:gd name="connsiteX241" fmla="*/ 97639 w 6332816"/>
                <a:gd name="connsiteY241" fmla="*/ 8256 h 4464334"/>
                <a:gd name="connsiteX242" fmla="*/ 6358 w 6332816"/>
                <a:gd name="connsiteY242" fmla="*/ 26512 h 4464334"/>
                <a:gd name="connsiteX243" fmla="*/ 6358 w 6332816"/>
                <a:gd name="connsiteY243" fmla="*/ 167005 h 4464334"/>
                <a:gd name="connsiteX244" fmla="*/ 9532 w 6332816"/>
                <a:gd name="connsiteY244"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85639 w 6332816"/>
                <a:gd name="connsiteY131" fmla="*/ 2279174 h 4464334"/>
                <a:gd name="connsiteX132" fmla="*/ 5832482 w 6332816"/>
                <a:gd name="connsiteY132" fmla="*/ 2240280 h 4464334"/>
                <a:gd name="connsiteX133" fmla="*/ 6037270 w 6332816"/>
                <a:gd name="connsiteY133" fmla="*/ 2257742 h 4464334"/>
                <a:gd name="connsiteX134" fmla="*/ 6198402 w 6332816"/>
                <a:gd name="connsiteY134" fmla="*/ 2281555 h 4464334"/>
                <a:gd name="connsiteX135" fmla="*/ 6265871 w 6332816"/>
                <a:gd name="connsiteY135" fmla="*/ 2287111 h 4464334"/>
                <a:gd name="connsiteX136" fmla="*/ 6325760 w 6332816"/>
                <a:gd name="connsiteY136" fmla="*/ 2195831 h 4464334"/>
                <a:gd name="connsiteX137" fmla="*/ 6328577 w 6332816"/>
                <a:gd name="connsiteY137" fmla="*/ 2124393 h 4464334"/>
                <a:gd name="connsiteX138" fmla="*/ 6272220 w 6332816"/>
                <a:gd name="connsiteY138" fmla="*/ 2074387 h 4464334"/>
                <a:gd name="connsiteX139" fmla="*/ 6258727 w 6332816"/>
                <a:gd name="connsiteY139" fmla="*/ 1980724 h 4464334"/>
                <a:gd name="connsiteX140" fmla="*/ 6225389 w 6332816"/>
                <a:gd name="connsiteY140" fmla="*/ 1936274 h 4464334"/>
                <a:gd name="connsiteX141" fmla="*/ 6193639 w 6332816"/>
                <a:gd name="connsiteY141" fmla="*/ 1875949 h 4464334"/>
                <a:gd name="connsiteX142" fmla="*/ 6205545 w 6332816"/>
                <a:gd name="connsiteY142" fmla="*/ 1828324 h 4464334"/>
                <a:gd name="connsiteX143" fmla="*/ 6184908 w 6332816"/>
                <a:gd name="connsiteY143" fmla="*/ 1793399 h 4464334"/>
                <a:gd name="connsiteX144" fmla="*/ 6195226 w 6332816"/>
                <a:gd name="connsiteY144" fmla="*/ 1682274 h 4464334"/>
                <a:gd name="connsiteX145" fmla="*/ 6167445 w 6332816"/>
                <a:gd name="connsiteY145" fmla="*/ 1589405 h 4464334"/>
                <a:gd name="connsiteX146" fmla="*/ 6167445 w 6332816"/>
                <a:gd name="connsiteY146" fmla="*/ 1526699 h 4464334"/>
                <a:gd name="connsiteX147" fmla="*/ 6099541 w 6332816"/>
                <a:gd name="connsiteY147" fmla="*/ 1488599 h 4464334"/>
                <a:gd name="connsiteX148" fmla="*/ 6092398 w 6332816"/>
                <a:gd name="connsiteY148" fmla="*/ 1452880 h 4464334"/>
                <a:gd name="connsiteX149" fmla="*/ 6022189 w 6332816"/>
                <a:gd name="connsiteY149" fmla="*/ 1426686 h 4464334"/>
                <a:gd name="connsiteX150" fmla="*/ 5965039 w 6332816"/>
                <a:gd name="connsiteY150" fmla="*/ 1399699 h 4464334"/>
                <a:gd name="connsiteX151" fmla="*/ 5926939 w 6332816"/>
                <a:gd name="connsiteY151" fmla="*/ 1377474 h 4464334"/>
                <a:gd name="connsiteX152" fmla="*/ 5912651 w 6332816"/>
                <a:gd name="connsiteY152" fmla="*/ 1344930 h 4464334"/>
                <a:gd name="connsiteX153" fmla="*/ 5836451 w 6332816"/>
                <a:gd name="connsiteY153" fmla="*/ 1375093 h 4464334"/>
                <a:gd name="connsiteX154" fmla="*/ 5766167 w 6332816"/>
                <a:gd name="connsiteY154" fmla="*/ 1402874 h 4464334"/>
                <a:gd name="connsiteX155" fmla="*/ 5743583 w 6332816"/>
                <a:gd name="connsiteY155" fmla="*/ 1363980 h 4464334"/>
                <a:gd name="connsiteX156" fmla="*/ 5653889 w 6332816"/>
                <a:gd name="connsiteY156" fmla="*/ 1381443 h 4464334"/>
                <a:gd name="connsiteX157" fmla="*/ 5606623 w 6332816"/>
                <a:gd name="connsiteY157" fmla="*/ 1407636 h 4464334"/>
                <a:gd name="connsiteX158" fmla="*/ 5537567 w 6332816"/>
                <a:gd name="connsiteY158" fmla="*/ 1431449 h 4464334"/>
                <a:gd name="connsiteX159" fmla="*/ 5425289 w 6332816"/>
                <a:gd name="connsiteY159" fmla="*/ 1472724 h 4464334"/>
                <a:gd name="connsiteX160" fmla="*/ 5304639 w 6332816"/>
                <a:gd name="connsiteY160" fmla="*/ 1520349 h 4464334"/>
                <a:gd name="connsiteX161" fmla="*/ 5158947 w 6332816"/>
                <a:gd name="connsiteY161" fmla="*/ 1505268 h 4464334"/>
                <a:gd name="connsiteX162" fmla="*/ 5142714 w 6332816"/>
                <a:gd name="connsiteY162" fmla="*/ 1475899 h 4464334"/>
                <a:gd name="connsiteX163" fmla="*/ 5028414 w 6332816"/>
                <a:gd name="connsiteY163" fmla="*/ 1440974 h 4464334"/>
                <a:gd name="connsiteX164" fmla="*/ 4929557 w 6332816"/>
                <a:gd name="connsiteY164" fmla="*/ 1380651 h 4464334"/>
                <a:gd name="connsiteX165" fmla="*/ 4885104 w 6332816"/>
                <a:gd name="connsiteY165" fmla="*/ 1381443 h 4464334"/>
                <a:gd name="connsiteX166" fmla="*/ 4827957 w 6332816"/>
                <a:gd name="connsiteY166" fmla="*/ 1375888 h 4464334"/>
                <a:gd name="connsiteX167" fmla="*/ 4786682 w 6332816"/>
                <a:gd name="connsiteY167" fmla="*/ 1364776 h 4464334"/>
                <a:gd name="connsiteX168" fmla="*/ 4732704 w 6332816"/>
                <a:gd name="connsiteY168" fmla="*/ 1417162 h 4464334"/>
                <a:gd name="connsiteX169" fmla="*/ 4691864 w 6332816"/>
                <a:gd name="connsiteY169" fmla="*/ 1428274 h 4464334"/>
                <a:gd name="connsiteX170" fmla="*/ 4642217 w 6332816"/>
                <a:gd name="connsiteY170" fmla="*/ 1419543 h 4464334"/>
                <a:gd name="connsiteX171" fmla="*/ 4568039 w 6332816"/>
                <a:gd name="connsiteY171" fmla="*/ 1433037 h 4464334"/>
                <a:gd name="connsiteX172" fmla="*/ 4488664 w 6332816"/>
                <a:gd name="connsiteY172" fmla="*/ 1393349 h 4464334"/>
                <a:gd name="connsiteX173" fmla="*/ 4418814 w 6332816"/>
                <a:gd name="connsiteY173" fmla="*/ 1402874 h 4464334"/>
                <a:gd name="connsiteX174" fmla="*/ 4314039 w 6332816"/>
                <a:gd name="connsiteY174" fmla="*/ 1336199 h 4464334"/>
                <a:gd name="connsiteX175" fmla="*/ 4237839 w 6332816"/>
                <a:gd name="connsiteY175" fmla="*/ 1352074 h 4464334"/>
                <a:gd name="connsiteX176" fmla="*/ 4168348 w 6332816"/>
                <a:gd name="connsiteY176" fmla="*/ 1331436 h 4464334"/>
                <a:gd name="connsiteX177" fmla="*/ 4133064 w 6332816"/>
                <a:gd name="connsiteY177" fmla="*/ 1294924 h 4464334"/>
                <a:gd name="connsiteX178" fmla="*/ 4047339 w 6332816"/>
                <a:gd name="connsiteY178" fmla="*/ 1237774 h 4464334"/>
                <a:gd name="connsiteX179" fmla="*/ 3990189 w 6332816"/>
                <a:gd name="connsiteY179" fmla="*/ 1171099 h 4464334"/>
                <a:gd name="connsiteX180" fmla="*/ 3840964 w 6332816"/>
                <a:gd name="connsiteY180" fmla="*/ 1215549 h 4464334"/>
                <a:gd name="connsiteX181" fmla="*/ 3734961 w 6332816"/>
                <a:gd name="connsiteY181" fmla="*/ 1193324 h 4464334"/>
                <a:gd name="connsiteX182" fmla="*/ 3691739 w 6332816"/>
                <a:gd name="connsiteY182" fmla="*/ 1190149 h 4464334"/>
                <a:gd name="connsiteX183" fmla="*/ 3615539 w 6332816"/>
                <a:gd name="connsiteY183" fmla="*/ 1183799 h 4464334"/>
                <a:gd name="connsiteX184" fmla="*/ 3580179 w 6332816"/>
                <a:gd name="connsiteY184" fmla="*/ 1176655 h 4464334"/>
                <a:gd name="connsiteX185" fmla="*/ 3536164 w 6332816"/>
                <a:gd name="connsiteY185" fmla="*/ 1206024 h 4464334"/>
                <a:gd name="connsiteX186" fmla="*/ 3496835 w 6332816"/>
                <a:gd name="connsiteY186" fmla="*/ 1229043 h 4464334"/>
                <a:gd name="connsiteX187" fmla="*/ 3450439 w 6332816"/>
                <a:gd name="connsiteY187" fmla="*/ 1333024 h 4464334"/>
                <a:gd name="connsiteX188" fmla="*/ 3475404 w 6332816"/>
                <a:gd name="connsiteY188" fmla="*/ 1388587 h 4464334"/>
                <a:gd name="connsiteX189" fmla="*/ 3485726 w 6332816"/>
                <a:gd name="connsiteY189" fmla="*/ 1440182 h 4464334"/>
                <a:gd name="connsiteX190" fmla="*/ 3428214 w 6332816"/>
                <a:gd name="connsiteY190" fmla="*/ 1434624 h 4464334"/>
                <a:gd name="connsiteX191" fmla="*/ 3370629 w 6332816"/>
                <a:gd name="connsiteY191" fmla="*/ 1462405 h 4464334"/>
                <a:gd name="connsiteX192" fmla="*/ 3320264 w 6332816"/>
                <a:gd name="connsiteY192" fmla="*/ 1491774 h 4464334"/>
                <a:gd name="connsiteX193" fmla="*/ 3280142 w 6332816"/>
                <a:gd name="connsiteY193" fmla="*/ 1488599 h 4464334"/>
                <a:gd name="connsiteX194" fmla="*/ 3244064 w 6332816"/>
                <a:gd name="connsiteY194" fmla="*/ 1450499 h 4464334"/>
                <a:gd name="connsiteX195" fmla="*/ 3190882 w 6332816"/>
                <a:gd name="connsiteY195" fmla="*/ 1420337 h 4464334"/>
                <a:gd name="connsiteX196" fmla="*/ 3146432 w 6332816"/>
                <a:gd name="connsiteY196" fmla="*/ 1386999 h 4464334"/>
                <a:gd name="connsiteX197" fmla="*/ 3113889 w 6332816"/>
                <a:gd name="connsiteY197" fmla="*/ 1367949 h 4464334"/>
                <a:gd name="connsiteX198" fmla="*/ 3091664 w 6332816"/>
                <a:gd name="connsiteY198" fmla="*/ 1342549 h 4464334"/>
                <a:gd name="connsiteX199" fmla="*/ 3056739 w 6332816"/>
                <a:gd name="connsiteY199" fmla="*/ 1323499 h 4464334"/>
                <a:gd name="connsiteX200" fmla="*/ 3021814 w 6332816"/>
                <a:gd name="connsiteY200" fmla="*/ 1283812 h 4464334"/>
                <a:gd name="connsiteX201" fmla="*/ 3005939 w 6332816"/>
                <a:gd name="connsiteY201" fmla="*/ 1250474 h 4464334"/>
                <a:gd name="connsiteX202" fmla="*/ 2980539 w 6332816"/>
                <a:gd name="connsiteY202" fmla="*/ 1199674 h 4464334"/>
                <a:gd name="connsiteX203" fmla="*/ 2969426 w 6332816"/>
                <a:gd name="connsiteY203" fmla="*/ 1163955 h 4464334"/>
                <a:gd name="connsiteX204" fmla="*/ 2974189 w 6332816"/>
                <a:gd name="connsiteY204" fmla="*/ 1142524 h 4464334"/>
                <a:gd name="connsiteX205" fmla="*/ 2948789 w 6332816"/>
                <a:gd name="connsiteY205" fmla="*/ 1123474 h 4464334"/>
                <a:gd name="connsiteX206" fmla="*/ 2917832 w 6332816"/>
                <a:gd name="connsiteY206" fmla="*/ 1098074 h 4464334"/>
                <a:gd name="connsiteX207" fmla="*/ 2878939 w 6332816"/>
                <a:gd name="connsiteY207" fmla="*/ 1078231 h 4464334"/>
                <a:gd name="connsiteX208" fmla="*/ 2824964 w 6332816"/>
                <a:gd name="connsiteY208" fmla="*/ 1031399 h 4464334"/>
                <a:gd name="connsiteX209" fmla="*/ 2786864 w 6332816"/>
                <a:gd name="connsiteY209" fmla="*/ 1015524 h 4464334"/>
                <a:gd name="connsiteX210" fmla="*/ 2748764 w 6332816"/>
                <a:gd name="connsiteY210" fmla="*/ 980599 h 4464334"/>
                <a:gd name="connsiteX211" fmla="*/ 2733683 w 6332816"/>
                <a:gd name="connsiteY211" fmla="*/ 944881 h 4464334"/>
                <a:gd name="connsiteX212" fmla="*/ 2710664 w 6332816"/>
                <a:gd name="connsiteY212" fmla="*/ 916305 h 4464334"/>
                <a:gd name="connsiteX213" fmla="*/ 2679708 w 6332816"/>
                <a:gd name="connsiteY213" fmla="*/ 878206 h 4464334"/>
                <a:gd name="connsiteX214" fmla="*/ 2646370 w 6332816"/>
                <a:gd name="connsiteY214" fmla="*/ 870268 h 4464334"/>
                <a:gd name="connsiteX215" fmla="*/ 2611445 w 6332816"/>
                <a:gd name="connsiteY215" fmla="*/ 828199 h 4464334"/>
                <a:gd name="connsiteX216" fmla="*/ 2564614 w 6332816"/>
                <a:gd name="connsiteY216" fmla="*/ 821055 h 4464334"/>
                <a:gd name="connsiteX217" fmla="*/ 2492382 w 6332816"/>
                <a:gd name="connsiteY217" fmla="*/ 770256 h 4464334"/>
                <a:gd name="connsiteX218" fmla="*/ 2422533 w 6332816"/>
                <a:gd name="connsiteY218" fmla="*/ 713105 h 4464334"/>
                <a:gd name="connsiteX219" fmla="*/ 2378082 w 6332816"/>
                <a:gd name="connsiteY219" fmla="*/ 679767 h 4464334"/>
                <a:gd name="connsiteX220" fmla="*/ 2318552 w 6332816"/>
                <a:gd name="connsiteY220" fmla="*/ 675005 h 4464334"/>
                <a:gd name="connsiteX221" fmla="*/ 2267752 w 6332816"/>
                <a:gd name="connsiteY221" fmla="*/ 617062 h 4464334"/>
                <a:gd name="connsiteX222" fmla="*/ 2267751 w 6332816"/>
                <a:gd name="connsiteY222" fmla="*/ 535306 h 4464334"/>
                <a:gd name="connsiteX223" fmla="*/ 2239970 w 6332816"/>
                <a:gd name="connsiteY223" fmla="*/ 494824 h 4464334"/>
                <a:gd name="connsiteX224" fmla="*/ 2184767 w 6332816"/>
                <a:gd name="connsiteY224" fmla="*/ 490855 h 4464334"/>
                <a:gd name="connsiteX225" fmla="*/ 2118526 w 6332816"/>
                <a:gd name="connsiteY225" fmla="*/ 463868 h 4464334"/>
                <a:gd name="connsiteX226" fmla="*/ 2100271 w 6332816"/>
                <a:gd name="connsiteY226" fmla="*/ 415449 h 4464334"/>
                <a:gd name="connsiteX227" fmla="*/ 2070108 w 6332816"/>
                <a:gd name="connsiteY227" fmla="*/ 374174 h 4464334"/>
                <a:gd name="connsiteX228" fmla="*/ 2055026 w 6332816"/>
                <a:gd name="connsiteY228" fmla="*/ 271780 h 4464334"/>
                <a:gd name="connsiteX229" fmla="*/ 2053797 w 6332816"/>
                <a:gd name="connsiteY229" fmla="*/ 226537 h 4464334"/>
                <a:gd name="connsiteX230" fmla="*/ 2058202 w 6332816"/>
                <a:gd name="connsiteY230" fmla="*/ 162242 h 4464334"/>
                <a:gd name="connsiteX231" fmla="*/ 2066139 w 6332816"/>
                <a:gd name="connsiteY231" fmla="*/ 131286 h 4464334"/>
                <a:gd name="connsiteX232" fmla="*/ 2075664 w 6332816"/>
                <a:gd name="connsiteY232" fmla="*/ 77312 h 4464334"/>
                <a:gd name="connsiteX233" fmla="*/ 2055026 w 6332816"/>
                <a:gd name="connsiteY233" fmla="*/ 46355 h 4464334"/>
                <a:gd name="connsiteX234" fmla="*/ 2010577 w 6332816"/>
                <a:gd name="connsiteY234" fmla="*/ 32862 h 4464334"/>
                <a:gd name="connsiteX235" fmla="*/ 1974064 w 6332816"/>
                <a:gd name="connsiteY235" fmla="*/ 1111 h 4464334"/>
                <a:gd name="connsiteX236" fmla="*/ 1840714 w 6332816"/>
                <a:gd name="connsiteY236" fmla="*/ 7462 h 4464334"/>
                <a:gd name="connsiteX237" fmla="*/ 1497021 w 6332816"/>
                <a:gd name="connsiteY237" fmla="*/ 9843 h 4464334"/>
                <a:gd name="connsiteX238" fmla="*/ 721526 w 6332816"/>
                <a:gd name="connsiteY238" fmla="*/ 11431 h 4464334"/>
                <a:gd name="connsiteX239" fmla="*/ 501657 w 6332816"/>
                <a:gd name="connsiteY239" fmla="*/ 10637 h 4464334"/>
                <a:gd name="connsiteX240" fmla="*/ 300839 w 6332816"/>
                <a:gd name="connsiteY240" fmla="*/ 3493 h 4464334"/>
                <a:gd name="connsiteX241" fmla="*/ 97639 w 6332816"/>
                <a:gd name="connsiteY241" fmla="*/ 8256 h 4464334"/>
                <a:gd name="connsiteX242" fmla="*/ 6358 w 6332816"/>
                <a:gd name="connsiteY242" fmla="*/ 26512 h 4464334"/>
                <a:gd name="connsiteX243" fmla="*/ 6358 w 6332816"/>
                <a:gd name="connsiteY243" fmla="*/ 167005 h 4464334"/>
                <a:gd name="connsiteX244" fmla="*/ 9532 w 6332816"/>
                <a:gd name="connsiteY244"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85639 w 6332816"/>
                <a:gd name="connsiteY131" fmla="*/ 2279174 h 4464334"/>
                <a:gd name="connsiteX132" fmla="*/ 5832482 w 6332816"/>
                <a:gd name="connsiteY132" fmla="*/ 2240280 h 4464334"/>
                <a:gd name="connsiteX133" fmla="*/ 6037270 w 6332816"/>
                <a:gd name="connsiteY133" fmla="*/ 2257742 h 4464334"/>
                <a:gd name="connsiteX134" fmla="*/ 6198402 w 6332816"/>
                <a:gd name="connsiteY134" fmla="*/ 2281555 h 4464334"/>
                <a:gd name="connsiteX135" fmla="*/ 6265871 w 6332816"/>
                <a:gd name="connsiteY135" fmla="*/ 2287111 h 4464334"/>
                <a:gd name="connsiteX136" fmla="*/ 6325760 w 6332816"/>
                <a:gd name="connsiteY136" fmla="*/ 2195831 h 4464334"/>
                <a:gd name="connsiteX137" fmla="*/ 6328577 w 6332816"/>
                <a:gd name="connsiteY137" fmla="*/ 2124393 h 4464334"/>
                <a:gd name="connsiteX138" fmla="*/ 6272220 w 6332816"/>
                <a:gd name="connsiteY138" fmla="*/ 2074387 h 4464334"/>
                <a:gd name="connsiteX139" fmla="*/ 6258727 w 6332816"/>
                <a:gd name="connsiteY139" fmla="*/ 1980724 h 4464334"/>
                <a:gd name="connsiteX140" fmla="*/ 6225389 w 6332816"/>
                <a:gd name="connsiteY140" fmla="*/ 1936274 h 4464334"/>
                <a:gd name="connsiteX141" fmla="*/ 6193639 w 6332816"/>
                <a:gd name="connsiteY141" fmla="*/ 1875949 h 4464334"/>
                <a:gd name="connsiteX142" fmla="*/ 6205545 w 6332816"/>
                <a:gd name="connsiteY142" fmla="*/ 1828324 h 4464334"/>
                <a:gd name="connsiteX143" fmla="*/ 6184908 w 6332816"/>
                <a:gd name="connsiteY143" fmla="*/ 1793399 h 4464334"/>
                <a:gd name="connsiteX144" fmla="*/ 6195226 w 6332816"/>
                <a:gd name="connsiteY144" fmla="*/ 1682274 h 4464334"/>
                <a:gd name="connsiteX145" fmla="*/ 6167445 w 6332816"/>
                <a:gd name="connsiteY145" fmla="*/ 1589405 h 4464334"/>
                <a:gd name="connsiteX146" fmla="*/ 6167445 w 6332816"/>
                <a:gd name="connsiteY146" fmla="*/ 1526699 h 4464334"/>
                <a:gd name="connsiteX147" fmla="*/ 6099541 w 6332816"/>
                <a:gd name="connsiteY147" fmla="*/ 1488599 h 4464334"/>
                <a:gd name="connsiteX148" fmla="*/ 6092398 w 6332816"/>
                <a:gd name="connsiteY148" fmla="*/ 1452880 h 4464334"/>
                <a:gd name="connsiteX149" fmla="*/ 6022189 w 6332816"/>
                <a:gd name="connsiteY149" fmla="*/ 1426686 h 4464334"/>
                <a:gd name="connsiteX150" fmla="*/ 5965039 w 6332816"/>
                <a:gd name="connsiteY150" fmla="*/ 1399699 h 4464334"/>
                <a:gd name="connsiteX151" fmla="*/ 5926939 w 6332816"/>
                <a:gd name="connsiteY151" fmla="*/ 1377474 h 4464334"/>
                <a:gd name="connsiteX152" fmla="*/ 5912651 w 6332816"/>
                <a:gd name="connsiteY152" fmla="*/ 1344930 h 4464334"/>
                <a:gd name="connsiteX153" fmla="*/ 5836451 w 6332816"/>
                <a:gd name="connsiteY153" fmla="*/ 1375093 h 4464334"/>
                <a:gd name="connsiteX154" fmla="*/ 5766167 w 6332816"/>
                <a:gd name="connsiteY154" fmla="*/ 1402874 h 4464334"/>
                <a:gd name="connsiteX155" fmla="*/ 5743583 w 6332816"/>
                <a:gd name="connsiteY155" fmla="*/ 1363980 h 4464334"/>
                <a:gd name="connsiteX156" fmla="*/ 5653889 w 6332816"/>
                <a:gd name="connsiteY156" fmla="*/ 1381443 h 4464334"/>
                <a:gd name="connsiteX157" fmla="*/ 5606623 w 6332816"/>
                <a:gd name="connsiteY157" fmla="*/ 1407636 h 4464334"/>
                <a:gd name="connsiteX158" fmla="*/ 5537567 w 6332816"/>
                <a:gd name="connsiteY158" fmla="*/ 1431449 h 4464334"/>
                <a:gd name="connsiteX159" fmla="*/ 5425289 w 6332816"/>
                <a:gd name="connsiteY159" fmla="*/ 1472724 h 4464334"/>
                <a:gd name="connsiteX160" fmla="*/ 5304639 w 6332816"/>
                <a:gd name="connsiteY160" fmla="*/ 1520349 h 4464334"/>
                <a:gd name="connsiteX161" fmla="*/ 5158947 w 6332816"/>
                <a:gd name="connsiteY161" fmla="*/ 1505268 h 4464334"/>
                <a:gd name="connsiteX162" fmla="*/ 5142714 w 6332816"/>
                <a:gd name="connsiteY162" fmla="*/ 1475899 h 4464334"/>
                <a:gd name="connsiteX163" fmla="*/ 5028414 w 6332816"/>
                <a:gd name="connsiteY163" fmla="*/ 1440974 h 4464334"/>
                <a:gd name="connsiteX164" fmla="*/ 4929557 w 6332816"/>
                <a:gd name="connsiteY164" fmla="*/ 1380651 h 4464334"/>
                <a:gd name="connsiteX165" fmla="*/ 4885104 w 6332816"/>
                <a:gd name="connsiteY165" fmla="*/ 1381443 h 4464334"/>
                <a:gd name="connsiteX166" fmla="*/ 4827957 w 6332816"/>
                <a:gd name="connsiteY166" fmla="*/ 1375888 h 4464334"/>
                <a:gd name="connsiteX167" fmla="*/ 4786682 w 6332816"/>
                <a:gd name="connsiteY167" fmla="*/ 1364776 h 4464334"/>
                <a:gd name="connsiteX168" fmla="*/ 4732704 w 6332816"/>
                <a:gd name="connsiteY168" fmla="*/ 1417162 h 4464334"/>
                <a:gd name="connsiteX169" fmla="*/ 4691864 w 6332816"/>
                <a:gd name="connsiteY169" fmla="*/ 1428274 h 4464334"/>
                <a:gd name="connsiteX170" fmla="*/ 4642217 w 6332816"/>
                <a:gd name="connsiteY170" fmla="*/ 1419543 h 4464334"/>
                <a:gd name="connsiteX171" fmla="*/ 4568039 w 6332816"/>
                <a:gd name="connsiteY171" fmla="*/ 1433037 h 4464334"/>
                <a:gd name="connsiteX172" fmla="*/ 4488664 w 6332816"/>
                <a:gd name="connsiteY172" fmla="*/ 1393349 h 4464334"/>
                <a:gd name="connsiteX173" fmla="*/ 4418814 w 6332816"/>
                <a:gd name="connsiteY173" fmla="*/ 1402874 h 4464334"/>
                <a:gd name="connsiteX174" fmla="*/ 4314039 w 6332816"/>
                <a:gd name="connsiteY174" fmla="*/ 1336199 h 4464334"/>
                <a:gd name="connsiteX175" fmla="*/ 4237839 w 6332816"/>
                <a:gd name="connsiteY175" fmla="*/ 1352074 h 4464334"/>
                <a:gd name="connsiteX176" fmla="*/ 4168348 w 6332816"/>
                <a:gd name="connsiteY176" fmla="*/ 1331436 h 4464334"/>
                <a:gd name="connsiteX177" fmla="*/ 4133064 w 6332816"/>
                <a:gd name="connsiteY177" fmla="*/ 1294924 h 4464334"/>
                <a:gd name="connsiteX178" fmla="*/ 4047339 w 6332816"/>
                <a:gd name="connsiteY178" fmla="*/ 1237774 h 4464334"/>
                <a:gd name="connsiteX179" fmla="*/ 3990189 w 6332816"/>
                <a:gd name="connsiteY179" fmla="*/ 1171099 h 4464334"/>
                <a:gd name="connsiteX180" fmla="*/ 3840964 w 6332816"/>
                <a:gd name="connsiteY180" fmla="*/ 1215549 h 4464334"/>
                <a:gd name="connsiteX181" fmla="*/ 3734961 w 6332816"/>
                <a:gd name="connsiteY181" fmla="*/ 1193324 h 4464334"/>
                <a:gd name="connsiteX182" fmla="*/ 3691739 w 6332816"/>
                <a:gd name="connsiteY182" fmla="*/ 1190149 h 4464334"/>
                <a:gd name="connsiteX183" fmla="*/ 3615539 w 6332816"/>
                <a:gd name="connsiteY183" fmla="*/ 1183799 h 4464334"/>
                <a:gd name="connsiteX184" fmla="*/ 3580179 w 6332816"/>
                <a:gd name="connsiteY184" fmla="*/ 1176655 h 4464334"/>
                <a:gd name="connsiteX185" fmla="*/ 3536164 w 6332816"/>
                <a:gd name="connsiteY185" fmla="*/ 1206024 h 4464334"/>
                <a:gd name="connsiteX186" fmla="*/ 3496835 w 6332816"/>
                <a:gd name="connsiteY186" fmla="*/ 1229043 h 4464334"/>
                <a:gd name="connsiteX187" fmla="*/ 3450439 w 6332816"/>
                <a:gd name="connsiteY187" fmla="*/ 1333024 h 4464334"/>
                <a:gd name="connsiteX188" fmla="*/ 3475404 w 6332816"/>
                <a:gd name="connsiteY188" fmla="*/ 1388587 h 4464334"/>
                <a:gd name="connsiteX189" fmla="*/ 3485726 w 6332816"/>
                <a:gd name="connsiteY189" fmla="*/ 1440182 h 4464334"/>
                <a:gd name="connsiteX190" fmla="*/ 3428214 w 6332816"/>
                <a:gd name="connsiteY190" fmla="*/ 1434624 h 4464334"/>
                <a:gd name="connsiteX191" fmla="*/ 3370629 w 6332816"/>
                <a:gd name="connsiteY191" fmla="*/ 1462405 h 4464334"/>
                <a:gd name="connsiteX192" fmla="*/ 3320264 w 6332816"/>
                <a:gd name="connsiteY192" fmla="*/ 1491774 h 4464334"/>
                <a:gd name="connsiteX193" fmla="*/ 3280142 w 6332816"/>
                <a:gd name="connsiteY193" fmla="*/ 1488599 h 4464334"/>
                <a:gd name="connsiteX194" fmla="*/ 3244064 w 6332816"/>
                <a:gd name="connsiteY194" fmla="*/ 1450499 h 4464334"/>
                <a:gd name="connsiteX195" fmla="*/ 3190882 w 6332816"/>
                <a:gd name="connsiteY195" fmla="*/ 1420337 h 4464334"/>
                <a:gd name="connsiteX196" fmla="*/ 3146432 w 6332816"/>
                <a:gd name="connsiteY196" fmla="*/ 1386999 h 4464334"/>
                <a:gd name="connsiteX197" fmla="*/ 3113889 w 6332816"/>
                <a:gd name="connsiteY197" fmla="*/ 1367949 h 4464334"/>
                <a:gd name="connsiteX198" fmla="*/ 3091664 w 6332816"/>
                <a:gd name="connsiteY198" fmla="*/ 1342549 h 4464334"/>
                <a:gd name="connsiteX199" fmla="*/ 3056739 w 6332816"/>
                <a:gd name="connsiteY199" fmla="*/ 1323499 h 4464334"/>
                <a:gd name="connsiteX200" fmla="*/ 3021814 w 6332816"/>
                <a:gd name="connsiteY200" fmla="*/ 1283812 h 4464334"/>
                <a:gd name="connsiteX201" fmla="*/ 3005939 w 6332816"/>
                <a:gd name="connsiteY201" fmla="*/ 1250474 h 4464334"/>
                <a:gd name="connsiteX202" fmla="*/ 2980539 w 6332816"/>
                <a:gd name="connsiteY202" fmla="*/ 1199674 h 4464334"/>
                <a:gd name="connsiteX203" fmla="*/ 2969426 w 6332816"/>
                <a:gd name="connsiteY203" fmla="*/ 1163955 h 4464334"/>
                <a:gd name="connsiteX204" fmla="*/ 2974189 w 6332816"/>
                <a:gd name="connsiteY204" fmla="*/ 1142524 h 4464334"/>
                <a:gd name="connsiteX205" fmla="*/ 2948789 w 6332816"/>
                <a:gd name="connsiteY205" fmla="*/ 1123474 h 4464334"/>
                <a:gd name="connsiteX206" fmla="*/ 2917832 w 6332816"/>
                <a:gd name="connsiteY206" fmla="*/ 1098074 h 4464334"/>
                <a:gd name="connsiteX207" fmla="*/ 2878939 w 6332816"/>
                <a:gd name="connsiteY207" fmla="*/ 1078231 h 4464334"/>
                <a:gd name="connsiteX208" fmla="*/ 2824964 w 6332816"/>
                <a:gd name="connsiteY208" fmla="*/ 1031399 h 4464334"/>
                <a:gd name="connsiteX209" fmla="*/ 2786864 w 6332816"/>
                <a:gd name="connsiteY209" fmla="*/ 1015524 h 4464334"/>
                <a:gd name="connsiteX210" fmla="*/ 2748764 w 6332816"/>
                <a:gd name="connsiteY210" fmla="*/ 980599 h 4464334"/>
                <a:gd name="connsiteX211" fmla="*/ 2733683 w 6332816"/>
                <a:gd name="connsiteY211" fmla="*/ 944881 h 4464334"/>
                <a:gd name="connsiteX212" fmla="*/ 2710664 w 6332816"/>
                <a:gd name="connsiteY212" fmla="*/ 916305 h 4464334"/>
                <a:gd name="connsiteX213" fmla="*/ 2679708 w 6332816"/>
                <a:gd name="connsiteY213" fmla="*/ 878206 h 4464334"/>
                <a:gd name="connsiteX214" fmla="*/ 2646370 w 6332816"/>
                <a:gd name="connsiteY214" fmla="*/ 870268 h 4464334"/>
                <a:gd name="connsiteX215" fmla="*/ 2611445 w 6332816"/>
                <a:gd name="connsiteY215" fmla="*/ 828199 h 4464334"/>
                <a:gd name="connsiteX216" fmla="*/ 2564614 w 6332816"/>
                <a:gd name="connsiteY216" fmla="*/ 821055 h 4464334"/>
                <a:gd name="connsiteX217" fmla="*/ 2492382 w 6332816"/>
                <a:gd name="connsiteY217" fmla="*/ 770256 h 4464334"/>
                <a:gd name="connsiteX218" fmla="*/ 2422533 w 6332816"/>
                <a:gd name="connsiteY218" fmla="*/ 713105 h 4464334"/>
                <a:gd name="connsiteX219" fmla="*/ 2378082 w 6332816"/>
                <a:gd name="connsiteY219" fmla="*/ 679767 h 4464334"/>
                <a:gd name="connsiteX220" fmla="*/ 2318552 w 6332816"/>
                <a:gd name="connsiteY220" fmla="*/ 675005 h 4464334"/>
                <a:gd name="connsiteX221" fmla="*/ 2267752 w 6332816"/>
                <a:gd name="connsiteY221" fmla="*/ 617062 h 4464334"/>
                <a:gd name="connsiteX222" fmla="*/ 2267751 w 6332816"/>
                <a:gd name="connsiteY222" fmla="*/ 535306 h 4464334"/>
                <a:gd name="connsiteX223" fmla="*/ 2239970 w 6332816"/>
                <a:gd name="connsiteY223" fmla="*/ 494824 h 4464334"/>
                <a:gd name="connsiteX224" fmla="*/ 2184767 w 6332816"/>
                <a:gd name="connsiteY224" fmla="*/ 490855 h 4464334"/>
                <a:gd name="connsiteX225" fmla="*/ 2118526 w 6332816"/>
                <a:gd name="connsiteY225" fmla="*/ 463868 h 4464334"/>
                <a:gd name="connsiteX226" fmla="*/ 2100271 w 6332816"/>
                <a:gd name="connsiteY226" fmla="*/ 415449 h 4464334"/>
                <a:gd name="connsiteX227" fmla="*/ 2070108 w 6332816"/>
                <a:gd name="connsiteY227" fmla="*/ 374174 h 4464334"/>
                <a:gd name="connsiteX228" fmla="*/ 2055026 w 6332816"/>
                <a:gd name="connsiteY228" fmla="*/ 271780 h 4464334"/>
                <a:gd name="connsiteX229" fmla="*/ 2053797 w 6332816"/>
                <a:gd name="connsiteY229" fmla="*/ 226537 h 4464334"/>
                <a:gd name="connsiteX230" fmla="*/ 2058202 w 6332816"/>
                <a:gd name="connsiteY230" fmla="*/ 162242 h 4464334"/>
                <a:gd name="connsiteX231" fmla="*/ 2066139 w 6332816"/>
                <a:gd name="connsiteY231" fmla="*/ 131286 h 4464334"/>
                <a:gd name="connsiteX232" fmla="*/ 2075664 w 6332816"/>
                <a:gd name="connsiteY232" fmla="*/ 77312 h 4464334"/>
                <a:gd name="connsiteX233" fmla="*/ 2055026 w 6332816"/>
                <a:gd name="connsiteY233" fmla="*/ 46355 h 4464334"/>
                <a:gd name="connsiteX234" fmla="*/ 2010577 w 6332816"/>
                <a:gd name="connsiteY234" fmla="*/ 32862 h 4464334"/>
                <a:gd name="connsiteX235" fmla="*/ 1974064 w 6332816"/>
                <a:gd name="connsiteY235" fmla="*/ 1111 h 4464334"/>
                <a:gd name="connsiteX236" fmla="*/ 1840714 w 6332816"/>
                <a:gd name="connsiteY236" fmla="*/ 7462 h 4464334"/>
                <a:gd name="connsiteX237" fmla="*/ 1497021 w 6332816"/>
                <a:gd name="connsiteY237" fmla="*/ 9843 h 4464334"/>
                <a:gd name="connsiteX238" fmla="*/ 721526 w 6332816"/>
                <a:gd name="connsiteY238" fmla="*/ 11431 h 4464334"/>
                <a:gd name="connsiteX239" fmla="*/ 501657 w 6332816"/>
                <a:gd name="connsiteY239" fmla="*/ 10637 h 4464334"/>
                <a:gd name="connsiteX240" fmla="*/ 300839 w 6332816"/>
                <a:gd name="connsiteY240" fmla="*/ 3493 h 4464334"/>
                <a:gd name="connsiteX241" fmla="*/ 97639 w 6332816"/>
                <a:gd name="connsiteY241" fmla="*/ 8256 h 4464334"/>
                <a:gd name="connsiteX242" fmla="*/ 6358 w 6332816"/>
                <a:gd name="connsiteY242" fmla="*/ 26512 h 4464334"/>
                <a:gd name="connsiteX243" fmla="*/ 6358 w 6332816"/>
                <a:gd name="connsiteY243" fmla="*/ 167005 h 4464334"/>
                <a:gd name="connsiteX244" fmla="*/ 9532 w 6332816"/>
                <a:gd name="connsiteY244"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85639 w 6332816"/>
                <a:gd name="connsiteY131" fmla="*/ 2279174 h 4464334"/>
                <a:gd name="connsiteX132" fmla="*/ 5822957 w 6332816"/>
                <a:gd name="connsiteY132" fmla="*/ 2242661 h 4464334"/>
                <a:gd name="connsiteX133" fmla="*/ 6037270 w 6332816"/>
                <a:gd name="connsiteY133" fmla="*/ 2257742 h 4464334"/>
                <a:gd name="connsiteX134" fmla="*/ 6198402 w 6332816"/>
                <a:gd name="connsiteY134" fmla="*/ 2281555 h 4464334"/>
                <a:gd name="connsiteX135" fmla="*/ 6265871 w 6332816"/>
                <a:gd name="connsiteY135" fmla="*/ 2287111 h 4464334"/>
                <a:gd name="connsiteX136" fmla="*/ 6325760 w 6332816"/>
                <a:gd name="connsiteY136" fmla="*/ 2195831 h 4464334"/>
                <a:gd name="connsiteX137" fmla="*/ 6328577 w 6332816"/>
                <a:gd name="connsiteY137" fmla="*/ 2124393 h 4464334"/>
                <a:gd name="connsiteX138" fmla="*/ 6272220 w 6332816"/>
                <a:gd name="connsiteY138" fmla="*/ 2074387 h 4464334"/>
                <a:gd name="connsiteX139" fmla="*/ 6258727 w 6332816"/>
                <a:gd name="connsiteY139" fmla="*/ 1980724 h 4464334"/>
                <a:gd name="connsiteX140" fmla="*/ 6225389 w 6332816"/>
                <a:gd name="connsiteY140" fmla="*/ 1936274 h 4464334"/>
                <a:gd name="connsiteX141" fmla="*/ 6193639 w 6332816"/>
                <a:gd name="connsiteY141" fmla="*/ 1875949 h 4464334"/>
                <a:gd name="connsiteX142" fmla="*/ 6205545 w 6332816"/>
                <a:gd name="connsiteY142" fmla="*/ 1828324 h 4464334"/>
                <a:gd name="connsiteX143" fmla="*/ 6184908 w 6332816"/>
                <a:gd name="connsiteY143" fmla="*/ 1793399 h 4464334"/>
                <a:gd name="connsiteX144" fmla="*/ 6195226 w 6332816"/>
                <a:gd name="connsiteY144" fmla="*/ 1682274 h 4464334"/>
                <a:gd name="connsiteX145" fmla="*/ 6167445 w 6332816"/>
                <a:gd name="connsiteY145" fmla="*/ 1589405 h 4464334"/>
                <a:gd name="connsiteX146" fmla="*/ 6167445 w 6332816"/>
                <a:gd name="connsiteY146" fmla="*/ 1526699 h 4464334"/>
                <a:gd name="connsiteX147" fmla="*/ 6099541 w 6332816"/>
                <a:gd name="connsiteY147" fmla="*/ 1488599 h 4464334"/>
                <a:gd name="connsiteX148" fmla="*/ 6092398 w 6332816"/>
                <a:gd name="connsiteY148" fmla="*/ 1452880 h 4464334"/>
                <a:gd name="connsiteX149" fmla="*/ 6022189 w 6332816"/>
                <a:gd name="connsiteY149" fmla="*/ 1426686 h 4464334"/>
                <a:gd name="connsiteX150" fmla="*/ 5965039 w 6332816"/>
                <a:gd name="connsiteY150" fmla="*/ 1399699 h 4464334"/>
                <a:gd name="connsiteX151" fmla="*/ 5926939 w 6332816"/>
                <a:gd name="connsiteY151" fmla="*/ 1377474 h 4464334"/>
                <a:gd name="connsiteX152" fmla="*/ 5912651 w 6332816"/>
                <a:gd name="connsiteY152" fmla="*/ 1344930 h 4464334"/>
                <a:gd name="connsiteX153" fmla="*/ 5836451 w 6332816"/>
                <a:gd name="connsiteY153" fmla="*/ 1375093 h 4464334"/>
                <a:gd name="connsiteX154" fmla="*/ 5766167 w 6332816"/>
                <a:gd name="connsiteY154" fmla="*/ 1402874 h 4464334"/>
                <a:gd name="connsiteX155" fmla="*/ 5743583 w 6332816"/>
                <a:gd name="connsiteY155" fmla="*/ 1363980 h 4464334"/>
                <a:gd name="connsiteX156" fmla="*/ 5653889 w 6332816"/>
                <a:gd name="connsiteY156" fmla="*/ 1381443 h 4464334"/>
                <a:gd name="connsiteX157" fmla="*/ 5606623 w 6332816"/>
                <a:gd name="connsiteY157" fmla="*/ 1407636 h 4464334"/>
                <a:gd name="connsiteX158" fmla="*/ 5537567 w 6332816"/>
                <a:gd name="connsiteY158" fmla="*/ 1431449 h 4464334"/>
                <a:gd name="connsiteX159" fmla="*/ 5425289 w 6332816"/>
                <a:gd name="connsiteY159" fmla="*/ 1472724 h 4464334"/>
                <a:gd name="connsiteX160" fmla="*/ 5304639 w 6332816"/>
                <a:gd name="connsiteY160" fmla="*/ 1520349 h 4464334"/>
                <a:gd name="connsiteX161" fmla="*/ 5158947 w 6332816"/>
                <a:gd name="connsiteY161" fmla="*/ 1505268 h 4464334"/>
                <a:gd name="connsiteX162" fmla="*/ 5142714 w 6332816"/>
                <a:gd name="connsiteY162" fmla="*/ 1475899 h 4464334"/>
                <a:gd name="connsiteX163" fmla="*/ 5028414 w 6332816"/>
                <a:gd name="connsiteY163" fmla="*/ 1440974 h 4464334"/>
                <a:gd name="connsiteX164" fmla="*/ 4929557 w 6332816"/>
                <a:gd name="connsiteY164" fmla="*/ 1380651 h 4464334"/>
                <a:gd name="connsiteX165" fmla="*/ 4885104 w 6332816"/>
                <a:gd name="connsiteY165" fmla="*/ 1381443 h 4464334"/>
                <a:gd name="connsiteX166" fmla="*/ 4827957 w 6332816"/>
                <a:gd name="connsiteY166" fmla="*/ 1375888 h 4464334"/>
                <a:gd name="connsiteX167" fmla="*/ 4786682 w 6332816"/>
                <a:gd name="connsiteY167" fmla="*/ 1364776 h 4464334"/>
                <a:gd name="connsiteX168" fmla="*/ 4732704 w 6332816"/>
                <a:gd name="connsiteY168" fmla="*/ 1417162 h 4464334"/>
                <a:gd name="connsiteX169" fmla="*/ 4691864 w 6332816"/>
                <a:gd name="connsiteY169" fmla="*/ 1428274 h 4464334"/>
                <a:gd name="connsiteX170" fmla="*/ 4642217 w 6332816"/>
                <a:gd name="connsiteY170" fmla="*/ 1419543 h 4464334"/>
                <a:gd name="connsiteX171" fmla="*/ 4568039 w 6332816"/>
                <a:gd name="connsiteY171" fmla="*/ 1433037 h 4464334"/>
                <a:gd name="connsiteX172" fmla="*/ 4488664 w 6332816"/>
                <a:gd name="connsiteY172" fmla="*/ 1393349 h 4464334"/>
                <a:gd name="connsiteX173" fmla="*/ 4418814 w 6332816"/>
                <a:gd name="connsiteY173" fmla="*/ 1402874 h 4464334"/>
                <a:gd name="connsiteX174" fmla="*/ 4314039 w 6332816"/>
                <a:gd name="connsiteY174" fmla="*/ 1336199 h 4464334"/>
                <a:gd name="connsiteX175" fmla="*/ 4237839 w 6332816"/>
                <a:gd name="connsiteY175" fmla="*/ 1352074 h 4464334"/>
                <a:gd name="connsiteX176" fmla="*/ 4168348 w 6332816"/>
                <a:gd name="connsiteY176" fmla="*/ 1331436 h 4464334"/>
                <a:gd name="connsiteX177" fmla="*/ 4133064 w 6332816"/>
                <a:gd name="connsiteY177" fmla="*/ 1294924 h 4464334"/>
                <a:gd name="connsiteX178" fmla="*/ 4047339 w 6332816"/>
                <a:gd name="connsiteY178" fmla="*/ 1237774 h 4464334"/>
                <a:gd name="connsiteX179" fmla="*/ 3990189 w 6332816"/>
                <a:gd name="connsiteY179" fmla="*/ 1171099 h 4464334"/>
                <a:gd name="connsiteX180" fmla="*/ 3840964 w 6332816"/>
                <a:gd name="connsiteY180" fmla="*/ 1215549 h 4464334"/>
                <a:gd name="connsiteX181" fmla="*/ 3734961 w 6332816"/>
                <a:gd name="connsiteY181" fmla="*/ 1193324 h 4464334"/>
                <a:gd name="connsiteX182" fmla="*/ 3691739 w 6332816"/>
                <a:gd name="connsiteY182" fmla="*/ 1190149 h 4464334"/>
                <a:gd name="connsiteX183" fmla="*/ 3615539 w 6332816"/>
                <a:gd name="connsiteY183" fmla="*/ 1183799 h 4464334"/>
                <a:gd name="connsiteX184" fmla="*/ 3580179 w 6332816"/>
                <a:gd name="connsiteY184" fmla="*/ 1176655 h 4464334"/>
                <a:gd name="connsiteX185" fmla="*/ 3536164 w 6332816"/>
                <a:gd name="connsiteY185" fmla="*/ 1206024 h 4464334"/>
                <a:gd name="connsiteX186" fmla="*/ 3496835 w 6332816"/>
                <a:gd name="connsiteY186" fmla="*/ 1229043 h 4464334"/>
                <a:gd name="connsiteX187" fmla="*/ 3450439 w 6332816"/>
                <a:gd name="connsiteY187" fmla="*/ 1333024 h 4464334"/>
                <a:gd name="connsiteX188" fmla="*/ 3475404 w 6332816"/>
                <a:gd name="connsiteY188" fmla="*/ 1388587 h 4464334"/>
                <a:gd name="connsiteX189" fmla="*/ 3485726 w 6332816"/>
                <a:gd name="connsiteY189" fmla="*/ 1440182 h 4464334"/>
                <a:gd name="connsiteX190" fmla="*/ 3428214 w 6332816"/>
                <a:gd name="connsiteY190" fmla="*/ 1434624 h 4464334"/>
                <a:gd name="connsiteX191" fmla="*/ 3370629 w 6332816"/>
                <a:gd name="connsiteY191" fmla="*/ 1462405 h 4464334"/>
                <a:gd name="connsiteX192" fmla="*/ 3320264 w 6332816"/>
                <a:gd name="connsiteY192" fmla="*/ 1491774 h 4464334"/>
                <a:gd name="connsiteX193" fmla="*/ 3280142 w 6332816"/>
                <a:gd name="connsiteY193" fmla="*/ 1488599 h 4464334"/>
                <a:gd name="connsiteX194" fmla="*/ 3244064 w 6332816"/>
                <a:gd name="connsiteY194" fmla="*/ 1450499 h 4464334"/>
                <a:gd name="connsiteX195" fmla="*/ 3190882 w 6332816"/>
                <a:gd name="connsiteY195" fmla="*/ 1420337 h 4464334"/>
                <a:gd name="connsiteX196" fmla="*/ 3146432 w 6332816"/>
                <a:gd name="connsiteY196" fmla="*/ 1386999 h 4464334"/>
                <a:gd name="connsiteX197" fmla="*/ 3113889 w 6332816"/>
                <a:gd name="connsiteY197" fmla="*/ 1367949 h 4464334"/>
                <a:gd name="connsiteX198" fmla="*/ 3091664 w 6332816"/>
                <a:gd name="connsiteY198" fmla="*/ 1342549 h 4464334"/>
                <a:gd name="connsiteX199" fmla="*/ 3056739 w 6332816"/>
                <a:gd name="connsiteY199" fmla="*/ 1323499 h 4464334"/>
                <a:gd name="connsiteX200" fmla="*/ 3021814 w 6332816"/>
                <a:gd name="connsiteY200" fmla="*/ 1283812 h 4464334"/>
                <a:gd name="connsiteX201" fmla="*/ 3005939 w 6332816"/>
                <a:gd name="connsiteY201" fmla="*/ 1250474 h 4464334"/>
                <a:gd name="connsiteX202" fmla="*/ 2980539 w 6332816"/>
                <a:gd name="connsiteY202" fmla="*/ 1199674 h 4464334"/>
                <a:gd name="connsiteX203" fmla="*/ 2969426 w 6332816"/>
                <a:gd name="connsiteY203" fmla="*/ 1163955 h 4464334"/>
                <a:gd name="connsiteX204" fmla="*/ 2974189 w 6332816"/>
                <a:gd name="connsiteY204" fmla="*/ 1142524 h 4464334"/>
                <a:gd name="connsiteX205" fmla="*/ 2948789 w 6332816"/>
                <a:gd name="connsiteY205" fmla="*/ 1123474 h 4464334"/>
                <a:gd name="connsiteX206" fmla="*/ 2917832 w 6332816"/>
                <a:gd name="connsiteY206" fmla="*/ 1098074 h 4464334"/>
                <a:gd name="connsiteX207" fmla="*/ 2878939 w 6332816"/>
                <a:gd name="connsiteY207" fmla="*/ 1078231 h 4464334"/>
                <a:gd name="connsiteX208" fmla="*/ 2824964 w 6332816"/>
                <a:gd name="connsiteY208" fmla="*/ 1031399 h 4464334"/>
                <a:gd name="connsiteX209" fmla="*/ 2786864 w 6332816"/>
                <a:gd name="connsiteY209" fmla="*/ 1015524 h 4464334"/>
                <a:gd name="connsiteX210" fmla="*/ 2748764 w 6332816"/>
                <a:gd name="connsiteY210" fmla="*/ 980599 h 4464334"/>
                <a:gd name="connsiteX211" fmla="*/ 2733683 w 6332816"/>
                <a:gd name="connsiteY211" fmla="*/ 944881 h 4464334"/>
                <a:gd name="connsiteX212" fmla="*/ 2710664 w 6332816"/>
                <a:gd name="connsiteY212" fmla="*/ 916305 h 4464334"/>
                <a:gd name="connsiteX213" fmla="*/ 2679708 w 6332816"/>
                <a:gd name="connsiteY213" fmla="*/ 878206 h 4464334"/>
                <a:gd name="connsiteX214" fmla="*/ 2646370 w 6332816"/>
                <a:gd name="connsiteY214" fmla="*/ 870268 h 4464334"/>
                <a:gd name="connsiteX215" fmla="*/ 2611445 w 6332816"/>
                <a:gd name="connsiteY215" fmla="*/ 828199 h 4464334"/>
                <a:gd name="connsiteX216" fmla="*/ 2564614 w 6332816"/>
                <a:gd name="connsiteY216" fmla="*/ 821055 h 4464334"/>
                <a:gd name="connsiteX217" fmla="*/ 2492382 w 6332816"/>
                <a:gd name="connsiteY217" fmla="*/ 770256 h 4464334"/>
                <a:gd name="connsiteX218" fmla="*/ 2422533 w 6332816"/>
                <a:gd name="connsiteY218" fmla="*/ 713105 h 4464334"/>
                <a:gd name="connsiteX219" fmla="*/ 2378082 w 6332816"/>
                <a:gd name="connsiteY219" fmla="*/ 679767 h 4464334"/>
                <a:gd name="connsiteX220" fmla="*/ 2318552 w 6332816"/>
                <a:gd name="connsiteY220" fmla="*/ 675005 h 4464334"/>
                <a:gd name="connsiteX221" fmla="*/ 2267752 w 6332816"/>
                <a:gd name="connsiteY221" fmla="*/ 617062 h 4464334"/>
                <a:gd name="connsiteX222" fmla="*/ 2267751 w 6332816"/>
                <a:gd name="connsiteY222" fmla="*/ 535306 h 4464334"/>
                <a:gd name="connsiteX223" fmla="*/ 2239970 w 6332816"/>
                <a:gd name="connsiteY223" fmla="*/ 494824 h 4464334"/>
                <a:gd name="connsiteX224" fmla="*/ 2184767 w 6332816"/>
                <a:gd name="connsiteY224" fmla="*/ 490855 h 4464334"/>
                <a:gd name="connsiteX225" fmla="*/ 2118526 w 6332816"/>
                <a:gd name="connsiteY225" fmla="*/ 463868 h 4464334"/>
                <a:gd name="connsiteX226" fmla="*/ 2100271 w 6332816"/>
                <a:gd name="connsiteY226" fmla="*/ 415449 h 4464334"/>
                <a:gd name="connsiteX227" fmla="*/ 2070108 w 6332816"/>
                <a:gd name="connsiteY227" fmla="*/ 374174 h 4464334"/>
                <a:gd name="connsiteX228" fmla="*/ 2055026 w 6332816"/>
                <a:gd name="connsiteY228" fmla="*/ 271780 h 4464334"/>
                <a:gd name="connsiteX229" fmla="*/ 2053797 w 6332816"/>
                <a:gd name="connsiteY229" fmla="*/ 226537 h 4464334"/>
                <a:gd name="connsiteX230" fmla="*/ 2058202 w 6332816"/>
                <a:gd name="connsiteY230" fmla="*/ 162242 h 4464334"/>
                <a:gd name="connsiteX231" fmla="*/ 2066139 w 6332816"/>
                <a:gd name="connsiteY231" fmla="*/ 131286 h 4464334"/>
                <a:gd name="connsiteX232" fmla="*/ 2075664 w 6332816"/>
                <a:gd name="connsiteY232" fmla="*/ 77312 h 4464334"/>
                <a:gd name="connsiteX233" fmla="*/ 2055026 w 6332816"/>
                <a:gd name="connsiteY233" fmla="*/ 46355 h 4464334"/>
                <a:gd name="connsiteX234" fmla="*/ 2010577 w 6332816"/>
                <a:gd name="connsiteY234" fmla="*/ 32862 h 4464334"/>
                <a:gd name="connsiteX235" fmla="*/ 1974064 w 6332816"/>
                <a:gd name="connsiteY235" fmla="*/ 1111 h 4464334"/>
                <a:gd name="connsiteX236" fmla="*/ 1840714 w 6332816"/>
                <a:gd name="connsiteY236" fmla="*/ 7462 h 4464334"/>
                <a:gd name="connsiteX237" fmla="*/ 1497021 w 6332816"/>
                <a:gd name="connsiteY237" fmla="*/ 9843 h 4464334"/>
                <a:gd name="connsiteX238" fmla="*/ 721526 w 6332816"/>
                <a:gd name="connsiteY238" fmla="*/ 11431 h 4464334"/>
                <a:gd name="connsiteX239" fmla="*/ 501657 w 6332816"/>
                <a:gd name="connsiteY239" fmla="*/ 10637 h 4464334"/>
                <a:gd name="connsiteX240" fmla="*/ 300839 w 6332816"/>
                <a:gd name="connsiteY240" fmla="*/ 3493 h 4464334"/>
                <a:gd name="connsiteX241" fmla="*/ 97639 w 6332816"/>
                <a:gd name="connsiteY241" fmla="*/ 8256 h 4464334"/>
                <a:gd name="connsiteX242" fmla="*/ 6358 w 6332816"/>
                <a:gd name="connsiteY242" fmla="*/ 26512 h 4464334"/>
                <a:gd name="connsiteX243" fmla="*/ 6358 w 6332816"/>
                <a:gd name="connsiteY243" fmla="*/ 167005 h 4464334"/>
                <a:gd name="connsiteX244" fmla="*/ 9532 w 6332816"/>
                <a:gd name="connsiteY244"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20909 w 6332816"/>
                <a:gd name="connsiteY131" fmla="*/ 2250599 h 4464334"/>
                <a:gd name="connsiteX132" fmla="*/ 5685639 w 6332816"/>
                <a:gd name="connsiteY132" fmla="*/ 2279174 h 4464334"/>
                <a:gd name="connsiteX133" fmla="*/ 5822957 w 6332816"/>
                <a:gd name="connsiteY133" fmla="*/ 2242661 h 4464334"/>
                <a:gd name="connsiteX134" fmla="*/ 6037270 w 6332816"/>
                <a:gd name="connsiteY134" fmla="*/ 2257742 h 4464334"/>
                <a:gd name="connsiteX135" fmla="*/ 6198402 w 6332816"/>
                <a:gd name="connsiteY135" fmla="*/ 2281555 h 4464334"/>
                <a:gd name="connsiteX136" fmla="*/ 6265871 w 6332816"/>
                <a:gd name="connsiteY136" fmla="*/ 2287111 h 4464334"/>
                <a:gd name="connsiteX137" fmla="*/ 6325760 w 6332816"/>
                <a:gd name="connsiteY137" fmla="*/ 2195831 h 4464334"/>
                <a:gd name="connsiteX138" fmla="*/ 6328577 w 6332816"/>
                <a:gd name="connsiteY138" fmla="*/ 2124393 h 4464334"/>
                <a:gd name="connsiteX139" fmla="*/ 6272220 w 6332816"/>
                <a:gd name="connsiteY139" fmla="*/ 2074387 h 4464334"/>
                <a:gd name="connsiteX140" fmla="*/ 6258727 w 6332816"/>
                <a:gd name="connsiteY140" fmla="*/ 1980724 h 4464334"/>
                <a:gd name="connsiteX141" fmla="*/ 6225389 w 6332816"/>
                <a:gd name="connsiteY141" fmla="*/ 1936274 h 4464334"/>
                <a:gd name="connsiteX142" fmla="*/ 6193639 w 6332816"/>
                <a:gd name="connsiteY142" fmla="*/ 1875949 h 4464334"/>
                <a:gd name="connsiteX143" fmla="*/ 6205545 w 6332816"/>
                <a:gd name="connsiteY143" fmla="*/ 1828324 h 4464334"/>
                <a:gd name="connsiteX144" fmla="*/ 6184908 w 6332816"/>
                <a:gd name="connsiteY144" fmla="*/ 1793399 h 4464334"/>
                <a:gd name="connsiteX145" fmla="*/ 6195226 w 6332816"/>
                <a:gd name="connsiteY145" fmla="*/ 1682274 h 4464334"/>
                <a:gd name="connsiteX146" fmla="*/ 6167445 w 6332816"/>
                <a:gd name="connsiteY146" fmla="*/ 1589405 h 4464334"/>
                <a:gd name="connsiteX147" fmla="*/ 6167445 w 6332816"/>
                <a:gd name="connsiteY147" fmla="*/ 1526699 h 4464334"/>
                <a:gd name="connsiteX148" fmla="*/ 6099541 w 6332816"/>
                <a:gd name="connsiteY148" fmla="*/ 1488599 h 4464334"/>
                <a:gd name="connsiteX149" fmla="*/ 6092398 w 6332816"/>
                <a:gd name="connsiteY149" fmla="*/ 1452880 h 4464334"/>
                <a:gd name="connsiteX150" fmla="*/ 6022189 w 6332816"/>
                <a:gd name="connsiteY150" fmla="*/ 1426686 h 4464334"/>
                <a:gd name="connsiteX151" fmla="*/ 5965039 w 6332816"/>
                <a:gd name="connsiteY151" fmla="*/ 1399699 h 4464334"/>
                <a:gd name="connsiteX152" fmla="*/ 5926939 w 6332816"/>
                <a:gd name="connsiteY152" fmla="*/ 1377474 h 4464334"/>
                <a:gd name="connsiteX153" fmla="*/ 5912651 w 6332816"/>
                <a:gd name="connsiteY153" fmla="*/ 1344930 h 4464334"/>
                <a:gd name="connsiteX154" fmla="*/ 5836451 w 6332816"/>
                <a:gd name="connsiteY154" fmla="*/ 1375093 h 4464334"/>
                <a:gd name="connsiteX155" fmla="*/ 5766167 w 6332816"/>
                <a:gd name="connsiteY155" fmla="*/ 1402874 h 4464334"/>
                <a:gd name="connsiteX156" fmla="*/ 5743583 w 6332816"/>
                <a:gd name="connsiteY156" fmla="*/ 1363980 h 4464334"/>
                <a:gd name="connsiteX157" fmla="*/ 5653889 w 6332816"/>
                <a:gd name="connsiteY157" fmla="*/ 1381443 h 4464334"/>
                <a:gd name="connsiteX158" fmla="*/ 5606623 w 6332816"/>
                <a:gd name="connsiteY158" fmla="*/ 1407636 h 4464334"/>
                <a:gd name="connsiteX159" fmla="*/ 5537567 w 6332816"/>
                <a:gd name="connsiteY159" fmla="*/ 1431449 h 4464334"/>
                <a:gd name="connsiteX160" fmla="*/ 5425289 w 6332816"/>
                <a:gd name="connsiteY160" fmla="*/ 1472724 h 4464334"/>
                <a:gd name="connsiteX161" fmla="*/ 5304639 w 6332816"/>
                <a:gd name="connsiteY161" fmla="*/ 1520349 h 4464334"/>
                <a:gd name="connsiteX162" fmla="*/ 5158947 w 6332816"/>
                <a:gd name="connsiteY162" fmla="*/ 1505268 h 4464334"/>
                <a:gd name="connsiteX163" fmla="*/ 5142714 w 6332816"/>
                <a:gd name="connsiteY163" fmla="*/ 1475899 h 4464334"/>
                <a:gd name="connsiteX164" fmla="*/ 5028414 w 6332816"/>
                <a:gd name="connsiteY164" fmla="*/ 1440974 h 4464334"/>
                <a:gd name="connsiteX165" fmla="*/ 4929557 w 6332816"/>
                <a:gd name="connsiteY165" fmla="*/ 1380651 h 4464334"/>
                <a:gd name="connsiteX166" fmla="*/ 4885104 w 6332816"/>
                <a:gd name="connsiteY166" fmla="*/ 1381443 h 4464334"/>
                <a:gd name="connsiteX167" fmla="*/ 4827957 w 6332816"/>
                <a:gd name="connsiteY167" fmla="*/ 1375888 h 4464334"/>
                <a:gd name="connsiteX168" fmla="*/ 4786682 w 6332816"/>
                <a:gd name="connsiteY168" fmla="*/ 1364776 h 4464334"/>
                <a:gd name="connsiteX169" fmla="*/ 4732704 w 6332816"/>
                <a:gd name="connsiteY169" fmla="*/ 1417162 h 4464334"/>
                <a:gd name="connsiteX170" fmla="*/ 4691864 w 6332816"/>
                <a:gd name="connsiteY170" fmla="*/ 1428274 h 4464334"/>
                <a:gd name="connsiteX171" fmla="*/ 4642217 w 6332816"/>
                <a:gd name="connsiteY171" fmla="*/ 1419543 h 4464334"/>
                <a:gd name="connsiteX172" fmla="*/ 4568039 w 6332816"/>
                <a:gd name="connsiteY172" fmla="*/ 1433037 h 4464334"/>
                <a:gd name="connsiteX173" fmla="*/ 4488664 w 6332816"/>
                <a:gd name="connsiteY173" fmla="*/ 1393349 h 4464334"/>
                <a:gd name="connsiteX174" fmla="*/ 4418814 w 6332816"/>
                <a:gd name="connsiteY174" fmla="*/ 1402874 h 4464334"/>
                <a:gd name="connsiteX175" fmla="*/ 4314039 w 6332816"/>
                <a:gd name="connsiteY175" fmla="*/ 1336199 h 4464334"/>
                <a:gd name="connsiteX176" fmla="*/ 4237839 w 6332816"/>
                <a:gd name="connsiteY176" fmla="*/ 1352074 h 4464334"/>
                <a:gd name="connsiteX177" fmla="*/ 4168348 w 6332816"/>
                <a:gd name="connsiteY177" fmla="*/ 1331436 h 4464334"/>
                <a:gd name="connsiteX178" fmla="*/ 4133064 w 6332816"/>
                <a:gd name="connsiteY178" fmla="*/ 1294924 h 4464334"/>
                <a:gd name="connsiteX179" fmla="*/ 4047339 w 6332816"/>
                <a:gd name="connsiteY179" fmla="*/ 1237774 h 4464334"/>
                <a:gd name="connsiteX180" fmla="*/ 3990189 w 6332816"/>
                <a:gd name="connsiteY180" fmla="*/ 1171099 h 4464334"/>
                <a:gd name="connsiteX181" fmla="*/ 3840964 w 6332816"/>
                <a:gd name="connsiteY181" fmla="*/ 1215549 h 4464334"/>
                <a:gd name="connsiteX182" fmla="*/ 3734961 w 6332816"/>
                <a:gd name="connsiteY182" fmla="*/ 1193324 h 4464334"/>
                <a:gd name="connsiteX183" fmla="*/ 3691739 w 6332816"/>
                <a:gd name="connsiteY183" fmla="*/ 1190149 h 4464334"/>
                <a:gd name="connsiteX184" fmla="*/ 3615539 w 6332816"/>
                <a:gd name="connsiteY184" fmla="*/ 1183799 h 4464334"/>
                <a:gd name="connsiteX185" fmla="*/ 3580179 w 6332816"/>
                <a:gd name="connsiteY185" fmla="*/ 1176655 h 4464334"/>
                <a:gd name="connsiteX186" fmla="*/ 3536164 w 6332816"/>
                <a:gd name="connsiteY186" fmla="*/ 1206024 h 4464334"/>
                <a:gd name="connsiteX187" fmla="*/ 3496835 w 6332816"/>
                <a:gd name="connsiteY187" fmla="*/ 1229043 h 4464334"/>
                <a:gd name="connsiteX188" fmla="*/ 3450439 w 6332816"/>
                <a:gd name="connsiteY188" fmla="*/ 1333024 h 4464334"/>
                <a:gd name="connsiteX189" fmla="*/ 3475404 w 6332816"/>
                <a:gd name="connsiteY189" fmla="*/ 1388587 h 4464334"/>
                <a:gd name="connsiteX190" fmla="*/ 3485726 w 6332816"/>
                <a:gd name="connsiteY190" fmla="*/ 1440182 h 4464334"/>
                <a:gd name="connsiteX191" fmla="*/ 3428214 w 6332816"/>
                <a:gd name="connsiteY191" fmla="*/ 1434624 h 4464334"/>
                <a:gd name="connsiteX192" fmla="*/ 3370629 w 6332816"/>
                <a:gd name="connsiteY192" fmla="*/ 1462405 h 4464334"/>
                <a:gd name="connsiteX193" fmla="*/ 3320264 w 6332816"/>
                <a:gd name="connsiteY193" fmla="*/ 1491774 h 4464334"/>
                <a:gd name="connsiteX194" fmla="*/ 3280142 w 6332816"/>
                <a:gd name="connsiteY194" fmla="*/ 1488599 h 4464334"/>
                <a:gd name="connsiteX195" fmla="*/ 3244064 w 6332816"/>
                <a:gd name="connsiteY195" fmla="*/ 1450499 h 4464334"/>
                <a:gd name="connsiteX196" fmla="*/ 3190882 w 6332816"/>
                <a:gd name="connsiteY196" fmla="*/ 1420337 h 4464334"/>
                <a:gd name="connsiteX197" fmla="*/ 3146432 w 6332816"/>
                <a:gd name="connsiteY197" fmla="*/ 1386999 h 4464334"/>
                <a:gd name="connsiteX198" fmla="*/ 3113889 w 6332816"/>
                <a:gd name="connsiteY198" fmla="*/ 1367949 h 4464334"/>
                <a:gd name="connsiteX199" fmla="*/ 3091664 w 6332816"/>
                <a:gd name="connsiteY199" fmla="*/ 1342549 h 4464334"/>
                <a:gd name="connsiteX200" fmla="*/ 3056739 w 6332816"/>
                <a:gd name="connsiteY200" fmla="*/ 1323499 h 4464334"/>
                <a:gd name="connsiteX201" fmla="*/ 3021814 w 6332816"/>
                <a:gd name="connsiteY201" fmla="*/ 1283812 h 4464334"/>
                <a:gd name="connsiteX202" fmla="*/ 3005939 w 6332816"/>
                <a:gd name="connsiteY202" fmla="*/ 1250474 h 4464334"/>
                <a:gd name="connsiteX203" fmla="*/ 2980539 w 6332816"/>
                <a:gd name="connsiteY203" fmla="*/ 1199674 h 4464334"/>
                <a:gd name="connsiteX204" fmla="*/ 2969426 w 6332816"/>
                <a:gd name="connsiteY204" fmla="*/ 1163955 h 4464334"/>
                <a:gd name="connsiteX205" fmla="*/ 2974189 w 6332816"/>
                <a:gd name="connsiteY205" fmla="*/ 1142524 h 4464334"/>
                <a:gd name="connsiteX206" fmla="*/ 2948789 w 6332816"/>
                <a:gd name="connsiteY206" fmla="*/ 1123474 h 4464334"/>
                <a:gd name="connsiteX207" fmla="*/ 2917832 w 6332816"/>
                <a:gd name="connsiteY207" fmla="*/ 1098074 h 4464334"/>
                <a:gd name="connsiteX208" fmla="*/ 2878939 w 6332816"/>
                <a:gd name="connsiteY208" fmla="*/ 1078231 h 4464334"/>
                <a:gd name="connsiteX209" fmla="*/ 2824964 w 6332816"/>
                <a:gd name="connsiteY209" fmla="*/ 1031399 h 4464334"/>
                <a:gd name="connsiteX210" fmla="*/ 2786864 w 6332816"/>
                <a:gd name="connsiteY210" fmla="*/ 1015524 h 4464334"/>
                <a:gd name="connsiteX211" fmla="*/ 2748764 w 6332816"/>
                <a:gd name="connsiteY211" fmla="*/ 980599 h 4464334"/>
                <a:gd name="connsiteX212" fmla="*/ 2733683 w 6332816"/>
                <a:gd name="connsiteY212" fmla="*/ 944881 h 4464334"/>
                <a:gd name="connsiteX213" fmla="*/ 2710664 w 6332816"/>
                <a:gd name="connsiteY213" fmla="*/ 916305 h 4464334"/>
                <a:gd name="connsiteX214" fmla="*/ 2679708 w 6332816"/>
                <a:gd name="connsiteY214" fmla="*/ 878206 h 4464334"/>
                <a:gd name="connsiteX215" fmla="*/ 2646370 w 6332816"/>
                <a:gd name="connsiteY215" fmla="*/ 870268 h 4464334"/>
                <a:gd name="connsiteX216" fmla="*/ 2611445 w 6332816"/>
                <a:gd name="connsiteY216" fmla="*/ 828199 h 4464334"/>
                <a:gd name="connsiteX217" fmla="*/ 2564614 w 6332816"/>
                <a:gd name="connsiteY217" fmla="*/ 821055 h 4464334"/>
                <a:gd name="connsiteX218" fmla="*/ 2492382 w 6332816"/>
                <a:gd name="connsiteY218" fmla="*/ 770256 h 4464334"/>
                <a:gd name="connsiteX219" fmla="*/ 2422533 w 6332816"/>
                <a:gd name="connsiteY219" fmla="*/ 713105 h 4464334"/>
                <a:gd name="connsiteX220" fmla="*/ 2378082 w 6332816"/>
                <a:gd name="connsiteY220" fmla="*/ 679767 h 4464334"/>
                <a:gd name="connsiteX221" fmla="*/ 2318552 w 6332816"/>
                <a:gd name="connsiteY221" fmla="*/ 675005 h 4464334"/>
                <a:gd name="connsiteX222" fmla="*/ 2267752 w 6332816"/>
                <a:gd name="connsiteY222" fmla="*/ 617062 h 4464334"/>
                <a:gd name="connsiteX223" fmla="*/ 2267751 w 6332816"/>
                <a:gd name="connsiteY223" fmla="*/ 535306 h 4464334"/>
                <a:gd name="connsiteX224" fmla="*/ 2239970 w 6332816"/>
                <a:gd name="connsiteY224" fmla="*/ 494824 h 4464334"/>
                <a:gd name="connsiteX225" fmla="*/ 2184767 w 6332816"/>
                <a:gd name="connsiteY225" fmla="*/ 490855 h 4464334"/>
                <a:gd name="connsiteX226" fmla="*/ 2118526 w 6332816"/>
                <a:gd name="connsiteY226" fmla="*/ 463868 h 4464334"/>
                <a:gd name="connsiteX227" fmla="*/ 2100271 w 6332816"/>
                <a:gd name="connsiteY227" fmla="*/ 415449 h 4464334"/>
                <a:gd name="connsiteX228" fmla="*/ 2070108 w 6332816"/>
                <a:gd name="connsiteY228" fmla="*/ 374174 h 4464334"/>
                <a:gd name="connsiteX229" fmla="*/ 2055026 w 6332816"/>
                <a:gd name="connsiteY229" fmla="*/ 271780 h 4464334"/>
                <a:gd name="connsiteX230" fmla="*/ 2053797 w 6332816"/>
                <a:gd name="connsiteY230" fmla="*/ 226537 h 4464334"/>
                <a:gd name="connsiteX231" fmla="*/ 2058202 w 6332816"/>
                <a:gd name="connsiteY231" fmla="*/ 162242 h 4464334"/>
                <a:gd name="connsiteX232" fmla="*/ 2066139 w 6332816"/>
                <a:gd name="connsiteY232" fmla="*/ 131286 h 4464334"/>
                <a:gd name="connsiteX233" fmla="*/ 2075664 w 6332816"/>
                <a:gd name="connsiteY233" fmla="*/ 77312 h 4464334"/>
                <a:gd name="connsiteX234" fmla="*/ 2055026 w 6332816"/>
                <a:gd name="connsiteY234" fmla="*/ 46355 h 4464334"/>
                <a:gd name="connsiteX235" fmla="*/ 2010577 w 6332816"/>
                <a:gd name="connsiteY235" fmla="*/ 32862 h 4464334"/>
                <a:gd name="connsiteX236" fmla="*/ 1974064 w 6332816"/>
                <a:gd name="connsiteY236" fmla="*/ 1111 h 4464334"/>
                <a:gd name="connsiteX237" fmla="*/ 1840714 w 6332816"/>
                <a:gd name="connsiteY237" fmla="*/ 7462 h 4464334"/>
                <a:gd name="connsiteX238" fmla="*/ 1497021 w 6332816"/>
                <a:gd name="connsiteY238" fmla="*/ 9843 h 4464334"/>
                <a:gd name="connsiteX239" fmla="*/ 721526 w 6332816"/>
                <a:gd name="connsiteY239" fmla="*/ 11431 h 4464334"/>
                <a:gd name="connsiteX240" fmla="*/ 501657 w 6332816"/>
                <a:gd name="connsiteY240" fmla="*/ 10637 h 4464334"/>
                <a:gd name="connsiteX241" fmla="*/ 300839 w 6332816"/>
                <a:gd name="connsiteY241" fmla="*/ 3493 h 4464334"/>
                <a:gd name="connsiteX242" fmla="*/ 97639 w 6332816"/>
                <a:gd name="connsiteY242" fmla="*/ 8256 h 4464334"/>
                <a:gd name="connsiteX243" fmla="*/ 6358 w 6332816"/>
                <a:gd name="connsiteY243" fmla="*/ 26512 h 4464334"/>
                <a:gd name="connsiteX244" fmla="*/ 6358 w 6332816"/>
                <a:gd name="connsiteY244" fmla="*/ 167005 h 4464334"/>
                <a:gd name="connsiteX245" fmla="*/ 9532 w 6332816"/>
                <a:gd name="connsiteY245"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31549 h 4464334"/>
                <a:gd name="connsiteX131" fmla="*/ 5642340 w 6332816"/>
                <a:gd name="connsiteY131" fmla="*/ 2274411 h 4464334"/>
                <a:gd name="connsiteX132" fmla="*/ 5685639 w 6332816"/>
                <a:gd name="connsiteY132" fmla="*/ 2279174 h 4464334"/>
                <a:gd name="connsiteX133" fmla="*/ 5822957 w 6332816"/>
                <a:gd name="connsiteY133" fmla="*/ 2242661 h 4464334"/>
                <a:gd name="connsiteX134" fmla="*/ 6037270 w 6332816"/>
                <a:gd name="connsiteY134" fmla="*/ 2257742 h 4464334"/>
                <a:gd name="connsiteX135" fmla="*/ 6198402 w 6332816"/>
                <a:gd name="connsiteY135" fmla="*/ 2281555 h 4464334"/>
                <a:gd name="connsiteX136" fmla="*/ 6265871 w 6332816"/>
                <a:gd name="connsiteY136" fmla="*/ 2287111 h 4464334"/>
                <a:gd name="connsiteX137" fmla="*/ 6325760 w 6332816"/>
                <a:gd name="connsiteY137" fmla="*/ 2195831 h 4464334"/>
                <a:gd name="connsiteX138" fmla="*/ 6328577 w 6332816"/>
                <a:gd name="connsiteY138" fmla="*/ 2124393 h 4464334"/>
                <a:gd name="connsiteX139" fmla="*/ 6272220 w 6332816"/>
                <a:gd name="connsiteY139" fmla="*/ 2074387 h 4464334"/>
                <a:gd name="connsiteX140" fmla="*/ 6258727 w 6332816"/>
                <a:gd name="connsiteY140" fmla="*/ 1980724 h 4464334"/>
                <a:gd name="connsiteX141" fmla="*/ 6225389 w 6332816"/>
                <a:gd name="connsiteY141" fmla="*/ 1936274 h 4464334"/>
                <a:gd name="connsiteX142" fmla="*/ 6193639 w 6332816"/>
                <a:gd name="connsiteY142" fmla="*/ 1875949 h 4464334"/>
                <a:gd name="connsiteX143" fmla="*/ 6205545 w 6332816"/>
                <a:gd name="connsiteY143" fmla="*/ 1828324 h 4464334"/>
                <a:gd name="connsiteX144" fmla="*/ 6184908 w 6332816"/>
                <a:gd name="connsiteY144" fmla="*/ 1793399 h 4464334"/>
                <a:gd name="connsiteX145" fmla="*/ 6195226 w 6332816"/>
                <a:gd name="connsiteY145" fmla="*/ 1682274 h 4464334"/>
                <a:gd name="connsiteX146" fmla="*/ 6167445 w 6332816"/>
                <a:gd name="connsiteY146" fmla="*/ 1589405 h 4464334"/>
                <a:gd name="connsiteX147" fmla="*/ 6167445 w 6332816"/>
                <a:gd name="connsiteY147" fmla="*/ 1526699 h 4464334"/>
                <a:gd name="connsiteX148" fmla="*/ 6099541 w 6332816"/>
                <a:gd name="connsiteY148" fmla="*/ 1488599 h 4464334"/>
                <a:gd name="connsiteX149" fmla="*/ 6092398 w 6332816"/>
                <a:gd name="connsiteY149" fmla="*/ 1452880 h 4464334"/>
                <a:gd name="connsiteX150" fmla="*/ 6022189 w 6332816"/>
                <a:gd name="connsiteY150" fmla="*/ 1426686 h 4464334"/>
                <a:gd name="connsiteX151" fmla="*/ 5965039 w 6332816"/>
                <a:gd name="connsiteY151" fmla="*/ 1399699 h 4464334"/>
                <a:gd name="connsiteX152" fmla="*/ 5926939 w 6332816"/>
                <a:gd name="connsiteY152" fmla="*/ 1377474 h 4464334"/>
                <a:gd name="connsiteX153" fmla="*/ 5912651 w 6332816"/>
                <a:gd name="connsiteY153" fmla="*/ 1344930 h 4464334"/>
                <a:gd name="connsiteX154" fmla="*/ 5836451 w 6332816"/>
                <a:gd name="connsiteY154" fmla="*/ 1375093 h 4464334"/>
                <a:gd name="connsiteX155" fmla="*/ 5766167 w 6332816"/>
                <a:gd name="connsiteY155" fmla="*/ 1402874 h 4464334"/>
                <a:gd name="connsiteX156" fmla="*/ 5743583 w 6332816"/>
                <a:gd name="connsiteY156" fmla="*/ 1363980 h 4464334"/>
                <a:gd name="connsiteX157" fmla="*/ 5653889 w 6332816"/>
                <a:gd name="connsiteY157" fmla="*/ 1381443 h 4464334"/>
                <a:gd name="connsiteX158" fmla="*/ 5606623 w 6332816"/>
                <a:gd name="connsiteY158" fmla="*/ 1407636 h 4464334"/>
                <a:gd name="connsiteX159" fmla="*/ 5537567 w 6332816"/>
                <a:gd name="connsiteY159" fmla="*/ 1431449 h 4464334"/>
                <a:gd name="connsiteX160" fmla="*/ 5425289 w 6332816"/>
                <a:gd name="connsiteY160" fmla="*/ 1472724 h 4464334"/>
                <a:gd name="connsiteX161" fmla="*/ 5304639 w 6332816"/>
                <a:gd name="connsiteY161" fmla="*/ 1520349 h 4464334"/>
                <a:gd name="connsiteX162" fmla="*/ 5158947 w 6332816"/>
                <a:gd name="connsiteY162" fmla="*/ 1505268 h 4464334"/>
                <a:gd name="connsiteX163" fmla="*/ 5142714 w 6332816"/>
                <a:gd name="connsiteY163" fmla="*/ 1475899 h 4464334"/>
                <a:gd name="connsiteX164" fmla="*/ 5028414 w 6332816"/>
                <a:gd name="connsiteY164" fmla="*/ 1440974 h 4464334"/>
                <a:gd name="connsiteX165" fmla="*/ 4929557 w 6332816"/>
                <a:gd name="connsiteY165" fmla="*/ 1380651 h 4464334"/>
                <a:gd name="connsiteX166" fmla="*/ 4885104 w 6332816"/>
                <a:gd name="connsiteY166" fmla="*/ 1381443 h 4464334"/>
                <a:gd name="connsiteX167" fmla="*/ 4827957 w 6332816"/>
                <a:gd name="connsiteY167" fmla="*/ 1375888 h 4464334"/>
                <a:gd name="connsiteX168" fmla="*/ 4786682 w 6332816"/>
                <a:gd name="connsiteY168" fmla="*/ 1364776 h 4464334"/>
                <a:gd name="connsiteX169" fmla="*/ 4732704 w 6332816"/>
                <a:gd name="connsiteY169" fmla="*/ 1417162 h 4464334"/>
                <a:gd name="connsiteX170" fmla="*/ 4691864 w 6332816"/>
                <a:gd name="connsiteY170" fmla="*/ 1428274 h 4464334"/>
                <a:gd name="connsiteX171" fmla="*/ 4642217 w 6332816"/>
                <a:gd name="connsiteY171" fmla="*/ 1419543 h 4464334"/>
                <a:gd name="connsiteX172" fmla="*/ 4568039 w 6332816"/>
                <a:gd name="connsiteY172" fmla="*/ 1433037 h 4464334"/>
                <a:gd name="connsiteX173" fmla="*/ 4488664 w 6332816"/>
                <a:gd name="connsiteY173" fmla="*/ 1393349 h 4464334"/>
                <a:gd name="connsiteX174" fmla="*/ 4418814 w 6332816"/>
                <a:gd name="connsiteY174" fmla="*/ 1402874 h 4464334"/>
                <a:gd name="connsiteX175" fmla="*/ 4314039 w 6332816"/>
                <a:gd name="connsiteY175" fmla="*/ 1336199 h 4464334"/>
                <a:gd name="connsiteX176" fmla="*/ 4237839 w 6332816"/>
                <a:gd name="connsiteY176" fmla="*/ 1352074 h 4464334"/>
                <a:gd name="connsiteX177" fmla="*/ 4168348 w 6332816"/>
                <a:gd name="connsiteY177" fmla="*/ 1331436 h 4464334"/>
                <a:gd name="connsiteX178" fmla="*/ 4133064 w 6332816"/>
                <a:gd name="connsiteY178" fmla="*/ 1294924 h 4464334"/>
                <a:gd name="connsiteX179" fmla="*/ 4047339 w 6332816"/>
                <a:gd name="connsiteY179" fmla="*/ 1237774 h 4464334"/>
                <a:gd name="connsiteX180" fmla="*/ 3990189 w 6332816"/>
                <a:gd name="connsiteY180" fmla="*/ 1171099 h 4464334"/>
                <a:gd name="connsiteX181" fmla="*/ 3840964 w 6332816"/>
                <a:gd name="connsiteY181" fmla="*/ 1215549 h 4464334"/>
                <a:gd name="connsiteX182" fmla="*/ 3734961 w 6332816"/>
                <a:gd name="connsiteY182" fmla="*/ 1193324 h 4464334"/>
                <a:gd name="connsiteX183" fmla="*/ 3691739 w 6332816"/>
                <a:gd name="connsiteY183" fmla="*/ 1190149 h 4464334"/>
                <a:gd name="connsiteX184" fmla="*/ 3615539 w 6332816"/>
                <a:gd name="connsiteY184" fmla="*/ 1183799 h 4464334"/>
                <a:gd name="connsiteX185" fmla="*/ 3580179 w 6332816"/>
                <a:gd name="connsiteY185" fmla="*/ 1176655 h 4464334"/>
                <a:gd name="connsiteX186" fmla="*/ 3536164 w 6332816"/>
                <a:gd name="connsiteY186" fmla="*/ 1206024 h 4464334"/>
                <a:gd name="connsiteX187" fmla="*/ 3496835 w 6332816"/>
                <a:gd name="connsiteY187" fmla="*/ 1229043 h 4464334"/>
                <a:gd name="connsiteX188" fmla="*/ 3450439 w 6332816"/>
                <a:gd name="connsiteY188" fmla="*/ 1333024 h 4464334"/>
                <a:gd name="connsiteX189" fmla="*/ 3475404 w 6332816"/>
                <a:gd name="connsiteY189" fmla="*/ 1388587 h 4464334"/>
                <a:gd name="connsiteX190" fmla="*/ 3485726 w 6332816"/>
                <a:gd name="connsiteY190" fmla="*/ 1440182 h 4464334"/>
                <a:gd name="connsiteX191" fmla="*/ 3428214 w 6332816"/>
                <a:gd name="connsiteY191" fmla="*/ 1434624 h 4464334"/>
                <a:gd name="connsiteX192" fmla="*/ 3370629 w 6332816"/>
                <a:gd name="connsiteY192" fmla="*/ 1462405 h 4464334"/>
                <a:gd name="connsiteX193" fmla="*/ 3320264 w 6332816"/>
                <a:gd name="connsiteY193" fmla="*/ 1491774 h 4464334"/>
                <a:gd name="connsiteX194" fmla="*/ 3280142 w 6332816"/>
                <a:gd name="connsiteY194" fmla="*/ 1488599 h 4464334"/>
                <a:gd name="connsiteX195" fmla="*/ 3244064 w 6332816"/>
                <a:gd name="connsiteY195" fmla="*/ 1450499 h 4464334"/>
                <a:gd name="connsiteX196" fmla="*/ 3190882 w 6332816"/>
                <a:gd name="connsiteY196" fmla="*/ 1420337 h 4464334"/>
                <a:gd name="connsiteX197" fmla="*/ 3146432 w 6332816"/>
                <a:gd name="connsiteY197" fmla="*/ 1386999 h 4464334"/>
                <a:gd name="connsiteX198" fmla="*/ 3113889 w 6332816"/>
                <a:gd name="connsiteY198" fmla="*/ 1367949 h 4464334"/>
                <a:gd name="connsiteX199" fmla="*/ 3091664 w 6332816"/>
                <a:gd name="connsiteY199" fmla="*/ 1342549 h 4464334"/>
                <a:gd name="connsiteX200" fmla="*/ 3056739 w 6332816"/>
                <a:gd name="connsiteY200" fmla="*/ 1323499 h 4464334"/>
                <a:gd name="connsiteX201" fmla="*/ 3021814 w 6332816"/>
                <a:gd name="connsiteY201" fmla="*/ 1283812 h 4464334"/>
                <a:gd name="connsiteX202" fmla="*/ 3005939 w 6332816"/>
                <a:gd name="connsiteY202" fmla="*/ 1250474 h 4464334"/>
                <a:gd name="connsiteX203" fmla="*/ 2980539 w 6332816"/>
                <a:gd name="connsiteY203" fmla="*/ 1199674 h 4464334"/>
                <a:gd name="connsiteX204" fmla="*/ 2969426 w 6332816"/>
                <a:gd name="connsiteY204" fmla="*/ 1163955 h 4464334"/>
                <a:gd name="connsiteX205" fmla="*/ 2974189 w 6332816"/>
                <a:gd name="connsiteY205" fmla="*/ 1142524 h 4464334"/>
                <a:gd name="connsiteX206" fmla="*/ 2948789 w 6332816"/>
                <a:gd name="connsiteY206" fmla="*/ 1123474 h 4464334"/>
                <a:gd name="connsiteX207" fmla="*/ 2917832 w 6332816"/>
                <a:gd name="connsiteY207" fmla="*/ 1098074 h 4464334"/>
                <a:gd name="connsiteX208" fmla="*/ 2878939 w 6332816"/>
                <a:gd name="connsiteY208" fmla="*/ 1078231 h 4464334"/>
                <a:gd name="connsiteX209" fmla="*/ 2824964 w 6332816"/>
                <a:gd name="connsiteY209" fmla="*/ 1031399 h 4464334"/>
                <a:gd name="connsiteX210" fmla="*/ 2786864 w 6332816"/>
                <a:gd name="connsiteY210" fmla="*/ 1015524 h 4464334"/>
                <a:gd name="connsiteX211" fmla="*/ 2748764 w 6332816"/>
                <a:gd name="connsiteY211" fmla="*/ 980599 h 4464334"/>
                <a:gd name="connsiteX212" fmla="*/ 2733683 w 6332816"/>
                <a:gd name="connsiteY212" fmla="*/ 944881 h 4464334"/>
                <a:gd name="connsiteX213" fmla="*/ 2710664 w 6332816"/>
                <a:gd name="connsiteY213" fmla="*/ 916305 h 4464334"/>
                <a:gd name="connsiteX214" fmla="*/ 2679708 w 6332816"/>
                <a:gd name="connsiteY214" fmla="*/ 878206 h 4464334"/>
                <a:gd name="connsiteX215" fmla="*/ 2646370 w 6332816"/>
                <a:gd name="connsiteY215" fmla="*/ 870268 h 4464334"/>
                <a:gd name="connsiteX216" fmla="*/ 2611445 w 6332816"/>
                <a:gd name="connsiteY216" fmla="*/ 828199 h 4464334"/>
                <a:gd name="connsiteX217" fmla="*/ 2564614 w 6332816"/>
                <a:gd name="connsiteY217" fmla="*/ 821055 h 4464334"/>
                <a:gd name="connsiteX218" fmla="*/ 2492382 w 6332816"/>
                <a:gd name="connsiteY218" fmla="*/ 770256 h 4464334"/>
                <a:gd name="connsiteX219" fmla="*/ 2422533 w 6332816"/>
                <a:gd name="connsiteY219" fmla="*/ 713105 h 4464334"/>
                <a:gd name="connsiteX220" fmla="*/ 2378082 w 6332816"/>
                <a:gd name="connsiteY220" fmla="*/ 679767 h 4464334"/>
                <a:gd name="connsiteX221" fmla="*/ 2318552 w 6332816"/>
                <a:gd name="connsiteY221" fmla="*/ 675005 h 4464334"/>
                <a:gd name="connsiteX222" fmla="*/ 2267752 w 6332816"/>
                <a:gd name="connsiteY222" fmla="*/ 617062 h 4464334"/>
                <a:gd name="connsiteX223" fmla="*/ 2267751 w 6332816"/>
                <a:gd name="connsiteY223" fmla="*/ 535306 h 4464334"/>
                <a:gd name="connsiteX224" fmla="*/ 2239970 w 6332816"/>
                <a:gd name="connsiteY224" fmla="*/ 494824 h 4464334"/>
                <a:gd name="connsiteX225" fmla="*/ 2184767 w 6332816"/>
                <a:gd name="connsiteY225" fmla="*/ 490855 h 4464334"/>
                <a:gd name="connsiteX226" fmla="*/ 2118526 w 6332816"/>
                <a:gd name="connsiteY226" fmla="*/ 463868 h 4464334"/>
                <a:gd name="connsiteX227" fmla="*/ 2100271 w 6332816"/>
                <a:gd name="connsiteY227" fmla="*/ 415449 h 4464334"/>
                <a:gd name="connsiteX228" fmla="*/ 2070108 w 6332816"/>
                <a:gd name="connsiteY228" fmla="*/ 374174 h 4464334"/>
                <a:gd name="connsiteX229" fmla="*/ 2055026 w 6332816"/>
                <a:gd name="connsiteY229" fmla="*/ 271780 h 4464334"/>
                <a:gd name="connsiteX230" fmla="*/ 2053797 w 6332816"/>
                <a:gd name="connsiteY230" fmla="*/ 226537 h 4464334"/>
                <a:gd name="connsiteX231" fmla="*/ 2058202 w 6332816"/>
                <a:gd name="connsiteY231" fmla="*/ 162242 h 4464334"/>
                <a:gd name="connsiteX232" fmla="*/ 2066139 w 6332816"/>
                <a:gd name="connsiteY232" fmla="*/ 131286 h 4464334"/>
                <a:gd name="connsiteX233" fmla="*/ 2075664 w 6332816"/>
                <a:gd name="connsiteY233" fmla="*/ 77312 h 4464334"/>
                <a:gd name="connsiteX234" fmla="*/ 2055026 w 6332816"/>
                <a:gd name="connsiteY234" fmla="*/ 46355 h 4464334"/>
                <a:gd name="connsiteX235" fmla="*/ 2010577 w 6332816"/>
                <a:gd name="connsiteY235" fmla="*/ 32862 h 4464334"/>
                <a:gd name="connsiteX236" fmla="*/ 1974064 w 6332816"/>
                <a:gd name="connsiteY236" fmla="*/ 1111 h 4464334"/>
                <a:gd name="connsiteX237" fmla="*/ 1840714 w 6332816"/>
                <a:gd name="connsiteY237" fmla="*/ 7462 h 4464334"/>
                <a:gd name="connsiteX238" fmla="*/ 1497021 w 6332816"/>
                <a:gd name="connsiteY238" fmla="*/ 9843 h 4464334"/>
                <a:gd name="connsiteX239" fmla="*/ 721526 w 6332816"/>
                <a:gd name="connsiteY239" fmla="*/ 11431 h 4464334"/>
                <a:gd name="connsiteX240" fmla="*/ 501657 w 6332816"/>
                <a:gd name="connsiteY240" fmla="*/ 10637 h 4464334"/>
                <a:gd name="connsiteX241" fmla="*/ 300839 w 6332816"/>
                <a:gd name="connsiteY241" fmla="*/ 3493 h 4464334"/>
                <a:gd name="connsiteX242" fmla="*/ 97639 w 6332816"/>
                <a:gd name="connsiteY242" fmla="*/ 8256 h 4464334"/>
                <a:gd name="connsiteX243" fmla="*/ 6358 w 6332816"/>
                <a:gd name="connsiteY243" fmla="*/ 26512 h 4464334"/>
                <a:gd name="connsiteX244" fmla="*/ 6358 w 6332816"/>
                <a:gd name="connsiteY244" fmla="*/ 167005 h 4464334"/>
                <a:gd name="connsiteX245" fmla="*/ 9532 w 6332816"/>
                <a:gd name="connsiteY245"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5139 w 6332816"/>
                <a:gd name="connsiteY128" fmla="*/ 2285524 h 4464334"/>
                <a:gd name="connsiteX129" fmla="*/ 5514189 w 6332816"/>
                <a:gd name="connsiteY129" fmla="*/ 2244249 h 4464334"/>
                <a:gd name="connsiteX130" fmla="*/ 5574514 w 6332816"/>
                <a:gd name="connsiteY130" fmla="*/ 2241074 h 4464334"/>
                <a:gd name="connsiteX131" fmla="*/ 5642340 w 6332816"/>
                <a:gd name="connsiteY131" fmla="*/ 2274411 h 4464334"/>
                <a:gd name="connsiteX132" fmla="*/ 5685639 w 6332816"/>
                <a:gd name="connsiteY132" fmla="*/ 2279174 h 4464334"/>
                <a:gd name="connsiteX133" fmla="*/ 5822957 w 6332816"/>
                <a:gd name="connsiteY133" fmla="*/ 2242661 h 4464334"/>
                <a:gd name="connsiteX134" fmla="*/ 6037270 w 6332816"/>
                <a:gd name="connsiteY134" fmla="*/ 2257742 h 4464334"/>
                <a:gd name="connsiteX135" fmla="*/ 6198402 w 6332816"/>
                <a:gd name="connsiteY135" fmla="*/ 2281555 h 4464334"/>
                <a:gd name="connsiteX136" fmla="*/ 6265871 w 6332816"/>
                <a:gd name="connsiteY136" fmla="*/ 2287111 h 4464334"/>
                <a:gd name="connsiteX137" fmla="*/ 6325760 w 6332816"/>
                <a:gd name="connsiteY137" fmla="*/ 2195831 h 4464334"/>
                <a:gd name="connsiteX138" fmla="*/ 6328577 w 6332816"/>
                <a:gd name="connsiteY138" fmla="*/ 2124393 h 4464334"/>
                <a:gd name="connsiteX139" fmla="*/ 6272220 w 6332816"/>
                <a:gd name="connsiteY139" fmla="*/ 2074387 h 4464334"/>
                <a:gd name="connsiteX140" fmla="*/ 6258727 w 6332816"/>
                <a:gd name="connsiteY140" fmla="*/ 1980724 h 4464334"/>
                <a:gd name="connsiteX141" fmla="*/ 6225389 w 6332816"/>
                <a:gd name="connsiteY141" fmla="*/ 1936274 h 4464334"/>
                <a:gd name="connsiteX142" fmla="*/ 6193639 w 6332816"/>
                <a:gd name="connsiteY142" fmla="*/ 1875949 h 4464334"/>
                <a:gd name="connsiteX143" fmla="*/ 6205545 w 6332816"/>
                <a:gd name="connsiteY143" fmla="*/ 1828324 h 4464334"/>
                <a:gd name="connsiteX144" fmla="*/ 6184908 w 6332816"/>
                <a:gd name="connsiteY144" fmla="*/ 1793399 h 4464334"/>
                <a:gd name="connsiteX145" fmla="*/ 6195226 w 6332816"/>
                <a:gd name="connsiteY145" fmla="*/ 1682274 h 4464334"/>
                <a:gd name="connsiteX146" fmla="*/ 6167445 w 6332816"/>
                <a:gd name="connsiteY146" fmla="*/ 1589405 h 4464334"/>
                <a:gd name="connsiteX147" fmla="*/ 6167445 w 6332816"/>
                <a:gd name="connsiteY147" fmla="*/ 1526699 h 4464334"/>
                <a:gd name="connsiteX148" fmla="*/ 6099541 w 6332816"/>
                <a:gd name="connsiteY148" fmla="*/ 1488599 h 4464334"/>
                <a:gd name="connsiteX149" fmla="*/ 6092398 w 6332816"/>
                <a:gd name="connsiteY149" fmla="*/ 1452880 h 4464334"/>
                <a:gd name="connsiteX150" fmla="*/ 6022189 w 6332816"/>
                <a:gd name="connsiteY150" fmla="*/ 1426686 h 4464334"/>
                <a:gd name="connsiteX151" fmla="*/ 5965039 w 6332816"/>
                <a:gd name="connsiteY151" fmla="*/ 1399699 h 4464334"/>
                <a:gd name="connsiteX152" fmla="*/ 5926939 w 6332816"/>
                <a:gd name="connsiteY152" fmla="*/ 1377474 h 4464334"/>
                <a:gd name="connsiteX153" fmla="*/ 5912651 w 6332816"/>
                <a:gd name="connsiteY153" fmla="*/ 1344930 h 4464334"/>
                <a:gd name="connsiteX154" fmla="*/ 5836451 w 6332816"/>
                <a:gd name="connsiteY154" fmla="*/ 1375093 h 4464334"/>
                <a:gd name="connsiteX155" fmla="*/ 5766167 w 6332816"/>
                <a:gd name="connsiteY155" fmla="*/ 1402874 h 4464334"/>
                <a:gd name="connsiteX156" fmla="*/ 5743583 w 6332816"/>
                <a:gd name="connsiteY156" fmla="*/ 1363980 h 4464334"/>
                <a:gd name="connsiteX157" fmla="*/ 5653889 w 6332816"/>
                <a:gd name="connsiteY157" fmla="*/ 1381443 h 4464334"/>
                <a:gd name="connsiteX158" fmla="*/ 5606623 w 6332816"/>
                <a:gd name="connsiteY158" fmla="*/ 1407636 h 4464334"/>
                <a:gd name="connsiteX159" fmla="*/ 5537567 w 6332816"/>
                <a:gd name="connsiteY159" fmla="*/ 1431449 h 4464334"/>
                <a:gd name="connsiteX160" fmla="*/ 5425289 w 6332816"/>
                <a:gd name="connsiteY160" fmla="*/ 1472724 h 4464334"/>
                <a:gd name="connsiteX161" fmla="*/ 5304639 w 6332816"/>
                <a:gd name="connsiteY161" fmla="*/ 1520349 h 4464334"/>
                <a:gd name="connsiteX162" fmla="*/ 5158947 w 6332816"/>
                <a:gd name="connsiteY162" fmla="*/ 1505268 h 4464334"/>
                <a:gd name="connsiteX163" fmla="*/ 5142714 w 6332816"/>
                <a:gd name="connsiteY163" fmla="*/ 1475899 h 4464334"/>
                <a:gd name="connsiteX164" fmla="*/ 5028414 w 6332816"/>
                <a:gd name="connsiteY164" fmla="*/ 1440974 h 4464334"/>
                <a:gd name="connsiteX165" fmla="*/ 4929557 w 6332816"/>
                <a:gd name="connsiteY165" fmla="*/ 1380651 h 4464334"/>
                <a:gd name="connsiteX166" fmla="*/ 4885104 w 6332816"/>
                <a:gd name="connsiteY166" fmla="*/ 1381443 h 4464334"/>
                <a:gd name="connsiteX167" fmla="*/ 4827957 w 6332816"/>
                <a:gd name="connsiteY167" fmla="*/ 1375888 h 4464334"/>
                <a:gd name="connsiteX168" fmla="*/ 4786682 w 6332816"/>
                <a:gd name="connsiteY168" fmla="*/ 1364776 h 4464334"/>
                <a:gd name="connsiteX169" fmla="*/ 4732704 w 6332816"/>
                <a:gd name="connsiteY169" fmla="*/ 1417162 h 4464334"/>
                <a:gd name="connsiteX170" fmla="*/ 4691864 w 6332816"/>
                <a:gd name="connsiteY170" fmla="*/ 1428274 h 4464334"/>
                <a:gd name="connsiteX171" fmla="*/ 4642217 w 6332816"/>
                <a:gd name="connsiteY171" fmla="*/ 1419543 h 4464334"/>
                <a:gd name="connsiteX172" fmla="*/ 4568039 w 6332816"/>
                <a:gd name="connsiteY172" fmla="*/ 1433037 h 4464334"/>
                <a:gd name="connsiteX173" fmla="*/ 4488664 w 6332816"/>
                <a:gd name="connsiteY173" fmla="*/ 1393349 h 4464334"/>
                <a:gd name="connsiteX174" fmla="*/ 4418814 w 6332816"/>
                <a:gd name="connsiteY174" fmla="*/ 1402874 h 4464334"/>
                <a:gd name="connsiteX175" fmla="*/ 4314039 w 6332816"/>
                <a:gd name="connsiteY175" fmla="*/ 1336199 h 4464334"/>
                <a:gd name="connsiteX176" fmla="*/ 4237839 w 6332816"/>
                <a:gd name="connsiteY176" fmla="*/ 1352074 h 4464334"/>
                <a:gd name="connsiteX177" fmla="*/ 4168348 w 6332816"/>
                <a:gd name="connsiteY177" fmla="*/ 1331436 h 4464334"/>
                <a:gd name="connsiteX178" fmla="*/ 4133064 w 6332816"/>
                <a:gd name="connsiteY178" fmla="*/ 1294924 h 4464334"/>
                <a:gd name="connsiteX179" fmla="*/ 4047339 w 6332816"/>
                <a:gd name="connsiteY179" fmla="*/ 1237774 h 4464334"/>
                <a:gd name="connsiteX180" fmla="*/ 3990189 w 6332816"/>
                <a:gd name="connsiteY180" fmla="*/ 1171099 h 4464334"/>
                <a:gd name="connsiteX181" fmla="*/ 3840964 w 6332816"/>
                <a:gd name="connsiteY181" fmla="*/ 1215549 h 4464334"/>
                <a:gd name="connsiteX182" fmla="*/ 3734961 w 6332816"/>
                <a:gd name="connsiteY182" fmla="*/ 1193324 h 4464334"/>
                <a:gd name="connsiteX183" fmla="*/ 3691739 w 6332816"/>
                <a:gd name="connsiteY183" fmla="*/ 1190149 h 4464334"/>
                <a:gd name="connsiteX184" fmla="*/ 3615539 w 6332816"/>
                <a:gd name="connsiteY184" fmla="*/ 1183799 h 4464334"/>
                <a:gd name="connsiteX185" fmla="*/ 3580179 w 6332816"/>
                <a:gd name="connsiteY185" fmla="*/ 1176655 h 4464334"/>
                <a:gd name="connsiteX186" fmla="*/ 3536164 w 6332816"/>
                <a:gd name="connsiteY186" fmla="*/ 1206024 h 4464334"/>
                <a:gd name="connsiteX187" fmla="*/ 3496835 w 6332816"/>
                <a:gd name="connsiteY187" fmla="*/ 1229043 h 4464334"/>
                <a:gd name="connsiteX188" fmla="*/ 3450439 w 6332816"/>
                <a:gd name="connsiteY188" fmla="*/ 1333024 h 4464334"/>
                <a:gd name="connsiteX189" fmla="*/ 3475404 w 6332816"/>
                <a:gd name="connsiteY189" fmla="*/ 1388587 h 4464334"/>
                <a:gd name="connsiteX190" fmla="*/ 3485726 w 6332816"/>
                <a:gd name="connsiteY190" fmla="*/ 1440182 h 4464334"/>
                <a:gd name="connsiteX191" fmla="*/ 3428214 w 6332816"/>
                <a:gd name="connsiteY191" fmla="*/ 1434624 h 4464334"/>
                <a:gd name="connsiteX192" fmla="*/ 3370629 w 6332816"/>
                <a:gd name="connsiteY192" fmla="*/ 1462405 h 4464334"/>
                <a:gd name="connsiteX193" fmla="*/ 3320264 w 6332816"/>
                <a:gd name="connsiteY193" fmla="*/ 1491774 h 4464334"/>
                <a:gd name="connsiteX194" fmla="*/ 3280142 w 6332816"/>
                <a:gd name="connsiteY194" fmla="*/ 1488599 h 4464334"/>
                <a:gd name="connsiteX195" fmla="*/ 3244064 w 6332816"/>
                <a:gd name="connsiteY195" fmla="*/ 1450499 h 4464334"/>
                <a:gd name="connsiteX196" fmla="*/ 3190882 w 6332816"/>
                <a:gd name="connsiteY196" fmla="*/ 1420337 h 4464334"/>
                <a:gd name="connsiteX197" fmla="*/ 3146432 w 6332816"/>
                <a:gd name="connsiteY197" fmla="*/ 1386999 h 4464334"/>
                <a:gd name="connsiteX198" fmla="*/ 3113889 w 6332816"/>
                <a:gd name="connsiteY198" fmla="*/ 1367949 h 4464334"/>
                <a:gd name="connsiteX199" fmla="*/ 3091664 w 6332816"/>
                <a:gd name="connsiteY199" fmla="*/ 1342549 h 4464334"/>
                <a:gd name="connsiteX200" fmla="*/ 3056739 w 6332816"/>
                <a:gd name="connsiteY200" fmla="*/ 1323499 h 4464334"/>
                <a:gd name="connsiteX201" fmla="*/ 3021814 w 6332816"/>
                <a:gd name="connsiteY201" fmla="*/ 1283812 h 4464334"/>
                <a:gd name="connsiteX202" fmla="*/ 3005939 w 6332816"/>
                <a:gd name="connsiteY202" fmla="*/ 1250474 h 4464334"/>
                <a:gd name="connsiteX203" fmla="*/ 2980539 w 6332816"/>
                <a:gd name="connsiteY203" fmla="*/ 1199674 h 4464334"/>
                <a:gd name="connsiteX204" fmla="*/ 2969426 w 6332816"/>
                <a:gd name="connsiteY204" fmla="*/ 1163955 h 4464334"/>
                <a:gd name="connsiteX205" fmla="*/ 2974189 w 6332816"/>
                <a:gd name="connsiteY205" fmla="*/ 1142524 h 4464334"/>
                <a:gd name="connsiteX206" fmla="*/ 2948789 w 6332816"/>
                <a:gd name="connsiteY206" fmla="*/ 1123474 h 4464334"/>
                <a:gd name="connsiteX207" fmla="*/ 2917832 w 6332816"/>
                <a:gd name="connsiteY207" fmla="*/ 1098074 h 4464334"/>
                <a:gd name="connsiteX208" fmla="*/ 2878939 w 6332816"/>
                <a:gd name="connsiteY208" fmla="*/ 1078231 h 4464334"/>
                <a:gd name="connsiteX209" fmla="*/ 2824964 w 6332816"/>
                <a:gd name="connsiteY209" fmla="*/ 1031399 h 4464334"/>
                <a:gd name="connsiteX210" fmla="*/ 2786864 w 6332816"/>
                <a:gd name="connsiteY210" fmla="*/ 1015524 h 4464334"/>
                <a:gd name="connsiteX211" fmla="*/ 2748764 w 6332816"/>
                <a:gd name="connsiteY211" fmla="*/ 980599 h 4464334"/>
                <a:gd name="connsiteX212" fmla="*/ 2733683 w 6332816"/>
                <a:gd name="connsiteY212" fmla="*/ 944881 h 4464334"/>
                <a:gd name="connsiteX213" fmla="*/ 2710664 w 6332816"/>
                <a:gd name="connsiteY213" fmla="*/ 916305 h 4464334"/>
                <a:gd name="connsiteX214" fmla="*/ 2679708 w 6332816"/>
                <a:gd name="connsiteY214" fmla="*/ 878206 h 4464334"/>
                <a:gd name="connsiteX215" fmla="*/ 2646370 w 6332816"/>
                <a:gd name="connsiteY215" fmla="*/ 870268 h 4464334"/>
                <a:gd name="connsiteX216" fmla="*/ 2611445 w 6332816"/>
                <a:gd name="connsiteY216" fmla="*/ 828199 h 4464334"/>
                <a:gd name="connsiteX217" fmla="*/ 2564614 w 6332816"/>
                <a:gd name="connsiteY217" fmla="*/ 821055 h 4464334"/>
                <a:gd name="connsiteX218" fmla="*/ 2492382 w 6332816"/>
                <a:gd name="connsiteY218" fmla="*/ 770256 h 4464334"/>
                <a:gd name="connsiteX219" fmla="*/ 2422533 w 6332816"/>
                <a:gd name="connsiteY219" fmla="*/ 713105 h 4464334"/>
                <a:gd name="connsiteX220" fmla="*/ 2378082 w 6332816"/>
                <a:gd name="connsiteY220" fmla="*/ 679767 h 4464334"/>
                <a:gd name="connsiteX221" fmla="*/ 2318552 w 6332816"/>
                <a:gd name="connsiteY221" fmla="*/ 675005 h 4464334"/>
                <a:gd name="connsiteX222" fmla="*/ 2267752 w 6332816"/>
                <a:gd name="connsiteY222" fmla="*/ 617062 h 4464334"/>
                <a:gd name="connsiteX223" fmla="*/ 2267751 w 6332816"/>
                <a:gd name="connsiteY223" fmla="*/ 535306 h 4464334"/>
                <a:gd name="connsiteX224" fmla="*/ 2239970 w 6332816"/>
                <a:gd name="connsiteY224" fmla="*/ 494824 h 4464334"/>
                <a:gd name="connsiteX225" fmla="*/ 2184767 w 6332816"/>
                <a:gd name="connsiteY225" fmla="*/ 490855 h 4464334"/>
                <a:gd name="connsiteX226" fmla="*/ 2118526 w 6332816"/>
                <a:gd name="connsiteY226" fmla="*/ 463868 h 4464334"/>
                <a:gd name="connsiteX227" fmla="*/ 2100271 w 6332816"/>
                <a:gd name="connsiteY227" fmla="*/ 415449 h 4464334"/>
                <a:gd name="connsiteX228" fmla="*/ 2070108 w 6332816"/>
                <a:gd name="connsiteY228" fmla="*/ 374174 h 4464334"/>
                <a:gd name="connsiteX229" fmla="*/ 2055026 w 6332816"/>
                <a:gd name="connsiteY229" fmla="*/ 271780 h 4464334"/>
                <a:gd name="connsiteX230" fmla="*/ 2053797 w 6332816"/>
                <a:gd name="connsiteY230" fmla="*/ 226537 h 4464334"/>
                <a:gd name="connsiteX231" fmla="*/ 2058202 w 6332816"/>
                <a:gd name="connsiteY231" fmla="*/ 162242 h 4464334"/>
                <a:gd name="connsiteX232" fmla="*/ 2066139 w 6332816"/>
                <a:gd name="connsiteY232" fmla="*/ 131286 h 4464334"/>
                <a:gd name="connsiteX233" fmla="*/ 2075664 w 6332816"/>
                <a:gd name="connsiteY233" fmla="*/ 77312 h 4464334"/>
                <a:gd name="connsiteX234" fmla="*/ 2055026 w 6332816"/>
                <a:gd name="connsiteY234" fmla="*/ 46355 h 4464334"/>
                <a:gd name="connsiteX235" fmla="*/ 2010577 w 6332816"/>
                <a:gd name="connsiteY235" fmla="*/ 32862 h 4464334"/>
                <a:gd name="connsiteX236" fmla="*/ 1974064 w 6332816"/>
                <a:gd name="connsiteY236" fmla="*/ 1111 h 4464334"/>
                <a:gd name="connsiteX237" fmla="*/ 1840714 w 6332816"/>
                <a:gd name="connsiteY237" fmla="*/ 7462 h 4464334"/>
                <a:gd name="connsiteX238" fmla="*/ 1497021 w 6332816"/>
                <a:gd name="connsiteY238" fmla="*/ 9843 h 4464334"/>
                <a:gd name="connsiteX239" fmla="*/ 721526 w 6332816"/>
                <a:gd name="connsiteY239" fmla="*/ 11431 h 4464334"/>
                <a:gd name="connsiteX240" fmla="*/ 501657 w 6332816"/>
                <a:gd name="connsiteY240" fmla="*/ 10637 h 4464334"/>
                <a:gd name="connsiteX241" fmla="*/ 300839 w 6332816"/>
                <a:gd name="connsiteY241" fmla="*/ 3493 h 4464334"/>
                <a:gd name="connsiteX242" fmla="*/ 97639 w 6332816"/>
                <a:gd name="connsiteY242" fmla="*/ 8256 h 4464334"/>
                <a:gd name="connsiteX243" fmla="*/ 6358 w 6332816"/>
                <a:gd name="connsiteY243" fmla="*/ 26512 h 4464334"/>
                <a:gd name="connsiteX244" fmla="*/ 6358 w 6332816"/>
                <a:gd name="connsiteY244" fmla="*/ 167005 h 4464334"/>
                <a:gd name="connsiteX245" fmla="*/ 9532 w 6332816"/>
                <a:gd name="connsiteY245"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490377 w 6332816"/>
                <a:gd name="connsiteY128" fmla="*/ 2299811 h 4464334"/>
                <a:gd name="connsiteX129" fmla="*/ 5514189 w 6332816"/>
                <a:gd name="connsiteY129" fmla="*/ 2244249 h 4464334"/>
                <a:gd name="connsiteX130" fmla="*/ 5574514 w 6332816"/>
                <a:gd name="connsiteY130" fmla="*/ 2241074 h 4464334"/>
                <a:gd name="connsiteX131" fmla="*/ 5642340 w 6332816"/>
                <a:gd name="connsiteY131" fmla="*/ 2274411 h 4464334"/>
                <a:gd name="connsiteX132" fmla="*/ 5685639 w 6332816"/>
                <a:gd name="connsiteY132" fmla="*/ 2279174 h 4464334"/>
                <a:gd name="connsiteX133" fmla="*/ 5822957 w 6332816"/>
                <a:gd name="connsiteY133" fmla="*/ 2242661 h 4464334"/>
                <a:gd name="connsiteX134" fmla="*/ 6037270 w 6332816"/>
                <a:gd name="connsiteY134" fmla="*/ 2257742 h 4464334"/>
                <a:gd name="connsiteX135" fmla="*/ 6198402 w 6332816"/>
                <a:gd name="connsiteY135" fmla="*/ 2281555 h 4464334"/>
                <a:gd name="connsiteX136" fmla="*/ 6265871 w 6332816"/>
                <a:gd name="connsiteY136" fmla="*/ 2287111 h 4464334"/>
                <a:gd name="connsiteX137" fmla="*/ 6325760 w 6332816"/>
                <a:gd name="connsiteY137" fmla="*/ 2195831 h 4464334"/>
                <a:gd name="connsiteX138" fmla="*/ 6328577 w 6332816"/>
                <a:gd name="connsiteY138" fmla="*/ 2124393 h 4464334"/>
                <a:gd name="connsiteX139" fmla="*/ 6272220 w 6332816"/>
                <a:gd name="connsiteY139" fmla="*/ 2074387 h 4464334"/>
                <a:gd name="connsiteX140" fmla="*/ 6258727 w 6332816"/>
                <a:gd name="connsiteY140" fmla="*/ 1980724 h 4464334"/>
                <a:gd name="connsiteX141" fmla="*/ 6225389 w 6332816"/>
                <a:gd name="connsiteY141" fmla="*/ 1936274 h 4464334"/>
                <a:gd name="connsiteX142" fmla="*/ 6193639 w 6332816"/>
                <a:gd name="connsiteY142" fmla="*/ 1875949 h 4464334"/>
                <a:gd name="connsiteX143" fmla="*/ 6205545 w 6332816"/>
                <a:gd name="connsiteY143" fmla="*/ 1828324 h 4464334"/>
                <a:gd name="connsiteX144" fmla="*/ 6184908 w 6332816"/>
                <a:gd name="connsiteY144" fmla="*/ 1793399 h 4464334"/>
                <a:gd name="connsiteX145" fmla="*/ 6195226 w 6332816"/>
                <a:gd name="connsiteY145" fmla="*/ 1682274 h 4464334"/>
                <a:gd name="connsiteX146" fmla="*/ 6167445 w 6332816"/>
                <a:gd name="connsiteY146" fmla="*/ 1589405 h 4464334"/>
                <a:gd name="connsiteX147" fmla="*/ 6167445 w 6332816"/>
                <a:gd name="connsiteY147" fmla="*/ 1526699 h 4464334"/>
                <a:gd name="connsiteX148" fmla="*/ 6099541 w 6332816"/>
                <a:gd name="connsiteY148" fmla="*/ 1488599 h 4464334"/>
                <a:gd name="connsiteX149" fmla="*/ 6092398 w 6332816"/>
                <a:gd name="connsiteY149" fmla="*/ 1452880 h 4464334"/>
                <a:gd name="connsiteX150" fmla="*/ 6022189 w 6332816"/>
                <a:gd name="connsiteY150" fmla="*/ 1426686 h 4464334"/>
                <a:gd name="connsiteX151" fmla="*/ 5965039 w 6332816"/>
                <a:gd name="connsiteY151" fmla="*/ 1399699 h 4464334"/>
                <a:gd name="connsiteX152" fmla="*/ 5926939 w 6332816"/>
                <a:gd name="connsiteY152" fmla="*/ 1377474 h 4464334"/>
                <a:gd name="connsiteX153" fmla="*/ 5912651 w 6332816"/>
                <a:gd name="connsiteY153" fmla="*/ 1344930 h 4464334"/>
                <a:gd name="connsiteX154" fmla="*/ 5836451 w 6332816"/>
                <a:gd name="connsiteY154" fmla="*/ 1375093 h 4464334"/>
                <a:gd name="connsiteX155" fmla="*/ 5766167 w 6332816"/>
                <a:gd name="connsiteY155" fmla="*/ 1402874 h 4464334"/>
                <a:gd name="connsiteX156" fmla="*/ 5743583 w 6332816"/>
                <a:gd name="connsiteY156" fmla="*/ 1363980 h 4464334"/>
                <a:gd name="connsiteX157" fmla="*/ 5653889 w 6332816"/>
                <a:gd name="connsiteY157" fmla="*/ 1381443 h 4464334"/>
                <a:gd name="connsiteX158" fmla="*/ 5606623 w 6332816"/>
                <a:gd name="connsiteY158" fmla="*/ 1407636 h 4464334"/>
                <a:gd name="connsiteX159" fmla="*/ 5537567 w 6332816"/>
                <a:gd name="connsiteY159" fmla="*/ 1431449 h 4464334"/>
                <a:gd name="connsiteX160" fmla="*/ 5425289 w 6332816"/>
                <a:gd name="connsiteY160" fmla="*/ 1472724 h 4464334"/>
                <a:gd name="connsiteX161" fmla="*/ 5304639 w 6332816"/>
                <a:gd name="connsiteY161" fmla="*/ 1520349 h 4464334"/>
                <a:gd name="connsiteX162" fmla="*/ 5158947 w 6332816"/>
                <a:gd name="connsiteY162" fmla="*/ 1505268 h 4464334"/>
                <a:gd name="connsiteX163" fmla="*/ 5142714 w 6332816"/>
                <a:gd name="connsiteY163" fmla="*/ 1475899 h 4464334"/>
                <a:gd name="connsiteX164" fmla="*/ 5028414 w 6332816"/>
                <a:gd name="connsiteY164" fmla="*/ 1440974 h 4464334"/>
                <a:gd name="connsiteX165" fmla="*/ 4929557 w 6332816"/>
                <a:gd name="connsiteY165" fmla="*/ 1380651 h 4464334"/>
                <a:gd name="connsiteX166" fmla="*/ 4885104 w 6332816"/>
                <a:gd name="connsiteY166" fmla="*/ 1381443 h 4464334"/>
                <a:gd name="connsiteX167" fmla="*/ 4827957 w 6332816"/>
                <a:gd name="connsiteY167" fmla="*/ 1375888 h 4464334"/>
                <a:gd name="connsiteX168" fmla="*/ 4786682 w 6332816"/>
                <a:gd name="connsiteY168" fmla="*/ 1364776 h 4464334"/>
                <a:gd name="connsiteX169" fmla="*/ 4732704 w 6332816"/>
                <a:gd name="connsiteY169" fmla="*/ 1417162 h 4464334"/>
                <a:gd name="connsiteX170" fmla="*/ 4691864 w 6332816"/>
                <a:gd name="connsiteY170" fmla="*/ 1428274 h 4464334"/>
                <a:gd name="connsiteX171" fmla="*/ 4642217 w 6332816"/>
                <a:gd name="connsiteY171" fmla="*/ 1419543 h 4464334"/>
                <a:gd name="connsiteX172" fmla="*/ 4568039 w 6332816"/>
                <a:gd name="connsiteY172" fmla="*/ 1433037 h 4464334"/>
                <a:gd name="connsiteX173" fmla="*/ 4488664 w 6332816"/>
                <a:gd name="connsiteY173" fmla="*/ 1393349 h 4464334"/>
                <a:gd name="connsiteX174" fmla="*/ 4418814 w 6332816"/>
                <a:gd name="connsiteY174" fmla="*/ 1402874 h 4464334"/>
                <a:gd name="connsiteX175" fmla="*/ 4314039 w 6332816"/>
                <a:gd name="connsiteY175" fmla="*/ 1336199 h 4464334"/>
                <a:gd name="connsiteX176" fmla="*/ 4237839 w 6332816"/>
                <a:gd name="connsiteY176" fmla="*/ 1352074 h 4464334"/>
                <a:gd name="connsiteX177" fmla="*/ 4168348 w 6332816"/>
                <a:gd name="connsiteY177" fmla="*/ 1331436 h 4464334"/>
                <a:gd name="connsiteX178" fmla="*/ 4133064 w 6332816"/>
                <a:gd name="connsiteY178" fmla="*/ 1294924 h 4464334"/>
                <a:gd name="connsiteX179" fmla="*/ 4047339 w 6332816"/>
                <a:gd name="connsiteY179" fmla="*/ 1237774 h 4464334"/>
                <a:gd name="connsiteX180" fmla="*/ 3990189 w 6332816"/>
                <a:gd name="connsiteY180" fmla="*/ 1171099 h 4464334"/>
                <a:gd name="connsiteX181" fmla="*/ 3840964 w 6332816"/>
                <a:gd name="connsiteY181" fmla="*/ 1215549 h 4464334"/>
                <a:gd name="connsiteX182" fmla="*/ 3734961 w 6332816"/>
                <a:gd name="connsiteY182" fmla="*/ 1193324 h 4464334"/>
                <a:gd name="connsiteX183" fmla="*/ 3691739 w 6332816"/>
                <a:gd name="connsiteY183" fmla="*/ 1190149 h 4464334"/>
                <a:gd name="connsiteX184" fmla="*/ 3615539 w 6332816"/>
                <a:gd name="connsiteY184" fmla="*/ 1183799 h 4464334"/>
                <a:gd name="connsiteX185" fmla="*/ 3580179 w 6332816"/>
                <a:gd name="connsiteY185" fmla="*/ 1176655 h 4464334"/>
                <a:gd name="connsiteX186" fmla="*/ 3536164 w 6332816"/>
                <a:gd name="connsiteY186" fmla="*/ 1206024 h 4464334"/>
                <a:gd name="connsiteX187" fmla="*/ 3496835 w 6332816"/>
                <a:gd name="connsiteY187" fmla="*/ 1229043 h 4464334"/>
                <a:gd name="connsiteX188" fmla="*/ 3450439 w 6332816"/>
                <a:gd name="connsiteY188" fmla="*/ 1333024 h 4464334"/>
                <a:gd name="connsiteX189" fmla="*/ 3475404 w 6332816"/>
                <a:gd name="connsiteY189" fmla="*/ 1388587 h 4464334"/>
                <a:gd name="connsiteX190" fmla="*/ 3485726 w 6332816"/>
                <a:gd name="connsiteY190" fmla="*/ 1440182 h 4464334"/>
                <a:gd name="connsiteX191" fmla="*/ 3428214 w 6332816"/>
                <a:gd name="connsiteY191" fmla="*/ 1434624 h 4464334"/>
                <a:gd name="connsiteX192" fmla="*/ 3370629 w 6332816"/>
                <a:gd name="connsiteY192" fmla="*/ 1462405 h 4464334"/>
                <a:gd name="connsiteX193" fmla="*/ 3320264 w 6332816"/>
                <a:gd name="connsiteY193" fmla="*/ 1491774 h 4464334"/>
                <a:gd name="connsiteX194" fmla="*/ 3280142 w 6332816"/>
                <a:gd name="connsiteY194" fmla="*/ 1488599 h 4464334"/>
                <a:gd name="connsiteX195" fmla="*/ 3244064 w 6332816"/>
                <a:gd name="connsiteY195" fmla="*/ 1450499 h 4464334"/>
                <a:gd name="connsiteX196" fmla="*/ 3190882 w 6332816"/>
                <a:gd name="connsiteY196" fmla="*/ 1420337 h 4464334"/>
                <a:gd name="connsiteX197" fmla="*/ 3146432 w 6332816"/>
                <a:gd name="connsiteY197" fmla="*/ 1386999 h 4464334"/>
                <a:gd name="connsiteX198" fmla="*/ 3113889 w 6332816"/>
                <a:gd name="connsiteY198" fmla="*/ 1367949 h 4464334"/>
                <a:gd name="connsiteX199" fmla="*/ 3091664 w 6332816"/>
                <a:gd name="connsiteY199" fmla="*/ 1342549 h 4464334"/>
                <a:gd name="connsiteX200" fmla="*/ 3056739 w 6332816"/>
                <a:gd name="connsiteY200" fmla="*/ 1323499 h 4464334"/>
                <a:gd name="connsiteX201" fmla="*/ 3021814 w 6332816"/>
                <a:gd name="connsiteY201" fmla="*/ 1283812 h 4464334"/>
                <a:gd name="connsiteX202" fmla="*/ 3005939 w 6332816"/>
                <a:gd name="connsiteY202" fmla="*/ 1250474 h 4464334"/>
                <a:gd name="connsiteX203" fmla="*/ 2980539 w 6332816"/>
                <a:gd name="connsiteY203" fmla="*/ 1199674 h 4464334"/>
                <a:gd name="connsiteX204" fmla="*/ 2969426 w 6332816"/>
                <a:gd name="connsiteY204" fmla="*/ 1163955 h 4464334"/>
                <a:gd name="connsiteX205" fmla="*/ 2974189 w 6332816"/>
                <a:gd name="connsiteY205" fmla="*/ 1142524 h 4464334"/>
                <a:gd name="connsiteX206" fmla="*/ 2948789 w 6332816"/>
                <a:gd name="connsiteY206" fmla="*/ 1123474 h 4464334"/>
                <a:gd name="connsiteX207" fmla="*/ 2917832 w 6332816"/>
                <a:gd name="connsiteY207" fmla="*/ 1098074 h 4464334"/>
                <a:gd name="connsiteX208" fmla="*/ 2878939 w 6332816"/>
                <a:gd name="connsiteY208" fmla="*/ 1078231 h 4464334"/>
                <a:gd name="connsiteX209" fmla="*/ 2824964 w 6332816"/>
                <a:gd name="connsiteY209" fmla="*/ 1031399 h 4464334"/>
                <a:gd name="connsiteX210" fmla="*/ 2786864 w 6332816"/>
                <a:gd name="connsiteY210" fmla="*/ 1015524 h 4464334"/>
                <a:gd name="connsiteX211" fmla="*/ 2748764 w 6332816"/>
                <a:gd name="connsiteY211" fmla="*/ 980599 h 4464334"/>
                <a:gd name="connsiteX212" fmla="*/ 2733683 w 6332816"/>
                <a:gd name="connsiteY212" fmla="*/ 944881 h 4464334"/>
                <a:gd name="connsiteX213" fmla="*/ 2710664 w 6332816"/>
                <a:gd name="connsiteY213" fmla="*/ 916305 h 4464334"/>
                <a:gd name="connsiteX214" fmla="*/ 2679708 w 6332816"/>
                <a:gd name="connsiteY214" fmla="*/ 878206 h 4464334"/>
                <a:gd name="connsiteX215" fmla="*/ 2646370 w 6332816"/>
                <a:gd name="connsiteY215" fmla="*/ 870268 h 4464334"/>
                <a:gd name="connsiteX216" fmla="*/ 2611445 w 6332816"/>
                <a:gd name="connsiteY216" fmla="*/ 828199 h 4464334"/>
                <a:gd name="connsiteX217" fmla="*/ 2564614 w 6332816"/>
                <a:gd name="connsiteY217" fmla="*/ 821055 h 4464334"/>
                <a:gd name="connsiteX218" fmla="*/ 2492382 w 6332816"/>
                <a:gd name="connsiteY218" fmla="*/ 770256 h 4464334"/>
                <a:gd name="connsiteX219" fmla="*/ 2422533 w 6332816"/>
                <a:gd name="connsiteY219" fmla="*/ 713105 h 4464334"/>
                <a:gd name="connsiteX220" fmla="*/ 2378082 w 6332816"/>
                <a:gd name="connsiteY220" fmla="*/ 679767 h 4464334"/>
                <a:gd name="connsiteX221" fmla="*/ 2318552 w 6332816"/>
                <a:gd name="connsiteY221" fmla="*/ 675005 h 4464334"/>
                <a:gd name="connsiteX222" fmla="*/ 2267752 w 6332816"/>
                <a:gd name="connsiteY222" fmla="*/ 617062 h 4464334"/>
                <a:gd name="connsiteX223" fmla="*/ 2267751 w 6332816"/>
                <a:gd name="connsiteY223" fmla="*/ 535306 h 4464334"/>
                <a:gd name="connsiteX224" fmla="*/ 2239970 w 6332816"/>
                <a:gd name="connsiteY224" fmla="*/ 494824 h 4464334"/>
                <a:gd name="connsiteX225" fmla="*/ 2184767 w 6332816"/>
                <a:gd name="connsiteY225" fmla="*/ 490855 h 4464334"/>
                <a:gd name="connsiteX226" fmla="*/ 2118526 w 6332816"/>
                <a:gd name="connsiteY226" fmla="*/ 463868 h 4464334"/>
                <a:gd name="connsiteX227" fmla="*/ 2100271 w 6332816"/>
                <a:gd name="connsiteY227" fmla="*/ 415449 h 4464334"/>
                <a:gd name="connsiteX228" fmla="*/ 2070108 w 6332816"/>
                <a:gd name="connsiteY228" fmla="*/ 374174 h 4464334"/>
                <a:gd name="connsiteX229" fmla="*/ 2055026 w 6332816"/>
                <a:gd name="connsiteY229" fmla="*/ 271780 h 4464334"/>
                <a:gd name="connsiteX230" fmla="*/ 2053797 w 6332816"/>
                <a:gd name="connsiteY230" fmla="*/ 226537 h 4464334"/>
                <a:gd name="connsiteX231" fmla="*/ 2058202 w 6332816"/>
                <a:gd name="connsiteY231" fmla="*/ 162242 h 4464334"/>
                <a:gd name="connsiteX232" fmla="*/ 2066139 w 6332816"/>
                <a:gd name="connsiteY232" fmla="*/ 131286 h 4464334"/>
                <a:gd name="connsiteX233" fmla="*/ 2075664 w 6332816"/>
                <a:gd name="connsiteY233" fmla="*/ 77312 h 4464334"/>
                <a:gd name="connsiteX234" fmla="*/ 2055026 w 6332816"/>
                <a:gd name="connsiteY234" fmla="*/ 46355 h 4464334"/>
                <a:gd name="connsiteX235" fmla="*/ 2010577 w 6332816"/>
                <a:gd name="connsiteY235" fmla="*/ 32862 h 4464334"/>
                <a:gd name="connsiteX236" fmla="*/ 1974064 w 6332816"/>
                <a:gd name="connsiteY236" fmla="*/ 1111 h 4464334"/>
                <a:gd name="connsiteX237" fmla="*/ 1840714 w 6332816"/>
                <a:gd name="connsiteY237" fmla="*/ 7462 h 4464334"/>
                <a:gd name="connsiteX238" fmla="*/ 1497021 w 6332816"/>
                <a:gd name="connsiteY238" fmla="*/ 9843 h 4464334"/>
                <a:gd name="connsiteX239" fmla="*/ 721526 w 6332816"/>
                <a:gd name="connsiteY239" fmla="*/ 11431 h 4464334"/>
                <a:gd name="connsiteX240" fmla="*/ 501657 w 6332816"/>
                <a:gd name="connsiteY240" fmla="*/ 10637 h 4464334"/>
                <a:gd name="connsiteX241" fmla="*/ 300839 w 6332816"/>
                <a:gd name="connsiteY241" fmla="*/ 3493 h 4464334"/>
                <a:gd name="connsiteX242" fmla="*/ 97639 w 6332816"/>
                <a:gd name="connsiteY242" fmla="*/ 8256 h 4464334"/>
                <a:gd name="connsiteX243" fmla="*/ 6358 w 6332816"/>
                <a:gd name="connsiteY243" fmla="*/ 26512 h 4464334"/>
                <a:gd name="connsiteX244" fmla="*/ 6358 w 6332816"/>
                <a:gd name="connsiteY244" fmla="*/ 167005 h 4464334"/>
                <a:gd name="connsiteX245" fmla="*/ 9532 w 6332816"/>
                <a:gd name="connsiteY245"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525659 w 6332816"/>
                <a:gd name="connsiteY128" fmla="*/ 2331562 h 4464334"/>
                <a:gd name="connsiteX129" fmla="*/ 5490377 w 6332816"/>
                <a:gd name="connsiteY129" fmla="*/ 2299811 h 4464334"/>
                <a:gd name="connsiteX130" fmla="*/ 5514189 w 6332816"/>
                <a:gd name="connsiteY130" fmla="*/ 2244249 h 4464334"/>
                <a:gd name="connsiteX131" fmla="*/ 5574514 w 6332816"/>
                <a:gd name="connsiteY131" fmla="*/ 2241074 h 4464334"/>
                <a:gd name="connsiteX132" fmla="*/ 5642340 w 6332816"/>
                <a:gd name="connsiteY132" fmla="*/ 2274411 h 4464334"/>
                <a:gd name="connsiteX133" fmla="*/ 5685639 w 6332816"/>
                <a:gd name="connsiteY133" fmla="*/ 2279174 h 4464334"/>
                <a:gd name="connsiteX134" fmla="*/ 5822957 w 6332816"/>
                <a:gd name="connsiteY134" fmla="*/ 2242661 h 4464334"/>
                <a:gd name="connsiteX135" fmla="*/ 6037270 w 6332816"/>
                <a:gd name="connsiteY135" fmla="*/ 2257742 h 4464334"/>
                <a:gd name="connsiteX136" fmla="*/ 6198402 w 6332816"/>
                <a:gd name="connsiteY136" fmla="*/ 2281555 h 4464334"/>
                <a:gd name="connsiteX137" fmla="*/ 6265871 w 6332816"/>
                <a:gd name="connsiteY137" fmla="*/ 2287111 h 4464334"/>
                <a:gd name="connsiteX138" fmla="*/ 6325760 w 6332816"/>
                <a:gd name="connsiteY138" fmla="*/ 2195831 h 4464334"/>
                <a:gd name="connsiteX139" fmla="*/ 6328577 w 6332816"/>
                <a:gd name="connsiteY139" fmla="*/ 2124393 h 4464334"/>
                <a:gd name="connsiteX140" fmla="*/ 6272220 w 6332816"/>
                <a:gd name="connsiteY140" fmla="*/ 2074387 h 4464334"/>
                <a:gd name="connsiteX141" fmla="*/ 6258727 w 6332816"/>
                <a:gd name="connsiteY141" fmla="*/ 1980724 h 4464334"/>
                <a:gd name="connsiteX142" fmla="*/ 6225389 w 6332816"/>
                <a:gd name="connsiteY142" fmla="*/ 1936274 h 4464334"/>
                <a:gd name="connsiteX143" fmla="*/ 6193639 w 6332816"/>
                <a:gd name="connsiteY143" fmla="*/ 1875949 h 4464334"/>
                <a:gd name="connsiteX144" fmla="*/ 6205545 w 6332816"/>
                <a:gd name="connsiteY144" fmla="*/ 1828324 h 4464334"/>
                <a:gd name="connsiteX145" fmla="*/ 6184908 w 6332816"/>
                <a:gd name="connsiteY145" fmla="*/ 1793399 h 4464334"/>
                <a:gd name="connsiteX146" fmla="*/ 6195226 w 6332816"/>
                <a:gd name="connsiteY146" fmla="*/ 1682274 h 4464334"/>
                <a:gd name="connsiteX147" fmla="*/ 6167445 w 6332816"/>
                <a:gd name="connsiteY147" fmla="*/ 1589405 h 4464334"/>
                <a:gd name="connsiteX148" fmla="*/ 6167445 w 6332816"/>
                <a:gd name="connsiteY148" fmla="*/ 1526699 h 4464334"/>
                <a:gd name="connsiteX149" fmla="*/ 6099541 w 6332816"/>
                <a:gd name="connsiteY149" fmla="*/ 1488599 h 4464334"/>
                <a:gd name="connsiteX150" fmla="*/ 6092398 w 6332816"/>
                <a:gd name="connsiteY150" fmla="*/ 1452880 h 4464334"/>
                <a:gd name="connsiteX151" fmla="*/ 6022189 w 6332816"/>
                <a:gd name="connsiteY151" fmla="*/ 1426686 h 4464334"/>
                <a:gd name="connsiteX152" fmla="*/ 5965039 w 6332816"/>
                <a:gd name="connsiteY152" fmla="*/ 1399699 h 4464334"/>
                <a:gd name="connsiteX153" fmla="*/ 5926939 w 6332816"/>
                <a:gd name="connsiteY153" fmla="*/ 1377474 h 4464334"/>
                <a:gd name="connsiteX154" fmla="*/ 5912651 w 6332816"/>
                <a:gd name="connsiteY154" fmla="*/ 1344930 h 4464334"/>
                <a:gd name="connsiteX155" fmla="*/ 5836451 w 6332816"/>
                <a:gd name="connsiteY155" fmla="*/ 1375093 h 4464334"/>
                <a:gd name="connsiteX156" fmla="*/ 5766167 w 6332816"/>
                <a:gd name="connsiteY156" fmla="*/ 1402874 h 4464334"/>
                <a:gd name="connsiteX157" fmla="*/ 5743583 w 6332816"/>
                <a:gd name="connsiteY157" fmla="*/ 1363980 h 4464334"/>
                <a:gd name="connsiteX158" fmla="*/ 5653889 w 6332816"/>
                <a:gd name="connsiteY158" fmla="*/ 1381443 h 4464334"/>
                <a:gd name="connsiteX159" fmla="*/ 5606623 w 6332816"/>
                <a:gd name="connsiteY159" fmla="*/ 1407636 h 4464334"/>
                <a:gd name="connsiteX160" fmla="*/ 5537567 w 6332816"/>
                <a:gd name="connsiteY160" fmla="*/ 1431449 h 4464334"/>
                <a:gd name="connsiteX161" fmla="*/ 5425289 w 6332816"/>
                <a:gd name="connsiteY161" fmla="*/ 1472724 h 4464334"/>
                <a:gd name="connsiteX162" fmla="*/ 5304639 w 6332816"/>
                <a:gd name="connsiteY162" fmla="*/ 1520349 h 4464334"/>
                <a:gd name="connsiteX163" fmla="*/ 5158947 w 6332816"/>
                <a:gd name="connsiteY163" fmla="*/ 1505268 h 4464334"/>
                <a:gd name="connsiteX164" fmla="*/ 5142714 w 6332816"/>
                <a:gd name="connsiteY164" fmla="*/ 1475899 h 4464334"/>
                <a:gd name="connsiteX165" fmla="*/ 5028414 w 6332816"/>
                <a:gd name="connsiteY165" fmla="*/ 1440974 h 4464334"/>
                <a:gd name="connsiteX166" fmla="*/ 4929557 w 6332816"/>
                <a:gd name="connsiteY166" fmla="*/ 1380651 h 4464334"/>
                <a:gd name="connsiteX167" fmla="*/ 4885104 w 6332816"/>
                <a:gd name="connsiteY167" fmla="*/ 1381443 h 4464334"/>
                <a:gd name="connsiteX168" fmla="*/ 4827957 w 6332816"/>
                <a:gd name="connsiteY168" fmla="*/ 1375888 h 4464334"/>
                <a:gd name="connsiteX169" fmla="*/ 4786682 w 6332816"/>
                <a:gd name="connsiteY169" fmla="*/ 1364776 h 4464334"/>
                <a:gd name="connsiteX170" fmla="*/ 4732704 w 6332816"/>
                <a:gd name="connsiteY170" fmla="*/ 1417162 h 4464334"/>
                <a:gd name="connsiteX171" fmla="*/ 4691864 w 6332816"/>
                <a:gd name="connsiteY171" fmla="*/ 1428274 h 4464334"/>
                <a:gd name="connsiteX172" fmla="*/ 4642217 w 6332816"/>
                <a:gd name="connsiteY172" fmla="*/ 1419543 h 4464334"/>
                <a:gd name="connsiteX173" fmla="*/ 4568039 w 6332816"/>
                <a:gd name="connsiteY173" fmla="*/ 1433037 h 4464334"/>
                <a:gd name="connsiteX174" fmla="*/ 4488664 w 6332816"/>
                <a:gd name="connsiteY174" fmla="*/ 1393349 h 4464334"/>
                <a:gd name="connsiteX175" fmla="*/ 4418814 w 6332816"/>
                <a:gd name="connsiteY175" fmla="*/ 1402874 h 4464334"/>
                <a:gd name="connsiteX176" fmla="*/ 4314039 w 6332816"/>
                <a:gd name="connsiteY176" fmla="*/ 1336199 h 4464334"/>
                <a:gd name="connsiteX177" fmla="*/ 4237839 w 6332816"/>
                <a:gd name="connsiteY177" fmla="*/ 1352074 h 4464334"/>
                <a:gd name="connsiteX178" fmla="*/ 4168348 w 6332816"/>
                <a:gd name="connsiteY178" fmla="*/ 1331436 h 4464334"/>
                <a:gd name="connsiteX179" fmla="*/ 4133064 w 6332816"/>
                <a:gd name="connsiteY179" fmla="*/ 1294924 h 4464334"/>
                <a:gd name="connsiteX180" fmla="*/ 4047339 w 6332816"/>
                <a:gd name="connsiteY180" fmla="*/ 1237774 h 4464334"/>
                <a:gd name="connsiteX181" fmla="*/ 3990189 w 6332816"/>
                <a:gd name="connsiteY181" fmla="*/ 1171099 h 4464334"/>
                <a:gd name="connsiteX182" fmla="*/ 3840964 w 6332816"/>
                <a:gd name="connsiteY182" fmla="*/ 1215549 h 4464334"/>
                <a:gd name="connsiteX183" fmla="*/ 3734961 w 6332816"/>
                <a:gd name="connsiteY183" fmla="*/ 1193324 h 4464334"/>
                <a:gd name="connsiteX184" fmla="*/ 3691739 w 6332816"/>
                <a:gd name="connsiteY184" fmla="*/ 1190149 h 4464334"/>
                <a:gd name="connsiteX185" fmla="*/ 3615539 w 6332816"/>
                <a:gd name="connsiteY185" fmla="*/ 1183799 h 4464334"/>
                <a:gd name="connsiteX186" fmla="*/ 3580179 w 6332816"/>
                <a:gd name="connsiteY186" fmla="*/ 1176655 h 4464334"/>
                <a:gd name="connsiteX187" fmla="*/ 3536164 w 6332816"/>
                <a:gd name="connsiteY187" fmla="*/ 1206024 h 4464334"/>
                <a:gd name="connsiteX188" fmla="*/ 3496835 w 6332816"/>
                <a:gd name="connsiteY188" fmla="*/ 1229043 h 4464334"/>
                <a:gd name="connsiteX189" fmla="*/ 3450439 w 6332816"/>
                <a:gd name="connsiteY189" fmla="*/ 1333024 h 4464334"/>
                <a:gd name="connsiteX190" fmla="*/ 3475404 w 6332816"/>
                <a:gd name="connsiteY190" fmla="*/ 1388587 h 4464334"/>
                <a:gd name="connsiteX191" fmla="*/ 3485726 w 6332816"/>
                <a:gd name="connsiteY191" fmla="*/ 1440182 h 4464334"/>
                <a:gd name="connsiteX192" fmla="*/ 3428214 w 6332816"/>
                <a:gd name="connsiteY192" fmla="*/ 1434624 h 4464334"/>
                <a:gd name="connsiteX193" fmla="*/ 3370629 w 6332816"/>
                <a:gd name="connsiteY193" fmla="*/ 1462405 h 4464334"/>
                <a:gd name="connsiteX194" fmla="*/ 3320264 w 6332816"/>
                <a:gd name="connsiteY194" fmla="*/ 1491774 h 4464334"/>
                <a:gd name="connsiteX195" fmla="*/ 3280142 w 6332816"/>
                <a:gd name="connsiteY195" fmla="*/ 1488599 h 4464334"/>
                <a:gd name="connsiteX196" fmla="*/ 3244064 w 6332816"/>
                <a:gd name="connsiteY196" fmla="*/ 1450499 h 4464334"/>
                <a:gd name="connsiteX197" fmla="*/ 3190882 w 6332816"/>
                <a:gd name="connsiteY197" fmla="*/ 1420337 h 4464334"/>
                <a:gd name="connsiteX198" fmla="*/ 3146432 w 6332816"/>
                <a:gd name="connsiteY198" fmla="*/ 1386999 h 4464334"/>
                <a:gd name="connsiteX199" fmla="*/ 3113889 w 6332816"/>
                <a:gd name="connsiteY199" fmla="*/ 1367949 h 4464334"/>
                <a:gd name="connsiteX200" fmla="*/ 3091664 w 6332816"/>
                <a:gd name="connsiteY200" fmla="*/ 1342549 h 4464334"/>
                <a:gd name="connsiteX201" fmla="*/ 3056739 w 6332816"/>
                <a:gd name="connsiteY201" fmla="*/ 1323499 h 4464334"/>
                <a:gd name="connsiteX202" fmla="*/ 3021814 w 6332816"/>
                <a:gd name="connsiteY202" fmla="*/ 1283812 h 4464334"/>
                <a:gd name="connsiteX203" fmla="*/ 3005939 w 6332816"/>
                <a:gd name="connsiteY203" fmla="*/ 1250474 h 4464334"/>
                <a:gd name="connsiteX204" fmla="*/ 2980539 w 6332816"/>
                <a:gd name="connsiteY204" fmla="*/ 1199674 h 4464334"/>
                <a:gd name="connsiteX205" fmla="*/ 2969426 w 6332816"/>
                <a:gd name="connsiteY205" fmla="*/ 1163955 h 4464334"/>
                <a:gd name="connsiteX206" fmla="*/ 2974189 w 6332816"/>
                <a:gd name="connsiteY206" fmla="*/ 1142524 h 4464334"/>
                <a:gd name="connsiteX207" fmla="*/ 2948789 w 6332816"/>
                <a:gd name="connsiteY207" fmla="*/ 1123474 h 4464334"/>
                <a:gd name="connsiteX208" fmla="*/ 2917832 w 6332816"/>
                <a:gd name="connsiteY208" fmla="*/ 1098074 h 4464334"/>
                <a:gd name="connsiteX209" fmla="*/ 2878939 w 6332816"/>
                <a:gd name="connsiteY209" fmla="*/ 1078231 h 4464334"/>
                <a:gd name="connsiteX210" fmla="*/ 2824964 w 6332816"/>
                <a:gd name="connsiteY210" fmla="*/ 1031399 h 4464334"/>
                <a:gd name="connsiteX211" fmla="*/ 2786864 w 6332816"/>
                <a:gd name="connsiteY211" fmla="*/ 1015524 h 4464334"/>
                <a:gd name="connsiteX212" fmla="*/ 2748764 w 6332816"/>
                <a:gd name="connsiteY212" fmla="*/ 980599 h 4464334"/>
                <a:gd name="connsiteX213" fmla="*/ 2733683 w 6332816"/>
                <a:gd name="connsiteY213" fmla="*/ 944881 h 4464334"/>
                <a:gd name="connsiteX214" fmla="*/ 2710664 w 6332816"/>
                <a:gd name="connsiteY214" fmla="*/ 916305 h 4464334"/>
                <a:gd name="connsiteX215" fmla="*/ 2679708 w 6332816"/>
                <a:gd name="connsiteY215" fmla="*/ 878206 h 4464334"/>
                <a:gd name="connsiteX216" fmla="*/ 2646370 w 6332816"/>
                <a:gd name="connsiteY216" fmla="*/ 870268 h 4464334"/>
                <a:gd name="connsiteX217" fmla="*/ 2611445 w 6332816"/>
                <a:gd name="connsiteY217" fmla="*/ 828199 h 4464334"/>
                <a:gd name="connsiteX218" fmla="*/ 2564614 w 6332816"/>
                <a:gd name="connsiteY218" fmla="*/ 821055 h 4464334"/>
                <a:gd name="connsiteX219" fmla="*/ 2492382 w 6332816"/>
                <a:gd name="connsiteY219" fmla="*/ 770256 h 4464334"/>
                <a:gd name="connsiteX220" fmla="*/ 2422533 w 6332816"/>
                <a:gd name="connsiteY220" fmla="*/ 713105 h 4464334"/>
                <a:gd name="connsiteX221" fmla="*/ 2378082 w 6332816"/>
                <a:gd name="connsiteY221" fmla="*/ 679767 h 4464334"/>
                <a:gd name="connsiteX222" fmla="*/ 2318552 w 6332816"/>
                <a:gd name="connsiteY222" fmla="*/ 675005 h 4464334"/>
                <a:gd name="connsiteX223" fmla="*/ 2267752 w 6332816"/>
                <a:gd name="connsiteY223" fmla="*/ 617062 h 4464334"/>
                <a:gd name="connsiteX224" fmla="*/ 2267751 w 6332816"/>
                <a:gd name="connsiteY224" fmla="*/ 535306 h 4464334"/>
                <a:gd name="connsiteX225" fmla="*/ 2239970 w 6332816"/>
                <a:gd name="connsiteY225" fmla="*/ 494824 h 4464334"/>
                <a:gd name="connsiteX226" fmla="*/ 2184767 w 6332816"/>
                <a:gd name="connsiteY226" fmla="*/ 490855 h 4464334"/>
                <a:gd name="connsiteX227" fmla="*/ 2118526 w 6332816"/>
                <a:gd name="connsiteY227" fmla="*/ 463868 h 4464334"/>
                <a:gd name="connsiteX228" fmla="*/ 2100271 w 6332816"/>
                <a:gd name="connsiteY228" fmla="*/ 415449 h 4464334"/>
                <a:gd name="connsiteX229" fmla="*/ 2070108 w 6332816"/>
                <a:gd name="connsiteY229" fmla="*/ 374174 h 4464334"/>
                <a:gd name="connsiteX230" fmla="*/ 2055026 w 6332816"/>
                <a:gd name="connsiteY230" fmla="*/ 271780 h 4464334"/>
                <a:gd name="connsiteX231" fmla="*/ 2053797 w 6332816"/>
                <a:gd name="connsiteY231" fmla="*/ 226537 h 4464334"/>
                <a:gd name="connsiteX232" fmla="*/ 2058202 w 6332816"/>
                <a:gd name="connsiteY232" fmla="*/ 162242 h 4464334"/>
                <a:gd name="connsiteX233" fmla="*/ 2066139 w 6332816"/>
                <a:gd name="connsiteY233" fmla="*/ 131286 h 4464334"/>
                <a:gd name="connsiteX234" fmla="*/ 2075664 w 6332816"/>
                <a:gd name="connsiteY234" fmla="*/ 77312 h 4464334"/>
                <a:gd name="connsiteX235" fmla="*/ 2055026 w 6332816"/>
                <a:gd name="connsiteY235" fmla="*/ 46355 h 4464334"/>
                <a:gd name="connsiteX236" fmla="*/ 2010577 w 6332816"/>
                <a:gd name="connsiteY236" fmla="*/ 32862 h 4464334"/>
                <a:gd name="connsiteX237" fmla="*/ 1974064 w 6332816"/>
                <a:gd name="connsiteY237" fmla="*/ 1111 h 4464334"/>
                <a:gd name="connsiteX238" fmla="*/ 1840714 w 6332816"/>
                <a:gd name="connsiteY238" fmla="*/ 7462 h 4464334"/>
                <a:gd name="connsiteX239" fmla="*/ 1497021 w 6332816"/>
                <a:gd name="connsiteY239" fmla="*/ 9843 h 4464334"/>
                <a:gd name="connsiteX240" fmla="*/ 721526 w 6332816"/>
                <a:gd name="connsiteY240" fmla="*/ 11431 h 4464334"/>
                <a:gd name="connsiteX241" fmla="*/ 501657 w 6332816"/>
                <a:gd name="connsiteY241" fmla="*/ 10637 h 4464334"/>
                <a:gd name="connsiteX242" fmla="*/ 300839 w 6332816"/>
                <a:gd name="connsiteY242" fmla="*/ 3493 h 4464334"/>
                <a:gd name="connsiteX243" fmla="*/ 97639 w 6332816"/>
                <a:gd name="connsiteY243" fmla="*/ 8256 h 4464334"/>
                <a:gd name="connsiteX244" fmla="*/ 6358 w 6332816"/>
                <a:gd name="connsiteY244" fmla="*/ 26512 h 4464334"/>
                <a:gd name="connsiteX245" fmla="*/ 6358 w 6332816"/>
                <a:gd name="connsiteY245" fmla="*/ 167005 h 4464334"/>
                <a:gd name="connsiteX246" fmla="*/ 9532 w 6332816"/>
                <a:gd name="connsiteY246"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525659 w 6332816"/>
                <a:gd name="connsiteY128" fmla="*/ 2331562 h 4464334"/>
                <a:gd name="connsiteX129" fmla="*/ 5490377 w 6332816"/>
                <a:gd name="connsiteY129" fmla="*/ 2299811 h 4464334"/>
                <a:gd name="connsiteX130" fmla="*/ 5514189 w 6332816"/>
                <a:gd name="connsiteY130" fmla="*/ 2244249 h 4464334"/>
                <a:gd name="connsiteX131" fmla="*/ 5574514 w 6332816"/>
                <a:gd name="connsiteY131" fmla="*/ 2241074 h 4464334"/>
                <a:gd name="connsiteX132" fmla="*/ 5642340 w 6332816"/>
                <a:gd name="connsiteY132" fmla="*/ 2274411 h 4464334"/>
                <a:gd name="connsiteX133" fmla="*/ 5718977 w 6332816"/>
                <a:gd name="connsiteY133" fmla="*/ 2269649 h 4464334"/>
                <a:gd name="connsiteX134" fmla="*/ 5822957 w 6332816"/>
                <a:gd name="connsiteY134" fmla="*/ 2242661 h 4464334"/>
                <a:gd name="connsiteX135" fmla="*/ 6037270 w 6332816"/>
                <a:gd name="connsiteY135" fmla="*/ 2257742 h 4464334"/>
                <a:gd name="connsiteX136" fmla="*/ 6198402 w 6332816"/>
                <a:gd name="connsiteY136" fmla="*/ 2281555 h 4464334"/>
                <a:gd name="connsiteX137" fmla="*/ 6265871 w 6332816"/>
                <a:gd name="connsiteY137" fmla="*/ 2287111 h 4464334"/>
                <a:gd name="connsiteX138" fmla="*/ 6325760 w 6332816"/>
                <a:gd name="connsiteY138" fmla="*/ 2195831 h 4464334"/>
                <a:gd name="connsiteX139" fmla="*/ 6328577 w 6332816"/>
                <a:gd name="connsiteY139" fmla="*/ 2124393 h 4464334"/>
                <a:gd name="connsiteX140" fmla="*/ 6272220 w 6332816"/>
                <a:gd name="connsiteY140" fmla="*/ 2074387 h 4464334"/>
                <a:gd name="connsiteX141" fmla="*/ 6258727 w 6332816"/>
                <a:gd name="connsiteY141" fmla="*/ 1980724 h 4464334"/>
                <a:gd name="connsiteX142" fmla="*/ 6225389 w 6332816"/>
                <a:gd name="connsiteY142" fmla="*/ 1936274 h 4464334"/>
                <a:gd name="connsiteX143" fmla="*/ 6193639 w 6332816"/>
                <a:gd name="connsiteY143" fmla="*/ 1875949 h 4464334"/>
                <a:gd name="connsiteX144" fmla="*/ 6205545 w 6332816"/>
                <a:gd name="connsiteY144" fmla="*/ 1828324 h 4464334"/>
                <a:gd name="connsiteX145" fmla="*/ 6184908 w 6332816"/>
                <a:gd name="connsiteY145" fmla="*/ 1793399 h 4464334"/>
                <a:gd name="connsiteX146" fmla="*/ 6195226 w 6332816"/>
                <a:gd name="connsiteY146" fmla="*/ 1682274 h 4464334"/>
                <a:gd name="connsiteX147" fmla="*/ 6167445 w 6332816"/>
                <a:gd name="connsiteY147" fmla="*/ 1589405 h 4464334"/>
                <a:gd name="connsiteX148" fmla="*/ 6167445 w 6332816"/>
                <a:gd name="connsiteY148" fmla="*/ 1526699 h 4464334"/>
                <a:gd name="connsiteX149" fmla="*/ 6099541 w 6332816"/>
                <a:gd name="connsiteY149" fmla="*/ 1488599 h 4464334"/>
                <a:gd name="connsiteX150" fmla="*/ 6092398 w 6332816"/>
                <a:gd name="connsiteY150" fmla="*/ 1452880 h 4464334"/>
                <a:gd name="connsiteX151" fmla="*/ 6022189 w 6332816"/>
                <a:gd name="connsiteY151" fmla="*/ 1426686 h 4464334"/>
                <a:gd name="connsiteX152" fmla="*/ 5965039 w 6332816"/>
                <a:gd name="connsiteY152" fmla="*/ 1399699 h 4464334"/>
                <a:gd name="connsiteX153" fmla="*/ 5926939 w 6332816"/>
                <a:gd name="connsiteY153" fmla="*/ 1377474 h 4464334"/>
                <a:gd name="connsiteX154" fmla="*/ 5912651 w 6332816"/>
                <a:gd name="connsiteY154" fmla="*/ 1344930 h 4464334"/>
                <a:gd name="connsiteX155" fmla="*/ 5836451 w 6332816"/>
                <a:gd name="connsiteY155" fmla="*/ 1375093 h 4464334"/>
                <a:gd name="connsiteX156" fmla="*/ 5766167 w 6332816"/>
                <a:gd name="connsiteY156" fmla="*/ 1402874 h 4464334"/>
                <a:gd name="connsiteX157" fmla="*/ 5743583 w 6332816"/>
                <a:gd name="connsiteY157" fmla="*/ 1363980 h 4464334"/>
                <a:gd name="connsiteX158" fmla="*/ 5653889 w 6332816"/>
                <a:gd name="connsiteY158" fmla="*/ 1381443 h 4464334"/>
                <a:gd name="connsiteX159" fmla="*/ 5606623 w 6332816"/>
                <a:gd name="connsiteY159" fmla="*/ 1407636 h 4464334"/>
                <a:gd name="connsiteX160" fmla="*/ 5537567 w 6332816"/>
                <a:gd name="connsiteY160" fmla="*/ 1431449 h 4464334"/>
                <a:gd name="connsiteX161" fmla="*/ 5425289 w 6332816"/>
                <a:gd name="connsiteY161" fmla="*/ 1472724 h 4464334"/>
                <a:gd name="connsiteX162" fmla="*/ 5304639 w 6332816"/>
                <a:gd name="connsiteY162" fmla="*/ 1520349 h 4464334"/>
                <a:gd name="connsiteX163" fmla="*/ 5158947 w 6332816"/>
                <a:gd name="connsiteY163" fmla="*/ 1505268 h 4464334"/>
                <a:gd name="connsiteX164" fmla="*/ 5142714 w 6332816"/>
                <a:gd name="connsiteY164" fmla="*/ 1475899 h 4464334"/>
                <a:gd name="connsiteX165" fmla="*/ 5028414 w 6332816"/>
                <a:gd name="connsiteY165" fmla="*/ 1440974 h 4464334"/>
                <a:gd name="connsiteX166" fmla="*/ 4929557 w 6332816"/>
                <a:gd name="connsiteY166" fmla="*/ 1380651 h 4464334"/>
                <a:gd name="connsiteX167" fmla="*/ 4885104 w 6332816"/>
                <a:gd name="connsiteY167" fmla="*/ 1381443 h 4464334"/>
                <a:gd name="connsiteX168" fmla="*/ 4827957 w 6332816"/>
                <a:gd name="connsiteY168" fmla="*/ 1375888 h 4464334"/>
                <a:gd name="connsiteX169" fmla="*/ 4786682 w 6332816"/>
                <a:gd name="connsiteY169" fmla="*/ 1364776 h 4464334"/>
                <a:gd name="connsiteX170" fmla="*/ 4732704 w 6332816"/>
                <a:gd name="connsiteY170" fmla="*/ 1417162 h 4464334"/>
                <a:gd name="connsiteX171" fmla="*/ 4691864 w 6332816"/>
                <a:gd name="connsiteY171" fmla="*/ 1428274 h 4464334"/>
                <a:gd name="connsiteX172" fmla="*/ 4642217 w 6332816"/>
                <a:gd name="connsiteY172" fmla="*/ 1419543 h 4464334"/>
                <a:gd name="connsiteX173" fmla="*/ 4568039 w 6332816"/>
                <a:gd name="connsiteY173" fmla="*/ 1433037 h 4464334"/>
                <a:gd name="connsiteX174" fmla="*/ 4488664 w 6332816"/>
                <a:gd name="connsiteY174" fmla="*/ 1393349 h 4464334"/>
                <a:gd name="connsiteX175" fmla="*/ 4418814 w 6332816"/>
                <a:gd name="connsiteY175" fmla="*/ 1402874 h 4464334"/>
                <a:gd name="connsiteX176" fmla="*/ 4314039 w 6332816"/>
                <a:gd name="connsiteY176" fmla="*/ 1336199 h 4464334"/>
                <a:gd name="connsiteX177" fmla="*/ 4237839 w 6332816"/>
                <a:gd name="connsiteY177" fmla="*/ 1352074 h 4464334"/>
                <a:gd name="connsiteX178" fmla="*/ 4168348 w 6332816"/>
                <a:gd name="connsiteY178" fmla="*/ 1331436 h 4464334"/>
                <a:gd name="connsiteX179" fmla="*/ 4133064 w 6332816"/>
                <a:gd name="connsiteY179" fmla="*/ 1294924 h 4464334"/>
                <a:gd name="connsiteX180" fmla="*/ 4047339 w 6332816"/>
                <a:gd name="connsiteY180" fmla="*/ 1237774 h 4464334"/>
                <a:gd name="connsiteX181" fmla="*/ 3990189 w 6332816"/>
                <a:gd name="connsiteY181" fmla="*/ 1171099 h 4464334"/>
                <a:gd name="connsiteX182" fmla="*/ 3840964 w 6332816"/>
                <a:gd name="connsiteY182" fmla="*/ 1215549 h 4464334"/>
                <a:gd name="connsiteX183" fmla="*/ 3734961 w 6332816"/>
                <a:gd name="connsiteY183" fmla="*/ 1193324 h 4464334"/>
                <a:gd name="connsiteX184" fmla="*/ 3691739 w 6332816"/>
                <a:gd name="connsiteY184" fmla="*/ 1190149 h 4464334"/>
                <a:gd name="connsiteX185" fmla="*/ 3615539 w 6332816"/>
                <a:gd name="connsiteY185" fmla="*/ 1183799 h 4464334"/>
                <a:gd name="connsiteX186" fmla="*/ 3580179 w 6332816"/>
                <a:gd name="connsiteY186" fmla="*/ 1176655 h 4464334"/>
                <a:gd name="connsiteX187" fmla="*/ 3536164 w 6332816"/>
                <a:gd name="connsiteY187" fmla="*/ 1206024 h 4464334"/>
                <a:gd name="connsiteX188" fmla="*/ 3496835 w 6332816"/>
                <a:gd name="connsiteY188" fmla="*/ 1229043 h 4464334"/>
                <a:gd name="connsiteX189" fmla="*/ 3450439 w 6332816"/>
                <a:gd name="connsiteY189" fmla="*/ 1333024 h 4464334"/>
                <a:gd name="connsiteX190" fmla="*/ 3475404 w 6332816"/>
                <a:gd name="connsiteY190" fmla="*/ 1388587 h 4464334"/>
                <a:gd name="connsiteX191" fmla="*/ 3485726 w 6332816"/>
                <a:gd name="connsiteY191" fmla="*/ 1440182 h 4464334"/>
                <a:gd name="connsiteX192" fmla="*/ 3428214 w 6332816"/>
                <a:gd name="connsiteY192" fmla="*/ 1434624 h 4464334"/>
                <a:gd name="connsiteX193" fmla="*/ 3370629 w 6332816"/>
                <a:gd name="connsiteY193" fmla="*/ 1462405 h 4464334"/>
                <a:gd name="connsiteX194" fmla="*/ 3320264 w 6332816"/>
                <a:gd name="connsiteY194" fmla="*/ 1491774 h 4464334"/>
                <a:gd name="connsiteX195" fmla="*/ 3280142 w 6332816"/>
                <a:gd name="connsiteY195" fmla="*/ 1488599 h 4464334"/>
                <a:gd name="connsiteX196" fmla="*/ 3244064 w 6332816"/>
                <a:gd name="connsiteY196" fmla="*/ 1450499 h 4464334"/>
                <a:gd name="connsiteX197" fmla="*/ 3190882 w 6332816"/>
                <a:gd name="connsiteY197" fmla="*/ 1420337 h 4464334"/>
                <a:gd name="connsiteX198" fmla="*/ 3146432 w 6332816"/>
                <a:gd name="connsiteY198" fmla="*/ 1386999 h 4464334"/>
                <a:gd name="connsiteX199" fmla="*/ 3113889 w 6332816"/>
                <a:gd name="connsiteY199" fmla="*/ 1367949 h 4464334"/>
                <a:gd name="connsiteX200" fmla="*/ 3091664 w 6332816"/>
                <a:gd name="connsiteY200" fmla="*/ 1342549 h 4464334"/>
                <a:gd name="connsiteX201" fmla="*/ 3056739 w 6332816"/>
                <a:gd name="connsiteY201" fmla="*/ 1323499 h 4464334"/>
                <a:gd name="connsiteX202" fmla="*/ 3021814 w 6332816"/>
                <a:gd name="connsiteY202" fmla="*/ 1283812 h 4464334"/>
                <a:gd name="connsiteX203" fmla="*/ 3005939 w 6332816"/>
                <a:gd name="connsiteY203" fmla="*/ 1250474 h 4464334"/>
                <a:gd name="connsiteX204" fmla="*/ 2980539 w 6332816"/>
                <a:gd name="connsiteY204" fmla="*/ 1199674 h 4464334"/>
                <a:gd name="connsiteX205" fmla="*/ 2969426 w 6332816"/>
                <a:gd name="connsiteY205" fmla="*/ 1163955 h 4464334"/>
                <a:gd name="connsiteX206" fmla="*/ 2974189 w 6332816"/>
                <a:gd name="connsiteY206" fmla="*/ 1142524 h 4464334"/>
                <a:gd name="connsiteX207" fmla="*/ 2948789 w 6332816"/>
                <a:gd name="connsiteY207" fmla="*/ 1123474 h 4464334"/>
                <a:gd name="connsiteX208" fmla="*/ 2917832 w 6332816"/>
                <a:gd name="connsiteY208" fmla="*/ 1098074 h 4464334"/>
                <a:gd name="connsiteX209" fmla="*/ 2878939 w 6332816"/>
                <a:gd name="connsiteY209" fmla="*/ 1078231 h 4464334"/>
                <a:gd name="connsiteX210" fmla="*/ 2824964 w 6332816"/>
                <a:gd name="connsiteY210" fmla="*/ 1031399 h 4464334"/>
                <a:gd name="connsiteX211" fmla="*/ 2786864 w 6332816"/>
                <a:gd name="connsiteY211" fmla="*/ 1015524 h 4464334"/>
                <a:gd name="connsiteX212" fmla="*/ 2748764 w 6332816"/>
                <a:gd name="connsiteY212" fmla="*/ 980599 h 4464334"/>
                <a:gd name="connsiteX213" fmla="*/ 2733683 w 6332816"/>
                <a:gd name="connsiteY213" fmla="*/ 944881 h 4464334"/>
                <a:gd name="connsiteX214" fmla="*/ 2710664 w 6332816"/>
                <a:gd name="connsiteY214" fmla="*/ 916305 h 4464334"/>
                <a:gd name="connsiteX215" fmla="*/ 2679708 w 6332816"/>
                <a:gd name="connsiteY215" fmla="*/ 878206 h 4464334"/>
                <a:gd name="connsiteX216" fmla="*/ 2646370 w 6332816"/>
                <a:gd name="connsiteY216" fmla="*/ 870268 h 4464334"/>
                <a:gd name="connsiteX217" fmla="*/ 2611445 w 6332816"/>
                <a:gd name="connsiteY217" fmla="*/ 828199 h 4464334"/>
                <a:gd name="connsiteX218" fmla="*/ 2564614 w 6332816"/>
                <a:gd name="connsiteY218" fmla="*/ 821055 h 4464334"/>
                <a:gd name="connsiteX219" fmla="*/ 2492382 w 6332816"/>
                <a:gd name="connsiteY219" fmla="*/ 770256 h 4464334"/>
                <a:gd name="connsiteX220" fmla="*/ 2422533 w 6332816"/>
                <a:gd name="connsiteY220" fmla="*/ 713105 h 4464334"/>
                <a:gd name="connsiteX221" fmla="*/ 2378082 w 6332816"/>
                <a:gd name="connsiteY221" fmla="*/ 679767 h 4464334"/>
                <a:gd name="connsiteX222" fmla="*/ 2318552 w 6332816"/>
                <a:gd name="connsiteY222" fmla="*/ 675005 h 4464334"/>
                <a:gd name="connsiteX223" fmla="*/ 2267752 w 6332816"/>
                <a:gd name="connsiteY223" fmla="*/ 617062 h 4464334"/>
                <a:gd name="connsiteX224" fmla="*/ 2267751 w 6332816"/>
                <a:gd name="connsiteY224" fmla="*/ 535306 h 4464334"/>
                <a:gd name="connsiteX225" fmla="*/ 2239970 w 6332816"/>
                <a:gd name="connsiteY225" fmla="*/ 494824 h 4464334"/>
                <a:gd name="connsiteX226" fmla="*/ 2184767 w 6332816"/>
                <a:gd name="connsiteY226" fmla="*/ 490855 h 4464334"/>
                <a:gd name="connsiteX227" fmla="*/ 2118526 w 6332816"/>
                <a:gd name="connsiteY227" fmla="*/ 463868 h 4464334"/>
                <a:gd name="connsiteX228" fmla="*/ 2100271 w 6332816"/>
                <a:gd name="connsiteY228" fmla="*/ 415449 h 4464334"/>
                <a:gd name="connsiteX229" fmla="*/ 2070108 w 6332816"/>
                <a:gd name="connsiteY229" fmla="*/ 374174 h 4464334"/>
                <a:gd name="connsiteX230" fmla="*/ 2055026 w 6332816"/>
                <a:gd name="connsiteY230" fmla="*/ 271780 h 4464334"/>
                <a:gd name="connsiteX231" fmla="*/ 2053797 w 6332816"/>
                <a:gd name="connsiteY231" fmla="*/ 226537 h 4464334"/>
                <a:gd name="connsiteX232" fmla="*/ 2058202 w 6332816"/>
                <a:gd name="connsiteY232" fmla="*/ 162242 h 4464334"/>
                <a:gd name="connsiteX233" fmla="*/ 2066139 w 6332816"/>
                <a:gd name="connsiteY233" fmla="*/ 131286 h 4464334"/>
                <a:gd name="connsiteX234" fmla="*/ 2075664 w 6332816"/>
                <a:gd name="connsiteY234" fmla="*/ 77312 h 4464334"/>
                <a:gd name="connsiteX235" fmla="*/ 2055026 w 6332816"/>
                <a:gd name="connsiteY235" fmla="*/ 46355 h 4464334"/>
                <a:gd name="connsiteX236" fmla="*/ 2010577 w 6332816"/>
                <a:gd name="connsiteY236" fmla="*/ 32862 h 4464334"/>
                <a:gd name="connsiteX237" fmla="*/ 1974064 w 6332816"/>
                <a:gd name="connsiteY237" fmla="*/ 1111 h 4464334"/>
                <a:gd name="connsiteX238" fmla="*/ 1840714 w 6332816"/>
                <a:gd name="connsiteY238" fmla="*/ 7462 h 4464334"/>
                <a:gd name="connsiteX239" fmla="*/ 1497021 w 6332816"/>
                <a:gd name="connsiteY239" fmla="*/ 9843 h 4464334"/>
                <a:gd name="connsiteX240" fmla="*/ 721526 w 6332816"/>
                <a:gd name="connsiteY240" fmla="*/ 11431 h 4464334"/>
                <a:gd name="connsiteX241" fmla="*/ 501657 w 6332816"/>
                <a:gd name="connsiteY241" fmla="*/ 10637 h 4464334"/>
                <a:gd name="connsiteX242" fmla="*/ 300839 w 6332816"/>
                <a:gd name="connsiteY242" fmla="*/ 3493 h 4464334"/>
                <a:gd name="connsiteX243" fmla="*/ 97639 w 6332816"/>
                <a:gd name="connsiteY243" fmla="*/ 8256 h 4464334"/>
                <a:gd name="connsiteX244" fmla="*/ 6358 w 6332816"/>
                <a:gd name="connsiteY244" fmla="*/ 26512 h 4464334"/>
                <a:gd name="connsiteX245" fmla="*/ 6358 w 6332816"/>
                <a:gd name="connsiteY245" fmla="*/ 167005 h 4464334"/>
                <a:gd name="connsiteX246" fmla="*/ 9532 w 6332816"/>
                <a:gd name="connsiteY246"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525659 w 6332816"/>
                <a:gd name="connsiteY128" fmla="*/ 2331562 h 4464334"/>
                <a:gd name="connsiteX129" fmla="*/ 5490377 w 6332816"/>
                <a:gd name="connsiteY129" fmla="*/ 2299811 h 4464334"/>
                <a:gd name="connsiteX130" fmla="*/ 5514189 w 6332816"/>
                <a:gd name="connsiteY130" fmla="*/ 2244249 h 4464334"/>
                <a:gd name="connsiteX131" fmla="*/ 5574514 w 6332816"/>
                <a:gd name="connsiteY131" fmla="*/ 2241074 h 4464334"/>
                <a:gd name="connsiteX132" fmla="*/ 5642340 w 6332816"/>
                <a:gd name="connsiteY132" fmla="*/ 2274411 h 4464334"/>
                <a:gd name="connsiteX133" fmla="*/ 5663772 w 6332816"/>
                <a:gd name="connsiteY133" fmla="*/ 2272030 h 4464334"/>
                <a:gd name="connsiteX134" fmla="*/ 5718977 w 6332816"/>
                <a:gd name="connsiteY134" fmla="*/ 2269649 h 4464334"/>
                <a:gd name="connsiteX135" fmla="*/ 5822957 w 6332816"/>
                <a:gd name="connsiteY135" fmla="*/ 2242661 h 4464334"/>
                <a:gd name="connsiteX136" fmla="*/ 6037270 w 6332816"/>
                <a:gd name="connsiteY136" fmla="*/ 2257742 h 4464334"/>
                <a:gd name="connsiteX137" fmla="*/ 6198402 w 6332816"/>
                <a:gd name="connsiteY137" fmla="*/ 2281555 h 4464334"/>
                <a:gd name="connsiteX138" fmla="*/ 6265871 w 6332816"/>
                <a:gd name="connsiteY138" fmla="*/ 2287111 h 4464334"/>
                <a:gd name="connsiteX139" fmla="*/ 6325760 w 6332816"/>
                <a:gd name="connsiteY139" fmla="*/ 2195831 h 4464334"/>
                <a:gd name="connsiteX140" fmla="*/ 6328577 w 6332816"/>
                <a:gd name="connsiteY140" fmla="*/ 2124393 h 4464334"/>
                <a:gd name="connsiteX141" fmla="*/ 6272220 w 6332816"/>
                <a:gd name="connsiteY141" fmla="*/ 2074387 h 4464334"/>
                <a:gd name="connsiteX142" fmla="*/ 6258727 w 6332816"/>
                <a:gd name="connsiteY142" fmla="*/ 1980724 h 4464334"/>
                <a:gd name="connsiteX143" fmla="*/ 6225389 w 6332816"/>
                <a:gd name="connsiteY143" fmla="*/ 1936274 h 4464334"/>
                <a:gd name="connsiteX144" fmla="*/ 6193639 w 6332816"/>
                <a:gd name="connsiteY144" fmla="*/ 1875949 h 4464334"/>
                <a:gd name="connsiteX145" fmla="*/ 6205545 w 6332816"/>
                <a:gd name="connsiteY145" fmla="*/ 1828324 h 4464334"/>
                <a:gd name="connsiteX146" fmla="*/ 6184908 w 6332816"/>
                <a:gd name="connsiteY146" fmla="*/ 1793399 h 4464334"/>
                <a:gd name="connsiteX147" fmla="*/ 6195226 w 6332816"/>
                <a:gd name="connsiteY147" fmla="*/ 1682274 h 4464334"/>
                <a:gd name="connsiteX148" fmla="*/ 6167445 w 6332816"/>
                <a:gd name="connsiteY148" fmla="*/ 1589405 h 4464334"/>
                <a:gd name="connsiteX149" fmla="*/ 6167445 w 6332816"/>
                <a:gd name="connsiteY149" fmla="*/ 1526699 h 4464334"/>
                <a:gd name="connsiteX150" fmla="*/ 6099541 w 6332816"/>
                <a:gd name="connsiteY150" fmla="*/ 1488599 h 4464334"/>
                <a:gd name="connsiteX151" fmla="*/ 6092398 w 6332816"/>
                <a:gd name="connsiteY151" fmla="*/ 1452880 h 4464334"/>
                <a:gd name="connsiteX152" fmla="*/ 6022189 w 6332816"/>
                <a:gd name="connsiteY152" fmla="*/ 1426686 h 4464334"/>
                <a:gd name="connsiteX153" fmla="*/ 5965039 w 6332816"/>
                <a:gd name="connsiteY153" fmla="*/ 1399699 h 4464334"/>
                <a:gd name="connsiteX154" fmla="*/ 5926939 w 6332816"/>
                <a:gd name="connsiteY154" fmla="*/ 1377474 h 4464334"/>
                <a:gd name="connsiteX155" fmla="*/ 5912651 w 6332816"/>
                <a:gd name="connsiteY155" fmla="*/ 1344930 h 4464334"/>
                <a:gd name="connsiteX156" fmla="*/ 5836451 w 6332816"/>
                <a:gd name="connsiteY156" fmla="*/ 1375093 h 4464334"/>
                <a:gd name="connsiteX157" fmla="*/ 5766167 w 6332816"/>
                <a:gd name="connsiteY157" fmla="*/ 1402874 h 4464334"/>
                <a:gd name="connsiteX158" fmla="*/ 5743583 w 6332816"/>
                <a:gd name="connsiteY158" fmla="*/ 1363980 h 4464334"/>
                <a:gd name="connsiteX159" fmla="*/ 5653889 w 6332816"/>
                <a:gd name="connsiteY159" fmla="*/ 1381443 h 4464334"/>
                <a:gd name="connsiteX160" fmla="*/ 5606623 w 6332816"/>
                <a:gd name="connsiteY160" fmla="*/ 1407636 h 4464334"/>
                <a:gd name="connsiteX161" fmla="*/ 5537567 w 6332816"/>
                <a:gd name="connsiteY161" fmla="*/ 1431449 h 4464334"/>
                <a:gd name="connsiteX162" fmla="*/ 5425289 w 6332816"/>
                <a:gd name="connsiteY162" fmla="*/ 1472724 h 4464334"/>
                <a:gd name="connsiteX163" fmla="*/ 5304639 w 6332816"/>
                <a:gd name="connsiteY163" fmla="*/ 1520349 h 4464334"/>
                <a:gd name="connsiteX164" fmla="*/ 5158947 w 6332816"/>
                <a:gd name="connsiteY164" fmla="*/ 1505268 h 4464334"/>
                <a:gd name="connsiteX165" fmla="*/ 5142714 w 6332816"/>
                <a:gd name="connsiteY165" fmla="*/ 1475899 h 4464334"/>
                <a:gd name="connsiteX166" fmla="*/ 5028414 w 6332816"/>
                <a:gd name="connsiteY166" fmla="*/ 1440974 h 4464334"/>
                <a:gd name="connsiteX167" fmla="*/ 4929557 w 6332816"/>
                <a:gd name="connsiteY167" fmla="*/ 1380651 h 4464334"/>
                <a:gd name="connsiteX168" fmla="*/ 4885104 w 6332816"/>
                <a:gd name="connsiteY168" fmla="*/ 1381443 h 4464334"/>
                <a:gd name="connsiteX169" fmla="*/ 4827957 w 6332816"/>
                <a:gd name="connsiteY169" fmla="*/ 1375888 h 4464334"/>
                <a:gd name="connsiteX170" fmla="*/ 4786682 w 6332816"/>
                <a:gd name="connsiteY170" fmla="*/ 1364776 h 4464334"/>
                <a:gd name="connsiteX171" fmla="*/ 4732704 w 6332816"/>
                <a:gd name="connsiteY171" fmla="*/ 1417162 h 4464334"/>
                <a:gd name="connsiteX172" fmla="*/ 4691864 w 6332816"/>
                <a:gd name="connsiteY172" fmla="*/ 1428274 h 4464334"/>
                <a:gd name="connsiteX173" fmla="*/ 4642217 w 6332816"/>
                <a:gd name="connsiteY173" fmla="*/ 1419543 h 4464334"/>
                <a:gd name="connsiteX174" fmla="*/ 4568039 w 6332816"/>
                <a:gd name="connsiteY174" fmla="*/ 1433037 h 4464334"/>
                <a:gd name="connsiteX175" fmla="*/ 4488664 w 6332816"/>
                <a:gd name="connsiteY175" fmla="*/ 1393349 h 4464334"/>
                <a:gd name="connsiteX176" fmla="*/ 4418814 w 6332816"/>
                <a:gd name="connsiteY176" fmla="*/ 1402874 h 4464334"/>
                <a:gd name="connsiteX177" fmla="*/ 4314039 w 6332816"/>
                <a:gd name="connsiteY177" fmla="*/ 1336199 h 4464334"/>
                <a:gd name="connsiteX178" fmla="*/ 4237839 w 6332816"/>
                <a:gd name="connsiteY178" fmla="*/ 1352074 h 4464334"/>
                <a:gd name="connsiteX179" fmla="*/ 4168348 w 6332816"/>
                <a:gd name="connsiteY179" fmla="*/ 1331436 h 4464334"/>
                <a:gd name="connsiteX180" fmla="*/ 4133064 w 6332816"/>
                <a:gd name="connsiteY180" fmla="*/ 1294924 h 4464334"/>
                <a:gd name="connsiteX181" fmla="*/ 4047339 w 6332816"/>
                <a:gd name="connsiteY181" fmla="*/ 1237774 h 4464334"/>
                <a:gd name="connsiteX182" fmla="*/ 3990189 w 6332816"/>
                <a:gd name="connsiteY182" fmla="*/ 1171099 h 4464334"/>
                <a:gd name="connsiteX183" fmla="*/ 3840964 w 6332816"/>
                <a:gd name="connsiteY183" fmla="*/ 1215549 h 4464334"/>
                <a:gd name="connsiteX184" fmla="*/ 3734961 w 6332816"/>
                <a:gd name="connsiteY184" fmla="*/ 1193324 h 4464334"/>
                <a:gd name="connsiteX185" fmla="*/ 3691739 w 6332816"/>
                <a:gd name="connsiteY185" fmla="*/ 1190149 h 4464334"/>
                <a:gd name="connsiteX186" fmla="*/ 3615539 w 6332816"/>
                <a:gd name="connsiteY186" fmla="*/ 1183799 h 4464334"/>
                <a:gd name="connsiteX187" fmla="*/ 3580179 w 6332816"/>
                <a:gd name="connsiteY187" fmla="*/ 1176655 h 4464334"/>
                <a:gd name="connsiteX188" fmla="*/ 3536164 w 6332816"/>
                <a:gd name="connsiteY188" fmla="*/ 1206024 h 4464334"/>
                <a:gd name="connsiteX189" fmla="*/ 3496835 w 6332816"/>
                <a:gd name="connsiteY189" fmla="*/ 1229043 h 4464334"/>
                <a:gd name="connsiteX190" fmla="*/ 3450439 w 6332816"/>
                <a:gd name="connsiteY190" fmla="*/ 1333024 h 4464334"/>
                <a:gd name="connsiteX191" fmla="*/ 3475404 w 6332816"/>
                <a:gd name="connsiteY191" fmla="*/ 1388587 h 4464334"/>
                <a:gd name="connsiteX192" fmla="*/ 3485726 w 6332816"/>
                <a:gd name="connsiteY192" fmla="*/ 1440182 h 4464334"/>
                <a:gd name="connsiteX193" fmla="*/ 3428214 w 6332816"/>
                <a:gd name="connsiteY193" fmla="*/ 1434624 h 4464334"/>
                <a:gd name="connsiteX194" fmla="*/ 3370629 w 6332816"/>
                <a:gd name="connsiteY194" fmla="*/ 1462405 h 4464334"/>
                <a:gd name="connsiteX195" fmla="*/ 3320264 w 6332816"/>
                <a:gd name="connsiteY195" fmla="*/ 1491774 h 4464334"/>
                <a:gd name="connsiteX196" fmla="*/ 3280142 w 6332816"/>
                <a:gd name="connsiteY196" fmla="*/ 1488599 h 4464334"/>
                <a:gd name="connsiteX197" fmla="*/ 3244064 w 6332816"/>
                <a:gd name="connsiteY197" fmla="*/ 1450499 h 4464334"/>
                <a:gd name="connsiteX198" fmla="*/ 3190882 w 6332816"/>
                <a:gd name="connsiteY198" fmla="*/ 1420337 h 4464334"/>
                <a:gd name="connsiteX199" fmla="*/ 3146432 w 6332816"/>
                <a:gd name="connsiteY199" fmla="*/ 1386999 h 4464334"/>
                <a:gd name="connsiteX200" fmla="*/ 3113889 w 6332816"/>
                <a:gd name="connsiteY200" fmla="*/ 1367949 h 4464334"/>
                <a:gd name="connsiteX201" fmla="*/ 3091664 w 6332816"/>
                <a:gd name="connsiteY201" fmla="*/ 1342549 h 4464334"/>
                <a:gd name="connsiteX202" fmla="*/ 3056739 w 6332816"/>
                <a:gd name="connsiteY202" fmla="*/ 1323499 h 4464334"/>
                <a:gd name="connsiteX203" fmla="*/ 3021814 w 6332816"/>
                <a:gd name="connsiteY203" fmla="*/ 1283812 h 4464334"/>
                <a:gd name="connsiteX204" fmla="*/ 3005939 w 6332816"/>
                <a:gd name="connsiteY204" fmla="*/ 1250474 h 4464334"/>
                <a:gd name="connsiteX205" fmla="*/ 2980539 w 6332816"/>
                <a:gd name="connsiteY205" fmla="*/ 1199674 h 4464334"/>
                <a:gd name="connsiteX206" fmla="*/ 2969426 w 6332816"/>
                <a:gd name="connsiteY206" fmla="*/ 1163955 h 4464334"/>
                <a:gd name="connsiteX207" fmla="*/ 2974189 w 6332816"/>
                <a:gd name="connsiteY207" fmla="*/ 1142524 h 4464334"/>
                <a:gd name="connsiteX208" fmla="*/ 2948789 w 6332816"/>
                <a:gd name="connsiteY208" fmla="*/ 1123474 h 4464334"/>
                <a:gd name="connsiteX209" fmla="*/ 2917832 w 6332816"/>
                <a:gd name="connsiteY209" fmla="*/ 1098074 h 4464334"/>
                <a:gd name="connsiteX210" fmla="*/ 2878939 w 6332816"/>
                <a:gd name="connsiteY210" fmla="*/ 1078231 h 4464334"/>
                <a:gd name="connsiteX211" fmla="*/ 2824964 w 6332816"/>
                <a:gd name="connsiteY211" fmla="*/ 1031399 h 4464334"/>
                <a:gd name="connsiteX212" fmla="*/ 2786864 w 6332816"/>
                <a:gd name="connsiteY212" fmla="*/ 1015524 h 4464334"/>
                <a:gd name="connsiteX213" fmla="*/ 2748764 w 6332816"/>
                <a:gd name="connsiteY213" fmla="*/ 980599 h 4464334"/>
                <a:gd name="connsiteX214" fmla="*/ 2733683 w 6332816"/>
                <a:gd name="connsiteY214" fmla="*/ 944881 h 4464334"/>
                <a:gd name="connsiteX215" fmla="*/ 2710664 w 6332816"/>
                <a:gd name="connsiteY215" fmla="*/ 916305 h 4464334"/>
                <a:gd name="connsiteX216" fmla="*/ 2679708 w 6332816"/>
                <a:gd name="connsiteY216" fmla="*/ 878206 h 4464334"/>
                <a:gd name="connsiteX217" fmla="*/ 2646370 w 6332816"/>
                <a:gd name="connsiteY217" fmla="*/ 870268 h 4464334"/>
                <a:gd name="connsiteX218" fmla="*/ 2611445 w 6332816"/>
                <a:gd name="connsiteY218" fmla="*/ 828199 h 4464334"/>
                <a:gd name="connsiteX219" fmla="*/ 2564614 w 6332816"/>
                <a:gd name="connsiteY219" fmla="*/ 821055 h 4464334"/>
                <a:gd name="connsiteX220" fmla="*/ 2492382 w 6332816"/>
                <a:gd name="connsiteY220" fmla="*/ 770256 h 4464334"/>
                <a:gd name="connsiteX221" fmla="*/ 2422533 w 6332816"/>
                <a:gd name="connsiteY221" fmla="*/ 713105 h 4464334"/>
                <a:gd name="connsiteX222" fmla="*/ 2378082 w 6332816"/>
                <a:gd name="connsiteY222" fmla="*/ 679767 h 4464334"/>
                <a:gd name="connsiteX223" fmla="*/ 2318552 w 6332816"/>
                <a:gd name="connsiteY223" fmla="*/ 675005 h 4464334"/>
                <a:gd name="connsiteX224" fmla="*/ 2267752 w 6332816"/>
                <a:gd name="connsiteY224" fmla="*/ 617062 h 4464334"/>
                <a:gd name="connsiteX225" fmla="*/ 2267751 w 6332816"/>
                <a:gd name="connsiteY225" fmla="*/ 535306 h 4464334"/>
                <a:gd name="connsiteX226" fmla="*/ 2239970 w 6332816"/>
                <a:gd name="connsiteY226" fmla="*/ 494824 h 4464334"/>
                <a:gd name="connsiteX227" fmla="*/ 2184767 w 6332816"/>
                <a:gd name="connsiteY227" fmla="*/ 490855 h 4464334"/>
                <a:gd name="connsiteX228" fmla="*/ 2118526 w 6332816"/>
                <a:gd name="connsiteY228" fmla="*/ 463868 h 4464334"/>
                <a:gd name="connsiteX229" fmla="*/ 2100271 w 6332816"/>
                <a:gd name="connsiteY229" fmla="*/ 415449 h 4464334"/>
                <a:gd name="connsiteX230" fmla="*/ 2070108 w 6332816"/>
                <a:gd name="connsiteY230" fmla="*/ 374174 h 4464334"/>
                <a:gd name="connsiteX231" fmla="*/ 2055026 w 6332816"/>
                <a:gd name="connsiteY231" fmla="*/ 271780 h 4464334"/>
                <a:gd name="connsiteX232" fmla="*/ 2053797 w 6332816"/>
                <a:gd name="connsiteY232" fmla="*/ 226537 h 4464334"/>
                <a:gd name="connsiteX233" fmla="*/ 2058202 w 6332816"/>
                <a:gd name="connsiteY233" fmla="*/ 162242 h 4464334"/>
                <a:gd name="connsiteX234" fmla="*/ 2066139 w 6332816"/>
                <a:gd name="connsiteY234" fmla="*/ 131286 h 4464334"/>
                <a:gd name="connsiteX235" fmla="*/ 2075664 w 6332816"/>
                <a:gd name="connsiteY235" fmla="*/ 77312 h 4464334"/>
                <a:gd name="connsiteX236" fmla="*/ 2055026 w 6332816"/>
                <a:gd name="connsiteY236" fmla="*/ 46355 h 4464334"/>
                <a:gd name="connsiteX237" fmla="*/ 2010577 w 6332816"/>
                <a:gd name="connsiteY237" fmla="*/ 32862 h 4464334"/>
                <a:gd name="connsiteX238" fmla="*/ 1974064 w 6332816"/>
                <a:gd name="connsiteY238" fmla="*/ 1111 h 4464334"/>
                <a:gd name="connsiteX239" fmla="*/ 1840714 w 6332816"/>
                <a:gd name="connsiteY239" fmla="*/ 7462 h 4464334"/>
                <a:gd name="connsiteX240" fmla="*/ 1497021 w 6332816"/>
                <a:gd name="connsiteY240" fmla="*/ 9843 h 4464334"/>
                <a:gd name="connsiteX241" fmla="*/ 721526 w 6332816"/>
                <a:gd name="connsiteY241" fmla="*/ 11431 h 4464334"/>
                <a:gd name="connsiteX242" fmla="*/ 501657 w 6332816"/>
                <a:gd name="connsiteY242" fmla="*/ 10637 h 4464334"/>
                <a:gd name="connsiteX243" fmla="*/ 300839 w 6332816"/>
                <a:gd name="connsiteY243" fmla="*/ 3493 h 4464334"/>
                <a:gd name="connsiteX244" fmla="*/ 97639 w 6332816"/>
                <a:gd name="connsiteY244" fmla="*/ 8256 h 4464334"/>
                <a:gd name="connsiteX245" fmla="*/ 6358 w 6332816"/>
                <a:gd name="connsiteY245" fmla="*/ 26512 h 4464334"/>
                <a:gd name="connsiteX246" fmla="*/ 6358 w 6332816"/>
                <a:gd name="connsiteY246" fmla="*/ 167005 h 4464334"/>
                <a:gd name="connsiteX247" fmla="*/ 9532 w 6332816"/>
                <a:gd name="connsiteY247"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525659 w 6332816"/>
                <a:gd name="connsiteY128" fmla="*/ 2331562 h 4464334"/>
                <a:gd name="connsiteX129" fmla="*/ 5490377 w 6332816"/>
                <a:gd name="connsiteY129" fmla="*/ 2299811 h 4464334"/>
                <a:gd name="connsiteX130" fmla="*/ 5514189 w 6332816"/>
                <a:gd name="connsiteY130" fmla="*/ 2244249 h 4464334"/>
                <a:gd name="connsiteX131" fmla="*/ 5574514 w 6332816"/>
                <a:gd name="connsiteY131" fmla="*/ 2241074 h 4464334"/>
                <a:gd name="connsiteX132" fmla="*/ 5642340 w 6332816"/>
                <a:gd name="connsiteY132" fmla="*/ 2274411 h 4464334"/>
                <a:gd name="connsiteX133" fmla="*/ 5663772 w 6332816"/>
                <a:gd name="connsiteY133" fmla="*/ 2272030 h 4464334"/>
                <a:gd name="connsiteX134" fmla="*/ 5663772 w 6332816"/>
                <a:gd name="connsiteY134" fmla="*/ 2272030 h 4464334"/>
                <a:gd name="connsiteX135" fmla="*/ 5718977 w 6332816"/>
                <a:gd name="connsiteY135" fmla="*/ 2269649 h 4464334"/>
                <a:gd name="connsiteX136" fmla="*/ 5822957 w 6332816"/>
                <a:gd name="connsiteY136" fmla="*/ 2242661 h 4464334"/>
                <a:gd name="connsiteX137" fmla="*/ 6037270 w 6332816"/>
                <a:gd name="connsiteY137" fmla="*/ 2257742 h 4464334"/>
                <a:gd name="connsiteX138" fmla="*/ 6198402 w 6332816"/>
                <a:gd name="connsiteY138" fmla="*/ 2281555 h 4464334"/>
                <a:gd name="connsiteX139" fmla="*/ 6265871 w 6332816"/>
                <a:gd name="connsiteY139" fmla="*/ 2287111 h 4464334"/>
                <a:gd name="connsiteX140" fmla="*/ 6325760 w 6332816"/>
                <a:gd name="connsiteY140" fmla="*/ 2195831 h 4464334"/>
                <a:gd name="connsiteX141" fmla="*/ 6328577 w 6332816"/>
                <a:gd name="connsiteY141" fmla="*/ 2124393 h 4464334"/>
                <a:gd name="connsiteX142" fmla="*/ 6272220 w 6332816"/>
                <a:gd name="connsiteY142" fmla="*/ 2074387 h 4464334"/>
                <a:gd name="connsiteX143" fmla="*/ 6258727 w 6332816"/>
                <a:gd name="connsiteY143" fmla="*/ 1980724 h 4464334"/>
                <a:gd name="connsiteX144" fmla="*/ 6225389 w 6332816"/>
                <a:gd name="connsiteY144" fmla="*/ 1936274 h 4464334"/>
                <a:gd name="connsiteX145" fmla="*/ 6193639 w 6332816"/>
                <a:gd name="connsiteY145" fmla="*/ 1875949 h 4464334"/>
                <a:gd name="connsiteX146" fmla="*/ 6205545 w 6332816"/>
                <a:gd name="connsiteY146" fmla="*/ 1828324 h 4464334"/>
                <a:gd name="connsiteX147" fmla="*/ 6184908 w 6332816"/>
                <a:gd name="connsiteY147" fmla="*/ 1793399 h 4464334"/>
                <a:gd name="connsiteX148" fmla="*/ 6195226 w 6332816"/>
                <a:gd name="connsiteY148" fmla="*/ 1682274 h 4464334"/>
                <a:gd name="connsiteX149" fmla="*/ 6167445 w 6332816"/>
                <a:gd name="connsiteY149" fmla="*/ 1589405 h 4464334"/>
                <a:gd name="connsiteX150" fmla="*/ 6167445 w 6332816"/>
                <a:gd name="connsiteY150" fmla="*/ 1526699 h 4464334"/>
                <a:gd name="connsiteX151" fmla="*/ 6099541 w 6332816"/>
                <a:gd name="connsiteY151" fmla="*/ 1488599 h 4464334"/>
                <a:gd name="connsiteX152" fmla="*/ 6092398 w 6332816"/>
                <a:gd name="connsiteY152" fmla="*/ 1452880 h 4464334"/>
                <a:gd name="connsiteX153" fmla="*/ 6022189 w 6332816"/>
                <a:gd name="connsiteY153" fmla="*/ 1426686 h 4464334"/>
                <a:gd name="connsiteX154" fmla="*/ 5965039 w 6332816"/>
                <a:gd name="connsiteY154" fmla="*/ 1399699 h 4464334"/>
                <a:gd name="connsiteX155" fmla="*/ 5926939 w 6332816"/>
                <a:gd name="connsiteY155" fmla="*/ 1377474 h 4464334"/>
                <a:gd name="connsiteX156" fmla="*/ 5912651 w 6332816"/>
                <a:gd name="connsiteY156" fmla="*/ 1344930 h 4464334"/>
                <a:gd name="connsiteX157" fmla="*/ 5836451 w 6332816"/>
                <a:gd name="connsiteY157" fmla="*/ 1375093 h 4464334"/>
                <a:gd name="connsiteX158" fmla="*/ 5766167 w 6332816"/>
                <a:gd name="connsiteY158" fmla="*/ 1402874 h 4464334"/>
                <a:gd name="connsiteX159" fmla="*/ 5743583 w 6332816"/>
                <a:gd name="connsiteY159" fmla="*/ 1363980 h 4464334"/>
                <a:gd name="connsiteX160" fmla="*/ 5653889 w 6332816"/>
                <a:gd name="connsiteY160" fmla="*/ 1381443 h 4464334"/>
                <a:gd name="connsiteX161" fmla="*/ 5606623 w 6332816"/>
                <a:gd name="connsiteY161" fmla="*/ 1407636 h 4464334"/>
                <a:gd name="connsiteX162" fmla="*/ 5537567 w 6332816"/>
                <a:gd name="connsiteY162" fmla="*/ 1431449 h 4464334"/>
                <a:gd name="connsiteX163" fmla="*/ 5425289 w 6332816"/>
                <a:gd name="connsiteY163" fmla="*/ 1472724 h 4464334"/>
                <a:gd name="connsiteX164" fmla="*/ 5304639 w 6332816"/>
                <a:gd name="connsiteY164" fmla="*/ 1520349 h 4464334"/>
                <a:gd name="connsiteX165" fmla="*/ 5158947 w 6332816"/>
                <a:gd name="connsiteY165" fmla="*/ 1505268 h 4464334"/>
                <a:gd name="connsiteX166" fmla="*/ 5142714 w 6332816"/>
                <a:gd name="connsiteY166" fmla="*/ 1475899 h 4464334"/>
                <a:gd name="connsiteX167" fmla="*/ 5028414 w 6332816"/>
                <a:gd name="connsiteY167" fmla="*/ 1440974 h 4464334"/>
                <a:gd name="connsiteX168" fmla="*/ 4929557 w 6332816"/>
                <a:gd name="connsiteY168" fmla="*/ 1380651 h 4464334"/>
                <a:gd name="connsiteX169" fmla="*/ 4885104 w 6332816"/>
                <a:gd name="connsiteY169" fmla="*/ 1381443 h 4464334"/>
                <a:gd name="connsiteX170" fmla="*/ 4827957 w 6332816"/>
                <a:gd name="connsiteY170" fmla="*/ 1375888 h 4464334"/>
                <a:gd name="connsiteX171" fmla="*/ 4786682 w 6332816"/>
                <a:gd name="connsiteY171" fmla="*/ 1364776 h 4464334"/>
                <a:gd name="connsiteX172" fmla="*/ 4732704 w 6332816"/>
                <a:gd name="connsiteY172" fmla="*/ 1417162 h 4464334"/>
                <a:gd name="connsiteX173" fmla="*/ 4691864 w 6332816"/>
                <a:gd name="connsiteY173" fmla="*/ 1428274 h 4464334"/>
                <a:gd name="connsiteX174" fmla="*/ 4642217 w 6332816"/>
                <a:gd name="connsiteY174" fmla="*/ 1419543 h 4464334"/>
                <a:gd name="connsiteX175" fmla="*/ 4568039 w 6332816"/>
                <a:gd name="connsiteY175" fmla="*/ 1433037 h 4464334"/>
                <a:gd name="connsiteX176" fmla="*/ 4488664 w 6332816"/>
                <a:gd name="connsiteY176" fmla="*/ 1393349 h 4464334"/>
                <a:gd name="connsiteX177" fmla="*/ 4418814 w 6332816"/>
                <a:gd name="connsiteY177" fmla="*/ 1402874 h 4464334"/>
                <a:gd name="connsiteX178" fmla="*/ 4314039 w 6332816"/>
                <a:gd name="connsiteY178" fmla="*/ 1336199 h 4464334"/>
                <a:gd name="connsiteX179" fmla="*/ 4237839 w 6332816"/>
                <a:gd name="connsiteY179" fmla="*/ 1352074 h 4464334"/>
                <a:gd name="connsiteX180" fmla="*/ 4168348 w 6332816"/>
                <a:gd name="connsiteY180" fmla="*/ 1331436 h 4464334"/>
                <a:gd name="connsiteX181" fmla="*/ 4133064 w 6332816"/>
                <a:gd name="connsiteY181" fmla="*/ 1294924 h 4464334"/>
                <a:gd name="connsiteX182" fmla="*/ 4047339 w 6332816"/>
                <a:gd name="connsiteY182" fmla="*/ 1237774 h 4464334"/>
                <a:gd name="connsiteX183" fmla="*/ 3990189 w 6332816"/>
                <a:gd name="connsiteY183" fmla="*/ 1171099 h 4464334"/>
                <a:gd name="connsiteX184" fmla="*/ 3840964 w 6332816"/>
                <a:gd name="connsiteY184" fmla="*/ 1215549 h 4464334"/>
                <a:gd name="connsiteX185" fmla="*/ 3734961 w 6332816"/>
                <a:gd name="connsiteY185" fmla="*/ 1193324 h 4464334"/>
                <a:gd name="connsiteX186" fmla="*/ 3691739 w 6332816"/>
                <a:gd name="connsiteY186" fmla="*/ 1190149 h 4464334"/>
                <a:gd name="connsiteX187" fmla="*/ 3615539 w 6332816"/>
                <a:gd name="connsiteY187" fmla="*/ 1183799 h 4464334"/>
                <a:gd name="connsiteX188" fmla="*/ 3580179 w 6332816"/>
                <a:gd name="connsiteY188" fmla="*/ 1176655 h 4464334"/>
                <a:gd name="connsiteX189" fmla="*/ 3536164 w 6332816"/>
                <a:gd name="connsiteY189" fmla="*/ 1206024 h 4464334"/>
                <a:gd name="connsiteX190" fmla="*/ 3496835 w 6332816"/>
                <a:gd name="connsiteY190" fmla="*/ 1229043 h 4464334"/>
                <a:gd name="connsiteX191" fmla="*/ 3450439 w 6332816"/>
                <a:gd name="connsiteY191" fmla="*/ 1333024 h 4464334"/>
                <a:gd name="connsiteX192" fmla="*/ 3475404 w 6332816"/>
                <a:gd name="connsiteY192" fmla="*/ 1388587 h 4464334"/>
                <a:gd name="connsiteX193" fmla="*/ 3485726 w 6332816"/>
                <a:gd name="connsiteY193" fmla="*/ 1440182 h 4464334"/>
                <a:gd name="connsiteX194" fmla="*/ 3428214 w 6332816"/>
                <a:gd name="connsiteY194" fmla="*/ 1434624 h 4464334"/>
                <a:gd name="connsiteX195" fmla="*/ 3370629 w 6332816"/>
                <a:gd name="connsiteY195" fmla="*/ 1462405 h 4464334"/>
                <a:gd name="connsiteX196" fmla="*/ 3320264 w 6332816"/>
                <a:gd name="connsiteY196" fmla="*/ 1491774 h 4464334"/>
                <a:gd name="connsiteX197" fmla="*/ 3280142 w 6332816"/>
                <a:gd name="connsiteY197" fmla="*/ 1488599 h 4464334"/>
                <a:gd name="connsiteX198" fmla="*/ 3244064 w 6332816"/>
                <a:gd name="connsiteY198" fmla="*/ 1450499 h 4464334"/>
                <a:gd name="connsiteX199" fmla="*/ 3190882 w 6332816"/>
                <a:gd name="connsiteY199" fmla="*/ 1420337 h 4464334"/>
                <a:gd name="connsiteX200" fmla="*/ 3146432 w 6332816"/>
                <a:gd name="connsiteY200" fmla="*/ 1386999 h 4464334"/>
                <a:gd name="connsiteX201" fmla="*/ 3113889 w 6332816"/>
                <a:gd name="connsiteY201" fmla="*/ 1367949 h 4464334"/>
                <a:gd name="connsiteX202" fmla="*/ 3091664 w 6332816"/>
                <a:gd name="connsiteY202" fmla="*/ 1342549 h 4464334"/>
                <a:gd name="connsiteX203" fmla="*/ 3056739 w 6332816"/>
                <a:gd name="connsiteY203" fmla="*/ 1323499 h 4464334"/>
                <a:gd name="connsiteX204" fmla="*/ 3021814 w 6332816"/>
                <a:gd name="connsiteY204" fmla="*/ 1283812 h 4464334"/>
                <a:gd name="connsiteX205" fmla="*/ 3005939 w 6332816"/>
                <a:gd name="connsiteY205" fmla="*/ 1250474 h 4464334"/>
                <a:gd name="connsiteX206" fmla="*/ 2980539 w 6332816"/>
                <a:gd name="connsiteY206" fmla="*/ 1199674 h 4464334"/>
                <a:gd name="connsiteX207" fmla="*/ 2969426 w 6332816"/>
                <a:gd name="connsiteY207" fmla="*/ 1163955 h 4464334"/>
                <a:gd name="connsiteX208" fmla="*/ 2974189 w 6332816"/>
                <a:gd name="connsiteY208" fmla="*/ 1142524 h 4464334"/>
                <a:gd name="connsiteX209" fmla="*/ 2948789 w 6332816"/>
                <a:gd name="connsiteY209" fmla="*/ 1123474 h 4464334"/>
                <a:gd name="connsiteX210" fmla="*/ 2917832 w 6332816"/>
                <a:gd name="connsiteY210" fmla="*/ 1098074 h 4464334"/>
                <a:gd name="connsiteX211" fmla="*/ 2878939 w 6332816"/>
                <a:gd name="connsiteY211" fmla="*/ 1078231 h 4464334"/>
                <a:gd name="connsiteX212" fmla="*/ 2824964 w 6332816"/>
                <a:gd name="connsiteY212" fmla="*/ 1031399 h 4464334"/>
                <a:gd name="connsiteX213" fmla="*/ 2786864 w 6332816"/>
                <a:gd name="connsiteY213" fmla="*/ 1015524 h 4464334"/>
                <a:gd name="connsiteX214" fmla="*/ 2748764 w 6332816"/>
                <a:gd name="connsiteY214" fmla="*/ 980599 h 4464334"/>
                <a:gd name="connsiteX215" fmla="*/ 2733683 w 6332816"/>
                <a:gd name="connsiteY215" fmla="*/ 944881 h 4464334"/>
                <a:gd name="connsiteX216" fmla="*/ 2710664 w 6332816"/>
                <a:gd name="connsiteY216" fmla="*/ 916305 h 4464334"/>
                <a:gd name="connsiteX217" fmla="*/ 2679708 w 6332816"/>
                <a:gd name="connsiteY217" fmla="*/ 878206 h 4464334"/>
                <a:gd name="connsiteX218" fmla="*/ 2646370 w 6332816"/>
                <a:gd name="connsiteY218" fmla="*/ 870268 h 4464334"/>
                <a:gd name="connsiteX219" fmla="*/ 2611445 w 6332816"/>
                <a:gd name="connsiteY219" fmla="*/ 828199 h 4464334"/>
                <a:gd name="connsiteX220" fmla="*/ 2564614 w 6332816"/>
                <a:gd name="connsiteY220" fmla="*/ 821055 h 4464334"/>
                <a:gd name="connsiteX221" fmla="*/ 2492382 w 6332816"/>
                <a:gd name="connsiteY221" fmla="*/ 770256 h 4464334"/>
                <a:gd name="connsiteX222" fmla="*/ 2422533 w 6332816"/>
                <a:gd name="connsiteY222" fmla="*/ 713105 h 4464334"/>
                <a:gd name="connsiteX223" fmla="*/ 2378082 w 6332816"/>
                <a:gd name="connsiteY223" fmla="*/ 679767 h 4464334"/>
                <a:gd name="connsiteX224" fmla="*/ 2318552 w 6332816"/>
                <a:gd name="connsiteY224" fmla="*/ 675005 h 4464334"/>
                <a:gd name="connsiteX225" fmla="*/ 2267752 w 6332816"/>
                <a:gd name="connsiteY225" fmla="*/ 617062 h 4464334"/>
                <a:gd name="connsiteX226" fmla="*/ 2267751 w 6332816"/>
                <a:gd name="connsiteY226" fmla="*/ 535306 h 4464334"/>
                <a:gd name="connsiteX227" fmla="*/ 2239970 w 6332816"/>
                <a:gd name="connsiteY227" fmla="*/ 494824 h 4464334"/>
                <a:gd name="connsiteX228" fmla="*/ 2184767 w 6332816"/>
                <a:gd name="connsiteY228" fmla="*/ 490855 h 4464334"/>
                <a:gd name="connsiteX229" fmla="*/ 2118526 w 6332816"/>
                <a:gd name="connsiteY229" fmla="*/ 463868 h 4464334"/>
                <a:gd name="connsiteX230" fmla="*/ 2100271 w 6332816"/>
                <a:gd name="connsiteY230" fmla="*/ 415449 h 4464334"/>
                <a:gd name="connsiteX231" fmla="*/ 2070108 w 6332816"/>
                <a:gd name="connsiteY231" fmla="*/ 374174 h 4464334"/>
                <a:gd name="connsiteX232" fmla="*/ 2055026 w 6332816"/>
                <a:gd name="connsiteY232" fmla="*/ 271780 h 4464334"/>
                <a:gd name="connsiteX233" fmla="*/ 2053797 w 6332816"/>
                <a:gd name="connsiteY233" fmla="*/ 226537 h 4464334"/>
                <a:gd name="connsiteX234" fmla="*/ 2058202 w 6332816"/>
                <a:gd name="connsiteY234" fmla="*/ 162242 h 4464334"/>
                <a:gd name="connsiteX235" fmla="*/ 2066139 w 6332816"/>
                <a:gd name="connsiteY235" fmla="*/ 131286 h 4464334"/>
                <a:gd name="connsiteX236" fmla="*/ 2075664 w 6332816"/>
                <a:gd name="connsiteY236" fmla="*/ 77312 h 4464334"/>
                <a:gd name="connsiteX237" fmla="*/ 2055026 w 6332816"/>
                <a:gd name="connsiteY237" fmla="*/ 46355 h 4464334"/>
                <a:gd name="connsiteX238" fmla="*/ 2010577 w 6332816"/>
                <a:gd name="connsiteY238" fmla="*/ 32862 h 4464334"/>
                <a:gd name="connsiteX239" fmla="*/ 1974064 w 6332816"/>
                <a:gd name="connsiteY239" fmla="*/ 1111 h 4464334"/>
                <a:gd name="connsiteX240" fmla="*/ 1840714 w 6332816"/>
                <a:gd name="connsiteY240" fmla="*/ 7462 h 4464334"/>
                <a:gd name="connsiteX241" fmla="*/ 1497021 w 6332816"/>
                <a:gd name="connsiteY241" fmla="*/ 9843 h 4464334"/>
                <a:gd name="connsiteX242" fmla="*/ 721526 w 6332816"/>
                <a:gd name="connsiteY242" fmla="*/ 11431 h 4464334"/>
                <a:gd name="connsiteX243" fmla="*/ 501657 w 6332816"/>
                <a:gd name="connsiteY243" fmla="*/ 10637 h 4464334"/>
                <a:gd name="connsiteX244" fmla="*/ 300839 w 6332816"/>
                <a:gd name="connsiteY244" fmla="*/ 3493 h 4464334"/>
                <a:gd name="connsiteX245" fmla="*/ 97639 w 6332816"/>
                <a:gd name="connsiteY245" fmla="*/ 8256 h 4464334"/>
                <a:gd name="connsiteX246" fmla="*/ 6358 w 6332816"/>
                <a:gd name="connsiteY246" fmla="*/ 26512 h 4464334"/>
                <a:gd name="connsiteX247" fmla="*/ 6358 w 6332816"/>
                <a:gd name="connsiteY247" fmla="*/ 167005 h 4464334"/>
                <a:gd name="connsiteX248" fmla="*/ 9532 w 6332816"/>
                <a:gd name="connsiteY248"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525659 w 6332816"/>
                <a:gd name="connsiteY128" fmla="*/ 2331562 h 4464334"/>
                <a:gd name="connsiteX129" fmla="*/ 5490377 w 6332816"/>
                <a:gd name="connsiteY129" fmla="*/ 2299811 h 4464334"/>
                <a:gd name="connsiteX130" fmla="*/ 5514189 w 6332816"/>
                <a:gd name="connsiteY130" fmla="*/ 2244249 h 4464334"/>
                <a:gd name="connsiteX131" fmla="*/ 5574514 w 6332816"/>
                <a:gd name="connsiteY131" fmla="*/ 2241074 h 4464334"/>
                <a:gd name="connsiteX132" fmla="*/ 5642340 w 6332816"/>
                <a:gd name="connsiteY132" fmla="*/ 2274411 h 4464334"/>
                <a:gd name="connsiteX133" fmla="*/ 5663772 w 6332816"/>
                <a:gd name="connsiteY133" fmla="*/ 2272030 h 4464334"/>
                <a:gd name="connsiteX134" fmla="*/ 5666154 w 6332816"/>
                <a:gd name="connsiteY134" fmla="*/ 2286317 h 4464334"/>
                <a:gd name="connsiteX135" fmla="*/ 5718977 w 6332816"/>
                <a:gd name="connsiteY135" fmla="*/ 2269649 h 4464334"/>
                <a:gd name="connsiteX136" fmla="*/ 5822957 w 6332816"/>
                <a:gd name="connsiteY136" fmla="*/ 2242661 h 4464334"/>
                <a:gd name="connsiteX137" fmla="*/ 6037270 w 6332816"/>
                <a:gd name="connsiteY137" fmla="*/ 2257742 h 4464334"/>
                <a:gd name="connsiteX138" fmla="*/ 6198402 w 6332816"/>
                <a:gd name="connsiteY138" fmla="*/ 2281555 h 4464334"/>
                <a:gd name="connsiteX139" fmla="*/ 6265871 w 6332816"/>
                <a:gd name="connsiteY139" fmla="*/ 2287111 h 4464334"/>
                <a:gd name="connsiteX140" fmla="*/ 6325760 w 6332816"/>
                <a:gd name="connsiteY140" fmla="*/ 2195831 h 4464334"/>
                <a:gd name="connsiteX141" fmla="*/ 6328577 w 6332816"/>
                <a:gd name="connsiteY141" fmla="*/ 2124393 h 4464334"/>
                <a:gd name="connsiteX142" fmla="*/ 6272220 w 6332816"/>
                <a:gd name="connsiteY142" fmla="*/ 2074387 h 4464334"/>
                <a:gd name="connsiteX143" fmla="*/ 6258727 w 6332816"/>
                <a:gd name="connsiteY143" fmla="*/ 1980724 h 4464334"/>
                <a:gd name="connsiteX144" fmla="*/ 6225389 w 6332816"/>
                <a:gd name="connsiteY144" fmla="*/ 1936274 h 4464334"/>
                <a:gd name="connsiteX145" fmla="*/ 6193639 w 6332816"/>
                <a:gd name="connsiteY145" fmla="*/ 1875949 h 4464334"/>
                <a:gd name="connsiteX146" fmla="*/ 6205545 w 6332816"/>
                <a:gd name="connsiteY146" fmla="*/ 1828324 h 4464334"/>
                <a:gd name="connsiteX147" fmla="*/ 6184908 w 6332816"/>
                <a:gd name="connsiteY147" fmla="*/ 1793399 h 4464334"/>
                <a:gd name="connsiteX148" fmla="*/ 6195226 w 6332816"/>
                <a:gd name="connsiteY148" fmla="*/ 1682274 h 4464334"/>
                <a:gd name="connsiteX149" fmla="*/ 6167445 w 6332816"/>
                <a:gd name="connsiteY149" fmla="*/ 1589405 h 4464334"/>
                <a:gd name="connsiteX150" fmla="*/ 6167445 w 6332816"/>
                <a:gd name="connsiteY150" fmla="*/ 1526699 h 4464334"/>
                <a:gd name="connsiteX151" fmla="*/ 6099541 w 6332816"/>
                <a:gd name="connsiteY151" fmla="*/ 1488599 h 4464334"/>
                <a:gd name="connsiteX152" fmla="*/ 6092398 w 6332816"/>
                <a:gd name="connsiteY152" fmla="*/ 1452880 h 4464334"/>
                <a:gd name="connsiteX153" fmla="*/ 6022189 w 6332816"/>
                <a:gd name="connsiteY153" fmla="*/ 1426686 h 4464334"/>
                <a:gd name="connsiteX154" fmla="*/ 5965039 w 6332816"/>
                <a:gd name="connsiteY154" fmla="*/ 1399699 h 4464334"/>
                <a:gd name="connsiteX155" fmla="*/ 5926939 w 6332816"/>
                <a:gd name="connsiteY155" fmla="*/ 1377474 h 4464334"/>
                <a:gd name="connsiteX156" fmla="*/ 5912651 w 6332816"/>
                <a:gd name="connsiteY156" fmla="*/ 1344930 h 4464334"/>
                <a:gd name="connsiteX157" fmla="*/ 5836451 w 6332816"/>
                <a:gd name="connsiteY157" fmla="*/ 1375093 h 4464334"/>
                <a:gd name="connsiteX158" fmla="*/ 5766167 w 6332816"/>
                <a:gd name="connsiteY158" fmla="*/ 1402874 h 4464334"/>
                <a:gd name="connsiteX159" fmla="*/ 5743583 w 6332816"/>
                <a:gd name="connsiteY159" fmla="*/ 1363980 h 4464334"/>
                <a:gd name="connsiteX160" fmla="*/ 5653889 w 6332816"/>
                <a:gd name="connsiteY160" fmla="*/ 1381443 h 4464334"/>
                <a:gd name="connsiteX161" fmla="*/ 5606623 w 6332816"/>
                <a:gd name="connsiteY161" fmla="*/ 1407636 h 4464334"/>
                <a:gd name="connsiteX162" fmla="*/ 5537567 w 6332816"/>
                <a:gd name="connsiteY162" fmla="*/ 1431449 h 4464334"/>
                <a:gd name="connsiteX163" fmla="*/ 5425289 w 6332816"/>
                <a:gd name="connsiteY163" fmla="*/ 1472724 h 4464334"/>
                <a:gd name="connsiteX164" fmla="*/ 5304639 w 6332816"/>
                <a:gd name="connsiteY164" fmla="*/ 1520349 h 4464334"/>
                <a:gd name="connsiteX165" fmla="*/ 5158947 w 6332816"/>
                <a:gd name="connsiteY165" fmla="*/ 1505268 h 4464334"/>
                <a:gd name="connsiteX166" fmla="*/ 5142714 w 6332816"/>
                <a:gd name="connsiteY166" fmla="*/ 1475899 h 4464334"/>
                <a:gd name="connsiteX167" fmla="*/ 5028414 w 6332816"/>
                <a:gd name="connsiteY167" fmla="*/ 1440974 h 4464334"/>
                <a:gd name="connsiteX168" fmla="*/ 4929557 w 6332816"/>
                <a:gd name="connsiteY168" fmla="*/ 1380651 h 4464334"/>
                <a:gd name="connsiteX169" fmla="*/ 4885104 w 6332816"/>
                <a:gd name="connsiteY169" fmla="*/ 1381443 h 4464334"/>
                <a:gd name="connsiteX170" fmla="*/ 4827957 w 6332816"/>
                <a:gd name="connsiteY170" fmla="*/ 1375888 h 4464334"/>
                <a:gd name="connsiteX171" fmla="*/ 4786682 w 6332816"/>
                <a:gd name="connsiteY171" fmla="*/ 1364776 h 4464334"/>
                <a:gd name="connsiteX172" fmla="*/ 4732704 w 6332816"/>
                <a:gd name="connsiteY172" fmla="*/ 1417162 h 4464334"/>
                <a:gd name="connsiteX173" fmla="*/ 4691864 w 6332816"/>
                <a:gd name="connsiteY173" fmla="*/ 1428274 h 4464334"/>
                <a:gd name="connsiteX174" fmla="*/ 4642217 w 6332816"/>
                <a:gd name="connsiteY174" fmla="*/ 1419543 h 4464334"/>
                <a:gd name="connsiteX175" fmla="*/ 4568039 w 6332816"/>
                <a:gd name="connsiteY175" fmla="*/ 1433037 h 4464334"/>
                <a:gd name="connsiteX176" fmla="*/ 4488664 w 6332816"/>
                <a:gd name="connsiteY176" fmla="*/ 1393349 h 4464334"/>
                <a:gd name="connsiteX177" fmla="*/ 4418814 w 6332816"/>
                <a:gd name="connsiteY177" fmla="*/ 1402874 h 4464334"/>
                <a:gd name="connsiteX178" fmla="*/ 4314039 w 6332816"/>
                <a:gd name="connsiteY178" fmla="*/ 1336199 h 4464334"/>
                <a:gd name="connsiteX179" fmla="*/ 4237839 w 6332816"/>
                <a:gd name="connsiteY179" fmla="*/ 1352074 h 4464334"/>
                <a:gd name="connsiteX180" fmla="*/ 4168348 w 6332816"/>
                <a:gd name="connsiteY180" fmla="*/ 1331436 h 4464334"/>
                <a:gd name="connsiteX181" fmla="*/ 4133064 w 6332816"/>
                <a:gd name="connsiteY181" fmla="*/ 1294924 h 4464334"/>
                <a:gd name="connsiteX182" fmla="*/ 4047339 w 6332816"/>
                <a:gd name="connsiteY182" fmla="*/ 1237774 h 4464334"/>
                <a:gd name="connsiteX183" fmla="*/ 3990189 w 6332816"/>
                <a:gd name="connsiteY183" fmla="*/ 1171099 h 4464334"/>
                <a:gd name="connsiteX184" fmla="*/ 3840964 w 6332816"/>
                <a:gd name="connsiteY184" fmla="*/ 1215549 h 4464334"/>
                <a:gd name="connsiteX185" fmla="*/ 3734961 w 6332816"/>
                <a:gd name="connsiteY185" fmla="*/ 1193324 h 4464334"/>
                <a:gd name="connsiteX186" fmla="*/ 3691739 w 6332816"/>
                <a:gd name="connsiteY186" fmla="*/ 1190149 h 4464334"/>
                <a:gd name="connsiteX187" fmla="*/ 3615539 w 6332816"/>
                <a:gd name="connsiteY187" fmla="*/ 1183799 h 4464334"/>
                <a:gd name="connsiteX188" fmla="*/ 3580179 w 6332816"/>
                <a:gd name="connsiteY188" fmla="*/ 1176655 h 4464334"/>
                <a:gd name="connsiteX189" fmla="*/ 3536164 w 6332816"/>
                <a:gd name="connsiteY189" fmla="*/ 1206024 h 4464334"/>
                <a:gd name="connsiteX190" fmla="*/ 3496835 w 6332816"/>
                <a:gd name="connsiteY190" fmla="*/ 1229043 h 4464334"/>
                <a:gd name="connsiteX191" fmla="*/ 3450439 w 6332816"/>
                <a:gd name="connsiteY191" fmla="*/ 1333024 h 4464334"/>
                <a:gd name="connsiteX192" fmla="*/ 3475404 w 6332816"/>
                <a:gd name="connsiteY192" fmla="*/ 1388587 h 4464334"/>
                <a:gd name="connsiteX193" fmla="*/ 3485726 w 6332816"/>
                <a:gd name="connsiteY193" fmla="*/ 1440182 h 4464334"/>
                <a:gd name="connsiteX194" fmla="*/ 3428214 w 6332816"/>
                <a:gd name="connsiteY194" fmla="*/ 1434624 h 4464334"/>
                <a:gd name="connsiteX195" fmla="*/ 3370629 w 6332816"/>
                <a:gd name="connsiteY195" fmla="*/ 1462405 h 4464334"/>
                <a:gd name="connsiteX196" fmla="*/ 3320264 w 6332816"/>
                <a:gd name="connsiteY196" fmla="*/ 1491774 h 4464334"/>
                <a:gd name="connsiteX197" fmla="*/ 3280142 w 6332816"/>
                <a:gd name="connsiteY197" fmla="*/ 1488599 h 4464334"/>
                <a:gd name="connsiteX198" fmla="*/ 3244064 w 6332816"/>
                <a:gd name="connsiteY198" fmla="*/ 1450499 h 4464334"/>
                <a:gd name="connsiteX199" fmla="*/ 3190882 w 6332816"/>
                <a:gd name="connsiteY199" fmla="*/ 1420337 h 4464334"/>
                <a:gd name="connsiteX200" fmla="*/ 3146432 w 6332816"/>
                <a:gd name="connsiteY200" fmla="*/ 1386999 h 4464334"/>
                <a:gd name="connsiteX201" fmla="*/ 3113889 w 6332816"/>
                <a:gd name="connsiteY201" fmla="*/ 1367949 h 4464334"/>
                <a:gd name="connsiteX202" fmla="*/ 3091664 w 6332816"/>
                <a:gd name="connsiteY202" fmla="*/ 1342549 h 4464334"/>
                <a:gd name="connsiteX203" fmla="*/ 3056739 w 6332816"/>
                <a:gd name="connsiteY203" fmla="*/ 1323499 h 4464334"/>
                <a:gd name="connsiteX204" fmla="*/ 3021814 w 6332816"/>
                <a:gd name="connsiteY204" fmla="*/ 1283812 h 4464334"/>
                <a:gd name="connsiteX205" fmla="*/ 3005939 w 6332816"/>
                <a:gd name="connsiteY205" fmla="*/ 1250474 h 4464334"/>
                <a:gd name="connsiteX206" fmla="*/ 2980539 w 6332816"/>
                <a:gd name="connsiteY206" fmla="*/ 1199674 h 4464334"/>
                <a:gd name="connsiteX207" fmla="*/ 2969426 w 6332816"/>
                <a:gd name="connsiteY207" fmla="*/ 1163955 h 4464334"/>
                <a:gd name="connsiteX208" fmla="*/ 2974189 w 6332816"/>
                <a:gd name="connsiteY208" fmla="*/ 1142524 h 4464334"/>
                <a:gd name="connsiteX209" fmla="*/ 2948789 w 6332816"/>
                <a:gd name="connsiteY209" fmla="*/ 1123474 h 4464334"/>
                <a:gd name="connsiteX210" fmla="*/ 2917832 w 6332816"/>
                <a:gd name="connsiteY210" fmla="*/ 1098074 h 4464334"/>
                <a:gd name="connsiteX211" fmla="*/ 2878939 w 6332816"/>
                <a:gd name="connsiteY211" fmla="*/ 1078231 h 4464334"/>
                <a:gd name="connsiteX212" fmla="*/ 2824964 w 6332816"/>
                <a:gd name="connsiteY212" fmla="*/ 1031399 h 4464334"/>
                <a:gd name="connsiteX213" fmla="*/ 2786864 w 6332816"/>
                <a:gd name="connsiteY213" fmla="*/ 1015524 h 4464334"/>
                <a:gd name="connsiteX214" fmla="*/ 2748764 w 6332816"/>
                <a:gd name="connsiteY214" fmla="*/ 980599 h 4464334"/>
                <a:gd name="connsiteX215" fmla="*/ 2733683 w 6332816"/>
                <a:gd name="connsiteY215" fmla="*/ 944881 h 4464334"/>
                <a:gd name="connsiteX216" fmla="*/ 2710664 w 6332816"/>
                <a:gd name="connsiteY216" fmla="*/ 916305 h 4464334"/>
                <a:gd name="connsiteX217" fmla="*/ 2679708 w 6332816"/>
                <a:gd name="connsiteY217" fmla="*/ 878206 h 4464334"/>
                <a:gd name="connsiteX218" fmla="*/ 2646370 w 6332816"/>
                <a:gd name="connsiteY218" fmla="*/ 870268 h 4464334"/>
                <a:gd name="connsiteX219" fmla="*/ 2611445 w 6332816"/>
                <a:gd name="connsiteY219" fmla="*/ 828199 h 4464334"/>
                <a:gd name="connsiteX220" fmla="*/ 2564614 w 6332816"/>
                <a:gd name="connsiteY220" fmla="*/ 821055 h 4464334"/>
                <a:gd name="connsiteX221" fmla="*/ 2492382 w 6332816"/>
                <a:gd name="connsiteY221" fmla="*/ 770256 h 4464334"/>
                <a:gd name="connsiteX222" fmla="*/ 2422533 w 6332816"/>
                <a:gd name="connsiteY222" fmla="*/ 713105 h 4464334"/>
                <a:gd name="connsiteX223" fmla="*/ 2378082 w 6332816"/>
                <a:gd name="connsiteY223" fmla="*/ 679767 h 4464334"/>
                <a:gd name="connsiteX224" fmla="*/ 2318552 w 6332816"/>
                <a:gd name="connsiteY224" fmla="*/ 675005 h 4464334"/>
                <a:gd name="connsiteX225" fmla="*/ 2267752 w 6332816"/>
                <a:gd name="connsiteY225" fmla="*/ 617062 h 4464334"/>
                <a:gd name="connsiteX226" fmla="*/ 2267751 w 6332816"/>
                <a:gd name="connsiteY226" fmla="*/ 535306 h 4464334"/>
                <a:gd name="connsiteX227" fmla="*/ 2239970 w 6332816"/>
                <a:gd name="connsiteY227" fmla="*/ 494824 h 4464334"/>
                <a:gd name="connsiteX228" fmla="*/ 2184767 w 6332816"/>
                <a:gd name="connsiteY228" fmla="*/ 490855 h 4464334"/>
                <a:gd name="connsiteX229" fmla="*/ 2118526 w 6332816"/>
                <a:gd name="connsiteY229" fmla="*/ 463868 h 4464334"/>
                <a:gd name="connsiteX230" fmla="*/ 2100271 w 6332816"/>
                <a:gd name="connsiteY230" fmla="*/ 415449 h 4464334"/>
                <a:gd name="connsiteX231" fmla="*/ 2070108 w 6332816"/>
                <a:gd name="connsiteY231" fmla="*/ 374174 h 4464334"/>
                <a:gd name="connsiteX232" fmla="*/ 2055026 w 6332816"/>
                <a:gd name="connsiteY232" fmla="*/ 271780 h 4464334"/>
                <a:gd name="connsiteX233" fmla="*/ 2053797 w 6332816"/>
                <a:gd name="connsiteY233" fmla="*/ 226537 h 4464334"/>
                <a:gd name="connsiteX234" fmla="*/ 2058202 w 6332816"/>
                <a:gd name="connsiteY234" fmla="*/ 162242 h 4464334"/>
                <a:gd name="connsiteX235" fmla="*/ 2066139 w 6332816"/>
                <a:gd name="connsiteY235" fmla="*/ 131286 h 4464334"/>
                <a:gd name="connsiteX236" fmla="*/ 2075664 w 6332816"/>
                <a:gd name="connsiteY236" fmla="*/ 77312 h 4464334"/>
                <a:gd name="connsiteX237" fmla="*/ 2055026 w 6332816"/>
                <a:gd name="connsiteY237" fmla="*/ 46355 h 4464334"/>
                <a:gd name="connsiteX238" fmla="*/ 2010577 w 6332816"/>
                <a:gd name="connsiteY238" fmla="*/ 32862 h 4464334"/>
                <a:gd name="connsiteX239" fmla="*/ 1974064 w 6332816"/>
                <a:gd name="connsiteY239" fmla="*/ 1111 h 4464334"/>
                <a:gd name="connsiteX240" fmla="*/ 1840714 w 6332816"/>
                <a:gd name="connsiteY240" fmla="*/ 7462 h 4464334"/>
                <a:gd name="connsiteX241" fmla="*/ 1497021 w 6332816"/>
                <a:gd name="connsiteY241" fmla="*/ 9843 h 4464334"/>
                <a:gd name="connsiteX242" fmla="*/ 721526 w 6332816"/>
                <a:gd name="connsiteY242" fmla="*/ 11431 h 4464334"/>
                <a:gd name="connsiteX243" fmla="*/ 501657 w 6332816"/>
                <a:gd name="connsiteY243" fmla="*/ 10637 h 4464334"/>
                <a:gd name="connsiteX244" fmla="*/ 300839 w 6332816"/>
                <a:gd name="connsiteY244" fmla="*/ 3493 h 4464334"/>
                <a:gd name="connsiteX245" fmla="*/ 97639 w 6332816"/>
                <a:gd name="connsiteY245" fmla="*/ 8256 h 4464334"/>
                <a:gd name="connsiteX246" fmla="*/ 6358 w 6332816"/>
                <a:gd name="connsiteY246" fmla="*/ 26512 h 4464334"/>
                <a:gd name="connsiteX247" fmla="*/ 6358 w 6332816"/>
                <a:gd name="connsiteY247" fmla="*/ 167005 h 4464334"/>
                <a:gd name="connsiteX248" fmla="*/ 9532 w 6332816"/>
                <a:gd name="connsiteY248"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525659 w 6332816"/>
                <a:gd name="connsiteY128" fmla="*/ 2331562 h 4464334"/>
                <a:gd name="connsiteX129" fmla="*/ 5490377 w 6332816"/>
                <a:gd name="connsiteY129" fmla="*/ 2299811 h 4464334"/>
                <a:gd name="connsiteX130" fmla="*/ 5514189 w 6332816"/>
                <a:gd name="connsiteY130" fmla="*/ 2244249 h 4464334"/>
                <a:gd name="connsiteX131" fmla="*/ 5574514 w 6332816"/>
                <a:gd name="connsiteY131" fmla="*/ 2241074 h 4464334"/>
                <a:gd name="connsiteX132" fmla="*/ 5630434 w 6332816"/>
                <a:gd name="connsiteY132" fmla="*/ 2269648 h 4464334"/>
                <a:gd name="connsiteX133" fmla="*/ 5663772 w 6332816"/>
                <a:gd name="connsiteY133" fmla="*/ 2272030 h 4464334"/>
                <a:gd name="connsiteX134" fmla="*/ 5666154 w 6332816"/>
                <a:gd name="connsiteY134" fmla="*/ 2286317 h 4464334"/>
                <a:gd name="connsiteX135" fmla="*/ 5718977 w 6332816"/>
                <a:gd name="connsiteY135" fmla="*/ 2269649 h 4464334"/>
                <a:gd name="connsiteX136" fmla="*/ 5822957 w 6332816"/>
                <a:gd name="connsiteY136" fmla="*/ 2242661 h 4464334"/>
                <a:gd name="connsiteX137" fmla="*/ 6037270 w 6332816"/>
                <a:gd name="connsiteY137" fmla="*/ 2257742 h 4464334"/>
                <a:gd name="connsiteX138" fmla="*/ 6198402 w 6332816"/>
                <a:gd name="connsiteY138" fmla="*/ 2281555 h 4464334"/>
                <a:gd name="connsiteX139" fmla="*/ 6265871 w 6332816"/>
                <a:gd name="connsiteY139" fmla="*/ 2287111 h 4464334"/>
                <a:gd name="connsiteX140" fmla="*/ 6325760 w 6332816"/>
                <a:gd name="connsiteY140" fmla="*/ 2195831 h 4464334"/>
                <a:gd name="connsiteX141" fmla="*/ 6328577 w 6332816"/>
                <a:gd name="connsiteY141" fmla="*/ 2124393 h 4464334"/>
                <a:gd name="connsiteX142" fmla="*/ 6272220 w 6332816"/>
                <a:gd name="connsiteY142" fmla="*/ 2074387 h 4464334"/>
                <a:gd name="connsiteX143" fmla="*/ 6258727 w 6332816"/>
                <a:gd name="connsiteY143" fmla="*/ 1980724 h 4464334"/>
                <a:gd name="connsiteX144" fmla="*/ 6225389 w 6332816"/>
                <a:gd name="connsiteY144" fmla="*/ 1936274 h 4464334"/>
                <a:gd name="connsiteX145" fmla="*/ 6193639 w 6332816"/>
                <a:gd name="connsiteY145" fmla="*/ 1875949 h 4464334"/>
                <a:gd name="connsiteX146" fmla="*/ 6205545 w 6332816"/>
                <a:gd name="connsiteY146" fmla="*/ 1828324 h 4464334"/>
                <a:gd name="connsiteX147" fmla="*/ 6184908 w 6332816"/>
                <a:gd name="connsiteY147" fmla="*/ 1793399 h 4464334"/>
                <a:gd name="connsiteX148" fmla="*/ 6195226 w 6332816"/>
                <a:gd name="connsiteY148" fmla="*/ 1682274 h 4464334"/>
                <a:gd name="connsiteX149" fmla="*/ 6167445 w 6332816"/>
                <a:gd name="connsiteY149" fmla="*/ 1589405 h 4464334"/>
                <a:gd name="connsiteX150" fmla="*/ 6167445 w 6332816"/>
                <a:gd name="connsiteY150" fmla="*/ 1526699 h 4464334"/>
                <a:gd name="connsiteX151" fmla="*/ 6099541 w 6332816"/>
                <a:gd name="connsiteY151" fmla="*/ 1488599 h 4464334"/>
                <a:gd name="connsiteX152" fmla="*/ 6092398 w 6332816"/>
                <a:gd name="connsiteY152" fmla="*/ 1452880 h 4464334"/>
                <a:gd name="connsiteX153" fmla="*/ 6022189 w 6332816"/>
                <a:gd name="connsiteY153" fmla="*/ 1426686 h 4464334"/>
                <a:gd name="connsiteX154" fmla="*/ 5965039 w 6332816"/>
                <a:gd name="connsiteY154" fmla="*/ 1399699 h 4464334"/>
                <a:gd name="connsiteX155" fmla="*/ 5926939 w 6332816"/>
                <a:gd name="connsiteY155" fmla="*/ 1377474 h 4464334"/>
                <a:gd name="connsiteX156" fmla="*/ 5912651 w 6332816"/>
                <a:gd name="connsiteY156" fmla="*/ 1344930 h 4464334"/>
                <a:gd name="connsiteX157" fmla="*/ 5836451 w 6332816"/>
                <a:gd name="connsiteY157" fmla="*/ 1375093 h 4464334"/>
                <a:gd name="connsiteX158" fmla="*/ 5766167 w 6332816"/>
                <a:gd name="connsiteY158" fmla="*/ 1402874 h 4464334"/>
                <a:gd name="connsiteX159" fmla="*/ 5743583 w 6332816"/>
                <a:gd name="connsiteY159" fmla="*/ 1363980 h 4464334"/>
                <a:gd name="connsiteX160" fmla="*/ 5653889 w 6332816"/>
                <a:gd name="connsiteY160" fmla="*/ 1381443 h 4464334"/>
                <a:gd name="connsiteX161" fmla="*/ 5606623 w 6332816"/>
                <a:gd name="connsiteY161" fmla="*/ 1407636 h 4464334"/>
                <a:gd name="connsiteX162" fmla="*/ 5537567 w 6332816"/>
                <a:gd name="connsiteY162" fmla="*/ 1431449 h 4464334"/>
                <a:gd name="connsiteX163" fmla="*/ 5425289 w 6332816"/>
                <a:gd name="connsiteY163" fmla="*/ 1472724 h 4464334"/>
                <a:gd name="connsiteX164" fmla="*/ 5304639 w 6332816"/>
                <a:gd name="connsiteY164" fmla="*/ 1520349 h 4464334"/>
                <a:gd name="connsiteX165" fmla="*/ 5158947 w 6332816"/>
                <a:gd name="connsiteY165" fmla="*/ 1505268 h 4464334"/>
                <a:gd name="connsiteX166" fmla="*/ 5142714 w 6332816"/>
                <a:gd name="connsiteY166" fmla="*/ 1475899 h 4464334"/>
                <a:gd name="connsiteX167" fmla="*/ 5028414 w 6332816"/>
                <a:gd name="connsiteY167" fmla="*/ 1440974 h 4464334"/>
                <a:gd name="connsiteX168" fmla="*/ 4929557 w 6332816"/>
                <a:gd name="connsiteY168" fmla="*/ 1380651 h 4464334"/>
                <a:gd name="connsiteX169" fmla="*/ 4885104 w 6332816"/>
                <a:gd name="connsiteY169" fmla="*/ 1381443 h 4464334"/>
                <a:gd name="connsiteX170" fmla="*/ 4827957 w 6332816"/>
                <a:gd name="connsiteY170" fmla="*/ 1375888 h 4464334"/>
                <a:gd name="connsiteX171" fmla="*/ 4786682 w 6332816"/>
                <a:gd name="connsiteY171" fmla="*/ 1364776 h 4464334"/>
                <a:gd name="connsiteX172" fmla="*/ 4732704 w 6332816"/>
                <a:gd name="connsiteY172" fmla="*/ 1417162 h 4464334"/>
                <a:gd name="connsiteX173" fmla="*/ 4691864 w 6332816"/>
                <a:gd name="connsiteY173" fmla="*/ 1428274 h 4464334"/>
                <a:gd name="connsiteX174" fmla="*/ 4642217 w 6332816"/>
                <a:gd name="connsiteY174" fmla="*/ 1419543 h 4464334"/>
                <a:gd name="connsiteX175" fmla="*/ 4568039 w 6332816"/>
                <a:gd name="connsiteY175" fmla="*/ 1433037 h 4464334"/>
                <a:gd name="connsiteX176" fmla="*/ 4488664 w 6332816"/>
                <a:gd name="connsiteY176" fmla="*/ 1393349 h 4464334"/>
                <a:gd name="connsiteX177" fmla="*/ 4418814 w 6332816"/>
                <a:gd name="connsiteY177" fmla="*/ 1402874 h 4464334"/>
                <a:gd name="connsiteX178" fmla="*/ 4314039 w 6332816"/>
                <a:gd name="connsiteY178" fmla="*/ 1336199 h 4464334"/>
                <a:gd name="connsiteX179" fmla="*/ 4237839 w 6332816"/>
                <a:gd name="connsiteY179" fmla="*/ 1352074 h 4464334"/>
                <a:gd name="connsiteX180" fmla="*/ 4168348 w 6332816"/>
                <a:gd name="connsiteY180" fmla="*/ 1331436 h 4464334"/>
                <a:gd name="connsiteX181" fmla="*/ 4133064 w 6332816"/>
                <a:gd name="connsiteY181" fmla="*/ 1294924 h 4464334"/>
                <a:gd name="connsiteX182" fmla="*/ 4047339 w 6332816"/>
                <a:gd name="connsiteY182" fmla="*/ 1237774 h 4464334"/>
                <a:gd name="connsiteX183" fmla="*/ 3990189 w 6332816"/>
                <a:gd name="connsiteY183" fmla="*/ 1171099 h 4464334"/>
                <a:gd name="connsiteX184" fmla="*/ 3840964 w 6332816"/>
                <a:gd name="connsiteY184" fmla="*/ 1215549 h 4464334"/>
                <a:gd name="connsiteX185" fmla="*/ 3734961 w 6332816"/>
                <a:gd name="connsiteY185" fmla="*/ 1193324 h 4464334"/>
                <a:gd name="connsiteX186" fmla="*/ 3691739 w 6332816"/>
                <a:gd name="connsiteY186" fmla="*/ 1190149 h 4464334"/>
                <a:gd name="connsiteX187" fmla="*/ 3615539 w 6332816"/>
                <a:gd name="connsiteY187" fmla="*/ 1183799 h 4464334"/>
                <a:gd name="connsiteX188" fmla="*/ 3580179 w 6332816"/>
                <a:gd name="connsiteY188" fmla="*/ 1176655 h 4464334"/>
                <a:gd name="connsiteX189" fmla="*/ 3536164 w 6332816"/>
                <a:gd name="connsiteY189" fmla="*/ 1206024 h 4464334"/>
                <a:gd name="connsiteX190" fmla="*/ 3496835 w 6332816"/>
                <a:gd name="connsiteY190" fmla="*/ 1229043 h 4464334"/>
                <a:gd name="connsiteX191" fmla="*/ 3450439 w 6332816"/>
                <a:gd name="connsiteY191" fmla="*/ 1333024 h 4464334"/>
                <a:gd name="connsiteX192" fmla="*/ 3475404 w 6332816"/>
                <a:gd name="connsiteY192" fmla="*/ 1388587 h 4464334"/>
                <a:gd name="connsiteX193" fmla="*/ 3485726 w 6332816"/>
                <a:gd name="connsiteY193" fmla="*/ 1440182 h 4464334"/>
                <a:gd name="connsiteX194" fmla="*/ 3428214 w 6332816"/>
                <a:gd name="connsiteY194" fmla="*/ 1434624 h 4464334"/>
                <a:gd name="connsiteX195" fmla="*/ 3370629 w 6332816"/>
                <a:gd name="connsiteY195" fmla="*/ 1462405 h 4464334"/>
                <a:gd name="connsiteX196" fmla="*/ 3320264 w 6332816"/>
                <a:gd name="connsiteY196" fmla="*/ 1491774 h 4464334"/>
                <a:gd name="connsiteX197" fmla="*/ 3280142 w 6332816"/>
                <a:gd name="connsiteY197" fmla="*/ 1488599 h 4464334"/>
                <a:gd name="connsiteX198" fmla="*/ 3244064 w 6332816"/>
                <a:gd name="connsiteY198" fmla="*/ 1450499 h 4464334"/>
                <a:gd name="connsiteX199" fmla="*/ 3190882 w 6332816"/>
                <a:gd name="connsiteY199" fmla="*/ 1420337 h 4464334"/>
                <a:gd name="connsiteX200" fmla="*/ 3146432 w 6332816"/>
                <a:gd name="connsiteY200" fmla="*/ 1386999 h 4464334"/>
                <a:gd name="connsiteX201" fmla="*/ 3113889 w 6332816"/>
                <a:gd name="connsiteY201" fmla="*/ 1367949 h 4464334"/>
                <a:gd name="connsiteX202" fmla="*/ 3091664 w 6332816"/>
                <a:gd name="connsiteY202" fmla="*/ 1342549 h 4464334"/>
                <a:gd name="connsiteX203" fmla="*/ 3056739 w 6332816"/>
                <a:gd name="connsiteY203" fmla="*/ 1323499 h 4464334"/>
                <a:gd name="connsiteX204" fmla="*/ 3021814 w 6332816"/>
                <a:gd name="connsiteY204" fmla="*/ 1283812 h 4464334"/>
                <a:gd name="connsiteX205" fmla="*/ 3005939 w 6332816"/>
                <a:gd name="connsiteY205" fmla="*/ 1250474 h 4464334"/>
                <a:gd name="connsiteX206" fmla="*/ 2980539 w 6332816"/>
                <a:gd name="connsiteY206" fmla="*/ 1199674 h 4464334"/>
                <a:gd name="connsiteX207" fmla="*/ 2969426 w 6332816"/>
                <a:gd name="connsiteY207" fmla="*/ 1163955 h 4464334"/>
                <a:gd name="connsiteX208" fmla="*/ 2974189 w 6332816"/>
                <a:gd name="connsiteY208" fmla="*/ 1142524 h 4464334"/>
                <a:gd name="connsiteX209" fmla="*/ 2948789 w 6332816"/>
                <a:gd name="connsiteY209" fmla="*/ 1123474 h 4464334"/>
                <a:gd name="connsiteX210" fmla="*/ 2917832 w 6332816"/>
                <a:gd name="connsiteY210" fmla="*/ 1098074 h 4464334"/>
                <a:gd name="connsiteX211" fmla="*/ 2878939 w 6332816"/>
                <a:gd name="connsiteY211" fmla="*/ 1078231 h 4464334"/>
                <a:gd name="connsiteX212" fmla="*/ 2824964 w 6332816"/>
                <a:gd name="connsiteY212" fmla="*/ 1031399 h 4464334"/>
                <a:gd name="connsiteX213" fmla="*/ 2786864 w 6332816"/>
                <a:gd name="connsiteY213" fmla="*/ 1015524 h 4464334"/>
                <a:gd name="connsiteX214" fmla="*/ 2748764 w 6332816"/>
                <a:gd name="connsiteY214" fmla="*/ 980599 h 4464334"/>
                <a:gd name="connsiteX215" fmla="*/ 2733683 w 6332816"/>
                <a:gd name="connsiteY215" fmla="*/ 944881 h 4464334"/>
                <a:gd name="connsiteX216" fmla="*/ 2710664 w 6332816"/>
                <a:gd name="connsiteY216" fmla="*/ 916305 h 4464334"/>
                <a:gd name="connsiteX217" fmla="*/ 2679708 w 6332816"/>
                <a:gd name="connsiteY217" fmla="*/ 878206 h 4464334"/>
                <a:gd name="connsiteX218" fmla="*/ 2646370 w 6332816"/>
                <a:gd name="connsiteY218" fmla="*/ 870268 h 4464334"/>
                <a:gd name="connsiteX219" fmla="*/ 2611445 w 6332816"/>
                <a:gd name="connsiteY219" fmla="*/ 828199 h 4464334"/>
                <a:gd name="connsiteX220" fmla="*/ 2564614 w 6332816"/>
                <a:gd name="connsiteY220" fmla="*/ 821055 h 4464334"/>
                <a:gd name="connsiteX221" fmla="*/ 2492382 w 6332816"/>
                <a:gd name="connsiteY221" fmla="*/ 770256 h 4464334"/>
                <a:gd name="connsiteX222" fmla="*/ 2422533 w 6332816"/>
                <a:gd name="connsiteY222" fmla="*/ 713105 h 4464334"/>
                <a:gd name="connsiteX223" fmla="*/ 2378082 w 6332816"/>
                <a:gd name="connsiteY223" fmla="*/ 679767 h 4464334"/>
                <a:gd name="connsiteX224" fmla="*/ 2318552 w 6332816"/>
                <a:gd name="connsiteY224" fmla="*/ 675005 h 4464334"/>
                <a:gd name="connsiteX225" fmla="*/ 2267752 w 6332816"/>
                <a:gd name="connsiteY225" fmla="*/ 617062 h 4464334"/>
                <a:gd name="connsiteX226" fmla="*/ 2267751 w 6332816"/>
                <a:gd name="connsiteY226" fmla="*/ 535306 h 4464334"/>
                <a:gd name="connsiteX227" fmla="*/ 2239970 w 6332816"/>
                <a:gd name="connsiteY227" fmla="*/ 494824 h 4464334"/>
                <a:gd name="connsiteX228" fmla="*/ 2184767 w 6332816"/>
                <a:gd name="connsiteY228" fmla="*/ 490855 h 4464334"/>
                <a:gd name="connsiteX229" fmla="*/ 2118526 w 6332816"/>
                <a:gd name="connsiteY229" fmla="*/ 463868 h 4464334"/>
                <a:gd name="connsiteX230" fmla="*/ 2100271 w 6332816"/>
                <a:gd name="connsiteY230" fmla="*/ 415449 h 4464334"/>
                <a:gd name="connsiteX231" fmla="*/ 2070108 w 6332816"/>
                <a:gd name="connsiteY231" fmla="*/ 374174 h 4464334"/>
                <a:gd name="connsiteX232" fmla="*/ 2055026 w 6332816"/>
                <a:gd name="connsiteY232" fmla="*/ 271780 h 4464334"/>
                <a:gd name="connsiteX233" fmla="*/ 2053797 w 6332816"/>
                <a:gd name="connsiteY233" fmla="*/ 226537 h 4464334"/>
                <a:gd name="connsiteX234" fmla="*/ 2058202 w 6332816"/>
                <a:gd name="connsiteY234" fmla="*/ 162242 h 4464334"/>
                <a:gd name="connsiteX235" fmla="*/ 2066139 w 6332816"/>
                <a:gd name="connsiteY235" fmla="*/ 131286 h 4464334"/>
                <a:gd name="connsiteX236" fmla="*/ 2075664 w 6332816"/>
                <a:gd name="connsiteY236" fmla="*/ 77312 h 4464334"/>
                <a:gd name="connsiteX237" fmla="*/ 2055026 w 6332816"/>
                <a:gd name="connsiteY237" fmla="*/ 46355 h 4464334"/>
                <a:gd name="connsiteX238" fmla="*/ 2010577 w 6332816"/>
                <a:gd name="connsiteY238" fmla="*/ 32862 h 4464334"/>
                <a:gd name="connsiteX239" fmla="*/ 1974064 w 6332816"/>
                <a:gd name="connsiteY239" fmla="*/ 1111 h 4464334"/>
                <a:gd name="connsiteX240" fmla="*/ 1840714 w 6332816"/>
                <a:gd name="connsiteY240" fmla="*/ 7462 h 4464334"/>
                <a:gd name="connsiteX241" fmla="*/ 1497021 w 6332816"/>
                <a:gd name="connsiteY241" fmla="*/ 9843 h 4464334"/>
                <a:gd name="connsiteX242" fmla="*/ 721526 w 6332816"/>
                <a:gd name="connsiteY242" fmla="*/ 11431 h 4464334"/>
                <a:gd name="connsiteX243" fmla="*/ 501657 w 6332816"/>
                <a:gd name="connsiteY243" fmla="*/ 10637 h 4464334"/>
                <a:gd name="connsiteX244" fmla="*/ 300839 w 6332816"/>
                <a:gd name="connsiteY244" fmla="*/ 3493 h 4464334"/>
                <a:gd name="connsiteX245" fmla="*/ 97639 w 6332816"/>
                <a:gd name="connsiteY245" fmla="*/ 8256 h 4464334"/>
                <a:gd name="connsiteX246" fmla="*/ 6358 w 6332816"/>
                <a:gd name="connsiteY246" fmla="*/ 26512 h 4464334"/>
                <a:gd name="connsiteX247" fmla="*/ 6358 w 6332816"/>
                <a:gd name="connsiteY247" fmla="*/ 167005 h 4464334"/>
                <a:gd name="connsiteX248" fmla="*/ 9532 w 6332816"/>
                <a:gd name="connsiteY248"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525659 w 6332816"/>
                <a:gd name="connsiteY128" fmla="*/ 2331562 h 4464334"/>
                <a:gd name="connsiteX129" fmla="*/ 5490377 w 6332816"/>
                <a:gd name="connsiteY129" fmla="*/ 2299811 h 4464334"/>
                <a:gd name="connsiteX130" fmla="*/ 5514189 w 6332816"/>
                <a:gd name="connsiteY130" fmla="*/ 2244249 h 4464334"/>
                <a:gd name="connsiteX131" fmla="*/ 5574514 w 6332816"/>
                <a:gd name="connsiteY131" fmla="*/ 2241074 h 4464334"/>
                <a:gd name="connsiteX132" fmla="*/ 5630434 w 6332816"/>
                <a:gd name="connsiteY132" fmla="*/ 2269648 h 4464334"/>
                <a:gd name="connsiteX133" fmla="*/ 5663772 w 6332816"/>
                <a:gd name="connsiteY133" fmla="*/ 2272030 h 4464334"/>
                <a:gd name="connsiteX134" fmla="*/ 5685204 w 6332816"/>
                <a:gd name="connsiteY134" fmla="*/ 2295842 h 4464334"/>
                <a:gd name="connsiteX135" fmla="*/ 5718977 w 6332816"/>
                <a:gd name="connsiteY135" fmla="*/ 2269649 h 4464334"/>
                <a:gd name="connsiteX136" fmla="*/ 5822957 w 6332816"/>
                <a:gd name="connsiteY136" fmla="*/ 2242661 h 4464334"/>
                <a:gd name="connsiteX137" fmla="*/ 6037270 w 6332816"/>
                <a:gd name="connsiteY137" fmla="*/ 2257742 h 4464334"/>
                <a:gd name="connsiteX138" fmla="*/ 6198402 w 6332816"/>
                <a:gd name="connsiteY138" fmla="*/ 2281555 h 4464334"/>
                <a:gd name="connsiteX139" fmla="*/ 6265871 w 6332816"/>
                <a:gd name="connsiteY139" fmla="*/ 2287111 h 4464334"/>
                <a:gd name="connsiteX140" fmla="*/ 6325760 w 6332816"/>
                <a:gd name="connsiteY140" fmla="*/ 2195831 h 4464334"/>
                <a:gd name="connsiteX141" fmla="*/ 6328577 w 6332816"/>
                <a:gd name="connsiteY141" fmla="*/ 2124393 h 4464334"/>
                <a:gd name="connsiteX142" fmla="*/ 6272220 w 6332816"/>
                <a:gd name="connsiteY142" fmla="*/ 2074387 h 4464334"/>
                <a:gd name="connsiteX143" fmla="*/ 6258727 w 6332816"/>
                <a:gd name="connsiteY143" fmla="*/ 1980724 h 4464334"/>
                <a:gd name="connsiteX144" fmla="*/ 6225389 w 6332816"/>
                <a:gd name="connsiteY144" fmla="*/ 1936274 h 4464334"/>
                <a:gd name="connsiteX145" fmla="*/ 6193639 w 6332816"/>
                <a:gd name="connsiteY145" fmla="*/ 1875949 h 4464334"/>
                <a:gd name="connsiteX146" fmla="*/ 6205545 w 6332816"/>
                <a:gd name="connsiteY146" fmla="*/ 1828324 h 4464334"/>
                <a:gd name="connsiteX147" fmla="*/ 6184908 w 6332816"/>
                <a:gd name="connsiteY147" fmla="*/ 1793399 h 4464334"/>
                <a:gd name="connsiteX148" fmla="*/ 6195226 w 6332816"/>
                <a:gd name="connsiteY148" fmla="*/ 1682274 h 4464334"/>
                <a:gd name="connsiteX149" fmla="*/ 6167445 w 6332816"/>
                <a:gd name="connsiteY149" fmla="*/ 1589405 h 4464334"/>
                <a:gd name="connsiteX150" fmla="*/ 6167445 w 6332816"/>
                <a:gd name="connsiteY150" fmla="*/ 1526699 h 4464334"/>
                <a:gd name="connsiteX151" fmla="*/ 6099541 w 6332816"/>
                <a:gd name="connsiteY151" fmla="*/ 1488599 h 4464334"/>
                <a:gd name="connsiteX152" fmla="*/ 6092398 w 6332816"/>
                <a:gd name="connsiteY152" fmla="*/ 1452880 h 4464334"/>
                <a:gd name="connsiteX153" fmla="*/ 6022189 w 6332816"/>
                <a:gd name="connsiteY153" fmla="*/ 1426686 h 4464334"/>
                <a:gd name="connsiteX154" fmla="*/ 5965039 w 6332816"/>
                <a:gd name="connsiteY154" fmla="*/ 1399699 h 4464334"/>
                <a:gd name="connsiteX155" fmla="*/ 5926939 w 6332816"/>
                <a:gd name="connsiteY155" fmla="*/ 1377474 h 4464334"/>
                <a:gd name="connsiteX156" fmla="*/ 5912651 w 6332816"/>
                <a:gd name="connsiteY156" fmla="*/ 1344930 h 4464334"/>
                <a:gd name="connsiteX157" fmla="*/ 5836451 w 6332816"/>
                <a:gd name="connsiteY157" fmla="*/ 1375093 h 4464334"/>
                <a:gd name="connsiteX158" fmla="*/ 5766167 w 6332816"/>
                <a:gd name="connsiteY158" fmla="*/ 1402874 h 4464334"/>
                <a:gd name="connsiteX159" fmla="*/ 5743583 w 6332816"/>
                <a:gd name="connsiteY159" fmla="*/ 1363980 h 4464334"/>
                <a:gd name="connsiteX160" fmla="*/ 5653889 w 6332816"/>
                <a:gd name="connsiteY160" fmla="*/ 1381443 h 4464334"/>
                <a:gd name="connsiteX161" fmla="*/ 5606623 w 6332816"/>
                <a:gd name="connsiteY161" fmla="*/ 1407636 h 4464334"/>
                <a:gd name="connsiteX162" fmla="*/ 5537567 w 6332816"/>
                <a:gd name="connsiteY162" fmla="*/ 1431449 h 4464334"/>
                <a:gd name="connsiteX163" fmla="*/ 5425289 w 6332816"/>
                <a:gd name="connsiteY163" fmla="*/ 1472724 h 4464334"/>
                <a:gd name="connsiteX164" fmla="*/ 5304639 w 6332816"/>
                <a:gd name="connsiteY164" fmla="*/ 1520349 h 4464334"/>
                <a:gd name="connsiteX165" fmla="*/ 5158947 w 6332816"/>
                <a:gd name="connsiteY165" fmla="*/ 1505268 h 4464334"/>
                <a:gd name="connsiteX166" fmla="*/ 5142714 w 6332816"/>
                <a:gd name="connsiteY166" fmla="*/ 1475899 h 4464334"/>
                <a:gd name="connsiteX167" fmla="*/ 5028414 w 6332816"/>
                <a:gd name="connsiteY167" fmla="*/ 1440974 h 4464334"/>
                <a:gd name="connsiteX168" fmla="*/ 4929557 w 6332816"/>
                <a:gd name="connsiteY168" fmla="*/ 1380651 h 4464334"/>
                <a:gd name="connsiteX169" fmla="*/ 4885104 w 6332816"/>
                <a:gd name="connsiteY169" fmla="*/ 1381443 h 4464334"/>
                <a:gd name="connsiteX170" fmla="*/ 4827957 w 6332816"/>
                <a:gd name="connsiteY170" fmla="*/ 1375888 h 4464334"/>
                <a:gd name="connsiteX171" fmla="*/ 4786682 w 6332816"/>
                <a:gd name="connsiteY171" fmla="*/ 1364776 h 4464334"/>
                <a:gd name="connsiteX172" fmla="*/ 4732704 w 6332816"/>
                <a:gd name="connsiteY172" fmla="*/ 1417162 h 4464334"/>
                <a:gd name="connsiteX173" fmla="*/ 4691864 w 6332816"/>
                <a:gd name="connsiteY173" fmla="*/ 1428274 h 4464334"/>
                <a:gd name="connsiteX174" fmla="*/ 4642217 w 6332816"/>
                <a:gd name="connsiteY174" fmla="*/ 1419543 h 4464334"/>
                <a:gd name="connsiteX175" fmla="*/ 4568039 w 6332816"/>
                <a:gd name="connsiteY175" fmla="*/ 1433037 h 4464334"/>
                <a:gd name="connsiteX176" fmla="*/ 4488664 w 6332816"/>
                <a:gd name="connsiteY176" fmla="*/ 1393349 h 4464334"/>
                <a:gd name="connsiteX177" fmla="*/ 4418814 w 6332816"/>
                <a:gd name="connsiteY177" fmla="*/ 1402874 h 4464334"/>
                <a:gd name="connsiteX178" fmla="*/ 4314039 w 6332816"/>
                <a:gd name="connsiteY178" fmla="*/ 1336199 h 4464334"/>
                <a:gd name="connsiteX179" fmla="*/ 4237839 w 6332816"/>
                <a:gd name="connsiteY179" fmla="*/ 1352074 h 4464334"/>
                <a:gd name="connsiteX180" fmla="*/ 4168348 w 6332816"/>
                <a:gd name="connsiteY180" fmla="*/ 1331436 h 4464334"/>
                <a:gd name="connsiteX181" fmla="*/ 4133064 w 6332816"/>
                <a:gd name="connsiteY181" fmla="*/ 1294924 h 4464334"/>
                <a:gd name="connsiteX182" fmla="*/ 4047339 w 6332816"/>
                <a:gd name="connsiteY182" fmla="*/ 1237774 h 4464334"/>
                <a:gd name="connsiteX183" fmla="*/ 3990189 w 6332816"/>
                <a:gd name="connsiteY183" fmla="*/ 1171099 h 4464334"/>
                <a:gd name="connsiteX184" fmla="*/ 3840964 w 6332816"/>
                <a:gd name="connsiteY184" fmla="*/ 1215549 h 4464334"/>
                <a:gd name="connsiteX185" fmla="*/ 3734961 w 6332816"/>
                <a:gd name="connsiteY185" fmla="*/ 1193324 h 4464334"/>
                <a:gd name="connsiteX186" fmla="*/ 3691739 w 6332816"/>
                <a:gd name="connsiteY186" fmla="*/ 1190149 h 4464334"/>
                <a:gd name="connsiteX187" fmla="*/ 3615539 w 6332816"/>
                <a:gd name="connsiteY187" fmla="*/ 1183799 h 4464334"/>
                <a:gd name="connsiteX188" fmla="*/ 3580179 w 6332816"/>
                <a:gd name="connsiteY188" fmla="*/ 1176655 h 4464334"/>
                <a:gd name="connsiteX189" fmla="*/ 3536164 w 6332816"/>
                <a:gd name="connsiteY189" fmla="*/ 1206024 h 4464334"/>
                <a:gd name="connsiteX190" fmla="*/ 3496835 w 6332816"/>
                <a:gd name="connsiteY190" fmla="*/ 1229043 h 4464334"/>
                <a:gd name="connsiteX191" fmla="*/ 3450439 w 6332816"/>
                <a:gd name="connsiteY191" fmla="*/ 1333024 h 4464334"/>
                <a:gd name="connsiteX192" fmla="*/ 3475404 w 6332816"/>
                <a:gd name="connsiteY192" fmla="*/ 1388587 h 4464334"/>
                <a:gd name="connsiteX193" fmla="*/ 3485726 w 6332816"/>
                <a:gd name="connsiteY193" fmla="*/ 1440182 h 4464334"/>
                <a:gd name="connsiteX194" fmla="*/ 3428214 w 6332816"/>
                <a:gd name="connsiteY194" fmla="*/ 1434624 h 4464334"/>
                <a:gd name="connsiteX195" fmla="*/ 3370629 w 6332816"/>
                <a:gd name="connsiteY195" fmla="*/ 1462405 h 4464334"/>
                <a:gd name="connsiteX196" fmla="*/ 3320264 w 6332816"/>
                <a:gd name="connsiteY196" fmla="*/ 1491774 h 4464334"/>
                <a:gd name="connsiteX197" fmla="*/ 3280142 w 6332816"/>
                <a:gd name="connsiteY197" fmla="*/ 1488599 h 4464334"/>
                <a:gd name="connsiteX198" fmla="*/ 3244064 w 6332816"/>
                <a:gd name="connsiteY198" fmla="*/ 1450499 h 4464334"/>
                <a:gd name="connsiteX199" fmla="*/ 3190882 w 6332816"/>
                <a:gd name="connsiteY199" fmla="*/ 1420337 h 4464334"/>
                <a:gd name="connsiteX200" fmla="*/ 3146432 w 6332816"/>
                <a:gd name="connsiteY200" fmla="*/ 1386999 h 4464334"/>
                <a:gd name="connsiteX201" fmla="*/ 3113889 w 6332816"/>
                <a:gd name="connsiteY201" fmla="*/ 1367949 h 4464334"/>
                <a:gd name="connsiteX202" fmla="*/ 3091664 w 6332816"/>
                <a:gd name="connsiteY202" fmla="*/ 1342549 h 4464334"/>
                <a:gd name="connsiteX203" fmla="*/ 3056739 w 6332816"/>
                <a:gd name="connsiteY203" fmla="*/ 1323499 h 4464334"/>
                <a:gd name="connsiteX204" fmla="*/ 3021814 w 6332816"/>
                <a:gd name="connsiteY204" fmla="*/ 1283812 h 4464334"/>
                <a:gd name="connsiteX205" fmla="*/ 3005939 w 6332816"/>
                <a:gd name="connsiteY205" fmla="*/ 1250474 h 4464334"/>
                <a:gd name="connsiteX206" fmla="*/ 2980539 w 6332816"/>
                <a:gd name="connsiteY206" fmla="*/ 1199674 h 4464334"/>
                <a:gd name="connsiteX207" fmla="*/ 2969426 w 6332816"/>
                <a:gd name="connsiteY207" fmla="*/ 1163955 h 4464334"/>
                <a:gd name="connsiteX208" fmla="*/ 2974189 w 6332816"/>
                <a:gd name="connsiteY208" fmla="*/ 1142524 h 4464334"/>
                <a:gd name="connsiteX209" fmla="*/ 2948789 w 6332816"/>
                <a:gd name="connsiteY209" fmla="*/ 1123474 h 4464334"/>
                <a:gd name="connsiteX210" fmla="*/ 2917832 w 6332816"/>
                <a:gd name="connsiteY210" fmla="*/ 1098074 h 4464334"/>
                <a:gd name="connsiteX211" fmla="*/ 2878939 w 6332816"/>
                <a:gd name="connsiteY211" fmla="*/ 1078231 h 4464334"/>
                <a:gd name="connsiteX212" fmla="*/ 2824964 w 6332816"/>
                <a:gd name="connsiteY212" fmla="*/ 1031399 h 4464334"/>
                <a:gd name="connsiteX213" fmla="*/ 2786864 w 6332816"/>
                <a:gd name="connsiteY213" fmla="*/ 1015524 h 4464334"/>
                <a:gd name="connsiteX214" fmla="*/ 2748764 w 6332816"/>
                <a:gd name="connsiteY214" fmla="*/ 980599 h 4464334"/>
                <a:gd name="connsiteX215" fmla="*/ 2733683 w 6332816"/>
                <a:gd name="connsiteY215" fmla="*/ 944881 h 4464334"/>
                <a:gd name="connsiteX216" fmla="*/ 2710664 w 6332816"/>
                <a:gd name="connsiteY216" fmla="*/ 916305 h 4464334"/>
                <a:gd name="connsiteX217" fmla="*/ 2679708 w 6332816"/>
                <a:gd name="connsiteY217" fmla="*/ 878206 h 4464334"/>
                <a:gd name="connsiteX218" fmla="*/ 2646370 w 6332816"/>
                <a:gd name="connsiteY218" fmla="*/ 870268 h 4464334"/>
                <a:gd name="connsiteX219" fmla="*/ 2611445 w 6332816"/>
                <a:gd name="connsiteY219" fmla="*/ 828199 h 4464334"/>
                <a:gd name="connsiteX220" fmla="*/ 2564614 w 6332816"/>
                <a:gd name="connsiteY220" fmla="*/ 821055 h 4464334"/>
                <a:gd name="connsiteX221" fmla="*/ 2492382 w 6332816"/>
                <a:gd name="connsiteY221" fmla="*/ 770256 h 4464334"/>
                <a:gd name="connsiteX222" fmla="*/ 2422533 w 6332816"/>
                <a:gd name="connsiteY222" fmla="*/ 713105 h 4464334"/>
                <a:gd name="connsiteX223" fmla="*/ 2378082 w 6332816"/>
                <a:gd name="connsiteY223" fmla="*/ 679767 h 4464334"/>
                <a:gd name="connsiteX224" fmla="*/ 2318552 w 6332816"/>
                <a:gd name="connsiteY224" fmla="*/ 675005 h 4464334"/>
                <a:gd name="connsiteX225" fmla="*/ 2267752 w 6332816"/>
                <a:gd name="connsiteY225" fmla="*/ 617062 h 4464334"/>
                <a:gd name="connsiteX226" fmla="*/ 2267751 w 6332816"/>
                <a:gd name="connsiteY226" fmla="*/ 535306 h 4464334"/>
                <a:gd name="connsiteX227" fmla="*/ 2239970 w 6332816"/>
                <a:gd name="connsiteY227" fmla="*/ 494824 h 4464334"/>
                <a:gd name="connsiteX228" fmla="*/ 2184767 w 6332816"/>
                <a:gd name="connsiteY228" fmla="*/ 490855 h 4464334"/>
                <a:gd name="connsiteX229" fmla="*/ 2118526 w 6332816"/>
                <a:gd name="connsiteY229" fmla="*/ 463868 h 4464334"/>
                <a:gd name="connsiteX230" fmla="*/ 2100271 w 6332816"/>
                <a:gd name="connsiteY230" fmla="*/ 415449 h 4464334"/>
                <a:gd name="connsiteX231" fmla="*/ 2070108 w 6332816"/>
                <a:gd name="connsiteY231" fmla="*/ 374174 h 4464334"/>
                <a:gd name="connsiteX232" fmla="*/ 2055026 w 6332816"/>
                <a:gd name="connsiteY232" fmla="*/ 271780 h 4464334"/>
                <a:gd name="connsiteX233" fmla="*/ 2053797 w 6332816"/>
                <a:gd name="connsiteY233" fmla="*/ 226537 h 4464334"/>
                <a:gd name="connsiteX234" fmla="*/ 2058202 w 6332816"/>
                <a:gd name="connsiteY234" fmla="*/ 162242 h 4464334"/>
                <a:gd name="connsiteX235" fmla="*/ 2066139 w 6332816"/>
                <a:gd name="connsiteY235" fmla="*/ 131286 h 4464334"/>
                <a:gd name="connsiteX236" fmla="*/ 2075664 w 6332816"/>
                <a:gd name="connsiteY236" fmla="*/ 77312 h 4464334"/>
                <a:gd name="connsiteX237" fmla="*/ 2055026 w 6332816"/>
                <a:gd name="connsiteY237" fmla="*/ 46355 h 4464334"/>
                <a:gd name="connsiteX238" fmla="*/ 2010577 w 6332816"/>
                <a:gd name="connsiteY238" fmla="*/ 32862 h 4464334"/>
                <a:gd name="connsiteX239" fmla="*/ 1974064 w 6332816"/>
                <a:gd name="connsiteY239" fmla="*/ 1111 h 4464334"/>
                <a:gd name="connsiteX240" fmla="*/ 1840714 w 6332816"/>
                <a:gd name="connsiteY240" fmla="*/ 7462 h 4464334"/>
                <a:gd name="connsiteX241" fmla="*/ 1497021 w 6332816"/>
                <a:gd name="connsiteY241" fmla="*/ 9843 h 4464334"/>
                <a:gd name="connsiteX242" fmla="*/ 721526 w 6332816"/>
                <a:gd name="connsiteY242" fmla="*/ 11431 h 4464334"/>
                <a:gd name="connsiteX243" fmla="*/ 501657 w 6332816"/>
                <a:gd name="connsiteY243" fmla="*/ 10637 h 4464334"/>
                <a:gd name="connsiteX244" fmla="*/ 300839 w 6332816"/>
                <a:gd name="connsiteY244" fmla="*/ 3493 h 4464334"/>
                <a:gd name="connsiteX245" fmla="*/ 97639 w 6332816"/>
                <a:gd name="connsiteY245" fmla="*/ 8256 h 4464334"/>
                <a:gd name="connsiteX246" fmla="*/ 6358 w 6332816"/>
                <a:gd name="connsiteY246" fmla="*/ 26512 h 4464334"/>
                <a:gd name="connsiteX247" fmla="*/ 6358 w 6332816"/>
                <a:gd name="connsiteY247" fmla="*/ 167005 h 4464334"/>
                <a:gd name="connsiteX248" fmla="*/ 9532 w 6332816"/>
                <a:gd name="connsiteY248"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49114 w 6332816"/>
                <a:gd name="connsiteY127" fmla="*/ 2364899 h 4464334"/>
                <a:gd name="connsiteX128" fmla="*/ 5525659 w 6332816"/>
                <a:gd name="connsiteY128" fmla="*/ 2331562 h 4464334"/>
                <a:gd name="connsiteX129" fmla="*/ 5490377 w 6332816"/>
                <a:gd name="connsiteY129" fmla="*/ 2299811 h 4464334"/>
                <a:gd name="connsiteX130" fmla="*/ 5514189 w 6332816"/>
                <a:gd name="connsiteY130" fmla="*/ 2244249 h 4464334"/>
                <a:gd name="connsiteX131" fmla="*/ 5574514 w 6332816"/>
                <a:gd name="connsiteY131" fmla="*/ 2241074 h 4464334"/>
                <a:gd name="connsiteX132" fmla="*/ 5630434 w 6332816"/>
                <a:gd name="connsiteY132" fmla="*/ 2269648 h 4464334"/>
                <a:gd name="connsiteX133" fmla="*/ 5659009 w 6332816"/>
                <a:gd name="connsiteY133" fmla="*/ 2288699 h 4464334"/>
                <a:gd name="connsiteX134" fmla="*/ 5685204 w 6332816"/>
                <a:gd name="connsiteY134" fmla="*/ 2295842 h 4464334"/>
                <a:gd name="connsiteX135" fmla="*/ 5718977 w 6332816"/>
                <a:gd name="connsiteY135" fmla="*/ 2269649 h 4464334"/>
                <a:gd name="connsiteX136" fmla="*/ 5822957 w 6332816"/>
                <a:gd name="connsiteY136" fmla="*/ 2242661 h 4464334"/>
                <a:gd name="connsiteX137" fmla="*/ 6037270 w 6332816"/>
                <a:gd name="connsiteY137" fmla="*/ 2257742 h 4464334"/>
                <a:gd name="connsiteX138" fmla="*/ 6198402 w 6332816"/>
                <a:gd name="connsiteY138" fmla="*/ 2281555 h 4464334"/>
                <a:gd name="connsiteX139" fmla="*/ 6265871 w 6332816"/>
                <a:gd name="connsiteY139" fmla="*/ 2287111 h 4464334"/>
                <a:gd name="connsiteX140" fmla="*/ 6325760 w 6332816"/>
                <a:gd name="connsiteY140" fmla="*/ 2195831 h 4464334"/>
                <a:gd name="connsiteX141" fmla="*/ 6328577 w 6332816"/>
                <a:gd name="connsiteY141" fmla="*/ 2124393 h 4464334"/>
                <a:gd name="connsiteX142" fmla="*/ 6272220 w 6332816"/>
                <a:gd name="connsiteY142" fmla="*/ 2074387 h 4464334"/>
                <a:gd name="connsiteX143" fmla="*/ 6258727 w 6332816"/>
                <a:gd name="connsiteY143" fmla="*/ 1980724 h 4464334"/>
                <a:gd name="connsiteX144" fmla="*/ 6225389 w 6332816"/>
                <a:gd name="connsiteY144" fmla="*/ 1936274 h 4464334"/>
                <a:gd name="connsiteX145" fmla="*/ 6193639 w 6332816"/>
                <a:gd name="connsiteY145" fmla="*/ 1875949 h 4464334"/>
                <a:gd name="connsiteX146" fmla="*/ 6205545 w 6332816"/>
                <a:gd name="connsiteY146" fmla="*/ 1828324 h 4464334"/>
                <a:gd name="connsiteX147" fmla="*/ 6184908 w 6332816"/>
                <a:gd name="connsiteY147" fmla="*/ 1793399 h 4464334"/>
                <a:gd name="connsiteX148" fmla="*/ 6195226 w 6332816"/>
                <a:gd name="connsiteY148" fmla="*/ 1682274 h 4464334"/>
                <a:gd name="connsiteX149" fmla="*/ 6167445 w 6332816"/>
                <a:gd name="connsiteY149" fmla="*/ 1589405 h 4464334"/>
                <a:gd name="connsiteX150" fmla="*/ 6167445 w 6332816"/>
                <a:gd name="connsiteY150" fmla="*/ 1526699 h 4464334"/>
                <a:gd name="connsiteX151" fmla="*/ 6099541 w 6332816"/>
                <a:gd name="connsiteY151" fmla="*/ 1488599 h 4464334"/>
                <a:gd name="connsiteX152" fmla="*/ 6092398 w 6332816"/>
                <a:gd name="connsiteY152" fmla="*/ 1452880 h 4464334"/>
                <a:gd name="connsiteX153" fmla="*/ 6022189 w 6332816"/>
                <a:gd name="connsiteY153" fmla="*/ 1426686 h 4464334"/>
                <a:gd name="connsiteX154" fmla="*/ 5965039 w 6332816"/>
                <a:gd name="connsiteY154" fmla="*/ 1399699 h 4464334"/>
                <a:gd name="connsiteX155" fmla="*/ 5926939 w 6332816"/>
                <a:gd name="connsiteY155" fmla="*/ 1377474 h 4464334"/>
                <a:gd name="connsiteX156" fmla="*/ 5912651 w 6332816"/>
                <a:gd name="connsiteY156" fmla="*/ 1344930 h 4464334"/>
                <a:gd name="connsiteX157" fmla="*/ 5836451 w 6332816"/>
                <a:gd name="connsiteY157" fmla="*/ 1375093 h 4464334"/>
                <a:gd name="connsiteX158" fmla="*/ 5766167 w 6332816"/>
                <a:gd name="connsiteY158" fmla="*/ 1402874 h 4464334"/>
                <a:gd name="connsiteX159" fmla="*/ 5743583 w 6332816"/>
                <a:gd name="connsiteY159" fmla="*/ 1363980 h 4464334"/>
                <a:gd name="connsiteX160" fmla="*/ 5653889 w 6332816"/>
                <a:gd name="connsiteY160" fmla="*/ 1381443 h 4464334"/>
                <a:gd name="connsiteX161" fmla="*/ 5606623 w 6332816"/>
                <a:gd name="connsiteY161" fmla="*/ 1407636 h 4464334"/>
                <a:gd name="connsiteX162" fmla="*/ 5537567 w 6332816"/>
                <a:gd name="connsiteY162" fmla="*/ 1431449 h 4464334"/>
                <a:gd name="connsiteX163" fmla="*/ 5425289 w 6332816"/>
                <a:gd name="connsiteY163" fmla="*/ 1472724 h 4464334"/>
                <a:gd name="connsiteX164" fmla="*/ 5304639 w 6332816"/>
                <a:gd name="connsiteY164" fmla="*/ 1520349 h 4464334"/>
                <a:gd name="connsiteX165" fmla="*/ 5158947 w 6332816"/>
                <a:gd name="connsiteY165" fmla="*/ 1505268 h 4464334"/>
                <a:gd name="connsiteX166" fmla="*/ 5142714 w 6332816"/>
                <a:gd name="connsiteY166" fmla="*/ 1475899 h 4464334"/>
                <a:gd name="connsiteX167" fmla="*/ 5028414 w 6332816"/>
                <a:gd name="connsiteY167" fmla="*/ 1440974 h 4464334"/>
                <a:gd name="connsiteX168" fmla="*/ 4929557 w 6332816"/>
                <a:gd name="connsiteY168" fmla="*/ 1380651 h 4464334"/>
                <a:gd name="connsiteX169" fmla="*/ 4885104 w 6332816"/>
                <a:gd name="connsiteY169" fmla="*/ 1381443 h 4464334"/>
                <a:gd name="connsiteX170" fmla="*/ 4827957 w 6332816"/>
                <a:gd name="connsiteY170" fmla="*/ 1375888 h 4464334"/>
                <a:gd name="connsiteX171" fmla="*/ 4786682 w 6332816"/>
                <a:gd name="connsiteY171" fmla="*/ 1364776 h 4464334"/>
                <a:gd name="connsiteX172" fmla="*/ 4732704 w 6332816"/>
                <a:gd name="connsiteY172" fmla="*/ 1417162 h 4464334"/>
                <a:gd name="connsiteX173" fmla="*/ 4691864 w 6332816"/>
                <a:gd name="connsiteY173" fmla="*/ 1428274 h 4464334"/>
                <a:gd name="connsiteX174" fmla="*/ 4642217 w 6332816"/>
                <a:gd name="connsiteY174" fmla="*/ 1419543 h 4464334"/>
                <a:gd name="connsiteX175" fmla="*/ 4568039 w 6332816"/>
                <a:gd name="connsiteY175" fmla="*/ 1433037 h 4464334"/>
                <a:gd name="connsiteX176" fmla="*/ 4488664 w 6332816"/>
                <a:gd name="connsiteY176" fmla="*/ 1393349 h 4464334"/>
                <a:gd name="connsiteX177" fmla="*/ 4418814 w 6332816"/>
                <a:gd name="connsiteY177" fmla="*/ 1402874 h 4464334"/>
                <a:gd name="connsiteX178" fmla="*/ 4314039 w 6332816"/>
                <a:gd name="connsiteY178" fmla="*/ 1336199 h 4464334"/>
                <a:gd name="connsiteX179" fmla="*/ 4237839 w 6332816"/>
                <a:gd name="connsiteY179" fmla="*/ 1352074 h 4464334"/>
                <a:gd name="connsiteX180" fmla="*/ 4168348 w 6332816"/>
                <a:gd name="connsiteY180" fmla="*/ 1331436 h 4464334"/>
                <a:gd name="connsiteX181" fmla="*/ 4133064 w 6332816"/>
                <a:gd name="connsiteY181" fmla="*/ 1294924 h 4464334"/>
                <a:gd name="connsiteX182" fmla="*/ 4047339 w 6332816"/>
                <a:gd name="connsiteY182" fmla="*/ 1237774 h 4464334"/>
                <a:gd name="connsiteX183" fmla="*/ 3990189 w 6332816"/>
                <a:gd name="connsiteY183" fmla="*/ 1171099 h 4464334"/>
                <a:gd name="connsiteX184" fmla="*/ 3840964 w 6332816"/>
                <a:gd name="connsiteY184" fmla="*/ 1215549 h 4464334"/>
                <a:gd name="connsiteX185" fmla="*/ 3734961 w 6332816"/>
                <a:gd name="connsiteY185" fmla="*/ 1193324 h 4464334"/>
                <a:gd name="connsiteX186" fmla="*/ 3691739 w 6332816"/>
                <a:gd name="connsiteY186" fmla="*/ 1190149 h 4464334"/>
                <a:gd name="connsiteX187" fmla="*/ 3615539 w 6332816"/>
                <a:gd name="connsiteY187" fmla="*/ 1183799 h 4464334"/>
                <a:gd name="connsiteX188" fmla="*/ 3580179 w 6332816"/>
                <a:gd name="connsiteY188" fmla="*/ 1176655 h 4464334"/>
                <a:gd name="connsiteX189" fmla="*/ 3536164 w 6332816"/>
                <a:gd name="connsiteY189" fmla="*/ 1206024 h 4464334"/>
                <a:gd name="connsiteX190" fmla="*/ 3496835 w 6332816"/>
                <a:gd name="connsiteY190" fmla="*/ 1229043 h 4464334"/>
                <a:gd name="connsiteX191" fmla="*/ 3450439 w 6332816"/>
                <a:gd name="connsiteY191" fmla="*/ 1333024 h 4464334"/>
                <a:gd name="connsiteX192" fmla="*/ 3475404 w 6332816"/>
                <a:gd name="connsiteY192" fmla="*/ 1388587 h 4464334"/>
                <a:gd name="connsiteX193" fmla="*/ 3485726 w 6332816"/>
                <a:gd name="connsiteY193" fmla="*/ 1440182 h 4464334"/>
                <a:gd name="connsiteX194" fmla="*/ 3428214 w 6332816"/>
                <a:gd name="connsiteY194" fmla="*/ 1434624 h 4464334"/>
                <a:gd name="connsiteX195" fmla="*/ 3370629 w 6332816"/>
                <a:gd name="connsiteY195" fmla="*/ 1462405 h 4464334"/>
                <a:gd name="connsiteX196" fmla="*/ 3320264 w 6332816"/>
                <a:gd name="connsiteY196" fmla="*/ 1491774 h 4464334"/>
                <a:gd name="connsiteX197" fmla="*/ 3280142 w 6332816"/>
                <a:gd name="connsiteY197" fmla="*/ 1488599 h 4464334"/>
                <a:gd name="connsiteX198" fmla="*/ 3244064 w 6332816"/>
                <a:gd name="connsiteY198" fmla="*/ 1450499 h 4464334"/>
                <a:gd name="connsiteX199" fmla="*/ 3190882 w 6332816"/>
                <a:gd name="connsiteY199" fmla="*/ 1420337 h 4464334"/>
                <a:gd name="connsiteX200" fmla="*/ 3146432 w 6332816"/>
                <a:gd name="connsiteY200" fmla="*/ 1386999 h 4464334"/>
                <a:gd name="connsiteX201" fmla="*/ 3113889 w 6332816"/>
                <a:gd name="connsiteY201" fmla="*/ 1367949 h 4464334"/>
                <a:gd name="connsiteX202" fmla="*/ 3091664 w 6332816"/>
                <a:gd name="connsiteY202" fmla="*/ 1342549 h 4464334"/>
                <a:gd name="connsiteX203" fmla="*/ 3056739 w 6332816"/>
                <a:gd name="connsiteY203" fmla="*/ 1323499 h 4464334"/>
                <a:gd name="connsiteX204" fmla="*/ 3021814 w 6332816"/>
                <a:gd name="connsiteY204" fmla="*/ 1283812 h 4464334"/>
                <a:gd name="connsiteX205" fmla="*/ 3005939 w 6332816"/>
                <a:gd name="connsiteY205" fmla="*/ 1250474 h 4464334"/>
                <a:gd name="connsiteX206" fmla="*/ 2980539 w 6332816"/>
                <a:gd name="connsiteY206" fmla="*/ 1199674 h 4464334"/>
                <a:gd name="connsiteX207" fmla="*/ 2969426 w 6332816"/>
                <a:gd name="connsiteY207" fmla="*/ 1163955 h 4464334"/>
                <a:gd name="connsiteX208" fmla="*/ 2974189 w 6332816"/>
                <a:gd name="connsiteY208" fmla="*/ 1142524 h 4464334"/>
                <a:gd name="connsiteX209" fmla="*/ 2948789 w 6332816"/>
                <a:gd name="connsiteY209" fmla="*/ 1123474 h 4464334"/>
                <a:gd name="connsiteX210" fmla="*/ 2917832 w 6332816"/>
                <a:gd name="connsiteY210" fmla="*/ 1098074 h 4464334"/>
                <a:gd name="connsiteX211" fmla="*/ 2878939 w 6332816"/>
                <a:gd name="connsiteY211" fmla="*/ 1078231 h 4464334"/>
                <a:gd name="connsiteX212" fmla="*/ 2824964 w 6332816"/>
                <a:gd name="connsiteY212" fmla="*/ 1031399 h 4464334"/>
                <a:gd name="connsiteX213" fmla="*/ 2786864 w 6332816"/>
                <a:gd name="connsiteY213" fmla="*/ 1015524 h 4464334"/>
                <a:gd name="connsiteX214" fmla="*/ 2748764 w 6332816"/>
                <a:gd name="connsiteY214" fmla="*/ 980599 h 4464334"/>
                <a:gd name="connsiteX215" fmla="*/ 2733683 w 6332816"/>
                <a:gd name="connsiteY215" fmla="*/ 944881 h 4464334"/>
                <a:gd name="connsiteX216" fmla="*/ 2710664 w 6332816"/>
                <a:gd name="connsiteY216" fmla="*/ 916305 h 4464334"/>
                <a:gd name="connsiteX217" fmla="*/ 2679708 w 6332816"/>
                <a:gd name="connsiteY217" fmla="*/ 878206 h 4464334"/>
                <a:gd name="connsiteX218" fmla="*/ 2646370 w 6332816"/>
                <a:gd name="connsiteY218" fmla="*/ 870268 h 4464334"/>
                <a:gd name="connsiteX219" fmla="*/ 2611445 w 6332816"/>
                <a:gd name="connsiteY219" fmla="*/ 828199 h 4464334"/>
                <a:gd name="connsiteX220" fmla="*/ 2564614 w 6332816"/>
                <a:gd name="connsiteY220" fmla="*/ 821055 h 4464334"/>
                <a:gd name="connsiteX221" fmla="*/ 2492382 w 6332816"/>
                <a:gd name="connsiteY221" fmla="*/ 770256 h 4464334"/>
                <a:gd name="connsiteX222" fmla="*/ 2422533 w 6332816"/>
                <a:gd name="connsiteY222" fmla="*/ 713105 h 4464334"/>
                <a:gd name="connsiteX223" fmla="*/ 2378082 w 6332816"/>
                <a:gd name="connsiteY223" fmla="*/ 679767 h 4464334"/>
                <a:gd name="connsiteX224" fmla="*/ 2318552 w 6332816"/>
                <a:gd name="connsiteY224" fmla="*/ 675005 h 4464334"/>
                <a:gd name="connsiteX225" fmla="*/ 2267752 w 6332816"/>
                <a:gd name="connsiteY225" fmla="*/ 617062 h 4464334"/>
                <a:gd name="connsiteX226" fmla="*/ 2267751 w 6332816"/>
                <a:gd name="connsiteY226" fmla="*/ 535306 h 4464334"/>
                <a:gd name="connsiteX227" fmla="*/ 2239970 w 6332816"/>
                <a:gd name="connsiteY227" fmla="*/ 494824 h 4464334"/>
                <a:gd name="connsiteX228" fmla="*/ 2184767 w 6332816"/>
                <a:gd name="connsiteY228" fmla="*/ 490855 h 4464334"/>
                <a:gd name="connsiteX229" fmla="*/ 2118526 w 6332816"/>
                <a:gd name="connsiteY229" fmla="*/ 463868 h 4464334"/>
                <a:gd name="connsiteX230" fmla="*/ 2100271 w 6332816"/>
                <a:gd name="connsiteY230" fmla="*/ 415449 h 4464334"/>
                <a:gd name="connsiteX231" fmla="*/ 2070108 w 6332816"/>
                <a:gd name="connsiteY231" fmla="*/ 374174 h 4464334"/>
                <a:gd name="connsiteX232" fmla="*/ 2055026 w 6332816"/>
                <a:gd name="connsiteY232" fmla="*/ 271780 h 4464334"/>
                <a:gd name="connsiteX233" fmla="*/ 2053797 w 6332816"/>
                <a:gd name="connsiteY233" fmla="*/ 226537 h 4464334"/>
                <a:gd name="connsiteX234" fmla="*/ 2058202 w 6332816"/>
                <a:gd name="connsiteY234" fmla="*/ 162242 h 4464334"/>
                <a:gd name="connsiteX235" fmla="*/ 2066139 w 6332816"/>
                <a:gd name="connsiteY235" fmla="*/ 131286 h 4464334"/>
                <a:gd name="connsiteX236" fmla="*/ 2075664 w 6332816"/>
                <a:gd name="connsiteY236" fmla="*/ 77312 h 4464334"/>
                <a:gd name="connsiteX237" fmla="*/ 2055026 w 6332816"/>
                <a:gd name="connsiteY237" fmla="*/ 46355 h 4464334"/>
                <a:gd name="connsiteX238" fmla="*/ 2010577 w 6332816"/>
                <a:gd name="connsiteY238" fmla="*/ 32862 h 4464334"/>
                <a:gd name="connsiteX239" fmla="*/ 1974064 w 6332816"/>
                <a:gd name="connsiteY239" fmla="*/ 1111 h 4464334"/>
                <a:gd name="connsiteX240" fmla="*/ 1840714 w 6332816"/>
                <a:gd name="connsiteY240" fmla="*/ 7462 h 4464334"/>
                <a:gd name="connsiteX241" fmla="*/ 1497021 w 6332816"/>
                <a:gd name="connsiteY241" fmla="*/ 9843 h 4464334"/>
                <a:gd name="connsiteX242" fmla="*/ 721526 w 6332816"/>
                <a:gd name="connsiteY242" fmla="*/ 11431 h 4464334"/>
                <a:gd name="connsiteX243" fmla="*/ 501657 w 6332816"/>
                <a:gd name="connsiteY243" fmla="*/ 10637 h 4464334"/>
                <a:gd name="connsiteX244" fmla="*/ 300839 w 6332816"/>
                <a:gd name="connsiteY244" fmla="*/ 3493 h 4464334"/>
                <a:gd name="connsiteX245" fmla="*/ 97639 w 6332816"/>
                <a:gd name="connsiteY245" fmla="*/ 8256 h 4464334"/>
                <a:gd name="connsiteX246" fmla="*/ 6358 w 6332816"/>
                <a:gd name="connsiteY246" fmla="*/ 26512 h 4464334"/>
                <a:gd name="connsiteX247" fmla="*/ 6358 w 6332816"/>
                <a:gd name="connsiteY247" fmla="*/ 167005 h 4464334"/>
                <a:gd name="connsiteX248" fmla="*/ 9532 w 6332816"/>
                <a:gd name="connsiteY248"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3389 w 6332816"/>
                <a:gd name="connsiteY126" fmla="*/ 2463324 h 4464334"/>
                <a:gd name="connsiteX127" fmla="*/ 5518516 w 6332816"/>
                <a:gd name="connsiteY127" fmla="*/ 2405380 h 4464334"/>
                <a:gd name="connsiteX128" fmla="*/ 5549114 w 6332816"/>
                <a:gd name="connsiteY128" fmla="*/ 2364899 h 4464334"/>
                <a:gd name="connsiteX129" fmla="*/ 5525659 w 6332816"/>
                <a:gd name="connsiteY129" fmla="*/ 2331562 h 4464334"/>
                <a:gd name="connsiteX130" fmla="*/ 5490377 w 6332816"/>
                <a:gd name="connsiteY130" fmla="*/ 2299811 h 4464334"/>
                <a:gd name="connsiteX131" fmla="*/ 5514189 w 6332816"/>
                <a:gd name="connsiteY131" fmla="*/ 2244249 h 4464334"/>
                <a:gd name="connsiteX132" fmla="*/ 5574514 w 6332816"/>
                <a:gd name="connsiteY132" fmla="*/ 2241074 h 4464334"/>
                <a:gd name="connsiteX133" fmla="*/ 5630434 w 6332816"/>
                <a:gd name="connsiteY133" fmla="*/ 2269648 h 4464334"/>
                <a:gd name="connsiteX134" fmla="*/ 5659009 w 6332816"/>
                <a:gd name="connsiteY134" fmla="*/ 2288699 h 4464334"/>
                <a:gd name="connsiteX135" fmla="*/ 5685204 w 6332816"/>
                <a:gd name="connsiteY135" fmla="*/ 2295842 h 4464334"/>
                <a:gd name="connsiteX136" fmla="*/ 5718977 w 6332816"/>
                <a:gd name="connsiteY136" fmla="*/ 2269649 h 4464334"/>
                <a:gd name="connsiteX137" fmla="*/ 5822957 w 6332816"/>
                <a:gd name="connsiteY137" fmla="*/ 2242661 h 4464334"/>
                <a:gd name="connsiteX138" fmla="*/ 6037270 w 6332816"/>
                <a:gd name="connsiteY138" fmla="*/ 2257742 h 4464334"/>
                <a:gd name="connsiteX139" fmla="*/ 6198402 w 6332816"/>
                <a:gd name="connsiteY139" fmla="*/ 2281555 h 4464334"/>
                <a:gd name="connsiteX140" fmla="*/ 6265871 w 6332816"/>
                <a:gd name="connsiteY140" fmla="*/ 2287111 h 4464334"/>
                <a:gd name="connsiteX141" fmla="*/ 6325760 w 6332816"/>
                <a:gd name="connsiteY141" fmla="*/ 2195831 h 4464334"/>
                <a:gd name="connsiteX142" fmla="*/ 6328577 w 6332816"/>
                <a:gd name="connsiteY142" fmla="*/ 2124393 h 4464334"/>
                <a:gd name="connsiteX143" fmla="*/ 6272220 w 6332816"/>
                <a:gd name="connsiteY143" fmla="*/ 2074387 h 4464334"/>
                <a:gd name="connsiteX144" fmla="*/ 6258727 w 6332816"/>
                <a:gd name="connsiteY144" fmla="*/ 1980724 h 4464334"/>
                <a:gd name="connsiteX145" fmla="*/ 6225389 w 6332816"/>
                <a:gd name="connsiteY145" fmla="*/ 1936274 h 4464334"/>
                <a:gd name="connsiteX146" fmla="*/ 6193639 w 6332816"/>
                <a:gd name="connsiteY146" fmla="*/ 1875949 h 4464334"/>
                <a:gd name="connsiteX147" fmla="*/ 6205545 w 6332816"/>
                <a:gd name="connsiteY147" fmla="*/ 1828324 h 4464334"/>
                <a:gd name="connsiteX148" fmla="*/ 6184908 w 6332816"/>
                <a:gd name="connsiteY148" fmla="*/ 1793399 h 4464334"/>
                <a:gd name="connsiteX149" fmla="*/ 6195226 w 6332816"/>
                <a:gd name="connsiteY149" fmla="*/ 1682274 h 4464334"/>
                <a:gd name="connsiteX150" fmla="*/ 6167445 w 6332816"/>
                <a:gd name="connsiteY150" fmla="*/ 1589405 h 4464334"/>
                <a:gd name="connsiteX151" fmla="*/ 6167445 w 6332816"/>
                <a:gd name="connsiteY151" fmla="*/ 1526699 h 4464334"/>
                <a:gd name="connsiteX152" fmla="*/ 6099541 w 6332816"/>
                <a:gd name="connsiteY152" fmla="*/ 1488599 h 4464334"/>
                <a:gd name="connsiteX153" fmla="*/ 6092398 w 6332816"/>
                <a:gd name="connsiteY153" fmla="*/ 1452880 h 4464334"/>
                <a:gd name="connsiteX154" fmla="*/ 6022189 w 6332816"/>
                <a:gd name="connsiteY154" fmla="*/ 1426686 h 4464334"/>
                <a:gd name="connsiteX155" fmla="*/ 5965039 w 6332816"/>
                <a:gd name="connsiteY155" fmla="*/ 1399699 h 4464334"/>
                <a:gd name="connsiteX156" fmla="*/ 5926939 w 6332816"/>
                <a:gd name="connsiteY156" fmla="*/ 1377474 h 4464334"/>
                <a:gd name="connsiteX157" fmla="*/ 5912651 w 6332816"/>
                <a:gd name="connsiteY157" fmla="*/ 1344930 h 4464334"/>
                <a:gd name="connsiteX158" fmla="*/ 5836451 w 6332816"/>
                <a:gd name="connsiteY158" fmla="*/ 1375093 h 4464334"/>
                <a:gd name="connsiteX159" fmla="*/ 5766167 w 6332816"/>
                <a:gd name="connsiteY159" fmla="*/ 1402874 h 4464334"/>
                <a:gd name="connsiteX160" fmla="*/ 5743583 w 6332816"/>
                <a:gd name="connsiteY160" fmla="*/ 1363980 h 4464334"/>
                <a:gd name="connsiteX161" fmla="*/ 5653889 w 6332816"/>
                <a:gd name="connsiteY161" fmla="*/ 1381443 h 4464334"/>
                <a:gd name="connsiteX162" fmla="*/ 5606623 w 6332816"/>
                <a:gd name="connsiteY162" fmla="*/ 1407636 h 4464334"/>
                <a:gd name="connsiteX163" fmla="*/ 5537567 w 6332816"/>
                <a:gd name="connsiteY163" fmla="*/ 1431449 h 4464334"/>
                <a:gd name="connsiteX164" fmla="*/ 5425289 w 6332816"/>
                <a:gd name="connsiteY164" fmla="*/ 1472724 h 4464334"/>
                <a:gd name="connsiteX165" fmla="*/ 5304639 w 6332816"/>
                <a:gd name="connsiteY165" fmla="*/ 1520349 h 4464334"/>
                <a:gd name="connsiteX166" fmla="*/ 5158947 w 6332816"/>
                <a:gd name="connsiteY166" fmla="*/ 1505268 h 4464334"/>
                <a:gd name="connsiteX167" fmla="*/ 5142714 w 6332816"/>
                <a:gd name="connsiteY167" fmla="*/ 1475899 h 4464334"/>
                <a:gd name="connsiteX168" fmla="*/ 5028414 w 6332816"/>
                <a:gd name="connsiteY168" fmla="*/ 1440974 h 4464334"/>
                <a:gd name="connsiteX169" fmla="*/ 4929557 w 6332816"/>
                <a:gd name="connsiteY169" fmla="*/ 1380651 h 4464334"/>
                <a:gd name="connsiteX170" fmla="*/ 4885104 w 6332816"/>
                <a:gd name="connsiteY170" fmla="*/ 1381443 h 4464334"/>
                <a:gd name="connsiteX171" fmla="*/ 4827957 w 6332816"/>
                <a:gd name="connsiteY171" fmla="*/ 1375888 h 4464334"/>
                <a:gd name="connsiteX172" fmla="*/ 4786682 w 6332816"/>
                <a:gd name="connsiteY172" fmla="*/ 1364776 h 4464334"/>
                <a:gd name="connsiteX173" fmla="*/ 4732704 w 6332816"/>
                <a:gd name="connsiteY173" fmla="*/ 1417162 h 4464334"/>
                <a:gd name="connsiteX174" fmla="*/ 4691864 w 6332816"/>
                <a:gd name="connsiteY174" fmla="*/ 1428274 h 4464334"/>
                <a:gd name="connsiteX175" fmla="*/ 4642217 w 6332816"/>
                <a:gd name="connsiteY175" fmla="*/ 1419543 h 4464334"/>
                <a:gd name="connsiteX176" fmla="*/ 4568039 w 6332816"/>
                <a:gd name="connsiteY176" fmla="*/ 1433037 h 4464334"/>
                <a:gd name="connsiteX177" fmla="*/ 4488664 w 6332816"/>
                <a:gd name="connsiteY177" fmla="*/ 1393349 h 4464334"/>
                <a:gd name="connsiteX178" fmla="*/ 4418814 w 6332816"/>
                <a:gd name="connsiteY178" fmla="*/ 1402874 h 4464334"/>
                <a:gd name="connsiteX179" fmla="*/ 4314039 w 6332816"/>
                <a:gd name="connsiteY179" fmla="*/ 1336199 h 4464334"/>
                <a:gd name="connsiteX180" fmla="*/ 4237839 w 6332816"/>
                <a:gd name="connsiteY180" fmla="*/ 1352074 h 4464334"/>
                <a:gd name="connsiteX181" fmla="*/ 4168348 w 6332816"/>
                <a:gd name="connsiteY181" fmla="*/ 1331436 h 4464334"/>
                <a:gd name="connsiteX182" fmla="*/ 4133064 w 6332816"/>
                <a:gd name="connsiteY182" fmla="*/ 1294924 h 4464334"/>
                <a:gd name="connsiteX183" fmla="*/ 4047339 w 6332816"/>
                <a:gd name="connsiteY183" fmla="*/ 1237774 h 4464334"/>
                <a:gd name="connsiteX184" fmla="*/ 3990189 w 6332816"/>
                <a:gd name="connsiteY184" fmla="*/ 1171099 h 4464334"/>
                <a:gd name="connsiteX185" fmla="*/ 3840964 w 6332816"/>
                <a:gd name="connsiteY185" fmla="*/ 1215549 h 4464334"/>
                <a:gd name="connsiteX186" fmla="*/ 3734961 w 6332816"/>
                <a:gd name="connsiteY186" fmla="*/ 1193324 h 4464334"/>
                <a:gd name="connsiteX187" fmla="*/ 3691739 w 6332816"/>
                <a:gd name="connsiteY187" fmla="*/ 1190149 h 4464334"/>
                <a:gd name="connsiteX188" fmla="*/ 3615539 w 6332816"/>
                <a:gd name="connsiteY188" fmla="*/ 1183799 h 4464334"/>
                <a:gd name="connsiteX189" fmla="*/ 3580179 w 6332816"/>
                <a:gd name="connsiteY189" fmla="*/ 1176655 h 4464334"/>
                <a:gd name="connsiteX190" fmla="*/ 3536164 w 6332816"/>
                <a:gd name="connsiteY190" fmla="*/ 1206024 h 4464334"/>
                <a:gd name="connsiteX191" fmla="*/ 3496835 w 6332816"/>
                <a:gd name="connsiteY191" fmla="*/ 1229043 h 4464334"/>
                <a:gd name="connsiteX192" fmla="*/ 3450439 w 6332816"/>
                <a:gd name="connsiteY192" fmla="*/ 1333024 h 4464334"/>
                <a:gd name="connsiteX193" fmla="*/ 3475404 w 6332816"/>
                <a:gd name="connsiteY193" fmla="*/ 1388587 h 4464334"/>
                <a:gd name="connsiteX194" fmla="*/ 3485726 w 6332816"/>
                <a:gd name="connsiteY194" fmla="*/ 1440182 h 4464334"/>
                <a:gd name="connsiteX195" fmla="*/ 3428214 w 6332816"/>
                <a:gd name="connsiteY195" fmla="*/ 1434624 h 4464334"/>
                <a:gd name="connsiteX196" fmla="*/ 3370629 w 6332816"/>
                <a:gd name="connsiteY196" fmla="*/ 1462405 h 4464334"/>
                <a:gd name="connsiteX197" fmla="*/ 3320264 w 6332816"/>
                <a:gd name="connsiteY197" fmla="*/ 1491774 h 4464334"/>
                <a:gd name="connsiteX198" fmla="*/ 3280142 w 6332816"/>
                <a:gd name="connsiteY198" fmla="*/ 1488599 h 4464334"/>
                <a:gd name="connsiteX199" fmla="*/ 3244064 w 6332816"/>
                <a:gd name="connsiteY199" fmla="*/ 1450499 h 4464334"/>
                <a:gd name="connsiteX200" fmla="*/ 3190882 w 6332816"/>
                <a:gd name="connsiteY200" fmla="*/ 1420337 h 4464334"/>
                <a:gd name="connsiteX201" fmla="*/ 3146432 w 6332816"/>
                <a:gd name="connsiteY201" fmla="*/ 1386999 h 4464334"/>
                <a:gd name="connsiteX202" fmla="*/ 3113889 w 6332816"/>
                <a:gd name="connsiteY202" fmla="*/ 1367949 h 4464334"/>
                <a:gd name="connsiteX203" fmla="*/ 3091664 w 6332816"/>
                <a:gd name="connsiteY203" fmla="*/ 1342549 h 4464334"/>
                <a:gd name="connsiteX204" fmla="*/ 3056739 w 6332816"/>
                <a:gd name="connsiteY204" fmla="*/ 1323499 h 4464334"/>
                <a:gd name="connsiteX205" fmla="*/ 3021814 w 6332816"/>
                <a:gd name="connsiteY205" fmla="*/ 1283812 h 4464334"/>
                <a:gd name="connsiteX206" fmla="*/ 3005939 w 6332816"/>
                <a:gd name="connsiteY206" fmla="*/ 1250474 h 4464334"/>
                <a:gd name="connsiteX207" fmla="*/ 2980539 w 6332816"/>
                <a:gd name="connsiteY207" fmla="*/ 1199674 h 4464334"/>
                <a:gd name="connsiteX208" fmla="*/ 2969426 w 6332816"/>
                <a:gd name="connsiteY208" fmla="*/ 1163955 h 4464334"/>
                <a:gd name="connsiteX209" fmla="*/ 2974189 w 6332816"/>
                <a:gd name="connsiteY209" fmla="*/ 1142524 h 4464334"/>
                <a:gd name="connsiteX210" fmla="*/ 2948789 w 6332816"/>
                <a:gd name="connsiteY210" fmla="*/ 1123474 h 4464334"/>
                <a:gd name="connsiteX211" fmla="*/ 2917832 w 6332816"/>
                <a:gd name="connsiteY211" fmla="*/ 1098074 h 4464334"/>
                <a:gd name="connsiteX212" fmla="*/ 2878939 w 6332816"/>
                <a:gd name="connsiteY212" fmla="*/ 1078231 h 4464334"/>
                <a:gd name="connsiteX213" fmla="*/ 2824964 w 6332816"/>
                <a:gd name="connsiteY213" fmla="*/ 1031399 h 4464334"/>
                <a:gd name="connsiteX214" fmla="*/ 2786864 w 6332816"/>
                <a:gd name="connsiteY214" fmla="*/ 1015524 h 4464334"/>
                <a:gd name="connsiteX215" fmla="*/ 2748764 w 6332816"/>
                <a:gd name="connsiteY215" fmla="*/ 980599 h 4464334"/>
                <a:gd name="connsiteX216" fmla="*/ 2733683 w 6332816"/>
                <a:gd name="connsiteY216" fmla="*/ 944881 h 4464334"/>
                <a:gd name="connsiteX217" fmla="*/ 2710664 w 6332816"/>
                <a:gd name="connsiteY217" fmla="*/ 916305 h 4464334"/>
                <a:gd name="connsiteX218" fmla="*/ 2679708 w 6332816"/>
                <a:gd name="connsiteY218" fmla="*/ 878206 h 4464334"/>
                <a:gd name="connsiteX219" fmla="*/ 2646370 w 6332816"/>
                <a:gd name="connsiteY219" fmla="*/ 870268 h 4464334"/>
                <a:gd name="connsiteX220" fmla="*/ 2611445 w 6332816"/>
                <a:gd name="connsiteY220" fmla="*/ 828199 h 4464334"/>
                <a:gd name="connsiteX221" fmla="*/ 2564614 w 6332816"/>
                <a:gd name="connsiteY221" fmla="*/ 821055 h 4464334"/>
                <a:gd name="connsiteX222" fmla="*/ 2492382 w 6332816"/>
                <a:gd name="connsiteY222" fmla="*/ 770256 h 4464334"/>
                <a:gd name="connsiteX223" fmla="*/ 2422533 w 6332816"/>
                <a:gd name="connsiteY223" fmla="*/ 713105 h 4464334"/>
                <a:gd name="connsiteX224" fmla="*/ 2378082 w 6332816"/>
                <a:gd name="connsiteY224" fmla="*/ 679767 h 4464334"/>
                <a:gd name="connsiteX225" fmla="*/ 2318552 w 6332816"/>
                <a:gd name="connsiteY225" fmla="*/ 675005 h 4464334"/>
                <a:gd name="connsiteX226" fmla="*/ 2267752 w 6332816"/>
                <a:gd name="connsiteY226" fmla="*/ 617062 h 4464334"/>
                <a:gd name="connsiteX227" fmla="*/ 2267751 w 6332816"/>
                <a:gd name="connsiteY227" fmla="*/ 535306 h 4464334"/>
                <a:gd name="connsiteX228" fmla="*/ 2239970 w 6332816"/>
                <a:gd name="connsiteY228" fmla="*/ 494824 h 4464334"/>
                <a:gd name="connsiteX229" fmla="*/ 2184767 w 6332816"/>
                <a:gd name="connsiteY229" fmla="*/ 490855 h 4464334"/>
                <a:gd name="connsiteX230" fmla="*/ 2118526 w 6332816"/>
                <a:gd name="connsiteY230" fmla="*/ 463868 h 4464334"/>
                <a:gd name="connsiteX231" fmla="*/ 2100271 w 6332816"/>
                <a:gd name="connsiteY231" fmla="*/ 415449 h 4464334"/>
                <a:gd name="connsiteX232" fmla="*/ 2070108 w 6332816"/>
                <a:gd name="connsiteY232" fmla="*/ 374174 h 4464334"/>
                <a:gd name="connsiteX233" fmla="*/ 2055026 w 6332816"/>
                <a:gd name="connsiteY233" fmla="*/ 271780 h 4464334"/>
                <a:gd name="connsiteX234" fmla="*/ 2053797 w 6332816"/>
                <a:gd name="connsiteY234" fmla="*/ 226537 h 4464334"/>
                <a:gd name="connsiteX235" fmla="*/ 2058202 w 6332816"/>
                <a:gd name="connsiteY235" fmla="*/ 162242 h 4464334"/>
                <a:gd name="connsiteX236" fmla="*/ 2066139 w 6332816"/>
                <a:gd name="connsiteY236" fmla="*/ 131286 h 4464334"/>
                <a:gd name="connsiteX237" fmla="*/ 2075664 w 6332816"/>
                <a:gd name="connsiteY237" fmla="*/ 77312 h 4464334"/>
                <a:gd name="connsiteX238" fmla="*/ 2055026 w 6332816"/>
                <a:gd name="connsiteY238" fmla="*/ 46355 h 4464334"/>
                <a:gd name="connsiteX239" fmla="*/ 2010577 w 6332816"/>
                <a:gd name="connsiteY239" fmla="*/ 32862 h 4464334"/>
                <a:gd name="connsiteX240" fmla="*/ 1974064 w 6332816"/>
                <a:gd name="connsiteY240" fmla="*/ 1111 h 4464334"/>
                <a:gd name="connsiteX241" fmla="*/ 1840714 w 6332816"/>
                <a:gd name="connsiteY241" fmla="*/ 7462 h 4464334"/>
                <a:gd name="connsiteX242" fmla="*/ 1497021 w 6332816"/>
                <a:gd name="connsiteY242" fmla="*/ 9843 h 4464334"/>
                <a:gd name="connsiteX243" fmla="*/ 721526 w 6332816"/>
                <a:gd name="connsiteY243" fmla="*/ 11431 h 4464334"/>
                <a:gd name="connsiteX244" fmla="*/ 501657 w 6332816"/>
                <a:gd name="connsiteY244" fmla="*/ 10637 h 4464334"/>
                <a:gd name="connsiteX245" fmla="*/ 300839 w 6332816"/>
                <a:gd name="connsiteY245" fmla="*/ 3493 h 4464334"/>
                <a:gd name="connsiteX246" fmla="*/ 97639 w 6332816"/>
                <a:gd name="connsiteY246" fmla="*/ 8256 h 4464334"/>
                <a:gd name="connsiteX247" fmla="*/ 6358 w 6332816"/>
                <a:gd name="connsiteY247" fmla="*/ 26512 h 4464334"/>
                <a:gd name="connsiteX248" fmla="*/ 6358 w 6332816"/>
                <a:gd name="connsiteY248" fmla="*/ 167005 h 4464334"/>
                <a:gd name="connsiteX249" fmla="*/ 9532 w 6332816"/>
                <a:gd name="connsiteY249"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36414 w 6332816"/>
                <a:gd name="connsiteY122" fmla="*/ 2615724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8152 w 6332816"/>
                <a:gd name="connsiteY126" fmla="*/ 2468086 h 4464334"/>
                <a:gd name="connsiteX127" fmla="*/ 5518516 w 6332816"/>
                <a:gd name="connsiteY127" fmla="*/ 2405380 h 4464334"/>
                <a:gd name="connsiteX128" fmla="*/ 5549114 w 6332816"/>
                <a:gd name="connsiteY128" fmla="*/ 2364899 h 4464334"/>
                <a:gd name="connsiteX129" fmla="*/ 5525659 w 6332816"/>
                <a:gd name="connsiteY129" fmla="*/ 2331562 h 4464334"/>
                <a:gd name="connsiteX130" fmla="*/ 5490377 w 6332816"/>
                <a:gd name="connsiteY130" fmla="*/ 2299811 h 4464334"/>
                <a:gd name="connsiteX131" fmla="*/ 5514189 w 6332816"/>
                <a:gd name="connsiteY131" fmla="*/ 2244249 h 4464334"/>
                <a:gd name="connsiteX132" fmla="*/ 5574514 w 6332816"/>
                <a:gd name="connsiteY132" fmla="*/ 2241074 h 4464334"/>
                <a:gd name="connsiteX133" fmla="*/ 5630434 w 6332816"/>
                <a:gd name="connsiteY133" fmla="*/ 2269648 h 4464334"/>
                <a:gd name="connsiteX134" fmla="*/ 5659009 w 6332816"/>
                <a:gd name="connsiteY134" fmla="*/ 2288699 h 4464334"/>
                <a:gd name="connsiteX135" fmla="*/ 5685204 w 6332816"/>
                <a:gd name="connsiteY135" fmla="*/ 2295842 h 4464334"/>
                <a:gd name="connsiteX136" fmla="*/ 5718977 w 6332816"/>
                <a:gd name="connsiteY136" fmla="*/ 2269649 h 4464334"/>
                <a:gd name="connsiteX137" fmla="*/ 5822957 w 6332816"/>
                <a:gd name="connsiteY137" fmla="*/ 2242661 h 4464334"/>
                <a:gd name="connsiteX138" fmla="*/ 6037270 w 6332816"/>
                <a:gd name="connsiteY138" fmla="*/ 2257742 h 4464334"/>
                <a:gd name="connsiteX139" fmla="*/ 6198402 w 6332816"/>
                <a:gd name="connsiteY139" fmla="*/ 2281555 h 4464334"/>
                <a:gd name="connsiteX140" fmla="*/ 6265871 w 6332816"/>
                <a:gd name="connsiteY140" fmla="*/ 2287111 h 4464334"/>
                <a:gd name="connsiteX141" fmla="*/ 6325760 w 6332816"/>
                <a:gd name="connsiteY141" fmla="*/ 2195831 h 4464334"/>
                <a:gd name="connsiteX142" fmla="*/ 6328577 w 6332816"/>
                <a:gd name="connsiteY142" fmla="*/ 2124393 h 4464334"/>
                <a:gd name="connsiteX143" fmla="*/ 6272220 w 6332816"/>
                <a:gd name="connsiteY143" fmla="*/ 2074387 h 4464334"/>
                <a:gd name="connsiteX144" fmla="*/ 6258727 w 6332816"/>
                <a:gd name="connsiteY144" fmla="*/ 1980724 h 4464334"/>
                <a:gd name="connsiteX145" fmla="*/ 6225389 w 6332816"/>
                <a:gd name="connsiteY145" fmla="*/ 1936274 h 4464334"/>
                <a:gd name="connsiteX146" fmla="*/ 6193639 w 6332816"/>
                <a:gd name="connsiteY146" fmla="*/ 1875949 h 4464334"/>
                <a:gd name="connsiteX147" fmla="*/ 6205545 w 6332816"/>
                <a:gd name="connsiteY147" fmla="*/ 1828324 h 4464334"/>
                <a:gd name="connsiteX148" fmla="*/ 6184908 w 6332816"/>
                <a:gd name="connsiteY148" fmla="*/ 1793399 h 4464334"/>
                <a:gd name="connsiteX149" fmla="*/ 6195226 w 6332816"/>
                <a:gd name="connsiteY149" fmla="*/ 1682274 h 4464334"/>
                <a:gd name="connsiteX150" fmla="*/ 6167445 w 6332816"/>
                <a:gd name="connsiteY150" fmla="*/ 1589405 h 4464334"/>
                <a:gd name="connsiteX151" fmla="*/ 6167445 w 6332816"/>
                <a:gd name="connsiteY151" fmla="*/ 1526699 h 4464334"/>
                <a:gd name="connsiteX152" fmla="*/ 6099541 w 6332816"/>
                <a:gd name="connsiteY152" fmla="*/ 1488599 h 4464334"/>
                <a:gd name="connsiteX153" fmla="*/ 6092398 w 6332816"/>
                <a:gd name="connsiteY153" fmla="*/ 1452880 h 4464334"/>
                <a:gd name="connsiteX154" fmla="*/ 6022189 w 6332816"/>
                <a:gd name="connsiteY154" fmla="*/ 1426686 h 4464334"/>
                <a:gd name="connsiteX155" fmla="*/ 5965039 w 6332816"/>
                <a:gd name="connsiteY155" fmla="*/ 1399699 h 4464334"/>
                <a:gd name="connsiteX156" fmla="*/ 5926939 w 6332816"/>
                <a:gd name="connsiteY156" fmla="*/ 1377474 h 4464334"/>
                <a:gd name="connsiteX157" fmla="*/ 5912651 w 6332816"/>
                <a:gd name="connsiteY157" fmla="*/ 1344930 h 4464334"/>
                <a:gd name="connsiteX158" fmla="*/ 5836451 w 6332816"/>
                <a:gd name="connsiteY158" fmla="*/ 1375093 h 4464334"/>
                <a:gd name="connsiteX159" fmla="*/ 5766167 w 6332816"/>
                <a:gd name="connsiteY159" fmla="*/ 1402874 h 4464334"/>
                <a:gd name="connsiteX160" fmla="*/ 5743583 w 6332816"/>
                <a:gd name="connsiteY160" fmla="*/ 1363980 h 4464334"/>
                <a:gd name="connsiteX161" fmla="*/ 5653889 w 6332816"/>
                <a:gd name="connsiteY161" fmla="*/ 1381443 h 4464334"/>
                <a:gd name="connsiteX162" fmla="*/ 5606623 w 6332816"/>
                <a:gd name="connsiteY162" fmla="*/ 1407636 h 4464334"/>
                <a:gd name="connsiteX163" fmla="*/ 5537567 w 6332816"/>
                <a:gd name="connsiteY163" fmla="*/ 1431449 h 4464334"/>
                <a:gd name="connsiteX164" fmla="*/ 5425289 w 6332816"/>
                <a:gd name="connsiteY164" fmla="*/ 1472724 h 4464334"/>
                <a:gd name="connsiteX165" fmla="*/ 5304639 w 6332816"/>
                <a:gd name="connsiteY165" fmla="*/ 1520349 h 4464334"/>
                <a:gd name="connsiteX166" fmla="*/ 5158947 w 6332816"/>
                <a:gd name="connsiteY166" fmla="*/ 1505268 h 4464334"/>
                <a:gd name="connsiteX167" fmla="*/ 5142714 w 6332816"/>
                <a:gd name="connsiteY167" fmla="*/ 1475899 h 4464334"/>
                <a:gd name="connsiteX168" fmla="*/ 5028414 w 6332816"/>
                <a:gd name="connsiteY168" fmla="*/ 1440974 h 4464334"/>
                <a:gd name="connsiteX169" fmla="*/ 4929557 w 6332816"/>
                <a:gd name="connsiteY169" fmla="*/ 1380651 h 4464334"/>
                <a:gd name="connsiteX170" fmla="*/ 4885104 w 6332816"/>
                <a:gd name="connsiteY170" fmla="*/ 1381443 h 4464334"/>
                <a:gd name="connsiteX171" fmla="*/ 4827957 w 6332816"/>
                <a:gd name="connsiteY171" fmla="*/ 1375888 h 4464334"/>
                <a:gd name="connsiteX172" fmla="*/ 4786682 w 6332816"/>
                <a:gd name="connsiteY172" fmla="*/ 1364776 h 4464334"/>
                <a:gd name="connsiteX173" fmla="*/ 4732704 w 6332816"/>
                <a:gd name="connsiteY173" fmla="*/ 1417162 h 4464334"/>
                <a:gd name="connsiteX174" fmla="*/ 4691864 w 6332816"/>
                <a:gd name="connsiteY174" fmla="*/ 1428274 h 4464334"/>
                <a:gd name="connsiteX175" fmla="*/ 4642217 w 6332816"/>
                <a:gd name="connsiteY175" fmla="*/ 1419543 h 4464334"/>
                <a:gd name="connsiteX176" fmla="*/ 4568039 w 6332816"/>
                <a:gd name="connsiteY176" fmla="*/ 1433037 h 4464334"/>
                <a:gd name="connsiteX177" fmla="*/ 4488664 w 6332816"/>
                <a:gd name="connsiteY177" fmla="*/ 1393349 h 4464334"/>
                <a:gd name="connsiteX178" fmla="*/ 4418814 w 6332816"/>
                <a:gd name="connsiteY178" fmla="*/ 1402874 h 4464334"/>
                <a:gd name="connsiteX179" fmla="*/ 4314039 w 6332816"/>
                <a:gd name="connsiteY179" fmla="*/ 1336199 h 4464334"/>
                <a:gd name="connsiteX180" fmla="*/ 4237839 w 6332816"/>
                <a:gd name="connsiteY180" fmla="*/ 1352074 h 4464334"/>
                <a:gd name="connsiteX181" fmla="*/ 4168348 w 6332816"/>
                <a:gd name="connsiteY181" fmla="*/ 1331436 h 4464334"/>
                <a:gd name="connsiteX182" fmla="*/ 4133064 w 6332816"/>
                <a:gd name="connsiteY182" fmla="*/ 1294924 h 4464334"/>
                <a:gd name="connsiteX183" fmla="*/ 4047339 w 6332816"/>
                <a:gd name="connsiteY183" fmla="*/ 1237774 h 4464334"/>
                <a:gd name="connsiteX184" fmla="*/ 3990189 w 6332816"/>
                <a:gd name="connsiteY184" fmla="*/ 1171099 h 4464334"/>
                <a:gd name="connsiteX185" fmla="*/ 3840964 w 6332816"/>
                <a:gd name="connsiteY185" fmla="*/ 1215549 h 4464334"/>
                <a:gd name="connsiteX186" fmla="*/ 3734961 w 6332816"/>
                <a:gd name="connsiteY186" fmla="*/ 1193324 h 4464334"/>
                <a:gd name="connsiteX187" fmla="*/ 3691739 w 6332816"/>
                <a:gd name="connsiteY187" fmla="*/ 1190149 h 4464334"/>
                <a:gd name="connsiteX188" fmla="*/ 3615539 w 6332816"/>
                <a:gd name="connsiteY188" fmla="*/ 1183799 h 4464334"/>
                <a:gd name="connsiteX189" fmla="*/ 3580179 w 6332816"/>
                <a:gd name="connsiteY189" fmla="*/ 1176655 h 4464334"/>
                <a:gd name="connsiteX190" fmla="*/ 3536164 w 6332816"/>
                <a:gd name="connsiteY190" fmla="*/ 1206024 h 4464334"/>
                <a:gd name="connsiteX191" fmla="*/ 3496835 w 6332816"/>
                <a:gd name="connsiteY191" fmla="*/ 1229043 h 4464334"/>
                <a:gd name="connsiteX192" fmla="*/ 3450439 w 6332816"/>
                <a:gd name="connsiteY192" fmla="*/ 1333024 h 4464334"/>
                <a:gd name="connsiteX193" fmla="*/ 3475404 w 6332816"/>
                <a:gd name="connsiteY193" fmla="*/ 1388587 h 4464334"/>
                <a:gd name="connsiteX194" fmla="*/ 3485726 w 6332816"/>
                <a:gd name="connsiteY194" fmla="*/ 1440182 h 4464334"/>
                <a:gd name="connsiteX195" fmla="*/ 3428214 w 6332816"/>
                <a:gd name="connsiteY195" fmla="*/ 1434624 h 4464334"/>
                <a:gd name="connsiteX196" fmla="*/ 3370629 w 6332816"/>
                <a:gd name="connsiteY196" fmla="*/ 1462405 h 4464334"/>
                <a:gd name="connsiteX197" fmla="*/ 3320264 w 6332816"/>
                <a:gd name="connsiteY197" fmla="*/ 1491774 h 4464334"/>
                <a:gd name="connsiteX198" fmla="*/ 3280142 w 6332816"/>
                <a:gd name="connsiteY198" fmla="*/ 1488599 h 4464334"/>
                <a:gd name="connsiteX199" fmla="*/ 3244064 w 6332816"/>
                <a:gd name="connsiteY199" fmla="*/ 1450499 h 4464334"/>
                <a:gd name="connsiteX200" fmla="*/ 3190882 w 6332816"/>
                <a:gd name="connsiteY200" fmla="*/ 1420337 h 4464334"/>
                <a:gd name="connsiteX201" fmla="*/ 3146432 w 6332816"/>
                <a:gd name="connsiteY201" fmla="*/ 1386999 h 4464334"/>
                <a:gd name="connsiteX202" fmla="*/ 3113889 w 6332816"/>
                <a:gd name="connsiteY202" fmla="*/ 1367949 h 4464334"/>
                <a:gd name="connsiteX203" fmla="*/ 3091664 w 6332816"/>
                <a:gd name="connsiteY203" fmla="*/ 1342549 h 4464334"/>
                <a:gd name="connsiteX204" fmla="*/ 3056739 w 6332816"/>
                <a:gd name="connsiteY204" fmla="*/ 1323499 h 4464334"/>
                <a:gd name="connsiteX205" fmla="*/ 3021814 w 6332816"/>
                <a:gd name="connsiteY205" fmla="*/ 1283812 h 4464334"/>
                <a:gd name="connsiteX206" fmla="*/ 3005939 w 6332816"/>
                <a:gd name="connsiteY206" fmla="*/ 1250474 h 4464334"/>
                <a:gd name="connsiteX207" fmla="*/ 2980539 w 6332816"/>
                <a:gd name="connsiteY207" fmla="*/ 1199674 h 4464334"/>
                <a:gd name="connsiteX208" fmla="*/ 2969426 w 6332816"/>
                <a:gd name="connsiteY208" fmla="*/ 1163955 h 4464334"/>
                <a:gd name="connsiteX209" fmla="*/ 2974189 w 6332816"/>
                <a:gd name="connsiteY209" fmla="*/ 1142524 h 4464334"/>
                <a:gd name="connsiteX210" fmla="*/ 2948789 w 6332816"/>
                <a:gd name="connsiteY210" fmla="*/ 1123474 h 4464334"/>
                <a:gd name="connsiteX211" fmla="*/ 2917832 w 6332816"/>
                <a:gd name="connsiteY211" fmla="*/ 1098074 h 4464334"/>
                <a:gd name="connsiteX212" fmla="*/ 2878939 w 6332816"/>
                <a:gd name="connsiteY212" fmla="*/ 1078231 h 4464334"/>
                <a:gd name="connsiteX213" fmla="*/ 2824964 w 6332816"/>
                <a:gd name="connsiteY213" fmla="*/ 1031399 h 4464334"/>
                <a:gd name="connsiteX214" fmla="*/ 2786864 w 6332816"/>
                <a:gd name="connsiteY214" fmla="*/ 1015524 h 4464334"/>
                <a:gd name="connsiteX215" fmla="*/ 2748764 w 6332816"/>
                <a:gd name="connsiteY215" fmla="*/ 980599 h 4464334"/>
                <a:gd name="connsiteX216" fmla="*/ 2733683 w 6332816"/>
                <a:gd name="connsiteY216" fmla="*/ 944881 h 4464334"/>
                <a:gd name="connsiteX217" fmla="*/ 2710664 w 6332816"/>
                <a:gd name="connsiteY217" fmla="*/ 916305 h 4464334"/>
                <a:gd name="connsiteX218" fmla="*/ 2679708 w 6332816"/>
                <a:gd name="connsiteY218" fmla="*/ 878206 h 4464334"/>
                <a:gd name="connsiteX219" fmla="*/ 2646370 w 6332816"/>
                <a:gd name="connsiteY219" fmla="*/ 870268 h 4464334"/>
                <a:gd name="connsiteX220" fmla="*/ 2611445 w 6332816"/>
                <a:gd name="connsiteY220" fmla="*/ 828199 h 4464334"/>
                <a:gd name="connsiteX221" fmla="*/ 2564614 w 6332816"/>
                <a:gd name="connsiteY221" fmla="*/ 821055 h 4464334"/>
                <a:gd name="connsiteX222" fmla="*/ 2492382 w 6332816"/>
                <a:gd name="connsiteY222" fmla="*/ 770256 h 4464334"/>
                <a:gd name="connsiteX223" fmla="*/ 2422533 w 6332816"/>
                <a:gd name="connsiteY223" fmla="*/ 713105 h 4464334"/>
                <a:gd name="connsiteX224" fmla="*/ 2378082 w 6332816"/>
                <a:gd name="connsiteY224" fmla="*/ 679767 h 4464334"/>
                <a:gd name="connsiteX225" fmla="*/ 2318552 w 6332816"/>
                <a:gd name="connsiteY225" fmla="*/ 675005 h 4464334"/>
                <a:gd name="connsiteX226" fmla="*/ 2267752 w 6332816"/>
                <a:gd name="connsiteY226" fmla="*/ 617062 h 4464334"/>
                <a:gd name="connsiteX227" fmla="*/ 2267751 w 6332816"/>
                <a:gd name="connsiteY227" fmla="*/ 535306 h 4464334"/>
                <a:gd name="connsiteX228" fmla="*/ 2239970 w 6332816"/>
                <a:gd name="connsiteY228" fmla="*/ 494824 h 4464334"/>
                <a:gd name="connsiteX229" fmla="*/ 2184767 w 6332816"/>
                <a:gd name="connsiteY229" fmla="*/ 490855 h 4464334"/>
                <a:gd name="connsiteX230" fmla="*/ 2118526 w 6332816"/>
                <a:gd name="connsiteY230" fmla="*/ 463868 h 4464334"/>
                <a:gd name="connsiteX231" fmla="*/ 2100271 w 6332816"/>
                <a:gd name="connsiteY231" fmla="*/ 415449 h 4464334"/>
                <a:gd name="connsiteX232" fmla="*/ 2070108 w 6332816"/>
                <a:gd name="connsiteY232" fmla="*/ 374174 h 4464334"/>
                <a:gd name="connsiteX233" fmla="*/ 2055026 w 6332816"/>
                <a:gd name="connsiteY233" fmla="*/ 271780 h 4464334"/>
                <a:gd name="connsiteX234" fmla="*/ 2053797 w 6332816"/>
                <a:gd name="connsiteY234" fmla="*/ 226537 h 4464334"/>
                <a:gd name="connsiteX235" fmla="*/ 2058202 w 6332816"/>
                <a:gd name="connsiteY235" fmla="*/ 162242 h 4464334"/>
                <a:gd name="connsiteX236" fmla="*/ 2066139 w 6332816"/>
                <a:gd name="connsiteY236" fmla="*/ 131286 h 4464334"/>
                <a:gd name="connsiteX237" fmla="*/ 2075664 w 6332816"/>
                <a:gd name="connsiteY237" fmla="*/ 77312 h 4464334"/>
                <a:gd name="connsiteX238" fmla="*/ 2055026 w 6332816"/>
                <a:gd name="connsiteY238" fmla="*/ 46355 h 4464334"/>
                <a:gd name="connsiteX239" fmla="*/ 2010577 w 6332816"/>
                <a:gd name="connsiteY239" fmla="*/ 32862 h 4464334"/>
                <a:gd name="connsiteX240" fmla="*/ 1974064 w 6332816"/>
                <a:gd name="connsiteY240" fmla="*/ 1111 h 4464334"/>
                <a:gd name="connsiteX241" fmla="*/ 1840714 w 6332816"/>
                <a:gd name="connsiteY241" fmla="*/ 7462 h 4464334"/>
                <a:gd name="connsiteX242" fmla="*/ 1497021 w 6332816"/>
                <a:gd name="connsiteY242" fmla="*/ 9843 h 4464334"/>
                <a:gd name="connsiteX243" fmla="*/ 721526 w 6332816"/>
                <a:gd name="connsiteY243" fmla="*/ 11431 h 4464334"/>
                <a:gd name="connsiteX244" fmla="*/ 501657 w 6332816"/>
                <a:gd name="connsiteY244" fmla="*/ 10637 h 4464334"/>
                <a:gd name="connsiteX245" fmla="*/ 300839 w 6332816"/>
                <a:gd name="connsiteY245" fmla="*/ 3493 h 4464334"/>
                <a:gd name="connsiteX246" fmla="*/ 97639 w 6332816"/>
                <a:gd name="connsiteY246" fmla="*/ 8256 h 4464334"/>
                <a:gd name="connsiteX247" fmla="*/ 6358 w 6332816"/>
                <a:gd name="connsiteY247" fmla="*/ 26512 h 4464334"/>
                <a:gd name="connsiteX248" fmla="*/ 6358 w 6332816"/>
                <a:gd name="connsiteY248" fmla="*/ 167005 h 4464334"/>
                <a:gd name="connsiteX249" fmla="*/ 9532 w 6332816"/>
                <a:gd name="connsiteY249"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49114 w 6332816"/>
                <a:gd name="connsiteY120" fmla="*/ 2771299 h 4464334"/>
                <a:gd name="connsiteX121" fmla="*/ 5501489 w 6332816"/>
                <a:gd name="connsiteY121" fmla="*/ 2656999 h 4464334"/>
                <a:gd name="connsiteX122" fmla="*/ 5545939 w 6332816"/>
                <a:gd name="connsiteY122" fmla="*/ 2627630 h 4464334"/>
                <a:gd name="connsiteX123" fmla="*/ 5574082 w 6332816"/>
                <a:gd name="connsiteY123" fmla="*/ 2609376 h 4464334"/>
                <a:gd name="connsiteX124" fmla="*/ 5555032 w 6332816"/>
                <a:gd name="connsiteY124" fmla="*/ 2564926 h 4464334"/>
                <a:gd name="connsiteX125" fmla="*/ 5460214 w 6332816"/>
                <a:gd name="connsiteY125" fmla="*/ 2526824 h 4464334"/>
                <a:gd name="connsiteX126" fmla="*/ 5468152 w 6332816"/>
                <a:gd name="connsiteY126" fmla="*/ 2468086 h 4464334"/>
                <a:gd name="connsiteX127" fmla="*/ 5518516 w 6332816"/>
                <a:gd name="connsiteY127" fmla="*/ 2405380 h 4464334"/>
                <a:gd name="connsiteX128" fmla="*/ 5549114 w 6332816"/>
                <a:gd name="connsiteY128" fmla="*/ 2364899 h 4464334"/>
                <a:gd name="connsiteX129" fmla="*/ 5525659 w 6332816"/>
                <a:gd name="connsiteY129" fmla="*/ 2331562 h 4464334"/>
                <a:gd name="connsiteX130" fmla="*/ 5490377 w 6332816"/>
                <a:gd name="connsiteY130" fmla="*/ 2299811 h 4464334"/>
                <a:gd name="connsiteX131" fmla="*/ 5514189 w 6332816"/>
                <a:gd name="connsiteY131" fmla="*/ 2244249 h 4464334"/>
                <a:gd name="connsiteX132" fmla="*/ 5574514 w 6332816"/>
                <a:gd name="connsiteY132" fmla="*/ 2241074 h 4464334"/>
                <a:gd name="connsiteX133" fmla="*/ 5630434 w 6332816"/>
                <a:gd name="connsiteY133" fmla="*/ 2269648 h 4464334"/>
                <a:gd name="connsiteX134" fmla="*/ 5659009 w 6332816"/>
                <a:gd name="connsiteY134" fmla="*/ 2288699 h 4464334"/>
                <a:gd name="connsiteX135" fmla="*/ 5685204 w 6332816"/>
                <a:gd name="connsiteY135" fmla="*/ 2295842 h 4464334"/>
                <a:gd name="connsiteX136" fmla="*/ 5718977 w 6332816"/>
                <a:gd name="connsiteY136" fmla="*/ 2269649 h 4464334"/>
                <a:gd name="connsiteX137" fmla="*/ 5822957 w 6332816"/>
                <a:gd name="connsiteY137" fmla="*/ 2242661 h 4464334"/>
                <a:gd name="connsiteX138" fmla="*/ 6037270 w 6332816"/>
                <a:gd name="connsiteY138" fmla="*/ 2257742 h 4464334"/>
                <a:gd name="connsiteX139" fmla="*/ 6198402 w 6332816"/>
                <a:gd name="connsiteY139" fmla="*/ 2281555 h 4464334"/>
                <a:gd name="connsiteX140" fmla="*/ 6265871 w 6332816"/>
                <a:gd name="connsiteY140" fmla="*/ 2287111 h 4464334"/>
                <a:gd name="connsiteX141" fmla="*/ 6325760 w 6332816"/>
                <a:gd name="connsiteY141" fmla="*/ 2195831 h 4464334"/>
                <a:gd name="connsiteX142" fmla="*/ 6328577 w 6332816"/>
                <a:gd name="connsiteY142" fmla="*/ 2124393 h 4464334"/>
                <a:gd name="connsiteX143" fmla="*/ 6272220 w 6332816"/>
                <a:gd name="connsiteY143" fmla="*/ 2074387 h 4464334"/>
                <a:gd name="connsiteX144" fmla="*/ 6258727 w 6332816"/>
                <a:gd name="connsiteY144" fmla="*/ 1980724 h 4464334"/>
                <a:gd name="connsiteX145" fmla="*/ 6225389 w 6332816"/>
                <a:gd name="connsiteY145" fmla="*/ 1936274 h 4464334"/>
                <a:gd name="connsiteX146" fmla="*/ 6193639 w 6332816"/>
                <a:gd name="connsiteY146" fmla="*/ 1875949 h 4464334"/>
                <a:gd name="connsiteX147" fmla="*/ 6205545 w 6332816"/>
                <a:gd name="connsiteY147" fmla="*/ 1828324 h 4464334"/>
                <a:gd name="connsiteX148" fmla="*/ 6184908 w 6332816"/>
                <a:gd name="connsiteY148" fmla="*/ 1793399 h 4464334"/>
                <a:gd name="connsiteX149" fmla="*/ 6195226 w 6332816"/>
                <a:gd name="connsiteY149" fmla="*/ 1682274 h 4464334"/>
                <a:gd name="connsiteX150" fmla="*/ 6167445 w 6332816"/>
                <a:gd name="connsiteY150" fmla="*/ 1589405 h 4464334"/>
                <a:gd name="connsiteX151" fmla="*/ 6167445 w 6332816"/>
                <a:gd name="connsiteY151" fmla="*/ 1526699 h 4464334"/>
                <a:gd name="connsiteX152" fmla="*/ 6099541 w 6332816"/>
                <a:gd name="connsiteY152" fmla="*/ 1488599 h 4464334"/>
                <a:gd name="connsiteX153" fmla="*/ 6092398 w 6332816"/>
                <a:gd name="connsiteY153" fmla="*/ 1452880 h 4464334"/>
                <a:gd name="connsiteX154" fmla="*/ 6022189 w 6332816"/>
                <a:gd name="connsiteY154" fmla="*/ 1426686 h 4464334"/>
                <a:gd name="connsiteX155" fmla="*/ 5965039 w 6332816"/>
                <a:gd name="connsiteY155" fmla="*/ 1399699 h 4464334"/>
                <a:gd name="connsiteX156" fmla="*/ 5926939 w 6332816"/>
                <a:gd name="connsiteY156" fmla="*/ 1377474 h 4464334"/>
                <a:gd name="connsiteX157" fmla="*/ 5912651 w 6332816"/>
                <a:gd name="connsiteY157" fmla="*/ 1344930 h 4464334"/>
                <a:gd name="connsiteX158" fmla="*/ 5836451 w 6332816"/>
                <a:gd name="connsiteY158" fmla="*/ 1375093 h 4464334"/>
                <a:gd name="connsiteX159" fmla="*/ 5766167 w 6332816"/>
                <a:gd name="connsiteY159" fmla="*/ 1402874 h 4464334"/>
                <a:gd name="connsiteX160" fmla="*/ 5743583 w 6332816"/>
                <a:gd name="connsiteY160" fmla="*/ 1363980 h 4464334"/>
                <a:gd name="connsiteX161" fmla="*/ 5653889 w 6332816"/>
                <a:gd name="connsiteY161" fmla="*/ 1381443 h 4464334"/>
                <a:gd name="connsiteX162" fmla="*/ 5606623 w 6332816"/>
                <a:gd name="connsiteY162" fmla="*/ 1407636 h 4464334"/>
                <a:gd name="connsiteX163" fmla="*/ 5537567 w 6332816"/>
                <a:gd name="connsiteY163" fmla="*/ 1431449 h 4464334"/>
                <a:gd name="connsiteX164" fmla="*/ 5425289 w 6332816"/>
                <a:gd name="connsiteY164" fmla="*/ 1472724 h 4464334"/>
                <a:gd name="connsiteX165" fmla="*/ 5304639 w 6332816"/>
                <a:gd name="connsiteY165" fmla="*/ 1520349 h 4464334"/>
                <a:gd name="connsiteX166" fmla="*/ 5158947 w 6332816"/>
                <a:gd name="connsiteY166" fmla="*/ 1505268 h 4464334"/>
                <a:gd name="connsiteX167" fmla="*/ 5142714 w 6332816"/>
                <a:gd name="connsiteY167" fmla="*/ 1475899 h 4464334"/>
                <a:gd name="connsiteX168" fmla="*/ 5028414 w 6332816"/>
                <a:gd name="connsiteY168" fmla="*/ 1440974 h 4464334"/>
                <a:gd name="connsiteX169" fmla="*/ 4929557 w 6332816"/>
                <a:gd name="connsiteY169" fmla="*/ 1380651 h 4464334"/>
                <a:gd name="connsiteX170" fmla="*/ 4885104 w 6332816"/>
                <a:gd name="connsiteY170" fmla="*/ 1381443 h 4464334"/>
                <a:gd name="connsiteX171" fmla="*/ 4827957 w 6332816"/>
                <a:gd name="connsiteY171" fmla="*/ 1375888 h 4464334"/>
                <a:gd name="connsiteX172" fmla="*/ 4786682 w 6332816"/>
                <a:gd name="connsiteY172" fmla="*/ 1364776 h 4464334"/>
                <a:gd name="connsiteX173" fmla="*/ 4732704 w 6332816"/>
                <a:gd name="connsiteY173" fmla="*/ 1417162 h 4464334"/>
                <a:gd name="connsiteX174" fmla="*/ 4691864 w 6332816"/>
                <a:gd name="connsiteY174" fmla="*/ 1428274 h 4464334"/>
                <a:gd name="connsiteX175" fmla="*/ 4642217 w 6332816"/>
                <a:gd name="connsiteY175" fmla="*/ 1419543 h 4464334"/>
                <a:gd name="connsiteX176" fmla="*/ 4568039 w 6332816"/>
                <a:gd name="connsiteY176" fmla="*/ 1433037 h 4464334"/>
                <a:gd name="connsiteX177" fmla="*/ 4488664 w 6332816"/>
                <a:gd name="connsiteY177" fmla="*/ 1393349 h 4464334"/>
                <a:gd name="connsiteX178" fmla="*/ 4418814 w 6332816"/>
                <a:gd name="connsiteY178" fmla="*/ 1402874 h 4464334"/>
                <a:gd name="connsiteX179" fmla="*/ 4314039 w 6332816"/>
                <a:gd name="connsiteY179" fmla="*/ 1336199 h 4464334"/>
                <a:gd name="connsiteX180" fmla="*/ 4237839 w 6332816"/>
                <a:gd name="connsiteY180" fmla="*/ 1352074 h 4464334"/>
                <a:gd name="connsiteX181" fmla="*/ 4168348 w 6332816"/>
                <a:gd name="connsiteY181" fmla="*/ 1331436 h 4464334"/>
                <a:gd name="connsiteX182" fmla="*/ 4133064 w 6332816"/>
                <a:gd name="connsiteY182" fmla="*/ 1294924 h 4464334"/>
                <a:gd name="connsiteX183" fmla="*/ 4047339 w 6332816"/>
                <a:gd name="connsiteY183" fmla="*/ 1237774 h 4464334"/>
                <a:gd name="connsiteX184" fmla="*/ 3990189 w 6332816"/>
                <a:gd name="connsiteY184" fmla="*/ 1171099 h 4464334"/>
                <a:gd name="connsiteX185" fmla="*/ 3840964 w 6332816"/>
                <a:gd name="connsiteY185" fmla="*/ 1215549 h 4464334"/>
                <a:gd name="connsiteX186" fmla="*/ 3734961 w 6332816"/>
                <a:gd name="connsiteY186" fmla="*/ 1193324 h 4464334"/>
                <a:gd name="connsiteX187" fmla="*/ 3691739 w 6332816"/>
                <a:gd name="connsiteY187" fmla="*/ 1190149 h 4464334"/>
                <a:gd name="connsiteX188" fmla="*/ 3615539 w 6332816"/>
                <a:gd name="connsiteY188" fmla="*/ 1183799 h 4464334"/>
                <a:gd name="connsiteX189" fmla="*/ 3580179 w 6332816"/>
                <a:gd name="connsiteY189" fmla="*/ 1176655 h 4464334"/>
                <a:gd name="connsiteX190" fmla="*/ 3536164 w 6332816"/>
                <a:gd name="connsiteY190" fmla="*/ 1206024 h 4464334"/>
                <a:gd name="connsiteX191" fmla="*/ 3496835 w 6332816"/>
                <a:gd name="connsiteY191" fmla="*/ 1229043 h 4464334"/>
                <a:gd name="connsiteX192" fmla="*/ 3450439 w 6332816"/>
                <a:gd name="connsiteY192" fmla="*/ 1333024 h 4464334"/>
                <a:gd name="connsiteX193" fmla="*/ 3475404 w 6332816"/>
                <a:gd name="connsiteY193" fmla="*/ 1388587 h 4464334"/>
                <a:gd name="connsiteX194" fmla="*/ 3485726 w 6332816"/>
                <a:gd name="connsiteY194" fmla="*/ 1440182 h 4464334"/>
                <a:gd name="connsiteX195" fmla="*/ 3428214 w 6332816"/>
                <a:gd name="connsiteY195" fmla="*/ 1434624 h 4464334"/>
                <a:gd name="connsiteX196" fmla="*/ 3370629 w 6332816"/>
                <a:gd name="connsiteY196" fmla="*/ 1462405 h 4464334"/>
                <a:gd name="connsiteX197" fmla="*/ 3320264 w 6332816"/>
                <a:gd name="connsiteY197" fmla="*/ 1491774 h 4464334"/>
                <a:gd name="connsiteX198" fmla="*/ 3280142 w 6332816"/>
                <a:gd name="connsiteY198" fmla="*/ 1488599 h 4464334"/>
                <a:gd name="connsiteX199" fmla="*/ 3244064 w 6332816"/>
                <a:gd name="connsiteY199" fmla="*/ 1450499 h 4464334"/>
                <a:gd name="connsiteX200" fmla="*/ 3190882 w 6332816"/>
                <a:gd name="connsiteY200" fmla="*/ 1420337 h 4464334"/>
                <a:gd name="connsiteX201" fmla="*/ 3146432 w 6332816"/>
                <a:gd name="connsiteY201" fmla="*/ 1386999 h 4464334"/>
                <a:gd name="connsiteX202" fmla="*/ 3113889 w 6332816"/>
                <a:gd name="connsiteY202" fmla="*/ 1367949 h 4464334"/>
                <a:gd name="connsiteX203" fmla="*/ 3091664 w 6332816"/>
                <a:gd name="connsiteY203" fmla="*/ 1342549 h 4464334"/>
                <a:gd name="connsiteX204" fmla="*/ 3056739 w 6332816"/>
                <a:gd name="connsiteY204" fmla="*/ 1323499 h 4464334"/>
                <a:gd name="connsiteX205" fmla="*/ 3021814 w 6332816"/>
                <a:gd name="connsiteY205" fmla="*/ 1283812 h 4464334"/>
                <a:gd name="connsiteX206" fmla="*/ 3005939 w 6332816"/>
                <a:gd name="connsiteY206" fmla="*/ 1250474 h 4464334"/>
                <a:gd name="connsiteX207" fmla="*/ 2980539 w 6332816"/>
                <a:gd name="connsiteY207" fmla="*/ 1199674 h 4464334"/>
                <a:gd name="connsiteX208" fmla="*/ 2969426 w 6332816"/>
                <a:gd name="connsiteY208" fmla="*/ 1163955 h 4464334"/>
                <a:gd name="connsiteX209" fmla="*/ 2974189 w 6332816"/>
                <a:gd name="connsiteY209" fmla="*/ 1142524 h 4464334"/>
                <a:gd name="connsiteX210" fmla="*/ 2948789 w 6332816"/>
                <a:gd name="connsiteY210" fmla="*/ 1123474 h 4464334"/>
                <a:gd name="connsiteX211" fmla="*/ 2917832 w 6332816"/>
                <a:gd name="connsiteY211" fmla="*/ 1098074 h 4464334"/>
                <a:gd name="connsiteX212" fmla="*/ 2878939 w 6332816"/>
                <a:gd name="connsiteY212" fmla="*/ 1078231 h 4464334"/>
                <a:gd name="connsiteX213" fmla="*/ 2824964 w 6332816"/>
                <a:gd name="connsiteY213" fmla="*/ 1031399 h 4464334"/>
                <a:gd name="connsiteX214" fmla="*/ 2786864 w 6332816"/>
                <a:gd name="connsiteY214" fmla="*/ 1015524 h 4464334"/>
                <a:gd name="connsiteX215" fmla="*/ 2748764 w 6332816"/>
                <a:gd name="connsiteY215" fmla="*/ 980599 h 4464334"/>
                <a:gd name="connsiteX216" fmla="*/ 2733683 w 6332816"/>
                <a:gd name="connsiteY216" fmla="*/ 944881 h 4464334"/>
                <a:gd name="connsiteX217" fmla="*/ 2710664 w 6332816"/>
                <a:gd name="connsiteY217" fmla="*/ 916305 h 4464334"/>
                <a:gd name="connsiteX218" fmla="*/ 2679708 w 6332816"/>
                <a:gd name="connsiteY218" fmla="*/ 878206 h 4464334"/>
                <a:gd name="connsiteX219" fmla="*/ 2646370 w 6332816"/>
                <a:gd name="connsiteY219" fmla="*/ 870268 h 4464334"/>
                <a:gd name="connsiteX220" fmla="*/ 2611445 w 6332816"/>
                <a:gd name="connsiteY220" fmla="*/ 828199 h 4464334"/>
                <a:gd name="connsiteX221" fmla="*/ 2564614 w 6332816"/>
                <a:gd name="connsiteY221" fmla="*/ 821055 h 4464334"/>
                <a:gd name="connsiteX222" fmla="*/ 2492382 w 6332816"/>
                <a:gd name="connsiteY222" fmla="*/ 770256 h 4464334"/>
                <a:gd name="connsiteX223" fmla="*/ 2422533 w 6332816"/>
                <a:gd name="connsiteY223" fmla="*/ 713105 h 4464334"/>
                <a:gd name="connsiteX224" fmla="*/ 2378082 w 6332816"/>
                <a:gd name="connsiteY224" fmla="*/ 679767 h 4464334"/>
                <a:gd name="connsiteX225" fmla="*/ 2318552 w 6332816"/>
                <a:gd name="connsiteY225" fmla="*/ 675005 h 4464334"/>
                <a:gd name="connsiteX226" fmla="*/ 2267752 w 6332816"/>
                <a:gd name="connsiteY226" fmla="*/ 617062 h 4464334"/>
                <a:gd name="connsiteX227" fmla="*/ 2267751 w 6332816"/>
                <a:gd name="connsiteY227" fmla="*/ 535306 h 4464334"/>
                <a:gd name="connsiteX228" fmla="*/ 2239970 w 6332816"/>
                <a:gd name="connsiteY228" fmla="*/ 494824 h 4464334"/>
                <a:gd name="connsiteX229" fmla="*/ 2184767 w 6332816"/>
                <a:gd name="connsiteY229" fmla="*/ 490855 h 4464334"/>
                <a:gd name="connsiteX230" fmla="*/ 2118526 w 6332816"/>
                <a:gd name="connsiteY230" fmla="*/ 463868 h 4464334"/>
                <a:gd name="connsiteX231" fmla="*/ 2100271 w 6332816"/>
                <a:gd name="connsiteY231" fmla="*/ 415449 h 4464334"/>
                <a:gd name="connsiteX232" fmla="*/ 2070108 w 6332816"/>
                <a:gd name="connsiteY232" fmla="*/ 374174 h 4464334"/>
                <a:gd name="connsiteX233" fmla="*/ 2055026 w 6332816"/>
                <a:gd name="connsiteY233" fmla="*/ 271780 h 4464334"/>
                <a:gd name="connsiteX234" fmla="*/ 2053797 w 6332816"/>
                <a:gd name="connsiteY234" fmla="*/ 226537 h 4464334"/>
                <a:gd name="connsiteX235" fmla="*/ 2058202 w 6332816"/>
                <a:gd name="connsiteY235" fmla="*/ 162242 h 4464334"/>
                <a:gd name="connsiteX236" fmla="*/ 2066139 w 6332816"/>
                <a:gd name="connsiteY236" fmla="*/ 131286 h 4464334"/>
                <a:gd name="connsiteX237" fmla="*/ 2075664 w 6332816"/>
                <a:gd name="connsiteY237" fmla="*/ 77312 h 4464334"/>
                <a:gd name="connsiteX238" fmla="*/ 2055026 w 6332816"/>
                <a:gd name="connsiteY238" fmla="*/ 46355 h 4464334"/>
                <a:gd name="connsiteX239" fmla="*/ 2010577 w 6332816"/>
                <a:gd name="connsiteY239" fmla="*/ 32862 h 4464334"/>
                <a:gd name="connsiteX240" fmla="*/ 1974064 w 6332816"/>
                <a:gd name="connsiteY240" fmla="*/ 1111 h 4464334"/>
                <a:gd name="connsiteX241" fmla="*/ 1840714 w 6332816"/>
                <a:gd name="connsiteY241" fmla="*/ 7462 h 4464334"/>
                <a:gd name="connsiteX242" fmla="*/ 1497021 w 6332816"/>
                <a:gd name="connsiteY242" fmla="*/ 9843 h 4464334"/>
                <a:gd name="connsiteX243" fmla="*/ 721526 w 6332816"/>
                <a:gd name="connsiteY243" fmla="*/ 11431 h 4464334"/>
                <a:gd name="connsiteX244" fmla="*/ 501657 w 6332816"/>
                <a:gd name="connsiteY244" fmla="*/ 10637 h 4464334"/>
                <a:gd name="connsiteX245" fmla="*/ 300839 w 6332816"/>
                <a:gd name="connsiteY245" fmla="*/ 3493 h 4464334"/>
                <a:gd name="connsiteX246" fmla="*/ 97639 w 6332816"/>
                <a:gd name="connsiteY246" fmla="*/ 8256 h 4464334"/>
                <a:gd name="connsiteX247" fmla="*/ 6358 w 6332816"/>
                <a:gd name="connsiteY247" fmla="*/ 26512 h 4464334"/>
                <a:gd name="connsiteX248" fmla="*/ 6358 w 6332816"/>
                <a:gd name="connsiteY248" fmla="*/ 167005 h 4464334"/>
                <a:gd name="connsiteX249" fmla="*/ 9532 w 6332816"/>
                <a:gd name="connsiteY249"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482007 w 6332816"/>
                <a:gd name="connsiteY119" fmla="*/ 2822101 h 4464334"/>
                <a:gd name="connsiteX120" fmla="*/ 5525659 w 6332816"/>
                <a:gd name="connsiteY120" fmla="*/ 2800668 h 4464334"/>
                <a:gd name="connsiteX121" fmla="*/ 5549114 w 6332816"/>
                <a:gd name="connsiteY121" fmla="*/ 2771299 h 4464334"/>
                <a:gd name="connsiteX122" fmla="*/ 5501489 w 6332816"/>
                <a:gd name="connsiteY122" fmla="*/ 2656999 h 4464334"/>
                <a:gd name="connsiteX123" fmla="*/ 5545939 w 6332816"/>
                <a:gd name="connsiteY123" fmla="*/ 2627630 h 4464334"/>
                <a:gd name="connsiteX124" fmla="*/ 5574082 w 6332816"/>
                <a:gd name="connsiteY124" fmla="*/ 2609376 h 4464334"/>
                <a:gd name="connsiteX125" fmla="*/ 5555032 w 6332816"/>
                <a:gd name="connsiteY125" fmla="*/ 2564926 h 4464334"/>
                <a:gd name="connsiteX126" fmla="*/ 5460214 w 6332816"/>
                <a:gd name="connsiteY126" fmla="*/ 2526824 h 4464334"/>
                <a:gd name="connsiteX127" fmla="*/ 5468152 w 6332816"/>
                <a:gd name="connsiteY127" fmla="*/ 2468086 h 4464334"/>
                <a:gd name="connsiteX128" fmla="*/ 5518516 w 6332816"/>
                <a:gd name="connsiteY128" fmla="*/ 2405380 h 4464334"/>
                <a:gd name="connsiteX129" fmla="*/ 5549114 w 6332816"/>
                <a:gd name="connsiteY129" fmla="*/ 2364899 h 4464334"/>
                <a:gd name="connsiteX130" fmla="*/ 5525659 w 6332816"/>
                <a:gd name="connsiteY130" fmla="*/ 2331562 h 4464334"/>
                <a:gd name="connsiteX131" fmla="*/ 5490377 w 6332816"/>
                <a:gd name="connsiteY131" fmla="*/ 2299811 h 4464334"/>
                <a:gd name="connsiteX132" fmla="*/ 5514189 w 6332816"/>
                <a:gd name="connsiteY132" fmla="*/ 2244249 h 4464334"/>
                <a:gd name="connsiteX133" fmla="*/ 5574514 w 6332816"/>
                <a:gd name="connsiteY133" fmla="*/ 2241074 h 4464334"/>
                <a:gd name="connsiteX134" fmla="*/ 5630434 w 6332816"/>
                <a:gd name="connsiteY134" fmla="*/ 2269648 h 4464334"/>
                <a:gd name="connsiteX135" fmla="*/ 5659009 w 6332816"/>
                <a:gd name="connsiteY135" fmla="*/ 2288699 h 4464334"/>
                <a:gd name="connsiteX136" fmla="*/ 5685204 w 6332816"/>
                <a:gd name="connsiteY136" fmla="*/ 2295842 h 4464334"/>
                <a:gd name="connsiteX137" fmla="*/ 5718977 w 6332816"/>
                <a:gd name="connsiteY137" fmla="*/ 2269649 h 4464334"/>
                <a:gd name="connsiteX138" fmla="*/ 5822957 w 6332816"/>
                <a:gd name="connsiteY138" fmla="*/ 2242661 h 4464334"/>
                <a:gd name="connsiteX139" fmla="*/ 6037270 w 6332816"/>
                <a:gd name="connsiteY139" fmla="*/ 2257742 h 4464334"/>
                <a:gd name="connsiteX140" fmla="*/ 6198402 w 6332816"/>
                <a:gd name="connsiteY140" fmla="*/ 2281555 h 4464334"/>
                <a:gd name="connsiteX141" fmla="*/ 6265871 w 6332816"/>
                <a:gd name="connsiteY141" fmla="*/ 2287111 h 4464334"/>
                <a:gd name="connsiteX142" fmla="*/ 6325760 w 6332816"/>
                <a:gd name="connsiteY142" fmla="*/ 2195831 h 4464334"/>
                <a:gd name="connsiteX143" fmla="*/ 6328577 w 6332816"/>
                <a:gd name="connsiteY143" fmla="*/ 2124393 h 4464334"/>
                <a:gd name="connsiteX144" fmla="*/ 6272220 w 6332816"/>
                <a:gd name="connsiteY144" fmla="*/ 2074387 h 4464334"/>
                <a:gd name="connsiteX145" fmla="*/ 6258727 w 6332816"/>
                <a:gd name="connsiteY145" fmla="*/ 1980724 h 4464334"/>
                <a:gd name="connsiteX146" fmla="*/ 6225389 w 6332816"/>
                <a:gd name="connsiteY146" fmla="*/ 1936274 h 4464334"/>
                <a:gd name="connsiteX147" fmla="*/ 6193639 w 6332816"/>
                <a:gd name="connsiteY147" fmla="*/ 1875949 h 4464334"/>
                <a:gd name="connsiteX148" fmla="*/ 6205545 w 6332816"/>
                <a:gd name="connsiteY148" fmla="*/ 1828324 h 4464334"/>
                <a:gd name="connsiteX149" fmla="*/ 6184908 w 6332816"/>
                <a:gd name="connsiteY149" fmla="*/ 1793399 h 4464334"/>
                <a:gd name="connsiteX150" fmla="*/ 6195226 w 6332816"/>
                <a:gd name="connsiteY150" fmla="*/ 1682274 h 4464334"/>
                <a:gd name="connsiteX151" fmla="*/ 6167445 w 6332816"/>
                <a:gd name="connsiteY151" fmla="*/ 1589405 h 4464334"/>
                <a:gd name="connsiteX152" fmla="*/ 6167445 w 6332816"/>
                <a:gd name="connsiteY152" fmla="*/ 1526699 h 4464334"/>
                <a:gd name="connsiteX153" fmla="*/ 6099541 w 6332816"/>
                <a:gd name="connsiteY153" fmla="*/ 1488599 h 4464334"/>
                <a:gd name="connsiteX154" fmla="*/ 6092398 w 6332816"/>
                <a:gd name="connsiteY154" fmla="*/ 1452880 h 4464334"/>
                <a:gd name="connsiteX155" fmla="*/ 6022189 w 6332816"/>
                <a:gd name="connsiteY155" fmla="*/ 1426686 h 4464334"/>
                <a:gd name="connsiteX156" fmla="*/ 5965039 w 6332816"/>
                <a:gd name="connsiteY156" fmla="*/ 1399699 h 4464334"/>
                <a:gd name="connsiteX157" fmla="*/ 5926939 w 6332816"/>
                <a:gd name="connsiteY157" fmla="*/ 1377474 h 4464334"/>
                <a:gd name="connsiteX158" fmla="*/ 5912651 w 6332816"/>
                <a:gd name="connsiteY158" fmla="*/ 1344930 h 4464334"/>
                <a:gd name="connsiteX159" fmla="*/ 5836451 w 6332816"/>
                <a:gd name="connsiteY159" fmla="*/ 1375093 h 4464334"/>
                <a:gd name="connsiteX160" fmla="*/ 5766167 w 6332816"/>
                <a:gd name="connsiteY160" fmla="*/ 1402874 h 4464334"/>
                <a:gd name="connsiteX161" fmla="*/ 5743583 w 6332816"/>
                <a:gd name="connsiteY161" fmla="*/ 1363980 h 4464334"/>
                <a:gd name="connsiteX162" fmla="*/ 5653889 w 6332816"/>
                <a:gd name="connsiteY162" fmla="*/ 1381443 h 4464334"/>
                <a:gd name="connsiteX163" fmla="*/ 5606623 w 6332816"/>
                <a:gd name="connsiteY163" fmla="*/ 1407636 h 4464334"/>
                <a:gd name="connsiteX164" fmla="*/ 5537567 w 6332816"/>
                <a:gd name="connsiteY164" fmla="*/ 1431449 h 4464334"/>
                <a:gd name="connsiteX165" fmla="*/ 5425289 w 6332816"/>
                <a:gd name="connsiteY165" fmla="*/ 1472724 h 4464334"/>
                <a:gd name="connsiteX166" fmla="*/ 5304639 w 6332816"/>
                <a:gd name="connsiteY166" fmla="*/ 1520349 h 4464334"/>
                <a:gd name="connsiteX167" fmla="*/ 5158947 w 6332816"/>
                <a:gd name="connsiteY167" fmla="*/ 1505268 h 4464334"/>
                <a:gd name="connsiteX168" fmla="*/ 5142714 w 6332816"/>
                <a:gd name="connsiteY168" fmla="*/ 1475899 h 4464334"/>
                <a:gd name="connsiteX169" fmla="*/ 5028414 w 6332816"/>
                <a:gd name="connsiteY169" fmla="*/ 1440974 h 4464334"/>
                <a:gd name="connsiteX170" fmla="*/ 4929557 w 6332816"/>
                <a:gd name="connsiteY170" fmla="*/ 1380651 h 4464334"/>
                <a:gd name="connsiteX171" fmla="*/ 4885104 w 6332816"/>
                <a:gd name="connsiteY171" fmla="*/ 1381443 h 4464334"/>
                <a:gd name="connsiteX172" fmla="*/ 4827957 w 6332816"/>
                <a:gd name="connsiteY172" fmla="*/ 1375888 h 4464334"/>
                <a:gd name="connsiteX173" fmla="*/ 4786682 w 6332816"/>
                <a:gd name="connsiteY173" fmla="*/ 1364776 h 4464334"/>
                <a:gd name="connsiteX174" fmla="*/ 4732704 w 6332816"/>
                <a:gd name="connsiteY174" fmla="*/ 1417162 h 4464334"/>
                <a:gd name="connsiteX175" fmla="*/ 4691864 w 6332816"/>
                <a:gd name="connsiteY175" fmla="*/ 1428274 h 4464334"/>
                <a:gd name="connsiteX176" fmla="*/ 4642217 w 6332816"/>
                <a:gd name="connsiteY176" fmla="*/ 1419543 h 4464334"/>
                <a:gd name="connsiteX177" fmla="*/ 4568039 w 6332816"/>
                <a:gd name="connsiteY177" fmla="*/ 1433037 h 4464334"/>
                <a:gd name="connsiteX178" fmla="*/ 4488664 w 6332816"/>
                <a:gd name="connsiteY178" fmla="*/ 1393349 h 4464334"/>
                <a:gd name="connsiteX179" fmla="*/ 4418814 w 6332816"/>
                <a:gd name="connsiteY179" fmla="*/ 1402874 h 4464334"/>
                <a:gd name="connsiteX180" fmla="*/ 4314039 w 6332816"/>
                <a:gd name="connsiteY180" fmla="*/ 1336199 h 4464334"/>
                <a:gd name="connsiteX181" fmla="*/ 4237839 w 6332816"/>
                <a:gd name="connsiteY181" fmla="*/ 1352074 h 4464334"/>
                <a:gd name="connsiteX182" fmla="*/ 4168348 w 6332816"/>
                <a:gd name="connsiteY182" fmla="*/ 1331436 h 4464334"/>
                <a:gd name="connsiteX183" fmla="*/ 4133064 w 6332816"/>
                <a:gd name="connsiteY183" fmla="*/ 1294924 h 4464334"/>
                <a:gd name="connsiteX184" fmla="*/ 4047339 w 6332816"/>
                <a:gd name="connsiteY184" fmla="*/ 1237774 h 4464334"/>
                <a:gd name="connsiteX185" fmla="*/ 3990189 w 6332816"/>
                <a:gd name="connsiteY185" fmla="*/ 1171099 h 4464334"/>
                <a:gd name="connsiteX186" fmla="*/ 3840964 w 6332816"/>
                <a:gd name="connsiteY186" fmla="*/ 1215549 h 4464334"/>
                <a:gd name="connsiteX187" fmla="*/ 3734961 w 6332816"/>
                <a:gd name="connsiteY187" fmla="*/ 1193324 h 4464334"/>
                <a:gd name="connsiteX188" fmla="*/ 3691739 w 6332816"/>
                <a:gd name="connsiteY188" fmla="*/ 1190149 h 4464334"/>
                <a:gd name="connsiteX189" fmla="*/ 3615539 w 6332816"/>
                <a:gd name="connsiteY189" fmla="*/ 1183799 h 4464334"/>
                <a:gd name="connsiteX190" fmla="*/ 3580179 w 6332816"/>
                <a:gd name="connsiteY190" fmla="*/ 1176655 h 4464334"/>
                <a:gd name="connsiteX191" fmla="*/ 3536164 w 6332816"/>
                <a:gd name="connsiteY191" fmla="*/ 1206024 h 4464334"/>
                <a:gd name="connsiteX192" fmla="*/ 3496835 w 6332816"/>
                <a:gd name="connsiteY192" fmla="*/ 1229043 h 4464334"/>
                <a:gd name="connsiteX193" fmla="*/ 3450439 w 6332816"/>
                <a:gd name="connsiteY193" fmla="*/ 1333024 h 4464334"/>
                <a:gd name="connsiteX194" fmla="*/ 3475404 w 6332816"/>
                <a:gd name="connsiteY194" fmla="*/ 1388587 h 4464334"/>
                <a:gd name="connsiteX195" fmla="*/ 3485726 w 6332816"/>
                <a:gd name="connsiteY195" fmla="*/ 1440182 h 4464334"/>
                <a:gd name="connsiteX196" fmla="*/ 3428214 w 6332816"/>
                <a:gd name="connsiteY196" fmla="*/ 1434624 h 4464334"/>
                <a:gd name="connsiteX197" fmla="*/ 3370629 w 6332816"/>
                <a:gd name="connsiteY197" fmla="*/ 1462405 h 4464334"/>
                <a:gd name="connsiteX198" fmla="*/ 3320264 w 6332816"/>
                <a:gd name="connsiteY198" fmla="*/ 1491774 h 4464334"/>
                <a:gd name="connsiteX199" fmla="*/ 3280142 w 6332816"/>
                <a:gd name="connsiteY199" fmla="*/ 1488599 h 4464334"/>
                <a:gd name="connsiteX200" fmla="*/ 3244064 w 6332816"/>
                <a:gd name="connsiteY200" fmla="*/ 1450499 h 4464334"/>
                <a:gd name="connsiteX201" fmla="*/ 3190882 w 6332816"/>
                <a:gd name="connsiteY201" fmla="*/ 1420337 h 4464334"/>
                <a:gd name="connsiteX202" fmla="*/ 3146432 w 6332816"/>
                <a:gd name="connsiteY202" fmla="*/ 1386999 h 4464334"/>
                <a:gd name="connsiteX203" fmla="*/ 3113889 w 6332816"/>
                <a:gd name="connsiteY203" fmla="*/ 1367949 h 4464334"/>
                <a:gd name="connsiteX204" fmla="*/ 3091664 w 6332816"/>
                <a:gd name="connsiteY204" fmla="*/ 1342549 h 4464334"/>
                <a:gd name="connsiteX205" fmla="*/ 3056739 w 6332816"/>
                <a:gd name="connsiteY205" fmla="*/ 1323499 h 4464334"/>
                <a:gd name="connsiteX206" fmla="*/ 3021814 w 6332816"/>
                <a:gd name="connsiteY206" fmla="*/ 1283812 h 4464334"/>
                <a:gd name="connsiteX207" fmla="*/ 3005939 w 6332816"/>
                <a:gd name="connsiteY207" fmla="*/ 1250474 h 4464334"/>
                <a:gd name="connsiteX208" fmla="*/ 2980539 w 6332816"/>
                <a:gd name="connsiteY208" fmla="*/ 1199674 h 4464334"/>
                <a:gd name="connsiteX209" fmla="*/ 2969426 w 6332816"/>
                <a:gd name="connsiteY209" fmla="*/ 1163955 h 4464334"/>
                <a:gd name="connsiteX210" fmla="*/ 2974189 w 6332816"/>
                <a:gd name="connsiteY210" fmla="*/ 1142524 h 4464334"/>
                <a:gd name="connsiteX211" fmla="*/ 2948789 w 6332816"/>
                <a:gd name="connsiteY211" fmla="*/ 1123474 h 4464334"/>
                <a:gd name="connsiteX212" fmla="*/ 2917832 w 6332816"/>
                <a:gd name="connsiteY212" fmla="*/ 1098074 h 4464334"/>
                <a:gd name="connsiteX213" fmla="*/ 2878939 w 6332816"/>
                <a:gd name="connsiteY213" fmla="*/ 1078231 h 4464334"/>
                <a:gd name="connsiteX214" fmla="*/ 2824964 w 6332816"/>
                <a:gd name="connsiteY214" fmla="*/ 1031399 h 4464334"/>
                <a:gd name="connsiteX215" fmla="*/ 2786864 w 6332816"/>
                <a:gd name="connsiteY215" fmla="*/ 1015524 h 4464334"/>
                <a:gd name="connsiteX216" fmla="*/ 2748764 w 6332816"/>
                <a:gd name="connsiteY216" fmla="*/ 980599 h 4464334"/>
                <a:gd name="connsiteX217" fmla="*/ 2733683 w 6332816"/>
                <a:gd name="connsiteY217" fmla="*/ 944881 h 4464334"/>
                <a:gd name="connsiteX218" fmla="*/ 2710664 w 6332816"/>
                <a:gd name="connsiteY218" fmla="*/ 916305 h 4464334"/>
                <a:gd name="connsiteX219" fmla="*/ 2679708 w 6332816"/>
                <a:gd name="connsiteY219" fmla="*/ 878206 h 4464334"/>
                <a:gd name="connsiteX220" fmla="*/ 2646370 w 6332816"/>
                <a:gd name="connsiteY220" fmla="*/ 870268 h 4464334"/>
                <a:gd name="connsiteX221" fmla="*/ 2611445 w 6332816"/>
                <a:gd name="connsiteY221" fmla="*/ 828199 h 4464334"/>
                <a:gd name="connsiteX222" fmla="*/ 2564614 w 6332816"/>
                <a:gd name="connsiteY222" fmla="*/ 821055 h 4464334"/>
                <a:gd name="connsiteX223" fmla="*/ 2492382 w 6332816"/>
                <a:gd name="connsiteY223" fmla="*/ 770256 h 4464334"/>
                <a:gd name="connsiteX224" fmla="*/ 2422533 w 6332816"/>
                <a:gd name="connsiteY224" fmla="*/ 713105 h 4464334"/>
                <a:gd name="connsiteX225" fmla="*/ 2378082 w 6332816"/>
                <a:gd name="connsiteY225" fmla="*/ 679767 h 4464334"/>
                <a:gd name="connsiteX226" fmla="*/ 2318552 w 6332816"/>
                <a:gd name="connsiteY226" fmla="*/ 675005 h 4464334"/>
                <a:gd name="connsiteX227" fmla="*/ 2267752 w 6332816"/>
                <a:gd name="connsiteY227" fmla="*/ 617062 h 4464334"/>
                <a:gd name="connsiteX228" fmla="*/ 2267751 w 6332816"/>
                <a:gd name="connsiteY228" fmla="*/ 535306 h 4464334"/>
                <a:gd name="connsiteX229" fmla="*/ 2239970 w 6332816"/>
                <a:gd name="connsiteY229" fmla="*/ 494824 h 4464334"/>
                <a:gd name="connsiteX230" fmla="*/ 2184767 w 6332816"/>
                <a:gd name="connsiteY230" fmla="*/ 490855 h 4464334"/>
                <a:gd name="connsiteX231" fmla="*/ 2118526 w 6332816"/>
                <a:gd name="connsiteY231" fmla="*/ 463868 h 4464334"/>
                <a:gd name="connsiteX232" fmla="*/ 2100271 w 6332816"/>
                <a:gd name="connsiteY232" fmla="*/ 415449 h 4464334"/>
                <a:gd name="connsiteX233" fmla="*/ 2070108 w 6332816"/>
                <a:gd name="connsiteY233" fmla="*/ 374174 h 4464334"/>
                <a:gd name="connsiteX234" fmla="*/ 2055026 w 6332816"/>
                <a:gd name="connsiteY234" fmla="*/ 271780 h 4464334"/>
                <a:gd name="connsiteX235" fmla="*/ 2053797 w 6332816"/>
                <a:gd name="connsiteY235" fmla="*/ 226537 h 4464334"/>
                <a:gd name="connsiteX236" fmla="*/ 2058202 w 6332816"/>
                <a:gd name="connsiteY236" fmla="*/ 162242 h 4464334"/>
                <a:gd name="connsiteX237" fmla="*/ 2066139 w 6332816"/>
                <a:gd name="connsiteY237" fmla="*/ 131286 h 4464334"/>
                <a:gd name="connsiteX238" fmla="*/ 2075664 w 6332816"/>
                <a:gd name="connsiteY238" fmla="*/ 77312 h 4464334"/>
                <a:gd name="connsiteX239" fmla="*/ 2055026 w 6332816"/>
                <a:gd name="connsiteY239" fmla="*/ 46355 h 4464334"/>
                <a:gd name="connsiteX240" fmla="*/ 2010577 w 6332816"/>
                <a:gd name="connsiteY240" fmla="*/ 32862 h 4464334"/>
                <a:gd name="connsiteX241" fmla="*/ 1974064 w 6332816"/>
                <a:gd name="connsiteY241" fmla="*/ 1111 h 4464334"/>
                <a:gd name="connsiteX242" fmla="*/ 1840714 w 6332816"/>
                <a:gd name="connsiteY242" fmla="*/ 7462 h 4464334"/>
                <a:gd name="connsiteX243" fmla="*/ 1497021 w 6332816"/>
                <a:gd name="connsiteY243" fmla="*/ 9843 h 4464334"/>
                <a:gd name="connsiteX244" fmla="*/ 721526 w 6332816"/>
                <a:gd name="connsiteY244" fmla="*/ 11431 h 4464334"/>
                <a:gd name="connsiteX245" fmla="*/ 501657 w 6332816"/>
                <a:gd name="connsiteY245" fmla="*/ 10637 h 4464334"/>
                <a:gd name="connsiteX246" fmla="*/ 300839 w 6332816"/>
                <a:gd name="connsiteY246" fmla="*/ 3493 h 4464334"/>
                <a:gd name="connsiteX247" fmla="*/ 97639 w 6332816"/>
                <a:gd name="connsiteY247" fmla="*/ 8256 h 4464334"/>
                <a:gd name="connsiteX248" fmla="*/ 6358 w 6332816"/>
                <a:gd name="connsiteY248" fmla="*/ 26512 h 4464334"/>
                <a:gd name="connsiteX249" fmla="*/ 6358 w 6332816"/>
                <a:gd name="connsiteY249" fmla="*/ 167005 h 4464334"/>
                <a:gd name="connsiteX250" fmla="*/ 9532 w 6332816"/>
                <a:gd name="connsiteY250"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397072 w 6332816"/>
                <a:gd name="connsiteY119" fmla="*/ 2781618 h 4464334"/>
                <a:gd name="connsiteX120" fmla="*/ 5482007 w 6332816"/>
                <a:gd name="connsiteY120" fmla="*/ 2822101 h 4464334"/>
                <a:gd name="connsiteX121" fmla="*/ 5525659 w 6332816"/>
                <a:gd name="connsiteY121" fmla="*/ 2800668 h 4464334"/>
                <a:gd name="connsiteX122" fmla="*/ 5549114 w 6332816"/>
                <a:gd name="connsiteY122" fmla="*/ 2771299 h 4464334"/>
                <a:gd name="connsiteX123" fmla="*/ 5501489 w 6332816"/>
                <a:gd name="connsiteY123" fmla="*/ 2656999 h 4464334"/>
                <a:gd name="connsiteX124" fmla="*/ 5545939 w 6332816"/>
                <a:gd name="connsiteY124" fmla="*/ 2627630 h 4464334"/>
                <a:gd name="connsiteX125" fmla="*/ 5574082 w 6332816"/>
                <a:gd name="connsiteY125" fmla="*/ 2609376 h 4464334"/>
                <a:gd name="connsiteX126" fmla="*/ 5555032 w 6332816"/>
                <a:gd name="connsiteY126" fmla="*/ 2564926 h 4464334"/>
                <a:gd name="connsiteX127" fmla="*/ 5460214 w 6332816"/>
                <a:gd name="connsiteY127" fmla="*/ 2526824 h 4464334"/>
                <a:gd name="connsiteX128" fmla="*/ 5468152 w 6332816"/>
                <a:gd name="connsiteY128" fmla="*/ 2468086 h 4464334"/>
                <a:gd name="connsiteX129" fmla="*/ 5518516 w 6332816"/>
                <a:gd name="connsiteY129" fmla="*/ 2405380 h 4464334"/>
                <a:gd name="connsiteX130" fmla="*/ 5549114 w 6332816"/>
                <a:gd name="connsiteY130" fmla="*/ 2364899 h 4464334"/>
                <a:gd name="connsiteX131" fmla="*/ 5525659 w 6332816"/>
                <a:gd name="connsiteY131" fmla="*/ 2331562 h 4464334"/>
                <a:gd name="connsiteX132" fmla="*/ 5490377 w 6332816"/>
                <a:gd name="connsiteY132" fmla="*/ 2299811 h 4464334"/>
                <a:gd name="connsiteX133" fmla="*/ 5514189 w 6332816"/>
                <a:gd name="connsiteY133" fmla="*/ 2244249 h 4464334"/>
                <a:gd name="connsiteX134" fmla="*/ 5574514 w 6332816"/>
                <a:gd name="connsiteY134" fmla="*/ 2241074 h 4464334"/>
                <a:gd name="connsiteX135" fmla="*/ 5630434 w 6332816"/>
                <a:gd name="connsiteY135" fmla="*/ 2269648 h 4464334"/>
                <a:gd name="connsiteX136" fmla="*/ 5659009 w 6332816"/>
                <a:gd name="connsiteY136" fmla="*/ 2288699 h 4464334"/>
                <a:gd name="connsiteX137" fmla="*/ 5685204 w 6332816"/>
                <a:gd name="connsiteY137" fmla="*/ 2295842 h 4464334"/>
                <a:gd name="connsiteX138" fmla="*/ 5718977 w 6332816"/>
                <a:gd name="connsiteY138" fmla="*/ 2269649 h 4464334"/>
                <a:gd name="connsiteX139" fmla="*/ 5822957 w 6332816"/>
                <a:gd name="connsiteY139" fmla="*/ 2242661 h 4464334"/>
                <a:gd name="connsiteX140" fmla="*/ 6037270 w 6332816"/>
                <a:gd name="connsiteY140" fmla="*/ 2257742 h 4464334"/>
                <a:gd name="connsiteX141" fmla="*/ 6198402 w 6332816"/>
                <a:gd name="connsiteY141" fmla="*/ 2281555 h 4464334"/>
                <a:gd name="connsiteX142" fmla="*/ 6265871 w 6332816"/>
                <a:gd name="connsiteY142" fmla="*/ 2287111 h 4464334"/>
                <a:gd name="connsiteX143" fmla="*/ 6325760 w 6332816"/>
                <a:gd name="connsiteY143" fmla="*/ 2195831 h 4464334"/>
                <a:gd name="connsiteX144" fmla="*/ 6328577 w 6332816"/>
                <a:gd name="connsiteY144" fmla="*/ 2124393 h 4464334"/>
                <a:gd name="connsiteX145" fmla="*/ 6272220 w 6332816"/>
                <a:gd name="connsiteY145" fmla="*/ 2074387 h 4464334"/>
                <a:gd name="connsiteX146" fmla="*/ 6258727 w 6332816"/>
                <a:gd name="connsiteY146" fmla="*/ 1980724 h 4464334"/>
                <a:gd name="connsiteX147" fmla="*/ 6225389 w 6332816"/>
                <a:gd name="connsiteY147" fmla="*/ 1936274 h 4464334"/>
                <a:gd name="connsiteX148" fmla="*/ 6193639 w 6332816"/>
                <a:gd name="connsiteY148" fmla="*/ 1875949 h 4464334"/>
                <a:gd name="connsiteX149" fmla="*/ 6205545 w 6332816"/>
                <a:gd name="connsiteY149" fmla="*/ 1828324 h 4464334"/>
                <a:gd name="connsiteX150" fmla="*/ 6184908 w 6332816"/>
                <a:gd name="connsiteY150" fmla="*/ 1793399 h 4464334"/>
                <a:gd name="connsiteX151" fmla="*/ 6195226 w 6332816"/>
                <a:gd name="connsiteY151" fmla="*/ 1682274 h 4464334"/>
                <a:gd name="connsiteX152" fmla="*/ 6167445 w 6332816"/>
                <a:gd name="connsiteY152" fmla="*/ 1589405 h 4464334"/>
                <a:gd name="connsiteX153" fmla="*/ 6167445 w 6332816"/>
                <a:gd name="connsiteY153" fmla="*/ 1526699 h 4464334"/>
                <a:gd name="connsiteX154" fmla="*/ 6099541 w 6332816"/>
                <a:gd name="connsiteY154" fmla="*/ 1488599 h 4464334"/>
                <a:gd name="connsiteX155" fmla="*/ 6092398 w 6332816"/>
                <a:gd name="connsiteY155" fmla="*/ 1452880 h 4464334"/>
                <a:gd name="connsiteX156" fmla="*/ 6022189 w 6332816"/>
                <a:gd name="connsiteY156" fmla="*/ 1426686 h 4464334"/>
                <a:gd name="connsiteX157" fmla="*/ 5965039 w 6332816"/>
                <a:gd name="connsiteY157" fmla="*/ 1399699 h 4464334"/>
                <a:gd name="connsiteX158" fmla="*/ 5926939 w 6332816"/>
                <a:gd name="connsiteY158" fmla="*/ 1377474 h 4464334"/>
                <a:gd name="connsiteX159" fmla="*/ 5912651 w 6332816"/>
                <a:gd name="connsiteY159" fmla="*/ 1344930 h 4464334"/>
                <a:gd name="connsiteX160" fmla="*/ 5836451 w 6332816"/>
                <a:gd name="connsiteY160" fmla="*/ 1375093 h 4464334"/>
                <a:gd name="connsiteX161" fmla="*/ 5766167 w 6332816"/>
                <a:gd name="connsiteY161" fmla="*/ 1402874 h 4464334"/>
                <a:gd name="connsiteX162" fmla="*/ 5743583 w 6332816"/>
                <a:gd name="connsiteY162" fmla="*/ 1363980 h 4464334"/>
                <a:gd name="connsiteX163" fmla="*/ 5653889 w 6332816"/>
                <a:gd name="connsiteY163" fmla="*/ 1381443 h 4464334"/>
                <a:gd name="connsiteX164" fmla="*/ 5606623 w 6332816"/>
                <a:gd name="connsiteY164" fmla="*/ 1407636 h 4464334"/>
                <a:gd name="connsiteX165" fmla="*/ 5537567 w 6332816"/>
                <a:gd name="connsiteY165" fmla="*/ 1431449 h 4464334"/>
                <a:gd name="connsiteX166" fmla="*/ 5425289 w 6332816"/>
                <a:gd name="connsiteY166" fmla="*/ 1472724 h 4464334"/>
                <a:gd name="connsiteX167" fmla="*/ 5304639 w 6332816"/>
                <a:gd name="connsiteY167" fmla="*/ 1520349 h 4464334"/>
                <a:gd name="connsiteX168" fmla="*/ 5158947 w 6332816"/>
                <a:gd name="connsiteY168" fmla="*/ 1505268 h 4464334"/>
                <a:gd name="connsiteX169" fmla="*/ 5142714 w 6332816"/>
                <a:gd name="connsiteY169" fmla="*/ 1475899 h 4464334"/>
                <a:gd name="connsiteX170" fmla="*/ 5028414 w 6332816"/>
                <a:gd name="connsiteY170" fmla="*/ 1440974 h 4464334"/>
                <a:gd name="connsiteX171" fmla="*/ 4929557 w 6332816"/>
                <a:gd name="connsiteY171" fmla="*/ 1380651 h 4464334"/>
                <a:gd name="connsiteX172" fmla="*/ 4885104 w 6332816"/>
                <a:gd name="connsiteY172" fmla="*/ 1381443 h 4464334"/>
                <a:gd name="connsiteX173" fmla="*/ 4827957 w 6332816"/>
                <a:gd name="connsiteY173" fmla="*/ 1375888 h 4464334"/>
                <a:gd name="connsiteX174" fmla="*/ 4786682 w 6332816"/>
                <a:gd name="connsiteY174" fmla="*/ 1364776 h 4464334"/>
                <a:gd name="connsiteX175" fmla="*/ 4732704 w 6332816"/>
                <a:gd name="connsiteY175" fmla="*/ 1417162 h 4464334"/>
                <a:gd name="connsiteX176" fmla="*/ 4691864 w 6332816"/>
                <a:gd name="connsiteY176" fmla="*/ 1428274 h 4464334"/>
                <a:gd name="connsiteX177" fmla="*/ 4642217 w 6332816"/>
                <a:gd name="connsiteY177" fmla="*/ 1419543 h 4464334"/>
                <a:gd name="connsiteX178" fmla="*/ 4568039 w 6332816"/>
                <a:gd name="connsiteY178" fmla="*/ 1433037 h 4464334"/>
                <a:gd name="connsiteX179" fmla="*/ 4488664 w 6332816"/>
                <a:gd name="connsiteY179" fmla="*/ 1393349 h 4464334"/>
                <a:gd name="connsiteX180" fmla="*/ 4418814 w 6332816"/>
                <a:gd name="connsiteY180" fmla="*/ 1402874 h 4464334"/>
                <a:gd name="connsiteX181" fmla="*/ 4314039 w 6332816"/>
                <a:gd name="connsiteY181" fmla="*/ 1336199 h 4464334"/>
                <a:gd name="connsiteX182" fmla="*/ 4237839 w 6332816"/>
                <a:gd name="connsiteY182" fmla="*/ 1352074 h 4464334"/>
                <a:gd name="connsiteX183" fmla="*/ 4168348 w 6332816"/>
                <a:gd name="connsiteY183" fmla="*/ 1331436 h 4464334"/>
                <a:gd name="connsiteX184" fmla="*/ 4133064 w 6332816"/>
                <a:gd name="connsiteY184" fmla="*/ 1294924 h 4464334"/>
                <a:gd name="connsiteX185" fmla="*/ 4047339 w 6332816"/>
                <a:gd name="connsiteY185" fmla="*/ 1237774 h 4464334"/>
                <a:gd name="connsiteX186" fmla="*/ 3990189 w 6332816"/>
                <a:gd name="connsiteY186" fmla="*/ 1171099 h 4464334"/>
                <a:gd name="connsiteX187" fmla="*/ 3840964 w 6332816"/>
                <a:gd name="connsiteY187" fmla="*/ 1215549 h 4464334"/>
                <a:gd name="connsiteX188" fmla="*/ 3734961 w 6332816"/>
                <a:gd name="connsiteY188" fmla="*/ 1193324 h 4464334"/>
                <a:gd name="connsiteX189" fmla="*/ 3691739 w 6332816"/>
                <a:gd name="connsiteY189" fmla="*/ 1190149 h 4464334"/>
                <a:gd name="connsiteX190" fmla="*/ 3615539 w 6332816"/>
                <a:gd name="connsiteY190" fmla="*/ 1183799 h 4464334"/>
                <a:gd name="connsiteX191" fmla="*/ 3580179 w 6332816"/>
                <a:gd name="connsiteY191" fmla="*/ 1176655 h 4464334"/>
                <a:gd name="connsiteX192" fmla="*/ 3536164 w 6332816"/>
                <a:gd name="connsiteY192" fmla="*/ 1206024 h 4464334"/>
                <a:gd name="connsiteX193" fmla="*/ 3496835 w 6332816"/>
                <a:gd name="connsiteY193" fmla="*/ 1229043 h 4464334"/>
                <a:gd name="connsiteX194" fmla="*/ 3450439 w 6332816"/>
                <a:gd name="connsiteY194" fmla="*/ 1333024 h 4464334"/>
                <a:gd name="connsiteX195" fmla="*/ 3475404 w 6332816"/>
                <a:gd name="connsiteY195" fmla="*/ 1388587 h 4464334"/>
                <a:gd name="connsiteX196" fmla="*/ 3485726 w 6332816"/>
                <a:gd name="connsiteY196" fmla="*/ 1440182 h 4464334"/>
                <a:gd name="connsiteX197" fmla="*/ 3428214 w 6332816"/>
                <a:gd name="connsiteY197" fmla="*/ 1434624 h 4464334"/>
                <a:gd name="connsiteX198" fmla="*/ 3370629 w 6332816"/>
                <a:gd name="connsiteY198" fmla="*/ 1462405 h 4464334"/>
                <a:gd name="connsiteX199" fmla="*/ 3320264 w 6332816"/>
                <a:gd name="connsiteY199" fmla="*/ 1491774 h 4464334"/>
                <a:gd name="connsiteX200" fmla="*/ 3280142 w 6332816"/>
                <a:gd name="connsiteY200" fmla="*/ 1488599 h 4464334"/>
                <a:gd name="connsiteX201" fmla="*/ 3244064 w 6332816"/>
                <a:gd name="connsiteY201" fmla="*/ 1450499 h 4464334"/>
                <a:gd name="connsiteX202" fmla="*/ 3190882 w 6332816"/>
                <a:gd name="connsiteY202" fmla="*/ 1420337 h 4464334"/>
                <a:gd name="connsiteX203" fmla="*/ 3146432 w 6332816"/>
                <a:gd name="connsiteY203" fmla="*/ 1386999 h 4464334"/>
                <a:gd name="connsiteX204" fmla="*/ 3113889 w 6332816"/>
                <a:gd name="connsiteY204" fmla="*/ 1367949 h 4464334"/>
                <a:gd name="connsiteX205" fmla="*/ 3091664 w 6332816"/>
                <a:gd name="connsiteY205" fmla="*/ 1342549 h 4464334"/>
                <a:gd name="connsiteX206" fmla="*/ 3056739 w 6332816"/>
                <a:gd name="connsiteY206" fmla="*/ 1323499 h 4464334"/>
                <a:gd name="connsiteX207" fmla="*/ 3021814 w 6332816"/>
                <a:gd name="connsiteY207" fmla="*/ 1283812 h 4464334"/>
                <a:gd name="connsiteX208" fmla="*/ 3005939 w 6332816"/>
                <a:gd name="connsiteY208" fmla="*/ 1250474 h 4464334"/>
                <a:gd name="connsiteX209" fmla="*/ 2980539 w 6332816"/>
                <a:gd name="connsiteY209" fmla="*/ 1199674 h 4464334"/>
                <a:gd name="connsiteX210" fmla="*/ 2969426 w 6332816"/>
                <a:gd name="connsiteY210" fmla="*/ 1163955 h 4464334"/>
                <a:gd name="connsiteX211" fmla="*/ 2974189 w 6332816"/>
                <a:gd name="connsiteY211" fmla="*/ 1142524 h 4464334"/>
                <a:gd name="connsiteX212" fmla="*/ 2948789 w 6332816"/>
                <a:gd name="connsiteY212" fmla="*/ 1123474 h 4464334"/>
                <a:gd name="connsiteX213" fmla="*/ 2917832 w 6332816"/>
                <a:gd name="connsiteY213" fmla="*/ 1098074 h 4464334"/>
                <a:gd name="connsiteX214" fmla="*/ 2878939 w 6332816"/>
                <a:gd name="connsiteY214" fmla="*/ 1078231 h 4464334"/>
                <a:gd name="connsiteX215" fmla="*/ 2824964 w 6332816"/>
                <a:gd name="connsiteY215" fmla="*/ 1031399 h 4464334"/>
                <a:gd name="connsiteX216" fmla="*/ 2786864 w 6332816"/>
                <a:gd name="connsiteY216" fmla="*/ 1015524 h 4464334"/>
                <a:gd name="connsiteX217" fmla="*/ 2748764 w 6332816"/>
                <a:gd name="connsiteY217" fmla="*/ 980599 h 4464334"/>
                <a:gd name="connsiteX218" fmla="*/ 2733683 w 6332816"/>
                <a:gd name="connsiteY218" fmla="*/ 944881 h 4464334"/>
                <a:gd name="connsiteX219" fmla="*/ 2710664 w 6332816"/>
                <a:gd name="connsiteY219" fmla="*/ 916305 h 4464334"/>
                <a:gd name="connsiteX220" fmla="*/ 2679708 w 6332816"/>
                <a:gd name="connsiteY220" fmla="*/ 878206 h 4464334"/>
                <a:gd name="connsiteX221" fmla="*/ 2646370 w 6332816"/>
                <a:gd name="connsiteY221" fmla="*/ 870268 h 4464334"/>
                <a:gd name="connsiteX222" fmla="*/ 2611445 w 6332816"/>
                <a:gd name="connsiteY222" fmla="*/ 828199 h 4464334"/>
                <a:gd name="connsiteX223" fmla="*/ 2564614 w 6332816"/>
                <a:gd name="connsiteY223" fmla="*/ 821055 h 4464334"/>
                <a:gd name="connsiteX224" fmla="*/ 2492382 w 6332816"/>
                <a:gd name="connsiteY224" fmla="*/ 770256 h 4464334"/>
                <a:gd name="connsiteX225" fmla="*/ 2422533 w 6332816"/>
                <a:gd name="connsiteY225" fmla="*/ 713105 h 4464334"/>
                <a:gd name="connsiteX226" fmla="*/ 2378082 w 6332816"/>
                <a:gd name="connsiteY226" fmla="*/ 679767 h 4464334"/>
                <a:gd name="connsiteX227" fmla="*/ 2318552 w 6332816"/>
                <a:gd name="connsiteY227" fmla="*/ 675005 h 4464334"/>
                <a:gd name="connsiteX228" fmla="*/ 2267752 w 6332816"/>
                <a:gd name="connsiteY228" fmla="*/ 617062 h 4464334"/>
                <a:gd name="connsiteX229" fmla="*/ 2267751 w 6332816"/>
                <a:gd name="connsiteY229" fmla="*/ 535306 h 4464334"/>
                <a:gd name="connsiteX230" fmla="*/ 2239970 w 6332816"/>
                <a:gd name="connsiteY230" fmla="*/ 494824 h 4464334"/>
                <a:gd name="connsiteX231" fmla="*/ 2184767 w 6332816"/>
                <a:gd name="connsiteY231" fmla="*/ 490855 h 4464334"/>
                <a:gd name="connsiteX232" fmla="*/ 2118526 w 6332816"/>
                <a:gd name="connsiteY232" fmla="*/ 463868 h 4464334"/>
                <a:gd name="connsiteX233" fmla="*/ 2100271 w 6332816"/>
                <a:gd name="connsiteY233" fmla="*/ 415449 h 4464334"/>
                <a:gd name="connsiteX234" fmla="*/ 2070108 w 6332816"/>
                <a:gd name="connsiteY234" fmla="*/ 374174 h 4464334"/>
                <a:gd name="connsiteX235" fmla="*/ 2055026 w 6332816"/>
                <a:gd name="connsiteY235" fmla="*/ 271780 h 4464334"/>
                <a:gd name="connsiteX236" fmla="*/ 2053797 w 6332816"/>
                <a:gd name="connsiteY236" fmla="*/ 226537 h 4464334"/>
                <a:gd name="connsiteX237" fmla="*/ 2058202 w 6332816"/>
                <a:gd name="connsiteY237" fmla="*/ 162242 h 4464334"/>
                <a:gd name="connsiteX238" fmla="*/ 2066139 w 6332816"/>
                <a:gd name="connsiteY238" fmla="*/ 131286 h 4464334"/>
                <a:gd name="connsiteX239" fmla="*/ 2075664 w 6332816"/>
                <a:gd name="connsiteY239" fmla="*/ 77312 h 4464334"/>
                <a:gd name="connsiteX240" fmla="*/ 2055026 w 6332816"/>
                <a:gd name="connsiteY240" fmla="*/ 46355 h 4464334"/>
                <a:gd name="connsiteX241" fmla="*/ 2010577 w 6332816"/>
                <a:gd name="connsiteY241" fmla="*/ 32862 h 4464334"/>
                <a:gd name="connsiteX242" fmla="*/ 1974064 w 6332816"/>
                <a:gd name="connsiteY242" fmla="*/ 1111 h 4464334"/>
                <a:gd name="connsiteX243" fmla="*/ 1840714 w 6332816"/>
                <a:gd name="connsiteY243" fmla="*/ 7462 h 4464334"/>
                <a:gd name="connsiteX244" fmla="*/ 1497021 w 6332816"/>
                <a:gd name="connsiteY244" fmla="*/ 9843 h 4464334"/>
                <a:gd name="connsiteX245" fmla="*/ 721526 w 6332816"/>
                <a:gd name="connsiteY245" fmla="*/ 11431 h 4464334"/>
                <a:gd name="connsiteX246" fmla="*/ 501657 w 6332816"/>
                <a:gd name="connsiteY246" fmla="*/ 10637 h 4464334"/>
                <a:gd name="connsiteX247" fmla="*/ 300839 w 6332816"/>
                <a:gd name="connsiteY247" fmla="*/ 3493 h 4464334"/>
                <a:gd name="connsiteX248" fmla="*/ 97639 w 6332816"/>
                <a:gd name="connsiteY248" fmla="*/ 8256 h 4464334"/>
                <a:gd name="connsiteX249" fmla="*/ 6358 w 6332816"/>
                <a:gd name="connsiteY249" fmla="*/ 26512 h 4464334"/>
                <a:gd name="connsiteX250" fmla="*/ 6358 w 6332816"/>
                <a:gd name="connsiteY250" fmla="*/ 167005 h 4464334"/>
                <a:gd name="connsiteX251" fmla="*/ 9532 w 6332816"/>
                <a:gd name="connsiteY251"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36389 w 6332816"/>
                <a:gd name="connsiteY118" fmla="*/ 2764949 h 4464334"/>
                <a:gd name="connsiteX119" fmla="*/ 5399453 w 6332816"/>
                <a:gd name="connsiteY119" fmla="*/ 2795906 h 4464334"/>
                <a:gd name="connsiteX120" fmla="*/ 5482007 w 6332816"/>
                <a:gd name="connsiteY120" fmla="*/ 2822101 h 4464334"/>
                <a:gd name="connsiteX121" fmla="*/ 5525659 w 6332816"/>
                <a:gd name="connsiteY121" fmla="*/ 2800668 h 4464334"/>
                <a:gd name="connsiteX122" fmla="*/ 5549114 w 6332816"/>
                <a:gd name="connsiteY122" fmla="*/ 2771299 h 4464334"/>
                <a:gd name="connsiteX123" fmla="*/ 5501489 w 6332816"/>
                <a:gd name="connsiteY123" fmla="*/ 2656999 h 4464334"/>
                <a:gd name="connsiteX124" fmla="*/ 5545939 w 6332816"/>
                <a:gd name="connsiteY124" fmla="*/ 2627630 h 4464334"/>
                <a:gd name="connsiteX125" fmla="*/ 5574082 w 6332816"/>
                <a:gd name="connsiteY125" fmla="*/ 2609376 h 4464334"/>
                <a:gd name="connsiteX126" fmla="*/ 5555032 w 6332816"/>
                <a:gd name="connsiteY126" fmla="*/ 2564926 h 4464334"/>
                <a:gd name="connsiteX127" fmla="*/ 5460214 w 6332816"/>
                <a:gd name="connsiteY127" fmla="*/ 2526824 h 4464334"/>
                <a:gd name="connsiteX128" fmla="*/ 5468152 w 6332816"/>
                <a:gd name="connsiteY128" fmla="*/ 2468086 h 4464334"/>
                <a:gd name="connsiteX129" fmla="*/ 5518516 w 6332816"/>
                <a:gd name="connsiteY129" fmla="*/ 2405380 h 4464334"/>
                <a:gd name="connsiteX130" fmla="*/ 5549114 w 6332816"/>
                <a:gd name="connsiteY130" fmla="*/ 2364899 h 4464334"/>
                <a:gd name="connsiteX131" fmla="*/ 5525659 w 6332816"/>
                <a:gd name="connsiteY131" fmla="*/ 2331562 h 4464334"/>
                <a:gd name="connsiteX132" fmla="*/ 5490377 w 6332816"/>
                <a:gd name="connsiteY132" fmla="*/ 2299811 h 4464334"/>
                <a:gd name="connsiteX133" fmla="*/ 5514189 w 6332816"/>
                <a:gd name="connsiteY133" fmla="*/ 2244249 h 4464334"/>
                <a:gd name="connsiteX134" fmla="*/ 5574514 w 6332816"/>
                <a:gd name="connsiteY134" fmla="*/ 2241074 h 4464334"/>
                <a:gd name="connsiteX135" fmla="*/ 5630434 w 6332816"/>
                <a:gd name="connsiteY135" fmla="*/ 2269648 h 4464334"/>
                <a:gd name="connsiteX136" fmla="*/ 5659009 w 6332816"/>
                <a:gd name="connsiteY136" fmla="*/ 2288699 h 4464334"/>
                <a:gd name="connsiteX137" fmla="*/ 5685204 w 6332816"/>
                <a:gd name="connsiteY137" fmla="*/ 2295842 h 4464334"/>
                <a:gd name="connsiteX138" fmla="*/ 5718977 w 6332816"/>
                <a:gd name="connsiteY138" fmla="*/ 2269649 h 4464334"/>
                <a:gd name="connsiteX139" fmla="*/ 5822957 w 6332816"/>
                <a:gd name="connsiteY139" fmla="*/ 2242661 h 4464334"/>
                <a:gd name="connsiteX140" fmla="*/ 6037270 w 6332816"/>
                <a:gd name="connsiteY140" fmla="*/ 2257742 h 4464334"/>
                <a:gd name="connsiteX141" fmla="*/ 6198402 w 6332816"/>
                <a:gd name="connsiteY141" fmla="*/ 2281555 h 4464334"/>
                <a:gd name="connsiteX142" fmla="*/ 6265871 w 6332816"/>
                <a:gd name="connsiteY142" fmla="*/ 2287111 h 4464334"/>
                <a:gd name="connsiteX143" fmla="*/ 6325760 w 6332816"/>
                <a:gd name="connsiteY143" fmla="*/ 2195831 h 4464334"/>
                <a:gd name="connsiteX144" fmla="*/ 6328577 w 6332816"/>
                <a:gd name="connsiteY144" fmla="*/ 2124393 h 4464334"/>
                <a:gd name="connsiteX145" fmla="*/ 6272220 w 6332816"/>
                <a:gd name="connsiteY145" fmla="*/ 2074387 h 4464334"/>
                <a:gd name="connsiteX146" fmla="*/ 6258727 w 6332816"/>
                <a:gd name="connsiteY146" fmla="*/ 1980724 h 4464334"/>
                <a:gd name="connsiteX147" fmla="*/ 6225389 w 6332816"/>
                <a:gd name="connsiteY147" fmla="*/ 1936274 h 4464334"/>
                <a:gd name="connsiteX148" fmla="*/ 6193639 w 6332816"/>
                <a:gd name="connsiteY148" fmla="*/ 1875949 h 4464334"/>
                <a:gd name="connsiteX149" fmla="*/ 6205545 w 6332816"/>
                <a:gd name="connsiteY149" fmla="*/ 1828324 h 4464334"/>
                <a:gd name="connsiteX150" fmla="*/ 6184908 w 6332816"/>
                <a:gd name="connsiteY150" fmla="*/ 1793399 h 4464334"/>
                <a:gd name="connsiteX151" fmla="*/ 6195226 w 6332816"/>
                <a:gd name="connsiteY151" fmla="*/ 1682274 h 4464334"/>
                <a:gd name="connsiteX152" fmla="*/ 6167445 w 6332816"/>
                <a:gd name="connsiteY152" fmla="*/ 1589405 h 4464334"/>
                <a:gd name="connsiteX153" fmla="*/ 6167445 w 6332816"/>
                <a:gd name="connsiteY153" fmla="*/ 1526699 h 4464334"/>
                <a:gd name="connsiteX154" fmla="*/ 6099541 w 6332816"/>
                <a:gd name="connsiteY154" fmla="*/ 1488599 h 4464334"/>
                <a:gd name="connsiteX155" fmla="*/ 6092398 w 6332816"/>
                <a:gd name="connsiteY155" fmla="*/ 1452880 h 4464334"/>
                <a:gd name="connsiteX156" fmla="*/ 6022189 w 6332816"/>
                <a:gd name="connsiteY156" fmla="*/ 1426686 h 4464334"/>
                <a:gd name="connsiteX157" fmla="*/ 5965039 w 6332816"/>
                <a:gd name="connsiteY157" fmla="*/ 1399699 h 4464334"/>
                <a:gd name="connsiteX158" fmla="*/ 5926939 w 6332816"/>
                <a:gd name="connsiteY158" fmla="*/ 1377474 h 4464334"/>
                <a:gd name="connsiteX159" fmla="*/ 5912651 w 6332816"/>
                <a:gd name="connsiteY159" fmla="*/ 1344930 h 4464334"/>
                <a:gd name="connsiteX160" fmla="*/ 5836451 w 6332816"/>
                <a:gd name="connsiteY160" fmla="*/ 1375093 h 4464334"/>
                <a:gd name="connsiteX161" fmla="*/ 5766167 w 6332816"/>
                <a:gd name="connsiteY161" fmla="*/ 1402874 h 4464334"/>
                <a:gd name="connsiteX162" fmla="*/ 5743583 w 6332816"/>
                <a:gd name="connsiteY162" fmla="*/ 1363980 h 4464334"/>
                <a:gd name="connsiteX163" fmla="*/ 5653889 w 6332816"/>
                <a:gd name="connsiteY163" fmla="*/ 1381443 h 4464334"/>
                <a:gd name="connsiteX164" fmla="*/ 5606623 w 6332816"/>
                <a:gd name="connsiteY164" fmla="*/ 1407636 h 4464334"/>
                <a:gd name="connsiteX165" fmla="*/ 5537567 w 6332816"/>
                <a:gd name="connsiteY165" fmla="*/ 1431449 h 4464334"/>
                <a:gd name="connsiteX166" fmla="*/ 5425289 w 6332816"/>
                <a:gd name="connsiteY166" fmla="*/ 1472724 h 4464334"/>
                <a:gd name="connsiteX167" fmla="*/ 5304639 w 6332816"/>
                <a:gd name="connsiteY167" fmla="*/ 1520349 h 4464334"/>
                <a:gd name="connsiteX168" fmla="*/ 5158947 w 6332816"/>
                <a:gd name="connsiteY168" fmla="*/ 1505268 h 4464334"/>
                <a:gd name="connsiteX169" fmla="*/ 5142714 w 6332816"/>
                <a:gd name="connsiteY169" fmla="*/ 1475899 h 4464334"/>
                <a:gd name="connsiteX170" fmla="*/ 5028414 w 6332816"/>
                <a:gd name="connsiteY170" fmla="*/ 1440974 h 4464334"/>
                <a:gd name="connsiteX171" fmla="*/ 4929557 w 6332816"/>
                <a:gd name="connsiteY171" fmla="*/ 1380651 h 4464334"/>
                <a:gd name="connsiteX172" fmla="*/ 4885104 w 6332816"/>
                <a:gd name="connsiteY172" fmla="*/ 1381443 h 4464334"/>
                <a:gd name="connsiteX173" fmla="*/ 4827957 w 6332816"/>
                <a:gd name="connsiteY173" fmla="*/ 1375888 h 4464334"/>
                <a:gd name="connsiteX174" fmla="*/ 4786682 w 6332816"/>
                <a:gd name="connsiteY174" fmla="*/ 1364776 h 4464334"/>
                <a:gd name="connsiteX175" fmla="*/ 4732704 w 6332816"/>
                <a:gd name="connsiteY175" fmla="*/ 1417162 h 4464334"/>
                <a:gd name="connsiteX176" fmla="*/ 4691864 w 6332816"/>
                <a:gd name="connsiteY176" fmla="*/ 1428274 h 4464334"/>
                <a:gd name="connsiteX177" fmla="*/ 4642217 w 6332816"/>
                <a:gd name="connsiteY177" fmla="*/ 1419543 h 4464334"/>
                <a:gd name="connsiteX178" fmla="*/ 4568039 w 6332816"/>
                <a:gd name="connsiteY178" fmla="*/ 1433037 h 4464334"/>
                <a:gd name="connsiteX179" fmla="*/ 4488664 w 6332816"/>
                <a:gd name="connsiteY179" fmla="*/ 1393349 h 4464334"/>
                <a:gd name="connsiteX180" fmla="*/ 4418814 w 6332816"/>
                <a:gd name="connsiteY180" fmla="*/ 1402874 h 4464334"/>
                <a:gd name="connsiteX181" fmla="*/ 4314039 w 6332816"/>
                <a:gd name="connsiteY181" fmla="*/ 1336199 h 4464334"/>
                <a:gd name="connsiteX182" fmla="*/ 4237839 w 6332816"/>
                <a:gd name="connsiteY182" fmla="*/ 1352074 h 4464334"/>
                <a:gd name="connsiteX183" fmla="*/ 4168348 w 6332816"/>
                <a:gd name="connsiteY183" fmla="*/ 1331436 h 4464334"/>
                <a:gd name="connsiteX184" fmla="*/ 4133064 w 6332816"/>
                <a:gd name="connsiteY184" fmla="*/ 1294924 h 4464334"/>
                <a:gd name="connsiteX185" fmla="*/ 4047339 w 6332816"/>
                <a:gd name="connsiteY185" fmla="*/ 1237774 h 4464334"/>
                <a:gd name="connsiteX186" fmla="*/ 3990189 w 6332816"/>
                <a:gd name="connsiteY186" fmla="*/ 1171099 h 4464334"/>
                <a:gd name="connsiteX187" fmla="*/ 3840964 w 6332816"/>
                <a:gd name="connsiteY187" fmla="*/ 1215549 h 4464334"/>
                <a:gd name="connsiteX188" fmla="*/ 3734961 w 6332816"/>
                <a:gd name="connsiteY188" fmla="*/ 1193324 h 4464334"/>
                <a:gd name="connsiteX189" fmla="*/ 3691739 w 6332816"/>
                <a:gd name="connsiteY189" fmla="*/ 1190149 h 4464334"/>
                <a:gd name="connsiteX190" fmla="*/ 3615539 w 6332816"/>
                <a:gd name="connsiteY190" fmla="*/ 1183799 h 4464334"/>
                <a:gd name="connsiteX191" fmla="*/ 3580179 w 6332816"/>
                <a:gd name="connsiteY191" fmla="*/ 1176655 h 4464334"/>
                <a:gd name="connsiteX192" fmla="*/ 3536164 w 6332816"/>
                <a:gd name="connsiteY192" fmla="*/ 1206024 h 4464334"/>
                <a:gd name="connsiteX193" fmla="*/ 3496835 w 6332816"/>
                <a:gd name="connsiteY193" fmla="*/ 1229043 h 4464334"/>
                <a:gd name="connsiteX194" fmla="*/ 3450439 w 6332816"/>
                <a:gd name="connsiteY194" fmla="*/ 1333024 h 4464334"/>
                <a:gd name="connsiteX195" fmla="*/ 3475404 w 6332816"/>
                <a:gd name="connsiteY195" fmla="*/ 1388587 h 4464334"/>
                <a:gd name="connsiteX196" fmla="*/ 3485726 w 6332816"/>
                <a:gd name="connsiteY196" fmla="*/ 1440182 h 4464334"/>
                <a:gd name="connsiteX197" fmla="*/ 3428214 w 6332816"/>
                <a:gd name="connsiteY197" fmla="*/ 1434624 h 4464334"/>
                <a:gd name="connsiteX198" fmla="*/ 3370629 w 6332816"/>
                <a:gd name="connsiteY198" fmla="*/ 1462405 h 4464334"/>
                <a:gd name="connsiteX199" fmla="*/ 3320264 w 6332816"/>
                <a:gd name="connsiteY199" fmla="*/ 1491774 h 4464334"/>
                <a:gd name="connsiteX200" fmla="*/ 3280142 w 6332816"/>
                <a:gd name="connsiteY200" fmla="*/ 1488599 h 4464334"/>
                <a:gd name="connsiteX201" fmla="*/ 3244064 w 6332816"/>
                <a:gd name="connsiteY201" fmla="*/ 1450499 h 4464334"/>
                <a:gd name="connsiteX202" fmla="*/ 3190882 w 6332816"/>
                <a:gd name="connsiteY202" fmla="*/ 1420337 h 4464334"/>
                <a:gd name="connsiteX203" fmla="*/ 3146432 w 6332816"/>
                <a:gd name="connsiteY203" fmla="*/ 1386999 h 4464334"/>
                <a:gd name="connsiteX204" fmla="*/ 3113889 w 6332816"/>
                <a:gd name="connsiteY204" fmla="*/ 1367949 h 4464334"/>
                <a:gd name="connsiteX205" fmla="*/ 3091664 w 6332816"/>
                <a:gd name="connsiteY205" fmla="*/ 1342549 h 4464334"/>
                <a:gd name="connsiteX206" fmla="*/ 3056739 w 6332816"/>
                <a:gd name="connsiteY206" fmla="*/ 1323499 h 4464334"/>
                <a:gd name="connsiteX207" fmla="*/ 3021814 w 6332816"/>
                <a:gd name="connsiteY207" fmla="*/ 1283812 h 4464334"/>
                <a:gd name="connsiteX208" fmla="*/ 3005939 w 6332816"/>
                <a:gd name="connsiteY208" fmla="*/ 1250474 h 4464334"/>
                <a:gd name="connsiteX209" fmla="*/ 2980539 w 6332816"/>
                <a:gd name="connsiteY209" fmla="*/ 1199674 h 4464334"/>
                <a:gd name="connsiteX210" fmla="*/ 2969426 w 6332816"/>
                <a:gd name="connsiteY210" fmla="*/ 1163955 h 4464334"/>
                <a:gd name="connsiteX211" fmla="*/ 2974189 w 6332816"/>
                <a:gd name="connsiteY211" fmla="*/ 1142524 h 4464334"/>
                <a:gd name="connsiteX212" fmla="*/ 2948789 w 6332816"/>
                <a:gd name="connsiteY212" fmla="*/ 1123474 h 4464334"/>
                <a:gd name="connsiteX213" fmla="*/ 2917832 w 6332816"/>
                <a:gd name="connsiteY213" fmla="*/ 1098074 h 4464334"/>
                <a:gd name="connsiteX214" fmla="*/ 2878939 w 6332816"/>
                <a:gd name="connsiteY214" fmla="*/ 1078231 h 4464334"/>
                <a:gd name="connsiteX215" fmla="*/ 2824964 w 6332816"/>
                <a:gd name="connsiteY215" fmla="*/ 1031399 h 4464334"/>
                <a:gd name="connsiteX216" fmla="*/ 2786864 w 6332816"/>
                <a:gd name="connsiteY216" fmla="*/ 1015524 h 4464334"/>
                <a:gd name="connsiteX217" fmla="*/ 2748764 w 6332816"/>
                <a:gd name="connsiteY217" fmla="*/ 980599 h 4464334"/>
                <a:gd name="connsiteX218" fmla="*/ 2733683 w 6332816"/>
                <a:gd name="connsiteY218" fmla="*/ 944881 h 4464334"/>
                <a:gd name="connsiteX219" fmla="*/ 2710664 w 6332816"/>
                <a:gd name="connsiteY219" fmla="*/ 916305 h 4464334"/>
                <a:gd name="connsiteX220" fmla="*/ 2679708 w 6332816"/>
                <a:gd name="connsiteY220" fmla="*/ 878206 h 4464334"/>
                <a:gd name="connsiteX221" fmla="*/ 2646370 w 6332816"/>
                <a:gd name="connsiteY221" fmla="*/ 870268 h 4464334"/>
                <a:gd name="connsiteX222" fmla="*/ 2611445 w 6332816"/>
                <a:gd name="connsiteY222" fmla="*/ 828199 h 4464334"/>
                <a:gd name="connsiteX223" fmla="*/ 2564614 w 6332816"/>
                <a:gd name="connsiteY223" fmla="*/ 821055 h 4464334"/>
                <a:gd name="connsiteX224" fmla="*/ 2492382 w 6332816"/>
                <a:gd name="connsiteY224" fmla="*/ 770256 h 4464334"/>
                <a:gd name="connsiteX225" fmla="*/ 2422533 w 6332816"/>
                <a:gd name="connsiteY225" fmla="*/ 713105 h 4464334"/>
                <a:gd name="connsiteX226" fmla="*/ 2378082 w 6332816"/>
                <a:gd name="connsiteY226" fmla="*/ 679767 h 4464334"/>
                <a:gd name="connsiteX227" fmla="*/ 2318552 w 6332816"/>
                <a:gd name="connsiteY227" fmla="*/ 675005 h 4464334"/>
                <a:gd name="connsiteX228" fmla="*/ 2267752 w 6332816"/>
                <a:gd name="connsiteY228" fmla="*/ 617062 h 4464334"/>
                <a:gd name="connsiteX229" fmla="*/ 2267751 w 6332816"/>
                <a:gd name="connsiteY229" fmla="*/ 535306 h 4464334"/>
                <a:gd name="connsiteX230" fmla="*/ 2239970 w 6332816"/>
                <a:gd name="connsiteY230" fmla="*/ 494824 h 4464334"/>
                <a:gd name="connsiteX231" fmla="*/ 2184767 w 6332816"/>
                <a:gd name="connsiteY231" fmla="*/ 490855 h 4464334"/>
                <a:gd name="connsiteX232" fmla="*/ 2118526 w 6332816"/>
                <a:gd name="connsiteY232" fmla="*/ 463868 h 4464334"/>
                <a:gd name="connsiteX233" fmla="*/ 2100271 w 6332816"/>
                <a:gd name="connsiteY233" fmla="*/ 415449 h 4464334"/>
                <a:gd name="connsiteX234" fmla="*/ 2070108 w 6332816"/>
                <a:gd name="connsiteY234" fmla="*/ 374174 h 4464334"/>
                <a:gd name="connsiteX235" fmla="*/ 2055026 w 6332816"/>
                <a:gd name="connsiteY235" fmla="*/ 271780 h 4464334"/>
                <a:gd name="connsiteX236" fmla="*/ 2053797 w 6332816"/>
                <a:gd name="connsiteY236" fmla="*/ 226537 h 4464334"/>
                <a:gd name="connsiteX237" fmla="*/ 2058202 w 6332816"/>
                <a:gd name="connsiteY237" fmla="*/ 162242 h 4464334"/>
                <a:gd name="connsiteX238" fmla="*/ 2066139 w 6332816"/>
                <a:gd name="connsiteY238" fmla="*/ 131286 h 4464334"/>
                <a:gd name="connsiteX239" fmla="*/ 2075664 w 6332816"/>
                <a:gd name="connsiteY239" fmla="*/ 77312 h 4464334"/>
                <a:gd name="connsiteX240" fmla="*/ 2055026 w 6332816"/>
                <a:gd name="connsiteY240" fmla="*/ 46355 h 4464334"/>
                <a:gd name="connsiteX241" fmla="*/ 2010577 w 6332816"/>
                <a:gd name="connsiteY241" fmla="*/ 32862 h 4464334"/>
                <a:gd name="connsiteX242" fmla="*/ 1974064 w 6332816"/>
                <a:gd name="connsiteY242" fmla="*/ 1111 h 4464334"/>
                <a:gd name="connsiteX243" fmla="*/ 1840714 w 6332816"/>
                <a:gd name="connsiteY243" fmla="*/ 7462 h 4464334"/>
                <a:gd name="connsiteX244" fmla="*/ 1497021 w 6332816"/>
                <a:gd name="connsiteY244" fmla="*/ 9843 h 4464334"/>
                <a:gd name="connsiteX245" fmla="*/ 721526 w 6332816"/>
                <a:gd name="connsiteY245" fmla="*/ 11431 h 4464334"/>
                <a:gd name="connsiteX246" fmla="*/ 501657 w 6332816"/>
                <a:gd name="connsiteY246" fmla="*/ 10637 h 4464334"/>
                <a:gd name="connsiteX247" fmla="*/ 300839 w 6332816"/>
                <a:gd name="connsiteY247" fmla="*/ 3493 h 4464334"/>
                <a:gd name="connsiteX248" fmla="*/ 97639 w 6332816"/>
                <a:gd name="connsiteY248" fmla="*/ 8256 h 4464334"/>
                <a:gd name="connsiteX249" fmla="*/ 6358 w 6332816"/>
                <a:gd name="connsiteY249" fmla="*/ 26512 h 4464334"/>
                <a:gd name="connsiteX250" fmla="*/ 6358 w 6332816"/>
                <a:gd name="connsiteY250" fmla="*/ 167005 h 4464334"/>
                <a:gd name="connsiteX251" fmla="*/ 9532 w 6332816"/>
                <a:gd name="connsiteY251"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76039 w 6332816"/>
                <a:gd name="connsiteY116" fmla="*/ 2682399 h 4464334"/>
                <a:gd name="connsiteX117" fmla="*/ 5155414 w 6332816"/>
                <a:gd name="connsiteY117" fmla="*/ 2723674 h 4464334"/>
                <a:gd name="connsiteX118" fmla="*/ 5319720 w 6332816"/>
                <a:gd name="connsiteY118" fmla="*/ 2772093 h 4464334"/>
                <a:gd name="connsiteX119" fmla="*/ 5399453 w 6332816"/>
                <a:gd name="connsiteY119" fmla="*/ 2795906 h 4464334"/>
                <a:gd name="connsiteX120" fmla="*/ 5482007 w 6332816"/>
                <a:gd name="connsiteY120" fmla="*/ 2822101 h 4464334"/>
                <a:gd name="connsiteX121" fmla="*/ 5525659 w 6332816"/>
                <a:gd name="connsiteY121" fmla="*/ 2800668 h 4464334"/>
                <a:gd name="connsiteX122" fmla="*/ 5549114 w 6332816"/>
                <a:gd name="connsiteY122" fmla="*/ 2771299 h 4464334"/>
                <a:gd name="connsiteX123" fmla="*/ 5501489 w 6332816"/>
                <a:gd name="connsiteY123" fmla="*/ 2656999 h 4464334"/>
                <a:gd name="connsiteX124" fmla="*/ 5545939 w 6332816"/>
                <a:gd name="connsiteY124" fmla="*/ 2627630 h 4464334"/>
                <a:gd name="connsiteX125" fmla="*/ 5574082 w 6332816"/>
                <a:gd name="connsiteY125" fmla="*/ 2609376 h 4464334"/>
                <a:gd name="connsiteX126" fmla="*/ 5555032 w 6332816"/>
                <a:gd name="connsiteY126" fmla="*/ 2564926 h 4464334"/>
                <a:gd name="connsiteX127" fmla="*/ 5460214 w 6332816"/>
                <a:gd name="connsiteY127" fmla="*/ 2526824 h 4464334"/>
                <a:gd name="connsiteX128" fmla="*/ 5468152 w 6332816"/>
                <a:gd name="connsiteY128" fmla="*/ 2468086 h 4464334"/>
                <a:gd name="connsiteX129" fmla="*/ 5518516 w 6332816"/>
                <a:gd name="connsiteY129" fmla="*/ 2405380 h 4464334"/>
                <a:gd name="connsiteX130" fmla="*/ 5549114 w 6332816"/>
                <a:gd name="connsiteY130" fmla="*/ 2364899 h 4464334"/>
                <a:gd name="connsiteX131" fmla="*/ 5525659 w 6332816"/>
                <a:gd name="connsiteY131" fmla="*/ 2331562 h 4464334"/>
                <a:gd name="connsiteX132" fmla="*/ 5490377 w 6332816"/>
                <a:gd name="connsiteY132" fmla="*/ 2299811 h 4464334"/>
                <a:gd name="connsiteX133" fmla="*/ 5514189 w 6332816"/>
                <a:gd name="connsiteY133" fmla="*/ 2244249 h 4464334"/>
                <a:gd name="connsiteX134" fmla="*/ 5574514 w 6332816"/>
                <a:gd name="connsiteY134" fmla="*/ 2241074 h 4464334"/>
                <a:gd name="connsiteX135" fmla="*/ 5630434 w 6332816"/>
                <a:gd name="connsiteY135" fmla="*/ 2269648 h 4464334"/>
                <a:gd name="connsiteX136" fmla="*/ 5659009 w 6332816"/>
                <a:gd name="connsiteY136" fmla="*/ 2288699 h 4464334"/>
                <a:gd name="connsiteX137" fmla="*/ 5685204 w 6332816"/>
                <a:gd name="connsiteY137" fmla="*/ 2295842 h 4464334"/>
                <a:gd name="connsiteX138" fmla="*/ 5718977 w 6332816"/>
                <a:gd name="connsiteY138" fmla="*/ 2269649 h 4464334"/>
                <a:gd name="connsiteX139" fmla="*/ 5822957 w 6332816"/>
                <a:gd name="connsiteY139" fmla="*/ 2242661 h 4464334"/>
                <a:gd name="connsiteX140" fmla="*/ 6037270 w 6332816"/>
                <a:gd name="connsiteY140" fmla="*/ 2257742 h 4464334"/>
                <a:gd name="connsiteX141" fmla="*/ 6198402 w 6332816"/>
                <a:gd name="connsiteY141" fmla="*/ 2281555 h 4464334"/>
                <a:gd name="connsiteX142" fmla="*/ 6265871 w 6332816"/>
                <a:gd name="connsiteY142" fmla="*/ 2287111 h 4464334"/>
                <a:gd name="connsiteX143" fmla="*/ 6325760 w 6332816"/>
                <a:gd name="connsiteY143" fmla="*/ 2195831 h 4464334"/>
                <a:gd name="connsiteX144" fmla="*/ 6328577 w 6332816"/>
                <a:gd name="connsiteY144" fmla="*/ 2124393 h 4464334"/>
                <a:gd name="connsiteX145" fmla="*/ 6272220 w 6332816"/>
                <a:gd name="connsiteY145" fmla="*/ 2074387 h 4464334"/>
                <a:gd name="connsiteX146" fmla="*/ 6258727 w 6332816"/>
                <a:gd name="connsiteY146" fmla="*/ 1980724 h 4464334"/>
                <a:gd name="connsiteX147" fmla="*/ 6225389 w 6332816"/>
                <a:gd name="connsiteY147" fmla="*/ 1936274 h 4464334"/>
                <a:gd name="connsiteX148" fmla="*/ 6193639 w 6332816"/>
                <a:gd name="connsiteY148" fmla="*/ 1875949 h 4464334"/>
                <a:gd name="connsiteX149" fmla="*/ 6205545 w 6332816"/>
                <a:gd name="connsiteY149" fmla="*/ 1828324 h 4464334"/>
                <a:gd name="connsiteX150" fmla="*/ 6184908 w 6332816"/>
                <a:gd name="connsiteY150" fmla="*/ 1793399 h 4464334"/>
                <a:gd name="connsiteX151" fmla="*/ 6195226 w 6332816"/>
                <a:gd name="connsiteY151" fmla="*/ 1682274 h 4464334"/>
                <a:gd name="connsiteX152" fmla="*/ 6167445 w 6332816"/>
                <a:gd name="connsiteY152" fmla="*/ 1589405 h 4464334"/>
                <a:gd name="connsiteX153" fmla="*/ 6167445 w 6332816"/>
                <a:gd name="connsiteY153" fmla="*/ 1526699 h 4464334"/>
                <a:gd name="connsiteX154" fmla="*/ 6099541 w 6332816"/>
                <a:gd name="connsiteY154" fmla="*/ 1488599 h 4464334"/>
                <a:gd name="connsiteX155" fmla="*/ 6092398 w 6332816"/>
                <a:gd name="connsiteY155" fmla="*/ 1452880 h 4464334"/>
                <a:gd name="connsiteX156" fmla="*/ 6022189 w 6332816"/>
                <a:gd name="connsiteY156" fmla="*/ 1426686 h 4464334"/>
                <a:gd name="connsiteX157" fmla="*/ 5965039 w 6332816"/>
                <a:gd name="connsiteY157" fmla="*/ 1399699 h 4464334"/>
                <a:gd name="connsiteX158" fmla="*/ 5926939 w 6332816"/>
                <a:gd name="connsiteY158" fmla="*/ 1377474 h 4464334"/>
                <a:gd name="connsiteX159" fmla="*/ 5912651 w 6332816"/>
                <a:gd name="connsiteY159" fmla="*/ 1344930 h 4464334"/>
                <a:gd name="connsiteX160" fmla="*/ 5836451 w 6332816"/>
                <a:gd name="connsiteY160" fmla="*/ 1375093 h 4464334"/>
                <a:gd name="connsiteX161" fmla="*/ 5766167 w 6332816"/>
                <a:gd name="connsiteY161" fmla="*/ 1402874 h 4464334"/>
                <a:gd name="connsiteX162" fmla="*/ 5743583 w 6332816"/>
                <a:gd name="connsiteY162" fmla="*/ 1363980 h 4464334"/>
                <a:gd name="connsiteX163" fmla="*/ 5653889 w 6332816"/>
                <a:gd name="connsiteY163" fmla="*/ 1381443 h 4464334"/>
                <a:gd name="connsiteX164" fmla="*/ 5606623 w 6332816"/>
                <a:gd name="connsiteY164" fmla="*/ 1407636 h 4464334"/>
                <a:gd name="connsiteX165" fmla="*/ 5537567 w 6332816"/>
                <a:gd name="connsiteY165" fmla="*/ 1431449 h 4464334"/>
                <a:gd name="connsiteX166" fmla="*/ 5425289 w 6332816"/>
                <a:gd name="connsiteY166" fmla="*/ 1472724 h 4464334"/>
                <a:gd name="connsiteX167" fmla="*/ 5304639 w 6332816"/>
                <a:gd name="connsiteY167" fmla="*/ 1520349 h 4464334"/>
                <a:gd name="connsiteX168" fmla="*/ 5158947 w 6332816"/>
                <a:gd name="connsiteY168" fmla="*/ 1505268 h 4464334"/>
                <a:gd name="connsiteX169" fmla="*/ 5142714 w 6332816"/>
                <a:gd name="connsiteY169" fmla="*/ 1475899 h 4464334"/>
                <a:gd name="connsiteX170" fmla="*/ 5028414 w 6332816"/>
                <a:gd name="connsiteY170" fmla="*/ 1440974 h 4464334"/>
                <a:gd name="connsiteX171" fmla="*/ 4929557 w 6332816"/>
                <a:gd name="connsiteY171" fmla="*/ 1380651 h 4464334"/>
                <a:gd name="connsiteX172" fmla="*/ 4885104 w 6332816"/>
                <a:gd name="connsiteY172" fmla="*/ 1381443 h 4464334"/>
                <a:gd name="connsiteX173" fmla="*/ 4827957 w 6332816"/>
                <a:gd name="connsiteY173" fmla="*/ 1375888 h 4464334"/>
                <a:gd name="connsiteX174" fmla="*/ 4786682 w 6332816"/>
                <a:gd name="connsiteY174" fmla="*/ 1364776 h 4464334"/>
                <a:gd name="connsiteX175" fmla="*/ 4732704 w 6332816"/>
                <a:gd name="connsiteY175" fmla="*/ 1417162 h 4464334"/>
                <a:gd name="connsiteX176" fmla="*/ 4691864 w 6332816"/>
                <a:gd name="connsiteY176" fmla="*/ 1428274 h 4464334"/>
                <a:gd name="connsiteX177" fmla="*/ 4642217 w 6332816"/>
                <a:gd name="connsiteY177" fmla="*/ 1419543 h 4464334"/>
                <a:gd name="connsiteX178" fmla="*/ 4568039 w 6332816"/>
                <a:gd name="connsiteY178" fmla="*/ 1433037 h 4464334"/>
                <a:gd name="connsiteX179" fmla="*/ 4488664 w 6332816"/>
                <a:gd name="connsiteY179" fmla="*/ 1393349 h 4464334"/>
                <a:gd name="connsiteX180" fmla="*/ 4418814 w 6332816"/>
                <a:gd name="connsiteY180" fmla="*/ 1402874 h 4464334"/>
                <a:gd name="connsiteX181" fmla="*/ 4314039 w 6332816"/>
                <a:gd name="connsiteY181" fmla="*/ 1336199 h 4464334"/>
                <a:gd name="connsiteX182" fmla="*/ 4237839 w 6332816"/>
                <a:gd name="connsiteY182" fmla="*/ 1352074 h 4464334"/>
                <a:gd name="connsiteX183" fmla="*/ 4168348 w 6332816"/>
                <a:gd name="connsiteY183" fmla="*/ 1331436 h 4464334"/>
                <a:gd name="connsiteX184" fmla="*/ 4133064 w 6332816"/>
                <a:gd name="connsiteY184" fmla="*/ 1294924 h 4464334"/>
                <a:gd name="connsiteX185" fmla="*/ 4047339 w 6332816"/>
                <a:gd name="connsiteY185" fmla="*/ 1237774 h 4464334"/>
                <a:gd name="connsiteX186" fmla="*/ 3990189 w 6332816"/>
                <a:gd name="connsiteY186" fmla="*/ 1171099 h 4464334"/>
                <a:gd name="connsiteX187" fmla="*/ 3840964 w 6332816"/>
                <a:gd name="connsiteY187" fmla="*/ 1215549 h 4464334"/>
                <a:gd name="connsiteX188" fmla="*/ 3734961 w 6332816"/>
                <a:gd name="connsiteY188" fmla="*/ 1193324 h 4464334"/>
                <a:gd name="connsiteX189" fmla="*/ 3691739 w 6332816"/>
                <a:gd name="connsiteY189" fmla="*/ 1190149 h 4464334"/>
                <a:gd name="connsiteX190" fmla="*/ 3615539 w 6332816"/>
                <a:gd name="connsiteY190" fmla="*/ 1183799 h 4464334"/>
                <a:gd name="connsiteX191" fmla="*/ 3580179 w 6332816"/>
                <a:gd name="connsiteY191" fmla="*/ 1176655 h 4464334"/>
                <a:gd name="connsiteX192" fmla="*/ 3536164 w 6332816"/>
                <a:gd name="connsiteY192" fmla="*/ 1206024 h 4464334"/>
                <a:gd name="connsiteX193" fmla="*/ 3496835 w 6332816"/>
                <a:gd name="connsiteY193" fmla="*/ 1229043 h 4464334"/>
                <a:gd name="connsiteX194" fmla="*/ 3450439 w 6332816"/>
                <a:gd name="connsiteY194" fmla="*/ 1333024 h 4464334"/>
                <a:gd name="connsiteX195" fmla="*/ 3475404 w 6332816"/>
                <a:gd name="connsiteY195" fmla="*/ 1388587 h 4464334"/>
                <a:gd name="connsiteX196" fmla="*/ 3485726 w 6332816"/>
                <a:gd name="connsiteY196" fmla="*/ 1440182 h 4464334"/>
                <a:gd name="connsiteX197" fmla="*/ 3428214 w 6332816"/>
                <a:gd name="connsiteY197" fmla="*/ 1434624 h 4464334"/>
                <a:gd name="connsiteX198" fmla="*/ 3370629 w 6332816"/>
                <a:gd name="connsiteY198" fmla="*/ 1462405 h 4464334"/>
                <a:gd name="connsiteX199" fmla="*/ 3320264 w 6332816"/>
                <a:gd name="connsiteY199" fmla="*/ 1491774 h 4464334"/>
                <a:gd name="connsiteX200" fmla="*/ 3280142 w 6332816"/>
                <a:gd name="connsiteY200" fmla="*/ 1488599 h 4464334"/>
                <a:gd name="connsiteX201" fmla="*/ 3244064 w 6332816"/>
                <a:gd name="connsiteY201" fmla="*/ 1450499 h 4464334"/>
                <a:gd name="connsiteX202" fmla="*/ 3190882 w 6332816"/>
                <a:gd name="connsiteY202" fmla="*/ 1420337 h 4464334"/>
                <a:gd name="connsiteX203" fmla="*/ 3146432 w 6332816"/>
                <a:gd name="connsiteY203" fmla="*/ 1386999 h 4464334"/>
                <a:gd name="connsiteX204" fmla="*/ 3113889 w 6332816"/>
                <a:gd name="connsiteY204" fmla="*/ 1367949 h 4464334"/>
                <a:gd name="connsiteX205" fmla="*/ 3091664 w 6332816"/>
                <a:gd name="connsiteY205" fmla="*/ 1342549 h 4464334"/>
                <a:gd name="connsiteX206" fmla="*/ 3056739 w 6332816"/>
                <a:gd name="connsiteY206" fmla="*/ 1323499 h 4464334"/>
                <a:gd name="connsiteX207" fmla="*/ 3021814 w 6332816"/>
                <a:gd name="connsiteY207" fmla="*/ 1283812 h 4464334"/>
                <a:gd name="connsiteX208" fmla="*/ 3005939 w 6332816"/>
                <a:gd name="connsiteY208" fmla="*/ 1250474 h 4464334"/>
                <a:gd name="connsiteX209" fmla="*/ 2980539 w 6332816"/>
                <a:gd name="connsiteY209" fmla="*/ 1199674 h 4464334"/>
                <a:gd name="connsiteX210" fmla="*/ 2969426 w 6332816"/>
                <a:gd name="connsiteY210" fmla="*/ 1163955 h 4464334"/>
                <a:gd name="connsiteX211" fmla="*/ 2974189 w 6332816"/>
                <a:gd name="connsiteY211" fmla="*/ 1142524 h 4464334"/>
                <a:gd name="connsiteX212" fmla="*/ 2948789 w 6332816"/>
                <a:gd name="connsiteY212" fmla="*/ 1123474 h 4464334"/>
                <a:gd name="connsiteX213" fmla="*/ 2917832 w 6332816"/>
                <a:gd name="connsiteY213" fmla="*/ 1098074 h 4464334"/>
                <a:gd name="connsiteX214" fmla="*/ 2878939 w 6332816"/>
                <a:gd name="connsiteY214" fmla="*/ 1078231 h 4464334"/>
                <a:gd name="connsiteX215" fmla="*/ 2824964 w 6332816"/>
                <a:gd name="connsiteY215" fmla="*/ 1031399 h 4464334"/>
                <a:gd name="connsiteX216" fmla="*/ 2786864 w 6332816"/>
                <a:gd name="connsiteY216" fmla="*/ 1015524 h 4464334"/>
                <a:gd name="connsiteX217" fmla="*/ 2748764 w 6332816"/>
                <a:gd name="connsiteY217" fmla="*/ 980599 h 4464334"/>
                <a:gd name="connsiteX218" fmla="*/ 2733683 w 6332816"/>
                <a:gd name="connsiteY218" fmla="*/ 944881 h 4464334"/>
                <a:gd name="connsiteX219" fmla="*/ 2710664 w 6332816"/>
                <a:gd name="connsiteY219" fmla="*/ 916305 h 4464334"/>
                <a:gd name="connsiteX220" fmla="*/ 2679708 w 6332816"/>
                <a:gd name="connsiteY220" fmla="*/ 878206 h 4464334"/>
                <a:gd name="connsiteX221" fmla="*/ 2646370 w 6332816"/>
                <a:gd name="connsiteY221" fmla="*/ 870268 h 4464334"/>
                <a:gd name="connsiteX222" fmla="*/ 2611445 w 6332816"/>
                <a:gd name="connsiteY222" fmla="*/ 828199 h 4464334"/>
                <a:gd name="connsiteX223" fmla="*/ 2564614 w 6332816"/>
                <a:gd name="connsiteY223" fmla="*/ 821055 h 4464334"/>
                <a:gd name="connsiteX224" fmla="*/ 2492382 w 6332816"/>
                <a:gd name="connsiteY224" fmla="*/ 770256 h 4464334"/>
                <a:gd name="connsiteX225" fmla="*/ 2422533 w 6332816"/>
                <a:gd name="connsiteY225" fmla="*/ 713105 h 4464334"/>
                <a:gd name="connsiteX226" fmla="*/ 2378082 w 6332816"/>
                <a:gd name="connsiteY226" fmla="*/ 679767 h 4464334"/>
                <a:gd name="connsiteX227" fmla="*/ 2318552 w 6332816"/>
                <a:gd name="connsiteY227" fmla="*/ 675005 h 4464334"/>
                <a:gd name="connsiteX228" fmla="*/ 2267752 w 6332816"/>
                <a:gd name="connsiteY228" fmla="*/ 617062 h 4464334"/>
                <a:gd name="connsiteX229" fmla="*/ 2267751 w 6332816"/>
                <a:gd name="connsiteY229" fmla="*/ 535306 h 4464334"/>
                <a:gd name="connsiteX230" fmla="*/ 2239970 w 6332816"/>
                <a:gd name="connsiteY230" fmla="*/ 494824 h 4464334"/>
                <a:gd name="connsiteX231" fmla="*/ 2184767 w 6332816"/>
                <a:gd name="connsiteY231" fmla="*/ 490855 h 4464334"/>
                <a:gd name="connsiteX232" fmla="*/ 2118526 w 6332816"/>
                <a:gd name="connsiteY232" fmla="*/ 463868 h 4464334"/>
                <a:gd name="connsiteX233" fmla="*/ 2100271 w 6332816"/>
                <a:gd name="connsiteY233" fmla="*/ 415449 h 4464334"/>
                <a:gd name="connsiteX234" fmla="*/ 2070108 w 6332816"/>
                <a:gd name="connsiteY234" fmla="*/ 374174 h 4464334"/>
                <a:gd name="connsiteX235" fmla="*/ 2055026 w 6332816"/>
                <a:gd name="connsiteY235" fmla="*/ 271780 h 4464334"/>
                <a:gd name="connsiteX236" fmla="*/ 2053797 w 6332816"/>
                <a:gd name="connsiteY236" fmla="*/ 226537 h 4464334"/>
                <a:gd name="connsiteX237" fmla="*/ 2058202 w 6332816"/>
                <a:gd name="connsiteY237" fmla="*/ 162242 h 4464334"/>
                <a:gd name="connsiteX238" fmla="*/ 2066139 w 6332816"/>
                <a:gd name="connsiteY238" fmla="*/ 131286 h 4464334"/>
                <a:gd name="connsiteX239" fmla="*/ 2075664 w 6332816"/>
                <a:gd name="connsiteY239" fmla="*/ 77312 h 4464334"/>
                <a:gd name="connsiteX240" fmla="*/ 2055026 w 6332816"/>
                <a:gd name="connsiteY240" fmla="*/ 46355 h 4464334"/>
                <a:gd name="connsiteX241" fmla="*/ 2010577 w 6332816"/>
                <a:gd name="connsiteY241" fmla="*/ 32862 h 4464334"/>
                <a:gd name="connsiteX242" fmla="*/ 1974064 w 6332816"/>
                <a:gd name="connsiteY242" fmla="*/ 1111 h 4464334"/>
                <a:gd name="connsiteX243" fmla="*/ 1840714 w 6332816"/>
                <a:gd name="connsiteY243" fmla="*/ 7462 h 4464334"/>
                <a:gd name="connsiteX244" fmla="*/ 1497021 w 6332816"/>
                <a:gd name="connsiteY244" fmla="*/ 9843 h 4464334"/>
                <a:gd name="connsiteX245" fmla="*/ 721526 w 6332816"/>
                <a:gd name="connsiteY245" fmla="*/ 11431 h 4464334"/>
                <a:gd name="connsiteX246" fmla="*/ 501657 w 6332816"/>
                <a:gd name="connsiteY246" fmla="*/ 10637 h 4464334"/>
                <a:gd name="connsiteX247" fmla="*/ 300839 w 6332816"/>
                <a:gd name="connsiteY247" fmla="*/ 3493 h 4464334"/>
                <a:gd name="connsiteX248" fmla="*/ 97639 w 6332816"/>
                <a:gd name="connsiteY248" fmla="*/ 8256 h 4464334"/>
                <a:gd name="connsiteX249" fmla="*/ 6358 w 6332816"/>
                <a:gd name="connsiteY249" fmla="*/ 26512 h 4464334"/>
                <a:gd name="connsiteX250" fmla="*/ 6358 w 6332816"/>
                <a:gd name="connsiteY250" fmla="*/ 167005 h 4464334"/>
                <a:gd name="connsiteX251" fmla="*/ 9532 w 6332816"/>
                <a:gd name="connsiteY251"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83182 w 6332816"/>
                <a:gd name="connsiteY116" fmla="*/ 2701449 h 4464334"/>
                <a:gd name="connsiteX117" fmla="*/ 5155414 w 6332816"/>
                <a:gd name="connsiteY117" fmla="*/ 2723674 h 4464334"/>
                <a:gd name="connsiteX118" fmla="*/ 5319720 w 6332816"/>
                <a:gd name="connsiteY118" fmla="*/ 2772093 h 4464334"/>
                <a:gd name="connsiteX119" fmla="*/ 5399453 w 6332816"/>
                <a:gd name="connsiteY119" fmla="*/ 2795906 h 4464334"/>
                <a:gd name="connsiteX120" fmla="*/ 5482007 w 6332816"/>
                <a:gd name="connsiteY120" fmla="*/ 2822101 h 4464334"/>
                <a:gd name="connsiteX121" fmla="*/ 5525659 w 6332816"/>
                <a:gd name="connsiteY121" fmla="*/ 2800668 h 4464334"/>
                <a:gd name="connsiteX122" fmla="*/ 5549114 w 6332816"/>
                <a:gd name="connsiteY122" fmla="*/ 2771299 h 4464334"/>
                <a:gd name="connsiteX123" fmla="*/ 5501489 w 6332816"/>
                <a:gd name="connsiteY123" fmla="*/ 2656999 h 4464334"/>
                <a:gd name="connsiteX124" fmla="*/ 5545939 w 6332816"/>
                <a:gd name="connsiteY124" fmla="*/ 2627630 h 4464334"/>
                <a:gd name="connsiteX125" fmla="*/ 5574082 w 6332816"/>
                <a:gd name="connsiteY125" fmla="*/ 2609376 h 4464334"/>
                <a:gd name="connsiteX126" fmla="*/ 5555032 w 6332816"/>
                <a:gd name="connsiteY126" fmla="*/ 2564926 h 4464334"/>
                <a:gd name="connsiteX127" fmla="*/ 5460214 w 6332816"/>
                <a:gd name="connsiteY127" fmla="*/ 2526824 h 4464334"/>
                <a:gd name="connsiteX128" fmla="*/ 5468152 w 6332816"/>
                <a:gd name="connsiteY128" fmla="*/ 2468086 h 4464334"/>
                <a:gd name="connsiteX129" fmla="*/ 5518516 w 6332816"/>
                <a:gd name="connsiteY129" fmla="*/ 2405380 h 4464334"/>
                <a:gd name="connsiteX130" fmla="*/ 5549114 w 6332816"/>
                <a:gd name="connsiteY130" fmla="*/ 2364899 h 4464334"/>
                <a:gd name="connsiteX131" fmla="*/ 5525659 w 6332816"/>
                <a:gd name="connsiteY131" fmla="*/ 2331562 h 4464334"/>
                <a:gd name="connsiteX132" fmla="*/ 5490377 w 6332816"/>
                <a:gd name="connsiteY132" fmla="*/ 2299811 h 4464334"/>
                <a:gd name="connsiteX133" fmla="*/ 5514189 w 6332816"/>
                <a:gd name="connsiteY133" fmla="*/ 2244249 h 4464334"/>
                <a:gd name="connsiteX134" fmla="*/ 5574514 w 6332816"/>
                <a:gd name="connsiteY134" fmla="*/ 2241074 h 4464334"/>
                <a:gd name="connsiteX135" fmla="*/ 5630434 w 6332816"/>
                <a:gd name="connsiteY135" fmla="*/ 2269648 h 4464334"/>
                <a:gd name="connsiteX136" fmla="*/ 5659009 w 6332816"/>
                <a:gd name="connsiteY136" fmla="*/ 2288699 h 4464334"/>
                <a:gd name="connsiteX137" fmla="*/ 5685204 w 6332816"/>
                <a:gd name="connsiteY137" fmla="*/ 2295842 h 4464334"/>
                <a:gd name="connsiteX138" fmla="*/ 5718977 w 6332816"/>
                <a:gd name="connsiteY138" fmla="*/ 2269649 h 4464334"/>
                <a:gd name="connsiteX139" fmla="*/ 5822957 w 6332816"/>
                <a:gd name="connsiteY139" fmla="*/ 2242661 h 4464334"/>
                <a:gd name="connsiteX140" fmla="*/ 6037270 w 6332816"/>
                <a:gd name="connsiteY140" fmla="*/ 2257742 h 4464334"/>
                <a:gd name="connsiteX141" fmla="*/ 6198402 w 6332816"/>
                <a:gd name="connsiteY141" fmla="*/ 2281555 h 4464334"/>
                <a:gd name="connsiteX142" fmla="*/ 6265871 w 6332816"/>
                <a:gd name="connsiteY142" fmla="*/ 2287111 h 4464334"/>
                <a:gd name="connsiteX143" fmla="*/ 6325760 w 6332816"/>
                <a:gd name="connsiteY143" fmla="*/ 2195831 h 4464334"/>
                <a:gd name="connsiteX144" fmla="*/ 6328577 w 6332816"/>
                <a:gd name="connsiteY144" fmla="*/ 2124393 h 4464334"/>
                <a:gd name="connsiteX145" fmla="*/ 6272220 w 6332816"/>
                <a:gd name="connsiteY145" fmla="*/ 2074387 h 4464334"/>
                <a:gd name="connsiteX146" fmla="*/ 6258727 w 6332816"/>
                <a:gd name="connsiteY146" fmla="*/ 1980724 h 4464334"/>
                <a:gd name="connsiteX147" fmla="*/ 6225389 w 6332816"/>
                <a:gd name="connsiteY147" fmla="*/ 1936274 h 4464334"/>
                <a:gd name="connsiteX148" fmla="*/ 6193639 w 6332816"/>
                <a:gd name="connsiteY148" fmla="*/ 1875949 h 4464334"/>
                <a:gd name="connsiteX149" fmla="*/ 6205545 w 6332816"/>
                <a:gd name="connsiteY149" fmla="*/ 1828324 h 4464334"/>
                <a:gd name="connsiteX150" fmla="*/ 6184908 w 6332816"/>
                <a:gd name="connsiteY150" fmla="*/ 1793399 h 4464334"/>
                <a:gd name="connsiteX151" fmla="*/ 6195226 w 6332816"/>
                <a:gd name="connsiteY151" fmla="*/ 1682274 h 4464334"/>
                <a:gd name="connsiteX152" fmla="*/ 6167445 w 6332816"/>
                <a:gd name="connsiteY152" fmla="*/ 1589405 h 4464334"/>
                <a:gd name="connsiteX153" fmla="*/ 6167445 w 6332816"/>
                <a:gd name="connsiteY153" fmla="*/ 1526699 h 4464334"/>
                <a:gd name="connsiteX154" fmla="*/ 6099541 w 6332816"/>
                <a:gd name="connsiteY154" fmla="*/ 1488599 h 4464334"/>
                <a:gd name="connsiteX155" fmla="*/ 6092398 w 6332816"/>
                <a:gd name="connsiteY155" fmla="*/ 1452880 h 4464334"/>
                <a:gd name="connsiteX156" fmla="*/ 6022189 w 6332816"/>
                <a:gd name="connsiteY156" fmla="*/ 1426686 h 4464334"/>
                <a:gd name="connsiteX157" fmla="*/ 5965039 w 6332816"/>
                <a:gd name="connsiteY157" fmla="*/ 1399699 h 4464334"/>
                <a:gd name="connsiteX158" fmla="*/ 5926939 w 6332816"/>
                <a:gd name="connsiteY158" fmla="*/ 1377474 h 4464334"/>
                <a:gd name="connsiteX159" fmla="*/ 5912651 w 6332816"/>
                <a:gd name="connsiteY159" fmla="*/ 1344930 h 4464334"/>
                <a:gd name="connsiteX160" fmla="*/ 5836451 w 6332816"/>
                <a:gd name="connsiteY160" fmla="*/ 1375093 h 4464334"/>
                <a:gd name="connsiteX161" fmla="*/ 5766167 w 6332816"/>
                <a:gd name="connsiteY161" fmla="*/ 1402874 h 4464334"/>
                <a:gd name="connsiteX162" fmla="*/ 5743583 w 6332816"/>
                <a:gd name="connsiteY162" fmla="*/ 1363980 h 4464334"/>
                <a:gd name="connsiteX163" fmla="*/ 5653889 w 6332816"/>
                <a:gd name="connsiteY163" fmla="*/ 1381443 h 4464334"/>
                <a:gd name="connsiteX164" fmla="*/ 5606623 w 6332816"/>
                <a:gd name="connsiteY164" fmla="*/ 1407636 h 4464334"/>
                <a:gd name="connsiteX165" fmla="*/ 5537567 w 6332816"/>
                <a:gd name="connsiteY165" fmla="*/ 1431449 h 4464334"/>
                <a:gd name="connsiteX166" fmla="*/ 5425289 w 6332816"/>
                <a:gd name="connsiteY166" fmla="*/ 1472724 h 4464334"/>
                <a:gd name="connsiteX167" fmla="*/ 5304639 w 6332816"/>
                <a:gd name="connsiteY167" fmla="*/ 1520349 h 4464334"/>
                <a:gd name="connsiteX168" fmla="*/ 5158947 w 6332816"/>
                <a:gd name="connsiteY168" fmla="*/ 1505268 h 4464334"/>
                <a:gd name="connsiteX169" fmla="*/ 5142714 w 6332816"/>
                <a:gd name="connsiteY169" fmla="*/ 1475899 h 4464334"/>
                <a:gd name="connsiteX170" fmla="*/ 5028414 w 6332816"/>
                <a:gd name="connsiteY170" fmla="*/ 1440974 h 4464334"/>
                <a:gd name="connsiteX171" fmla="*/ 4929557 w 6332816"/>
                <a:gd name="connsiteY171" fmla="*/ 1380651 h 4464334"/>
                <a:gd name="connsiteX172" fmla="*/ 4885104 w 6332816"/>
                <a:gd name="connsiteY172" fmla="*/ 1381443 h 4464334"/>
                <a:gd name="connsiteX173" fmla="*/ 4827957 w 6332816"/>
                <a:gd name="connsiteY173" fmla="*/ 1375888 h 4464334"/>
                <a:gd name="connsiteX174" fmla="*/ 4786682 w 6332816"/>
                <a:gd name="connsiteY174" fmla="*/ 1364776 h 4464334"/>
                <a:gd name="connsiteX175" fmla="*/ 4732704 w 6332816"/>
                <a:gd name="connsiteY175" fmla="*/ 1417162 h 4464334"/>
                <a:gd name="connsiteX176" fmla="*/ 4691864 w 6332816"/>
                <a:gd name="connsiteY176" fmla="*/ 1428274 h 4464334"/>
                <a:gd name="connsiteX177" fmla="*/ 4642217 w 6332816"/>
                <a:gd name="connsiteY177" fmla="*/ 1419543 h 4464334"/>
                <a:gd name="connsiteX178" fmla="*/ 4568039 w 6332816"/>
                <a:gd name="connsiteY178" fmla="*/ 1433037 h 4464334"/>
                <a:gd name="connsiteX179" fmla="*/ 4488664 w 6332816"/>
                <a:gd name="connsiteY179" fmla="*/ 1393349 h 4464334"/>
                <a:gd name="connsiteX180" fmla="*/ 4418814 w 6332816"/>
                <a:gd name="connsiteY180" fmla="*/ 1402874 h 4464334"/>
                <a:gd name="connsiteX181" fmla="*/ 4314039 w 6332816"/>
                <a:gd name="connsiteY181" fmla="*/ 1336199 h 4464334"/>
                <a:gd name="connsiteX182" fmla="*/ 4237839 w 6332816"/>
                <a:gd name="connsiteY182" fmla="*/ 1352074 h 4464334"/>
                <a:gd name="connsiteX183" fmla="*/ 4168348 w 6332816"/>
                <a:gd name="connsiteY183" fmla="*/ 1331436 h 4464334"/>
                <a:gd name="connsiteX184" fmla="*/ 4133064 w 6332816"/>
                <a:gd name="connsiteY184" fmla="*/ 1294924 h 4464334"/>
                <a:gd name="connsiteX185" fmla="*/ 4047339 w 6332816"/>
                <a:gd name="connsiteY185" fmla="*/ 1237774 h 4464334"/>
                <a:gd name="connsiteX186" fmla="*/ 3990189 w 6332816"/>
                <a:gd name="connsiteY186" fmla="*/ 1171099 h 4464334"/>
                <a:gd name="connsiteX187" fmla="*/ 3840964 w 6332816"/>
                <a:gd name="connsiteY187" fmla="*/ 1215549 h 4464334"/>
                <a:gd name="connsiteX188" fmla="*/ 3734961 w 6332816"/>
                <a:gd name="connsiteY188" fmla="*/ 1193324 h 4464334"/>
                <a:gd name="connsiteX189" fmla="*/ 3691739 w 6332816"/>
                <a:gd name="connsiteY189" fmla="*/ 1190149 h 4464334"/>
                <a:gd name="connsiteX190" fmla="*/ 3615539 w 6332816"/>
                <a:gd name="connsiteY190" fmla="*/ 1183799 h 4464334"/>
                <a:gd name="connsiteX191" fmla="*/ 3580179 w 6332816"/>
                <a:gd name="connsiteY191" fmla="*/ 1176655 h 4464334"/>
                <a:gd name="connsiteX192" fmla="*/ 3536164 w 6332816"/>
                <a:gd name="connsiteY192" fmla="*/ 1206024 h 4464334"/>
                <a:gd name="connsiteX193" fmla="*/ 3496835 w 6332816"/>
                <a:gd name="connsiteY193" fmla="*/ 1229043 h 4464334"/>
                <a:gd name="connsiteX194" fmla="*/ 3450439 w 6332816"/>
                <a:gd name="connsiteY194" fmla="*/ 1333024 h 4464334"/>
                <a:gd name="connsiteX195" fmla="*/ 3475404 w 6332816"/>
                <a:gd name="connsiteY195" fmla="*/ 1388587 h 4464334"/>
                <a:gd name="connsiteX196" fmla="*/ 3485726 w 6332816"/>
                <a:gd name="connsiteY196" fmla="*/ 1440182 h 4464334"/>
                <a:gd name="connsiteX197" fmla="*/ 3428214 w 6332816"/>
                <a:gd name="connsiteY197" fmla="*/ 1434624 h 4464334"/>
                <a:gd name="connsiteX198" fmla="*/ 3370629 w 6332816"/>
                <a:gd name="connsiteY198" fmla="*/ 1462405 h 4464334"/>
                <a:gd name="connsiteX199" fmla="*/ 3320264 w 6332816"/>
                <a:gd name="connsiteY199" fmla="*/ 1491774 h 4464334"/>
                <a:gd name="connsiteX200" fmla="*/ 3280142 w 6332816"/>
                <a:gd name="connsiteY200" fmla="*/ 1488599 h 4464334"/>
                <a:gd name="connsiteX201" fmla="*/ 3244064 w 6332816"/>
                <a:gd name="connsiteY201" fmla="*/ 1450499 h 4464334"/>
                <a:gd name="connsiteX202" fmla="*/ 3190882 w 6332816"/>
                <a:gd name="connsiteY202" fmla="*/ 1420337 h 4464334"/>
                <a:gd name="connsiteX203" fmla="*/ 3146432 w 6332816"/>
                <a:gd name="connsiteY203" fmla="*/ 1386999 h 4464334"/>
                <a:gd name="connsiteX204" fmla="*/ 3113889 w 6332816"/>
                <a:gd name="connsiteY204" fmla="*/ 1367949 h 4464334"/>
                <a:gd name="connsiteX205" fmla="*/ 3091664 w 6332816"/>
                <a:gd name="connsiteY205" fmla="*/ 1342549 h 4464334"/>
                <a:gd name="connsiteX206" fmla="*/ 3056739 w 6332816"/>
                <a:gd name="connsiteY206" fmla="*/ 1323499 h 4464334"/>
                <a:gd name="connsiteX207" fmla="*/ 3021814 w 6332816"/>
                <a:gd name="connsiteY207" fmla="*/ 1283812 h 4464334"/>
                <a:gd name="connsiteX208" fmla="*/ 3005939 w 6332816"/>
                <a:gd name="connsiteY208" fmla="*/ 1250474 h 4464334"/>
                <a:gd name="connsiteX209" fmla="*/ 2980539 w 6332816"/>
                <a:gd name="connsiteY209" fmla="*/ 1199674 h 4464334"/>
                <a:gd name="connsiteX210" fmla="*/ 2969426 w 6332816"/>
                <a:gd name="connsiteY210" fmla="*/ 1163955 h 4464334"/>
                <a:gd name="connsiteX211" fmla="*/ 2974189 w 6332816"/>
                <a:gd name="connsiteY211" fmla="*/ 1142524 h 4464334"/>
                <a:gd name="connsiteX212" fmla="*/ 2948789 w 6332816"/>
                <a:gd name="connsiteY212" fmla="*/ 1123474 h 4464334"/>
                <a:gd name="connsiteX213" fmla="*/ 2917832 w 6332816"/>
                <a:gd name="connsiteY213" fmla="*/ 1098074 h 4464334"/>
                <a:gd name="connsiteX214" fmla="*/ 2878939 w 6332816"/>
                <a:gd name="connsiteY214" fmla="*/ 1078231 h 4464334"/>
                <a:gd name="connsiteX215" fmla="*/ 2824964 w 6332816"/>
                <a:gd name="connsiteY215" fmla="*/ 1031399 h 4464334"/>
                <a:gd name="connsiteX216" fmla="*/ 2786864 w 6332816"/>
                <a:gd name="connsiteY216" fmla="*/ 1015524 h 4464334"/>
                <a:gd name="connsiteX217" fmla="*/ 2748764 w 6332816"/>
                <a:gd name="connsiteY217" fmla="*/ 980599 h 4464334"/>
                <a:gd name="connsiteX218" fmla="*/ 2733683 w 6332816"/>
                <a:gd name="connsiteY218" fmla="*/ 944881 h 4464334"/>
                <a:gd name="connsiteX219" fmla="*/ 2710664 w 6332816"/>
                <a:gd name="connsiteY219" fmla="*/ 916305 h 4464334"/>
                <a:gd name="connsiteX220" fmla="*/ 2679708 w 6332816"/>
                <a:gd name="connsiteY220" fmla="*/ 878206 h 4464334"/>
                <a:gd name="connsiteX221" fmla="*/ 2646370 w 6332816"/>
                <a:gd name="connsiteY221" fmla="*/ 870268 h 4464334"/>
                <a:gd name="connsiteX222" fmla="*/ 2611445 w 6332816"/>
                <a:gd name="connsiteY222" fmla="*/ 828199 h 4464334"/>
                <a:gd name="connsiteX223" fmla="*/ 2564614 w 6332816"/>
                <a:gd name="connsiteY223" fmla="*/ 821055 h 4464334"/>
                <a:gd name="connsiteX224" fmla="*/ 2492382 w 6332816"/>
                <a:gd name="connsiteY224" fmla="*/ 770256 h 4464334"/>
                <a:gd name="connsiteX225" fmla="*/ 2422533 w 6332816"/>
                <a:gd name="connsiteY225" fmla="*/ 713105 h 4464334"/>
                <a:gd name="connsiteX226" fmla="*/ 2378082 w 6332816"/>
                <a:gd name="connsiteY226" fmla="*/ 679767 h 4464334"/>
                <a:gd name="connsiteX227" fmla="*/ 2318552 w 6332816"/>
                <a:gd name="connsiteY227" fmla="*/ 675005 h 4464334"/>
                <a:gd name="connsiteX228" fmla="*/ 2267752 w 6332816"/>
                <a:gd name="connsiteY228" fmla="*/ 617062 h 4464334"/>
                <a:gd name="connsiteX229" fmla="*/ 2267751 w 6332816"/>
                <a:gd name="connsiteY229" fmla="*/ 535306 h 4464334"/>
                <a:gd name="connsiteX230" fmla="*/ 2239970 w 6332816"/>
                <a:gd name="connsiteY230" fmla="*/ 494824 h 4464334"/>
                <a:gd name="connsiteX231" fmla="*/ 2184767 w 6332816"/>
                <a:gd name="connsiteY231" fmla="*/ 490855 h 4464334"/>
                <a:gd name="connsiteX232" fmla="*/ 2118526 w 6332816"/>
                <a:gd name="connsiteY232" fmla="*/ 463868 h 4464334"/>
                <a:gd name="connsiteX233" fmla="*/ 2100271 w 6332816"/>
                <a:gd name="connsiteY233" fmla="*/ 415449 h 4464334"/>
                <a:gd name="connsiteX234" fmla="*/ 2070108 w 6332816"/>
                <a:gd name="connsiteY234" fmla="*/ 374174 h 4464334"/>
                <a:gd name="connsiteX235" fmla="*/ 2055026 w 6332816"/>
                <a:gd name="connsiteY235" fmla="*/ 271780 h 4464334"/>
                <a:gd name="connsiteX236" fmla="*/ 2053797 w 6332816"/>
                <a:gd name="connsiteY236" fmla="*/ 226537 h 4464334"/>
                <a:gd name="connsiteX237" fmla="*/ 2058202 w 6332816"/>
                <a:gd name="connsiteY237" fmla="*/ 162242 h 4464334"/>
                <a:gd name="connsiteX238" fmla="*/ 2066139 w 6332816"/>
                <a:gd name="connsiteY238" fmla="*/ 131286 h 4464334"/>
                <a:gd name="connsiteX239" fmla="*/ 2075664 w 6332816"/>
                <a:gd name="connsiteY239" fmla="*/ 77312 h 4464334"/>
                <a:gd name="connsiteX240" fmla="*/ 2055026 w 6332816"/>
                <a:gd name="connsiteY240" fmla="*/ 46355 h 4464334"/>
                <a:gd name="connsiteX241" fmla="*/ 2010577 w 6332816"/>
                <a:gd name="connsiteY241" fmla="*/ 32862 h 4464334"/>
                <a:gd name="connsiteX242" fmla="*/ 1974064 w 6332816"/>
                <a:gd name="connsiteY242" fmla="*/ 1111 h 4464334"/>
                <a:gd name="connsiteX243" fmla="*/ 1840714 w 6332816"/>
                <a:gd name="connsiteY243" fmla="*/ 7462 h 4464334"/>
                <a:gd name="connsiteX244" fmla="*/ 1497021 w 6332816"/>
                <a:gd name="connsiteY244" fmla="*/ 9843 h 4464334"/>
                <a:gd name="connsiteX245" fmla="*/ 721526 w 6332816"/>
                <a:gd name="connsiteY245" fmla="*/ 11431 h 4464334"/>
                <a:gd name="connsiteX246" fmla="*/ 501657 w 6332816"/>
                <a:gd name="connsiteY246" fmla="*/ 10637 h 4464334"/>
                <a:gd name="connsiteX247" fmla="*/ 300839 w 6332816"/>
                <a:gd name="connsiteY247" fmla="*/ 3493 h 4464334"/>
                <a:gd name="connsiteX248" fmla="*/ 97639 w 6332816"/>
                <a:gd name="connsiteY248" fmla="*/ 8256 h 4464334"/>
                <a:gd name="connsiteX249" fmla="*/ 6358 w 6332816"/>
                <a:gd name="connsiteY249" fmla="*/ 26512 h 4464334"/>
                <a:gd name="connsiteX250" fmla="*/ 6358 w 6332816"/>
                <a:gd name="connsiteY250" fmla="*/ 167005 h 4464334"/>
                <a:gd name="connsiteX251" fmla="*/ 9532 w 6332816"/>
                <a:gd name="connsiteY251"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18889 w 6332816"/>
                <a:gd name="connsiteY115" fmla="*/ 2650649 h 4464334"/>
                <a:gd name="connsiteX116" fmla="*/ 5083182 w 6332816"/>
                <a:gd name="connsiteY116" fmla="*/ 2701449 h 4464334"/>
                <a:gd name="connsiteX117" fmla="*/ 5155414 w 6332816"/>
                <a:gd name="connsiteY117" fmla="*/ 2728437 h 4464334"/>
                <a:gd name="connsiteX118" fmla="*/ 5319720 w 6332816"/>
                <a:gd name="connsiteY118" fmla="*/ 2772093 h 4464334"/>
                <a:gd name="connsiteX119" fmla="*/ 5399453 w 6332816"/>
                <a:gd name="connsiteY119" fmla="*/ 2795906 h 4464334"/>
                <a:gd name="connsiteX120" fmla="*/ 5482007 w 6332816"/>
                <a:gd name="connsiteY120" fmla="*/ 2822101 h 4464334"/>
                <a:gd name="connsiteX121" fmla="*/ 5525659 w 6332816"/>
                <a:gd name="connsiteY121" fmla="*/ 2800668 h 4464334"/>
                <a:gd name="connsiteX122" fmla="*/ 5549114 w 6332816"/>
                <a:gd name="connsiteY122" fmla="*/ 2771299 h 4464334"/>
                <a:gd name="connsiteX123" fmla="*/ 5501489 w 6332816"/>
                <a:gd name="connsiteY123" fmla="*/ 2656999 h 4464334"/>
                <a:gd name="connsiteX124" fmla="*/ 5545939 w 6332816"/>
                <a:gd name="connsiteY124" fmla="*/ 2627630 h 4464334"/>
                <a:gd name="connsiteX125" fmla="*/ 5574082 w 6332816"/>
                <a:gd name="connsiteY125" fmla="*/ 2609376 h 4464334"/>
                <a:gd name="connsiteX126" fmla="*/ 5555032 w 6332816"/>
                <a:gd name="connsiteY126" fmla="*/ 2564926 h 4464334"/>
                <a:gd name="connsiteX127" fmla="*/ 5460214 w 6332816"/>
                <a:gd name="connsiteY127" fmla="*/ 2526824 h 4464334"/>
                <a:gd name="connsiteX128" fmla="*/ 5468152 w 6332816"/>
                <a:gd name="connsiteY128" fmla="*/ 2468086 h 4464334"/>
                <a:gd name="connsiteX129" fmla="*/ 5518516 w 6332816"/>
                <a:gd name="connsiteY129" fmla="*/ 2405380 h 4464334"/>
                <a:gd name="connsiteX130" fmla="*/ 5549114 w 6332816"/>
                <a:gd name="connsiteY130" fmla="*/ 2364899 h 4464334"/>
                <a:gd name="connsiteX131" fmla="*/ 5525659 w 6332816"/>
                <a:gd name="connsiteY131" fmla="*/ 2331562 h 4464334"/>
                <a:gd name="connsiteX132" fmla="*/ 5490377 w 6332816"/>
                <a:gd name="connsiteY132" fmla="*/ 2299811 h 4464334"/>
                <a:gd name="connsiteX133" fmla="*/ 5514189 w 6332816"/>
                <a:gd name="connsiteY133" fmla="*/ 2244249 h 4464334"/>
                <a:gd name="connsiteX134" fmla="*/ 5574514 w 6332816"/>
                <a:gd name="connsiteY134" fmla="*/ 2241074 h 4464334"/>
                <a:gd name="connsiteX135" fmla="*/ 5630434 w 6332816"/>
                <a:gd name="connsiteY135" fmla="*/ 2269648 h 4464334"/>
                <a:gd name="connsiteX136" fmla="*/ 5659009 w 6332816"/>
                <a:gd name="connsiteY136" fmla="*/ 2288699 h 4464334"/>
                <a:gd name="connsiteX137" fmla="*/ 5685204 w 6332816"/>
                <a:gd name="connsiteY137" fmla="*/ 2295842 h 4464334"/>
                <a:gd name="connsiteX138" fmla="*/ 5718977 w 6332816"/>
                <a:gd name="connsiteY138" fmla="*/ 2269649 h 4464334"/>
                <a:gd name="connsiteX139" fmla="*/ 5822957 w 6332816"/>
                <a:gd name="connsiteY139" fmla="*/ 2242661 h 4464334"/>
                <a:gd name="connsiteX140" fmla="*/ 6037270 w 6332816"/>
                <a:gd name="connsiteY140" fmla="*/ 2257742 h 4464334"/>
                <a:gd name="connsiteX141" fmla="*/ 6198402 w 6332816"/>
                <a:gd name="connsiteY141" fmla="*/ 2281555 h 4464334"/>
                <a:gd name="connsiteX142" fmla="*/ 6265871 w 6332816"/>
                <a:gd name="connsiteY142" fmla="*/ 2287111 h 4464334"/>
                <a:gd name="connsiteX143" fmla="*/ 6325760 w 6332816"/>
                <a:gd name="connsiteY143" fmla="*/ 2195831 h 4464334"/>
                <a:gd name="connsiteX144" fmla="*/ 6328577 w 6332816"/>
                <a:gd name="connsiteY144" fmla="*/ 2124393 h 4464334"/>
                <a:gd name="connsiteX145" fmla="*/ 6272220 w 6332816"/>
                <a:gd name="connsiteY145" fmla="*/ 2074387 h 4464334"/>
                <a:gd name="connsiteX146" fmla="*/ 6258727 w 6332816"/>
                <a:gd name="connsiteY146" fmla="*/ 1980724 h 4464334"/>
                <a:gd name="connsiteX147" fmla="*/ 6225389 w 6332816"/>
                <a:gd name="connsiteY147" fmla="*/ 1936274 h 4464334"/>
                <a:gd name="connsiteX148" fmla="*/ 6193639 w 6332816"/>
                <a:gd name="connsiteY148" fmla="*/ 1875949 h 4464334"/>
                <a:gd name="connsiteX149" fmla="*/ 6205545 w 6332816"/>
                <a:gd name="connsiteY149" fmla="*/ 1828324 h 4464334"/>
                <a:gd name="connsiteX150" fmla="*/ 6184908 w 6332816"/>
                <a:gd name="connsiteY150" fmla="*/ 1793399 h 4464334"/>
                <a:gd name="connsiteX151" fmla="*/ 6195226 w 6332816"/>
                <a:gd name="connsiteY151" fmla="*/ 1682274 h 4464334"/>
                <a:gd name="connsiteX152" fmla="*/ 6167445 w 6332816"/>
                <a:gd name="connsiteY152" fmla="*/ 1589405 h 4464334"/>
                <a:gd name="connsiteX153" fmla="*/ 6167445 w 6332816"/>
                <a:gd name="connsiteY153" fmla="*/ 1526699 h 4464334"/>
                <a:gd name="connsiteX154" fmla="*/ 6099541 w 6332816"/>
                <a:gd name="connsiteY154" fmla="*/ 1488599 h 4464334"/>
                <a:gd name="connsiteX155" fmla="*/ 6092398 w 6332816"/>
                <a:gd name="connsiteY155" fmla="*/ 1452880 h 4464334"/>
                <a:gd name="connsiteX156" fmla="*/ 6022189 w 6332816"/>
                <a:gd name="connsiteY156" fmla="*/ 1426686 h 4464334"/>
                <a:gd name="connsiteX157" fmla="*/ 5965039 w 6332816"/>
                <a:gd name="connsiteY157" fmla="*/ 1399699 h 4464334"/>
                <a:gd name="connsiteX158" fmla="*/ 5926939 w 6332816"/>
                <a:gd name="connsiteY158" fmla="*/ 1377474 h 4464334"/>
                <a:gd name="connsiteX159" fmla="*/ 5912651 w 6332816"/>
                <a:gd name="connsiteY159" fmla="*/ 1344930 h 4464334"/>
                <a:gd name="connsiteX160" fmla="*/ 5836451 w 6332816"/>
                <a:gd name="connsiteY160" fmla="*/ 1375093 h 4464334"/>
                <a:gd name="connsiteX161" fmla="*/ 5766167 w 6332816"/>
                <a:gd name="connsiteY161" fmla="*/ 1402874 h 4464334"/>
                <a:gd name="connsiteX162" fmla="*/ 5743583 w 6332816"/>
                <a:gd name="connsiteY162" fmla="*/ 1363980 h 4464334"/>
                <a:gd name="connsiteX163" fmla="*/ 5653889 w 6332816"/>
                <a:gd name="connsiteY163" fmla="*/ 1381443 h 4464334"/>
                <a:gd name="connsiteX164" fmla="*/ 5606623 w 6332816"/>
                <a:gd name="connsiteY164" fmla="*/ 1407636 h 4464334"/>
                <a:gd name="connsiteX165" fmla="*/ 5537567 w 6332816"/>
                <a:gd name="connsiteY165" fmla="*/ 1431449 h 4464334"/>
                <a:gd name="connsiteX166" fmla="*/ 5425289 w 6332816"/>
                <a:gd name="connsiteY166" fmla="*/ 1472724 h 4464334"/>
                <a:gd name="connsiteX167" fmla="*/ 5304639 w 6332816"/>
                <a:gd name="connsiteY167" fmla="*/ 1520349 h 4464334"/>
                <a:gd name="connsiteX168" fmla="*/ 5158947 w 6332816"/>
                <a:gd name="connsiteY168" fmla="*/ 1505268 h 4464334"/>
                <a:gd name="connsiteX169" fmla="*/ 5142714 w 6332816"/>
                <a:gd name="connsiteY169" fmla="*/ 1475899 h 4464334"/>
                <a:gd name="connsiteX170" fmla="*/ 5028414 w 6332816"/>
                <a:gd name="connsiteY170" fmla="*/ 1440974 h 4464334"/>
                <a:gd name="connsiteX171" fmla="*/ 4929557 w 6332816"/>
                <a:gd name="connsiteY171" fmla="*/ 1380651 h 4464334"/>
                <a:gd name="connsiteX172" fmla="*/ 4885104 w 6332816"/>
                <a:gd name="connsiteY172" fmla="*/ 1381443 h 4464334"/>
                <a:gd name="connsiteX173" fmla="*/ 4827957 w 6332816"/>
                <a:gd name="connsiteY173" fmla="*/ 1375888 h 4464334"/>
                <a:gd name="connsiteX174" fmla="*/ 4786682 w 6332816"/>
                <a:gd name="connsiteY174" fmla="*/ 1364776 h 4464334"/>
                <a:gd name="connsiteX175" fmla="*/ 4732704 w 6332816"/>
                <a:gd name="connsiteY175" fmla="*/ 1417162 h 4464334"/>
                <a:gd name="connsiteX176" fmla="*/ 4691864 w 6332816"/>
                <a:gd name="connsiteY176" fmla="*/ 1428274 h 4464334"/>
                <a:gd name="connsiteX177" fmla="*/ 4642217 w 6332816"/>
                <a:gd name="connsiteY177" fmla="*/ 1419543 h 4464334"/>
                <a:gd name="connsiteX178" fmla="*/ 4568039 w 6332816"/>
                <a:gd name="connsiteY178" fmla="*/ 1433037 h 4464334"/>
                <a:gd name="connsiteX179" fmla="*/ 4488664 w 6332816"/>
                <a:gd name="connsiteY179" fmla="*/ 1393349 h 4464334"/>
                <a:gd name="connsiteX180" fmla="*/ 4418814 w 6332816"/>
                <a:gd name="connsiteY180" fmla="*/ 1402874 h 4464334"/>
                <a:gd name="connsiteX181" fmla="*/ 4314039 w 6332816"/>
                <a:gd name="connsiteY181" fmla="*/ 1336199 h 4464334"/>
                <a:gd name="connsiteX182" fmla="*/ 4237839 w 6332816"/>
                <a:gd name="connsiteY182" fmla="*/ 1352074 h 4464334"/>
                <a:gd name="connsiteX183" fmla="*/ 4168348 w 6332816"/>
                <a:gd name="connsiteY183" fmla="*/ 1331436 h 4464334"/>
                <a:gd name="connsiteX184" fmla="*/ 4133064 w 6332816"/>
                <a:gd name="connsiteY184" fmla="*/ 1294924 h 4464334"/>
                <a:gd name="connsiteX185" fmla="*/ 4047339 w 6332816"/>
                <a:gd name="connsiteY185" fmla="*/ 1237774 h 4464334"/>
                <a:gd name="connsiteX186" fmla="*/ 3990189 w 6332816"/>
                <a:gd name="connsiteY186" fmla="*/ 1171099 h 4464334"/>
                <a:gd name="connsiteX187" fmla="*/ 3840964 w 6332816"/>
                <a:gd name="connsiteY187" fmla="*/ 1215549 h 4464334"/>
                <a:gd name="connsiteX188" fmla="*/ 3734961 w 6332816"/>
                <a:gd name="connsiteY188" fmla="*/ 1193324 h 4464334"/>
                <a:gd name="connsiteX189" fmla="*/ 3691739 w 6332816"/>
                <a:gd name="connsiteY189" fmla="*/ 1190149 h 4464334"/>
                <a:gd name="connsiteX190" fmla="*/ 3615539 w 6332816"/>
                <a:gd name="connsiteY190" fmla="*/ 1183799 h 4464334"/>
                <a:gd name="connsiteX191" fmla="*/ 3580179 w 6332816"/>
                <a:gd name="connsiteY191" fmla="*/ 1176655 h 4464334"/>
                <a:gd name="connsiteX192" fmla="*/ 3536164 w 6332816"/>
                <a:gd name="connsiteY192" fmla="*/ 1206024 h 4464334"/>
                <a:gd name="connsiteX193" fmla="*/ 3496835 w 6332816"/>
                <a:gd name="connsiteY193" fmla="*/ 1229043 h 4464334"/>
                <a:gd name="connsiteX194" fmla="*/ 3450439 w 6332816"/>
                <a:gd name="connsiteY194" fmla="*/ 1333024 h 4464334"/>
                <a:gd name="connsiteX195" fmla="*/ 3475404 w 6332816"/>
                <a:gd name="connsiteY195" fmla="*/ 1388587 h 4464334"/>
                <a:gd name="connsiteX196" fmla="*/ 3485726 w 6332816"/>
                <a:gd name="connsiteY196" fmla="*/ 1440182 h 4464334"/>
                <a:gd name="connsiteX197" fmla="*/ 3428214 w 6332816"/>
                <a:gd name="connsiteY197" fmla="*/ 1434624 h 4464334"/>
                <a:gd name="connsiteX198" fmla="*/ 3370629 w 6332816"/>
                <a:gd name="connsiteY198" fmla="*/ 1462405 h 4464334"/>
                <a:gd name="connsiteX199" fmla="*/ 3320264 w 6332816"/>
                <a:gd name="connsiteY199" fmla="*/ 1491774 h 4464334"/>
                <a:gd name="connsiteX200" fmla="*/ 3280142 w 6332816"/>
                <a:gd name="connsiteY200" fmla="*/ 1488599 h 4464334"/>
                <a:gd name="connsiteX201" fmla="*/ 3244064 w 6332816"/>
                <a:gd name="connsiteY201" fmla="*/ 1450499 h 4464334"/>
                <a:gd name="connsiteX202" fmla="*/ 3190882 w 6332816"/>
                <a:gd name="connsiteY202" fmla="*/ 1420337 h 4464334"/>
                <a:gd name="connsiteX203" fmla="*/ 3146432 w 6332816"/>
                <a:gd name="connsiteY203" fmla="*/ 1386999 h 4464334"/>
                <a:gd name="connsiteX204" fmla="*/ 3113889 w 6332816"/>
                <a:gd name="connsiteY204" fmla="*/ 1367949 h 4464334"/>
                <a:gd name="connsiteX205" fmla="*/ 3091664 w 6332816"/>
                <a:gd name="connsiteY205" fmla="*/ 1342549 h 4464334"/>
                <a:gd name="connsiteX206" fmla="*/ 3056739 w 6332816"/>
                <a:gd name="connsiteY206" fmla="*/ 1323499 h 4464334"/>
                <a:gd name="connsiteX207" fmla="*/ 3021814 w 6332816"/>
                <a:gd name="connsiteY207" fmla="*/ 1283812 h 4464334"/>
                <a:gd name="connsiteX208" fmla="*/ 3005939 w 6332816"/>
                <a:gd name="connsiteY208" fmla="*/ 1250474 h 4464334"/>
                <a:gd name="connsiteX209" fmla="*/ 2980539 w 6332816"/>
                <a:gd name="connsiteY209" fmla="*/ 1199674 h 4464334"/>
                <a:gd name="connsiteX210" fmla="*/ 2969426 w 6332816"/>
                <a:gd name="connsiteY210" fmla="*/ 1163955 h 4464334"/>
                <a:gd name="connsiteX211" fmla="*/ 2974189 w 6332816"/>
                <a:gd name="connsiteY211" fmla="*/ 1142524 h 4464334"/>
                <a:gd name="connsiteX212" fmla="*/ 2948789 w 6332816"/>
                <a:gd name="connsiteY212" fmla="*/ 1123474 h 4464334"/>
                <a:gd name="connsiteX213" fmla="*/ 2917832 w 6332816"/>
                <a:gd name="connsiteY213" fmla="*/ 1098074 h 4464334"/>
                <a:gd name="connsiteX214" fmla="*/ 2878939 w 6332816"/>
                <a:gd name="connsiteY214" fmla="*/ 1078231 h 4464334"/>
                <a:gd name="connsiteX215" fmla="*/ 2824964 w 6332816"/>
                <a:gd name="connsiteY215" fmla="*/ 1031399 h 4464334"/>
                <a:gd name="connsiteX216" fmla="*/ 2786864 w 6332816"/>
                <a:gd name="connsiteY216" fmla="*/ 1015524 h 4464334"/>
                <a:gd name="connsiteX217" fmla="*/ 2748764 w 6332816"/>
                <a:gd name="connsiteY217" fmla="*/ 980599 h 4464334"/>
                <a:gd name="connsiteX218" fmla="*/ 2733683 w 6332816"/>
                <a:gd name="connsiteY218" fmla="*/ 944881 h 4464334"/>
                <a:gd name="connsiteX219" fmla="*/ 2710664 w 6332816"/>
                <a:gd name="connsiteY219" fmla="*/ 916305 h 4464334"/>
                <a:gd name="connsiteX220" fmla="*/ 2679708 w 6332816"/>
                <a:gd name="connsiteY220" fmla="*/ 878206 h 4464334"/>
                <a:gd name="connsiteX221" fmla="*/ 2646370 w 6332816"/>
                <a:gd name="connsiteY221" fmla="*/ 870268 h 4464334"/>
                <a:gd name="connsiteX222" fmla="*/ 2611445 w 6332816"/>
                <a:gd name="connsiteY222" fmla="*/ 828199 h 4464334"/>
                <a:gd name="connsiteX223" fmla="*/ 2564614 w 6332816"/>
                <a:gd name="connsiteY223" fmla="*/ 821055 h 4464334"/>
                <a:gd name="connsiteX224" fmla="*/ 2492382 w 6332816"/>
                <a:gd name="connsiteY224" fmla="*/ 770256 h 4464334"/>
                <a:gd name="connsiteX225" fmla="*/ 2422533 w 6332816"/>
                <a:gd name="connsiteY225" fmla="*/ 713105 h 4464334"/>
                <a:gd name="connsiteX226" fmla="*/ 2378082 w 6332816"/>
                <a:gd name="connsiteY226" fmla="*/ 679767 h 4464334"/>
                <a:gd name="connsiteX227" fmla="*/ 2318552 w 6332816"/>
                <a:gd name="connsiteY227" fmla="*/ 675005 h 4464334"/>
                <a:gd name="connsiteX228" fmla="*/ 2267752 w 6332816"/>
                <a:gd name="connsiteY228" fmla="*/ 617062 h 4464334"/>
                <a:gd name="connsiteX229" fmla="*/ 2267751 w 6332816"/>
                <a:gd name="connsiteY229" fmla="*/ 535306 h 4464334"/>
                <a:gd name="connsiteX230" fmla="*/ 2239970 w 6332816"/>
                <a:gd name="connsiteY230" fmla="*/ 494824 h 4464334"/>
                <a:gd name="connsiteX231" fmla="*/ 2184767 w 6332816"/>
                <a:gd name="connsiteY231" fmla="*/ 490855 h 4464334"/>
                <a:gd name="connsiteX232" fmla="*/ 2118526 w 6332816"/>
                <a:gd name="connsiteY232" fmla="*/ 463868 h 4464334"/>
                <a:gd name="connsiteX233" fmla="*/ 2100271 w 6332816"/>
                <a:gd name="connsiteY233" fmla="*/ 415449 h 4464334"/>
                <a:gd name="connsiteX234" fmla="*/ 2070108 w 6332816"/>
                <a:gd name="connsiteY234" fmla="*/ 374174 h 4464334"/>
                <a:gd name="connsiteX235" fmla="*/ 2055026 w 6332816"/>
                <a:gd name="connsiteY235" fmla="*/ 271780 h 4464334"/>
                <a:gd name="connsiteX236" fmla="*/ 2053797 w 6332816"/>
                <a:gd name="connsiteY236" fmla="*/ 226537 h 4464334"/>
                <a:gd name="connsiteX237" fmla="*/ 2058202 w 6332816"/>
                <a:gd name="connsiteY237" fmla="*/ 162242 h 4464334"/>
                <a:gd name="connsiteX238" fmla="*/ 2066139 w 6332816"/>
                <a:gd name="connsiteY238" fmla="*/ 131286 h 4464334"/>
                <a:gd name="connsiteX239" fmla="*/ 2075664 w 6332816"/>
                <a:gd name="connsiteY239" fmla="*/ 77312 h 4464334"/>
                <a:gd name="connsiteX240" fmla="*/ 2055026 w 6332816"/>
                <a:gd name="connsiteY240" fmla="*/ 46355 h 4464334"/>
                <a:gd name="connsiteX241" fmla="*/ 2010577 w 6332816"/>
                <a:gd name="connsiteY241" fmla="*/ 32862 h 4464334"/>
                <a:gd name="connsiteX242" fmla="*/ 1974064 w 6332816"/>
                <a:gd name="connsiteY242" fmla="*/ 1111 h 4464334"/>
                <a:gd name="connsiteX243" fmla="*/ 1840714 w 6332816"/>
                <a:gd name="connsiteY243" fmla="*/ 7462 h 4464334"/>
                <a:gd name="connsiteX244" fmla="*/ 1497021 w 6332816"/>
                <a:gd name="connsiteY244" fmla="*/ 9843 h 4464334"/>
                <a:gd name="connsiteX245" fmla="*/ 721526 w 6332816"/>
                <a:gd name="connsiteY245" fmla="*/ 11431 h 4464334"/>
                <a:gd name="connsiteX246" fmla="*/ 501657 w 6332816"/>
                <a:gd name="connsiteY246" fmla="*/ 10637 h 4464334"/>
                <a:gd name="connsiteX247" fmla="*/ 300839 w 6332816"/>
                <a:gd name="connsiteY247" fmla="*/ 3493 h 4464334"/>
                <a:gd name="connsiteX248" fmla="*/ 97639 w 6332816"/>
                <a:gd name="connsiteY248" fmla="*/ 8256 h 4464334"/>
                <a:gd name="connsiteX249" fmla="*/ 6358 w 6332816"/>
                <a:gd name="connsiteY249" fmla="*/ 26512 h 4464334"/>
                <a:gd name="connsiteX250" fmla="*/ 6358 w 6332816"/>
                <a:gd name="connsiteY250" fmla="*/ 167005 h 4464334"/>
                <a:gd name="connsiteX251" fmla="*/ 9532 w 6332816"/>
                <a:gd name="connsiteY251"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895064 w 6332816"/>
                <a:gd name="connsiteY113" fmla="*/ 2701449 h 4464334"/>
                <a:gd name="connsiteX114" fmla="*/ 4945864 w 6332816"/>
                <a:gd name="connsiteY114" fmla="*/ 2631599 h 4464334"/>
                <a:gd name="connsiteX115" fmla="*/ 5030796 w 6332816"/>
                <a:gd name="connsiteY115" fmla="*/ 2660174 h 4464334"/>
                <a:gd name="connsiteX116" fmla="*/ 5083182 w 6332816"/>
                <a:gd name="connsiteY116" fmla="*/ 2701449 h 4464334"/>
                <a:gd name="connsiteX117" fmla="*/ 5155414 w 6332816"/>
                <a:gd name="connsiteY117" fmla="*/ 2728437 h 4464334"/>
                <a:gd name="connsiteX118" fmla="*/ 5319720 w 6332816"/>
                <a:gd name="connsiteY118" fmla="*/ 2772093 h 4464334"/>
                <a:gd name="connsiteX119" fmla="*/ 5399453 w 6332816"/>
                <a:gd name="connsiteY119" fmla="*/ 2795906 h 4464334"/>
                <a:gd name="connsiteX120" fmla="*/ 5482007 w 6332816"/>
                <a:gd name="connsiteY120" fmla="*/ 2822101 h 4464334"/>
                <a:gd name="connsiteX121" fmla="*/ 5525659 w 6332816"/>
                <a:gd name="connsiteY121" fmla="*/ 2800668 h 4464334"/>
                <a:gd name="connsiteX122" fmla="*/ 5549114 w 6332816"/>
                <a:gd name="connsiteY122" fmla="*/ 2771299 h 4464334"/>
                <a:gd name="connsiteX123" fmla="*/ 5501489 w 6332816"/>
                <a:gd name="connsiteY123" fmla="*/ 2656999 h 4464334"/>
                <a:gd name="connsiteX124" fmla="*/ 5545939 w 6332816"/>
                <a:gd name="connsiteY124" fmla="*/ 2627630 h 4464334"/>
                <a:gd name="connsiteX125" fmla="*/ 5574082 w 6332816"/>
                <a:gd name="connsiteY125" fmla="*/ 2609376 h 4464334"/>
                <a:gd name="connsiteX126" fmla="*/ 5555032 w 6332816"/>
                <a:gd name="connsiteY126" fmla="*/ 2564926 h 4464334"/>
                <a:gd name="connsiteX127" fmla="*/ 5460214 w 6332816"/>
                <a:gd name="connsiteY127" fmla="*/ 2526824 h 4464334"/>
                <a:gd name="connsiteX128" fmla="*/ 5468152 w 6332816"/>
                <a:gd name="connsiteY128" fmla="*/ 2468086 h 4464334"/>
                <a:gd name="connsiteX129" fmla="*/ 5518516 w 6332816"/>
                <a:gd name="connsiteY129" fmla="*/ 2405380 h 4464334"/>
                <a:gd name="connsiteX130" fmla="*/ 5549114 w 6332816"/>
                <a:gd name="connsiteY130" fmla="*/ 2364899 h 4464334"/>
                <a:gd name="connsiteX131" fmla="*/ 5525659 w 6332816"/>
                <a:gd name="connsiteY131" fmla="*/ 2331562 h 4464334"/>
                <a:gd name="connsiteX132" fmla="*/ 5490377 w 6332816"/>
                <a:gd name="connsiteY132" fmla="*/ 2299811 h 4464334"/>
                <a:gd name="connsiteX133" fmla="*/ 5514189 w 6332816"/>
                <a:gd name="connsiteY133" fmla="*/ 2244249 h 4464334"/>
                <a:gd name="connsiteX134" fmla="*/ 5574514 w 6332816"/>
                <a:gd name="connsiteY134" fmla="*/ 2241074 h 4464334"/>
                <a:gd name="connsiteX135" fmla="*/ 5630434 w 6332816"/>
                <a:gd name="connsiteY135" fmla="*/ 2269648 h 4464334"/>
                <a:gd name="connsiteX136" fmla="*/ 5659009 w 6332816"/>
                <a:gd name="connsiteY136" fmla="*/ 2288699 h 4464334"/>
                <a:gd name="connsiteX137" fmla="*/ 5685204 w 6332816"/>
                <a:gd name="connsiteY137" fmla="*/ 2295842 h 4464334"/>
                <a:gd name="connsiteX138" fmla="*/ 5718977 w 6332816"/>
                <a:gd name="connsiteY138" fmla="*/ 2269649 h 4464334"/>
                <a:gd name="connsiteX139" fmla="*/ 5822957 w 6332816"/>
                <a:gd name="connsiteY139" fmla="*/ 2242661 h 4464334"/>
                <a:gd name="connsiteX140" fmla="*/ 6037270 w 6332816"/>
                <a:gd name="connsiteY140" fmla="*/ 2257742 h 4464334"/>
                <a:gd name="connsiteX141" fmla="*/ 6198402 w 6332816"/>
                <a:gd name="connsiteY141" fmla="*/ 2281555 h 4464334"/>
                <a:gd name="connsiteX142" fmla="*/ 6265871 w 6332816"/>
                <a:gd name="connsiteY142" fmla="*/ 2287111 h 4464334"/>
                <a:gd name="connsiteX143" fmla="*/ 6325760 w 6332816"/>
                <a:gd name="connsiteY143" fmla="*/ 2195831 h 4464334"/>
                <a:gd name="connsiteX144" fmla="*/ 6328577 w 6332816"/>
                <a:gd name="connsiteY144" fmla="*/ 2124393 h 4464334"/>
                <a:gd name="connsiteX145" fmla="*/ 6272220 w 6332816"/>
                <a:gd name="connsiteY145" fmla="*/ 2074387 h 4464334"/>
                <a:gd name="connsiteX146" fmla="*/ 6258727 w 6332816"/>
                <a:gd name="connsiteY146" fmla="*/ 1980724 h 4464334"/>
                <a:gd name="connsiteX147" fmla="*/ 6225389 w 6332816"/>
                <a:gd name="connsiteY147" fmla="*/ 1936274 h 4464334"/>
                <a:gd name="connsiteX148" fmla="*/ 6193639 w 6332816"/>
                <a:gd name="connsiteY148" fmla="*/ 1875949 h 4464334"/>
                <a:gd name="connsiteX149" fmla="*/ 6205545 w 6332816"/>
                <a:gd name="connsiteY149" fmla="*/ 1828324 h 4464334"/>
                <a:gd name="connsiteX150" fmla="*/ 6184908 w 6332816"/>
                <a:gd name="connsiteY150" fmla="*/ 1793399 h 4464334"/>
                <a:gd name="connsiteX151" fmla="*/ 6195226 w 6332816"/>
                <a:gd name="connsiteY151" fmla="*/ 1682274 h 4464334"/>
                <a:gd name="connsiteX152" fmla="*/ 6167445 w 6332816"/>
                <a:gd name="connsiteY152" fmla="*/ 1589405 h 4464334"/>
                <a:gd name="connsiteX153" fmla="*/ 6167445 w 6332816"/>
                <a:gd name="connsiteY153" fmla="*/ 1526699 h 4464334"/>
                <a:gd name="connsiteX154" fmla="*/ 6099541 w 6332816"/>
                <a:gd name="connsiteY154" fmla="*/ 1488599 h 4464334"/>
                <a:gd name="connsiteX155" fmla="*/ 6092398 w 6332816"/>
                <a:gd name="connsiteY155" fmla="*/ 1452880 h 4464334"/>
                <a:gd name="connsiteX156" fmla="*/ 6022189 w 6332816"/>
                <a:gd name="connsiteY156" fmla="*/ 1426686 h 4464334"/>
                <a:gd name="connsiteX157" fmla="*/ 5965039 w 6332816"/>
                <a:gd name="connsiteY157" fmla="*/ 1399699 h 4464334"/>
                <a:gd name="connsiteX158" fmla="*/ 5926939 w 6332816"/>
                <a:gd name="connsiteY158" fmla="*/ 1377474 h 4464334"/>
                <a:gd name="connsiteX159" fmla="*/ 5912651 w 6332816"/>
                <a:gd name="connsiteY159" fmla="*/ 1344930 h 4464334"/>
                <a:gd name="connsiteX160" fmla="*/ 5836451 w 6332816"/>
                <a:gd name="connsiteY160" fmla="*/ 1375093 h 4464334"/>
                <a:gd name="connsiteX161" fmla="*/ 5766167 w 6332816"/>
                <a:gd name="connsiteY161" fmla="*/ 1402874 h 4464334"/>
                <a:gd name="connsiteX162" fmla="*/ 5743583 w 6332816"/>
                <a:gd name="connsiteY162" fmla="*/ 1363980 h 4464334"/>
                <a:gd name="connsiteX163" fmla="*/ 5653889 w 6332816"/>
                <a:gd name="connsiteY163" fmla="*/ 1381443 h 4464334"/>
                <a:gd name="connsiteX164" fmla="*/ 5606623 w 6332816"/>
                <a:gd name="connsiteY164" fmla="*/ 1407636 h 4464334"/>
                <a:gd name="connsiteX165" fmla="*/ 5537567 w 6332816"/>
                <a:gd name="connsiteY165" fmla="*/ 1431449 h 4464334"/>
                <a:gd name="connsiteX166" fmla="*/ 5425289 w 6332816"/>
                <a:gd name="connsiteY166" fmla="*/ 1472724 h 4464334"/>
                <a:gd name="connsiteX167" fmla="*/ 5304639 w 6332816"/>
                <a:gd name="connsiteY167" fmla="*/ 1520349 h 4464334"/>
                <a:gd name="connsiteX168" fmla="*/ 5158947 w 6332816"/>
                <a:gd name="connsiteY168" fmla="*/ 1505268 h 4464334"/>
                <a:gd name="connsiteX169" fmla="*/ 5142714 w 6332816"/>
                <a:gd name="connsiteY169" fmla="*/ 1475899 h 4464334"/>
                <a:gd name="connsiteX170" fmla="*/ 5028414 w 6332816"/>
                <a:gd name="connsiteY170" fmla="*/ 1440974 h 4464334"/>
                <a:gd name="connsiteX171" fmla="*/ 4929557 w 6332816"/>
                <a:gd name="connsiteY171" fmla="*/ 1380651 h 4464334"/>
                <a:gd name="connsiteX172" fmla="*/ 4885104 w 6332816"/>
                <a:gd name="connsiteY172" fmla="*/ 1381443 h 4464334"/>
                <a:gd name="connsiteX173" fmla="*/ 4827957 w 6332816"/>
                <a:gd name="connsiteY173" fmla="*/ 1375888 h 4464334"/>
                <a:gd name="connsiteX174" fmla="*/ 4786682 w 6332816"/>
                <a:gd name="connsiteY174" fmla="*/ 1364776 h 4464334"/>
                <a:gd name="connsiteX175" fmla="*/ 4732704 w 6332816"/>
                <a:gd name="connsiteY175" fmla="*/ 1417162 h 4464334"/>
                <a:gd name="connsiteX176" fmla="*/ 4691864 w 6332816"/>
                <a:gd name="connsiteY176" fmla="*/ 1428274 h 4464334"/>
                <a:gd name="connsiteX177" fmla="*/ 4642217 w 6332816"/>
                <a:gd name="connsiteY177" fmla="*/ 1419543 h 4464334"/>
                <a:gd name="connsiteX178" fmla="*/ 4568039 w 6332816"/>
                <a:gd name="connsiteY178" fmla="*/ 1433037 h 4464334"/>
                <a:gd name="connsiteX179" fmla="*/ 4488664 w 6332816"/>
                <a:gd name="connsiteY179" fmla="*/ 1393349 h 4464334"/>
                <a:gd name="connsiteX180" fmla="*/ 4418814 w 6332816"/>
                <a:gd name="connsiteY180" fmla="*/ 1402874 h 4464334"/>
                <a:gd name="connsiteX181" fmla="*/ 4314039 w 6332816"/>
                <a:gd name="connsiteY181" fmla="*/ 1336199 h 4464334"/>
                <a:gd name="connsiteX182" fmla="*/ 4237839 w 6332816"/>
                <a:gd name="connsiteY182" fmla="*/ 1352074 h 4464334"/>
                <a:gd name="connsiteX183" fmla="*/ 4168348 w 6332816"/>
                <a:gd name="connsiteY183" fmla="*/ 1331436 h 4464334"/>
                <a:gd name="connsiteX184" fmla="*/ 4133064 w 6332816"/>
                <a:gd name="connsiteY184" fmla="*/ 1294924 h 4464334"/>
                <a:gd name="connsiteX185" fmla="*/ 4047339 w 6332816"/>
                <a:gd name="connsiteY185" fmla="*/ 1237774 h 4464334"/>
                <a:gd name="connsiteX186" fmla="*/ 3990189 w 6332816"/>
                <a:gd name="connsiteY186" fmla="*/ 1171099 h 4464334"/>
                <a:gd name="connsiteX187" fmla="*/ 3840964 w 6332816"/>
                <a:gd name="connsiteY187" fmla="*/ 1215549 h 4464334"/>
                <a:gd name="connsiteX188" fmla="*/ 3734961 w 6332816"/>
                <a:gd name="connsiteY188" fmla="*/ 1193324 h 4464334"/>
                <a:gd name="connsiteX189" fmla="*/ 3691739 w 6332816"/>
                <a:gd name="connsiteY189" fmla="*/ 1190149 h 4464334"/>
                <a:gd name="connsiteX190" fmla="*/ 3615539 w 6332816"/>
                <a:gd name="connsiteY190" fmla="*/ 1183799 h 4464334"/>
                <a:gd name="connsiteX191" fmla="*/ 3580179 w 6332816"/>
                <a:gd name="connsiteY191" fmla="*/ 1176655 h 4464334"/>
                <a:gd name="connsiteX192" fmla="*/ 3536164 w 6332816"/>
                <a:gd name="connsiteY192" fmla="*/ 1206024 h 4464334"/>
                <a:gd name="connsiteX193" fmla="*/ 3496835 w 6332816"/>
                <a:gd name="connsiteY193" fmla="*/ 1229043 h 4464334"/>
                <a:gd name="connsiteX194" fmla="*/ 3450439 w 6332816"/>
                <a:gd name="connsiteY194" fmla="*/ 1333024 h 4464334"/>
                <a:gd name="connsiteX195" fmla="*/ 3475404 w 6332816"/>
                <a:gd name="connsiteY195" fmla="*/ 1388587 h 4464334"/>
                <a:gd name="connsiteX196" fmla="*/ 3485726 w 6332816"/>
                <a:gd name="connsiteY196" fmla="*/ 1440182 h 4464334"/>
                <a:gd name="connsiteX197" fmla="*/ 3428214 w 6332816"/>
                <a:gd name="connsiteY197" fmla="*/ 1434624 h 4464334"/>
                <a:gd name="connsiteX198" fmla="*/ 3370629 w 6332816"/>
                <a:gd name="connsiteY198" fmla="*/ 1462405 h 4464334"/>
                <a:gd name="connsiteX199" fmla="*/ 3320264 w 6332816"/>
                <a:gd name="connsiteY199" fmla="*/ 1491774 h 4464334"/>
                <a:gd name="connsiteX200" fmla="*/ 3280142 w 6332816"/>
                <a:gd name="connsiteY200" fmla="*/ 1488599 h 4464334"/>
                <a:gd name="connsiteX201" fmla="*/ 3244064 w 6332816"/>
                <a:gd name="connsiteY201" fmla="*/ 1450499 h 4464334"/>
                <a:gd name="connsiteX202" fmla="*/ 3190882 w 6332816"/>
                <a:gd name="connsiteY202" fmla="*/ 1420337 h 4464334"/>
                <a:gd name="connsiteX203" fmla="*/ 3146432 w 6332816"/>
                <a:gd name="connsiteY203" fmla="*/ 1386999 h 4464334"/>
                <a:gd name="connsiteX204" fmla="*/ 3113889 w 6332816"/>
                <a:gd name="connsiteY204" fmla="*/ 1367949 h 4464334"/>
                <a:gd name="connsiteX205" fmla="*/ 3091664 w 6332816"/>
                <a:gd name="connsiteY205" fmla="*/ 1342549 h 4464334"/>
                <a:gd name="connsiteX206" fmla="*/ 3056739 w 6332816"/>
                <a:gd name="connsiteY206" fmla="*/ 1323499 h 4464334"/>
                <a:gd name="connsiteX207" fmla="*/ 3021814 w 6332816"/>
                <a:gd name="connsiteY207" fmla="*/ 1283812 h 4464334"/>
                <a:gd name="connsiteX208" fmla="*/ 3005939 w 6332816"/>
                <a:gd name="connsiteY208" fmla="*/ 1250474 h 4464334"/>
                <a:gd name="connsiteX209" fmla="*/ 2980539 w 6332816"/>
                <a:gd name="connsiteY209" fmla="*/ 1199674 h 4464334"/>
                <a:gd name="connsiteX210" fmla="*/ 2969426 w 6332816"/>
                <a:gd name="connsiteY210" fmla="*/ 1163955 h 4464334"/>
                <a:gd name="connsiteX211" fmla="*/ 2974189 w 6332816"/>
                <a:gd name="connsiteY211" fmla="*/ 1142524 h 4464334"/>
                <a:gd name="connsiteX212" fmla="*/ 2948789 w 6332816"/>
                <a:gd name="connsiteY212" fmla="*/ 1123474 h 4464334"/>
                <a:gd name="connsiteX213" fmla="*/ 2917832 w 6332816"/>
                <a:gd name="connsiteY213" fmla="*/ 1098074 h 4464334"/>
                <a:gd name="connsiteX214" fmla="*/ 2878939 w 6332816"/>
                <a:gd name="connsiteY214" fmla="*/ 1078231 h 4464334"/>
                <a:gd name="connsiteX215" fmla="*/ 2824964 w 6332816"/>
                <a:gd name="connsiteY215" fmla="*/ 1031399 h 4464334"/>
                <a:gd name="connsiteX216" fmla="*/ 2786864 w 6332816"/>
                <a:gd name="connsiteY216" fmla="*/ 1015524 h 4464334"/>
                <a:gd name="connsiteX217" fmla="*/ 2748764 w 6332816"/>
                <a:gd name="connsiteY217" fmla="*/ 980599 h 4464334"/>
                <a:gd name="connsiteX218" fmla="*/ 2733683 w 6332816"/>
                <a:gd name="connsiteY218" fmla="*/ 944881 h 4464334"/>
                <a:gd name="connsiteX219" fmla="*/ 2710664 w 6332816"/>
                <a:gd name="connsiteY219" fmla="*/ 916305 h 4464334"/>
                <a:gd name="connsiteX220" fmla="*/ 2679708 w 6332816"/>
                <a:gd name="connsiteY220" fmla="*/ 878206 h 4464334"/>
                <a:gd name="connsiteX221" fmla="*/ 2646370 w 6332816"/>
                <a:gd name="connsiteY221" fmla="*/ 870268 h 4464334"/>
                <a:gd name="connsiteX222" fmla="*/ 2611445 w 6332816"/>
                <a:gd name="connsiteY222" fmla="*/ 828199 h 4464334"/>
                <a:gd name="connsiteX223" fmla="*/ 2564614 w 6332816"/>
                <a:gd name="connsiteY223" fmla="*/ 821055 h 4464334"/>
                <a:gd name="connsiteX224" fmla="*/ 2492382 w 6332816"/>
                <a:gd name="connsiteY224" fmla="*/ 770256 h 4464334"/>
                <a:gd name="connsiteX225" fmla="*/ 2422533 w 6332816"/>
                <a:gd name="connsiteY225" fmla="*/ 713105 h 4464334"/>
                <a:gd name="connsiteX226" fmla="*/ 2378082 w 6332816"/>
                <a:gd name="connsiteY226" fmla="*/ 679767 h 4464334"/>
                <a:gd name="connsiteX227" fmla="*/ 2318552 w 6332816"/>
                <a:gd name="connsiteY227" fmla="*/ 675005 h 4464334"/>
                <a:gd name="connsiteX228" fmla="*/ 2267752 w 6332816"/>
                <a:gd name="connsiteY228" fmla="*/ 617062 h 4464334"/>
                <a:gd name="connsiteX229" fmla="*/ 2267751 w 6332816"/>
                <a:gd name="connsiteY229" fmla="*/ 535306 h 4464334"/>
                <a:gd name="connsiteX230" fmla="*/ 2239970 w 6332816"/>
                <a:gd name="connsiteY230" fmla="*/ 494824 h 4464334"/>
                <a:gd name="connsiteX231" fmla="*/ 2184767 w 6332816"/>
                <a:gd name="connsiteY231" fmla="*/ 490855 h 4464334"/>
                <a:gd name="connsiteX232" fmla="*/ 2118526 w 6332816"/>
                <a:gd name="connsiteY232" fmla="*/ 463868 h 4464334"/>
                <a:gd name="connsiteX233" fmla="*/ 2100271 w 6332816"/>
                <a:gd name="connsiteY233" fmla="*/ 415449 h 4464334"/>
                <a:gd name="connsiteX234" fmla="*/ 2070108 w 6332816"/>
                <a:gd name="connsiteY234" fmla="*/ 374174 h 4464334"/>
                <a:gd name="connsiteX235" fmla="*/ 2055026 w 6332816"/>
                <a:gd name="connsiteY235" fmla="*/ 271780 h 4464334"/>
                <a:gd name="connsiteX236" fmla="*/ 2053797 w 6332816"/>
                <a:gd name="connsiteY236" fmla="*/ 226537 h 4464334"/>
                <a:gd name="connsiteX237" fmla="*/ 2058202 w 6332816"/>
                <a:gd name="connsiteY237" fmla="*/ 162242 h 4464334"/>
                <a:gd name="connsiteX238" fmla="*/ 2066139 w 6332816"/>
                <a:gd name="connsiteY238" fmla="*/ 131286 h 4464334"/>
                <a:gd name="connsiteX239" fmla="*/ 2075664 w 6332816"/>
                <a:gd name="connsiteY239" fmla="*/ 77312 h 4464334"/>
                <a:gd name="connsiteX240" fmla="*/ 2055026 w 6332816"/>
                <a:gd name="connsiteY240" fmla="*/ 46355 h 4464334"/>
                <a:gd name="connsiteX241" fmla="*/ 2010577 w 6332816"/>
                <a:gd name="connsiteY241" fmla="*/ 32862 h 4464334"/>
                <a:gd name="connsiteX242" fmla="*/ 1974064 w 6332816"/>
                <a:gd name="connsiteY242" fmla="*/ 1111 h 4464334"/>
                <a:gd name="connsiteX243" fmla="*/ 1840714 w 6332816"/>
                <a:gd name="connsiteY243" fmla="*/ 7462 h 4464334"/>
                <a:gd name="connsiteX244" fmla="*/ 1497021 w 6332816"/>
                <a:gd name="connsiteY244" fmla="*/ 9843 h 4464334"/>
                <a:gd name="connsiteX245" fmla="*/ 721526 w 6332816"/>
                <a:gd name="connsiteY245" fmla="*/ 11431 h 4464334"/>
                <a:gd name="connsiteX246" fmla="*/ 501657 w 6332816"/>
                <a:gd name="connsiteY246" fmla="*/ 10637 h 4464334"/>
                <a:gd name="connsiteX247" fmla="*/ 300839 w 6332816"/>
                <a:gd name="connsiteY247" fmla="*/ 3493 h 4464334"/>
                <a:gd name="connsiteX248" fmla="*/ 97639 w 6332816"/>
                <a:gd name="connsiteY248" fmla="*/ 8256 h 4464334"/>
                <a:gd name="connsiteX249" fmla="*/ 6358 w 6332816"/>
                <a:gd name="connsiteY249" fmla="*/ 26512 h 4464334"/>
                <a:gd name="connsiteX250" fmla="*/ 6358 w 6332816"/>
                <a:gd name="connsiteY250" fmla="*/ 167005 h 4464334"/>
                <a:gd name="connsiteX251" fmla="*/ 9532 w 6332816"/>
                <a:gd name="connsiteY251"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906970 w 6332816"/>
                <a:gd name="connsiteY113" fmla="*/ 2703830 h 4464334"/>
                <a:gd name="connsiteX114" fmla="*/ 4945864 w 6332816"/>
                <a:gd name="connsiteY114" fmla="*/ 2631599 h 4464334"/>
                <a:gd name="connsiteX115" fmla="*/ 5030796 w 6332816"/>
                <a:gd name="connsiteY115" fmla="*/ 2660174 h 4464334"/>
                <a:gd name="connsiteX116" fmla="*/ 5083182 w 6332816"/>
                <a:gd name="connsiteY116" fmla="*/ 2701449 h 4464334"/>
                <a:gd name="connsiteX117" fmla="*/ 5155414 w 6332816"/>
                <a:gd name="connsiteY117" fmla="*/ 2728437 h 4464334"/>
                <a:gd name="connsiteX118" fmla="*/ 5319720 w 6332816"/>
                <a:gd name="connsiteY118" fmla="*/ 2772093 h 4464334"/>
                <a:gd name="connsiteX119" fmla="*/ 5399453 w 6332816"/>
                <a:gd name="connsiteY119" fmla="*/ 2795906 h 4464334"/>
                <a:gd name="connsiteX120" fmla="*/ 5482007 w 6332816"/>
                <a:gd name="connsiteY120" fmla="*/ 2822101 h 4464334"/>
                <a:gd name="connsiteX121" fmla="*/ 5525659 w 6332816"/>
                <a:gd name="connsiteY121" fmla="*/ 2800668 h 4464334"/>
                <a:gd name="connsiteX122" fmla="*/ 5549114 w 6332816"/>
                <a:gd name="connsiteY122" fmla="*/ 2771299 h 4464334"/>
                <a:gd name="connsiteX123" fmla="*/ 5501489 w 6332816"/>
                <a:gd name="connsiteY123" fmla="*/ 2656999 h 4464334"/>
                <a:gd name="connsiteX124" fmla="*/ 5545939 w 6332816"/>
                <a:gd name="connsiteY124" fmla="*/ 2627630 h 4464334"/>
                <a:gd name="connsiteX125" fmla="*/ 5574082 w 6332816"/>
                <a:gd name="connsiteY125" fmla="*/ 2609376 h 4464334"/>
                <a:gd name="connsiteX126" fmla="*/ 5555032 w 6332816"/>
                <a:gd name="connsiteY126" fmla="*/ 2564926 h 4464334"/>
                <a:gd name="connsiteX127" fmla="*/ 5460214 w 6332816"/>
                <a:gd name="connsiteY127" fmla="*/ 2526824 h 4464334"/>
                <a:gd name="connsiteX128" fmla="*/ 5468152 w 6332816"/>
                <a:gd name="connsiteY128" fmla="*/ 2468086 h 4464334"/>
                <a:gd name="connsiteX129" fmla="*/ 5518516 w 6332816"/>
                <a:gd name="connsiteY129" fmla="*/ 2405380 h 4464334"/>
                <a:gd name="connsiteX130" fmla="*/ 5549114 w 6332816"/>
                <a:gd name="connsiteY130" fmla="*/ 2364899 h 4464334"/>
                <a:gd name="connsiteX131" fmla="*/ 5525659 w 6332816"/>
                <a:gd name="connsiteY131" fmla="*/ 2331562 h 4464334"/>
                <a:gd name="connsiteX132" fmla="*/ 5490377 w 6332816"/>
                <a:gd name="connsiteY132" fmla="*/ 2299811 h 4464334"/>
                <a:gd name="connsiteX133" fmla="*/ 5514189 w 6332816"/>
                <a:gd name="connsiteY133" fmla="*/ 2244249 h 4464334"/>
                <a:gd name="connsiteX134" fmla="*/ 5574514 w 6332816"/>
                <a:gd name="connsiteY134" fmla="*/ 2241074 h 4464334"/>
                <a:gd name="connsiteX135" fmla="*/ 5630434 w 6332816"/>
                <a:gd name="connsiteY135" fmla="*/ 2269648 h 4464334"/>
                <a:gd name="connsiteX136" fmla="*/ 5659009 w 6332816"/>
                <a:gd name="connsiteY136" fmla="*/ 2288699 h 4464334"/>
                <a:gd name="connsiteX137" fmla="*/ 5685204 w 6332816"/>
                <a:gd name="connsiteY137" fmla="*/ 2295842 h 4464334"/>
                <a:gd name="connsiteX138" fmla="*/ 5718977 w 6332816"/>
                <a:gd name="connsiteY138" fmla="*/ 2269649 h 4464334"/>
                <a:gd name="connsiteX139" fmla="*/ 5822957 w 6332816"/>
                <a:gd name="connsiteY139" fmla="*/ 2242661 h 4464334"/>
                <a:gd name="connsiteX140" fmla="*/ 6037270 w 6332816"/>
                <a:gd name="connsiteY140" fmla="*/ 2257742 h 4464334"/>
                <a:gd name="connsiteX141" fmla="*/ 6198402 w 6332816"/>
                <a:gd name="connsiteY141" fmla="*/ 2281555 h 4464334"/>
                <a:gd name="connsiteX142" fmla="*/ 6265871 w 6332816"/>
                <a:gd name="connsiteY142" fmla="*/ 2287111 h 4464334"/>
                <a:gd name="connsiteX143" fmla="*/ 6325760 w 6332816"/>
                <a:gd name="connsiteY143" fmla="*/ 2195831 h 4464334"/>
                <a:gd name="connsiteX144" fmla="*/ 6328577 w 6332816"/>
                <a:gd name="connsiteY144" fmla="*/ 2124393 h 4464334"/>
                <a:gd name="connsiteX145" fmla="*/ 6272220 w 6332816"/>
                <a:gd name="connsiteY145" fmla="*/ 2074387 h 4464334"/>
                <a:gd name="connsiteX146" fmla="*/ 6258727 w 6332816"/>
                <a:gd name="connsiteY146" fmla="*/ 1980724 h 4464334"/>
                <a:gd name="connsiteX147" fmla="*/ 6225389 w 6332816"/>
                <a:gd name="connsiteY147" fmla="*/ 1936274 h 4464334"/>
                <a:gd name="connsiteX148" fmla="*/ 6193639 w 6332816"/>
                <a:gd name="connsiteY148" fmla="*/ 1875949 h 4464334"/>
                <a:gd name="connsiteX149" fmla="*/ 6205545 w 6332816"/>
                <a:gd name="connsiteY149" fmla="*/ 1828324 h 4464334"/>
                <a:gd name="connsiteX150" fmla="*/ 6184908 w 6332816"/>
                <a:gd name="connsiteY150" fmla="*/ 1793399 h 4464334"/>
                <a:gd name="connsiteX151" fmla="*/ 6195226 w 6332816"/>
                <a:gd name="connsiteY151" fmla="*/ 1682274 h 4464334"/>
                <a:gd name="connsiteX152" fmla="*/ 6167445 w 6332816"/>
                <a:gd name="connsiteY152" fmla="*/ 1589405 h 4464334"/>
                <a:gd name="connsiteX153" fmla="*/ 6167445 w 6332816"/>
                <a:gd name="connsiteY153" fmla="*/ 1526699 h 4464334"/>
                <a:gd name="connsiteX154" fmla="*/ 6099541 w 6332816"/>
                <a:gd name="connsiteY154" fmla="*/ 1488599 h 4464334"/>
                <a:gd name="connsiteX155" fmla="*/ 6092398 w 6332816"/>
                <a:gd name="connsiteY155" fmla="*/ 1452880 h 4464334"/>
                <a:gd name="connsiteX156" fmla="*/ 6022189 w 6332816"/>
                <a:gd name="connsiteY156" fmla="*/ 1426686 h 4464334"/>
                <a:gd name="connsiteX157" fmla="*/ 5965039 w 6332816"/>
                <a:gd name="connsiteY157" fmla="*/ 1399699 h 4464334"/>
                <a:gd name="connsiteX158" fmla="*/ 5926939 w 6332816"/>
                <a:gd name="connsiteY158" fmla="*/ 1377474 h 4464334"/>
                <a:gd name="connsiteX159" fmla="*/ 5912651 w 6332816"/>
                <a:gd name="connsiteY159" fmla="*/ 1344930 h 4464334"/>
                <a:gd name="connsiteX160" fmla="*/ 5836451 w 6332816"/>
                <a:gd name="connsiteY160" fmla="*/ 1375093 h 4464334"/>
                <a:gd name="connsiteX161" fmla="*/ 5766167 w 6332816"/>
                <a:gd name="connsiteY161" fmla="*/ 1402874 h 4464334"/>
                <a:gd name="connsiteX162" fmla="*/ 5743583 w 6332816"/>
                <a:gd name="connsiteY162" fmla="*/ 1363980 h 4464334"/>
                <a:gd name="connsiteX163" fmla="*/ 5653889 w 6332816"/>
                <a:gd name="connsiteY163" fmla="*/ 1381443 h 4464334"/>
                <a:gd name="connsiteX164" fmla="*/ 5606623 w 6332816"/>
                <a:gd name="connsiteY164" fmla="*/ 1407636 h 4464334"/>
                <a:gd name="connsiteX165" fmla="*/ 5537567 w 6332816"/>
                <a:gd name="connsiteY165" fmla="*/ 1431449 h 4464334"/>
                <a:gd name="connsiteX166" fmla="*/ 5425289 w 6332816"/>
                <a:gd name="connsiteY166" fmla="*/ 1472724 h 4464334"/>
                <a:gd name="connsiteX167" fmla="*/ 5304639 w 6332816"/>
                <a:gd name="connsiteY167" fmla="*/ 1520349 h 4464334"/>
                <a:gd name="connsiteX168" fmla="*/ 5158947 w 6332816"/>
                <a:gd name="connsiteY168" fmla="*/ 1505268 h 4464334"/>
                <a:gd name="connsiteX169" fmla="*/ 5142714 w 6332816"/>
                <a:gd name="connsiteY169" fmla="*/ 1475899 h 4464334"/>
                <a:gd name="connsiteX170" fmla="*/ 5028414 w 6332816"/>
                <a:gd name="connsiteY170" fmla="*/ 1440974 h 4464334"/>
                <a:gd name="connsiteX171" fmla="*/ 4929557 w 6332816"/>
                <a:gd name="connsiteY171" fmla="*/ 1380651 h 4464334"/>
                <a:gd name="connsiteX172" fmla="*/ 4885104 w 6332816"/>
                <a:gd name="connsiteY172" fmla="*/ 1381443 h 4464334"/>
                <a:gd name="connsiteX173" fmla="*/ 4827957 w 6332816"/>
                <a:gd name="connsiteY173" fmla="*/ 1375888 h 4464334"/>
                <a:gd name="connsiteX174" fmla="*/ 4786682 w 6332816"/>
                <a:gd name="connsiteY174" fmla="*/ 1364776 h 4464334"/>
                <a:gd name="connsiteX175" fmla="*/ 4732704 w 6332816"/>
                <a:gd name="connsiteY175" fmla="*/ 1417162 h 4464334"/>
                <a:gd name="connsiteX176" fmla="*/ 4691864 w 6332816"/>
                <a:gd name="connsiteY176" fmla="*/ 1428274 h 4464334"/>
                <a:gd name="connsiteX177" fmla="*/ 4642217 w 6332816"/>
                <a:gd name="connsiteY177" fmla="*/ 1419543 h 4464334"/>
                <a:gd name="connsiteX178" fmla="*/ 4568039 w 6332816"/>
                <a:gd name="connsiteY178" fmla="*/ 1433037 h 4464334"/>
                <a:gd name="connsiteX179" fmla="*/ 4488664 w 6332816"/>
                <a:gd name="connsiteY179" fmla="*/ 1393349 h 4464334"/>
                <a:gd name="connsiteX180" fmla="*/ 4418814 w 6332816"/>
                <a:gd name="connsiteY180" fmla="*/ 1402874 h 4464334"/>
                <a:gd name="connsiteX181" fmla="*/ 4314039 w 6332816"/>
                <a:gd name="connsiteY181" fmla="*/ 1336199 h 4464334"/>
                <a:gd name="connsiteX182" fmla="*/ 4237839 w 6332816"/>
                <a:gd name="connsiteY182" fmla="*/ 1352074 h 4464334"/>
                <a:gd name="connsiteX183" fmla="*/ 4168348 w 6332816"/>
                <a:gd name="connsiteY183" fmla="*/ 1331436 h 4464334"/>
                <a:gd name="connsiteX184" fmla="*/ 4133064 w 6332816"/>
                <a:gd name="connsiteY184" fmla="*/ 1294924 h 4464334"/>
                <a:gd name="connsiteX185" fmla="*/ 4047339 w 6332816"/>
                <a:gd name="connsiteY185" fmla="*/ 1237774 h 4464334"/>
                <a:gd name="connsiteX186" fmla="*/ 3990189 w 6332816"/>
                <a:gd name="connsiteY186" fmla="*/ 1171099 h 4464334"/>
                <a:gd name="connsiteX187" fmla="*/ 3840964 w 6332816"/>
                <a:gd name="connsiteY187" fmla="*/ 1215549 h 4464334"/>
                <a:gd name="connsiteX188" fmla="*/ 3734961 w 6332816"/>
                <a:gd name="connsiteY188" fmla="*/ 1193324 h 4464334"/>
                <a:gd name="connsiteX189" fmla="*/ 3691739 w 6332816"/>
                <a:gd name="connsiteY189" fmla="*/ 1190149 h 4464334"/>
                <a:gd name="connsiteX190" fmla="*/ 3615539 w 6332816"/>
                <a:gd name="connsiteY190" fmla="*/ 1183799 h 4464334"/>
                <a:gd name="connsiteX191" fmla="*/ 3580179 w 6332816"/>
                <a:gd name="connsiteY191" fmla="*/ 1176655 h 4464334"/>
                <a:gd name="connsiteX192" fmla="*/ 3536164 w 6332816"/>
                <a:gd name="connsiteY192" fmla="*/ 1206024 h 4464334"/>
                <a:gd name="connsiteX193" fmla="*/ 3496835 w 6332816"/>
                <a:gd name="connsiteY193" fmla="*/ 1229043 h 4464334"/>
                <a:gd name="connsiteX194" fmla="*/ 3450439 w 6332816"/>
                <a:gd name="connsiteY194" fmla="*/ 1333024 h 4464334"/>
                <a:gd name="connsiteX195" fmla="*/ 3475404 w 6332816"/>
                <a:gd name="connsiteY195" fmla="*/ 1388587 h 4464334"/>
                <a:gd name="connsiteX196" fmla="*/ 3485726 w 6332816"/>
                <a:gd name="connsiteY196" fmla="*/ 1440182 h 4464334"/>
                <a:gd name="connsiteX197" fmla="*/ 3428214 w 6332816"/>
                <a:gd name="connsiteY197" fmla="*/ 1434624 h 4464334"/>
                <a:gd name="connsiteX198" fmla="*/ 3370629 w 6332816"/>
                <a:gd name="connsiteY198" fmla="*/ 1462405 h 4464334"/>
                <a:gd name="connsiteX199" fmla="*/ 3320264 w 6332816"/>
                <a:gd name="connsiteY199" fmla="*/ 1491774 h 4464334"/>
                <a:gd name="connsiteX200" fmla="*/ 3280142 w 6332816"/>
                <a:gd name="connsiteY200" fmla="*/ 1488599 h 4464334"/>
                <a:gd name="connsiteX201" fmla="*/ 3244064 w 6332816"/>
                <a:gd name="connsiteY201" fmla="*/ 1450499 h 4464334"/>
                <a:gd name="connsiteX202" fmla="*/ 3190882 w 6332816"/>
                <a:gd name="connsiteY202" fmla="*/ 1420337 h 4464334"/>
                <a:gd name="connsiteX203" fmla="*/ 3146432 w 6332816"/>
                <a:gd name="connsiteY203" fmla="*/ 1386999 h 4464334"/>
                <a:gd name="connsiteX204" fmla="*/ 3113889 w 6332816"/>
                <a:gd name="connsiteY204" fmla="*/ 1367949 h 4464334"/>
                <a:gd name="connsiteX205" fmla="*/ 3091664 w 6332816"/>
                <a:gd name="connsiteY205" fmla="*/ 1342549 h 4464334"/>
                <a:gd name="connsiteX206" fmla="*/ 3056739 w 6332816"/>
                <a:gd name="connsiteY206" fmla="*/ 1323499 h 4464334"/>
                <a:gd name="connsiteX207" fmla="*/ 3021814 w 6332816"/>
                <a:gd name="connsiteY207" fmla="*/ 1283812 h 4464334"/>
                <a:gd name="connsiteX208" fmla="*/ 3005939 w 6332816"/>
                <a:gd name="connsiteY208" fmla="*/ 1250474 h 4464334"/>
                <a:gd name="connsiteX209" fmla="*/ 2980539 w 6332816"/>
                <a:gd name="connsiteY209" fmla="*/ 1199674 h 4464334"/>
                <a:gd name="connsiteX210" fmla="*/ 2969426 w 6332816"/>
                <a:gd name="connsiteY210" fmla="*/ 1163955 h 4464334"/>
                <a:gd name="connsiteX211" fmla="*/ 2974189 w 6332816"/>
                <a:gd name="connsiteY211" fmla="*/ 1142524 h 4464334"/>
                <a:gd name="connsiteX212" fmla="*/ 2948789 w 6332816"/>
                <a:gd name="connsiteY212" fmla="*/ 1123474 h 4464334"/>
                <a:gd name="connsiteX213" fmla="*/ 2917832 w 6332816"/>
                <a:gd name="connsiteY213" fmla="*/ 1098074 h 4464334"/>
                <a:gd name="connsiteX214" fmla="*/ 2878939 w 6332816"/>
                <a:gd name="connsiteY214" fmla="*/ 1078231 h 4464334"/>
                <a:gd name="connsiteX215" fmla="*/ 2824964 w 6332816"/>
                <a:gd name="connsiteY215" fmla="*/ 1031399 h 4464334"/>
                <a:gd name="connsiteX216" fmla="*/ 2786864 w 6332816"/>
                <a:gd name="connsiteY216" fmla="*/ 1015524 h 4464334"/>
                <a:gd name="connsiteX217" fmla="*/ 2748764 w 6332816"/>
                <a:gd name="connsiteY217" fmla="*/ 980599 h 4464334"/>
                <a:gd name="connsiteX218" fmla="*/ 2733683 w 6332816"/>
                <a:gd name="connsiteY218" fmla="*/ 944881 h 4464334"/>
                <a:gd name="connsiteX219" fmla="*/ 2710664 w 6332816"/>
                <a:gd name="connsiteY219" fmla="*/ 916305 h 4464334"/>
                <a:gd name="connsiteX220" fmla="*/ 2679708 w 6332816"/>
                <a:gd name="connsiteY220" fmla="*/ 878206 h 4464334"/>
                <a:gd name="connsiteX221" fmla="*/ 2646370 w 6332816"/>
                <a:gd name="connsiteY221" fmla="*/ 870268 h 4464334"/>
                <a:gd name="connsiteX222" fmla="*/ 2611445 w 6332816"/>
                <a:gd name="connsiteY222" fmla="*/ 828199 h 4464334"/>
                <a:gd name="connsiteX223" fmla="*/ 2564614 w 6332816"/>
                <a:gd name="connsiteY223" fmla="*/ 821055 h 4464334"/>
                <a:gd name="connsiteX224" fmla="*/ 2492382 w 6332816"/>
                <a:gd name="connsiteY224" fmla="*/ 770256 h 4464334"/>
                <a:gd name="connsiteX225" fmla="*/ 2422533 w 6332816"/>
                <a:gd name="connsiteY225" fmla="*/ 713105 h 4464334"/>
                <a:gd name="connsiteX226" fmla="*/ 2378082 w 6332816"/>
                <a:gd name="connsiteY226" fmla="*/ 679767 h 4464334"/>
                <a:gd name="connsiteX227" fmla="*/ 2318552 w 6332816"/>
                <a:gd name="connsiteY227" fmla="*/ 675005 h 4464334"/>
                <a:gd name="connsiteX228" fmla="*/ 2267752 w 6332816"/>
                <a:gd name="connsiteY228" fmla="*/ 617062 h 4464334"/>
                <a:gd name="connsiteX229" fmla="*/ 2267751 w 6332816"/>
                <a:gd name="connsiteY229" fmla="*/ 535306 h 4464334"/>
                <a:gd name="connsiteX230" fmla="*/ 2239970 w 6332816"/>
                <a:gd name="connsiteY230" fmla="*/ 494824 h 4464334"/>
                <a:gd name="connsiteX231" fmla="*/ 2184767 w 6332816"/>
                <a:gd name="connsiteY231" fmla="*/ 490855 h 4464334"/>
                <a:gd name="connsiteX232" fmla="*/ 2118526 w 6332816"/>
                <a:gd name="connsiteY232" fmla="*/ 463868 h 4464334"/>
                <a:gd name="connsiteX233" fmla="*/ 2100271 w 6332816"/>
                <a:gd name="connsiteY233" fmla="*/ 415449 h 4464334"/>
                <a:gd name="connsiteX234" fmla="*/ 2070108 w 6332816"/>
                <a:gd name="connsiteY234" fmla="*/ 374174 h 4464334"/>
                <a:gd name="connsiteX235" fmla="*/ 2055026 w 6332816"/>
                <a:gd name="connsiteY235" fmla="*/ 271780 h 4464334"/>
                <a:gd name="connsiteX236" fmla="*/ 2053797 w 6332816"/>
                <a:gd name="connsiteY236" fmla="*/ 226537 h 4464334"/>
                <a:gd name="connsiteX237" fmla="*/ 2058202 w 6332816"/>
                <a:gd name="connsiteY237" fmla="*/ 162242 h 4464334"/>
                <a:gd name="connsiteX238" fmla="*/ 2066139 w 6332816"/>
                <a:gd name="connsiteY238" fmla="*/ 131286 h 4464334"/>
                <a:gd name="connsiteX239" fmla="*/ 2075664 w 6332816"/>
                <a:gd name="connsiteY239" fmla="*/ 77312 h 4464334"/>
                <a:gd name="connsiteX240" fmla="*/ 2055026 w 6332816"/>
                <a:gd name="connsiteY240" fmla="*/ 46355 h 4464334"/>
                <a:gd name="connsiteX241" fmla="*/ 2010577 w 6332816"/>
                <a:gd name="connsiteY241" fmla="*/ 32862 h 4464334"/>
                <a:gd name="connsiteX242" fmla="*/ 1974064 w 6332816"/>
                <a:gd name="connsiteY242" fmla="*/ 1111 h 4464334"/>
                <a:gd name="connsiteX243" fmla="*/ 1840714 w 6332816"/>
                <a:gd name="connsiteY243" fmla="*/ 7462 h 4464334"/>
                <a:gd name="connsiteX244" fmla="*/ 1497021 w 6332816"/>
                <a:gd name="connsiteY244" fmla="*/ 9843 h 4464334"/>
                <a:gd name="connsiteX245" fmla="*/ 721526 w 6332816"/>
                <a:gd name="connsiteY245" fmla="*/ 11431 h 4464334"/>
                <a:gd name="connsiteX246" fmla="*/ 501657 w 6332816"/>
                <a:gd name="connsiteY246" fmla="*/ 10637 h 4464334"/>
                <a:gd name="connsiteX247" fmla="*/ 300839 w 6332816"/>
                <a:gd name="connsiteY247" fmla="*/ 3493 h 4464334"/>
                <a:gd name="connsiteX248" fmla="*/ 97639 w 6332816"/>
                <a:gd name="connsiteY248" fmla="*/ 8256 h 4464334"/>
                <a:gd name="connsiteX249" fmla="*/ 6358 w 6332816"/>
                <a:gd name="connsiteY249" fmla="*/ 26512 h 4464334"/>
                <a:gd name="connsiteX250" fmla="*/ 6358 w 6332816"/>
                <a:gd name="connsiteY250" fmla="*/ 167005 h 4464334"/>
                <a:gd name="connsiteX251" fmla="*/ 9532 w 6332816"/>
                <a:gd name="connsiteY251"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22795 w 6332816"/>
                <a:gd name="connsiteY106" fmla="*/ 3020536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906970 w 6332816"/>
                <a:gd name="connsiteY113" fmla="*/ 2703830 h 4464334"/>
                <a:gd name="connsiteX114" fmla="*/ 4945864 w 6332816"/>
                <a:gd name="connsiteY114" fmla="*/ 2636361 h 4464334"/>
                <a:gd name="connsiteX115" fmla="*/ 5030796 w 6332816"/>
                <a:gd name="connsiteY115" fmla="*/ 2660174 h 4464334"/>
                <a:gd name="connsiteX116" fmla="*/ 5083182 w 6332816"/>
                <a:gd name="connsiteY116" fmla="*/ 2701449 h 4464334"/>
                <a:gd name="connsiteX117" fmla="*/ 5155414 w 6332816"/>
                <a:gd name="connsiteY117" fmla="*/ 2728437 h 4464334"/>
                <a:gd name="connsiteX118" fmla="*/ 5319720 w 6332816"/>
                <a:gd name="connsiteY118" fmla="*/ 2772093 h 4464334"/>
                <a:gd name="connsiteX119" fmla="*/ 5399453 w 6332816"/>
                <a:gd name="connsiteY119" fmla="*/ 2795906 h 4464334"/>
                <a:gd name="connsiteX120" fmla="*/ 5482007 w 6332816"/>
                <a:gd name="connsiteY120" fmla="*/ 2822101 h 4464334"/>
                <a:gd name="connsiteX121" fmla="*/ 5525659 w 6332816"/>
                <a:gd name="connsiteY121" fmla="*/ 2800668 h 4464334"/>
                <a:gd name="connsiteX122" fmla="*/ 5549114 w 6332816"/>
                <a:gd name="connsiteY122" fmla="*/ 2771299 h 4464334"/>
                <a:gd name="connsiteX123" fmla="*/ 5501489 w 6332816"/>
                <a:gd name="connsiteY123" fmla="*/ 2656999 h 4464334"/>
                <a:gd name="connsiteX124" fmla="*/ 5545939 w 6332816"/>
                <a:gd name="connsiteY124" fmla="*/ 2627630 h 4464334"/>
                <a:gd name="connsiteX125" fmla="*/ 5574082 w 6332816"/>
                <a:gd name="connsiteY125" fmla="*/ 2609376 h 4464334"/>
                <a:gd name="connsiteX126" fmla="*/ 5555032 w 6332816"/>
                <a:gd name="connsiteY126" fmla="*/ 2564926 h 4464334"/>
                <a:gd name="connsiteX127" fmla="*/ 5460214 w 6332816"/>
                <a:gd name="connsiteY127" fmla="*/ 2526824 h 4464334"/>
                <a:gd name="connsiteX128" fmla="*/ 5468152 w 6332816"/>
                <a:gd name="connsiteY128" fmla="*/ 2468086 h 4464334"/>
                <a:gd name="connsiteX129" fmla="*/ 5518516 w 6332816"/>
                <a:gd name="connsiteY129" fmla="*/ 2405380 h 4464334"/>
                <a:gd name="connsiteX130" fmla="*/ 5549114 w 6332816"/>
                <a:gd name="connsiteY130" fmla="*/ 2364899 h 4464334"/>
                <a:gd name="connsiteX131" fmla="*/ 5525659 w 6332816"/>
                <a:gd name="connsiteY131" fmla="*/ 2331562 h 4464334"/>
                <a:gd name="connsiteX132" fmla="*/ 5490377 w 6332816"/>
                <a:gd name="connsiteY132" fmla="*/ 2299811 h 4464334"/>
                <a:gd name="connsiteX133" fmla="*/ 5514189 w 6332816"/>
                <a:gd name="connsiteY133" fmla="*/ 2244249 h 4464334"/>
                <a:gd name="connsiteX134" fmla="*/ 5574514 w 6332816"/>
                <a:gd name="connsiteY134" fmla="*/ 2241074 h 4464334"/>
                <a:gd name="connsiteX135" fmla="*/ 5630434 w 6332816"/>
                <a:gd name="connsiteY135" fmla="*/ 2269648 h 4464334"/>
                <a:gd name="connsiteX136" fmla="*/ 5659009 w 6332816"/>
                <a:gd name="connsiteY136" fmla="*/ 2288699 h 4464334"/>
                <a:gd name="connsiteX137" fmla="*/ 5685204 w 6332816"/>
                <a:gd name="connsiteY137" fmla="*/ 2295842 h 4464334"/>
                <a:gd name="connsiteX138" fmla="*/ 5718977 w 6332816"/>
                <a:gd name="connsiteY138" fmla="*/ 2269649 h 4464334"/>
                <a:gd name="connsiteX139" fmla="*/ 5822957 w 6332816"/>
                <a:gd name="connsiteY139" fmla="*/ 2242661 h 4464334"/>
                <a:gd name="connsiteX140" fmla="*/ 6037270 w 6332816"/>
                <a:gd name="connsiteY140" fmla="*/ 2257742 h 4464334"/>
                <a:gd name="connsiteX141" fmla="*/ 6198402 w 6332816"/>
                <a:gd name="connsiteY141" fmla="*/ 2281555 h 4464334"/>
                <a:gd name="connsiteX142" fmla="*/ 6265871 w 6332816"/>
                <a:gd name="connsiteY142" fmla="*/ 2287111 h 4464334"/>
                <a:gd name="connsiteX143" fmla="*/ 6325760 w 6332816"/>
                <a:gd name="connsiteY143" fmla="*/ 2195831 h 4464334"/>
                <a:gd name="connsiteX144" fmla="*/ 6328577 w 6332816"/>
                <a:gd name="connsiteY144" fmla="*/ 2124393 h 4464334"/>
                <a:gd name="connsiteX145" fmla="*/ 6272220 w 6332816"/>
                <a:gd name="connsiteY145" fmla="*/ 2074387 h 4464334"/>
                <a:gd name="connsiteX146" fmla="*/ 6258727 w 6332816"/>
                <a:gd name="connsiteY146" fmla="*/ 1980724 h 4464334"/>
                <a:gd name="connsiteX147" fmla="*/ 6225389 w 6332816"/>
                <a:gd name="connsiteY147" fmla="*/ 1936274 h 4464334"/>
                <a:gd name="connsiteX148" fmla="*/ 6193639 w 6332816"/>
                <a:gd name="connsiteY148" fmla="*/ 1875949 h 4464334"/>
                <a:gd name="connsiteX149" fmla="*/ 6205545 w 6332816"/>
                <a:gd name="connsiteY149" fmla="*/ 1828324 h 4464334"/>
                <a:gd name="connsiteX150" fmla="*/ 6184908 w 6332816"/>
                <a:gd name="connsiteY150" fmla="*/ 1793399 h 4464334"/>
                <a:gd name="connsiteX151" fmla="*/ 6195226 w 6332816"/>
                <a:gd name="connsiteY151" fmla="*/ 1682274 h 4464334"/>
                <a:gd name="connsiteX152" fmla="*/ 6167445 w 6332816"/>
                <a:gd name="connsiteY152" fmla="*/ 1589405 h 4464334"/>
                <a:gd name="connsiteX153" fmla="*/ 6167445 w 6332816"/>
                <a:gd name="connsiteY153" fmla="*/ 1526699 h 4464334"/>
                <a:gd name="connsiteX154" fmla="*/ 6099541 w 6332816"/>
                <a:gd name="connsiteY154" fmla="*/ 1488599 h 4464334"/>
                <a:gd name="connsiteX155" fmla="*/ 6092398 w 6332816"/>
                <a:gd name="connsiteY155" fmla="*/ 1452880 h 4464334"/>
                <a:gd name="connsiteX156" fmla="*/ 6022189 w 6332816"/>
                <a:gd name="connsiteY156" fmla="*/ 1426686 h 4464334"/>
                <a:gd name="connsiteX157" fmla="*/ 5965039 w 6332816"/>
                <a:gd name="connsiteY157" fmla="*/ 1399699 h 4464334"/>
                <a:gd name="connsiteX158" fmla="*/ 5926939 w 6332816"/>
                <a:gd name="connsiteY158" fmla="*/ 1377474 h 4464334"/>
                <a:gd name="connsiteX159" fmla="*/ 5912651 w 6332816"/>
                <a:gd name="connsiteY159" fmla="*/ 1344930 h 4464334"/>
                <a:gd name="connsiteX160" fmla="*/ 5836451 w 6332816"/>
                <a:gd name="connsiteY160" fmla="*/ 1375093 h 4464334"/>
                <a:gd name="connsiteX161" fmla="*/ 5766167 w 6332816"/>
                <a:gd name="connsiteY161" fmla="*/ 1402874 h 4464334"/>
                <a:gd name="connsiteX162" fmla="*/ 5743583 w 6332816"/>
                <a:gd name="connsiteY162" fmla="*/ 1363980 h 4464334"/>
                <a:gd name="connsiteX163" fmla="*/ 5653889 w 6332816"/>
                <a:gd name="connsiteY163" fmla="*/ 1381443 h 4464334"/>
                <a:gd name="connsiteX164" fmla="*/ 5606623 w 6332816"/>
                <a:gd name="connsiteY164" fmla="*/ 1407636 h 4464334"/>
                <a:gd name="connsiteX165" fmla="*/ 5537567 w 6332816"/>
                <a:gd name="connsiteY165" fmla="*/ 1431449 h 4464334"/>
                <a:gd name="connsiteX166" fmla="*/ 5425289 w 6332816"/>
                <a:gd name="connsiteY166" fmla="*/ 1472724 h 4464334"/>
                <a:gd name="connsiteX167" fmla="*/ 5304639 w 6332816"/>
                <a:gd name="connsiteY167" fmla="*/ 1520349 h 4464334"/>
                <a:gd name="connsiteX168" fmla="*/ 5158947 w 6332816"/>
                <a:gd name="connsiteY168" fmla="*/ 1505268 h 4464334"/>
                <a:gd name="connsiteX169" fmla="*/ 5142714 w 6332816"/>
                <a:gd name="connsiteY169" fmla="*/ 1475899 h 4464334"/>
                <a:gd name="connsiteX170" fmla="*/ 5028414 w 6332816"/>
                <a:gd name="connsiteY170" fmla="*/ 1440974 h 4464334"/>
                <a:gd name="connsiteX171" fmla="*/ 4929557 w 6332816"/>
                <a:gd name="connsiteY171" fmla="*/ 1380651 h 4464334"/>
                <a:gd name="connsiteX172" fmla="*/ 4885104 w 6332816"/>
                <a:gd name="connsiteY172" fmla="*/ 1381443 h 4464334"/>
                <a:gd name="connsiteX173" fmla="*/ 4827957 w 6332816"/>
                <a:gd name="connsiteY173" fmla="*/ 1375888 h 4464334"/>
                <a:gd name="connsiteX174" fmla="*/ 4786682 w 6332816"/>
                <a:gd name="connsiteY174" fmla="*/ 1364776 h 4464334"/>
                <a:gd name="connsiteX175" fmla="*/ 4732704 w 6332816"/>
                <a:gd name="connsiteY175" fmla="*/ 1417162 h 4464334"/>
                <a:gd name="connsiteX176" fmla="*/ 4691864 w 6332816"/>
                <a:gd name="connsiteY176" fmla="*/ 1428274 h 4464334"/>
                <a:gd name="connsiteX177" fmla="*/ 4642217 w 6332816"/>
                <a:gd name="connsiteY177" fmla="*/ 1419543 h 4464334"/>
                <a:gd name="connsiteX178" fmla="*/ 4568039 w 6332816"/>
                <a:gd name="connsiteY178" fmla="*/ 1433037 h 4464334"/>
                <a:gd name="connsiteX179" fmla="*/ 4488664 w 6332816"/>
                <a:gd name="connsiteY179" fmla="*/ 1393349 h 4464334"/>
                <a:gd name="connsiteX180" fmla="*/ 4418814 w 6332816"/>
                <a:gd name="connsiteY180" fmla="*/ 1402874 h 4464334"/>
                <a:gd name="connsiteX181" fmla="*/ 4314039 w 6332816"/>
                <a:gd name="connsiteY181" fmla="*/ 1336199 h 4464334"/>
                <a:gd name="connsiteX182" fmla="*/ 4237839 w 6332816"/>
                <a:gd name="connsiteY182" fmla="*/ 1352074 h 4464334"/>
                <a:gd name="connsiteX183" fmla="*/ 4168348 w 6332816"/>
                <a:gd name="connsiteY183" fmla="*/ 1331436 h 4464334"/>
                <a:gd name="connsiteX184" fmla="*/ 4133064 w 6332816"/>
                <a:gd name="connsiteY184" fmla="*/ 1294924 h 4464334"/>
                <a:gd name="connsiteX185" fmla="*/ 4047339 w 6332816"/>
                <a:gd name="connsiteY185" fmla="*/ 1237774 h 4464334"/>
                <a:gd name="connsiteX186" fmla="*/ 3990189 w 6332816"/>
                <a:gd name="connsiteY186" fmla="*/ 1171099 h 4464334"/>
                <a:gd name="connsiteX187" fmla="*/ 3840964 w 6332816"/>
                <a:gd name="connsiteY187" fmla="*/ 1215549 h 4464334"/>
                <a:gd name="connsiteX188" fmla="*/ 3734961 w 6332816"/>
                <a:gd name="connsiteY188" fmla="*/ 1193324 h 4464334"/>
                <a:gd name="connsiteX189" fmla="*/ 3691739 w 6332816"/>
                <a:gd name="connsiteY189" fmla="*/ 1190149 h 4464334"/>
                <a:gd name="connsiteX190" fmla="*/ 3615539 w 6332816"/>
                <a:gd name="connsiteY190" fmla="*/ 1183799 h 4464334"/>
                <a:gd name="connsiteX191" fmla="*/ 3580179 w 6332816"/>
                <a:gd name="connsiteY191" fmla="*/ 1176655 h 4464334"/>
                <a:gd name="connsiteX192" fmla="*/ 3536164 w 6332816"/>
                <a:gd name="connsiteY192" fmla="*/ 1206024 h 4464334"/>
                <a:gd name="connsiteX193" fmla="*/ 3496835 w 6332816"/>
                <a:gd name="connsiteY193" fmla="*/ 1229043 h 4464334"/>
                <a:gd name="connsiteX194" fmla="*/ 3450439 w 6332816"/>
                <a:gd name="connsiteY194" fmla="*/ 1333024 h 4464334"/>
                <a:gd name="connsiteX195" fmla="*/ 3475404 w 6332816"/>
                <a:gd name="connsiteY195" fmla="*/ 1388587 h 4464334"/>
                <a:gd name="connsiteX196" fmla="*/ 3485726 w 6332816"/>
                <a:gd name="connsiteY196" fmla="*/ 1440182 h 4464334"/>
                <a:gd name="connsiteX197" fmla="*/ 3428214 w 6332816"/>
                <a:gd name="connsiteY197" fmla="*/ 1434624 h 4464334"/>
                <a:gd name="connsiteX198" fmla="*/ 3370629 w 6332816"/>
                <a:gd name="connsiteY198" fmla="*/ 1462405 h 4464334"/>
                <a:gd name="connsiteX199" fmla="*/ 3320264 w 6332816"/>
                <a:gd name="connsiteY199" fmla="*/ 1491774 h 4464334"/>
                <a:gd name="connsiteX200" fmla="*/ 3280142 w 6332816"/>
                <a:gd name="connsiteY200" fmla="*/ 1488599 h 4464334"/>
                <a:gd name="connsiteX201" fmla="*/ 3244064 w 6332816"/>
                <a:gd name="connsiteY201" fmla="*/ 1450499 h 4464334"/>
                <a:gd name="connsiteX202" fmla="*/ 3190882 w 6332816"/>
                <a:gd name="connsiteY202" fmla="*/ 1420337 h 4464334"/>
                <a:gd name="connsiteX203" fmla="*/ 3146432 w 6332816"/>
                <a:gd name="connsiteY203" fmla="*/ 1386999 h 4464334"/>
                <a:gd name="connsiteX204" fmla="*/ 3113889 w 6332816"/>
                <a:gd name="connsiteY204" fmla="*/ 1367949 h 4464334"/>
                <a:gd name="connsiteX205" fmla="*/ 3091664 w 6332816"/>
                <a:gd name="connsiteY205" fmla="*/ 1342549 h 4464334"/>
                <a:gd name="connsiteX206" fmla="*/ 3056739 w 6332816"/>
                <a:gd name="connsiteY206" fmla="*/ 1323499 h 4464334"/>
                <a:gd name="connsiteX207" fmla="*/ 3021814 w 6332816"/>
                <a:gd name="connsiteY207" fmla="*/ 1283812 h 4464334"/>
                <a:gd name="connsiteX208" fmla="*/ 3005939 w 6332816"/>
                <a:gd name="connsiteY208" fmla="*/ 1250474 h 4464334"/>
                <a:gd name="connsiteX209" fmla="*/ 2980539 w 6332816"/>
                <a:gd name="connsiteY209" fmla="*/ 1199674 h 4464334"/>
                <a:gd name="connsiteX210" fmla="*/ 2969426 w 6332816"/>
                <a:gd name="connsiteY210" fmla="*/ 1163955 h 4464334"/>
                <a:gd name="connsiteX211" fmla="*/ 2974189 w 6332816"/>
                <a:gd name="connsiteY211" fmla="*/ 1142524 h 4464334"/>
                <a:gd name="connsiteX212" fmla="*/ 2948789 w 6332816"/>
                <a:gd name="connsiteY212" fmla="*/ 1123474 h 4464334"/>
                <a:gd name="connsiteX213" fmla="*/ 2917832 w 6332816"/>
                <a:gd name="connsiteY213" fmla="*/ 1098074 h 4464334"/>
                <a:gd name="connsiteX214" fmla="*/ 2878939 w 6332816"/>
                <a:gd name="connsiteY214" fmla="*/ 1078231 h 4464334"/>
                <a:gd name="connsiteX215" fmla="*/ 2824964 w 6332816"/>
                <a:gd name="connsiteY215" fmla="*/ 1031399 h 4464334"/>
                <a:gd name="connsiteX216" fmla="*/ 2786864 w 6332816"/>
                <a:gd name="connsiteY216" fmla="*/ 1015524 h 4464334"/>
                <a:gd name="connsiteX217" fmla="*/ 2748764 w 6332816"/>
                <a:gd name="connsiteY217" fmla="*/ 980599 h 4464334"/>
                <a:gd name="connsiteX218" fmla="*/ 2733683 w 6332816"/>
                <a:gd name="connsiteY218" fmla="*/ 944881 h 4464334"/>
                <a:gd name="connsiteX219" fmla="*/ 2710664 w 6332816"/>
                <a:gd name="connsiteY219" fmla="*/ 916305 h 4464334"/>
                <a:gd name="connsiteX220" fmla="*/ 2679708 w 6332816"/>
                <a:gd name="connsiteY220" fmla="*/ 878206 h 4464334"/>
                <a:gd name="connsiteX221" fmla="*/ 2646370 w 6332816"/>
                <a:gd name="connsiteY221" fmla="*/ 870268 h 4464334"/>
                <a:gd name="connsiteX222" fmla="*/ 2611445 w 6332816"/>
                <a:gd name="connsiteY222" fmla="*/ 828199 h 4464334"/>
                <a:gd name="connsiteX223" fmla="*/ 2564614 w 6332816"/>
                <a:gd name="connsiteY223" fmla="*/ 821055 h 4464334"/>
                <a:gd name="connsiteX224" fmla="*/ 2492382 w 6332816"/>
                <a:gd name="connsiteY224" fmla="*/ 770256 h 4464334"/>
                <a:gd name="connsiteX225" fmla="*/ 2422533 w 6332816"/>
                <a:gd name="connsiteY225" fmla="*/ 713105 h 4464334"/>
                <a:gd name="connsiteX226" fmla="*/ 2378082 w 6332816"/>
                <a:gd name="connsiteY226" fmla="*/ 679767 h 4464334"/>
                <a:gd name="connsiteX227" fmla="*/ 2318552 w 6332816"/>
                <a:gd name="connsiteY227" fmla="*/ 675005 h 4464334"/>
                <a:gd name="connsiteX228" fmla="*/ 2267752 w 6332816"/>
                <a:gd name="connsiteY228" fmla="*/ 617062 h 4464334"/>
                <a:gd name="connsiteX229" fmla="*/ 2267751 w 6332816"/>
                <a:gd name="connsiteY229" fmla="*/ 535306 h 4464334"/>
                <a:gd name="connsiteX230" fmla="*/ 2239970 w 6332816"/>
                <a:gd name="connsiteY230" fmla="*/ 494824 h 4464334"/>
                <a:gd name="connsiteX231" fmla="*/ 2184767 w 6332816"/>
                <a:gd name="connsiteY231" fmla="*/ 490855 h 4464334"/>
                <a:gd name="connsiteX232" fmla="*/ 2118526 w 6332816"/>
                <a:gd name="connsiteY232" fmla="*/ 463868 h 4464334"/>
                <a:gd name="connsiteX233" fmla="*/ 2100271 w 6332816"/>
                <a:gd name="connsiteY233" fmla="*/ 415449 h 4464334"/>
                <a:gd name="connsiteX234" fmla="*/ 2070108 w 6332816"/>
                <a:gd name="connsiteY234" fmla="*/ 374174 h 4464334"/>
                <a:gd name="connsiteX235" fmla="*/ 2055026 w 6332816"/>
                <a:gd name="connsiteY235" fmla="*/ 271780 h 4464334"/>
                <a:gd name="connsiteX236" fmla="*/ 2053797 w 6332816"/>
                <a:gd name="connsiteY236" fmla="*/ 226537 h 4464334"/>
                <a:gd name="connsiteX237" fmla="*/ 2058202 w 6332816"/>
                <a:gd name="connsiteY237" fmla="*/ 162242 h 4464334"/>
                <a:gd name="connsiteX238" fmla="*/ 2066139 w 6332816"/>
                <a:gd name="connsiteY238" fmla="*/ 131286 h 4464334"/>
                <a:gd name="connsiteX239" fmla="*/ 2075664 w 6332816"/>
                <a:gd name="connsiteY239" fmla="*/ 77312 h 4464334"/>
                <a:gd name="connsiteX240" fmla="*/ 2055026 w 6332816"/>
                <a:gd name="connsiteY240" fmla="*/ 46355 h 4464334"/>
                <a:gd name="connsiteX241" fmla="*/ 2010577 w 6332816"/>
                <a:gd name="connsiteY241" fmla="*/ 32862 h 4464334"/>
                <a:gd name="connsiteX242" fmla="*/ 1974064 w 6332816"/>
                <a:gd name="connsiteY242" fmla="*/ 1111 h 4464334"/>
                <a:gd name="connsiteX243" fmla="*/ 1840714 w 6332816"/>
                <a:gd name="connsiteY243" fmla="*/ 7462 h 4464334"/>
                <a:gd name="connsiteX244" fmla="*/ 1497021 w 6332816"/>
                <a:gd name="connsiteY244" fmla="*/ 9843 h 4464334"/>
                <a:gd name="connsiteX245" fmla="*/ 721526 w 6332816"/>
                <a:gd name="connsiteY245" fmla="*/ 11431 h 4464334"/>
                <a:gd name="connsiteX246" fmla="*/ 501657 w 6332816"/>
                <a:gd name="connsiteY246" fmla="*/ 10637 h 4464334"/>
                <a:gd name="connsiteX247" fmla="*/ 300839 w 6332816"/>
                <a:gd name="connsiteY247" fmla="*/ 3493 h 4464334"/>
                <a:gd name="connsiteX248" fmla="*/ 97639 w 6332816"/>
                <a:gd name="connsiteY248" fmla="*/ 8256 h 4464334"/>
                <a:gd name="connsiteX249" fmla="*/ 6358 w 6332816"/>
                <a:gd name="connsiteY249" fmla="*/ 26512 h 4464334"/>
                <a:gd name="connsiteX250" fmla="*/ 6358 w 6332816"/>
                <a:gd name="connsiteY250" fmla="*/ 167005 h 4464334"/>
                <a:gd name="connsiteX251" fmla="*/ 9532 w 6332816"/>
                <a:gd name="connsiteY251"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10888 w 6332816"/>
                <a:gd name="connsiteY106" fmla="*/ 3025299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719646 w 6332816"/>
                <a:gd name="connsiteY110" fmla="*/ 3132455 h 4464334"/>
                <a:gd name="connsiteX111" fmla="*/ 4793464 w 6332816"/>
                <a:gd name="connsiteY111" fmla="*/ 3006249 h 4464334"/>
                <a:gd name="connsiteX112" fmla="*/ 4860139 w 6332816"/>
                <a:gd name="connsiteY112" fmla="*/ 2841149 h 4464334"/>
                <a:gd name="connsiteX113" fmla="*/ 4906970 w 6332816"/>
                <a:gd name="connsiteY113" fmla="*/ 2703830 h 4464334"/>
                <a:gd name="connsiteX114" fmla="*/ 4945864 w 6332816"/>
                <a:gd name="connsiteY114" fmla="*/ 2636361 h 4464334"/>
                <a:gd name="connsiteX115" fmla="*/ 5030796 w 6332816"/>
                <a:gd name="connsiteY115" fmla="*/ 2660174 h 4464334"/>
                <a:gd name="connsiteX116" fmla="*/ 5083182 w 6332816"/>
                <a:gd name="connsiteY116" fmla="*/ 2701449 h 4464334"/>
                <a:gd name="connsiteX117" fmla="*/ 5155414 w 6332816"/>
                <a:gd name="connsiteY117" fmla="*/ 2728437 h 4464334"/>
                <a:gd name="connsiteX118" fmla="*/ 5319720 w 6332816"/>
                <a:gd name="connsiteY118" fmla="*/ 2772093 h 4464334"/>
                <a:gd name="connsiteX119" fmla="*/ 5399453 w 6332816"/>
                <a:gd name="connsiteY119" fmla="*/ 2795906 h 4464334"/>
                <a:gd name="connsiteX120" fmla="*/ 5482007 w 6332816"/>
                <a:gd name="connsiteY120" fmla="*/ 2822101 h 4464334"/>
                <a:gd name="connsiteX121" fmla="*/ 5525659 w 6332816"/>
                <a:gd name="connsiteY121" fmla="*/ 2800668 h 4464334"/>
                <a:gd name="connsiteX122" fmla="*/ 5549114 w 6332816"/>
                <a:gd name="connsiteY122" fmla="*/ 2771299 h 4464334"/>
                <a:gd name="connsiteX123" fmla="*/ 5501489 w 6332816"/>
                <a:gd name="connsiteY123" fmla="*/ 2656999 h 4464334"/>
                <a:gd name="connsiteX124" fmla="*/ 5545939 w 6332816"/>
                <a:gd name="connsiteY124" fmla="*/ 2627630 h 4464334"/>
                <a:gd name="connsiteX125" fmla="*/ 5574082 w 6332816"/>
                <a:gd name="connsiteY125" fmla="*/ 2609376 h 4464334"/>
                <a:gd name="connsiteX126" fmla="*/ 5555032 w 6332816"/>
                <a:gd name="connsiteY126" fmla="*/ 2564926 h 4464334"/>
                <a:gd name="connsiteX127" fmla="*/ 5460214 w 6332816"/>
                <a:gd name="connsiteY127" fmla="*/ 2526824 h 4464334"/>
                <a:gd name="connsiteX128" fmla="*/ 5468152 w 6332816"/>
                <a:gd name="connsiteY128" fmla="*/ 2468086 h 4464334"/>
                <a:gd name="connsiteX129" fmla="*/ 5518516 w 6332816"/>
                <a:gd name="connsiteY129" fmla="*/ 2405380 h 4464334"/>
                <a:gd name="connsiteX130" fmla="*/ 5549114 w 6332816"/>
                <a:gd name="connsiteY130" fmla="*/ 2364899 h 4464334"/>
                <a:gd name="connsiteX131" fmla="*/ 5525659 w 6332816"/>
                <a:gd name="connsiteY131" fmla="*/ 2331562 h 4464334"/>
                <a:gd name="connsiteX132" fmla="*/ 5490377 w 6332816"/>
                <a:gd name="connsiteY132" fmla="*/ 2299811 h 4464334"/>
                <a:gd name="connsiteX133" fmla="*/ 5514189 w 6332816"/>
                <a:gd name="connsiteY133" fmla="*/ 2244249 h 4464334"/>
                <a:gd name="connsiteX134" fmla="*/ 5574514 w 6332816"/>
                <a:gd name="connsiteY134" fmla="*/ 2241074 h 4464334"/>
                <a:gd name="connsiteX135" fmla="*/ 5630434 w 6332816"/>
                <a:gd name="connsiteY135" fmla="*/ 2269648 h 4464334"/>
                <a:gd name="connsiteX136" fmla="*/ 5659009 w 6332816"/>
                <a:gd name="connsiteY136" fmla="*/ 2288699 h 4464334"/>
                <a:gd name="connsiteX137" fmla="*/ 5685204 w 6332816"/>
                <a:gd name="connsiteY137" fmla="*/ 2295842 h 4464334"/>
                <a:gd name="connsiteX138" fmla="*/ 5718977 w 6332816"/>
                <a:gd name="connsiteY138" fmla="*/ 2269649 h 4464334"/>
                <a:gd name="connsiteX139" fmla="*/ 5822957 w 6332816"/>
                <a:gd name="connsiteY139" fmla="*/ 2242661 h 4464334"/>
                <a:gd name="connsiteX140" fmla="*/ 6037270 w 6332816"/>
                <a:gd name="connsiteY140" fmla="*/ 2257742 h 4464334"/>
                <a:gd name="connsiteX141" fmla="*/ 6198402 w 6332816"/>
                <a:gd name="connsiteY141" fmla="*/ 2281555 h 4464334"/>
                <a:gd name="connsiteX142" fmla="*/ 6265871 w 6332816"/>
                <a:gd name="connsiteY142" fmla="*/ 2287111 h 4464334"/>
                <a:gd name="connsiteX143" fmla="*/ 6325760 w 6332816"/>
                <a:gd name="connsiteY143" fmla="*/ 2195831 h 4464334"/>
                <a:gd name="connsiteX144" fmla="*/ 6328577 w 6332816"/>
                <a:gd name="connsiteY144" fmla="*/ 2124393 h 4464334"/>
                <a:gd name="connsiteX145" fmla="*/ 6272220 w 6332816"/>
                <a:gd name="connsiteY145" fmla="*/ 2074387 h 4464334"/>
                <a:gd name="connsiteX146" fmla="*/ 6258727 w 6332816"/>
                <a:gd name="connsiteY146" fmla="*/ 1980724 h 4464334"/>
                <a:gd name="connsiteX147" fmla="*/ 6225389 w 6332816"/>
                <a:gd name="connsiteY147" fmla="*/ 1936274 h 4464334"/>
                <a:gd name="connsiteX148" fmla="*/ 6193639 w 6332816"/>
                <a:gd name="connsiteY148" fmla="*/ 1875949 h 4464334"/>
                <a:gd name="connsiteX149" fmla="*/ 6205545 w 6332816"/>
                <a:gd name="connsiteY149" fmla="*/ 1828324 h 4464334"/>
                <a:gd name="connsiteX150" fmla="*/ 6184908 w 6332816"/>
                <a:gd name="connsiteY150" fmla="*/ 1793399 h 4464334"/>
                <a:gd name="connsiteX151" fmla="*/ 6195226 w 6332816"/>
                <a:gd name="connsiteY151" fmla="*/ 1682274 h 4464334"/>
                <a:gd name="connsiteX152" fmla="*/ 6167445 w 6332816"/>
                <a:gd name="connsiteY152" fmla="*/ 1589405 h 4464334"/>
                <a:gd name="connsiteX153" fmla="*/ 6167445 w 6332816"/>
                <a:gd name="connsiteY153" fmla="*/ 1526699 h 4464334"/>
                <a:gd name="connsiteX154" fmla="*/ 6099541 w 6332816"/>
                <a:gd name="connsiteY154" fmla="*/ 1488599 h 4464334"/>
                <a:gd name="connsiteX155" fmla="*/ 6092398 w 6332816"/>
                <a:gd name="connsiteY155" fmla="*/ 1452880 h 4464334"/>
                <a:gd name="connsiteX156" fmla="*/ 6022189 w 6332816"/>
                <a:gd name="connsiteY156" fmla="*/ 1426686 h 4464334"/>
                <a:gd name="connsiteX157" fmla="*/ 5965039 w 6332816"/>
                <a:gd name="connsiteY157" fmla="*/ 1399699 h 4464334"/>
                <a:gd name="connsiteX158" fmla="*/ 5926939 w 6332816"/>
                <a:gd name="connsiteY158" fmla="*/ 1377474 h 4464334"/>
                <a:gd name="connsiteX159" fmla="*/ 5912651 w 6332816"/>
                <a:gd name="connsiteY159" fmla="*/ 1344930 h 4464334"/>
                <a:gd name="connsiteX160" fmla="*/ 5836451 w 6332816"/>
                <a:gd name="connsiteY160" fmla="*/ 1375093 h 4464334"/>
                <a:gd name="connsiteX161" fmla="*/ 5766167 w 6332816"/>
                <a:gd name="connsiteY161" fmla="*/ 1402874 h 4464334"/>
                <a:gd name="connsiteX162" fmla="*/ 5743583 w 6332816"/>
                <a:gd name="connsiteY162" fmla="*/ 1363980 h 4464334"/>
                <a:gd name="connsiteX163" fmla="*/ 5653889 w 6332816"/>
                <a:gd name="connsiteY163" fmla="*/ 1381443 h 4464334"/>
                <a:gd name="connsiteX164" fmla="*/ 5606623 w 6332816"/>
                <a:gd name="connsiteY164" fmla="*/ 1407636 h 4464334"/>
                <a:gd name="connsiteX165" fmla="*/ 5537567 w 6332816"/>
                <a:gd name="connsiteY165" fmla="*/ 1431449 h 4464334"/>
                <a:gd name="connsiteX166" fmla="*/ 5425289 w 6332816"/>
                <a:gd name="connsiteY166" fmla="*/ 1472724 h 4464334"/>
                <a:gd name="connsiteX167" fmla="*/ 5304639 w 6332816"/>
                <a:gd name="connsiteY167" fmla="*/ 1520349 h 4464334"/>
                <a:gd name="connsiteX168" fmla="*/ 5158947 w 6332816"/>
                <a:gd name="connsiteY168" fmla="*/ 1505268 h 4464334"/>
                <a:gd name="connsiteX169" fmla="*/ 5142714 w 6332816"/>
                <a:gd name="connsiteY169" fmla="*/ 1475899 h 4464334"/>
                <a:gd name="connsiteX170" fmla="*/ 5028414 w 6332816"/>
                <a:gd name="connsiteY170" fmla="*/ 1440974 h 4464334"/>
                <a:gd name="connsiteX171" fmla="*/ 4929557 w 6332816"/>
                <a:gd name="connsiteY171" fmla="*/ 1380651 h 4464334"/>
                <a:gd name="connsiteX172" fmla="*/ 4885104 w 6332816"/>
                <a:gd name="connsiteY172" fmla="*/ 1381443 h 4464334"/>
                <a:gd name="connsiteX173" fmla="*/ 4827957 w 6332816"/>
                <a:gd name="connsiteY173" fmla="*/ 1375888 h 4464334"/>
                <a:gd name="connsiteX174" fmla="*/ 4786682 w 6332816"/>
                <a:gd name="connsiteY174" fmla="*/ 1364776 h 4464334"/>
                <a:gd name="connsiteX175" fmla="*/ 4732704 w 6332816"/>
                <a:gd name="connsiteY175" fmla="*/ 1417162 h 4464334"/>
                <a:gd name="connsiteX176" fmla="*/ 4691864 w 6332816"/>
                <a:gd name="connsiteY176" fmla="*/ 1428274 h 4464334"/>
                <a:gd name="connsiteX177" fmla="*/ 4642217 w 6332816"/>
                <a:gd name="connsiteY177" fmla="*/ 1419543 h 4464334"/>
                <a:gd name="connsiteX178" fmla="*/ 4568039 w 6332816"/>
                <a:gd name="connsiteY178" fmla="*/ 1433037 h 4464334"/>
                <a:gd name="connsiteX179" fmla="*/ 4488664 w 6332816"/>
                <a:gd name="connsiteY179" fmla="*/ 1393349 h 4464334"/>
                <a:gd name="connsiteX180" fmla="*/ 4418814 w 6332816"/>
                <a:gd name="connsiteY180" fmla="*/ 1402874 h 4464334"/>
                <a:gd name="connsiteX181" fmla="*/ 4314039 w 6332816"/>
                <a:gd name="connsiteY181" fmla="*/ 1336199 h 4464334"/>
                <a:gd name="connsiteX182" fmla="*/ 4237839 w 6332816"/>
                <a:gd name="connsiteY182" fmla="*/ 1352074 h 4464334"/>
                <a:gd name="connsiteX183" fmla="*/ 4168348 w 6332816"/>
                <a:gd name="connsiteY183" fmla="*/ 1331436 h 4464334"/>
                <a:gd name="connsiteX184" fmla="*/ 4133064 w 6332816"/>
                <a:gd name="connsiteY184" fmla="*/ 1294924 h 4464334"/>
                <a:gd name="connsiteX185" fmla="*/ 4047339 w 6332816"/>
                <a:gd name="connsiteY185" fmla="*/ 1237774 h 4464334"/>
                <a:gd name="connsiteX186" fmla="*/ 3990189 w 6332816"/>
                <a:gd name="connsiteY186" fmla="*/ 1171099 h 4464334"/>
                <a:gd name="connsiteX187" fmla="*/ 3840964 w 6332816"/>
                <a:gd name="connsiteY187" fmla="*/ 1215549 h 4464334"/>
                <a:gd name="connsiteX188" fmla="*/ 3734961 w 6332816"/>
                <a:gd name="connsiteY188" fmla="*/ 1193324 h 4464334"/>
                <a:gd name="connsiteX189" fmla="*/ 3691739 w 6332816"/>
                <a:gd name="connsiteY189" fmla="*/ 1190149 h 4464334"/>
                <a:gd name="connsiteX190" fmla="*/ 3615539 w 6332816"/>
                <a:gd name="connsiteY190" fmla="*/ 1183799 h 4464334"/>
                <a:gd name="connsiteX191" fmla="*/ 3580179 w 6332816"/>
                <a:gd name="connsiteY191" fmla="*/ 1176655 h 4464334"/>
                <a:gd name="connsiteX192" fmla="*/ 3536164 w 6332816"/>
                <a:gd name="connsiteY192" fmla="*/ 1206024 h 4464334"/>
                <a:gd name="connsiteX193" fmla="*/ 3496835 w 6332816"/>
                <a:gd name="connsiteY193" fmla="*/ 1229043 h 4464334"/>
                <a:gd name="connsiteX194" fmla="*/ 3450439 w 6332816"/>
                <a:gd name="connsiteY194" fmla="*/ 1333024 h 4464334"/>
                <a:gd name="connsiteX195" fmla="*/ 3475404 w 6332816"/>
                <a:gd name="connsiteY195" fmla="*/ 1388587 h 4464334"/>
                <a:gd name="connsiteX196" fmla="*/ 3485726 w 6332816"/>
                <a:gd name="connsiteY196" fmla="*/ 1440182 h 4464334"/>
                <a:gd name="connsiteX197" fmla="*/ 3428214 w 6332816"/>
                <a:gd name="connsiteY197" fmla="*/ 1434624 h 4464334"/>
                <a:gd name="connsiteX198" fmla="*/ 3370629 w 6332816"/>
                <a:gd name="connsiteY198" fmla="*/ 1462405 h 4464334"/>
                <a:gd name="connsiteX199" fmla="*/ 3320264 w 6332816"/>
                <a:gd name="connsiteY199" fmla="*/ 1491774 h 4464334"/>
                <a:gd name="connsiteX200" fmla="*/ 3280142 w 6332816"/>
                <a:gd name="connsiteY200" fmla="*/ 1488599 h 4464334"/>
                <a:gd name="connsiteX201" fmla="*/ 3244064 w 6332816"/>
                <a:gd name="connsiteY201" fmla="*/ 1450499 h 4464334"/>
                <a:gd name="connsiteX202" fmla="*/ 3190882 w 6332816"/>
                <a:gd name="connsiteY202" fmla="*/ 1420337 h 4464334"/>
                <a:gd name="connsiteX203" fmla="*/ 3146432 w 6332816"/>
                <a:gd name="connsiteY203" fmla="*/ 1386999 h 4464334"/>
                <a:gd name="connsiteX204" fmla="*/ 3113889 w 6332816"/>
                <a:gd name="connsiteY204" fmla="*/ 1367949 h 4464334"/>
                <a:gd name="connsiteX205" fmla="*/ 3091664 w 6332816"/>
                <a:gd name="connsiteY205" fmla="*/ 1342549 h 4464334"/>
                <a:gd name="connsiteX206" fmla="*/ 3056739 w 6332816"/>
                <a:gd name="connsiteY206" fmla="*/ 1323499 h 4464334"/>
                <a:gd name="connsiteX207" fmla="*/ 3021814 w 6332816"/>
                <a:gd name="connsiteY207" fmla="*/ 1283812 h 4464334"/>
                <a:gd name="connsiteX208" fmla="*/ 3005939 w 6332816"/>
                <a:gd name="connsiteY208" fmla="*/ 1250474 h 4464334"/>
                <a:gd name="connsiteX209" fmla="*/ 2980539 w 6332816"/>
                <a:gd name="connsiteY209" fmla="*/ 1199674 h 4464334"/>
                <a:gd name="connsiteX210" fmla="*/ 2969426 w 6332816"/>
                <a:gd name="connsiteY210" fmla="*/ 1163955 h 4464334"/>
                <a:gd name="connsiteX211" fmla="*/ 2974189 w 6332816"/>
                <a:gd name="connsiteY211" fmla="*/ 1142524 h 4464334"/>
                <a:gd name="connsiteX212" fmla="*/ 2948789 w 6332816"/>
                <a:gd name="connsiteY212" fmla="*/ 1123474 h 4464334"/>
                <a:gd name="connsiteX213" fmla="*/ 2917832 w 6332816"/>
                <a:gd name="connsiteY213" fmla="*/ 1098074 h 4464334"/>
                <a:gd name="connsiteX214" fmla="*/ 2878939 w 6332816"/>
                <a:gd name="connsiteY214" fmla="*/ 1078231 h 4464334"/>
                <a:gd name="connsiteX215" fmla="*/ 2824964 w 6332816"/>
                <a:gd name="connsiteY215" fmla="*/ 1031399 h 4464334"/>
                <a:gd name="connsiteX216" fmla="*/ 2786864 w 6332816"/>
                <a:gd name="connsiteY216" fmla="*/ 1015524 h 4464334"/>
                <a:gd name="connsiteX217" fmla="*/ 2748764 w 6332816"/>
                <a:gd name="connsiteY217" fmla="*/ 980599 h 4464334"/>
                <a:gd name="connsiteX218" fmla="*/ 2733683 w 6332816"/>
                <a:gd name="connsiteY218" fmla="*/ 944881 h 4464334"/>
                <a:gd name="connsiteX219" fmla="*/ 2710664 w 6332816"/>
                <a:gd name="connsiteY219" fmla="*/ 916305 h 4464334"/>
                <a:gd name="connsiteX220" fmla="*/ 2679708 w 6332816"/>
                <a:gd name="connsiteY220" fmla="*/ 878206 h 4464334"/>
                <a:gd name="connsiteX221" fmla="*/ 2646370 w 6332816"/>
                <a:gd name="connsiteY221" fmla="*/ 870268 h 4464334"/>
                <a:gd name="connsiteX222" fmla="*/ 2611445 w 6332816"/>
                <a:gd name="connsiteY222" fmla="*/ 828199 h 4464334"/>
                <a:gd name="connsiteX223" fmla="*/ 2564614 w 6332816"/>
                <a:gd name="connsiteY223" fmla="*/ 821055 h 4464334"/>
                <a:gd name="connsiteX224" fmla="*/ 2492382 w 6332816"/>
                <a:gd name="connsiteY224" fmla="*/ 770256 h 4464334"/>
                <a:gd name="connsiteX225" fmla="*/ 2422533 w 6332816"/>
                <a:gd name="connsiteY225" fmla="*/ 713105 h 4464334"/>
                <a:gd name="connsiteX226" fmla="*/ 2378082 w 6332816"/>
                <a:gd name="connsiteY226" fmla="*/ 679767 h 4464334"/>
                <a:gd name="connsiteX227" fmla="*/ 2318552 w 6332816"/>
                <a:gd name="connsiteY227" fmla="*/ 675005 h 4464334"/>
                <a:gd name="connsiteX228" fmla="*/ 2267752 w 6332816"/>
                <a:gd name="connsiteY228" fmla="*/ 617062 h 4464334"/>
                <a:gd name="connsiteX229" fmla="*/ 2267751 w 6332816"/>
                <a:gd name="connsiteY229" fmla="*/ 535306 h 4464334"/>
                <a:gd name="connsiteX230" fmla="*/ 2239970 w 6332816"/>
                <a:gd name="connsiteY230" fmla="*/ 494824 h 4464334"/>
                <a:gd name="connsiteX231" fmla="*/ 2184767 w 6332816"/>
                <a:gd name="connsiteY231" fmla="*/ 490855 h 4464334"/>
                <a:gd name="connsiteX232" fmla="*/ 2118526 w 6332816"/>
                <a:gd name="connsiteY232" fmla="*/ 463868 h 4464334"/>
                <a:gd name="connsiteX233" fmla="*/ 2100271 w 6332816"/>
                <a:gd name="connsiteY233" fmla="*/ 415449 h 4464334"/>
                <a:gd name="connsiteX234" fmla="*/ 2070108 w 6332816"/>
                <a:gd name="connsiteY234" fmla="*/ 374174 h 4464334"/>
                <a:gd name="connsiteX235" fmla="*/ 2055026 w 6332816"/>
                <a:gd name="connsiteY235" fmla="*/ 271780 h 4464334"/>
                <a:gd name="connsiteX236" fmla="*/ 2053797 w 6332816"/>
                <a:gd name="connsiteY236" fmla="*/ 226537 h 4464334"/>
                <a:gd name="connsiteX237" fmla="*/ 2058202 w 6332816"/>
                <a:gd name="connsiteY237" fmla="*/ 162242 h 4464334"/>
                <a:gd name="connsiteX238" fmla="*/ 2066139 w 6332816"/>
                <a:gd name="connsiteY238" fmla="*/ 131286 h 4464334"/>
                <a:gd name="connsiteX239" fmla="*/ 2075664 w 6332816"/>
                <a:gd name="connsiteY239" fmla="*/ 77312 h 4464334"/>
                <a:gd name="connsiteX240" fmla="*/ 2055026 w 6332816"/>
                <a:gd name="connsiteY240" fmla="*/ 46355 h 4464334"/>
                <a:gd name="connsiteX241" fmla="*/ 2010577 w 6332816"/>
                <a:gd name="connsiteY241" fmla="*/ 32862 h 4464334"/>
                <a:gd name="connsiteX242" fmla="*/ 1974064 w 6332816"/>
                <a:gd name="connsiteY242" fmla="*/ 1111 h 4464334"/>
                <a:gd name="connsiteX243" fmla="*/ 1840714 w 6332816"/>
                <a:gd name="connsiteY243" fmla="*/ 7462 h 4464334"/>
                <a:gd name="connsiteX244" fmla="*/ 1497021 w 6332816"/>
                <a:gd name="connsiteY244" fmla="*/ 9843 h 4464334"/>
                <a:gd name="connsiteX245" fmla="*/ 721526 w 6332816"/>
                <a:gd name="connsiteY245" fmla="*/ 11431 h 4464334"/>
                <a:gd name="connsiteX246" fmla="*/ 501657 w 6332816"/>
                <a:gd name="connsiteY246" fmla="*/ 10637 h 4464334"/>
                <a:gd name="connsiteX247" fmla="*/ 300839 w 6332816"/>
                <a:gd name="connsiteY247" fmla="*/ 3493 h 4464334"/>
                <a:gd name="connsiteX248" fmla="*/ 97639 w 6332816"/>
                <a:gd name="connsiteY248" fmla="*/ 8256 h 4464334"/>
                <a:gd name="connsiteX249" fmla="*/ 6358 w 6332816"/>
                <a:gd name="connsiteY249" fmla="*/ 26512 h 4464334"/>
                <a:gd name="connsiteX250" fmla="*/ 6358 w 6332816"/>
                <a:gd name="connsiteY250" fmla="*/ 167005 h 4464334"/>
                <a:gd name="connsiteX251" fmla="*/ 9532 w 6332816"/>
                <a:gd name="connsiteY251"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10888 w 6332816"/>
                <a:gd name="connsiteY106" fmla="*/ 3025299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673172 w 6332816"/>
                <a:gd name="connsiteY110" fmla="*/ 3136424 h 4464334"/>
                <a:gd name="connsiteX111" fmla="*/ 4719646 w 6332816"/>
                <a:gd name="connsiteY111" fmla="*/ 3132455 h 4464334"/>
                <a:gd name="connsiteX112" fmla="*/ 4793464 w 6332816"/>
                <a:gd name="connsiteY112" fmla="*/ 3006249 h 4464334"/>
                <a:gd name="connsiteX113" fmla="*/ 4860139 w 6332816"/>
                <a:gd name="connsiteY113" fmla="*/ 2841149 h 4464334"/>
                <a:gd name="connsiteX114" fmla="*/ 4906970 w 6332816"/>
                <a:gd name="connsiteY114" fmla="*/ 2703830 h 4464334"/>
                <a:gd name="connsiteX115" fmla="*/ 4945864 w 6332816"/>
                <a:gd name="connsiteY115" fmla="*/ 2636361 h 4464334"/>
                <a:gd name="connsiteX116" fmla="*/ 5030796 w 6332816"/>
                <a:gd name="connsiteY116" fmla="*/ 2660174 h 4464334"/>
                <a:gd name="connsiteX117" fmla="*/ 5083182 w 6332816"/>
                <a:gd name="connsiteY117" fmla="*/ 2701449 h 4464334"/>
                <a:gd name="connsiteX118" fmla="*/ 5155414 w 6332816"/>
                <a:gd name="connsiteY118" fmla="*/ 2728437 h 4464334"/>
                <a:gd name="connsiteX119" fmla="*/ 5319720 w 6332816"/>
                <a:gd name="connsiteY119" fmla="*/ 2772093 h 4464334"/>
                <a:gd name="connsiteX120" fmla="*/ 5399453 w 6332816"/>
                <a:gd name="connsiteY120" fmla="*/ 2795906 h 4464334"/>
                <a:gd name="connsiteX121" fmla="*/ 5482007 w 6332816"/>
                <a:gd name="connsiteY121" fmla="*/ 2822101 h 4464334"/>
                <a:gd name="connsiteX122" fmla="*/ 5525659 w 6332816"/>
                <a:gd name="connsiteY122" fmla="*/ 2800668 h 4464334"/>
                <a:gd name="connsiteX123" fmla="*/ 5549114 w 6332816"/>
                <a:gd name="connsiteY123" fmla="*/ 2771299 h 4464334"/>
                <a:gd name="connsiteX124" fmla="*/ 5501489 w 6332816"/>
                <a:gd name="connsiteY124" fmla="*/ 2656999 h 4464334"/>
                <a:gd name="connsiteX125" fmla="*/ 5545939 w 6332816"/>
                <a:gd name="connsiteY125" fmla="*/ 2627630 h 4464334"/>
                <a:gd name="connsiteX126" fmla="*/ 5574082 w 6332816"/>
                <a:gd name="connsiteY126" fmla="*/ 2609376 h 4464334"/>
                <a:gd name="connsiteX127" fmla="*/ 5555032 w 6332816"/>
                <a:gd name="connsiteY127" fmla="*/ 2564926 h 4464334"/>
                <a:gd name="connsiteX128" fmla="*/ 5460214 w 6332816"/>
                <a:gd name="connsiteY128" fmla="*/ 2526824 h 4464334"/>
                <a:gd name="connsiteX129" fmla="*/ 5468152 w 6332816"/>
                <a:gd name="connsiteY129" fmla="*/ 2468086 h 4464334"/>
                <a:gd name="connsiteX130" fmla="*/ 5518516 w 6332816"/>
                <a:gd name="connsiteY130" fmla="*/ 2405380 h 4464334"/>
                <a:gd name="connsiteX131" fmla="*/ 5549114 w 6332816"/>
                <a:gd name="connsiteY131" fmla="*/ 2364899 h 4464334"/>
                <a:gd name="connsiteX132" fmla="*/ 5525659 w 6332816"/>
                <a:gd name="connsiteY132" fmla="*/ 2331562 h 4464334"/>
                <a:gd name="connsiteX133" fmla="*/ 5490377 w 6332816"/>
                <a:gd name="connsiteY133" fmla="*/ 2299811 h 4464334"/>
                <a:gd name="connsiteX134" fmla="*/ 5514189 w 6332816"/>
                <a:gd name="connsiteY134" fmla="*/ 2244249 h 4464334"/>
                <a:gd name="connsiteX135" fmla="*/ 5574514 w 6332816"/>
                <a:gd name="connsiteY135" fmla="*/ 2241074 h 4464334"/>
                <a:gd name="connsiteX136" fmla="*/ 5630434 w 6332816"/>
                <a:gd name="connsiteY136" fmla="*/ 2269648 h 4464334"/>
                <a:gd name="connsiteX137" fmla="*/ 5659009 w 6332816"/>
                <a:gd name="connsiteY137" fmla="*/ 2288699 h 4464334"/>
                <a:gd name="connsiteX138" fmla="*/ 5685204 w 6332816"/>
                <a:gd name="connsiteY138" fmla="*/ 2295842 h 4464334"/>
                <a:gd name="connsiteX139" fmla="*/ 5718977 w 6332816"/>
                <a:gd name="connsiteY139" fmla="*/ 2269649 h 4464334"/>
                <a:gd name="connsiteX140" fmla="*/ 5822957 w 6332816"/>
                <a:gd name="connsiteY140" fmla="*/ 2242661 h 4464334"/>
                <a:gd name="connsiteX141" fmla="*/ 6037270 w 6332816"/>
                <a:gd name="connsiteY141" fmla="*/ 2257742 h 4464334"/>
                <a:gd name="connsiteX142" fmla="*/ 6198402 w 6332816"/>
                <a:gd name="connsiteY142" fmla="*/ 2281555 h 4464334"/>
                <a:gd name="connsiteX143" fmla="*/ 6265871 w 6332816"/>
                <a:gd name="connsiteY143" fmla="*/ 2287111 h 4464334"/>
                <a:gd name="connsiteX144" fmla="*/ 6325760 w 6332816"/>
                <a:gd name="connsiteY144" fmla="*/ 2195831 h 4464334"/>
                <a:gd name="connsiteX145" fmla="*/ 6328577 w 6332816"/>
                <a:gd name="connsiteY145" fmla="*/ 2124393 h 4464334"/>
                <a:gd name="connsiteX146" fmla="*/ 6272220 w 6332816"/>
                <a:gd name="connsiteY146" fmla="*/ 2074387 h 4464334"/>
                <a:gd name="connsiteX147" fmla="*/ 6258727 w 6332816"/>
                <a:gd name="connsiteY147" fmla="*/ 1980724 h 4464334"/>
                <a:gd name="connsiteX148" fmla="*/ 6225389 w 6332816"/>
                <a:gd name="connsiteY148" fmla="*/ 1936274 h 4464334"/>
                <a:gd name="connsiteX149" fmla="*/ 6193639 w 6332816"/>
                <a:gd name="connsiteY149" fmla="*/ 1875949 h 4464334"/>
                <a:gd name="connsiteX150" fmla="*/ 6205545 w 6332816"/>
                <a:gd name="connsiteY150" fmla="*/ 1828324 h 4464334"/>
                <a:gd name="connsiteX151" fmla="*/ 6184908 w 6332816"/>
                <a:gd name="connsiteY151" fmla="*/ 1793399 h 4464334"/>
                <a:gd name="connsiteX152" fmla="*/ 6195226 w 6332816"/>
                <a:gd name="connsiteY152" fmla="*/ 1682274 h 4464334"/>
                <a:gd name="connsiteX153" fmla="*/ 6167445 w 6332816"/>
                <a:gd name="connsiteY153" fmla="*/ 1589405 h 4464334"/>
                <a:gd name="connsiteX154" fmla="*/ 6167445 w 6332816"/>
                <a:gd name="connsiteY154" fmla="*/ 1526699 h 4464334"/>
                <a:gd name="connsiteX155" fmla="*/ 6099541 w 6332816"/>
                <a:gd name="connsiteY155" fmla="*/ 1488599 h 4464334"/>
                <a:gd name="connsiteX156" fmla="*/ 6092398 w 6332816"/>
                <a:gd name="connsiteY156" fmla="*/ 1452880 h 4464334"/>
                <a:gd name="connsiteX157" fmla="*/ 6022189 w 6332816"/>
                <a:gd name="connsiteY157" fmla="*/ 1426686 h 4464334"/>
                <a:gd name="connsiteX158" fmla="*/ 5965039 w 6332816"/>
                <a:gd name="connsiteY158" fmla="*/ 1399699 h 4464334"/>
                <a:gd name="connsiteX159" fmla="*/ 5926939 w 6332816"/>
                <a:gd name="connsiteY159" fmla="*/ 1377474 h 4464334"/>
                <a:gd name="connsiteX160" fmla="*/ 5912651 w 6332816"/>
                <a:gd name="connsiteY160" fmla="*/ 1344930 h 4464334"/>
                <a:gd name="connsiteX161" fmla="*/ 5836451 w 6332816"/>
                <a:gd name="connsiteY161" fmla="*/ 1375093 h 4464334"/>
                <a:gd name="connsiteX162" fmla="*/ 5766167 w 6332816"/>
                <a:gd name="connsiteY162" fmla="*/ 1402874 h 4464334"/>
                <a:gd name="connsiteX163" fmla="*/ 5743583 w 6332816"/>
                <a:gd name="connsiteY163" fmla="*/ 1363980 h 4464334"/>
                <a:gd name="connsiteX164" fmla="*/ 5653889 w 6332816"/>
                <a:gd name="connsiteY164" fmla="*/ 1381443 h 4464334"/>
                <a:gd name="connsiteX165" fmla="*/ 5606623 w 6332816"/>
                <a:gd name="connsiteY165" fmla="*/ 1407636 h 4464334"/>
                <a:gd name="connsiteX166" fmla="*/ 5537567 w 6332816"/>
                <a:gd name="connsiteY166" fmla="*/ 1431449 h 4464334"/>
                <a:gd name="connsiteX167" fmla="*/ 5425289 w 6332816"/>
                <a:gd name="connsiteY167" fmla="*/ 1472724 h 4464334"/>
                <a:gd name="connsiteX168" fmla="*/ 5304639 w 6332816"/>
                <a:gd name="connsiteY168" fmla="*/ 1520349 h 4464334"/>
                <a:gd name="connsiteX169" fmla="*/ 5158947 w 6332816"/>
                <a:gd name="connsiteY169" fmla="*/ 1505268 h 4464334"/>
                <a:gd name="connsiteX170" fmla="*/ 5142714 w 6332816"/>
                <a:gd name="connsiteY170" fmla="*/ 1475899 h 4464334"/>
                <a:gd name="connsiteX171" fmla="*/ 5028414 w 6332816"/>
                <a:gd name="connsiteY171" fmla="*/ 1440974 h 4464334"/>
                <a:gd name="connsiteX172" fmla="*/ 4929557 w 6332816"/>
                <a:gd name="connsiteY172" fmla="*/ 1380651 h 4464334"/>
                <a:gd name="connsiteX173" fmla="*/ 4885104 w 6332816"/>
                <a:gd name="connsiteY173" fmla="*/ 1381443 h 4464334"/>
                <a:gd name="connsiteX174" fmla="*/ 4827957 w 6332816"/>
                <a:gd name="connsiteY174" fmla="*/ 1375888 h 4464334"/>
                <a:gd name="connsiteX175" fmla="*/ 4786682 w 6332816"/>
                <a:gd name="connsiteY175" fmla="*/ 1364776 h 4464334"/>
                <a:gd name="connsiteX176" fmla="*/ 4732704 w 6332816"/>
                <a:gd name="connsiteY176" fmla="*/ 1417162 h 4464334"/>
                <a:gd name="connsiteX177" fmla="*/ 4691864 w 6332816"/>
                <a:gd name="connsiteY177" fmla="*/ 1428274 h 4464334"/>
                <a:gd name="connsiteX178" fmla="*/ 4642217 w 6332816"/>
                <a:gd name="connsiteY178" fmla="*/ 1419543 h 4464334"/>
                <a:gd name="connsiteX179" fmla="*/ 4568039 w 6332816"/>
                <a:gd name="connsiteY179" fmla="*/ 1433037 h 4464334"/>
                <a:gd name="connsiteX180" fmla="*/ 4488664 w 6332816"/>
                <a:gd name="connsiteY180" fmla="*/ 1393349 h 4464334"/>
                <a:gd name="connsiteX181" fmla="*/ 4418814 w 6332816"/>
                <a:gd name="connsiteY181" fmla="*/ 1402874 h 4464334"/>
                <a:gd name="connsiteX182" fmla="*/ 4314039 w 6332816"/>
                <a:gd name="connsiteY182" fmla="*/ 1336199 h 4464334"/>
                <a:gd name="connsiteX183" fmla="*/ 4237839 w 6332816"/>
                <a:gd name="connsiteY183" fmla="*/ 1352074 h 4464334"/>
                <a:gd name="connsiteX184" fmla="*/ 4168348 w 6332816"/>
                <a:gd name="connsiteY184" fmla="*/ 1331436 h 4464334"/>
                <a:gd name="connsiteX185" fmla="*/ 4133064 w 6332816"/>
                <a:gd name="connsiteY185" fmla="*/ 1294924 h 4464334"/>
                <a:gd name="connsiteX186" fmla="*/ 4047339 w 6332816"/>
                <a:gd name="connsiteY186" fmla="*/ 1237774 h 4464334"/>
                <a:gd name="connsiteX187" fmla="*/ 3990189 w 6332816"/>
                <a:gd name="connsiteY187" fmla="*/ 1171099 h 4464334"/>
                <a:gd name="connsiteX188" fmla="*/ 3840964 w 6332816"/>
                <a:gd name="connsiteY188" fmla="*/ 1215549 h 4464334"/>
                <a:gd name="connsiteX189" fmla="*/ 3734961 w 6332816"/>
                <a:gd name="connsiteY189" fmla="*/ 1193324 h 4464334"/>
                <a:gd name="connsiteX190" fmla="*/ 3691739 w 6332816"/>
                <a:gd name="connsiteY190" fmla="*/ 1190149 h 4464334"/>
                <a:gd name="connsiteX191" fmla="*/ 3615539 w 6332816"/>
                <a:gd name="connsiteY191" fmla="*/ 1183799 h 4464334"/>
                <a:gd name="connsiteX192" fmla="*/ 3580179 w 6332816"/>
                <a:gd name="connsiteY192" fmla="*/ 1176655 h 4464334"/>
                <a:gd name="connsiteX193" fmla="*/ 3536164 w 6332816"/>
                <a:gd name="connsiteY193" fmla="*/ 1206024 h 4464334"/>
                <a:gd name="connsiteX194" fmla="*/ 3496835 w 6332816"/>
                <a:gd name="connsiteY194" fmla="*/ 1229043 h 4464334"/>
                <a:gd name="connsiteX195" fmla="*/ 3450439 w 6332816"/>
                <a:gd name="connsiteY195" fmla="*/ 1333024 h 4464334"/>
                <a:gd name="connsiteX196" fmla="*/ 3475404 w 6332816"/>
                <a:gd name="connsiteY196" fmla="*/ 1388587 h 4464334"/>
                <a:gd name="connsiteX197" fmla="*/ 3485726 w 6332816"/>
                <a:gd name="connsiteY197" fmla="*/ 1440182 h 4464334"/>
                <a:gd name="connsiteX198" fmla="*/ 3428214 w 6332816"/>
                <a:gd name="connsiteY198" fmla="*/ 1434624 h 4464334"/>
                <a:gd name="connsiteX199" fmla="*/ 3370629 w 6332816"/>
                <a:gd name="connsiteY199" fmla="*/ 1462405 h 4464334"/>
                <a:gd name="connsiteX200" fmla="*/ 3320264 w 6332816"/>
                <a:gd name="connsiteY200" fmla="*/ 1491774 h 4464334"/>
                <a:gd name="connsiteX201" fmla="*/ 3280142 w 6332816"/>
                <a:gd name="connsiteY201" fmla="*/ 1488599 h 4464334"/>
                <a:gd name="connsiteX202" fmla="*/ 3244064 w 6332816"/>
                <a:gd name="connsiteY202" fmla="*/ 1450499 h 4464334"/>
                <a:gd name="connsiteX203" fmla="*/ 3190882 w 6332816"/>
                <a:gd name="connsiteY203" fmla="*/ 1420337 h 4464334"/>
                <a:gd name="connsiteX204" fmla="*/ 3146432 w 6332816"/>
                <a:gd name="connsiteY204" fmla="*/ 1386999 h 4464334"/>
                <a:gd name="connsiteX205" fmla="*/ 3113889 w 6332816"/>
                <a:gd name="connsiteY205" fmla="*/ 1367949 h 4464334"/>
                <a:gd name="connsiteX206" fmla="*/ 3091664 w 6332816"/>
                <a:gd name="connsiteY206" fmla="*/ 1342549 h 4464334"/>
                <a:gd name="connsiteX207" fmla="*/ 3056739 w 6332816"/>
                <a:gd name="connsiteY207" fmla="*/ 1323499 h 4464334"/>
                <a:gd name="connsiteX208" fmla="*/ 3021814 w 6332816"/>
                <a:gd name="connsiteY208" fmla="*/ 1283812 h 4464334"/>
                <a:gd name="connsiteX209" fmla="*/ 3005939 w 6332816"/>
                <a:gd name="connsiteY209" fmla="*/ 1250474 h 4464334"/>
                <a:gd name="connsiteX210" fmla="*/ 2980539 w 6332816"/>
                <a:gd name="connsiteY210" fmla="*/ 1199674 h 4464334"/>
                <a:gd name="connsiteX211" fmla="*/ 2969426 w 6332816"/>
                <a:gd name="connsiteY211" fmla="*/ 1163955 h 4464334"/>
                <a:gd name="connsiteX212" fmla="*/ 2974189 w 6332816"/>
                <a:gd name="connsiteY212" fmla="*/ 1142524 h 4464334"/>
                <a:gd name="connsiteX213" fmla="*/ 2948789 w 6332816"/>
                <a:gd name="connsiteY213" fmla="*/ 1123474 h 4464334"/>
                <a:gd name="connsiteX214" fmla="*/ 2917832 w 6332816"/>
                <a:gd name="connsiteY214" fmla="*/ 1098074 h 4464334"/>
                <a:gd name="connsiteX215" fmla="*/ 2878939 w 6332816"/>
                <a:gd name="connsiteY215" fmla="*/ 1078231 h 4464334"/>
                <a:gd name="connsiteX216" fmla="*/ 2824964 w 6332816"/>
                <a:gd name="connsiteY216" fmla="*/ 1031399 h 4464334"/>
                <a:gd name="connsiteX217" fmla="*/ 2786864 w 6332816"/>
                <a:gd name="connsiteY217" fmla="*/ 1015524 h 4464334"/>
                <a:gd name="connsiteX218" fmla="*/ 2748764 w 6332816"/>
                <a:gd name="connsiteY218" fmla="*/ 980599 h 4464334"/>
                <a:gd name="connsiteX219" fmla="*/ 2733683 w 6332816"/>
                <a:gd name="connsiteY219" fmla="*/ 944881 h 4464334"/>
                <a:gd name="connsiteX220" fmla="*/ 2710664 w 6332816"/>
                <a:gd name="connsiteY220" fmla="*/ 916305 h 4464334"/>
                <a:gd name="connsiteX221" fmla="*/ 2679708 w 6332816"/>
                <a:gd name="connsiteY221" fmla="*/ 878206 h 4464334"/>
                <a:gd name="connsiteX222" fmla="*/ 2646370 w 6332816"/>
                <a:gd name="connsiteY222" fmla="*/ 870268 h 4464334"/>
                <a:gd name="connsiteX223" fmla="*/ 2611445 w 6332816"/>
                <a:gd name="connsiteY223" fmla="*/ 828199 h 4464334"/>
                <a:gd name="connsiteX224" fmla="*/ 2564614 w 6332816"/>
                <a:gd name="connsiteY224" fmla="*/ 821055 h 4464334"/>
                <a:gd name="connsiteX225" fmla="*/ 2492382 w 6332816"/>
                <a:gd name="connsiteY225" fmla="*/ 770256 h 4464334"/>
                <a:gd name="connsiteX226" fmla="*/ 2422533 w 6332816"/>
                <a:gd name="connsiteY226" fmla="*/ 713105 h 4464334"/>
                <a:gd name="connsiteX227" fmla="*/ 2378082 w 6332816"/>
                <a:gd name="connsiteY227" fmla="*/ 679767 h 4464334"/>
                <a:gd name="connsiteX228" fmla="*/ 2318552 w 6332816"/>
                <a:gd name="connsiteY228" fmla="*/ 675005 h 4464334"/>
                <a:gd name="connsiteX229" fmla="*/ 2267752 w 6332816"/>
                <a:gd name="connsiteY229" fmla="*/ 617062 h 4464334"/>
                <a:gd name="connsiteX230" fmla="*/ 2267751 w 6332816"/>
                <a:gd name="connsiteY230" fmla="*/ 535306 h 4464334"/>
                <a:gd name="connsiteX231" fmla="*/ 2239970 w 6332816"/>
                <a:gd name="connsiteY231" fmla="*/ 494824 h 4464334"/>
                <a:gd name="connsiteX232" fmla="*/ 2184767 w 6332816"/>
                <a:gd name="connsiteY232" fmla="*/ 490855 h 4464334"/>
                <a:gd name="connsiteX233" fmla="*/ 2118526 w 6332816"/>
                <a:gd name="connsiteY233" fmla="*/ 463868 h 4464334"/>
                <a:gd name="connsiteX234" fmla="*/ 2100271 w 6332816"/>
                <a:gd name="connsiteY234" fmla="*/ 415449 h 4464334"/>
                <a:gd name="connsiteX235" fmla="*/ 2070108 w 6332816"/>
                <a:gd name="connsiteY235" fmla="*/ 374174 h 4464334"/>
                <a:gd name="connsiteX236" fmla="*/ 2055026 w 6332816"/>
                <a:gd name="connsiteY236" fmla="*/ 271780 h 4464334"/>
                <a:gd name="connsiteX237" fmla="*/ 2053797 w 6332816"/>
                <a:gd name="connsiteY237" fmla="*/ 226537 h 4464334"/>
                <a:gd name="connsiteX238" fmla="*/ 2058202 w 6332816"/>
                <a:gd name="connsiteY238" fmla="*/ 162242 h 4464334"/>
                <a:gd name="connsiteX239" fmla="*/ 2066139 w 6332816"/>
                <a:gd name="connsiteY239" fmla="*/ 131286 h 4464334"/>
                <a:gd name="connsiteX240" fmla="*/ 2075664 w 6332816"/>
                <a:gd name="connsiteY240" fmla="*/ 77312 h 4464334"/>
                <a:gd name="connsiteX241" fmla="*/ 2055026 w 6332816"/>
                <a:gd name="connsiteY241" fmla="*/ 46355 h 4464334"/>
                <a:gd name="connsiteX242" fmla="*/ 2010577 w 6332816"/>
                <a:gd name="connsiteY242" fmla="*/ 32862 h 4464334"/>
                <a:gd name="connsiteX243" fmla="*/ 1974064 w 6332816"/>
                <a:gd name="connsiteY243" fmla="*/ 1111 h 4464334"/>
                <a:gd name="connsiteX244" fmla="*/ 1840714 w 6332816"/>
                <a:gd name="connsiteY244" fmla="*/ 7462 h 4464334"/>
                <a:gd name="connsiteX245" fmla="*/ 1497021 w 6332816"/>
                <a:gd name="connsiteY245" fmla="*/ 9843 h 4464334"/>
                <a:gd name="connsiteX246" fmla="*/ 721526 w 6332816"/>
                <a:gd name="connsiteY246" fmla="*/ 11431 h 4464334"/>
                <a:gd name="connsiteX247" fmla="*/ 501657 w 6332816"/>
                <a:gd name="connsiteY247" fmla="*/ 10637 h 4464334"/>
                <a:gd name="connsiteX248" fmla="*/ 300839 w 6332816"/>
                <a:gd name="connsiteY248" fmla="*/ 3493 h 4464334"/>
                <a:gd name="connsiteX249" fmla="*/ 97639 w 6332816"/>
                <a:gd name="connsiteY249" fmla="*/ 8256 h 4464334"/>
                <a:gd name="connsiteX250" fmla="*/ 6358 w 6332816"/>
                <a:gd name="connsiteY250" fmla="*/ 26512 h 4464334"/>
                <a:gd name="connsiteX251" fmla="*/ 6358 w 6332816"/>
                <a:gd name="connsiteY251" fmla="*/ 167005 h 4464334"/>
                <a:gd name="connsiteX252" fmla="*/ 9532 w 6332816"/>
                <a:gd name="connsiteY252"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10888 w 6332816"/>
                <a:gd name="connsiteY106" fmla="*/ 3025299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675553 w 6332816"/>
                <a:gd name="connsiteY110" fmla="*/ 3148330 h 4464334"/>
                <a:gd name="connsiteX111" fmla="*/ 4719646 w 6332816"/>
                <a:gd name="connsiteY111" fmla="*/ 3132455 h 4464334"/>
                <a:gd name="connsiteX112" fmla="*/ 4793464 w 6332816"/>
                <a:gd name="connsiteY112" fmla="*/ 3006249 h 4464334"/>
                <a:gd name="connsiteX113" fmla="*/ 4860139 w 6332816"/>
                <a:gd name="connsiteY113" fmla="*/ 2841149 h 4464334"/>
                <a:gd name="connsiteX114" fmla="*/ 4906970 w 6332816"/>
                <a:gd name="connsiteY114" fmla="*/ 2703830 h 4464334"/>
                <a:gd name="connsiteX115" fmla="*/ 4945864 w 6332816"/>
                <a:gd name="connsiteY115" fmla="*/ 2636361 h 4464334"/>
                <a:gd name="connsiteX116" fmla="*/ 5030796 w 6332816"/>
                <a:gd name="connsiteY116" fmla="*/ 2660174 h 4464334"/>
                <a:gd name="connsiteX117" fmla="*/ 5083182 w 6332816"/>
                <a:gd name="connsiteY117" fmla="*/ 2701449 h 4464334"/>
                <a:gd name="connsiteX118" fmla="*/ 5155414 w 6332816"/>
                <a:gd name="connsiteY118" fmla="*/ 2728437 h 4464334"/>
                <a:gd name="connsiteX119" fmla="*/ 5319720 w 6332816"/>
                <a:gd name="connsiteY119" fmla="*/ 2772093 h 4464334"/>
                <a:gd name="connsiteX120" fmla="*/ 5399453 w 6332816"/>
                <a:gd name="connsiteY120" fmla="*/ 2795906 h 4464334"/>
                <a:gd name="connsiteX121" fmla="*/ 5482007 w 6332816"/>
                <a:gd name="connsiteY121" fmla="*/ 2822101 h 4464334"/>
                <a:gd name="connsiteX122" fmla="*/ 5525659 w 6332816"/>
                <a:gd name="connsiteY122" fmla="*/ 2800668 h 4464334"/>
                <a:gd name="connsiteX123" fmla="*/ 5549114 w 6332816"/>
                <a:gd name="connsiteY123" fmla="*/ 2771299 h 4464334"/>
                <a:gd name="connsiteX124" fmla="*/ 5501489 w 6332816"/>
                <a:gd name="connsiteY124" fmla="*/ 2656999 h 4464334"/>
                <a:gd name="connsiteX125" fmla="*/ 5545939 w 6332816"/>
                <a:gd name="connsiteY125" fmla="*/ 2627630 h 4464334"/>
                <a:gd name="connsiteX126" fmla="*/ 5574082 w 6332816"/>
                <a:gd name="connsiteY126" fmla="*/ 2609376 h 4464334"/>
                <a:gd name="connsiteX127" fmla="*/ 5555032 w 6332816"/>
                <a:gd name="connsiteY127" fmla="*/ 2564926 h 4464334"/>
                <a:gd name="connsiteX128" fmla="*/ 5460214 w 6332816"/>
                <a:gd name="connsiteY128" fmla="*/ 2526824 h 4464334"/>
                <a:gd name="connsiteX129" fmla="*/ 5468152 w 6332816"/>
                <a:gd name="connsiteY129" fmla="*/ 2468086 h 4464334"/>
                <a:gd name="connsiteX130" fmla="*/ 5518516 w 6332816"/>
                <a:gd name="connsiteY130" fmla="*/ 2405380 h 4464334"/>
                <a:gd name="connsiteX131" fmla="*/ 5549114 w 6332816"/>
                <a:gd name="connsiteY131" fmla="*/ 2364899 h 4464334"/>
                <a:gd name="connsiteX132" fmla="*/ 5525659 w 6332816"/>
                <a:gd name="connsiteY132" fmla="*/ 2331562 h 4464334"/>
                <a:gd name="connsiteX133" fmla="*/ 5490377 w 6332816"/>
                <a:gd name="connsiteY133" fmla="*/ 2299811 h 4464334"/>
                <a:gd name="connsiteX134" fmla="*/ 5514189 w 6332816"/>
                <a:gd name="connsiteY134" fmla="*/ 2244249 h 4464334"/>
                <a:gd name="connsiteX135" fmla="*/ 5574514 w 6332816"/>
                <a:gd name="connsiteY135" fmla="*/ 2241074 h 4464334"/>
                <a:gd name="connsiteX136" fmla="*/ 5630434 w 6332816"/>
                <a:gd name="connsiteY136" fmla="*/ 2269648 h 4464334"/>
                <a:gd name="connsiteX137" fmla="*/ 5659009 w 6332816"/>
                <a:gd name="connsiteY137" fmla="*/ 2288699 h 4464334"/>
                <a:gd name="connsiteX138" fmla="*/ 5685204 w 6332816"/>
                <a:gd name="connsiteY138" fmla="*/ 2295842 h 4464334"/>
                <a:gd name="connsiteX139" fmla="*/ 5718977 w 6332816"/>
                <a:gd name="connsiteY139" fmla="*/ 2269649 h 4464334"/>
                <a:gd name="connsiteX140" fmla="*/ 5822957 w 6332816"/>
                <a:gd name="connsiteY140" fmla="*/ 2242661 h 4464334"/>
                <a:gd name="connsiteX141" fmla="*/ 6037270 w 6332816"/>
                <a:gd name="connsiteY141" fmla="*/ 2257742 h 4464334"/>
                <a:gd name="connsiteX142" fmla="*/ 6198402 w 6332816"/>
                <a:gd name="connsiteY142" fmla="*/ 2281555 h 4464334"/>
                <a:gd name="connsiteX143" fmla="*/ 6265871 w 6332816"/>
                <a:gd name="connsiteY143" fmla="*/ 2287111 h 4464334"/>
                <a:gd name="connsiteX144" fmla="*/ 6325760 w 6332816"/>
                <a:gd name="connsiteY144" fmla="*/ 2195831 h 4464334"/>
                <a:gd name="connsiteX145" fmla="*/ 6328577 w 6332816"/>
                <a:gd name="connsiteY145" fmla="*/ 2124393 h 4464334"/>
                <a:gd name="connsiteX146" fmla="*/ 6272220 w 6332816"/>
                <a:gd name="connsiteY146" fmla="*/ 2074387 h 4464334"/>
                <a:gd name="connsiteX147" fmla="*/ 6258727 w 6332816"/>
                <a:gd name="connsiteY147" fmla="*/ 1980724 h 4464334"/>
                <a:gd name="connsiteX148" fmla="*/ 6225389 w 6332816"/>
                <a:gd name="connsiteY148" fmla="*/ 1936274 h 4464334"/>
                <a:gd name="connsiteX149" fmla="*/ 6193639 w 6332816"/>
                <a:gd name="connsiteY149" fmla="*/ 1875949 h 4464334"/>
                <a:gd name="connsiteX150" fmla="*/ 6205545 w 6332816"/>
                <a:gd name="connsiteY150" fmla="*/ 1828324 h 4464334"/>
                <a:gd name="connsiteX151" fmla="*/ 6184908 w 6332816"/>
                <a:gd name="connsiteY151" fmla="*/ 1793399 h 4464334"/>
                <a:gd name="connsiteX152" fmla="*/ 6195226 w 6332816"/>
                <a:gd name="connsiteY152" fmla="*/ 1682274 h 4464334"/>
                <a:gd name="connsiteX153" fmla="*/ 6167445 w 6332816"/>
                <a:gd name="connsiteY153" fmla="*/ 1589405 h 4464334"/>
                <a:gd name="connsiteX154" fmla="*/ 6167445 w 6332816"/>
                <a:gd name="connsiteY154" fmla="*/ 1526699 h 4464334"/>
                <a:gd name="connsiteX155" fmla="*/ 6099541 w 6332816"/>
                <a:gd name="connsiteY155" fmla="*/ 1488599 h 4464334"/>
                <a:gd name="connsiteX156" fmla="*/ 6092398 w 6332816"/>
                <a:gd name="connsiteY156" fmla="*/ 1452880 h 4464334"/>
                <a:gd name="connsiteX157" fmla="*/ 6022189 w 6332816"/>
                <a:gd name="connsiteY157" fmla="*/ 1426686 h 4464334"/>
                <a:gd name="connsiteX158" fmla="*/ 5965039 w 6332816"/>
                <a:gd name="connsiteY158" fmla="*/ 1399699 h 4464334"/>
                <a:gd name="connsiteX159" fmla="*/ 5926939 w 6332816"/>
                <a:gd name="connsiteY159" fmla="*/ 1377474 h 4464334"/>
                <a:gd name="connsiteX160" fmla="*/ 5912651 w 6332816"/>
                <a:gd name="connsiteY160" fmla="*/ 1344930 h 4464334"/>
                <a:gd name="connsiteX161" fmla="*/ 5836451 w 6332816"/>
                <a:gd name="connsiteY161" fmla="*/ 1375093 h 4464334"/>
                <a:gd name="connsiteX162" fmla="*/ 5766167 w 6332816"/>
                <a:gd name="connsiteY162" fmla="*/ 1402874 h 4464334"/>
                <a:gd name="connsiteX163" fmla="*/ 5743583 w 6332816"/>
                <a:gd name="connsiteY163" fmla="*/ 1363980 h 4464334"/>
                <a:gd name="connsiteX164" fmla="*/ 5653889 w 6332816"/>
                <a:gd name="connsiteY164" fmla="*/ 1381443 h 4464334"/>
                <a:gd name="connsiteX165" fmla="*/ 5606623 w 6332816"/>
                <a:gd name="connsiteY165" fmla="*/ 1407636 h 4464334"/>
                <a:gd name="connsiteX166" fmla="*/ 5537567 w 6332816"/>
                <a:gd name="connsiteY166" fmla="*/ 1431449 h 4464334"/>
                <a:gd name="connsiteX167" fmla="*/ 5425289 w 6332816"/>
                <a:gd name="connsiteY167" fmla="*/ 1472724 h 4464334"/>
                <a:gd name="connsiteX168" fmla="*/ 5304639 w 6332816"/>
                <a:gd name="connsiteY168" fmla="*/ 1520349 h 4464334"/>
                <a:gd name="connsiteX169" fmla="*/ 5158947 w 6332816"/>
                <a:gd name="connsiteY169" fmla="*/ 1505268 h 4464334"/>
                <a:gd name="connsiteX170" fmla="*/ 5142714 w 6332816"/>
                <a:gd name="connsiteY170" fmla="*/ 1475899 h 4464334"/>
                <a:gd name="connsiteX171" fmla="*/ 5028414 w 6332816"/>
                <a:gd name="connsiteY171" fmla="*/ 1440974 h 4464334"/>
                <a:gd name="connsiteX172" fmla="*/ 4929557 w 6332816"/>
                <a:gd name="connsiteY172" fmla="*/ 1380651 h 4464334"/>
                <a:gd name="connsiteX173" fmla="*/ 4885104 w 6332816"/>
                <a:gd name="connsiteY173" fmla="*/ 1381443 h 4464334"/>
                <a:gd name="connsiteX174" fmla="*/ 4827957 w 6332816"/>
                <a:gd name="connsiteY174" fmla="*/ 1375888 h 4464334"/>
                <a:gd name="connsiteX175" fmla="*/ 4786682 w 6332816"/>
                <a:gd name="connsiteY175" fmla="*/ 1364776 h 4464334"/>
                <a:gd name="connsiteX176" fmla="*/ 4732704 w 6332816"/>
                <a:gd name="connsiteY176" fmla="*/ 1417162 h 4464334"/>
                <a:gd name="connsiteX177" fmla="*/ 4691864 w 6332816"/>
                <a:gd name="connsiteY177" fmla="*/ 1428274 h 4464334"/>
                <a:gd name="connsiteX178" fmla="*/ 4642217 w 6332816"/>
                <a:gd name="connsiteY178" fmla="*/ 1419543 h 4464334"/>
                <a:gd name="connsiteX179" fmla="*/ 4568039 w 6332816"/>
                <a:gd name="connsiteY179" fmla="*/ 1433037 h 4464334"/>
                <a:gd name="connsiteX180" fmla="*/ 4488664 w 6332816"/>
                <a:gd name="connsiteY180" fmla="*/ 1393349 h 4464334"/>
                <a:gd name="connsiteX181" fmla="*/ 4418814 w 6332816"/>
                <a:gd name="connsiteY181" fmla="*/ 1402874 h 4464334"/>
                <a:gd name="connsiteX182" fmla="*/ 4314039 w 6332816"/>
                <a:gd name="connsiteY182" fmla="*/ 1336199 h 4464334"/>
                <a:gd name="connsiteX183" fmla="*/ 4237839 w 6332816"/>
                <a:gd name="connsiteY183" fmla="*/ 1352074 h 4464334"/>
                <a:gd name="connsiteX184" fmla="*/ 4168348 w 6332816"/>
                <a:gd name="connsiteY184" fmla="*/ 1331436 h 4464334"/>
                <a:gd name="connsiteX185" fmla="*/ 4133064 w 6332816"/>
                <a:gd name="connsiteY185" fmla="*/ 1294924 h 4464334"/>
                <a:gd name="connsiteX186" fmla="*/ 4047339 w 6332816"/>
                <a:gd name="connsiteY186" fmla="*/ 1237774 h 4464334"/>
                <a:gd name="connsiteX187" fmla="*/ 3990189 w 6332816"/>
                <a:gd name="connsiteY187" fmla="*/ 1171099 h 4464334"/>
                <a:gd name="connsiteX188" fmla="*/ 3840964 w 6332816"/>
                <a:gd name="connsiteY188" fmla="*/ 1215549 h 4464334"/>
                <a:gd name="connsiteX189" fmla="*/ 3734961 w 6332816"/>
                <a:gd name="connsiteY189" fmla="*/ 1193324 h 4464334"/>
                <a:gd name="connsiteX190" fmla="*/ 3691739 w 6332816"/>
                <a:gd name="connsiteY190" fmla="*/ 1190149 h 4464334"/>
                <a:gd name="connsiteX191" fmla="*/ 3615539 w 6332816"/>
                <a:gd name="connsiteY191" fmla="*/ 1183799 h 4464334"/>
                <a:gd name="connsiteX192" fmla="*/ 3580179 w 6332816"/>
                <a:gd name="connsiteY192" fmla="*/ 1176655 h 4464334"/>
                <a:gd name="connsiteX193" fmla="*/ 3536164 w 6332816"/>
                <a:gd name="connsiteY193" fmla="*/ 1206024 h 4464334"/>
                <a:gd name="connsiteX194" fmla="*/ 3496835 w 6332816"/>
                <a:gd name="connsiteY194" fmla="*/ 1229043 h 4464334"/>
                <a:gd name="connsiteX195" fmla="*/ 3450439 w 6332816"/>
                <a:gd name="connsiteY195" fmla="*/ 1333024 h 4464334"/>
                <a:gd name="connsiteX196" fmla="*/ 3475404 w 6332816"/>
                <a:gd name="connsiteY196" fmla="*/ 1388587 h 4464334"/>
                <a:gd name="connsiteX197" fmla="*/ 3485726 w 6332816"/>
                <a:gd name="connsiteY197" fmla="*/ 1440182 h 4464334"/>
                <a:gd name="connsiteX198" fmla="*/ 3428214 w 6332816"/>
                <a:gd name="connsiteY198" fmla="*/ 1434624 h 4464334"/>
                <a:gd name="connsiteX199" fmla="*/ 3370629 w 6332816"/>
                <a:gd name="connsiteY199" fmla="*/ 1462405 h 4464334"/>
                <a:gd name="connsiteX200" fmla="*/ 3320264 w 6332816"/>
                <a:gd name="connsiteY200" fmla="*/ 1491774 h 4464334"/>
                <a:gd name="connsiteX201" fmla="*/ 3280142 w 6332816"/>
                <a:gd name="connsiteY201" fmla="*/ 1488599 h 4464334"/>
                <a:gd name="connsiteX202" fmla="*/ 3244064 w 6332816"/>
                <a:gd name="connsiteY202" fmla="*/ 1450499 h 4464334"/>
                <a:gd name="connsiteX203" fmla="*/ 3190882 w 6332816"/>
                <a:gd name="connsiteY203" fmla="*/ 1420337 h 4464334"/>
                <a:gd name="connsiteX204" fmla="*/ 3146432 w 6332816"/>
                <a:gd name="connsiteY204" fmla="*/ 1386999 h 4464334"/>
                <a:gd name="connsiteX205" fmla="*/ 3113889 w 6332816"/>
                <a:gd name="connsiteY205" fmla="*/ 1367949 h 4464334"/>
                <a:gd name="connsiteX206" fmla="*/ 3091664 w 6332816"/>
                <a:gd name="connsiteY206" fmla="*/ 1342549 h 4464334"/>
                <a:gd name="connsiteX207" fmla="*/ 3056739 w 6332816"/>
                <a:gd name="connsiteY207" fmla="*/ 1323499 h 4464334"/>
                <a:gd name="connsiteX208" fmla="*/ 3021814 w 6332816"/>
                <a:gd name="connsiteY208" fmla="*/ 1283812 h 4464334"/>
                <a:gd name="connsiteX209" fmla="*/ 3005939 w 6332816"/>
                <a:gd name="connsiteY209" fmla="*/ 1250474 h 4464334"/>
                <a:gd name="connsiteX210" fmla="*/ 2980539 w 6332816"/>
                <a:gd name="connsiteY210" fmla="*/ 1199674 h 4464334"/>
                <a:gd name="connsiteX211" fmla="*/ 2969426 w 6332816"/>
                <a:gd name="connsiteY211" fmla="*/ 1163955 h 4464334"/>
                <a:gd name="connsiteX212" fmla="*/ 2974189 w 6332816"/>
                <a:gd name="connsiteY212" fmla="*/ 1142524 h 4464334"/>
                <a:gd name="connsiteX213" fmla="*/ 2948789 w 6332816"/>
                <a:gd name="connsiteY213" fmla="*/ 1123474 h 4464334"/>
                <a:gd name="connsiteX214" fmla="*/ 2917832 w 6332816"/>
                <a:gd name="connsiteY214" fmla="*/ 1098074 h 4464334"/>
                <a:gd name="connsiteX215" fmla="*/ 2878939 w 6332816"/>
                <a:gd name="connsiteY215" fmla="*/ 1078231 h 4464334"/>
                <a:gd name="connsiteX216" fmla="*/ 2824964 w 6332816"/>
                <a:gd name="connsiteY216" fmla="*/ 1031399 h 4464334"/>
                <a:gd name="connsiteX217" fmla="*/ 2786864 w 6332816"/>
                <a:gd name="connsiteY217" fmla="*/ 1015524 h 4464334"/>
                <a:gd name="connsiteX218" fmla="*/ 2748764 w 6332816"/>
                <a:gd name="connsiteY218" fmla="*/ 980599 h 4464334"/>
                <a:gd name="connsiteX219" fmla="*/ 2733683 w 6332816"/>
                <a:gd name="connsiteY219" fmla="*/ 944881 h 4464334"/>
                <a:gd name="connsiteX220" fmla="*/ 2710664 w 6332816"/>
                <a:gd name="connsiteY220" fmla="*/ 916305 h 4464334"/>
                <a:gd name="connsiteX221" fmla="*/ 2679708 w 6332816"/>
                <a:gd name="connsiteY221" fmla="*/ 878206 h 4464334"/>
                <a:gd name="connsiteX222" fmla="*/ 2646370 w 6332816"/>
                <a:gd name="connsiteY222" fmla="*/ 870268 h 4464334"/>
                <a:gd name="connsiteX223" fmla="*/ 2611445 w 6332816"/>
                <a:gd name="connsiteY223" fmla="*/ 828199 h 4464334"/>
                <a:gd name="connsiteX224" fmla="*/ 2564614 w 6332816"/>
                <a:gd name="connsiteY224" fmla="*/ 821055 h 4464334"/>
                <a:gd name="connsiteX225" fmla="*/ 2492382 w 6332816"/>
                <a:gd name="connsiteY225" fmla="*/ 770256 h 4464334"/>
                <a:gd name="connsiteX226" fmla="*/ 2422533 w 6332816"/>
                <a:gd name="connsiteY226" fmla="*/ 713105 h 4464334"/>
                <a:gd name="connsiteX227" fmla="*/ 2378082 w 6332816"/>
                <a:gd name="connsiteY227" fmla="*/ 679767 h 4464334"/>
                <a:gd name="connsiteX228" fmla="*/ 2318552 w 6332816"/>
                <a:gd name="connsiteY228" fmla="*/ 675005 h 4464334"/>
                <a:gd name="connsiteX229" fmla="*/ 2267752 w 6332816"/>
                <a:gd name="connsiteY229" fmla="*/ 617062 h 4464334"/>
                <a:gd name="connsiteX230" fmla="*/ 2267751 w 6332816"/>
                <a:gd name="connsiteY230" fmla="*/ 535306 h 4464334"/>
                <a:gd name="connsiteX231" fmla="*/ 2239970 w 6332816"/>
                <a:gd name="connsiteY231" fmla="*/ 494824 h 4464334"/>
                <a:gd name="connsiteX232" fmla="*/ 2184767 w 6332816"/>
                <a:gd name="connsiteY232" fmla="*/ 490855 h 4464334"/>
                <a:gd name="connsiteX233" fmla="*/ 2118526 w 6332816"/>
                <a:gd name="connsiteY233" fmla="*/ 463868 h 4464334"/>
                <a:gd name="connsiteX234" fmla="*/ 2100271 w 6332816"/>
                <a:gd name="connsiteY234" fmla="*/ 415449 h 4464334"/>
                <a:gd name="connsiteX235" fmla="*/ 2070108 w 6332816"/>
                <a:gd name="connsiteY235" fmla="*/ 374174 h 4464334"/>
                <a:gd name="connsiteX236" fmla="*/ 2055026 w 6332816"/>
                <a:gd name="connsiteY236" fmla="*/ 271780 h 4464334"/>
                <a:gd name="connsiteX237" fmla="*/ 2053797 w 6332816"/>
                <a:gd name="connsiteY237" fmla="*/ 226537 h 4464334"/>
                <a:gd name="connsiteX238" fmla="*/ 2058202 w 6332816"/>
                <a:gd name="connsiteY238" fmla="*/ 162242 h 4464334"/>
                <a:gd name="connsiteX239" fmla="*/ 2066139 w 6332816"/>
                <a:gd name="connsiteY239" fmla="*/ 131286 h 4464334"/>
                <a:gd name="connsiteX240" fmla="*/ 2075664 w 6332816"/>
                <a:gd name="connsiteY240" fmla="*/ 77312 h 4464334"/>
                <a:gd name="connsiteX241" fmla="*/ 2055026 w 6332816"/>
                <a:gd name="connsiteY241" fmla="*/ 46355 h 4464334"/>
                <a:gd name="connsiteX242" fmla="*/ 2010577 w 6332816"/>
                <a:gd name="connsiteY242" fmla="*/ 32862 h 4464334"/>
                <a:gd name="connsiteX243" fmla="*/ 1974064 w 6332816"/>
                <a:gd name="connsiteY243" fmla="*/ 1111 h 4464334"/>
                <a:gd name="connsiteX244" fmla="*/ 1840714 w 6332816"/>
                <a:gd name="connsiteY244" fmla="*/ 7462 h 4464334"/>
                <a:gd name="connsiteX245" fmla="*/ 1497021 w 6332816"/>
                <a:gd name="connsiteY245" fmla="*/ 9843 h 4464334"/>
                <a:gd name="connsiteX246" fmla="*/ 721526 w 6332816"/>
                <a:gd name="connsiteY246" fmla="*/ 11431 h 4464334"/>
                <a:gd name="connsiteX247" fmla="*/ 501657 w 6332816"/>
                <a:gd name="connsiteY247" fmla="*/ 10637 h 4464334"/>
                <a:gd name="connsiteX248" fmla="*/ 300839 w 6332816"/>
                <a:gd name="connsiteY248" fmla="*/ 3493 h 4464334"/>
                <a:gd name="connsiteX249" fmla="*/ 97639 w 6332816"/>
                <a:gd name="connsiteY249" fmla="*/ 8256 h 4464334"/>
                <a:gd name="connsiteX250" fmla="*/ 6358 w 6332816"/>
                <a:gd name="connsiteY250" fmla="*/ 26512 h 4464334"/>
                <a:gd name="connsiteX251" fmla="*/ 6358 w 6332816"/>
                <a:gd name="connsiteY251" fmla="*/ 167005 h 4464334"/>
                <a:gd name="connsiteX252" fmla="*/ 9532 w 6332816"/>
                <a:gd name="connsiteY252"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10888 w 6332816"/>
                <a:gd name="connsiteY106" fmla="*/ 3025299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675553 w 6332816"/>
                <a:gd name="connsiteY110" fmla="*/ 3148330 h 4464334"/>
                <a:gd name="connsiteX111" fmla="*/ 4726790 w 6332816"/>
                <a:gd name="connsiteY111" fmla="*/ 3132455 h 4464334"/>
                <a:gd name="connsiteX112" fmla="*/ 4793464 w 6332816"/>
                <a:gd name="connsiteY112" fmla="*/ 3006249 h 4464334"/>
                <a:gd name="connsiteX113" fmla="*/ 4860139 w 6332816"/>
                <a:gd name="connsiteY113" fmla="*/ 2841149 h 4464334"/>
                <a:gd name="connsiteX114" fmla="*/ 4906970 w 6332816"/>
                <a:gd name="connsiteY114" fmla="*/ 2703830 h 4464334"/>
                <a:gd name="connsiteX115" fmla="*/ 4945864 w 6332816"/>
                <a:gd name="connsiteY115" fmla="*/ 2636361 h 4464334"/>
                <a:gd name="connsiteX116" fmla="*/ 5030796 w 6332816"/>
                <a:gd name="connsiteY116" fmla="*/ 2660174 h 4464334"/>
                <a:gd name="connsiteX117" fmla="*/ 5083182 w 6332816"/>
                <a:gd name="connsiteY117" fmla="*/ 2701449 h 4464334"/>
                <a:gd name="connsiteX118" fmla="*/ 5155414 w 6332816"/>
                <a:gd name="connsiteY118" fmla="*/ 2728437 h 4464334"/>
                <a:gd name="connsiteX119" fmla="*/ 5319720 w 6332816"/>
                <a:gd name="connsiteY119" fmla="*/ 2772093 h 4464334"/>
                <a:gd name="connsiteX120" fmla="*/ 5399453 w 6332816"/>
                <a:gd name="connsiteY120" fmla="*/ 2795906 h 4464334"/>
                <a:gd name="connsiteX121" fmla="*/ 5482007 w 6332816"/>
                <a:gd name="connsiteY121" fmla="*/ 2822101 h 4464334"/>
                <a:gd name="connsiteX122" fmla="*/ 5525659 w 6332816"/>
                <a:gd name="connsiteY122" fmla="*/ 2800668 h 4464334"/>
                <a:gd name="connsiteX123" fmla="*/ 5549114 w 6332816"/>
                <a:gd name="connsiteY123" fmla="*/ 2771299 h 4464334"/>
                <a:gd name="connsiteX124" fmla="*/ 5501489 w 6332816"/>
                <a:gd name="connsiteY124" fmla="*/ 2656999 h 4464334"/>
                <a:gd name="connsiteX125" fmla="*/ 5545939 w 6332816"/>
                <a:gd name="connsiteY125" fmla="*/ 2627630 h 4464334"/>
                <a:gd name="connsiteX126" fmla="*/ 5574082 w 6332816"/>
                <a:gd name="connsiteY126" fmla="*/ 2609376 h 4464334"/>
                <a:gd name="connsiteX127" fmla="*/ 5555032 w 6332816"/>
                <a:gd name="connsiteY127" fmla="*/ 2564926 h 4464334"/>
                <a:gd name="connsiteX128" fmla="*/ 5460214 w 6332816"/>
                <a:gd name="connsiteY128" fmla="*/ 2526824 h 4464334"/>
                <a:gd name="connsiteX129" fmla="*/ 5468152 w 6332816"/>
                <a:gd name="connsiteY129" fmla="*/ 2468086 h 4464334"/>
                <a:gd name="connsiteX130" fmla="*/ 5518516 w 6332816"/>
                <a:gd name="connsiteY130" fmla="*/ 2405380 h 4464334"/>
                <a:gd name="connsiteX131" fmla="*/ 5549114 w 6332816"/>
                <a:gd name="connsiteY131" fmla="*/ 2364899 h 4464334"/>
                <a:gd name="connsiteX132" fmla="*/ 5525659 w 6332816"/>
                <a:gd name="connsiteY132" fmla="*/ 2331562 h 4464334"/>
                <a:gd name="connsiteX133" fmla="*/ 5490377 w 6332816"/>
                <a:gd name="connsiteY133" fmla="*/ 2299811 h 4464334"/>
                <a:gd name="connsiteX134" fmla="*/ 5514189 w 6332816"/>
                <a:gd name="connsiteY134" fmla="*/ 2244249 h 4464334"/>
                <a:gd name="connsiteX135" fmla="*/ 5574514 w 6332816"/>
                <a:gd name="connsiteY135" fmla="*/ 2241074 h 4464334"/>
                <a:gd name="connsiteX136" fmla="*/ 5630434 w 6332816"/>
                <a:gd name="connsiteY136" fmla="*/ 2269648 h 4464334"/>
                <a:gd name="connsiteX137" fmla="*/ 5659009 w 6332816"/>
                <a:gd name="connsiteY137" fmla="*/ 2288699 h 4464334"/>
                <a:gd name="connsiteX138" fmla="*/ 5685204 w 6332816"/>
                <a:gd name="connsiteY138" fmla="*/ 2295842 h 4464334"/>
                <a:gd name="connsiteX139" fmla="*/ 5718977 w 6332816"/>
                <a:gd name="connsiteY139" fmla="*/ 2269649 h 4464334"/>
                <a:gd name="connsiteX140" fmla="*/ 5822957 w 6332816"/>
                <a:gd name="connsiteY140" fmla="*/ 2242661 h 4464334"/>
                <a:gd name="connsiteX141" fmla="*/ 6037270 w 6332816"/>
                <a:gd name="connsiteY141" fmla="*/ 2257742 h 4464334"/>
                <a:gd name="connsiteX142" fmla="*/ 6198402 w 6332816"/>
                <a:gd name="connsiteY142" fmla="*/ 2281555 h 4464334"/>
                <a:gd name="connsiteX143" fmla="*/ 6265871 w 6332816"/>
                <a:gd name="connsiteY143" fmla="*/ 2287111 h 4464334"/>
                <a:gd name="connsiteX144" fmla="*/ 6325760 w 6332816"/>
                <a:gd name="connsiteY144" fmla="*/ 2195831 h 4464334"/>
                <a:gd name="connsiteX145" fmla="*/ 6328577 w 6332816"/>
                <a:gd name="connsiteY145" fmla="*/ 2124393 h 4464334"/>
                <a:gd name="connsiteX146" fmla="*/ 6272220 w 6332816"/>
                <a:gd name="connsiteY146" fmla="*/ 2074387 h 4464334"/>
                <a:gd name="connsiteX147" fmla="*/ 6258727 w 6332816"/>
                <a:gd name="connsiteY147" fmla="*/ 1980724 h 4464334"/>
                <a:gd name="connsiteX148" fmla="*/ 6225389 w 6332816"/>
                <a:gd name="connsiteY148" fmla="*/ 1936274 h 4464334"/>
                <a:gd name="connsiteX149" fmla="*/ 6193639 w 6332816"/>
                <a:gd name="connsiteY149" fmla="*/ 1875949 h 4464334"/>
                <a:gd name="connsiteX150" fmla="*/ 6205545 w 6332816"/>
                <a:gd name="connsiteY150" fmla="*/ 1828324 h 4464334"/>
                <a:gd name="connsiteX151" fmla="*/ 6184908 w 6332816"/>
                <a:gd name="connsiteY151" fmla="*/ 1793399 h 4464334"/>
                <a:gd name="connsiteX152" fmla="*/ 6195226 w 6332816"/>
                <a:gd name="connsiteY152" fmla="*/ 1682274 h 4464334"/>
                <a:gd name="connsiteX153" fmla="*/ 6167445 w 6332816"/>
                <a:gd name="connsiteY153" fmla="*/ 1589405 h 4464334"/>
                <a:gd name="connsiteX154" fmla="*/ 6167445 w 6332816"/>
                <a:gd name="connsiteY154" fmla="*/ 1526699 h 4464334"/>
                <a:gd name="connsiteX155" fmla="*/ 6099541 w 6332816"/>
                <a:gd name="connsiteY155" fmla="*/ 1488599 h 4464334"/>
                <a:gd name="connsiteX156" fmla="*/ 6092398 w 6332816"/>
                <a:gd name="connsiteY156" fmla="*/ 1452880 h 4464334"/>
                <a:gd name="connsiteX157" fmla="*/ 6022189 w 6332816"/>
                <a:gd name="connsiteY157" fmla="*/ 1426686 h 4464334"/>
                <a:gd name="connsiteX158" fmla="*/ 5965039 w 6332816"/>
                <a:gd name="connsiteY158" fmla="*/ 1399699 h 4464334"/>
                <a:gd name="connsiteX159" fmla="*/ 5926939 w 6332816"/>
                <a:gd name="connsiteY159" fmla="*/ 1377474 h 4464334"/>
                <a:gd name="connsiteX160" fmla="*/ 5912651 w 6332816"/>
                <a:gd name="connsiteY160" fmla="*/ 1344930 h 4464334"/>
                <a:gd name="connsiteX161" fmla="*/ 5836451 w 6332816"/>
                <a:gd name="connsiteY161" fmla="*/ 1375093 h 4464334"/>
                <a:gd name="connsiteX162" fmla="*/ 5766167 w 6332816"/>
                <a:gd name="connsiteY162" fmla="*/ 1402874 h 4464334"/>
                <a:gd name="connsiteX163" fmla="*/ 5743583 w 6332816"/>
                <a:gd name="connsiteY163" fmla="*/ 1363980 h 4464334"/>
                <a:gd name="connsiteX164" fmla="*/ 5653889 w 6332816"/>
                <a:gd name="connsiteY164" fmla="*/ 1381443 h 4464334"/>
                <a:gd name="connsiteX165" fmla="*/ 5606623 w 6332816"/>
                <a:gd name="connsiteY165" fmla="*/ 1407636 h 4464334"/>
                <a:gd name="connsiteX166" fmla="*/ 5537567 w 6332816"/>
                <a:gd name="connsiteY166" fmla="*/ 1431449 h 4464334"/>
                <a:gd name="connsiteX167" fmla="*/ 5425289 w 6332816"/>
                <a:gd name="connsiteY167" fmla="*/ 1472724 h 4464334"/>
                <a:gd name="connsiteX168" fmla="*/ 5304639 w 6332816"/>
                <a:gd name="connsiteY168" fmla="*/ 1520349 h 4464334"/>
                <a:gd name="connsiteX169" fmla="*/ 5158947 w 6332816"/>
                <a:gd name="connsiteY169" fmla="*/ 1505268 h 4464334"/>
                <a:gd name="connsiteX170" fmla="*/ 5142714 w 6332816"/>
                <a:gd name="connsiteY170" fmla="*/ 1475899 h 4464334"/>
                <a:gd name="connsiteX171" fmla="*/ 5028414 w 6332816"/>
                <a:gd name="connsiteY171" fmla="*/ 1440974 h 4464334"/>
                <a:gd name="connsiteX172" fmla="*/ 4929557 w 6332816"/>
                <a:gd name="connsiteY172" fmla="*/ 1380651 h 4464334"/>
                <a:gd name="connsiteX173" fmla="*/ 4885104 w 6332816"/>
                <a:gd name="connsiteY173" fmla="*/ 1381443 h 4464334"/>
                <a:gd name="connsiteX174" fmla="*/ 4827957 w 6332816"/>
                <a:gd name="connsiteY174" fmla="*/ 1375888 h 4464334"/>
                <a:gd name="connsiteX175" fmla="*/ 4786682 w 6332816"/>
                <a:gd name="connsiteY175" fmla="*/ 1364776 h 4464334"/>
                <a:gd name="connsiteX176" fmla="*/ 4732704 w 6332816"/>
                <a:gd name="connsiteY176" fmla="*/ 1417162 h 4464334"/>
                <a:gd name="connsiteX177" fmla="*/ 4691864 w 6332816"/>
                <a:gd name="connsiteY177" fmla="*/ 1428274 h 4464334"/>
                <a:gd name="connsiteX178" fmla="*/ 4642217 w 6332816"/>
                <a:gd name="connsiteY178" fmla="*/ 1419543 h 4464334"/>
                <a:gd name="connsiteX179" fmla="*/ 4568039 w 6332816"/>
                <a:gd name="connsiteY179" fmla="*/ 1433037 h 4464334"/>
                <a:gd name="connsiteX180" fmla="*/ 4488664 w 6332816"/>
                <a:gd name="connsiteY180" fmla="*/ 1393349 h 4464334"/>
                <a:gd name="connsiteX181" fmla="*/ 4418814 w 6332816"/>
                <a:gd name="connsiteY181" fmla="*/ 1402874 h 4464334"/>
                <a:gd name="connsiteX182" fmla="*/ 4314039 w 6332816"/>
                <a:gd name="connsiteY182" fmla="*/ 1336199 h 4464334"/>
                <a:gd name="connsiteX183" fmla="*/ 4237839 w 6332816"/>
                <a:gd name="connsiteY183" fmla="*/ 1352074 h 4464334"/>
                <a:gd name="connsiteX184" fmla="*/ 4168348 w 6332816"/>
                <a:gd name="connsiteY184" fmla="*/ 1331436 h 4464334"/>
                <a:gd name="connsiteX185" fmla="*/ 4133064 w 6332816"/>
                <a:gd name="connsiteY185" fmla="*/ 1294924 h 4464334"/>
                <a:gd name="connsiteX186" fmla="*/ 4047339 w 6332816"/>
                <a:gd name="connsiteY186" fmla="*/ 1237774 h 4464334"/>
                <a:gd name="connsiteX187" fmla="*/ 3990189 w 6332816"/>
                <a:gd name="connsiteY187" fmla="*/ 1171099 h 4464334"/>
                <a:gd name="connsiteX188" fmla="*/ 3840964 w 6332816"/>
                <a:gd name="connsiteY188" fmla="*/ 1215549 h 4464334"/>
                <a:gd name="connsiteX189" fmla="*/ 3734961 w 6332816"/>
                <a:gd name="connsiteY189" fmla="*/ 1193324 h 4464334"/>
                <a:gd name="connsiteX190" fmla="*/ 3691739 w 6332816"/>
                <a:gd name="connsiteY190" fmla="*/ 1190149 h 4464334"/>
                <a:gd name="connsiteX191" fmla="*/ 3615539 w 6332816"/>
                <a:gd name="connsiteY191" fmla="*/ 1183799 h 4464334"/>
                <a:gd name="connsiteX192" fmla="*/ 3580179 w 6332816"/>
                <a:gd name="connsiteY192" fmla="*/ 1176655 h 4464334"/>
                <a:gd name="connsiteX193" fmla="*/ 3536164 w 6332816"/>
                <a:gd name="connsiteY193" fmla="*/ 1206024 h 4464334"/>
                <a:gd name="connsiteX194" fmla="*/ 3496835 w 6332816"/>
                <a:gd name="connsiteY194" fmla="*/ 1229043 h 4464334"/>
                <a:gd name="connsiteX195" fmla="*/ 3450439 w 6332816"/>
                <a:gd name="connsiteY195" fmla="*/ 1333024 h 4464334"/>
                <a:gd name="connsiteX196" fmla="*/ 3475404 w 6332816"/>
                <a:gd name="connsiteY196" fmla="*/ 1388587 h 4464334"/>
                <a:gd name="connsiteX197" fmla="*/ 3485726 w 6332816"/>
                <a:gd name="connsiteY197" fmla="*/ 1440182 h 4464334"/>
                <a:gd name="connsiteX198" fmla="*/ 3428214 w 6332816"/>
                <a:gd name="connsiteY198" fmla="*/ 1434624 h 4464334"/>
                <a:gd name="connsiteX199" fmla="*/ 3370629 w 6332816"/>
                <a:gd name="connsiteY199" fmla="*/ 1462405 h 4464334"/>
                <a:gd name="connsiteX200" fmla="*/ 3320264 w 6332816"/>
                <a:gd name="connsiteY200" fmla="*/ 1491774 h 4464334"/>
                <a:gd name="connsiteX201" fmla="*/ 3280142 w 6332816"/>
                <a:gd name="connsiteY201" fmla="*/ 1488599 h 4464334"/>
                <a:gd name="connsiteX202" fmla="*/ 3244064 w 6332816"/>
                <a:gd name="connsiteY202" fmla="*/ 1450499 h 4464334"/>
                <a:gd name="connsiteX203" fmla="*/ 3190882 w 6332816"/>
                <a:gd name="connsiteY203" fmla="*/ 1420337 h 4464334"/>
                <a:gd name="connsiteX204" fmla="*/ 3146432 w 6332816"/>
                <a:gd name="connsiteY204" fmla="*/ 1386999 h 4464334"/>
                <a:gd name="connsiteX205" fmla="*/ 3113889 w 6332816"/>
                <a:gd name="connsiteY205" fmla="*/ 1367949 h 4464334"/>
                <a:gd name="connsiteX206" fmla="*/ 3091664 w 6332816"/>
                <a:gd name="connsiteY206" fmla="*/ 1342549 h 4464334"/>
                <a:gd name="connsiteX207" fmla="*/ 3056739 w 6332816"/>
                <a:gd name="connsiteY207" fmla="*/ 1323499 h 4464334"/>
                <a:gd name="connsiteX208" fmla="*/ 3021814 w 6332816"/>
                <a:gd name="connsiteY208" fmla="*/ 1283812 h 4464334"/>
                <a:gd name="connsiteX209" fmla="*/ 3005939 w 6332816"/>
                <a:gd name="connsiteY209" fmla="*/ 1250474 h 4464334"/>
                <a:gd name="connsiteX210" fmla="*/ 2980539 w 6332816"/>
                <a:gd name="connsiteY210" fmla="*/ 1199674 h 4464334"/>
                <a:gd name="connsiteX211" fmla="*/ 2969426 w 6332816"/>
                <a:gd name="connsiteY211" fmla="*/ 1163955 h 4464334"/>
                <a:gd name="connsiteX212" fmla="*/ 2974189 w 6332816"/>
                <a:gd name="connsiteY212" fmla="*/ 1142524 h 4464334"/>
                <a:gd name="connsiteX213" fmla="*/ 2948789 w 6332816"/>
                <a:gd name="connsiteY213" fmla="*/ 1123474 h 4464334"/>
                <a:gd name="connsiteX214" fmla="*/ 2917832 w 6332816"/>
                <a:gd name="connsiteY214" fmla="*/ 1098074 h 4464334"/>
                <a:gd name="connsiteX215" fmla="*/ 2878939 w 6332816"/>
                <a:gd name="connsiteY215" fmla="*/ 1078231 h 4464334"/>
                <a:gd name="connsiteX216" fmla="*/ 2824964 w 6332816"/>
                <a:gd name="connsiteY216" fmla="*/ 1031399 h 4464334"/>
                <a:gd name="connsiteX217" fmla="*/ 2786864 w 6332816"/>
                <a:gd name="connsiteY217" fmla="*/ 1015524 h 4464334"/>
                <a:gd name="connsiteX218" fmla="*/ 2748764 w 6332816"/>
                <a:gd name="connsiteY218" fmla="*/ 980599 h 4464334"/>
                <a:gd name="connsiteX219" fmla="*/ 2733683 w 6332816"/>
                <a:gd name="connsiteY219" fmla="*/ 944881 h 4464334"/>
                <a:gd name="connsiteX220" fmla="*/ 2710664 w 6332816"/>
                <a:gd name="connsiteY220" fmla="*/ 916305 h 4464334"/>
                <a:gd name="connsiteX221" fmla="*/ 2679708 w 6332816"/>
                <a:gd name="connsiteY221" fmla="*/ 878206 h 4464334"/>
                <a:gd name="connsiteX222" fmla="*/ 2646370 w 6332816"/>
                <a:gd name="connsiteY222" fmla="*/ 870268 h 4464334"/>
                <a:gd name="connsiteX223" fmla="*/ 2611445 w 6332816"/>
                <a:gd name="connsiteY223" fmla="*/ 828199 h 4464334"/>
                <a:gd name="connsiteX224" fmla="*/ 2564614 w 6332816"/>
                <a:gd name="connsiteY224" fmla="*/ 821055 h 4464334"/>
                <a:gd name="connsiteX225" fmla="*/ 2492382 w 6332816"/>
                <a:gd name="connsiteY225" fmla="*/ 770256 h 4464334"/>
                <a:gd name="connsiteX226" fmla="*/ 2422533 w 6332816"/>
                <a:gd name="connsiteY226" fmla="*/ 713105 h 4464334"/>
                <a:gd name="connsiteX227" fmla="*/ 2378082 w 6332816"/>
                <a:gd name="connsiteY227" fmla="*/ 679767 h 4464334"/>
                <a:gd name="connsiteX228" fmla="*/ 2318552 w 6332816"/>
                <a:gd name="connsiteY228" fmla="*/ 675005 h 4464334"/>
                <a:gd name="connsiteX229" fmla="*/ 2267752 w 6332816"/>
                <a:gd name="connsiteY229" fmla="*/ 617062 h 4464334"/>
                <a:gd name="connsiteX230" fmla="*/ 2267751 w 6332816"/>
                <a:gd name="connsiteY230" fmla="*/ 535306 h 4464334"/>
                <a:gd name="connsiteX231" fmla="*/ 2239970 w 6332816"/>
                <a:gd name="connsiteY231" fmla="*/ 494824 h 4464334"/>
                <a:gd name="connsiteX232" fmla="*/ 2184767 w 6332816"/>
                <a:gd name="connsiteY232" fmla="*/ 490855 h 4464334"/>
                <a:gd name="connsiteX233" fmla="*/ 2118526 w 6332816"/>
                <a:gd name="connsiteY233" fmla="*/ 463868 h 4464334"/>
                <a:gd name="connsiteX234" fmla="*/ 2100271 w 6332816"/>
                <a:gd name="connsiteY234" fmla="*/ 415449 h 4464334"/>
                <a:gd name="connsiteX235" fmla="*/ 2070108 w 6332816"/>
                <a:gd name="connsiteY235" fmla="*/ 374174 h 4464334"/>
                <a:gd name="connsiteX236" fmla="*/ 2055026 w 6332816"/>
                <a:gd name="connsiteY236" fmla="*/ 271780 h 4464334"/>
                <a:gd name="connsiteX237" fmla="*/ 2053797 w 6332816"/>
                <a:gd name="connsiteY237" fmla="*/ 226537 h 4464334"/>
                <a:gd name="connsiteX238" fmla="*/ 2058202 w 6332816"/>
                <a:gd name="connsiteY238" fmla="*/ 162242 h 4464334"/>
                <a:gd name="connsiteX239" fmla="*/ 2066139 w 6332816"/>
                <a:gd name="connsiteY239" fmla="*/ 131286 h 4464334"/>
                <a:gd name="connsiteX240" fmla="*/ 2075664 w 6332816"/>
                <a:gd name="connsiteY240" fmla="*/ 77312 h 4464334"/>
                <a:gd name="connsiteX241" fmla="*/ 2055026 w 6332816"/>
                <a:gd name="connsiteY241" fmla="*/ 46355 h 4464334"/>
                <a:gd name="connsiteX242" fmla="*/ 2010577 w 6332816"/>
                <a:gd name="connsiteY242" fmla="*/ 32862 h 4464334"/>
                <a:gd name="connsiteX243" fmla="*/ 1974064 w 6332816"/>
                <a:gd name="connsiteY243" fmla="*/ 1111 h 4464334"/>
                <a:gd name="connsiteX244" fmla="*/ 1840714 w 6332816"/>
                <a:gd name="connsiteY244" fmla="*/ 7462 h 4464334"/>
                <a:gd name="connsiteX245" fmla="*/ 1497021 w 6332816"/>
                <a:gd name="connsiteY245" fmla="*/ 9843 h 4464334"/>
                <a:gd name="connsiteX246" fmla="*/ 721526 w 6332816"/>
                <a:gd name="connsiteY246" fmla="*/ 11431 h 4464334"/>
                <a:gd name="connsiteX247" fmla="*/ 501657 w 6332816"/>
                <a:gd name="connsiteY247" fmla="*/ 10637 h 4464334"/>
                <a:gd name="connsiteX248" fmla="*/ 300839 w 6332816"/>
                <a:gd name="connsiteY248" fmla="*/ 3493 h 4464334"/>
                <a:gd name="connsiteX249" fmla="*/ 97639 w 6332816"/>
                <a:gd name="connsiteY249" fmla="*/ 8256 h 4464334"/>
                <a:gd name="connsiteX250" fmla="*/ 6358 w 6332816"/>
                <a:gd name="connsiteY250" fmla="*/ 26512 h 4464334"/>
                <a:gd name="connsiteX251" fmla="*/ 6358 w 6332816"/>
                <a:gd name="connsiteY251" fmla="*/ 167005 h 4464334"/>
                <a:gd name="connsiteX252" fmla="*/ 9532 w 6332816"/>
                <a:gd name="connsiteY252"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10888 w 6332816"/>
                <a:gd name="connsiteY106" fmla="*/ 3025299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637453 w 6332816"/>
                <a:gd name="connsiteY110" fmla="*/ 3143568 h 4464334"/>
                <a:gd name="connsiteX111" fmla="*/ 4675553 w 6332816"/>
                <a:gd name="connsiteY111" fmla="*/ 3148330 h 4464334"/>
                <a:gd name="connsiteX112" fmla="*/ 4726790 w 6332816"/>
                <a:gd name="connsiteY112" fmla="*/ 3132455 h 4464334"/>
                <a:gd name="connsiteX113" fmla="*/ 4793464 w 6332816"/>
                <a:gd name="connsiteY113" fmla="*/ 3006249 h 4464334"/>
                <a:gd name="connsiteX114" fmla="*/ 4860139 w 6332816"/>
                <a:gd name="connsiteY114" fmla="*/ 2841149 h 4464334"/>
                <a:gd name="connsiteX115" fmla="*/ 4906970 w 6332816"/>
                <a:gd name="connsiteY115" fmla="*/ 2703830 h 4464334"/>
                <a:gd name="connsiteX116" fmla="*/ 4945864 w 6332816"/>
                <a:gd name="connsiteY116" fmla="*/ 2636361 h 4464334"/>
                <a:gd name="connsiteX117" fmla="*/ 5030796 w 6332816"/>
                <a:gd name="connsiteY117" fmla="*/ 2660174 h 4464334"/>
                <a:gd name="connsiteX118" fmla="*/ 5083182 w 6332816"/>
                <a:gd name="connsiteY118" fmla="*/ 2701449 h 4464334"/>
                <a:gd name="connsiteX119" fmla="*/ 5155414 w 6332816"/>
                <a:gd name="connsiteY119" fmla="*/ 2728437 h 4464334"/>
                <a:gd name="connsiteX120" fmla="*/ 5319720 w 6332816"/>
                <a:gd name="connsiteY120" fmla="*/ 2772093 h 4464334"/>
                <a:gd name="connsiteX121" fmla="*/ 5399453 w 6332816"/>
                <a:gd name="connsiteY121" fmla="*/ 2795906 h 4464334"/>
                <a:gd name="connsiteX122" fmla="*/ 5482007 w 6332816"/>
                <a:gd name="connsiteY122" fmla="*/ 2822101 h 4464334"/>
                <a:gd name="connsiteX123" fmla="*/ 5525659 w 6332816"/>
                <a:gd name="connsiteY123" fmla="*/ 2800668 h 4464334"/>
                <a:gd name="connsiteX124" fmla="*/ 5549114 w 6332816"/>
                <a:gd name="connsiteY124" fmla="*/ 2771299 h 4464334"/>
                <a:gd name="connsiteX125" fmla="*/ 5501489 w 6332816"/>
                <a:gd name="connsiteY125" fmla="*/ 2656999 h 4464334"/>
                <a:gd name="connsiteX126" fmla="*/ 5545939 w 6332816"/>
                <a:gd name="connsiteY126" fmla="*/ 2627630 h 4464334"/>
                <a:gd name="connsiteX127" fmla="*/ 5574082 w 6332816"/>
                <a:gd name="connsiteY127" fmla="*/ 2609376 h 4464334"/>
                <a:gd name="connsiteX128" fmla="*/ 5555032 w 6332816"/>
                <a:gd name="connsiteY128" fmla="*/ 2564926 h 4464334"/>
                <a:gd name="connsiteX129" fmla="*/ 5460214 w 6332816"/>
                <a:gd name="connsiteY129" fmla="*/ 2526824 h 4464334"/>
                <a:gd name="connsiteX130" fmla="*/ 5468152 w 6332816"/>
                <a:gd name="connsiteY130" fmla="*/ 2468086 h 4464334"/>
                <a:gd name="connsiteX131" fmla="*/ 5518516 w 6332816"/>
                <a:gd name="connsiteY131" fmla="*/ 2405380 h 4464334"/>
                <a:gd name="connsiteX132" fmla="*/ 5549114 w 6332816"/>
                <a:gd name="connsiteY132" fmla="*/ 2364899 h 4464334"/>
                <a:gd name="connsiteX133" fmla="*/ 5525659 w 6332816"/>
                <a:gd name="connsiteY133" fmla="*/ 2331562 h 4464334"/>
                <a:gd name="connsiteX134" fmla="*/ 5490377 w 6332816"/>
                <a:gd name="connsiteY134" fmla="*/ 2299811 h 4464334"/>
                <a:gd name="connsiteX135" fmla="*/ 5514189 w 6332816"/>
                <a:gd name="connsiteY135" fmla="*/ 2244249 h 4464334"/>
                <a:gd name="connsiteX136" fmla="*/ 5574514 w 6332816"/>
                <a:gd name="connsiteY136" fmla="*/ 2241074 h 4464334"/>
                <a:gd name="connsiteX137" fmla="*/ 5630434 w 6332816"/>
                <a:gd name="connsiteY137" fmla="*/ 2269648 h 4464334"/>
                <a:gd name="connsiteX138" fmla="*/ 5659009 w 6332816"/>
                <a:gd name="connsiteY138" fmla="*/ 2288699 h 4464334"/>
                <a:gd name="connsiteX139" fmla="*/ 5685204 w 6332816"/>
                <a:gd name="connsiteY139" fmla="*/ 2295842 h 4464334"/>
                <a:gd name="connsiteX140" fmla="*/ 5718977 w 6332816"/>
                <a:gd name="connsiteY140" fmla="*/ 2269649 h 4464334"/>
                <a:gd name="connsiteX141" fmla="*/ 5822957 w 6332816"/>
                <a:gd name="connsiteY141" fmla="*/ 2242661 h 4464334"/>
                <a:gd name="connsiteX142" fmla="*/ 6037270 w 6332816"/>
                <a:gd name="connsiteY142" fmla="*/ 2257742 h 4464334"/>
                <a:gd name="connsiteX143" fmla="*/ 6198402 w 6332816"/>
                <a:gd name="connsiteY143" fmla="*/ 2281555 h 4464334"/>
                <a:gd name="connsiteX144" fmla="*/ 6265871 w 6332816"/>
                <a:gd name="connsiteY144" fmla="*/ 2287111 h 4464334"/>
                <a:gd name="connsiteX145" fmla="*/ 6325760 w 6332816"/>
                <a:gd name="connsiteY145" fmla="*/ 2195831 h 4464334"/>
                <a:gd name="connsiteX146" fmla="*/ 6328577 w 6332816"/>
                <a:gd name="connsiteY146" fmla="*/ 2124393 h 4464334"/>
                <a:gd name="connsiteX147" fmla="*/ 6272220 w 6332816"/>
                <a:gd name="connsiteY147" fmla="*/ 2074387 h 4464334"/>
                <a:gd name="connsiteX148" fmla="*/ 6258727 w 6332816"/>
                <a:gd name="connsiteY148" fmla="*/ 1980724 h 4464334"/>
                <a:gd name="connsiteX149" fmla="*/ 6225389 w 6332816"/>
                <a:gd name="connsiteY149" fmla="*/ 1936274 h 4464334"/>
                <a:gd name="connsiteX150" fmla="*/ 6193639 w 6332816"/>
                <a:gd name="connsiteY150" fmla="*/ 1875949 h 4464334"/>
                <a:gd name="connsiteX151" fmla="*/ 6205545 w 6332816"/>
                <a:gd name="connsiteY151" fmla="*/ 1828324 h 4464334"/>
                <a:gd name="connsiteX152" fmla="*/ 6184908 w 6332816"/>
                <a:gd name="connsiteY152" fmla="*/ 1793399 h 4464334"/>
                <a:gd name="connsiteX153" fmla="*/ 6195226 w 6332816"/>
                <a:gd name="connsiteY153" fmla="*/ 1682274 h 4464334"/>
                <a:gd name="connsiteX154" fmla="*/ 6167445 w 6332816"/>
                <a:gd name="connsiteY154" fmla="*/ 1589405 h 4464334"/>
                <a:gd name="connsiteX155" fmla="*/ 6167445 w 6332816"/>
                <a:gd name="connsiteY155" fmla="*/ 1526699 h 4464334"/>
                <a:gd name="connsiteX156" fmla="*/ 6099541 w 6332816"/>
                <a:gd name="connsiteY156" fmla="*/ 1488599 h 4464334"/>
                <a:gd name="connsiteX157" fmla="*/ 6092398 w 6332816"/>
                <a:gd name="connsiteY157" fmla="*/ 1452880 h 4464334"/>
                <a:gd name="connsiteX158" fmla="*/ 6022189 w 6332816"/>
                <a:gd name="connsiteY158" fmla="*/ 1426686 h 4464334"/>
                <a:gd name="connsiteX159" fmla="*/ 5965039 w 6332816"/>
                <a:gd name="connsiteY159" fmla="*/ 1399699 h 4464334"/>
                <a:gd name="connsiteX160" fmla="*/ 5926939 w 6332816"/>
                <a:gd name="connsiteY160" fmla="*/ 1377474 h 4464334"/>
                <a:gd name="connsiteX161" fmla="*/ 5912651 w 6332816"/>
                <a:gd name="connsiteY161" fmla="*/ 1344930 h 4464334"/>
                <a:gd name="connsiteX162" fmla="*/ 5836451 w 6332816"/>
                <a:gd name="connsiteY162" fmla="*/ 1375093 h 4464334"/>
                <a:gd name="connsiteX163" fmla="*/ 5766167 w 6332816"/>
                <a:gd name="connsiteY163" fmla="*/ 1402874 h 4464334"/>
                <a:gd name="connsiteX164" fmla="*/ 5743583 w 6332816"/>
                <a:gd name="connsiteY164" fmla="*/ 1363980 h 4464334"/>
                <a:gd name="connsiteX165" fmla="*/ 5653889 w 6332816"/>
                <a:gd name="connsiteY165" fmla="*/ 1381443 h 4464334"/>
                <a:gd name="connsiteX166" fmla="*/ 5606623 w 6332816"/>
                <a:gd name="connsiteY166" fmla="*/ 1407636 h 4464334"/>
                <a:gd name="connsiteX167" fmla="*/ 5537567 w 6332816"/>
                <a:gd name="connsiteY167" fmla="*/ 1431449 h 4464334"/>
                <a:gd name="connsiteX168" fmla="*/ 5425289 w 6332816"/>
                <a:gd name="connsiteY168" fmla="*/ 1472724 h 4464334"/>
                <a:gd name="connsiteX169" fmla="*/ 5304639 w 6332816"/>
                <a:gd name="connsiteY169" fmla="*/ 1520349 h 4464334"/>
                <a:gd name="connsiteX170" fmla="*/ 5158947 w 6332816"/>
                <a:gd name="connsiteY170" fmla="*/ 1505268 h 4464334"/>
                <a:gd name="connsiteX171" fmla="*/ 5142714 w 6332816"/>
                <a:gd name="connsiteY171" fmla="*/ 1475899 h 4464334"/>
                <a:gd name="connsiteX172" fmla="*/ 5028414 w 6332816"/>
                <a:gd name="connsiteY172" fmla="*/ 1440974 h 4464334"/>
                <a:gd name="connsiteX173" fmla="*/ 4929557 w 6332816"/>
                <a:gd name="connsiteY173" fmla="*/ 1380651 h 4464334"/>
                <a:gd name="connsiteX174" fmla="*/ 4885104 w 6332816"/>
                <a:gd name="connsiteY174" fmla="*/ 1381443 h 4464334"/>
                <a:gd name="connsiteX175" fmla="*/ 4827957 w 6332816"/>
                <a:gd name="connsiteY175" fmla="*/ 1375888 h 4464334"/>
                <a:gd name="connsiteX176" fmla="*/ 4786682 w 6332816"/>
                <a:gd name="connsiteY176" fmla="*/ 1364776 h 4464334"/>
                <a:gd name="connsiteX177" fmla="*/ 4732704 w 6332816"/>
                <a:gd name="connsiteY177" fmla="*/ 1417162 h 4464334"/>
                <a:gd name="connsiteX178" fmla="*/ 4691864 w 6332816"/>
                <a:gd name="connsiteY178" fmla="*/ 1428274 h 4464334"/>
                <a:gd name="connsiteX179" fmla="*/ 4642217 w 6332816"/>
                <a:gd name="connsiteY179" fmla="*/ 1419543 h 4464334"/>
                <a:gd name="connsiteX180" fmla="*/ 4568039 w 6332816"/>
                <a:gd name="connsiteY180" fmla="*/ 1433037 h 4464334"/>
                <a:gd name="connsiteX181" fmla="*/ 4488664 w 6332816"/>
                <a:gd name="connsiteY181" fmla="*/ 1393349 h 4464334"/>
                <a:gd name="connsiteX182" fmla="*/ 4418814 w 6332816"/>
                <a:gd name="connsiteY182" fmla="*/ 1402874 h 4464334"/>
                <a:gd name="connsiteX183" fmla="*/ 4314039 w 6332816"/>
                <a:gd name="connsiteY183" fmla="*/ 1336199 h 4464334"/>
                <a:gd name="connsiteX184" fmla="*/ 4237839 w 6332816"/>
                <a:gd name="connsiteY184" fmla="*/ 1352074 h 4464334"/>
                <a:gd name="connsiteX185" fmla="*/ 4168348 w 6332816"/>
                <a:gd name="connsiteY185" fmla="*/ 1331436 h 4464334"/>
                <a:gd name="connsiteX186" fmla="*/ 4133064 w 6332816"/>
                <a:gd name="connsiteY186" fmla="*/ 1294924 h 4464334"/>
                <a:gd name="connsiteX187" fmla="*/ 4047339 w 6332816"/>
                <a:gd name="connsiteY187" fmla="*/ 1237774 h 4464334"/>
                <a:gd name="connsiteX188" fmla="*/ 3990189 w 6332816"/>
                <a:gd name="connsiteY188" fmla="*/ 1171099 h 4464334"/>
                <a:gd name="connsiteX189" fmla="*/ 3840964 w 6332816"/>
                <a:gd name="connsiteY189" fmla="*/ 1215549 h 4464334"/>
                <a:gd name="connsiteX190" fmla="*/ 3734961 w 6332816"/>
                <a:gd name="connsiteY190" fmla="*/ 1193324 h 4464334"/>
                <a:gd name="connsiteX191" fmla="*/ 3691739 w 6332816"/>
                <a:gd name="connsiteY191" fmla="*/ 1190149 h 4464334"/>
                <a:gd name="connsiteX192" fmla="*/ 3615539 w 6332816"/>
                <a:gd name="connsiteY192" fmla="*/ 1183799 h 4464334"/>
                <a:gd name="connsiteX193" fmla="*/ 3580179 w 6332816"/>
                <a:gd name="connsiteY193" fmla="*/ 1176655 h 4464334"/>
                <a:gd name="connsiteX194" fmla="*/ 3536164 w 6332816"/>
                <a:gd name="connsiteY194" fmla="*/ 1206024 h 4464334"/>
                <a:gd name="connsiteX195" fmla="*/ 3496835 w 6332816"/>
                <a:gd name="connsiteY195" fmla="*/ 1229043 h 4464334"/>
                <a:gd name="connsiteX196" fmla="*/ 3450439 w 6332816"/>
                <a:gd name="connsiteY196" fmla="*/ 1333024 h 4464334"/>
                <a:gd name="connsiteX197" fmla="*/ 3475404 w 6332816"/>
                <a:gd name="connsiteY197" fmla="*/ 1388587 h 4464334"/>
                <a:gd name="connsiteX198" fmla="*/ 3485726 w 6332816"/>
                <a:gd name="connsiteY198" fmla="*/ 1440182 h 4464334"/>
                <a:gd name="connsiteX199" fmla="*/ 3428214 w 6332816"/>
                <a:gd name="connsiteY199" fmla="*/ 1434624 h 4464334"/>
                <a:gd name="connsiteX200" fmla="*/ 3370629 w 6332816"/>
                <a:gd name="connsiteY200" fmla="*/ 1462405 h 4464334"/>
                <a:gd name="connsiteX201" fmla="*/ 3320264 w 6332816"/>
                <a:gd name="connsiteY201" fmla="*/ 1491774 h 4464334"/>
                <a:gd name="connsiteX202" fmla="*/ 3280142 w 6332816"/>
                <a:gd name="connsiteY202" fmla="*/ 1488599 h 4464334"/>
                <a:gd name="connsiteX203" fmla="*/ 3244064 w 6332816"/>
                <a:gd name="connsiteY203" fmla="*/ 1450499 h 4464334"/>
                <a:gd name="connsiteX204" fmla="*/ 3190882 w 6332816"/>
                <a:gd name="connsiteY204" fmla="*/ 1420337 h 4464334"/>
                <a:gd name="connsiteX205" fmla="*/ 3146432 w 6332816"/>
                <a:gd name="connsiteY205" fmla="*/ 1386999 h 4464334"/>
                <a:gd name="connsiteX206" fmla="*/ 3113889 w 6332816"/>
                <a:gd name="connsiteY206" fmla="*/ 1367949 h 4464334"/>
                <a:gd name="connsiteX207" fmla="*/ 3091664 w 6332816"/>
                <a:gd name="connsiteY207" fmla="*/ 1342549 h 4464334"/>
                <a:gd name="connsiteX208" fmla="*/ 3056739 w 6332816"/>
                <a:gd name="connsiteY208" fmla="*/ 1323499 h 4464334"/>
                <a:gd name="connsiteX209" fmla="*/ 3021814 w 6332816"/>
                <a:gd name="connsiteY209" fmla="*/ 1283812 h 4464334"/>
                <a:gd name="connsiteX210" fmla="*/ 3005939 w 6332816"/>
                <a:gd name="connsiteY210" fmla="*/ 1250474 h 4464334"/>
                <a:gd name="connsiteX211" fmla="*/ 2980539 w 6332816"/>
                <a:gd name="connsiteY211" fmla="*/ 1199674 h 4464334"/>
                <a:gd name="connsiteX212" fmla="*/ 2969426 w 6332816"/>
                <a:gd name="connsiteY212" fmla="*/ 1163955 h 4464334"/>
                <a:gd name="connsiteX213" fmla="*/ 2974189 w 6332816"/>
                <a:gd name="connsiteY213" fmla="*/ 1142524 h 4464334"/>
                <a:gd name="connsiteX214" fmla="*/ 2948789 w 6332816"/>
                <a:gd name="connsiteY214" fmla="*/ 1123474 h 4464334"/>
                <a:gd name="connsiteX215" fmla="*/ 2917832 w 6332816"/>
                <a:gd name="connsiteY215" fmla="*/ 1098074 h 4464334"/>
                <a:gd name="connsiteX216" fmla="*/ 2878939 w 6332816"/>
                <a:gd name="connsiteY216" fmla="*/ 1078231 h 4464334"/>
                <a:gd name="connsiteX217" fmla="*/ 2824964 w 6332816"/>
                <a:gd name="connsiteY217" fmla="*/ 1031399 h 4464334"/>
                <a:gd name="connsiteX218" fmla="*/ 2786864 w 6332816"/>
                <a:gd name="connsiteY218" fmla="*/ 1015524 h 4464334"/>
                <a:gd name="connsiteX219" fmla="*/ 2748764 w 6332816"/>
                <a:gd name="connsiteY219" fmla="*/ 980599 h 4464334"/>
                <a:gd name="connsiteX220" fmla="*/ 2733683 w 6332816"/>
                <a:gd name="connsiteY220" fmla="*/ 944881 h 4464334"/>
                <a:gd name="connsiteX221" fmla="*/ 2710664 w 6332816"/>
                <a:gd name="connsiteY221" fmla="*/ 916305 h 4464334"/>
                <a:gd name="connsiteX222" fmla="*/ 2679708 w 6332816"/>
                <a:gd name="connsiteY222" fmla="*/ 878206 h 4464334"/>
                <a:gd name="connsiteX223" fmla="*/ 2646370 w 6332816"/>
                <a:gd name="connsiteY223" fmla="*/ 870268 h 4464334"/>
                <a:gd name="connsiteX224" fmla="*/ 2611445 w 6332816"/>
                <a:gd name="connsiteY224" fmla="*/ 828199 h 4464334"/>
                <a:gd name="connsiteX225" fmla="*/ 2564614 w 6332816"/>
                <a:gd name="connsiteY225" fmla="*/ 821055 h 4464334"/>
                <a:gd name="connsiteX226" fmla="*/ 2492382 w 6332816"/>
                <a:gd name="connsiteY226" fmla="*/ 770256 h 4464334"/>
                <a:gd name="connsiteX227" fmla="*/ 2422533 w 6332816"/>
                <a:gd name="connsiteY227" fmla="*/ 713105 h 4464334"/>
                <a:gd name="connsiteX228" fmla="*/ 2378082 w 6332816"/>
                <a:gd name="connsiteY228" fmla="*/ 679767 h 4464334"/>
                <a:gd name="connsiteX229" fmla="*/ 2318552 w 6332816"/>
                <a:gd name="connsiteY229" fmla="*/ 675005 h 4464334"/>
                <a:gd name="connsiteX230" fmla="*/ 2267752 w 6332816"/>
                <a:gd name="connsiteY230" fmla="*/ 617062 h 4464334"/>
                <a:gd name="connsiteX231" fmla="*/ 2267751 w 6332816"/>
                <a:gd name="connsiteY231" fmla="*/ 535306 h 4464334"/>
                <a:gd name="connsiteX232" fmla="*/ 2239970 w 6332816"/>
                <a:gd name="connsiteY232" fmla="*/ 494824 h 4464334"/>
                <a:gd name="connsiteX233" fmla="*/ 2184767 w 6332816"/>
                <a:gd name="connsiteY233" fmla="*/ 490855 h 4464334"/>
                <a:gd name="connsiteX234" fmla="*/ 2118526 w 6332816"/>
                <a:gd name="connsiteY234" fmla="*/ 463868 h 4464334"/>
                <a:gd name="connsiteX235" fmla="*/ 2100271 w 6332816"/>
                <a:gd name="connsiteY235" fmla="*/ 415449 h 4464334"/>
                <a:gd name="connsiteX236" fmla="*/ 2070108 w 6332816"/>
                <a:gd name="connsiteY236" fmla="*/ 374174 h 4464334"/>
                <a:gd name="connsiteX237" fmla="*/ 2055026 w 6332816"/>
                <a:gd name="connsiteY237" fmla="*/ 271780 h 4464334"/>
                <a:gd name="connsiteX238" fmla="*/ 2053797 w 6332816"/>
                <a:gd name="connsiteY238" fmla="*/ 226537 h 4464334"/>
                <a:gd name="connsiteX239" fmla="*/ 2058202 w 6332816"/>
                <a:gd name="connsiteY239" fmla="*/ 162242 h 4464334"/>
                <a:gd name="connsiteX240" fmla="*/ 2066139 w 6332816"/>
                <a:gd name="connsiteY240" fmla="*/ 131286 h 4464334"/>
                <a:gd name="connsiteX241" fmla="*/ 2075664 w 6332816"/>
                <a:gd name="connsiteY241" fmla="*/ 77312 h 4464334"/>
                <a:gd name="connsiteX242" fmla="*/ 2055026 w 6332816"/>
                <a:gd name="connsiteY242" fmla="*/ 46355 h 4464334"/>
                <a:gd name="connsiteX243" fmla="*/ 2010577 w 6332816"/>
                <a:gd name="connsiteY243" fmla="*/ 32862 h 4464334"/>
                <a:gd name="connsiteX244" fmla="*/ 1974064 w 6332816"/>
                <a:gd name="connsiteY244" fmla="*/ 1111 h 4464334"/>
                <a:gd name="connsiteX245" fmla="*/ 1840714 w 6332816"/>
                <a:gd name="connsiteY245" fmla="*/ 7462 h 4464334"/>
                <a:gd name="connsiteX246" fmla="*/ 1497021 w 6332816"/>
                <a:gd name="connsiteY246" fmla="*/ 9843 h 4464334"/>
                <a:gd name="connsiteX247" fmla="*/ 721526 w 6332816"/>
                <a:gd name="connsiteY247" fmla="*/ 11431 h 4464334"/>
                <a:gd name="connsiteX248" fmla="*/ 501657 w 6332816"/>
                <a:gd name="connsiteY248" fmla="*/ 10637 h 4464334"/>
                <a:gd name="connsiteX249" fmla="*/ 300839 w 6332816"/>
                <a:gd name="connsiteY249" fmla="*/ 3493 h 4464334"/>
                <a:gd name="connsiteX250" fmla="*/ 97639 w 6332816"/>
                <a:gd name="connsiteY250" fmla="*/ 8256 h 4464334"/>
                <a:gd name="connsiteX251" fmla="*/ 6358 w 6332816"/>
                <a:gd name="connsiteY251" fmla="*/ 26512 h 4464334"/>
                <a:gd name="connsiteX252" fmla="*/ 6358 w 6332816"/>
                <a:gd name="connsiteY252" fmla="*/ 167005 h 4464334"/>
                <a:gd name="connsiteX253" fmla="*/ 9532 w 6332816"/>
                <a:gd name="connsiteY253"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10888 w 6332816"/>
                <a:gd name="connsiteY106" fmla="*/ 3025299 h 4464334"/>
                <a:gd name="connsiteX107" fmla="*/ 4535857 w 6332816"/>
                <a:gd name="connsiteY107" fmla="*/ 3082451 h 4464334"/>
                <a:gd name="connsiteX108" fmla="*/ 4580307 w 6332816"/>
                <a:gd name="connsiteY108" fmla="*/ 3136426 h 4464334"/>
                <a:gd name="connsiteX109" fmla="*/ 4618407 w 6332816"/>
                <a:gd name="connsiteY109" fmla="*/ 3133251 h 4464334"/>
                <a:gd name="connsiteX110" fmla="*/ 4642215 w 6332816"/>
                <a:gd name="connsiteY110" fmla="*/ 3148331 h 4464334"/>
                <a:gd name="connsiteX111" fmla="*/ 4675553 w 6332816"/>
                <a:gd name="connsiteY111" fmla="*/ 3148330 h 4464334"/>
                <a:gd name="connsiteX112" fmla="*/ 4726790 w 6332816"/>
                <a:gd name="connsiteY112" fmla="*/ 3132455 h 4464334"/>
                <a:gd name="connsiteX113" fmla="*/ 4793464 w 6332816"/>
                <a:gd name="connsiteY113" fmla="*/ 3006249 h 4464334"/>
                <a:gd name="connsiteX114" fmla="*/ 4860139 w 6332816"/>
                <a:gd name="connsiteY114" fmla="*/ 2841149 h 4464334"/>
                <a:gd name="connsiteX115" fmla="*/ 4906970 w 6332816"/>
                <a:gd name="connsiteY115" fmla="*/ 2703830 h 4464334"/>
                <a:gd name="connsiteX116" fmla="*/ 4945864 w 6332816"/>
                <a:gd name="connsiteY116" fmla="*/ 2636361 h 4464334"/>
                <a:gd name="connsiteX117" fmla="*/ 5030796 w 6332816"/>
                <a:gd name="connsiteY117" fmla="*/ 2660174 h 4464334"/>
                <a:gd name="connsiteX118" fmla="*/ 5083182 w 6332816"/>
                <a:gd name="connsiteY118" fmla="*/ 2701449 h 4464334"/>
                <a:gd name="connsiteX119" fmla="*/ 5155414 w 6332816"/>
                <a:gd name="connsiteY119" fmla="*/ 2728437 h 4464334"/>
                <a:gd name="connsiteX120" fmla="*/ 5319720 w 6332816"/>
                <a:gd name="connsiteY120" fmla="*/ 2772093 h 4464334"/>
                <a:gd name="connsiteX121" fmla="*/ 5399453 w 6332816"/>
                <a:gd name="connsiteY121" fmla="*/ 2795906 h 4464334"/>
                <a:gd name="connsiteX122" fmla="*/ 5482007 w 6332816"/>
                <a:gd name="connsiteY122" fmla="*/ 2822101 h 4464334"/>
                <a:gd name="connsiteX123" fmla="*/ 5525659 w 6332816"/>
                <a:gd name="connsiteY123" fmla="*/ 2800668 h 4464334"/>
                <a:gd name="connsiteX124" fmla="*/ 5549114 w 6332816"/>
                <a:gd name="connsiteY124" fmla="*/ 2771299 h 4464334"/>
                <a:gd name="connsiteX125" fmla="*/ 5501489 w 6332816"/>
                <a:gd name="connsiteY125" fmla="*/ 2656999 h 4464334"/>
                <a:gd name="connsiteX126" fmla="*/ 5545939 w 6332816"/>
                <a:gd name="connsiteY126" fmla="*/ 2627630 h 4464334"/>
                <a:gd name="connsiteX127" fmla="*/ 5574082 w 6332816"/>
                <a:gd name="connsiteY127" fmla="*/ 2609376 h 4464334"/>
                <a:gd name="connsiteX128" fmla="*/ 5555032 w 6332816"/>
                <a:gd name="connsiteY128" fmla="*/ 2564926 h 4464334"/>
                <a:gd name="connsiteX129" fmla="*/ 5460214 w 6332816"/>
                <a:gd name="connsiteY129" fmla="*/ 2526824 h 4464334"/>
                <a:gd name="connsiteX130" fmla="*/ 5468152 w 6332816"/>
                <a:gd name="connsiteY130" fmla="*/ 2468086 h 4464334"/>
                <a:gd name="connsiteX131" fmla="*/ 5518516 w 6332816"/>
                <a:gd name="connsiteY131" fmla="*/ 2405380 h 4464334"/>
                <a:gd name="connsiteX132" fmla="*/ 5549114 w 6332816"/>
                <a:gd name="connsiteY132" fmla="*/ 2364899 h 4464334"/>
                <a:gd name="connsiteX133" fmla="*/ 5525659 w 6332816"/>
                <a:gd name="connsiteY133" fmla="*/ 2331562 h 4464334"/>
                <a:gd name="connsiteX134" fmla="*/ 5490377 w 6332816"/>
                <a:gd name="connsiteY134" fmla="*/ 2299811 h 4464334"/>
                <a:gd name="connsiteX135" fmla="*/ 5514189 w 6332816"/>
                <a:gd name="connsiteY135" fmla="*/ 2244249 h 4464334"/>
                <a:gd name="connsiteX136" fmla="*/ 5574514 w 6332816"/>
                <a:gd name="connsiteY136" fmla="*/ 2241074 h 4464334"/>
                <a:gd name="connsiteX137" fmla="*/ 5630434 w 6332816"/>
                <a:gd name="connsiteY137" fmla="*/ 2269648 h 4464334"/>
                <a:gd name="connsiteX138" fmla="*/ 5659009 w 6332816"/>
                <a:gd name="connsiteY138" fmla="*/ 2288699 h 4464334"/>
                <a:gd name="connsiteX139" fmla="*/ 5685204 w 6332816"/>
                <a:gd name="connsiteY139" fmla="*/ 2295842 h 4464334"/>
                <a:gd name="connsiteX140" fmla="*/ 5718977 w 6332816"/>
                <a:gd name="connsiteY140" fmla="*/ 2269649 h 4464334"/>
                <a:gd name="connsiteX141" fmla="*/ 5822957 w 6332816"/>
                <a:gd name="connsiteY141" fmla="*/ 2242661 h 4464334"/>
                <a:gd name="connsiteX142" fmla="*/ 6037270 w 6332816"/>
                <a:gd name="connsiteY142" fmla="*/ 2257742 h 4464334"/>
                <a:gd name="connsiteX143" fmla="*/ 6198402 w 6332816"/>
                <a:gd name="connsiteY143" fmla="*/ 2281555 h 4464334"/>
                <a:gd name="connsiteX144" fmla="*/ 6265871 w 6332816"/>
                <a:gd name="connsiteY144" fmla="*/ 2287111 h 4464334"/>
                <a:gd name="connsiteX145" fmla="*/ 6325760 w 6332816"/>
                <a:gd name="connsiteY145" fmla="*/ 2195831 h 4464334"/>
                <a:gd name="connsiteX146" fmla="*/ 6328577 w 6332816"/>
                <a:gd name="connsiteY146" fmla="*/ 2124393 h 4464334"/>
                <a:gd name="connsiteX147" fmla="*/ 6272220 w 6332816"/>
                <a:gd name="connsiteY147" fmla="*/ 2074387 h 4464334"/>
                <a:gd name="connsiteX148" fmla="*/ 6258727 w 6332816"/>
                <a:gd name="connsiteY148" fmla="*/ 1980724 h 4464334"/>
                <a:gd name="connsiteX149" fmla="*/ 6225389 w 6332816"/>
                <a:gd name="connsiteY149" fmla="*/ 1936274 h 4464334"/>
                <a:gd name="connsiteX150" fmla="*/ 6193639 w 6332816"/>
                <a:gd name="connsiteY150" fmla="*/ 1875949 h 4464334"/>
                <a:gd name="connsiteX151" fmla="*/ 6205545 w 6332816"/>
                <a:gd name="connsiteY151" fmla="*/ 1828324 h 4464334"/>
                <a:gd name="connsiteX152" fmla="*/ 6184908 w 6332816"/>
                <a:gd name="connsiteY152" fmla="*/ 1793399 h 4464334"/>
                <a:gd name="connsiteX153" fmla="*/ 6195226 w 6332816"/>
                <a:gd name="connsiteY153" fmla="*/ 1682274 h 4464334"/>
                <a:gd name="connsiteX154" fmla="*/ 6167445 w 6332816"/>
                <a:gd name="connsiteY154" fmla="*/ 1589405 h 4464334"/>
                <a:gd name="connsiteX155" fmla="*/ 6167445 w 6332816"/>
                <a:gd name="connsiteY155" fmla="*/ 1526699 h 4464334"/>
                <a:gd name="connsiteX156" fmla="*/ 6099541 w 6332816"/>
                <a:gd name="connsiteY156" fmla="*/ 1488599 h 4464334"/>
                <a:gd name="connsiteX157" fmla="*/ 6092398 w 6332816"/>
                <a:gd name="connsiteY157" fmla="*/ 1452880 h 4464334"/>
                <a:gd name="connsiteX158" fmla="*/ 6022189 w 6332816"/>
                <a:gd name="connsiteY158" fmla="*/ 1426686 h 4464334"/>
                <a:gd name="connsiteX159" fmla="*/ 5965039 w 6332816"/>
                <a:gd name="connsiteY159" fmla="*/ 1399699 h 4464334"/>
                <a:gd name="connsiteX160" fmla="*/ 5926939 w 6332816"/>
                <a:gd name="connsiteY160" fmla="*/ 1377474 h 4464334"/>
                <a:gd name="connsiteX161" fmla="*/ 5912651 w 6332816"/>
                <a:gd name="connsiteY161" fmla="*/ 1344930 h 4464334"/>
                <a:gd name="connsiteX162" fmla="*/ 5836451 w 6332816"/>
                <a:gd name="connsiteY162" fmla="*/ 1375093 h 4464334"/>
                <a:gd name="connsiteX163" fmla="*/ 5766167 w 6332816"/>
                <a:gd name="connsiteY163" fmla="*/ 1402874 h 4464334"/>
                <a:gd name="connsiteX164" fmla="*/ 5743583 w 6332816"/>
                <a:gd name="connsiteY164" fmla="*/ 1363980 h 4464334"/>
                <a:gd name="connsiteX165" fmla="*/ 5653889 w 6332816"/>
                <a:gd name="connsiteY165" fmla="*/ 1381443 h 4464334"/>
                <a:gd name="connsiteX166" fmla="*/ 5606623 w 6332816"/>
                <a:gd name="connsiteY166" fmla="*/ 1407636 h 4464334"/>
                <a:gd name="connsiteX167" fmla="*/ 5537567 w 6332816"/>
                <a:gd name="connsiteY167" fmla="*/ 1431449 h 4464334"/>
                <a:gd name="connsiteX168" fmla="*/ 5425289 w 6332816"/>
                <a:gd name="connsiteY168" fmla="*/ 1472724 h 4464334"/>
                <a:gd name="connsiteX169" fmla="*/ 5304639 w 6332816"/>
                <a:gd name="connsiteY169" fmla="*/ 1520349 h 4464334"/>
                <a:gd name="connsiteX170" fmla="*/ 5158947 w 6332816"/>
                <a:gd name="connsiteY170" fmla="*/ 1505268 h 4464334"/>
                <a:gd name="connsiteX171" fmla="*/ 5142714 w 6332816"/>
                <a:gd name="connsiteY171" fmla="*/ 1475899 h 4464334"/>
                <a:gd name="connsiteX172" fmla="*/ 5028414 w 6332816"/>
                <a:gd name="connsiteY172" fmla="*/ 1440974 h 4464334"/>
                <a:gd name="connsiteX173" fmla="*/ 4929557 w 6332816"/>
                <a:gd name="connsiteY173" fmla="*/ 1380651 h 4464334"/>
                <a:gd name="connsiteX174" fmla="*/ 4885104 w 6332816"/>
                <a:gd name="connsiteY174" fmla="*/ 1381443 h 4464334"/>
                <a:gd name="connsiteX175" fmla="*/ 4827957 w 6332816"/>
                <a:gd name="connsiteY175" fmla="*/ 1375888 h 4464334"/>
                <a:gd name="connsiteX176" fmla="*/ 4786682 w 6332816"/>
                <a:gd name="connsiteY176" fmla="*/ 1364776 h 4464334"/>
                <a:gd name="connsiteX177" fmla="*/ 4732704 w 6332816"/>
                <a:gd name="connsiteY177" fmla="*/ 1417162 h 4464334"/>
                <a:gd name="connsiteX178" fmla="*/ 4691864 w 6332816"/>
                <a:gd name="connsiteY178" fmla="*/ 1428274 h 4464334"/>
                <a:gd name="connsiteX179" fmla="*/ 4642217 w 6332816"/>
                <a:gd name="connsiteY179" fmla="*/ 1419543 h 4464334"/>
                <a:gd name="connsiteX180" fmla="*/ 4568039 w 6332816"/>
                <a:gd name="connsiteY180" fmla="*/ 1433037 h 4464334"/>
                <a:gd name="connsiteX181" fmla="*/ 4488664 w 6332816"/>
                <a:gd name="connsiteY181" fmla="*/ 1393349 h 4464334"/>
                <a:gd name="connsiteX182" fmla="*/ 4418814 w 6332816"/>
                <a:gd name="connsiteY182" fmla="*/ 1402874 h 4464334"/>
                <a:gd name="connsiteX183" fmla="*/ 4314039 w 6332816"/>
                <a:gd name="connsiteY183" fmla="*/ 1336199 h 4464334"/>
                <a:gd name="connsiteX184" fmla="*/ 4237839 w 6332816"/>
                <a:gd name="connsiteY184" fmla="*/ 1352074 h 4464334"/>
                <a:gd name="connsiteX185" fmla="*/ 4168348 w 6332816"/>
                <a:gd name="connsiteY185" fmla="*/ 1331436 h 4464334"/>
                <a:gd name="connsiteX186" fmla="*/ 4133064 w 6332816"/>
                <a:gd name="connsiteY186" fmla="*/ 1294924 h 4464334"/>
                <a:gd name="connsiteX187" fmla="*/ 4047339 w 6332816"/>
                <a:gd name="connsiteY187" fmla="*/ 1237774 h 4464334"/>
                <a:gd name="connsiteX188" fmla="*/ 3990189 w 6332816"/>
                <a:gd name="connsiteY188" fmla="*/ 1171099 h 4464334"/>
                <a:gd name="connsiteX189" fmla="*/ 3840964 w 6332816"/>
                <a:gd name="connsiteY189" fmla="*/ 1215549 h 4464334"/>
                <a:gd name="connsiteX190" fmla="*/ 3734961 w 6332816"/>
                <a:gd name="connsiteY190" fmla="*/ 1193324 h 4464334"/>
                <a:gd name="connsiteX191" fmla="*/ 3691739 w 6332816"/>
                <a:gd name="connsiteY191" fmla="*/ 1190149 h 4464334"/>
                <a:gd name="connsiteX192" fmla="*/ 3615539 w 6332816"/>
                <a:gd name="connsiteY192" fmla="*/ 1183799 h 4464334"/>
                <a:gd name="connsiteX193" fmla="*/ 3580179 w 6332816"/>
                <a:gd name="connsiteY193" fmla="*/ 1176655 h 4464334"/>
                <a:gd name="connsiteX194" fmla="*/ 3536164 w 6332816"/>
                <a:gd name="connsiteY194" fmla="*/ 1206024 h 4464334"/>
                <a:gd name="connsiteX195" fmla="*/ 3496835 w 6332816"/>
                <a:gd name="connsiteY195" fmla="*/ 1229043 h 4464334"/>
                <a:gd name="connsiteX196" fmla="*/ 3450439 w 6332816"/>
                <a:gd name="connsiteY196" fmla="*/ 1333024 h 4464334"/>
                <a:gd name="connsiteX197" fmla="*/ 3475404 w 6332816"/>
                <a:gd name="connsiteY197" fmla="*/ 1388587 h 4464334"/>
                <a:gd name="connsiteX198" fmla="*/ 3485726 w 6332816"/>
                <a:gd name="connsiteY198" fmla="*/ 1440182 h 4464334"/>
                <a:gd name="connsiteX199" fmla="*/ 3428214 w 6332816"/>
                <a:gd name="connsiteY199" fmla="*/ 1434624 h 4464334"/>
                <a:gd name="connsiteX200" fmla="*/ 3370629 w 6332816"/>
                <a:gd name="connsiteY200" fmla="*/ 1462405 h 4464334"/>
                <a:gd name="connsiteX201" fmla="*/ 3320264 w 6332816"/>
                <a:gd name="connsiteY201" fmla="*/ 1491774 h 4464334"/>
                <a:gd name="connsiteX202" fmla="*/ 3280142 w 6332816"/>
                <a:gd name="connsiteY202" fmla="*/ 1488599 h 4464334"/>
                <a:gd name="connsiteX203" fmla="*/ 3244064 w 6332816"/>
                <a:gd name="connsiteY203" fmla="*/ 1450499 h 4464334"/>
                <a:gd name="connsiteX204" fmla="*/ 3190882 w 6332816"/>
                <a:gd name="connsiteY204" fmla="*/ 1420337 h 4464334"/>
                <a:gd name="connsiteX205" fmla="*/ 3146432 w 6332816"/>
                <a:gd name="connsiteY205" fmla="*/ 1386999 h 4464334"/>
                <a:gd name="connsiteX206" fmla="*/ 3113889 w 6332816"/>
                <a:gd name="connsiteY206" fmla="*/ 1367949 h 4464334"/>
                <a:gd name="connsiteX207" fmla="*/ 3091664 w 6332816"/>
                <a:gd name="connsiteY207" fmla="*/ 1342549 h 4464334"/>
                <a:gd name="connsiteX208" fmla="*/ 3056739 w 6332816"/>
                <a:gd name="connsiteY208" fmla="*/ 1323499 h 4464334"/>
                <a:gd name="connsiteX209" fmla="*/ 3021814 w 6332816"/>
                <a:gd name="connsiteY209" fmla="*/ 1283812 h 4464334"/>
                <a:gd name="connsiteX210" fmla="*/ 3005939 w 6332816"/>
                <a:gd name="connsiteY210" fmla="*/ 1250474 h 4464334"/>
                <a:gd name="connsiteX211" fmla="*/ 2980539 w 6332816"/>
                <a:gd name="connsiteY211" fmla="*/ 1199674 h 4464334"/>
                <a:gd name="connsiteX212" fmla="*/ 2969426 w 6332816"/>
                <a:gd name="connsiteY212" fmla="*/ 1163955 h 4464334"/>
                <a:gd name="connsiteX213" fmla="*/ 2974189 w 6332816"/>
                <a:gd name="connsiteY213" fmla="*/ 1142524 h 4464334"/>
                <a:gd name="connsiteX214" fmla="*/ 2948789 w 6332816"/>
                <a:gd name="connsiteY214" fmla="*/ 1123474 h 4464334"/>
                <a:gd name="connsiteX215" fmla="*/ 2917832 w 6332816"/>
                <a:gd name="connsiteY215" fmla="*/ 1098074 h 4464334"/>
                <a:gd name="connsiteX216" fmla="*/ 2878939 w 6332816"/>
                <a:gd name="connsiteY216" fmla="*/ 1078231 h 4464334"/>
                <a:gd name="connsiteX217" fmla="*/ 2824964 w 6332816"/>
                <a:gd name="connsiteY217" fmla="*/ 1031399 h 4464334"/>
                <a:gd name="connsiteX218" fmla="*/ 2786864 w 6332816"/>
                <a:gd name="connsiteY218" fmla="*/ 1015524 h 4464334"/>
                <a:gd name="connsiteX219" fmla="*/ 2748764 w 6332816"/>
                <a:gd name="connsiteY219" fmla="*/ 980599 h 4464334"/>
                <a:gd name="connsiteX220" fmla="*/ 2733683 w 6332816"/>
                <a:gd name="connsiteY220" fmla="*/ 944881 h 4464334"/>
                <a:gd name="connsiteX221" fmla="*/ 2710664 w 6332816"/>
                <a:gd name="connsiteY221" fmla="*/ 916305 h 4464334"/>
                <a:gd name="connsiteX222" fmla="*/ 2679708 w 6332816"/>
                <a:gd name="connsiteY222" fmla="*/ 878206 h 4464334"/>
                <a:gd name="connsiteX223" fmla="*/ 2646370 w 6332816"/>
                <a:gd name="connsiteY223" fmla="*/ 870268 h 4464334"/>
                <a:gd name="connsiteX224" fmla="*/ 2611445 w 6332816"/>
                <a:gd name="connsiteY224" fmla="*/ 828199 h 4464334"/>
                <a:gd name="connsiteX225" fmla="*/ 2564614 w 6332816"/>
                <a:gd name="connsiteY225" fmla="*/ 821055 h 4464334"/>
                <a:gd name="connsiteX226" fmla="*/ 2492382 w 6332816"/>
                <a:gd name="connsiteY226" fmla="*/ 770256 h 4464334"/>
                <a:gd name="connsiteX227" fmla="*/ 2422533 w 6332816"/>
                <a:gd name="connsiteY227" fmla="*/ 713105 h 4464334"/>
                <a:gd name="connsiteX228" fmla="*/ 2378082 w 6332816"/>
                <a:gd name="connsiteY228" fmla="*/ 679767 h 4464334"/>
                <a:gd name="connsiteX229" fmla="*/ 2318552 w 6332816"/>
                <a:gd name="connsiteY229" fmla="*/ 675005 h 4464334"/>
                <a:gd name="connsiteX230" fmla="*/ 2267752 w 6332816"/>
                <a:gd name="connsiteY230" fmla="*/ 617062 h 4464334"/>
                <a:gd name="connsiteX231" fmla="*/ 2267751 w 6332816"/>
                <a:gd name="connsiteY231" fmla="*/ 535306 h 4464334"/>
                <a:gd name="connsiteX232" fmla="*/ 2239970 w 6332816"/>
                <a:gd name="connsiteY232" fmla="*/ 494824 h 4464334"/>
                <a:gd name="connsiteX233" fmla="*/ 2184767 w 6332816"/>
                <a:gd name="connsiteY233" fmla="*/ 490855 h 4464334"/>
                <a:gd name="connsiteX234" fmla="*/ 2118526 w 6332816"/>
                <a:gd name="connsiteY234" fmla="*/ 463868 h 4464334"/>
                <a:gd name="connsiteX235" fmla="*/ 2100271 w 6332816"/>
                <a:gd name="connsiteY235" fmla="*/ 415449 h 4464334"/>
                <a:gd name="connsiteX236" fmla="*/ 2070108 w 6332816"/>
                <a:gd name="connsiteY236" fmla="*/ 374174 h 4464334"/>
                <a:gd name="connsiteX237" fmla="*/ 2055026 w 6332816"/>
                <a:gd name="connsiteY237" fmla="*/ 271780 h 4464334"/>
                <a:gd name="connsiteX238" fmla="*/ 2053797 w 6332816"/>
                <a:gd name="connsiteY238" fmla="*/ 226537 h 4464334"/>
                <a:gd name="connsiteX239" fmla="*/ 2058202 w 6332816"/>
                <a:gd name="connsiteY239" fmla="*/ 162242 h 4464334"/>
                <a:gd name="connsiteX240" fmla="*/ 2066139 w 6332816"/>
                <a:gd name="connsiteY240" fmla="*/ 131286 h 4464334"/>
                <a:gd name="connsiteX241" fmla="*/ 2075664 w 6332816"/>
                <a:gd name="connsiteY241" fmla="*/ 77312 h 4464334"/>
                <a:gd name="connsiteX242" fmla="*/ 2055026 w 6332816"/>
                <a:gd name="connsiteY242" fmla="*/ 46355 h 4464334"/>
                <a:gd name="connsiteX243" fmla="*/ 2010577 w 6332816"/>
                <a:gd name="connsiteY243" fmla="*/ 32862 h 4464334"/>
                <a:gd name="connsiteX244" fmla="*/ 1974064 w 6332816"/>
                <a:gd name="connsiteY244" fmla="*/ 1111 h 4464334"/>
                <a:gd name="connsiteX245" fmla="*/ 1840714 w 6332816"/>
                <a:gd name="connsiteY245" fmla="*/ 7462 h 4464334"/>
                <a:gd name="connsiteX246" fmla="*/ 1497021 w 6332816"/>
                <a:gd name="connsiteY246" fmla="*/ 9843 h 4464334"/>
                <a:gd name="connsiteX247" fmla="*/ 721526 w 6332816"/>
                <a:gd name="connsiteY247" fmla="*/ 11431 h 4464334"/>
                <a:gd name="connsiteX248" fmla="*/ 501657 w 6332816"/>
                <a:gd name="connsiteY248" fmla="*/ 10637 h 4464334"/>
                <a:gd name="connsiteX249" fmla="*/ 300839 w 6332816"/>
                <a:gd name="connsiteY249" fmla="*/ 3493 h 4464334"/>
                <a:gd name="connsiteX250" fmla="*/ 97639 w 6332816"/>
                <a:gd name="connsiteY250" fmla="*/ 8256 h 4464334"/>
                <a:gd name="connsiteX251" fmla="*/ 6358 w 6332816"/>
                <a:gd name="connsiteY251" fmla="*/ 26512 h 4464334"/>
                <a:gd name="connsiteX252" fmla="*/ 6358 w 6332816"/>
                <a:gd name="connsiteY252" fmla="*/ 167005 h 4464334"/>
                <a:gd name="connsiteX253" fmla="*/ 9532 w 6332816"/>
                <a:gd name="connsiteY253"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10888 w 6332816"/>
                <a:gd name="connsiteY106" fmla="*/ 3025299 h 4464334"/>
                <a:gd name="connsiteX107" fmla="*/ 4535857 w 6332816"/>
                <a:gd name="connsiteY107" fmla="*/ 3082451 h 4464334"/>
                <a:gd name="connsiteX108" fmla="*/ 4577925 w 6332816"/>
                <a:gd name="connsiteY108" fmla="*/ 3145951 h 4464334"/>
                <a:gd name="connsiteX109" fmla="*/ 4618407 w 6332816"/>
                <a:gd name="connsiteY109" fmla="*/ 3133251 h 4464334"/>
                <a:gd name="connsiteX110" fmla="*/ 4642215 w 6332816"/>
                <a:gd name="connsiteY110" fmla="*/ 3148331 h 4464334"/>
                <a:gd name="connsiteX111" fmla="*/ 4675553 w 6332816"/>
                <a:gd name="connsiteY111" fmla="*/ 3148330 h 4464334"/>
                <a:gd name="connsiteX112" fmla="*/ 4726790 w 6332816"/>
                <a:gd name="connsiteY112" fmla="*/ 3132455 h 4464334"/>
                <a:gd name="connsiteX113" fmla="*/ 4793464 w 6332816"/>
                <a:gd name="connsiteY113" fmla="*/ 3006249 h 4464334"/>
                <a:gd name="connsiteX114" fmla="*/ 4860139 w 6332816"/>
                <a:gd name="connsiteY114" fmla="*/ 2841149 h 4464334"/>
                <a:gd name="connsiteX115" fmla="*/ 4906970 w 6332816"/>
                <a:gd name="connsiteY115" fmla="*/ 2703830 h 4464334"/>
                <a:gd name="connsiteX116" fmla="*/ 4945864 w 6332816"/>
                <a:gd name="connsiteY116" fmla="*/ 2636361 h 4464334"/>
                <a:gd name="connsiteX117" fmla="*/ 5030796 w 6332816"/>
                <a:gd name="connsiteY117" fmla="*/ 2660174 h 4464334"/>
                <a:gd name="connsiteX118" fmla="*/ 5083182 w 6332816"/>
                <a:gd name="connsiteY118" fmla="*/ 2701449 h 4464334"/>
                <a:gd name="connsiteX119" fmla="*/ 5155414 w 6332816"/>
                <a:gd name="connsiteY119" fmla="*/ 2728437 h 4464334"/>
                <a:gd name="connsiteX120" fmla="*/ 5319720 w 6332816"/>
                <a:gd name="connsiteY120" fmla="*/ 2772093 h 4464334"/>
                <a:gd name="connsiteX121" fmla="*/ 5399453 w 6332816"/>
                <a:gd name="connsiteY121" fmla="*/ 2795906 h 4464334"/>
                <a:gd name="connsiteX122" fmla="*/ 5482007 w 6332816"/>
                <a:gd name="connsiteY122" fmla="*/ 2822101 h 4464334"/>
                <a:gd name="connsiteX123" fmla="*/ 5525659 w 6332816"/>
                <a:gd name="connsiteY123" fmla="*/ 2800668 h 4464334"/>
                <a:gd name="connsiteX124" fmla="*/ 5549114 w 6332816"/>
                <a:gd name="connsiteY124" fmla="*/ 2771299 h 4464334"/>
                <a:gd name="connsiteX125" fmla="*/ 5501489 w 6332816"/>
                <a:gd name="connsiteY125" fmla="*/ 2656999 h 4464334"/>
                <a:gd name="connsiteX126" fmla="*/ 5545939 w 6332816"/>
                <a:gd name="connsiteY126" fmla="*/ 2627630 h 4464334"/>
                <a:gd name="connsiteX127" fmla="*/ 5574082 w 6332816"/>
                <a:gd name="connsiteY127" fmla="*/ 2609376 h 4464334"/>
                <a:gd name="connsiteX128" fmla="*/ 5555032 w 6332816"/>
                <a:gd name="connsiteY128" fmla="*/ 2564926 h 4464334"/>
                <a:gd name="connsiteX129" fmla="*/ 5460214 w 6332816"/>
                <a:gd name="connsiteY129" fmla="*/ 2526824 h 4464334"/>
                <a:gd name="connsiteX130" fmla="*/ 5468152 w 6332816"/>
                <a:gd name="connsiteY130" fmla="*/ 2468086 h 4464334"/>
                <a:gd name="connsiteX131" fmla="*/ 5518516 w 6332816"/>
                <a:gd name="connsiteY131" fmla="*/ 2405380 h 4464334"/>
                <a:gd name="connsiteX132" fmla="*/ 5549114 w 6332816"/>
                <a:gd name="connsiteY132" fmla="*/ 2364899 h 4464334"/>
                <a:gd name="connsiteX133" fmla="*/ 5525659 w 6332816"/>
                <a:gd name="connsiteY133" fmla="*/ 2331562 h 4464334"/>
                <a:gd name="connsiteX134" fmla="*/ 5490377 w 6332816"/>
                <a:gd name="connsiteY134" fmla="*/ 2299811 h 4464334"/>
                <a:gd name="connsiteX135" fmla="*/ 5514189 w 6332816"/>
                <a:gd name="connsiteY135" fmla="*/ 2244249 h 4464334"/>
                <a:gd name="connsiteX136" fmla="*/ 5574514 w 6332816"/>
                <a:gd name="connsiteY136" fmla="*/ 2241074 h 4464334"/>
                <a:gd name="connsiteX137" fmla="*/ 5630434 w 6332816"/>
                <a:gd name="connsiteY137" fmla="*/ 2269648 h 4464334"/>
                <a:gd name="connsiteX138" fmla="*/ 5659009 w 6332816"/>
                <a:gd name="connsiteY138" fmla="*/ 2288699 h 4464334"/>
                <a:gd name="connsiteX139" fmla="*/ 5685204 w 6332816"/>
                <a:gd name="connsiteY139" fmla="*/ 2295842 h 4464334"/>
                <a:gd name="connsiteX140" fmla="*/ 5718977 w 6332816"/>
                <a:gd name="connsiteY140" fmla="*/ 2269649 h 4464334"/>
                <a:gd name="connsiteX141" fmla="*/ 5822957 w 6332816"/>
                <a:gd name="connsiteY141" fmla="*/ 2242661 h 4464334"/>
                <a:gd name="connsiteX142" fmla="*/ 6037270 w 6332816"/>
                <a:gd name="connsiteY142" fmla="*/ 2257742 h 4464334"/>
                <a:gd name="connsiteX143" fmla="*/ 6198402 w 6332816"/>
                <a:gd name="connsiteY143" fmla="*/ 2281555 h 4464334"/>
                <a:gd name="connsiteX144" fmla="*/ 6265871 w 6332816"/>
                <a:gd name="connsiteY144" fmla="*/ 2287111 h 4464334"/>
                <a:gd name="connsiteX145" fmla="*/ 6325760 w 6332816"/>
                <a:gd name="connsiteY145" fmla="*/ 2195831 h 4464334"/>
                <a:gd name="connsiteX146" fmla="*/ 6328577 w 6332816"/>
                <a:gd name="connsiteY146" fmla="*/ 2124393 h 4464334"/>
                <a:gd name="connsiteX147" fmla="*/ 6272220 w 6332816"/>
                <a:gd name="connsiteY147" fmla="*/ 2074387 h 4464334"/>
                <a:gd name="connsiteX148" fmla="*/ 6258727 w 6332816"/>
                <a:gd name="connsiteY148" fmla="*/ 1980724 h 4464334"/>
                <a:gd name="connsiteX149" fmla="*/ 6225389 w 6332816"/>
                <a:gd name="connsiteY149" fmla="*/ 1936274 h 4464334"/>
                <a:gd name="connsiteX150" fmla="*/ 6193639 w 6332816"/>
                <a:gd name="connsiteY150" fmla="*/ 1875949 h 4464334"/>
                <a:gd name="connsiteX151" fmla="*/ 6205545 w 6332816"/>
                <a:gd name="connsiteY151" fmla="*/ 1828324 h 4464334"/>
                <a:gd name="connsiteX152" fmla="*/ 6184908 w 6332816"/>
                <a:gd name="connsiteY152" fmla="*/ 1793399 h 4464334"/>
                <a:gd name="connsiteX153" fmla="*/ 6195226 w 6332816"/>
                <a:gd name="connsiteY153" fmla="*/ 1682274 h 4464334"/>
                <a:gd name="connsiteX154" fmla="*/ 6167445 w 6332816"/>
                <a:gd name="connsiteY154" fmla="*/ 1589405 h 4464334"/>
                <a:gd name="connsiteX155" fmla="*/ 6167445 w 6332816"/>
                <a:gd name="connsiteY155" fmla="*/ 1526699 h 4464334"/>
                <a:gd name="connsiteX156" fmla="*/ 6099541 w 6332816"/>
                <a:gd name="connsiteY156" fmla="*/ 1488599 h 4464334"/>
                <a:gd name="connsiteX157" fmla="*/ 6092398 w 6332816"/>
                <a:gd name="connsiteY157" fmla="*/ 1452880 h 4464334"/>
                <a:gd name="connsiteX158" fmla="*/ 6022189 w 6332816"/>
                <a:gd name="connsiteY158" fmla="*/ 1426686 h 4464334"/>
                <a:gd name="connsiteX159" fmla="*/ 5965039 w 6332816"/>
                <a:gd name="connsiteY159" fmla="*/ 1399699 h 4464334"/>
                <a:gd name="connsiteX160" fmla="*/ 5926939 w 6332816"/>
                <a:gd name="connsiteY160" fmla="*/ 1377474 h 4464334"/>
                <a:gd name="connsiteX161" fmla="*/ 5912651 w 6332816"/>
                <a:gd name="connsiteY161" fmla="*/ 1344930 h 4464334"/>
                <a:gd name="connsiteX162" fmla="*/ 5836451 w 6332816"/>
                <a:gd name="connsiteY162" fmla="*/ 1375093 h 4464334"/>
                <a:gd name="connsiteX163" fmla="*/ 5766167 w 6332816"/>
                <a:gd name="connsiteY163" fmla="*/ 1402874 h 4464334"/>
                <a:gd name="connsiteX164" fmla="*/ 5743583 w 6332816"/>
                <a:gd name="connsiteY164" fmla="*/ 1363980 h 4464334"/>
                <a:gd name="connsiteX165" fmla="*/ 5653889 w 6332816"/>
                <a:gd name="connsiteY165" fmla="*/ 1381443 h 4464334"/>
                <a:gd name="connsiteX166" fmla="*/ 5606623 w 6332816"/>
                <a:gd name="connsiteY166" fmla="*/ 1407636 h 4464334"/>
                <a:gd name="connsiteX167" fmla="*/ 5537567 w 6332816"/>
                <a:gd name="connsiteY167" fmla="*/ 1431449 h 4464334"/>
                <a:gd name="connsiteX168" fmla="*/ 5425289 w 6332816"/>
                <a:gd name="connsiteY168" fmla="*/ 1472724 h 4464334"/>
                <a:gd name="connsiteX169" fmla="*/ 5304639 w 6332816"/>
                <a:gd name="connsiteY169" fmla="*/ 1520349 h 4464334"/>
                <a:gd name="connsiteX170" fmla="*/ 5158947 w 6332816"/>
                <a:gd name="connsiteY170" fmla="*/ 1505268 h 4464334"/>
                <a:gd name="connsiteX171" fmla="*/ 5142714 w 6332816"/>
                <a:gd name="connsiteY171" fmla="*/ 1475899 h 4464334"/>
                <a:gd name="connsiteX172" fmla="*/ 5028414 w 6332816"/>
                <a:gd name="connsiteY172" fmla="*/ 1440974 h 4464334"/>
                <a:gd name="connsiteX173" fmla="*/ 4929557 w 6332816"/>
                <a:gd name="connsiteY173" fmla="*/ 1380651 h 4464334"/>
                <a:gd name="connsiteX174" fmla="*/ 4885104 w 6332816"/>
                <a:gd name="connsiteY174" fmla="*/ 1381443 h 4464334"/>
                <a:gd name="connsiteX175" fmla="*/ 4827957 w 6332816"/>
                <a:gd name="connsiteY175" fmla="*/ 1375888 h 4464334"/>
                <a:gd name="connsiteX176" fmla="*/ 4786682 w 6332816"/>
                <a:gd name="connsiteY176" fmla="*/ 1364776 h 4464334"/>
                <a:gd name="connsiteX177" fmla="*/ 4732704 w 6332816"/>
                <a:gd name="connsiteY177" fmla="*/ 1417162 h 4464334"/>
                <a:gd name="connsiteX178" fmla="*/ 4691864 w 6332816"/>
                <a:gd name="connsiteY178" fmla="*/ 1428274 h 4464334"/>
                <a:gd name="connsiteX179" fmla="*/ 4642217 w 6332816"/>
                <a:gd name="connsiteY179" fmla="*/ 1419543 h 4464334"/>
                <a:gd name="connsiteX180" fmla="*/ 4568039 w 6332816"/>
                <a:gd name="connsiteY180" fmla="*/ 1433037 h 4464334"/>
                <a:gd name="connsiteX181" fmla="*/ 4488664 w 6332816"/>
                <a:gd name="connsiteY181" fmla="*/ 1393349 h 4464334"/>
                <a:gd name="connsiteX182" fmla="*/ 4418814 w 6332816"/>
                <a:gd name="connsiteY182" fmla="*/ 1402874 h 4464334"/>
                <a:gd name="connsiteX183" fmla="*/ 4314039 w 6332816"/>
                <a:gd name="connsiteY183" fmla="*/ 1336199 h 4464334"/>
                <a:gd name="connsiteX184" fmla="*/ 4237839 w 6332816"/>
                <a:gd name="connsiteY184" fmla="*/ 1352074 h 4464334"/>
                <a:gd name="connsiteX185" fmla="*/ 4168348 w 6332816"/>
                <a:gd name="connsiteY185" fmla="*/ 1331436 h 4464334"/>
                <a:gd name="connsiteX186" fmla="*/ 4133064 w 6332816"/>
                <a:gd name="connsiteY186" fmla="*/ 1294924 h 4464334"/>
                <a:gd name="connsiteX187" fmla="*/ 4047339 w 6332816"/>
                <a:gd name="connsiteY187" fmla="*/ 1237774 h 4464334"/>
                <a:gd name="connsiteX188" fmla="*/ 3990189 w 6332816"/>
                <a:gd name="connsiteY188" fmla="*/ 1171099 h 4464334"/>
                <a:gd name="connsiteX189" fmla="*/ 3840964 w 6332816"/>
                <a:gd name="connsiteY189" fmla="*/ 1215549 h 4464334"/>
                <a:gd name="connsiteX190" fmla="*/ 3734961 w 6332816"/>
                <a:gd name="connsiteY190" fmla="*/ 1193324 h 4464334"/>
                <a:gd name="connsiteX191" fmla="*/ 3691739 w 6332816"/>
                <a:gd name="connsiteY191" fmla="*/ 1190149 h 4464334"/>
                <a:gd name="connsiteX192" fmla="*/ 3615539 w 6332816"/>
                <a:gd name="connsiteY192" fmla="*/ 1183799 h 4464334"/>
                <a:gd name="connsiteX193" fmla="*/ 3580179 w 6332816"/>
                <a:gd name="connsiteY193" fmla="*/ 1176655 h 4464334"/>
                <a:gd name="connsiteX194" fmla="*/ 3536164 w 6332816"/>
                <a:gd name="connsiteY194" fmla="*/ 1206024 h 4464334"/>
                <a:gd name="connsiteX195" fmla="*/ 3496835 w 6332816"/>
                <a:gd name="connsiteY195" fmla="*/ 1229043 h 4464334"/>
                <a:gd name="connsiteX196" fmla="*/ 3450439 w 6332816"/>
                <a:gd name="connsiteY196" fmla="*/ 1333024 h 4464334"/>
                <a:gd name="connsiteX197" fmla="*/ 3475404 w 6332816"/>
                <a:gd name="connsiteY197" fmla="*/ 1388587 h 4464334"/>
                <a:gd name="connsiteX198" fmla="*/ 3485726 w 6332816"/>
                <a:gd name="connsiteY198" fmla="*/ 1440182 h 4464334"/>
                <a:gd name="connsiteX199" fmla="*/ 3428214 w 6332816"/>
                <a:gd name="connsiteY199" fmla="*/ 1434624 h 4464334"/>
                <a:gd name="connsiteX200" fmla="*/ 3370629 w 6332816"/>
                <a:gd name="connsiteY200" fmla="*/ 1462405 h 4464334"/>
                <a:gd name="connsiteX201" fmla="*/ 3320264 w 6332816"/>
                <a:gd name="connsiteY201" fmla="*/ 1491774 h 4464334"/>
                <a:gd name="connsiteX202" fmla="*/ 3280142 w 6332816"/>
                <a:gd name="connsiteY202" fmla="*/ 1488599 h 4464334"/>
                <a:gd name="connsiteX203" fmla="*/ 3244064 w 6332816"/>
                <a:gd name="connsiteY203" fmla="*/ 1450499 h 4464334"/>
                <a:gd name="connsiteX204" fmla="*/ 3190882 w 6332816"/>
                <a:gd name="connsiteY204" fmla="*/ 1420337 h 4464334"/>
                <a:gd name="connsiteX205" fmla="*/ 3146432 w 6332816"/>
                <a:gd name="connsiteY205" fmla="*/ 1386999 h 4464334"/>
                <a:gd name="connsiteX206" fmla="*/ 3113889 w 6332816"/>
                <a:gd name="connsiteY206" fmla="*/ 1367949 h 4464334"/>
                <a:gd name="connsiteX207" fmla="*/ 3091664 w 6332816"/>
                <a:gd name="connsiteY207" fmla="*/ 1342549 h 4464334"/>
                <a:gd name="connsiteX208" fmla="*/ 3056739 w 6332816"/>
                <a:gd name="connsiteY208" fmla="*/ 1323499 h 4464334"/>
                <a:gd name="connsiteX209" fmla="*/ 3021814 w 6332816"/>
                <a:gd name="connsiteY209" fmla="*/ 1283812 h 4464334"/>
                <a:gd name="connsiteX210" fmla="*/ 3005939 w 6332816"/>
                <a:gd name="connsiteY210" fmla="*/ 1250474 h 4464334"/>
                <a:gd name="connsiteX211" fmla="*/ 2980539 w 6332816"/>
                <a:gd name="connsiteY211" fmla="*/ 1199674 h 4464334"/>
                <a:gd name="connsiteX212" fmla="*/ 2969426 w 6332816"/>
                <a:gd name="connsiteY212" fmla="*/ 1163955 h 4464334"/>
                <a:gd name="connsiteX213" fmla="*/ 2974189 w 6332816"/>
                <a:gd name="connsiteY213" fmla="*/ 1142524 h 4464334"/>
                <a:gd name="connsiteX214" fmla="*/ 2948789 w 6332816"/>
                <a:gd name="connsiteY214" fmla="*/ 1123474 h 4464334"/>
                <a:gd name="connsiteX215" fmla="*/ 2917832 w 6332816"/>
                <a:gd name="connsiteY215" fmla="*/ 1098074 h 4464334"/>
                <a:gd name="connsiteX216" fmla="*/ 2878939 w 6332816"/>
                <a:gd name="connsiteY216" fmla="*/ 1078231 h 4464334"/>
                <a:gd name="connsiteX217" fmla="*/ 2824964 w 6332816"/>
                <a:gd name="connsiteY217" fmla="*/ 1031399 h 4464334"/>
                <a:gd name="connsiteX218" fmla="*/ 2786864 w 6332816"/>
                <a:gd name="connsiteY218" fmla="*/ 1015524 h 4464334"/>
                <a:gd name="connsiteX219" fmla="*/ 2748764 w 6332816"/>
                <a:gd name="connsiteY219" fmla="*/ 980599 h 4464334"/>
                <a:gd name="connsiteX220" fmla="*/ 2733683 w 6332816"/>
                <a:gd name="connsiteY220" fmla="*/ 944881 h 4464334"/>
                <a:gd name="connsiteX221" fmla="*/ 2710664 w 6332816"/>
                <a:gd name="connsiteY221" fmla="*/ 916305 h 4464334"/>
                <a:gd name="connsiteX222" fmla="*/ 2679708 w 6332816"/>
                <a:gd name="connsiteY222" fmla="*/ 878206 h 4464334"/>
                <a:gd name="connsiteX223" fmla="*/ 2646370 w 6332816"/>
                <a:gd name="connsiteY223" fmla="*/ 870268 h 4464334"/>
                <a:gd name="connsiteX224" fmla="*/ 2611445 w 6332816"/>
                <a:gd name="connsiteY224" fmla="*/ 828199 h 4464334"/>
                <a:gd name="connsiteX225" fmla="*/ 2564614 w 6332816"/>
                <a:gd name="connsiteY225" fmla="*/ 821055 h 4464334"/>
                <a:gd name="connsiteX226" fmla="*/ 2492382 w 6332816"/>
                <a:gd name="connsiteY226" fmla="*/ 770256 h 4464334"/>
                <a:gd name="connsiteX227" fmla="*/ 2422533 w 6332816"/>
                <a:gd name="connsiteY227" fmla="*/ 713105 h 4464334"/>
                <a:gd name="connsiteX228" fmla="*/ 2378082 w 6332816"/>
                <a:gd name="connsiteY228" fmla="*/ 679767 h 4464334"/>
                <a:gd name="connsiteX229" fmla="*/ 2318552 w 6332816"/>
                <a:gd name="connsiteY229" fmla="*/ 675005 h 4464334"/>
                <a:gd name="connsiteX230" fmla="*/ 2267752 w 6332816"/>
                <a:gd name="connsiteY230" fmla="*/ 617062 h 4464334"/>
                <a:gd name="connsiteX231" fmla="*/ 2267751 w 6332816"/>
                <a:gd name="connsiteY231" fmla="*/ 535306 h 4464334"/>
                <a:gd name="connsiteX232" fmla="*/ 2239970 w 6332816"/>
                <a:gd name="connsiteY232" fmla="*/ 494824 h 4464334"/>
                <a:gd name="connsiteX233" fmla="*/ 2184767 w 6332816"/>
                <a:gd name="connsiteY233" fmla="*/ 490855 h 4464334"/>
                <a:gd name="connsiteX234" fmla="*/ 2118526 w 6332816"/>
                <a:gd name="connsiteY234" fmla="*/ 463868 h 4464334"/>
                <a:gd name="connsiteX235" fmla="*/ 2100271 w 6332816"/>
                <a:gd name="connsiteY235" fmla="*/ 415449 h 4464334"/>
                <a:gd name="connsiteX236" fmla="*/ 2070108 w 6332816"/>
                <a:gd name="connsiteY236" fmla="*/ 374174 h 4464334"/>
                <a:gd name="connsiteX237" fmla="*/ 2055026 w 6332816"/>
                <a:gd name="connsiteY237" fmla="*/ 271780 h 4464334"/>
                <a:gd name="connsiteX238" fmla="*/ 2053797 w 6332816"/>
                <a:gd name="connsiteY238" fmla="*/ 226537 h 4464334"/>
                <a:gd name="connsiteX239" fmla="*/ 2058202 w 6332816"/>
                <a:gd name="connsiteY239" fmla="*/ 162242 h 4464334"/>
                <a:gd name="connsiteX240" fmla="*/ 2066139 w 6332816"/>
                <a:gd name="connsiteY240" fmla="*/ 131286 h 4464334"/>
                <a:gd name="connsiteX241" fmla="*/ 2075664 w 6332816"/>
                <a:gd name="connsiteY241" fmla="*/ 77312 h 4464334"/>
                <a:gd name="connsiteX242" fmla="*/ 2055026 w 6332816"/>
                <a:gd name="connsiteY242" fmla="*/ 46355 h 4464334"/>
                <a:gd name="connsiteX243" fmla="*/ 2010577 w 6332816"/>
                <a:gd name="connsiteY243" fmla="*/ 32862 h 4464334"/>
                <a:gd name="connsiteX244" fmla="*/ 1974064 w 6332816"/>
                <a:gd name="connsiteY244" fmla="*/ 1111 h 4464334"/>
                <a:gd name="connsiteX245" fmla="*/ 1840714 w 6332816"/>
                <a:gd name="connsiteY245" fmla="*/ 7462 h 4464334"/>
                <a:gd name="connsiteX246" fmla="*/ 1497021 w 6332816"/>
                <a:gd name="connsiteY246" fmla="*/ 9843 h 4464334"/>
                <a:gd name="connsiteX247" fmla="*/ 721526 w 6332816"/>
                <a:gd name="connsiteY247" fmla="*/ 11431 h 4464334"/>
                <a:gd name="connsiteX248" fmla="*/ 501657 w 6332816"/>
                <a:gd name="connsiteY248" fmla="*/ 10637 h 4464334"/>
                <a:gd name="connsiteX249" fmla="*/ 300839 w 6332816"/>
                <a:gd name="connsiteY249" fmla="*/ 3493 h 4464334"/>
                <a:gd name="connsiteX250" fmla="*/ 97639 w 6332816"/>
                <a:gd name="connsiteY250" fmla="*/ 8256 h 4464334"/>
                <a:gd name="connsiteX251" fmla="*/ 6358 w 6332816"/>
                <a:gd name="connsiteY251" fmla="*/ 26512 h 4464334"/>
                <a:gd name="connsiteX252" fmla="*/ 6358 w 6332816"/>
                <a:gd name="connsiteY252" fmla="*/ 167005 h 4464334"/>
                <a:gd name="connsiteX253" fmla="*/ 9532 w 6332816"/>
                <a:gd name="connsiteY253" fmla="*/ 387667 h 4464334"/>
                <a:gd name="connsiteX0" fmla="*/ 3183 w 6332816"/>
                <a:gd name="connsiteY0" fmla="*/ 390049 h 4464334"/>
                <a:gd name="connsiteX1" fmla="*/ 3977 w 6332816"/>
                <a:gd name="connsiteY1" fmla="*/ 856774 h 4464334"/>
                <a:gd name="connsiteX2" fmla="*/ 7 w 6332816"/>
                <a:gd name="connsiteY2" fmla="*/ 1252061 h 4464334"/>
                <a:gd name="connsiteX3" fmla="*/ 3545 w 6332816"/>
                <a:gd name="connsiteY3" fmla="*/ 1557657 h 4464334"/>
                <a:gd name="connsiteX4" fmla="*/ 2389 w 6332816"/>
                <a:gd name="connsiteY4" fmla="*/ 1777524 h 4464334"/>
                <a:gd name="connsiteX5" fmla="*/ 8 w 6332816"/>
                <a:gd name="connsiteY5" fmla="*/ 2582387 h 4464334"/>
                <a:gd name="connsiteX6" fmla="*/ 1595 w 6332816"/>
                <a:gd name="connsiteY6" fmla="*/ 2818924 h 4464334"/>
                <a:gd name="connsiteX7" fmla="*/ 801 w 6332816"/>
                <a:gd name="connsiteY7" fmla="*/ 3060224 h 4464334"/>
                <a:gd name="connsiteX8" fmla="*/ 2389 w 6332816"/>
                <a:gd name="connsiteY8" fmla="*/ 3598387 h 4464334"/>
                <a:gd name="connsiteX9" fmla="*/ 32551 w 6332816"/>
                <a:gd name="connsiteY9" fmla="*/ 3621405 h 4464334"/>
                <a:gd name="connsiteX10" fmla="*/ 65889 w 6332816"/>
                <a:gd name="connsiteY10" fmla="*/ 3650774 h 4464334"/>
                <a:gd name="connsiteX11" fmla="*/ 103989 w 6332816"/>
                <a:gd name="connsiteY11" fmla="*/ 3663474 h 4464334"/>
                <a:gd name="connsiteX12" fmla="*/ 173839 w 6332816"/>
                <a:gd name="connsiteY12" fmla="*/ 3695224 h 4464334"/>
                <a:gd name="connsiteX13" fmla="*/ 250039 w 6332816"/>
                <a:gd name="connsiteY13" fmla="*/ 3752374 h 4464334"/>
                <a:gd name="connsiteX14" fmla="*/ 269089 w 6332816"/>
                <a:gd name="connsiteY14" fmla="*/ 3765074 h 4464334"/>
                <a:gd name="connsiteX15" fmla="*/ 281789 w 6332816"/>
                <a:gd name="connsiteY15" fmla="*/ 3784124 h 4464334"/>
                <a:gd name="connsiteX16" fmla="*/ 301633 w 6332816"/>
                <a:gd name="connsiteY16" fmla="*/ 3800793 h 4464334"/>
                <a:gd name="connsiteX17" fmla="*/ 340527 w 6332816"/>
                <a:gd name="connsiteY17" fmla="*/ 3827781 h 4464334"/>
                <a:gd name="connsiteX18" fmla="*/ 388152 w 6332816"/>
                <a:gd name="connsiteY18" fmla="*/ 3889693 h 4464334"/>
                <a:gd name="connsiteX19" fmla="*/ 375451 w 6332816"/>
                <a:gd name="connsiteY19" fmla="*/ 3922236 h 4464334"/>
                <a:gd name="connsiteX20" fmla="*/ 391688 w 6332816"/>
                <a:gd name="connsiteY20" fmla="*/ 3974626 h 4464334"/>
                <a:gd name="connsiteX21" fmla="*/ 436932 w 6332816"/>
                <a:gd name="connsiteY21" fmla="*/ 3941289 h 4464334"/>
                <a:gd name="connsiteX22" fmla="*/ 479433 w 6332816"/>
                <a:gd name="connsiteY22" fmla="*/ 3961130 h 4464334"/>
                <a:gd name="connsiteX23" fmla="*/ 515945 w 6332816"/>
                <a:gd name="connsiteY23" fmla="*/ 4012724 h 4464334"/>
                <a:gd name="connsiteX24" fmla="*/ 553614 w 6332816"/>
                <a:gd name="connsiteY24" fmla="*/ 3988913 h 4464334"/>
                <a:gd name="connsiteX25" fmla="*/ 585002 w 6332816"/>
                <a:gd name="connsiteY25" fmla="*/ 3984149 h 4464334"/>
                <a:gd name="connsiteX26" fmla="*/ 615958 w 6332816"/>
                <a:gd name="connsiteY26" fmla="*/ 3969861 h 4464334"/>
                <a:gd name="connsiteX27" fmla="*/ 579806 w 6332816"/>
                <a:gd name="connsiteY27" fmla="*/ 3941289 h 4464334"/>
                <a:gd name="connsiteX28" fmla="*/ 573889 w 6332816"/>
                <a:gd name="connsiteY28" fmla="*/ 3887311 h 4464334"/>
                <a:gd name="connsiteX29" fmla="*/ 677076 w 6332816"/>
                <a:gd name="connsiteY29" fmla="*/ 3821430 h 4464334"/>
                <a:gd name="connsiteX30" fmla="*/ 785026 w 6332816"/>
                <a:gd name="connsiteY30" fmla="*/ 3821430 h 4464334"/>
                <a:gd name="connsiteX31" fmla="*/ 890595 w 6332816"/>
                <a:gd name="connsiteY31" fmla="*/ 3869849 h 4464334"/>
                <a:gd name="connsiteX32" fmla="*/ 971558 w 6332816"/>
                <a:gd name="connsiteY32" fmla="*/ 3919855 h 4464334"/>
                <a:gd name="connsiteX33" fmla="*/ 1050139 w 6332816"/>
                <a:gd name="connsiteY33" fmla="*/ 3969068 h 4464334"/>
                <a:gd name="connsiteX34" fmla="*/ 1077127 w 6332816"/>
                <a:gd name="connsiteY34" fmla="*/ 3969861 h 4464334"/>
                <a:gd name="connsiteX35" fmla="*/ 1124751 w 6332816"/>
                <a:gd name="connsiteY35" fmla="*/ 3953986 h 4464334"/>
                <a:gd name="connsiteX36" fmla="*/ 1201745 w 6332816"/>
                <a:gd name="connsiteY36" fmla="*/ 3925412 h 4464334"/>
                <a:gd name="connsiteX37" fmla="*/ 1327157 w 6332816"/>
                <a:gd name="connsiteY37" fmla="*/ 3958749 h 4464334"/>
                <a:gd name="connsiteX38" fmla="*/ 1409708 w 6332816"/>
                <a:gd name="connsiteY38" fmla="*/ 4017487 h 4464334"/>
                <a:gd name="connsiteX39" fmla="*/ 1454952 w 6332816"/>
                <a:gd name="connsiteY39" fmla="*/ 4057174 h 4464334"/>
                <a:gd name="connsiteX40" fmla="*/ 1539883 w 6332816"/>
                <a:gd name="connsiteY40" fmla="*/ 4112737 h 4464334"/>
                <a:gd name="connsiteX41" fmla="*/ 1589095 w 6332816"/>
                <a:gd name="connsiteY41" fmla="*/ 4168299 h 4464334"/>
                <a:gd name="connsiteX42" fmla="*/ 1686726 w 6332816"/>
                <a:gd name="connsiteY42" fmla="*/ 4204812 h 4464334"/>
                <a:gd name="connsiteX43" fmla="*/ 1786738 w 6332816"/>
                <a:gd name="connsiteY43" fmla="*/ 4232593 h 4464334"/>
                <a:gd name="connsiteX44" fmla="*/ 1851033 w 6332816"/>
                <a:gd name="connsiteY44" fmla="*/ 4277836 h 4464334"/>
                <a:gd name="connsiteX45" fmla="*/ 1896276 w 6332816"/>
                <a:gd name="connsiteY45" fmla="*/ 4302443 h 4464334"/>
                <a:gd name="connsiteX46" fmla="*/ 1928820 w 6332816"/>
                <a:gd name="connsiteY46" fmla="*/ 4331018 h 4464334"/>
                <a:gd name="connsiteX47" fmla="*/ 2097889 w 6332816"/>
                <a:gd name="connsiteY47" fmla="*/ 4376261 h 4464334"/>
                <a:gd name="connsiteX48" fmla="*/ 2189964 w 6332816"/>
                <a:gd name="connsiteY48" fmla="*/ 4455636 h 4464334"/>
                <a:gd name="connsiteX49" fmla="*/ 2246682 w 6332816"/>
                <a:gd name="connsiteY49" fmla="*/ 4460401 h 4464334"/>
                <a:gd name="connsiteX50" fmla="*/ 2272876 w 6332816"/>
                <a:gd name="connsiteY50" fmla="*/ 4427063 h 4464334"/>
                <a:gd name="connsiteX51" fmla="*/ 2298708 w 6332816"/>
                <a:gd name="connsiteY51" fmla="*/ 4407218 h 4464334"/>
                <a:gd name="connsiteX52" fmla="*/ 2368557 w 6332816"/>
                <a:gd name="connsiteY52" fmla="*/ 4327049 h 4464334"/>
                <a:gd name="connsiteX53" fmla="*/ 2463808 w 6332816"/>
                <a:gd name="connsiteY53" fmla="*/ 4285774 h 4464334"/>
                <a:gd name="connsiteX54" fmla="*/ 2572913 w 6332816"/>
                <a:gd name="connsiteY54" fmla="*/ 4165127 h 4464334"/>
                <a:gd name="connsiteX55" fmla="*/ 2643989 w 6332816"/>
                <a:gd name="connsiteY55" fmla="*/ 4068287 h 4464334"/>
                <a:gd name="connsiteX56" fmla="*/ 2757495 w 6332816"/>
                <a:gd name="connsiteY56" fmla="*/ 4003993 h 4464334"/>
                <a:gd name="connsiteX57" fmla="*/ 2888464 w 6332816"/>
                <a:gd name="connsiteY57" fmla="*/ 3926205 h 4464334"/>
                <a:gd name="connsiteX58" fmla="*/ 2977364 w 6332816"/>
                <a:gd name="connsiteY58" fmla="*/ 3864293 h 4464334"/>
                <a:gd name="connsiteX59" fmla="*/ 3056739 w 6332816"/>
                <a:gd name="connsiteY59" fmla="*/ 3849212 h 4464334"/>
                <a:gd name="connsiteX60" fmla="*/ 3132939 w 6332816"/>
                <a:gd name="connsiteY60" fmla="*/ 3860324 h 4464334"/>
                <a:gd name="connsiteX61" fmla="*/ 3218664 w 6332816"/>
                <a:gd name="connsiteY61" fmla="*/ 3846830 h 4464334"/>
                <a:gd name="connsiteX62" fmla="*/ 3209139 w 6332816"/>
                <a:gd name="connsiteY62" fmla="*/ 3815874 h 4464334"/>
                <a:gd name="connsiteX63" fmla="*/ 3221839 w 6332816"/>
                <a:gd name="connsiteY63" fmla="*/ 3796824 h 4464334"/>
                <a:gd name="connsiteX64" fmla="*/ 3247239 w 6332816"/>
                <a:gd name="connsiteY64" fmla="*/ 3777774 h 4464334"/>
                <a:gd name="connsiteX65" fmla="*/ 3219457 w 6332816"/>
                <a:gd name="connsiteY65" fmla="*/ 3653949 h 4464334"/>
                <a:gd name="connsiteX66" fmla="*/ 3104364 w 6332816"/>
                <a:gd name="connsiteY66" fmla="*/ 3676174 h 4464334"/>
                <a:gd name="connsiteX67" fmla="*/ 3011857 w 6332816"/>
                <a:gd name="connsiteY67" fmla="*/ 3711101 h 4464334"/>
                <a:gd name="connsiteX68" fmla="*/ 2993239 w 6332816"/>
                <a:gd name="connsiteY68" fmla="*/ 3660299 h 4464334"/>
                <a:gd name="connsiteX69" fmla="*/ 3082139 w 6332816"/>
                <a:gd name="connsiteY69" fmla="*/ 3619024 h 4464334"/>
                <a:gd name="connsiteX70" fmla="*/ 3145639 w 6332816"/>
                <a:gd name="connsiteY70" fmla="*/ 3552349 h 4464334"/>
                <a:gd name="connsiteX71" fmla="*/ 3196439 w 6332816"/>
                <a:gd name="connsiteY71" fmla="*/ 3523774 h 4464334"/>
                <a:gd name="connsiteX72" fmla="*/ 3253589 w 6332816"/>
                <a:gd name="connsiteY72" fmla="*/ 3472974 h 4464334"/>
                <a:gd name="connsiteX73" fmla="*/ 3301214 w 6332816"/>
                <a:gd name="connsiteY73" fmla="*/ 3463449 h 4464334"/>
                <a:gd name="connsiteX74" fmla="*/ 3332964 w 6332816"/>
                <a:gd name="connsiteY74" fmla="*/ 3418999 h 4464334"/>
                <a:gd name="connsiteX75" fmla="*/ 3412339 w 6332816"/>
                <a:gd name="connsiteY75" fmla="*/ 3390424 h 4464334"/>
                <a:gd name="connsiteX76" fmla="*/ 3437739 w 6332816"/>
                <a:gd name="connsiteY76" fmla="*/ 3326924 h 4464334"/>
                <a:gd name="connsiteX77" fmla="*/ 3485364 w 6332816"/>
                <a:gd name="connsiteY77" fmla="*/ 3326924 h 4464334"/>
                <a:gd name="connsiteX78" fmla="*/ 3574264 w 6332816"/>
                <a:gd name="connsiteY78" fmla="*/ 3276124 h 4464334"/>
                <a:gd name="connsiteX79" fmla="*/ 3644114 w 6332816"/>
                <a:gd name="connsiteY79" fmla="*/ 3257074 h 4464334"/>
                <a:gd name="connsiteX80" fmla="*/ 3713964 w 6332816"/>
                <a:gd name="connsiteY80" fmla="*/ 3241199 h 4464334"/>
                <a:gd name="connsiteX81" fmla="*/ 3767939 w 6332816"/>
                <a:gd name="connsiteY81" fmla="*/ 3203099 h 4464334"/>
                <a:gd name="connsiteX82" fmla="*/ 3767939 w 6332816"/>
                <a:gd name="connsiteY82" fmla="*/ 3149124 h 4464334"/>
                <a:gd name="connsiteX83" fmla="*/ 3786557 w 6332816"/>
                <a:gd name="connsiteY83" fmla="*/ 3060226 h 4464334"/>
                <a:gd name="connsiteX84" fmla="*/ 3733014 w 6332816"/>
                <a:gd name="connsiteY84" fmla="*/ 3028474 h 4464334"/>
                <a:gd name="connsiteX85" fmla="*/ 3669514 w 6332816"/>
                <a:gd name="connsiteY85" fmla="*/ 2974499 h 4464334"/>
                <a:gd name="connsiteX86" fmla="*/ 3723489 w 6332816"/>
                <a:gd name="connsiteY86" fmla="*/ 2857024 h 4464334"/>
                <a:gd name="connsiteX87" fmla="*/ 3698089 w 6332816"/>
                <a:gd name="connsiteY87" fmla="*/ 2825274 h 4464334"/>
                <a:gd name="connsiteX88" fmla="*/ 3647289 w 6332816"/>
                <a:gd name="connsiteY88" fmla="*/ 2761774 h 4464334"/>
                <a:gd name="connsiteX89" fmla="*/ 3634589 w 6332816"/>
                <a:gd name="connsiteY89" fmla="*/ 2742724 h 4464334"/>
                <a:gd name="connsiteX90" fmla="*/ 3652051 w 6332816"/>
                <a:gd name="connsiteY90" fmla="*/ 2695893 h 4464334"/>
                <a:gd name="connsiteX91" fmla="*/ 3703646 w 6332816"/>
                <a:gd name="connsiteY91" fmla="*/ 2615725 h 4464334"/>
                <a:gd name="connsiteX92" fmla="*/ 3718726 w 6332816"/>
                <a:gd name="connsiteY92" fmla="*/ 2570480 h 4464334"/>
                <a:gd name="connsiteX93" fmla="*/ 3820326 w 6332816"/>
                <a:gd name="connsiteY93" fmla="*/ 2556987 h 4464334"/>
                <a:gd name="connsiteX94" fmla="*/ 3886208 w 6332816"/>
                <a:gd name="connsiteY94" fmla="*/ 2488724 h 4464334"/>
                <a:gd name="connsiteX95" fmla="*/ 3918320 w 6332816"/>
                <a:gd name="connsiteY95" fmla="*/ 2493489 h 4464334"/>
                <a:gd name="connsiteX96" fmla="*/ 3975902 w 6332816"/>
                <a:gd name="connsiteY96" fmla="*/ 2424431 h 4464334"/>
                <a:gd name="connsiteX97" fmla="*/ 4060833 w 6332816"/>
                <a:gd name="connsiteY97" fmla="*/ 2409349 h 4464334"/>
                <a:gd name="connsiteX98" fmla="*/ 4098933 w 6332816"/>
                <a:gd name="connsiteY98" fmla="*/ 2432368 h 4464334"/>
                <a:gd name="connsiteX99" fmla="*/ 4184658 w 6332816"/>
                <a:gd name="connsiteY99" fmla="*/ 2564923 h 4464334"/>
                <a:gd name="connsiteX100" fmla="*/ 4281496 w 6332816"/>
                <a:gd name="connsiteY100" fmla="*/ 2594292 h 4464334"/>
                <a:gd name="connsiteX101" fmla="*/ 4257683 w 6332816"/>
                <a:gd name="connsiteY101" fmla="*/ 2676843 h 4464334"/>
                <a:gd name="connsiteX102" fmla="*/ 4344995 w 6332816"/>
                <a:gd name="connsiteY102" fmla="*/ 2723674 h 4464334"/>
                <a:gd name="connsiteX103" fmla="*/ 4404527 w 6332816"/>
                <a:gd name="connsiteY103" fmla="*/ 2776061 h 4464334"/>
                <a:gd name="connsiteX104" fmla="*/ 4424370 w 6332816"/>
                <a:gd name="connsiteY104" fmla="*/ 2883218 h 4464334"/>
                <a:gd name="connsiteX105" fmla="*/ 4476758 w 6332816"/>
                <a:gd name="connsiteY105" fmla="*/ 2963387 h 4464334"/>
                <a:gd name="connsiteX106" fmla="*/ 4510888 w 6332816"/>
                <a:gd name="connsiteY106" fmla="*/ 3025299 h 4464334"/>
                <a:gd name="connsiteX107" fmla="*/ 4526332 w 6332816"/>
                <a:gd name="connsiteY107" fmla="*/ 3077688 h 4464334"/>
                <a:gd name="connsiteX108" fmla="*/ 4577925 w 6332816"/>
                <a:gd name="connsiteY108" fmla="*/ 3145951 h 4464334"/>
                <a:gd name="connsiteX109" fmla="*/ 4618407 w 6332816"/>
                <a:gd name="connsiteY109" fmla="*/ 3133251 h 4464334"/>
                <a:gd name="connsiteX110" fmla="*/ 4642215 w 6332816"/>
                <a:gd name="connsiteY110" fmla="*/ 3148331 h 4464334"/>
                <a:gd name="connsiteX111" fmla="*/ 4675553 w 6332816"/>
                <a:gd name="connsiteY111" fmla="*/ 3148330 h 4464334"/>
                <a:gd name="connsiteX112" fmla="*/ 4726790 w 6332816"/>
                <a:gd name="connsiteY112" fmla="*/ 3132455 h 4464334"/>
                <a:gd name="connsiteX113" fmla="*/ 4793464 w 6332816"/>
                <a:gd name="connsiteY113" fmla="*/ 3006249 h 4464334"/>
                <a:gd name="connsiteX114" fmla="*/ 4860139 w 6332816"/>
                <a:gd name="connsiteY114" fmla="*/ 2841149 h 4464334"/>
                <a:gd name="connsiteX115" fmla="*/ 4906970 w 6332816"/>
                <a:gd name="connsiteY115" fmla="*/ 2703830 h 4464334"/>
                <a:gd name="connsiteX116" fmla="*/ 4945864 w 6332816"/>
                <a:gd name="connsiteY116" fmla="*/ 2636361 h 4464334"/>
                <a:gd name="connsiteX117" fmla="*/ 5030796 w 6332816"/>
                <a:gd name="connsiteY117" fmla="*/ 2660174 h 4464334"/>
                <a:gd name="connsiteX118" fmla="*/ 5083182 w 6332816"/>
                <a:gd name="connsiteY118" fmla="*/ 2701449 h 4464334"/>
                <a:gd name="connsiteX119" fmla="*/ 5155414 w 6332816"/>
                <a:gd name="connsiteY119" fmla="*/ 2728437 h 4464334"/>
                <a:gd name="connsiteX120" fmla="*/ 5319720 w 6332816"/>
                <a:gd name="connsiteY120" fmla="*/ 2772093 h 4464334"/>
                <a:gd name="connsiteX121" fmla="*/ 5399453 w 6332816"/>
                <a:gd name="connsiteY121" fmla="*/ 2795906 h 4464334"/>
                <a:gd name="connsiteX122" fmla="*/ 5482007 w 6332816"/>
                <a:gd name="connsiteY122" fmla="*/ 2822101 h 4464334"/>
                <a:gd name="connsiteX123" fmla="*/ 5525659 w 6332816"/>
                <a:gd name="connsiteY123" fmla="*/ 2800668 h 4464334"/>
                <a:gd name="connsiteX124" fmla="*/ 5549114 w 6332816"/>
                <a:gd name="connsiteY124" fmla="*/ 2771299 h 4464334"/>
                <a:gd name="connsiteX125" fmla="*/ 5501489 w 6332816"/>
                <a:gd name="connsiteY125" fmla="*/ 2656999 h 4464334"/>
                <a:gd name="connsiteX126" fmla="*/ 5545939 w 6332816"/>
                <a:gd name="connsiteY126" fmla="*/ 2627630 h 4464334"/>
                <a:gd name="connsiteX127" fmla="*/ 5574082 w 6332816"/>
                <a:gd name="connsiteY127" fmla="*/ 2609376 h 4464334"/>
                <a:gd name="connsiteX128" fmla="*/ 5555032 w 6332816"/>
                <a:gd name="connsiteY128" fmla="*/ 2564926 h 4464334"/>
                <a:gd name="connsiteX129" fmla="*/ 5460214 w 6332816"/>
                <a:gd name="connsiteY129" fmla="*/ 2526824 h 4464334"/>
                <a:gd name="connsiteX130" fmla="*/ 5468152 w 6332816"/>
                <a:gd name="connsiteY130" fmla="*/ 2468086 h 4464334"/>
                <a:gd name="connsiteX131" fmla="*/ 5518516 w 6332816"/>
                <a:gd name="connsiteY131" fmla="*/ 2405380 h 4464334"/>
                <a:gd name="connsiteX132" fmla="*/ 5549114 w 6332816"/>
                <a:gd name="connsiteY132" fmla="*/ 2364899 h 4464334"/>
                <a:gd name="connsiteX133" fmla="*/ 5525659 w 6332816"/>
                <a:gd name="connsiteY133" fmla="*/ 2331562 h 4464334"/>
                <a:gd name="connsiteX134" fmla="*/ 5490377 w 6332816"/>
                <a:gd name="connsiteY134" fmla="*/ 2299811 h 4464334"/>
                <a:gd name="connsiteX135" fmla="*/ 5514189 w 6332816"/>
                <a:gd name="connsiteY135" fmla="*/ 2244249 h 4464334"/>
                <a:gd name="connsiteX136" fmla="*/ 5574514 w 6332816"/>
                <a:gd name="connsiteY136" fmla="*/ 2241074 h 4464334"/>
                <a:gd name="connsiteX137" fmla="*/ 5630434 w 6332816"/>
                <a:gd name="connsiteY137" fmla="*/ 2269648 h 4464334"/>
                <a:gd name="connsiteX138" fmla="*/ 5659009 w 6332816"/>
                <a:gd name="connsiteY138" fmla="*/ 2288699 h 4464334"/>
                <a:gd name="connsiteX139" fmla="*/ 5685204 w 6332816"/>
                <a:gd name="connsiteY139" fmla="*/ 2295842 h 4464334"/>
                <a:gd name="connsiteX140" fmla="*/ 5718977 w 6332816"/>
                <a:gd name="connsiteY140" fmla="*/ 2269649 h 4464334"/>
                <a:gd name="connsiteX141" fmla="*/ 5822957 w 6332816"/>
                <a:gd name="connsiteY141" fmla="*/ 2242661 h 4464334"/>
                <a:gd name="connsiteX142" fmla="*/ 6037270 w 6332816"/>
                <a:gd name="connsiteY142" fmla="*/ 2257742 h 4464334"/>
                <a:gd name="connsiteX143" fmla="*/ 6198402 w 6332816"/>
                <a:gd name="connsiteY143" fmla="*/ 2281555 h 4464334"/>
                <a:gd name="connsiteX144" fmla="*/ 6265871 w 6332816"/>
                <a:gd name="connsiteY144" fmla="*/ 2287111 h 4464334"/>
                <a:gd name="connsiteX145" fmla="*/ 6325760 w 6332816"/>
                <a:gd name="connsiteY145" fmla="*/ 2195831 h 4464334"/>
                <a:gd name="connsiteX146" fmla="*/ 6328577 w 6332816"/>
                <a:gd name="connsiteY146" fmla="*/ 2124393 h 4464334"/>
                <a:gd name="connsiteX147" fmla="*/ 6272220 w 6332816"/>
                <a:gd name="connsiteY147" fmla="*/ 2074387 h 4464334"/>
                <a:gd name="connsiteX148" fmla="*/ 6258727 w 6332816"/>
                <a:gd name="connsiteY148" fmla="*/ 1980724 h 4464334"/>
                <a:gd name="connsiteX149" fmla="*/ 6225389 w 6332816"/>
                <a:gd name="connsiteY149" fmla="*/ 1936274 h 4464334"/>
                <a:gd name="connsiteX150" fmla="*/ 6193639 w 6332816"/>
                <a:gd name="connsiteY150" fmla="*/ 1875949 h 4464334"/>
                <a:gd name="connsiteX151" fmla="*/ 6205545 w 6332816"/>
                <a:gd name="connsiteY151" fmla="*/ 1828324 h 4464334"/>
                <a:gd name="connsiteX152" fmla="*/ 6184908 w 6332816"/>
                <a:gd name="connsiteY152" fmla="*/ 1793399 h 4464334"/>
                <a:gd name="connsiteX153" fmla="*/ 6195226 w 6332816"/>
                <a:gd name="connsiteY153" fmla="*/ 1682274 h 4464334"/>
                <a:gd name="connsiteX154" fmla="*/ 6167445 w 6332816"/>
                <a:gd name="connsiteY154" fmla="*/ 1589405 h 4464334"/>
                <a:gd name="connsiteX155" fmla="*/ 6167445 w 6332816"/>
                <a:gd name="connsiteY155" fmla="*/ 1526699 h 4464334"/>
                <a:gd name="connsiteX156" fmla="*/ 6099541 w 6332816"/>
                <a:gd name="connsiteY156" fmla="*/ 1488599 h 4464334"/>
                <a:gd name="connsiteX157" fmla="*/ 6092398 w 6332816"/>
                <a:gd name="connsiteY157" fmla="*/ 1452880 h 4464334"/>
                <a:gd name="connsiteX158" fmla="*/ 6022189 w 6332816"/>
                <a:gd name="connsiteY158" fmla="*/ 1426686 h 4464334"/>
                <a:gd name="connsiteX159" fmla="*/ 5965039 w 6332816"/>
                <a:gd name="connsiteY159" fmla="*/ 1399699 h 4464334"/>
                <a:gd name="connsiteX160" fmla="*/ 5926939 w 6332816"/>
                <a:gd name="connsiteY160" fmla="*/ 1377474 h 4464334"/>
                <a:gd name="connsiteX161" fmla="*/ 5912651 w 6332816"/>
                <a:gd name="connsiteY161" fmla="*/ 1344930 h 4464334"/>
                <a:gd name="connsiteX162" fmla="*/ 5836451 w 6332816"/>
                <a:gd name="connsiteY162" fmla="*/ 1375093 h 4464334"/>
                <a:gd name="connsiteX163" fmla="*/ 5766167 w 6332816"/>
                <a:gd name="connsiteY163" fmla="*/ 1402874 h 4464334"/>
                <a:gd name="connsiteX164" fmla="*/ 5743583 w 6332816"/>
                <a:gd name="connsiteY164" fmla="*/ 1363980 h 4464334"/>
                <a:gd name="connsiteX165" fmla="*/ 5653889 w 6332816"/>
                <a:gd name="connsiteY165" fmla="*/ 1381443 h 4464334"/>
                <a:gd name="connsiteX166" fmla="*/ 5606623 w 6332816"/>
                <a:gd name="connsiteY166" fmla="*/ 1407636 h 4464334"/>
                <a:gd name="connsiteX167" fmla="*/ 5537567 w 6332816"/>
                <a:gd name="connsiteY167" fmla="*/ 1431449 h 4464334"/>
                <a:gd name="connsiteX168" fmla="*/ 5425289 w 6332816"/>
                <a:gd name="connsiteY168" fmla="*/ 1472724 h 4464334"/>
                <a:gd name="connsiteX169" fmla="*/ 5304639 w 6332816"/>
                <a:gd name="connsiteY169" fmla="*/ 1520349 h 4464334"/>
                <a:gd name="connsiteX170" fmla="*/ 5158947 w 6332816"/>
                <a:gd name="connsiteY170" fmla="*/ 1505268 h 4464334"/>
                <a:gd name="connsiteX171" fmla="*/ 5142714 w 6332816"/>
                <a:gd name="connsiteY171" fmla="*/ 1475899 h 4464334"/>
                <a:gd name="connsiteX172" fmla="*/ 5028414 w 6332816"/>
                <a:gd name="connsiteY172" fmla="*/ 1440974 h 4464334"/>
                <a:gd name="connsiteX173" fmla="*/ 4929557 w 6332816"/>
                <a:gd name="connsiteY173" fmla="*/ 1380651 h 4464334"/>
                <a:gd name="connsiteX174" fmla="*/ 4885104 w 6332816"/>
                <a:gd name="connsiteY174" fmla="*/ 1381443 h 4464334"/>
                <a:gd name="connsiteX175" fmla="*/ 4827957 w 6332816"/>
                <a:gd name="connsiteY175" fmla="*/ 1375888 h 4464334"/>
                <a:gd name="connsiteX176" fmla="*/ 4786682 w 6332816"/>
                <a:gd name="connsiteY176" fmla="*/ 1364776 h 4464334"/>
                <a:gd name="connsiteX177" fmla="*/ 4732704 w 6332816"/>
                <a:gd name="connsiteY177" fmla="*/ 1417162 h 4464334"/>
                <a:gd name="connsiteX178" fmla="*/ 4691864 w 6332816"/>
                <a:gd name="connsiteY178" fmla="*/ 1428274 h 4464334"/>
                <a:gd name="connsiteX179" fmla="*/ 4642217 w 6332816"/>
                <a:gd name="connsiteY179" fmla="*/ 1419543 h 4464334"/>
                <a:gd name="connsiteX180" fmla="*/ 4568039 w 6332816"/>
                <a:gd name="connsiteY180" fmla="*/ 1433037 h 4464334"/>
                <a:gd name="connsiteX181" fmla="*/ 4488664 w 6332816"/>
                <a:gd name="connsiteY181" fmla="*/ 1393349 h 4464334"/>
                <a:gd name="connsiteX182" fmla="*/ 4418814 w 6332816"/>
                <a:gd name="connsiteY182" fmla="*/ 1402874 h 4464334"/>
                <a:gd name="connsiteX183" fmla="*/ 4314039 w 6332816"/>
                <a:gd name="connsiteY183" fmla="*/ 1336199 h 4464334"/>
                <a:gd name="connsiteX184" fmla="*/ 4237839 w 6332816"/>
                <a:gd name="connsiteY184" fmla="*/ 1352074 h 4464334"/>
                <a:gd name="connsiteX185" fmla="*/ 4168348 w 6332816"/>
                <a:gd name="connsiteY185" fmla="*/ 1331436 h 4464334"/>
                <a:gd name="connsiteX186" fmla="*/ 4133064 w 6332816"/>
                <a:gd name="connsiteY186" fmla="*/ 1294924 h 4464334"/>
                <a:gd name="connsiteX187" fmla="*/ 4047339 w 6332816"/>
                <a:gd name="connsiteY187" fmla="*/ 1237774 h 4464334"/>
                <a:gd name="connsiteX188" fmla="*/ 3990189 w 6332816"/>
                <a:gd name="connsiteY188" fmla="*/ 1171099 h 4464334"/>
                <a:gd name="connsiteX189" fmla="*/ 3840964 w 6332816"/>
                <a:gd name="connsiteY189" fmla="*/ 1215549 h 4464334"/>
                <a:gd name="connsiteX190" fmla="*/ 3734961 w 6332816"/>
                <a:gd name="connsiteY190" fmla="*/ 1193324 h 4464334"/>
                <a:gd name="connsiteX191" fmla="*/ 3691739 w 6332816"/>
                <a:gd name="connsiteY191" fmla="*/ 1190149 h 4464334"/>
                <a:gd name="connsiteX192" fmla="*/ 3615539 w 6332816"/>
                <a:gd name="connsiteY192" fmla="*/ 1183799 h 4464334"/>
                <a:gd name="connsiteX193" fmla="*/ 3580179 w 6332816"/>
                <a:gd name="connsiteY193" fmla="*/ 1176655 h 4464334"/>
                <a:gd name="connsiteX194" fmla="*/ 3536164 w 6332816"/>
                <a:gd name="connsiteY194" fmla="*/ 1206024 h 4464334"/>
                <a:gd name="connsiteX195" fmla="*/ 3496835 w 6332816"/>
                <a:gd name="connsiteY195" fmla="*/ 1229043 h 4464334"/>
                <a:gd name="connsiteX196" fmla="*/ 3450439 w 6332816"/>
                <a:gd name="connsiteY196" fmla="*/ 1333024 h 4464334"/>
                <a:gd name="connsiteX197" fmla="*/ 3475404 w 6332816"/>
                <a:gd name="connsiteY197" fmla="*/ 1388587 h 4464334"/>
                <a:gd name="connsiteX198" fmla="*/ 3485726 w 6332816"/>
                <a:gd name="connsiteY198" fmla="*/ 1440182 h 4464334"/>
                <a:gd name="connsiteX199" fmla="*/ 3428214 w 6332816"/>
                <a:gd name="connsiteY199" fmla="*/ 1434624 h 4464334"/>
                <a:gd name="connsiteX200" fmla="*/ 3370629 w 6332816"/>
                <a:gd name="connsiteY200" fmla="*/ 1462405 h 4464334"/>
                <a:gd name="connsiteX201" fmla="*/ 3320264 w 6332816"/>
                <a:gd name="connsiteY201" fmla="*/ 1491774 h 4464334"/>
                <a:gd name="connsiteX202" fmla="*/ 3280142 w 6332816"/>
                <a:gd name="connsiteY202" fmla="*/ 1488599 h 4464334"/>
                <a:gd name="connsiteX203" fmla="*/ 3244064 w 6332816"/>
                <a:gd name="connsiteY203" fmla="*/ 1450499 h 4464334"/>
                <a:gd name="connsiteX204" fmla="*/ 3190882 w 6332816"/>
                <a:gd name="connsiteY204" fmla="*/ 1420337 h 4464334"/>
                <a:gd name="connsiteX205" fmla="*/ 3146432 w 6332816"/>
                <a:gd name="connsiteY205" fmla="*/ 1386999 h 4464334"/>
                <a:gd name="connsiteX206" fmla="*/ 3113889 w 6332816"/>
                <a:gd name="connsiteY206" fmla="*/ 1367949 h 4464334"/>
                <a:gd name="connsiteX207" fmla="*/ 3091664 w 6332816"/>
                <a:gd name="connsiteY207" fmla="*/ 1342549 h 4464334"/>
                <a:gd name="connsiteX208" fmla="*/ 3056739 w 6332816"/>
                <a:gd name="connsiteY208" fmla="*/ 1323499 h 4464334"/>
                <a:gd name="connsiteX209" fmla="*/ 3021814 w 6332816"/>
                <a:gd name="connsiteY209" fmla="*/ 1283812 h 4464334"/>
                <a:gd name="connsiteX210" fmla="*/ 3005939 w 6332816"/>
                <a:gd name="connsiteY210" fmla="*/ 1250474 h 4464334"/>
                <a:gd name="connsiteX211" fmla="*/ 2980539 w 6332816"/>
                <a:gd name="connsiteY211" fmla="*/ 1199674 h 4464334"/>
                <a:gd name="connsiteX212" fmla="*/ 2969426 w 6332816"/>
                <a:gd name="connsiteY212" fmla="*/ 1163955 h 4464334"/>
                <a:gd name="connsiteX213" fmla="*/ 2974189 w 6332816"/>
                <a:gd name="connsiteY213" fmla="*/ 1142524 h 4464334"/>
                <a:gd name="connsiteX214" fmla="*/ 2948789 w 6332816"/>
                <a:gd name="connsiteY214" fmla="*/ 1123474 h 4464334"/>
                <a:gd name="connsiteX215" fmla="*/ 2917832 w 6332816"/>
                <a:gd name="connsiteY215" fmla="*/ 1098074 h 4464334"/>
                <a:gd name="connsiteX216" fmla="*/ 2878939 w 6332816"/>
                <a:gd name="connsiteY216" fmla="*/ 1078231 h 4464334"/>
                <a:gd name="connsiteX217" fmla="*/ 2824964 w 6332816"/>
                <a:gd name="connsiteY217" fmla="*/ 1031399 h 4464334"/>
                <a:gd name="connsiteX218" fmla="*/ 2786864 w 6332816"/>
                <a:gd name="connsiteY218" fmla="*/ 1015524 h 4464334"/>
                <a:gd name="connsiteX219" fmla="*/ 2748764 w 6332816"/>
                <a:gd name="connsiteY219" fmla="*/ 980599 h 4464334"/>
                <a:gd name="connsiteX220" fmla="*/ 2733683 w 6332816"/>
                <a:gd name="connsiteY220" fmla="*/ 944881 h 4464334"/>
                <a:gd name="connsiteX221" fmla="*/ 2710664 w 6332816"/>
                <a:gd name="connsiteY221" fmla="*/ 916305 h 4464334"/>
                <a:gd name="connsiteX222" fmla="*/ 2679708 w 6332816"/>
                <a:gd name="connsiteY222" fmla="*/ 878206 h 4464334"/>
                <a:gd name="connsiteX223" fmla="*/ 2646370 w 6332816"/>
                <a:gd name="connsiteY223" fmla="*/ 870268 h 4464334"/>
                <a:gd name="connsiteX224" fmla="*/ 2611445 w 6332816"/>
                <a:gd name="connsiteY224" fmla="*/ 828199 h 4464334"/>
                <a:gd name="connsiteX225" fmla="*/ 2564614 w 6332816"/>
                <a:gd name="connsiteY225" fmla="*/ 821055 h 4464334"/>
                <a:gd name="connsiteX226" fmla="*/ 2492382 w 6332816"/>
                <a:gd name="connsiteY226" fmla="*/ 770256 h 4464334"/>
                <a:gd name="connsiteX227" fmla="*/ 2422533 w 6332816"/>
                <a:gd name="connsiteY227" fmla="*/ 713105 h 4464334"/>
                <a:gd name="connsiteX228" fmla="*/ 2378082 w 6332816"/>
                <a:gd name="connsiteY228" fmla="*/ 679767 h 4464334"/>
                <a:gd name="connsiteX229" fmla="*/ 2318552 w 6332816"/>
                <a:gd name="connsiteY229" fmla="*/ 675005 h 4464334"/>
                <a:gd name="connsiteX230" fmla="*/ 2267752 w 6332816"/>
                <a:gd name="connsiteY230" fmla="*/ 617062 h 4464334"/>
                <a:gd name="connsiteX231" fmla="*/ 2267751 w 6332816"/>
                <a:gd name="connsiteY231" fmla="*/ 535306 h 4464334"/>
                <a:gd name="connsiteX232" fmla="*/ 2239970 w 6332816"/>
                <a:gd name="connsiteY232" fmla="*/ 494824 h 4464334"/>
                <a:gd name="connsiteX233" fmla="*/ 2184767 w 6332816"/>
                <a:gd name="connsiteY233" fmla="*/ 490855 h 4464334"/>
                <a:gd name="connsiteX234" fmla="*/ 2118526 w 6332816"/>
                <a:gd name="connsiteY234" fmla="*/ 463868 h 4464334"/>
                <a:gd name="connsiteX235" fmla="*/ 2100271 w 6332816"/>
                <a:gd name="connsiteY235" fmla="*/ 415449 h 4464334"/>
                <a:gd name="connsiteX236" fmla="*/ 2070108 w 6332816"/>
                <a:gd name="connsiteY236" fmla="*/ 374174 h 4464334"/>
                <a:gd name="connsiteX237" fmla="*/ 2055026 w 6332816"/>
                <a:gd name="connsiteY237" fmla="*/ 271780 h 4464334"/>
                <a:gd name="connsiteX238" fmla="*/ 2053797 w 6332816"/>
                <a:gd name="connsiteY238" fmla="*/ 226537 h 4464334"/>
                <a:gd name="connsiteX239" fmla="*/ 2058202 w 6332816"/>
                <a:gd name="connsiteY239" fmla="*/ 162242 h 4464334"/>
                <a:gd name="connsiteX240" fmla="*/ 2066139 w 6332816"/>
                <a:gd name="connsiteY240" fmla="*/ 131286 h 4464334"/>
                <a:gd name="connsiteX241" fmla="*/ 2075664 w 6332816"/>
                <a:gd name="connsiteY241" fmla="*/ 77312 h 4464334"/>
                <a:gd name="connsiteX242" fmla="*/ 2055026 w 6332816"/>
                <a:gd name="connsiteY242" fmla="*/ 46355 h 4464334"/>
                <a:gd name="connsiteX243" fmla="*/ 2010577 w 6332816"/>
                <a:gd name="connsiteY243" fmla="*/ 32862 h 4464334"/>
                <a:gd name="connsiteX244" fmla="*/ 1974064 w 6332816"/>
                <a:gd name="connsiteY244" fmla="*/ 1111 h 4464334"/>
                <a:gd name="connsiteX245" fmla="*/ 1840714 w 6332816"/>
                <a:gd name="connsiteY245" fmla="*/ 7462 h 4464334"/>
                <a:gd name="connsiteX246" fmla="*/ 1497021 w 6332816"/>
                <a:gd name="connsiteY246" fmla="*/ 9843 h 4464334"/>
                <a:gd name="connsiteX247" fmla="*/ 721526 w 6332816"/>
                <a:gd name="connsiteY247" fmla="*/ 11431 h 4464334"/>
                <a:gd name="connsiteX248" fmla="*/ 501657 w 6332816"/>
                <a:gd name="connsiteY248" fmla="*/ 10637 h 4464334"/>
                <a:gd name="connsiteX249" fmla="*/ 300839 w 6332816"/>
                <a:gd name="connsiteY249" fmla="*/ 3493 h 4464334"/>
                <a:gd name="connsiteX250" fmla="*/ 97639 w 6332816"/>
                <a:gd name="connsiteY250" fmla="*/ 8256 h 4464334"/>
                <a:gd name="connsiteX251" fmla="*/ 6358 w 6332816"/>
                <a:gd name="connsiteY251" fmla="*/ 26512 h 4464334"/>
                <a:gd name="connsiteX252" fmla="*/ 6358 w 6332816"/>
                <a:gd name="connsiteY252" fmla="*/ 167005 h 4464334"/>
                <a:gd name="connsiteX253" fmla="*/ 9532 w 6332816"/>
                <a:gd name="connsiteY253" fmla="*/ 387667 h 4464334"/>
                <a:gd name="connsiteX0" fmla="*/ 3183 w 6332816"/>
                <a:gd name="connsiteY0" fmla="*/ 386624 h 4460909"/>
                <a:gd name="connsiteX1" fmla="*/ 3977 w 6332816"/>
                <a:gd name="connsiteY1" fmla="*/ 853349 h 4460909"/>
                <a:gd name="connsiteX2" fmla="*/ 7 w 6332816"/>
                <a:gd name="connsiteY2" fmla="*/ 1248636 h 4460909"/>
                <a:gd name="connsiteX3" fmla="*/ 3545 w 6332816"/>
                <a:gd name="connsiteY3" fmla="*/ 1554232 h 4460909"/>
                <a:gd name="connsiteX4" fmla="*/ 2389 w 6332816"/>
                <a:gd name="connsiteY4" fmla="*/ 1774099 h 4460909"/>
                <a:gd name="connsiteX5" fmla="*/ 8 w 6332816"/>
                <a:gd name="connsiteY5" fmla="*/ 2578962 h 4460909"/>
                <a:gd name="connsiteX6" fmla="*/ 1595 w 6332816"/>
                <a:gd name="connsiteY6" fmla="*/ 2815499 h 4460909"/>
                <a:gd name="connsiteX7" fmla="*/ 801 w 6332816"/>
                <a:gd name="connsiteY7" fmla="*/ 3056799 h 4460909"/>
                <a:gd name="connsiteX8" fmla="*/ 2389 w 6332816"/>
                <a:gd name="connsiteY8" fmla="*/ 3594962 h 4460909"/>
                <a:gd name="connsiteX9" fmla="*/ 32551 w 6332816"/>
                <a:gd name="connsiteY9" fmla="*/ 3617980 h 4460909"/>
                <a:gd name="connsiteX10" fmla="*/ 65889 w 6332816"/>
                <a:gd name="connsiteY10" fmla="*/ 3647349 h 4460909"/>
                <a:gd name="connsiteX11" fmla="*/ 103989 w 6332816"/>
                <a:gd name="connsiteY11" fmla="*/ 3660049 h 4460909"/>
                <a:gd name="connsiteX12" fmla="*/ 173839 w 6332816"/>
                <a:gd name="connsiteY12" fmla="*/ 3691799 h 4460909"/>
                <a:gd name="connsiteX13" fmla="*/ 250039 w 6332816"/>
                <a:gd name="connsiteY13" fmla="*/ 3748949 h 4460909"/>
                <a:gd name="connsiteX14" fmla="*/ 269089 w 6332816"/>
                <a:gd name="connsiteY14" fmla="*/ 3761649 h 4460909"/>
                <a:gd name="connsiteX15" fmla="*/ 281789 w 6332816"/>
                <a:gd name="connsiteY15" fmla="*/ 3780699 h 4460909"/>
                <a:gd name="connsiteX16" fmla="*/ 301633 w 6332816"/>
                <a:gd name="connsiteY16" fmla="*/ 3797368 h 4460909"/>
                <a:gd name="connsiteX17" fmla="*/ 340527 w 6332816"/>
                <a:gd name="connsiteY17" fmla="*/ 3824356 h 4460909"/>
                <a:gd name="connsiteX18" fmla="*/ 388152 w 6332816"/>
                <a:gd name="connsiteY18" fmla="*/ 3886268 h 4460909"/>
                <a:gd name="connsiteX19" fmla="*/ 375451 w 6332816"/>
                <a:gd name="connsiteY19" fmla="*/ 3918811 h 4460909"/>
                <a:gd name="connsiteX20" fmla="*/ 391688 w 6332816"/>
                <a:gd name="connsiteY20" fmla="*/ 3971201 h 4460909"/>
                <a:gd name="connsiteX21" fmla="*/ 436932 w 6332816"/>
                <a:gd name="connsiteY21" fmla="*/ 3937864 h 4460909"/>
                <a:gd name="connsiteX22" fmla="*/ 479433 w 6332816"/>
                <a:gd name="connsiteY22" fmla="*/ 3957705 h 4460909"/>
                <a:gd name="connsiteX23" fmla="*/ 515945 w 6332816"/>
                <a:gd name="connsiteY23" fmla="*/ 4009299 h 4460909"/>
                <a:gd name="connsiteX24" fmla="*/ 553614 w 6332816"/>
                <a:gd name="connsiteY24" fmla="*/ 3985488 h 4460909"/>
                <a:gd name="connsiteX25" fmla="*/ 585002 w 6332816"/>
                <a:gd name="connsiteY25" fmla="*/ 3980724 h 4460909"/>
                <a:gd name="connsiteX26" fmla="*/ 615958 w 6332816"/>
                <a:gd name="connsiteY26" fmla="*/ 3966436 h 4460909"/>
                <a:gd name="connsiteX27" fmla="*/ 579806 w 6332816"/>
                <a:gd name="connsiteY27" fmla="*/ 3937864 h 4460909"/>
                <a:gd name="connsiteX28" fmla="*/ 573889 w 6332816"/>
                <a:gd name="connsiteY28" fmla="*/ 3883886 h 4460909"/>
                <a:gd name="connsiteX29" fmla="*/ 677076 w 6332816"/>
                <a:gd name="connsiteY29" fmla="*/ 3818005 h 4460909"/>
                <a:gd name="connsiteX30" fmla="*/ 785026 w 6332816"/>
                <a:gd name="connsiteY30" fmla="*/ 3818005 h 4460909"/>
                <a:gd name="connsiteX31" fmla="*/ 890595 w 6332816"/>
                <a:gd name="connsiteY31" fmla="*/ 3866424 h 4460909"/>
                <a:gd name="connsiteX32" fmla="*/ 971558 w 6332816"/>
                <a:gd name="connsiteY32" fmla="*/ 3916430 h 4460909"/>
                <a:gd name="connsiteX33" fmla="*/ 1050139 w 6332816"/>
                <a:gd name="connsiteY33" fmla="*/ 3965643 h 4460909"/>
                <a:gd name="connsiteX34" fmla="*/ 1077127 w 6332816"/>
                <a:gd name="connsiteY34" fmla="*/ 3966436 h 4460909"/>
                <a:gd name="connsiteX35" fmla="*/ 1124751 w 6332816"/>
                <a:gd name="connsiteY35" fmla="*/ 3950561 h 4460909"/>
                <a:gd name="connsiteX36" fmla="*/ 1201745 w 6332816"/>
                <a:gd name="connsiteY36" fmla="*/ 3921987 h 4460909"/>
                <a:gd name="connsiteX37" fmla="*/ 1327157 w 6332816"/>
                <a:gd name="connsiteY37" fmla="*/ 3955324 h 4460909"/>
                <a:gd name="connsiteX38" fmla="*/ 1409708 w 6332816"/>
                <a:gd name="connsiteY38" fmla="*/ 4014062 h 4460909"/>
                <a:gd name="connsiteX39" fmla="*/ 1454952 w 6332816"/>
                <a:gd name="connsiteY39" fmla="*/ 4053749 h 4460909"/>
                <a:gd name="connsiteX40" fmla="*/ 1539883 w 6332816"/>
                <a:gd name="connsiteY40" fmla="*/ 4109312 h 4460909"/>
                <a:gd name="connsiteX41" fmla="*/ 1589095 w 6332816"/>
                <a:gd name="connsiteY41" fmla="*/ 4164874 h 4460909"/>
                <a:gd name="connsiteX42" fmla="*/ 1686726 w 6332816"/>
                <a:gd name="connsiteY42" fmla="*/ 4201387 h 4460909"/>
                <a:gd name="connsiteX43" fmla="*/ 1786738 w 6332816"/>
                <a:gd name="connsiteY43" fmla="*/ 4229168 h 4460909"/>
                <a:gd name="connsiteX44" fmla="*/ 1851033 w 6332816"/>
                <a:gd name="connsiteY44" fmla="*/ 4274411 h 4460909"/>
                <a:gd name="connsiteX45" fmla="*/ 1896276 w 6332816"/>
                <a:gd name="connsiteY45" fmla="*/ 4299018 h 4460909"/>
                <a:gd name="connsiteX46" fmla="*/ 1928820 w 6332816"/>
                <a:gd name="connsiteY46" fmla="*/ 4327593 h 4460909"/>
                <a:gd name="connsiteX47" fmla="*/ 2097889 w 6332816"/>
                <a:gd name="connsiteY47" fmla="*/ 4372836 h 4460909"/>
                <a:gd name="connsiteX48" fmla="*/ 2189964 w 6332816"/>
                <a:gd name="connsiteY48" fmla="*/ 4452211 h 4460909"/>
                <a:gd name="connsiteX49" fmla="*/ 2246682 w 6332816"/>
                <a:gd name="connsiteY49" fmla="*/ 4456976 h 4460909"/>
                <a:gd name="connsiteX50" fmla="*/ 2272876 w 6332816"/>
                <a:gd name="connsiteY50" fmla="*/ 4423638 h 4460909"/>
                <a:gd name="connsiteX51" fmla="*/ 2298708 w 6332816"/>
                <a:gd name="connsiteY51" fmla="*/ 4403793 h 4460909"/>
                <a:gd name="connsiteX52" fmla="*/ 2368557 w 6332816"/>
                <a:gd name="connsiteY52" fmla="*/ 4323624 h 4460909"/>
                <a:gd name="connsiteX53" fmla="*/ 2463808 w 6332816"/>
                <a:gd name="connsiteY53" fmla="*/ 4282349 h 4460909"/>
                <a:gd name="connsiteX54" fmla="*/ 2572913 w 6332816"/>
                <a:gd name="connsiteY54" fmla="*/ 4161702 h 4460909"/>
                <a:gd name="connsiteX55" fmla="*/ 2643989 w 6332816"/>
                <a:gd name="connsiteY55" fmla="*/ 4064862 h 4460909"/>
                <a:gd name="connsiteX56" fmla="*/ 2757495 w 6332816"/>
                <a:gd name="connsiteY56" fmla="*/ 4000568 h 4460909"/>
                <a:gd name="connsiteX57" fmla="*/ 2888464 w 6332816"/>
                <a:gd name="connsiteY57" fmla="*/ 3922780 h 4460909"/>
                <a:gd name="connsiteX58" fmla="*/ 2977364 w 6332816"/>
                <a:gd name="connsiteY58" fmla="*/ 3860868 h 4460909"/>
                <a:gd name="connsiteX59" fmla="*/ 3056739 w 6332816"/>
                <a:gd name="connsiteY59" fmla="*/ 3845787 h 4460909"/>
                <a:gd name="connsiteX60" fmla="*/ 3132939 w 6332816"/>
                <a:gd name="connsiteY60" fmla="*/ 3856899 h 4460909"/>
                <a:gd name="connsiteX61" fmla="*/ 3218664 w 6332816"/>
                <a:gd name="connsiteY61" fmla="*/ 3843405 h 4460909"/>
                <a:gd name="connsiteX62" fmla="*/ 3209139 w 6332816"/>
                <a:gd name="connsiteY62" fmla="*/ 3812449 h 4460909"/>
                <a:gd name="connsiteX63" fmla="*/ 3221839 w 6332816"/>
                <a:gd name="connsiteY63" fmla="*/ 3793399 h 4460909"/>
                <a:gd name="connsiteX64" fmla="*/ 3247239 w 6332816"/>
                <a:gd name="connsiteY64" fmla="*/ 3774349 h 4460909"/>
                <a:gd name="connsiteX65" fmla="*/ 3219457 w 6332816"/>
                <a:gd name="connsiteY65" fmla="*/ 3650524 h 4460909"/>
                <a:gd name="connsiteX66" fmla="*/ 3104364 w 6332816"/>
                <a:gd name="connsiteY66" fmla="*/ 3672749 h 4460909"/>
                <a:gd name="connsiteX67" fmla="*/ 3011857 w 6332816"/>
                <a:gd name="connsiteY67" fmla="*/ 3707676 h 4460909"/>
                <a:gd name="connsiteX68" fmla="*/ 2993239 w 6332816"/>
                <a:gd name="connsiteY68" fmla="*/ 3656874 h 4460909"/>
                <a:gd name="connsiteX69" fmla="*/ 3082139 w 6332816"/>
                <a:gd name="connsiteY69" fmla="*/ 3615599 h 4460909"/>
                <a:gd name="connsiteX70" fmla="*/ 3145639 w 6332816"/>
                <a:gd name="connsiteY70" fmla="*/ 3548924 h 4460909"/>
                <a:gd name="connsiteX71" fmla="*/ 3196439 w 6332816"/>
                <a:gd name="connsiteY71" fmla="*/ 3520349 h 4460909"/>
                <a:gd name="connsiteX72" fmla="*/ 3253589 w 6332816"/>
                <a:gd name="connsiteY72" fmla="*/ 3469549 h 4460909"/>
                <a:gd name="connsiteX73" fmla="*/ 3301214 w 6332816"/>
                <a:gd name="connsiteY73" fmla="*/ 3460024 h 4460909"/>
                <a:gd name="connsiteX74" fmla="*/ 3332964 w 6332816"/>
                <a:gd name="connsiteY74" fmla="*/ 3415574 h 4460909"/>
                <a:gd name="connsiteX75" fmla="*/ 3412339 w 6332816"/>
                <a:gd name="connsiteY75" fmla="*/ 3386999 h 4460909"/>
                <a:gd name="connsiteX76" fmla="*/ 3437739 w 6332816"/>
                <a:gd name="connsiteY76" fmla="*/ 3323499 h 4460909"/>
                <a:gd name="connsiteX77" fmla="*/ 3485364 w 6332816"/>
                <a:gd name="connsiteY77" fmla="*/ 3323499 h 4460909"/>
                <a:gd name="connsiteX78" fmla="*/ 3574264 w 6332816"/>
                <a:gd name="connsiteY78" fmla="*/ 3272699 h 4460909"/>
                <a:gd name="connsiteX79" fmla="*/ 3644114 w 6332816"/>
                <a:gd name="connsiteY79" fmla="*/ 3253649 h 4460909"/>
                <a:gd name="connsiteX80" fmla="*/ 3713964 w 6332816"/>
                <a:gd name="connsiteY80" fmla="*/ 3237774 h 4460909"/>
                <a:gd name="connsiteX81" fmla="*/ 3767939 w 6332816"/>
                <a:gd name="connsiteY81" fmla="*/ 3199674 h 4460909"/>
                <a:gd name="connsiteX82" fmla="*/ 3767939 w 6332816"/>
                <a:gd name="connsiteY82" fmla="*/ 3145699 h 4460909"/>
                <a:gd name="connsiteX83" fmla="*/ 3786557 w 6332816"/>
                <a:gd name="connsiteY83" fmla="*/ 3056801 h 4460909"/>
                <a:gd name="connsiteX84" fmla="*/ 3733014 w 6332816"/>
                <a:gd name="connsiteY84" fmla="*/ 3025049 h 4460909"/>
                <a:gd name="connsiteX85" fmla="*/ 3669514 w 6332816"/>
                <a:gd name="connsiteY85" fmla="*/ 2971074 h 4460909"/>
                <a:gd name="connsiteX86" fmla="*/ 3723489 w 6332816"/>
                <a:gd name="connsiteY86" fmla="*/ 2853599 h 4460909"/>
                <a:gd name="connsiteX87" fmla="*/ 3698089 w 6332816"/>
                <a:gd name="connsiteY87" fmla="*/ 2821849 h 4460909"/>
                <a:gd name="connsiteX88" fmla="*/ 3647289 w 6332816"/>
                <a:gd name="connsiteY88" fmla="*/ 2758349 h 4460909"/>
                <a:gd name="connsiteX89" fmla="*/ 3634589 w 6332816"/>
                <a:gd name="connsiteY89" fmla="*/ 2739299 h 4460909"/>
                <a:gd name="connsiteX90" fmla="*/ 3652051 w 6332816"/>
                <a:gd name="connsiteY90" fmla="*/ 2692468 h 4460909"/>
                <a:gd name="connsiteX91" fmla="*/ 3703646 w 6332816"/>
                <a:gd name="connsiteY91" fmla="*/ 2612300 h 4460909"/>
                <a:gd name="connsiteX92" fmla="*/ 3718726 w 6332816"/>
                <a:gd name="connsiteY92" fmla="*/ 2567055 h 4460909"/>
                <a:gd name="connsiteX93" fmla="*/ 3820326 w 6332816"/>
                <a:gd name="connsiteY93" fmla="*/ 2553562 h 4460909"/>
                <a:gd name="connsiteX94" fmla="*/ 3886208 w 6332816"/>
                <a:gd name="connsiteY94" fmla="*/ 2485299 h 4460909"/>
                <a:gd name="connsiteX95" fmla="*/ 3918320 w 6332816"/>
                <a:gd name="connsiteY95" fmla="*/ 2490064 h 4460909"/>
                <a:gd name="connsiteX96" fmla="*/ 3975902 w 6332816"/>
                <a:gd name="connsiteY96" fmla="*/ 2421006 h 4460909"/>
                <a:gd name="connsiteX97" fmla="*/ 4060833 w 6332816"/>
                <a:gd name="connsiteY97" fmla="*/ 2405924 h 4460909"/>
                <a:gd name="connsiteX98" fmla="*/ 4098933 w 6332816"/>
                <a:gd name="connsiteY98" fmla="*/ 2428943 h 4460909"/>
                <a:gd name="connsiteX99" fmla="*/ 4184658 w 6332816"/>
                <a:gd name="connsiteY99" fmla="*/ 2561498 h 4460909"/>
                <a:gd name="connsiteX100" fmla="*/ 4281496 w 6332816"/>
                <a:gd name="connsiteY100" fmla="*/ 2590867 h 4460909"/>
                <a:gd name="connsiteX101" fmla="*/ 4257683 w 6332816"/>
                <a:gd name="connsiteY101" fmla="*/ 2673418 h 4460909"/>
                <a:gd name="connsiteX102" fmla="*/ 4344995 w 6332816"/>
                <a:gd name="connsiteY102" fmla="*/ 2720249 h 4460909"/>
                <a:gd name="connsiteX103" fmla="*/ 4404527 w 6332816"/>
                <a:gd name="connsiteY103" fmla="*/ 2772636 h 4460909"/>
                <a:gd name="connsiteX104" fmla="*/ 4424370 w 6332816"/>
                <a:gd name="connsiteY104" fmla="*/ 2879793 h 4460909"/>
                <a:gd name="connsiteX105" fmla="*/ 4476758 w 6332816"/>
                <a:gd name="connsiteY105" fmla="*/ 2959962 h 4460909"/>
                <a:gd name="connsiteX106" fmla="*/ 4510888 w 6332816"/>
                <a:gd name="connsiteY106" fmla="*/ 3021874 h 4460909"/>
                <a:gd name="connsiteX107" fmla="*/ 4526332 w 6332816"/>
                <a:gd name="connsiteY107" fmla="*/ 3074263 h 4460909"/>
                <a:gd name="connsiteX108" fmla="*/ 4577925 w 6332816"/>
                <a:gd name="connsiteY108" fmla="*/ 3142526 h 4460909"/>
                <a:gd name="connsiteX109" fmla="*/ 4618407 w 6332816"/>
                <a:gd name="connsiteY109" fmla="*/ 3129826 h 4460909"/>
                <a:gd name="connsiteX110" fmla="*/ 4642215 w 6332816"/>
                <a:gd name="connsiteY110" fmla="*/ 3144906 h 4460909"/>
                <a:gd name="connsiteX111" fmla="*/ 4675553 w 6332816"/>
                <a:gd name="connsiteY111" fmla="*/ 3144905 h 4460909"/>
                <a:gd name="connsiteX112" fmla="*/ 4726790 w 6332816"/>
                <a:gd name="connsiteY112" fmla="*/ 3129030 h 4460909"/>
                <a:gd name="connsiteX113" fmla="*/ 4793464 w 6332816"/>
                <a:gd name="connsiteY113" fmla="*/ 3002824 h 4460909"/>
                <a:gd name="connsiteX114" fmla="*/ 4860139 w 6332816"/>
                <a:gd name="connsiteY114" fmla="*/ 2837724 h 4460909"/>
                <a:gd name="connsiteX115" fmla="*/ 4906970 w 6332816"/>
                <a:gd name="connsiteY115" fmla="*/ 2700405 h 4460909"/>
                <a:gd name="connsiteX116" fmla="*/ 4945864 w 6332816"/>
                <a:gd name="connsiteY116" fmla="*/ 2632936 h 4460909"/>
                <a:gd name="connsiteX117" fmla="*/ 5030796 w 6332816"/>
                <a:gd name="connsiteY117" fmla="*/ 2656749 h 4460909"/>
                <a:gd name="connsiteX118" fmla="*/ 5083182 w 6332816"/>
                <a:gd name="connsiteY118" fmla="*/ 2698024 h 4460909"/>
                <a:gd name="connsiteX119" fmla="*/ 5155414 w 6332816"/>
                <a:gd name="connsiteY119" fmla="*/ 2725012 h 4460909"/>
                <a:gd name="connsiteX120" fmla="*/ 5319720 w 6332816"/>
                <a:gd name="connsiteY120" fmla="*/ 2768668 h 4460909"/>
                <a:gd name="connsiteX121" fmla="*/ 5399453 w 6332816"/>
                <a:gd name="connsiteY121" fmla="*/ 2792481 h 4460909"/>
                <a:gd name="connsiteX122" fmla="*/ 5482007 w 6332816"/>
                <a:gd name="connsiteY122" fmla="*/ 2818676 h 4460909"/>
                <a:gd name="connsiteX123" fmla="*/ 5525659 w 6332816"/>
                <a:gd name="connsiteY123" fmla="*/ 2797243 h 4460909"/>
                <a:gd name="connsiteX124" fmla="*/ 5549114 w 6332816"/>
                <a:gd name="connsiteY124" fmla="*/ 2767874 h 4460909"/>
                <a:gd name="connsiteX125" fmla="*/ 5501489 w 6332816"/>
                <a:gd name="connsiteY125" fmla="*/ 2653574 h 4460909"/>
                <a:gd name="connsiteX126" fmla="*/ 5545939 w 6332816"/>
                <a:gd name="connsiteY126" fmla="*/ 2624205 h 4460909"/>
                <a:gd name="connsiteX127" fmla="*/ 5574082 w 6332816"/>
                <a:gd name="connsiteY127" fmla="*/ 2605951 h 4460909"/>
                <a:gd name="connsiteX128" fmla="*/ 5555032 w 6332816"/>
                <a:gd name="connsiteY128" fmla="*/ 2561501 h 4460909"/>
                <a:gd name="connsiteX129" fmla="*/ 5460214 w 6332816"/>
                <a:gd name="connsiteY129" fmla="*/ 2523399 h 4460909"/>
                <a:gd name="connsiteX130" fmla="*/ 5468152 w 6332816"/>
                <a:gd name="connsiteY130" fmla="*/ 2464661 h 4460909"/>
                <a:gd name="connsiteX131" fmla="*/ 5518516 w 6332816"/>
                <a:gd name="connsiteY131" fmla="*/ 2401955 h 4460909"/>
                <a:gd name="connsiteX132" fmla="*/ 5549114 w 6332816"/>
                <a:gd name="connsiteY132" fmla="*/ 2361474 h 4460909"/>
                <a:gd name="connsiteX133" fmla="*/ 5525659 w 6332816"/>
                <a:gd name="connsiteY133" fmla="*/ 2328137 h 4460909"/>
                <a:gd name="connsiteX134" fmla="*/ 5490377 w 6332816"/>
                <a:gd name="connsiteY134" fmla="*/ 2296386 h 4460909"/>
                <a:gd name="connsiteX135" fmla="*/ 5514189 w 6332816"/>
                <a:gd name="connsiteY135" fmla="*/ 2240824 h 4460909"/>
                <a:gd name="connsiteX136" fmla="*/ 5574514 w 6332816"/>
                <a:gd name="connsiteY136" fmla="*/ 2237649 h 4460909"/>
                <a:gd name="connsiteX137" fmla="*/ 5630434 w 6332816"/>
                <a:gd name="connsiteY137" fmla="*/ 2266223 h 4460909"/>
                <a:gd name="connsiteX138" fmla="*/ 5659009 w 6332816"/>
                <a:gd name="connsiteY138" fmla="*/ 2285274 h 4460909"/>
                <a:gd name="connsiteX139" fmla="*/ 5685204 w 6332816"/>
                <a:gd name="connsiteY139" fmla="*/ 2292417 h 4460909"/>
                <a:gd name="connsiteX140" fmla="*/ 5718977 w 6332816"/>
                <a:gd name="connsiteY140" fmla="*/ 2266224 h 4460909"/>
                <a:gd name="connsiteX141" fmla="*/ 5822957 w 6332816"/>
                <a:gd name="connsiteY141" fmla="*/ 2239236 h 4460909"/>
                <a:gd name="connsiteX142" fmla="*/ 6037270 w 6332816"/>
                <a:gd name="connsiteY142" fmla="*/ 2254317 h 4460909"/>
                <a:gd name="connsiteX143" fmla="*/ 6198402 w 6332816"/>
                <a:gd name="connsiteY143" fmla="*/ 2278130 h 4460909"/>
                <a:gd name="connsiteX144" fmla="*/ 6265871 w 6332816"/>
                <a:gd name="connsiteY144" fmla="*/ 2283686 h 4460909"/>
                <a:gd name="connsiteX145" fmla="*/ 6325760 w 6332816"/>
                <a:gd name="connsiteY145" fmla="*/ 2192406 h 4460909"/>
                <a:gd name="connsiteX146" fmla="*/ 6328577 w 6332816"/>
                <a:gd name="connsiteY146" fmla="*/ 2120968 h 4460909"/>
                <a:gd name="connsiteX147" fmla="*/ 6272220 w 6332816"/>
                <a:gd name="connsiteY147" fmla="*/ 2070962 h 4460909"/>
                <a:gd name="connsiteX148" fmla="*/ 6258727 w 6332816"/>
                <a:gd name="connsiteY148" fmla="*/ 1977299 h 4460909"/>
                <a:gd name="connsiteX149" fmla="*/ 6225389 w 6332816"/>
                <a:gd name="connsiteY149" fmla="*/ 1932849 h 4460909"/>
                <a:gd name="connsiteX150" fmla="*/ 6193639 w 6332816"/>
                <a:gd name="connsiteY150" fmla="*/ 1872524 h 4460909"/>
                <a:gd name="connsiteX151" fmla="*/ 6205545 w 6332816"/>
                <a:gd name="connsiteY151" fmla="*/ 1824899 h 4460909"/>
                <a:gd name="connsiteX152" fmla="*/ 6184908 w 6332816"/>
                <a:gd name="connsiteY152" fmla="*/ 1789974 h 4460909"/>
                <a:gd name="connsiteX153" fmla="*/ 6195226 w 6332816"/>
                <a:gd name="connsiteY153" fmla="*/ 1678849 h 4460909"/>
                <a:gd name="connsiteX154" fmla="*/ 6167445 w 6332816"/>
                <a:gd name="connsiteY154" fmla="*/ 1585980 h 4460909"/>
                <a:gd name="connsiteX155" fmla="*/ 6167445 w 6332816"/>
                <a:gd name="connsiteY155" fmla="*/ 1523274 h 4460909"/>
                <a:gd name="connsiteX156" fmla="*/ 6099541 w 6332816"/>
                <a:gd name="connsiteY156" fmla="*/ 1485174 h 4460909"/>
                <a:gd name="connsiteX157" fmla="*/ 6092398 w 6332816"/>
                <a:gd name="connsiteY157" fmla="*/ 1449455 h 4460909"/>
                <a:gd name="connsiteX158" fmla="*/ 6022189 w 6332816"/>
                <a:gd name="connsiteY158" fmla="*/ 1423261 h 4460909"/>
                <a:gd name="connsiteX159" fmla="*/ 5965039 w 6332816"/>
                <a:gd name="connsiteY159" fmla="*/ 1396274 h 4460909"/>
                <a:gd name="connsiteX160" fmla="*/ 5926939 w 6332816"/>
                <a:gd name="connsiteY160" fmla="*/ 1374049 h 4460909"/>
                <a:gd name="connsiteX161" fmla="*/ 5912651 w 6332816"/>
                <a:gd name="connsiteY161" fmla="*/ 1341505 h 4460909"/>
                <a:gd name="connsiteX162" fmla="*/ 5836451 w 6332816"/>
                <a:gd name="connsiteY162" fmla="*/ 1371668 h 4460909"/>
                <a:gd name="connsiteX163" fmla="*/ 5766167 w 6332816"/>
                <a:gd name="connsiteY163" fmla="*/ 1399449 h 4460909"/>
                <a:gd name="connsiteX164" fmla="*/ 5743583 w 6332816"/>
                <a:gd name="connsiteY164" fmla="*/ 1360555 h 4460909"/>
                <a:gd name="connsiteX165" fmla="*/ 5653889 w 6332816"/>
                <a:gd name="connsiteY165" fmla="*/ 1378018 h 4460909"/>
                <a:gd name="connsiteX166" fmla="*/ 5606623 w 6332816"/>
                <a:gd name="connsiteY166" fmla="*/ 1404211 h 4460909"/>
                <a:gd name="connsiteX167" fmla="*/ 5537567 w 6332816"/>
                <a:gd name="connsiteY167" fmla="*/ 1428024 h 4460909"/>
                <a:gd name="connsiteX168" fmla="*/ 5425289 w 6332816"/>
                <a:gd name="connsiteY168" fmla="*/ 1469299 h 4460909"/>
                <a:gd name="connsiteX169" fmla="*/ 5304639 w 6332816"/>
                <a:gd name="connsiteY169" fmla="*/ 1516924 h 4460909"/>
                <a:gd name="connsiteX170" fmla="*/ 5158947 w 6332816"/>
                <a:gd name="connsiteY170" fmla="*/ 1501843 h 4460909"/>
                <a:gd name="connsiteX171" fmla="*/ 5142714 w 6332816"/>
                <a:gd name="connsiteY171" fmla="*/ 1472474 h 4460909"/>
                <a:gd name="connsiteX172" fmla="*/ 5028414 w 6332816"/>
                <a:gd name="connsiteY172" fmla="*/ 1437549 h 4460909"/>
                <a:gd name="connsiteX173" fmla="*/ 4929557 w 6332816"/>
                <a:gd name="connsiteY173" fmla="*/ 1377226 h 4460909"/>
                <a:gd name="connsiteX174" fmla="*/ 4885104 w 6332816"/>
                <a:gd name="connsiteY174" fmla="*/ 1378018 h 4460909"/>
                <a:gd name="connsiteX175" fmla="*/ 4827957 w 6332816"/>
                <a:gd name="connsiteY175" fmla="*/ 1372463 h 4460909"/>
                <a:gd name="connsiteX176" fmla="*/ 4786682 w 6332816"/>
                <a:gd name="connsiteY176" fmla="*/ 1361351 h 4460909"/>
                <a:gd name="connsiteX177" fmla="*/ 4732704 w 6332816"/>
                <a:gd name="connsiteY177" fmla="*/ 1413737 h 4460909"/>
                <a:gd name="connsiteX178" fmla="*/ 4691864 w 6332816"/>
                <a:gd name="connsiteY178" fmla="*/ 1424849 h 4460909"/>
                <a:gd name="connsiteX179" fmla="*/ 4642217 w 6332816"/>
                <a:gd name="connsiteY179" fmla="*/ 1416118 h 4460909"/>
                <a:gd name="connsiteX180" fmla="*/ 4568039 w 6332816"/>
                <a:gd name="connsiteY180" fmla="*/ 1429612 h 4460909"/>
                <a:gd name="connsiteX181" fmla="*/ 4488664 w 6332816"/>
                <a:gd name="connsiteY181" fmla="*/ 1389924 h 4460909"/>
                <a:gd name="connsiteX182" fmla="*/ 4418814 w 6332816"/>
                <a:gd name="connsiteY182" fmla="*/ 1399449 h 4460909"/>
                <a:gd name="connsiteX183" fmla="*/ 4314039 w 6332816"/>
                <a:gd name="connsiteY183" fmla="*/ 1332774 h 4460909"/>
                <a:gd name="connsiteX184" fmla="*/ 4237839 w 6332816"/>
                <a:gd name="connsiteY184" fmla="*/ 1348649 h 4460909"/>
                <a:gd name="connsiteX185" fmla="*/ 4168348 w 6332816"/>
                <a:gd name="connsiteY185" fmla="*/ 1328011 h 4460909"/>
                <a:gd name="connsiteX186" fmla="*/ 4133064 w 6332816"/>
                <a:gd name="connsiteY186" fmla="*/ 1291499 h 4460909"/>
                <a:gd name="connsiteX187" fmla="*/ 4047339 w 6332816"/>
                <a:gd name="connsiteY187" fmla="*/ 1234349 h 4460909"/>
                <a:gd name="connsiteX188" fmla="*/ 3990189 w 6332816"/>
                <a:gd name="connsiteY188" fmla="*/ 1167674 h 4460909"/>
                <a:gd name="connsiteX189" fmla="*/ 3840964 w 6332816"/>
                <a:gd name="connsiteY189" fmla="*/ 1212124 h 4460909"/>
                <a:gd name="connsiteX190" fmla="*/ 3734961 w 6332816"/>
                <a:gd name="connsiteY190" fmla="*/ 1189899 h 4460909"/>
                <a:gd name="connsiteX191" fmla="*/ 3691739 w 6332816"/>
                <a:gd name="connsiteY191" fmla="*/ 1186724 h 4460909"/>
                <a:gd name="connsiteX192" fmla="*/ 3615539 w 6332816"/>
                <a:gd name="connsiteY192" fmla="*/ 1180374 h 4460909"/>
                <a:gd name="connsiteX193" fmla="*/ 3580179 w 6332816"/>
                <a:gd name="connsiteY193" fmla="*/ 1173230 h 4460909"/>
                <a:gd name="connsiteX194" fmla="*/ 3536164 w 6332816"/>
                <a:gd name="connsiteY194" fmla="*/ 1202599 h 4460909"/>
                <a:gd name="connsiteX195" fmla="*/ 3496835 w 6332816"/>
                <a:gd name="connsiteY195" fmla="*/ 1225618 h 4460909"/>
                <a:gd name="connsiteX196" fmla="*/ 3450439 w 6332816"/>
                <a:gd name="connsiteY196" fmla="*/ 1329599 h 4460909"/>
                <a:gd name="connsiteX197" fmla="*/ 3475404 w 6332816"/>
                <a:gd name="connsiteY197" fmla="*/ 1385162 h 4460909"/>
                <a:gd name="connsiteX198" fmla="*/ 3485726 w 6332816"/>
                <a:gd name="connsiteY198" fmla="*/ 1436757 h 4460909"/>
                <a:gd name="connsiteX199" fmla="*/ 3428214 w 6332816"/>
                <a:gd name="connsiteY199" fmla="*/ 1431199 h 4460909"/>
                <a:gd name="connsiteX200" fmla="*/ 3370629 w 6332816"/>
                <a:gd name="connsiteY200" fmla="*/ 1458980 h 4460909"/>
                <a:gd name="connsiteX201" fmla="*/ 3320264 w 6332816"/>
                <a:gd name="connsiteY201" fmla="*/ 1488349 h 4460909"/>
                <a:gd name="connsiteX202" fmla="*/ 3280142 w 6332816"/>
                <a:gd name="connsiteY202" fmla="*/ 1485174 h 4460909"/>
                <a:gd name="connsiteX203" fmla="*/ 3244064 w 6332816"/>
                <a:gd name="connsiteY203" fmla="*/ 1447074 h 4460909"/>
                <a:gd name="connsiteX204" fmla="*/ 3190882 w 6332816"/>
                <a:gd name="connsiteY204" fmla="*/ 1416912 h 4460909"/>
                <a:gd name="connsiteX205" fmla="*/ 3146432 w 6332816"/>
                <a:gd name="connsiteY205" fmla="*/ 1383574 h 4460909"/>
                <a:gd name="connsiteX206" fmla="*/ 3113889 w 6332816"/>
                <a:gd name="connsiteY206" fmla="*/ 1364524 h 4460909"/>
                <a:gd name="connsiteX207" fmla="*/ 3091664 w 6332816"/>
                <a:gd name="connsiteY207" fmla="*/ 1339124 h 4460909"/>
                <a:gd name="connsiteX208" fmla="*/ 3056739 w 6332816"/>
                <a:gd name="connsiteY208" fmla="*/ 1320074 h 4460909"/>
                <a:gd name="connsiteX209" fmla="*/ 3021814 w 6332816"/>
                <a:gd name="connsiteY209" fmla="*/ 1280387 h 4460909"/>
                <a:gd name="connsiteX210" fmla="*/ 3005939 w 6332816"/>
                <a:gd name="connsiteY210" fmla="*/ 1247049 h 4460909"/>
                <a:gd name="connsiteX211" fmla="*/ 2980539 w 6332816"/>
                <a:gd name="connsiteY211" fmla="*/ 1196249 h 4460909"/>
                <a:gd name="connsiteX212" fmla="*/ 2969426 w 6332816"/>
                <a:gd name="connsiteY212" fmla="*/ 1160530 h 4460909"/>
                <a:gd name="connsiteX213" fmla="*/ 2974189 w 6332816"/>
                <a:gd name="connsiteY213" fmla="*/ 1139099 h 4460909"/>
                <a:gd name="connsiteX214" fmla="*/ 2948789 w 6332816"/>
                <a:gd name="connsiteY214" fmla="*/ 1120049 h 4460909"/>
                <a:gd name="connsiteX215" fmla="*/ 2917832 w 6332816"/>
                <a:gd name="connsiteY215" fmla="*/ 1094649 h 4460909"/>
                <a:gd name="connsiteX216" fmla="*/ 2878939 w 6332816"/>
                <a:gd name="connsiteY216" fmla="*/ 1074806 h 4460909"/>
                <a:gd name="connsiteX217" fmla="*/ 2824964 w 6332816"/>
                <a:gd name="connsiteY217" fmla="*/ 1027974 h 4460909"/>
                <a:gd name="connsiteX218" fmla="*/ 2786864 w 6332816"/>
                <a:gd name="connsiteY218" fmla="*/ 1012099 h 4460909"/>
                <a:gd name="connsiteX219" fmla="*/ 2748764 w 6332816"/>
                <a:gd name="connsiteY219" fmla="*/ 977174 h 4460909"/>
                <a:gd name="connsiteX220" fmla="*/ 2733683 w 6332816"/>
                <a:gd name="connsiteY220" fmla="*/ 941456 h 4460909"/>
                <a:gd name="connsiteX221" fmla="*/ 2710664 w 6332816"/>
                <a:gd name="connsiteY221" fmla="*/ 912880 h 4460909"/>
                <a:gd name="connsiteX222" fmla="*/ 2679708 w 6332816"/>
                <a:gd name="connsiteY222" fmla="*/ 874781 h 4460909"/>
                <a:gd name="connsiteX223" fmla="*/ 2646370 w 6332816"/>
                <a:gd name="connsiteY223" fmla="*/ 866843 h 4460909"/>
                <a:gd name="connsiteX224" fmla="*/ 2611445 w 6332816"/>
                <a:gd name="connsiteY224" fmla="*/ 824774 h 4460909"/>
                <a:gd name="connsiteX225" fmla="*/ 2564614 w 6332816"/>
                <a:gd name="connsiteY225" fmla="*/ 817630 h 4460909"/>
                <a:gd name="connsiteX226" fmla="*/ 2492382 w 6332816"/>
                <a:gd name="connsiteY226" fmla="*/ 766831 h 4460909"/>
                <a:gd name="connsiteX227" fmla="*/ 2422533 w 6332816"/>
                <a:gd name="connsiteY227" fmla="*/ 709680 h 4460909"/>
                <a:gd name="connsiteX228" fmla="*/ 2378082 w 6332816"/>
                <a:gd name="connsiteY228" fmla="*/ 676342 h 4460909"/>
                <a:gd name="connsiteX229" fmla="*/ 2318552 w 6332816"/>
                <a:gd name="connsiteY229" fmla="*/ 671580 h 4460909"/>
                <a:gd name="connsiteX230" fmla="*/ 2267752 w 6332816"/>
                <a:gd name="connsiteY230" fmla="*/ 613637 h 4460909"/>
                <a:gd name="connsiteX231" fmla="*/ 2267751 w 6332816"/>
                <a:gd name="connsiteY231" fmla="*/ 531881 h 4460909"/>
                <a:gd name="connsiteX232" fmla="*/ 2239970 w 6332816"/>
                <a:gd name="connsiteY232" fmla="*/ 491399 h 4460909"/>
                <a:gd name="connsiteX233" fmla="*/ 2184767 w 6332816"/>
                <a:gd name="connsiteY233" fmla="*/ 487430 h 4460909"/>
                <a:gd name="connsiteX234" fmla="*/ 2118526 w 6332816"/>
                <a:gd name="connsiteY234" fmla="*/ 460443 h 4460909"/>
                <a:gd name="connsiteX235" fmla="*/ 2100271 w 6332816"/>
                <a:gd name="connsiteY235" fmla="*/ 412024 h 4460909"/>
                <a:gd name="connsiteX236" fmla="*/ 2070108 w 6332816"/>
                <a:gd name="connsiteY236" fmla="*/ 370749 h 4460909"/>
                <a:gd name="connsiteX237" fmla="*/ 2055026 w 6332816"/>
                <a:gd name="connsiteY237" fmla="*/ 268355 h 4460909"/>
                <a:gd name="connsiteX238" fmla="*/ 2053797 w 6332816"/>
                <a:gd name="connsiteY238" fmla="*/ 223112 h 4460909"/>
                <a:gd name="connsiteX239" fmla="*/ 2058202 w 6332816"/>
                <a:gd name="connsiteY239" fmla="*/ 158817 h 4460909"/>
                <a:gd name="connsiteX240" fmla="*/ 2066139 w 6332816"/>
                <a:gd name="connsiteY240" fmla="*/ 127861 h 4460909"/>
                <a:gd name="connsiteX241" fmla="*/ 2075664 w 6332816"/>
                <a:gd name="connsiteY241" fmla="*/ 73887 h 4460909"/>
                <a:gd name="connsiteX242" fmla="*/ 2055026 w 6332816"/>
                <a:gd name="connsiteY242" fmla="*/ 42930 h 4460909"/>
                <a:gd name="connsiteX243" fmla="*/ 2010577 w 6332816"/>
                <a:gd name="connsiteY243" fmla="*/ 29437 h 4460909"/>
                <a:gd name="connsiteX244" fmla="*/ 1967714 w 6332816"/>
                <a:gd name="connsiteY244" fmla="*/ 10386 h 4460909"/>
                <a:gd name="connsiteX245" fmla="*/ 1840714 w 6332816"/>
                <a:gd name="connsiteY245" fmla="*/ 4037 h 4460909"/>
                <a:gd name="connsiteX246" fmla="*/ 1497021 w 6332816"/>
                <a:gd name="connsiteY246" fmla="*/ 6418 h 4460909"/>
                <a:gd name="connsiteX247" fmla="*/ 721526 w 6332816"/>
                <a:gd name="connsiteY247" fmla="*/ 8006 h 4460909"/>
                <a:gd name="connsiteX248" fmla="*/ 501657 w 6332816"/>
                <a:gd name="connsiteY248" fmla="*/ 7212 h 4460909"/>
                <a:gd name="connsiteX249" fmla="*/ 300839 w 6332816"/>
                <a:gd name="connsiteY249" fmla="*/ 68 h 4460909"/>
                <a:gd name="connsiteX250" fmla="*/ 97639 w 6332816"/>
                <a:gd name="connsiteY250" fmla="*/ 4831 h 4460909"/>
                <a:gd name="connsiteX251" fmla="*/ 6358 w 6332816"/>
                <a:gd name="connsiteY251" fmla="*/ 23087 h 4460909"/>
                <a:gd name="connsiteX252" fmla="*/ 6358 w 6332816"/>
                <a:gd name="connsiteY252" fmla="*/ 163580 h 4460909"/>
                <a:gd name="connsiteX253" fmla="*/ 9532 w 6332816"/>
                <a:gd name="connsiteY253" fmla="*/ 384242 h 446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6332816" h="4460909">
                  <a:moveTo>
                    <a:pt x="3183" y="386624"/>
                  </a:moveTo>
                  <a:cubicBezTo>
                    <a:pt x="1066" y="621574"/>
                    <a:pt x="8098" y="618426"/>
                    <a:pt x="3977" y="853349"/>
                  </a:cubicBezTo>
                  <a:cubicBezTo>
                    <a:pt x="3860" y="860041"/>
                    <a:pt x="79" y="1131822"/>
                    <a:pt x="7" y="1248636"/>
                  </a:cubicBezTo>
                  <a:cubicBezTo>
                    <a:pt x="-65" y="1365450"/>
                    <a:pt x="3148" y="1466655"/>
                    <a:pt x="3545" y="1554232"/>
                  </a:cubicBezTo>
                  <a:cubicBezTo>
                    <a:pt x="3942" y="1641809"/>
                    <a:pt x="-196" y="1603311"/>
                    <a:pt x="2389" y="1774099"/>
                  </a:cubicBezTo>
                  <a:cubicBezTo>
                    <a:pt x="4506" y="1924382"/>
                    <a:pt x="140" y="2405395"/>
                    <a:pt x="8" y="2578962"/>
                  </a:cubicBezTo>
                  <a:cubicBezTo>
                    <a:pt x="-124" y="2752529"/>
                    <a:pt x="1463" y="2735860"/>
                    <a:pt x="1595" y="2815499"/>
                  </a:cubicBezTo>
                  <a:cubicBezTo>
                    <a:pt x="1727" y="2895138"/>
                    <a:pt x="-1316" y="2963666"/>
                    <a:pt x="801" y="3056799"/>
                  </a:cubicBezTo>
                  <a:cubicBezTo>
                    <a:pt x="2918" y="3247299"/>
                    <a:pt x="-2903" y="3501432"/>
                    <a:pt x="2389" y="3594962"/>
                  </a:cubicBezTo>
                  <a:cubicBezTo>
                    <a:pt x="7681" y="3688492"/>
                    <a:pt x="21968" y="3609249"/>
                    <a:pt x="32551" y="3617980"/>
                  </a:cubicBezTo>
                  <a:cubicBezTo>
                    <a:pt x="43134" y="3626711"/>
                    <a:pt x="53983" y="3640338"/>
                    <a:pt x="65889" y="3647349"/>
                  </a:cubicBezTo>
                  <a:cubicBezTo>
                    <a:pt x="77795" y="3654360"/>
                    <a:pt x="85997" y="3652641"/>
                    <a:pt x="103989" y="3660049"/>
                  </a:cubicBezTo>
                  <a:cubicBezTo>
                    <a:pt x="121981" y="3667457"/>
                    <a:pt x="149497" y="3676982"/>
                    <a:pt x="173839" y="3691799"/>
                  </a:cubicBezTo>
                  <a:cubicBezTo>
                    <a:pt x="198181" y="3706616"/>
                    <a:pt x="234164" y="3737307"/>
                    <a:pt x="250039" y="3748949"/>
                  </a:cubicBezTo>
                  <a:cubicBezTo>
                    <a:pt x="265914" y="3760591"/>
                    <a:pt x="262739" y="3757416"/>
                    <a:pt x="269089" y="3761649"/>
                  </a:cubicBezTo>
                  <a:cubicBezTo>
                    <a:pt x="273322" y="3767999"/>
                    <a:pt x="276365" y="3774746"/>
                    <a:pt x="281789" y="3780699"/>
                  </a:cubicBezTo>
                  <a:cubicBezTo>
                    <a:pt x="287213" y="3786652"/>
                    <a:pt x="290494" y="3789942"/>
                    <a:pt x="301633" y="3797368"/>
                  </a:cubicBezTo>
                  <a:lnTo>
                    <a:pt x="340527" y="3824356"/>
                  </a:lnTo>
                  <a:cubicBezTo>
                    <a:pt x="366817" y="3876936"/>
                    <a:pt x="351756" y="3831673"/>
                    <a:pt x="388152" y="3886268"/>
                  </a:cubicBezTo>
                  <a:cubicBezTo>
                    <a:pt x="390269" y="3894735"/>
                    <a:pt x="374862" y="3904656"/>
                    <a:pt x="375451" y="3918811"/>
                  </a:cubicBezTo>
                  <a:cubicBezTo>
                    <a:pt x="376040" y="3932966"/>
                    <a:pt x="381838" y="3962866"/>
                    <a:pt x="391688" y="3971201"/>
                  </a:cubicBezTo>
                  <a:cubicBezTo>
                    <a:pt x="401538" y="3979536"/>
                    <a:pt x="422308" y="3940113"/>
                    <a:pt x="436932" y="3937864"/>
                  </a:cubicBezTo>
                  <a:cubicBezTo>
                    <a:pt x="451556" y="3935615"/>
                    <a:pt x="466264" y="3945799"/>
                    <a:pt x="479433" y="3957705"/>
                  </a:cubicBezTo>
                  <a:cubicBezTo>
                    <a:pt x="492602" y="3969611"/>
                    <a:pt x="503581" y="4004668"/>
                    <a:pt x="515945" y="4009299"/>
                  </a:cubicBezTo>
                  <a:cubicBezTo>
                    <a:pt x="528309" y="4013930"/>
                    <a:pt x="542104" y="3990251"/>
                    <a:pt x="553614" y="3985488"/>
                  </a:cubicBezTo>
                  <a:cubicBezTo>
                    <a:pt x="565124" y="3980725"/>
                    <a:pt x="574611" y="3983899"/>
                    <a:pt x="585002" y="3980724"/>
                  </a:cubicBezTo>
                  <a:cubicBezTo>
                    <a:pt x="595393" y="3977549"/>
                    <a:pt x="616824" y="3973579"/>
                    <a:pt x="615958" y="3966436"/>
                  </a:cubicBezTo>
                  <a:cubicBezTo>
                    <a:pt x="615092" y="3959293"/>
                    <a:pt x="586817" y="3951622"/>
                    <a:pt x="579806" y="3937864"/>
                  </a:cubicBezTo>
                  <a:cubicBezTo>
                    <a:pt x="572795" y="3924106"/>
                    <a:pt x="557677" y="3903863"/>
                    <a:pt x="573889" y="3883886"/>
                  </a:cubicBezTo>
                  <a:cubicBezTo>
                    <a:pt x="590101" y="3863910"/>
                    <a:pt x="641887" y="3828985"/>
                    <a:pt x="677076" y="3818005"/>
                  </a:cubicBezTo>
                  <a:cubicBezTo>
                    <a:pt x="712266" y="3807025"/>
                    <a:pt x="763859" y="3820122"/>
                    <a:pt x="785026" y="3818005"/>
                  </a:cubicBezTo>
                  <a:cubicBezTo>
                    <a:pt x="817834" y="3829647"/>
                    <a:pt x="859506" y="3850020"/>
                    <a:pt x="890595" y="3866424"/>
                  </a:cubicBezTo>
                  <a:cubicBezTo>
                    <a:pt x="921684" y="3882828"/>
                    <a:pt x="963091" y="3914313"/>
                    <a:pt x="971558" y="3916430"/>
                  </a:cubicBezTo>
                  <a:cubicBezTo>
                    <a:pt x="1000133" y="3933363"/>
                    <a:pt x="1014156" y="3950826"/>
                    <a:pt x="1050139" y="3965643"/>
                  </a:cubicBezTo>
                  <a:cubicBezTo>
                    <a:pt x="1073422" y="3963526"/>
                    <a:pt x="1064692" y="3968950"/>
                    <a:pt x="1077127" y="3966436"/>
                  </a:cubicBezTo>
                  <a:cubicBezTo>
                    <a:pt x="1089562" y="3963922"/>
                    <a:pt x="1103981" y="3957969"/>
                    <a:pt x="1124751" y="3950561"/>
                  </a:cubicBezTo>
                  <a:cubicBezTo>
                    <a:pt x="1145521" y="3943153"/>
                    <a:pt x="1168011" y="3921193"/>
                    <a:pt x="1201745" y="3921987"/>
                  </a:cubicBezTo>
                  <a:cubicBezTo>
                    <a:pt x="1235479" y="3922781"/>
                    <a:pt x="1285812" y="3948433"/>
                    <a:pt x="1327157" y="3955324"/>
                  </a:cubicBezTo>
                  <a:cubicBezTo>
                    <a:pt x="1342684" y="3963088"/>
                    <a:pt x="1388409" y="3997658"/>
                    <a:pt x="1409708" y="4014062"/>
                  </a:cubicBezTo>
                  <a:cubicBezTo>
                    <a:pt x="1431007" y="4030466"/>
                    <a:pt x="1433256" y="4037874"/>
                    <a:pt x="1454952" y="4053749"/>
                  </a:cubicBezTo>
                  <a:cubicBezTo>
                    <a:pt x="1476648" y="4069624"/>
                    <a:pt x="1518716" y="4098729"/>
                    <a:pt x="1539883" y="4109312"/>
                  </a:cubicBezTo>
                  <a:lnTo>
                    <a:pt x="1589095" y="4164874"/>
                  </a:lnTo>
                  <a:cubicBezTo>
                    <a:pt x="1612378" y="4178632"/>
                    <a:pt x="1653786" y="4190671"/>
                    <a:pt x="1686726" y="4201387"/>
                  </a:cubicBezTo>
                  <a:cubicBezTo>
                    <a:pt x="1719666" y="4212103"/>
                    <a:pt x="1753401" y="4219908"/>
                    <a:pt x="1786738" y="4229168"/>
                  </a:cubicBezTo>
                  <a:cubicBezTo>
                    <a:pt x="1815313" y="4242926"/>
                    <a:pt x="1832777" y="4262769"/>
                    <a:pt x="1851033" y="4274411"/>
                  </a:cubicBezTo>
                  <a:cubicBezTo>
                    <a:pt x="1869289" y="4286053"/>
                    <a:pt x="1883312" y="4290154"/>
                    <a:pt x="1896276" y="4299018"/>
                  </a:cubicBezTo>
                  <a:cubicBezTo>
                    <a:pt x="1909241" y="4307882"/>
                    <a:pt x="1896016" y="4319392"/>
                    <a:pt x="1928820" y="4327593"/>
                  </a:cubicBezTo>
                  <a:cubicBezTo>
                    <a:pt x="1954220" y="4344526"/>
                    <a:pt x="2054365" y="4352066"/>
                    <a:pt x="2097889" y="4372836"/>
                  </a:cubicBezTo>
                  <a:cubicBezTo>
                    <a:pt x="2141413" y="4393606"/>
                    <a:pt x="2165165" y="4438188"/>
                    <a:pt x="2189964" y="4452211"/>
                  </a:cubicBezTo>
                  <a:cubicBezTo>
                    <a:pt x="2214763" y="4466234"/>
                    <a:pt x="2233260" y="4459754"/>
                    <a:pt x="2246682" y="4456976"/>
                  </a:cubicBezTo>
                  <a:cubicBezTo>
                    <a:pt x="2260104" y="4454198"/>
                    <a:pt x="2264205" y="4432502"/>
                    <a:pt x="2272876" y="4423638"/>
                  </a:cubicBezTo>
                  <a:cubicBezTo>
                    <a:pt x="2281547" y="4414774"/>
                    <a:pt x="2282364" y="4422447"/>
                    <a:pt x="2298708" y="4403793"/>
                  </a:cubicBezTo>
                  <a:cubicBezTo>
                    <a:pt x="2327283" y="4391093"/>
                    <a:pt x="2341040" y="4343865"/>
                    <a:pt x="2368557" y="4323624"/>
                  </a:cubicBezTo>
                  <a:cubicBezTo>
                    <a:pt x="2396074" y="4303383"/>
                    <a:pt x="2429749" y="4309336"/>
                    <a:pt x="2463808" y="4282349"/>
                  </a:cubicBezTo>
                  <a:cubicBezTo>
                    <a:pt x="2497867" y="4255362"/>
                    <a:pt x="2543280" y="4201125"/>
                    <a:pt x="2572913" y="4161702"/>
                  </a:cubicBezTo>
                  <a:cubicBezTo>
                    <a:pt x="2602546" y="4122279"/>
                    <a:pt x="2613225" y="4091718"/>
                    <a:pt x="2643989" y="4064862"/>
                  </a:cubicBezTo>
                  <a:cubicBezTo>
                    <a:pt x="2674753" y="4038006"/>
                    <a:pt x="2710928" y="4035493"/>
                    <a:pt x="2757495" y="4000568"/>
                  </a:cubicBezTo>
                  <a:cubicBezTo>
                    <a:pt x="2815703" y="3967760"/>
                    <a:pt x="2851819" y="3946063"/>
                    <a:pt x="2888464" y="3922780"/>
                  </a:cubicBezTo>
                  <a:cubicBezTo>
                    <a:pt x="2925109" y="3899497"/>
                    <a:pt x="2949318" y="3873700"/>
                    <a:pt x="2977364" y="3860868"/>
                  </a:cubicBezTo>
                  <a:cubicBezTo>
                    <a:pt x="3005410" y="3848036"/>
                    <a:pt x="3030810" y="3846448"/>
                    <a:pt x="3056739" y="3845787"/>
                  </a:cubicBezTo>
                  <a:cubicBezTo>
                    <a:pt x="3082668" y="3845126"/>
                    <a:pt x="3105952" y="3857296"/>
                    <a:pt x="3132939" y="3856899"/>
                  </a:cubicBezTo>
                  <a:cubicBezTo>
                    <a:pt x="3159926" y="3856502"/>
                    <a:pt x="3205964" y="3850813"/>
                    <a:pt x="3218664" y="3843405"/>
                  </a:cubicBezTo>
                  <a:cubicBezTo>
                    <a:pt x="3231364" y="3835997"/>
                    <a:pt x="3172530" y="3836855"/>
                    <a:pt x="3209139" y="3812449"/>
                  </a:cubicBezTo>
                  <a:cubicBezTo>
                    <a:pt x="3213372" y="3806099"/>
                    <a:pt x="3216443" y="3798795"/>
                    <a:pt x="3221839" y="3793399"/>
                  </a:cubicBezTo>
                  <a:cubicBezTo>
                    <a:pt x="3229323" y="3785915"/>
                    <a:pt x="3247636" y="3798162"/>
                    <a:pt x="3247239" y="3774349"/>
                  </a:cubicBezTo>
                  <a:cubicBezTo>
                    <a:pt x="3246842" y="3750537"/>
                    <a:pt x="3243270" y="3667457"/>
                    <a:pt x="3219457" y="3650524"/>
                  </a:cubicBezTo>
                  <a:cubicBezTo>
                    <a:pt x="3195645" y="3633591"/>
                    <a:pt x="3138964" y="3663224"/>
                    <a:pt x="3104364" y="3672749"/>
                  </a:cubicBezTo>
                  <a:cubicBezTo>
                    <a:pt x="3069764" y="3682274"/>
                    <a:pt x="3030378" y="3710322"/>
                    <a:pt x="3011857" y="3707676"/>
                  </a:cubicBezTo>
                  <a:cubicBezTo>
                    <a:pt x="2993336" y="3705030"/>
                    <a:pt x="2984171" y="3669045"/>
                    <a:pt x="2993239" y="3656874"/>
                  </a:cubicBezTo>
                  <a:cubicBezTo>
                    <a:pt x="2995356" y="3648407"/>
                    <a:pt x="3056739" y="3633591"/>
                    <a:pt x="3082139" y="3615599"/>
                  </a:cubicBezTo>
                  <a:cubicBezTo>
                    <a:pt x="3107539" y="3597607"/>
                    <a:pt x="3126589" y="3564799"/>
                    <a:pt x="3145639" y="3548924"/>
                  </a:cubicBezTo>
                  <a:cubicBezTo>
                    <a:pt x="3164689" y="3533049"/>
                    <a:pt x="3178447" y="3533578"/>
                    <a:pt x="3196439" y="3520349"/>
                  </a:cubicBezTo>
                  <a:cubicBezTo>
                    <a:pt x="3214431" y="3507120"/>
                    <a:pt x="3236127" y="3479603"/>
                    <a:pt x="3253589" y="3469549"/>
                  </a:cubicBezTo>
                  <a:cubicBezTo>
                    <a:pt x="3271051" y="3459495"/>
                    <a:pt x="3287985" y="3469020"/>
                    <a:pt x="3301214" y="3460024"/>
                  </a:cubicBezTo>
                  <a:cubicBezTo>
                    <a:pt x="3314443" y="3451028"/>
                    <a:pt x="3314443" y="3427745"/>
                    <a:pt x="3332964" y="3415574"/>
                  </a:cubicBezTo>
                  <a:cubicBezTo>
                    <a:pt x="3351485" y="3403403"/>
                    <a:pt x="3400697" y="3399699"/>
                    <a:pt x="3412339" y="3386999"/>
                  </a:cubicBezTo>
                  <a:cubicBezTo>
                    <a:pt x="3416287" y="3375155"/>
                    <a:pt x="3425568" y="3334082"/>
                    <a:pt x="3437739" y="3323499"/>
                  </a:cubicBezTo>
                  <a:cubicBezTo>
                    <a:pt x="3449910" y="3312916"/>
                    <a:pt x="3462610" y="3331966"/>
                    <a:pt x="3485364" y="3323499"/>
                  </a:cubicBezTo>
                  <a:cubicBezTo>
                    <a:pt x="3508118" y="3315032"/>
                    <a:pt x="3543572" y="3286457"/>
                    <a:pt x="3574264" y="3272699"/>
                  </a:cubicBezTo>
                  <a:lnTo>
                    <a:pt x="3644114" y="3253649"/>
                  </a:lnTo>
                  <a:lnTo>
                    <a:pt x="3713964" y="3237774"/>
                  </a:lnTo>
                  <a:cubicBezTo>
                    <a:pt x="3720314" y="3233541"/>
                    <a:pt x="3758943" y="3215020"/>
                    <a:pt x="3767939" y="3199674"/>
                  </a:cubicBezTo>
                  <a:cubicBezTo>
                    <a:pt x="3776935" y="3184328"/>
                    <a:pt x="3761132" y="3159986"/>
                    <a:pt x="3767939" y="3145699"/>
                  </a:cubicBezTo>
                  <a:cubicBezTo>
                    <a:pt x="3774746" y="3131412"/>
                    <a:pt x="3791319" y="3073734"/>
                    <a:pt x="3786557" y="3056801"/>
                  </a:cubicBezTo>
                  <a:cubicBezTo>
                    <a:pt x="3781795" y="3039868"/>
                    <a:pt x="3752521" y="3039337"/>
                    <a:pt x="3733014" y="3025049"/>
                  </a:cubicBezTo>
                  <a:cubicBezTo>
                    <a:pt x="3713507" y="3010761"/>
                    <a:pt x="3671102" y="2999649"/>
                    <a:pt x="3669514" y="2971074"/>
                  </a:cubicBezTo>
                  <a:cubicBezTo>
                    <a:pt x="3667927" y="2942499"/>
                    <a:pt x="3718727" y="2878470"/>
                    <a:pt x="3723489" y="2853599"/>
                  </a:cubicBezTo>
                  <a:cubicBezTo>
                    <a:pt x="3728251" y="2828728"/>
                    <a:pt x="3717020" y="2831850"/>
                    <a:pt x="3698089" y="2821849"/>
                  </a:cubicBezTo>
                  <a:cubicBezTo>
                    <a:pt x="3695972" y="2807032"/>
                    <a:pt x="3657872" y="2772107"/>
                    <a:pt x="3647289" y="2758349"/>
                  </a:cubicBezTo>
                  <a:cubicBezTo>
                    <a:pt x="3636706" y="2744591"/>
                    <a:pt x="3633795" y="2750279"/>
                    <a:pt x="3634589" y="2739299"/>
                  </a:cubicBezTo>
                  <a:cubicBezTo>
                    <a:pt x="3635383" y="2728319"/>
                    <a:pt x="3654168" y="2700935"/>
                    <a:pt x="3652051" y="2692468"/>
                  </a:cubicBezTo>
                  <a:cubicBezTo>
                    <a:pt x="3654168" y="2664951"/>
                    <a:pt x="3683009" y="2633202"/>
                    <a:pt x="3703646" y="2612300"/>
                  </a:cubicBezTo>
                  <a:cubicBezTo>
                    <a:pt x="3724283" y="2591398"/>
                    <a:pt x="3699279" y="2576845"/>
                    <a:pt x="3718726" y="2567055"/>
                  </a:cubicBezTo>
                  <a:cubicBezTo>
                    <a:pt x="3738173" y="2557265"/>
                    <a:pt x="3792412" y="2567188"/>
                    <a:pt x="3820326" y="2553562"/>
                  </a:cubicBezTo>
                  <a:cubicBezTo>
                    <a:pt x="3848240" y="2539936"/>
                    <a:pt x="3869876" y="2495882"/>
                    <a:pt x="3886208" y="2485299"/>
                  </a:cubicBezTo>
                  <a:cubicBezTo>
                    <a:pt x="3902540" y="2474716"/>
                    <a:pt x="3903371" y="2500780"/>
                    <a:pt x="3918320" y="2490064"/>
                  </a:cubicBezTo>
                  <a:cubicBezTo>
                    <a:pt x="3933269" y="2479348"/>
                    <a:pt x="3952150" y="2435029"/>
                    <a:pt x="3975902" y="2421006"/>
                  </a:cubicBezTo>
                  <a:cubicBezTo>
                    <a:pt x="3999654" y="2406983"/>
                    <a:pt x="4040328" y="2404601"/>
                    <a:pt x="4060833" y="2405924"/>
                  </a:cubicBezTo>
                  <a:cubicBezTo>
                    <a:pt x="4081338" y="2407247"/>
                    <a:pt x="4078296" y="2403014"/>
                    <a:pt x="4098933" y="2428943"/>
                  </a:cubicBezTo>
                  <a:cubicBezTo>
                    <a:pt x="4119571" y="2454872"/>
                    <a:pt x="4154231" y="2534511"/>
                    <a:pt x="4184658" y="2561498"/>
                  </a:cubicBezTo>
                  <a:cubicBezTo>
                    <a:pt x="4215085" y="2588485"/>
                    <a:pt x="4269325" y="2572214"/>
                    <a:pt x="4281496" y="2590867"/>
                  </a:cubicBezTo>
                  <a:cubicBezTo>
                    <a:pt x="4293667" y="2609520"/>
                    <a:pt x="4247100" y="2651854"/>
                    <a:pt x="4257683" y="2673418"/>
                  </a:cubicBezTo>
                  <a:cubicBezTo>
                    <a:pt x="4268266" y="2694982"/>
                    <a:pt x="4320521" y="2703713"/>
                    <a:pt x="4344995" y="2720249"/>
                  </a:cubicBezTo>
                  <a:cubicBezTo>
                    <a:pt x="4369469" y="2736785"/>
                    <a:pt x="4391298" y="2746045"/>
                    <a:pt x="4404527" y="2772636"/>
                  </a:cubicBezTo>
                  <a:cubicBezTo>
                    <a:pt x="4417756" y="2799227"/>
                    <a:pt x="4412331" y="2848572"/>
                    <a:pt x="4424370" y="2879793"/>
                  </a:cubicBezTo>
                  <a:cubicBezTo>
                    <a:pt x="4436409" y="2911014"/>
                    <a:pt x="4462338" y="2936282"/>
                    <a:pt x="4476758" y="2959962"/>
                  </a:cubicBezTo>
                  <a:cubicBezTo>
                    <a:pt x="4491178" y="2983642"/>
                    <a:pt x="4502626" y="3002824"/>
                    <a:pt x="4510888" y="3021874"/>
                  </a:cubicBezTo>
                  <a:cubicBezTo>
                    <a:pt x="4519150" y="3040924"/>
                    <a:pt x="4516747" y="3059181"/>
                    <a:pt x="4526332" y="3074263"/>
                  </a:cubicBezTo>
                  <a:cubicBezTo>
                    <a:pt x="4535917" y="3089345"/>
                    <a:pt x="4564167" y="3134059"/>
                    <a:pt x="4577925" y="3142526"/>
                  </a:cubicBezTo>
                  <a:cubicBezTo>
                    <a:pt x="4591683" y="3150993"/>
                    <a:pt x="4608883" y="3128636"/>
                    <a:pt x="4618407" y="3129826"/>
                  </a:cubicBezTo>
                  <a:cubicBezTo>
                    <a:pt x="4627931" y="3131016"/>
                    <a:pt x="4632691" y="3142393"/>
                    <a:pt x="4642215" y="3144906"/>
                  </a:cubicBezTo>
                  <a:cubicBezTo>
                    <a:pt x="4651739" y="3147419"/>
                    <a:pt x="4660664" y="3146757"/>
                    <a:pt x="4675553" y="3144905"/>
                  </a:cubicBezTo>
                  <a:cubicBezTo>
                    <a:pt x="4690442" y="3143053"/>
                    <a:pt x="4707138" y="3152710"/>
                    <a:pt x="4726790" y="3129030"/>
                  </a:cubicBezTo>
                  <a:cubicBezTo>
                    <a:pt x="4746442" y="3105350"/>
                    <a:pt x="4771239" y="3051375"/>
                    <a:pt x="4793464" y="3002824"/>
                  </a:cubicBezTo>
                  <a:cubicBezTo>
                    <a:pt x="4815689" y="2954273"/>
                    <a:pt x="4841221" y="2888127"/>
                    <a:pt x="4860139" y="2837724"/>
                  </a:cubicBezTo>
                  <a:cubicBezTo>
                    <a:pt x="4879057" y="2787321"/>
                    <a:pt x="4892683" y="2734536"/>
                    <a:pt x="4906970" y="2700405"/>
                  </a:cubicBezTo>
                  <a:cubicBezTo>
                    <a:pt x="4921257" y="2666274"/>
                    <a:pt x="4925227" y="2640212"/>
                    <a:pt x="4945864" y="2632936"/>
                  </a:cubicBezTo>
                  <a:cubicBezTo>
                    <a:pt x="4966501" y="2625660"/>
                    <a:pt x="5004338" y="2658866"/>
                    <a:pt x="5030796" y="2656749"/>
                  </a:cubicBezTo>
                  <a:cubicBezTo>
                    <a:pt x="5049846" y="2646166"/>
                    <a:pt x="5062412" y="2686647"/>
                    <a:pt x="5083182" y="2698024"/>
                  </a:cubicBezTo>
                  <a:cubicBezTo>
                    <a:pt x="5103952" y="2709401"/>
                    <a:pt x="5115991" y="2713238"/>
                    <a:pt x="5155414" y="2725012"/>
                  </a:cubicBezTo>
                  <a:lnTo>
                    <a:pt x="5319720" y="2768668"/>
                  </a:lnTo>
                  <a:cubicBezTo>
                    <a:pt x="5360393" y="2779913"/>
                    <a:pt x="5375183" y="2782956"/>
                    <a:pt x="5399453" y="2792481"/>
                  </a:cubicBezTo>
                  <a:cubicBezTo>
                    <a:pt x="5423723" y="2802006"/>
                    <a:pt x="5460576" y="2815501"/>
                    <a:pt x="5482007" y="2818676"/>
                  </a:cubicBezTo>
                  <a:cubicBezTo>
                    <a:pt x="5503438" y="2821851"/>
                    <a:pt x="5514475" y="2805710"/>
                    <a:pt x="5525659" y="2797243"/>
                  </a:cubicBezTo>
                  <a:cubicBezTo>
                    <a:pt x="5536843" y="2788776"/>
                    <a:pt x="5553142" y="2791819"/>
                    <a:pt x="5549114" y="2767874"/>
                  </a:cubicBezTo>
                  <a:cubicBezTo>
                    <a:pt x="5545086" y="2743929"/>
                    <a:pt x="5502018" y="2677519"/>
                    <a:pt x="5501489" y="2653574"/>
                  </a:cubicBezTo>
                  <a:cubicBezTo>
                    <a:pt x="5500960" y="2629629"/>
                    <a:pt x="5533840" y="2632142"/>
                    <a:pt x="5545939" y="2624205"/>
                  </a:cubicBezTo>
                  <a:cubicBezTo>
                    <a:pt x="5558038" y="2616268"/>
                    <a:pt x="5584208" y="2613359"/>
                    <a:pt x="5574082" y="2605951"/>
                  </a:cubicBezTo>
                  <a:cubicBezTo>
                    <a:pt x="5563956" y="2598543"/>
                    <a:pt x="5574539" y="2571026"/>
                    <a:pt x="5555032" y="2561501"/>
                  </a:cubicBezTo>
                  <a:cubicBezTo>
                    <a:pt x="5535525" y="2551976"/>
                    <a:pt x="5462259" y="2541391"/>
                    <a:pt x="5460214" y="2523399"/>
                  </a:cubicBezTo>
                  <a:cubicBezTo>
                    <a:pt x="5447514" y="2497999"/>
                    <a:pt x="5453335" y="2491649"/>
                    <a:pt x="5468152" y="2464661"/>
                  </a:cubicBezTo>
                  <a:cubicBezTo>
                    <a:pt x="5477869" y="2444420"/>
                    <a:pt x="5504228" y="2418359"/>
                    <a:pt x="5518516" y="2401955"/>
                  </a:cubicBezTo>
                  <a:cubicBezTo>
                    <a:pt x="5532804" y="2385551"/>
                    <a:pt x="5547924" y="2373777"/>
                    <a:pt x="5549114" y="2361474"/>
                  </a:cubicBezTo>
                  <a:cubicBezTo>
                    <a:pt x="5550304" y="2349171"/>
                    <a:pt x="5535449" y="2338985"/>
                    <a:pt x="5525659" y="2328137"/>
                  </a:cubicBezTo>
                  <a:cubicBezTo>
                    <a:pt x="5515870" y="2317289"/>
                    <a:pt x="5492289" y="2310938"/>
                    <a:pt x="5490377" y="2296386"/>
                  </a:cubicBezTo>
                  <a:cubicBezTo>
                    <a:pt x="5488465" y="2281834"/>
                    <a:pt x="5500166" y="2250614"/>
                    <a:pt x="5514189" y="2240824"/>
                  </a:cubicBezTo>
                  <a:cubicBezTo>
                    <a:pt x="5528212" y="2231035"/>
                    <a:pt x="5555140" y="2233416"/>
                    <a:pt x="5574514" y="2237649"/>
                  </a:cubicBezTo>
                  <a:cubicBezTo>
                    <a:pt x="5593888" y="2241882"/>
                    <a:pt x="5615558" y="2261064"/>
                    <a:pt x="5630434" y="2266223"/>
                  </a:cubicBezTo>
                  <a:cubicBezTo>
                    <a:pt x="5645310" y="2271382"/>
                    <a:pt x="5655437" y="2285671"/>
                    <a:pt x="5659009" y="2285274"/>
                  </a:cubicBezTo>
                  <a:lnTo>
                    <a:pt x="5685204" y="2292417"/>
                  </a:lnTo>
                  <a:cubicBezTo>
                    <a:pt x="5694405" y="2292020"/>
                    <a:pt x="5692446" y="2271119"/>
                    <a:pt x="5718977" y="2266224"/>
                  </a:cubicBezTo>
                  <a:cubicBezTo>
                    <a:pt x="5756003" y="2244531"/>
                    <a:pt x="5769908" y="2241220"/>
                    <a:pt x="5822957" y="2239236"/>
                  </a:cubicBezTo>
                  <a:cubicBezTo>
                    <a:pt x="5876006" y="2237252"/>
                    <a:pt x="5974696" y="2247835"/>
                    <a:pt x="6037270" y="2254317"/>
                  </a:cubicBezTo>
                  <a:cubicBezTo>
                    <a:pt x="6099844" y="2260799"/>
                    <a:pt x="6160302" y="2273235"/>
                    <a:pt x="6198402" y="2278130"/>
                  </a:cubicBezTo>
                  <a:cubicBezTo>
                    <a:pt x="6236502" y="2283025"/>
                    <a:pt x="6244645" y="2297973"/>
                    <a:pt x="6265871" y="2283686"/>
                  </a:cubicBezTo>
                  <a:cubicBezTo>
                    <a:pt x="6287097" y="2269399"/>
                    <a:pt x="6321262" y="2213970"/>
                    <a:pt x="6325760" y="2192406"/>
                  </a:cubicBezTo>
                  <a:cubicBezTo>
                    <a:pt x="6330258" y="2170843"/>
                    <a:pt x="6337500" y="2141209"/>
                    <a:pt x="6328577" y="2120968"/>
                  </a:cubicBezTo>
                  <a:cubicBezTo>
                    <a:pt x="6319654" y="2100727"/>
                    <a:pt x="6283862" y="2094907"/>
                    <a:pt x="6272220" y="2070962"/>
                  </a:cubicBezTo>
                  <a:cubicBezTo>
                    <a:pt x="6260578" y="2047017"/>
                    <a:pt x="6266532" y="2000318"/>
                    <a:pt x="6258727" y="1977299"/>
                  </a:cubicBezTo>
                  <a:cubicBezTo>
                    <a:pt x="6250922" y="1954280"/>
                    <a:pt x="6236237" y="1950311"/>
                    <a:pt x="6225389" y="1932849"/>
                  </a:cubicBezTo>
                  <a:cubicBezTo>
                    <a:pt x="6214541" y="1915387"/>
                    <a:pt x="6196946" y="1890516"/>
                    <a:pt x="6193639" y="1872524"/>
                  </a:cubicBezTo>
                  <a:cubicBezTo>
                    <a:pt x="6190332" y="1854532"/>
                    <a:pt x="6209778" y="1835482"/>
                    <a:pt x="6205545" y="1824899"/>
                  </a:cubicBezTo>
                  <a:cubicBezTo>
                    <a:pt x="6203428" y="1816432"/>
                    <a:pt x="6186628" y="1814316"/>
                    <a:pt x="6184908" y="1789974"/>
                  </a:cubicBezTo>
                  <a:cubicBezTo>
                    <a:pt x="6183188" y="1765632"/>
                    <a:pt x="6198136" y="1712848"/>
                    <a:pt x="6195226" y="1678849"/>
                  </a:cubicBezTo>
                  <a:cubicBezTo>
                    <a:pt x="6192316" y="1644850"/>
                    <a:pt x="6172075" y="1611909"/>
                    <a:pt x="6167445" y="1585980"/>
                  </a:cubicBezTo>
                  <a:cubicBezTo>
                    <a:pt x="6162815" y="1560051"/>
                    <a:pt x="6178762" y="1540075"/>
                    <a:pt x="6167445" y="1523274"/>
                  </a:cubicBezTo>
                  <a:cubicBezTo>
                    <a:pt x="6156128" y="1506473"/>
                    <a:pt x="6112049" y="1497477"/>
                    <a:pt x="6099541" y="1485174"/>
                  </a:cubicBezTo>
                  <a:cubicBezTo>
                    <a:pt x="6087033" y="1472871"/>
                    <a:pt x="6112434" y="1459774"/>
                    <a:pt x="6092398" y="1449455"/>
                  </a:cubicBezTo>
                  <a:cubicBezTo>
                    <a:pt x="6072362" y="1439136"/>
                    <a:pt x="6043415" y="1432124"/>
                    <a:pt x="6022189" y="1423261"/>
                  </a:cubicBezTo>
                  <a:cubicBezTo>
                    <a:pt x="6000963" y="1414398"/>
                    <a:pt x="5980914" y="1404476"/>
                    <a:pt x="5965039" y="1396274"/>
                  </a:cubicBezTo>
                  <a:cubicBezTo>
                    <a:pt x="5949164" y="1388072"/>
                    <a:pt x="5935670" y="1383177"/>
                    <a:pt x="5926939" y="1374049"/>
                  </a:cubicBezTo>
                  <a:cubicBezTo>
                    <a:pt x="5918208" y="1364921"/>
                    <a:pt x="5927732" y="1341902"/>
                    <a:pt x="5912651" y="1341505"/>
                  </a:cubicBezTo>
                  <a:cubicBezTo>
                    <a:pt x="5897570" y="1341108"/>
                    <a:pt x="5860865" y="1362011"/>
                    <a:pt x="5836451" y="1371668"/>
                  </a:cubicBezTo>
                  <a:cubicBezTo>
                    <a:pt x="5812037" y="1381325"/>
                    <a:pt x="5784026" y="1398523"/>
                    <a:pt x="5766167" y="1399449"/>
                  </a:cubicBezTo>
                  <a:cubicBezTo>
                    <a:pt x="5748308" y="1400375"/>
                    <a:pt x="5765471" y="1357380"/>
                    <a:pt x="5743583" y="1360555"/>
                  </a:cubicBezTo>
                  <a:cubicBezTo>
                    <a:pt x="5650154" y="1363014"/>
                    <a:pt x="5676716" y="1370742"/>
                    <a:pt x="5653889" y="1378018"/>
                  </a:cubicBezTo>
                  <a:cubicBezTo>
                    <a:pt x="5631062" y="1385294"/>
                    <a:pt x="5626010" y="1393099"/>
                    <a:pt x="5606623" y="1404211"/>
                  </a:cubicBezTo>
                  <a:cubicBezTo>
                    <a:pt x="5587236" y="1415323"/>
                    <a:pt x="5568186" y="1413207"/>
                    <a:pt x="5537567" y="1428024"/>
                  </a:cubicBezTo>
                  <a:cubicBezTo>
                    <a:pt x="5506948" y="1442841"/>
                    <a:pt x="5464110" y="1454482"/>
                    <a:pt x="5425289" y="1469299"/>
                  </a:cubicBezTo>
                  <a:cubicBezTo>
                    <a:pt x="5386468" y="1484116"/>
                    <a:pt x="5345457" y="1511897"/>
                    <a:pt x="5304639" y="1516924"/>
                  </a:cubicBezTo>
                  <a:cubicBezTo>
                    <a:pt x="5263821" y="1521951"/>
                    <a:pt x="5185934" y="1509251"/>
                    <a:pt x="5158947" y="1501843"/>
                  </a:cubicBezTo>
                  <a:cubicBezTo>
                    <a:pt x="5131960" y="1494435"/>
                    <a:pt x="5168041" y="1482793"/>
                    <a:pt x="5142714" y="1472474"/>
                  </a:cubicBezTo>
                  <a:cubicBezTo>
                    <a:pt x="5058497" y="1468464"/>
                    <a:pt x="5063940" y="1453424"/>
                    <a:pt x="5028414" y="1437549"/>
                  </a:cubicBezTo>
                  <a:cubicBezTo>
                    <a:pt x="4992888" y="1421674"/>
                    <a:pt x="4953442" y="1388735"/>
                    <a:pt x="4929557" y="1377226"/>
                  </a:cubicBezTo>
                  <a:cubicBezTo>
                    <a:pt x="4905672" y="1365717"/>
                    <a:pt x="4898862" y="1379605"/>
                    <a:pt x="4885104" y="1378018"/>
                  </a:cubicBezTo>
                  <a:cubicBezTo>
                    <a:pt x="4871346" y="1376431"/>
                    <a:pt x="4844361" y="1373653"/>
                    <a:pt x="4827957" y="1372463"/>
                  </a:cubicBezTo>
                  <a:cubicBezTo>
                    <a:pt x="4811553" y="1371273"/>
                    <a:pt x="4804542" y="1356853"/>
                    <a:pt x="4786682" y="1361351"/>
                  </a:cubicBezTo>
                  <a:cubicBezTo>
                    <a:pt x="4768822" y="1365849"/>
                    <a:pt x="4748507" y="1403154"/>
                    <a:pt x="4732704" y="1413737"/>
                  </a:cubicBezTo>
                  <a:cubicBezTo>
                    <a:pt x="4716901" y="1424320"/>
                    <a:pt x="4706945" y="1424452"/>
                    <a:pt x="4691864" y="1424849"/>
                  </a:cubicBezTo>
                  <a:cubicBezTo>
                    <a:pt x="4676783" y="1425246"/>
                    <a:pt x="4662854" y="1417705"/>
                    <a:pt x="4642217" y="1416118"/>
                  </a:cubicBezTo>
                  <a:cubicBezTo>
                    <a:pt x="4621580" y="1414531"/>
                    <a:pt x="4588869" y="1433978"/>
                    <a:pt x="4568039" y="1429612"/>
                  </a:cubicBezTo>
                  <a:lnTo>
                    <a:pt x="4488664" y="1389924"/>
                  </a:lnTo>
                  <a:cubicBezTo>
                    <a:pt x="4478081" y="1387807"/>
                    <a:pt x="4447918" y="1408974"/>
                    <a:pt x="4418814" y="1399449"/>
                  </a:cubicBezTo>
                  <a:cubicBezTo>
                    <a:pt x="4389710" y="1389924"/>
                    <a:pt x="4336264" y="1340182"/>
                    <a:pt x="4314039" y="1332774"/>
                  </a:cubicBezTo>
                  <a:lnTo>
                    <a:pt x="4237839" y="1348649"/>
                  </a:lnTo>
                  <a:cubicBezTo>
                    <a:pt x="4214748" y="1347062"/>
                    <a:pt x="4185811" y="1337536"/>
                    <a:pt x="4168348" y="1328011"/>
                  </a:cubicBezTo>
                  <a:cubicBezTo>
                    <a:pt x="4150886" y="1318486"/>
                    <a:pt x="4153232" y="1307109"/>
                    <a:pt x="4133064" y="1291499"/>
                  </a:cubicBezTo>
                  <a:cubicBezTo>
                    <a:pt x="4112896" y="1275889"/>
                    <a:pt x="4071151" y="1254986"/>
                    <a:pt x="4047339" y="1234349"/>
                  </a:cubicBezTo>
                  <a:cubicBezTo>
                    <a:pt x="4023527" y="1213712"/>
                    <a:pt x="4024585" y="1171378"/>
                    <a:pt x="3990189" y="1167674"/>
                  </a:cubicBezTo>
                  <a:cubicBezTo>
                    <a:pt x="3955793" y="1163970"/>
                    <a:pt x="3883502" y="1208420"/>
                    <a:pt x="3840964" y="1212124"/>
                  </a:cubicBezTo>
                  <a:cubicBezTo>
                    <a:pt x="3798426" y="1215828"/>
                    <a:pt x="3756657" y="1192545"/>
                    <a:pt x="3734961" y="1189899"/>
                  </a:cubicBezTo>
                  <a:cubicBezTo>
                    <a:pt x="3713265" y="1187253"/>
                    <a:pt x="3713627" y="1190296"/>
                    <a:pt x="3691739" y="1186724"/>
                  </a:cubicBezTo>
                  <a:cubicBezTo>
                    <a:pt x="3664222" y="1188841"/>
                    <a:pt x="3634132" y="1182623"/>
                    <a:pt x="3615539" y="1180374"/>
                  </a:cubicBezTo>
                  <a:cubicBezTo>
                    <a:pt x="3596946" y="1178125"/>
                    <a:pt x="3593408" y="1169526"/>
                    <a:pt x="3580179" y="1173230"/>
                  </a:cubicBezTo>
                  <a:cubicBezTo>
                    <a:pt x="3566950" y="1176934"/>
                    <a:pt x="3550055" y="1193868"/>
                    <a:pt x="3536164" y="1202599"/>
                  </a:cubicBezTo>
                  <a:cubicBezTo>
                    <a:pt x="3522273" y="1211330"/>
                    <a:pt x="3511123" y="1204451"/>
                    <a:pt x="3496835" y="1225618"/>
                  </a:cubicBezTo>
                  <a:cubicBezTo>
                    <a:pt x="3482548" y="1246785"/>
                    <a:pt x="3454011" y="1303008"/>
                    <a:pt x="3450439" y="1329599"/>
                  </a:cubicBezTo>
                  <a:cubicBezTo>
                    <a:pt x="3446867" y="1356190"/>
                    <a:pt x="3470714" y="1369287"/>
                    <a:pt x="3475404" y="1385162"/>
                  </a:cubicBezTo>
                  <a:cubicBezTo>
                    <a:pt x="3480094" y="1401037"/>
                    <a:pt x="3491607" y="1429481"/>
                    <a:pt x="3485726" y="1436757"/>
                  </a:cubicBezTo>
                  <a:cubicBezTo>
                    <a:pt x="3479845" y="1444033"/>
                    <a:pt x="3447397" y="1427495"/>
                    <a:pt x="3428214" y="1431199"/>
                  </a:cubicBezTo>
                  <a:cubicBezTo>
                    <a:pt x="3409031" y="1434903"/>
                    <a:pt x="3388621" y="1449455"/>
                    <a:pt x="3370629" y="1458980"/>
                  </a:cubicBezTo>
                  <a:cubicBezTo>
                    <a:pt x="3352637" y="1468505"/>
                    <a:pt x="3335345" y="1483983"/>
                    <a:pt x="3320264" y="1488349"/>
                  </a:cubicBezTo>
                  <a:cubicBezTo>
                    <a:pt x="3305183" y="1492715"/>
                    <a:pt x="3292842" y="1492053"/>
                    <a:pt x="3280142" y="1485174"/>
                  </a:cubicBezTo>
                  <a:cubicBezTo>
                    <a:pt x="3267442" y="1478295"/>
                    <a:pt x="3258941" y="1458451"/>
                    <a:pt x="3244064" y="1447074"/>
                  </a:cubicBezTo>
                  <a:cubicBezTo>
                    <a:pt x="3229187" y="1435697"/>
                    <a:pt x="3197232" y="1414795"/>
                    <a:pt x="3190882" y="1416912"/>
                  </a:cubicBezTo>
                  <a:cubicBezTo>
                    <a:pt x="3168182" y="1393974"/>
                    <a:pt x="3159264" y="1392305"/>
                    <a:pt x="3146432" y="1383574"/>
                  </a:cubicBezTo>
                  <a:cubicBezTo>
                    <a:pt x="3133600" y="1374843"/>
                    <a:pt x="3123017" y="1371932"/>
                    <a:pt x="3113889" y="1364524"/>
                  </a:cubicBezTo>
                  <a:cubicBezTo>
                    <a:pt x="3104761" y="1357116"/>
                    <a:pt x="3101189" y="1346532"/>
                    <a:pt x="3091664" y="1339124"/>
                  </a:cubicBezTo>
                  <a:cubicBezTo>
                    <a:pt x="3082139" y="1331716"/>
                    <a:pt x="3068381" y="1329864"/>
                    <a:pt x="3056739" y="1320074"/>
                  </a:cubicBezTo>
                  <a:cubicBezTo>
                    <a:pt x="3045097" y="1310285"/>
                    <a:pt x="3030281" y="1292558"/>
                    <a:pt x="3021814" y="1280387"/>
                  </a:cubicBezTo>
                  <a:cubicBezTo>
                    <a:pt x="3013347" y="1268216"/>
                    <a:pt x="3012818" y="1261072"/>
                    <a:pt x="3005939" y="1247049"/>
                  </a:cubicBezTo>
                  <a:cubicBezTo>
                    <a:pt x="2999060" y="1233026"/>
                    <a:pt x="2986625" y="1210669"/>
                    <a:pt x="2980539" y="1196249"/>
                  </a:cubicBezTo>
                  <a:cubicBezTo>
                    <a:pt x="2974453" y="1181829"/>
                    <a:pt x="2970484" y="1170055"/>
                    <a:pt x="2969426" y="1160530"/>
                  </a:cubicBezTo>
                  <a:cubicBezTo>
                    <a:pt x="2968368" y="1151005"/>
                    <a:pt x="2977628" y="1145846"/>
                    <a:pt x="2974189" y="1139099"/>
                  </a:cubicBezTo>
                  <a:cubicBezTo>
                    <a:pt x="2970750" y="1132352"/>
                    <a:pt x="2958182" y="1127457"/>
                    <a:pt x="2948789" y="1120049"/>
                  </a:cubicBezTo>
                  <a:cubicBezTo>
                    <a:pt x="2939396" y="1112641"/>
                    <a:pt x="2929474" y="1102189"/>
                    <a:pt x="2917832" y="1094649"/>
                  </a:cubicBezTo>
                  <a:cubicBezTo>
                    <a:pt x="2906190" y="1087109"/>
                    <a:pt x="2887406" y="1083273"/>
                    <a:pt x="2878939" y="1074806"/>
                  </a:cubicBezTo>
                  <a:cubicBezTo>
                    <a:pt x="2836188" y="1048154"/>
                    <a:pt x="2840310" y="1038425"/>
                    <a:pt x="2824964" y="1027974"/>
                  </a:cubicBezTo>
                  <a:cubicBezTo>
                    <a:pt x="2809618" y="1017523"/>
                    <a:pt x="2799564" y="1020566"/>
                    <a:pt x="2786864" y="1012099"/>
                  </a:cubicBezTo>
                  <a:cubicBezTo>
                    <a:pt x="2774164" y="1003632"/>
                    <a:pt x="2757628" y="988948"/>
                    <a:pt x="2748764" y="977174"/>
                  </a:cubicBezTo>
                  <a:cubicBezTo>
                    <a:pt x="2739901" y="965400"/>
                    <a:pt x="2766087" y="952257"/>
                    <a:pt x="2733683" y="941456"/>
                  </a:cubicBezTo>
                  <a:cubicBezTo>
                    <a:pt x="2665677" y="873450"/>
                    <a:pt x="2719660" y="923992"/>
                    <a:pt x="2710664" y="912880"/>
                  </a:cubicBezTo>
                  <a:cubicBezTo>
                    <a:pt x="2701668" y="901768"/>
                    <a:pt x="2690424" y="882454"/>
                    <a:pt x="2679708" y="874781"/>
                  </a:cubicBezTo>
                  <a:cubicBezTo>
                    <a:pt x="2668992" y="867108"/>
                    <a:pt x="2657747" y="875178"/>
                    <a:pt x="2646370" y="866843"/>
                  </a:cubicBezTo>
                  <a:cubicBezTo>
                    <a:pt x="2634993" y="858508"/>
                    <a:pt x="2625071" y="832976"/>
                    <a:pt x="2611445" y="824774"/>
                  </a:cubicBezTo>
                  <a:cubicBezTo>
                    <a:pt x="2597819" y="816572"/>
                    <a:pt x="2584458" y="827287"/>
                    <a:pt x="2564614" y="817630"/>
                  </a:cubicBezTo>
                  <a:cubicBezTo>
                    <a:pt x="2544770" y="807973"/>
                    <a:pt x="2527307" y="790114"/>
                    <a:pt x="2492382" y="766831"/>
                  </a:cubicBezTo>
                  <a:cubicBezTo>
                    <a:pt x="2488149" y="760481"/>
                    <a:pt x="2441583" y="724761"/>
                    <a:pt x="2422533" y="709680"/>
                  </a:cubicBezTo>
                  <a:cubicBezTo>
                    <a:pt x="2403483" y="694599"/>
                    <a:pt x="2395412" y="682692"/>
                    <a:pt x="2378082" y="676342"/>
                  </a:cubicBezTo>
                  <a:cubicBezTo>
                    <a:pt x="2360752" y="669992"/>
                    <a:pt x="2336940" y="682031"/>
                    <a:pt x="2318552" y="671580"/>
                  </a:cubicBezTo>
                  <a:cubicBezTo>
                    <a:pt x="2300164" y="661129"/>
                    <a:pt x="2276219" y="636920"/>
                    <a:pt x="2267752" y="613637"/>
                  </a:cubicBezTo>
                  <a:cubicBezTo>
                    <a:pt x="2259285" y="590354"/>
                    <a:pt x="2272381" y="552254"/>
                    <a:pt x="2267751" y="531881"/>
                  </a:cubicBezTo>
                  <a:cubicBezTo>
                    <a:pt x="2263121" y="511508"/>
                    <a:pt x="2253801" y="498807"/>
                    <a:pt x="2239970" y="491399"/>
                  </a:cubicBezTo>
                  <a:cubicBezTo>
                    <a:pt x="2226139" y="483991"/>
                    <a:pt x="2205008" y="492589"/>
                    <a:pt x="2184767" y="487430"/>
                  </a:cubicBezTo>
                  <a:cubicBezTo>
                    <a:pt x="2164526" y="482271"/>
                    <a:pt x="2133005" y="471423"/>
                    <a:pt x="2118526" y="460443"/>
                  </a:cubicBezTo>
                  <a:cubicBezTo>
                    <a:pt x="2110059" y="443510"/>
                    <a:pt x="2108341" y="426973"/>
                    <a:pt x="2100271" y="412024"/>
                  </a:cubicBezTo>
                  <a:cubicBezTo>
                    <a:pt x="2092201" y="397075"/>
                    <a:pt x="2077649" y="394694"/>
                    <a:pt x="2070108" y="370749"/>
                  </a:cubicBezTo>
                  <a:cubicBezTo>
                    <a:pt x="2062567" y="346804"/>
                    <a:pt x="2057744" y="292961"/>
                    <a:pt x="2055026" y="268355"/>
                  </a:cubicBezTo>
                  <a:cubicBezTo>
                    <a:pt x="2052308" y="243749"/>
                    <a:pt x="2052077" y="239384"/>
                    <a:pt x="2053797" y="223112"/>
                  </a:cubicBezTo>
                  <a:cubicBezTo>
                    <a:pt x="2055517" y="206840"/>
                    <a:pt x="2056145" y="174692"/>
                    <a:pt x="2058202" y="158817"/>
                  </a:cubicBezTo>
                  <a:cubicBezTo>
                    <a:pt x="2060259" y="142942"/>
                    <a:pt x="2063229" y="142016"/>
                    <a:pt x="2066139" y="127861"/>
                  </a:cubicBezTo>
                  <a:cubicBezTo>
                    <a:pt x="2069049" y="113706"/>
                    <a:pt x="2077516" y="88042"/>
                    <a:pt x="2075664" y="73887"/>
                  </a:cubicBezTo>
                  <a:cubicBezTo>
                    <a:pt x="2073812" y="59732"/>
                    <a:pt x="2065874" y="50338"/>
                    <a:pt x="2055026" y="42930"/>
                  </a:cubicBezTo>
                  <a:cubicBezTo>
                    <a:pt x="2044178" y="35522"/>
                    <a:pt x="2019044" y="31554"/>
                    <a:pt x="2010577" y="29437"/>
                  </a:cubicBezTo>
                  <a:cubicBezTo>
                    <a:pt x="1994702" y="23087"/>
                    <a:pt x="1982531" y="17794"/>
                    <a:pt x="1967714" y="10386"/>
                  </a:cubicBezTo>
                  <a:cubicBezTo>
                    <a:pt x="1961364" y="6153"/>
                    <a:pt x="1919163" y="4698"/>
                    <a:pt x="1840714" y="4037"/>
                  </a:cubicBezTo>
                  <a:lnTo>
                    <a:pt x="1497021" y="6418"/>
                  </a:lnTo>
                  <a:cubicBezTo>
                    <a:pt x="1190898" y="13298"/>
                    <a:pt x="1027649" y="1126"/>
                    <a:pt x="721526" y="8006"/>
                  </a:cubicBezTo>
                  <a:cubicBezTo>
                    <a:pt x="600852" y="2333"/>
                    <a:pt x="571771" y="8535"/>
                    <a:pt x="501657" y="7212"/>
                  </a:cubicBezTo>
                  <a:cubicBezTo>
                    <a:pt x="431543" y="5889"/>
                    <a:pt x="368175" y="465"/>
                    <a:pt x="300839" y="68"/>
                  </a:cubicBezTo>
                  <a:cubicBezTo>
                    <a:pt x="233503" y="-329"/>
                    <a:pt x="146719" y="995"/>
                    <a:pt x="97639" y="4831"/>
                  </a:cubicBezTo>
                  <a:cubicBezTo>
                    <a:pt x="48559" y="8668"/>
                    <a:pt x="4633" y="171"/>
                    <a:pt x="6358" y="23087"/>
                  </a:cubicBezTo>
                  <a:cubicBezTo>
                    <a:pt x="1463" y="67007"/>
                    <a:pt x="5432" y="121644"/>
                    <a:pt x="6358" y="163580"/>
                  </a:cubicBezTo>
                  <a:cubicBezTo>
                    <a:pt x="5300" y="203797"/>
                    <a:pt x="5299" y="350375"/>
                    <a:pt x="9532" y="384242"/>
                  </a:cubicBezTo>
                </a:path>
              </a:pathLst>
            </a:custGeom>
            <a:solidFill>
              <a:srgbClr val="E30375">
                <a:alpha val="3490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 name="Oval 3">
              <a:extLst>
                <a:ext uri="{FF2B5EF4-FFF2-40B4-BE49-F238E27FC236}">
                  <a16:creationId xmlns:a16="http://schemas.microsoft.com/office/drawing/2014/main" id="{3CEF1853-84B6-4495-88BD-C6C0C84D84C9}"/>
                </a:ext>
              </a:extLst>
            </p:cNvPr>
            <p:cNvSpPr/>
            <p:nvPr/>
          </p:nvSpPr>
          <p:spPr>
            <a:xfrm>
              <a:off x="2328570" y="1316279"/>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71754-C767-4007-91D9-6691A75CAB19}"/>
                </a:ext>
              </a:extLst>
            </p:cNvPr>
            <p:cNvSpPr/>
            <p:nvPr/>
          </p:nvSpPr>
          <p:spPr>
            <a:xfrm>
              <a:off x="4685238" y="3817721"/>
              <a:ext cx="5229491" cy="2907185"/>
            </a:xfrm>
            <a:custGeom>
              <a:avLst/>
              <a:gdLst>
                <a:gd name="connsiteX0" fmla="*/ 268971 w 4155171"/>
                <a:gd name="connsiteY0" fmla="*/ 1119187 h 2528887"/>
                <a:gd name="connsiteX1" fmla="*/ 292783 w 4155171"/>
                <a:gd name="connsiteY1" fmla="*/ 1109662 h 2528887"/>
                <a:gd name="connsiteX2" fmla="*/ 330883 w 4155171"/>
                <a:gd name="connsiteY2" fmla="*/ 1104900 h 2528887"/>
                <a:gd name="connsiteX3" fmla="*/ 335646 w 4155171"/>
                <a:gd name="connsiteY3" fmla="*/ 1076325 h 2528887"/>
                <a:gd name="connsiteX4" fmla="*/ 364221 w 4155171"/>
                <a:gd name="connsiteY4" fmla="*/ 1066800 h 2528887"/>
                <a:gd name="connsiteX5" fmla="*/ 378508 w 4155171"/>
                <a:gd name="connsiteY5" fmla="*/ 1057275 h 2528887"/>
                <a:gd name="connsiteX6" fmla="*/ 392796 w 4155171"/>
                <a:gd name="connsiteY6" fmla="*/ 1042987 h 2528887"/>
                <a:gd name="connsiteX7" fmla="*/ 440421 w 4155171"/>
                <a:gd name="connsiteY7" fmla="*/ 1038225 h 2528887"/>
                <a:gd name="connsiteX8" fmla="*/ 454708 w 4155171"/>
                <a:gd name="connsiteY8" fmla="*/ 1033462 h 2528887"/>
                <a:gd name="connsiteX9" fmla="*/ 507096 w 4155171"/>
                <a:gd name="connsiteY9" fmla="*/ 1023937 h 2528887"/>
                <a:gd name="connsiteX10" fmla="*/ 549958 w 4155171"/>
                <a:gd name="connsiteY10" fmla="*/ 1000125 h 2528887"/>
                <a:gd name="connsiteX11" fmla="*/ 564246 w 4155171"/>
                <a:gd name="connsiteY11" fmla="*/ 990600 h 2528887"/>
                <a:gd name="connsiteX12" fmla="*/ 573771 w 4155171"/>
                <a:gd name="connsiteY12" fmla="*/ 976312 h 2528887"/>
                <a:gd name="connsiteX13" fmla="*/ 597583 w 4155171"/>
                <a:gd name="connsiteY13" fmla="*/ 971550 h 2528887"/>
                <a:gd name="connsiteX14" fmla="*/ 611871 w 4155171"/>
                <a:gd name="connsiteY14" fmla="*/ 962025 h 2528887"/>
                <a:gd name="connsiteX15" fmla="*/ 630921 w 4155171"/>
                <a:gd name="connsiteY15" fmla="*/ 933450 h 2528887"/>
                <a:gd name="connsiteX16" fmla="*/ 659496 w 4155171"/>
                <a:gd name="connsiteY16" fmla="*/ 904875 h 2528887"/>
                <a:gd name="connsiteX17" fmla="*/ 664258 w 4155171"/>
                <a:gd name="connsiteY17" fmla="*/ 871537 h 2528887"/>
                <a:gd name="connsiteX18" fmla="*/ 673783 w 4155171"/>
                <a:gd name="connsiteY18" fmla="*/ 842962 h 2528887"/>
                <a:gd name="connsiteX19" fmla="*/ 669021 w 4155171"/>
                <a:gd name="connsiteY19" fmla="*/ 809625 h 2528887"/>
                <a:gd name="connsiteX20" fmla="*/ 654733 w 4155171"/>
                <a:gd name="connsiteY20" fmla="*/ 804862 h 2528887"/>
                <a:gd name="connsiteX21" fmla="*/ 630921 w 4155171"/>
                <a:gd name="connsiteY21" fmla="*/ 800100 h 2528887"/>
                <a:gd name="connsiteX22" fmla="*/ 611871 w 4155171"/>
                <a:gd name="connsiteY22" fmla="*/ 790575 h 2528887"/>
                <a:gd name="connsiteX23" fmla="*/ 597583 w 4155171"/>
                <a:gd name="connsiteY23" fmla="*/ 781050 h 2528887"/>
                <a:gd name="connsiteX24" fmla="*/ 564246 w 4155171"/>
                <a:gd name="connsiteY24" fmla="*/ 771525 h 2528887"/>
                <a:gd name="connsiteX25" fmla="*/ 549958 w 4155171"/>
                <a:gd name="connsiteY25" fmla="*/ 762000 h 2528887"/>
                <a:gd name="connsiteX26" fmla="*/ 549958 w 4155171"/>
                <a:gd name="connsiteY26" fmla="*/ 709612 h 2528887"/>
                <a:gd name="connsiteX27" fmla="*/ 559483 w 4155171"/>
                <a:gd name="connsiteY27" fmla="*/ 695325 h 2528887"/>
                <a:gd name="connsiteX28" fmla="*/ 573771 w 4155171"/>
                <a:gd name="connsiteY28" fmla="*/ 666750 h 2528887"/>
                <a:gd name="connsiteX29" fmla="*/ 588058 w 4155171"/>
                <a:gd name="connsiteY29" fmla="*/ 614362 h 2528887"/>
                <a:gd name="connsiteX30" fmla="*/ 583296 w 4155171"/>
                <a:gd name="connsiteY30" fmla="*/ 581025 h 2528887"/>
                <a:gd name="connsiteX31" fmla="*/ 554721 w 4155171"/>
                <a:gd name="connsiteY31" fmla="*/ 566737 h 2528887"/>
                <a:gd name="connsiteX32" fmla="*/ 535671 w 4155171"/>
                <a:gd name="connsiteY32" fmla="*/ 538162 h 2528887"/>
                <a:gd name="connsiteX33" fmla="*/ 492808 w 4155171"/>
                <a:gd name="connsiteY33" fmla="*/ 504825 h 2528887"/>
                <a:gd name="connsiteX34" fmla="*/ 502333 w 4155171"/>
                <a:gd name="connsiteY34" fmla="*/ 428625 h 2528887"/>
                <a:gd name="connsiteX35" fmla="*/ 516621 w 4155171"/>
                <a:gd name="connsiteY35" fmla="*/ 423862 h 2528887"/>
                <a:gd name="connsiteX36" fmla="*/ 535671 w 4155171"/>
                <a:gd name="connsiteY36" fmla="*/ 414337 h 2528887"/>
                <a:gd name="connsiteX37" fmla="*/ 569008 w 4155171"/>
                <a:gd name="connsiteY37" fmla="*/ 404812 h 2528887"/>
                <a:gd name="connsiteX38" fmla="*/ 602346 w 4155171"/>
                <a:gd name="connsiteY38" fmla="*/ 390525 h 2528887"/>
                <a:gd name="connsiteX39" fmla="*/ 630921 w 4155171"/>
                <a:gd name="connsiteY39" fmla="*/ 366712 h 2528887"/>
                <a:gd name="connsiteX40" fmla="*/ 645208 w 4155171"/>
                <a:gd name="connsiteY40" fmla="*/ 357187 h 2528887"/>
                <a:gd name="connsiteX41" fmla="*/ 669021 w 4155171"/>
                <a:gd name="connsiteY41" fmla="*/ 323850 h 2528887"/>
                <a:gd name="connsiteX42" fmla="*/ 697596 w 4155171"/>
                <a:gd name="connsiteY42" fmla="*/ 295275 h 2528887"/>
                <a:gd name="connsiteX43" fmla="*/ 726171 w 4155171"/>
                <a:gd name="connsiteY43" fmla="*/ 276225 h 2528887"/>
                <a:gd name="connsiteX44" fmla="*/ 754746 w 4155171"/>
                <a:gd name="connsiteY44" fmla="*/ 261937 h 2528887"/>
                <a:gd name="connsiteX45" fmla="*/ 764271 w 4155171"/>
                <a:gd name="connsiteY45" fmla="*/ 242887 h 2528887"/>
                <a:gd name="connsiteX46" fmla="*/ 811896 w 4155171"/>
                <a:gd name="connsiteY46" fmla="*/ 204787 h 2528887"/>
                <a:gd name="connsiteX47" fmla="*/ 854758 w 4155171"/>
                <a:gd name="connsiteY47" fmla="*/ 190500 h 2528887"/>
                <a:gd name="connsiteX48" fmla="*/ 897621 w 4155171"/>
                <a:gd name="connsiteY48" fmla="*/ 176212 h 2528887"/>
                <a:gd name="connsiteX49" fmla="*/ 911908 w 4155171"/>
                <a:gd name="connsiteY49" fmla="*/ 180975 h 2528887"/>
                <a:gd name="connsiteX50" fmla="*/ 916671 w 4155171"/>
                <a:gd name="connsiteY50" fmla="*/ 195262 h 2528887"/>
                <a:gd name="connsiteX51" fmla="*/ 950008 w 4155171"/>
                <a:gd name="connsiteY51" fmla="*/ 238125 h 2528887"/>
                <a:gd name="connsiteX52" fmla="*/ 954771 w 4155171"/>
                <a:gd name="connsiteY52" fmla="*/ 261937 h 2528887"/>
                <a:gd name="connsiteX53" fmla="*/ 973821 w 4155171"/>
                <a:gd name="connsiteY53" fmla="*/ 290512 h 2528887"/>
                <a:gd name="connsiteX54" fmla="*/ 997633 w 4155171"/>
                <a:gd name="connsiteY54" fmla="*/ 319087 h 2528887"/>
                <a:gd name="connsiteX55" fmla="*/ 1026208 w 4155171"/>
                <a:gd name="connsiteY55" fmla="*/ 338137 h 2528887"/>
                <a:gd name="connsiteX56" fmla="*/ 1045258 w 4155171"/>
                <a:gd name="connsiteY56" fmla="*/ 342900 h 2528887"/>
                <a:gd name="connsiteX57" fmla="*/ 1059546 w 4155171"/>
                <a:gd name="connsiteY57" fmla="*/ 347662 h 2528887"/>
                <a:gd name="connsiteX58" fmla="*/ 1083358 w 4155171"/>
                <a:gd name="connsiteY58" fmla="*/ 352425 h 2528887"/>
                <a:gd name="connsiteX59" fmla="*/ 1102408 w 4155171"/>
                <a:gd name="connsiteY59" fmla="*/ 357187 h 2528887"/>
                <a:gd name="connsiteX60" fmla="*/ 1121458 w 4155171"/>
                <a:gd name="connsiteY60" fmla="*/ 385762 h 2528887"/>
                <a:gd name="connsiteX61" fmla="*/ 1107171 w 4155171"/>
                <a:gd name="connsiteY61" fmla="*/ 395287 h 2528887"/>
                <a:gd name="connsiteX62" fmla="*/ 1083358 w 4155171"/>
                <a:gd name="connsiteY62" fmla="*/ 423862 h 2528887"/>
                <a:gd name="connsiteX63" fmla="*/ 1107171 w 4155171"/>
                <a:gd name="connsiteY63" fmla="*/ 452437 h 2528887"/>
                <a:gd name="connsiteX64" fmla="*/ 1135746 w 4155171"/>
                <a:gd name="connsiteY64" fmla="*/ 471487 h 2528887"/>
                <a:gd name="connsiteX65" fmla="*/ 1150033 w 4155171"/>
                <a:gd name="connsiteY65" fmla="*/ 481012 h 2528887"/>
                <a:gd name="connsiteX66" fmla="*/ 1216708 w 4155171"/>
                <a:gd name="connsiteY66" fmla="*/ 490537 h 2528887"/>
                <a:gd name="connsiteX67" fmla="*/ 1235758 w 4155171"/>
                <a:gd name="connsiteY67" fmla="*/ 519112 h 2528887"/>
                <a:gd name="connsiteX68" fmla="*/ 1250046 w 4155171"/>
                <a:gd name="connsiteY68" fmla="*/ 547687 h 2528887"/>
                <a:gd name="connsiteX69" fmla="*/ 1254808 w 4155171"/>
                <a:gd name="connsiteY69" fmla="*/ 561975 h 2528887"/>
                <a:gd name="connsiteX70" fmla="*/ 1264333 w 4155171"/>
                <a:gd name="connsiteY70" fmla="*/ 576262 h 2528887"/>
                <a:gd name="connsiteX71" fmla="*/ 1273858 w 4155171"/>
                <a:gd name="connsiteY71" fmla="*/ 604837 h 2528887"/>
                <a:gd name="connsiteX72" fmla="*/ 1278621 w 4155171"/>
                <a:gd name="connsiteY72" fmla="*/ 619125 h 2528887"/>
                <a:gd name="connsiteX73" fmla="*/ 1283383 w 4155171"/>
                <a:gd name="connsiteY73" fmla="*/ 633412 h 2528887"/>
                <a:gd name="connsiteX74" fmla="*/ 1288146 w 4155171"/>
                <a:gd name="connsiteY74" fmla="*/ 714375 h 2528887"/>
                <a:gd name="connsiteX75" fmla="*/ 1297671 w 4155171"/>
                <a:gd name="connsiteY75" fmla="*/ 742950 h 2528887"/>
                <a:gd name="connsiteX76" fmla="*/ 1311958 w 4155171"/>
                <a:gd name="connsiteY76" fmla="*/ 757237 h 2528887"/>
                <a:gd name="connsiteX77" fmla="*/ 1331008 w 4155171"/>
                <a:gd name="connsiteY77" fmla="*/ 790575 h 2528887"/>
                <a:gd name="connsiteX78" fmla="*/ 1345296 w 4155171"/>
                <a:gd name="connsiteY78" fmla="*/ 838200 h 2528887"/>
                <a:gd name="connsiteX79" fmla="*/ 1354821 w 4155171"/>
                <a:gd name="connsiteY79" fmla="*/ 852487 h 2528887"/>
                <a:gd name="connsiteX80" fmla="*/ 1383396 w 4155171"/>
                <a:gd name="connsiteY80" fmla="*/ 881062 h 2528887"/>
                <a:gd name="connsiteX81" fmla="*/ 1402446 w 4155171"/>
                <a:gd name="connsiteY81" fmla="*/ 914400 h 2528887"/>
                <a:gd name="connsiteX82" fmla="*/ 1421496 w 4155171"/>
                <a:gd name="connsiteY82" fmla="*/ 919162 h 2528887"/>
                <a:gd name="connsiteX83" fmla="*/ 1435783 w 4155171"/>
                <a:gd name="connsiteY83" fmla="*/ 923925 h 2528887"/>
                <a:gd name="connsiteX84" fmla="*/ 1454833 w 4155171"/>
                <a:gd name="connsiteY84" fmla="*/ 919162 h 2528887"/>
                <a:gd name="connsiteX85" fmla="*/ 1469121 w 4155171"/>
                <a:gd name="connsiteY85" fmla="*/ 914400 h 2528887"/>
                <a:gd name="connsiteX86" fmla="*/ 1531033 w 4155171"/>
                <a:gd name="connsiteY86" fmla="*/ 909637 h 2528887"/>
                <a:gd name="connsiteX87" fmla="*/ 1559608 w 4155171"/>
                <a:gd name="connsiteY87" fmla="*/ 900112 h 2528887"/>
                <a:gd name="connsiteX88" fmla="*/ 1564371 w 4155171"/>
                <a:gd name="connsiteY88" fmla="*/ 885825 h 2528887"/>
                <a:gd name="connsiteX89" fmla="*/ 1592946 w 4155171"/>
                <a:gd name="connsiteY89" fmla="*/ 862012 h 2528887"/>
                <a:gd name="connsiteX90" fmla="*/ 1611996 w 4155171"/>
                <a:gd name="connsiteY90" fmla="*/ 828675 h 2528887"/>
                <a:gd name="connsiteX91" fmla="*/ 1635808 w 4155171"/>
                <a:gd name="connsiteY91" fmla="*/ 795337 h 2528887"/>
                <a:gd name="connsiteX92" fmla="*/ 1640571 w 4155171"/>
                <a:gd name="connsiteY92" fmla="*/ 781050 h 2528887"/>
                <a:gd name="connsiteX93" fmla="*/ 1659621 w 4155171"/>
                <a:gd name="connsiteY93" fmla="*/ 752475 h 2528887"/>
                <a:gd name="connsiteX94" fmla="*/ 1664383 w 4155171"/>
                <a:gd name="connsiteY94" fmla="*/ 738187 h 2528887"/>
                <a:gd name="connsiteX95" fmla="*/ 1673908 w 4155171"/>
                <a:gd name="connsiteY95" fmla="*/ 676275 h 2528887"/>
                <a:gd name="connsiteX96" fmla="*/ 1678671 w 4155171"/>
                <a:gd name="connsiteY96" fmla="*/ 661987 h 2528887"/>
                <a:gd name="connsiteX97" fmla="*/ 1702483 w 4155171"/>
                <a:gd name="connsiteY97" fmla="*/ 623887 h 2528887"/>
                <a:gd name="connsiteX98" fmla="*/ 1716771 w 4155171"/>
                <a:gd name="connsiteY98" fmla="*/ 576262 h 2528887"/>
                <a:gd name="connsiteX99" fmla="*/ 1721533 w 4155171"/>
                <a:gd name="connsiteY99" fmla="*/ 561975 h 2528887"/>
                <a:gd name="connsiteX100" fmla="*/ 1731058 w 4155171"/>
                <a:gd name="connsiteY100" fmla="*/ 547687 h 2528887"/>
                <a:gd name="connsiteX101" fmla="*/ 1745346 w 4155171"/>
                <a:gd name="connsiteY101" fmla="*/ 519112 h 2528887"/>
                <a:gd name="connsiteX102" fmla="*/ 1764396 w 4155171"/>
                <a:gd name="connsiteY102" fmla="*/ 452437 h 2528887"/>
                <a:gd name="connsiteX103" fmla="*/ 1769158 w 4155171"/>
                <a:gd name="connsiteY103" fmla="*/ 438150 h 2528887"/>
                <a:gd name="connsiteX104" fmla="*/ 1773921 w 4155171"/>
                <a:gd name="connsiteY104" fmla="*/ 423862 h 2528887"/>
                <a:gd name="connsiteX105" fmla="*/ 1778683 w 4155171"/>
                <a:gd name="connsiteY105" fmla="*/ 395287 h 2528887"/>
                <a:gd name="connsiteX106" fmla="*/ 1807258 w 4155171"/>
                <a:gd name="connsiteY106" fmla="*/ 400050 h 2528887"/>
                <a:gd name="connsiteX107" fmla="*/ 1835833 w 4155171"/>
                <a:gd name="connsiteY107" fmla="*/ 423862 h 2528887"/>
                <a:gd name="connsiteX108" fmla="*/ 1850121 w 4155171"/>
                <a:gd name="connsiteY108" fmla="*/ 428625 h 2528887"/>
                <a:gd name="connsiteX109" fmla="*/ 1864408 w 4155171"/>
                <a:gd name="connsiteY109" fmla="*/ 423862 h 2528887"/>
                <a:gd name="connsiteX110" fmla="*/ 1878696 w 4155171"/>
                <a:gd name="connsiteY110" fmla="*/ 452437 h 2528887"/>
                <a:gd name="connsiteX111" fmla="*/ 1897746 w 4155171"/>
                <a:gd name="connsiteY111" fmla="*/ 461962 h 2528887"/>
                <a:gd name="connsiteX112" fmla="*/ 1940608 w 4155171"/>
                <a:gd name="connsiteY112" fmla="*/ 481012 h 2528887"/>
                <a:gd name="connsiteX113" fmla="*/ 1964421 w 4155171"/>
                <a:gd name="connsiteY113" fmla="*/ 485775 h 2528887"/>
                <a:gd name="connsiteX114" fmla="*/ 1988233 w 4155171"/>
                <a:gd name="connsiteY114" fmla="*/ 495300 h 2528887"/>
                <a:gd name="connsiteX115" fmla="*/ 2026333 w 4155171"/>
                <a:gd name="connsiteY115" fmla="*/ 500062 h 2528887"/>
                <a:gd name="connsiteX116" fmla="*/ 2193021 w 4155171"/>
                <a:gd name="connsiteY116" fmla="*/ 509587 h 2528887"/>
                <a:gd name="connsiteX117" fmla="*/ 2235883 w 4155171"/>
                <a:gd name="connsiteY117" fmla="*/ 519112 h 2528887"/>
                <a:gd name="connsiteX118" fmla="*/ 2250171 w 4155171"/>
                <a:gd name="connsiteY118" fmla="*/ 523875 h 2528887"/>
                <a:gd name="connsiteX119" fmla="*/ 2302558 w 4155171"/>
                <a:gd name="connsiteY119" fmla="*/ 542925 h 2528887"/>
                <a:gd name="connsiteX120" fmla="*/ 2326371 w 4155171"/>
                <a:gd name="connsiteY120" fmla="*/ 547687 h 2528887"/>
                <a:gd name="connsiteX121" fmla="*/ 2354946 w 4155171"/>
                <a:gd name="connsiteY121" fmla="*/ 557212 h 2528887"/>
                <a:gd name="connsiteX122" fmla="*/ 2373996 w 4155171"/>
                <a:gd name="connsiteY122" fmla="*/ 542925 h 2528887"/>
                <a:gd name="connsiteX123" fmla="*/ 2397808 w 4155171"/>
                <a:gd name="connsiteY123" fmla="*/ 533400 h 2528887"/>
                <a:gd name="connsiteX124" fmla="*/ 2383521 w 4155171"/>
                <a:gd name="connsiteY124" fmla="*/ 438150 h 2528887"/>
                <a:gd name="connsiteX125" fmla="*/ 2383521 w 4155171"/>
                <a:gd name="connsiteY125" fmla="*/ 404812 h 2528887"/>
                <a:gd name="connsiteX126" fmla="*/ 2397808 w 4155171"/>
                <a:gd name="connsiteY126" fmla="*/ 395287 h 2528887"/>
                <a:gd name="connsiteX127" fmla="*/ 2407333 w 4155171"/>
                <a:gd name="connsiteY127" fmla="*/ 381000 h 2528887"/>
                <a:gd name="connsiteX128" fmla="*/ 2402571 w 4155171"/>
                <a:gd name="connsiteY128" fmla="*/ 304800 h 2528887"/>
                <a:gd name="connsiteX129" fmla="*/ 2364471 w 4155171"/>
                <a:gd name="connsiteY129" fmla="*/ 290512 h 2528887"/>
                <a:gd name="connsiteX130" fmla="*/ 2335896 w 4155171"/>
                <a:gd name="connsiteY130" fmla="*/ 280987 h 2528887"/>
                <a:gd name="connsiteX131" fmla="*/ 2331133 w 4155171"/>
                <a:gd name="connsiteY131" fmla="*/ 223837 h 2528887"/>
                <a:gd name="connsiteX132" fmla="*/ 2345421 w 4155171"/>
                <a:gd name="connsiteY132" fmla="*/ 214312 h 2528887"/>
                <a:gd name="connsiteX133" fmla="*/ 2350183 w 4155171"/>
                <a:gd name="connsiteY133" fmla="*/ 200025 h 2528887"/>
                <a:gd name="connsiteX134" fmla="*/ 2378758 w 4155171"/>
                <a:gd name="connsiteY134" fmla="*/ 180975 h 2528887"/>
                <a:gd name="connsiteX135" fmla="*/ 2383521 w 4155171"/>
                <a:gd name="connsiteY135" fmla="*/ 166687 h 2528887"/>
                <a:gd name="connsiteX136" fmla="*/ 2393046 w 4155171"/>
                <a:gd name="connsiteY136" fmla="*/ 152400 h 2528887"/>
                <a:gd name="connsiteX137" fmla="*/ 2388283 w 4155171"/>
                <a:gd name="connsiteY137" fmla="*/ 114300 h 2528887"/>
                <a:gd name="connsiteX138" fmla="*/ 2383521 w 4155171"/>
                <a:gd name="connsiteY138" fmla="*/ 100012 h 2528887"/>
                <a:gd name="connsiteX139" fmla="*/ 2364471 w 4155171"/>
                <a:gd name="connsiteY139" fmla="*/ 95250 h 2528887"/>
                <a:gd name="connsiteX140" fmla="*/ 2350183 w 4155171"/>
                <a:gd name="connsiteY140" fmla="*/ 90487 h 2528887"/>
                <a:gd name="connsiteX141" fmla="*/ 2340658 w 4155171"/>
                <a:gd name="connsiteY141" fmla="*/ 9525 h 2528887"/>
                <a:gd name="connsiteX142" fmla="*/ 2369233 w 4155171"/>
                <a:gd name="connsiteY142" fmla="*/ 0 h 2528887"/>
                <a:gd name="connsiteX143" fmla="*/ 2397808 w 4155171"/>
                <a:gd name="connsiteY143" fmla="*/ 4762 h 2528887"/>
                <a:gd name="connsiteX144" fmla="*/ 2412096 w 4155171"/>
                <a:gd name="connsiteY144" fmla="*/ 19050 h 2528887"/>
                <a:gd name="connsiteX145" fmla="*/ 2431146 w 4155171"/>
                <a:gd name="connsiteY145" fmla="*/ 23812 h 2528887"/>
                <a:gd name="connsiteX146" fmla="*/ 2450196 w 4155171"/>
                <a:gd name="connsiteY146" fmla="*/ 33337 h 2528887"/>
                <a:gd name="connsiteX147" fmla="*/ 2474008 w 4155171"/>
                <a:gd name="connsiteY147" fmla="*/ 52387 h 2528887"/>
                <a:gd name="connsiteX148" fmla="*/ 2502583 w 4155171"/>
                <a:gd name="connsiteY148" fmla="*/ 71437 h 2528887"/>
                <a:gd name="connsiteX149" fmla="*/ 2526396 w 4155171"/>
                <a:gd name="connsiteY149" fmla="*/ 38100 h 2528887"/>
                <a:gd name="connsiteX150" fmla="*/ 2554971 w 4155171"/>
                <a:gd name="connsiteY150" fmla="*/ 23812 h 2528887"/>
                <a:gd name="connsiteX151" fmla="*/ 2574021 w 4155171"/>
                <a:gd name="connsiteY151" fmla="*/ 9525 h 2528887"/>
                <a:gd name="connsiteX152" fmla="*/ 2588308 w 4155171"/>
                <a:gd name="connsiteY152" fmla="*/ 4762 h 2528887"/>
                <a:gd name="connsiteX153" fmla="*/ 2702608 w 4155171"/>
                <a:gd name="connsiteY153" fmla="*/ 9525 h 2528887"/>
                <a:gd name="connsiteX154" fmla="*/ 2907396 w 4155171"/>
                <a:gd name="connsiteY154" fmla="*/ 4762 h 2528887"/>
                <a:gd name="connsiteX155" fmla="*/ 3102658 w 4155171"/>
                <a:gd name="connsiteY155" fmla="*/ 14287 h 2528887"/>
                <a:gd name="connsiteX156" fmla="*/ 3131233 w 4155171"/>
                <a:gd name="connsiteY156" fmla="*/ 42862 h 2528887"/>
                <a:gd name="connsiteX157" fmla="*/ 3112183 w 4155171"/>
                <a:gd name="connsiteY157" fmla="*/ 76200 h 2528887"/>
                <a:gd name="connsiteX158" fmla="*/ 3116946 w 4155171"/>
                <a:gd name="connsiteY158" fmla="*/ 90487 h 2528887"/>
                <a:gd name="connsiteX159" fmla="*/ 3145521 w 4155171"/>
                <a:gd name="connsiteY159" fmla="*/ 104775 h 2528887"/>
                <a:gd name="connsiteX160" fmla="*/ 3164571 w 4155171"/>
                <a:gd name="connsiteY160" fmla="*/ 114300 h 2528887"/>
                <a:gd name="connsiteX161" fmla="*/ 3193146 w 4155171"/>
                <a:gd name="connsiteY161" fmla="*/ 123825 h 2528887"/>
                <a:gd name="connsiteX162" fmla="*/ 3236008 w 4155171"/>
                <a:gd name="connsiteY162" fmla="*/ 142875 h 2528887"/>
                <a:gd name="connsiteX163" fmla="*/ 3283633 w 4155171"/>
                <a:gd name="connsiteY163" fmla="*/ 152400 h 2528887"/>
                <a:gd name="connsiteX164" fmla="*/ 3302683 w 4155171"/>
                <a:gd name="connsiteY164" fmla="*/ 161925 h 2528887"/>
                <a:gd name="connsiteX165" fmla="*/ 3345546 w 4155171"/>
                <a:gd name="connsiteY165" fmla="*/ 180975 h 2528887"/>
                <a:gd name="connsiteX166" fmla="*/ 3378883 w 4155171"/>
                <a:gd name="connsiteY166" fmla="*/ 223837 h 2528887"/>
                <a:gd name="connsiteX167" fmla="*/ 3416983 w 4155171"/>
                <a:gd name="connsiteY167" fmla="*/ 257175 h 2528887"/>
                <a:gd name="connsiteX168" fmla="*/ 3431271 w 4155171"/>
                <a:gd name="connsiteY168" fmla="*/ 266700 h 2528887"/>
                <a:gd name="connsiteX169" fmla="*/ 3450321 w 4155171"/>
                <a:gd name="connsiteY169" fmla="*/ 280987 h 2528887"/>
                <a:gd name="connsiteX170" fmla="*/ 3464608 w 4155171"/>
                <a:gd name="connsiteY170" fmla="*/ 295275 h 2528887"/>
                <a:gd name="connsiteX171" fmla="*/ 3488421 w 4155171"/>
                <a:gd name="connsiteY171" fmla="*/ 300037 h 2528887"/>
                <a:gd name="connsiteX172" fmla="*/ 3545571 w 4155171"/>
                <a:gd name="connsiteY172" fmla="*/ 323850 h 2528887"/>
                <a:gd name="connsiteX173" fmla="*/ 3564621 w 4155171"/>
                <a:gd name="connsiteY173" fmla="*/ 333375 h 2528887"/>
                <a:gd name="connsiteX174" fmla="*/ 3631296 w 4155171"/>
                <a:gd name="connsiteY174" fmla="*/ 352425 h 2528887"/>
                <a:gd name="connsiteX175" fmla="*/ 3659871 w 4155171"/>
                <a:gd name="connsiteY175" fmla="*/ 371475 h 2528887"/>
                <a:gd name="connsiteX176" fmla="*/ 3678921 w 4155171"/>
                <a:gd name="connsiteY176" fmla="*/ 390525 h 2528887"/>
                <a:gd name="connsiteX177" fmla="*/ 3707496 w 4155171"/>
                <a:gd name="connsiteY177" fmla="*/ 409575 h 2528887"/>
                <a:gd name="connsiteX178" fmla="*/ 3726546 w 4155171"/>
                <a:gd name="connsiteY178" fmla="*/ 423862 h 2528887"/>
                <a:gd name="connsiteX179" fmla="*/ 3740833 w 4155171"/>
                <a:gd name="connsiteY179" fmla="*/ 433387 h 2528887"/>
                <a:gd name="connsiteX180" fmla="*/ 3755121 w 4155171"/>
                <a:gd name="connsiteY180" fmla="*/ 447675 h 2528887"/>
                <a:gd name="connsiteX181" fmla="*/ 3802746 w 4155171"/>
                <a:gd name="connsiteY181" fmla="*/ 481012 h 2528887"/>
                <a:gd name="connsiteX182" fmla="*/ 3826558 w 4155171"/>
                <a:gd name="connsiteY182" fmla="*/ 495300 h 2528887"/>
                <a:gd name="connsiteX183" fmla="*/ 3840846 w 4155171"/>
                <a:gd name="connsiteY183" fmla="*/ 504825 h 2528887"/>
                <a:gd name="connsiteX184" fmla="*/ 3859896 w 4155171"/>
                <a:gd name="connsiteY184" fmla="*/ 514350 h 2528887"/>
                <a:gd name="connsiteX185" fmla="*/ 3888471 w 4155171"/>
                <a:gd name="connsiteY185" fmla="*/ 538162 h 2528887"/>
                <a:gd name="connsiteX186" fmla="*/ 3907521 w 4155171"/>
                <a:gd name="connsiteY186" fmla="*/ 552450 h 2528887"/>
                <a:gd name="connsiteX187" fmla="*/ 3921808 w 4155171"/>
                <a:gd name="connsiteY187" fmla="*/ 566737 h 2528887"/>
                <a:gd name="connsiteX188" fmla="*/ 3936096 w 4155171"/>
                <a:gd name="connsiteY188" fmla="*/ 571500 h 2528887"/>
                <a:gd name="connsiteX189" fmla="*/ 3950383 w 4155171"/>
                <a:gd name="connsiteY189" fmla="*/ 585787 h 2528887"/>
                <a:gd name="connsiteX190" fmla="*/ 3998008 w 4155171"/>
                <a:gd name="connsiteY190" fmla="*/ 614362 h 2528887"/>
                <a:gd name="connsiteX191" fmla="*/ 4012296 w 4155171"/>
                <a:gd name="connsiteY191" fmla="*/ 623887 h 2528887"/>
                <a:gd name="connsiteX192" fmla="*/ 4040871 w 4155171"/>
                <a:gd name="connsiteY192" fmla="*/ 638175 h 2528887"/>
                <a:gd name="connsiteX193" fmla="*/ 4045633 w 4155171"/>
                <a:gd name="connsiteY193" fmla="*/ 652462 h 2528887"/>
                <a:gd name="connsiteX194" fmla="*/ 4059921 w 4155171"/>
                <a:gd name="connsiteY194" fmla="*/ 661987 h 2528887"/>
                <a:gd name="connsiteX195" fmla="*/ 4074208 w 4155171"/>
                <a:gd name="connsiteY195" fmla="*/ 676275 h 2528887"/>
                <a:gd name="connsiteX196" fmla="*/ 4098021 w 4155171"/>
                <a:gd name="connsiteY196" fmla="*/ 714375 h 2528887"/>
                <a:gd name="connsiteX197" fmla="*/ 4112308 w 4155171"/>
                <a:gd name="connsiteY197" fmla="*/ 728662 h 2528887"/>
                <a:gd name="connsiteX198" fmla="*/ 4121833 w 4155171"/>
                <a:gd name="connsiteY198" fmla="*/ 757237 h 2528887"/>
                <a:gd name="connsiteX199" fmla="*/ 4126596 w 4155171"/>
                <a:gd name="connsiteY199" fmla="*/ 771525 h 2528887"/>
                <a:gd name="connsiteX200" fmla="*/ 4140883 w 4155171"/>
                <a:gd name="connsiteY200" fmla="*/ 838200 h 2528887"/>
                <a:gd name="connsiteX201" fmla="*/ 4150408 w 4155171"/>
                <a:gd name="connsiteY201" fmla="*/ 900112 h 2528887"/>
                <a:gd name="connsiteX202" fmla="*/ 4155171 w 4155171"/>
                <a:gd name="connsiteY202" fmla="*/ 914400 h 2528887"/>
                <a:gd name="connsiteX203" fmla="*/ 4150408 w 4155171"/>
                <a:gd name="connsiteY203" fmla="*/ 1004887 h 2528887"/>
                <a:gd name="connsiteX204" fmla="*/ 4126596 w 4155171"/>
                <a:gd name="connsiteY204" fmla="*/ 1085850 h 2528887"/>
                <a:gd name="connsiteX205" fmla="*/ 4117071 w 4155171"/>
                <a:gd name="connsiteY205" fmla="*/ 1114425 h 2528887"/>
                <a:gd name="connsiteX206" fmla="*/ 4112308 w 4155171"/>
                <a:gd name="connsiteY206" fmla="*/ 1133475 h 2528887"/>
                <a:gd name="connsiteX207" fmla="*/ 4102783 w 4155171"/>
                <a:gd name="connsiteY207" fmla="*/ 1152525 h 2528887"/>
                <a:gd name="connsiteX208" fmla="*/ 4078971 w 4155171"/>
                <a:gd name="connsiteY208" fmla="*/ 1214437 h 2528887"/>
                <a:gd name="connsiteX209" fmla="*/ 4064683 w 4155171"/>
                <a:gd name="connsiteY209" fmla="*/ 1219200 h 2528887"/>
                <a:gd name="connsiteX210" fmla="*/ 4045633 w 4155171"/>
                <a:gd name="connsiteY210" fmla="*/ 1233487 h 2528887"/>
                <a:gd name="connsiteX211" fmla="*/ 4026583 w 4155171"/>
                <a:gd name="connsiteY211" fmla="*/ 1238250 h 2528887"/>
                <a:gd name="connsiteX212" fmla="*/ 3998008 w 4155171"/>
                <a:gd name="connsiteY212" fmla="*/ 1247775 h 2528887"/>
                <a:gd name="connsiteX213" fmla="*/ 3983721 w 4155171"/>
                <a:gd name="connsiteY213" fmla="*/ 1252537 h 2528887"/>
                <a:gd name="connsiteX214" fmla="*/ 3969433 w 4155171"/>
                <a:gd name="connsiteY214" fmla="*/ 1257300 h 2528887"/>
                <a:gd name="connsiteX215" fmla="*/ 3912283 w 4155171"/>
                <a:gd name="connsiteY215" fmla="*/ 1252537 h 2528887"/>
                <a:gd name="connsiteX216" fmla="*/ 3883708 w 4155171"/>
                <a:gd name="connsiteY216" fmla="*/ 1247775 h 2528887"/>
                <a:gd name="connsiteX217" fmla="*/ 3826558 w 4155171"/>
                <a:gd name="connsiteY217" fmla="*/ 1243012 h 2528887"/>
                <a:gd name="connsiteX218" fmla="*/ 3731308 w 4155171"/>
                <a:gd name="connsiteY218" fmla="*/ 1233487 h 2528887"/>
                <a:gd name="connsiteX219" fmla="*/ 3683683 w 4155171"/>
                <a:gd name="connsiteY219" fmla="*/ 1228725 h 2528887"/>
                <a:gd name="connsiteX220" fmla="*/ 3531283 w 4155171"/>
                <a:gd name="connsiteY220" fmla="*/ 1228725 h 2528887"/>
                <a:gd name="connsiteX221" fmla="*/ 3464608 w 4155171"/>
                <a:gd name="connsiteY221" fmla="*/ 1233487 h 2528887"/>
                <a:gd name="connsiteX222" fmla="*/ 3397933 w 4155171"/>
                <a:gd name="connsiteY222" fmla="*/ 1243012 h 2528887"/>
                <a:gd name="connsiteX223" fmla="*/ 3331258 w 4155171"/>
                <a:gd name="connsiteY223" fmla="*/ 1257300 h 2528887"/>
                <a:gd name="connsiteX224" fmla="*/ 2959783 w 4155171"/>
                <a:gd name="connsiteY224" fmla="*/ 1262062 h 2528887"/>
                <a:gd name="connsiteX225" fmla="*/ 2912158 w 4155171"/>
                <a:gd name="connsiteY225" fmla="*/ 1276350 h 2528887"/>
                <a:gd name="connsiteX226" fmla="*/ 2869296 w 4155171"/>
                <a:gd name="connsiteY226" fmla="*/ 1290637 h 2528887"/>
                <a:gd name="connsiteX227" fmla="*/ 2855008 w 4155171"/>
                <a:gd name="connsiteY227" fmla="*/ 1300162 h 2528887"/>
                <a:gd name="connsiteX228" fmla="*/ 2821671 w 4155171"/>
                <a:gd name="connsiteY228" fmla="*/ 1309687 h 2528887"/>
                <a:gd name="connsiteX229" fmla="*/ 2783571 w 4155171"/>
                <a:gd name="connsiteY229" fmla="*/ 1328737 h 2528887"/>
                <a:gd name="connsiteX230" fmla="*/ 2769283 w 4155171"/>
                <a:gd name="connsiteY230" fmla="*/ 1333500 h 2528887"/>
                <a:gd name="connsiteX231" fmla="*/ 2754996 w 4155171"/>
                <a:gd name="connsiteY231" fmla="*/ 1343025 h 2528887"/>
                <a:gd name="connsiteX232" fmla="*/ 2721658 w 4155171"/>
                <a:gd name="connsiteY232" fmla="*/ 1357312 h 2528887"/>
                <a:gd name="connsiteX233" fmla="*/ 2707371 w 4155171"/>
                <a:gd name="connsiteY233" fmla="*/ 1366837 h 2528887"/>
                <a:gd name="connsiteX234" fmla="*/ 2693083 w 4155171"/>
                <a:gd name="connsiteY234" fmla="*/ 1371600 h 2528887"/>
                <a:gd name="connsiteX235" fmla="*/ 2640696 w 4155171"/>
                <a:gd name="connsiteY235" fmla="*/ 1395412 h 2528887"/>
                <a:gd name="connsiteX236" fmla="*/ 2597833 w 4155171"/>
                <a:gd name="connsiteY236" fmla="*/ 1419225 h 2528887"/>
                <a:gd name="connsiteX237" fmla="*/ 2583546 w 4155171"/>
                <a:gd name="connsiteY237" fmla="*/ 1433512 h 2528887"/>
                <a:gd name="connsiteX238" fmla="*/ 2564496 w 4155171"/>
                <a:gd name="connsiteY238" fmla="*/ 1443037 h 2528887"/>
                <a:gd name="connsiteX239" fmla="*/ 2550208 w 4155171"/>
                <a:gd name="connsiteY239" fmla="*/ 1452562 h 2528887"/>
                <a:gd name="connsiteX240" fmla="*/ 2512108 w 4155171"/>
                <a:gd name="connsiteY240" fmla="*/ 1481137 h 2528887"/>
                <a:gd name="connsiteX241" fmla="*/ 2469246 w 4155171"/>
                <a:gd name="connsiteY241" fmla="*/ 1500187 h 2528887"/>
                <a:gd name="connsiteX242" fmla="*/ 2454958 w 4155171"/>
                <a:gd name="connsiteY242" fmla="*/ 1509712 h 2528887"/>
                <a:gd name="connsiteX243" fmla="*/ 2450196 w 4155171"/>
                <a:gd name="connsiteY243" fmla="*/ 1524000 h 2528887"/>
                <a:gd name="connsiteX244" fmla="*/ 2426383 w 4155171"/>
                <a:gd name="connsiteY244" fmla="*/ 1552575 h 2528887"/>
                <a:gd name="connsiteX245" fmla="*/ 2407333 w 4155171"/>
                <a:gd name="connsiteY245" fmla="*/ 1581150 h 2528887"/>
                <a:gd name="connsiteX246" fmla="*/ 2397808 w 4155171"/>
                <a:gd name="connsiteY246" fmla="*/ 1595437 h 2528887"/>
                <a:gd name="connsiteX247" fmla="*/ 2383521 w 4155171"/>
                <a:gd name="connsiteY247" fmla="*/ 1604962 h 2528887"/>
                <a:gd name="connsiteX248" fmla="*/ 2354946 w 4155171"/>
                <a:gd name="connsiteY248" fmla="*/ 1628775 h 2528887"/>
                <a:gd name="connsiteX249" fmla="*/ 2335896 w 4155171"/>
                <a:gd name="connsiteY249" fmla="*/ 1652587 h 2528887"/>
                <a:gd name="connsiteX250" fmla="*/ 2293033 w 4155171"/>
                <a:gd name="connsiteY250" fmla="*/ 1690687 h 2528887"/>
                <a:gd name="connsiteX251" fmla="*/ 2278746 w 4155171"/>
                <a:gd name="connsiteY251" fmla="*/ 1695450 h 2528887"/>
                <a:gd name="connsiteX252" fmla="*/ 2259696 w 4155171"/>
                <a:gd name="connsiteY252" fmla="*/ 1709737 h 2528887"/>
                <a:gd name="connsiteX253" fmla="*/ 2250171 w 4155171"/>
                <a:gd name="connsiteY253" fmla="*/ 1724025 h 2528887"/>
                <a:gd name="connsiteX254" fmla="*/ 2221596 w 4155171"/>
                <a:gd name="connsiteY254" fmla="*/ 1752600 h 2528887"/>
                <a:gd name="connsiteX255" fmla="*/ 2207308 w 4155171"/>
                <a:gd name="connsiteY255" fmla="*/ 1766887 h 2528887"/>
                <a:gd name="connsiteX256" fmla="*/ 2159683 w 4155171"/>
                <a:gd name="connsiteY256" fmla="*/ 1809750 h 2528887"/>
                <a:gd name="connsiteX257" fmla="*/ 2150158 w 4155171"/>
                <a:gd name="connsiteY257" fmla="*/ 1824037 h 2528887"/>
                <a:gd name="connsiteX258" fmla="*/ 2112058 w 4155171"/>
                <a:gd name="connsiteY258" fmla="*/ 1866900 h 2528887"/>
                <a:gd name="connsiteX259" fmla="*/ 2107296 w 4155171"/>
                <a:gd name="connsiteY259" fmla="*/ 1881187 h 2528887"/>
                <a:gd name="connsiteX260" fmla="*/ 2083483 w 4155171"/>
                <a:gd name="connsiteY260" fmla="*/ 1909762 h 2528887"/>
                <a:gd name="connsiteX261" fmla="*/ 2054908 w 4155171"/>
                <a:gd name="connsiteY261" fmla="*/ 1928812 h 2528887"/>
                <a:gd name="connsiteX262" fmla="*/ 2040621 w 4155171"/>
                <a:gd name="connsiteY262" fmla="*/ 1943100 h 2528887"/>
                <a:gd name="connsiteX263" fmla="*/ 2012046 w 4155171"/>
                <a:gd name="connsiteY263" fmla="*/ 1962150 h 2528887"/>
                <a:gd name="connsiteX264" fmla="*/ 1988233 w 4155171"/>
                <a:gd name="connsiteY264" fmla="*/ 1990725 h 2528887"/>
                <a:gd name="connsiteX265" fmla="*/ 1973946 w 4155171"/>
                <a:gd name="connsiteY265" fmla="*/ 2000250 h 2528887"/>
                <a:gd name="connsiteX266" fmla="*/ 1959658 w 4155171"/>
                <a:gd name="connsiteY266" fmla="*/ 2019300 h 2528887"/>
                <a:gd name="connsiteX267" fmla="*/ 1945371 w 4155171"/>
                <a:gd name="connsiteY267" fmla="*/ 2033587 h 2528887"/>
                <a:gd name="connsiteX268" fmla="*/ 1912033 w 4155171"/>
                <a:gd name="connsiteY268" fmla="*/ 2076450 h 2528887"/>
                <a:gd name="connsiteX269" fmla="*/ 1869171 w 4155171"/>
                <a:gd name="connsiteY269" fmla="*/ 2071687 h 2528887"/>
                <a:gd name="connsiteX270" fmla="*/ 1888221 w 4155171"/>
                <a:gd name="connsiteY270" fmla="*/ 2043112 h 2528887"/>
                <a:gd name="connsiteX271" fmla="*/ 1859646 w 4155171"/>
                <a:gd name="connsiteY271" fmla="*/ 2024062 h 2528887"/>
                <a:gd name="connsiteX272" fmla="*/ 1840596 w 4155171"/>
                <a:gd name="connsiteY272" fmla="*/ 2071687 h 2528887"/>
                <a:gd name="connsiteX273" fmla="*/ 1816783 w 4155171"/>
                <a:gd name="connsiteY273" fmla="*/ 2100262 h 2528887"/>
                <a:gd name="connsiteX274" fmla="*/ 1731058 w 4155171"/>
                <a:gd name="connsiteY274" fmla="*/ 2095500 h 2528887"/>
                <a:gd name="connsiteX275" fmla="*/ 1716771 w 4155171"/>
                <a:gd name="connsiteY275" fmla="*/ 2090737 h 2528887"/>
                <a:gd name="connsiteX276" fmla="*/ 1607233 w 4155171"/>
                <a:gd name="connsiteY276" fmla="*/ 2105025 h 2528887"/>
                <a:gd name="connsiteX277" fmla="*/ 1583421 w 4155171"/>
                <a:gd name="connsiteY277" fmla="*/ 2109787 h 2528887"/>
                <a:gd name="connsiteX278" fmla="*/ 1564371 w 4155171"/>
                <a:gd name="connsiteY278" fmla="*/ 2114550 h 2528887"/>
                <a:gd name="connsiteX279" fmla="*/ 1378633 w 4155171"/>
                <a:gd name="connsiteY279" fmla="*/ 2128837 h 2528887"/>
                <a:gd name="connsiteX280" fmla="*/ 1369108 w 4155171"/>
                <a:gd name="connsiteY280" fmla="*/ 2143125 h 2528887"/>
                <a:gd name="connsiteX281" fmla="*/ 1373871 w 4155171"/>
                <a:gd name="connsiteY281" fmla="*/ 2166937 h 2528887"/>
                <a:gd name="connsiteX282" fmla="*/ 1402446 w 4155171"/>
                <a:gd name="connsiteY282" fmla="*/ 2200275 h 2528887"/>
                <a:gd name="connsiteX283" fmla="*/ 1411971 w 4155171"/>
                <a:gd name="connsiteY283" fmla="*/ 2238375 h 2528887"/>
                <a:gd name="connsiteX284" fmla="*/ 1416733 w 4155171"/>
                <a:gd name="connsiteY284" fmla="*/ 2252662 h 2528887"/>
                <a:gd name="connsiteX285" fmla="*/ 1431021 w 4155171"/>
                <a:gd name="connsiteY285" fmla="*/ 2271712 h 2528887"/>
                <a:gd name="connsiteX286" fmla="*/ 1445308 w 4155171"/>
                <a:gd name="connsiteY286" fmla="*/ 2276475 h 2528887"/>
                <a:gd name="connsiteX287" fmla="*/ 1464358 w 4155171"/>
                <a:gd name="connsiteY287" fmla="*/ 2247900 h 2528887"/>
                <a:gd name="connsiteX288" fmla="*/ 1469121 w 4155171"/>
                <a:gd name="connsiteY288" fmla="*/ 2219325 h 2528887"/>
                <a:gd name="connsiteX289" fmla="*/ 1497696 w 4155171"/>
                <a:gd name="connsiteY289" fmla="*/ 2185987 h 2528887"/>
                <a:gd name="connsiteX290" fmla="*/ 1511983 w 4155171"/>
                <a:gd name="connsiteY290" fmla="*/ 2181225 h 2528887"/>
                <a:gd name="connsiteX291" fmla="*/ 1564371 w 4155171"/>
                <a:gd name="connsiteY291" fmla="*/ 2185987 h 2528887"/>
                <a:gd name="connsiteX292" fmla="*/ 1588183 w 4155171"/>
                <a:gd name="connsiteY292" fmla="*/ 2224087 h 2528887"/>
                <a:gd name="connsiteX293" fmla="*/ 1597708 w 4155171"/>
                <a:gd name="connsiteY293" fmla="*/ 2238375 h 2528887"/>
                <a:gd name="connsiteX294" fmla="*/ 1611996 w 4155171"/>
                <a:gd name="connsiteY294" fmla="*/ 2319337 h 2528887"/>
                <a:gd name="connsiteX295" fmla="*/ 1607233 w 4155171"/>
                <a:gd name="connsiteY295" fmla="*/ 2414587 h 2528887"/>
                <a:gd name="connsiteX296" fmla="*/ 1597708 w 4155171"/>
                <a:gd name="connsiteY296" fmla="*/ 2433637 h 2528887"/>
                <a:gd name="connsiteX297" fmla="*/ 1583421 w 4155171"/>
                <a:gd name="connsiteY297" fmla="*/ 2481262 h 2528887"/>
                <a:gd name="connsiteX298" fmla="*/ 1578658 w 4155171"/>
                <a:gd name="connsiteY298" fmla="*/ 2500312 h 2528887"/>
                <a:gd name="connsiteX299" fmla="*/ 1554846 w 4155171"/>
                <a:gd name="connsiteY299" fmla="*/ 2528887 h 2528887"/>
                <a:gd name="connsiteX300" fmla="*/ 1488171 w 4155171"/>
                <a:gd name="connsiteY300" fmla="*/ 2524125 h 2528887"/>
                <a:gd name="connsiteX301" fmla="*/ 1459596 w 4155171"/>
                <a:gd name="connsiteY301" fmla="*/ 2509837 h 2528887"/>
                <a:gd name="connsiteX302" fmla="*/ 1421496 w 4155171"/>
                <a:gd name="connsiteY302" fmla="*/ 2495550 h 2528887"/>
                <a:gd name="connsiteX303" fmla="*/ 1407208 w 4155171"/>
                <a:gd name="connsiteY303" fmla="*/ 2486025 h 2528887"/>
                <a:gd name="connsiteX304" fmla="*/ 1378633 w 4155171"/>
                <a:gd name="connsiteY304" fmla="*/ 2476500 h 2528887"/>
                <a:gd name="connsiteX305" fmla="*/ 1364346 w 4155171"/>
                <a:gd name="connsiteY305" fmla="*/ 2466975 h 2528887"/>
                <a:gd name="connsiteX306" fmla="*/ 1331008 w 4155171"/>
                <a:gd name="connsiteY306" fmla="*/ 2424112 h 2528887"/>
                <a:gd name="connsiteX307" fmla="*/ 1321483 w 4155171"/>
                <a:gd name="connsiteY307" fmla="*/ 2409825 h 2528887"/>
                <a:gd name="connsiteX308" fmla="*/ 1311958 w 4155171"/>
                <a:gd name="connsiteY308" fmla="*/ 2371725 h 2528887"/>
                <a:gd name="connsiteX309" fmla="*/ 1307196 w 4155171"/>
                <a:gd name="connsiteY309" fmla="*/ 2357437 h 2528887"/>
                <a:gd name="connsiteX310" fmla="*/ 1297671 w 4155171"/>
                <a:gd name="connsiteY310" fmla="*/ 2305050 h 2528887"/>
                <a:gd name="connsiteX311" fmla="*/ 1288146 w 4155171"/>
                <a:gd name="connsiteY311" fmla="*/ 2290762 h 2528887"/>
                <a:gd name="connsiteX312" fmla="*/ 1283383 w 4155171"/>
                <a:gd name="connsiteY312" fmla="*/ 2276475 h 2528887"/>
                <a:gd name="connsiteX313" fmla="*/ 1269096 w 4155171"/>
                <a:gd name="connsiteY313" fmla="*/ 2271712 h 2528887"/>
                <a:gd name="connsiteX314" fmla="*/ 1254808 w 4155171"/>
                <a:gd name="connsiteY314" fmla="*/ 2276475 h 2528887"/>
                <a:gd name="connsiteX315" fmla="*/ 1192896 w 4155171"/>
                <a:gd name="connsiteY315" fmla="*/ 2281237 h 2528887"/>
                <a:gd name="connsiteX316" fmla="*/ 1183371 w 4155171"/>
                <a:gd name="connsiteY316" fmla="*/ 2300287 h 2528887"/>
                <a:gd name="connsiteX317" fmla="*/ 1173846 w 4155171"/>
                <a:gd name="connsiteY317" fmla="*/ 2314575 h 2528887"/>
                <a:gd name="connsiteX318" fmla="*/ 1145271 w 4155171"/>
                <a:gd name="connsiteY318" fmla="*/ 2319337 h 2528887"/>
                <a:gd name="connsiteX319" fmla="*/ 1111933 w 4155171"/>
                <a:gd name="connsiteY319" fmla="*/ 2328862 h 2528887"/>
                <a:gd name="connsiteX320" fmla="*/ 1054783 w 4155171"/>
                <a:gd name="connsiteY320" fmla="*/ 2319337 h 2528887"/>
                <a:gd name="connsiteX321" fmla="*/ 1050021 w 4155171"/>
                <a:gd name="connsiteY321" fmla="*/ 2295525 h 2528887"/>
                <a:gd name="connsiteX322" fmla="*/ 1035733 w 4155171"/>
                <a:gd name="connsiteY322" fmla="*/ 2262187 h 2528887"/>
                <a:gd name="connsiteX323" fmla="*/ 1016683 w 4155171"/>
                <a:gd name="connsiteY323" fmla="*/ 2238375 h 2528887"/>
                <a:gd name="connsiteX324" fmla="*/ 1007158 w 4155171"/>
                <a:gd name="connsiteY324" fmla="*/ 2224087 h 2528887"/>
                <a:gd name="connsiteX325" fmla="*/ 988108 w 4155171"/>
                <a:gd name="connsiteY325" fmla="*/ 2195512 h 2528887"/>
                <a:gd name="connsiteX326" fmla="*/ 978583 w 4155171"/>
                <a:gd name="connsiteY326" fmla="*/ 2166937 h 2528887"/>
                <a:gd name="connsiteX327" fmla="*/ 969058 w 4155171"/>
                <a:gd name="connsiteY327" fmla="*/ 2152650 h 2528887"/>
                <a:gd name="connsiteX328" fmla="*/ 950008 w 4155171"/>
                <a:gd name="connsiteY328" fmla="*/ 2100262 h 2528887"/>
                <a:gd name="connsiteX329" fmla="*/ 940483 w 4155171"/>
                <a:gd name="connsiteY329" fmla="*/ 2081212 h 2528887"/>
                <a:gd name="connsiteX330" fmla="*/ 930958 w 4155171"/>
                <a:gd name="connsiteY330" fmla="*/ 2057400 h 2528887"/>
                <a:gd name="connsiteX331" fmla="*/ 926196 w 4155171"/>
                <a:gd name="connsiteY331" fmla="*/ 2043112 h 2528887"/>
                <a:gd name="connsiteX332" fmla="*/ 897621 w 4155171"/>
                <a:gd name="connsiteY332" fmla="*/ 2028825 h 2528887"/>
                <a:gd name="connsiteX333" fmla="*/ 854758 w 4155171"/>
                <a:gd name="connsiteY333" fmla="*/ 2038350 h 2528887"/>
                <a:gd name="connsiteX334" fmla="*/ 840471 w 4155171"/>
                <a:gd name="connsiteY334" fmla="*/ 2043112 h 2528887"/>
                <a:gd name="connsiteX335" fmla="*/ 773796 w 4155171"/>
                <a:gd name="connsiteY335" fmla="*/ 2038350 h 2528887"/>
                <a:gd name="connsiteX336" fmla="*/ 745221 w 4155171"/>
                <a:gd name="connsiteY336" fmla="*/ 2033587 h 2528887"/>
                <a:gd name="connsiteX337" fmla="*/ 726171 w 4155171"/>
                <a:gd name="connsiteY337" fmla="*/ 2024062 h 2528887"/>
                <a:gd name="connsiteX338" fmla="*/ 683308 w 4155171"/>
                <a:gd name="connsiteY338" fmla="*/ 2005012 h 2528887"/>
                <a:gd name="connsiteX339" fmla="*/ 678546 w 4155171"/>
                <a:gd name="connsiteY339" fmla="*/ 1990725 h 2528887"/>
                <a:gd name="connsiteX340" fmla="*/ 669021 w 4155171"/>
                <a:gd name="connsiteY340" fmla="*/ 1976437 h 2528887"/>
                <a:gd name="connsiteX341" fmla="*/ 664258 w 4155171"/>
                <a:gd name="connsiteY341" fmla="*/ 1933575 h 2528887"/>
                <a:gd name="connsiteX342" fmla="*/ 654733 w 4155171"/>
                <a:gd name="connsiteY342" fmla="*/ 1905000 h 2528887"/>
                <a:gd name="connsiteX343" fmla="*/ 649971 w 4155171"/>
                <a:gd name="connsiteY343" fmla="*/ 1885950 h 2528887"/>
                <a:gd name="connsiteX344" fmla="*/ 635683 w 4155171"/>
                <a:gd name="connsiteY344" fmla="*/ 1890712 h 2528887"/>
                <a:gd name="connsiteX345" fmla="*/ 630921 w 4155171"/>
                <a:gd name="connsiteY345" fmla="*/ 1905000 h 2528887"/>
                <a:gd name="connsiteX346" fmla="*/ 602346 w 4155171"/>
                <a:gd name="connsiteY346" fmla="*/ 1933575 h 2528887"/>
                <a:gd name="connsiteX347" fmla="*/ 526146 w 4155171"/>
                <a:gd name="connsiteY347" fmla="*/ 1928812 h 2528887"/>
                <a:gd name="connsiteX348" fmla="*/ 516621 w 4155171"/>
                <a:gd name="connsiteY348" fmla="*/ 1914525 h 2528887"/>
                <a:gd name="connsiteX349" fmla="*/ 488046 w 4155171"/>
                <a:gd name="connsiteY349" fmla="*/ 1890712 h 2528887"/>
                <a:gd name="connsiteX350" fmla="*/ 478521 w 4155171"/>
                <a:gd name="connsiteY350" fmla="*/ 1876425 h 2528887"/>
                <a:gd name="connsiteX351" fmla="*/ 464233 w 4155171"/>
                <a:gd name="connsiteY351" fmla="*/ 1866900 h 2528887"/>
                <a:gd name="connsiteX352" fmla="*/ 335646 w 4155171"/>
                <a:gd name="connsiteY352" fmla="*/ 1852612 h 2528887"/>
                <a:gd name="connsiteX353" fmla="*/ 321358 w 4155171"/>
                <a:gd name="connsiteY353" fmla="*/ 1838325 h 2528887"/>
                <a:gd name="connsiteX354" fmla="*/ 283258 w 4155171"/>
                <a:gd name="connsiteY354" fmla="*/ 1824037 h 2528887"/>
                <a:gd name="connsiteX355" fmla="*/ 192771 w 4155171"/>
                <a:gd name="connsiteY355" fmla="*/ 1814512 h 2528887"/>
                <a:gd name="connsiteX356" fmla="*/ 164196 w 4155171"/>
                <a:gd name="connsiteY356" fmla="*/ 1790700 h 2528887"/>
                <a:gd name="connsiteX357" fmla="*/ 149908 w 4155171"/>
                <a:gd name="connsiteY357" fmla="*/ 1781175 h 2528887"/>
                <a:gd name="connsiteX358" fmla="*/ 121333 w 4155171"/>
                <a:gd name="connsiteY358" fmla="*/ 1762125 h 2528887"/>
                <a:gd name="connsiteX359" fmla="*/ 78471 w 4155171"/>
                <a:gd name="connsiteY359" fmla="*/ 1714500 h 2528887"/>
                <a:gd name="connsiteX360" fmla="*/ 59421 w 4155171"/>
                <a:gd name="connsiteY360" fmla="*/ 1700212 h 2528887"/>
                <a:gd name="connsiteX361" fmla="*/ 16558 w 4155171"/>
                <a:gd name="connsiteY361" fmla="*/ 1662112 h 2528887"/>
                <a:gd name="connsiteX362" fmla="*/ 7033 w 4155171"/>
                <a:gd name="connsiteY362" fmla="*/ 1643062 h 2528887"/>
                <a:gd name="connsiteX363" fmla="*/ 2271 w 4155171"/>
                <a:gd name="connsiteY363" fmla="*/ 1624012 h 2528887"/>
                <a:gd name="connsiteX364" fmla="*/ 126096 w 4155171"/>
                <a:gd name="connsiteY364" fmla="*/ 1633537 h 2528887"/>
                <a:gd name="connsiteX365" fmla="*/ 140383 w 4155171"/>
                <a:gd name="connsiteY365" fmla="*/ 1638300 h 2528887"/>
                <a:gd name="connsiteX366" fmla="*/ 321358 w 4155171"/>
                <a:gd name="connsiteY366" fmla="*/ 1638300 h 2528887"/>
                <a:gd name="connsiteX367" fmla="*/ 335646 w 4155171"/>
                <a:gd name="connsiteY367" fmla="*/ 1609725 h 2528887"/>
                <a:gd name="connsiteX368" fmla="*/ 345171 w 4155171"/>
                <a:gd name="connsiteY368" fmla="*/ 1576387 h 2528887"/>
                <a:gd name="connsiteX369" fmla="*/ 364221 w 4155171"/>
                <a:gd name="connsiteY369" fmla="*/ 1547812 h 2528887"/>
                <a:gd name="connsiteX370" fmla="*/ 383271 w 4155171"/>
                <a:gd name="connsiteY370" fmla="*/ 1519237 h 2528887"/>
                <a:gd name="connsiteX371" fmla="*/ 392796 w 4155171"/>
                <a:gd name="connsiteY371" fmla="*/ 1504950 h 2528887"/>
                <a:gd name="connsiteX372" fmla="*/ 402321 w 4155171"/>
                <a:gd name="connsiteY372" fmla="*/ 1485900 h 2528887"/>
                <a:gd name="connsiteX373" fmla="*/ 416608 w 4155171"/>
                <a:gd name="connsiteY373" fmla="*/ 1466850 h 2528887"/>
                <a:gd name="connsiteX374" fmla="*/ 411846 w 4155171"/>
                <a:gd name="connsiteY374" fmla="*/ 1347787 h 2528887"/>
                <a:gd name="connsiteX375" fmla="*/ 397558 w 4155171"/>
                <a:gd name="connsiteY375" fmla="*/ 1338262 h 2528887"/>
                <a:gd name="connsiteX376" fmla="*/ 383271 w 4155171"/>
                <a:gd name="connsiteY376" fmla="*/ 1323975 h 2528887"/>
                <a:gd name="connsiteX377" fmla="*/ 364221 w 4155171"/>
                <a:gd name="connsiteY377" fmla="*/ 1281112 h 2528887"/>
                <a:gd name="connsiteX378" fmla="*/ 359458 w 4155171"/>
                <a:gd name="connsiteY378" fmla="*/ 1266825 h 2528887"/>
                <a:gd name="connsiteX379" fmla="*/ 349933 w 4155171"/>
                <a:gd name="connsiteY379" fmla="*/ 1252537 h 2528887"/>
                <a:gd name="connsiteX380" fmla="*/ 340408 w 4155171"/>
                <a:gd name="connsiteY380" fmla="*/ 1214437 h 2528887"/>
                <a:gd name="connsiteX381" fmla="*/ 335646 w 4155171"/>
                <a:gd name="connsiteY381" fmla="*/ 1195387 h 2528887"/>
                <a:gd name="connsiteX382" fmla="*/ 311833 w 4155171"/>
                <a:gd name="connsiteY382" fmla="*/ 1166812 h 2528887"/>
                <a:gd name="connsiteX383" fmla="*/ 302308 w 4155171"/>
                <a:gd name="connsiteY383" fmla="*/ 1152525 h 2528887"/>
                <a:gd name="connsiteX384" fmla="*/ 297546 w 4155171"/>
                <a:gd name="connsiteY384" fmla="*/ 1138237 h 2528887"/>
                <a:gd name="connsiteX385" fmla="*/ 268971 w 4155171"/>
                <a:gd name="connsiteY385" fmla="*/ 1119187 h 2528887"/>
                <a:gd name="connsiteX0" fmla="*/ 268971 w 4153705"/>
                <a:gd name="connsiteY0" fmla="*/ 1119187 h 2528887"/>
                <a:gd name="connsiteX1" fmla="*/ 292783 w 4153705"/>
                <a:gd name="connsiteY1" fmla="*/ 1109662 h 2528887"/>
                <a:gd name="connsiteX2" fmla="*/ 330883 w 4153705"/>
                <a:gd name="connsiteY2" fmla="*/ 1104900 h 2528887"/>
                <a:gd name="connsiteX3" fmla="*/ 335646 w 4153705"/>
                <a:gd name="connsiteY3" fmla="*/ 1076325 h 2528887"/>
                <a:gd name="connsiteX4" fmla="*/ 364221 w 4153705"/>
                <a:gd name="connsiteY4" fmla="*/ 1066800 h 2528887"/>
                <a:gd name="connsiteX5" fmla="*/ 378508 w 4153705"/>
                <a:gd name="connsiteY5" fmla="*/ 1057275 h 2528887"/>
                <a:gd name="connsiteX6" fmla="*/ 392796 w 4153705"/>
                <a:gd name="connsiteY6" fmla="*/ 1042987 h 2528887"/>
                <a:gd name="connsiteX7" fmla="*/ 440421 w 4153705"/>
                <a:gd name="connsiteY7" fmla="*/ 1038225 h 2528887"/>
                <a:gd name="connsiteX8" fmla="*/ 454708 w 4153705"/>
                <a:gd name="connsiteY8" fmla="*/ 1033462 h 2528887"/>
                <a:gd name="connsiteX9" fmla="*/ 507096 w 4153705"/>
                <a:gd name="connsiteY9" fmla="*/ 1023937 h 2528887"/>
                <a:gd name="connsiteX10" fmla="*/ 549958 w 4153705"/>
                <a:gd name="connsiteY10" fmla="*/ 1000125 h 2528887"/>
                <a:gd name="connsiteX11" fmla="*/ 564246 w 4153705"/>
                <a:gd name="connsiteY11" fmla="*/ 990600 h 2528887"/>
                <a:gd name="connsiteX12" fmla="*/ 573771 w 4153705"/>
                <a:gd name="connsiteY12" fmla="*/ 976312 h 2528887"/>
                <a:gd name="connsiteX13" fmla="*/ 597583 w 4153705"/>
                <a:gd name="connsiteY13" fmla="*/ 971550 h 2528887"/>
                <a:gd name="connsiteX14" fmla="*/ 611871 w 4153705"/>
                <a:gd name="connsiteY14" fmla="*/ 962025 h 2528887"/>
                <a:gd name="connsiteX15" fmla="*/ 630921 w 4153705"/>
                <a:gd name="connsiteY15" fmla="*/ 933450 h 2528887"/>
                <a:gd name="connsiteX16" fmla="*/ 659496 w 4153705"/>
                <a:gd name="connsiteY16" fmla="*/ 904875 h 2528887"/>
                <a:gd name="connsiteX17" fmla="*/ 664258 w 4153705"/>
                <a:gd name="connsiteY17" fmla="*/ 871537 h 2528887"/>
                <a:gd name="connsiteX18" fmla="*/ 673783 w 4153705"/>
                <a:gd name="connsiteY18" fmla="*/ 842962 h 2528887"/>
                <a:gd name="connsiteX19" fmla="*/ 669021 w 4153705"/>
                <a:gd name="connsiteY19" fmla="*/ 809625 h 2528887"/>
                <a:gd name="connsiteX20" fmla="*/ 654733 w 4153705"/>
                <a:gd name="connsiteY20" fmla="*/ 804862 h 2528887"/>
                <a:gd name="connsiteX21" fmla="*/ 630921 w 4153705"/>
                <a:gd name="connsiteY21" fmla="*/ 800100 h 2528887"/>
                <a:gd name="connsiteX22" fmla="*/ 611871 w 4153705"/>
                <a:gd name="connsiteY22" fmla="*/ 790575 h 2528887"/>
                <a:gd name="connsiteX23" fmla="*/ 597583 w 4153705"/>
                <a:gd name="connsiteY23" fmla="*/ 781050 h 2528887"/>
                <a:gd name="connsiteX24" fmla="*/ 564246 w 4153705"/>
                <a:gd name="connsiteY24" fmla="*/ 771525 h 2528887"/>
                <a:gd name="connsiteX25" fmla="*/ 549958 w 4153705"/>
                <a:gd name="connsiteY25" fmla="*/ 762000 h 2528887"/>
                <a:gd name="connsiteX26" fmla="*/ 549958 w 4153705"/>
                <a:gd name="connsiteY26" fmla="*/ 709612 h 2528887"/>
                <a:gd name="connsiteX27" fmla="*/ 559483 w 4153705"/>
                <a:gd name="connsiteY27" fmla="*/ 695325 h 2528887"/>
                <a:gd name="connsiteX28" fmla="*/ 573771 w 4153705"/>
                <a:gd name="connsiteY28" fmla="*/ 666750 h 2528887"/>
                <a:gd name="connsiteX29" fmla="*/ 588058 w 4153705"/>
                <a:gd name="connsiteY29" fmla="*/ 614362 h 2528887"/>
                <a:gd name="connsiteX30" fmla="*/ 583296 w 4153705"/>
                <a:gd name="connsiteY30" fmla="*/ 581025 h 2528887"/>
                <a:gd name="connsiteX31" fmla="*/ 554721 w 4153705"/>
                <a:gd name="connsiteY31" fmla="*/ 566737 h 2528887"/>
                <a:gd name="connsiteX32" fmla="*/ 535671 w 4153705"/>
                <a:gd name="connsiteY32" fmla="*/ 538162 h 2528887"/>
                <a:gd name="connsiteX33" fmla="*/ 492808 w 4153705"/>
                <a:gd name="connsiteY33" fmla="*/ 504825 h 2528887"/>
                <a:gd name="connsiteX34" fmla="*/ 502333 w 4153705"/>
                <a:gd name="connsiteY34" fmla="*/ 428625 h 2528887"/>
                <a:gd name="connsiteX35" fmla="*/ 516621 w 4153705"/>
                <a:gd name="connsiteY35" fmla="*/ 423862 h 2528887"/>
                <a:gd name="connsiteX36" fmla="*/ 535671 w 4153705"/>
                <a:gd name="connsiteY36" fmla="*/ 414337 h 2528887"/>
                <a:gd name="connsiteX37" fmla="*/ 569008 w 4153705"/>
                <a:gd name="connsiteY37" fmla="*/ 404812 h 2528887"/>
                <a:gd name="connsiteX38" fmla="*/ 602346 w 4153705"/>
                <a:gd name="connsiteY38" fmla="*/ 390525 h 2528887"/>
                <a:gd name="connsiteX39" fmla="*/ 630921 w 4153705"/>
                <a:gd name="connsiteY39" fmla="*/ 366712 h 2528887"/>
                <a:gd name="connsiteX40" fmla="*/ 645208 w 4153705"/>
                <a:gd name="connsiteY40" fmla="*/ 357187 h 2528887"/>
                <a:gd name="connsiteX41" fmla="*/ 669021 w 4153705"/>
                <a:gd name="connsiteY41" fmla="*/ 323850 h 2528887"/>
                <a:gd name="connsiteX42" fmla="*/ 697596 w 4153705"/>
                <a:gd name="connsiteY42" fmla="*/ 295275 h 2528887"/>
                <a:gd name="connsiteX43" fmla="*/ 726171 w 4153705"/>
                <a:gd name="connsiteY43" fmla="*/ 276225 h 2528887"/>
                <a:gd name="connsiteX44" fmla="*/ 754746 w 4153705"/>
                <a:gd name="connsiteY44" fmla="*/ 261937 h 2528887"/>
                <a:gd name="connsiteX45" fmla="*/ 764271 w 4153705"/>
                <a:gd name="connsiteY45" fmla="*/ 242887 h 2528887"/>
                <a:gd name="connsiteX46" fmla="*/ 811896 w 4153705"/>
                <a:gd name="connsiteY46" fmla="*/ 204787 h 2528887"/>
                <a:gd name="connsiteX47" fmla="*/ 854758 w 4153705"/>
                <a:gd name="connsiteY47" fmla="*/ 190500 h 2528887"/>
                <a:gd name="connsiteX48" fmla="*/ 897621 w 4153705"/>
                <a:gd name="connsiteY48" fmla="*/ 176212 h 2528887"/>
                <a:gd name="connsiteX49" fmla="*/ 911908 w 4153705"/>
                <a:gd name="connsiteY49" fmla="*/ 180975 h 2528887"/>
                <a:gd name="connsiteX50" fmla="*/ 916671 w 4153705"/>
                <a:gd name="connsiteY50" fmla="*/ 195262 h 2528887"/>
                <a:gd name="connsiteX51" fmla="*/ 950008 w 4153705"/>
                <a:gd name="connsiteY51" fmla="*/ 238125 h 2528887"/>
                <a:gd name="connsiteX52" fmla="*/ 954771 w 4153705"/>
                <a:gd name="connsiteY52" fmla="*/ 261937 h 2528887"/>
                <a:gd name="connsiteX53" fmla="*/ 973821 w 4153705"/>
                <a:gd name="connsiteY53" fmla="*/ 290512 h 2528887"/>
                <a:gd name="connsiteX54" fmla="*/ 997633 w 4153705"/>
                <a:gd name="connsiteY54" fmla="*/ 319087 h 2528887"/>
                <a:gd name="connsiteX55" fmla="*/ 1026208 w 4153705"/>
                <a:gd name="connsiteY55" fmla="*/ 338137 h 2528887"/>
                <a:gd name="connsiteX56" fmla="*/ 1045258 w 4153705"/>
                <a:gd name="connsiteY56" fmla="*/ 342900 h 2528887"/>
                <a:gd name="connsiteX57" fmla="*/ 1059546 w 4153705"/>
                <a:gd name="connsiteY57" fmla="*/ 347662 h 2528887"/>
                <a:gd name="connsiteX58" fmla="*/ 1083358 w 4153705"/>
                <a:gd name="connsiteY58" fmla="*/ 352425 h 2528887"/>
                <a:gd name="connsiteX59" fmla="*/ 1102408 w 4153705"/>
                <a:gd name="connsiteY59" fmla="*/ 357187 h 2528887"/>
                <a:gd name="connsiteX60" fmla="*/ 1121458 w 4153705"/>
                <a:gd name="connsiteY60" fmla="*/ 385762 h 2528887"/>
                <a:gd name="connsiteX61" fmla="*/ 1107171 w 4153705"/>
                <a:gd name="connsiteY61" fmla="*/ 395287 h 2528887"/>
                <a:gd name="connsiteX62" fmla="*/ 1083358 w 4153705"/>
                <a:gd name="connsiteY62" fmla="*/ 423862 h 2528887"/>
                <a:gd name="connsiteX63" fmla="*/ 1107171 w 4153705"/>
                <a:gd name="connsiteY63" fmla="*/ 452437 h 2528887"/>
                <a:gd name="connsiteX64" fmla="*/ 1135746 w 4153705"/>
                <a:gd name="connsiteY64" fmla="*/ 471487 h 2528887"/>
                <a:gd name="connsiteX65" fmla="*/ 1150033 w 4153705"/>
                <a:gd name="connsiteY65" fmla="*/ 481012 h 2528887"/>
                <a:gd name="connsiteX66" fmla="*/ 1216708 w 4153705"/>
                <a:gd name="connsiteY66" fmla="*/ 490537 h 2528887"/>
                <a:gd name="connsiteX67" fmla="*/ 1235758 w 4153705"/>
                <a:gd name="connsiteY67" fmla="*/ 519112 h 2528887"/>
                <a:gd name="connsiteX68" fmla="*/ 1250046 w 4153705"/>
                <a:gd name="connsiteY68" fmla="*/ 547687 h 2528887"/>
                <a:gd name="connsiteX69" fmla="*/ 1254808 w 4153705"/>
                <a:gd name="connsiteY69" fmla="*/ 561975 h 2528887"/>
                <a:gd name="connsiteX70" fmla="*/ 1264333 w 4153705"/>
                <a:gd name="connsiteY70" fmla="*/ 576262 h 2528887"/>
                <a:gd name="connsiteX71" fmla="*/ 1273858 w 4153705"/>
                <a:gd name="connsiteY71" fmla="*/ 604837 h 2528887"/>
                <a:gd name="connsiteX72" fmla="*/ 1278621 w 4153705"/>
                <a:gd name="connsiteY72" fmla="*/ 619125 h 2528887"/>
                <a:gd name="connsiteX73" fmla="*/ 1283383 w 4153705"/>
                <a:gd name="connsiteY73" fmla="*/ 633412 h 2528887"/>
                <a:gd name="connsiteX74" fmla="*/ 1288146 w 4153705"/>
                <a:gd name="connsiteY74" fmla="*/ 714375 h 2528887"/>
                <a:gd name="connsiteX75" fmla="*/ 1297671 w 4153705"/>
                <a:gd name="connsiteY75" fmla="*/ 742950 h 2528887"/>
                <a:gd name="connsiteX76" fmla="*/ 1311958 w 4153705"/>
                <a:gd name="connsiteY76" fmla="*/ 757237 h 2528887"/>
                <a:gd name="connsiteX77" fmla="*/ 1331008 w 4153705"/>
                <a:gd name="connsiteY77" fmla="*/ 790575 h 2528887"/>
                <a:gd name="connsiteX78" fmla="*/ 1345296 w 4153705"/>
                <a:gd name="connsiteY78" fmla="*/ 838200 h 2528887"/>
                <a:gd name="connsiteX79" fmla="*/ 1354821 w 4153705"/>
                <a:gd name="connsiteY79" fmla="*/ 852487 h 2528887"/>
                <a:gd name="connsiteX80" fmla="*/ 1383396 w 4153705"/>
                <a:gd name="connsiteY80" fmla="*/ 881062 h 2528887"/>
                <a:gd name="connsiteX81" fmla="*/ 1402446 w 4153705"/>
                <a:gd name="connsiteY81" fmla="*/ 914400 h 2528887"/>
                <a:gd name="connsiteX82" fmla="*/ 1421496 w 4153705"/>
                <a:gd name="connsiteY82" fmla="*/ 919162 h 2528887"/>
                <a:gd name="connsiteX83" fmla="*/ 1435783 w 4153705"/>
                <a:gd name="connsiteY83" fmla="*/ 923925 h 2528887"/>
                <a:gd name="connsiteX84" fmla="*/ 1454833 w 4153705"/>
                <a:gd name="connsiteY84" fmla="*/ 919162 h 2528887"/>
                <a:gd name="connsiteX85" fmla="*/ 1469121 w 4153705"/>
                <a:gd name="connsiteY85" fmla="*/ 914400 h 2528887"/>
                <a:gd name="connsiteX86" fmla="*/ 1531033 w 4153705"/>
                <a:gd name="connsiteY86" fmla="*/ 909637 h 2528887"/>
                <a:gd name="connsiteX87" fmla="*/ 1559608 w 4153705"/>
                <a:gd name="connsiteY87" fmla="*/ 900112 h 2528887"/>
                <a:gd name="connsiteX88" fmla="*/ 1564371 w 4153705"/>
                <a:gd name="connsiteY88" fmla="*/ 885825 h 2528887"/>
                <a:gd name="connsiteX89" fmla="*/ 1592946 w 4153705"/>
                <a:gd name="connsiteY89" fmla="*/ 862012 h 2528887"/>
                <a:gd name="connsiteX90" fmla="*/ 1611996 w 4153705"/>
                <a:gd name="connsiteY90" fmla="*/ 828675 h 2528887"/>
                <a:gd name="connsiteX91" fmla="*/ 1635808 w 4153705"/>
                <a:gd name="connsiteY91" fmla="*/ 795337 h 2528887"/>
                <a:gd name="connsiteX92" fmla="*/ 1640571 w 4153705"/>
                <a:gd name="connsiteY92" fmla="*/ 781050 h 2528887"/>
                <a:gd name="connsiteX93" fmla="*/ 1659621 w 4153705"/>
                <a:gd name="connsiteY93" fmla="*/ 752475 h 2528887"/>
                <a:gd name="connsiteX94" fmla="*/ 1664383 w 4153705"/>
                <a:gd name="connsiteY94" fmla="*/ 738187 h 2528887"/>
                <a:gd name="connsiteX95" fmla="*/ 1673908 w 4153705"/>
                <a:gd name="connsiteY95" fmla="*/ 676275 h 2528887"/>
                <a:gd name="connsiteX96" fmla="*/ 1678671 w 4153705"/>
                <a:gd name="connsiteY96" fmla="*/ 661987 h 2528887"/>
                <a:gd name="connsiteX97" fmla="*/ 1702483 w 4153705"/>
                <a:gd name="connsiteY97" fmla="*/ 623887 h 2528887"/>
                <a:gd name="connsiteX98" fmla="*/ 1716771 w 4153705"/>
                <a:gd name="connsiteY98" fmla="*/ 576262 h 2528887"/>
                <a:gd name="connsiteX99" fmla="*/ 1721533 w 4153705"/>
                <a:gd name="connsiteY99" fmla="*/ 561975 h 2528887"/>
                <a:gd name="connsiteX100" fmla="*/ 1731058 w 4153705"/>
                <a:gd name="connsiteY100" fmla="*/ 547687 h 2528887"/>
                <a:gd name="connsiteX101" fmla="*/ 1745346 w 4153705"/>
                <a:gd name="connsiteY101" fmla="*/ 519112 h 2528887"/>
                <a:gd name="connsiteX102" fmla="*/ 1764396 w 4153705"/>
                <a:gd name="connsiteY102" fmla="*/ 452437 h 2528887"/>
                <a:gd name="connsiteX103" fmla="*/ 1769158 w 4153705"/>
                <a:gd name="connsiteY103" fmla="*/ 438150 h 2528887"/>
                <a:gd name="connsiteX104" fmla="*/ 1773921 w 4153705"/>
                <a:gd name="connsiteY104" fmla="*/ 423862 h 2528887"/>
                <a:gd name="connsiteX105" fmla="*/ 1778683 w 4153705"/>
                <a:gd name="connsiteY105" fmla="*/ 395287 h 2528887"/>
                <a:gd name="connsiteX106" fmla="*/ 1807258 w 4153705"/>
                <a:gd name="connsiteY106" fmla="*/ 400050 h 2528887"/>
                <a:gd name="connsiteX107" fmla="*/ 1835833 w 4153705"/>
                <a:gd name="connsiteY107" fmla="*/ 423862 h 2528887"/>
                <a:gd name="connsiteX108" fmla="*/ 1850121 w 4153705"/>
                <a:gd name="connsiteY108" fmla="*/ 428625 h 2528887"/>
                <a:gd name="connsiteX109" fmla="*/ 1864408 w 4153705"/>
                <a:gd name="connsiteY109" fmla="*/ 423862 h 2528887"/>
                <a:gd name="connsiteX110" fmla="*/ 1878696 w 4153705"/>
                <a:gd name="connsiteY110" fmla="*/ 452437 h 2528887"/>
                <a:gd name="connsiteX111" fmla="*/ 1897746 w 4153705"/>
                <a:gd name="connsiteY111" fmla="*/ 461962 h 2528887"/>
                <a:gd name="connsiteX112" fmla="*/ 1940608 w 4153705"/>
                <a:gd name="connsiteY112" fmla="*/ 481012 h 2528887"/>
                <a:gd name="connsiteX113" fmla="*/ 1964421 w 4153705"/>
                <a:gd name="connsiteY113" fmla="*/ 485775 h 2528887"/>
                <a:gd name="connsiteX114" fmla="*/ 1988233 w 4153705"/>
                <a:gd name="connsiteY114" fmla="*/ 495300 h 2528887"/>
                <a:gd name="connsiteX115" fmla="*/ 2026333 w 4153705"/>
                <a:gd name="connsiteY115" fmla="*/ 500062 h 2528887"/>
                <a:gd name="connsiteX116" fmla="*/ 2193021 w 4153705"/>
                <a:gd name="connsiteY116" fmla="*/ 509587 h 2528887"/>
                <a:gd name="connsiteX117" fmla="*/ 2235883 w 4153705"/>
                <a:gd name="connsiteY117" fmla="*/ 519112 h 2528887"/>
                <a:gd name="connsiteX118" fmla="*/ 2250171 w 4153705"/>
                <a:gd name="connsiteY118" fmla="*/ 523875 h 2528887"/>
                <a:gd name="connsiteX119" fmla="*/ 2302558 w 4153705"/>
                <a:gd name="connsiteY119" fmla="*/ 542925 h 2528887"/>
                <a:gd name="connsiteX120" fmla="*/ 2326371 w 4153705"/>
                <a:gd name="connsiteY120" fmla="*/ 547687 h 2528887"/>
                <a:gd name="connsiteX121" fmla="*/ 2354946 w 4153705"/>
                <a:gd name="connsiteY121" fmla="*/ 557212 h 2528887"/>
                <a:gd name="connsiteX122" fmla="*/ 2373996 w 4153705"/>
                <a:gd name="connsiteY122" fmla="*/ 542925 h 2528887"/>
                <a:gd name="connsiteX123" fmla="*/ 2397808 w 4153705"/>
                <a:gd name="connsiteY123" fmla="*/ 533400 h 2528887"/>
                <a:gd name="connsiteX124" fmla="*/ 2383521 w 4153705"/>
                <a:gd name="connsiteY124" fmla="*/ 438150 h 2528887"/>
                <a:gd name="connsiteX125" fmla="*/ 2383521 w 4153705"/>
                <a:gd name="connsiteY125" fmla="*/ 404812 h 2528887"/>
                <a:gd name="connsiteX126" fmla="*/ 2397808 w 4153705"/>
                <a:gd name="connsiteY126" fmla="*/ 395287 h 2528887"/>
                <a:gd name="connsiteX127" fmla="*/ 2407333 w 4153705"/>
                <a:gd name="connsiteY127" fmla="*/ 381000 h 2528887"/>
                <a:gd name="connsiteX128" fmla="*/ 2402571 w 4153705"/>
                <a:gd name="connsiteY128" fmla="*/ 304800 h 2528887"/>
                <a:gd name="connsiteX129" fmla="*/ 2364471 w 4153705"/>
                <a:gd name="connsiteY129" fmla="*/ 290512 h 2528887"/>
                <a:gd name="connsiteX130" fmla="*/ 2335896 w 4153705"/>
                <a:gd name="connsiteY130" fmla="*/ 280987 h 2528887"/>
                <a:gd name="connsiteX131" fmla="*/ 2331133 w 4153705"/>
                <a:gd name="connsiteY131" fmla="*/ 223837 h 2528887"/>
                <a:gd name="connsiteX132" fmla="*/ 2345421 w 4153705"/>
                <a:gd name="connsiteY132" fmla="*/ 214312 h 2528887"/>
                <a:gd name="connsiteX133" fmla="*/ 2350183 w 4153705"/>
                <a:gd name="connsiteY133" fmla="*/ 200025 h 2528887"/>
                <a:gd name="connsiteX134" fmla="*/ 2378758 w 4153705"/>
                <a:gd name="connsiteY134" fmla="*/ 180975 h 2528887"/>
                <a:gd name="connsiteX135" fmla="*/ 2383521 w 4153705"/>
                <a:gd name="connsiteY135" fmla="*/ 166687 h 2528887"/>
                <a:gd name="connsiteX136" fmla="*/ 2393046 w 4153705"/>
                <a:gd name="connsiteY136" fmla="*/ 152400 h 2528887"/>
                <a:gd name="connsiteX137" fmla="*/ 2388283 w 4153705"/>
                <a:gd name="connsiteY137" fmla="*/ 114300 h 2528887"/>
                <a:gd name="connsiteX138" fmla="*/ 2383521 w 4153705"/>
                <a:gd name="connsiteY138" fmla="*/ 100012 h 2528887"/>
                <a:gd name="connsiteX139" fmla="*/ 2364471 w 4153705"/>
                <a:gd name="connsiteY139" fmla="*/ 95250 h 2528887"/>
                <a:gd name="connsiteX140" fmla="*/ 2350183 w 4153705"/>
                <a:gd name="connsiteY140" fmla="*/ 90487 h 2528887"/>
                <a:gd name="connsiteX141" fmla="*/ 2340658 w 4153705"/>
                <a:gd name="connsiteY141" fmla="*/ 9525 h 2528887"/>
                <a:gd name="connsiteX142" fmla="*/ 2369233 w 4153705"/>
                <a:gd name="connsiteY142" fmla="*/ 0 h 2528887"/>
                <a:gd name="connsiteX143" fmla="*/ 2397808 w 4153705"/>
                <a:gd name="connsiteY143" fmla="*/ 4762 h 2528887"/>
                <a:gd name="connsiteX144" fmla="*/ 2412096 w 4153705"/>
                <a:gd name="connsiteY144" fmla="*/ 19050 h 2528887"/>
                <a:gd name="connsiteX145" fmla="*/ 2431146 w 4153705"/>
                <a:gd name="connsiteY145" fmla="*/ 23812 h 2528887"/>
                <a:gd name="connsiteX146" fmla="*/ 2450196 w 4153705"/>
                <a:gd name="connsiteY146" fmla="*/ 33337 h 2528887"/>
                <a:gd name="connsiteX147" fmla="*/ 2474008 w 4153705"/>
                <a:gd name="connsiteY147" fmla="*/ 52387 h 2528887"/>
                <a:gd name="connsiteX148" fmla="*/ 2502583 w 4153705"/>
                <a:gd name="connsiteY148" fmla="*/ 71437 h 2528887"/>
                <a:gd name="connsiteX149" fmla="*/ 2526396 w 4153705"/>
                <a:gd name="connsiteY149" fmla="*/ 38100 h 2528887"/>
                <a:gd name="connsiteX150" fmla="*/ 2554971 w 4153705"/>
                <a:gd name="connsiteY150" fmla="*/ 23812 h 2528887"/>
                <a:gd name="connsiteX151" fmla="*/ 2574021 w 4153705"/>
                <a:gd name="connsiteY151" fmla="*/ 9525 h 2528887"/>
                <a:gd name="connsiteX152" fmla="*/ 2588308 w 4153705"/>
                <a:gd name="connsiteY152" fmla="*/ 4762 h 2528887"/>
                <a:gd name="connsiteX153" fmla="*/ 2702608 w 4153705"/>
                <a:gd name="connsiteY153" fmla="*/ 9525 h 2528887"/>
                <a:gd name="connsiteX154" fmla="*/ 2907396 w 4153705"/>
                <a:gd name="connsiteY154" fmla="*/ 4762 h 2528887"/>
                <a:gd name="connsiteX155" fmla="*/ 3102658 w 4153705"/>
                <a:gd name="connsiteY155" fmla="*/ 14287 h 2528887"/>
                <a:gd name="connsiteX156" fmla="*/ 3131233 w 4153705"/>
                <a:gd name="connsiteY156" fmla="*/ 42862 h 2528887"/>
                <a:gd name="connsiteX157" fmla="*/ 3112183 w 4153705"/>
                <a:gd name="connsiteY157" fmla="*/ 76200 h 2528887"/>
                <a:gd name="connsiteX158" fmla="*/ 3116946 w 4153705"/>
                <a:gd name="connsiteY158" fmla="*/ 90487 h 2528887"/>
                <a:gd name="connsiteX159" fmla="*/ 3145521 w 4153705"/>
                <a:gd name="connsiteY159" fmla="*/ 104775 h 2528887"/>
                <a:gd name="connsiteX160" fmla="*/ 3164571 w 4153705"/>
                <a:gd name="connsiteY160" fmla="*/ 114300 h 2528887"/>
                <a:gd name="connsiteX161" fmla="*/ 3193146 w 4153705"/>
                <a:gd name="connsiteY161" fmla="*/ 123825 h 2528887"/>
                <a:gd name="connsiteX162" fmla="*/ 3236008 w 4153705"/>
                <a:gd name="connsiteY162" fmla="*/ 142875 h 2528887"/>
                <a:gd name="connsiteX163" fmla="*/ 3283633 w 4153705"/>
                <a:gd name="connsiteY163" fmla="*/ 152400 h 2528887"/>
                <a:gd name="connsiteX164" fmla="*/ 3302683 w 4153705"/>
                <a:gd name="connsiteY164" fmla="*/ 161925 h 2528887"/>
                <a:gd name="connsiteX165" fmla="*/ 3345546 w 4153705"/>
                <a:gd name="connsiteY165" fmla="*/ 180975 h 2528887"/>
                <a:gd name="connsiteX166" fmla="*/ 3378883 w 4153705"/>
                <a:gd name="connsiteY166" fmla="*/ 223837 h 2528887"/>
                <a:gd name="connsiteX167" fmla="*/ 3416983 w 4153705"/>
                <a:gd name="connsiteY167" fmla="*/ 257175 h 2528887"/>
                <a:gd name="connsiteX168" fmla="*/ 3431271 w 4153705"/>
                <a:gd name="connsiteY168" fmla="*/ 266700 h 2528887"/>
                <a:gd name="connsiteX169" fmla="*/ 3450321 w 4153705"/>
                <a:gd name="connsiteY169" fmla="*/ 280987 h 2528887"/>
                <a:gd name="connsiteX170" fmla="*/ 3464608 w 4153705"/>
                <a:gd name="connsiteY170" fmla="*/ 295275 h 2528887"/>
                <a:gd name="connsiteX171" fmla="*/ 3488421 w 4153705"/>
                <a:gd name="connsiteY171" fmla="*/ 300037 h 2528887"/>
                <a:gd name="connsiteX172" fmla="*/ 3545571 w 4153705"/>
                <a:gd name="connsiteY172" fmla="*/ 323850 h 2528887"/>
                <a:gd name="connsiteX173" fmla="*/ 3564621 w 4153705"/>
                <a:gd name="connsiteY173" fmla="*/ 333375 h 2528887"/>
                <a:gd name="connsiteX174" fmla="*/ 3631296 w 4153705"/>
                <a:gd name="connsiteY174" fmla="*/ 352425 h 2528887"/>
                <a:gd name="connsiteX175" fmla="*/ 3659871 w 4153705"/>
                <a:gd name="connsiteY175" fmla="*/ 371475 h 2528887"/>
                <a:gd name="connsiteX176" fmla="*/ 3678921 w 4153705"/>
                <a:gd name="connsiteY176" fmla="*/ 390525 h 2528887"/>
                <a:gd name="connsiteX177" fmla="*/ 3707496 w 4153705"/>
                <a:gd name="connsiteY177" fmla="*/ 409575 h 2528887"/>
                <a:gd name="connsiteX178" fmla="*/ 3726546 w 4153705"/>
                <a:gd name="connsiteY178" fmla="*/ 423862 h 2528887"/>
                <a:gd name="connsiteX179" fmla="*/ 3740833 w 4153705"/>
                <a:gd name="connsiteY179" fmla="*/ 433387 h 2528887"/>
                <a:gd name="connsiteX180" fmla="*/ 3755121 w 4153705"/>
                <a:gd name="connsiteY180" fmla="*/ 447675 h 2528887"/>
                <a:gd name="connsiteX181" fmla="*/ 3802746 w 4153705"/>
                <a:gd name="connsiteY181" fmla="*/ 481012 h 2528887"/>
                <a:gd name="connsiteX182" fmla="*/ 3826558 w 4153705"/>
                <a:gd name="connsiteY182" fmla="*/ 495300 h 2528887"/>
                <a:gd name="connsiteX183" fmla="*/ 3840846 w 4153705"/>
                <a:gd name="connsiteY183" fmla="*/ 504825 h 2528887"/>
                <a:gd name="connsiteX184" fmla="*/ 3859896 w 4153705"/>
                <a:gd name="connsiteY184" fmla="*/ 514350 h 2528887"/>
                <a:gd name="connsiteX185" fmla="*/ 3888471 w 4153705"/>
                <a:gd name="connsiteY185" fmla="*/ 538162 h 2528887"/>
                <a:gd name="connsiteX186" fmla="*/ 3907521 w 4153705"/>
                <a:gd name="connsiteY186" fmla="*/ 552450 h 2528887"/>
                <a:gd name="connsiteX187" fmla="*/ 3921808 w 4153705"/>
                <a:gd name="connsiteY187" fmla="*/ 566737 h 2528887"/>
                <a:gd name="connsiteX188" fmla="*/ 3936096 w 4153705"/>
                <a:gd name="connsiteY188" fmla="*/ 571500 h 2528887"/>
                <a:gd name="connsiteX189" fmla="*/ 3950383 w 4153705"/>
                <a:gd name="connsiteY189" fmla="*/ 585787 h 2528887"/>
                <a:gd name="connsiteX190" fmla="*/ 3998008 w 4153705"/>
                <a:gd name="connsiteY190" fmla="*/ 614362 h 2528887"/>
                <a:gd name="connsiteX191" fmla="*/ 4012296 w 4153705"/>
                <a:gd name="connsiteY191" fmla="*/ 623887 h 2528887"/>
                <a:gd name="connsiteX192" fmla="*/ 4040871 w 4153705"/>
                <a:gd name="connsiteY192" fmla="*/ 638175 h 2528887"/>
                <a:gd name="connsiteX193" fmla="*/ 4045633 w 4153705"/>
                <a:gd name="connsiteY193" fmla="*/ 652462 h 2528887"/>
                <a:gd name="connsiteX194" fmla="*/ 4059921 w 4153705"/>
                <a:gd name="connsiteY194" fmla="*/ 661987 h 2528887"/>
                <a:gd name="connsiteX195" fmla="*/ 4074208 w 4153705"/>
                <a:gd name="connsiteY195" fmla="*/ 676275 h 2528887"/>
                <a:gd name="connsiteX196" fmla="*/ 4098021 w 4153705"/>
                <a:gd name="connsiteY196" fmla="*/ 714375 h 2528887"/>
                <a:gd name="connsiteX197" fmla="*/ 4112308 w 4153705"/>
                <a:gd name="connsiteY197" fmla="*/ 728662 h 2528887"/>
                <a:gd name="connsiteX198" fmla="*/ 4121833 w 4153705"/>
                <a:gd name="connsiteY198" fmla="*/ 757237 h 2528887"/>
                <a:gd name="connsiteX199" fmla="*/ 4126596 w 4153705"/>
                <a:gd name="connsiteY199" fmla="*/ 771525 h 2528887"/>
                <a:gd name="connsiteX200" fmla="*/ 4140883 w 4153705"/>
                <a:gd name="connsiteY200" fmla="*/ 838200 h 2528887"/>
                <a:gd name="connsiteX201" fmla="*/ 4150408 w 4153705"/>
                <a:gd name="connsiteY201" fmla="*/ 900112 h 2528887"/>
                <a:gd name="connsiteX202" fmla="*/ 4150408 w 4153705"/>
                <a:gd name="connsiteY202" fmla="*/ 1004887 h 2528887"/>
                <a:gd name="connsiteX203" fmla="*/ 4126596 w 4153705"/>
                <a:gd name="connsiteY203" fmla="*/ 1085850 h 2528887"/>
                <a:gd name="connsiteX204" fmla="*/ 4117071 w 4153705"/>
                <a:gd name="connsiteY204" fmla="*/ 1114425 h 2528887"/>
                <a:gd name="connsiteX205" fmla="*/ 4112308 w 4153705"/>
                <a:gd name="connsiteY205" fmla="*/ 1133475 h 2528887"/>
                <a:gd name="connsiteX206" fmla="*/ 4102783 w 4153705"/>
                <a:gd name="connsiteY206" fmla="*/ 1152525 h 2528887"/>
                <a:gd name="connsiteX207" fmla="*/ 4078971 w 4153705"/>
                <a:gd name="connsiteY207" fmla="*/ 1214437 h 2528887"/>
                <a:gd name="connsiteX208" fmla="*/ 4064683 w 4153705"/>
                <a:gd name="connsiteY208" fmla="*/ 1219200 h 2528887"/>
                <a:gd name="connsiteX209" fmla="*/ 4045633 w 4153705"/>
                <a:gd name="connsiteY209" fmla="*/ 1233487 h 2528887"/>
                <a:gd name="connsiteX210" fmla="*/ 4026583 w 4153705"/>
                <a:gd name="connsiteY210" fmla="*/ 1238250 h 2528887"/>
                <a:gd name="connsiteX211" fmla="*/ 3998008 w 4153705"/>
                <a:gd name="connsiteY211" fmla="*/ 1247775 h 2528887"/>
                <a:gd name="connsiteX212" fmla="*/ 3983721 w 4153705"/>
                <a:gd name="connsiteY212" fmla="*/ 1252537 h 2528887"/>
                <a:gd name="connsiteX213" fmla="*/ 3969433 w 4153705"/>
                <a:gd name="connsiteY213" fmla="*/ 1257300 h 2528887"/>
                <a:gd name="connsiteX214" fmla="*/ 3912283 w 4153705"/>
                <a:gd name="connsiteY214" fmla="*/ 1252537 h 2528887"/>
                <a:gd name="connsiteX215" fmla="*/ 3883708 w 4153705"/>
                <a:gd name="connsiteY215" fmla="*/ 1247775 h 2528887"/>
                <a:gd name="connsiteX216" fmla="*/ 3826558 w 4153705"/>
                <a:gd name="connsiteY216" fmla="*/ 1243012 h 2528887"/>
                <a:gd name="connsiteX217" fmla="*/ 3731308 w 4153705"/>
                <a:gd name="connsiteY217" fmla="*/ 1233487 h 2528887"/>
                <a:gd name="connsiteX218" fmla="*/ 3683683 w 4153705"/>
                <a:gd name="connsiteY218" fmla="*/ 1228725 h 2528887"/>
                <a:gd name="connsiteX219" fmla="*/ 3531283 w 4153705"/>
                <a:gd name="connsiteY219" fmla="*/ 1228725 h 2528887"/>
                <a:gd name="connsiteX220" fmla="*/ 3464608 w 4153705"/>
                <a:gd name="connsiteY220" fmla="*/ 1233487 h 2528887"/>
                <a:gd name="connsiteX221" fmla="*/ 3397933 w 4153705"/>
                <a:gd name="connsiteY221" fmla="*/ 1243012 h 2528887"/>
                <a:gd name="connsiteX222" fmla="*/ 3331258 w 4153705"/>
                <a:gd name="connsiteY222" fmla="*/ 1257300 h 2528887"/>
                <a:gd name="connsiteX223" fmla="*/ 2959783 w 4153705"/>
                <a:gd name="connsiteY223" fmla="*/ 1262062 h 2528887"/>
                <a:gd name="connsiteX224" fmla="*/ 2912158 w 4153705"/>
                <a:gd name="connsiteY224" fmla="*/ 1276350 h 2528887"/>
                <a:gd name="connsiteX225" fmla="*/ 2869296 w 4153705"/>
                <a:gd name="connsiteY225" fmla="*/ 1290637 h 2528887"/>
                <a:gd name="connsiteX226" fmla="*/ 2855008 w 4153705"/>
                <a:gd name="connsiteY226" fmla="*/ 1300162 h 2528887"/>
                <a:gd name="connsiteX227" fmla="*/ 2821671 w 4153705"/>
                <a:gd name="connsiteY227" fmla="*/ 1309687 h 2528887"/>
                <a:gd name="connsiteX228" fmla="*/ 2783571 w 4153705"/>
                <a:gd name="connsiteY228" fmla="*/ 1328737 h 2528887"/>
                <a:gd name="connsiteX229" fmla="*/ 2769283 w 4153705"/>
                <a:gd name="connsiteY229" fmla="*/ 1333500 h 2528887"/>
                <a:gd name="connsiteX230" fmla="*/ 2754996 w 4153705"/>
                <a:gd name="connsiteY230" fmla="*/ 1343025 h 2528887"/>
                <a:gd name="connsiteX231" fmla="*/ 2721658 w 4153705"/>
                <a:gd name="connsiteY231" fmla="*/ 1357312 h 2528887"/>
                <a:gd name="connsiteX232" fmla="*/ 2707371 w 4153705"/>
                <a:gd name="connsiteY232" fmla="*/ 1366837 h 2528887"/>
                <a:gd name="connsiteX233" fmla="*/ 2693083 w 4153705"/>
                <a:gd name="connsiteY233" fmla="*/ 1371600 h 2528887"/>
                <a:gd name="connsiteX234" fmla="*/ 2640696 w 4153705"/>
                <a:gd name="connsiteY234" fmla="*/ 1395412 h 2528887"/>
                <a:gd name="connsiteX235" fmla="*/ 2597833 w 4153705"/>
                <a:gd name="connsiteY235" fmla="*/ 1419225 h 2528887"/>
                <a:gd name="connsiteX236" fmla="*/ 2583546 w 4153705"/>
                <a:gd name="connsiteY236" fmla="*/ 1433512 h 2528887"/>
                <a:gd name="connsiteX237" fmla="*/ 2564496 w 4153705"/>
                <a:gd name="connsiteY237" fmla="*/ 1443037 h 2528887"/>
                <a:gd name="connsiteX238" fmla="*/ 2550208 w 4153705"/>
                <a:gd name="connsiteY238" fmla="*/ 1452562 h 2528887"/>
                <a:gd name="connsiteX239" fmla="*/ 2512108 w 4153705"/>
                <a:gd name="connsiteY239" fmla="*/ 1481137 h 2528887"/>
                <a:gd name="connsiteX240" fmla="*/ 2469246 w 4153705"/>
                <a:gd name="connsiteY240" fmla="*/ 1500187 h 2528887"/>
                <a:gd name="connsiteX241" fmla="*/ 2454958 w 4153705"/>
                <a:gd name="connsiteY241" fmla="*/ 1509712 h 2528887"/>
                <a:gd name="connsiteX242" fmla="*/ 2450196 w 4153705"/>
                <a:gd name="connsiteY242" fmla="*/ 1524000 h 2528887"/>
                <a:gd name="connsiteX243" fmla="*/ 2426383 w 4153705"/>
                <a:gd name="connsiteY243" fmla="*/ 1552575 h 2528887"/>
                <a:gd name="connsiteX244" fmla="*/ 2407333 w 4153705"/>
                <a:gd name="connsiteY244" fmla="*/ 1581150 h 2528887"/>
                <a:gd name="connsiteX245" fmla="*/ 2397808 w 4153705"/>
                <a:gd name="connsiteY245" fmla="*/ 1595437 h 2528887"/>
                <a:gd name="connsiteX246" fmla="*/ 2383521 w 4153705"/>
                <a:gd name="connsiteY246" fmla="*/ 1604962 h 2528887"/>
                <a:gd name="connsiteX247" fmla="*/ 2354946 w 4153705"/>
                <a:gd name="connsiteY247" fmla="*/ 1628775 h 2528887"/>
                <a:gd name="connsiteX248" fmla="*/ 2335896 w 4153705"/>
                <a:gd name="connsiteY248" fmla="*/ 1652587 h 2528887"/>
                <a:gd name="connsiteX249" fmla="*/ 2293033 w 4153705"/>
                <a:gd name="connsiteY249" fmla="*/ 1690687 h 2528887"/>
                <a:gd name="connsiteX250" fmla="*/ 2278746 w 4153705"/>
                <a:gd name="connsiteY250" fmla="*/ 1695450 h 2528887"/>
                <a:gd name="connsiteX251" fmla="*/ 2259696 w 4153705"/>
                <a:gd name="connsiteY251" fmla="*/ 1709737 h 2528887"/>
                <a:gd name="connsiteX252" fmla="*/ 2250171 w 4153705"/>
                <a:gd name="connsiteY252" fmla="*/ 1724025 h 2528887"/>
                <a:gd name="connsiteX253" fmla="*/ 2221596 w 4153705"/>
                <a:gd name="connsiteY253" fmla="*/ 1752600 h 2528887"/>
                <a:gd name="connsiteX254" fmla="*/ 2207308 w 4153705"/>
                <a:gd name="connsiteY254" fmla="*/ 1766887 h 2528887"/>
                <a:gd name="connsiteX255" fmla="*/ 2159683 w 4153705"/>
                <a:gd name="connsiteY255" fmla="*/ 1809750 h 2528887"/>
                <a:gd name="connsiteX256" fmla="*/ 2150158 w 4153705"/>
                <a:gd name="connsiteY256" fmla="*/ 1824037 h 2528887"/>
                <a:gd name="connsiteX257" fmla="*/ 2112058 w 4153705"/>
                <a:gd name="connsiteY257" fmla="*/ 1866900 h 2528887"/>
                <a:gd name="connsiteX258" fmla="*/ 2107296 w 4153705"/>
                <a:gd name="connsiteY258" fmla="*/ 1881187 h 2528887"/>
                <a:gd name="connsiteX259" fmla="*/ 2083483 w 4153705"/>
                <a:gd name="connsiteY259" fmla="*/ 1909762 h 2528887"/>
                <a:gd name="connsiteX260" fmla="*/ 2054908 w 4153705"/>
                <a:gd name="connsiteY260" fmla="*/ 1928812 h 2528887"/>
                <a:gd name="connsiteX261" fmla="*/ 2040621 w 4153705"/>
                <a:gd name="connsiteY261" fmla="*/ 1943100 h 2528887"/>
                <a:gd name="connsiteX262" fmla="*/ 2012046 w 4153705"/>
                <a:gd name="connsiteY262" fmla="*/ 1962150 h 2528887"/>
                <a:gd name="connsiteX263" fmla="*/ 1988233 w 4153705"/>
                <a:gd name="connsiteY263" fmla="*/ 1990725 h 2528887"/>
                <a:gd name="connsiteX264" fmla="*/ 1973946 w 4153705"/>
                <a:gd name="connsiteY264" fmla="*/ 2000250 h 2528887"/>
                <a:gd name="connsiteX265" fmla="*/ 1959658 w 4153705"/>
                <a:gd name="connsiteY265" fmla="*/ 2019300 h 2528887"/>
                <a:gd name="connsiteX266" fmla="*/ 1945371 w 4153705"/>
                <a:gd name="connsiteY266" fmla="*/ 2033587 h 2528887"/>
                <a:gd name="connsiteX267" fmla="*/ 1912033 w 4153705"/>
                <a:gd name="connsiteY267" fmla="*/ 2076450 h 2528887"/>
                <a:gd name="connsiteX268" fmla="*/ 1869171 w 4153705"/>
                <a:gd name="connsiteY268" fmla="*/ 2071687 h 2528887"/>
                <a:gd name="connsiteX269" fmla="*/ 1888221 w 4153705"/>
                <a:gd name="connsiteY269" fmla="*/ 2043112 h 2528887"/>
                <a:gd name="connsiteX270" fmla="*/ 1859646 w 4153705"/>
                <a:gd name="connsiteY270" fmla="*/ 2024062 h 2528887"/>
                <a:gd name="connsiteX271" fmla="*/ 1840596 w 4153705"/>
                <a:gd name="connsiteY271" fmla="*/ 2071687 h 2528887"/>
                <a:gd name="connsiteX272" fmla="*/ 1816783 w 4153705"/>
                <a:gd name="connsiteY272" fmla="*/ 2100262 h 2528887"/>
                <a:gd name="connsiteX273" fmla="*/ 1731058 w 4153705"/>
                <a:gd name="connsiteY273" fmla="*/ 2095500 h 2528887"/>
                <a:gd name="connsiteX274" fmla="*/ 1716771 w 4153705"/>
                <a:gd name="connsiteY274" fmla="*/ 2090737 h 2528887"/>
                <a:gd name="connsiteX275" fmla="*/ 1607233 w 4153705"/>
                <a:gd name="connsiteY275" fmla="*/ 2105025 h 2528887"/>
                <a:gd name="connsiteX276" fmla="*/ 1583421 w 4153705"/>
                <a:gd name="connsiteY276" fmla="*/ 2109787 h 2528887"/>
                <a:gd name="connsiteX277" fmla="*/ 1564371 w 4153705"/>
                <a:gd name="connsiteY277" fmla="*/ 2114550 h 2528887"/>
                <a:gd name="connsiteX278" fmla="*/ 1378633 w 4153705"/>
                <a:gd name="connsiteY278" fmla="*/ 2128837 h 2528887"/>
                <a:gd name="connsiteX279" fmla="*/ 1369108 w 4153705"/>
                <a:gd name="connsiteY279" fmla="*/ 2143125 h 2528887"/>
                <a:gd name="connsiteX280" fmla="*/ 1373871 w 4153705"/>
                <a:gd name="connsiteY280" fmla="*/ 2166937 h 2528887"/>
                <a:gd name="connsiteX281" fmla="*/ 1402446 w 4153705"/>
                <a:gd name="connsiteY281" fmla="*/ 2200275 h 2528887"/>
                <a:gd name="connsiteX282" fmla="*/ 1411971 w 4153705"/>
                <a:gd name="connsiteY282" fmla="*/ 2238375 h 2528887"/>
                <a:gd name="connsiteX283" fmla="*/ 1416733 w 4153705"/>
                <a:gd name="connsiteY283" fmla="*/ 2252662 h 2528887"/>
                <a:gd name="connsiteX284" fmla="*/ 1431021 w 4153705"/>
                <a:gd name="connsiteY284" fmla="*/ 2271712 h 2528887"/>
                <a:gd name="connsiteX285" fmla="*/ 1445308 w 4153705"/>
                <a:gd name="connsiteY285" fmla="*/ 2276475 h 2528887"/>
                <a:gd name="connsiteX286" fmla="*/ 1464358 w 4153705"/>
                <a:gd name="connsiteY286" fmla="*/ 2247900 h 2528887"/>
                <a:gd name="connsiteX287" fmla="*/ 1469121 w 4153705"/>
                <a:gd name="connsiteY287" fmla="*/ 2219325 h 2528887"/>
                <a:gd name="connsiteX288" fmla="*/ 1497696 w 4153705"/>
                <a:gd name="connsiteY288" fmla="*/ 2185987 h 2528887"/>
                <a:gd name="connsiteX289" fmla="*/ 1511983 w 4153705"/>
                <a:gd name="connsiteY289" fmla="*/ 2181225 h 2528887"/>
                <a:gd name="connsiteX290" fmla="*/ 1564371 w 4153705"/>
                <a:gd name="connsiteY290" fmla="*/ 2185987 h 2528887"/>
                <a:gd name="connsiteX291" fmla="*/ 1588183 w 4153705"/>
                <a:gd name="connsiteY291" fmla="*/ 2224087 h 2528887"/>
                <a:gd name="connsiteX292" fmla="*/ 1597708 w 4153705"/>
                <a:gd name="connsiteY292" fmla="*/ 2238375 h 2528887"/>
                <a:gd name="connsiteX293" fmla="*/ 1611996 w 4153705"/>
                <a:gd name="connsiteY293" fmla="*/ 2319337 h 2528887"/>
                <a:gd name="connsiteX294" fmla="*/ 1607233 w 4153705"/>
                <a:gd name="connsiteY294" fmla="*/ 2414587 h 2528887"/>
                <a:gd name="connsiteX295" fmla="*/ 1597708 w 4153705"/>
                <a:gd name="connsiteY295" fmla="*/ 2433637 h 2528887"/>
                <a:gd name="connsiteX296" fmla="*/ 1583421 w 4153705"/>
                <a:gd name="connsiteY296" fmla="*/ 2481262 h 2528887"/>
                <a:gd name="connsiteX297" fmla="*/ 1578658 w 4153705"/>
                <a:gd name="connsiteY297" fmla="*/ 2500312 h 2528887"/>
                <a:gd name="connsiteX298" fmla="*/ 1554846 w 4153705"/>
                <a:gd name="connsiteY298" fmla="*/ 2528887 h 2528887"/>
                <a:gd name="connsiteX299" fmla="*/ 1488171 w 4153705"/>
                <a:gd name="connsiteY299" fmla="*/ 2524125 h 2528887"/>
                <a:gd name="connsiteX300" fmla="*/ 1459596 w 4153705"/>
                <a:gd name="connsiteY300" fmla="*/ 2509837 h 2528887"/>
                <a:gd name="connsiteX301" fmla="*/ 1421496 w 4153705"/>
                <a:gd name="connsiteY301" fmla="*/ 2495550 h 2528887"/>
                <a:gd name="connsiteX302" fmla="*/ 1407208 w 4153705"/>
                <a:gd name="connsiteY302" fmla="*/ 2486025 h 2528887"/>
                <a:gd name="connsiteX303" fmla="*/ 1378633 w 4153705"/>
                <a:gd name="connsiteY303" fmla="*/ 2476500 h 2528887"/>
                <a:gd name="connsiteX304" fmla="*/ 1364346 w 4153705"/>
                <a:gd name="connsiteY304" fmla="*/ 2466975 h 2528887"/>
                <a:gd name="connsiteX305" fmla="*/ 1331008 w 4153705"/>
                <a:gd name="connsiteY305" fmla="*/ 2424112 h 2528887"/>
                <a:gd name="connsiteX306" fmla="*/ 1321483 w 4153705"/>
                <a:gd name="connsiteY306" fmla="*/ 2409825 h 2528887"/>
                <a:gd name="connsiteX307" fmla="*/ 1311958 w 4153705"/>
                <a:gd name="connsiteY307" fmla="*/ 2371725 h 2528887"/>
                <a:gd name="connsiteX308" fmla="*/ 1307196 w 4153705"/>
                <a:gd name="connsiteY308" fmla="*/ 2357437 h 2528887"/>
                <a:gd name="connsiteX309" fmla="*/ 1297671 w 4153705"/>
                <a:gd name="connsiteY309" fmla="*/ 2305050 h 2528887"/>
                <a:gd name="connsiteX310" fmla="*/ 1288146 w 4153705"/>
                <a:gd name="connsiteY310" fmla="*/ 2290762 h 2528887"/>
                <a:gd name="connsiteX311" fmla="*/ 1283383 w 4153705"/>
                <a:gd name="connsiteY311" fmla="*/ 2276475 h 2528887"/>
                <a:gd name="connsiteX312" fmla="*/ 1269096 w 4153705"/>
                <a:gd name="connsiteY312" fmla="*/ 2271712 h 2528887"/>
                <a:gd name="connsiteX313" fmla="*/ 1254808 w 4153705"/>
                <a:gd name="connsiteY313" fmla="*/ 2276475 h 2528887"/>
                <a:gd name="connsiteX314" fmla="*/ 1192896 w 4153705"/>
                <a:gd name="connsiteY314" fmla="*/ 2281237 h 2528887"/>
                <a:gd name="connsiteX315" fmla="*/ 1183371 w 4153705"/>
                <a:gd name="connsiteY315" fmla="*/ 2300287 h 2528887"/>
                <a:gd name="connsiteX316" fmla="*/ 1173846 w 4153705"/>
                <a:gd name="connsiteY316" fmla="*/ 2314575 h 2528887"/>
                <a:gd name="connsiteX317" fmla="*/ 1145271 w 4153705"/>
                <a:gd name="connsiteY317" fmla="*/ 2319337 h 2528887"/>
                <a:gd name="connsiteX318" fmla="*/ 1111933 w 4153705"/>
                <a:gd name="connsiteY318" fmla="*/ 2328862 h 2528887"/>
                <a:gd name="connsiteX319" fmla="*/ 1054783 w 4153705"/>
                <a:gd name="connsiteY319" fmla="*/ 2319337 h 2528887"/>
                <a:gd name="connsiteX320" fmla="*/ 1050021 w 4153705"/>
                <a:gd name="connsiteY320" fmla="*/ 2295525 h 2528887"/>
                <a:gd name="connsiteX321" fmla="*/ 1035733 w 4153705"/>
                <a:gd name="connsiteY321" fmla="*/ 2262187 h 2528887"/>
                <a:gd name="connsiteX322" fmla="*/ 1016683 w 4153705"/>
                <a:gd name="connsiteY322" fmla="*/ 2238375 h 2528887"/>
                <a:gd name="connsiteX323" fmla="*/ 1007158 w 4153705"/>
                <a:gd name="connsiteY323" fmla="*/ 2224087 h 2528887"/>
                <a:gd name="connsiteX324" fmla="*/ 988108 w 4153705"/>
                <a:gd name="connsiteY324" fmla="*/ 2195512 h 2528887"/>
                <a:gd name="connsiteX325" fmla="*/ 978583 w 4153705"/>
                <a:gd name="connsiteY325" fmla="*/ 2166937 h 2528887"/>
                <a:gd name="connsiteX326" fmla="*/ 969058 w 4153705"/>
                <a:gd name="connsiteY326" fmla="*/ 2152650 h 2528887"/>
                <a:gd name="connsiteX327" fmla="*/ 950008 w 4153705"/>
                <a:gd name="connsiteY327" fmla="*/ 2100262 h 2528887"/>
                <a:gd name="connsiteX328" fmla="*/ 940483 w 4153705"/>
                <a:gd name="connsiteY328" fmla="*/ 2081212 h 2528887"/>
                <a:gd name="connsiteX329" fmla="*/ 930958 w 4153705"/>
                <a:gd name="connsiteY329" fmla="*/ 2057400 h 2528887"/>
                <a:gd name="connsiteX330" fmla="*/ 926196 w 4153705"/>
                <a:gd name="connsiteY330" fmla="*/ 2043112 h 2528887"/>
                <a:gd name="connsiteX331" fmla="*/ 897621 w 4153705"/>
                <a:gd name="connsiteY331" fmla="*/ 2028825 h 2528887"/>
                <a:gd name="connsiteX332" fmla="*/ 854758 w 4153705"/>
                <a:gd name="connsiteY332" fmla="*/ 2038350 h 2528887"/>
                <a:gd name="connsiteX333" fmla="*/ 840471 w 4153705"/>
                <a:gd name="connsiteY333" fmla="*/ 2043112 h 2528887"/>
                <a:gd name="connsiteX334" fmla="*/ 773796 w 4153705"/>
                <a:gd name="connsiteY334" fmla="*/ 2038350 h 2528887"/>
                <a:gd name="connsiteX335" fmla="*/ 745221 w 4153705"/>
                <a:gd name="connsiteY335" fmla="*/ 2033587 h 2528887"/>
                <a:gd name="connsiteX336" fmla="*/ 726171 w 4153705"/>
                <a:gd name="connsiteY336" fmla="*/ 2024062 h 2528887"/>
                <a:gd name="connsiteX337" fmla="*/ 683308 w 4153705"/>
                <a:gd name="connsiteY337" fmla="*/ 2005012 h 2528887"/>
                <a:gd name="connsiteX338" fmla="*/ 678546 w 4153705"/>
                <a:gd name="connsiteY338" fmla="*/ 1990725 h 2528887"/>
                <a:gd name="connsiteX339" fmla="*/ 669021 w 4153705"/>
                <a:gd name="connsiteY339" fmla="*/ 1976437 h 2528887"/>
                <a:gd name="connsiteX340" fmla="*/ 664258 w 4153705"/>
                <a:gd name="connsiteY340" fmla="*/ 1933575 h 2528887"/>
                <a:gd name="connsiteX341" fmla="*/ 654733 w 4153705"/>
                <a:gd name="connsiteY341" fmla="*/ 1905000 h 2528887"/>
                <a:gd name="connsiteX342" fmla="*/ 649971 w 4153705"/>
                <a:gd name="connsiteY342" fmla="*/ 1885950 h 2528887"/>
                <a:gd name="connsiteX343" fmla="*/ 635683 w 4153705"/>
                <a:gd name="connsiteY343" fmla="*/ 1890712 h 2528887"/>
                <a:gd name="connsiteX344" fmla="*/ 630921 w 4153705"/>
                <a:gd name="connsiteY344" fmla="*/ 1905000 h 2528887"/>
                <a:gd name="connsiteX345" fmla="*/ 602346 w 4153705"/>
                <a:gd name="connsiteY345" fmla="*/ 1933575 h 2528887"/>
                <a:gd name="connsiteX346" fmla="*/ 526146 w 4153705"/>
                <a:gd name="connsiteY346" fmla="*/ 1928812 h 2528887"/>
                <a:gd name="connsiteX347" fmla="*/ 516621 w 4153705"/>
                <a:gd name="connsiteY347" fmla="*/ 1914525 h 2528887"/>
                <a:gd name="connsiteX348" fmla="*/ 488046 w 4153705"/>
                <a:gd name="connsiteY348" fmla="*/ 1890712 h 2528887"/>
                <a:gd name="connsiteX349" fmla="*/ 478521 w 4153705"/>
                <a:gd name="connsiteY349" fmla="*/ 1876425 h 2528887"/>
                <a:gd name="connsiteX350" fmla="*/ 464233 w 4153705"/>
                <a:gd name="connsiteY350" fmla="*/ 1866900 h 2528887"/>
                <a:gd name="connsiteX351" fmla="*/ 335646 w 4153705"/>
                <a:gd name="connsiteY351" fmla="*/ 1852612 h 2528887"/>
                <a:gd name="connsiteX352" fmla="*/ 321358 w 4153705"/>
                <a:gd name="connsiteY352" fmla="*/ 1838325 h 2528887"/>
                <a:gd name="connsiteX353" fmla="*/ 283258 w 4153705"/>
                <a:gd name="connsiteY353" fmla="*/ 1824037 h 2528887"/>
                <a:gd name="connsiteX354" fmla="*/ 192771 w 4153705"/>
                <a:gd name="connsiteY354" fmla="*/ 1814512 h 2528887"/>
                <a:gd name="connsiteX355" fmla="*/ 164196 w 4153705"/>
                <a:gd name="connsiteY355" fmla="*/ 1790700 h 2528887"/>
                <a:gd name="connsiteX356" fmla="*/ 149908 w 4153705"/>
                <a:gd name="connsiteY356" fmla="*/ 1781175 h 2528887"/>
                <a:gd name="connsiteX357" fmla="*/ 121333 w 4153705"/>
                <a:gd name="connsiteY357" fmla="*/ 1762125 h 2528887"/>
                <a:gd name="connsiteX358" fmla="*/ 78471 w 4153705"/>
                <a:gd name="connsiteY358" fmla="*/ 1714500 h 2528887"/>
                <a:gd name="connsiteX359" fmla="*/ 59421 w 4153705"/>
                <a:gd name="connsiteY359" fmla="*/ 1700212 h 2528887"/>
                <a:gd name="connsiteX360" fmla="*/ 16558 w 4153705"/>
                <a:gd name="connsiteY360" fmla="*/ 1662112 h 2528887"/>
                <a:gd name="connsiteX361" fmla="*/ 7033 w 4153705"/>
                <a:gd name="connsiteY361" fmla="*/ 1643062 h 2528887"/>
                <a:gd name="connsiteX362" fmla="*/ 2271 w 4153705"/>
                <a:gd name="connsiteY362" fmla="*/ 1624012 h 2528887"/>
                <a:gd name="connsiteX363" fmla="*/ 126096 w 4153705"/>
                <a:gd name="connsiteY363" fmla="*/ 1633537 h 2528887"/>
                <a:gd name="connsiteX364" fmla="*/ 140383 w 4153705"/>
                <a:gd name="connsiteY364" fmla="*/ 1638300 h 2528887"/>
                <a:gd name="connsiteX365" fmla="*/ 321358 w 4153705"/>
                <a:gd name="connsiteY365" fmla="*/ 1638300 h 2528887"/>
                <a:gd name="connsiteX366" fmla="*/ 335646 w 4153705"/>
                <a:gd name="connsiteY366" fmla="*/ 1609725 h 2528887"/>
                <a:gd name="connsiteX367" fmla="*/ 345171 w 4153705"/>
                <a:gd name="connsiteY367" fmla="*/ 1576387 h 2528887"/>
                <a:gd name="connsiteX368" fmla="*/ 364221 w 4153705"/>
                <a:gd name="connsiteY368" fmla="*/ 1547812 h 2528887"/>
                <a:gd name="connsiteX369" fmla="*/ 383271 w 4153705"/>
                <a:gd name="connsiteY369" fmla="*/ 1519237 h 2528887"/>
                <a:gd name="connsiteX370" fmla="*/ 392796 w 4153705"/>
                <a:gd name="connsiteY370" fmla="*/ 1504950 h 2528887"/>
                <a:gd name="connsiteX371" fmla="*/ 402321 w 4153705"/>
                <a:gd name="connsiteY371" fmla="*/ 1485900 h 2528887"/>
                <a:gd name="connsiteX372" fmla="*/ 416608 w 4153705"/>
                <a:gd name="connsiteY372" fmla="*/ 1466850 h 2528887"/>
                <a:gd name="connsiteX373" fmla="*/ 411846 w 4153705"/>
                <a:gd name="connsiteY373" fmla="*/ 1347787 h 2528887"/>
                <a:gd name="connsiteX374" fmla="*/ 397558 w 4153705"/>
                <a:gd name="connsiteY374" fmla="*/ 1338262 h 2528887"/>
                <a:gd name="connsiteX375" fmla="*/ 383271 w 4153705"/>
                <a:gd name="connsiteY375" fmla="*/ 1323975 h 2528887"/>
                <a:gd name="connsiteX376" fmla="*/ 364221 w 4153705"/>
                <a:gd name="connsiteY376" fmla="*/ 1281112 h 2528887"/>
                <a:gd name="connsiteX377" fmla="*/ 359458 w 4153705"/>
                <a:gd name="connsiteY377" fmla="*/ 1266825 h 2528887"/>
                <a:gd name="connsiteX378" fmla="*/ 349933 w 4153705"/>
                <a:gd name="connsiteY378" fmla="*/ 1252537 h 2528887"/>
                <a:gd name="connsiteX379" fmla="*/ 340408 w 4153705"/>
                <a:gd name="connsiteY379" fmla="*/ 1214437 h 2528887"/>
                <a:gd name="connsiteX380" fmla="*/ 335646 w 4153705"/>
                <a:gd name="connsiteY380" fmla="*/ 1195387 h 2528887"/>
                <a:gd name="connsiteX381" fmla="*/ 311833 w 4153705"/>
                <a:gd name="connsiteY381" fmla="*/ 1166812 h 2528887"/>
                <a:gd name="connsiteX382" fmla="*/ 302308 w 4153705"/>
                <a:gd name="connsiteY382" fmla="*/ 1152525 h 2528887"/>
                <a:gd name="connsiteX383" fmla="*/ 297546 w 4153705"/>
                <a:gd name="connsiteY383" fmla="*/ 1138237 h 2528887"/>
                <a:gd name="connsiteX384" fmla="*/ 268971 w 4153705"/>
                <a:gd name="connsiteY384" fmla="*/ 1119187 h 2528887"/>
                <a:gd name="connsiteX0" fmla="*/ 268971 w 4153384"/>
                <a:gd name="connsiteY0" fmla="*/ 1119187 h 2528887"/>
                <a:gd name="connsiteX1" fmla="*/ 292783 w 4153384"/>
                <a:gd name="connsiteY1" fmla="*/ 1109662 h 2528887"/>
                <a:gd name="connsiteX2" fmla="*/ 330883 w 4153384"/>
                <a:gd name="connsiteY2" fmla="*/ 1104900 h 2528887"/>
                <a:gd name="connsiteX3" fmla="*/ 335646 w 4153384"/>
                <a:gd name="connsiteY3" fmla="*/ 1076325 h 2528887"/>
                <a:gd name="connsiteX4" fmla="*/ 364221 w 4153384"/>
                <a:gd name="connsiteY4" fmla="*/ 1066800 h 2528887"/>
                <a:gd name="connsiteX5" fmla="*/ 378508 w 4153384"/>
                <a:gd name="connsiteY5" fmla="*/ 1057275 h 2528887"/>
                <a:gd name="connsiteX6" fmla="*/ 392796 w 4153384"/>
                <a:gd name="connsiteY6" fmla="*/ 1042987 h 2528887"/>
                <a:gd name="connsiteX7" fmla="*/ 440421 w 4153384"/>
                <a:gd name="connsiteY7" fmla="*/ 1038225 h 2528887"/>
                <a:gd name="connsiteX8" fmla="*/ 454708 w 4153384"/>
                <a:gd name="connsiteY8" fmla="*/ 1033462 h 2528887"/>
                <a:gd name="connsiteX9" fmla="*/ 507096 w 4153384"/>
                <a:gd name="connsiteY9" fmla="*/ 1023937 h 2528887"/>
                <a:gd name="connsiteX10" fmla="*/ 549958 w 4153384"/>
                <a:gd name="connsiteY10" fmla="*/ 1000125 h 2528887"/>
                <a:gd name="connsiteX11" fmla="*/ 564246 w 4153384"/>
                <a:gd name="connsiteY11" fmla="*/ 990600 h 2528887"/>
                <a:gd name="connsiteX12" fmla="*/ 573771 w 4153384"/>
                <a:gd name="connsiteY12" fmla="*/ 976312 h 2528887"/>
                <a:gd name="connsiteX13" fmla="*/ 597583 w 4153384"/>
                <a:gd name="connsiteY13" fmla="*/ 971550 h 2528887"/>
                <a:gd name="connsiteX14" fmla="*/ 611871 w 4153384"/>
                <a:gd name="connsiteY14" fmla="*/ 962025 h 2528887"/>
                <a:gd name="connsiteX15" fmla="*/ 630921 w 4153384"/>
                <a:gd name="connsiteY15" fmla="*/ 933450 h 2528887"/>
                <a:gd name="connsiteX16" fmla="*/ 659496 w 4153384"/>
                <a:gd name="connsiteY16" fmla="*/ 904875 h 2528887"/>
                <a:gd name="connsiteX17" fmla="*/ 664258 w 4153384"/>
                <a:gd name="connsiteY17" fmla="*/ 871537 h 2528887"/>
                <a:gd name="connsiteX18" fmla="*/ 673783 w 4153384"/>
                <a:gd name="connsiteY18" fmla="*/ 842962 h 2528887"/>
                <a:gd name="connsiteX19" fmla="*/ 669021 w 4153384"/>
                <a:gd name="connsiteY19" fmla="*/ 809625 h 2528887"/>
                <a:gd name="connsiteX20" fmla="*/ 654733 w 4153384"/>
                <a:gd name="connsiteY20" fmla="*/ 804862 h 2528887"/>
                <a:gd name="connsiteX21" fmla="*/ 630921 w 4153384"/>
                <a:gd name="connsiteY21" fmla="*/ 800100 h 2528887"/>
                <a:gd name="connsiteX22" fmla="*/ 611871 w 4153384"/>
                <a:gd name="connsiteY22" fmla="*/ 790575 h 2528887"/>
                <a:gd name="connsiteX23" fmla="*/ 597583 w 4153384"/>
                <a:gd name="connsiteY23" fmla="*/ 781050 h 2528887"/>
                <a:gd name="connsiteX24" fmla="*/ 564246 w 4153384"/>
                <a:gd name="connsiteY24" fmla="*/ 771525 h 2528887"/>
                <a:gd name="connsiteX25" fmla="*/ 549958 w 4153384"/>
                <a:gd name="connsiteY25" fmla="*/ 762000 h 2528887"/>
                <a:gd name="connsiteX26" fmla="*/ 549958 w 4153384"/>
                <a:gd name="connsiteY26" fmla="*/ 709612 h 2528887"/>
                <a:gd name="connsiteX27" fmla="*/ 559483 w 4153384"/>
                <a:gd name="connsiteY27" fmla="*/ 695325 h 2528887"/>
                <a:gd name="connsiteX28" fmla="*/ 573771 w 4153384"/>
                <a:gd name="connsiteY28" fmla="*/ 666750 h 2528887"/>
                <a:gd name="connsiteX29" fmla="*/ 588058 w 4153384"/>
                <a:gd name="connsiteY29" fmla="*/ 614362 h 2528887"/>
                <a:gd name="connsiteX30" fmla="*/ 583296 w 4153384"/>
                <a:gd name="connsiteY30" fmla="*/ 581025 h 2528887"/>
                <a:gd name="connsiteX31" fmla="*/ 554721 w 4153384"/>
                <a:gd name="connsiteY31" fmla="*/ 566737 h 2528887"/>
                <a:gd name="connsiteX32" fmla="*/ 535671 w 4153384"/>
                <a:gd name="connsiteY32" fmla="*/ 538162 h 2528887"/>
                <a:gd name="connsiteX33" fmla="*/ 492808 w 4153384"/>
                <a:gd name="connsiteY33" fmla="*/ 504825 h 2528887"/>
                <a:gd name="connsiteX34" fmla="*/ 502333 w 4153384"/>
                <a:gd name="connsiteY34" fmla="*/ 428625 h 2528887"/>
                <a:gd name="connsiteX35" fmla="*/ 516621 w 4153384"/>
                <a:gd name="connsiteY35" fmla="*/ 423862 h 2528887"/>
                <a:gd name="connsiteX36" fmla="*/ 535671 w 4153384"/>
                <a:gd name="connsiteY36" fmla="*/ 414337 h 2528887"/>
                <a:gd name="connsiteX37" fmla="*/ 569008 w 4153384"/>
                <a:gd name="connsiteY37" fmla="*/ 404812 h 2528887"/>
                <a:gd name="connsiteX38" fmla="*/ 602346 w 4153384"/>
                <a:gd name="connsiteY38" fmla="*/ 390525 h 2528887"/>
                <a:gd name="connsiteX39" fmla="*/ 630921 w 4153384"/>
                <a:gd name="connsiteY39" fmla="*/ 366712 h 2528887"/>
                <a:gd name="connsiteX40" fmla="*/ 645208 w 4153384"/>
                <a:gd name="connsiteY40" fmla="*/ 357187 h 2528887"/>
                <a:gd name="connsiteX41" fmla="*/ 669021 w 4153384"/>
                <a:gd name="connsiteY41" fmla="*/ 323850 h 2528887"/>
                <a:gd name="connsiteX42" fmla="*/ 697596 w 4153384"/>
                <a:gd name="connsiteY42" fmla="*/ 295275 h 2528887"/>
                <a:gd name="connsiteX43" fmla="*/ 726171 w 4153384"/>
                <a:gd name="connsiteY43" fmla="*/ 276225 h 2528887"/>
                <a:gd name="connsiteX44" fmla="*/ 754746 w 4153384"/>
                <a:gd name="connsiteY44" fmla="*/ 261937 h 2528887"/>
                <a:gd name="connsiteX45" fmla="*/ 764271 w 4153384"/>
                <a:gd name="connsiteY45" fmla="*/ 242887 h 2528887"/>
                <a:gd name="connsiteX46" fmla="*/ 811896 w 4153384"/>
                <a:gd name="connsiteY46" fmla="*/ 204787 h 2528887"/>
                <a:gd name="connsiteX47" fmla="*/ 854758 w 4153384"/>
                <a:gd name="connsiteY47" fmla="*/ 190500 h 2528887"/>
                <a:gd name="connsiteX48" fmla="*/ 897621 w 4153384"/>
                <a:gd name="connsiteY48" fmla="*/ 176212 h 2528887"/>
                <a:gd name="connsiteX49" fmla="*/ 911908 w 4153384"/>
                <a:gd name="connsiteY49" fmla="*/ 180975 h 2528887"/>
                <a:gd name="connsiteX50" fmla="*/ 916671 w 4153384"/>
                <a:gd name="connsiteY50" fmla="*/ 195262 h 2528887"/>
                <a:gd name="connsiteX51" fmla="*/ 950008 w 4153384"/>
                <a:gd name="connsiteY51" fmla="*/ 238125 h 2528887"/>
                <a:gd name="connsiteX52" fmla="*/ 954771 w 4153384"/>
                <a:gd name="connsiteY52" fmla="*/ 261937 h 2528887"/>
                <a:gd name="connsiteX53" fmla="*/ 973821 w 4153384"/>
                <a:gd name="connsiteY53" fmla="*/ 290512 h 2528887"/>
                <a:gd name="connsiteX54" fmla="*/ 997633 w 4153384"/>
                <a:gd name="connsiteY54" fmla="*/ 319087 h 2528887"/>
                <a:gd name="connsiteX55" fmla="*/ 1026208 w 4153384"/>
                <a:gd name="connsiteY55" fmla="*/ 338137 h 2528887"/>
                <a:gd name="connsiteX56" fmla="*/ 1045258 w 4153384"/>
                <a:gd name="connsiteY56" fmla="*/ 342900 h 2528887"/>
                <a:gd name="connsiteX57" fmla="*/ 1059546 w 4153384"/>
                <a:gd name="connsiteY57" fmla="*/ 347662 h 2528887"/>
                <a:gd name="connsiteX58" fmla="*/ 1083358 w 4153384"/>
                <a:gd name="connsiteY58" fmla="*/ 352425 h 2528887"/>
                <a:gd name="connsiteX59" fmla="*/ 1102408 w 4153384"/>
                <a:gd name="connsiteY59" fmla="*/ 357187 h 2528887"/>
                <a:gd name="connsiteX60" fmla="*/ 1121458 w 4153384"/>
                <a:gd name="connsiteY60" fmla="*/ 385762 h 2528887"/>
                <a:gd name="connsiteX61" fmla="*/ 1107171 w 4153384"/>
                <a:gd name="connsiteY61" fmla="*/ 395287 h 2528887"/>
                <a:gd name="connsiteX62" fmla="*/ 1083358 w 4153384"/>
                <a:gd name="connsiteY62" fmla="*/ 423862 h 2528887"/>
                <a:gd name="connsiteX63" fmla="*/ 1107171 w 4153384"/>
                <a:gd name="connsiteY63" fmla="*/ 452437 h 2528887"/>
                <a:gd name="connsiteX64" fmla="*/ 1135746 w 4153384"/>
                <a:gd name="connsiteY64" fmla="*/ 471487 h 2528887"/>
                <a:gd name="connsiteX65" fmla="*/ 1150033 w 4153384"/>
                <a:gd name="connsiteY65" fmla="*/ 481012 h 2528887"/>
                <a:gd name="connsiteX66" fmla="*/ 1216708 w 4153384"/>
                <a:gd name="connsiteY66" fmla="*/ 490537 h 2528887"/>
                <a:gd name="connsiteX67" fmla="*/ 1235758 w 4153384"/>
                <a:gd name="connsiteY67" fmla="*/ 519112 h 2528887"/>
                <a:gd name="connsiteX68" fmla="*/ 1250046 w 4153384"/>
                <a:gd name="connsiteY68" fmla="*/ 547687 h 2528887"/>
                <a:gd name="connsiteX69" fmla="*/ 1254808 w 4153384"/>
                <a:gd name="connsiteY69" fmla="*/ 561975 h 2528887"/>
                <a:gd name="connsiteX70" fmla="*/ 1264333 w 4153384"/>
                <a:gd name="connsiteY70" fmla="*/ 576262 h 2528887"/>
                <a:gd name="connsiteX71" fmla="*/ 1273858 w 4153384"/>
                <a:gd name="connsiteY71" fmla="*/ 604837 h 2528887"/>
                <a:gd name="connsiteX72" fmla="*/ 1278621 w 4153384"/>
                <a:gd name="connsiteY72" fmla="*/ 619125 h 2528887"/>
                <a:gd name="connsiteX73" fmla="*/ 1283383 w 4153384"/>
                <a:gd name="connsiteY73" fmla="*/ 633412 h 2528887"/>
                <a:gd name="connsiteX74" fmla="*/ 1288146 w 4153384"/>
                <a:gd name="connsiteY74" fmla="*/ 714375 h 2528887"/>
                <a:gd name="connsiteX75" fmla="*/ 1297671 w 4153384"/>
                <a:gd name="connsiteY75" fmla="*/ 742950 h 2528887"/>
                <a:gd name="connsiteX76" fmla="*/ 1311958 w 4153384"/>
                <a:gd name="connsiteY76" fmla="*/ 757237 h 2528887"/>
                <a:gd name="connsiteX77" fmla="*/ 1331008 w 4153384"/>
                <a:gd name="connsiteY77" fmla="*/ 790575 h 2528887"/>
                <a:gd name="connsiteX78" fmla="*/ 1345296 w 4153384"/>
                <a:gd name="connsiteY78" fmla="*/ 838200 h 2528887"/>
                <a:gd name="connsiteX79" fmla="*/ 1354821 w 4153384"/>
                <a:gd name="connsiteY79" fmla="*/ 852487 h 2528887"/>
                <a:gd name="connsiteX80" fmla="*/ 1383396 w 4153384"/>
                <a:gd name="connsiteY80" fmla="*/ 881062 h 2528887"/>
                <a:gd name="connsiteX81" fmla="*/ 1402446 w 4153384"/>
                <a:gd name="connsiteY81" fmla="*/ 914400 h 2528887"/>
                <a:gd name="connsiteX82" fmla="*/ 1421496 w 4153384"/>
                <a:gd name="connsiteY82" fmla="*/ 919162 h 2528887"/>
                <a:gd name="connsiteX83" fmla="*/ 1435783 w 4153384"/>
                <a:gd name="connsiteY83" fmla="*/ 923925 h 2528887"/>
                <a:gd name="connsiteX84" fmla="*/ 1454833 w 4153384"/>
                <a:gd name="connsiteY84" fmla="*/ 919162 h 2528887"/>
                <a:gd name="connsiteX85" fmla="*/ 1469121 w 4153384"/>
                <a:gd name="connsiteY85" fmla="*/ 914400 h 2528887"/>
                <a:gd name="connsiteX86" fmla="*/ 1531033 w 4153384"/>
                <a:gd name="connsiteY86" fmla="*/ 909637 h 2528887"/>
                <a:gd name="connsiteX87" fmla="*/ 1559608 w 4153384"/>
                <a:gd name="connsiteY87" fmla="*/ 900112 h 2528887"/>
                <a:gd name="connsiteX88" fmla="*/ 1564371 w 4153384"/>
                <a:gd name="connsiteY88" fmla="*/ 885825 h 2528887"/>
                <a:gd name="connsiteX89" fmla="*/ 1592946 w 4153384"/>
                <a:gd name="connsiteY89" fmla="*/ 862012 h 2528887"/>
                <a:gd name="connsiteX90" fmla="*/ 1611996 w 4153384"/>
                <a:gd name="connsiteY90" fmla="*/ 828675 h 2528887"/>
                <a:gd name="connsiteX91" fmla="*/ 1635808 w 4153384"/>
                <a:gd name="connsiteY91" fmla="*/ 795337 h 2528887"/>
                <a:gd name="connsiteX92" fmla="*/ 1640571 w 4153384"/>
                <a:gd name="connsiteY92" fmla="*/ 781050 h 2528887"/>
                <a:gd name="connsiteX93" fmla="*/ 1659621 w 4153384"/>
                <a:gd name="connsiteY93" fmla="*/ 752475 h 2528887"/>
                <a:gd name="connsiteX94" fmla="*/ 1664383 w 4153384"/>
                <a:gd name="connsiteY94" fmla="*/ 738187 h 2528887"/>
                <a:gd name="connsiteX95" fmla="*/ 1673908 w 4153384"/>
                <a:gd name="connsiteY95" fmla="*/ 676275 h 2528887"/>
                <a:gd name="connsiteX96" fmla="*/ 1678671 w 4153384"/>
                <a:gd name="connsiteY96" fmla="*/ 661987 h 2528887"/>
                <a:gd name="connsiteX97" fmla="*/ 1702483 w 4153384"/>
                <a:gd name="connsiteY97" fmla="*/ 623887 h 2528887"/>
                <a:gd name="connsiteX98" fmla="*/ 1716771 w 4153384"/>
                <a:gd name="connsiteY98" fmla="*/ 576262 h 2528887"/>
                <a:gd name="connsiteX99" fmla="*/ 1721533 w 4153384"/>
                <a:gd name="connsiteY99" fmla="*/ 561975 h 2528887"/>
                <a:gd name="connsiteX100" fmla="*/ 1731058 w 4153384"/>
                <a:gd name="connsiteY100" fmla="*/ 547687 h 2528887"/>
                <a:gd name="connsiteX101" fmla="*/ 1745346 w 4153384"/>
                <a:gd name="connsiteY101" fmla="*/ 519112 h 2528887"/>
                <a:gd name="connsiteX102" fmla="*/ 1764396 w 4153384"/>
                <a:gd name="connsiteY102" fmla="*/ 452437 h 2528887"/>
                <a:gd name="connsiteX103" fmla="*/ 1769158 w 4153384"/>
                <a:gd name="connsiteY103" fmla="*/ 438150 h 2528887"/>
                <a:gd name="connsiteX104" fmla="*/ 1773921 w 4153384"/>
                <a:gd name="connsiteY104" fmla="*/ 423862 h 2528887"/>
                <a:gd name="connsiteX105" fmla="*/ 1778683 w 4153384"/>
                <a:gd name="connsiteY105" fmla="*/ 395287 h 2528887"/>
                <a:gd name="connsiteX106" fmla="*/ 1807258 w 4153384"/>
                <a:gd name="connsiteY106" fmla="*/ 400050 h 2528887"/>
                <a:gd name="connsiteX107" fmla="*/ 1835833 w 4153384"/>
                <a:gd name="connsiteY107" fmla="*/ 423862 h 2528887"/>
                <a:gd name="connsiteX108" fmla="*/ 1850121 w 4153384"/>
                <a:gd name="connsiteY108" fmla="*/ 428625 h 2528887"/>
                <a:gd name="connsiteX109" fmla="*/ 1864408 w 4153384"/>
                <a:gd name="connsiteY109" fmla="*/ 423862 h 2528887"/>
                <a:gd name="connsiteX110" fmla="*/ 1878696 w 4153384"/>
                <a:gd name="connsiteY110" fmla="*/ 452437 h 2528887"/>
                <a:gd name="connsiteX111" fmla="*/ 1897746 w 4153384"/>
                <a:gd name="connsiteY111" fmla="*/ 461962 h 2528887"/>
                <a:gd name="connsiteX112" fmla="*/ 1940608 w 4153384"/>
                <a:gd name="connsiteY112" fmla="*/ 481012 h 2528887"/>
                <a:gd name="connsiteX113" fmla="*/ 1964421 w 4153384"/>
                <a:gd name="connsiteY113" fmla="*/ 485775 h 2528887"/>
                <a:gd name="connsiteX114" fmla="*/ 1988233 w 4153384"/>
                <a:gd name="connsiteY114" fmla="*/ 495300 h 2528887"/>
                <a:gd name="connsiteX115" fmla="*/ 2026333 w 4153384"/>
                <a:gd name="connsiteY115" fmla="*/ 500062 h 2528887"/>
                <a:gd name="connsiteX116" fmla="*/ 2193021 w 4153384"/>
                <a:gd name="connsiteY116" fmla="*/ 509587 h 2528887"/>
                <a:gd name="connsiteX117" fmla="*/ 2235883 w 4153384"/>
                <a:gd name="connsiteY117" fmla="*/ 519112 h 2528887"/>
                <a:gd name="connsiteX118" fmla="*/ 2250171 w 4153384"/>
                <a:gd name="connsiteY118" fmla="*/ 523875 h 2528887"/>
                <a:gd name="connsiteX119" fmla="*/ 2302558 w 4153384"/>
                <a:gd name="connsiteY119" fmla="*/ 542925 h 2528887"/>
                <a:gd name="connsiteX120" fmla="*/ 2326371 w 4153384"/>
                <a:gd name="connsiteY120" fmla="*/ 547687 h 2528887"/>
                <a:gd name="connsiteX121" fmla="*/ 2354946 w 4153384"/>
                <a:gd name="connsiteY121" fmla="*/ 557212 h 2528887"/>
                <a:gd name="connsiteX122" fmla="*/ 2373996 w 4153384"/>
                <a:gd name="connsiteY122" fmla="*/ 542925 h 2528887"/>
                <a:gd name="connsiteX123" fmla="*/ 2397808 w 4153384"/>
                <a:gd name="connsiteY123" fmla="*/ 533400 h 2528887"/>
                <a:gd name="connsiteX124" fmla="*/ 2383521 w 4153384"/>
                <a:gd name="connsiteY124" fmla="*/ 438150 h 2528887"/>
                <a:gd name="connsiteX125" fmla="*/ 2383521 w 4153384"/>
                <a:gd name="connsiteY125" fmla="*/ 404812 h 2528887"/>
                <a:gd name="connsiteX126" fmla="*/ 2397808 w 4153384"/>
                <a:gd name="connsiteY126" fmla="*/ 395287 h 2528887"/>
                <a:gd name="connsiteX127" fmla="*/ 2407333 w 4153384"/>
                <a:gd name="connsiteY127" fmla="*/ 381000 h 2528887"/>
                <a:gd name="connsiteX128" fmla="*/ 2402571 w 4153384"/>
                <a:gd name="connsiteY128" fmla="*/ 304800 h 2528887"/>
                <a:gd name="connsiteX129" fmla="*/ 2364471 w 4153384"/>
                <a:gd name="connsiteY129" fmla="*/ 290512 h 2528887"/>
                <a:gd name="connsiteX130" fmla="*/ 2335896 w 4153384"/>
                <a:gd name="connsiteY130" fmla="*/ 280987 h 2528887"/>
                <a:gd name="connsiteX131" fmla="*/ 2331133 w 4153384"/>
                <a:gd name="connsiteY131" fmla="*/ 223837 h 2528887"/>
                <a:gd name="connsiteX132" fmla="*/ 2345421 w 4153384"/>
                <a:gd name="connsiteY132" fmla="*/ 214312 h 2528887"/>
                <a:gd name="connsiteX133" fmla="*/ 2350183 w 4153384"/>
                <a:gd name="connsiteY133" fmla="*/ 200025 h 2528887"/>
                <a:gd name="connsiteX134" fmla="*/ 2378758 w 4153384"/>
                <a:gd name="connsiteY134" fmla="*/ 180975 h 2528887"/>
                <a:gd name="connsiteX135" fmla="*/ 2383521 w 4153384"/>
                <a:gd name="connsiteY135" fmla="*/ 166687 h 2528887"/>
                <a:gd name="connsiteX136" fmla="*/ 2393046 w 4153384"/>
                <a:gd name="connsiteY136" fmla="*/ 152400 h 2528887"/>
                <a:gd name="connsiteX137" fmla="*/ 2388283 w 4153384"/>
                <a:gd name="connsiteY137" fmla="*/ 114300 h 2528887"/>
                <a:gd name="connsiteX138" fmla="*/ 2383521 w 4153384"/>
                <a:gd name="connsiteY138" fmla="*/ 100012 h 2528887"/>
                <a:gd name="connsiteX139" fmla="*/ 2364471 w 4153384"/>
                <a:gd name="connsiteY139" fmla="*/ 95250 h 2528887"/>
                <a:gd name="connsiteX140" fmla="*/ 2350183 w 4153384"/>
                <a:gd name="connsiteY140" fmla="*/ 90487 h 2528887"/>
                <a:gd name="connsiteX141" fmla="*/ 2340658 w 4153384"/>
                <a:gd name="connsiteY141" fmla="*/ 9525 h 2528887"/>
                <a:gd name="connsiteX142" fmla="*/ 2369233 w 4153384"/>
                <a:gd name="connsiteY142" fmla="*/ 0 h 2528887"/>
                <a:gd name="connsiteX143" fmla="*/ 2397808 w 4153384"/>
                <a:gd name="connsiteY143" fmla="*/ 4762 h 2528887"/>
                <a:gd name="connsiteX144" fmla="*/ 2412096 w 4153384"/>
                <a:gd name="connsiteY144" fmla="*/ 19050 h 2528887"/>
                <a:gd name="connsiteX145" fmla="*/ 2431146 w 4153384"/>
                <a:gd name="connsiteY145" fmla="*/ 23812 h 2528887"/>
                <a:gd name="connsiteX146" fmla="*/ 2450196 w 4153384"/>
                <a:gd name="connsiteY146" fmla="*/ 33337 h 2528887"/>
                <a:gd name="connsiteX147" fmla="*/ 2474008 w 4153384"/>
                <a:gd name="connsiteY147" fmla="*/ 52387 h 2528887"/>
                <a:gd name="connsiteX148" fmla="*/ 2502583 w 4153384"/>
                <a:gd name="connsiteY148" fmla="*/ 71437 h 2528887"/>
                <a:gd name="connsiteX149" fmla="*/ 2526396 w 4153384"/>
                <a:gd name="connsiteY149" fmla="*/ 38100 h 2528887"/>
                <a:gd name="connsiteX150" fmla="*/ 2554971 w 4153384"/>
                <a:gd name="connsiteY150" fmla="*/ 23812 h 2528887"/>
                <a:gd name="connsiteX151" fmla="*/ 2574021 w 4153384"/>
                <a:gd name="connsiteY151" fmla="*/ 9525 h 2528887"/>
                <a:gd name="connsiteX152" fmla="*/ 2588308 w 4153384"/>
                <a:gd name="connsiteY152" fmla="*/ 4762 h 2528887"/>
                <a:gd name="connsiteX153" fmla="*/ 2702608 w 4153384"/>
                <a:gd name="connsiteY153" fmla="*/ 9525 h 2528887"/>
                <a:gd name="connsiteX154" fmla="*/ 2907396 w 4153384"/>
                <a:gd name="connsiteY154" fmla="*/ 4762 h 2528887"/>
                <a:gd name="connsiteX155" fmla="*/ 3102658 w 4153384"/>
                <a:gd name="connsiteY155" fmla="*/ 14287 h 2528887"/>
                <a:gd name="connsiteX156" fmla="*/ 3131233 w 4153384"/>
                <a:gd name="connsiteY156" fmla="*/ 42862 h 2528887"/>
                <a:gd name="connsiteX157" fmla="*/ 3112183 w 4153384"/>
                <a:gd name="connsiteY157" fmla="*/ 76200 h 2528887"/>
                <a:gd name="connsiteX158" fmla="*/ 3116946 w 4153384"/>
                <a:gd name="connsiteY158" fmla="*/ 90487 h 2528887"/>
                <a:gd name="connsiteX159" fmla="*/ 3145521 w 4153384"/>
                <a:gd name="connsiteY159" fmla="*/ 104775 h 2528887"/>
                <a:gd name="connsiteX160" fmla="*/ 3164571 w 4153384"/>
                <a:gd name="connsiteY160" fmla="*/ 114300 h 2528887"/>
                <a:gd name="connsiteX161" fmla="*/ 3193146 w 4153384"/>
                <a:gd name="connsiteY161" fmla="*/ 123825 h 2528887"/>
                <a:gd name="connsiteX162" fmla="*/ 3236008 w 4153384"/>
                <a:gd name="connsiteY162" fmla="*/ 142875 h 2528887"/>
                <a:gd name="connsiteX163" fmla="*/ 3283633 w 4153384"/>
                <a:gd name="connsiteY163" fmla="*/ 152400 h 2528887"/>
                <a:gd name="connsiteX164" fmla="*/ 3302683 w 4153384"/>
                <a:gd name="connsiteY164" fmla="*/ 161925 h 2528887"/>
                <a:gd name="connsiteX165" fmla="*/ 3345546 w 4153384"/>
                <a:gd name="connsiteY165" fmla="*/ 180975 h 2528887"/>
                <a:gd name="connsiteX166" fmla="*/ 3378883 w 4153384"/>
                <a:gd name="connsiteY166" fmla="*/ 223837 h 2528887"/>
                <a:gd name="connsiteX167" fmla="*/ 3416983 w 4153384"/>
                <a:gd name="connsiteY167" fmla="*/ 257175 h 2528887"/>
                <a:gd name="connsiteX168" fmla="*/ 3431271 w 4153384"/>
                <a:gd name="connsiteY168" fmla="*/ 266700 h 2528887"/>
                <a:gd name="connsiteX169" fmla="*/ 3450321 w 4153384"/>
                <a:gd name="connsiteY169" fmla="*/ 280987 h 2528887"/>
                <a:gd name="connsiteX170" fmla="*/ 3464608 w 4153384"/>
                <a:gd name="connsiteY170" fmla="*/ 295275 h 2528887"/>
                <a:gd name="connsiteX171" fmla="*/ 3488421 w 4153384"/>
                <a:gd name="connsiteY171" fmla="*/ 300037 h 2528887"/>
                <a:gd name="connsiteX172" fmla="*/ 3545571 w 4153384"/>
                <a:gd name="connsiteY172" fmla="*/ 323850 h 2528887"/>
                <a:gd name="connsiteX173" fmla="*/ 3564621 w 4153384"/>
                <a:gd name="connsiteY173" fmla="*/ 333375 h 2528887"/>
                <a:gd name="connsiteX174" fmla="*/ 3631296 w 4153384"/>
                <a:gd name="connsiteY174" fmla="*/ 352425 h 2528887"/>
                <a:gd name="connsiteX175" fmla="*/ 3659871 w 4153384"/>
                <a:gd name="connsiteY175" fmla="*/ 371475 h 2528887"/>
                <a:gd name="connsiteX176" fmla="*/ 3678921 w 4153384"/>
                <a:gd name="connsiteY176" fmla="*/ 390525 h 2528887"/>
                <a:gd name="connsiteX177" fmla="*/ 3707496 w 4153384"/>
                <a:gd name="connsiteY177" fmla="*/ 409575 h 2528887"/>
                <a:gd name="connsiteX178" fmla="*/ 3726546 w 4153384"/>
                <a:gd name="connsiteY178" fmla="*/ 423862 h 2528887"/>
                <a:gd name="connsiteX179" fmla="*/ 3740833 w 4153384"/>
                <a:gd name="connsiteY179" fmla="*/ 433387 h 2528887"/>
                <a:gd name="connsiteX180" fmla="*/ 3755121 w 4153384"/>
                <a:gd name="connsiteY180" fmla="*/ 447675 h 2528887"/>
                <a:gd name="connsiteX181" fmla="*/ 3802746 w 4153384"/>
                <a:gd name="connsiteY181" fmla="*/ 481012 h 2528887"/>
                <a:gd name="connsiteX182" fmla="*/ 3826558 w 4153384"/>
                <a:gd name="connsiteY182" fmla="*/ 495300 h 2528887"/>
                <a:gd name="connsiteX183" fmla="*/ 3840846 w 4153384"/>
                <a:gd name="connsiteY183" fmla="*/ 504825 h 2528887"/>
                <a:gd name="connsiteX184" fmla="*/ 3859896 w 4153384"/>
                <a:gd name="connsiteY184" fmla="*/ 514350 h 2528887"/>
                <a:gd name="connsiteX185" fmla="*/ 3888471 w 4153384"/>
                <a:gd name="connsiteY185" fmla="*/ 538162 h 2528887"/>
                <a:gd name="connsiteX186" fmla="*/ 3907521 w 4153384"/>
                <a:gd name="connsiteY186" fmla="*/ 552450 h 2528887"/>
                <a:gd name="connsiteX187" fmla="*/ 3921808 w 4153384"/>
                <a:gd name="connsiteY187" fmla="*/ 566737 h 2528887"/>
                <a:gd name="connsiteX188" fmla="*/ 3936096 w 4153384"/>
                <a:gd name="connsiteY188" fmla="*/ 571500 h 2528887"/>
                <a:gd name="connsiteX189" fmla="*/ 3950383 w 4153384"/>
                <a:gd name="connsiteY189" fmla="*/ 585787 h 2528887"/>
                <a:gd name="connsiteX190" fmla="*/ 3998008 w 4153384"/>
                <a:gd name="connsiteY190" fmla="*/ 614362 h 2528887"/>
                <a:gd name="connsiteX191" fmla="*/ 4012296 w 4153384"/>
                <a:gd name="connsiteY191" fmla="*/ 623887 h 2528887"/>
                <a:gd name="connsiteX192" fmla="*/ 4040871 w 4153384"/>
                <a:gd name="connsiteY192" fmla="*/ 638175 h 2528887"/>
                <a:gd name="connsiteX193" fmla="*/ 4045633 w 4153384"/>
                <a:gd name="connsiteY193" fmla="*/ 652462 h 2528887"/>
                <a:gd name="connsiteX194" fmla="*/ 4059921 w 4153384"/>
                <a:gd name="connsiteY194" fmla="*/ 661987 h 2528887"/>
                <a:gd name="connsiteX195" fmla="*/ 4074208 w 4153384"/>
                <a:gd name="connsiteY195" fmla="*/ 676275 h 2528887"/>
                <a:gd name="connsiteX196" fmla="*/ 4098021 w 4153384"/>
                <a:gd name="connsiteY196" fmla="*/ 714375 h 2528887"/>
                <a:gd name="connsiteX197" fmla="*/ 4112308 w 4153384"/>
                <a:gd name="connsiteY197" fmla="*/ 728662 h 2528887"/>
                <a:gd name="connsiteX198" fmla="*/ 4121833 w 4153384"/>
                <a:gd name="connsiteY198" fmla="*/ 757237 h 2528887"/>
                <a:gd name="connsiteX199" fmla="*/ 4126596 w 4153384"/>
                <a:gd name="connsiteY199" fmla="*/ 771525 h 2528887"/>
                <a:gd name="connsiteX200" fmla="*/ 4150408 w 4153384"/>
                <a:gd name="connsiteY200" fmla="*/ 900112 h 2528887"/>
                <a:gd name="connsiteX201" fmla="*/ 4150408 w 4153384"/>
                <a:gd name="connsiteY201" fmla="*/ 1004887 h 2528887"/>
                <a:gd name="connsiteX202" fmla="*/ 4126596 w 4153384"/>
                <a:gd name="connsiteY202" fmla="*/ 1085850 h 2528887"/>
                <a:gd name="connsiteX203" fmla="*/ 4117071 w 4153384"/>
                <a:gd name="connsiteY203" fmla="*/ 1114425 h 2528887"/>
                <a:gd name="connsiteX204" fmla="*/ 4112308 w 4153384"/>
                <a:gd name="connsiteY204" fmla="*/ 1133475 h 2528887"/>
                <a:gd name="connsiteX205" fmla="*/ 4102783 w 4153384"/>
                <a:gd name="connsiteY205" fmla="*/ 1152525 h 2528887"/>
                <a:gd name="connsiteX206" fmla="*/ 4078971 w 4153384"/>
                <a:gd name="connsiteY206" fmla="*/ 1214437 h 2528887"/>
                <a:gd name="connsiteX207" fmla="*/ 4064683 w 4153384"/>
                <a:gd name="connsiteY207" fmla="*/ 1219200 h 2528887"/>
                <a:gd name="connsiteX208" fmla="*/ 4045633 w 4153384"/>
                <a:gd name="connsiteY208" fmla="*/ 1233487 h 2528887"/>
                <a:gd name="connsiteX209" fmla="*/ 4026583 w 4153384"/>
                <a:gd name="connsiteY209" fmla="*/ 1238250 h 2528887"/>
                <a:gd name="connsiteX210" fmla="*/ 3998008 w 4153384"/>
                <a:gd name="connsiteY210" fmla="*/ 1247775 h 2528887"/>
                <a:gd name="connsiteX211" fmla="*/ 3983721 w 4153384"/>
                <a:gd name="connsiteY211" fmla="*/ 1252537 h 2528887"/>
                <a:gd name="connsiteX212" fmla="*/ 3969433 w 4153384"/>
                <a:gd name="connsiteY212" fmla="*/ 1257300 h 2528887"/>
                <a:gd name="connsiteX213" fmla="*/ 3912283 w 4153384"/>
                <a:gd name="connsiteY213" fmla="*/ 1252537 h 2528887"/>
                <a:gd name="connsiteX214" fmla="*/ 3883708 w 4153384"/>
                <a:gd name="connsiteY214" fmla="*/ 1247775 h 2528887"/>
                <a:gd name="connsiteX215" fmla="*/ 3826558 w 4153384"/>
                <a:gd name="connsiteY215" fmla="*/ 1243012 h 2528887"/>
                <a:gd name="connsiteX216" fmla="*/ 3731308 w 4153384"/>
                <a:gd name="connsiteY216" fmla="*/ 1233487 h 2528887"/>
                <a:gd name="connsiteX217" fmla="*/ 3683683 w 4153384"/>
                <a:gd name="connsiteY217" fmla="*/ 1228725 h 2528887"/>
                <a:gd name="connsiteX218" fmla="*/ 3531283 w 4153384"/>
                <a:gd name="connsiteY218" fmla="*/ 1228725 h 2528887"/>
                <a:gd name="connsiteX219" fmla="*/ 3464608 w 4153384"/>
                <a:gd name="connsiteY219" fmla="*/ 1233487 h 2528887"/>
                <a:gd name="connsiteX220" fmla="*/ 3397933 w 4153384"/>
                <a:gd name="connsiteY220" fmla="*/ 1243012 h 2528887"/>
                <a:gd name="connsiteX221" fmla="*/ 3331258 w 4153384"/>
                <a:gd name="connsiteY221" fmla="*/ 1257300 h 2528887"/>
                <a:gd name="connsiteX222" fmla="*/ 2959783 w 4153384"/>
                <a:gd name="connsiteY222" fmla="*/ 1262062 h 2528887"/>
                <a:gd name="connsiteX223" fmla="*/ 2912158 w 4153384"/>
                <a:gd name="connsiteY223" fmla="*/ 1276350 h 2528887"/>
                <a:gd name="connsiteX224" fmla="*/ 2869296 w 4153384"/>
                <a:gd name="connsiteY224" fmla="*/ 1290637 h 2528887"/>
                <a:gd name="connsiteX225" fmla="*/ 2855008 w 4153384"/>
                <a:gd name="connsiteY225" fmla="*/ 1300162 h 2528887"/>
                <a:gd name="connsiteX226" fmla="*/ 2821671 w 4153384"/>
                <a:gd name="connsiteY226" fmla="*/ 1309687 h 2528887"/>
                <a:gd name="connsiteX227" fmla="*/ 2783571 w 4153384"/>
                <a:gd name="connsiteY227" fmla="*/ 1328737 h 2528887"/>
                <a:gd name="connsiteX228" fmla="*/ 2769283 w 4153384"/>
                <a:gd name="connsiteY228" fmla="*/ 1333500 h 2528887"/>
                <a:gd name="connsiteX229" fmla="*/ 2754996 w 4153384"/>
                <a:gd name="connsiteY229" fmla="*/ 1343025 h 2528887"/>
                <a:gd name="connsiteX230" fmla="*/ 2721658 w 4153384"/>
                <a:gd name="connsiteY230" fmla="*/ 1357312 h 2528887"/>
                <a:gd name="connsiteX231" fmla="*/ 2707371 w 4153384"/>
                <a:gd name="connsiteY231" fmla="*/ 1366837 h 2528887"/>
                <a:gd name="connsiteX232" fmla="*/ 2693083 w 4153384"/>
                <a:gd name="connsiteY232" fmla="*/ 1371600 h 2528887"/>
                <a:gd name="connsiteX233" fmla="*/ 2640696 w 4153384"/>
                <a:gd name="connsiteY233" fmla="*/ 1395412 h 2528887"/>
                <a:gd name="connsiteX234" fmla="*/ 2597833 w 4153384"/>
                <a:gd name="connsiteY234" fmla="*/ 1419225 h 2528887"/>
                <a:gd name="connsiteX235" fmla="*/ 2583546 w 4153384"/>
                <a:gd name="connsiteY235" fmla="*/ 1433512 h 2528887"/>
                <a:gd name="connsiteX236" fmla="*/ 2564496 w 4153384"/>
                <a:gd name="connsiteY236" fmla="*/ 1443037 h 2528887"/>
                <a:gd name="connsiteX237" fmla="*/ 2550208 w 4153384"/>
                <a:gd name="connsiteY237" fmla="*/ 1452562 h 2528887"/>
                <a:gd name="connsiteX238" fmla="*/ 2512108 w 4153384"/>
                <a:gd name="connsiteY238" fmla="*/ 1481137 h 2528887"/>
                <a:gd name="connsiteX239" fmla="*/ 2469246 w 4153384"/>
                <a:gd name="connsiteY239" fmla="*/ 1500187 h 2528887"/>
                <a:gd name="connsiteX240" fmla="*/ 2454958 w 4153384"/>
                <a:gd name="connsiteY240" fmla="*/ 1509712 h 2528887"/>
                <a:gd name="connsiteX241" fmla="*/ 2450196 w 4153384"/>
                <a:gd name="connsiteY241" fmla="*/ 1524000 h 2528887"/>
                <a:gd name="connsiteX242" fmla="*/ 2426383 w 4153384"/>
                <a:gd name="connsiteY242" fmla="*/ 1552575 h 2528887"/>
                <a:gd name="connsiteX243" fmla="*/ 2407333 w 4153384"/>
                <a:gd name="connsiteY243" fmla="*/ 1581150 h 2528887"/>
                <a:gd name="connsiteX244" fmla="*/ 2397808 w 4153384"/>
                <a:gd name="connsiteY244" fmla="*/ 1595437 h 2528887"/>
                <a:gd name="connsiteX245" fmla="*/ 2383521 w 4153384"/>
                <a:gd name="connsiteY245" fmla="*/ 1604962 h 2528887"/>
                <a:gd name="connsiteX246" fmla="*/ 2354946 w 4153384"/>
                <a:gd name="connsiteY246" fmla="*/ 1628775 h 2528887"/>
                <a:gd name="connsiteX247" fmla="*/ 2335896 w 4153384"/>
                <a:gd name="connsiteY247" fmla="*/ 1652587 h 2528887"/>
                <a:gd name="connsiteX248" fmla="*/ 2293033 w 4153384"/>
                <a:gd name="connsiteY248" fmla="*/ 1690687 h 2528887"/>
                <a:gd name="connsiteX249" fmla="*/ 2278746 w 4153384"/>
                <a:gd name="connsiteY249" fmla="*/ 1695450 h 2528887"/>
                <a:gd name="connsiteX250" fmla="*/ 2259696 w 4153384"/>
                <a:gd name="connsiteY250" fmla="*/ 1709737 h 2528887"/>
                <a:gd name="connsiteX251" fmla="*/ 2250171 w 4153384"/>
                <a:gd name="connsiteY251" fmla="*/ 1724025 h 2528887"/>
                <a:gd name="connsiteX252" fmla="*/ 2221596 w 4153384"/>
                <a:gd name="connsiteY252" fmla="*/ 1752600 h 2528887"/>
                <a:gd name="connsiteX253" fmla="*/ 2207308 w 4153384"/>
                <a:gd name="connsiteY253" fmla="*/ 1766887 h 2528887"/>
                <a:gd name="connsiteX254" fmla="*/ 2159683 w 4153384"/>
                <a:gd name="connsiteY254" fmla="*/ 1809750 h 2528887"/>
                <a:gd name="connsiteX255" fmla="*/ 2150158 w 4153384"/>
                <a:gd name="connsiteY255" fmla="*/ 1824037 h 2528887"/>
                <a:gd name="connsiteX256" fmla="*/ 2112058 w 4153384"/>
                <a:gd name="connsiteY256" fmla="*/ 1866900 h 2528887"/>
                <a:gd name="connsiteX257" fmla="*/ 2107296 w 4153384"/>
                <a:gd name="connsiteY257" fmla="*/ 1881187 h 2528887"/>
                <a:gd name="connsiteX258" fmla="*/ 2083483 w 4153384"/>
                <a:gd name="connsiteY258" fmla="*/ 1909762 h 2528887"/>
                <a:gd name="connsiteX259" fmla="*/ 2054908 w 4153384"/>
                <a:gd name="connsiteY259" fmla="*/ 1928812 h 2528887"/>
                <a:gd name="connsiteX260" fmla="*/ 2040621 w 4153384"/>
                <a:gd name="connsiteY260" fmla="*/ 1943100 h 2528887"/>
                <a:gd name="connsiteX261" fmla="*/ 2012046 w 4153384"/>
                <a:gd name="connsiteY261" fmla="*/ 1962150 h 2528887"/>
                <a:gd name="connsiteX262" fmla="*/ 1988233 w 4153384"/>
                <a:gd name="connsiteY262" fmla="*/ 1990725 h 2528887"/>
                <a:gd name="connsiteX263" fmla="*/ 1973946 w 4153384"/>
                <a:gd name="connsiteY263" fmla="*/ 2000250 h 2528887"/>
                <a:gd name="connsiteX264" fmla="*/ 1959658 w 4153384"/>
                <a:gd name="connsiteY264" fmla="*/ 2019300 h 2528887"/>
                <a:gd name="connsiteX265" fmla="*/ 1945371 w 4153384"/>
                <a:gd name="connsiteY265" fmla="*/ 2033587 h 2528887"/>
                <a:gd name="connsiteX266" fmla="*/ 1912033 w 4153384"/>
                <a:gd name="connsiteY266" fmla="*/ 2076450 h 2528887"/>
                <a:gd name="connsiteX267" fmla="*/ 1869171 w 4153384"/>
                <a:gd name="connsiteY267" fmla="*/ 2071687 h 2528887"/>
                <a:gd name="connsiteX268" fmla="*/ 1888221 w 4153384"/>
                <a:gd name="connsiteY268" fmla="*/ 2043112 h 2528887"/>
                <a:gd name="connsiteX269" fmla="*/ 1859646 w 4153384"/>
                <a:gd name="connsiteY269" fmla="*/ 2024062 h 2528887"/>
                <a:gd name="connsiteX270" fmla="*/ 1840596 w 4153384"/>
                <a:gd name="connsiteY270" fmla="*/ 2071687 h 2528887"/>
                <a:gd name="connsiteX271" fmla="*/ 1816783 w 4153384"/>
                <a:gd name="connsiteY271" fmla="*/ 2100262 h 2528887"/>
                <a:gd name="connsiteX272" fmla="*/ 1731058 w 4153384"/>
                <a:gd name="connsiteY272" fmla="*/ 2095500 h 2528887"/>
                <a:gd name="connsiteX273" fmla="*/ 1716771 w 4153384"/>
                <a:gd name="connsiteY273" fmla="*/ 2090737 h 2528887"/>
                <a:gd name="connsiteX274" fmla="*/ 1607233 w 4153384"/>
                <a:gd name="connsiteY274" fmla="*/ 2105025 h 2528887"/>
                <a:gd name="connsiteX275" fmla="*/ 1583421 w 4153384"/>
                <a:gd name="connsiteY275" fmla="*/ 2109787 h 2528887"/>
                <a:gd name="connsiteX276" fmla="*/ 1564371 w 4153384"/>
                <a:gd name="connsiteY276" fmla="*/ 2114550 h 2528887"/>
                <a:gd name="connsiteX277" fmla="*/ 1378633 w 4153384"/>
                <a:gd name="connsiteY277" fmla="*/ 2128837 h 2528887"/>
                <a:gd name="connsiteX278" fmla="*/ 1369108 w 4153384"/>
                <a:gd name="connsiteY278" fmla="*/ 2143125 h 2528887"/>
                <a:gd name="connsiteX279" fmla="*/ 1373871 w 4153384"/>
                <a:gd name="connsiteY279" fmla="*/ 2166937 h 2528887"/>
                <a:gd name="connsiteX280" fmla="*/ 1402446 w 4153384"/>
                <a:gd name="connsiteY280" fmla="*/ 2200275 h 2528887"/>
                <a:gd name="connsiteX281" fmla="*/ 1411971 w 4153384"/>
                <a:gd name="connsiteY281" fmla="*/ 2238375 h 2528887"/>
                <a:gd name="connsiteX282" fmla="*/ 1416733 w 4153384"/>
                <a:gd name="connsiteY282" fmla="*/ 2252662 h 2528887"/>
                <a:gd name="connsiteX283" fmla="*/ 1431021 w 4153384"/>
                <a:gd name="connsiteY283" fmla="*/ 2271712 h 2528887"/>
                <a:gd name="connsiteX284" fmla="*/ 1445308 w 4153384"/>
                <a:gd name="connsiteY284" fmla="*/ 2276475 h 2528887"/>
                <a:gd name="connsiteX285" fmla="*/ 1464358 w 4153384"/>
                <a:gd name="connsiteY285" fmla="*/ 2247900 h 2528887"/>
                <a:gd name="connsiteX286" fmla="*/ 1469121 w 4153384"/>
                <a:gd name="connsiteY286" fmla="*/ 2219325 h 2528887"/>
                <a:gd name="connsiteX287" fmla="*/ 1497696 w 4153384"/>
                <a:gd name="connsiteY287" fmla="*/ 2185987 h 2528887"/>
                <a:gd name="connsiteX288" fmla="*/ 1511983 w 4153384"/>
                <a:gd name="connsiteY288" fmla="*/ 2181225 h 2528887"/>
                <a:gd name="connsiteX289" fmla="*/ 1564371 w 4153384"/>
                <a:gd name="connsiteY289" fmla="*/ 2185987 h 2528887"/>
                <a:gd name="connsiteX290" fmla="*/ 1588183 w 4153384"/>
                <a:gd name="connsiteY290" fmla="*/ 2224087 h 2528887"/>
                <a:gd name="connsiteX291" fmla="*/ 1597708 w 4153384"/>
                <a:gd name="connsiteY291" fmla="*/ 2238375 h 2528887"/>
                <a:gd name="connsiteX292" fmla="*/ 1611996 w 4153384"/>
                <a:gd name="connsiteY292" fmla="*/ 2319337 h 2528887"/>
                <a:gd name="connsiteX293" fmla="*/ 1607233 w 4153384"/>
                <a:gd name="connsiteY293" fmla="*/ 2414587 h 2528887"/>
                <a:gd name="connsiteX294" fmla="*/ 1597708 w 4153384"/>
                <a:gd name="connsiteY294" fmla="*/ 2433637 h 2528887"/>
                <a:gd name="connsiteX295" fmla="*/ 1583421 w 4153384"/>
                <a:gd name="connsiteY295" fmla="*/ 2481262 h 2528887"/>
                <a:gd name="connsiteX296" fmla="*/ 1578658 w 4153384"/>
                <a:gd name="connsiteY296" fmla="*/ 2500312 h 2528887"/>
                <a:gd name="connsiteX297" fmla="*/ 1554846 w 4153384"/>
                <a:gd name="connsiteY297" fmla="*/ 2528887 h 2528887"/>
                <a:gd name="connsiteX298" fmla="*/ 1488171 w 4153384"/>
                <a:gd name="connsiteY298" fmla="*/ 2524125 h 2528887"/>
                <a:gd name="connsiteX299" fmla="*/ 1459596 w 4153384"/>
                <a:gd name="connsiteY299" fmla="*/ 2509837 h 2528887"/>
                <a:gd name="connsiteX300" fmla="*/ 1421496 w 4153384"/>
                <a:gd name="connsiteY300" fmla="*/ 2495550 h 2528887"/>
                <a:gd name="connsiteX301" fmla="*/ 1407208 w 4153384"/>
                <a:gd name="connsiteY301" fmla="*/ 2486025 h 2528887"/>
                <a:gd name="connsiteX302" fmla="*/ 1378633 w 4153384"/>
                <a:gd name="connsiteY302" fmla="*/ 2476500 h 2528887"/>
                <a:gd name="connsiteX303" fmla="*/ 1364346 w 4153384"/>
                <a:gd name="connsiteY303" fmla="*/ 2466975 h 2528887"/>
                <a:gd name="connsiteX304" fmla="*/ 1331008 w 4153384"/>
                <a:gd name="connsiteY304" fmla="*/ 2424112 h 2528887"/>
                <a:gd name="connsiteX305" fmla="*/ 1321483 w 4153384"/>
                <a:gd name="connsiteY305" fmla="*/ 2409825 h 2528887"/>
                <a:gd name="connsiteX306" fmla="*/ 1311958 w 4153384"/>
                <a:gd name="connsiteY306" fmla="*/ 2371725 h 2528887"/>
                <a:gd name="connsiteX307" fmla="*/ 1307196 w 4153384"/>
                <a:gd name="connsiteY307" fmla="*/ 2357437 h 2528887"/>
                <a:gd name="connsiteX308" fmla="*/ 1297671 w 4153384"/>
                <a:gd name="connsiteY308" fmla="*/ 2305050 h 2528887"/>
                <a:gd name="connsiteX309" fmla="*/ 1288146 w 4153384"/>
                <a:gd name="connsiteY309" fmla="*/ 2290762 h 2528887"/>
                <a:gd name="connsiteX310" fmla="*/ 1283383 w 4153384"/>
                <a:gd name="connsiteY310" fmla="*/ 2276475 h 2528887"/>
                <a:gd name="connsiteX311" fmla="*/ 1269096 w 4153384"/>
                <a:gd name="connsiteY311" fmla="*/ 2271712 h 2528887"/>
                <a:gd name="connsiteX312" fmla="*/ 1254808 w 4153384"/>
                <a:gd name="connsiteY312" fmla="*/ 2276475 h 2528887"/>
                <a:gd name="connsiteX313" fmla="*/ 1192896 w 4153384"/>
                <a:gd name="connsiteY313" fmla="*/ 2281237 h 2528887"/>
                <a:gd name="connsiteX314" fmla="*/ 1183371 w 4153384"/>
                <a:gd name="connsiteY314" fmla="*/ 2300287 h 2528887"/>
                <a:gd name="connsiteX315" fmla="*/ 1173846 w 4153384"/>
                <a:gd name="connsiteY315" fmla="*/ 2314575 h 2528887"/>
                <a:gd name="connsiteX316" fmla="*/ 1145271 w 4153384"/>
                <a:gd name="connsiteY316" fmla="*/ 2319337 h 2528887"/>
                <a:gd name="connsiteX317" fmla="*/ 1111933 w 4153384"/>
                <a:gd name="connsiteY317" fmla="*/ 2328862 h 2528887"/>
                <a:gd name="connsiteX318" fmla="*/ 1054783 w 4153384"/>
                <a:gd name="connsiteY318" fmla="*/ 2319337 h 2528887"/>
                <a:gd name="connsiteX319" fmla="*/ 1050021 w 4153384"/>
                <a:gd name="connsiteY319" fmla="*/ 2295525 h 2528887"/>
                <a:gd name="connsiteX320" fmla="*/ 1035733 w 4153384"/>
                <a:gd name="connsiteY320" fmla="*/ 2262187 h 2528887"/>
                <a:gd name="connsiteX321" fmla="*/ 1016683 w 4153384"/>
                <a:gd name="connsiteY321" fmla="*/ 2238375 h 2528887"/>
                <a:gd name="connsiteX322" fmla="*/ 1007158 w 4153384"/>
                <a:gd name="connsiteY322" fmla="*/ 2224087 h 2528887"/>
                <a:gd name="connsiteX323" fmla="*/ 988108 w 4153384"/>
                <a:gd name="connsiteY323" fmla="*/ 2195512 h 2528887"/>
                <a:gd name="connsiteX324" fmla="*/ 978583 w 4153384"/>
                <a:gd name="connsiteY324" fmla="*/ 2166937 h 2528887"/>
                <a:gd name="connsiteX325" fmla="*/ 969058 w 4153384"/>
                <a:gd name="connsiteY325" fmla="*/ 2152650 h 2528887"/>
                <a:gd name="connsiteX326" fmla="*/ 950008 w 4153384"/>
                <a:gd name="connsiteY326" fmla="*/ 2100262 h 2528887"/>
                <a:gd name="connsiteX327" fmla="*/ 940483 w 4153384"/>
                <a:gd name="connsiteY327" fmla="*/ 2081212 h 2528887"/>
                <a:gd name="connsiteX328" fmla="*/ 930958 w 4153384"/>
                <a:gd name="connsiteY328" fmla="*/ 2057400 h 2528887"/>
                <a:gd name="connsiteX329" fmla="*/ 926196 w 4153384"/>
                <a:gd name="connsiteY329" fmla="*/ 2043112 h 2528887"/>
                <a:gd name="connsiteX330" fmla="*/ 897621 w 4153384"/>
                <a:gd name="connsiteY330" fmla="*/ 2028825 h 2528887"/>
                <a:gd name="connsiteX331" fmla="*/ 854758 w 4153384"/>
                <a:gd name="connsiteY331" fmla="*/ 2038350 h 2528887"/>
                <a:gd name="connsiteX332" fmla="*/ 840471 w 4153384"/>
                <a:gd name="connsiteY332" fmla="*/ 2043112 h 2528887"/>
                <a:gd name="connsiteX333" fmla="*/ 773796 w 4153384"/>
                <a:gd name="connsiteY333" fmla="*/ 2038350 h 2528887"/>
                <a:gd name="connsiteX334" fmla="*/ 745221 w 4153384"/>
                <a:gd name="connsiteY334" fmla="*/ 2033587 h 2528887"/>
                <a:gd name="connsiteX335" fmla="*/ 726171 w 4153384"/>
                <a:gd name="connsiteY335" fmla="*/ 2024062 h 2528887"/>
                <a:gd name="connsiteX336" fmla="*/ 683308 w 4153384"/>
                <a:gd name="connsiteY336" fmla="*/ 2005012 h 2528887"/>
                <a:gd name="connsiteX337" fmla="*/ 678546 w 4153384"/>
                <a:gd name="connsiteY337" fmla="*/ 1990725 h 2528887"/>
                <a:gd name="connsiteX338" fmla="*/ 669021 w 4153384"/>
                <a:gd name="connsiteY338" fmla="*/ 1976437 h 2528887"/>
                <a:gd name="connsiteX339" fmla="*/ 664258 w 4153384"/>
                <a:gd name="connsiteY339" fmla="*/ 1933575 h 2528887"/>
                <a:gd name="connsiteX340" fmla="*/ 654733 w 4153384"/>
                <a:gd name="connsiteY340" fmla="*/ 1905000 h 2528887"/>
                <a:gd name="connsiteX341" fmla="*/ 649971 w 4153384"/>
                <a:gd name="connsiteY341" fmla="*/ 1885950 h 2528887"/>
                <a:gd name="connsiteX342" fmla="*/ 635683 w 4153384"/>
                <a:gd name="connsiteY342" fmla="*/ 1890712 h 2528887"/>
                <a:gd name="connsiteX343" fmla="*/ 630921 w 4153384"/>
                <a:gd name="connsiteY343" fmla="*/ 1905000 h 2528887"/>
                <a:gd name="connsiteX344" fmla="*/ 602346 w 4153384"/>
                <a:gd name="connsiteY344" fmla="*/ 1933575 h 2528887"/>
                <a:gd name="connsiteX345" fmla="*/ 526146 w 4153384"/>
                <a:gd name="connsiteY345" fmla="*/ 1928812 h 2528887"/>
                <a:gd name="connsiteX346" fmla="*/ 516621 w 4153384"/>
                <a:gd name="connsiteY346" fmla="*/ 1914525 h 2528887"/>
                <a:gd name="connsiteX347" fmla="*/ 488046 w 4153384"/>
                <a:gd name="connsiteY347" fmla="*/ 1890712 h 2528887"/>
                <a:gd name="connsiteX348" fmla="*/ 478521 w 4153384"/>
                <a:gd name="connsiteY348" fmla="*/ 1876425 h 2528887"/>
                <a:gd name="connsiteX349" fmla="*/ 464233 w 4153384"/>
                <a:gd name="connsiteY349" fmla="*/ 1866900 h 2528887"/>
                <a:gd name="connsiteX350" fmla="*/ 335646 w 4153384"/>
                <a:gd name="connsiteY350" fmla="*/ 1852612 h 2528887"/>
                <a:gd name="connsiteX351" fmla="*/ 321358 w 4153384"/>
                <a:gd name="connsiteY351" fmla="*/ 1838325 h 2528887"/>
                <a:gd name="connsiteX352" fmla="*/ 283258 w 4153384"/>
                <a:gd name="connsiteY352" fmla="*/ 1824037 h 2528887"/>
                <a:gd name="connsiteX353" fmla="*/ 192771 w 4153384"/>
                <a:gd name="connsiteY353" fmla="*/ 1814512 h 2528887"/>
                <a:gd name="connsiteX354" fmla="*/ 164196 w 4153384"/>
                <a:gd name="connsiteY354" fmla="*/ 1790700 h 2528887"/>
                <a:gd name="connsiteX355" fmla="*/ 149908 w 4153384"/>
                <a:gd name="connsiteY355" fmla="*/ 1781175 h 2528887"/>
                <a:gd name="connsiteX356" fmla="*/ 121333 w 4153384"/>
                <a:gd name="connsiteY356" fmla="*/ 1762125 h 2528887"/>
                <a:gd name="connsiteX357" fmla="*/ 78471 w 4153384"/>
                <a:gd name="connsiteY357" fmla="*/ 1714500 h 2528887"/>
                <a:gd name="connsiteX358" fmla="*/ 59421 w 4153384"/>
                <a:gd name="connsiteY358" fmla="*/ 1700212 h 2528887"/>
                <a:gd name="connsiteX359" fmla="*/ 16558 w 4153384"/>
                <a:gd name="connsiteY359" fmla="*/ 1662112 h 2528887"/>
                <a:gd name="connsiteX360" fmla="*/ 7033 w 4153384"/>
                <a:gd name="connsiteY360" fmla="*/ 1643062 h 2528887"/>
                <a:gd name="connsiteX361" fmla="*/ 2271 w 4153384"/>
                <a:gd name="connsiteY361" fmla="*/ 1624012 h 2528887"/>
                <a:gd name="connsiteX362" fmla="*/ 126096 w 4153384"/>
                <a:gd name="connsiteY362" fmla="*/ 1633537 h 2528887"/>
                <a:gd name="connsiteX363" fmla="*/ 140383 w 4153384"/>
                <a:gd name="connsiteY363" fmla="*/ 1638300 h 2528887"/>
                <a:gd name="connsiteX364" fmla="*/ 321358 w 4153384"/>
                <a:gd name="connsiteY364" fmla="*/ 1638300 h 2528887"/>
                <a:gd name="connsiteX365" fmla="*/ 335646 w 4153384"/>
                <a:gd name="connsiteY365" fmla="*/ 1609725 h 2528887"/>
                <a:gd name="connsiteX366" fmla="*/ 345171 w 4153384"/>
                <a:gd name="connsiteY366" fmla="*/ 1576387 h 2528887"/>
                <a:gd name="connsiteX367" fmla="*/ 364221 w 4153384"/>
                <a:gd name="connsiteY367" fmla="*/ 1547812 h 2528887"/>
                <a:gd name="connsiteX368" fmla="*/ 383271 w 4153384"/>
                <a:gd name="connsiteY368" fmla="*/ 1519237 h 2528887"/>
                <a:gd name="connsiteX369" fmla="*/ 392796 w 4153384"/>
                <a:gd name="connsiteY369" fmla="*/ 1504950 h 2528887"/>
                <a:gd name="connsiteX370" fmla="*/ 402321 w 4153384"/>
                <a:gd name="connsiteY370" fmla="*/ 1485900 h 2528887"/>
                <a:gd name="connsiteX371" fmla="*/ 416608 w 4153384"/>
                <a:gd name="connsiteY371" fmla="*/ 1466850 h 2528887"/>
                <a:gd name="connsiteX372" fmla="*/ 411846 w 4153384"/>
                <a:gd name="connsiteY372" fmla="*/ 1347787 h 2528887"/>
                <a:gd name="connsiteX373" fmla="*/ 397558 w 4153384"/>
                <a:gd name="connsiteY373" fmla="*/ 1338262 h 2528887"/>
                <a:gd name="connsiteX374" fmla="*/ 383271 w 4153384"/>
                <a:gd name="connsiteY374" fmla="*/ 1323975 h 2528887"/>
                <a:gd name="connsiteX375" fmla="*/ 364221 w 4153384"/>
                <a:gd name="connsiteY375" fmla="*/ 1281112 h 2528887"/>
                <a:gd name="connsiteX376" fmla="*/ 359458 w 4153384"/>
                <a:gd name="connsiteY376" fmla="*/ 1266825 h 2528887"/>
                <a:gd name="connsiteX377" fmla="*/ 349933 w 4153384"/>
                <a:gd name="connsiteY377" fmla="*/ 1252537 h 2528887"/>
                <a:gd name="connsiteX378" fmla="*/ 340408 w 4153384"/>
                <a:gd name="connsiteY378" fmla="*/ 1214437 h 2528887"/>
                <a:gd name="connsiteX379" fmla="*/ 335646 w 4153384"/>
                <a:gd name="connsiteY379" fmla="*/ 1195387 h 2528887"/>
                <a:gd name="connsiteX380" fmla="*/ 311833 w 4153384"/>
                <a:gd name="connsiteY380" fmla="*/ 1166812 h 2528887"/>
                <a:gd name="connsiteX381" fmla="*/ 302308 w 4153384"/>
                <a:gd name="connsiteY381" fmla="*/ 1152525 h 2528887"/>
                <a:gd name="connsiteX382" fmla="*/ 297546 w 4153384"/>
                <a:gd name="connsiteY382" fmla="*/ 1138237 h 2528887"/>
                <a:gd name="connsiteX383" fmla="*/ 268971 w 4153384"/>
                <a:gd name="connsiteY383"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40846 w 4153688"/>
                <a:gd name="connsiteY183" fmla="*/ 504825 h 2528887"/>
                <a:gd name="connsiteX184" fmla="*/ 3859896 w 4153688"/>
                <a:gd name="connsiteY184" fmla="*/ 514350 h 2528887"/>
                <a:gd name="connsiteX185" fmla="*/ 3888471 w 4153688"/>
                <a:gd name="connsiteY185" fmla="*/ 538162 h 2528887"/>
                <a:gd name="connsiteX186" fmla="*/ 3907521 w 4153688"/>
                <a:gd name="connsiteY186" fmla="*/ 552450 h 2528887"/>
                <a:gd name="connsiteX187" fmla="*/ 3921808 w 4153688"/>
                <a:gd name="connsiteY187" fmla="*/ 566737 h 2528887"/>
                <a:gd name="connsiteX188" fmla="*/ 3936096 w 4153688"/>
                <a:gd name="connsiteY188" fmla="*/ 571500 h 2528887"/>
                <a:gd name="connsiteX189" fmla="*/ 3950383 w 4153688"/>
                <a:gd name="connsiteY189" fmla="*/ 585787 h 2528887"/>
                <a:gd name="connsiteX190" fmla="*/ 3998008 w 4153688"/>
                <a:gd name="connsiteY190" fmla="*/ 614362 h 2528887"/>
                <a:gd name="connsiteX191" fmla="*/ 4012296 w 4153688"/>
                <a:gd name="connsiteY191" fmla="*/ 623887 h 2528887"/>
                <a:gd name="connsiteX192" fmla="*/ 4040871 w 4153688"/>
                <a:gd name="connsiteY192" fmla="*/ 638175 h 2528887"/>
                <a:gd name="connsiteX193" fmla="*/ 4045633 w 4153688"/>
                <a:gd name="connsiteY193" fmla="*/ 652462 h 2528887"/>
                <a:gd name="connsiteX194" fmla="*/ 4059921 w 4153688"/>
                <a:gd name="connsiteY194" fmla="*/ 661987 h 2528887"/>
                <a:gd name="connsiteX195" fmla="*/ 4074208 w 4153688"/>
                <a:gd name="connsiteY195" fmla="*/ 676275 h 2528887"/>
                <a:gd name="connsiteX196" fmla="*/ 4098021 w 4153688"/>
                <a:gd name="connsiteY196" fmla="*/ 714375 h 2528887"/>
                <a:gd name="connsiteX197" fmla="*/ 4112308 w 4153688"/>
                <a:gd name="connsiteY197" fmla="*/ 728662 h 2528887"/>
                <a:gd name="connsiteX198" fmla="*/ 4121833 w 4153688"/>
                <a:gd name="connsiteY198" fmla="*/ 757237 h 2528887"/>
                <a:gd name="connsiteX199" fmla="*/ 4150408 w 4153688"/>
                <a:gd name="connsiteY199" fmla="*/ 900112 h 2528887"/>
                <a:gd name="connsiteX200" fmla="*/ 4150408 w 4153688"/>
                <a:gd name="connsiteY200" fmla="*/ 1004887 h 2528887"/>
                <a:gd name="connsiteX201" fmla="*/ 4126596 w 4153688"/>
                <a:gd name="connsiteY201" fmla="*/ 1085850 h 2528887"/>
                <a:gd name="connsiteX202" fmla="*/ 4117071 w 4153688"/>
                <a:gd name="connsiteY202" fmla="*/ 1114425 h 2528887"/>
                <a:gd name="connsiteX203" fmla="*/ 4112308 w 4153688"/>
                <a:gd name="connsiteY203" fmla="*/ 1133475 h 2528887"/>
                <a:gd name="connsiteX204" fmla="*/ 4102783 w 4153688"/>
                <a:gd name="connsiteY204" fmla="*/ 1152525 h 2528887"/>
                <a:gd name="connsiteX205" fmla="*/ 4078971 w 4153688"/>
                <a:gd name="connsiteY205" fmla="*/ 1214437 h 2528887"/>
                <a:gd name="connsiteX206" fmla="*/ 4064683 w 4153688"/>
                <a:gd name="connsiteY206" fmla="*/ 1219200 h 2528887"/>
                <a:gd name="connsiteX207" fmla="*/ 4045633 w 4153688"/>
                <a:gd name="connsiteY207" fmla="*/ 1233487 h 2528887"/>
                <a:gd name="connsiteX208" fmla="*/ 4026583 w 4153688"/>
                <a:gd name="connsiteY208" fmla="*/ 1238250 h 2528887"/>
                <a:gd name="connsiteX209" fmla="*/ 3998008 w 4153688"/>
                <a:gd name="connsiteY209" fmla="*/ 1247775 h 2528887"/>
                <a:gd name="connsiteX210" fmla="*/ 3983721 w 4153688"/>
                <a:gd name="connsiteY210" fmla="*/ 1252537 h 2528887"/>
                <a:gd name="connsiteX211" fmla="*/ 3969433 w 4153688"/>
                <a:gd name="connsiteY211" fmla="*/ 1257300 h 2528887"/>
                <a:gd name="connsiteX212" fmla="*/ 3912283 w 4153688"/>
                <a:gd name="connsiteY212" fmla="*/ 1252537 h 2528887"/>
                <a:gd name="connsiteX213" fmla="*/ 3883708 w 4153688"/>
                <a:gd name="connsiteY213" fmla="*/ 1247775 h 2528887"/>
                <a:gd name="connsiteX214" fmla="*/ 3826558 w 4153688"/>
                <a:gd name="connsiteY214" fmla="*/ 1243012 h 2528887"/>
                <a:gd name="connsiteX215" fmla="*/ 3731308 w 4153688"/>
                <a:gd name="connsiteY215" fmla="*/ 1233487 h 2528887"/>
                <a:gd name="connsiteX216" fmla="*/ 3683683 w 4153688"/>
                <a:gd name="connsiteY216" fmla="*/ 1228725 h 2528887"/>
                <a:gd name="connsiteX217" fmla="*/ 3531283 w 4153688"/>
                <a:gd name="connsiteY217" fmla="*/ 1228725 h 2528887"/>
                <a:gd name="connsiteX218" fmla="*/ 3464608 w 4153688"/>
                <a:gd name="connsiteY218" fmla="*/ 1233487 h 2528887"/>
                <a:gd name="connsiteX219" fmla="*/ 3397933 w 4153688"/>
                <a:gd name="connsiteY219" fmla="*/ 1243012 h 2528887"/>
                <a:gd name="connsiteX220" fmla="*/ 3331258 w 4153688"/>
                <a:gd name="connsiteY220" fmla="*/ 1257300 h 2528887"/>
                <a:gd name="connsiteX221" fmla="*/ 2959783 w 4153688"/>
                <a:gd name="connsiteY221" fmla="*/ 1262062 h 2528887"/>
                <a:gd name="connsiteX222" fmla="*/ 2912158 w 4153688"/>
                <a:gd name="connsiteY222" fmla="*/ 1276350 h 2528887"/>
                <a:gd name="connsiteX223" fmla="*/ 2869296 w 4153688"/>
                <a:gd name="connsiteY223" fmla="*/ 1290637 h 2528887"/>
                <a:gd name="connsiteX224" fmla="*/ 2855008 w 4153688"/>
                <a:gd name="connsiteY224" fmla="*/ 1300162 h 2528887"/>
                <a:gd name="connsiteX225" fmla="*/ 2821671 w 4153688"/>
                <a:gd name="connsiteY225" fmla="*/ 1309687 h 2528887"/>
                <a:gd name="connsiteX226" fmla="*/ 2783571 w 4153688"/>
                <a:gd name="connsiteY226" fmla="*/ 1328737 h 2528887"/>
                <a:gd name="connsiteX227" fmla="*/ 2769283 w 4153688"/>
                <a:gd name="connsiteY227" fmla="*/ 1333500 h 2528887"/>
                <a:gd name="connsiteX228" fmla="*/ 2754996 w 4153688"/>
                <a:gd name="connsiteY228" fmla="*/ 1343025 h 2528887"/>
                <a:gd name="connsiteX229" fmla="*/ 2721658 w 4153688"/>
                <a:gd name="connsiteY229" fmla="*/ 1357312 h 2528887"/>
                <a:gd name="connsiteX230" fmla="*/ 2707371 w 4153688"/>
                <a:gd name="connsiteY230" fmla="*/ 1366837 h 2528887"/>
                <a:gd name="connsiteX231" fmla="*/ 2693083 w 4153688"/>
                <a:gd name="connsiteY231" fmla="*/ 1371600 h 2528887"/>
                <a:gd name="connsiteX232" fmla="*/ 2640696 w 4153688"/>
                <a:gd name="connsiteY232" fmla="*/ 1395412 h 2528887"/>
                <a:gd name="connsiteX233" fmla="*/ 2597833 w 4153688"/>
                <a:gd name="connsiteY233" fmla="*/ 1419225 h 2528887"/>
                <a:gd name="connsiteX234" fmla="*/ 2583546 w 4153688"/>
                <a:gd name="connsiteY234" fmla="*/ 1433512 h 2528887"/>
                <a:gd name="connsiteX235" fmla="*/ 2564496 w 4153688"/>
                <a:gd name="connsiteY235" fmla="*/ 1443037 h 2528887"/>
                <a:gd name="connsiteX236" fmla="*/ 2550208 w 4153688"/>
                <a:gd name="connsiteY236" fmla="*/ 1452562 h 2528887"/>
                <a:gd name="connsiteX237" fmla="*/ 2512108 w 4153688"/>
                <a:gd name="connsiteY237" fmla="*/ 1481137 h 2528887"/>
                <a:gd name="connsiteX238" fmla="*/ 2469246 w 4153688"/>
                <a:gd name="connsiteY238" fmla="*/ 1500187 h 2528887"/>
                <a:gd name="connsiteX239" fmla="*/ 2454958 w 4153688"/>
                <a:gd name="connsiteY239" fmla="*/ 1509712 h 2528887"/>
                <a:gd name="connsiteX240" fmla="*/ 2450196 w 4153688"/>
                <a:gd name="connsiteY240" fmla="*/ 1524000 h 2528887"/>
                <a:gd name="connsiteX241" fmla="*/ 2426383 w 4153688"/>
                <a:gd name="connsiteY241" fmla="*/ 1552575 h 2528887"/>
                <a:gd name="connsiteX242" fmla="*/ 2407333 w 4153688"/>
                <a:gd name="connsiteY242" fmla="*/ 1581150 h 2528887"/>
                <a:gd name="connsiteX243" fmla="*/ 2397808 w 4153688"/>
                <a:gd name="connsiteY243" fmla="*/ 1595437 h 2528887"/>
                <a:gd name="connsiteX244" fmla="*/ 2383521 w 4153688"/>
                <a:gd name="connsiteY244" fmla="*/ 1604962 h 2528887"/>
                <a:gd name="connsiteX245" fmla="*/ 2354946 w 4153688"/>
                <a:gd name="connsiteY245" fmla="*/ 1628775 h 2528887"/>
                <a:gd name="connsiteX246" fmla="*/ 2335896 w 4153688"/>
                <a:gd name="connsiteY246" fmla="*/ 1652587 h 2528887"/>
                <a:gd name="connsiteX247" fmla="*/ 2293033 w 4153688"/>
                <a:gd name="connsiteY247" fmla="*/ 1690687 h 2528887"/>
                <a:gd name="connsiteX248" fmla="*/ 2278746 w 4153688"/>
                <a:gd name="connsiteY248" fmla="*/ 1695450 h 2528887"/>
                <a:gd name="connsiteX249" fmla="*/ 2259696 w 4153688"/>
                <a:gd name="connsiteY249" fmla="*/ 1709737 h 2528887"/>
                <a:gd name="connsiteX250" fmla="*/ 2250171 w 4153688"/>
                <a:gd name="connsiteY250" fmla="*/ 1724025 h 2528887"/>
                <a:gd name="connsiteX251" fmla="*/ 2221596 w 4153688"/>
                <a:gd name="connsiteY251" fmla="*/ 1752600 h 2528887"/>
                <a:gd name="connsiteX252" fmla="*/ 2207308 w 4153688"/>
                <a:gd name="connsiteY252" fmla="*/ 1766887 h 2528887"/>
                <a:gd name="connsiteX253" fmla="*/ 2159683 w 4153688"/>
                <a:gd name="connsiteY253" fmla="*/ 1809750 h 2528887"/>
                <a:gd name="connsiteX254" fmla="*/ 2150158 w 4153688"/>
                <a:gd name="connsiteY254" fmla="*/ 1824037 h 2528887"/>
                <a:gd name="connsiteX255" fmla="*/ 2112058 w 4153688"/>
                <a:gd name="connsiteY255" fmla="*/ 1866900 h 2528887"/>
                <a:gd name="connsiteX256" fmla="*/ 2107296 w 4153688"/>
                <a:gd name="connsiteY256" fmla="*/ 1881187 h 2528887"/>
                <a:gd name="connsiteX257" fmla="*/ 2083483 w 4153688"/>
                <a:gd name="connsiteY257" fmla="*/ 1909762 h 2528887"/>
                <a:gd name="connsiteX258" fmla="*/ 2054908 w 4153688"/>
                <a:gd name="connsiteY258" fmla="*/ 1928812 h 2528887"/>
                <a:gd name="connsiteX259" fmla="*/ 2040621 w 4153688"/>
                <a:gd name="connsiteY259" fmla="*/ 1943100 h 2528887"/>
                <a:gd name="connsiteX260" fmla="*/ 2012046 w 4153688"/>
                <a:gd name="connsiteY260" fmla="*/ 1962150 h 2528887"/>
                <a:gd name="connsiteX261" fmla="*/ 1988233 w 4153688"/>
                <a:gd name="connsiteY261" fmla="*/ 1990725 h 2528887"/>
                <a:gd name="connsiteX262" fmla="*/ 1973946 w 4153688"/>
                <a:gd name="connsiteY262" fmla="*/ 2000250 h 2528887"/>
                <a:gd name="connsiteX263" fmla="*/ 1959658 w 4153688"/>
                <a:gd name="connsiteY263" fmla="*/ 2019300 h 2528887"/>
                <a:gd name="connsiteX264" fmla="*/ 1945371 w 4153688"/>
                <a:gd name="connsiteY264" fmla="*/ 2033587 h 2528887"/>
                <a:gd name="connsiteX265" fmla="*/ 1912033 w 4153688"/>
                <a:gd name="connsiteY265" fmla="*/ 2076450 h 2528887"/>
                <a:gd name="connsiteX266" fmla="*/ 1869171 w 4153688"/>
                <a:gd name="connsiteY266" fmla="*/ 2071687 h 2528887"/>
                <a:gd name="connsiteX267" fmla="*/ 1888221 w 4153688"/>
                <a:gd name="connsiteY267" fmla="*/ 2043112 h 2528887"/>
                <a:gd name="connsiteX268" fmla="*/ 1859646 w 4153688"/>
                <a:gd name="connsiteY268" fmla="*/ 2024062 h 2528887"/>
                <a:gd name="connsiteX269" fmla="*/ 1840596 w 4153688"/>
                <a:gd name="connsiteY269" fmla="*/ 2071687 h 2528887"/>
                <a:gd name="connsiteX270" fmla="*/ 1816783 w 4153688"/>
                <a:gd name="connsiteY270" fmla="*/ 2100262 h 2528887"/>
                <a:gd name="connsiteX271" fmla="*/ 1731058 w 4153688"/>
                <a:gd name="connsiteY271" fmla="*/ 2095500 h 2528887"/>
                <a:gd name="connsiteX272" fmla="*/ 1716771 w 4153688"/>
                <a:gd name="connsiteY272" fmla="*/ 2090737 h 2528887"/>
                <a:gd name="connsiteX273" fmla="*/ 1607233 w 4153688"/>
                <a:gd name="connsiteY273" fmla="*/ 2105025 h 2528887"/>
                <a:gd name="connsiteX274" fmla="*/ 1583421 w 4153688"/>
                <a:gd name="connsiteY274" fmla="*/ 2109787 h 2528887"/>
                <a:gd name="connsiteX275" fmla="*/ 1564371 w 4153688"/>
                <a:gd name="connsiteY275" fmla="*/ 2114550 h 2528887"/>
                <a:gd name="connsiteX276" fmla="*/ 1378633 w 4153688"/>
                <a:gd name="connsiteY276" fmla="*/ 2128837 h 2528887"/>
                <a:gd name="connsiteX277" fmla="*/ 1369108 w 4153688"/>
                <a:gd name="connsiteY277" fmla="*/ 2143125 h 2528887"/>
                <a:gd name="connsiteX278" fmla="*/ 1373871 w 4153688"/>
                <a:gd name="connsiteY278" fmla="*/ 2166937 h 2528887"/>
                <a:gd name="connsiteX279" fmla="*/ 1402446 w 4153688"/>
                <a:gd name="connsiteY279" fmla="*/ 2200275 h 2528887"/>
                <a:gd name="connsiteX280" fmla="*/ 1411971 w 4153688"/>
                <a:gd name="connsiteY280" fmla="*/ 2238375 h 2528887"/>
                <a:gd name="connsiteX281" fmla="*/ 1416733 w 4153688"/>
                <a:gd name="connsiteY281" fmla="*/ 2252662 h 2528887"/>
                <a:gd name="connsiteX282" fmla="*/ 1431021 w 4153688"/>
                <a:gd name="connsiteY282" fmla="*/ 2271712 h 2528887"/>
                <a:gd name="connsiteX283" fmla="*/ 1445308 w 4153688"/>
                <a:gd name="connsiteY283" fmla="*/ 2276475 h 2528887"/>
                <a:gd name="connsiteX284" fmla="*/ 1464358 w 4153688"/>
                <a:gd name="connsiteY284" fmla="*/ 2247900 h 2528887"/>
                <a:gd name="connsiteX285" fmla="*/ 1469121 w 4153688"/>
                <a:gd name="connsiteY285" fmla="*/ 2219325 h 2528887"/>
                <a:gd name="connsiteX286" fmla="*/ 1497696 w 4153688"/>
                <a:gd name="connsiteY286" fmla="*/ 2185987 h 2528887"/>
                <a:gd name="connsiteX287" fmla="*/ 1511983 w 4153688"/>
                <a:gd name="connsiteY287" fmla="*/ 2181225 h 2528887"/>
                <a:gd name="connsiteX288" fmla="*/ 1564371 w 4153688"/>
                <a:gd name="connsiteY288" fmla="*/ 2185987 h 2528887"/>
                <a:gd name="connsiteX289" fmla="*/ 1588183 w 4153688"/>
                <a:gd name="connsiteY289" fmla="*/ 2224087 h 2528887"/>
                <a:gd name="connsiteX290" fmla="*/ 1597708 w 4153688"/>
                <a:gd name="connsiteY290" fmla="*/ 2238375 h 2528887"/>
                <a:gd name="connsiteX291" fmla="*/ 1611996 w 4153688"/>
                <a:gd name="connsiteY291" fmla="*/ 2319337 h 2528887"/>
                <a:gd name="connsiteX292" fmla="*/ 1607233 w 4153688"/>
                <a:gd name="connsiteY292" fmla="*/ 2414587 h 2528887"/>
                <a:gd name="connsiteX293" fmla="*/ 1597708 w 4153688"/>
                <a:gd name="connsiteY293" fmla="*/ 2433637 h 2528887"/>
                <a:gd name="connsiteX294" fmla="*/ 1583421 w 4153688"/>
                <a:gd name="connsiteY294" fmla="*/ 2481262 h 2528887"/>
                <a:gd name="connsiteX295" fmla="*/ 1578658 w 4153688"/>
                <a:gd name="connsiteY295" fmla="*/ 2500312 h 2528887"/>
                <a:gd name="connsiteX296" fmla="*/ 1554846 w 4153688"/>
                <a:gd name="connsiteY296" fmla="*/ 2528887 h 2528887"/>
                <a:gd name="connsiteX297" fmla="*/ 1488171 w 4153688"/>
                <a:gd name="connsiteY297" fmla="*/ 2524125 h 2528887"/>
                <a:gd name="connsiteX298" fmla="*/ 1459596 w 4153688"/>
                <a:gd name="connsiteY298" fmla="*/ 2509837 h 2528887"/>
                <a:gd name="connsiteX299" fmla="*/ 1421496 w 4153688"/>
                <a:gd name="connsiteY299" fmla="*/ 2495550 h 2528887"/>
                <a:gd name="connsiteX300" fmla="*/ 1407208 w 4153688"/>
                <a:gd name="connsiteY300" fmla="*/ 2486025 h 2528887"/>
                <a:gd name="connsiteX301" fmla="*/ 1378633 w 4153688"/>
                <a:gd name="connsiteY301" fmla="*/ 2476500 h 2528887"/>
                <a:gd name="connsiteX302" fmla="*/ 1364346 w 4153688"/>
                <a:gd name="connsiteY302" fmla="*/ 2466975 h 2528887"/>
                <a:gd name="connsiteX303" fmla="*/ 1331008 w 4153688"/>
                <a:gd name="connsiteY303" fmla="*/ 2424112 h 2528887"/>
                <a:gd name="connsiteX304" fmla="*/ 1321483 w 4153688"/>
                <a:gd name="connsiteY304" fmla="*/ 2409825 h 2528887"/>
                <a:gd name="connsiteX305" fmla="*/ 1311958 w 4153688"/>
                <a:gd name="connsiteY305" fmla="*/ 2371725 h 2528887"/>
                <a:gd name="connsiteX306" fmla="*/ 1307196 w 4153688"/>
                <a:gd name="connsiteY306" fmla="*/ 2357437 h 2528887"/>
                <a:gd name="connsiteX307" fmla="*/ 1297671 w 4153688"/>
                <a:gd name="connsiteY307" fmla="*/ 2305050 h 2528887"/>
                <a:gd name="connsiteX308" fmla="*/ 1288146 w 4153688"/>
                <a:gd name="connsiteY308" fmla="*/ 2290762 h 2528887"/>
                <a:gd name="connsiteX309" fmla="*/ 1283383 w 4153688"/>
                <a:gd name="connsiteY309" fmla="*/ 2276475 h 2528887"/>
                <a:gd name="connsiteX310" fmla="*/ 1269096 w 4153688"/>
                <a:gd name="connsiteY310" fmla="*/ 2271712 h 2528887"/>
                <a:gd name="connsiteX311" fmla="*/ 1254808 w 4153688"/>
                <a:gd name="connsiteY311" fmla="*/ 2276475 h 2528887"/>
                <a:gd name="connsiteX312" fmla="*/ 1192896 w 4153688"/>
                <a:gd name="connsiteY312" fmla="*/ 2281237 h 2528887"/>
                <a:gd name="connsiteX313" fmla="*/ 1183371 w 4153688"/>
                <a:gd name="connsiteY313" fmla="*/ 2300287 h 2528887"/>
                <a:gd name="connsiteX314" fmla="*/ 1173846 w 4153688"/>
                <a:gd name="connsiteY314" fmla="*/ 2314575 h 2528887"/>
                <a:gd name="connsiteX315" fmla="*/ 1145271 w 4153688"/>
                <a:gd name="connsiteY315" fmla="*/ 2319337 h 2528887"/>
                <a:gd name="connsiteX316" fmla="*/ 1111933 w 4153688"/>
                <a:gd name="connsiteY316" fmla="*/ 2328862 h 2528887"/>
                <a:gd name="connsiteX317" fmla="*/ 1054783 w 4153688"/>
                <a:gd name="connsiteY317" fmla="*/ 2319337 h 2528887"/>
                <a:gd name="connsiteX318" fmla="*/ 1050021 w 4153688"/>
                <a:gd name="connsiteY318" fmla="*/ 2295525 h 2528887"/>
                <a:gd name="connsiteX319" fmla="*/ 1035733 w 4153688"/>
                <a:gd name="connsiteY319" fmla="*/ 2262187 h 2528887"/>
                <a:gd name="connsiteX320" fmla="*/ 1016683 w 4153688"/>
                <a:gd name="connsiteY320" fmla="*/ 2238375 h 2528887"/>
                <a:gd name="connsiteX321" fmla="*/ 1007158 w 4153688"/>
                <a:gd name="connsiteY321" fmla="*/ 2224087 h 2528887"/>
                <a:gd name="connsiteX322" fmla="*/ 988108 w 4153688"/>
                <a:gd name="connsiteY322" fmla="*/ 2195512 h 2528887"/>
                <a:gd name="connsiteX323" fmla="*/ 978583 w 4153688"/>
                <a:gd name="connsiteY323" fmla="*/ 2166937 h 2528887"/>
                <a:gd name="connsiteX324" fmla="*/ 969058 w 4153688"/>
                <a:gd name="connsiteY324" fmla="*/ 2152650 h 2528887"/>
                <a:gd name="connsiteX325" fmla="*/ 950008 w 4153688"/>
                <a:gd name="connsiteY325" fmla="*/ 2100262 h 2528887"/>
                <a:gd name="connsiteX326" fmla="*/ 940483 w 4153688"/>
                <a:gd name="connsiteY326" fmla="*/ 2081212 h 2528887"/>
                <a:gd name="connsiteX327" fmla="*/ 930958 w 4153688"/>
                <a:gd name="connsiteY327" fmla="*/ 2057400 h 2528887"/>
                <a:gd name="connsiteX328" fmla="*/ 926196 w 4153688"/>
                <a:gd name="connsiteY328" fmla="*/ 2043112 h 2528887"/>
                <a:gd name="connsiteX329" fmla="*/ 897621 w 4153688"/>
                <a:gd name="connsiteY329" fmla="*/ 2028825 h 2528887"/>
                <a:gd name="connsiteX330" fmla="*/ 854758 w 4153688"/>
                <a:gd name="connsiteY330" fmla="*/ 2038350 h 2528887"/>
                <a:gd name="connsiteX331" fmla="*/ 840471 w 4153688"/>
                <a:gd name="connsiteY331" fmla="*/ 2043112 h 2528887"/>
                <a:gd name="connsiteX332" fmla="*/ 773796 w 4153688"/>
                <a:gd name="connsiteY332" fmla="*/ 2038350 h 2528887"/>
                <a:gd name="connsiteX333" fmla="*/ 745221 w 4153688"/>
                <a:gd name="connsiteY333" fmla="*/ 2033587 h 2528887"/>
                <a:gd name="connsiteX334" fmla="*/ 726171 w 4153688"/>
                <a:gd name="connsiteY334" fmla="*/ 2024062 h 2528887"/>
                <a:gd name="connsiteX335" fmla="*/ 683308 w 4153688"/>
                <a:gd name="connsiteY335" fmla="*/ 2005012 h 2528887"/>
                <a:gd name="connsiteX336" fmla="*/ 678546 w 4153688"/>
                <a:gd name="connsiteY336" fmla="*/ 1990725 h 2528887"/>
                <a:gd name="connsiteX337" fmla="*/ 669021 w 4153688"/>
                <a:gd name="connsiteY337" fmla="*/ 1976437 h 2528887"/>
                <a:gd name="connsiteX338" fmla="*/ 664258 w 4153688"/>
                <a:gd name="connsiteY338" fmla="*/ 1933575 h 2528887"/>
                <a:gd name="connsiteX339" fmla="*/ 654733 w 4153688"/>
                <a:gd name="connsiteY339" fmla="*/ 1905000 h 2528887"/>
                <a:gd name="connsiteX340" fmla="*/ 649971 w 4153688"/>
                <a:gd name="connsiteY340" fmla="*/ 1885950 h 2528887"/>
                <a:gd name="connsiteX341" fmla="*/ 635683 w 4153688"/>
                <a:gd name="connsiteY341" fmla="*/ 1890712 h 2528887"/>
                <a:gd name="connsiteX342" fmla="*/ 630921 w 4153688"/>
                <a:gd name="connsiteY342" fmla="*/ 1905000 h 2528887"/>
                <a:gd name="connsiteX343" fmla="*/ 602346 w 4153688"/>
                <a:gd name="connsiteY343" fmla="*/ 1933575 h 2528887"/>
                <a:gd name="connsiteX344" fmla="*/ 526146 w 4153688"/>
                <a:gd name="connsiteY344" fmla="*/ 1928812 h 2528887"/>
                <a:gd name="connsiteX345" fmla="*/ 516621 w 4153688"/>
                <a:gd name="connsiteY345" fmla="*/ 1914525 h 2528887"/>
                <a:gd name="connsiteX346" fmla="*/ 488046 w 4153688"/>
                <a:gd name="connsiteY346" fmla="*/ 1890712 h 2528887"/>
                <a:gd name="connsiteX347" fmla="*/ 478521 w 4153688"/>
                <a:gd name="connsiteY347" fmla="*/ 1876425 h 2528887"/>
                <a:gd name="connsiteX348" fmla="*/ 464233 w 4153688"/>
                <a:gd name="connsiteY348" fmla="*/ 1866900 h 2528887"/>
                <a:gd name="connsiteX349" fmla="*/ 335646 w 4153688"/>
                <a:gd name="connsiteY349" fmla="*/ 1852612 h 2528887"/>
                <a:gd name="connsiteX350" fmla="*/ 321358 w 4153688"/>
                <a:gd name="connsiteY350" fmla="*/ 1838325 h 2528887"/>
                <a:gd name="connsiteX351" fmla="*/ 283258 w 4153688"/>
                <a:gd name="connsiteY351" fmla="*/ 1824037 h 2528887"/>
                <a:gd name="connsiteX352" fmla="*/ 192771 w 4153688"/>
                <a:gd name="connsiteY352" fmla="*/ 1814512 h 2528887"/>
                <a:gd name="connsiteX353" fmla="*/ 164196 w 4153688"/>
                <a:gd name="connsiteY353" fmla="*/ 1790700 h 2528887"/>
                <a:gd name="connsiteX354" fmla="*/ 149908 w 4153688"/>
                <a:gd name="connsiteY354" fmla="*/ 1781175 h 2528887"/>
                <a:gd name="connsiteX355" fmla="*/ 121333 w 4153688"/>
                <a:gd name="connsiteY355" fmla="*/ 1762125 h 2528887"/>
                <a:gd name="connsiteX356" fmla="*/ 78471 w 4153688"/>
                <a:gd name="connsiteY356" fmla="*/ 1714500 h 2528887"/>
                <a:gd name="connsiteX357" fmla="*/ 59421 w 4153688"/>
                <a:gd name="connsiteY357" fmla="*/ 1700212 h 2528887"/>
                <a:gd name="connsiteX358" fmla="*/ 16558 w 4153688"/>
                <a:gd name="connsiteY358" fmla="*/ 1662112 h 2528887"/>
                <a:gd name="connsiteX359" fmla="*/ 7033 w 4153688"/>
                <a:gd name="connsiteY359" fmla="*/ 1643062 h 2528887"/>
                <a:gd name="connsiteX360" fmla="*/ 2271 w 4153688"/>
                <a:gd name="connsiteY360" fmla="*/ 1624012 h 2528887"/>
                <a:gd name="connsiteX361" fmla="*/ 126096 w 4153688"/>
                <a:gd name="connsiteY361" fmla="*/ 1633537 h 2528887"/>
                <a:gd name="connsiteX362" fmla="*/ 140383 w 4153688"/>
                <a:gd name="connsiteY362" fmla="*/ 1638300 h 2528887"/>
                <a:gd name="connsiteX363" fmla="*/ 321358 w 4153688"/>
                <a:gd name="connsiteY363" fmla="*/ 1638300 h 2528887"/>
                <a:gd name="connsiteX364" fmla="*/ 335646 w 4153688"/>
                <a:gd name="connsiteY364" fmla="*/ 1609725 h 2528887"/>
                <a:gd name="connsiteX365" fmla="*/ 345171 w 4153688"/>
                <a:gd name="connsiteY365" fmla="*/ 1576387 h 2528887"/>
                <a:gd name="connsiteX366" fmla="*/ 364221 w 4153688"/>
                <a:gd name="connsiteY366" fmla="*/ 1547812 h 2528887"/>
                <a:gd name="connsiteX367" fmla="*/ 383271 w 4153688"/>
                <a:gd name="connsiteY367" fmla="*/ 1519237 h 2528887"/>
                <a:gd name="connsiteX368" fmla="*/ 392796 w 4153688"/>
                <a:gd name="connsiteY368" fmla="*/ 1504950 h 2528887"/>
                <a:gd name="connsiteX369" fmla="*/ 402321 w 4153688"/>
                <a:gd name="connsiteY369" fmla="*/ 1485900 h 2528887"/>
                <a:gd name="connsiteX370" fmla="*/ 416608 w 4153688"/>
                <a:gd name="connsiteY370" fmla="*/ 1466850 h 2528887"/>
                <a:gd name="connsiteX371" fmla="*/ 411846 w 4153688"/>
                <a:gd name="connsiteY371" fmla="*/ 1347787 h 2528887"/>
                <a:gd name="connsiteX372" fmla="*/ 397558 w 4153688"/>
                <a:gd name="connsiteY372" fmla="*/ 1338262 h 2528887"/>
                <a:gd name="connsiteX373" fmla="*/ 383271 w 4153688"/>
                <a:gd name="connsiteY373" fmla="*/ 1323975 h 2528887"/>
                <a:gd name="connsiteX374" fmla="*/ 364221 w 4153688"/>
                <a:gd name="connsiteY374" fmla="*/ 1281112 h 2528887"/>
                <a:gd name="connsiteX375" fmla="*/ 359458 w 4153688"/>
                <a:gd name="connsiteY375" fmla="*/ 1266825 h 2528887"/>
                <a:gd name="connsiteX376" fmla="*/ 349933 w 4153688"/>
                <a:gd name="connsiteY376" fmla="*/ 1252537 h 2528887"/>
                <a:gd name="connsiteX377" fmla="*/ 340408 w 4153688"/>
                <a:gd name="connsiteY377" fmla="*/ 1214437 h 2528887"/>
                <a:gd name="connsiteX378" fmla="*/ 335646 w 4153688"/>
                <a:gd name="connsiteY378" fmla="*/ 1195387 h 2528887"/>
                <a:gd name="connsiteX379" fmla="*/ 311833 w 4153688"/>
                <a:gd name="connsiteY379" fmla="*/ 1166812 h 2528887"/>
                <a:gd name="connsiteX380" fmla="*/ 302308 w 4153688"/>
                <a:gd name="connsiteY380" fmla="*/ 1152525 h 2528887"/>
                <a:gd name="connsiteX381" fmla="*/ 297546 w 4153688"/>
                <a:gd name="connsiteY381" fmla="*/ 1138237 h 2528887"/>
                <a:gd name="connsiteX382" fmla="*/ 268971 w 4153688"/>
                <a:gd name="connsiteY382"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40846 w 4153688"/>
                <a:gd name="connsiteY183" fmla="*/ 504825 h 2528887"/>
                <a:gd name="connsiteX184" fmla="*/ 3859896 w 4153688"/>
                <a:gd name="connsiteY184" fmla="*/ 514350 h 2528887"/>
                <a:gd name="connsiteX185" fmla="*/ 3888471 w 4153688"/>
                <a:gd name="connsiteY185" fmla="*/ 538162 h 2528887"/>
                <a:gd name="connsiteX186" fmla="*/ 3907521 w 4153688"/>
                <a:gd name="connsiteY186" fmla="*/ 552450 h 2528887"/>
                <a:gd name="connsiteX187" fmla="*/ 3921808 w 4153688"/>
                <a:gd name="connsiteY187" fmla="*/ 566737 h 2528887"/>
                <a:gd name="connsiteX188" fmla="*/ 3936096 w 4153688"/>
                <a:gd name="connsiteY188" fmla="*/ 571500 h 2528887"/>
                <a:gd name="connsiteX189" fmla="*/ 3950383 w 4153688"/>
                <a:gd name="connsiteY189" fmla="*/ 585787 h 2528887"/>
                <a:gd name="connsiteX190" fmla="*/ 3998008 w 4153688"/>
                <a:gd name="connsiteY190" fmla="*/ 614362 h 2528887"/>
                <a:gd name="connsiteX191" fmla="*/ 4012296 w 4153688"/>
                <a:gd name="connsiteY191" fmla="*/ 623887 h 2528887"/>
                <a:gd name="connsiteX192" fmla="*/ 4040871 w 4153688"/>
                <a:gd name="connsiteY192" fmla="*/ 638175 h 2528887"/>
                <a:gd name="connsiteX193" fmla="*/ 4045633 w 4153688"/>
                <a:gd name="connsiteY193" fmla="*/ 652462 h 2528887"/>
                <a:gd name="connsiteX194" fmla="*/ 4059921 w 4153688"/>
                <a:gd name="connsiteY194" fmla="*/ 661987 h 2528887"/>
                <a:gd name="connsiteX195" fmla="*/ 4074208 w 4153688"/>
                <a:gd name="connsiteY195" fmla="*/ 676275 h 2528887"/>
                <a:gd name="connsiteX196" fmla="*/ 4098021 w 4153688"/>
                <a:gd name="connsiteY196" fmla="*/ 714375 h 2528887"/>
                <a:gd name="connsiteX197" fmla="*/ 4121833 w 4153688"/>
                <a:gd name="connsiteY197" fmla="*/ 757237 h 2528887"/>
                <a:gd name="connsiteX198" fmla="*/ 4150408 w 4153688"/>
                <a:gd name="connsiteY198" fmla="*/ 900112 h 2528887"/>
                <a:gd name="connsiteX199" fmla="*/ 4150408 w 4153688"/>
                <a:gd name="connsiteY199" fmla="*/ 1004887 h 2528887"/>
                <a:gd name="connsiteX200" fmla="*/ 4126596 w 4153688"/>
                <a:gd name="connsiteY200" fmla="*/ 1085850 h 2528887"/>
                <a:gd name="connsiteX201" fmla="*/ 4117071 w 4153688"/>
                <a:gd name="connsiteY201" fmla="*/ 1114425 h 2528887"/>
                <a:gd name="connsiteX202" fmla="*/ 4112308 w 4153688"/>
                <a:gd name="connsiteY202" fmla="*/ 1133475 h 2528887"/>
                <a:gd name="connsiteX203" fmla="*/ 4102783 w 4153688"/>
                <a:gd name="connsiteY203" fmla="*/ 1152525 h 2528887"/>
                <a:gd name="connsiteX204" fmla="*/ 4078971 w 4153688"/>
                <a:gd name="connsiteY204" fmla="*/ 1214437 h 2528887"/>
                <a:gd name="connsiteX205" fmla="*/ 4064683 w 4153688"/>
                <a:gd name="connsiteY205" fmla="*/ 1219200 h 2528887"/>
                <a:gd name="connsiteX206" fmla="*/ 4045633 w 4153688"/>
                <a:gd name="connsiteY206" fmla="*/ 1233487 h 2528887"/>
                <a:gd name="connsiteX207" fmla="*/ 4026583 w 4153688"/>
                <a:gd name="connsiteY207" fmla="*/ 1238250 h 2528887"/>
                <a:gd name="connsiteX208" fmla="*/ 3998008 w 4153688"/>
                <a:gd name="connsiteY208" fmla="*/ 1247775 h 2528887"/>
                <a:gd name="connsiteX209" fmla="*/ 3983721 w 4153688"/>
                <a:gd name="connsiteY209" fmla="*/ 1252537 h 2528887"/>
                <a:gd name="connsiteX210" fmla="*/ 3969433 w 4153688"/>
                <a:gd name="connsiteY210" fmla="*/ 1257300 h 2528887"/>
                <a:gd name="connsiteX211" fmla="*/ 3912283 w 4153688"/>
                <a:gd name="connsiteY211" fmla="*/ 1252537 h 2528887"/>
                <a:gd name="connsiteX212" fmla="*/ 3883708 w 4153688"/>
                <a:gd name="connsiteY212" fmla="*/ 1247775 h 2528887"/>
                <a:gd name="connsiteX213" fmla="*/ 3826558 w 4153688"/>
                <a:gd name="connsiteY213" fmla="*/ 1243012 h 2528887"/>
                <a:gd name="connsiteX214" fmla="*/ 3731308 w 4153688"/>
                <a:gd name="connsiteY214" fmla="*/ 1233487 h 2528887"/>
                <a:gd name="connsiteX215" fmla="*/ 3683683 w 4153688"/>
                <a:gd name="connsiteY215" fmla="*/ 1228725 h 2528887"/>
                <a:gd name="connsiteX216" fmla="*/ 3531283 w 4153688"/>
                <a:gd name="connsiteY216" fmla="*/ 1228725 h 2528887"/>
                <a:gd name="connsiteX217" fmla="*/ 3464608 w 4153688"/>
                <a:gd name="connsiteY217" fmla="*/ 1233487 h 2528887"/>
                <a:gd name="connsiteX218" fmla="*/ 3397933 w 4153688"/>
                <a:gd name="connsiteY218" fmla="*/ 1243012 h 2528887"/>
                <a:gd name="connsiteX219" fmla="*/ 3331258 w 4153688"/>
                <a:gd name="connsiteY219" fmla="*/ 1257300 h 2528887"/>
                <a:gd name="connsiteX220" fmla="*/ 2959783 w 4153688"/>
                <a:gd name="connsiteY220" fmla="*/ 1262062 h 2528887"/>
                <a:gd name="connsiteX221" fmla="*/ 2912158 w 4153688"/>
                <a:gd name="connsiteY221" fmla="*/ 1276350 h 2528887"/>
                <a:gd name="connsiteX222" fmla="*/ 2869296 w 4153688"/>
                <a:gd name="connsiteY222" fmla="*/ 1290637 h 2528887"/>
                <a:gd name="connsiteX223" fmla="*/ 2855008 w 4153688"/>
                <a:gd name="connsiteY223" fmla="*/ 1300162 h 2528887"/>
                <a:gd name="connsiteX224" fmla="*/ 2821671 w 4153688"/>
                <a:gd name="connsiteY224" fmla="*/ 1309687 h 2528887"/>
                <a:gd name="connsiteX225" fmla="*/ 2783571 w 4153688"/>
                <a:gd name="connsiteY225" fmla="*/ 1328737 h 2528887"/>
                <a:gd name="connsiteX226" fmla="*/ 2769283 w 4153688"/>
                <a:gd name="connsiteY226" fmla="*/ 1333500 h 2528887"/>
                <a:gd name="connsiteX227" fmla="*/ 2754996 w 4153688"/>
                <a:gd name="connsiteY227" fmla="*/ 1343025 h 2528887"/>
                <a:gd name="connsiteX228" fmla="*/ 2721658 w 4153688"/>
                <a:gd name="connsiteY228" fmla="*/ 1357312 h 2528887"/>
                <a:gd name="connsiteX229" fmla="*/ 2707371 w 4153688"/>
                <a:gd name="connsiteY229" fmla="*/ 1366837 h 2528887"/>
                <a:gd name="connsiteX230" fmla="*/ 2693083 w 4153688"/>
                <a:gd name="connsiteY230" fmla="*/ 1371600 h 2528887"/>
                <a:gd name="connsiteX231" fmla="*/ 2640696 w 4153688"/>
                <a:gd name="connsiteY231" fmla="*/ 1395412 h 2528887"/>
                <a:gd name="connsiteX232" fmla="*/ 2597833 w 4153688"/>
                <a:gd name="connsiteY232" fmla="*/ 1419225 h 2528887"/>
                <a:gd name="connsiteX233" fmla="*/ 2583546 w 4153688"/>
                <a:gd name="connsiteY233" fmla="*/ 1433512 h 2528887"/>
                <a:gd name="connsiteX234" fmla="*/ 2564496 w 4153688"/>
                <a:gd name="connsiteY234" fmla="*/ 1443037 h 2528887"/>
                <a:gd name="connsiteX235" fmla="*/ 2550208 w 4153688"/>
                <a:gd name="connsiteY235" fmla="*/ 1452562 h 2528887"/>
                <a:gd name="connsiteX236" fmla="*/ 2512108 w 4153688"/>
                <a:gd name="connsiteY236" fmla="*/ 1481137 h 2528887"/>
                <a:gd name="connsiteX237" fmla="*/ 2469246 w 4153688"/>
                <a:gd name="connsiteY237" fmla="*/ 1500187 h 2528887"/>
                <a:gd name="connsiteX238" fmla="*/ 2454958 w 4153688"/>
                <a:gd name="connsiteY238" fmla="*/ 1509712 h 2528887"/>
                <a:gd name="connsiteX239" fmla="*/ 2450196 w 4153688"/>
                <a:gd name="connsiteY239" fmla="*/ 1524000 h 2528887"/>
                <a:gd name="connsiteX240" fmla="*/ 2426383 w 4153688"/>
                <a:gd name="connsiteY240" fmla="*/ 1552575 h 2528887"/>
                <a:gd name="connsiteX241" fmla="*/ 2407333 w 4153688"/>
                <a:gd name="connsiteY241" fmla="*/ 1581150 h 2528887"/>
                <a:gd name="connsiteX242" fmla="*/ 2397808 w 4153688"/>
                <a:gd name="connsiteY242" fmla="*/ 1595437 h 2528887"/>
                <a:gd name="connsiteX243" fmla="*/ 2383521 w 4153688"/>
                <a:gd name="connsiteY243" fmla="*/ 1604962 h 2528887"/>
                <a:gd name="connsiteX244" fmla="*/ 2354946 w 4153688"/>
                <a:gd name="connsiteY244" fmla="*/ 1628775 h 2528887"/>
                <a:gd name="connsiteX245" fmla="*/ 2335896 w 4153688"/>
                <a:gd name="connsiteY245" fmla="*/ 1652587 h 2528887"/>
                <a:gd name="connsiteX246" fmla="*/ 2293033 w 4153688"/>
                <a:gd name="connsiteY246" fmla="*/ 1690687 h 2528887"/>
                <a:gd name="connsiteX247" fmla="*/ 2278746 w 4153688"/>
                <a:gd name="connsiteY247" fmla="*/ 1695450 h 2528887"/>
                <a:gd name="connsiteX248" fmla="*/ 2259696 w 4153688"/>
                <a:gd name="connsiteY248" fmla="*/ 1709737 h 2528887"/>
                <a:gd name="connsiteX249" fmla="*/ 2250171 w 4153688"/>
                <a:gd name="connsiteY249" fmla="*/ 1724025 h 2528887"/>
                <a:gd name="connsiteX250" fmla="*/ 2221596 w 4153688"/>
                <a:gd name="connsiteY250" fmla="*/ 1752600 h 2528887"/>
                <a:gd name="connsiteX251" fmla="*/ 2207308 w 4153688"/>
                <a:gd name="connsiteY251" fmla="*/ 1766887 h 2528887"/>
                <a:gd name="connsiteX252" fmla="*/ 2159683 w 4153688"/>
                <a:gd name="connsiteY252" fmla="*/ 1809750 h 2528887"/>
                <a:gd name="connsiteX253" fmla="*/ 2150158 w 4153688"/>
                <a:gd name="connsiteY253" fmla="*/ 1824037 h 2528887"/>
                <a:gd name="connsiteX254" fmla="*/ 2112058 w 4153688"/>
                <a:gd name="connsiteY254" fmla="*/ 1866900 h 2528887"/>
                <a:gd name="connsiteX255" fmla="*/ 2107296 w 4153688"/>
                <a:gd name="connsiteY255" fmla="*/ 1881187 h 2528887"/>
                <a:gd name="connsiteX256" fmla="*/ 2083483 w 4153688"/>
                <a:gd name="connsiteY256" fmla="*/ 1909762 h 2528887"/>
                <a:gd name="connsiteX257" fmla="*/ 2054908 w 4153688"/>
                <a:gd name="connsiteY257" fmla="*/ 1928812 h 2528887"/>
                <a:gd name="connsiteX258" fmla="*/ 2040621 w 4153688"/>
                <a:gd name="connsiteY258" fmla="*/ 1943100 h 2528887"/>
                <a:gd name="connsiteX259" fmla="*/ 2012046 w 4153688"/>
                <a:gd name="connsiteY259" fmla="*/ 1962150 h 2528887"/>
                <a:gd name="connsiteX260" fmla="*/ 1988233 w 4153688"/>
                <a:gd name="connsiteY260" fmla="*/ 1990725 h 2528887"/>
                <a:gd name="connsiteX261" fmla="*/ 1973946 w 4153688"/>
                <a:gd name="connsiteY261" fmla="*/ 2000250 h 2528887"/>
                <a:gd name="connsiteX262" fmla="*/ 1959658 w 4153688"/>
                <a:gd name="connsiteY262" fmla="*/ 2019300 h 2528887"/>
                <a:gd name="connsiteX263" fmla="*/ 1945371 w 4153688"/>
                <a:gd name="connsiteY263" fmla="*/ 2033587 h 2528887"/>
                <a:gd name="connsiteX264" fmla="*/ 1912033 w 4153688"/>
                <a:gd name="connsiteY264" fmla="*/ 2076450 h 2528887"/>
                <a:gd name="connsiteX265" fmla="*/ 1869171 w 4153688"/>
                <a:gd name="connsiteY265" fmla="*/ 2071687 h 2528887"/>
                <a:gd name="connsiteX266" fmla="*/ 1888221 w 4153688"/>
                <a:gd name="connsiteY266" fmla="*/ 2043112 h 2528887"/>
                <a:gd name="connsiteX267" fmla="*/ 1859646 w 4153688"/>
                <a:gd name="connsiteY267" fmla="*/ 2024062 h 2528887"/>
                <a:gd name="connsiteX268" fmla="*/ 1840596 w 4153688"/>
                <a:gd name="connsiteY268" fmla="*/ 2071687 h 2528887"/>
                <a:gd name="connsiteX269" fmla="*/ 1816783 w 4153688"/>
                <a:gd name="connsiteY269" fmla="*/ 2100262 h 2528887"/>
                <a:gd name="connsiteX270" fmla="*/ 1731058 w 4153688"/>
                <a:gd name="connsiteY270" fmla="*/ 2095500 h 2528887"/>
                <a:gd name="connsiteX271" fmla="*/ 1716771 w 4153688"/>
                <a:gd name="connsiteY271" fmla="*/ 2090737 h 2528887"/>
                <a:gd name="connsiteX272" fmla="*/ 1607233 w 4153688"/>
                <a:gd name="connsiteY272" fmla="*/ 2105025 h 2528887"/>
                <a:gd name="connsiteX273" fmla="*/ 1583421 w 4153688"/>
                <a:gd name="connsiteY273" fmla="*/ 2109787 h 2528887"/>
                <a:gd name="connsiteX274" fmla="*/ 1564371 w 4153688"/>
                <a:gd name="connsiteY274" fmla="*/ 2114550 h 2528887"/>
                <a:gd name="connsiteX275" fmla="*/ 1378633 w 4153688"/>
                <a:gd name="connsiteY275" fmla="*/ 2128837 h 2528887"/>
                <a:gd name="connsiteX276" fmla="*/ 1369108 w 4153688"/>
                <a:gd name="connsiteY276" fmla="*/ 2143125 h 2528887"/>
                <a:gd name="connsiteX277" fmla="*/ 1373871 w 4153688"/>
                <a:gd name="connsiteY277" fmla="*/ 2166937 h 2528887"/>
                <a:gd name="connsiteX278" fmla="*/ 1402446 w 4153688"/>
                <a:gd name="connsiteY278" fmla="*/ 2200275 h 2528887"/>
                <a:gd name="connsiteX279" fmla="*/ 1411971 w 4153688"/>
                <a:gd name="connsiteY279" fmla="*/ 2238375 h 2528887"/>
                <a:gd name="connsiteX280" fmla="*/ 1416733 w 4153688"/>
                <a:gd name="connsiteY280" fmla="*/ 2252662 h 2528887"/>
                <a:gd name="connsiteX281" fmla="*/ 1431021 w 4153688"/>
                <a:gd name="connsiteY281" fmla="*/ 2271712 h 2528887"/>
                <a:gd name="connsiteX282" fmla="*/ 1445308 w 4153688"/>
                <a:gd name="connsiteY282" fmla="*/ 2276475 h 2528887"/>
                <a:gd name="connsiteX283" fmla="*/ 1464358 w 4153688"/>
                <a:gd name="connsiteY283" fmla="*/ 2247900 h 2528887"/>
                <a:gd name="connsiteX284" fmla="*/ 1469121 w 4153688"/>
                <a:gd name="connsiteY284" fmla="*/ 2219325 h 2528887"/>
                <a:gd name="connsiteX285" fmla="*/ 1497696 w 4153688"/>
                <a:gd name="connsiteY285" fmla="*/ 2185987 h 2528887"/>
                <a:gd name="connsiteX286" fmla="*/ 1511983 w 4153688"/>
                <a:gd name="connsiteY286" fmla="*/ 2181225 h 2528887"/>
                <a:gd name="connsiteX287" fmla="*/ 1564371 w 4153688"/>
                <a:gd name="connsiteY287" fmla="*/ 2185987 h 2528887"/>
                <a:gd name="connsiteX288" fmla="*/ 1588183 w 4153688"/>
                <a:gd name="connsiteY288" fmla="*/ 2224087 h 2528887"/>
                <a:gd name="connsiteX289" fmla="*/ 1597708 w 4153688"/>
                <a:gd name="connsiteY289" fmla="*/ 2238375 h 2528887"/>
                <a:gd name="connsiteX290" fmla="*/ 1611996 w 4153688"/>
                <a:gd name="connsiteY290" fmla="*/ 2319337 h 2528887"/>
                <a:gd name="connsiteX291" fmla="*/ 1607233 w 4153688"/>
                <a:gd name="connsiteY291" fmla="*/ 2414587 h 2528887"/>
                <a:gd name="connsiteX292" fmla="*/ 1597708 w 4153688"/>
                <a:gd name="connsiteY292" fmla="*/ 2433637 h 2528887"/>
                <a:gd name="connsiteX293" fmla="*/ 1583421 w 4153688"/>
                <a:gd name="connsiteY293" fmla="*/ 2481262 h 2528887"/>
                <a:gd name="connsiteX294" fmla="*/ 1578658 w 4153688"/>
                <a:gd name="connsiteY294" fmla="*/ 2500312 h 2528887"/>
                <a:gd name="connsiteX295" fmla="*/ 1554846 w 4153688"/>
                <a:gd name="connsiteY295" fmla="*/ 2528887 h 2528887"/>
                <a:gd name="connsiteX296" fmla="*/ 1488171 w 4153688"/>
                <a:gd name="connsiteY296" fmla="*/ 2524125 h 2528887"/>
                <a:gd name="connsiteX297" fmla="*/ 1459596 w 4153688"/>
                <a:gd name="connsiteY297" fmla="*/ 2509837 h 2528887"/>
                <a:gd name="connsiteX298" fmla="*/ 1421496 w 4153688"/>
                <a:gd name="connsiteY298" fmla="*/ 2495550 h 2528887"/>
                <a:gd name="connsiteX299" fmla="*/ 1407208 w 4153688"/>
                <a:gd name="connsiteY299" fmla="*/ 2486025 h 2528887"/>
                <a:gd name="connsiteX300" fmla="*/ 1378633 w 4153688"/>
                <a:gd name="connsiteY300" fmla="*/ 2476500 h 2528887"/>
                <a:gd name="connsiteX301" fmla="*/ 1364346 w 4153688"/>
                <a:gd name="connsiteY301" fmla="*/ 2466975 h 2528887"/>
                <a:gd name="connsiteX302" fmla="*/ 1331008 w 4153688"/>
                <a:gd name="connsiteY302" fmla="*/ 2424112 h 2528887"/>
                <a:gd name="connsiteX303" fmla="*/ 1321483 w 4153688"/>
                <a:gd name="connsiteY303" fmla="*/ 2409825 h 2528887"/>
                <a:gd name="connsiteX304" fmla="*/ 1311958 w 4153688"/>
                <a:gd name="connsiteY304" fmla="*/ 2371725 h 2528887"/>
                <a:gd name="connsiteX305" fmla="*/ 1307196 w 4153688"/>
                <a:gd name="connsiteY305" fmla="*/ 2357437 h 2528887"/>
                <a:gd name="connsiteX306" fmla="*/ 1297671 w 4153688"/>
                <a:gd name="connsiteY306" fmla="*/ 2305050 h 2528887"/>
                <a:gd name="connsiteX307" fmla="*/ 1288146 w 4153688"/>
                <a:gd name="connsiteY307" fmla="*/ 2290762 h 2528887"/>
                <a:gd name="connsiteX308" fmla="*/ 1283383 w 4153688"/>
                <a:gd name="connsiteY308" fmla="*/ 2276475 h 2528887"/>
                <a:gd name="connsiteX309" fmla="*/ 1269096 w 4153688"/>
                <a:gd name="connsiteY309" fmla="*/ 2271712 h 2528887"/>
                <a:gd name="connsiteX310" fmla="*/ 1254808 w 4153688"/>
                <a:gd name="connsiteY310" fmla="*/ 2276475 h 2528887"/>
                <a:gd name="connsiteX311" fmla="*/ 1192896 w 4153688"/>
                <a:gd name="connsiteY311" fmla="*/ 2281237 h 2528887"/>
                <a:gd name="connsiteX312" fmla="*/ 1183371 w 4153688"/>
                <a:gd name="connsiteY312" fmla="*/ 2300287 h 2528887"/>
                <a:gd name="connsiteX313" fmla="*/ 1173846 w 4153688"/>
                <a:gd name="connsiteY313" fmla="*/ 2314575 h 2528887"/>
                <a:gd name="connsiteX314" fmla="*/ 1145271 w 4153688"/>
                <a:gd name="connsiteY314" fmla="*/ 2319337 h 2528887"/>
                <a:gd name="connsiteX315" fmla="*/ 1111933 w 4153688"/>
                <a:gd name="connsiteY315" fmla="*/ 2328862 h 2528887"/>
                <a:gd name="connsiteX316" fmla="*/ 1054783 w 4153688"/>
                <a:gd name="connsiteY316" fmla="*/ 2319337 h 2528887"/>
                <a:gd name="connsiteX317" fmla="*/ 1050021 w 4153688"/>
                <a:gd name="connsiteY317" fmla="*/ 2295525 h 2528887"/>
                <a:gd name="connsiteX318" fmla="*/ 1035733 w 4153688"/>
                <a:gd name="connsiteY318" fmla="*/ 2262187 h 2528887"/>
                <a:gd name="connsiteX319" fmla="*/ 1016683 w 4153688"/>
                <a:gd name="connsiteY319" fmla="*/ 2238375 h 2528887"/>
                <a:gd name="connsiteX320" fmla="*/ 1007158 w 4153688"/>
                <a:gd name="connsiteY320" fmla="*/ 2224087 h 2528887"/>
                <a:gd name="connsiteX321" fmla="*/ 988108 w 4153688"/>
                <a:gd name="connsiteY321" fmla="*/ 2195512 h 2528887"/>
                <a:gd name="connsiteX322" fmla="*/ 978583 w 4153688"/>
                <a:gd name="connsiteY322" fmla="*/ 2166937 h 2528887"/>
                <a:gd name="connsiteX323" fmla="*/ 969058 w 4153688"/>
                <a:gd name="connsiteY323" fmla="*/ 2152650 h 2528887"/>
                <a:gd name="connsiteX324" fmla="*/ 950008 w 4153688"/>
                <a:gd name="connsiteY324" fmla="*/ 2100262 h 2528887"/>
                <a:gd name="connsiteX325" fmla="*/ 940483 w 4153688"/>
                <a:gd name="connsiteY325" fmla="*/ 2081212 h 2528887"/>
                <a:gd name="connsiteX326" fmla="*/ 930958 w 4153688"/>
                <a:gd name="connsiteY326" fmla="*/ 2057400 h 2528887"/>
                <a:gd name="connsiteX327" fmla="*/ 926196 w 4153688"/>
                <a:gd name="connsiteY327" fmla="*/ 2043112 h 2528887"/>
                <a:gd name="connsiteX328" fmla="*/ 897621 w 4153688"/>
                <a:gd name="connsiteY328" fmla="*/ 2028825 h 2528887"/>
                <a:gd name="connsiteX329" fmla="*/ 854758 w 4153688"/>
                <a:gd name="connsiteY329" fmla="*/ 2038350 h 2528887"/>
                <a:gd name="connsiteX330" fmla="*/ 840471 w 4153688"/>
                <a:gd name="connsiteY330" fmla="*/ 2043112 h 2528887"/>
                <a:gd name="connsiteX331" fmla="*/ 773796 w 4153688"/>
                <a:gd name="connsiteY331" fmla="*/ 2038350 h 2528887"/>
                <a:gd name="connsiteX332" fmla="*/ 745221 w 4153688"/>
                <a:gd name="connsiteY332" fmla="*/ 2033587 h 2528887"/>
                <a:gd name="connsiteX333" fmla="*/ 726171 w 4153688"/>
                <a:gd name="connsiteY333" fmla="*/ 2024062 h 2528887"/>
                <a:gd name="connsiteX334" fmla="*/ 683308 w 4153688"/>
                <a:gd name="connsiteY334" fmla="*/ 2005012 h 2528887"/>
                <a:gd name="connsiteX335" fmla="*/ 678546 w 4153688"/>
                <a:gd name="connsiteY335" fmla="*/ 1990725 h 2528887"/>
                <a:gd name="connsiteX336" fmla="*/ 669021 w 4153688"/>
                <a:gd name="connsiteY336" fmla="*/ 1976437 h 2528887"/>
                <a:gd name="connsiteX337" fmla="*/ 664258 w 4153688"/>
                <a:gd name="connsiteY337" fmla="*/ 1933575 h 2528887"/>
                <a:gd name="connsiteX338" fmla="*/ 654733 w 4153688"/>
                <a:gd name="connsiteY338" fmla="*/ 1905000 h 2528887"/>
                <a:gd name="connsiteX339" fmla="*/ 649971 w 4153688"/>
                <a:gd name="connsiteY339" fmla="*/ 1885950 h 2528887"/>
                <a:gd name="connsiteX340" fmla="*/ 635683 w 4153688"/>
                <a:gd name="connsiteY340" fmla="*/ 1890712 h 2528887"/>
                <a:gd name="connsiteX341" fmla="*/ 630921 w 4153688"/>
                <a:gd name="connsiteY341" fmla="*/ 1905000 h 2528887"/>
                <a:gd name="connsiteX342" fmla="*/ 602346 w 4153688"/>
                <a:gd name="connsiteY342" fmla="*/ 1933575 h 2528887"/>
                <a:gd name="connsiteX343" fmla="*/ 526146 w 4153688"/>
                <a:gd name="connsiteY343" fmla="*/ 1928812 h 2528887"/>
                <a:gd name="connsiteX344" fmla="*/ 516621 w 4153688"/>
                <a:gd name="connsiteY344" fmla="*/ 1914525 h 2528887"/>
                <a:gd name="connsiteX345" fmla="*/ 488046 w 4153688"/>
                <a:gd name="connsiteY345" fmla="*/ 1890712 h 2528887"/>
                <a:gd name="connsiteX346" fmla="*/ 478521 w 4153688"/>
                <a:gd name="connsiteY346" fmla="*/ 1876425 h 2528887"/>
                <a:gd name="connsiteX347" fmla="*/ 464233 w 4153688"/>
                <a:gd name="connsiteY347" fmla="*/ 1866900 h 2528887"/>
                <a:gd name="connsiteX348" fmla="*/ 335646 w 4153688"/>
                <a:gd name="connsiteY348" fmla="*/ 1852612 h 2528887"/>
                <a:gd name="connsiteX349" fmla="*/ 321358 w 4153688"/>
                <a:gd name="connsiteY349" fmla="*/ 1838325 h 2528887"/>
                <a:gd name="connsiteX350" fmla="*/ 283258 w 4153688"/>
                <a:gd name="connsiteY350" fmla="*/ 1824037 h 2528887"/>
                <a:gd name="connsiteX351" fmla="*/ 192771 w 4153688"/>
                <a:gd name="connsiteY351" fmla="*/ 1814512 h 2528887"/>
                <a:gd name="connsiteX352" fmla="*/ 164196 w 4153688"/>
                <a:gd name="connsiteY352" fmla="*/ 1790700 h 2528887"/>
                <a:gd name="connsiteX353" fmla="*/ 149908 w 4153688"/>
                <a:gd name="connsiteY353" fmla="*/ 1781175 h 2528887"/>
                <a:gd name="connsiteX354" fmla="*/ 121333 w 4153688"/>
                <a:gd name="connsiteY354" fmla="*/ 1762125 h 2528887"/>
                <a:gd name="connsiteX355" fmla="*/ 78471 w 4153688"/>
                <a:gd name="connsiteY355" fmla="*/ 1714500 h 2528887"/>
                <a:gd name="connsiteX356" fmla="*/ 59421 w 4153688"/>
                <a:gd name="connsiteY356" fmla="*/ 1700212 h 2528887"/>
                <a:gd name="connsiteX357" fmla="*/ 16558 w 4153688"/>
                <a:gd name="connsiteY357" fmla="*/ 1662112 h 2528887"/>
                <a:gd name="connsiteX358" fmla="*/ 7033 w 4153688"/>
                <a:gd name="connsiteY358" fmla="*/ 1643062 h 2528887"/>
                <a:gd name="connsiteX359" fmla="*/ 2271 w 4153688"/>
                <a:gd name="connsiteY359" fmla="*/ 1624012 h 2528887"/>
                <a:gd name="connsiteX360" fmla="*/ 126096 w 4153688"/>
                <a:gd name="connsiteY360" fmla="*/ 1633537 h 2528887"/>
                <a:gd name="connsiteX361" fmla="*/ 140383 w 4153688"/>
                <a:gd name="connsiteY361" fmla="*/ 1638300 h 2528887"/>
                <a:gd name="connsiteX362" fmla="*/ 321358 w 4153688"/>
                <a:gd name="connsiteY362" fmla="*/ 1638300 h 2528887"/>
                <a:gd name="connsiteX363" fmla="*/ 335646 w 4153688"/>
                <a:gd name="connsiteY363" fmla="*/ 1609725 h 2528887"/>
                <a:gd name="connsiteX364" fmla="*/ 345171 w 4153688"/>
                <a:gd name="connsiteY364" fmla="*/ 1576387 h 2528887"/>
                <a:gd name="connsiteX365" fmla="*/ 364221 w 4153688"/>
                <a:gd name="connsiteY365" fmla="*/ 1547812 h 2528887"/>
                <a:gd name="connsiteX366" fmla="*/ 383271 w 4153688"/>
                <a:gd name="connsiteY366" fmla="*/ 1519237 h 2528887"/>
                <a:gd name="connsiteX367" fmla="*/ 392796 w 4153688"/>
                <a:gd name="connsiteY367" fmla="*/ 1504950 h 2528887"/>
                <a:gd name="connsiteX368" fmla="*/ 402321 w 4153688"/>
                <a:gd name="connsiteY368" fmla="*/ 1485900 h 2528887"/>
                <a:gd name="connsiteX369" fmla="*/ 416608 w 4153688"/>
                <a:gd name="connsiteY369" fmla="*/ 1466850 h 2528887"/>
                <a:gd name="connsiteX370" fmla="*/ 411846 w 4153688"/>
                <a:gd name="connsiteY370" fmla="*/ 1347787 h 2528887"/>
                <a:gd name="connsiteX371" fmla="*/ 397558 w 4153688"/>
                <a:gd name="connsiteY371" fmla="*/ 1338262 h 2528887"/>
                <a:gd name="connsiteX372" fmla="*/ 383271 w 4153688"/>
                <a:gd name="connsiteY372" fmla="*/ 1323975 h 2528887"/>
                <a:gd name="connsiteX373" fmla="*/ 364221 w 4153688"/>
                <a:gd name="connsiteY373" fmla="*/ 1281112 h 2528887"/>
                <a:gd name="connsiteX374" fmla="*/ 359458 w 4153688"/>
                <a:gd name="connsiteY374" fmla="*/ 1266825 h 2528887"/>
                <a:gd name="connsiteX375" fmla="*/ 349933 w 4153688"/>
                <a:gd name="connsiteY375" fmla="*/ 1252537 h 2528887"/>
                <a:gd name="connsiteX376" fmla="*/ 340408 w 4153688"/>
                <a:gd name="connsiteY376" fmla="*/ 1214437 h 2528887"/>
                <a:gd name="connsiteX377" fmla="*/ 335646 w 4153688"/>
                <a:gd name="connsiteY377" fmla="*/ 1195387 h 2528887"/>
                <a:gd name="connsiteX378" fmla="*/ 311833 w 4153688"/>
                <a:gd name="connsiteY378" fmla="*/ 1166812 h 2528887"/>
                <a:gd name="connsiteX379" fmla="*/ 302308 w 4153688"/>
                <a:gd name="connsiteY379" fmla="*/ 1152525 h 2528887"/>
                <a:gd name="connsiteX380" fmla="*/ 297546 w 4153688"/>
                <a:gd name="connsiteY380" fmla="*/ 1138237 h 2528887"/>
                <a:gd name="connsiteX381" fmla="*/ 268971 w 4153688"/>
                <a:gd name="connsiteY381"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40846 w 4153688"/>
                <a:gd name="connsiteY183" fmla="*/ 504825 h 2528887"/>
                <a:gd name="connsiteX184" fmla="*/ 3859896 w 4153688"/>
                <a:gd name="connsiteY184" fmla="*/ 514350 h 2528887"/>
                <a:gd name="connsiteX185" fmla="*/ 3888471 w 4153688"/>
                <a:gd name="connsiteY185" fmla="*/ 538162 h 2528887"/>
                <a:gd name="connsiteX186" fmla="*/ 3907521 w 4153688"/>
                <a:gd name="connsiteY186" fmla="*/ 552450 h 2528887"/>
                <a:gd name="connsiteX187" fmla="*/ 3921808 w 4153688"/>
                <a:gd name="connsiteY187" fmla="*/ 566737 h 2528887"/>
                <a:gd name="connsiteX188" fmla="*/ 3936096 w 4153688"/>
                <a:gd name="connsiteY188" fmla="*/ 571500 h 2528887"/>
                <a:gd name="connsiteX189" fmla="*/ 3950383 w 4153688"/>
                <a:gd name="connsiteY189" fmla="*/ 585787 h 2528887"/>
                <a:gd name="connsiteX190" fmla="*/ 3998008 w 4153688"/>
                <a:gd name="connsiteY190" fmla="*/ 614362 h 2528887"/>
                <a:gd name="connsiteX191" fmla="*/ 4012296 w 4153688"/>
                <a:gd name="connsiteY191" fmla="*/ 623887 h 2528887"/>
                <a:gd name="connsiteX192" fmla="*/ 4040871 w 4153688"/>
                <a:gd name="connsiteY192" fmla="*/ 638175 h 2528887"/>
                <a:gd name="connsiteX193" fmla="*/ 4045633 w 4153688"/>
                <a:gd name="connsiteY193" fmla="*/ 652462 h 2528887"/>
                <a:gd name="connsiteX194" fmla="*/ 4059921 w 4153688"/>
                <a:gd name="connsiteY194" fmla="*/ 661987 h 2528887"/>
                <a:gd name="connsiteX195" fmla="*/ 4098021 w 4153688"/>
                <a:gd name="connsiteY195" fmla="*/ 714375 h 2528887"/>
                <a:gd name="connsiteX196" fmla="*/ 4121833 w 4153688"/>
                <a:gd name="connsiteY196" fmla="*/ 757237 h 2528887"/>
                <a:gd name="connsiteX197" fmla="*/ 4150408 w 4153688"/>
                <a:gd name="connsiteY197" fmla="*/ 900112 h 2528887"/>
                <a:gd name="connsiteX198" fmla="*/ 4150408 w 4153688"/>
                <a:gd name="connsiteY198" fmla="*/ 1004887 h 2528887"/>
                <a:gd name="connsiteX199" fmla="*/ 4126596 w 4153688"/>
                <a:gd name="connsiteY199" fmla="*/ 1085850 h 2528887"/>
                <a:gd name="connsiteX200" fmla="*/ 4117071 w 4153688"/>
                <a:gd name="connsiteY200" fmla="*/ 1114425 h 2528887"/>
                <a:gd name="connsiteX201" fmla="*/ 4112308 w 4153688"/>
                <a:gd name="connsiteY201" fmla="*/ 1133475 h 2528887"/>
                <a:gd name="connsiteX202" fmla="*/ 4102783 w 4153688"/>
                <a:gd name="connsiteY202" fmla="*/ 1152525 h 2528887"/>
                <a:gd name="connsiteX203" fmla="*/ 4078971 w 4153688"/>
                <a:gd name="connsiteY203" fmla="*/ 1214437 h 2528887"/>
                <a:gd name="connsiteX204" fmla="*/ 4064683 w 4153688"/>
                <a:gd name="connsiteY204" fmla="*/ 1219200 h 2528887"/>
                <a:gd name="connsiteX205" fmla="*/ 4045633 w 4153688"/>
                <a:gd name="connsiteY205" fmla="*/ 1233487 h 2528887"/>
                <a:gd name="connsiteX206" fmla="*/ 4026583 w 4153688"/>
                <a:gd name="connsiteY206" fmla="*/ 1238250 h 2528887"/>
                <a:gd name="connsiteX207" fmla="*/ 3998008 w 4153688"/>
                <a:gd name="connsiteY207" fmla="*/ 1247775 h 2528887"/>
                <a:gd name="connsiteX208" fmla="*/ 3983721 w 4153688"/>
                <a:gd name="connsiteY208" fmla="*/ 1252537 h 2528887"/>
                <a:gd name="connsiteX209" fmla="*/ 3969433 w 4153688"/>
                <a:gd name="connsiteY209" fmla="*/ 1257300 h 2528887"/>
                <a:gd name="connsiteX210" fmla="*/ 3912283 w 4153688"/>
                <a:gd name="connsiteY210" fmla="*/ 1252537 h 2528887"/>
                <a:gd name="connsiteX211" fmla="*/ 3883708 w 4153688"/>
                <a:gd name="connsiteY211" fmla="*/ 1247775 h 2528887"/>
                <a:gd name="connsiteX212" fmla="*/ 3826558 w 4153688"/>
                <a:gd name="connsiteY212" fmla="*/ 1243012 h 2528887"/>
                <a:gd name="connsiteX213" fmla="*/ 3731308 w 4153688"/>
                <a:gd name="connsiteY213" fmla="*/ 1233487 h 2528887"/>
                <a:gd name="connsiteX214" fmla="*/ 3683683 w 4153688"/>
                <a:gd name="connsiteY214" fmla="*/ 1228725 h 2528887"/>
                <a:gd name="connsiteX215" fmla="*/ 3531283 w 4153688"/>
                <a:gd name="connsiteY215" fmla="*/ 1228725 h 2528887"/>
                <a:gd name="connsiteX216" fmla="*/ 3464608 w 4153688"/>
                <a:gd name="connsiteY216" fmla="*/ 1233487 h 2528887"/>
                <a:gd name="connsiteX217" fmla="*/ 3397933 w 4153688"/>
                <a:gd name="connsiteY217" fmla="*/ 1243012 h 2528887"/>
                <a:gd name="connsiteX218" fmla="*/ 3331258 w 4153688"/>
                <a:gd name="connsiteY218" fmla="*/ 1257300 h 2528887"/>
                <a:gd name="connsiteX219" fmla="*/ 2959783 w 4153688"/>
                <a:gd name="connsiteY219" fmla="*/ 1262062 h 2528887"/>
                <a:gd name="connsiteX220" fmla="*/ 2912158 w 4153688"/>
                <a:gd name="connsiteY220" fmla="*/ 1276350 h 2528887"/>
                <a:gd name="connsiteX221" fmla="*/ 2869296 w 4153688"/>
                <a:gd name="connsiteY221" fmla="*/ 1290637 h 2528887"/>
                <a:gd name="connsiteX222" fmla="*/ 2855008 w 4153688"/>
                <a:gd name="connsiteY222" fmla="*/ 1300162 h 2528887"/>
                <a:gd name="connsiteX223" fmla="*/ 2821671 w 4153688"/>
                <a:gd name="connsiteY223" fmla="*/ 1309687 h 2528887"/>
                <a:gd name="connsiteX224" fmla="*/ 2783571 w 4153688"/>
                <a:gd name="connsiteY224" fmla="*/ 1328737 h 2528887"/>
                <a:gd name="connsiteX225" fmla="*/ 2769283 w 4153688"/>
                <a:gd name="connsiteY225" fmla="*/ 1333500 h 2528887"/>
                <a:gd name="connsiteX226" fmla="*/ 2754996 w 4153688"/>
                <a:gd name="connsiteY226" fmla="*/ 1343025 h 2528887"/>
                <a:gd name="connsiteX227" fmla="*/ 2721658 w 4153688"/>
                <a:gd name="connsiteY227" fmla="*/ 1357312 h 2528887"/>
                <a:gd name="connsiteX228" fmla="*/ 2707371 w 4153688"/>
                <a:gd name="connsiteY228" fmla="*/ 1366837 h 2528887"/>
                <a:gd name="connsiteX229" fmla="*/ 2693083 w 4153688"/>
                <a:gd name="connsiteY229" fmla="*/ 1371600 h 2528887"/>
                <a:gd name="connsiteX230" fmla="*/ 2640696 w 4153688"/>
                <a:gd name="connsiteY230" fmla="*/ 1395412 h 2528887"/>
                <a:gd name="connsiteX231" fmla="*/ 2597833 w 4153688"/>
                <a:gd name="connsiteY231" fmla="*/ 1419225 h 2528887"/>
                <a:gd name="connsiteX232" fmla="*/ 2583546 w 4153688"/>
                <a:gd name="connsiteY232" fmla="*/ 1433512 h 2528887"/>
                <a:gd name="connsiteX233" fmla="*/ 2564496 w 4153688"/>
                <a:gd name="connsiteY233" fmla="*/ 1443037 h 2528887"/>
                <a:gd name="connsiteX234" fmla="*/ 2550208 w 4153688"/>
                <a:gd name="connsiteY234" fmla="*/ 1452562 h 2528887"/>
                <a:gd name="connsiteX235" fmla="*/ 2512108 w 4153688"/>
                <a:gd name="connsiteY235" fmla="*/ 1481137 h 2528887"/>
                <a:gd name="connsiteX236" fmla="*/ 2469246 w 4153688"/>
                <a:gd name="connsiteY236" fmla="*/ 1500187 h 2528887"/>
                <a:gd name="connsiteX237" fmla="*/ 2454958 w 4153688"/>
                <a:gd name="connsiteY237" fmla="*/ 1509712 h 2528887"/>
                <a:gd name="connsiteX238" fmla="*/ 2450196 w 4153688"/>
                <a:gd name="connsiteY238" fmla="*/ 1524000 h 2528887"/>
                <a:gd name="connsiteX239" fmla="*/ 2426383 w 4153688"/>
                <a:gd name="connsiteY239" fmla="*/ 1552575 h 2528887"/>
                <a:gd name="connsiteX240" fmla="*/ 2407333 w 4153688"/>
                <a:gd name="connsiteY240" fmla="*/ 1581150 h 2528887"/>
                <a:gd name="connsiteX241" fmla="*/ 2397808 w 4153688"/>
                <a:gd name="connsiteY241" fmla="*/ 1595437 h 2528887"/>
                <a:gd name="connsiteX242" fmla="*/ 2383521 w 4153688"/>
                <a:gd name="connsiteY242" fmla="*/ 1604962 h 2528887"/>
                <a:gd name="connsiteX243" fmla="*/ 2354946 w 4153688"/>
                <a:gd name="connsiteY243" fmla="*/ 1628775 h 2528887"/>
                <a:gd name="connsiteX244" fmla="*/ 2335896 w 4153688"/>
                <a:gd name="connsiteY244" fmla="*/ 1652587 h 2528887"/>
                <a:gd name="connsiteX245" fmla="*/ 2293033 w 4153688"/>
                <a:gd name="connsiteY245" fmla="*/ 1690687 h 2528887"/>
                <a:gd name="connsiteX246" fmla="*/ 2278746 w 4153688"/>
                <a:gd name="connsiteY246" fmla="*/ 1695450 h 2528887"/>
                <a:gd name="connsiteX247" fmla="*/ 2259696 w 4153688"/>
                <a:gd name="connsiteY247" fmla="*/ 1709737 h 2528887"/>
                <a:gd name="connsiteX248" fmla="*/ 2250171 w 4153688"/>
                <a:gd name="connsiteY248" fmla="*/ 1724025 h 2528887"/>
                <a:gd name="connsiteX249" fmla="*/ 2221596 w 4153688"/>
                <a:gd name="connsiteY249" fmla="*/ 1752600 h 2528887"/>
                <a:gd name="connsiteX250" fmla="*/ 2207308 w 4153688"/>
                <a:gd name="connsiteY250" fmla="*/ 1766887 h 2528887"/>
                <a:gd name="connsiteX251" fmla="*/ 2159683 w 4153688"/>
                <a:gd name="connsiteY251" fmla="*/ 1809750 h 2528887"/>
                <a:gd name="connsiteX252" fmla="*/ 2150158 w 4153688"/>
                <a:gd name="connsiteY252" fmla="*/ 1824037 h 2528887"/>
                <a:gd name="connsiteX253" fmla="*/ 2112058 w 4153688"/>
                <a:gd name="connsiteY253" fmla="*/ 1866900 h 2528887"/>
                <a:gd name="connsiteX254" fmla="*/ 2107296 w 4153688"/>
                <a:gd name="connsiteY254" fmla="*/ 1881187 h 2528887"/>
                <a:gd name="connsiteX255" fmla="*/ 2083483 w 4153688"/>
                <a:gd name="connsiteY255" fmla="*/ 1909762 h 2528887"/>
                <a:gd name="connsiteX256" fmla="*/ 2054908 w 4153688"/>
                <a:gd name="connsiteY256" fmla="*/ 1928812 h 2528887"/>
                <a:gd name="connsiteX257" fmla="*/ 2040621 w 4153688"/>
                <a:gd name="connsiteY257" fmla="*/ 1943100 h 2528887"/>
                <a:gd name="connsiteX258" fmla="*/ 2012046 w 4153688"/>
                <a:gd name="connsiteY258" fmla="*/ 1962150 h 2528887"/>
                <a:gd name="connsiteX259" fmla="*/ 1988233 w 4153688"/>
                <a:gd name="connsiteY259" fmla="*/ 1990725 h 2528887"/>
                <a:gd name="connsiteX260" fmla="*/ 1973946 w 4153688"/>
                <a:gd name="connsiteY260" fmla="*/ 2000250 h 2528887"/>
                <a:gd name="connsiteX261" fmla="*/ 1959658 w 4153688"/>
                <a:gd name="connsiteY261" fmla="*/ 2019300 h 2528887"/>
                <a:gd name="connsiteX262" fmla="*/ 1945371 w 4153688"/>
                <a:gd name="connsiteY262" fmla="*/ 2033587 h 2528887"/>
                <a:gd name="connsiteX263" fmla="*/ 1912033 w 4153688"/>
                <a:gd name="connsiteY263" fmla="*/ 2076450 h 2528887"/>
                <a:gd name="connsiteX264" fmla="*/ 1869171 w 4153688"/>
                <a:gd name="connsiteY264" fmla="*/ 2071687 h 2528887"/>
                <a:gd name="connsiteX265" fmla="*/ 1888221 w 4153688"/>
                <a:gd name="connsiteY265" fmla="*/ 2043112 h 2528887"/>
                <a:gd name="connsiteX266" fmla="*/ 1859646 w 4153688"/>
                <a:gd name="connsiteY266" fmla="*/ 2024062 h 2528887"/>
                <a:gd name="connsiteX267" fmla="*/ 1840596 w 4153688"/>
                <a:gd name="connsiteY267" fmla="*/ 2071687 h 2528887"/>
                <a:gd name="connsiteX268" fmla="*/ 1816783 w 4153688"/>
                <a:gd name="connsiteY268" fmla="*/ 2100262 h 2528887"/>
                <a:gd name="connsiteX269" fmla="*/ 1731058 w 4153688"/>
                <a:gd name="connsiteY269" fmla="*/ 2095500 h 2528887"/>
                <a:gd name="connsiteX270" fmla="*/ 1716771 w 4153688"/>
                <a:gd name="connsiteY270" fmla="*/ 2090737 h 2528887"/>
                <a:gd name="connsiteX271" fmla="*/ 1607233 w 4153688"/>
                <a:gd name="connsiteY271" fmla="*/ 2105025 h 2528887"/>
                <a:gd name="connsiteX272" fmla="*/ 1583421 w 4153688"/>
                <a:gd name="connsiteY272" fmla="*/ 2109787 h 2528887"/>
                <a:gd name="connsiteX273" fmla="*/ 1564371 w 4153688"/>
                <a:gd name="connsiteY273" fmla="*/ 2114550 h 2528887"/>
                <a:gd name="connsiteX274" fmla="*/ 1378633 w 4153688"/>
                <a:gd name="connsiteY274" fmla="*/ 2128837 h 2528887"/>
                <a:gd name="connsiteX275" fmla="*/ 1369108 w 4153688"/>
                <a:gd name="connsiteY275" fmla="*/ 2143125 h 2528887"/>
                <a:gd name="connsiteX276" fmla="*/ 1373871 w 4153688"/>
                <a:gd name="connsiteY276" fmla="*/ 2166937 h 2528887"/>
                <a:gd name="connsiteX277" fmla="*/ 1402446 w 4153688"/>
                <a:gd name="connsiteY277" fmla="*/ 2200275 h 2528887"/>
                <a:gd name="connsiteX278" fmla="*/ 1411971 w 4153688"/>
                <a:gd name="connsiteY278" fmla="*/ 2238375 h 2528887"/>
                <a:gd name="connsiteX279" fmla="*/ 1416733 w 4153688"/>
                <a:gd name="connsiteY279" fmla="*/ 2252662 h 2528887"/>
                <a:gd name="connsiteX280" fmla="*/ 1431021 w 4153688"/>
                <a:gd name="connsiteY280" fmla="*/ 2271712 h 2528887"/>
                <a:gd name="connsiteX281" fmla="*/ 1445308 w 4153688"/>
                <a:gd name="connsiteY281" fmla="*/ 2276475 h 2528887"/>
                <a:gd name="connsiteX282" fmla="*/ 1464358 w 4153688"/>
                <a:gd name="connsiteY282" fmla="*/ 2247900 h 2528887"/>
                <a:gd name="connsiteX283" fmla="*/ 1469121 w 4153688"/>
                <a:gd name="connsiteY283" fmla="*/ 2219325 h 2528887"/>
                <a:gd name="connsiteX284" fmla="*/ 1497696 w 4153688"/>
                <a:gd name="connsiteY284" fmla="*/ 2185987 h 2528887"/>
                <a:gd name="connsiteX285" fmla="*/ 1511983 w 4153688"/>
                <a:gd name="connsiteY285" fmla="*/ 2181225 h 2528887"/>
                <a:gd name="connsiteX286" fmla="*/ 1564371 w 4153688"/>
                <a:gd name="connsiteY286" fmla="*/ 2185987 h 2528887"/>
                <a:gd name="connsiteX287" fmla="*/ 1588183 w 4153688"/>
                <a:gd name="connsiteY287" fmla="*/ 2224087 h 2528887"/>
                <a:gd name="connsiteX288" fmla="*/ 1597708 w 4153688"/>
                <a:gd name="connsiteY288" fmla="*/ 2238375 h 2528887"/>
                <a:gd name="connsiteX289" fmla="*/ 1611996 w 4153688"/>
                <a:gd name="connsiteY289" fmla="*/ 2319337 h 2528887"/>
                <a:gd name="connsiteX290" fmla="*/ 1607233 w 4153688"/>
                <a:gd name="connsiteY290" fmla="*/ 2414587 h 2528887"/>
                <a:gd name="connsiteX291" fmla="*/ 1597708 w 4153688"/>
                <a:gd name="connsiteY291" fmla="*/ 2433637 h 2528887"/>
                <a:gd name="connsiteX292" fmla="*/ 1583421 w 4153688"/>
                <a:gd name="connsiteY292" fmla="*/ 2481262 h 2528887"/>
                <a:gd name="connsiteX293" fmla="*/ 1578658 w 4153688"/>
                <a:gd name="connsiteY293" fmla="*/ 2500312 h 2528887"/>
                <a:gd name="connsiteX294" fmla="*/ 1554846 w 4153688"/>
                <a:gd name="connsiteY294" fmla="*/ 2528887 h 2528887"/>
                <a:gd name="connsiteX295" fmla="*/ 1488171 w 4153688"/>
                <a:gd name="connsiteY295" fmla="*/ 2524125 h 2528887"/>
                <a:gd name="connsiteX296" fmla="*/ 1459596 w 4153688"/>
                <a:gd name="connsiteY296" fmla="*/ 2509837 h 2528887"/>
                <a:gd name="connsiteX297" fmla="*/ 1421496 w 4153688"/>
                <a:gd name="connsiteY297" fmla="*/ 2495550 h 2528887"/>
                <a:gd name="connsiteX298" fmla="*/ 1407208 w 4153688"/>
                <a:gd name="connsiteY298" fmla="*/ 2486025 h 2528887"/>
                <a:gd name="connsiteX299" fmla="*/ 1378633 w 4153688"/>
                <a:gd name="connsiteY299" fmla="*/ 2476500 h 2528887"/>
                <a:gd name="connsiteX300" fmla="*/ 1364346 w 4153688"/>
                <a:gd name="connsiteY300" fmla="*/ 2466975 h 2528887"/>
                <a:gd name="connsiteX301" fmla="*/ 1331008 w 4153688"/>
                <a:gd name="connsiteY301" fmla="*/ 2424112 h 2528887"/>
                <a:gd name="connsiteX302" fmla="*/ 1321483 w 4153688"/>
                <a:gd name="connsiteY302" fmla="*/ 2409825 h 2528887"/>
                <a:gd name="connsiteX303" fmla="*/ 1311958 w 4153688"/>
                <a:gd name="connsiteY303" fmla="*/ 2371725 h 2528887"/>
                <a:gd name="connsiteX304" fmla="*/ 1307196 w 4153688"/>
                <a:gd name="connsiteY304" fmla="*/ 2357437 h 2528887"/>
                <a:gd name="connsiteX305" fmla="*/ 1297671 w 4153688"/>
                <a:gd name="connsiteY305" fmla="*/ 2305050 h 2528887"/>
                <a:gd name="connsiteX306" fmla="*/ 1288146 w 4153688"/>
                <a:gd name="connsiteY306" fmla="*/ 2290762 h 2528887"/>
                <a:gd name="connsiteX307" fmla="*/ 1283383 w 4153688"/>
                <a:gd name="connsiteY307" fmla="*/ 2276475 h 2528887"/>
                <a:gd name="connsiteX308" fmla="*/ 1269096 w 4153688"/>
                <a:gd name="connsiteY308" fmla="*/ 2271712 h 2528887"/>
                <a:gd name="connsiteX309" fmla="*/ 1254808 w 4153688"/>
                <a:gd name="connsiteY309" fmla="*/ 2276475 h 2528887"/>
                <a:gd name="connsiteX310" fmla="*/ 1192896 w 4153688"/>
                <a:gd name="connsiteY310" fmla="*/ 2281237 h 2528887"/>
                <a:gd name="connsiteX311" fmla="*/ 1183371 w 4153688"/>
                <a:gd name="connsiteY311" fmla="*/ 2300287 h 2528887"/>
                <a:gd name="connsiteX312" fmla="*/ 1173846 w 4153688"/>
                <a:gd name="connsiteY312" fmla="*/ 2314575 h 2528887"/>
                <a:gd name="connsiteX313" fmla="*/ 1145271 w 4153688"/>
                <a:gd name="connsiteY313" fmla="*/ 2319337 h 2528887"/>
                <a:gd name="connsiteX314" fmla="*/ 1111933 w 4153688"/>
                <a:gd name="connsiteY314" fmla="*/ 2328862 h 2528887"/>
                <a:gd name="connsiteX315" fmla="*/ 1054783 w 4153688"/>
                <a:gd name="connsiteY315" fmla="*/ 2319337 h 2528887"/>
                <a:gd name="connsiteX316" fmla="*/ 1050021 w 4153688"/>
                <a:gd name="connsiteY316" fmla="*/ 2295525 h 2528887"/>
                <a:gd name="connsiteX317" fmla="*/ 1035733 w 4153688"/>
                <a:gd name="connsiteY317" fmla="*/ 2262187 h 2528887"/>
                <a:gd name="connsiteX318" fmla="*/ 1016683 w 4153688"/>
                <a:gd name="connsiteY318" fmla="*/ 2238375 h 2528887"/>
                <a:gd name="connsiteX319" fmla="*/ 1007158 w 4153688"/>
                <a:gd name="connsiteY319" fmla="*/ 2224087 h 2528887"/>
                <a:gd name="connsiteX320" fmla="*/ 988108 w 4153688"/>
                <a:gd name="connsiteY320" fmla="*/ 2195512 h 2528887"/>
                <a:gd name="connsiteX321" fmla="*/ 978583 w 4153688"/>
                <a:gd name="connsiteY321" fmla="*/ 2166937 h 2528887"/>
                <a:gd name="connsiteX322" fmla="*/ 969058 w 4153688"/>
                <a:gd name="connsiteY322" fmla="*/ 2152650 h 2528887"/>
                <a:gd name="connsiteX323" fmla="*/ 950008 w 4153688"/>
                <a:gd name="connsiteY323" fmla="*/ 2100262 h 2528887"/>
                <a:gd name="connsiteX324" fmla="*/ 940483 w 4153688"/>
                <a:gd name="connsiteY324" fmla="*/ 2081212 h 2528887"/>
                <a:gd name="connsiteX325" fmla="*/ 930958 w 4153688"/>
                <a:gd name="connsiteY325" fmla="*/ 2057400 h 2528887"/>
                <a:gd name="connsiteX326" fmla="*/ 926196 w 4153688"/>
                <a:gd name="connsiteY326" fmla="*/ 2043112 h 2528887"/>
                <a:gd name="connsiteX327" fmla="*/ 897621 w 4153688"/>
                <a:gd name="connsiteY327" fmla="*/ 2028825 h 2528887"/>
                <a:gd name="connsiteX328" fmla="*/ 854758 w 4153688"/>
                <a:gd name="connsiteY328" fmla="*/ 2038350 h 2528887"/>
                <a:gd name="connsiteX329" fmla="*/ 840471 w 4153688"/>
                <a:gd name="connsiteY329" fmla="*/ 2043112 h 2528887"/>
                <a:gd name="connsiteX330" fmla="*/ 773796 w 4153688"/>
                <a:gd name="connsiteY330" fmla="*/ 2038350 h 2528887"/>
                <a:gd name="connsiteX331" fmla="*/ 745221 w 4153688"/>
                <a:gd name="connsiteY331" fmla="*/ 2033587 h 2528887"/>
                <a:gd name="connsiteX332" fmla="*/ 726171 w 4153688"/>
                <a:gd name="connsiteY332" fmla="*/ 2024062 h 2528887"/>
                <a:gd name="connsiteX333" fmla="*/ 683308 w 4153688"/>
                <a:gd name="connsiteY333" fmla="*/ 2005012 h 2528887"/>
                <a:gd name="connsiteX334" fmla="*/ 678546 w 4153688"/>
                <a:gd name="connsiteY334" fmla="*/ 1990725 h 2528887"/>
                <a:gd name="connsiteX335" fmla="*/ 669021 w 4153688"/>
                <a:gd name="connsiteY335" fmla="*/ 1976437 h 2528887"/>
                <a:gd name="connsiteX336" fmla="*/ 664258 w 4153688"/>
                <a:gd name="connsiteY336" fmla="*/ 1933575 h 2528887"/>
                <a:gd name="connsiteX337" fmla="*/ 654733 w 4153688"/>
                <a:gd name="connsiteY337" fmla="*/ 1905000 h 2528887"/>
                <a:gd name="connsiteX338" fmla="*/ 649971 w 4153688"/>
                <a:gd name="connsiteY338" fmla="*/ 1885950 h 2528887"/>
                <a:gd name="connsiteX339" fmla="*/ 635683 w 4153688"/>
                <a:gd name="connsiteY339" fmla="*/ 1890712 h 2528887"/>
                <a:gd name="connsiteX340" fmla="*/ 630921 w 4153688"/>
                <a:gd name="connsiteY340" fmla="*/ 1905000 h 2528887"/>
                <a:gd name="connsiteX341" fmla="*/ 602346 w 4153688"/>
                <a:gd name="connsiteY341" fmla="*/ 1933575 h 2528887"/>
                <a:gd name="connsiteX342" fmla="*/ 526146 w 4153688"/>
                <a:gd name="connsiteY342" fmla="*/ 1928812 h 2528887"/>
                <a:gd name="connsiteX343" fmla="*/ 516621 w 4153688"/>
                <a:gd name="connsiteY343" fmla="*/ 1914525 h 2528887"/>
                <a:gd name="connsiteX344" fmla="*/ 488046 w 4153688"/>
                <a:gd name="connsiteY344" fmla="*/ 1890712 h 2528887"/>
                <a:gd name="connsiteX345" fmla="*/ 478521 w 4153688"/>
                <a:gd name="connsiteY345" fmla="*/ 1876425 h 2528887"/>
                <a:gd name="connsiteX346" fmla="*/ 464233 w 4153688"/>
                <a:gd name="connsiteY346" fmla="*/ 1866900 h 2528887"/>
                <a:gd name="connsiteX347" fmla="*/ 335646 w 4153688"/>
                <a:gd name="connsiteY347" fmla="*/ 1852612 h 2528887"/>
                <a:gd name="connsiteX348" fmla="*/ 321358 w 4153688"/>
                <a:gd name="connsiteY348" fmla="*/ 1838325 h 2528887"/>
                <a:gd name="connsiteX349" fmla="*/ 283258 w 4153688"/>
                <a:gd name="connsiteY349" fmla="*/ 1824037 h 2528887"/>
                <a:gd name="connsiteX350" fmla="*/ 192771 w 4153688"/>
                <a:gd name="connsiteY350" fmla="*/ 1814512 h 2528887"/>
                <a:gd name="connsiteX351" fmla="*/ 164196 w 4153688"/>
                <a:gd name="connsiteY351" fmla="*/ 1790700 h 2528887"/>
                <a:gd name="connsiteX352" fmla="*/ 149908 w 4153688"/>
                <a:gd name="connsiteY352" fmla="*/ 1781175 h 2528887"/>
                <a:gd name="connsiteX353" fmla="*/ 121333 w 4153688"/>
                <a:gd name="connsiteY353" fmla="*/ 1762125 h 2528887"/>
                <a:gd name="connsiteX354" fmla="*/ 78471 w 4153688"/>
                <a:gd name="connsiteY354" fmla="*/ 1714500 h 2528887"/>
                <a:gd name="connsiteX355" fmla="*/ 59421 w 4153688"/>
                <a:gd name="connsiteY355" fmla="*/ 1700212 h 2528887"/>
                <a:gd name="connsiteX356" fmla="*/ 16558 w 4153688"/>
                <a:gd name="connsiteY356" fmla="*/ 1662112 h 2528887"/>
                <a:gd name="connsiteX357" fmla="*/ 7033 w 4153688"/>
                <a:gd name="connsiteY357" fmla="*/ 1643062 h 2528887"/>
                <a:gd name="connsiteX358" fmla="*/ 2271 w 4153688"/>
                <a:gd name="connsiteY358" fmla="*/ 1624012 h 2528887"/>
                <a:gd name="connsiteX359" fmla="*/ 126096 w 4153688"/>
                <a:gd name="connsiteY359" fmla="*/ 1633537 h 2528887"/>
                <a:gd name="connsiteX360" fmla="*/ 140383 w 4153688"/>
                <a:gd name="connsiteY360" fmla="*/ 1638300 h 2528887"/>
                <a:gd name="connsiteX361" fmla="*/ 321358 w 4153688"/>
                <a:gd name="connsiteY361" fmla="*/ 1638300 h 2528887"/>
                <a:gd name="connsiteX362" fmla="*/ 335646 w 4153688"/>
                <a:gd name="connsiteY362" fmla="*/ 1609725 h 2528887"/>
                <a:gd name="connsiteX363" fmla="*/ 345171 w 4153688"/>
                <a:gd name="connsiteY363" fmla="*/ 1576387 h 2528887"/>
                <a:gd name="connsiteX364" fmla="*/ 364221 w 4153688"/>
                <a:gd name="connsiteY364" fmla="*/ 1547812 h 2528887"/>
                <a:gd name="connsiteX365" fmla="*/ 383271 w 4153688"/>
                <a:gd name="connsiteY365" fmla="*/ 1519237 h 2528887"/>
                <a:gd name="connsiteX366" fmla="*/ 392796 w 4153688"/>
                <a:gd name="connsiteY366" fmla="*/ 1504950 h 2528887"/>
                <a:gd name="connsiteX367" fmla="*/ 402321 w 4153688"/>
                <a:gd name="connsiteY367" fmla="*/ 1485900 h 2528887"/>
                <a:gd name="connsiteX368" fmla="*/ 416608 w 4153688"/>
                <a:gd name="connsiteY368" fmla="*/ 1466850 h 2528887"/>
                <a:gd name="connsiteX369" fmla="*/ 411846 w 4153688"/>
                <a:gd name="connsiteY369" fmla="*/ 1347787 h 2528887"/>
                <a:gd name="connsiteX370" fmla="*/ 397558 w 4153688"/>
                <a:gd name="connsiteY370" fmla="*/ 1338262 h 2528887"/>
                <a:gd name="connsiteX371" fmla="*/ 383271 w 4153688"/>
                <a:gd name="connsiteY371" fmla="*/ 1323975 h 2528887"/>
                <a:gd name="connsiteX372" fmla="*/ 364221 w 4153688"/>
                <a:gd name="connsiteY372" fmla="*/ 1281112 h 2528887"/>
                <a:gd name="connsiteX373" fmla="*/ 359458 w 4153688"/>
                <a:gd name="connsiteY373" fmla="*/ 1266825 h 2528887"/>
                <a:gd name="connsiteX374" fmla="*/ 349933 w 4153688"/>
                <a:gd name="connsiteY374" fmla="*/ 1252537 h 2528887"/>
                <a:gd name="connsiteX375" fmla="*/ 340408 w 4153688"/>
                <a:gd name="connsiteY375" fmla="*/ 1214437 h 2528887"/>
                <a:gd name="connsiteX376" fmla="*/ 335646 w 4153688"/>
                <a:gd name="connsiteY376" fmla="*/ 1195387 h 2528887"/>
                <a:gd name="connsiteX377" fmla="*/ 311833 w 4153688"/>
                <a:gd name="connsiteY377" fmla="*/ 1166812 h 2528887"/>
                <a:gd name="connsiteX378" fmla="*/ 302308 w 4153688"/>
                <a:gd name="connsiteY378" fmla="*/ 1152525 h 2528887"/>
                <a:gd name="connsiteX379" fmla="*/ 297546 w 4153688"/>
                <a:gd name="connsiteY379" fmla="*/ 1138237 h 2528887"/>
                <a:gd name="connsiteX380" fmla="*/ 268971 w 4153688"/>
                <a:gd name="connsiteY380"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40846 w 4153688"/>
                <a:gd name="connsiteY183" fmla="*/ 504825 h 2528887"/>
                <a:gd name="connsiteX184" fmla="*/ 3859896 w 4153688"/>
                <a:gd name="connsiteY184" fmla="*/ 514350 h 2528887"/>
                <a:gd name="connsiteX185" fmla="*/ 3888471 w 4153688"/>
                <a:gd name="connsiteY185" fmla="*/ 538162 h 2528887"/>
                <a:gd name="connsiteX186" fmla="*/ 3907521 w 4153688"/>
                <a:gd name="connsiteY186" fmla="*/ 552450 h 2528887"/>
                <a:gd name="connsiteX187" fmla="*/ 3921808 w 4153688"/>
                <a:gd name="connsiteY187" fmla="*/ 566737 h 2528887"/>
                <a:gd name="connsiteX188" fmla="*/ 3936096 w 4153688"/>
                <a:gd name="connsiteY188" fmla="*/ 571500 h 2528887"/>
                <a:gd name="connsiteX189" fmla="*/ 3950383 w 4153688"/>
                <a:gd name="connsiteY189" fmla="*/ 585787 h 2528887"/>
                <a:gd name="connsiteX190" fmla="*/ 4012296 w 4153688"/>
                <a:gd name="connsiteY190" fmla="*/ 623887 h 2528887"/>
                <a:gd name="connsiteX191" fmla="*/ 4040871 w 4153688"/>
                <a:gd name="connsiteY191" fmla="*/ 638175 h 2528887"/>
                <a:gd name="connsiteX192" fmla="*/ 4045633 w 4153688"/>
                <a:gd name="connsiteY192" fmla="*/ 652462 h 2528887"/>
                <a:gd name="connsiteX193" fmla="*/ 4059921 w 4153688"/>
                <a:gd name="connsiteY193" fmla="*/ 661987 h 2528887"/>
                <a:gd name="connsiteX194" fmla="*/ 4098021 w 4153688"/>
                <a:gd name="connsiteY194" fmla="*/ 714375 h 2528887"/>
                <a:gd name="connsiteX195" fmla="*/ 4121833 w 4153688"/>
                <a:gd name="connsiteY195" fmla="*/ 757237 h 2528887"/>
                <a:gd name="connsiteX196" fmla="*/ 4150408 w 4153688"/>
                <a:gd name="connsiteY196" fmla="*/ 900112 h 2528887"/>
                <a:gd name="connsiteX197" fmla="*/ 4150408 w 4153688"/>
                <a:gd name="connsiteY197" fmla="*/ 1004887 h 2528887"/>
                <a:gd name="connsiteX198" fmla="*/ 4126596 w 4153688"/>
                <a:gd name="connsiteY198" fmla="*/ 1085850 h 2528887"/>
                <a:gd name="connsiteX199" fmla="*/ 4117071 w 4153688"/>
                <a:gd name="connsiteY199" fmla="*/ 1114425 h 2528887"/>
                <a:gd name="connsiteX200" fmla="*/ 4112308 w 4153688"/>
                <a:gd name="connsiteY200" fmla="*/ 1133475 h 2528887"/>
                <a:gd name="connsiteX201" fmla="*/ 4102783 w 4153688"/>
                <a:gd name="connsiteY201" fmla="*/ 1152525 h 2528887"/>
                <a:gd name="connsiteX202" fmla="*/ 4078971 w 4153688"/>
                <a:gd name="connsiteY202" fmla="*/ 1214437 h 2528887"/>
                <a:gd name="connsiteX203" fmla="*/ 4064683 w 4153688"/>
                <a:gd name="connsiteY203" fmla="*/ 1219200 h 2528887"/>
                <a:gd name="connsiteX204" fmla="*/ 4045633 w 4153688"/>
                <a:gd name="connsiteY204" fmla="*/ 1233487 h 2528887"/>
                <a:gd name="connsiteX205" fmla="*/ 4026583 w 4153688"/>
                <a:gd name="connsiteY205" fmla="*/ 1238250 h 2528887"/>
                <a:gd name="connsiteX206" fmla="*/ 3998008 w 4153688"/>
                <a:gd name="connsiteY206" fmla="*/ 1247775 h 2528887"/>
                <a:gd name="connsiteX207" fmla="*/ 3983721 w 4153688"/>
                <a:gd name="connsiteY207" fmla="*/ 1252537 h 2528887"/>
                <a:gd name="connsiteX208" fmla="*/ 3969433 w 4153688"/>
                <a:gd name="connsiteY208" fmla="*/ 1257300 h 2528887"/>
                <a:gd name="connsiteX209" fmla="*/ 3912283 w 4153688"/>
                <a:gd name="connsiteY209" fmla="*/ 1252537 h 2528887"/>
                <a:gd name="connsiteX210" fmla="*/ 3883708 w 4153688"/>
                <a:gd name="connsiteY210" fmla="*/ 1247775 h 2528887"/>
                <a:gd name="connsiteX211" fmla="*/ 3826558 w 4153688"/>
                <a:gd name="connsiteY211" fmla="*/ 1243012 h 2528887"/>
                <a:gd name="connsiteX212" fmla="*/ 3731308 w 4153688"/>
                <a:gd name="connsiteY212" fmla="*/ 1233487 h 2528887"/>
                <a:gd name="connsiteX213" fmla="*/ 3683683 w 4153688"/>
                <a:gd name="connsiteY213" fmla="*/ 1228725 h 2528887"/>
                <a:gd name="connsiteX214" fmla="*/ 3531283 w 4153688"/>
                <a:gd name="connsiteY214" fmla="*/ 1228725 h 2528887"/>
                <a:gd name="connsiteX215" fmla="*/ 3464608 w 4153688"/>
                <a:gd name="connsiteY215" fmla="*/ 1233487 h 2528887"/>
                <a:gd name="connsiteX216" fmla="*/ 3397933 w 4153688"/>
                <a:gd name="connsiteY216" fmla="*/ 1243012 h 2528887"/>
                <a:gd name="connsiteX217" fmla="*/ 3331258 w 4153688"/>
                <a:gd name="connsiteY217" fmla="*/ 1257300 h 2528887"/>
                <a:gd name="connsiteX218" fmla="*/ 2959783 w 4153688"/>
                <a:gd name="connsiteY218" fmla="*/ 1262062 h 2528887"/>
                <a:gd name="connsiteX219" fmla="*/ 2912158 w 4153688"/>
                <a:gd name="connsiteY219" fmla="*/ 1276350 h 2528887"/>
                <a:gd name="connsiteX220" fmla="*/ 2869296 w 4153688"/>
                <a:gd name="connsiteY220" fmla="*/ 1290637 h 2528887"/>
                <a:gd name="connsiteX221" fmla="*/ 2855008 w 4153688"/>
                <a:gd name="connsiteY221" fmla="*/ 1300162 h 2528887"/>
                <a:gd name="connsiteX222" fmla="*/ 2821671 w 4153688"/>
                <a:gd name="connsiteY222" fmla="*/ 1309687 h 2528887"/>
                <a:gd name="connsiteX223" fmla="*/ 2783571 w 4153688"/>
                <a:gd name="connsiteY223" fmla="*/ 1328737 h 2528887"/>
                <a:gd name="connsiteX224" fmla="*/ 2769283 w 4153688"/>
                <a:gd name="connsiteY224" fmla="*/ 1333500 h 2528887"/>
                <a:gd name="connsiteX225" fmla="*/ 2754996 w 4153688"/>
                <a:gd name="connsiteY225" fmla="*/ 1343025 h 2528887"/>
                <a:gd name="connsiteX226" fmla="*/ 2721658 w 4153688"/>
                <a:gd name="connsiteY226" fmla="*/ 1357312 h 2528887"/>
                <a:gd name="connsiteX227" fmla="*/ 2707371 w 4153688"/>
                <a:gd name="connsiteY227" fmla="*/ 1366837 h 2528887"/>
                <a:gd name="connsiteX228" fmla="*/ 2693083 w 4153688"/>
                <a:gd name="connsiteY228" fmla="*/ 1371600 h 2528887"/>
                <a:gd name="connsiteX229" fmla="*/ 2640696 w 4153688"/>
                <a:gd name="connsiteY229" fmla="*/ 1395412 h 2528887"/>
                <a:gd name="connsiteX230" fmla="*/ 2597833 w 4153688"/>
                <a:gd name="connsiteY230" fmla="*/ 1419225 h 2528887"/>
                <a:gd name="connsiteX231" fmla="*/ 2583546 w 4153688"/>
                <a:gd name="connsiteY231" fmla="*/ 1433512 h 2528887"/>
                <a:gd name="connsiteX232" fmla="*/ 2564496 w 4153688"/>
                <a:gd name="connsiteY232" fmla="*/ 1443037 h 2528887"/>
                <a:gd name="connsiteX233" fmla="*/ 2550208 w 4153688"/>
                <a:gd name="connsiteY233" fmla="*/ 1452562 h 2528887"/>
                <a:gd name="connsiteX234" fmla="*/ 2512108 w 4153688"/>
                <a:gd name="connsiteY234" fmla="*/ 1481137 h 2528887"/>
                <a:gd name="connsiteX235" fmla="*/ 2469246 w 4153688"/>
                <a:gd name="connsiteY235" fmla="*/ 1500187 h 2528887"/>
                <a:gd name="connsiteX236" fmla="*/ 2454958 w 4153688"/>
                <a:gd name="connsiteY236" fmla="*/ 1509712 h 2528887"/>
                <a:gd name="connsiteX237" fmla="*/ 2450196 w 4153688"/>
                <a:gd name="connsiteY237" fmla="*/ 1524000 h 2528887"/>
                <a:gd name="connsiteX238" fmla="*/ 2426383 w 4153688"/>
                <a:gd name="connsiteY238" fmla="*/ 1552575 h 2528887"/>
                <a:gd name="connsiteX239" fmla="*/ 2407333 w 4153688"/>
                <a:gd name="connsiteY239" fmla="*/ 1581150 h 2528887"/>
                <a:gd name="connsiteX240" fmla="*/ 2397808 w 4153688"/>
                <a:gd name="connsiteY240" fmla="*/ 1595437 h 2528887"/>
                <a:gd name="connsiteX241" fmla="*/ 2383521 w 4153688"/>
                <a:gd name="connsiteY241" fmla="*/ 1604962 h 2528887"/>
                <a:gd name="connsiteX242" fmla="*/ 2354946 w 4153688"/>
                <a:gd name="connsiteY242" fmla="*/ 1628775 h 2528887"/>
                <a:gd name="connsiteX243" fmla="*/ 2335896 w 4153688"/>
                <a:gd name="connsiteY243" fmla="*/ 1652587 h 2528887"/>
                <a:gd name="connsiteX244" fmla="*/ 2293033 w 4153688"/>
                <a:gd name="connsiteY244" fmla="*/ 1690687 h 2528887"/>
                <a:gd name="connsiteX245" fmla="*/ 2278746 w 4153688"/>
                <a:gd name="connsiteY245" fmla="*/ 1695450 h 2528887"/>
                <a:gd name="connsiteX246" fmla="*/ 2259696 w 4153688"/>
                <a:gd name="connsiteY246" fmla="*/ 1709737 h 2528887"/>
                <a:gd name="connsiteX247" fmla="*/ 2250171 w 4153688"/>
                <a:gd name="connsiteY247" fmla="*/ 1724025 h 2528887"/>
                <a:gd name="connsiteX248" fmla="*/ 2221596 w 4153688"/>
                <a:gd name="connsiteY248" fmla="*/ 1752600 h 2528887"/>
                <a:gd name="connsiteX249" fmla="*/ 2207308 w 4153688"/>
                <a:gd name="connsiteY249" fmla="*/ 1766887 h 2528887"/>
                <a:gd name="connsiteX250" fmla="*/ 2159683 w 4153688"/>
                <a:gd name="connsiteY250" fmla="*/ 1809750 h 2528887"/>
                <a:gd name="connsiteX251" fmla="*/ 2150158 w 4153688"/>
                <a:gd name="connsiteY251" fmla="*/ 1824037 h 2528887"/>
                <a:gd name="connsiteX252" fmla="*/ 2112058 w 4153688"/>
                <a:gd name="connsiteY252" fmla="*/ 1866900 h 2528887"/>
                <a:gd name="connsiteX253" fmla="*/ 2107296 w 4153688"/>
                <a:gd name="connsiteY253" fmla="*/ 1881187 h 2528887"/>
                <a:gd name="connsiteX254" fmla="*/ 2083483 w 4153688"/>
                <a:gd name="connsiteY254" fmla="*/ 1909762 h 2528887"/>
                <a:gd name="connsiteX255" fmla="*/ 2054908 w 4153688"/>
                <a:gd name="connsiteY255" fmla="*/ 1928812 h 2528887"/>
                <a:gd name="connsiteX256" fmla="*/ 2040621 w 4153688"/>
                <a:gd name="connsiteY256" fmla="*/ 1943100 h 2528887"/>
                <a:gd name="connsiteX257" fmla="*/ 2012046 w 4153688"/>
                <a:gd name="connsiteY257" fmla="*/ 1962150 h 2528887"/>
                <a:gd name="connsiteX258" fmla="*/ 1988233 w 4153688"/>
                <a:gd name="connsiteY258" fmla="*/ 1990725 h 2528887"/>
                <a:gd name="connsiteX259" fmla="*/ 1973946 w 4153688"/>
                <a:gd name="connsiteY259" fmla="*/ 2000250 h 2528887"/>
                <a:gd name="connsiteX260" fmla="*/ 1959658 w 4153688"/>
                <a:gd name="connsiteY260" fmla="*/ 2019300 h 2528887"/>
                <a:gd name="connsiteX261" fmla="*/ 1945371 w 4153688"/>
                <a:gd name="connsiteY261" fmla="*/ 2033587 h 2528887"/>
                <a:gd name="connsiteX262" fmla="*/ 1912033 w 4153688"/>
                <a:gd name="connsiteY262" fmla="*/ 2076450 h 2528887"/>
                <a:gd name="connsiteX263" fmla="*/ 1869171 w 4153688"/>
                <a:gd name="connsiteY263" fmla="*/ 2071687 h 2528887"/>
                <a:gd name="connsiteX264" fmla="*/ 1888221 w 4153688"/>
                <a:gd name="connsiteY264" fmla="*/ 2043112 h 2528887"/>
                <a:gd name="connsiteX265" fmla="*/ 1859646 w 4153688"/>
                <a:gd name="connsiteY265" fmla="*/ 2024062 h 2528887"/>
                <a:gd name="connsiteX266" fmla="*/ 1840596 w 4153688"/>
                <a:gd name="connsiteY266" fmla="*/ 2071687 h 2528887"/>
                <a:gd name="connsiteX267" fmla="*/ 1816783 w 4153688"/>
                <a:gd name="connsiteY267" fmla="*/ 2100262 h 2528887"/>
                <a:gd name="connsiteX268" fmla="*/ 1731058 w 4153688"/>
                <a:gd name="connsiteY268" fmla="*/ 2095500 h 2528887"/>
                <a:gd name="connsiteX269" fmla="*/ 1716771 w 4153688"/>
                <a:gd name="connsiteY269" fmla="*/ 2090737 h 2528887"/>
                <a:gd name="connsiteX270" fmla="*/ 1607233 w 4153688"/>
                <a:gd name="connsiteY270" fmla="*/ 2105025 h 2528887"/>
                <a:gd name="connsiteX271" fmla="*/ 1583421 w 4153688"/>
                <a:gd name="connsiteY271" fmla="*/ 2109787 h 2528887"/>
                <a:gd name="connsiteX272" fmla="*/ 1564371 w 4153688"/>
                <a:gd name="connsiteY272" fmla="*/ 2114550 h 2528887"/>
                <a:gd name="connsiteX273" fmla="*/ 1378633 w 4153688"/>
                <a:gd name="connsiteY273" fmla="*/ 2128837 h 2528887"/>
                <a:gd name="connsiteX274" fmla="*/ 1369108 w 4153688"/>
                <a:gd name="connsiteY274" fmla="*/ 2143125 h 2528887"/>
                <a:gd name="connsiteX275" fmla="*/ 1373871 w 4153688"/>
                <a:gd name="connsiteY275" fmla="*/ 2166937 h 2528887"/>
                <a:gd name="connsiteX276" fmla="*/ 1402446 w 4153688"/>
                <a:gd name="connsiteY276" fmla="*/ 2200275 h 2528887"/>
                <a:gd name="connsiteX277" fmla="*/ 1411971 w 4153688"/>
                <a:gd name="connsiteY277" fmla="*/ 2238375 h 2528887"/>
                <a:gd name="connsiteX278" fmla="*/ 1416733 w 4153688"/>
                <a:gd name="connsiteY278" fmla="*/ 2252662 h 2528887"/>
                <a:gd name="connsiteX279" fmla="*/ 1431021 w 4153688"/>
                <a:gd name="connsiteY279" fmla="*/ 2271712 h 2528887"/>
                <a:gd name="connsiteX280" fmla="*/ 1445308 w 4153688"/>
                <a:gd name="connsiteY280" fmla="*/ 2276475 h 2528887"/>
                <a:gd name="connsiteX281" fmla="*/ 1464358 w 4153688"/>
                <a:gd name="connsiteY281" fmla="*/ 2247900 h 2528887"/>
                <a:gd name="connsiteX282" fmla="*/ 1469121 w 4153688"/>
                <a:gd name="connsiteY282" fmla="*/ 2219325 h 2528887"/>
                <a:gd name="connsiteX283" fmla="*/ 1497696 w 4153688"/>
                <a:gd name="connsiteY283" fmla="*/ 2185987 h 2528887"/>
                <a:gd name="connsiteX284" fmla="*/ 1511983 w 4153688"/>
                <a:gd name="connsiteY284" fmla="*/ 2181225 h 2528887"/>
                <a:gd name="connsiteX285" fmla="*/ 1564371 w 4153688"/>
                <a:gd name="connsiteY285" fmla="*/ 2185987 h 2528887"/>
                <a:gd name="connsiteX286" fmla="*/ 1588183 w 4153688"/>
                <a:gd name="connsiteY286" fmla="*/ 2224087 h 2528887"/>
                <a:gd name="connsiteX287" fmla="*/ 1597708 w 4153688"/>
                <a:gd name="connsiteY287" fmla="*/ 2238375 h 2528887"/>
                <a:gd name="connsiteX288" fmla="*/ 1611996 w 4153688"/>
                <a:gd name="connsiteY288" fmla="*/ 2319337 h 2528887"/>
                <a:gd name="connsiteX289" fmla="*/ 1607233 w 4153688"/>
                <a:gd name="connsiteY289" fmla="*/ 2414587 h 2528887"/>
                <a:gd name="connsiteX290" fmla="*/ 1597708 w 4153688"/>
                <a:gd name="connsiteY290" fmla="*/ 2433637 h 2528887"/>
                <a:gd name="connsiteX291" fmla="*/ 1583421 w 4153688"/>
                <a:gd name="connsiteY291" fmla="*/ 2481262 h 2528887"/>
                <a:gd name="connsiteX292" fmla="*/ 1578658 w 4153688"/>
                <a:gd name="connsiteY292" fmla="*/ 2500312 h 2528887"/>
                <a:gd name="connsiteX293" fmla="*/ 1554846 w 4153688"/>
                <a:gd name="connsiteY293" fmla="*/ 2528887 h 2528887"/>
                <a:gd name="connsiteX294" fmla="*/ 1488171 w 4153688"/>
                <a:gd name="connsiteY294" fmla="*/ 2524125 h 2528887"/>
                <a:gd name="connsiteX295" fmla="*/ 1459596 w 4153688"/>
                <a:gd name="connsiteY295" fmla="*/ 2509837 h 2528887"/>
                <a:gd name="connsiteX296" fmla="*/ 1421496 w 4153688"/>
                <a:gd name="connsiteY296" fmla="*/ 2495550 h 2528887"/>
                <a:gd name="connsiteX297" fmla="*/ 1407208 w 4153688"/>
                <a:gd name="connsiteY297" fmla="*/ 2486025 h 2528887"/>
                <a:gd name="connsiteX298" fmla="*/ 1378633 w 4153688"/>
                <a:gd name="connsiteY298" fmla="*/ 2476500 h 2528887"/>
                <a:gd name="connsiteX299" fmla="*/ 1364346 w 4153688"/>
                <a:gd name="connsiteY299" fmla="*/ 2466975 h 2528887"/>
                <a:gd name="connsiteX300" fmla="*/ 1331008 w 4153688"/>
                <a:gd name="connsiteY300" fmla="*/ 2424112 h 2528887"/>
                <a:gd name="connsiteX301" fmla="*/ 1321483 w 4153688"/>
                <a:gd name="connsiteY301" fmla="*/ 2409825 h 2528887"/>
                <a:gd name="connsiteX302" fmla="*/ 1311958 w 4153688"/>
                <a:gd name="connsiteY302" fmla="*/ 2371725 h 2528887"/>
                <a:gd name="connsiteX303" fmla="*/ 1307196 w 4153688"/>
                <a:gd name="connsiteY303" fmla="*/ 2357437 h 2528887"/>
                <a:gd name="connsiteX304" fmla="*/ 1297671 w 4153688"/>
                <a:gd name="connsiteY304" fmla="*/ 2305050 h 2528887"/>
                <a:gd name="connsiteX305" fmla="*/ 1288146 w 4153688"/>
                <a:gd name="connsiteY305" fmla="*/ 2290762 h 2528887"/>
                <a:gd name="connsiteX306" fmla="*/ 1283383 w 4153688"/>
                <a:gd name="connsiteY306" fmla="*/ 2276475 h 2528887"/>
                <a:gd name="connsiteX307" fmla="*/ 1269096 w 4153688"/>
                <a:gd name="connsiteY307" fmla="*/ 2271712 h 2528887"/>
                <a:gd name="connsiteX308" fmla="*/ 1254808 w 4153688"/>
                <a:gd name="connsiteY308" fmla="*/ 2276475 h 2528887"/>
                <a:gd name="connsiteX309" fmla="*/ 1192896 w 4153688"/>
                <a:gd name="connsiteY309" fmla="*/ 2281237 h 2528887"/>
                <a:gd name="connsiteX310" fmla="*/ 1183371 w 4153688"/>
                <a:gd name="connsiteY310" fmla="*/ 2300287 h 2528887"/>
                <a:gd name="connsiteX311" fmla="*/ 1173846 w 4153688"/>
                <a:gd name="connsiteY311" fmla="*/ 2314575 h 2528887"/>
                <a:gd name="connsiteX312" fmla="*/ 1145271 w 4153688"/>
                <a:gd name="connsiteY312" fmla="*/ 2319337 h 2528887"/>
                <a:gd name="connsiteX313" fmla="*/ 1111933 w 4153688"/>
                <a:gd name="connsiteY313" fmla="*/ 2328862 h 2528887"/>
                <a:gd name="connsiteX314" fmla="*/ 1054783 w 4153688"/>
                <a:gd name="connsiteY314" fmla="*/ 2319337 h 2528887"/>
                <a:gd name="connsiteX315" fmla="*/ 1050021 w 4153688"/>
                <a:gd name="connsiteY315" fmla="*/ 2295525 h 2528887"/>
                <a:gd name="connsiteX316" fmla="*/ 1035733 w 4153688"/>
                <a:gd name="connsiteY316" fmla="*/ 2262187 h 2528887"/>
                <a:gd name="connsiteX317" fmla="*/ 1016683 w 4153688"/>
                <a:gd name="connsiteY317" fmla="*/ 2238375 h 2528887"/>
                <a:gd name="connsiteX318" fmla="*/ 1007158 w 4153688"/>
                <a:gd name="connsiteY318" fmla="*/ 2224087 h 2528887"/>
                <a:gd name="connsiteX319" fmla="*/ 988108 w 4153688"/>
                <a:gd name="connsiteY319" fmla="*/ 2195512 h 2528887"/>
                <a:gd name="connsiteX320" fmla="*/ 978583 w 4153688"/>
                <a:gd name="connsiteY320" fmla="*/ 2166937 h 2528887"/>
                <a:gd name="connsiteX321" fmla="*/ 969058 w 4153688"/>
                <a:gd name="connsiteY321" fmla="*/ 2152650 h 2528887"/>
                <a:gd name="connsiteX322" fmla="*/ 950008 w 4153688"/>
                <a:gd name="connsiteY322" fmla="*/ 2100262 h 2528887"/>
                <a:gd name="connsiteX323" fmla="*/ 940483 w 4153688"/>
                <a:gd name="connsiteY323" fmla="*/ 2081212 h 2528887"/>
                <a:gd name="connsiteX324" fmla="*/ 930958 w 4153688"/>
                <a:gd name="connsiteY324" fmla="*/ 2057400 h 2528887"/>
                <a:gd name="connsiteX325" fmla="*/ 926196 w 4153688"/>
                <a:gd name="connsiteY325" fmla="*/ 2043112 h 2528887"/>
                <a:gd name="connsiteX326" fmla="*/ 897621 w 4153688"/>
                <a:gd name="connsiteY326" fmla="*/ 2028825 h 2528887"/>
                <a:gd name="connsiteX327" fmla="*/ 854758 w 4153688"/>
                <a:gd name="connsiteY327" fmla="*/ 2038350 h 2528887"/>
                <a:gd name="connsiteX328" fmla="*/ 840471 w 4153688"/>
                <a:gd name="connsiteY328" fmla="*/ 2043112 h 2528887"/>
                <a:gd name="connsiteX329" fmla="*/ 773796 w 4153688"/>
                <a:gd name="connsiteY329" fmla="*/ 2038350 h 2528887"/>
                <a:gd name="connsiteX330" fmla="*/ 745221 w 4153688"/>
                <a:gd name="connsiteY330" fmla="*/ 2033587 h 2528887"/>
                <a:gd name="connsiteX331" fmla="*/ 726171 w 4153688"/>
                <a:gd name="connsiteY331" fmla="*/ 2024062 h 2528887"/>
                <a:gd name="connsiteX332" fmla="*/ 683308 w 4153688"/>
                <a:gd name="connsiteY332" fmla="*/ 2005012 h 2528887"/>
                <a:gd name="connsiteX333" fmla="*/ 678546 w 4153688"/>
                <a:gd name="connsiteY333" fmla="*/ 1990725 h 2528887"/>
                <a:gd name="connsiteX334" fmla="*/ 669021 w 4153688"/>
                <a:gd name="connsiteY334" fmla="*/ 1976437 h 2528887"/>
                <a:gd name="connsiteX335" fmla="*/ 664258 w 4153688"/>
                <a:gd name="connsiteY335" fmla="*/ 1933575 h 2528887"/>
                <a:gd name="connsiteX336" fmla="*/ 654733 w 4153688"/>
                <a:gd name="connsiteY336" fmla="*/ 1905000 h 2528887"/>
                <a:gd name="connsiteX337" fmla="*/ 649971 w 4153688"/>
                <a:gd name="connsiteY337" fmla="*/ 1885950 h 2528887"/>
                <a:gd name="connsiteX338" fmla="*/ 635683 w 4153688"/>
                <a:gd name="connsiteY338" fmla="*/ 1890712 h 2528887"/>
                <a:gd name="connsiteX339" fmla="*/ 630921 w 4153688"/>
                <a:gd name="connsiteY339" fmla="*/ 1905000 h 2528887"/>
                <a:gd name="connsiteX340" fmla="*/ 602346 w 4153688"/>
                <a:gd name="connsiteY340" fmla="*/ 1933575 h 2528887"/>
                <a:gd name="connsiteX341" fmla="*/ 526146 w 4153688"/>
                <a:gd name="connsiteY341" fmla="*/ 1928812 h 2528887"/>
                <a:gd name="connsiteX342" fmla="*/ 516621 w 4153688"/>
                <a:gd name="connsiteY342" fmla="*/ 1914525 h 2528887"/>
                <a:gd name="connsiteX343" fmla="*/ 488046 w 4153688"/>
                <a:gd name="connsiteY343" fmla="*/ 1890712 h 2528887"/>
                <a:gd name="connsiteX344" fmla="*/ 478521 w 4153688"/>
                <a:gd name="connsiteY344" fmla="*/ 1876425 h 2528887"/>
                <a:gd name="connsiteX345" fmla="*/ 464233 w 4153688"/>
                <a:gd name="connsiteY345" fmla="*/ 1866900 h 2528887"/>
                <a:gd name="connsiteX346" fmla="*/ 335646 w 4153688"/>
                <a:gd name="connsiteY346" fmla="*/ 1852612 h 2528887"/>
                <a:gd name="connsiteX347" fmla="*/ 321358 w 4153688"/>
                <a:gd name="connsiteY347" fmla="*/ 1838325 h 2528887"/>
                <a:gd name="connsiteX348" fmla="*/ 283258 w 4153688"/>
                <a:gd name="connsiteY348" fmla="*/ 1824037 h 2528887"/>
                <a:gd name="connsiteX349" fmla="*/ 192771 w 4153688"/>
                <a:gd name="connsiteY349" fmla="*/ 1814512 h 2528887"/>
                <a:gd name="connsiteX350" fmla="*/ 164196 w 4153688"/>
                <a:gd name="connsiteY350" fmla="*/ 1790700 h 2528887"/>
                <a:gd name="connsiteX351" fmla="*/ 149908 w 4153688"/>
                <a:gd name="connsiteY351" fmla="*/ 1781175 h 2528887"/>
                <a:gd name="connsiteX352" fmla="*/ 121333 w 4153688"/>
                <a:gd name="connsiteY352" fmla="*/ 1762125 h 2528887"/>
                <a:gd name="connsiteX353" fmla="*/ 78471 w 4153688"/>
                <a:gd name="connsiteY353" fmla="*/ 1714500 h 2528887"/>
                <a:gd name="connsiteX354" fmla="*/ 59421 w 4153688"/>
                <a:gd name="connsiteY354" fmla="*/ 1700212 h 2528887"/>
                <a:gd name="connsiteX355" fmla="*/ 16558 w 4153688"/>
                <a:gd name="connsiteY355" fmla="*/ 1662112 h 2528887"/>
                <a:gd name="connsiteX356" fmla="*/ 7033 w 4153688"/>
                <a:gd name="connsiteY356" fmla="*/ 1643062 h 2528887"/>
                <a:gd name="connsiteX357" fmla="*/ 2271 w 4153688"/>
                <a:gd name="connsiteY357" fmla="*/ 1624012 h 2528887"/>
                <a:gd name="connsiteX358" fmla="*/ 126096 w 4153688"/>
                <a:gd name="connsiteY358" fmla="*/ 1633537 h 2528887"/>
                <a:gd name="connsiteX359" fmla="*/ 140383 w 4153688"/>
                <a:gd name="connsiteY359" fmla="*/ 1638300 h 2528887"/>
                <a:gd name="connsiteX360" fmla="*/ 321358 w 4153688"/>
                <a:gd name="connsiteY360" fmla="*/ 1638300 h 2528887"/>
                <a:gd name="connsiteX361" fmla="*/ 335646 w 4153688"/>
                <a:gd name="connsiteY361" fmla="*/ 1609725 h 2528887"/>
                <a:gd name="connsiteX362" fmla="*/ 345171 w 4153688"/>
                <a:gd name="connsiteY362" fmla="*/ 1576387 h 2528887"/>
                <a:gd name="connsiteX363" fmla="*/ 364221 w 4153688"/>
                <a:gd name="connsiteY363" fmla="*/ 1547812 h 2528887"/>
                <a:gd name="connsiteX364" fmla="*/ 383271 w 4153688"/>
                <a:gd name="connsiteY364" fmla="*/ 1519237 h 2528887"/>
                <a:gd name="connsiteX365" fmla="*/ 392796 w 4153688"/>
                <a:gd name="connsiteY365" fmla="*/ 1504950 h 2528887"/>
                <a:gd name="connsiteX366" fmla="*/ 402321 w 4153688"/>
                <a:gd name="connsiteY366" fmla="*/ 1485900 h 2528887"/>
                <a:gd name="connsiteX367" fmla="*/ 416608 w 4153688"/>
                <a:gd name="connsiteY367" fmla="*/ 1466850 h 2528887"/>
                <a:gd name="connsiteX368" fmla="*/ 411846 w 4153688"/>
                <a:gd name="connsiteY368" fmla="*/ 1347787 h 2528887"/>
                <a:gd name="connsiteX369" fmla="*/ 397558 w 4153688"/>
                <a:gd name="connsiteY369" fmla="*/ 1338262 h 2528887"/>
                <a:gd name="connsiteX370" fmla="*/ 383271 w 4153688"/>
                <a:gd name="connsiteY370" fmla="*/ 1323975 h 2528887"/>
                <a:gd name="connsiteX371" fmla="*/ 364221 w 4153688"/>
                <a:gd name="connsiteY371" fmla="*/ 1281112 h 2528887"/>
                <a:gd name="connsiteX372" fmla="*/ 359458 w 4153688"/>
                <a:gd name="connsiteY372" fmla="*/ 1266825 h 2528887"/>
                <a:gd name="connsiteX373" fmla="*/ 349933 w 4153688"/>
                <a:gd name="connsiteY373" fmla="*/ 1252537 h 2528887"/>
                <a:gd name="connsiteX374" fmla="*/ 340408 w 4153688"/>
                <a:gd name="connsiteY374" fmla="*/ 1214437 h 2528887"/>
                <a:gd name="connsiteX375" fmla="*/ 335646 w 4153688"/>
                <a:gd name="connsiteY375" fmla="*/ 1195387 h 2528887"/>
                <a:gd name="connsiteX376" fmla="*/ 311833 w 4153688"/>
                <a:gd name="connsiteY376" fmla="*/ 1166812 h 2528887"/>
                <a:gd name="connsiteX377" fmla="*/ 302308 w 4153688"/>
                <a:gd name="connsiteY377" fmla="*/ 1152525 h 2528887"/>
                <a:gd name="connsiteX378" fmla="*/ 297546 w 4153688"/>
                <a:gd name="connsiteY378" fmla="*/ 1138237 h 2528887"/>
                <a:gd name="connsiteX379" fmla="*/ 268971 w 4153688"/>
                <a:gd name="connsiteY379"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40846 w 4153688"/>
                <a:gd name="connsiteY183" fmla="*/ 504825 h 2528887"/>
                <a:gd name="connsiteX184" fmla="*/ 3859896 w 4153688"/>
                <a:gd name="connsiteY184" fmla="*/ 514350 h 2528887"/>
                <a:gd name="connsiteX185" fmla="*/ 3888471 w 4153688"/>
                <a:gd name="connsiteY185" fmla="*/ 538162 h 2528887"/>
                <a:gd name="connsiteX186" fmla="*/ 3907521 w 4153688"/>
                <a:gd name="connsiteY186" fmla="*/ 552450 h 2528887"/>
                <a:gd name="connsiteX187" fmla="*/ 3921808 w 4153688"/>
                <a:gd name="connsiteY187" fmla="*/ 566737 h 2528887"/>
                <a:gd name="connsiteX188" fmla="*/ 3936096 w 4153688"/>
                <a:gd name="connsiteY188" fmla="*/ 571500 h 2528887"/>
                <a:gd name="connsiteX189" fmla="*/ 4012296 w 4153688"/>
                <a:gd name="connsiteY189" fmla="*/ 623887 h 2528887"/>
                <a:gd name="connsiteX190" fmla="*/ 4040871 w 4153688"/>
                <a:gd name="connsiteY190" fmla="*/ 638175 h 2528887"/>
                <a:gd name="connsiteX191" fmla="*/ 4045633 w 4153688"/>
                <a:gd name="connsiteY191" fmla="*/ 652462 h 2528887"/>
                <a:gd name="connsiteX192" fmla="*/ 4059921 w 4153688"/>
                <a:gd name="connsiteY192" fmla="*/ 661987 h 2528887"/>
                <a:gd name="connsiteX193" fmla="*/ 4098021 w 4153688"/>
                <a:gd name="connsiteY193" fmla="*/ 714375 h 2528887"/>
                <a:gd name="connsiteX194" fmla="*/ 4121833 w 4153688"/>
                <a:gd name="connsiteY194" fmla="*/ 757237 h 2528887"/>
                <a:gd name="connsiteX195" fmla="*/ 4150408 w 4153688"/>
                <a:gd name="connsiteY195" fmla="*/ 900112 h 2528887"/>
                <a:gd name="connsiteX196" fmla="*/ 4150408 w 4153688"/>
                <a:gd name="connsiteY196" fmla="*/ 1004887 h 2528887"/>
                <a:gd name="connsiteX197" fmla="*/ 4126596 w 4153688"/>
                <a:gd name="connsiteY197" fmla="*/ 1085850 h 2528887"/>
                <a:gd name="connsiteX198" fmla="*/ 4117071 w 4153688"/>
                <a:gd name="connsiteY198" fmla="*/ 1114425 h 2528887"/>
                <a:gd name="connsiteX199" fmla="*/ 4112308 w 4153688"/>
                <a:gd name="connsiteY199" fmla="*/ 1133475 h 2528887"/>
                <a:gd name="connsiteX200" fmla="*/ 4102783 w 4153688"/>
                <a:gd name="connsiteY200" fmla="*/ 1152525 h 2528887"/>
                <a:gd name="connsiteX201" fmla="*/ 4078971 w 4153688"/>
                <a:gd name="connsiteY201" fmla="*/ 1214437 h 2528887"/>
                <a:gd name="connsiteX202" fmla="*/ 4064683 w 4153688"/>
                <a:gd name="connsiteY202" fmla="*/ 1219200 h 2528887"/>
                <a:gd name="connsiteX203" fmla="*/ 4045633 w 4153688"/>
                <a:gd name="connsiteY203" fmla="*/ 1233487 h 2528887"/>
                <a:gd name="connsiteX204" fmla="*/ 4026583 w 4153688"/>
                <a:gd name="connsiteY204" fmla="*/ 1238250 h 2528887"/>
                <a:gd name="connsiteX205" fmla="*/ 3998008 w 4153688"/>
                <a:gd name="connsiteY205" fmla="*/ 1247775 h 2528887"/>
                <a:gd name="connsiteX206" fmla="*/ 3983721 w 4153688"/>
                <a:gd name="connsiteY206" fmla="*/ 1252537 h 2528887"/>
                <a:gd name="connsiteX207" fmla="*/ 3969433 w 4153688"/>
                <a:gd name="connsiteY207" fmla="*/ 1257300 h 2528887"/>
                <a:gd name="connsiteX208" fmla="*/ 3912283 w 4153688"/>
                <a:gd name="connsiteY208" fmla="*/ 1252537 h 2528887"/>
                <a:gd name="connsiteX209" fmla="*/ 3883708 w 4153688"/>
                <a:gd name="connsiteY209" fmla="*/ 1247775 h 2528887"/>
                <a:gd name="connsiteX210" fmla="*/ 3826558 w 4153688"/>
                <a:gd name="connsiteY210" fmla="*/ 1243012 h 2528887"/>
                <a:gd name="connsiteX211" fmla="*/ 3731308 w 4153688"/>
                <a:gd name="connsiteY211" fmla="*/ 1233487 h 2528887"/>
                <a:gd name="connsiteX212" fmla="*/ 3683683 w 4153688"/>
                <a:gd name="connsiteY212" fmla="*/ 1228725 h 2528887"/>
                <a:gd name="connsiteX213" fmla="*/ 3531283 w 4153688"/>
                <a:gd name="connsiteY213" fmla="*/ 1228725 h 2528887"/>
                <a:gd name="connsiteX214" fmla="*/ 3464608 w 4153688"/>
                <a:gd name="connsiteY214" fmla="*/ 1233487 h 2528887"/>
                <a:gd name="connsiteX215" fmla="*/ 3397933 w 4153688"/>
                <a:gd name="connsiteY215" fmla="*/ 1243012 h 2528887"/>
                <a:gd name="connsiteX216" fmla="*/ 3331258 w 4153688"/>
                <a:gd name="connsiteY216" fmla="*/ 1257300 h 2528887"/>
                <a:gd name="connsiteX217" fmla="*/ 2959783 w 4153688"/>
                <a:gd name="connsiteY217" fmla="*/ 1262062 h 2528887"/>
                <a:gd name="connsiteX218" fmla="*/ 2912158 w 4153688"/>
                <a:gd name="connsiteY218" fmla="*/ 1276350 h 2528887"/>
                <a:gd name="connsiteX219" fmla="*/ 2869296 w 4153688"/>
                <a:gd name="connsiteY219" fmla="*/ 1290637 h 2528887"/>
                <a:gd name="connsiteX220" fmla="*/ 2855008 w 4153688"/>
                <a:gd name="connsiteY220" fmla="*/ 1300162 h 2528887"/>
                <a:gd name="connsiteX221" fmla="*/ 2821671 w 4153688"/>
                <a:gd name="connsiteY221" fmla="*/ 1309687 h 2528887"/>
                <a:gd name="connsiteX222" fmla="*/ 2783571 w 4153688"/>
                <a:gd name="connsiteY222" fmla="*/ 1328737 h 2528887"/>
                <a:gd name="connsiteX223" fmla="*/ 2769283 w 4153688"/>
                <a:gd name="connsiteY223" fmla="*/ 1333500 h 2528887"/>
                <a:gd name="connsiteX224" fmla="*/ 2754996 w 4153688"/>
                <a:gd name="connsiteY224" fmla="*/ 1343025 h 2528887"/>
                <a:gd name="connsiteX225" fmla="*/ 2721658 w 4153688"/>
                <a:gd name="connsiteY225" fmla="*/ 1357312 h 2528887"/>
                <a:gd name="connsiteX226" fmla="*/ 2707371 w 4153688"/>
                <a:gd name="connsiteY226" fmla="*/ 1366837 h 2528887"/>
                <a:gd name="connsiteX227" fmla="*/ 2693083 w 4153688"/>
                <a:gd name="connsiteY227" fmla="*/ 1371600 h 2528887"/>
                <a:gd name="connsiteX228" fmla="*/ 2640696 w 4153688"/>
                <a:gd name="connsiteY228" fmla="*/ 1395412 h 2528887"/>
                <a:gd name="connsiteX229" fmla="*/ 2597833 w 4153688"/>
                <a:gd name="connsiteY229" fmla="*/ 1419225 h 2528887"/>
                <a:gd name="connsiteX230" fmla="*/ 2583546 w 4153688"/>
                <a:gd name="connsiteY230" fmla="*/ 1433512 h 2528887"/>
                <a:gd name="connsiteX231" fmla="*/ 2564496 w 4153688"/>
                <a:gd name="connsiteY231" fmla="*/ 1443037 h 2528887"/>
                <a:gd name="connsiteX232" fmla="*/ 2550208 w 4153688"/>
                <a:gd name="connsiteY232" fmla="*/ 1452562 h 2528887"/>
                <a:gd name="connsiteX233" fmla="*/ 2512108 w 4153688"/>
                <a:gd name="connsiteY233" fmla="*/ 1481137 h 2528887"/>
                <a:gd name="connsiteX234" fmla="*/ 2469246 w 4153688"/>
                <a:gd name="connsiteY234" fmla="*/ 1500187 h 2528887"/>
                <a:gd name="connsiteX235" fmla="*/ 2454958 w 4153688"/>
                <a:gd name="connsiteY235" fmla="*/ 1509712 h 2528887"/>
                <a:gd name="connsiteX236" fmla="*/ 2450196 w 4153688"/>
                <a:gd name="connsiteY236" fmla="*/ 1524000 h 2528887"/>
                <a:gd name="connsiteX237" fmla="*/ 2426383 w 4153688"/>
                <a:gd name="connsiteY237" fmla="*/ 1552575 h 2528887"/>
                <a:gd name="connsiteX238" fmla="*/ 2407333 w 4153688"/>
                <a:gd name="connsiteY238" fmla="*/ 1581150 h 2528887"/>
                <a:gd name="connsiteX239" fmla="*/ 2397808 w 4153688"/>
                <a:gd name="connsiteY239" fmla="*/ 1595437 h 2528887"/>
                <a:gd name="connsiteX240" fmla="*/ 2383521 w 4153688"/>
                <a:gd name="connsiteY240" fmla="*/ 1604962 h 2528887"/>
                <a:gd name="connsiteX241" fmla="*/ 2354946 w 4153688"/>
                <a:gd name="connsiteY241" fmla="*/ 1628775 h 2528887"/>
                <a:gd name="connsiteX242" fmla="*/ 2335896 w 4153688"/>
                <a:gd name="connsiteY242" fmla="*/ 1652587 h 2528887"/>
                <a:gd name="connsiteX243" fmla="*/ 2293033 w 4153688"/>
                <a:gd name="connsiteY243" fmla="*/ 1690687 h 2528887"/>
                <a:gd name="connsiteX244" fmla="*/ 2278746 w 4153688"/>
                <a:gd name="connsiteY244" fmla="*/ 1695450 h 2528887"/>
                <a:gd name="connsiteX245" fmla="*/ 2259696 w 4153688"/>
                <a:gd name="connsiteY245" fmla="*/ 1709737 h 2528887"/>
                <a:gd name="connsiteX246" fmla="*/ 2250171 w 4153688"/>
                <a:gd name="connsiteY246" fmla="*/ 1724025 h 2528887"/>
                <a:gd name="connsiteX247" fmla="*/ 2221596 w 4153688"/>
                <a:gd name="connsiteY247" fmla="*/ 1752600 h 2528887"/>
                <a:gd name="connsiteX248" fmla="*/ 2207308 w 4153688"/>
                <a:gd name="connsiteY248" fmla="*/ 1766887 h 2528887"/>
                <a:gd name="connsiteX249" fmla="*/ 2159683 w 4153688"/>
                <a:gd name="connsiteY249" fmla="*/ 1809750 h 2528887"/>
                <a:gd name="connsiteX250" fmla="*/ 2150158 w 4153688"/>
                <a:gd name="connsiteY250" fmla="*/ 1824037 h 2528887"/>
                <a:gd name="connsiteX251" fmla="*/ 2112058 w 4153688"/>
                <a:gd name="connsiteY251" fmla="*/ 1866900 h 2528887"/>
                <a:gd name="connsiteX252" fmla="*/ 2107296 w 4153688"/>
                <a:gd name="connsiteY252" fmla="*/ 1881187 h 2528887"/>
                <a:gd name="connsiteX253" fmla="*/ 2083483 w 4153688"/>
                <a:gd name="connsiteY253" fmla="*/ 1909762 h 2528887"/>
                <a:gd name="connsiteX254" fmla="*/ 2054908 w 4153688"/>
                <a:gd name="connsiteY254" fmla="*/ 1928812 h 2528887"/>
                <a:gd name="connsiteX255" fmla="*/ 2040621 w 4153688"/>
                <a:gd name="connsiteY255" fmla="*/ 1943100 h 2528887"/>
                <a:gd name="connsiteX256" fmla="*/ 2012046 w 4153688"/>
                <a:gd name="connsiteY256" fmla="*/ 1962150 h 2528887"/>
                <a:gd name="connsiteX257" fmla="*/ 1988233 w 4153688"/>
                <a:gd name="connsiteY257" fmla="*/ 1990725 h 2528887"/>
                <a:gd name="connsiteX258" fmla="*/ 1973946 w 4153688"/>
                <a:gd name="connsiteY258" fmla="*/ 2000250 h 2528887"/>
                <a:gd name="connsiteX259" fmla="*/ 1959658 w 4153688"/>
                <a:gd name="connsiteY259" fmla="*/ 2019300 h 2528887"/>
                <a:gd name="connsiteX260" fmla="*/ 1945371 w 4153688"/>
                <a:gd name="connsiteY260" fmla="*/ 2033587 h 2528887"/>
                <a:gd name="connsiteX261" fmla="*/ 1912033 w 4153688"/>
                <a:gd name="connsiteY261" fmla="*/ 2076450 h 2528887"/>
                <a:gd name="connsiteX262" fmla="*/ 1869171 w 4153688"/>
                <a:gd name="connsiteY262" fmla="*/ 2071687 h 2528887"/>
                <a:gd name="connsiteX263" fmla="*/ 1888221 w 4153688"/>
                <a:gd name="connsiteY263" fmla="*/ 2043112 h 2528887"/>
                <a:gd name="connsiteX264" fmla="*/ 1859646 w 4153688"/>
                <a:gd name="connsiteY264" fmla="*/ 2024062 h 2528887"/>
                <a:gd name="connsiteX265" fmla="*/ 1840596 w 4153688"/>
                <a:gd name="connsiteY265" fmla="*/ 2071687 h 2528887"/>
                <a:gd name="connsiteX266" fmla="*/ 1816783 w 4153688"/>
                <a:gd name="connsiteY266" fmla="*/ 2100262 h 2528887"/>
                <a:gd name="connsiteX267" fmla="*/ 1731058 w 4153688"/>
                <a:gd name="connsiteY267" fmla="*/ 2095500 h 2528887"/>
                <a:gd name="connsiteX268" fmla="*/ 1716771 w 4153688"/>
                <a:gd name="connsiteY268" fmla="*/ 2090737 h 2528887"/>
                <a:gd name="connsiteX269" fmla="*/ 1607233 w 4153688"/>
                <a:gd name="connsiteY269" fmla="*/ 2105025 h 2528887"/>
                <a:gd name="connsiteX270" fmla="*/ 1583421 w 4153688"/>
                <a:gd name="connsiteY270" fmla="*/ 2109787 h 2528887"/>
                <a:gd name="connsiteX271" fmla="*/ 1564371 w 4153688"/>
                <a:gd name="connsiteY271" fmla="*/ 2114550 h 2528887"/>
                <a:gd name="connsiteX272" fmla="*/ 1378633 w 4153688"/>
                <a:gd name="connsiteY272" fmla="*/ 2128837 h 2528887"/>
                <a:gd name="connsiteX273" fmla="*/ 1369108 w 4153688"/>
                <a:gd name="connsiteY273" fmla="*/ 2143125 h 2528887"/>
                <a:gd name="connsiteX274" fmla="*/ 1373871 w 4153688"/>
                <a:gd name="connsiteY274" fmla="*/ 2166937 h 2528887"/>
                <a:gd name="connsiteX275" fmla="*/ 1402446 w 4153688"/>
                <a:gd name="connsiteY275" fmla="*/ 2200275 h 2528887"/>
                <a:gd name="connsiteX276" fmla="*/ 1411971 w 4153688"/>
                <a:gd name="connsiteY276" fmla="*/ 2238375 h 2528887"/>
                <a:gd name="connsiteX277" fmla="*/ 1416733 w 4153688"/>
                <a:gd name="connsiteY277" fmla="*/ 2252662 h 2528887"/>
                <a:gd name="connsiteX278" fmla="*/ 1431021 w 4153688"/>
                <a:gd name="connsiteY278" fmla="*/ 2271712 h 2528887"/>
                <a:gd name="connsiteX279" fmla="*/ 1445308 w 4153688"/>
                <a:gd name="connsiteY279" fmla="*/ 2276475 h 2528887"/>
                <a:gd name="connsiteX280" fmla="*/ 1464358 w 4153688"/>
                <a:gd name="connsiteY280" fmla="*/ 2247900 h 2528887"/>
                <a:gd name="connsiteX281" fmla="*/ 1469121 w 4153688"/>
                <a:gd name="connsiteY281" fmla="*/ 2219325 h 2528887"/>
                <a:gd name="connsiteX282" fmla="*/ 1497696 w 4153688"/>
                <a:gd name="connsiteY282" fmla="*/ 2185987 h 2528887"/>
                <a:gd name="connsiteX283" fmla="*/ 1511983 w 4153688"/>
                <a:gd name="connsiteY283" fmla="*/ 2181225 h 2528887"/>
                <a:gd name="connsiteX284" fmla="*/ 1564371 w 4153688"/>
                <a:gd name="connsiteY284" fmla="*/ 2185987 h 2528887"/>
                <a:gd name="connsiteX285" fmla="*/ 1588183 w 4153688"/>
                <a:gd name="connsiteY285" fmla="*/ 2224087 h 2528887"/>
                <a:gd name="connsiteX286" fmla="*/ 1597708 w 4153688"/>
                <a:gd name="connsiteY286" fmla="*/ 2238375 h 2528887"/>
                <a:gd name="connsiteX287" fmla="*/ 1611996 w 4153688"/>
                <a:gd name="connsiteY287" fmla="*/ 2319337 h 2528887"/>
                <a:gd name="connsiteX288" fmla="*/ 1607233 w 4153688"/>
                <a:gd name="connsiteY288" fmla="*/ 2414587 h 2528887"/>
                <a:gd name="connsiteX289" fmla="*/ 1597708 w 4153688"/>
                <a:gd name="connsiteY289" fmla="*/ 2433637 h 2528887"/>
                <a:gd name="connsiteX290" fmla="*/ 1583421 w 4153688"/>
                <a:gd name="connsiteY290" fmla="*/ 2481262 h 2528887"/>
                <a:gd name="connsiteX291" fmla="*/ 1578658 w 4153688"/>
                <a:gd name="connsiteY291" fmla="*/ 2500312 h 2528887"/>
                <a:gd name="connsiteX292" fmla="*/ 1554846 w 4153688"/>
                <a:gd name="connsiteY292" fmla="*/ 2528887 h 2528887"/>
                <a:gd name="connsiteX293" fmla="*/ 1488171 w 4153688"/>
                <a:gd name="connsiteY293" fmla="*/ 2524125 h 2528887"/>
                <a:gd name="connsiteX294" fmla="*/ 1459596 w 4153688"/>
                <a:gd name="connsiteY294" fmla="*/ 2509837 h 2528887"/>
                <a:gd name="connsiteX295" fmla="*/ 1421496 w 4153688"/>
                <a:gd name="connsiteY295" fmla="*/ 2495550 h 2528887"/>
                <a:gd name="connsiteX296" fmla="*/ 1407208 w 4153688"/>
                <a:gd name="connsiteY296" fmla="*/ 2486025 h 2528887"/>
                <a:gd name="connsiteX297" fmla="*/ 1378633 w 4153688"/>
                <a:gd name="connsiteY297" fmla="*/ 2476500 h 2528887"/>
                <a:gd name="connsiteX298" fmla="*/ 1364346 w 4153688"/>
                <a:gd name="connsiteY298" fmla="*/ 2466975 h 2528887"/>
                <a:gd name="connsiteX299" fmla="*/ 1331008 w 4153688"/>
                <a:gd name="connsiteY299" fmla="*/ 2424112 h 2528887"/>
                <a:gd name="connsiteX300" fmla="*/ 1321483 w 4153688"/>
                <a:gd name="connsiteY300" fmla="*/ 2409825 h 2528887"/>
                <a:gd name="connsiteX301" fmla="*/ 1311958 w 4153688"/>
                <a:gd name="connsiteY301" fmla="*/ 2371725 h 2528887"/>
                <a:gd name="connsiteX302" fmla="*/ 1307196 w 4153688"/>
                <a:gd name="connsiteY302" fmla="*/ 2357437 h 2528887"/>
                <a:gd name="connsiteX303" fmla="*/ 1297671 w 4153688"/>
                <a:gd name="connsiteY303" fmla="*/ 2305050 h 2528887"/>
                <a:gd name="connsiteX304" fmla="*/ 1288146 w 4153688"/>
                <a:gd name="connsiteY304" fmla="*/ 2290762 h 2528887"/>
                <a:gd name="connsiteX305" fmla="*/ 1283383 w 4153688"/>
                <a:gd name="connsiteY305" fmla="*/ 2276475 h 2528887"/>
                <a:gd name="connsiteX306" fmla="*/ 1269096 w 4153688"/>
                <a:gd name="connsiteY306" fmla="*/ 2271712 h 2528887"/>
                <a:gd name="connsiteX307" fmla="*/ 1254808 w 4153688"/>
                <a:gd name="connsiteY307" fmla="*/ 2276475 h 2528887"/>
                <a:gd name="connsiteX308" fmla="*/ 1192896 w 4153688"/>
                <a:gd name="connsiteY308" fmla="*/ 2281237 h 2528887"/>
                <a:gd name="connsiteX309" fmla="*/ 1183371 w 4153688"/>
                <a:gd name="connsiteY309" fmla="*/ 2300287 h 2528887"/>
                <a:gd name="connsiteX310" fmla="*/ 1173846 w 4153688"/>
                <a:gd name="connsiteY310" fmla="*/ 2314575 h 2528887"/>
                <a:gd name="connsiteX311" fmla="*/ 1145271 w 4153688"/>
                <a:gd name="connsiteY311" fmla="*/ 2319337 h 2528887"/>
                <a:gd name="connsiteX312" fmla="*/ 1111933 w 4153688"/>
                <a:gd name="connsiteY312" fmla="*/ 2328862 h 2528887"/>
                <a:gd name="connsiteX313" fmla="*/ 1054783 w 4153688"/>
                <a:gd name="connsiteY313" fmla="*/ 2319337 h 2528887"/>
                <a:gd name="connsiteX314" fmla="*/ 1050021 w 4153688"/>
                <a:gd name="connsiteY314" fmla="*/ 2295525 h 2528887"/>
                <a:gd name="connsiteX315" fmla="*/ 1035733 w 4153688"/>
                <a:gd name="connsiteY315" fmla="*/ 2262187 h 2528887"/>
                <a:gd name="connsiteX316" fmla="*/ 1016683 w 4153688"/>
                <a:gd name="connsiteY316" fmla="*/ 2238375 h 2528887"/>
                <a:gd name="connsiteX317" fmla="*/ 1007158 w 4153688"/>
                <a:gd name="connsiteY317" fmla="*/ 2224087 h 2528887"/>
                <a:gd name="connsiteX318" fmla="*/ 988108 w 4153688"/>
                <a:gd name="connsiteY318" fmla="*/ 2195512 h 2528887"/>
                <a:gd name="connsiteX319" fmla="*/ 978583 w 4153688"/>
                <a:gd name="connsiteY319" fmla="*/ 2166937 h 2528887"/>
                <a:gd name="connsiteX320" fmla="*/ 969058 w 4153688"/>
                <a:gd name="connsiteY320" fmla="*/ 2152650 h 2528887"/>
                <a:gd name="connsiteX321" fmla="*/ 950008 w 4153688"/>
                <a:gd name="connsiteY321" fmla="*/ 2100262 h 2528887"/>
                <a:gd name="connsiteX322" fmla="*/ 940483 w 4153688"/>
                <a:gd name="connsiteY322" fmla="*/ 2081212 h 2528887"/>
                <a:gd name="connsiteX323" fmla="*/ 930958 w 4153688"/>
                <a:gd name="connsiteY323" fmla="*/ 2057400 h 2528887"/>
                <a:gd name="connsiteX324" fmla="*/ 926196 w 4153688"/>
                <a:gd name="connsiteY324" fmla="*/ 2043112 h 2528887"/>
                <a:gd name="connsiteX325" fmla="*/ 897621 w 4153688"/>
                <a:gd name="connsiteY325" fmla="*/ 2028825 h 2528887"/>
                <a:gd name="connsiteX326" fmla="*/ 854758 w 4153688"/>
                <a:gd name="connsiteY326" fmla="*/ 2038350 h 2528887"/>
                <a:gd name="connsiteX327" fmla="*/ 840471 w 4153688"/>
                <a:gd name="connsiteY327" fmla="*/ 2043112 h 2528887"/>
                <a:gd name="connsiteX328" fmla="*/ 773796 w 4153688"/>
                <a:gd name="connsiteY328" fmla="*/ 2038350 h 2528887"/>
                <a:gd name="connsiteX329" fmla="*/ 745221 w 4153688"/>
                <a:gd name="connsiteY329" fmla="*/ 2033587 h 2528887"/>
                <a:gd name="connsiteX330" fmla="*/ 726171 w 4153688"/>
                <a:gd name="connsiteY330" fmla="*/ 2024062 h 2528887"/>
                <a:gd name="connsiteX331" fmla="*/ 683308 w 4153688"/>
                <a:gd name="connsiteY331" fmla="*/ 2005012 h 2528887"/>
                <a:gd name="connsiteX332" fmla="*/ 678546 w 4153688"/>
                <a:gd name="connsiteY332" fmla="*/ 1990725 h 2528887"/>
                <a:gd name="connsiteX333" fmla="*/ 669021 w 4153688"/>
                <a:gd name="connsiteY333" fmla="*/ 1976437 h 2528887"/>
                <a:gd name="connsiteX334" fmla="*/ 664258 w 4153688"/>
                <a:gd name="connsiteY334" fmla="*/ 1933575 h 2528887"/>
                <a:gd name="connsiteX335" fmla="*/ 654733 w 4153688"/>
                <a:gd name="connsiteY335" fmla="*/ 1905000 h 2528887"/>
                <a:gd name="connsiteX336" fmla="*/ 649971 w 4153688"/>
                <a:gd name="connsiteY336" fmla="*/ 1885950 h 2528887"/>
                <a:gd name="connsiteX337" fmla="*/ 635683 w 4153688"/>
                <a:gd name="connsiteY337" fmla="*/ 1890712 h 2528887"/>
                <a:gd name="connsiteX338" fmla="*/ 630921 w 4153688"/>
                <a:gd name="connsiteY338" fmla="*/ 1905000 h 2528887"/>
                <a:gd name="connsiteX339" fmla="*/ 602346 w 4153688"/>
                <a:gd name="connsiteY339" fmla="*/ 1933575 h 2528887"/>
                <a:gd name="connsiteX340" fmla="*/ 526146 w 4153688"/>
                <a:gd name="connsiteY340" fmla="*/ 1928812 h 2528887"/>
                <a:gd name="connsiteX341" fmla="*/ 516621 w 4153688"/>
                <a:gd name="connsiteY341" fmla="*/ 1914525 h 2528887"/>
                <a:gd name="connsiteX342" fmla="*/ 488046 w 4153688"/>
                <a:gd name="connsiteY342" fmla="*/ 1890712 h 2528887"/>
                <a:gd name="connsiteX343" fmla="*/ 478521 w 4153688"/>
                <a:gd name="connsiteY343" fmla="*/ 1876425 h 2528887"/>
                <a:gd name="connsiteX344" fmla="*/ 464233 w 4153688"/>
                <a:gd name="connsiteY344" fmla="*/ 1866900 h 2528887"/>
                <a:gd name="connsiteX345" fmla="*/ 335646 w 4153688"/>
                <a:gd name="connsiteY345" fmla="*/ 1852612 h 2528887"/>
                <a:gd name="connsiteX346" fmla="*/ 321358 w 4153688"/>
                <a:gd name="connsiteY346" fmla="*/ 1838325 h 2528887"/>
                <a:gd name="connsiteX347" fmla="*/ 283258 w 4153688"/>
                <a:gd name="connsiteY347" fmla="*/ 1824037 h 2528887"/>
                <a:gd name="connsiteX348" fmla="*/ 192771 w 4153688"/>
                <a:gd name="connsiteY348" fmla="*/ 1814512 h 2528887"/>
                <a:gd name="connsiteX349" fmla="*/ 164196 w 4153688"/>
                <a:gd name="connsiteY349" fmla="*/ 1790700 h 2528887"/>
                <a:gd name="connsiteX350" fmla="*/ 149908 w 4153688"/>
                <a:gd name="connsiteY350" fmla="*/ 1781175 h 2528887"/>
                <a:gd name="connsiteX351" fmla="*/ 121333 w 4153688"/>
                <a:gd name="connsiteY351" fmla="*/ 1762125 h 2528887"/>
                <a:gd name="connsiteX352" fmla="*/ 78471 w 4153688"/>
                <a:gd name="connsiteY352" fmla="*/ 1714500 h 2528887"/>
                <a:gd name="connsiteX353" fmla="*/ 59421 w 4153688"/>
                <a:gd name="connsiteY353" fmla="*/ 1700212 h 2528887"/>
                <a:gd name="connsiteX354" fmla="*/ 16558 w 4153688"/>
                <a:gd name="connsiteY354" fmla="*/ 1662112 h 2528887"/>
                <a:gd name="connsiteX355" fmla="*/ 7033 w 4153688"/>
                <a:gd name="connsiteY355" fmla="*/ 1643062 h 2528887"/>
                <a:gd name="connsiteX356" fmla="*/ 2271 w 4153688"/>
                <a:gd name="connsiteY356" fmla="*/ 1624012 h 2528887"/>
                <a:gd name="connsiteX357" fmla="*/ 126096 w 4153688"/>
                <a:gd name="connsiteY357" fmla="*/ 1633537 h 2528887"/>
                <a:gd name="connsiteX358" fmla="*/ 140383 w 4153688"/>
                <a:gd name="connsiteY358" fmla="*/ 1638300 h 2528887"/>
                <a:gd name="connsiteX359" fmla="*/ 321358 w 4153688"/>
                <a:gd name="connsiteY359" fmla="*/ 1638300 h 2528887"/>
                <a:gd name="connsiteX360" fmla="*/ 335646 w 4153688"/>
                <a:gd name="connsiteY360" fmla="*/ 1609725 h 2528887"/>
                <a:gd name="connsiteX361" fmla="*/ 345171 w 4153688"/>
                <a:gd name="connsiteY361" fmla="*/ 1576387 h 2528887"/>
                <a:gd name="connsiteX362" fmla="*/ 364221 w 4153688"/>
                <a:gd name="connsiteY362" fmla="*/ 1547812 h 2528887"/>
                <a:gd name="connsiteX363" fmla="*/ 383271 w 4153688"/>
                <a:gd name="connsiteY363" fmla="*/ 1519237 h 2528887"/>
                <a:gd name="connsiteX364" fmla="*/ 392796 w 4153688"/>
                <a:gd name="connsiteY364" fmla="*/ 1504950 h 2528887"/>
                <a:gd name="connsiteX365" fmla="*/ 402321 w 4153688"/>
                <a:gd name="connsiteY365" fmla="*/ 1485900 h 2528887"/>
                <a:gd name="connsiteX366" fmla="*/ 416608 w 4153688"/>
                <a:gd name="connsiteY366" fmla="*/ 1466850 h 2528887"/>
                <a:gd name="connsiteX367" fmla="*/ 411846 w 4153688"/>
                <a:gd name="connsiteY367" fmla="*/ 1347787 h 2528887"/>
                <a:gd name="connsiteX368" fmla="*/ 397558 w 4153688"/>
                <a:gd name="connsiteY368" fmla="*/ 1338262 h 2528887"/>
                <a:gd name="connsiteX369" fmla="*/ 383271 w 4153688"/>
                <a:gd name="connsiteY369" fmla="*/ 1323975 h 2528887"/>
                <a:gd name="connsiteX370" fmla="*/ 364221 w 4153688"/>
                <a:gd name="connsiteY370" fmla="*/ 1281112 h 2528887"/>
                <a:gd name="connsiteX371" fmla="*/ 359458 w 4153688"/>
                <a:gd name="connsiteY371" fmla="*/ 1266825 h 2528887"/>
                <a:gd name="connsiteX372" fmla="*/ 349933 w 4153688"/>
                <a:gd name="connsiteY372" fmla="*/ 1252537 h 2528887"/>
                <a:gd name="connsiteX373" fmla="*/ 340408 w 4153688"/>
                <a:gd name="connsiteY373" fmla="*/ 1214437 h 2528887"/>
                <a:gd name="connsiteX374" fmla="*/ 335646 w 4153688"/>
                <a:gd name="connsiteY374" fmla="*/ 1195387 h 2528887"/>
                <a:gd name="connsiteX375" fmla="*/ 311833 w 4153688"/>
                <a:gd name="connsiteY375" fmla="*/ 1166812 h 2528887"/>
                <a:gd name="connsiteX376" fmla="*/ 302308 w 4153688"/>
                <a:gd name="connsiteY376" fmla="*/ 1152525 h 2528887"/>
                <a:gd name="connsiteX377" fmla="*/ 297546 w 4153688"/>
                <a:gd name="connsiteY377" fmla="*/ 1138237 h 2528887"/>
                <a:gd name="connsiteX378" fmla="*/ 268971 w 4153688"/>
                <a:gd name="connsiteY378"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40846 w 4153688"/>
                <a:gd name="connsiteY183" fmla="*/ 504825 h 2528887"/>
                <a:gd name="connsiteX184" fmla="*/ 3859896 w 4153688"/>
                <a:gd name="connsiteY184" fmla="*/ 514350 h 2528887"/>
                <a:gd name="connsiteX185" fmla="*/ 3907521 w 4153688"/>
                <a:gd name="connsiteY185" fmla="*/ 552450 h 2528887"/>
                <a:gd name="connsiteX186" fmla="*/ 3921808 w 4153688"/>
                <a:gd name="connsiteY186" fmla="*/ 566737 h 2528887"/>
                <a:gd name="connsiteX187" fmla="*/ 3936096 w 4153688"/>
                <a:gd name="connsiteY187" fmla="*/ 571500 h 2528887"/>
                <a:gd name="connsiteX188" fmla="*/ 4012296 w 4153688"/>
                <a:gd name="connsiteY188" fmla="*/ 623887 h 2528887"/>
                <a:gd name="connsiteX189" fmla="*/ 4040871 w 4153688"/>
                <a:gd name="connsiteY189" fmla="*/ 638175 h 2528887"/>
                <a:gd name="connsiteX190" fmla="*/ 4045633 w 4153688"/>
                <a:gd name="connsiteY190" fmla="*/ 652462 h 2528887"/>
                <a:gd name="connsiteX191" fmla="*/ 4059921 w 4153688"/>
                <a:gd name="connsiteY191" fmla="*/ 661987 h 2528887"/>
                <a:gd name="connsiteX192" fmla="*/ 4098021 w 4153688"/>
                <a:gd name="connsiteY192" fmla="*/ 714375 h 2528887"/>
                <a:gd name="connsiteX193" fmla="*/ 4121833 w 4153688"/>
                <a:gd name="connsiteY193" fmla="*/ 757237 h 2528887"/>
                <a:gd name="connsiteX194" fmla="*/ 4150408 w 4153688"/>
                <a:gd name="connsiteY194" fmla="*/ 900112 h 2528887"/>
                <a:gd name="connsiteX195" fmla="*/ 4150408 w 4153688"/>
                <a:gd name="connsiteY195" fmla="*/ 1004887 h 2528887"/>
                <a:gd name="connsiteX196" fmla="*/ 4126596 w 4153688"/>
                <a:gd name="connsiteY196" fmla="*/ 1085850 h 2528887"/>
                <a:gd name="connsiteX197" fmla="*/ 4117071 w 4153688"/>
                <a:gd name="connsiteY197" fmla="*/ 1114425 h 2528887"/>
                <a:gd name="connsiteX198" fmla="*/ 4112308 w 4153688"/>
                <a:gd name="connsiteY198" fmla="*/ 1133475 h 2528887"/>
                <a:gd name="connsiteX199" fmla="*/ 4102783 w 4153688"/>
                <a:gd name="connsiteY199" fmla="*/ 1152525 h 2528887"/>
                <a:gd name="connsiteX200" fmla="*/ 4078971 w 4153688"/>
                <a:gd name="connsiteY200" fmla="*/ 1214437 h 2528887"/>
                <a:gd name="connsiteX201" fmla="*/ 4064683 w 4153688"/>
                <a:gd name="connsiteY201" fmla="*/ 1219200 h 2528887"/>
                <a:gd name="connsiteX202" fmla="*/ 4045633 w 4153688"/>
                <a:gd name="connsiteY202" fmla="*/ 1233487 h 2528887"/>
                <a:gd name="connsiteX203" fmla="*/ 4026583 w 4153688"/>
                <a:gd name="connsiteY203" fmla="*/ 1238250 h 2528887"/>
                <a:gd name="connsiteX204" fmla="*/ 3998008 w 4153688"/>
                <a:gd name="connsiteY204" fmla="*/ 1247775 h 2528887"/>
                <a:gd name="connsiteX205" fmla="*/ 3983721 w 4153688"/>
                <a:gd name="connsiteY205" fmla="*/ 1252537 h 2528887"/>
                <a:gd name="connsiteX206" fmla="*/ 3969433 w 4153688"/>
                <a:gd name="connsiteY206" fmla="*/ 1257300 h 2528887"/>
                <a:gd name="connsiteX207" fmla="*/ 3912283 w 4153688"/>
                <a:gd name="connsiteY207" fmla="*/ 1252537 h 2528887"/>
                <a:gd name="connsiteX208" fmla="*/ 3883708 w 4153688"/>
                <a:gd name="connsiteY208" fmla="*/ 1247775 h 2528887"/>
                <a:gd name="connsiteX209" fmla="*/ 3826558 w 4153688"/>
                <a:gd name="connsiteY209" fmla="*/ 1243012 h 2528887"/>
                <a:gd name="connsiteX210" fmla="*/ 3731308 w 4153688"/>
                <a:gd name="connsiteY210" fmla="*/ 1233487 h 2528887"/>
                <a:gd name="connsiteX211" fmla="*/ 3683683 w 4153688"/>
                <a:gd name="connsiteY211" fmla="*/ 1228725 h 2528887"/>
                <a:gd name="connsiteX212" fmla="*/ 3531283 w 4153688"/>
                <a:gd name="connsiteY212" fmla="*/ 1228725 h 2528887"/>
                <a:gd name="connsiteX213" fmla="*/ 3464608 w 4153688"/>
                <a:gd name="connsiteY213" fmla="*/ 1233487 h 2528887"/>
                <a:gd name="connsiteX214" fmla="*/ 3397933 w 4153688"/>
                <a:gd name="connsiteY214" fmla="*/ 1243012 h 2528887"/>
                <a:gd name="connsiteX215" fmla="*/ 3331258 w 4153688"/>
                <a:gd name="connsiteY215" fmla="*/ 1257300 h 2528887"/>
                <a:gd name="connsiteX216" fmla="*/ 2959783 w 4153688"/>
                <a:gd name="connsiteY216" fmla="*/ 1262062 h 2528887"/>
                <a:gd name="connsiteX217" fmla="*/ 2912158 w 4153688"/>
                <a:gd name="connsiteY217" fmla="*/ 1276350 h 2528887"/>
                <a:gd name="connsiteX218" fmla="*/ 2869296 w 4153688"/>
                <a:gd name="connsiteY218" fmla="*/ 1290637 h 2528887"/>
                <a:gd name="connsiteX219" fmla="*/ 2855008 w 4153688"/>
                <a:gd name="connsiteY219" fmla="*/ 1300162 h 2528887"/>
                <a:gd name="connsiteX220" fmla="*/ 2821671 w 4153688"/>
                <a:gd name="connsiteY220" fmla="*/ 1309687 h 2528887"/>
                <a:gd name="connsiteX221" fmla="*/ 2783571 w 4153688"/>
                <a:gd name="connsiteY221" fmla="*/ 1328737 h 2528887"/>
                <a:gd name="connsiteX222" fmla="*/ 2769283 w 4153688"/>
                <a:gd name="connsiteY222" fmla="*/ 1333500 h 2528887"/>
                <a:gd name="connsiteX223" fmla="*/ 2754996 w 4153688"/>
                <a:gd name="connsiteY223" fmla="*/ 1343025 h 2528887"/>
                <a:gd name="connsiteX224" fmla="*/ 2721658 w 4153688"/>
                <a:gd name="connsiteY224" fmla="*/ 1357312 h 2528887"/>
                <a:gd name="connsiteX225" fmla="*/ 2707371 w 4153688"/>
                <a:gd name="connsiteY225" fmla="*/ 1366837 h 2528887"/>
                <a:gd name="connsiteX226" fmla="*/ 2693083 w 4153688"/>
                <a:gd name="connsiteY226" fmla="*/ 1371600 h 2528887"/>
                <a:gd name="connsiteX227" fmla="*/ 2640696 w 4153688"/>
                <a:gd name="connsiteY227" fmla="*/ 1395412 h 2528887"/>
                <a:gd name="connsiteX228" fmla="*/ 2597833 w 4153688"/>
                <a:gd name="connsiteY228" fmla="*/ 1419225 h 2528887"/>
                <a:gd name="connsiteX229" fmla="*/ 2583546 w 4153688"/>
                <a:gd name="connsiteY229" fmla="*/ 1433512 h 2528887"/>
                <a:gd name="connsiteX230" fmla="*/ 2564496 w 4153688"/>
                <a:gd name="connsiteY230" fmla="*/ 1443037 h 2528887"/>
                <a:gd name="connsiteX231" fmla="*/ 2550208 w 4153688"/>
                <a:gd name="connsiteY231" fmla="*/ 1452562 h 2528887"/>
                <a:gd name="connsiteX232" fmla="*/ 2512108 w 4153688"/>
                <a:gd name="connsiteY232" fmla="*/ 1481137 h 2528887"/>
                <a:gd name="connsiteX233" fmla="*/ 2469246 w 4153688"/>
                <a:gd name="connsiteY233" fmla="*/ 1500187 h 2528887"/>
                <a:gd name="connsiteX234" fmla="*/ 2454958 w 4153688"/>
                <a:gd name="connsiteY234" fmla="*/ 1509712 h 2528887"/>
                <a:gd name="connsiteX235" fmla="*/ 2450196 w 4153688"/>
                <a:gd name="connsiteY235" fmla="*/ 1524000 h 2528887"/>
                <a:gd name="connsiteX236" fmla="*/ 2426383 w 4153688"/>
                <a:gd name="connsiteY236" fmla="*/ 1552575 h 2528887"/>
                <a:gd name="connsiteX237" fmla="*/ 2407333 w 4153688"/>
                <a:gd name="connsiteY237" fmla="*/ 1581150 h 2528887"/>
                <a:gd name="connsiteX238" fmla="*/ 2397808 w 4153688"/>
                <a:gd name="connsiteY238" fmla="*/ 1595437 h 2528887"/>
                <a:gd name="connsiteX239" fmla="*/ 2383521 w 4153688"/>
                <a:gd name="connsiteY239" fmla="*/ 1604962 h 2528887"/>
                <a:gd name="connsiteX240" fmla="*/ 2354946 w 4153688"/>
                <a:gd name="connsiteY240" fmla="*/ 1628775 h 2528887"/>
                <a:gd name="connsiteX241" fmla="*/ 2335896 w 4153688"/>
                <a:gd name="connsiteY241" fmla="*/ 1652587 h 2528887"/>
                <a:gd name="connsiteX242" fmla="*/ 2293033 w 4153688"/>
                <a:gd name="connsiteY242" fmla="*/ 1690687 h 2528887"/>
                <a:gd name="connsiteX243" fmla="*/ 2278746 w 4153688"/>
                <a:gd name="connsiteY243" fmla="*/ 1695450 h 2528887"/>
                <a:gd name="connsiteX244" fmla="*/ 2259696 w 4153688"/>
                <a:gd name="connsiteY244" fmla="*/ 1709737 h 2528887"/>
                <a:gd name="connsiteX245" fmla="*/ 2250171 w 4153688"/>
                <a:gd name="connsiteY245" fmla="*/ 1724025 h 2528887"/>
                <a:gd name="connsiteX246" fmla="*/ 2221596 w 4153688"/>
                <a:gd name="connsiteY246" fmla="*/ 1752600 h 2528887"/>
                <a:gd name="connsiteX247" fmla="*/ 2207308 w 4153688"/>
                <a:gd name="connsiteY247" fmla="*/ 1766887 h 2528887"/>
                <a:gd name="connsiteX248" fmla="*/ 2159683 w 4153688"/>
                <a:gd name="connsiteY248" fmla="*/ 1809750 h 2528887"/>
                <a:gd name="connsiteX249" fmla="*/ 2150158 w 4153688"/>
                <a:gd name="connsiteY249" fmla="*/ 1824037 h 2528887"/>
                <a:gd name="connsiteX250" fmla="*/ 2112058 w 4153688"/>
                <a:gd name="connsiteY250" fmla="*/ 1866900 h 2528887"/>
                <a:gd name="connsiteX251" fmla="*/ 2107296 w 4153688"/>
                <a:gd name="connsiteY251" fmla="*/ 1881187 h 2528887"/>
                <a:gd name="connsiteX252" fmla="*/ 2083483 w 4153688"/>
                <a:gd name="connsiteY252" fmla="*/ 1909762 h 2528887"/>
                <a:gd name="connsiteX253" fmla="*/ 2054908 w 4153688"/>
                <a:gd name="connsiteY253" fmla="*/ 1928812 h 2528887"/>
                <a:gd name="connsiteX254" fmla="*/ 2040621 w 4153688"/>
                <a:gd name="connsiteY254" fmla="*/ 1943100 h 2528887"/>
                <a:gd name="connsiteX255" fmla="*/ 2012046 w 4153688"/>
                <a:gd name="connsiteY255" fmla="*/ 1962150 h 2528887"/>
                <a:gd name="connsiteX256" fmla="*/ 1988233 w 4153688"/>
                <a:gd name="connsiteY256" fmla="*/ 1990725 h 2528887"/>
                <a:gd name="connsiteX257" fmla="*/ 1973946 w 4153688"/>
                <a:gd name="connsiteY257" fmla="*/ 2000250 h 2528887"/>
                <a:gd name="connsiteX258" fmla="*/ 1959658 w 4153688"/>
                <a:gd name="connsiteY258" fmla="*/ 2019300 h 2528887"/>
                <a:gd name="connsiteX259" fmla="*/ 1945371 w 4153688"/>
                <a:gd name="connsiteY259" fmla="*/ 2033587 h 2528887"/>
                <a:gd name="connsiteX260" fmla="*/ 1912033 w 4153688"/>
                <a:gd name="connsiteY260" fmla="*/ 2076450 h 2528887"/>
                <a:gd name="connsiteX261" fmla="*/ 1869171 w 4153688"/>
                <a:gd name="connsiteY261" fmla="*/ 2071687 h 2528887"/>
                <a:gd name="connsiteX262" fmla="*/ 1888221 w 4153688"/>
                <a:gd name="connsiteY262" fmla="*/ 2043112 h 2528887"/>
                <a:gd name="connsiteX263" fmla="*/ 1859646 w 4153688"/>
                <a:gd name="connsiteY263" fmla="*/ 2024062 h 2528887"/>
                <a:gd name="connsiteX264" fmla="*/ 1840596 w 4153688"/>
                <a:gd name="connsiteY264" fmla="*/ 2071687 h 2528887"/>
                <a:gd name="connsiteX265" fmla="*/ 1816783 w 4153688"/>
                <a:gd name="connsiteY265" fmla="*/ 2100262 h 2528887"/>
                <a:gd name="connsiteX266" fmla="*/ 1731058 w 4153688"/>
                <a:gd name="connsiteY266" fmla="*/ 2095500 h 2528887"/>
                <a:gd name="connsiteX267" fmla="*/ 1716771 w 4153688"/>
                <a:gd name="connsiteY267" fmla="*/ 2090737 h 2528887"/>
                <a:gd name="connsiteX268" fmla="*/ 1607233 w 4153688"/>
                <a:gd name="connsiteY268" fmla="*/ 2105025 h 2528887"/>
                <a:gd name="connsiteX269" fmla="*/ 1583421 w 4153688"/>
                <a:gd name="connsiteY269" fmla="*/ 2109787 h 2528887"/>
                <a:gd name="connsiteX270" fmla="*/ 1564371 w 4153688"/>
                <a:gd name="connsiteY270" fmla="*/ 2114550 h 2528887"/>
                <a:gd name="connsiteX271" fmla="*/ 1378633 w 4153688"/>
                <a:gd name="connsiteY271" fmla="*/ 2128837 h 2528887"/>
                <a:gd name="connsiteX272" fmla="*/ 1369108 w 4153688"/>
                <a:gd name="connsiteY272" fmla="*/ 2143125 h 2528887"/>
                <a:gd name="connsiteX273" fmla="*/ 1373871 w 4153688"/>
                <a:gd name="connsiteY273" fmla="*/ 2166937 h 2528887"/>
                <a:gd name="connsiteX274" fmla="*/ 1402446 w 4153688"/>
                <a:gd name="connsiteY274" fmla="*/ 2200275 h 2528887"/>
                <a:gd name="connsiteX275" fmla="*/ 1411971 w 4153688"/>
                <a:gd name="connsiteY275" fmla="*/ 2238375 h 2528887"/>
                <a:gd name="connsiteX276" fmla="*/ 1416733 w 4153688"/>
                <a:gd name="connsiteY276" fmla="*/ 2252662 h 2528887"/>
                <a:gd name="connsiteX277" fmla="*/ 1431021 w 4153688"/>
                <a:gd name="connsiteY277" fmla="*/ 2271712 h 2528887"/>
                <a:gd name="connsiteX278" fmla="*/ 1445308 w 4153688"/>
                <a:gd name="connsiteY278" fmla="*/ 2276475 h 2528887"/>
                <a:gd name="connsiteX279" fmla="*/ 1464358 w 4153688"/>
                <a:gd name="connsiteY279" fmla="*/ 2247900 h 2528887"/>
                <a:gd name="connsiteX280" fmla="*/ 1469121 w 4153688"/>
                <a:gd name="connsiteY280" fmla="*/ 2219325 h 2528887"/>
                <a:gd name="connsiteX281" fmla="*/ 1497696 w 4153688"/>
                <a:gd name="connsiteY281" fmla="*/ 2185987 h 2528887"/>
                <a:gd name="connsiteX282" fmla="*/ 1511983 w 4153688"/>
                <a:gd name="connsiteY282" fmla="*/ 2181225 h 2528887"/>
                <a:gd name="connsiteX283" fmla="*/ 1564371 w 4153688"/>
                <a:gd name="connsiteY283" fmla="*/ 2185987 h 2528887"/>
                <a:gd name="connsiteX284" fmla="*/ 1588183 w 4153688"/>
                <a:gd name="connsiteY284" fmla="*/ 2224087 h 2528887"/>
                <a:gd name="connsiteX285" fmla="*/ 1597708 w 4153688"/>
                <a:gd name="connsiteY285" fmla="*/ 2238375 h 2528887"/>
                <a:gd name="connsiteX286" fmla="*/ 1611996 w 4153688"/>
                <a:gd name="connsiteY286" fmla="*/ 2319337 h 2528887"/>
                <a:gd name="connsiteX287" fmla="*/ 1607233 w 4153688"/>
                <a:gd name="connsiteY287" fmla="*/ 2414587 h 2528887"/>
                <a:gd name="connsiteX288" fmla="*/ 1597708 w 4153688"/>
                <a:gd name="connsiteY288" fmla="*/ 2433637 h 2528887"/>
                <a:gd name="connsiteX289" fmla="*/ 1583421 w 4153688"/>
                <a:gd name="connsiteY289" fmla="*/ 2481262 h 2528887"/>
                <a:gd name="connsiteX290" fmla="*/ 1578658 w 4153688"/>
                <a:gd name="connsiteY290" fmla="*/ 2500312 h 2528887"/>
                <a:gd name="connsiteX291" fmla="*/ 1554846 w 4153688"/>
                <a:gd name="connsiteY291" fmla="*/ 2528887 h 2528887"/>
                <a:gd name="connsiteX292" fmla="*/ 1488171 w 4153688"/>
                <a:gd name="connsiteY292" fmla="*/ 2524125 h 2528887"/>
                <a:gd name="connsiteX293" fmla="*/ 1459596 w 4153688"/>
                <a:gd name="connsiteY293" fmla="*/ 2509837 h 2528887"/>
                <a:gd name="connsiteX294" fmla="*/ 1421496 w 4153688"/>
                <a:gd name="connsiteY294" fmla="*/ 2495550 h 2528887"/>
                <a:gd name="connsiteX295" fmla="*/ 1407208 w 4153688"/>
                <a:gd name="connsiteY295" fmla="*/ 2486025 h 2528887"/>
                <a:gd name="connsiteX296" fmla="*/ 1378633 w 4153688"/>
                <a:gd name="connsiteY296" fmla="*/ 2476500 h 2528887"/>
                <a:gd name="connsiteX297" fmla="*/ 1364346 w 4153688"/>
                <a:gd name="connsiteY297" fmla="*/ 2466975 h 2528887"/>
                <a:gd name="connsiteX298" fmla="*/ 1331008 w 4153688"/>
                <a:gd name="connsiteY298" fmla="*/ 2424112 h 2528887"/>
                <a:gd name="connsiteX299" fmla="*/ 1321483 w 4153688"/>
                <a:gd name="connsiteY299" fmla="*/ 2409825 h 2528887"/>
                <a:gd name="connsiteX300" fmla="*/ 1311958 w 4153688"/>
                <a:gd name="connsiteY300" fmla="*/ 2371725 h 2528887"/>
                <a:gd name="connsiteX301" fmla="*/ 1307196 w 4153688"/>
                <a:gd name="connsiteY301" fmla="*/ 2357437 h 2528887"/>
                <a:gd name="connsiteX302" fmla="*/ 1297671 w 4153688"/>
                <a:gd name="connsiteY302" fmla="*/ 2305050 h 2528887"/>
                <a:gd name="connsiteX303" fmla="*/ 1288146 w 4153688"/>
                <a:gd name="connsiteY303" fmla="*/ 2290762 h 2528887"/>
                <a:gd name="connsiteX304" fmla="*/ 1283383 w 4153688"/>
                <a:gd name="connsiteY304" fmla="*/ 2276475 h 2528887"/>
                <a:gd name="connsiteX305" fmla="*/ 1269096 w 4153688"/>
                <a:gd name="connsiteY305" fmla="*/ 2271712 h 2528887"/>
                <a:gd name="connsiteX306" fmla="*/ 1254808 w 4153688"/>
                <a:gd name="connsiteY306" fmla="*/ 2276475 h 2528887"/>
                <a:gd name="connsiteX307" fmla="*/ 1192896 w 4153688"/>
                <a:gd name="connsiteY307" fmla="*/ 2281237 h 2528887"/>
                <a:gd name="connsiteX308" fmla="*/ 1183371 w 4153688"/>
                <a:gd name="connsiteY308" fmla="*/ 2300287 h 2528887"/>
                <a:gd name="connsiteX309" fmla="*/ 1173846 w 4153688"/>
                <a:gd name="connsiteY309" fmla="*/ 2314575 h 2528887"/>
                <a:gd name="connsiteX310" fmla="*/ 1145271 w 4153688"/>
                <a:gd name="connsiteY310" fmla="*/ 2319337 h 2528887"/>
                <a:gd name="connsiteX311" fmla="*/ 1111933 w 4153688"/>
                <a:gd name="connsiteY311" fmla="*/ 2328862 h 2528887"/>
                <a:gd name="connsiteX312" fmla="*/ 1054783 w 4153688"/>
                <a:gd name="connsiteY312" fmla="*/ 2319337 h 2528887"/>
                <a:gd name="connsiteX313" fmla="*/ 1050021 w 4153688"/>
                <a:gd name="connsiteY313" fmla="*/ 2295525 h 2528887"/>
                <a:gd name="connsiteX314" fmla="*/ 1035733 w 4153688"/>
                <a:gd name="connsiteY314" fmla="*/ 2262187 h 2528887"/>
                <a:gd name="connsiteX315" fmla="*/ 1016683 w 4153688"/>
                <a:gd name="connsiteY315" fmla="*/ 2238375 h 2528887"/>
                <a:gd name="connsiteX316" fmla="*/ 1007158 w 4153688"/>
                <a:gd name="connsiteY316" fmla="*/ 2224087 h 2528887"/>
                <a:gd name="connsiteX317" fmla="*/ 988108 w 4153688"/>
                <a:gd name="connsiteY317" fmla="*/ 2195512 h 2528887"/>
                <a:gd name="connsiteX318" fmla="*/ 978583 w 4153688"/>
                <a:gd name="connsiteY318" fmla="*/ 2166937 h 2528887"/>
                <a:gd name="connsiteX319" fmla="*/ 969058 w 4153688"/>
                <a:gd name="connsiteY319" fmla="*/ 2152650 h 2528887"/>
                <a:gd name="connsiteX320" fmla="*/ 950008 w 4153688"/>
                <a:gd name="connsiteY320" fmla="*/ 2100262 h 2528887"/>
                <a:gd name="connsiteX321" fmla="*/ 940483 w 4153688"/>
                <a:gd name="connsiteY321" fmla="*/ 2081212 h 2528887"/>
                <a:gd name="connsiteX322" fmla="*/ 930958 w 4153688"/>
                <a:gd name="connsiteY322" fmla="*/ 2057400 h 2528887"/>
                <a:gd name="connsiteX323" fmla="*/ 926196 w 4153688"/>
                <a:gd name="connsiteY323" fmla="*/ 2043112 h 2528887"/>
                <a:gd name="connsiteX324" fmla="*/ 897621 w 4153688"/>
                <a:gd name="connsiteY324" fmla="*/ 2028825 h 2528887"/>
                <a:gd name="connsiteX325" fmla="*/ 854758 w 4153688"/>
                <a:gd name="connsiteY325" fmla="*/ 2038350 h 2528887"/>
                <a:gd name="connsiteX326" fmla="*/ 840471 w 4153688"/>
                <a:gd name="connsiteY326" fmla="*/ 2043112 h 2528887"/>
                <a:gd name="connsiteX327" fmla="*/ 773796 w 4153688"/>
                <a:gd name="connsiteY327" fmla="*/ 2038350 h 2528887"/>
                <a:gd name="connsiteX328" fmla="*/ 745221 w 4153688"/>
                <a:gd name="connsiteY328" fmla="*/ 2033587 h 2528887"/>
                <a:gd name="connsiteX329" fmla="*/ 726171 w 4153688"/>
                <a:gd name="connsiteY329" fmla="*/ 2024062 h 2528887"/>
                <a:gd name="connsiteX330" fmla="*/ 683308 w 4153688"/>
                <a:gd name="connsiteY330" fmla="*/ 2005012 h 2528887"/>
                <a:gd name="connsiteX331" fmla="*/ 678546 w 4153688"/>
                <a:gd name="connsiteY331" fmla="*/ 1990725 h 2528887"/>
                <a:gd name="connsiteX332" fmla="*/ 669021 w 4153688"/>
                <a:gd name="connsiteY332" fmla="*/ 1976437 h 2528887"/>
                <a:gd name="connsiteX333" fmla="*/ 664258 w 4153688"/>
                <a:gd name="connsiteY333" fmla="*/ 1933575 h 2528887"/>
                <a:gd name="connsiteX334" fmla="*/ 654733 w 4153688"/>
                <a:gd name="connsiteY334" fmla="*/ 1905000 h 2528887"/>
                <a:gd name="connsiteX335" fmla="*/ 649971 w 4153688"/>
                <a:gd name="connsiteY335" fmla="*/ 1885950 h 2528887"/>
                <a:gd name="connsiteX336" fmla="*/ 635683 w 4153688"/>
                <a:gd name="connsiteY336" fmla="*/ 1890712 h 2528887"/>
                <a:gd name="connsiteX337" fmla="*/ 630921 w 4153688"/>
                <a:gd name="connsiteY337" fmla="*/ 1905000 h 2528887"/>
                <a:gd name="connsiteX338" fmla="*/ 602346 w 4153688"/>
                <a:gd name="connsiteY338" fmla="*/ 1933575 h 2528887"/>
                <a:gd name="connsiteX339" fmla="*/ 526146 w 4153688"/>
                <a:gd name="connsiteY339" fmla="*/ 1928812 h 2528887"/>
                <a:gd name="connsiteX340" fmla="*/ 516621 w 4153688"/>
                <a:gd name="connsiteY340" fmla="*/ 1914525 h 2528887"/>
                <a:gd name="connsiteX341" fmla="*/ 488046 w 4153688"/>
                <a:gd name="connsiteY341" fmla="*/ 1890712 h 2528887"/>
                <a:gd name="connsiteX342" fmla="*/ 478521 w 4153688"/>
                <a:gd name="connsiteY342" fmla="*/ 1876425 h 2528887"/>
                <a:gd name="connsiteX343" fmla="*/ 464233 w 4153688"/>
                <a:gd name="connsiteY343" fmla="*/ 1866900 h 2528887"/>
                <a:gd name="connsiteX344" fmla="*/ 335646 w 4153688"/>
                <a:gd name="connsiteY344" fmla="*/ 1852612 h 2528887"/>
                <a:gd name="connsiteX345" fmla="*/ 321358 w 4153688"/>
                <a:gd name="connsiteY345" fmla="*/ 1838325 h 2528887"/>
                <a:gd name="connsiteX346" fmla="*/ 283258 w 4153688"/>
                <a:gd name="connsiteY346" fmla="*/ 1824037 h 2528887"/>
                <a:gd name="connsiteX347" fmla="*/ 192771 w 4153688"/>
                <a:gd name="connsiteY347" fmla="*/ 1814512 h 2528887"/>
                <a:gd name="connsiteX348" fmla="*/ 164196 w 4153688"/>
                <a:gd name="connsiteY348" fmla="*/ 1790700 h 2528887"/>
                <a:gd name="connsiteX349" fmla="*/ 149908 w 4153688"/>
                <a:gd name="connsiteY349" fmla="*/ 1781175 h 2528887"/>
                <a:gd name="connsiteX350" fmla="*/ 121333 w 4153688"/>
                <a:gd name="connsiteY350" fmla="*/ 1762125 h 2528887"/>
                <a:gd name="connsiteX351" fmla="*/ 78471 w 4153688"/>
                <a:gd name="connsiteY351" fmla="*/ 1714500 h 2528887"/>
                <a:gd name="connsiteX352" fmla="*/ 59421 w 4153688"/>
                <a:gd name="connsiteY352" fmla="*/ 1700212 h 2528887"/>
                <a:gd name="connsiteX353" fmla="*/ 16558 w 4153688"/>
                <a:gd name="connsiteY353" fmla="*/ 1662112 h 2528887"/>
                <a:gd name="connsiteX354" fmla="*/ 7033 w 4153688"/>
                <a:gd name="connsiteY354" fmla="*/ 1643062 h 2528887"/>
                <a:gd name="connsiteX355" fmla="*/ 2271 w 4153688"/>
                <a:gd name="connsiteY355" fmla="*/ 1624012 h 2528887"/>
                <a:gd name="connsiteX356" fmla="*/ 126096 w 4153688"/>
                <a:gd name="connsiteY356" fmla="*/ 1633537 h 2528887"/>
                <a:gd name="connsiteX357" fmla="*/ 140383 w 4153688"/>
                <a:gd name="connsiteY357" fmla="*/ 1638300 h 2528887"/>
                <a:gd name="connsiteX358" fmla="*/ 321358 w 4153688"/>
                <a:gd name="connsiteY358" fmla="*/ 1638300 h 2528887"/>
                <a:gd name="connsiteX359" fmla="*/ 335646 w 4153688"/>
                <a:gd name="connsiteY359" fmla="*/ 1609725 h 2528887"/>
                <a:gd name="connsiteX360" fmla="*/ 345171 w 4153688"/>
                <a:gd name="connsiteY360" fmla="*/ 1576387 h 2528887"/>
                <a:gd name="connsiteX361" fmla="*/ 364221 w 4153688"/>
                <a:gd name="connsiteY361" fmla="*/ 1547812 h 2528887"/>
                <a:gd name="connsiteX362" fmla="*/ 383271 w 4153688"/>
                <a:gd name="connsiteY362" fmla="*/ 1519237 h 2528887"/>
                <a:gd name="connsiteX363" fmla="*/ 392796 w 4153688"/>
                <a:gd name="connsiteY363" fmla="*/ 1504950 h 2528887"/>
                <a:gd name="connsiteX364" fmla="*/ 402321 w 4153688"/>
                <a:gd name="connsiteY364" fmla="*/ 1485900 h 2528887"/>
                <a:gd name="connsiteX365" fmla="*/ 416608 w 4153688"/>
                <a:gd name="connsiteY365" fmla="*/ 1466850 h 2528887"/>
                <a:gd name="connsiteX366" fmla="*/ 411846 w 4153688"/>
                <a:gd name="connsiteY366" fmla="*/ 1347787 h 2528887"/>
                <a:gd name="connsiteX367" fmla="*/ 397558 w 4153688"/>
                <a:gd name="connsiteY367" fmla="*/ 1338262 h 2528887"/>
                <a:gd name="connsiteX368" fmla="*/ 383271 w 4153688"/>
                <a:gd name="connsiteY368" fmla="*/ 1323975 h 2528887"/>
                <a:gd name="connsiteX369" fmla="*/ 364221 w 4153688"/>
                <a:gd name="connsiteY369" fmla="*/ 1281112 h 2528887"/>
                <a:gd name="connsiteX370" fmla="*/ 359458 w 4153688"/>
                <a:gd name="connsiteY370" fmla="*/ 1266825 h 2528887"/>
                <a:gd name="connsiteX371" fmla="*/ 349933 w 4153688"/>
                <a:gd name="connsiteY371" fmla="*/ 1252537 h 2528887"/>
                <a:gd name="connsiteX372" fmla="*/ 340408 w 4153688"/>
                <a:gd name="connsiteY372" fmla="*/ 1214437 h 2528887"/>
                <a:gd name="connsiteX373" fmla="*/ 335646 w 4153688"/>
                <a:gd name="connsiteY373" fmla="*/ 1195387 h 2528887"/>
                <a:gd name="connsiteX374" fmla="*/ 311833 w 4153688"/>
                <a:gd name="connsiteY374" fmla="*/ 1166812 h 2528887"/>
                <a:gd name="connsiteX375" fmla="*/ 302308 w 4153688"/>
                <a:gd name="connsiteY375" fmla="*/ 1152525 h 2528887"/>
                <a:gd name="connsiteX376" fmla="*/ 297546 w 4153688"/>
                <a:gd name="connsiteY376" fmla="*/ 1138237 h 2528887"/>
                <a:gd name="connsiteX377" fmla="*/ 268971 w 4153688"/>
                <a:gd name="connsiteY377"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3921808 w 4153688"/>
                <a:gd name="connsiteY185" fmla="*/ 566737 h 2528887"/>
                <a:gd name="connsiteX186" fmla="*/ 3936096 w 4153688"/>
                <a:gd name="connsiteY186" fmla="*/ 571500 h 2528887"/>
                <a:gd name="connsiteX187" fmla="*/ 4012296 w 4153688"/>
                <a:gd name="connsiteY187" fmla="*/ 623887 h 2528887"/>
                <a:gd name="connsiteX188" fmla="*/ 4040871 w 4153688"/>
                <a:gd name="connsiteY188" fmla="*/ 638175 h 2528887"/>
                <a:gd name="connsiteX189" fmla="*/ 4045633 w 4153688"/>
                <a:gd name="connsiteY189" fmla="*/ 652462 h 2528887"/>
                <a:gd name="connsiteX190" fmla="*/ 4059921 w 4153688"/>
                <a:gd name="connsiteY190" fmla="*/ 661987 h 2528887"/>
                <a:gd name="connsiteX191" fmla="*/ 4098021 w 4153688"/>
                <a:gd name="connsiteY191" fmla="*/ 714375 h 2528887"/>
                <a:gd name="connsiteX192" fmla="*/ 4121833 w 4153688"/>
                <a:gd name="connsiteY192" fmla="*/ 757237 h 2528887"/>
                <a:gd name="connsiteX193" fmla="*/ 4150408 w 4153688"/>
                <a:gd name="connsiteY193" fmla="*/ 900112 h 2528887"/>
                <a:gd name="connsiteX194" fmla="*/ 4150408 w 4153688"/>
                <a:gd name="connsiteY194" fmla="*/ 1004887 h 2528887"/>
                <a:gd name="connsiteX195" fmla="*/ 4126596 w 4153688"/>
                <a:gd name="connsiteY195" fmla="*/ 1085850 h 2528887"/>
                <a:gd name="connsiteX196" fmla="*/ 4117071 w 4153688"/>
                <a:gd name="connsiteY196" fmla="*/ 1114425 h 2528887"/>
                <a:gd name="connsiteX197" fmla="*/ 4112308 w 4153688"/>
                <a:gd name="connsiteY197" fmla="*/ 1133475 h 2528887"/>
                <a:gd name="connsiteX198" fmla="*/ 4102783 w 4153688"/>
                <a:gd name="connsiteY198" fmla="*/ 1152525 h 2528887"/>
                <a:gd name="connsiteX199" fmla="*/ 4078971 w 4153688"/>
                <a:gd name="connsiteY199" fmla="*/ 1214437 h 2528887"/>
                <a:gd name="connsiteX200" fmla="*/ 4064683 w 4153688"/>
                <a:gd name="connsiteY200" fmla="*/ 1219200 h 2528887"/>
                <a:gd name="connsiteX201" fmla="*/ 4045633 w 4153688"/>
                <a:gd name="connsiteY201" fmla="*/ 1233487 h 2528887"/>
                <a:gd name="connsiteX202" fmla="*/ 4026583 w 4153688"/>
                <a:gd name="connsiteY202" fmla="*/ 1238250 h 2528887"/>
                <a:gd name="connsiteX203" fmla="*/ 3998008 w 4153688"/>
                <a:gd name="connsiteY203" fmla="*/ 1247775 h 2528887"/>
                <a:gd name="connsiteX204" fmla="*/ 3983721 w 4153688"/>
                <a:gd name="connsiteY204" fmla="*/ 1252537 h 2528887"/>
                <a:gd name="connsiteX205" fmla="*/ 3969433 w 4153688"/>
                <a:gd name="connsiteY205" fmla="*/ 1257300 h 2528887"/>
                <a:gd name="connsiteX206" fmla="*/ 3912283 w 4153688"/>
                <a:gd name="connsiteY206" fmla="*/ 1252537 h 2528887"/>
                <a:gd name="connsiteX207" fmla="*/ 3883708 w 4153688"/>
                <a:gd name="connsiteY207" fmla="*/ 1247775 h 2528887"/>
                <a:gd name="connsiteX208" fmla="*/ 3826558 w 4153688"/>
                <a:gd name="connsiteY208" fmla="*/ 1243012 h 2528887"/>
                <a:gd name="connsiteX209" fmla="*/ 3731308 w 4153688"/>
                <a:gd name="connsiteY209" fmla="*/ 1233487 h 2528887"/>
                <a:gd name="connsiteX210" fmla="*/ 3683683 w 4153688"/>
                <a:gd name="connsiteY210" fmla="*/ 1228725 h 2528887"/>
                <a:gd name="connsiteX211" fmla="*/ 3531283 w 4153688"/>
                <a:gd name="connsiteY211" fmla="*/ 1228725 h 2528887"/>
                <a:gd name="connsiteX212" fmla="*/ 3464608 w 4153688"/>
                <a:gd name="connsiteY212" fmla="*/ 1233487 h 2528887"/>
                <a:gd name="connsiteX213" fmla="*/ 3397933 w 4153688"/>
                <a:gd name="connsiteY213" fmla="*/ 1243012 h 2528887"/>
                <a:gd name="connsiteX214" fmla="*/ 3331258 w 4153688"/>
                <a:gd name="connsiteY214" fmla="*/ 1257300 h 2528887"/>
                <a:gd name="connsiteX215" fmla="*/ 2959783 w 4153688"/>
                <a:gd name="connsiteY215" fmla="*/ 1262062 h 2528887"/>
                <a:gd name="connsiteX216" fmla="*/ 2912158 w 4153688"/>
                <a:gd name="connsiteY216" fmla="*/ 1276350 h 2528887"/>
                <a:gd name="connsiteX217" fmla="*/ 2869296 w 4153688"/>
                <a:gd name="connsiteY217" fmla="*/ 1290637 h 2528887"/>
                <a:gd name="connsiteX218" fmla="*/ 2855008 w 4153688"/>
                <a:gd name="connsiteY218" fmla="*/ 1300162 h 2528887"/>
                <a:gd name="connsiteX219" fmla="*/ 2821671 w 4153688"/>
                <a:gd name="connsiteY219" fmla="*/ 1309687 h 2528887"/>
                <a:gd name="connsiteX220" fmla="*/ 2783571 w 4153688"/>
                <a:gd name="connsiteY220" fmla="*/ 1328737 h 2528887"/>
                <a:gd name="connsiteX221" fmla="*/ 2769283 w 4153688"/>
                <a:gd name="connsiteY221" fmla="*/ 1333500 h 2528887"/>
                <a:gd name="connsiteX222" fmla="*/ 2754996 w 4153688"/>
                <a:gd name="connsiteY222" fmla="*/ 1343025 h 2528887"/>
                <a:gd name="connsiteX223" fmla="*/ 2721658 w 4153688"/>
                <a:gd name="connsiteY223" fmla="*/ 1357312 h 2528887"/>
                <a:gd name="connsiteX224" fmla="*/ 2707371 w 4153688"/>
                <a:gd name="connsiteY224" fmla="*/ 1366837 h 2528887"/>
                <a:gd name="connsiteX225" fmla="*/ 2693083 w 4153688"/>
                <a:gd name="connsiteY225" fmla="*/ 1371600 h 2528887"/>
                <a:gd name="connsiteX226" fmla="*/ 2640696 w 4153688"/>
                <a:gd name="connsiteY226" fmla="*/ 1395412 h 2528887"/>
                <a:gd name="connsiteX227" fmla="*/ 2597833 w 4153688"/>
                <a:gd name="connsiteY227" fmla="*/ 1419225 h 2528887"/>
                <a:gd name="connsiteX228" fmla="*/ 2583546 w 4153688"/>
                <a:gd name="connsiteY228" fmla="*/ 1433512 h 2528887"/>
                <a:gd name="connsiteX229" fmla="*/ 2564496 w 4153688"/>
                <a:gd name="connsiteY229" fmla="*/ 1443037 h 2528887"/>
                <a:gd name="connsiteX230" fmla="*/ 2550208 w 4153688"/>
                <a:gd name="connsiteY230" fmla="*/ 1452562 h 2528887"/>
                <a:gd name="connsiteX231" fmla="*/ 2512108 w 4153688"/>
                <a:gd name="connsiteY231" fmla="*/ 1481137 h 2528887"/>
                <a:gd name="connsiteX232" fmla="*/ 2469246 w 4153688"/>
                <a:gd name="connsiteY232" fmla="*/ 1500187 h 2528887"/>
                <a:gd name="connsiteX233" fmla="*/ 2454958 w 4153688"/>
                <a:gd name="connsiteY233" fmla="*/ 1509712 h 2528887"/>
                <a:gd name="connsiteX234" fmla="*/ 2450196 w 4153688"/>
                <a:gd name="connsiteY234" fmla="*/ 1524000 h 2528887"/>
                <a:gd name="connsiteX235" fmla="*/ 2426383 w 4153688"/>
                <a:gd name="connsiteY235" fmla="*/ 1552575 h 2528887"/>
                <a:gd name="connsiteX236" fmla="*/ 2407333 w 4153688"/>
                <a:gd name="connsiteY236" fmla="*/ 1581150 h 2528887"/>
                <a:gd name="connsiteX237" fmla="*/ 2397808 w 4153688"/>
                <a:gd name="connsiteY237" fmla="*/ 1595437 h 2528887"/>
                <a:gd name="connsiteX238" fmla="*/ 2383521 w 4153688"/>
                <a:gd name="connsiteY238" fmla="*/ 1604962 h 2528887"/>
                <a:gd name="connsiteX239" fmla="*/ 2354946 w 4153688"/>
                <a:gd name="connsiteY239" fmla="*/ 1628775 h 2528887"/>
                <a:gd name="connsiteX240" fmla="*/ 2335896 w 4153688"/>
                <a:gd name="connsiteY240" fmla="*/ 1652587 h 2528887"/>
                <a:gd name="connsiteX241" fmla="*/ 2293033 w 4153688"/>
                <a:gd name="connsiteY241" fmla="*/ 1690687 h 2528887"/>
                <a:gd name="connsiteX242" fmla="*/ 2278746 w 4153688"/>
                <a:gd name="connsiteY242" fmla="*/ 1695450 h 2528887"/>
                <a:gd name="connsiteX243" fmla="*/ 2259696 w 4153688"/>
                <a:gd name="connsiteY243" fmla="*/ 1709737 h 2528887"/>
                <a:gd name="connsiteX244" fmla="*/ 2250171 w 4153688"/>
                <a:gd name="connsiteY244" fmla="*/ 1724025 h 2528887"/>
                <a:gd name="connsiteX245" fmla="*/ 2221596 w 4153688"/>
                <a:gd name="connsiteY245" fmla="*/ 1752600 h 2528887"/>
                <a:gd name="connsiteX246" fmla="*/ 2207308 w 4153688"/>
                <a:gd name="connsiteY246" fmla="*/ 1766887 h 2528887"/>
                <a:gd name="connsiteX247" fmla="*/ 2159683 w 4153688"/>
                <a:gd name="connsiteY247" fmla="*/ 1809750 h 2528887"/>
                <a:gd name="connsiteX248" fmla="*/ 2150158 w 4153688"/>
                <a:gd name="connsiteY248" fmla="*/ 1824037 h 2528887"/>
                <a:gd name="connsiteX249" fmla="*/ 2112058 w 4153688"/>
                <a:gd name="connsiteY249" fmla="*/ 1866900 h 2528887"/>
                <a:gd name="connsiteX250" fmla="*/ 2107296 w 4153688"/>
                <a:gd name="connsiteY250" fmla="*/ 1881187 h 2528887"/>
                <a:gd name="connsiteX251" fmla="*/ 2083483 w 4153688"/>
                <a:gd name="connsiteY251" fmla="*/ 1909762 h 2528887"/>
                <a:gd name="connsiteX252" fmla="*/ 2054908 w 4153688"/>
                <a:gd name="connsiteY252" fmla="*/ 1928812 h 2528887"/>
                <a:gd name="connsiteX253" fmla="*/ 2040621 w 4153688"/>
                <a:gd name="connsiteY253" fmla="*/ 1943100 h 2528887"/>
                <a:gd name="connsiteX254" fmla="*/ 2012046 w 4153688"/>
                <a:gd name="connsiteY254" fmla="*/ 1962150 h 2528887"/>
                <a:gd name="connsiteX255" fmla="*/ 1988233 w 4153688"/>
                <a:gd name="connsiteY255" fmla="*/ 1990725 h 2528887"/>
                <a:gd name="connsiteX256" fmla="*/ 1973946 w 4153688"/>
                <a:gd name="connsiteY256" fmla="*/ 2000250 h 2528887"/>
                <a:gd name="connsiteX257" fmla="*/ 1959658 w 4153688"/>
                <a:gd name="connsiteY257" fmla="*/ 2019300 h 2528887"/>
                <a:gd name="connsiteX258" fmla="*/ 1945371 w 4153688"/>
                <a:gd name="connsiteY258" fmla="*/ 2033587 h 2528887"/>
                <a:gd name="connsiteX259" fmla="*/ 1912033 w 4153688"/>
                <a:gd name="connsiteY259" fmla="*/ 2076450 h 2528887"/>
                <a:gd name="connsiteX260" fmla="*/ 1869171 w 4153688"/>
                <a:gd name="connsiteY260" fmla="*/ 2071687 h 2528887"/>
                <a:gd name="connsiteX261" fmla="*/ 1888221 w 4153688"/>
                <a:gd name="connsiteY261" fmla="*/ 2043112 h 2528887"/>
                <a:gd name="connsiteX262" fmla="*/ 1859646 w 4153688"/>
                <a:gd name="connsiteY262" fmla="*/ 2024062 h 2528887"/>
                <a:gd name="connsiteX263" fmla="*/ 1840596 w 4153688"/>
                <a:gd name="connsiteY263" fmla="*/ 2071687 h 2528887"/>
                <a:gd name="connsiteX264" fmla="*/ 1816783 w 4153688"/>
                <a:gd name="connsiteY264" fmla="*/ 2100262 h 2528887"/>
                <a:gd name="connsiteX265" fmla="*/ 1731058 w 4153688"/>
                <a:gd name="connsiteY265" fmla="*/ 2095500 h 2528887"/>
                <a:gd name="connsiteX266" fmla="*/ 1716771 w 4153688"/>
                <a:gd name="connsiteY266" fmla="*/ 2090737 h 2528887"/>
                <a:gd name="connsiteX267" fmla="*/ 1607233 w 4153688"/>
                <a:gd name="connsiteY267" fmla="*/ 2105025 h 2528887"/>
                <a:gd name="connsiteX268" fmla="*/ 1583421 w 4153688"/>
                <a:gd name="connsiteY268" fmla="*/ 2109787 h 2528887"/>
                <a:gd name="connsiteX269" fmla="*/ 1564371 w 4153688"/>
                <a:gd name="connsiteY269" fmla="*/ 2114550 h 2528887"/>
                <a:gd name="connsiteX270" fmla="*/ 1378633 w 4153688"/>
                <a:gd name="connsiteY270" fmla="*/ 2128837 h 2528887"/>
                <a:gd name="connsiteX271" fmla="*/ 1369108 w 4153688"/>
                <a:gd name="connsiteY271" fmla="*/ 2143125 h 2528887"/>
                <a:gd name="connsiteX272" fmla="*/ 1373871 w 4153688"/>
                <a:gd name="connsiteY272" fmla="*/ 2166937 h 2528887"/>
                <a:gd name="connsiteX273" fmla="*/ 1402446 w 4153688"/>
                <a:gd name="connsiteY273" fmla="*/ 2200275 h 2528887"/>
                <a:gd name="connsiteX274" fmla="*/ 1411971 w 4153688"/>
                <a:gd name="connsiteY274" fmla="*/ 2238375 h 2528887"/>
                <a:gd name="connsiteX275" fmla="*/ 1416733 w 4153688"/>
                <a:gd name="connsiteY275" fmla="*/ 2252662 h 2528887"/>
                <a:gd name="connsiteX276" fmla="*/ 1431021 w 4153688"/>
                <a:gd name="connsiteY276" fmla="*/ 2271712 h 2528887"/>
                <a:gd name="connsiteX277" fmla="*/ 1445308 w 4153688"/>
                <a:gd name="connsiteY277" fmla="*/ 2276475 h 2528887"/>
                <a:gd name="connsiteX278" fmla="*/ 1464358 w 4153688"/>
                <a:gd name="connsiteY278" fmla="*/ 2247900 h 2528887"/>
                <a:gd name="connsiteX279" fmla="*/ 1469121 w 4153688"/>
                <a:gd name="connsiteY279" fmla="*/ 2219325 h 2528887"/>
                <a:gd name="connsiteX280" fmla="*/ 1497696 w 4153688"/>
                <a:gd name="connsiteY280" fmla="*/ 2185987 h 2528887"/>
                <a:gd name="connsiteX281" fmla="*/ 1511983 w 4153688"/>
                <a:gd name="connsiteY281" fmla="*/ 2181225 h 2528887"/>
                <a:gd name="connsiteX282" fmla="*/ 1564371 w 4153688"/>
                <a:gd name="connsiteY282" fmla="*/ 2185987 h 2528887"/>
                <a:gd name="connsiteX283" fmla="*/ 1588183 w 4153688"/>
                <a:gd name="connsiteY283" fmla="*/ 2224087 h 2528887"/>
                <a:gd name="connsiteX284" fmla="*/ 1597708 w 4153688"/>
                <a:gd name="connsiteY284" fmla="*/ 2238375 h 2528887"/>
                <a:gd name="connsiteX285" fmla="*/ 1611996 w 4153688"/>
                <a:gd name="connsiteY285" fmla="*/ 2319337 h 2528887"/>
                <a:gd name="connsiteX286" fmla="*/ 1607233 w 4153688"/>
                <a:gd name="connsiteY286" fmla="*/ 2414587 h 2528887"/>
                <a:gd name="connsiteX287" fmla="*/ 1597708 w 4153688"/>
                <a:gd name="connsiteY287" fmla="*/ 2433637 h 2528887"/>
                <a:gd name="connsiteX288" fmla="*/ 1583421 w 4153688"/>
                <a:gd name="connsiteY288" fmla="*/ 2481262 h 2528887"/>
                <a:gd name="connsiteX289" fmla="*/ 1578658 w 4153688"/>
                <a:gd name="connsiteY289" fmla="*/ 2500312 h 2528887"/>
                <a:gd name="connsiteX290" fmla="*/ 1554846 w 4153688"/>
                <a:gd name="connsiteY290" fmla="*/ 2528887 h 2528887"/>
                <a:gd name="connsiteX291" fmla="*/ 1488171 w 4153688"/>
                <a:gd name="connsiteY291" fmla="*/ 2524125 h 2528887"/>
                <a:gd name="connsiteX292" fmla="*/ 1459596 w 4153688"/>
                <a:gd name="connsiteY292" fmla="*/ 2509837 h 2528887"/>
                <a:gd name="connsiteX293" fmla="*/ 1421496 w 4153688"/>
                <a:gd name="connsiteY293" fmla="*/ 2495550 h 2528887"/>
                <a:gd name="connsiteX294" fmla="*/ 1407208 w 4153688"/>
                <a:gd name="connsiteY294" fmla="*/ 2486025 h 2528887"/>
                <a:gd name="connsiteX295" fmla="*/ 1378633 w 4153688"/>
                <a:gd name="connsiteY295" fmla="*/ 2476500 h 2528887"/>
                <a:gd name="connsiteX296" fmla="*/ 1364346 w 4153688"/>
                <a:gd name="connsiteY296" fmla="*/ 2466975 h 2528887"/>
                <a:gd name="connsiteX297" fmla="*/ 1331008 w 4153688"/>
                <a:gd name="connsiteY297" fmla="*/ 2424112 h 2528887"/>
                <a:gd name="connsiteX298" fmla="*/ 1321483 w 4153688"/>
                <a:gd name="connsiteY298" fmla="*/ 2409825 h 2528887"/>
                <a:gd name="connsiteX299" fmla="*/ 1311958 w 4153688"/>
                <a:gd name="connsiteY299" fmla="*/ 2371725 h 2528887"/>
                <a:gd name="connsiteX300" fmla="*/ 1307196 w 4153688"/>
                <a:gd name="connsiteY300" fmla="*/ 2357437 h 2528887"/>
                <a:gd name="connsiteX301" fmla="*/ 1297671 w 4153688"/>
                <a:gd name="connsiteY301" fmla="*/ 2305050 h 2528887"/>
                <a:gd name="connsiteX302" fmla="*/ 1288146 w 4153688"/>
                <a:gd name="connsiteY302" fmla="*/ 2290762 h 2528887"/>
                <a:gd name="connsiteX303" fmla="*/ 1283383 w 4153688"/>
                <a:gd name="connsiteY303" fmla="*/ 2276475 h 2528887"/>
                <a:gd name="connsiteX304" fmla="*/ 1269096 w 4153688"/>
                <a:gd name="connsiteY304" fmla="*/ 2271712 h 2528887"/>
                <a:gd name="connsiteX305" fmla="*/ 1254808 w 4153688"/>
                <a:gd name="connsiteY305" fmla="*/ 2276475 h 2528887"/>
                <a:gd name="connsiteX306" fmla="*/ 1192896 w 4153688"/>
                <a:gd name="connsiteY306" fmla="*/ 2281237 h 2528887"/>
                <a:gd name="connsiteX307" fmla="*/ 1183371 w 4153688"/>
                <a:gd name="connsiteY307" fmla="*/ 2300287 h 2528887"/>
                <a:gd name="connsiteX308" fmla="*/ 1173846 w 4153688"/>
                <a:gd name="connsiteY308" fmla="*/ 2314575 h 2528887"/>
                <a:gd name="connsiteX309" fmla="*/ 1145271 w 4153688"/>
                <a:gd name="connsiteY309" fmla="*/ 2319337 h 2528887"/>
                <a:gd name="connsiteX310" fmla="*/ 1111933 w 4153688"/>
                <a:gd name="connsiteY310" fmla="*/ 2328862 h 2528887"/>
                <a:gd name="connsiteX311" fmla="*/ 1054783 w 4153688"/>
                <a:gd name="connsiteY311" fmla="*/ 2319337 h 2528887"/>
                <a:gd name="connsiteX312" fmla="*/ 1050021 w 4153688"/>
                <a:gd name="connsiteY312" fmla="*/ 2295525 h 2528887"/>
                <a:gd name="connsiteX313" fmla="*/ 1035733 w 4153688"/>
                <a:gd name="connsiteY313" fmla="*/ 2262187 h 2528887"/>
                <a:gd name="connsiteX314" fmla="*/ 1016683 w 4153688"/>
                <a:gd name="connsiteY314" fmla="*/ 2238375 h 2528887"/>
                <a:gd name="connsiteX315" fmla="*/ 1007158 w 4153688"/>
                <a:gd name="connsiteY315" fmla="*/ 2224087 h 2528887"/>
                <a:gd name="connsiteX316" fmla="*/ 988108 w 4153688"/>
                <a:gd name="connsiteY316" fmla="*/ 2195512 h 2528887"/>
                <a:gd name="connsiteX317" fmla="*/ 978583 w 4153688"/>
                <a:gd name="connsiteY317" fmla="*/ 2166937 h 2528887"/>
                <a:gd name="connsiteX318" fmla="*/ 969058 w 4153688"/>
                <a:gd name="connsiteY318" fmla="*/ 2152650 h 2528887"/>
                <a:gd name="connsiteX319" fmla="*/ 950008 w 4153688"/>
                <a:gd name="connsiteY319" fmla="*/ 2100262 h 2528887"/>
                <a:gd name="connsiteX320" fmla="*/ 940483 w 4153688"/>
                <a:gd name="connsiteY320" fmla="*/ 2081212 h 2528887"/>
                <a:gd name="connsiteX321" fmla="*/ 930958 w 4153688"/>
                <a:gd name="connsiteY321" fmla="*/ 2057400 h 2528887"/>
                <a:gd name="connsiteX322" fmla="*/ 926196 w 4153688"/>
                <a:gd name="connsiteY322" fmla="*/ 2043112 h 2528887"/>
                <a:gd name="connsiteX323" fmla="*/ 897621 w 4153688"/>
                <a:gd name="connsiteY323" fmla="*/ 2028825 h 2528887"/>
                <a:gd name="connsiteX324" fmla="*/ 854758 w 4153688"/>
                <a:gd name="connsiteY324" fmla="*/ 2038350 h 2528887"/>
                <a:gd name="connsiteX325" fmla="*/ 840471 w 4153688"/>
                <a:gd name="connsiteY325" fmla="*/ 2043112 h 2528887"/>
                <a:gd name="connsiteX326" fmla="*/ 773796 w 4153688"/>
                <a:gd name="connsiteY326" fmla="*/ 2038350 h 2528887"/>
                <a:gd name="connsiteX327" fmla="*/ 745221 w 4153688"/>
                <a:gd name="connsiteY327" fmla="*/ 2033587 h 2528887"/>
                <a:gd name="connsiteX328" fmla="*/ 726171 w 4153688"/>
                <a:gd name="connsiteY328" fmla="*/ 2024062 h 2528887"/>
                <a:gd name="connsiteX329" fmla="*/ 683308 w 4153688"/>
                <a:gd name="connsiteY329" fmla="*/ 2005012 h 2528887"/>
                <a:gd name="connsiteX330" fmla="*/ 678546 w 4153688"/>
                <a:gd name="connsiteY330" fmla="*/ 1990725 h 2528887"/>
                <a:gd name="connsiteX331" fmla="*/ 669021 w 4153688"/>
                <a:gd name="connsiteY331" fmla="*/ 1976437 h 2528887"/>
                <a:gd name="connsiteX332" fmla="*/ 664258 w 4153688"/>
                <a:gd name="connsiteY332" fmla="*/ 1933575 h 2528887"/>
                <a:gd name="connsiteX333" fmla="*/ 654733 w 4153688"/>
                <a:gd name="connsiteY333" fmla="*/ 1905000 h 2528887"/>
                <a:gd name="connsiteX334" fmla="*/ 649971 w 4153688"/>
                <a:gd name="connsiteY334" fmla="*/ 1885950 h 2528887"/>
                <a:gd name="connsiteX335" fmla="*/ 635683 w 4153688"/>
                <a:gd name="connsiteY335" fmla="*/ 1890712 h 2528887"/>
                <a:gd name="connsiteX336" fmla="*/ 630921 w 4153688"/>
                <a:gd name="connsiteY336" fmla="*/ 1905000 h 2528887"/>
                <a:gd name="connsiteX337" fmla="*/ 602346 w 4153688"/>
                <a:gd name="connsiteY337" fmla="*/ 1933575 h 2528887"/>
                <a:gd name="connsiteX338" fmla="*/ 526146 w 4153688"/>
                <a:gd name="connsiteY338" fmla="*/ 1928812 h 2528887"/>
                <a:gd name="connsiteX339" fmla="*/ 516621 w 4153688"/>
                <a:gd name="connsiteY339" fmla="*/ 1914525 h 2528887"/>
                <a:gd name="connsiteX340" fmla="*/ 488046 w 4153688"/>
                <a:gd name="connsiteY340" fmla="*/ 1890712 h 2528887"/>
                <a:gd name="connsiteX341" fmla="*/ 478521 w 4153688"/>
                <a:gd name="connsiteY341" fmla="*/ 1876425 h 2528887"/>
                <a:gd name="connsiteX342" fmla="*/ 464233 w 4153688"/>
                <a:gd name="connsiteY342" fmla="*/ 1866900 h 2528887"/>
                <a:gd name="connsiteX343" fmla="*/ 335646 w 4153688"/>
                <a:gd name="connsiteY343" fmla="*/ 1852612 h 2528887"/>
                <a:gd name="connsiteX344" fmla="*/ 321358 w 4153688"/>
                <a:gd name="connsiteY344" fmla="*/ 1838325 h 2528887"/>
                <a:gd name="connsiteX345" fmla="*/ 283258 w 4153688"/>
                <a:gd name="connsiteY345" fmla="*/ 1824037 h 2528887"/>
                <a:gd name="connsiteX346" fmla="*/ 192771 w 4153688"/>
                <a:gd name="connsiteY346" fmla="*/ 1814512 h 2528887"/>
                <a:gd name="connsiteX347" fmla="*/ 164196 w 4153688"/>
                <a:gd name="connsiteY347" fmla="*/ 1790700 h 2528887"/>
                <a:gd name="connsiteX348" fmla="*/ 149908 w 4153688"/>
                <a:gd name="connsiteY348" fmla="*/ 1781175 h 2528887"/>
                <a:gd name="connsiteX349" fmla="*/ 121333 w 4153688"/>
                <a:gd name="connsiteY349" fmla="*/ 1762125 h 2528887"/>
                <a:gd name="connsiteX350" fmla="*/ 78471 w 4153688"/>
                <a:gd name="connsiteY350" fmla="*/ 1714500 h 2528887"/>
                <a:gd name="connsiteX351" fmla="*/ 59421 w 4153688"/>
                <a:gd name="connsiteY351" fmla="*/ 1700212 h 2528887"/>
                <a:gd name="connsiteX352" fmla="*/ 16558 w 4153688"/>
                <a:gd name="connsiteY352" fmla="*/ 1662112 h 2528887"/>
                <a:gd name="connsiteX353" fmla="*/ 7033 w 4153688"/>
                <a:gd name="connsiteY353" fmla="*/ 1643062 h 2528887"/>
                <a:gd name="connsiteX354" fmla="*/ 2271 w 4153688"/>
                <a:gd name="connsiteY354" fmla="*/ 1624012 h 2528887"/>
                <a:gd name="connsiteX355" fmla="*/ 126096 w 4153688"/>
                <a:gd name="connsiteY355" fmla="*/ 1633537 h 2528887"/>
                <a:gd name="connsiteX356" fmla="*/ 140383 w 4153688"/>
                <a:gd name="connsiteY356" fmla="*/ 1638300 h 2528887"/>
                <a:gd name="connsiteX357" fmla="*/ 321358 w 4153688"/>
                <a:gd name="connsiteY357" fmla="*/ 1638300 h 2528887"/>
                <a:gd name="connsiteX358" fmla="*/ 335646 w 4153688"/>
                <a:gd name="connsiteY358" fmla="*/ 1609725 h 2528887"/>
                <a:gd name="connsiteX359" fmla="*/ 345171 w 4153688"/>
                <a:gd name="connsiteY359" fmla="*/ 1576387 h 2528887"/>
                <a:gd name="connsiteX360" fmla="*/ 364221 w 4153688"/>
                <a:gd name="connsiteY360" fmla="*/ 1547812 h 2528887"/>
                <a:gd name="connsiteX361" fmla="*/ 383271 w 4153688"/>
                <a:gd name="connsiteY361" fmla="*/ 1519237 h 2528887"/>
                <a:gd name="connsiteX362" fmla="*/ 392796 w 4153688"/>
                <a:gd name="connsiteY362" fmla="*/ 1504950 h 2528887"/>
                <a:gd name="connsiteX363" fmla="*/ 402321 w 4153688"/>
                <a:gd name="connsiteY363" fmla="*/ 1485900 h 2528887"/>
                <a:gd name="connsiteX364" fmla="*/ 416608 w 4153688"/>
                <a:gd name="connsiteY364" fmla="*/ 1466850 h 2528887"/>
                <a:gd name="connsiteX365" fmla="*/ 411846 w 4153688"/>
                <a:gd name="connsiteY365" fmla="*/ 1347787 h 2528887"/>
                <a:gd name="connsiteX366" fmla="*/ 397558 w 4153688"/>
                <a:gd name="connsiteY366" fmla="*/ 1338262 h 2528887"/>
                <a:gd name="connsiteX367" fmla="*/ 383271 w 4153688"/>
                <a:gd name="connsiteY367" fmla="*/ 1323975 h 2528887"/>
                <a:gd name="connsiteX368" fmla="*/ 364221 w 4153688"/>
                <a:gd name="connsiteY368" fmla="*/ 1281112 h 2528887"/>
                <a:gd name="connsiteX369" fmla="*/ 359458 w 4153688"/>
                <a:gd name="connsiteY369" fmla="*/ 1266825 h 2528887"/>
                <a:gd name="connsiteX370" fmla="*/ 349933 w 4153688"/>
                <a:gd name="connsiteY370" fmla="*/ 1252537 h 2528887"/>
                <a:gd name="connsiteX371" fmla="*/ 340408 w 4153688"/>
                <a:gd name="connsiteY371" fmla="*/ 1214437 h 2528887"/>
                <a:gd name="connsiteX372" fmla="*/ 335646 w 4153688"/>
                <a:gd name="connsiteY372" fmla="*/ 1195387 h 2528887"/>
                <a:gd name="connsiteX373" fmla="*/ 311833 w 4153688"/>
                <a:gd name="connsiteY373" fmla="*/ 1166812 h 2528887"/>
                <a:gd name="connsiteX374" fmla="*/ 302308 w 4153688"/>
                <a:gd name="connsiteY374" fmla="*/ 1152525 h 2528887"/>
                <a:gd name="connsiteX375" fmla="*/ 297546 w 4153688"/>
                <a:gd name="connsiteY375" fmla="*/ 1138237 h 2528887"/>
                <a:gd name="connsiteX376" fmla="*/ 268971 w 4153688"/>
                <a:gd name="connsiteY376"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3936096 w 4153688"/>
                <a:gd name="connsiteY185" fmla="*/ 571500 h 2528887"/>
                <a:gd name="connsiteX186" fmla="*/ 4012296 w 4153688"/>
                <a:gd name="connsiteY186" fmla="*/ 623887 h 2528887"/>
                <a:gd name="connsiteX187" fmla="*/ 4040871 w 4153688"/>
                <a:gd name="connsiteY187" fmla="*/ 638175 h 2528887"/>
                <a:gd name="connsiteX188" fmla="*/ 4045633 w 4153688"/>
                <a:gd name="connsiteY188" fmla="*/ 652462 h 2528887"/>
                <a:gd name="connsiteX189" fmla="*/ 4059921 w 4153688"/>
                <a:gd name="connsiteY189" fmla="*/ 661987 h 2528887"/>
                <a:gd name="connsiteX190" fmla="*/ 4098021 w 4153688"/>
                <a:gd name="connsiteY190" fmla="*/ 714375 h 2528887"/>
                <a:gd name="connsiteX191" fmla="*/ 4121833 w 4153688"/>
                <a:gd name="connsiteY191" fmla="*/ 757237 h 2528887"/>
                <a:gd name="connsiteX192" fmla="*/ 4150408 w 4153688"/>
                <a:gd name="connsiteY192" fmla="*/ 900112 h 2528887"/>
                <a:gd name="connsiteX193" fmla="*/ 4150408 w 4153688"/>
                <a:gd name="connsiteY193" fmla="*/ 1004887 h 2528887"/>
                <a:gd name="connsiteX194" fmla="*/ 4126596 w 4153688"/>
                <a:gd name="connsiteY194" fmla="*/ 1085850 h 2528887"/>
                <a:gd name="connsiteX195" fmla="*/ 4117071 w 4153688"/>
                <a:gd name="connsiteY195" fmla="*/ 1114425 h 2528887"/>
                <a:gd name="connsiteX196" fmla="*/ 4112308 w 4153688"/>
                <a:gd name="connsiteY196" fmla="*/ 1133475 h 2528887"/>
                <a:gd name="connsiteX197" fmla="*/ 4102783 w 4153688"/>
                <a:gd name="connsiteY197" fmla="*/ 1152525 h 2528887"/>
                <a:gd name="connsiteX198" fmla="*/ 4078971 w 4153688"/>
                <a:gd name="connsiteY198" fmla="*/ 1214437 h 2528887"/>
                <a:gd name="connsiteX199" fmla="*/ 4064683 w 4153688"/>
                <a:gd name="connsiteY199" fmla="*/ 1219200 h 2528887"/>
                <a:gd name="connsiteX200" fmla="*/ 4045633 w 4153688"/>
                <a:gd name="connsiteY200" fmla="*/ 1233487 h 2528887"/>
                <a:gd name="connsiteX201" fmla="*/ 4026583 w 4153688"/>
                <a:gd name="connsiteY201" fmla="*/ 1238250 h 2528887"/>
                <a:gd name="connsiteX202" fmla="*/ 3998008 w 4153688"/>
                <a:gd name="connsiteY202" fmla="*/ 1247775 h 2528887"/>
                <a:gd name="connsiteX203" fmla="*/ 3983721 w 4153688"/>
                <a:gd name="connsiteY203" fmla="*/ 1252537 h 2528887"/>
                <a:gd name="connsiteX204" fmla="*/ 3969433 w 4153688"/>
                <a:gd name="connsiteY204" fmla="*/ 1257300 h 2528887"/>
                <a:gd name="connsiteX205" fmla="*/ 3912283 w 4153688"/>
                <a:gd name="connsiteY205" fmla="*/ 1252537 h 2528887"/>
                <a:gd name="connsiteX206" fmla="*/ 3883708 w 4153688"/>
                <a:gd name="connsiteY206" fmla="*/ 1247775 h 2528887"/>
                <a:gd name="connsiteX207" fmla="*/ 3826558 w 4153688"/>
                <a:gd name="connsiteY207" fmla="*/ 1243012 h 2528887"/>
                <a:gd name="connsiteX208" fmla="*/ 3731308 w 4153688"/>
                <a:gd name="connsiteY208" fmla="*/ 1233487 h 2528887"/>
                <a:gd name="connsiteX209" fmla="*/ 3683683 w 4153688"/>
                <a:gd name="connsiteY209" fmla="*/ 1228725 h 2528887"/>
                <a:gd name="connsiteX210" fmla="*/ 3531283 w 4153688"/>
                <a:gd name="connsiteY210" fmla="*/ 1228725 h 2528887"/>
                <a:gd name="connsiteX211" fmla="*/ 3464608 w 4153688"/>
                <a:gd name="connsiteY211" fmla="*/ 1233487 h 2528887"/>
                <a:gd name="connsiteX212" fmla="*/ 3397933 w 4153688"/>
                <a:gd name="connsiteY212" fmla="*/ 1243012 h 2528887"/>
                <a:gd name="connsiteX213" fmla="*/ 3331258 w 4153688"/>
                <a:gd name="connsiteY213" fmla="*/ 1257300 h 2528887"/>
                <a:gd name="connsiteX214" fmla="*/ 2959783 w 4153688"/>
                <a:gd name="connsiteY214" fmla="*/ 1262062 h 2528887"/>
                <a:gd name="connsiteX215" fmla="*/ 2912158 w 4153688"/>
                <a:gd name="connsiteY215" fmla="*/ 1276350 h 2528887"/>
                <a:gd name="connsiteX216" fmla="*/ 2869296 w 4153688"/>
                <a:gd name="connsiteY216" fmla="*/ 1290637 h 2528887"/>
                <a:gd name="connsiteX217" fmla="*/ 2855008 w 4153688"/>
                <a:gd name="connsiteY217" fmla="*/ 1300162 h 2528887"/>
                <a:gd name="connsiteX218" fmla="*/ 2821671 w 4153688"/>
                <a:gd name="connsiteY218" fmla="*/ 1309687 h 2528887"/>
                <a:gd name="connsiteX219" fmla="*/ 2783571 w 4153688"/>
                <a:gd name="connsiteY219" fmla="*/ 1328737 h 2528887"/>
                <a:gd name="connsiteX220" fmla="*/ 2769283 w 4153688"/>
                <a:gd name="connsiteY220" fmla="*/ 1333500 h 2528887"/>
                <a:gd name="connsiteX221" fmla="*/ 2754996 w 4153688"/>
                <a:gd name="connsiteY221" fmla="*/ 1343025 h 2528887"/>
                <a:gd name="connsiteX222" fmla="*/ 2721658 w 4153688"/>
                <a:gd name="connsiteY222" fmla="*/ 1357312 h 2528887"/>
                <a:gd name="connsiteX223" fmla="*/ 2707371 w 4153688"/>
                <a:gd name="connsiteY223" fmla="*/ 1366837 h 2528887"/>
                <a:gd name="connsiteX224" fmla="*/ 2693083 w 4153688"/>
                <a:gd name="connsiteY224" fmla="*/ 1371600 h 2528887"/>
                <a:gd name="connsiteX225" fmla="*/ 2640696 w 4153688"/>
                <a:gd name="connsiteY225" fmla="*/ 1395412 h 2528887"/>
                <a:gd name="connsiteX226" fmla="*/ 2597833 w 4153688"/>
                <a:gd name="connsiteY226" fmla="*/ 1419225 h 2528887"/>
                <a:gd name="connsiteX227" fmla="*/ 2583546 w 4153688"/>
                <a:gd name="connsiteY227" fmla="*/ 1433512 h 2528887"/>
                <a:gd name="connsiteX228" fmla="*/ 2564496 w 4153688"/>
                <a:gd name="connsiteY228" fmla="*/ 1443037 h 2528887"/>
                <a:gd name="connsiteX229" fmla="*/ 2550208 w 4153688"/>
                <a:gd name="connsiteY229" fmla="*/ 1452562 h 2528887"/>
                <a:gd name="connsiteX230" fmla="*/ 2512108 w 4153688"/>
                <a:gd name="connsiteY230" fmla="*/ 1481137 h 2528887"/>
                <a:gd name="connsiteX231" fmla="*/ 2469246 w 4153688"/>
                <a:gd name="connsiteY231" fmla="*/ 1500187 h 2528887"/>
                <a:gd name="connsiteX232" fmla="*/ 2454958 w 4153688"/>
                <a:gd name="connsiteY232" fmla="*/ 1509712 h 2528887"/>
                <a:gd name="connsiteX233" fmla="*/ 2450196 w 4153688"/>
                <a:gd name="connsiteY233" fmla="*/ 1524000 h 2528887"/>
                <a:gd name="connsiteX234" fmla="*/ 2426383 w 4153688"/>
                <a:gd name="connsiteY234" fmla="*/ 1552575 h 2528887"/>
                <a:gd name="connsiteX235" fmla="*/ 2407333 w 4153688"/>
                <a:gd name="connsiteY235" fmla="*/ 1581150 h 2528887"/>
                <a:gd name="connsiteX236" fmla="*/ 2397808 w 4153688"/>
                <a:gd name="connsiteY236" fmla="*/ 1595437 h 2528887"/>
                <a:gd name="connsiteX237" fmla="*/ 2383521 w 4153688"/>
                <a:gd name="connsiteY237" fmla="*/ 1604962 h 2528887"/>
                <a:gd name="connsiteX238" fmla="*/ 2354946 w 4153688"/>
                <a:gd name="connsiteY238" fmla="*/ 1628775 h 2528887"/>
                <a:gd name="connsiteX239" fmla="*/ 2335896 w 4153688"/>
                <a:gd name="connsiteY239" fmla="*/ 1652587 h 2528887"/>
                <a:gd name="connsiteX240" fmla="*/ 2293033 w 4153688"/>
                <a:gd name="connsiteY240" fmla="*/ 1690687 h 2528887"/>
                <a:gd name="connsiteX241" fmla="*/ 2278746 w 4153688"/>
                <a:gd name="connsiteY241" fmla="*/ 1695450 h 2528887"/>
                <a:gd name="connsiteX242" fmla="*/ 2259696 w 4153688"/>
                <a:gd name="connsiteY242" fmla="*/ 1709737 h 2528887"/>
                <a:gd name="connsiteX243" fmla="*/ 2250171 w 4153688"/>
                <a:gd name="connsiteY243" fmla="*/ 1724025 h 2528887"/>
                <a:gd name="connsiteX244" fmla="*/ 2221596 w 4153688"/>
                <a:gd name="connsiteY244" fmla="*/ 1752600 h 2528887"/>
                <a:gd name="connsiteX245" fmla="*/ 2207308 w 4153688"/>
                <a:gd name="connsiteY245" fmla="*/ 1766887 h 2528887"/>
                <a:gd name="connsiteX246" fmla="*/ 2159683 w 4153688"/>
                <a:gd name="connsiteY246" fmla="*/ 1809750 h 2528887"/>
                <a:gd name="connsiteX247" fmla="*/ 2150158 w 4153688"/>
                <a:gd name="connsiteY247" fmla="*/ 1824037 h 2528887"/>
                <a:gd name="connsiteX248" fmla="*/ 2112058 w 4153688"/>
                <a:gd name="connsiteY248" fmla="*/ 1866900 h 2528887"/>
                <a:gd name="connsiteX249" fmla="*/ 2107296 w 4153688"/>
                <a:gd name="connsiteY249" fmla="*/ 1881187 h 2528887"/>
                <a:gd name="connsiteX250" fmla="*/ 2083483 w 4153688"/>
                <a:gd name="connsiteY250" fmla="*/ 1909762 h 2528887"/>
                <a:gd name="connsiteX251" fmla="*/ 2054908 w 4153688"/>
                <a:gd name="connsiteY251" fmla="*/ 1928812 h 2528887"/>
                <a:gd name="connsiteX252" fmla="*/ 2040621 w 4153688"/>
                <a:gd name="connsiteY252" fmla="*/ 1943100 h 2528887"/>
                <a:gd name="connsiteX253" fmla="*/ 2012046 w 4153688"/>
                <a:gd name="connsiteY253" fmla="*/ 1962150 h 2528887"/>
                <a:gd name="connsiteX254" fmla="*/ 1988233 w 4153688"/>
                <a:gd name="connsiteY254" fmla="*/ 1990725 h 2528887"/>
                <a:gd name="connsiteX255" fmla="*/ 1973946 w 4153688"/>
                <a:gd name="connsiteY255" fmla="*/ 2000250 h 2528887"/>
                <a:gd name="connsiteX256" fmla="*/ 1959658 w 4153688"/>
                <a:gd name="connsiteY256" fmla="*/ 2019300 h 2528887"/>
                <a:gd name="connsiteX257" fmla="*/ 1945371 w 4153688"/>
                <a:gd name="connsiteY257" fmla="*/ 2033587 h 2528887"/>
                <a:gd name="connsiteX258" fmla="*/ 1912033 w 4153688"/>
                <a:gd name="connsiteY258" fmla="*/ 2076450 h 2528887"/>
                <a:gd name="connsiteX259" fmla="*/ 1869171 w 4153688"/>
                <a:gd name="connsiteY259" fmla="*/ 2071687 h 2528887"/>
                <a:gd name="connsiteX260" fmla="*/ 1888221 w 4153688"/>
                <a:gd name="connsiteY260" fmla="*/ 2043112 h 2528887"/>
                <a:gd name="connsiteX261" fmla="*/ 1859646 w 4153688"/>
                <a:gd name="connsiteY261" fmla="*/ 2024062 h 2528887"/>
                <a:gd name="connsiteX262" fmla="*/ 1840596 w 4153688"/>
                <a:gd name="connsiteY262" fmla="*/ 2071687 h 2528887"/>
                <a:gd name="connsiteX263" fmla="*/ 1816783 w 4153688"/>
                <a:gd name="connsiteY263" fmla="*/ 2100262 h 2528887"/>
                <a:gd name="connsiteX264" fmla="*/ 1731058 w 4153688"/>
                <a:gd name="connsiteY264" fmla="*/ 2095500 h 2528887"/>
                <a:gd name="connsiteX265" fmla="*/ 1716771 w 4153688"/>
                <a:gd name="connsiteY265" fmla="*/ 2090737 h 2528887"/>
                <a:gd name="connsiteX266" fmla="*/ 1607233 w 4153688"/>
                <a:gd name="connsiteY266" fmla="*/ 2105025 h 2528887"/>
                <a:gd name="connsiteX267" fmla="*/ 1583421 w 4153688"/>
                <a:gd name="connsiteY267" fmla="*/ 2109787 h 2528887"/>
                <a:gd name="connsiteX268" fmla="*/ 1564371 w 4153688"/>
                <a:gd name="connsiteY268" fmla="*/ 2114550 h 2528887"/>
                <a:gd name="connsiteX269" fmla="*/ 1378633 w 4153688"/>
                <a:gd name="connsiteY269" fmla="*/ 2128837 h 2528887"/>
                <a:gd name="connsiteX270" fmla="*/ 1369108 w 4153688"/>
                <a:gd name="connsiteY270" fmla="*/ 2143125 h 2528887"/>
                <a:gd name="connsiteX271" fmla="*/ 1373871 w 4153688"/>
                <a:gd name="connsiteY271" fmla="*/ 2166937 h 2528887"/>
                <a:gd name="connsiteX272" fmla="*/ 1402446 w 4153688"/>
                <a:gd name="connsiteY272" fmla="*/ 2200275 h 2528887"/>
                <a:gd name="connsiteX273" fmla="*/ 1411971 w 4153688"/>
                <a:gd name="connsiteY273" fmla="*/ 2238375 h 2528887"/>
                <a:gd name="connsiteX274" fmla="*/ 1416733 w 4153688"/>
                <a:gd name="connsiteY274" fmla="*/ 2252662 h 2528887"/>
                <a:gd name="connsiteX275" fmla="*/ 1431021 w 4153688"/>
                <a:gd name="connsiteY275" fmla="*/ 2271712 h 2528887"/>
                <a:gd name="connsiteX276" fmla="*/ 1445308 w 4153688"/>
                <a:gd name="connsiteY276" fmla="*/ 2276475 h 2528887"/>
                <a:gd name="connsiteX277" fmla="*/ 1464358 w 4153688"/>
                <a:gd name="connsiteY277" fmla="*/ 2247900 h 2528887"/>
                <a:gd name="connsiteX278" fmla="*/ 1469121 w 4153688"/>
                <a:gd name="connsiteY278" fmla="*/ 2219325 h 2528887"/>
                <a:gd name="connsiteX279" fmla="*/ 1497696 w 4153688"/>
                <a:gd name="connsiteY279" fmla="*/ 2185987 h 2528887"/>
                <a:gd name="connsiteX280" fmla="*/ 1511983 w 4153688"/>
                <a:gd name="connsiteY280" fmla="*/ 2181225 h 2528887"/>
                <a:gd name="connsiteX281" fmla="*/ 1564371 w 4153688"/>
                <a:gd name="connsiteY281" fmla="*/ 2185987 h 2528887"/>
                <a:gd name="connsiteX282" fmla="*/ 1588183 w 4153688"/>
                <a:gd name="connsiteY282" fmla="*/ 2224087 h 2528887"/>
                <a:gd name="connsiteX283" fmla="*/ 1597708 w 4153688"/>
                <a:gd name="connsiteY283" fmla="*/ 2238375 h 2528887"/>
                <a:gd name="connsiteX284" fmla="*/ 1611996 w 4153688"/>
                <a:gd name="connsiteY284" fmla="*/ 2319337 h 2528887"/>
                <a:gd name="connsiteX285" fmla="*/ 1607233 w 4153688"/>
                <a:gd name="connsiteY285" fmla="*/ 2414587 h 2528887"/>
                <a:gd name="connsiteX286" fmla="*/ 1597708 w 4153688"/>
                <a:gd name="connsiteY286" fmla="*/ 2433637 h 2528887"/>
                <a:gd name="connsiteX287" fmla="*/ 1583421 w 4153688"/>
                <a:gd name="connsiteY287" fmla="*/ 2481262 h 2528887"/>
                <a:gd name="connsiteX288" fmla="*/ 1578658 w 4153688"/>
                <a:gd name="connsiteY288" fmla="*/ 2500312 h 2528887"/>
                <a:gd name="connsiteX289" fmla="*/ 1554846 w 4153688"/>
                <a:gd name="connsiteY289" fmla="*/ 2528887 h 2528887"/>
                <a:gd name="connsiteX290" fmla="*/ 1488171 w 4153688"/>
                <a:gd name="connsiteY290" fmla="*/ 2524125 h 2528887"/>
                <a:gd name="connsiteX291" fmla="*/ 1459596 w 4153688"/>
                <a:gd name="connsiteY291" fmla="*/ 2509837 h 2528887"/>
                <a:gd name="connsiteX292" fmla="*/ 1421496 w 4153688"/>
                <a:gd name="connsiteY292" fmla="*/ 2495550 h 2528887"/>
                <a:gd name="connsiteX293" fmla="*/ 1407208 w 4153688"/>
                <a:gd name="connsiteY293" fmla="*/ 2486025 h 2528887"/>
                <a:gd name="connsiteX294" fmla="*/ 1378633 w 4153688"/>
                <a:gd name="connsiteY294" fmla="*/ 2476500 h 2528887"/>
                <a:gd name="connsiteX295" fmla="*/ 1364346 w 4153688"/>
                <a:gd name="connsiteY295" fmla="*/ 2466975 h 2528887"/>
                <a:gd name="connsiteX296" fmla="*/ 1331008 w 4153688"/>
                <a:gd name="connsiteY296" fmla="*/ 2424112 h 2528887"/>
                <a:gd name="connsiteX297" fmla="*/ 1321483 w 4153688"/>
                <a:gd name="connsiteY297" fmla="*/ 2409825 h 2528887"/>
                <a:gd name="connsiteX298" fmla="*/ 1311958 w 4153688"/>
                <a:gd name="connsiteY298" fmla="*/ 2371725 h 2528887"/>
                <a:gd name="connsiteX299" fmla="*/ 1307196 w 4153688"/>
                <a:gd name="connsiteY299" fmla="*/ 2357437 h 2528887"/>
                <a:gd name="connsiteX300" fmla="*/ 1297671 w 4153688"/>
                <a:gd name="connsiteY300" fmla="*/ 2305050 h 2528887"/>
                <a:gd name="connsiteX301" fmla="*/ 1288146 w 4153688"/>
                <a:gd name="connsiteY301" fmla="*/ 2290762 h 2528887"/>
                <a:gd name="connsiteX302" fmla="*/ 1283383 w 4153688"/>
                <a:gd name="connsiteY302" fmla="*/ 2276475 h 2528887"/>
                <a:gd name="connsiteX303" fmla="*/ 1269096 w 4153688"/>
                <a:gd name="connsiteY303" fmla="*/ 2271712 h 2528887"/>
                <a:gd name="connsiteX304" fmla="*/ 1254808 w 4153688"/>
                <a:gd name="connsiteY304" fmla="*/ 2276475 h 2528887"/>
                <a:gd name="connsiteX305" fmla="*/ 1192896 w 4153688"/>
                <a:gd name="connsiteY305" fmla="*/ 2281237 h 2528887"/>
                <a:gd name="connsiteX306" fmla="*/ 1183371 w 4153688"/>
                <a:gd name="connsiteY306" fmla="*/ 2300287 h 2528887"/>
                <a:gd name="connsiteX307" fmla="*/ 1173846 w 4153688"/>
                <a:gd name="connsiteY307" fmla="*/ 2314575 h 2528887"/>
                <a:gd name="connsiteX308" fmla="*/ 1145271 w 4153688"/>
                <a:gd name="connsiteY308" fmla="*/ 2319337 h 2528887"/>
                <a:gd name="connsiteX309" fmla="*/ 1111933 w 4153688"/>
                <a:gd name="connsiteY309" fmla="*/ 2328862 h 2528887"/>
                <a:gd name="connsiteX310" fmla="*/ 1054783 w 4153688"/>
                <a:gd name="connsiteY310" fmla="*/ 2319337 h 2528887"/>
                <a:gd name="connsiteX311" fmla="*/ 1050021 w 4153688"/>
                <a:gd name="connsiteY311" fmla="*/ 2295525 h 2528887"/>
                <a:gd name="connsiteX312" fmla="*/ 1035733 w 4153688"/>
                <a:gd name="connsiteY312" fmla="*/ 2262187 h 2528887"/>
                <a:gd name="connsiteX313" fmla="*/ 1016683 w 4153688"/>
                <a:gd name="connsiteY313" fmla="*/ 2238375 h 2528887"/>
                <a:gd name="connsiteX314" fmla="*/ 1007158 w 4153688"/>
                <a:gd name="connsiteY314" fmla="*/ 2224087 h 2528887"/>
                <a:gd name="connsiteX315" fmla="*/ 988108 w 4153688"/>
                <a:gd name="connsiteY315" fmla="*/ 2195512 h 2528887"/>
                <a:gd name="connsiteX316" fmla="*/ 978583 w 4153688"/>
                <a:gd name="connsiteY316" fmla="*/ 2166937 h 2528887"/>
                <a:gd name="connsiteX317" fmla="*/ 969058 w 4153688"/>
                <a:gd name="connsiteY317" fmla="*/ 2152650 h 2528887"/>
                <a:gd name="connsiteX318" fmla="*/ 950008 w 4153688"/>
                <a:gd name="connsiteY318" fmla="*/ 2100262 h 2528887"/>
                <a:gd name="connsiteX319" fmla="*/ 940483 w 4153688"/>
                <a:gd name="connsiteY319" fmla="*/ 2081212 h 2528887"/>
                <a:gd name="connsiteX320" fmla="*/ 930958 w 4153688"/>
                <a:gd name="connsiteY320" fmla="*/ 2057400 h 2528887"/>
                <a:gd name="connsiteX321" fmla="*/ 926196 w 4153688"/>
                <a:gd name="connsiteY321" fmla="*/ 2043112 h 2528887"/>
                <a:gd name="connsiteX322" fmla="*/ 897621 w 4153688"/>
                <a:gd name="connsiteY322" fmla="*/ 2028825 h 2528887"/>
                <a:gd name="connsiteX323" fmla="*/ 854758 w 4153688"/>
                <a:gd name="connsiteY323" fmla="*/ 2038350 h 2528887"/>
                <a:gd name="connsiteX324" fmla="*/ 840471 w 4153688"/>
                <a:gd name="connsiteY324" fmla="*/ 2043112 h 2528887"/>
                <a:gd name="connsiteX325" fmla="*/ 773796 w 4153688"/>
                <a:gd name="connsiteY325" fmla="*/ 2038350 h 2528887"/>
                <a:gd name="connsiteX326" fmla="*/ 745221 w 4153688"/>
                <a:gd name="connsiteY326" fmla="*/ 2033587 h 2528887"/>
                <a:gd name="connsiteX327" fmla="*/ 726171 w 4153688"/>
                <a:gd name="connsiteY327" fmla="*/ 2024062 h 2528887"/>
                <a:gd name="connsiteX328" fmla="*/ 683308 w 4153688"/>
                <a:gd name="connsiteY328" fmla="*/ 2005012 h 2528887"/>
                <a:gd name="connsiteX329" fmla="*/ 678546 w 4153688"/>
                <a:gd name="connsiteY329" fmla="*/ 1990725 h 2528887"/>
                <a:gd name="connsiteX330" fmla="*/ 669021 w 4153688"/>
                <a:gd name="connsiteY330" fmla="*/ 1976437 h 2528887"/>
                <a:gd name="connsiteX331" fmla="*/ 664258 w 4153688"/>
                <a:gd name="connsiteY331" fmla="*/ 1933575 h 2528887"/>
                <a:gd name="connsiteX332" fmla="*/ 654733 w 4153688"/>
                <a:gd name="connsiteY332" fmla="*/ 1905000 h 2528887"/>
                <a:gd name="connsiteX333" fmla="*/ 649971 w 4153688"/>
                <a:gd name="connsiteY333" fmla="*/ 1885950 h 2528887"/>
                <a:gd name="connsiteX334" fmla="*/ 635683 w 4153688"/>
                <a:gd name="connsiteY334" fmla="*/ 1890712 h 2528887"/>
                <a:gd name="connsiteX335" fmla="*/ 630921 w 4153688"/>
                <a:gd name="connsiteY335" fmla="*/ 1905000 h 2528887"/>
                <a:gd name="connsiteX336" fmla="*/ 602346 w 4153688"/>
                <a:gd name="connsiteY336" fmla="*/ 1933575 h 2528887"/>
                <a:gd name="connsiteX337" fmla="*/ 526146 w 4153688"/>
                <a:gd name="connsiteY337" fmla="*/ 1928812 h 2528887"/>
                <a:gd name="connsiteX338" fmla="*/ 516621 w 4153688"/>
                <a:gd name="connsiteY338" fmla="*/ 1914525 h 2528887"/>
                <a:gd name="connsiteX339" fmla="*/ 488046 w 4153688"/>
                <a:gd name="connsiteY339" fmla="*/ 1890712 h 2528887"/>
                <a:gd name="connsiteX340" fmla="*/ 478521 w 4153688"/>
                <a:gd name="connsiteY340" fmla="*/ 1876425 h 2528887"/>
                <a:gd name="connsiteX341" fmla="*/ 464233 w 4153688"/>
                <a:gd name="connsiteY341" fmla="*/ 1866900 h 2528887"/>
                <a:gd name="connsiteX342" fmla="*/ 335646 w 4153688"/>
                <a:gd name="connsiteY342" fmla="*/ 1852612 h 2528887"/>
                <a:gd name="connsiteX343" fmla="*/ 321358 w 4153688"/>
                <a:gd name="connsiteY343" fmla="*/ 1838325 h 2528887"/>
                <a:gd name="connsiteX344" fmla="*/ 283258 w 4153688"/>
                <a:gd name="connsiteY344" fmla="*/ 1824037 h 2528887"/>
                <a:gd name="connsiteX345" fmla="*/ 192771 w 4153688"/>
                <a:gd name="connsiteY345" fmla="*/ 1814512 h 2528887"/>
                <a:gd name="connsiteX346" fmla="*/ 164196 w 4153688"/>
                <a:gd name="connsiteY346" fmla="*/ 1790700 h 2528887"/>
                <a:gd name="connsiteX347" fmla="*/ 149908 w 4153688"/>
                <a:gd name="connsiteY347" fmla="*/ 1781175 h 2528887"/>
                <a:gd name="connsiteX348" fmla="*/ 121333 w 4153688"/>
                <a:gd name="connsiteY348" fmla="*/ 1762125 h 2528887"/>
                <a:gd name="connsiteX349" fmla="*/ 78471 w 4153688"/>
                <a:gd name="connsiteY349" fmla="*/ 1714500 h 2528887"/>
                <a:gd name="connsiteX350" fmla="*/ 59421 w 4153688"/>
                <a:gd name="connsiteY350" fmla="*/ 1700212 h 2528887"/>
                <a:gd name="connsiteX351" fmla="*/ 16558 w 4153688"/>
                <a:gd name="connsiteY351" fmla="*/ 1662112 h 2528887"/>
                <a:gd name="connsiteX352" fmla="*/ 7033 w 4153688"/>
                <a:gd name="connsiteY352" fmla="*/ 1643062 h 2528887"/>
                <a:gd name="connsiteX353" fmla="*/ 2271 w 4153688"/>
                <a:gd name="connsiteY353" fmla="*/ 1624012 h 2528887"/>
                <a:gd name="connsiteX354" fmla="*/ 126096 w 4153688"/>
                <a:gd name="connsiteY354" fmla="*/ 1633537 h 2528887"/>
                <a:gd name="connsiteX355" fmla="*/ 140383 w 4153688"/>
                <a:gd name="connsiteY355" fmla="*/ 1638300 h 2528887"/>
                <a:gd name="connsiteX356" fmla="*/ 321358 w 4153688"/>
                <a:gd name="connsiteY356" fmla="*/ 1638300 h 2528887"/>
                <a:gd name="connsiteX357" fmla="*/ 335646 w 4153688"/>
                <a:gd name="connsiteY357" fmla="*/ 1609725 h 2528887"/>
                <a:gd name="connsiteX358" fmla="*/ 345171 w 4153688"/>
                <a:gd name="connsiteY358" fmla="*/ 1576387 h 2528887"/>
                <a:gd name="connsiteX359" fmla="*/ 364221 w 4153688"/>
                <a:gd name="connsiteY359" fmla="*/ 1547812 h 2528887"/>
                <a:gd name="connsiteX360" fmla="*/ 383271 w 4153688"/>
                <a:gd name="connsiteY360" fmla="*/ 1519237 h 2528887"/>
                <a:gd name="connsiteX361" fmla="*/ 392796 w 4153688"/>
                <a:gd name="connsiteY361" fmla="*/ 1504950 h 2528887"/>
                <a:gd name="connsiteX362" fmla="*/ 402321 w 4153688"/>
                <a:gd name="connsiteY362" fmla="*/ 1485900 h 2528887"/>
                <a:gd name="connsiteX363" fmla="*/ 416608 w 4153688"/>
                <a:gd name="connsiteY363" fmla="*/ 1466850 h 2528887"/>
                <a:gd name="connsiteX364" fmla="*/ 411846 w 4153688"/>
                <a:gd name="connsiteY364" fmla="*/ 1347787 h 2528887"/>
                <a:gd name="connsiteX365" fmla="*/ 397558 w 4153688"/>
                <a:gd name="connsiteY365" fmla="*/ 1338262 h 2528887"/>
                <a:gd name="connsiteX366" fmla="*/ 383271 w 4153688"/>
                <a:gd name="connsiteY366" fmla="*/ 1323975 h 2528887"/>
                <a:gd name="connsiteX367" fmla="*/ 364221 w 4153688"/>
                <a:gd name="connsiteY367" fmla="*/ 1281112 h 2528887"/>
                <a:gd name="connsiteX368" fmla="*/ 359458 w 4153688"/>
                <a:gd name="connsiteY368" fmla="*/ 1266825 h 2528887"/>
                <a:gd name="connsiteX369" fmla="*/ 349933 w 4153688"/>
                <a:gd name="connsiteY369" fmla="*/ 1252537 h 2528887"/>
                <a:gd name="connsiteX370" fmla="*/ 340408 w 4153688"/>
                <a:gd name="connsiteY370" fmla="*/ 1214437 h 2528887"/>
                <a:gd name="connsiteX371" fmla="*/ 335646 w 4153688"/>
                <a:gd name="connsiteY371" fmla="*/ 1195387 h 2528887"/>
                <a:gd name="connsiteX372" fmla="*/ 311833 w 4153688"/>
                <a:gd name="connsiteY372" fmla="*/ 1166812 h 2528887"/>
                <a:gd name="connsiteX373" fmla="*/ 302308 w 4153688"/>
                <a:gd name="connsiteY373" fmla="*/ 1152525 h 2528887"/>
                <a:gd name="connsiteX374" fmla="*/ 297546 w 4153688"/>
                <a:gd name="connsiteY374" fmla="*/ 1138237 h 2528887"/>
                <a:gd name="connsiteX375" fmla="*/ 268971 w 4153688"/>
                <a:gd name="connsiteY375"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40871 w 4153688"/>
                <a:gd name="connsiteY186" fmla="*/ 638175 h 2528887"/>
                <a:gd name="connsiteX187" fmla="*/ 4045633 w 4153688"/>
                <a:gd name="connsiteY187" fmla="*/ 652462 h 2528887"/>
                <a:gd name="connsiteX188" fmla="*/ 4059921 w 4153688"/>
                <a:gd name="connsiteY188" fmla="*/ 661987 h 2528887"/>
                <a:gd name="connsiteX189" fmla="*/ 4098021 w 4153688"/>
                <a:gd name="connsiteY189" fmla="*/ 714375 h 2528887"/>
                <a:gd name="connsiteX190" fmla="*/ 4121833 w 4153688"/>
                <a:gd name="connsiteY190" fmla="*/ 757237 h 2528887"/>
                <a:gd name="connsiteX191" fmla="*/ 4150408 w 4153688"/>
                <a:gd name="connsiteY191" fmla="*/ 900112 h 2528887"/>
                <a:gd name="connsiteX192" fmla="*/ 4150408 w 4153688"/>
                <a:gd name="connsiteY192" fmla="*/ 1004887 h 2528887"/>
                <a:gd name="connsiteX193" fmla="*/ 4126596 w 4153688"/>
                <a:gd name="connsiteY193" fmla="*/ 1085850 h 2528887"/>
                <a:gd name="connsiteX194" fmla="*/ 4117071 w 4153688"/>
                <a:gd name="connsiteY194" fmla="*/ 1114425 h 2528887"/>
                <a:gd name="connsiteX195" fmla="*/ 4112308 w 4153688"/>
                <a:gd name="connsiteY195" fmla="*/ 1133475 h 2528887"/>
                <a:gd name="connsiteX196" fmla="*/ 4102783 w 4153688"/>
                <a:gd name="connsiteY196" fmla="*/ 1152525 h 2528887"/>
                <a:gd name="connsiteX197" fmla="*/ 4078971 w 4153688"/>
                <a:gd name="connsiteY197" fmla="*/ 1214437 h 2528887"/>
                <a:gd name="connsiteX198" fmla="*/ 4064683 w 4153688"/>
                <a:gd name="connsiteY198" fmla="*/ 1219200 h 2528887"/>
                <a:gd name="connsiteX199" fmla="*/ 4045633 w 4153688"/>
                <a:gd name="connsiteY199" fmla="*/ 1233487 h 2528887"/>
                <a:gd name="connsiteX200" fmla="*/ 4026583 w 4153688"/>
                <a:gd name="connsiteY200" fmla="*/ 1238250 h 2528887"/>
                <a:gd name="connsiteX201" fmla="*/ 3998008 w 4153688"/>
                <a:gd name="connsiteY201" fmla="*/ 1247775 h 2528887"/>
                <a:gd name="connsiteX202" fmla="*/ 3983721 w 4153688"/>
                <a:gd name="connsiteY202" fmla="*/ 1252537 h 2528887"/>
                <a:gd name="connsiteX203" fmla="*/ 3969433 w 4153688"/>
                <a:gd name="connsiteY203" fmla="*/ 1257300 h 2528887"/>
                <a:gd name="connsiteX204" fmla="*/ 3912283 w 4153688"/>
                <a:gd name="connsiteY204" fmla="*/ 1252537 h 2528887"/>
                <a:gd name="connsiteX205" fmla="*/ 3883708 w 4153688"/>
                <a:gd name="connsiteY205" fmla="*/ 1247775 h 2528887"/>
                <a:gd name="connsiteX206" fmla="*/ 3826558 w 4153688"/>
                <a:gd name="connsiteY206" fmla="*/ 1243012 h 2528887"/>
                <a:gd name="connsiteX207" fmla="*/ 3731308 w 4153688"/>
                <a:gd name="connsiteY207" fmla="*/ 1233487 h 2528887"/>
                <a:gd name="connsiteX208" fmla="*/ 3683683 w 4153688"/>
                <a:gd name="connsiteY208" fmla="*/ 1228725 h 2528887"/>
                <a:gd name="connsiteX209" fmla="*/ 3531283 w 4153688"/>
                <a:gd name="connsiteY209" fmla="*/ 1228725 h 2528887"/>
                <a:gd name="connsiteX210" fmla="*/ 3464608 w 4153688"/>
                <a:gd name="connsiteY210" fmla="*/ 1233487 h 2528887"/>
                <a:gd name="connsiteX211" fmla="*/ 3397933 w 4153688"/>
                <a:gd name="connsiteY211" fmla="*/ 1243012 h 2528887"/>
                <a:gd name="connsiteX212" fmla="*/ 3331258 w 4153688"/>
                <a:gd name="connsiteY212" fmla="*/ 1257300 h 2528887"/>
                <a:gd name="connsiteX213" fmla="*/ 2959783 w 4153688"/>
                <a:gd name="connsiteY213" fmla="*/ 1262062 h 2528887"/>
                <a:gd name="connsiteX214" fmla="*/ 2912158 w 4153688"/>
                <a:gd name="connsiteY214" fmla="*/ 1276350 h 2528887"/>
                <a:gd name="connsiteX215" fmla="*/ 2869296 w 4153688"/>
                <a:gd name="connsiteY215" fmla="*/ 1290637 h 2528887"/>
                <a:gd name="connsiteX216" fmla="*/ 2855008 w 4153688"/>
                <a:gd name="connsiteY216" fmla="*/ 1300162 h 2528887"/>
                <a:gd name="connsiteX217" fmla="*/ 2821671 w 4153688"/>
                <a:gd name="connsiteY217" fmla="*/ 1309687 h 2528887"/>
                <a:gd name="connsiteX218" fmla="*/ 2783571 w 4153688"/>
                <a:gd name="connsiteY218" fmla="*/ 1328737 h 2528887"/>
                <a:gd name="connsiteX219" fmla="*/ 2769283 w 4153688"/>
                <a:gd name="connsiteY219" fmla="*/ 1333500 h 2528887"/>
                <a:gd name="connsiteX220" fmla="*/ 2754996 w 4153688"/>
                <a:gd name="connsiteY220" fmla="*/ 1343025 h 2528887"/>
                <a:gd name="connsiteX221" fmla="*/ 2721658 w 4153688"/>
                <a:gd name="connsiteY221" fmla="*/ 1357312 h 2528887"/>
                <a:gd name="connsiteX222" fmla="*/ 2707371 w 4153688"/>
                <a:gd name="connsiteY222" fmla="*/ 1366837 h 2528887"/>
                <a:gd name="connsiteX223" fmla="*/ 2693083 w 4153688"/>
                <a:gd name="connsiteY223" fmla="*/ 1371600 h 2528887"/>
                <a:gd name="connsiteX224" fmla="*/ 2640696 w 4153688"/>
                <a:gd name="connsiteY224" fmla="*/ 1395412 h 2528887"/>
                <a:gd name="connsiteX225" fmla="*/ 2597833 w 4153688"/>
                <a:gd name="connsiteY225" fmla="*/ 1419225 h 2528887"/>
                <a:gd name="connsiteX226" fmla="*/ 2583546 w 4153688"/>
                <a:gd name="connsiteY226" fmla="*/ 1433512 h 2528887"/>
                <a:gd name="connsiteX227" fmla="*/ 2564496 w 4153688"/>
                <a:gd name="connsiteY227" fmla="*/ 1443037 h 2528887"/>
                <a:gd name="connsiteX228" fmla="*/ 2550208 w 4153688"/>
                <a:gd name="connsiteY228" fmla="*/ 1452562 h 2528887"/>
                <a:gd name="connsiteX229" fmla="*/ 2512108 w 4153688"/>
                <a:gd name="connsiteY229" fmla="*/ 1481137 h 2528887"/>
                <a:gd name="connsiteX230" fmla="*/ 2469246 w 4153688"/>
                <a:gd name="connsiteY230" fmla="*/ 1500187 h 2528887"/>
                <a:gd name="connsiteX231" fmla="*/ 2454958 w 4153688"/>
                <a:gd name="connsiteY231" fmla="*/ 1509712 h 2528887"/>
                <a:gd name="connsiteX232" fmla="*/ 2450196 w 4153688"/>
                <a:gd name="connsiteY232" fmla="*/ 1524000 h 2528887"/>
                <a:gd name="connsiteX233" fmla="*/ 2426383 w 4153688"/>
                <a:gd name="connsiteY233" fmla="*/ 1552575 h 2528887"/>
                <a:gd name="connsiteX234" fmla="*/ 2407333 w 4153688"/>
                <a:gd name="connsiteY234" fmla="*/ 1581150 h 2528887"/>
                <a:gd name="connsiteX235" fmla="*/ 2397808 w 4153688"/>
                <a:gd name="connsiteY235" fmla="*/ 1595437 h 2528887"/>
                <a:gd name="connsiteX236" fmla="*/ 2383521 w 4153688"/>
                <a:gd name="connsiteY236" fmla="*/ 1604962 h 2528887"/>
                <a:gd name="connsiteX237" fmla="*/ 2354946 w 4153688"/>
                <a:gd name="connsiteY237" fmla="*/ 1628775 h 2528887"/>
                <a:gd name="connsiteX238" fmla="*/ 2335896 w 4153688"/>
                <a:gd name="connsiteY238" fmla="*/ 1652587 h 2528887"/>
                <a:gd name="connsiteX239" fmla="*/ 2293033 w 4153688"/>
                <a:gd name="connsiteY239" fmla="*/ 1690687 h 2528887"/>
                <a:gd name="connsiteX240" fmla="*/ 2278746 w 4153688"/>
                <a:gd name="connsiteY240" fmla="*/ 1695450 h 2528887"/>
                <a:gd name="connsiteX241" fmla="*/ 2259696 w 4153688"/>
                <a:gd name="connsiteY241" fmla="*/ 1709737 h 2528887"/>
                <a:gd name="connsiteX242" fmla="*/ 2250171 w 4153688"/>
                <a:gd name="connsiteY242" fmla="*/ 1724025 h 2528887"/>
                <a:gd name="connsiteX243" fmla="*/ 2221596 w 4153688"/>
                <a:gd name="connsiteY243" fmla="*/ 1752600 h 2528887"/>
                <a:gd name="connsiteX244" fmla="*/ 2207308 w 4153688"/>
                <a:gd name="connsiteY244" fmla="*/ 1766887 h 2528887"/>
                <a:gd name="connsiteX245" fmla="*/ 2159683 w 4153688"/>
                <a:gd name="connsiteY245" fmla="*/ 1809750 h 2528887"/>
                <a:gd name="connsiteX246" fmla="*/ 2150158 w 4153688"/>
                <a:gd name="connsiteY246" fmla="*/ 1824037 h 2528887"/>
                <a:gd name="connsiteX247" fmla="*/ 2112058 w 4153688"/>
                <a:gd name="connsiteY247" fmla="*/ 1866900 h 2528887"/>
                <a:gd name="connsiteX248" fmla="*/ 2107296 w 4153688"/>
                <a:gd name="connsiteY248" fmla="*/ 1881187 h 2528887"/>
                <a:gd name="connsiteX249" fmla="*/ 2083483 w 4153688"/>
                <a:gd name="connsiteY249" fmla="*/ 1909762 h 2528887"/>
                <a:gd name="connsiteX250" fmla="*/ 2054908 w 4153688"/>
                <a:gd name="connsiteY250" fmla="*/ 1928812 h 2528887"/>
                <a:gd name="connsiteX251" fmla="*/ 2040621 w 4153688"/>
                <a:gd name="connsiteY251" fmla="*/ 1943100 h 2528887"/>
                <a:gd name="connsiteX252" fmla="*/ 2012046 w 4153688"/>
                <a:gd name="connsiteY252" fmla="*/ 1962150 h 2528887"/>
                <a:gd name="connsiteX253" fmla="*/ 1988233 w 4153688"/>
                <a:gd name="connsiteY253" fmla="*/ 1990725 h 2528887"/>
                <a:gd name="connsiteX254" fmla="*/ 1973946 w 4153688"/>
                <a:gd name="connsiteY254" fmla="*/ 2000250 h 2528887"/>
                <a:gd name="connsiteX255" fmla="*/ 1959658 w 4153688"/>
                <a:gd name="connsiteY255" fmla="*/ 2019300 h 2528887"/>
                <a:gd name="connsiteX256" fmla="*/ 1945371 w 4153688"/>
                <a:gd name="connsiteY256" fmla="*/ 2033587 h 2528887"/>
                <a:gd name="connsiteX257" fmla="*/ 1912033 w 4153688"/>
                <a:gd name="connsiteY257" fmla="*/ 2076450 h 2528887"/>
                <a:gd name="connsiteX258" fmla="*/ 1869171 w 4153688"/>
                <a:gd name="connsiteY258" fmla="*/ 2071687 h 2528887"/>
                <a:gd name="connsiteX259" fmla="*/ 1888221 w 4153688"/>
                <a:gd name="connsiteY259" fmla="*/ 2043112 h 2528887"/>
                <a:gd name="connsiteX260" fmla="*/ 1859646 w 4153688"/>
                <a:gd name="connsiteY260" fmla="*/ 2024062 h 2528887"/>
                <a:gd name="connsiteX261" fmla="*/ 1840596 w 4153688"/>
                <a:gd name="connsiteY261" fmla="*/ 2071687 h 2528887"/>
                <a:gd name="connsiteX262" fmla="*/ 1816783 w 4153688"/>
                <a:gd name="connsiteY262" fmla="*/ 2100262 h 2528887"/>
                <a:gd name="connsiteX263" fmla="*/ 1731058 w 4153688"/>
                <a:gd name="connsiteY263" fmla="*/ 2095500 h 2528887"/>
                <a:gd name="connsiteX264" fmla="*/ 1716771 w 4153688"/>
                <a:gd name="connsiteY264" fmla="*/ 2090737 h 2528887"/>
                <a:gd name="connsiteX265" fmla="*/ 1607233 w 4153688"/>
                <a:gd name="connsiteY265" fmla="*/ 2105025 h 2528887"/>
                <a:gd name="connsiteX266" fmla="*/ 1583421 w 4153688"/>
                <a:gd name="connsiteY266" fmla="*/ 2109787 h 2528887"/>
                <a:gd name="connsiteX267" fmla="*/ 1564371 w 4153688"/>
                <a:gd name="connsiteY267" fmla="*/ 2114550 h 2528887"/>
                <a:gd name="connsiteX268" fmla="*/ 1378633 w 4153688"/>
                <a:gd name="connsiteY268" fmla="*/ 2128837 h 2528887"/>
                <a:gd name="connsiteX269" fmla="*/ 1369108 w 4153688"/>
                <a:gd name="connsiteY269" fmla="*/ 2143125 h 2528887"/>
                <a:gd name="connsiteX270" fmla="*/ 1373871 w 4153688"/>
                <a:gd name="connsiteY270" fmla="*/ 2166937 h 2528887"/>
                <a:gd name="connsiteX271" fmla="*/ 1402446 w 4153688"/>
                <a:gd name="connsiteY271" fmla="*/ 2200275 h 2528887"/>
                <a:gd name="connsiteX272" fmla="*/ 1411971 w 4153688"/>
                <a:gd name="connsiteY272" fmla="*/ 2238375 h 2528887"/>
                <a:gd name="connsiteX273" fmla="*/ 1416733 w 4153688"/>
                <a:gd name="connsiteY273" fmla="*/ 2252662 h 2528887"/>
                <a:gd name="connsiteX274" fmla="*/ 1431021 w 4153688"/>
                <a:gd name="connsiteY274" fmla="*/ 2271712 h 2528887"/>
                <a:gd name="connsiteX275" fmla="*/ 1445308 w 4153688"/>
                <a:gd name="connsiteY275" fmla="*/ 2276475 h 2528887"/>
                <a:gd name="connsiteX276" fmla="*/ 1464358 w 4153688"/>
                <a:gd name="connsiteY276" fmla="*/ 2247900 h 2528887"/>
                <a:gd name="connsiteX277" fmla="*/ 1469121 w 4153688"/>
                <a:gd name="connsiteY277" fmla="*/ 2219325 h 2528887"/>
                <a:gd name="connsiteX278" fmla="*/ 1497696 w 4153688"/>
                <a:gd name="connsiteY278" fmla="*/ 2185987 h 2528887"/>
                <a:gd name="connsiteX279" fmla="*/ 1511983 w 4153688"/>
                <a:gd name="connsiteY279" fmla="*/ 2181225 h 2528887"/>
                <a:gd name="connsiteX280" fmla="*/ 1564371 w 4153688"/>
                <a:gd name="connsiteY280" fmla="*/ 2185987 h 2528887"/>
                <a:gd name="connsiteX281" fmla="*/ 1588183 w 4153688"/>
                <a:gd name="connsiteY281" fmla="*/ 2224087 h 2528887"/>
                <a:gd name="connsiteX282" fmla="*/ 1597708 w 4153688"/>
                <a:gd name="connsiteY282" fmla="*/ 2238375 h 2528887"/>
                <a:gd name="connsiteX283" fmla="*/ 1611996 w 4153688"/>
                <a:gd name="connsiteY283" fmla="*/ 2319337 h 2528887"/>
                <a:gd name="connsiteX284" fmla="*/ 1607233 w 4153688"/>
                <a:gd name="connsiteY284" fmla="*/ 2414587 h 2528887"/>
                <a:gd name="connsiteX285" fmla="*/ 1597708 w 4153688"/>
                <a:gd name="connsiteY285" fmla="*/ 2433637 h 2528887"/>
                <a:gd name="connsiteX286" fmla="*/ 1583421 w 4153688"/>
                <a:gd name="connsiteY286" fmla="*/ 2481262 h 2528887"/>
                <a:gd name="connsiteX287" fmla="*/ 1578658 w 4153688"/>
                <a:gd name="connsiteY287" fmla="*/ 2500312 h 2528887"/>
                <a:gd name="connsiteX288" fmla="*/ 1554846 w 4153688"/>
                <a:gd name="connsiteY288" fmla="*/ 2528887 h 2528887"/>
                <a:gd name="connsiteX289" fmla="*/ 1488171 w 4153688"/>
                <a:gd name="connsiteY289" fmla="*/ 2524125 h 2528887"/>
                <a:gd name="connsiteX290" fmla="*/ 1459596 w 4153688"/>
                <a:gd name="connsiteY290" fmla="*/ 2509837 h 2528887"/>
                <a:gd name="connsiteX291" fmla="*/ 1421496 w 4153688"/>
                <a:gd name="connsiteY291" fmla="*/ 2495550 h 2528887"/>
                <a:gd name="connsiteX292" fmla="*/ 1407208 w 4153688"/>
                <a:gd name="connsiteY292" fmla="*/ 2486025 h 2528887"/>
                <a:gd name="connsiteX293" fmla="*/ 1378633 w 4153688"/>
                <a:gd name="connsiteY293" fmla="*/ 2476500 h 2528887"/>
                <a:gd name="connsiteX294" fmla="*/ 1364346 w 4153688"/>
                <a:gd name="connsiteY294" fmla="*/ 2466975 h 2528887"/>
                <a:gd name="connsiteX295" fmla="*/ 1331008 w 4153688"/>
                <a:gd name="connsiteY295" fmla="*/ 2424112 h 2528887"/>
                <a:gd name="connsiteX296" fmla="*/ 1321483 w 4153688"/>
                <a:gd name="connsiteY296" fmla="*/ 2409825 h 2528887"/>
                <a:gd name="connsiteX297" fmla="*/ 1311958 w 4153688"/>
                <a:gd name="connsiteY297" fmla="*/ 2371725 h 2528887"/>
                <a:gd name="connsiteX298" fmla="*/ 1307196 w 4153688"/>
                <a:gd name="connsiteY298" fmla="*/ 2357437 h 2528887"/>
                <a:gd name="connsiteX299" fmla="*/ 1297671 w 4153688"/>
                <a:gd name="connsiteY299" fmla="*/ 2305050 h 2528887"/>
                <a:gd name="connsiteX300" fmla="*/ 1288146 w 4153688"/>
                <a:gd name="connsiteY300" fmla="*/ 2290762 h 2528887"/>
                <a:gd name="connsiteX301" fmla="*/ 1283383 w 4153688"/>
                <a:gd name="connsiteY301" fmla="*/ 2276475 h 2528887"/>
                <a:gd name="connsiteX302" fmla="*/ 1269096 w 4153688"/>
                <a:gd name="connsiteY302" fmla="*/ 2271712 h 2528887"/>
                <a:gd name="connsiteX303" fmla="*/ 1254808 w 4153688"/>
                <a:gd name="connsiteY303" fmla="*/ 2276475 h 2528887"/>
                <a:gd name="connsiteX304" fmla="*/ 1192896 w 4153688"/>
                <a:gd name="connsiteY304" fmla="*/ 2281237 h 2528887"/>
                <a:gd name="connsiteX305" fmla="*/ 1183371 w 4153688"/>
                <a:gd name="connsiteY305" fmla="*/ 2300287 h 2528887"/>
                <a:gd name="connsiteX306" fmla="*/ 1173846 w 4153688"/>
                <a:gd name="connsiteY306" fmla="*/ 2314575 h 2528887"/>
                <a:gd name="connsiteX307" fmla="*/ 1145271 w 4153688"/>
                <a:gd name="connsiteY307" fmla="*/ 2319337 h 2528887"/>
                <a:gd name="connsiteX308" fmla="*/ 1111933 w 4153688"/>
                <a:gd name="connsiteY308" fmla="*/ 2328862 h 2528887"/>
                <a:gd name="connsiteX309" fmla="*/ 1054783 w 4153688"/>
                <a:gd name="connsiteY309" fmla="*/ 2319337 h 2528887"/>
                <a:gd name="connsiteX310" fmla="*/ 1050021 w 4153688"/>
                <a:gd name="connsiteY310" fmla="*/ 2295525 h 2528887"/>
                <a:gd name="connsiteX311" fmla="*/ 1035733 w 4153688"/>
                <a:gd name="connsiteY311" fmla="*/ 2262187 h 2528887"/>
                <a:gd name="connsiteX312" fmla="*/ 1016683 w 4153688"/>
                <a:gd name="connsiteY312" fmla="*/ 2238375 h 2528887"/>
                <a:gd name="connsiteX313" fmla="*/ 1007158 w 4153688"/>
                <a:gd name="connsiteY313" fmla="*/ 2224087 h 2528887"/>
                <a:gd name="connsiteX314" fmla="*/ 988108 w 4153688"/>
                <a:gd name="connsiteY314" fmla="*/ 2195512 h 2528887"/>
                <a:gd name="connsiteX315" fmla="*/ 978583 w 4153688"/>
                <a:gd name="connsiteY315" fmla="*/ 2166937 h 2528887"/>
                <a:gd name="connsiteX316" fmla="*/ 969058 w 4153688"/>
                <a:gd name="connsiteY316" fmla="*/ 2152650 h 2528887"/>
                <a:gd name="connsiteX317" fmla="*/ 950008 w 4153688"/>
                <a:gd name="connsiteY317" fmla="*/ 2100262 h 2528887"/>
                <a:gd name="connsiteX318" fmla="*/ 940483 w 4153688"/>
                <a:gd name="connsiteY318" fmla="*/ 2081212 h 2528887"/>
                <a:gd name="connsiteX319" fmla="*/ 930958 w 4153688"/>
                <a:gd name="connsiteY319" fmla="*/ 2057400 h 2528887"/>
                <a:gd name="connsiteX320" fmla="*/ 926196 w 4153688"/>
                <a:gd name="connsiteY320" fmla="*/ 2043112 h 2528887"/>
                <a:gd name="connsiteX321" fmla="*/ 897621 w 4153688"/>
                <a:gd name="connsiteY321" fmla="*/ 2028825 h 2528887"/>
                <a:gd name="connsiteX322" fmla="*/ 854758 w 4153688"/>
                <a:gd name="connsiteY322" fmla="*/ 2038350 h 2528887"/>
                <a:gd name="connsiteX323" fmla="*/ 840471 w 4153688"/>
                <a:gd name="connsiteY323" fmla="*/ 2043112 h 2528887"/>
                <a:gd name="connsiteX324" fmla="*/ 773796 w 4153688"/>
                <a:gd name="connsiteY324" fmla="*/ 2038350 h 2528887"/>
                <a:gd name="connsiteX325" fmla="*/ 745221 w 4153688"/>
                <a:gd name="connsiteY325" fmla="*/ 2033587 h 2528887"/>
                <a:gd name="connsiteX326" fmla="*/ 726171 w 4153688"/>
                <a:gd name="connsiteY326" fmla="*/ 2024062 h 2528887"/>
                <a:gd name="connsiteX327" fmla="*/ 683308 w 4153688"/>
                <a:gd name="connsiteY327" fmla="*/ 2005012 h 2528887"/>
                <a:gd name="connsiteX328" fmla="*/ 678546 w 4153688"/>
                <a:gd name="connsiteY328" fmla="*/ 1990725 h 2528887"/>
                <a:gd name="connsiteX329" fmla="*/ 669021 w 4153688"/>
                <a:gd name="connsiteY329" fmla="*/ 1976437 h 2528887"/>
                <a:gd name="connsiteX330" fmla="*/ 664258 w 4153688"/>
                <a:gd name="connsiteY330" fmla="*/ 1933575 h 2528887"/>
                <a:gd name="connsiteX331" fmla="*/ 654733 w 4153688"/>
                <a:gd name="connsiteY331" fmla="*/ 1905000 h 2528887"/>
                <a:gd name="connsiteX332" fmla="*/ 649971 w 4153688"/>
                <a:gd name="connsiteY332" fmla="*/ 1885950 h 2528887"/>
                <a:gd name="connsiteX333" fmla="*/ 635683 w 4153688"/>
                <a:gd name="connsiteY333" fmla="*/ 1890712 h 2528887"/>
                <a:gd name="connsiteX334" fmla="*/ 630921 w 4153688"/>
                <a:gd name="connsiteY334" fmla="*/ 1905000 h 2528887"/>
                <a:gd name="connsiteX335" fmla="*/ 602346 w 4153688"/>
                <a:gd name="connsiteY335" fmla="*/ 1933575 h 2528887"/>
                <a:gd name="connsiteX336" fmla="*/ 526146 w 4153688"/>
                <a:gd name="connsiteY336" fmla="*/ 1928812 h 2528887"/>
                <a:gd name="connsiteX337" fmla="*/ 516621 w 4153688"/>
                <a:gd name="connsiteY337" fmla="*/ 1914525 h 2528887"/>
                <a:gd name="connsiteX338" fmla="*/ 488046 w 4153688"/>
                <a:gd name="connsiteY338" fmla="*/ 1890712 h 2528887"/>
                <a:gd name="connsiteX339" fmla="*/ 478521 w 4153688"/>
                <a:gd name="connsiteY339" fmla="*/ 1876425 h 2528887"/>
                <a:gd name="connsiteX340" fmla="*/ 464233 w 4153688"/>
                <a:gd name="connsiteY340" fmla="*/ 1866900 h 2528887"/>
                <a:gd name="connsiteX341" fmla="*/ 335646 w 4153688"/>
                <a:gd name="connsiteY341" fmla="*/ 1852612 h 2528887"/>
                <a:gd name="connsiteX342" fmla="*/ 321358 w 4153688"/>
                <a:gd name="connsiteY342" fmla="*/ 1838325 h 2528887"/>
                <a:gd name="connsiteX343" fmla="*/ 283258 w 4153688"/>
                <a:gd name="connsiteY343" fmla="*/ 1824037 h 2528887"/>
                <a:gd name="connsiteX344" fmla="*/ 192771 w 4153688"/>
                <a:gd name="connsiteY344" fmla="*/ 1814512 h 2528887"/>
                <a:gd name="connsiteX345" fmla="*/ 164196 w 4153688"/>
                <a:gd name="connsiteY345" fmla="*/ 1790700 h 2528887"/>
                <a:gd name="connsiteX346" fmla="*/ 149908 w 4153688"/>
                <a:gd name="connsiteY346" fmla="*/ 1781175 h 2528887"/>
                <a:gd name="connsiteX347" fmla="*/ 121333 w 4153688"/>
                <a:gd name="connsiteY347" fmla="*/ 1762125 h 2528887"/>
                <a:gd name="connsiteX348" fmla="*/ 78471 w 4153688"/>
                <a:gd name="connsiteY348" fmla="*/ 1714500 h 2528887"/>
                <a:gd name="connsiteX349" fmla="*/ 59421 w 4153688"/>
                <a:gd name="connsiteY349" fmla="*/ 1700212 h 2528887"/>
                <a:gd name="connsiteX350" fmla="*/ 16558 w 4153688"/>
                <a:gd name="connsiteY350" fmla="*/ 1662112 h 2528887"/>
                <a:gd name="connsiteX351" fmla="*/ 7033 w 4153688"/>
                <a:gd name="connsiteY351" fmla="*/ 1643062 h 2528887"/>
                <a:gd name="connsiteX352" fmla="*/ 2271 w 4153688"/>
                <a:gd name="connsiteY352" fmla="*/ 1624012 h 2528887"/>
                <a:gd name="connsiteX353" fmla="*/ 126096 w 4153688"/>
                <a:gd name="connsiteY353" fmla="*/ 1633537 h 2528887"/>
                <a:gd name="connsiteX354" fmla="*/ 140383 w 4153688"/>
                <a:gd name="connsiteY354" fmla="*/ 1638300 h 2528887"/>
                <a:gd name="connsiteX355" fmla="*/ 321358 w 4153688"/>
                <a:gd name="connsiteY355" fmla="*/ 1638300 h 2528887"/>
                <a:gd name="connsiteX356" fmla="*/ 335646 w 4153688"/>
                <a:gd name="connsiteY356" fmla="*/ 1609725 h 2528887"/>
                <a:gd name="connsiteX357" fmla="*/ 345171 w 4153688"/>
                <a:gd name="connsiteY357" fmla="*/ 1576387 h 2528887"/>
                <a:gd name="connsiteX358" fmla="*/ 364221 w 4153688"/>
                <a:gd name="connsiteY358" fmla="*/ 1547812 h 2528887"/>
                <a:gd name="connsiteX359" fmla="*/ 383271 w 4153688"/>
                <a:gd name="connsiteY359" fmla="*/ 1519237 h 2528887"/>
                <a:gd name="connsiteX360" fmla="*/ 392796 w 4153688"/>
                <a:gd name="connsiteY360" fmla="*/ 1504950 h 2528887"/>
                <a:gd name="connsiteX361" fmla="*/ 402321 w 4153688"/>
                <a:gd name="connsiteY361" fmla="*/ 1485900 h 2528887"/>
                <a:gd name="connsiteX362" fmla="*/ 416608 w 4153688"/>
                <a:gd name="connsiteY362" fmla="*/ 1466850 h 2528887"/>
                <a:gd name="connsiteX363" fmla="*/ 411846 w 4153688"/>
                <a:gd name="connsiteY363" fmla="*/ 1347787 h 2528887"/>
                <a:gd name="connsiteX364" fmla="*/ 397558 w 4153688"/>
                <a:gd name="connsiteY364" fmla="*/ 1338262 h 2528887"/>
                <a:gd name="connsiteX365" fmla="*/ 383271 w 4153688"/>
                <a:gd name="connsiteY365" fmla="*/ 1323975 h 2528887"/>
                <a:gd name="connsiteX366" fmla="*/ 364221 w 4153688"/>
                <a:gd name="connsiteY366" fmla="*/ 1281112 h 2528887"/>
                <a:gd name="connsiteX367" fmla="*/ 359458 w 4153688"/>
                <a:gd name="connsiteY367" fmla="*/ 1266825 h 2528887"/>
                <a:gd name="connsiteX368" fmla="*/ 349933 w 4153688"/>
                <a:gd name="connsiteY368" fmla="*/ 1252537 h 2528887"/>
                <a:gd name="connsiteX369" fmla="*/ 340408 w 4153688"/>
                <a:gd name="connsiteY369" fmla="*/ 1214437 h 2528887"/>
                <a:gd name="connsiteX370" fmla="*/ 335646 w 4153688"/>
                <a:gd name="connsiteY370" fmla="*/ 1195387 h 2528887"/>
                <a:gd name="connsiteX371" fmla="*/ 311833 w 4153688"/>
                <a:gd name="connsiteY371" fmla="*/ 1166812 h 2528887"/>
                <a:gd name="connsiteX372" fmla="*/ 302308 w 4153688"/>
                <a:gd name="connsiteY372" fmla="*/ 1152525 h 2528887"/>
                <a:gd name="connsiteX373" fmla="*/ 297546 w 4153688"/>
                <a:gd name="connsiteY373" fmla="*/ 1138237 h 2528887"/>
                <a:gd name="connsiteX374" fmla="*/ 268971 w 4153688"/>
                <a:gd name="connsiteY374"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40871 w 4153688"/>
                <a:gd name="connsiteY186" fmla="*/ 638175 h 2528887"/>
                <a:gd name="connsiteX187" fmla="*/ 4059921 w 4153688"/>
                <a:gd name="connsiteY187" fmla="*/ 661987 h 2528887"/>
                <a:gd name="connsiteX188" fmla="*/ 4098021 w 4153688"/>
                <a:gd name="connsiteY188" fmla="*/ 714375 h 2528887"/>
                <a:gd name="connsiteX189" fmla="*/ 4121833 w 4153688"/>
                <a:gd name="connsiteY189" fmla="*/ 757237 h 2528887"/>
                <a:gd name="connsiteX190" fmla="*/ 4150408 w 4153688"/>
                <a:gd name="connsiteY190" fmla="*/ 900112 h 2528887"/>
                <a:gd name="connsiteX191" fmla="*/ 4150408 w 4153688"/>
                <a:gd name="connsiteY191" fmla="*/ 1004887 h 2528887"/>
                <a:gd name="connsiteX192" fmla="*/ 4126596 w 4153688"/>
                <a:gd name="connsiteY192" fmla="*/ 1085850 h 2528887"/>
                <a:gd name="connsiteX193" fmla="*/ 4117071 w 4153688"/>
                <a:gd name="connsiteY193" fmla="*/ 1114425 h 2528887"/>
                <a:gd name="connsiteX194" fmla="*/ 4112308 w 4153688"/>
                <a:gd name="connsiteY194" fmla="*/ 1133475 h 2528887"/>
                <a:gd name="connsiteX195" fmla="*/ 4102783 w 4153688"/>
                <a:gd name="connsiteY195" fmla="*/ 1152525 h 2528887"/>
                <a:gd name="connsiteX196" fmla="*/ 4078971 w 4153688"/>
                <a:gd name="connsiteY196" fmla="*/ 1214437 h 2528887"/>
                <a:gd name="connsiteX197" fmla="*/ 4064683 w 4153688"/>
                <a:gd name="connsiteY197" fmla="*/ 1219200 h 2528887"/>
                <a:gd name="connsiteX198" fmla="*/ 4045633 w 4153688"/>
                <a:gd name="connsiteY198" fmla="*/ 1233487 h 2528887"/>
                <a:gd name="connsiteX199" fmla="*/ 4026583 w 4153688"/>
                <a:gd name="connsiteY199" fmla="*/ 1238250 h 2528887"/>
                <a:gd name="connsiteX200" fmla="*/ 3998008 w 4153688"/>
                <a:gd name="connsiteY200" fmla="*/ 1247775 h 2528887"/>
                <a:gd name="connsiteX201" fmla="*/ 3983721 w 4153688"/>
                <a:gd name="connsiteY201" fmla="*/ 1252537 h 2528887"/>
                <a:gd name="connsiteX202" fmla="*/ 3969433 w 4153688"/>
                <a:gd name="connsiteY202" fmla="*/ 1257300 h 2528887"/>
                <a:gd name="connsiteX203" fmla="*/ 3912283 w 4153688"/>
                <a:gd name="connsiteY203" fmla="*/ 1252537 h 2528887"/>
                <a:gd name="connsiteX204" fmla="*/ 3883708 w 4153688"/>
                <a:gd name="connsiteY204" fmla="*/ 1247775 h 2528887"/>
                <a:gd name="connsiteX205" fmla="*/ 3826558 w 4153688"/>
                <a:gd name="connsiteY205" fmla="*/ 1243012 h 2528887"/>
                <a:gd name="connsiteX206" fmla="*/ 3731308 w 4153688"/>
                <a:gd name="connsiteY206" fmla="*/ 1233487 h 2528887"/>
                <a:gd name="connsiteX207" fmla="*/ 3683683 w 4153688"/>
                <a:gd name="connsiteY207" fmla="*/ 1228725 h 2528887"/>
                <a:gd name="connsiteX208" fmla="*/ 3531283 w 4153688"/>
                <a:gd name="connsiteY208" fmla="*/ 1228725 h 2528887"/>
                <a:gd name="connsiteX209" fmla="*/ 3464608 w 4153688"/>
                <a:gd name="connsiteY209" fmla="*/ 1233487 h 2528887"/>
                <a:gd name="connsiteX210" fmla="*/ 3397933 w 4153688"/>
                <a:gd name="connsiteY210" fmla="*/ 1243012 h 2528887"/>
                <a:gd name="connsiteX211" fmla="*/ 3331258 w 4153688"/>
                <a:gd name="connsiteY211" fmla="*/ 1257300 h 2528887"/>
                <a:gd name="connsiteX212" fmla="*/ 2959783 w 4153688"/>
                <a:gd name="connsiteY212" fmla="*/ 1262062 h 2528887"/>
                <a:gd name="connsiteX213" fmla="*/ 2912158 w 4153688"/>
                <a:gd name="connsiteY213" fmla="*/ 1276350 h 2528887"/>
                <a:gd name="connsiteX214" fmla="*/ 2869296 w 4153688"/>
                <a:gd name="connsiteY214" fmla="*/ 1290637 h 2528887"/>
                <a:gd name="connsiteX215" fmla="*/ 2855008 w 4153688"/>
                <a:gd name="connsiteY215" fmla="*/ 1300162 h 2528887"/>
                <a:gd name="connsiteX216" fmla="*/ 2821671 w 4153688"/>
                <a:gd name="connsiteY216" fmla="*/ 1309687 h 2528887"/>
                <a:gd name="connsiteX217" fmla="*/ 2783571 w 4153688"/>
                <a:gd name="connsiteY217" fmla="*/ 1328737 h 2528887"/>
                <a:gd name="connsiteX218" fmla="*/ 2769283 w 4153688"/>
                <a:gd name="connsiteY218" fmla="*/ 1333500 h 2528887"/>
                <a:gd name="connsiteX219" fmla="*/ 2754996 w 4153688"/>
                <a:gd name="connsiteY219" fmla="*/ 1343025 h 2528887"/>
                <a:gd name="connsiteX220" fmla="*/ 2721658 w 4153688"/>
                <a:gd name="connsiteY220" fmla="*/ 1357312 h 2528887"/>
                <a:gd name="connsiteX221" fmla="*/ 2707371 w 4153688"/>
                <a:gd name="connsiteY221" fmla="*/ 1366837 h 2528887"/>
                <a:gd name="connsiteX222" fmla="*/ 2693083 w 4153688"/>
                <a:gd name="connsiteY222" fmla="*/ 1371600 h 2528887"/>
                <a:gd name="connsiteX223" fmla="*/ 2640696 w 4153688"/>
                <a:gd name="connsiteY223" fmla="*/ 1395412 h 2528887"/>
                <a:gd name="connsiteX224" fmla="*/ 2597833 w 4153688"/>
                <a:gd name="connsiteY224" fmla="*/ 1419225 h 2528887"/>
                <a:gd name="connsiteX225" fmla="*/ 2583546 w 4153688"/>
                <a:gd name="connsiteY225" fmla="*/ 1433512 h 2528887"/>
                <a:gd name="connsiteX226" fmla="*/ 2564496 w 4153688"/>
                <a:gd name="connsiteY226" fmla="*/ 1443037 h 2528887"/>
                <a:gd name="connsiteX227" fmla="*/ 2550208 w 4153688"/>
                <a:gd name="connsiteY227" fmla="*/ 1452562 h 2528887"/>
                <a:gd name="connsiteX228" fmla="*/ 2512108 w 4153688"/>
                <a:gd name="connsiteY228" fmla="*/ 1481137 h 2528887"/>
                <a:gd name="connsiteX229" fmla="*/ 2469246 w 4153688"/>
                <a:gd name="connsiteY229" fmla="*/ 1500187 h 2528887"/>
                <a:gd name="connsiteX230" fmla="*/ 2454958 w 4153688"/>
                <a:gd name="connsiteY230" fmla="*/ 1509712 h 2528887"/>
                <a:gd name="connsiteX231" fmla="*/ 2450196 w 4153688"/>
                <a:gd name="connsiteY231" fmla="*/ 1524000 h 2528887"/>
                <a:gd name="connsiteX232" fmla="*/ 2426383 w 4153688"/>
                <a:gd name="connsiteY232" fmla="*/ 1552575 h 2528887"/>
                <a:gd name="connsiteX233" fmla="*/ 2407333 w 4153688"/>
                <a:gd name="connsiteY233" fmla="*/ 1581150 h 2528887"/>
                <a:gd name="connsiteX234" fmla="*/ 2397808 w 4153688"/>
                <a:gd name="connsiteY234" fmla="*/ 1595437 h 2528887"/>
                <a:gd name="connsiteX235" fmla="*/ 2383521 w 4153688"/>
                <a:gd name="connsiteY235" fmla="*/ 1604962 h 2528887"/>
                <a:gd name="connsiteX236" fmla="*/ 2354946 w 4153688"/>
                <a:gd name="connsiteY236" fmla="*/ 1628775 h 2528887"/>
                <a:gd name="connsiteX237" fmla="*/ 2335896 w 4153688"/>
                <a:gd name="connsiteY237" fmla="*/ 1652587 h 2528887"/>
                <a:gd name="connsiteX238" fmla="*/ 2293033 w 4153688"/>
                <a:gd name="connsiteY238" fmla="*/ 1690687 h 2528887"/>
                <a:gd name="connsiteX239" fmla="*/ 2278746 w 4153688"/>
                <a:gd name="connsiteY239" fmla="*/ 1695450 h 2528887"/>
                <a:gd name="connsiteX240" fmla="*/ 2259696 w 4153688"/>
                <a:gd name="connsiteY240" fmla="*/ 1709737 h 2528887"/>
                <a:gd name="connsiteX241" fmla="*/ 2250171 w 4153688"/>
                <a:gd name="connsiteY241" fmla="*/ 1724025 h 2528887"/>
                <a:gd name="connsiteX242" fmla="*/ 2221596 w 4153688"/>
                <a:gd name="connsiteY242" fmla="*/ 1752600 h 2528887"/>
                <a:gd name="connsiteX243" fmla="*/ 2207308 w 4153688"/>
                <a:gd name="connsiteY243" fmla="*/ 1766887 h 2528887"/>
                <a:gd name="connsiteX244" fmla="*/ 2159683 w 4153688"/>
                <a:gd name="connsiteY244" fmla="*/ 1809750 h 2528887"/>
                <a:gd name="connsiteX245" fmla="*/ 2150158 w 4153688"/>
                <a:gd name="connsiteY245" fmla="*/ 1824037 h 2528887"/>
                <a:gd name="connsiteX246" fmla="*/ 2112058 w 4153688"/>
                <a:gd name="connsiteY246" fmla="*/ 1866900 h 2528887"/>
                <a:gd name="connsiteX247" fmla="*/ 2107296 w 4153688"/>
                <a:gd name="connsiteY247" fmla="*/ 1881187 h 2528887"/>
                <a:gd name="connsiteX248" fmla="*/ 2083483 w 4153688"/>
                <a:gd name="connsiteY248" fmla="*/ 1909762 h 2528887"/>
                <a:gd name="connsiteX249" fmla="*/ 2054908 w 4153688"/>
                <a:gd name="connsiteY249" fmla="*/ 1928812 h 2528887"/>
                <a:gd name="connsiteX250" fmla="*/ 2040621 w 4153688"/>
                <a:gd name="connsiteY250" fmla="*/ 1943100 h 2528887"/>
                <a:gd name="connsiteX251" fmla="*/ 2012046 w 4153688"/>
                <a:gd name="connsiteY251" fmla="*/ 1962150 h 2528887"/>
                <a:gd name="connsiteX252" fmla="*/ 1988233 w 4153688"/>
                <a:gd name="connsiteY252" fmla="*/ 1990725 h 2528887"/>
                <a:gd name="connsiteX253" fmla="*/ 1973946 w 4153688"/>
                <a:gd name="connsiteY253" fmla="*/ 2000250 h 2528887"/>
                <a:gd name="connsiteX254" fmla="*/ 1959658 w 4153688"/>
                <a:gd name="connsiteY254" fmla="*/ 2019300 h 2528887"/>
                <a:gd name="connsiteX255" fmla="*/ 1945371 w 4153688"/>
                <a:gd name="connsiteY255" fmla="*/ 2033587 h 2528887"/>
                <a:gd name="connsiteX256" fmla="*/ 1912033 w 4153688"/>
                <a:gd name="connsiteY256" fmla="*/ 2076450 h 2528887"/>
                <a:gd name="connsiteX257" fmla="*/ 1869171 w 4153688"/>
                <a:gd name="connsiteY257" fmla="*/ 2071687 h 2528887"/>
                <a:gd name="connsiteX258" fmla="*/ 1888221 w 4153688"/>
                <a:gd name="connsiteY258" fmla="*/ 2043112 h 2528887"/>
                <a:gd name="connsiteX259" fmla="*/ 1859646 w 4153688"/>
                <a:gd name="connsiteY259" fmla="*/ 2024062 h 2528887"/>
                <a:gd name="connsiteX260" fmla="*/ 1840596 w 4153688"/>
                <a:gd name="connsiteY260" fmla="*/ 2071687 h 2528887"/>
                <a:gd name="connsiteX261" fmla="*/ 1816783 w 4153688"/>
                <a:gd name="connsiteY261" fmla="*/ 2100262 h 2528887"/>
                <a:gd name="connsiteX262" fmla="*/ 1731058 w 4153688"/>
                <a:gd name="connsiteY262" fmla="*/ 2095500 h 2528887"/>
                <a:gd name="connsiteX263" fmla="*/ 1716771 w 4153688"/>
                <a:gd name="connsiteY263" fmla="*/ 2090737 h 2528887"/>
                <a:gd name="connsiteX264" fmla="*/ 1607233 w 4153688"/>
                <a:gd name="connsiteY264" fmla="*/ 2105025 h 2528887"/>
                <a:gd name="connsiteX265" fmla="*/ 1583421 w 4153688"/>
                <a:gd name="connsiteY265" fmla="*/ 2109787 h 2528887"/>
                <a:gd name="connsiteX266" fmla="*/ 1564371 w 4153688"/>
                <a:gd name="connsiteY266" fmla="*/ 2114550 h 2528887"/>
                <a:gd name="connsiteX267" fmla="*/ 1378633 w 4153688"/>
                <a:gd name="connsiteY267" fmla="*/ 2128837 h 2528887"/>
                <a:gd name="connsiteX268" fmla="*/ 1369108 w 4153688"/>
                <a:gd name="connsiteY268" fmla="*/ 2143125 h 2528887"/>
                <a:gd name="connsiteX269" fmla="*/ 1373871 w 4153688"/>
                <a:gd name="connsiteY269" fmla="*/ 2166937 h 2528887"/>
                <a:gd name="connsiteX270" fmla="*/ 1402446 w 4153688"/>
                <a:gd name="connsiteY270" fmla="*/ 2200275 h 2528887"/>
                <a:gd name="connsiteX271" fmla="*/ 1411971 w 4153688"/>
                <a:gd name="connsiteY271" fmla="*/ 2238375 h 2528887"/>
                <a:gd name="connsiteX272" fmla="*/ 1416733 w 4153688"/>
                <a:gd name="connsiteY272" fmla="*/ 2252662 h 2528887"/>
                <a:gd name="connsiteX273" fmla="*/ 1431021 w 4153688"/>
                <a:gd name="connsiteY273" fmla="*/ 2271712 h 2528887"/>
                <a:gd name="connsiteX274" fmla="*/ 1445308 w 4153688"/>
                <a:gd name="connsiteY274" fmla="*/ 2276475 h 2528887"/>
                <a:gd name="connsiteX275" fmla="*/ 1464358 w 4153688"/>
                <a:gd name="connsiteY275" fmla="*/ 2247900 h 2528887"/>
                <a:gd name="connsiteX276" fmla="*/ 1469121 w 4153688"/>
                <a:gd name="connsiteY276" fmla="*/ 2219325 h 2528887"/>
                <a:gd name="connsiteX277" fmla="*/ 1497696 w 4153688"/>
                <a:gd name="connsiteY277" fmla="*/ 2185987 h 2528887"/>
                <a:gd name="connsiteX278" fmla="*/ 1511983 w 4153688"/>
                <a:gd name="connsiteY278" fmla="*/ 2181225 h 2528887"/>
                <a:gd name="connsiteX279" fmla="*/ 1564371 w 4153688"/>
                <a:gd name="connsiteY279" fmla="*/ 2185987 h 2528887"/>
                <a:gd name="connsiteX280" fmla="*/ 1588183 w 4153688"/>
                <a:gd name="connsiteY280" fmla="*/ 2224087 h 2528887"/>
                <a:gd name="connsiteX281" fmla="*/ 1597708 w 4153688"/>
                <a:gd name="connsiteY281" fmla="*/ 2238375 h 2528887"/>
                <a:gd name="connsiteX282" fmla="*/ 1611996 w 4153688"/>
                <a:gd name="connsiteY282" fmla="*/ 2319337 h 2528887"/>
                <a:gd name="connsiteX283" fmla="*/ 1607233 w 4153688"/>
                <a:gd name="connsiteY283" fmla="*/ 2414587 h 2528887"/>
                <a:gd name="connsiteX284" fmla="*/ 1597708 w 4153688"/>
                <a:gd name="connsiteY284" fmla="*/ 2433637 h 2528887"/>
                <a:gd name="connsiteX285" fmla="*/ 1583421 w 4153688"/>
                <a:gd name="connsiteY285" fmla="*/ 2481262 h 2528887"/>
                <a:gd name="connsiteX286" fmla="*/ 1578658 w 4153688"/>
                <a:gd name="connsiteY286" fmla="*/ 2500312 h 2528887"/>
                <a:gd name="connsiteX287" fmla="*/ 1554846 w 4153688"/>
                <a:gd name="connsiteY287" fmla="*/ 2528887 h 2528887"/>
                <a:gd name="connsiteX288" fmla="*/ 1488171 w 4153688"/>
                <a:gd name="connsiteY288" fmla="*/ 2524125 h 2528887"/>
                <a:gd name="connsiteX289" fmla="*/ 1459596 w 4153688"/>
                <a:gd name="connsiteY289" fmla="*/ 2509837 h 2528887"/>
                <a:gd name="connsiteX290" fmla="*/ 1421496 w 4153688"/>
                <a:gd name="connsiteY290" fmla="*/ 2495550 h 2528887"/>
                <a:gd name="connsiteX291" fmla="*/ 1407208 w 4153688"/>
                <a:gd name="connsiteY291" fmla="*/ 2486025 h 2528887"/>
                <a:gd name="connsiteX292" fmla="*/ 1378633 w 4153688"/>
                <a:gd name="connsiteY292" fmla="*/ 2476500 h 2528887"/>
                <a:gd name="connsiteX293" fmla="*/ 1364346 w 4153688"/>
                <a:gd name="connsiteY293" fmla="*/ 2466975 h 2528887"/>
                <a:gd name="connsiteX294" fmla="*/ 1331008 w 4153688"/>
                <a:gd name="connsiteY294" fmla="*/ 2424112 h 2528887"/>
                <a:gd name="connsiteX295" fmla="*/ 1321483 w 4153688"/>
                <a:gd name="connsiteY295" fmla="*/ 2409825 h 2528887"/>
                <a:gd name="connsiteX296" fmla="*/ 1311958 w 4153688"/>
                <a:gd name="connsiteY296" fmla="*/ 2371725 h 2528887"/>
                <a:gd name="connsiteX297" fmla="*/ 1307196 w 4153688"/>
                <a:gd name="connsiteY297" fmla="*/ 2357437 h 2528887"/>
                <a:gd name="connsiteX298" fmla="*/ 1297671 w 4153688"/>
                <a:gd name="connsiteY298" fmla="*/ 2305050 h 2528887"/>
                <a:gd name="connsiteX299" fmla="*/ 1288146 w 4153688"/>
                <a:gd name="connsiteY299" fmla="*/ 2290762 h 2528887"/>
                <a:gd name="connsiteX300" fmla="*/ 1283383 w 4153688"/>
                <a:gd name="connsiteY300" fmla="*/ 2276475 h 2528887"/>
                <a:gd name="connsiteX301" fmla="*/ 1269096 w 4153688"/>
                <a:gd name="connsiteY301" fmla="*/ 2271712 h 2528887"/>
                <a:gd name="connsiteX302" fmla="*/ 1254808 w 4153688"/>
                <a:gd name="connsiteY302" fmla="*/ 2276475 h 2528887"/>
                <a:gd name="connsiteX303" fmla="*/ 1192896 w 4153688"/>
                <a:gd name="connsiteY303" fmla="*/ 2281237 h 2528887"/>
                <a:gd name="connsiteX304" fmla="*/ 1183371 w 4153688"/>
                <a:gd name="connsiteY304" fmla="*/ 2300287 h 2528887"/>
                <a:gd name="connsiteX305" fmla="*/ 1173846 w 4153688"/>
                <a:gd name="connsiteY305" fmla="*/ 2314575 h 2528887"/>
                <a:gd name="connsiteX306" fmla="*/ 1145271 w 4153688"/>
                <a:gd name="connsiteY306" fmla="*/ 2319337 h 2528887"/>
                <a:gd name="connsiteX307" fmla="*/ 1111933 w 4153688"/>
                <a:gd name="connsiteY307" fmla="*/ 2328862 h 2528887"/>
                <a:gd name="connsiteX308" fmla="*/ 1054783 w 4153688"/>
                <a:gd name="connsiteY308" fmla="*/ 2319337 h 2528887"/>
                <a:gd name="connsiteX309" fmla="*/ 1050021 w 4153688"/>
                <a:gd name="connsiteY309" fmla="*/ 2295525 h 2528887"/>
                <a:gd name="connsiteX310" fmla="*/ 1035733 w 4153688"/>
                <a:gd name="connsiteY310" fmla="*/ 2262187 h 2528887"/>
                <a:gd name="connsiteX311" fmla="*/ 1016683 w 4153688"/>
                <a:gd name="connsiteY311" fmla="*/ 2238375 h 2528887"/>
                <a:gd name="connsiteX312" fmla="*/ 1007158 w 4153688"/>
                <a:gd name="connsiteY312" fmla="*/ 2224087 h 2528887"/>
                <a:gd name="connsiteX313" fmla="*/ 988108 w 4153688"/>
                <a:gd name="connsiteY313" fmla="*/ 2195512 h 2528887"/>
                <a:gd name="connsiteX314" fmla="*/ 978583 w 4153688"/>
                <a:gd name="connsiteY314" fmla="*/ 2166937 h 2528887"/>
                <a:gd name="connsiteX315" fmla="*/ 969058 w 4153688"/>
                <a:gd name="connsiteY315" fmla="*/ 2152650 h 2528887"/>
                <a:gd name="connsiteX316" fmla="*/ 950008 w 4153688"/>
                <a:gd name="connsiteY316" fmla="*/ 2100262 h 2528887"/>
                <a:gd name="connsiteX317" fmla="*/ 940483 w 4153688"/>
                <a:gd name="connsiteY317" fmla="*/ 2081212 h 2528887"/>
                <a:gd name="connsiteX318" fmla="*/ 930958 w 4153688"/>
                <a:gd name="connsiteY318" fmla="*/ 2057400 h 2528887"/>
                <a:gd name="connsiteX319" fmla="*/ 926196 w 4153688"/>
                <a:gd name="connsiteY319" fmla="*/ 2043112 h 2528887"/>
                <a:gd name="connsiteX320" fmla="*/ 897621 w 4153688"/>
                <a:gd name="connsiteY320" fmla="*/ 2028825 h 2528887"/>
                <a:gd name="connsiteX321" fmla="*/ 854758 w 4153688"/>
                <a:gd name="connsiteY321" fmla="*/ 2038350 h 2528887"/>
                <a:gd name="connsiteX322" fmla="*/ 840471 w 4153688"/>
                <a:gd name="connsiteY322" fmla="*/ 2043112 h 2528887"/>
                <a:gd name="connsiteX323" fmla="*/ 773796 w 4153688"/>
                <a:gd name="connsiteY323" fmla="*/ 2038350 h 2528887"/>
                <a:gd name="connsiteX324" fmla="*/ 745221 w 4153688"/>
                <a:gd name="connsiteY324" fmla="*/ 2033587 h 2528887"/>
                <a:gd name="connsiteX325" fmla="*/ 726171 w 4153688"/>
                <a:gd name="connsiteY325" fmla="*/ 2024062 h 2528887"/>
                <a:gd name="connsiteX326" fmla="*/ 683308 w 4153688"/>
                <a:gd name="connsiteY326" fmla="*/ 2005012 h 2528887"/>
                <a:gd name="connsiteX327" fmla="*/ 678546 w 4153688"/>
                <a:gd name="connsiteY327" fmla="*/ 1990725 h 2528887"/>
                <a:gd name="connsiteX328" fmla="*/ 669021 w 4153688"/>
                <a:gd name="connsiteY328" fmla="*/ 1976437 h 2528887"/>
                <a:gd name="connsiteX329" fmla="*/ 664258 w 4153688"/>
                <a:gd name="connsiteY329" fmla="*/ 1933575 h 2528887"/>
                <a:gd name="connsiteX330" fmla="*/ 654733 w 4153688"/>
                <a:gd name="connsiteY330" fmla="*/ 1905000 h 2528887"/>
                <a:gd name="connsiteX331" fmla="*/ 649971 w 4153688"/>
                <a:gd name="connsiteY331" fmla="*/ 1885950 h 2528887"/>
                <a:gd name="connsiteX332" fmla="*/ 635683 w 4153688"/>
                <a:gd name="connsiteY332" fmla="*/ 1890712 h 2528887"/>
                <a:gd name="connsiteX333" fmla="*/ 630921 w 4153688"/>
                <a:gd name="connsiteY333" fmla="*/ 1905000 h 2528887"/>
                <a:gd name="connsiteX334" fmla="*/ 602346 w 4153688"/>
                <a:gd name="connsiteY334" fmla="*/ 1933575 h 2528887"/>
                <a:gd name="connsiteX335" fmla="*/ 526146 w 4153688"/>
                <a:gd name="connsiteY335" fmla="*/ 1928812 h 2528887"/>
                <a:gd name="connsiteX336" fmla="*/ 516621 w 4153688"/>
                <a:gd name="connsiteY336" fmla="*/ 1914525 h 2528887"/>
                <a:gd name="connsiteX337" fmla="*/ 488046 w 4153688"/>
                <a:gd name="connsiteY337" fmla="*/ 1890712 h 2528887"/>
                <a:gd name="connsiteX338" fmla="*/ 478521 w 4153688"/>
                <a:gd name="connsiteY338" fmla="*/ 1876425 h 2528887"/>
                <a:gd name="connsiteX339" fmla="*/ 464233 w 4153688"/>
                <a:gd name="connsiteY339" fmla="*/ 1866900 h 2528887"/>
                <a:gd name="connsiteX340" fmla="*/ 335646 w 4153688"/>
                <a:gd name="connsiteY340" fmla="*/ 1852612 h 2528887"/>
                <a:gd name="connsiteX341" fmla="*/ 321358 w 4153688"/>
                <a:gd name="connsiteY341" fmla="*/ 1838325 h 2528887"/>
                <a:gd name="connsiteX342" fmla="*/ 283258 w 4153688"/>
                <a:gd name="connsiteY342" fmla="*/ 1824037 h 2528887"/>
                <a:gd name="connsiteX343" fmla="*/ 192771 w 4153688"/>
                <a:gd name="connsiteY343" fmla="*/ 1814512 h 2528887"/>
                <a:gd name="connsiteX344" fmla="*/ 164196 w 4153688"/>
                <a:gd name="connsiteY344" fmla="*/ 1790700 h 2528887"/>
                <a:gd name="connsiteX345" fmla="*/ 149908 w 4153688"/>
                <a:gd name="connsiteY345" fmla="*/ 1781175 h 2528887"/>
                <a:gd name="connsiteX346" fmla="*/ 121333 w 4153688"/>
                <a:gd name="connsiteY346" fmla="*/ 1762125 h 2528887"/>
                <a:gd name="connsiteX347" fmla="*/ 78471 w 4153688"/>
                <a:gd name="connsiteY347" fmla="*/ 1714500 h 2528887"/>
                <a:gd name="connsiteX348" fmla="*/ 59421 w 4153688"/>
                <a:gd name="connsiteY348" fmla="*/ 1700212 h 2528887"/>
                <a:gd name="connsiteX349" fmla="*/ 16558 w 4153688"/>
                <a:gd name="connsiteY349" fmla="*/ 1662112 h 2528887"/>
                <a:gd name="connsiteX350" fmla="*/ 7033 w 4153688"/>
                <a:gd name="connsiteY350" fmla="*/ 1643062 h 2528887"/>
                <a:gd name="connsiteX351" fmla="*/ 2271 w 4153688"/>
                <a:gd name="connsiteY351" fmla="*/ 1624012 h 2528887"/>
                <a:gd name="connsiteX352" fmla="*/ 126096 w 4153688"/>
                <a:gd name="connsiteY352" fmla="*/ 1633537 h 2528887"/>
                <a:gd name="connsiteX353" fmla="*/ 140383 w 4153688"/>
                <a:gd name="connsiteY353" fmla="*/ 1638300 h 2528887"/>
                <a:gd name="connsiteX354" fmla="*/ 321358 w 4153688"/>
                <a:gd name="connsiteY354" fmla="*/ 1638300 h 2528887"/>
                <a:gd name="connsiteX355" fmla="*/ 335646 w 4153688"/>
                <a:gd name="connsiteY355" fmla="*/ 1609725 h 2528887"/>
                <a:gd name="connsiteX356" fmla="*/ 345171 w 4153688"/>
                <a:gd name="connsiteY356" fmla="*/ 1576387 h 2528887"/>
                <a:gd name="connsiteX357" fmla="*/ 364221 w 4153688"/>
                <a:gd name="connsiteY357" fmla="*/ 1547812 h 2528887"/>
                <a:gd name="connsiteX358" fmla="*/ 383271 w 4153688"/>
                <a:gd name="connsiteY358" fmla="*/ 1519237 h 2528887"/>
                <a:gd name="connsiteX359" fmla="*/ 392796 w 4153688"/>
                <a:gd name="connsiteY359" fmla="*/ 1504950 h 2528887"/>
                <a:gd name="connsiteX360" fmla="*/ 402321 w 4153688"/>
                <a:gd name="connsiteY360" fmla="*/ 1485900 h 2528887"/>
                <a:gd name="connsiteX361" fmla="*/ 416608 w 4153688"/>
                <a:gd name="connsiteY361" fmla="*/ 1466850 h 2528887"/>
                <a:gd name="connsiteX362" fmla="*/ 411846 w 4153688"/>
                <a:gd name="connsiteY362" fmla="*/ 1347787 h 2528887"/>
                <a:gd name="connsiteX363" fmla="*/ 397558 w 4153688"/>
                <a:gd name="connsiteY363" fmla="*/ 1338262 h 2528887"/>
                <a:gd name="connsiteX364" fmla="*/ 383271 w 4153688"/>
                <a:gd name="connsiteY364" fmla="*/ 1323975 h 2528887"/>
                <a:gd name="connsiteX365" fmla="*/ 364221 w 4153688"/>
                <a:gd name="connsiteY365" fmla="*/ 1281112 h 2528887"/>
                <a:gd name="connsiteX366" fmla="*/ 359458 w 4153688"/>
                <a:gd name="connsiteY366" fmla="*/ 1266825 h 2528887"/>
                <a:gd name="connsiteX367" fmla="*/ 349933 w 4153688"/>
                <a:gd name="connsiteY367" fmla="*/ 1252537 h 2528887"/>
                <a:gd name="connsiteX368" fmla="*/ 340408 w 4153688"/>
                <a:gd name="connsiteY368" fmla="*/ 1214437 h 2528887"/>
                <a:gd name="connsiteX369" fmla="*/ 335646 w 4153688"/>
                <a:gd name="connsiteY369" fmla="*/ 1195387 h 2528887"/>
                <a:gd name="connsiteX370" fmla="*/ 311833 w 4153688"/>
                <a:gd name="connsiteY370" fmla="*/ 1166812 h 2528887"/>
                <a:gd name="connsiteX371" fmla="*/ 302308 w 4153688"/>
                <a:gd name="connsiteY371" fmla="*/ 1152525 h 2528887"/>
                <a:gd name="connsiteX372" fmla="*/ 297546 w 4153688"/>
                <a:gd name="connsiteY372" fmla="*/ 1138237 h 2528887"/>
                <a:gd name="connsiteX373" fmla="*/ 268971 w 4153688"/>
                <a:gd name="connsiteY373"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40871 w 4153688"/>
                <a:gd name="connsiteY186" fmla="*/ 638175 h 2528887"/>
                <a:gd name="connsiteX187" fmla="*/ 4098021 w 4153688"/>
                <a:gd name="connsiteY187" fmla="*/ 714375 h 2528887"/>
                <a:gd name="connsiteX188" fmla="*/ 4121833 w 4153688"/>
                <a:gd name="connsiteY188" fmla="*/ 757237 h 2528887"/>
                <a:gd name="connsiteX189" fmla="*/ 4150408 w 4153688"/>
                <a:gd name="connsiteY189" fmla="*/ 900112 h 2528887"/>
                <a:gd name="connsiteX190" fmla="*/ 4150408 w 4153688"/>
                <a:gd name="connsiteY190" fmla="*/ 1004887 h 2528887"/>
                <a:gd name="connsiteX191" fmla="*/ 4126596 w 4153688"/>
                <a:gd name="connsiteY191" fmla="*/ 1085850 h 2528887"/>
                <a:gd name="connsiteX192" fmla="*/ 4117071 w 4153688"/>
                <a:gd name="connsiteY192" fmla="*/ 1114425 h 2528887"/>
                <a:gd name="connsiteX193" fmla="*/ 4112308 w 4153688"/>
                <a:gd name="connsiteY193" fmla="*/ 1133475 h 2528887"/>
                <a:gd name="connsiteX194" fmla="*/ 4102783 w 4153688"/>
                <a:gd name="connsiteY194" fmla="*/ 1152525 h 2528887"/>
                <a:gd name="connsiteX195" fmla="*/ 4078971 w 4153688"/>
                <a:gd name="connsiteY195" fmla="*/ 1214437 h 2528887"/>
                <a:gd name="connsiteX196" fmla="*/ 4064683 w 4153688"/>
                <a:gd name="connsiteY196" fmla="*/ 1219200 h 2528887"/>
                <a:gd name="connsiteX197" fmla="*/ 4045633 w 4153688"/>
                <a:gd name="connsiteY197" fmla="*/ 1233487 h 2528887"/>
                <a:gd name="connsiteX198" fmla="*/ 4026583 w 4153688"/>
                <a:gd name="connsiteY198" fmla="*/ 1238250 h 2528887"/>
                <a:gd name="connsiteX199" fmla="*/ 3998008 w 4153688"/>
                <a:gd name="connsiteY199" fmla="*/ 1247775 h 2528887"/>
                <a:gd name="connsiteX200" fmla="*/ 3983721 w 4153688"/>
                <a:gd name="connsiteY200" fmla="*/ 1252537 h 2528887"/>
                <a:gd name="connsiteX201" fmla="*/ 3969433 w 4153688"/>
                <a:gd name="connsiteY201" fmla="*/ 1257300 h 2528887"/>
                <a:gd name="connsiteX202" fmla="*/ 3912283 w 4153688"/>
                <a:gd name="connsiteY202" fmla="*/ 1252537 h 2528887"/>
                <a:gd name="connsiteX203" fmla="*/ 3883708 w 4153688"/>
                <a:gd name="connsiteY203" fmla="*/ 1247775 h 2528887"/>
                <a:gd name="connsiteX204" fmla="*/ 3826558 w 4153688"/>
                <a:gd name="connsiteY204" fmla="*/ 1243012 h 2528887"/>
                <a:gd name="connsiteX205" fmla="*/ 3731308 w 4153688"/>
                <a:gd name="connsiteY205" fmla="*/ 1233487 h 2528887"/>
                <a:gd name="connsiteX206" fmla="*/ 3683683 w 4153688"/>
                <a:gd name="connsiteY206" fmla="*/ 1228725 h 2528887"/>
                <a:gd name="connsiteX207" fmla="*/ 3531283 w 4153688"/>
                <a:gd name="connsiteY207" fmla="*/ 1228725 h 2528887"/>
                <a:gd name="connsiteX208" fmla="*/ 3464608 w 4153688"/>
                <a:gd name="connsiteY208" fmla="*/ 1233487 h 2528887"/>
                <a:gd name="connsiteX209" fmla="*/ 3397933 w 4153688"/>
                <a:gd name="connsiteY209" fmla="*/ 1243012 h 2528887"/>
                <a:gd name="connsiteX210" fmla="*/ 3331258 w 4153688"/>
                <a:gd name="connsiteY210" fmla="*/ 1257300 h 2528887"/>
                <a:gd name="connsiteX211" fmla="*/ 2959783 w 4153688"/>
                <a:gd name="connsiteY211" fmla="*/ 1262062 h 2528887"/>
                <a:gd name="connsiteX212" fmla="*/ 2912158 w 4153688"/>
                <a:gd name="connsiteY212" fmla="*/ 1276350 h 2528887"/>
                <a:gd name="connsiteX213" fmla="*/ 2869296 w 4153688"/>
                <a:gd name="connsiteY213" fmla="*/ 1290637 h 2528887"/>
                <a:gd name="connsiteX214" fmla="*/ 2855008 w 4153688"/>
                <a:gd name="connsiteY214" fmla="*/ 1300162 h 2528887"/>
                <a:gd name="connsiteX215" fmla="*/ 2821671 w 4153688"/>
                <a:gd name="connsiteY215" fmla="*/ 1309687 h 2528887"/>
                <a:gd name="connsiteX216" fmla="*/ 2783571 w 4153688"/>
                <a:gd name="connsiteY216" fmla="*/ 1328737 h 2528887"/>
                <a:gd name="connsiteX217" fmla="*/ 2769283 w 4153688"/>
                <a:gd name="connsiteY217" fmla="*/ 1333500 h 2528887"/>
                <a:gd name="connsiteX218" fmla="*/ 2754996 w 4153688"/>
                <a:gd name="connsiteY218" fmla="*/ 1343025 h 2528887"/>
                <a:gd name="connsiteX219" fmla="*/ 2721658 w 4153688"/>
                <a:gd name="connsiteY219" fmla="*/ 1357312 h 2528887"/>
                <a:gd name="connsiteX220" fmla="*/ 2707371 w 4153688"/>
                <a:gd name="connsiteY220" fmla="*/ 1366837 h 2528887"/>
                <a:gd name="connsiteX221" fmla="*/ 2693083 w 4153688"/>
                <a:gd name="connsiteY221" fmla="*/ 1371600 h 2528887"/>
                <a:gd name="connsiteX222" fmla="*/ 2640696 w 4153688"/>
                <a:gd name="connsiteY222" fmla="*/ 1395412 h 2528887"/>
                <a:gd name="connsiteX223" fmla="*/ 2597833 w 4153688"/>
                <a:gd name="connsiteY223" fmla="*/ 1419225 h 2528887"/>
                <a:gd name="connsiteX224" fmla="*/ 2583546 w 4153688"/>
                <a:gd name="connsiteY224" fmla="*/ 1433512 h 2528887"/>
                <a:gd name="connsiteX225" fmla="*/ 2564496 w 4153688"/>
                <a:gd name="connsiteY225" fmla="*/ 1443037 h 2528887"/>
                <a:gd name="connsiteX226" fmla="*/ 2550208 w 4153688"/>
                <a:gd name="connsiteY226" fmla="*/ 1452562 h 2528887"/>
                <a:gd name="connsiteX227" fmla="*/ 2512108 w 4153688"/>
                <a:gd name="connsiteY227" fmla="*/ 1481137 h 2528887"/>
                <a:gd name="connsiteX228" fmla="*/ 2469246 w 4153688"/>
                <a:gd name="connsiteY228" fmla="*/ 1500187 h 2528887"/>
                <a:gd name="connsiteX229" fmla="*/ 2454958 w 4153688"/>
                <a:gd name="connsiteY229" fmla="*/ 1509712 h 2528887"/>
                <a:gd name="connsiteX230" fmla="*/ 2450196 w 4153688"/>
                <a:gd name="connsiteY230" fmla="*/ 1524000 h 2528887"/>
                <a:gd name="connsiteX231" fmla="*/ 2426383 w 4153688"/>
                <a:gd name="connsiteY231" fmla="*/ 1552575 h 2528887"/>
                <a:gd name="connsiteX232" fmla="*/ 2407333 w 4153688"/>
                <a:gd name="connsiteY232" fmla="*/ 1581150 h 2528887"/>
                <a:gd name="connsiteX233" fmla="*/ 2397808 w 4153688"/>
                <a:gd name="connsiteY233" fmla="*/ 1595437 h 2528887"/>
                <a:gd name="connsiteX234" fmla="*/ 2383521 w 4153688"/>
                <a:gd name="connsiteY234" fmla="*/ 1604962 h 2528887"/>
                <a:gd name="connsiteX235" fmla="*/ 2354946 w 4153688"/>
                <a:gd name="connsiteY235" fmla="*/ 1628775 h 2528887"/>
                <a:gd name="connsiteX236" fmla="*/ 2335896 w 4153688"/>
                <a:gd name="connsiteY236" fmla="*/ 1652587 h 2528887"/>
                <a:gd name="connsiteX237" fmla="*/ 2293033 w 4153688"/>
                <a:gd name="connsiteY237" fmla="*/ 1690687 h 2528887"/>
                <a:gd name="connsiteX238" fmla="*/ 2278746 w 4153688"/>
                <a:gd name="connsiteY238" fmla="*/ 1695450 h 2528887"/>
                <a:gd name="connsiteX239" fmla="*/ 2259696 w 4153688"/>
                <a:gd name="connsiteY239" fmla="*/ 1709737 h 2528887"/>
                <a:gd name="connsiteX240" fmla="*/ 2250171 w 4153688"/>
                <a:gd name="connsiteY240" fmla="*/ 1724025 h 2528887"/>
                <a:gd name="connsiteX241" fmla="*/ 2221596 w 4153688"/>
                <a:gd name="connsiteY241" fmla="*/ 1752600 h 2528887"/>
                <a:gd name="connsiteX242" fmla="*/ 2207308 w 4153688"/>
                <a:gd name="connsiteY242" fmla="*/ 1766887 h 2528887"/>
                <a:gd name="connsiteX243" fmla="*/ 2159683 w 4153688"/>
                <a:gd name="connsiteY243" fmla="*/ 1809750 h 2528887"/>
                <a:gd name="connsiteX244" fmla="*/ 2150158 w 4153688"/>
                <a:gd name="connsiteY244" fmla="*/ 1824037 h 2528887"/>
                <a:gd name="connsiteX245" fmla="*/ 2112058 w 4153688"/>
                <a:gd name="connsiteY245" fmla="*/ 1866900 h 2528887"/>
                <a:gd name="connsiteX246" fmla="*/ 2107296 w 4153688"/>
                <a:gd name="connsiteY246" fmla="*/ 1881187 h 2528887"/>
                <a:gd name="connsiteX247" fmla="*/ 2083483 w 4153688"/>
                <a:gd name="connsiteY247" fmla="*/ 1909762 h 2528887"/>
                <a:gd name="connsiteX248" fmla="*/ 2054908 w 4153688"/>
                <a:gd name="connsiteY248" fmla="*/ 1928812 h 2528887"/>
                <a:gd name="connsiteX249" fmla="*/ 2040621 w 4153688"/>
                <a:gd name="connsiteY249" fmla="*/ 1943100 h 2528887"/>
                <a:gd name="connsiteX250" fmla="*/ 2012046 w 4153688"/>
                <a:gd name="connsiteY250" fmla="*/ 1962150 h 2528887"/>
                <a:gd name="connsiteX251" fmla="*/ 1988233 w 4153688"/>
                <a:gd name="connsiteY251" fmla="*/ 1990725 h 2528887"/>
                <a:gd name="connsiteX252" fmla="*/ 1973946 w 4153688"/>
                <a:gd name="connsiteY252" fmla="*/ 2000250 h 2528887"/>
                <a:gd name="connsiteX253" fmla="*/ 1959658 w 4153688"/>
                <a:gd name="connsiteY253" fmla="*/ 2019300 h 2528887"/>
                <a:gd name="connsiteX254" fmla="*/ 1945371 w 4153688"/>
                <a:gd name="connsiteY254" fmla="*/ 2033587 h 2528887"/>
                <a:gd name="connsiteX255" fmla="*/ 1912033 w 4153688"/>
                <a:gd name="connsiteY255" fmla="*/ 2076450 h 2528887"/>
                <a:gd name="connsiteX256" fmla="*/ 1869171 w 4153688"/>
                <a:gd name="connsiteY256" fmla="*/ 2071687 h 2528887"/>
                <a:gd name="connsiteX257" fmla="*/ 1888221 w 4153688"/>
                <a:gd name="connsiteY257" fmla="*/ 2043112 h 2528887"/>
                <a:gd name="connsiteX258" fmla="*/ 1859646 w 4153688"/>
                <a:gd name="connsiteY258" fmla="*/ 2024062 h 2528887"/>
                <a:gd name="connsiteX259" fmla="*/ 1840596 w 4153688"/>
                <a:gd name="connsiteY259" fmla="*/ 2071687 h 2528887"/>
                <a:gd name="connsiteX260" fmla="*/ 1816783 w 4153688"/>
                <a:gd name="connsiteY260" fmla="*/ 2100262 h 2528887"/>
                <a:gd name="connsiteX261" fmla="*/ 1731058 w 4153688"/>
                <a:gd name="connsiteY261" fmla="*/ 2095500 h 2528887"/>
                <a:gd name="connsiteX262" fmla="*/ 1716771 w 4153688"/>
                <a:gd name="connsiteY262" fmla="*/ 2090737 h 2528887"/>
                <a:gd name="connsiteX263" fmla="*/ 1607233 w 4153688"/>
                <a:gd name="connsiteY263" fmla="*/ 2105025 h 2528887"/>
                <a:gd name="connsiteX264" fmla="*/ 1583421 w 4153688"/>
                <a:gd name="connsiteY264" fmla="*/ 2109787 h 2528887"/>
                <a:gd name="connsiteX265" fmla="*/ 1564371 w 4153688"/>
                <a:gd name="connsiteY265" fmla="*/ 2114550 h 2528887"/>
                <a:gd name="connsiteX266" fmla="*/ 1378633 w 4153688"/>
                <a:gd name="connsiteY266" fmla="*/ 2128837 h 2528887"/>
                <a:gd name="connsiteX267" fmla="*/ 1369108 w 4153688"/>
                <a:gd name="connsiteY267" fmla="*/ 2143125 h 2528887"/>
                <a:gd name="connsiteX268" fmla="*/ 1373871 w 4153688"/>
                <a:gd name="connsiteY268" fmla="*/ 2166937 h 2528887"/>
                <a:gd name="connsiteX269" fmla="*/ 1402446 w 4153688"/>
                <a:gd name="connsiteY269" fmla="*/ 2200275 h 2528887"/>
                <a:gd name="connsiteX270" fmla="*/ 1411971 w 4153688"/>
                <a:gd name="connsiteY270" fmla="*/ 2238375 h 2528887"/>
                <a:gd name="connsiteX271" fmla="*/ 1416733 w 4153688"/>
                <a:gd name="connsiteY271" fmla="*/ 2252662 h 2528887"/>
                <a:gd name="connsiteX272" fmla="*/ 1431021 w 4153688"/>
                <a:gd name="connsiteY272" fmla="*/ 2271712 h 2528887"/>
                <a:gd name="connsiteX273" fmla="*/ 1445308 w 4153688"/>
                <a:gd name="connsiteY273" fmla="*/ 2276475 h 2528887"/>
                <a:gd name="connsiteX274" fmla="*/ 1464358 w 4153688"/>
                <a:gd name="connsiteY274" fmla="*/ 2247900 h 2528887"/>
                <a:gd name="connsiteX275" fmla="*/ 1469121 w 4153688"/>
                <a:gd name="connsiteY275" fmla="*/ 2219325 h 2528887"/>
                <a:gd name="connsiteX276" fmla="*/ 1497696 w 4153688"/>
                <a:gd name="connsiteY276" fmla="*/ 2185987 h 2528887"/>
                <a:gd name="connsiteX277" fmla="*/ 1511983 w 4153688"/>
                <a:gd name="connsiteY277" fmla="*/ 2181225 h 2528887"/>
                <a:gd name="connsiteX278" fmla="*/ 1564371 w 4153688"/>
                <a:gd name="connsiteY278" fmla="*/ 2185987 h 2528887"/>
                <a:gd name="connsiteX279" fmla="*/ 1588183 w 4153688"/>
                <a:gd name="connsiteY279" fmla="*/ 2224087 h 2528887"/>
                <a:gd name="connsiteX280" fmla="*/ 1597708 w 4153688"/>
                <a:gd name="connsiteY280" fmla="*/ 2238375 h 2528887"/>
                <a:gd name="connsiteX281" fmla="*/ 1611996 w 4153688"/>
                <a:gd name="connsiteY281" fmla="*/ 2319337 h 2528887"/>
                <a:gd name="connsiteX282" fmla="*/ 1607233 w 4153688"/>
                <a:gd name="connsiteY282" fmla="*/ 2414587 h 2528887"/>
                <a:gd name="connsiteX283" fmla="*/ 1597708 w 4153688"/>
                <a:gd name="connsiteY283" fmla="*/ 2433637 h 2528887"/>
                <a:gd name="connsiteX284" fmla="*/ 1583421 w 4153688"/>
                <a:gd name="connsiteY284" fmla="*/ 2481262 h 2528887"/>
                <a:gd name="connsiteX285" fmla="*/ 1578658 w 4153688"/>
                <a:gd name="connsiteY285" fmla="*/ 2500312 h 2528887"/>
                <a:gd name="connsiteX286" fmla="*/ 1554846 w 4153688"/>
                <a:gd name="connsiteY286" fmla="*/ 2528887 h 2528887"/>
                <a:gd name="connsiteX287" fmla="*/ 1488171 w 4153688"/>
                <a:gd name="connsiteY287" fmla="*/ 2524125 h 2528887"/>
                <a:gd name="connsiteX288" fmla="*/ 1459596 w 4153688"/>
                <a:gd name="connsiteY288" fmla="*/ 2509837 h 2528887"/>
                <a:gd name="connsiteX289" fmla="*/ 1421496 w 4153688"/>
                <a:gd name="connsiteY289" fmla="*/ 2495550 h 2528887"/>
                <a:gd name="connsiteX290" fmla="*/ 1407208 w 4153688"/>
                <a:gd name="connsiteY290" fmla="*/ 2486025 h 2528887"/>
                <a:gd name="connsiteX291" fmla="*/ 1378633 w 4153688"/>
                <a:gd name="connsiteY291" fmla="*/ 2476500 h 2528887"/>
                <a:gd name="connsiteX292" fmla="*/ 1364346 w 4153688"/>
                <a:gd name="connsiteY292" fmla="*/ 2466975 h 2528887"/>
                <a:gd name="connsiteX293" fmla="*/ 1331008 w 4153688"/>
                <a:gd name="connsiteY293" fmla="*/ 2424112 h 2528887"/>
                <a:gd name="connsiteX294" fmla="*/ 1321483 w 4153688"/>
                <a:gd name="connsiteY294" fmla="*/ 2409825 h 2528887"/>
                <a:gd name="connsiteX295" fmla="*/ 1311958 w 4153688"/>
                <a:gd name="connsiteY295" fmla="*/ 2371725 h 2528887"/>
                <a:gd name="connsiteX296" fmla="*/ 1307196 w 4153688"/>
                <a:gd name="connsiteY296" fmla="*/ 2357437 h 2528887"/>
                <a:gd name="connsiteX297" fmla="*/ 1297671 w 4153688"/>
                <a:gd name="connsiteY297" fmla="*/ 2305050 h 2528887"/>
                <a:gd name="connsiteX298" fmla="*/ 1288146 w 4153688"/>
                <a:gd name="connsiteY298" fmla="*/ 2290762 h 2528887"/>
                <a:gd name="connsiteX299" fmla="*/ 1283383 w 4153688"/>
                <a:gd name="connsiteY299" fmla="*/ 2276475 h 2528887"/>
                <a:gd name="connsiteX300" fmla="*/ 1269096 w 4153688"/>
                <a:gd name="connsiteY300" fmla="*/ 2271712 h 2528887"/>
                <a:gd name="connsiteX301" fmla="*/ 1254808 w 4153688"/>
                <a:gd name="connsiteY301" fmla="*/ 2276475 h 2528887"/>
                <a:gd name="connsiteX302" fmla="*/ 1192896 w 4153688"/>
                <a:gd name="connsiteY302" fmla="*/ 2281237 h 2528887"/>
                <a:gd name="connsiteX303" fmla="*/ 1183371 w 4153688"/>
                <a:gd name="connsiteY303" fmla="*/ 2300287 h 2528887"/>
                <a:gd name="connsiteX304" fmla="*/ 1173846 w 4153688"/>
                <a:gd name="connsiteY304" fmla="*/ 2314575 h 2528887"/>
                <a:gd name="connsiteX305" fmla="*/ 1145271 w 4153688"/>
                <a:gd name="connsiteY305" fmla="*/ 2319337 h 2528887"/>
                <a:gd name="connsiteX306" fmla="*/ 1111933 w 4153688"/>
                <a:gd name="connsiteY306" fmla="*/ 2328862 h 2528887"/>
                <a:gd name="connsiteX307" fmla="*/ 1054783 w 4153688"/>
                <a:gd name="connsiteY307" fmla="*/ 2319337 h 2528887"/>
                <a:gd name="connsiteX308" fmla="*/ 1050021 w 4153688"/>
                <a:gd name="connsiteY308" fmla="*/ 2295525 h 2528887"/>
                <a:gd name="connsiteX309" fmla="*/ 1035733 w 4153688"/>
                <a:gd name="connsiteY309" fmla="*/ 2262187 h 2528887"/>
                <a:gd name="connsiteX310" fmla="*/ 1016683 w 4153688"/>
                <a:gd name="connsiteY310" fmla="*/ 2238375 h 2528887"/>
                <a:gd name="connsiteX311" fmla="*/ 1007158 w 4153688"/>
                <a:gd name="connsiteY311" fmla="*/ 2224087 h 2528887"/>
                <a:gd name="connsiteX312" fmla="*/ 988108 w 4153688"/>
                <a:gd name="connsiteY312" fmla="*/ 2195512 h 2528887"/>
                <a:gd name="connsiteX313" fmla="*/ 978583 w 4153688"/>
                <a:gd name="connsiteY313" fmla="*/ 2166937 h 2528887"/>
                <a:gd name="connsiteX314" fmla="*/ 969058 w 4153688"/>
                <a:gd name="connsiteY314" fmla="*/ 2152650 h 2528887"/>
                <a:gd name="connsiteX315" fmla="*/ 950008 w 4153688"/>
                <a:gd name="connsiteY315" fmla="*/ 2100262 h 2528887"/>
                <a:gd name="connsiteX316" fmla="*/ 940483 w 4153688"/>
                <a:gd name="connsiteY316" fmla="*/ 2081212 h 2528887"/>
                <a:gd name="connsiteX317" fmla="*/ 930958 w 4153688"/>
                <a:gd name="connsiteY317" fmla="*/ 2057400 h 2528887"/>
                <a:gd name="connsiteX318" fmla="*/ 926196 w 4153688"/>
                <a:gd name="connsiteY318" fmla="*/ 2043112 h 2528887"/>
                <a:gd name="connsiteX319" fmla="*/ 897621 w 4153688"/>
                <a:gd name="connsiteY319" fmla="*/ 2028825 h 2528887"/>
                <a:gd name="connsiteX320" fmla="*/ 854758 w 4153688"/>
                <a:gd name="connsiteY320" fmla="*/ 2038350 h 2528887"/>
                <a:gd name="connsiteX321" fmla="*/ 840471 w 4153688"/>
                <a:gd name="connsiteY321" fmla="*/ 2043112 h 2528887"/>
                <a:gd name="connsiteX322" fmla="*/ 773796 w 4153688"/>
                <a:gd name="connsiteY322" fmla="*/ 2038350 h 2528887"/>
                <a:gd name="connsiteX323" fmla="*/ 745221 w 4153688"/>
                <a:gd name="connsiteY323" fmla="*/ 2033587 h 2528887"/>
                <a:gd name="connsiteX324" fmla="*/ 726171 w 4153688"/>
                <a:gd name="connsiteY324" fmla="*/ 2024062 h 2528887"/>
                <a:gd name="connsiteX325" fmla="*/ 683308 w 4153688"/>
                <a:gd name="connsiteY325" fmla="*/ 2005012 h 2528887"/>
                <a:gd name="connsiteX326" fmla="*/ 678546 w 4153688"/>
                <a:gd name="connsiteY326" fmla="*/ 1990725 h 2528887"/>
                <a:gd name="connsiteX327" fmla="*/ 669021 w 4153688"/>
                <a:gd name="connsiteY327" fmla="*/ 1976437 h 2528887"/>
                <a:gd name="connsiteX328" fmla="*/ 664258 w 4153688"/>
                <a:gd name="connsiteY328" fmla="*/ 1933575 h 2528887"/>
                <a:gd name="connsiteX329" fmla="*/ 654733 w 4153688"/>
                <a:gd name="connsiteY329" fmla="*/ 1905000 h 2528887"/>
                <a:gd name="connsiteX330" fmla="*/ 649971 w 4153688"/>
                <a:gd name="connsiteY330" fmla="*/ 1885950 h 2528887"/>
                <a:gd name="connsiteX331" fmla="*/ 635683 w 4153688"/>
                <a:gd name="connsiteY331" fmla="*/ 1890712 h 2528887"/>
                <a:gd name="connsiteX332" fmla="*/ 630921 w 4153688"/>
                <a:gd name="connsiteY332" fmla="*/ 1905000 h 2528887"/>
                <a:gd name="connsiteX333" fmla="*/ 602346 w 4153688"/>
                <a:gd name="connsiteY333" fmla="*/ 1933575 h 2528887"/>
                <a:gd name="connsiteX334" fmla="*/ 526146 w 4153688"/>
                <a:gd name="connsiteY334" fmla="*/ 1928812 h 2528887"/>
                <a:gd name="connsiteX335" fmla="*/ 516621 w 4153688"/>
                <a:gd name="connsiteY335" fmla="*/ 1914525 h 2528887"/>
                <a:gd name="connsiteX336" fmla="*/ 488046 w 4153688"/>
                <a:gd name="connsiteY336" fmla="*/ 1890712 h 2528887"/>
                <a:gd name="connsiteX337" fmla="*/ 478521 w 4153688"/>
                <a:gd name="connsiteY337" fmla="*/ 1876425 h 2528887"/>
                <a:gd name="connsiteX338" fmla="*/ 464233 w 4153688"/>
                <a:gd name="connsiteY338" fmla="*/ 1866900 h 2528887"/>
                <a:gd name="connsiteX339" fmla="*/ 335646 w 4153688"/>
                <a:gd name="connsiteY339" fmla="*/ 1852612 h 2528887"/>
                <a:gd name="connsiteX340" fmla="*/ 321358 w 4153688"/>
                <a:gd name="connsiteY340" fmla="*/ 1838325 h 2528887"/>
                <a:gd name="connsiteX341" fmla="*/ 283258 w 4153688"/>
                <a:gd name="connsiteY341" fmla="*/ 1824037 h 2528887"/>
                <a:gd name="connsiteX342" fmla="*/ 192771 w 4153688"/>
                <a:gd name="connsiteY342" fmla="*/ 1814512 h 2528887"/>
                <a:gd name="connsiteX343" fmla="*/ 164196 w 4153688"/>
                <a:gd name="connsiteY343" fmla="*/ 1790700 h 2528887"/>
                <a:gd name="connsiteX344" fmla="*/ 149908 w 4153688"/>
                <a:gd name="connsiteY344" fmla="*/ 1781175 h 2528887"/>
                <a:gd name="connsiteX345" fmla="*/ 121333 w 4153688"/>
                <a:gd name="connsiteY345" fmla="*/ 1762125 h 2528887"/>
                <a:gd name="connsiteX346" fmla="*/ 78471 w 4153688"/>
                <a:gd name="connsiteY346" fmla="*/ 1714500 h 2528887"/>
                <a:gd name="connsiteX347" fmla="*/ 59421 w 4153688"/>
                <a:gd name="connsiteY347" fmla="*/ 1700212 h 2528887"/>
                <a:gd name="connsiteX348" fmla="*/ 16558 w 4153688"/>
                <a:gd name="connsiteY348" fmla="*/ 1662112 h 2528887"/>
                <a:gd name="connsiteX349" fmla="*/ 7033 w 4153688"/>
                <a:gd name="connsiteY349" fmla="*/ 1643062 h 2528887"/>
                <a:gd name="connsiteX350" fmla="*/ 2271 w 4153688"/>
                <a:gd name="connsiteY350" fmla="*/ 1624012 h 2528887"/>
                <a:gd name="connsiteX351" fmla="*/ 126096 w 4153688"/>
                <a:gd name="connsiteY351" fmla="*/ 1633537 h 2528887"/>
                <a:gd name="connsiteX352" fmla="*/ 140383 w 4153688"/>
                <a:gd name="connsiteY352" fmla="*/ 1638300 h 2528887"/>
                <a:gd name="connsiteX353" fmla="*/ 321358 w 4153688"/>
                <a:gd name="connsiteY353" fmla="*/ 1638300 h 2528887"/>
                <a:gd name="connsiteX354" fmla="*/ 335646 w 4153688"/>
                <a:gd name="connsiteY354" fmla="*/ 1609725 h 2528887"/>
                <a:gd name="connsiteX355" fmla="*/ 345171 w 4153688"/>
                <a:gd name="connsiteY355" fmla="*/ 1576387 h 2528887"/>
                <a:gd name="connsiteX356" fmla="*/ 364221 w 4153688"/>
                <a:gd name="connsiteY356" fmla="*/ 1547812 h 2528887"/>
                <a:gd name="connsiteX357" fmla="*/ 383271 w 4153688"/>
                <a:gd name="connsiteY357" fmla="*/ 1519237 h 2528887"/>
                <a:gd name="connsiteX358" fmla="*/ 392796 w 4153688"/>
                <a:gd name="connsiteY358" fmla="*/ 1504950 h 2528887"/>
                <a:gd name="connsiteX359" fmla="*/ 402321 w 4153688"/>
                <a:gd name="connsiteY359" fmla="*/ 1485900 h 2528887"/>
                <a:gd name="connsiteX360" fmla="*/ 416608 w 4153688"/>
                <a:gd name="connsiteY360" fmla="*/ 1466850 h 2528887"/>
                <a:gd name="connsiteX361" fmla="*/ 411846 w 4153688"/>
                <a:gd name="connsiteY361" fmla="*/ 1347787 h 2528887"/>
                <a:gd name="connsiteX362" fmla="*/ 397558 w 4153688"/>
                <a:gd name="connsiteY362" fmla="*/ 1338262 h 2528887"/>
                <a:gd name="connsiteX363" fmla="*/ 383271 w 4153688"/>
                <a:gd name="connsiteY363" fmla="*/ 1323975 h 2528887"/>
                <a:gd name="connsiteX364" fmla="*/ 364221 w 4153688"/>
                <a:gd name="connsiteY364" fmla="*/ 1281112 h 2528887"/>
                <a:gd name="connsiteX365" fmla="*/ 359458 w 4153688"/>
                <a:gd name="connsiteY365" fmla="*/ 1266825 h 2528887"/>
                <a:gd name="connsiteX366" fmla="*/ 349933 w 4153688"/>
                <a:gd name="connsiteY366" fmla="*/ 1252537 h 2528887"/>
                <a:gd name="connsiteX367" fmla="*/ 340408 w 4153688"/>
                <a:gd name="connsiteY367" fmla="*/ 1214437 h 2528887"/>
                <a:gd name="connsiteX368" fmla="*/ 335646 w 4153688"/>
                <a:gd name="connsiteY368" fmla="*/ 1195387 h 2528887"/>
                <a:gd name="connsiteX369" fmla="*/ 311833 w 4153688"/>
                <a:gd name="connsiteY369" fmla="*/ 1166812 h 2528887"/>
                <a:gd name="connsiteX370" fmla="*/ 302308 w 4153688"/>
                <a:gd name="connsiteY370" fmla="*/ 1152525 h 2528887"/>
                <a:gd name="connsiteX371" fmla="*/ 297546 w 4153688"/>
                <a:gd name="connsiteY371" fmla="*/ 1138237 h 2528887"/>
                <a:gd name="connsiteX372" fmla="*/ 268971 w 4153688"/>
                <a:gd name="connsiteY372"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112308 w 4153688"/>
                <a:gd name="connsiteY192" fmla="*/ 1133475 h 2528887"/>
                <a:gd name="connsiteX193" fmla="*/ 4102783 w 4153688"/>
                <a:gd name="connsiteY193" fmla="*/ 1152525 h 2528887"/>
                <a:gd name="connsiteX194" fmla="*/ 4078971 w 4153688"/>
                <a:gd name="connsiteY194" fmla="*/ 1214437 h 2528887"/>
                <a:gd name="connsiteX195" fmla="*/ 4064683 w 4153688"/>
                <a:gd name="connsiteY195" fmla="*/ 1219200 h 2528887"/>
                <a:gd name="connsiteX196" fmla="*/ 4045633 w 4153688"/>
                <a:gd name="connsiteY196" fmla="*/ 1233487 h 2528887"/>
                <a:gd name="connsiteX197" fmla="*/ 4026583 w 4153688"/>
                <a:gd name="connsiteY197" fmla="*/ 1238250 h 2528887"/>
                <a:gd name="connsiteX198" fmla="*/ 3998008 w 4153688"/>
                <a:gd name="connsiteY198" fmla="*/ 1247775 h 2528887"/>
                <a:gd name="connsiteX199" fmla="*/ 3983721 w 4153688"/>
                <a:gd name="connsiteY199" fmla="*/ 1252537 h 2528887"/>
                <a:gd name="connsiteX200" fmla="*/ 3969433 w 4153688"/>
                <a:gd name="connsiteY200" fmla="*/ 1257300 h 2528887"/>
                <a:gd name="connsiteX201" fmla="*/ 3912283 w 4153688"/>
                <a:gd name="connsiteY201" fmla="*/ 1252537 h 2528887"/>
                <a:gd name="connsiteX202" fmla="*/ 3883708 w 4153688"/>
                <a:gd name="connsiteY202" fmla="*/ 1247775 h 2528887"/>
                <a:gd name="connsiteX203" fmla="*/ 3826558 w 4153688"/>
                <a:gd name="connsiteY203" fmla="*/ 1243012 h 2528887"/>
                <a:gd name="connsiteX204" fmla="*/ 3731308 w 4153688"/>
                <a:gd name="connsiteY204" fmla="*/ 1233487 h 2528887"/>
                <a:gd name="connsiteX205" fmla="*/ 3683683 w 4153688"/>
                <a:gd name="connsiteY205" fmla="*/ 1228725 h 2528887"/>
                <a:gd name="connsiteX206" fmla="*/ 3531283 w 4153688"/>
                <a:gd name="connsiteY206" fmla="*/ 1228725 h 2528887"/>
                <a:gd name="connsiteX207" fmla="*/ 3464608 w 4153688"/>
                <a:gd name="connsiteY207" fmla="*/ 1233487 h 2528887"/>
                <a:gd name="connsiteX208" fmla="*/ 3397933 w 4153688"/>
                <a:gd name="connsiteY208" fmla="*/ 1243012 h 2528887"/>
                <a:gd name="connsiteX209" fmla="*/ 3331258 w 4153688"/>
                <a:gd name="connsiteY209" fmla="*/ 1257300 h 2528887"/>
                <a:gd name="connsiteX210" fmla="*/ 2959783 w 4153688"/>
                <a:gd name="connsiteY210" fmla="*/ 1262062 h 2528887"/>
                <a:gd name="connsiteX211" fmla="*/ 2912158 w 4153688"/>
                <a:gd name="connsiteY211" fmla="*/ 1276350 h 2528887"/>
                <a:gd name="connsiteX212" fmla="*/ 2869296 w 4153688"/>
                <a:gd name="connsiteY212" fmla="*/ 1290637 h 2528887"/>
                <a:gd name="connsiteX213" fmla="*/ 2855008 w 4153688"/>
                <a:gd name="connsiteY213" fmla="*/ 1300162 h 2528887"/>
                <a:gd name="connsiteX214" fmla="*/ 2821671 w 4153688"/>
                <a:gd name="connsiteY214" fmla="*/ 1309687 h 2528887"/>
                <a:gd name="connsiteX215" fmla="*/ 2783571 w 4153688"/>
                <a:gd name="connsiteY215" fmla="*/ 1328737 h 2528887"/>
                <a:gd name="connsiteX216" fmla="*/ 2769283 w 4153688"/>
                <a:gd name="connsiteY216" fmla="*/ 1333500 h 2528887"/>
                <a:gd name="connsiteX217" fmla="*/ 2754996 w 4153688"/>
                <a:gd name="connsiteY217" fmla="*/ 1343025 h 2528887"/>
                <a:gd name="connsiteX218" fmla="*/ 2721658 w 4153688"/>
                <a:gd name="connsiteY218" fmla="*/ 1357312 h 2528887"/>
                <a:gd name="connsiteX219" fmla="*/ 2707371 w 4153688"/>
                <a:gd name="connsiteY219" fmla="*/ 1366837 h 2528887"/>
                <a:gd name="connsiteX220" fmla="*/ 2693083 w 4153688"/>
                <a:gd name="connsiteY220" fmla="*/ 1371600 h 2528887"/>
                <a:gd name="connsiteX221" fmla="*/ 2640696 w 4153688"/>
                <a:gd name="connsiteY221" fmla="*/ 1395412 h 2528887"/>
                <a:gd name="connsiteX222" fmla="*/ 2597833 w 4153688"/>
                <a:gd name="connsiteY222" fmla="*/ 1419225 h 2528887"/>
                <a:gd name="connsiteX223" fmla="*/ 2583546 w 4153688"/>
                <a:gd name="connsiteY223" fmla="*/ 1433512 h 2528887"/>
                <a:gd name="connsiteX224" fmla="*/ 2564496 w 4153688"/>
                <a:gd name="connsiteY224" fmla="*/ 1443037 h 2528887"/>
                <a:gd name="connsiteX225" fmla="*/ 2550208 w 4153688"/>
                <a:gd name="connsiteY225" fmla="*/ 1452562 h 2528887"/>
                <a:gd name="connsiteX226" fmla="*/ 2512108 w 4153688"/>
                <a:gd name="connsiteY226" fmla="*/ 1481137 h 2528887"/>
                <a:gd name="connsiteX227" fmla="*/ 2469246 w 4153688"/>
                <a:gd name="connsiteY227" fmla="*/ 1500187 h 2528887"/>
                <a:gd name="connsiteX228" fmla="*/ 2454958 w 4153688"/>
                <a:gd name="connsiteY228" fmla="*/ 1509712 h 2528887"/>
                <a:gd name="connsiteX229" fmla="*/ 2450196 w 4153688"/>
                <a:gd name="connsiteY229" fmla="*/ 1524000 h 2528887"/>
                <a:gd name="connsiteX230" fmla="*/ 2426383 w 4153688"/>
                <a:gd name="connsiteY230" fmla="*/ 1552575 h 2528887"/>
                <a:gd name="connsiteX231" fmla="*/ 2407333 w 4153688"/>
                <a:gd name="connsiteY231" fmla="*/ 1581150 h 2528887"/>
                <a:gd name="connsiteX232" fmla="*/ 2397808 w 4153688"/>
                <a:gd name="connsiteY232" fmla="*/ 1595437 h 2528887"/>
                <a:gd name="connsiteX233" fmla="*/ 2383521 w 4153688"/>
                <a:gd name="connsiteY233" fmla="*/ 1604962 h 2528887"/>
                <a:gd name="connsiteX234" fmla="*/ 2354946 w 4153688"/>
                <a:gd name="connsiteY234" fmla="*/ 1628775 h 2528887"/>
                <a:gd name="connsiteX235" fmla="*/ 2335896 w 4153688"/>
                <a:gd name="connsiteY235" fmla="*/ 1652587 h 2528887"/>
                <a:gd name="connsiteX236" fmla="*/ 2293033 w 4153688"/>
                <a:gd name="connsiteY236" fmla="*/ 1690687 h 2528887"/>
                <a:gd name="connsiteX237" fmla="*/ 2278746 w 4153688"/>
                <a:gd name="connsiteY237" fmla="*/ 1695450 h 2528887"/>
                <a:gd name="connsiteX238" fmla="*/ 2259696 w 4153688"/>
                <a:gd name="connsiteY238" fmla="*/ 1709737 h 2528887"/>
                <a:gd name="connsiteX239" fmla="*/ 2250171 w 4153688"/>
                <a:gd name="connsiteY239" fmla="*/ 1724025 h 2528887"/>
                <a:gd name="connsiteX240" fmla="*/ 2221596 w 4153688"/>
                <a:gd name="connsiteY240" fmla="*/ 1752600 h 2528887"/>
                <a:gd name="connsiteX241" fmla="*/ 2207308 w 4153688"/>
                <a:gd name="connsiteY241" fmla="*/ 1766887 h 2528887"/>
                <a:gd name="connsiteX242" fmla="*/ 2159683 w 4153688"/>
                <a:gd name="connsiteY242" fmla="*/ 1809750 h 2528887"/>
                <a:gd name="connsiteX243" fmla="*/ 2150158 w 4153688"/>
                <a:gd name="connsiteY243" fmla="*/ 1824037 h 2528887"/>
                <a:gd name="connsiteX244" fmla="*/ 2112058 w 4153688"/>
                <a:gd name="connsiteY244" fmla="*/ 1866900 h 2528887"/>
                <a:gd name="connsiteX245" fmla="*/ 2107296 w 4153688"/>
                <a:gd name="connsiteY245" fmla="*/ 1881187 h 2528887"/>
                <a:gd name="connsiteX246" fmla="*/ 2083483 w 4153688"/>
                <a:gd name="connsiteY246" fmla="*/ 1909762 h 2528887"/>
                <a:gd name="connsiteX247" fmla="*/ 2054908 w 4153688"/>
                <a:gd name="connsiteY247" fmla="*/ 1928812 h 2528887"/>
                <a:gd name="connsiteX248" fmla="*/ 2040621 w 4153688"/>
                <a:gd name="connsiteY248" fmla="*/ 1943100 h 2528887"/>
                <a:gd name="connsiteX249" fmla="*/ 2012046 w 4153688"/>
                <a:gd name="connsiteY249" fmla="*/ 1962150 h 2528887"/>
                <a:gd name="connsiteX250" fmla="*/ 1988233 w 4153688"/>
                <a:gd name="connsiteY250" fmla="*/ 1990725 h 2528887"/>
                <a:gd name="connsiteX251" fmla="*/ 1973946 w 4153688"/>
                <a:gd name="connsiteY251" fmla="*/ 2000250 h 2528887"/>
                <a:gd name="connsiteX252" fmla="*/ 1959658 w 4153688"/>
                <a:gd name="connsiteY252" fmla="*/ 2019300 h 2528887"/>
                <a:gd name="connsiteX253" fmla="*/ 1945371 w 4153688"/>
                <a:gd name="connsiteY253" fmla="*/ 2033587 h 2528887"/>
                <a:gd name="connsiteX254" fmla="*/ 1912033 w 4153688"/>
                <a:gd name="connsiteY254" fmla="*/ 2076450 h 2528887"/>
                <a:gd name="connsiteX255" fmla="*/ 1869171 w 4153688"/>
                <a:gd name="connsiteY255" fmla="*/ 2071687 h 2528887"/>
                <a:gd name="connsiteX256" fmla="*/ 1888221 w 4153688"/>
                <a:gd name="connsiteY256" fmla="*/ 2043112 h 2528887"/>
                <a:gd name="connsiteX257" fmla="*/ 1859646 w 4153688"/>
                <a:gd name="connsiteY257" fmla="*/ 2024062 h 2528887"/>
                <a:gd name="connsiteX258" fmla="*/ 1840596 w 4153688"/>
                <a:gd name="connsiteY258" fmla="*/ 2071687 h 2528887"/>
                <a:gd name="connsiteX259" fmla="*/ 1816783 w 4153688"/>
                <a:gd name="connsiteY259" fmla="*/ 2100262 h 2528887"/>
                <a:gd name="connsiteX260" fmla="*/ 1731058 w 4153688"/>
                <a:gd name="connsiteY260" fmla="*/ 2095500 h 2528887"/>
                <a:gd name="connsiteX261" fmla="*/ 1716771 w 4153688"/>
                <a:gd name="connsiteY261" fmla="*/ 2090737 h 2528887"/>
                <a:gd name="connsiteX262" fmla="*/ 1607233 w 4153688"/>
                <a:gd name="connsiteY262" fmla="*/ 2105025 h 2528887"/>
                <a:gd name="connsiteX263" fmla="*/ 1583421 w 4153688"/>
                <a:gd name="connsiteY263" fmla="*/ 2109787 h 2528887"/>
                <a:gd name="connsiteX264" fmla="*/ 1564371 w 4153688"/>
                <a:gd name="connsiteY264" fmla="*/ 2114550 h 2528887"/>
                <a:gd name="connsiteX265" fmla="*/ 1378633 w 4153688"/>
                <a:gd name="connsiteY265" fmla="*/ 2128837 h 2528887"/>
                <a:gd name="connsiteX266" fmla="*/ 1369108 w 4153688"/>
                <a:gd name="connsiteY266" fmla="*/ 2143125 h 2528887"/>
                <a:gd name="connsiteX267" fmla="*/ 1373871 w 4153688"/>
                <a:gd name="connsiteY267" fmla="*/ 2166937 h 2528887"/>
                <a:gd name="connsiteX268" fmla="*/ 1402446 w 4153688"/>
                <a:gd name="connsiteY268" fmla="*/ 2200275 h 2528887"/>
                <a:gd name="connsiteX269" fmla="*/ 1411971 w 4153688"/>
                <a:gd name="connsiteY269" fmla="*/ 2238375 h 2528887"/>
                <a:gd name="connsiteX270" fmla="*/ 1416733 w 4153688"/>
                <a:gd name="connsiteY270" fmla="*/ 2252662 h 2528887"/>
                <a:gd name="connsiteX271" fmla="*/ 1431021 w 4153688"/>
                <a:gd name="connsiteY271" fmla="*/ 2271712 h 2528887"/>
                <a:gd name="connsiteX272" fmla="*/ 1445308 w 4153688"/>
                <a:gd name="connsiteY272" fmla="*/ 2276475 h 2528887"/>
                <a:gd name="connsiteX273" fmla="*/ 1464358 w 4153688"/>
                <a:gd name="connsiteY273" fmla="*/ 2247900 h 2528887"/>
                <a:gd name="connsiteX274" fmla="*/ 1469121 w 4153688"/>
                <a:gd name="connsiteY274" fmla="*/ 2219325 h 2528887"/>
                <a:gd name="connsiteX275" fmla="*/ 1497696 w 4153688"/>
                <a:gd name="connsiteY275" fmla="*/ 2185987 h 2528887"/>
                <a:gd name="connsiteX276" fmla="*/ 1511983 w 4153688"/>
                <a:gd name="connsiteY276" fmla="*/ 2181225 h 2528887"/>
                <a:gd name="connsiteX277" fmla="*/ 1564371 w 4153688"/>
                <a:gd name="connsiteY277" fmla="*/ 2185987 h 2528887"/>
                <a:gd name="connsiteX278" fmla="*/ 1588183 w 4153688"/>
                <a:gd name="connsiteY278" fmla="*/ 2224087 h 2528887"/>
                <a:gd name="connsiteX279" fmla="*/ 1597708 w 4153688"/>
                <a:gd name="connsiteY279" fmla="*/ 2238375 h 2528887"/>
                <a:gd name="connsiteX280" fmla="*/ 1611996 w 4153688"/>
                <a:gd name="connsiteY280" fmla="*/ 2319337 h 2528887"/>
                <a:gd name="connsiteX281" fmla="*/ 1607233 w 4153688"/>
                <a:gd name="connsiteY281" fmla="*/ 2414587 h 2528887"/>
                <a:gd name="connsiteX282" fmla="*/ 1597708 w 4153688"/>
                <a:gd name="connsiteY282" fmla="*/ 2433637 h 2528887"/>
                <a:gd name="connsiteX283" fmla="*/ 1583421 w 4153688"/>
                <a:gd name="connsiteY283" fmla="*/ 2481262 h 2528887"/>
                <a:gd name="connsiteX284" fmla="*/ 1578658 w 4153688"/>
                <a:gd name="connsiteY284" fmla="*/ 2500312 h 2528887"/>
                <a:gd name="connsiteX285" fmla="*/ 1554846 w 4153688"/>
                <a:gd name="connsiteY285" fmla="*/ 2528887 h 2528887"/>
                <a:gd name="connsiteX286" fmla="*/ 1488171 w 4153688"/>
                <a:gd name="connsiteY286" fmla="*/ 2524125 h 2528887"/>
                <a:gd name="connsiteX287" fmla="*/ 1459596 w 4153688"/>
                <a:gd name="connsiteY287" fmla="*/ 2509837 h 2528887"/>
                <a:gd name="connsiteX288" fmla="*/ 1421496 w 4153688"/>
                <a:gd name="connsiteY288" fmla="*/ 2495550 h 2528887"/>
                <a:gd name="connsiteX289" fmla="*/ 1407208 w 4153688"/>
                <a:gd name="connsiteY289" fmla="*/ 2486025 h 2528887"/>
                <a:gd name="connsiteX290" fmla="*/ 1378633 w 4153688"/>
                <a:gd name="connsiteY290" fmla="*/ 2476500 h 2528887"/>
                <a:gd name="connsiteX291" fmla="*/ 1364346 w 4153688"/>
                <a:gd name="connsiteY291" fmla="*/ 2466975 h 2528887"/>
                <a:gd name="connsiteX292" fmla="*/ 1331008 w 4153688"/>
                <a:gd name="connsiteY292" fmla="*/ 2424112 h 2528887"/>
                <a:gd name="connsiteX293" fmla="*/ 1321483 w 4153688"/>
                <a:gd name="connsiteY293" fmla="*/ 2409825 h 2528887"/>
                <a:gd name="connsiteX294" fmla="*/ 1311958 w 4153688"/>
                <a:gd name="connsiteY294" fmla="*/ 2371725 h 2528887"/>
                <a:gd name="connsiteX295" fmla="*/ 1307196 w 4153688"/>
                <a:gd name="connsiteY295" fmla="*/ 2357437 h 2528887"/>
                <a:gd name="connsiteX296" fmla="*/ 1297671 w 4153688"/>
                <a:gd name="connsiteY296" fmla="*/ 2305050 h 2528887"/>
                <a:gd name="connsiteX297" fmla="*/ 1288146 w 4153688"/>
                <a:gd name="connsiteY297" fmla="*/ 2290762 h 2528887"/>
                <a:gd name="connsiteX298" fmla="*/ 1283383 w 4153688"/>
                <a:gd name="connsiteY298" fmla="*/ 2276475 h 2528887"/>
                <a:gd name="connsiteX299" fmla="*/ 1269096 w 4153688"/>
                <a:gd name="connsiteY299" fmla="*/ 2271712 h 2528887"/>
                <a:gd name="connsiteX300" fmla="*/ 1254808 w 4153688"/>
                <a:gd name="connsiteY300" fmla="*/ 2276475 h 2528887"/>
                <a:gd name="connsiteX301" fmla="*/ 1192896 w 4153688"/>
                <a:gd name="connsiteY301" fmla="*/ 2281237 h 2528887"/>
                <a:gd name="connsiteX302" fmla="*/ 1183371 w 4153688"/>
                <a:gd name="connsiteY302" fmla="*/ 2300287 h 2528887"/>
                <a:gd name="connsiteX303" fmla="*/ 1173846 w 4153688"/>
                <a:gd name="connsiteY303" fmla="*/ 2314575 h 2528887"/>
                <a:gd name="connsiteX304" fmla="*/ 1145271 w 4153688"/>
                <a:gd name="connsiteY304" fmla="*/ 2319337 h 2528887"/>
                <a:gd name="connsiteX305" fmla="*/ 1111933 w 4153688"/>
                <a:gd name="connsiteY305" fmla="*/ 2328862 h 2528887"/>
                <a:gd name="connsiteX306" fmla="*/ 1054783 w 4153688"/>
                <a:gd name="connsiteY306" fmla="*/ 2319337 h 2528887"/>
                <a:gd name="connsiteX307" fmla="*/ 1050021 w 4153688"/>
                <a:gd name="connsiteY307" fmla="*/ 2295525 h 2528887"/>
                <a:gd name="connsiteX308" fmla="*/ 1035733 w 4153688"/>
                <a:gd name="connsiteY308" fmla="*/ 2262187 h 2528887"/>
                <a:gd name="connsiteX309" fmla="*/ 1016683 w 4153688"/>
                <a:gd name="connsiteY309" fmla="*/ 2238375 h 2528887"/>
                <a:gd name="connsiteX310" fmla="*/ 1007158 w 4153688"/>
                <a:gd name="connsiteY310" fmla="*/ 2224087 h 2528887"/>
                <a:gd name="connsiteX311" fmla="*/ 988108 w 4153688"/>
                <a:gd name="connsiteY311" fmla="*/ 2195512 h 2528887"/>
                <a:gd name="connsiteX312" fmla="*/ 978583 w 4153688"/>
                <a:gd name="connsiteY312" fmla="*/ 2166937 h 2528887"/>
                <a:gd name="connsiteX313" fmla="*/ 969058 w 4153688"/>
                <a:gd name="connsiteY313" fmla="*/ 2152650 h 2528887"/>
                <a:gd name="connsiteX314" fmla="*/ 950008 w 4153688"/>
                <a:gd name="connsiteY314" fmla="*/ 2100262 h 2528887"/>
                <a:gd name="connsiteX315" fmla="*/ 940483 w 4153688"/>
                <a:gd name="connsiteY315" fmla="*/ 2081212 h 2528887"/>
                <a:gd name="connsiteX316" fmla="*/ 930958 w 4153688"/>
                <a:gd name="connsiteY316" fmla="*/ 2057400 h 2528887"/>
                <a:gd name="connsiteX317" fmla="*/ 926196 w 4153688"/>
                <a:gd name="connsiteY317" fmla="*/ 2043112 h 2528887"/>
                <a:gd name="connsiteX318" fmla="*/ 897621 w 4153688"/>
                <a:gd name="connsiteY318" fmla="*/ 2028825 h 2528887"/>
                <a:gd name="connsiteX319" fmla="*/ 854758 w 4153688"/>
                <a:gd name="connsiteY319" fmla="*/ 2038350 h 2528887"/>
                <a:gd name="connsiteX320" fmla="*/ 840471 w 4153688"/>
                <a:gd name="connsiteY320" fmla="*/ 2043112 h 2528887"/>
                <a:gd name="connsiteX321" fmla="*/ 773796 w 4153688"/>
                <a:gd name="connsiteY321" fmla="*/ 2038350 h 2528887"/>
                <a:gd name="connsiteX322" fmla="*/ 745221 w 4153688"/>
                <a:gd name="connsiteY322" fmla="*/ 2033587 h 2528887"/>
                <a:gd name="connsiteX323" fmla="*/ 726171 w 4153688"/>
                <a:gd name="connsiteY323" fmla="*/ 2024062 h 2528887"/>
                <a:gd name="connsiteX324" fmla="*/ 683308 w 4153688"/>
                <a:gd name="connsiteY324" fmla="*/ 2005012 h 2528887"/>
                <a:gd name="connsiteX325" fmla="*/ 678546 w 4153688"/>
                <a:gd name="connsiteY325" fmla="*/ 1990725 h 2528887"/>
                <a:gd name="connsiteX326" fmla="*/ 669021 w 4153688"/>
                <a:gd name="connsiteY326" fmla="*/ 1976437 h 2528887"/>
                <a:gd name="connsiteX327" fmla="*/ 664258 w 4153688"/>
                <a:gd name="connsiteY327" fmla="*/ 1933575 h 2528887"/>
                <a:gd name="connsiteX328" fmla="*/ 654733 w 4153688"/>
                <a:gd name="connsiteY328" fmla="*/ 1905000 h 2528887"/>
                <a:gd name="connsiteX329" fmla="*/ 649971 w 4153688"/>
                <a:gd name="connsiteY329" fmla="*/ 1885950 h 2528887"/>
                <a:gd name="connsiteX330" fmla="*/ 635683 w 4153688"/>
                <a:gd name="connsiteY330" fmla="*/ 1890712 h 2528887"/>
                <a:gd name="connsiteX331" fmla="*/ 630921 w 4153688"/>
                <a:gd name="connsiteY331" fmla="*/ 1905000 h 2528887"/>
                <a:gd name="connsiteX332" fmla="*/ 602346 w 4153688"/>
                <a:gd name="connsiteY332" fmla="*/ 1933575 h 2528887"/>
                <a:gd name="connsiteX333" fmla="*/ 526146 w 4153688"/>
                <a:gd name="connsiteY333" fmla="*/ 1928812 h 2528887"/>
                <a:gd name="connsiteX334" fmla="*/ 516621 w 4153688"/>
                <a:gd name="connsiteY334" fmla="*/ 1914525 h 2528887"/>
                <a:gd name="connsiteX335" fmla="*/ 488046 w 4153688"/>
                <a:gd name="connsiteY335" fmla="*/ 1890712 h 2528887"/>
                <a:gd name="connsiteX336" fmla="*/ 478521 w 4153688"/>
                <a:gd name="connsiteY336" fmla="*/ 1876425 h 2528887"/>
                <a:gd name="connsiteX337" fmla="*/ 464233 w 4153688"/>
                <a:gd name="connsiteY337" fmla="*/ 1866900 h 2528887"/>
                <a:gd name="connsiteX338" fmla="*/ 335646 w 4153688"/>
                <a:gd name="connsiteY338" fmla="*/ 1852612 h 2528887"/>
                <a:gd name="connsiteX339" fmla="*/ 321358 w 4153688"/>
                <a:gd name="connsiteY339" fmla="*/ 1838325 h 2528887"/>
                <a:gd name="connsiteX340" fmla="*/ 283258 w 4153688"/>
                <a:gd name="connsiteY340" fmla="*/ 1824037 h 2528887"/>
                <a:gd name="connsiteX341" fmla="*/ 192771 w 4153688"/>
                <a:gd name="connsiteY341" fmla="*/ 1814512 h 2528887"/>
                <a:gd name="connsiteX342" fmla="*/ 164196 w 4153688"/>
                <a:gd name="connsiteY342" fmla="*/ 1790700 h 2528887"/>
                <a:gd name="connsiteX343" fmla="*/ 149908 w 4153688"/>
                <a:gd name="connsiteY343" fmla="*/ 1781175 h 2528887"/>
                <a:gd name="connsiteX344" fmla="*/ 121333 w 4153688"/>
                <a:gd name="connsiteY344" fmla="*/ 1762125 h 2528887"/>
                <a:gd name="connsiteX345" fmla="*/ 78471 w 4153688"/>
                <a:gd name="connsiteY345" fmla="*/ 1714500 h 2528887"/>
                <a:gd name="connsiteX346" fmla="*/ 59421 w 4153688"/>
                <a:gd name="connsiteY346" fmla="*/ 1700212 h 2528887"/>
                <a:gd name="connsiteX347" fmla="*/ 16558 w 4153688"/>
                <a:gd name="connsiteY347" fmla="*/ 1662112 h 2528887"/>
                <a:gd name="connsiteX348" fmla="*/ 7033 w 4153688"/>
                <a:gd name="connsiteY348" fmla="*/ 1643062 h 2528887"/>
                <a:gd name="connsiteX349" fmla="*/ 2271 w 4153688"/>
                <a:gd name="connsiteY349" fmla="*/ 1624012 h 2528887"/>
                <a:gd name="connsiteX350" fmla="*/ 126096 w 4153688"/>
                <a:gd name="connsiteY350" fmla="*/ 1633537 h 2528887"/>
                <a:gd name="connsiteX351" fmla="*/ 140383 w 4153688"/>
                <a:gd name="connsiteY351" fmla="*/ 1638300 h 2528887"/>
                <a:gd name="connsiteX352" fmla="*/ 321358 w 4153688"/>
                <a:gd name="connsiteY352" fmla="*/ 1638300 h 2528887"/>
                <a:gd name="connsiteX353" fmla="*/ 335646 w 4153688"/>
                <a:gd name="connsiteY353" fmla="*/ 1609725 h 2528887"/>
                <a:gd name="connsiteX354" fmla="*/ 345171 w 4153688"/>
                <a:gd name="connsiteY354" fmla="*/ 1576387 h 2528887"/>
                <a:gd name="connsiteX355" fmla="*/ 364221 w 4153688"/>
                <a:gd name="connsiteY355" fmla="*/ 1547812 h 2528887"/>
                <a:gd name="connsiteX356" fmla="*/ 383271 w 4153688"/>
                <a:gd name="connsiteY356" fmla="*/ 1519237 h 2528887"/>
                <a:gd name="connsiteX357" fmla="*/ 392796 w 4153688"/>
                <a:gd name="connsiteY357" fmla="*/ 1504950 h 2528887"/>
                <a:gd name="connsiteX358" fmla="*/ 402321 w 4153688"/>
                <a:gd name="connsiteY358" fmla="*/ 1485900 h 2528887"/>
                <a:gd name="connsiteX359" fmla="*/ 416608 w 4153688"/>
                <a:gd name="connsiteY359" fmla="*/ 1466850 h 2528887"/>
                <a:gd name="connsiteX360" fmla="*/ 411846 w 4153688"/>
                <a:gd name="connsiteY360" fmla="*/ 1347787 h 2528887"/>
                <a:gd name="connsiteX361" fmla="*/ 397558 w 4153688"/>
                <a:gd name="connsiteY361" fmla="*/ 1338262 h 2528887"/>
                <a:gd name="connsiteX362" fmla="*/ 383271 w 4153688"/>
                <a:gd name="connsiteY362" fmla="*/ 1323975 h 2528887"/>
                <a:gd name="connsiteX363" fmla="*/ 364221 w 4153688"/>
                <a:gd name="connsiteY363" fmla="*/ 1281112 h 2528887"/>
                <a:gd name="connsiteX364" fmla="*/ 359458 w 4153688"/>
                <a:gd name="connsiteY364" fmla="*/ 1266825 h 2528887"/>
                <a:gd name="connsiteX365" fmla="*/ 349933 w 4153688"/>
                <a:gd name="connsiteY365" fmla="*/ 1252537 h 2528887"/>
                <a:gd name="connsiteX366" fmla="*/ 340408 w 4153688"/>
                <a:gd name="connsiteY366" fmla="*/ 1214437 h 2528887"/>
                <a:gd name="connsiteX367" fmla="*/ 335646 w 4153688"/>
                <a:gd name="connsiteY367" fmla="*/ 1195387 h 2528887"/>
                <a:gd name="connsiteX368" fmla="*/ 311833 w 4153688"/>
                <a:gd name="connsiteY368" fmla="*/ 1166812 h 2528887"/>
                <a:gd name="connsiteX369" fmla="*/ 302308 w 4153688"/>
                <a:gd name="connsiteY369" fmla="*/ 1152525 h 2528887"/>
                <a:gd name="connsiteX370" fmla="*/ 297546 w 4153688"/>
                <a:gd name="connsiteY370" fmla="*/ 1138237 h 2528887"/>
                <a:gd name="connsiteX371" fmla="*/ 268971 w 4153688"/>
                <a:gd name="connsiteY371"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102783 w 4153688"/>
                <a:gd name="connsiteY192" fmla="*/ 1152525 h 2528887"/>
                <a:gd name="connsiteX193" fmla="*/ 4078971 w 4153688"/>
                <a:gd name="connsiteY193" fmla="*/ 1214437 h 2528887"/>
                <a:gd name="connsiteX194" fmla="*/ 4064683 w 4153688"/>
                <a:gd name="connsiteY194" fmla="*/ 1219200 h 2528887"/>
                <a:gd name="connsiteX195" fmla="*/ 4045633 w 4153688"/>
                <a:gd name="connsiteY195" fmla="*/ 1233487 h 2528887"/>
                <a:gd name="connsiteX196" fmla="*/ 4026583 w 4153688"/>
                <a:gd name="connsiteY196" fmla="*/ 1238250 h 2528887"/>
                <a:gd name="connsiteX197" fmla="*/ 3998008 w 4153688"/>
                <a:gd name="connsiteY197" fmla="*/ 1247775 h 2528887"/>
                <a:gd name="connsiteX198" fmla="*/ 3983721 w 4153688"/>
                <a:gd name="connsiteY198" fmla="*/ 1252537 h 2528887"/>
                <a:gd name="connsiteX199" fmla="*/ 3969433 w 4153688"/>
                <a:gd name="connsiteY199" fmla="*/ 1257300 h 2528887"/>
                <a:gd name="connsiteX200" fmla="*/ 3912283 w 4153688"/>
                <a:gd name="connsiteY200" fmla="*/ 1252537 h 2528887"/>
                <a:gd name="connsiteX201" fmla="*/ 3883708 w 4153688"/>
                <a:gd name="connsiteY201" fmla="*/ 1247775 h 2528887"/>
                <a:gd name="connsiteX202" fmla="*/ 3826558 w 4153688"/>
                <a:gd name="connsiteY202" fmla="*/ 1243012 h 2528887"/>
                <a:gd name="connsiteX203" fmla="*/ 3731308 w 4153688"/>
                <a:gd name="connsiteY203" fmla="*/ 1233487 h 2528887"/>
                <a:gd name="connsiteX204" fmla="*/ 3683683 w 4153688"/>
                <a:gd name="connsiteY204" fmla="*/ 1228725 h 2528887"/>
                <a:gd name="connsiteX205" fmla="*/ 3531283 w 4153688"/>
                <a:gd name="connsiteY205" fmla="*/ 1228725 h 2528887"/>
                <a:gd name="connsiteX206" fmla="*/ 3464608 w 4153688"/>
                <a:gd name="connsiteY206" fmla="*/ 1233487 h 2528887"/>
                <a:gd name="connsiteX207" fmla="*/ 3397933 w 4153688"/>
                <a:gd name="connsiteY207" fmla="*/ 1243012 h 2528887"/>
                <a:gd name="connsiteX208" fmla="*/ 3331258 w 4153688"/>
                <a:gd name="connsiteY208" fmla="*/ 1257300 h 2528887"/>
                <a:gd name="connsiteX209" fmla="*/ 2959783 w 4153688"/>
                <a:gd name="connsiteY209" fmla="*/ 1262062 h 2528887"/>
                <a:gd name="connsiteX210" fmla="*/ 2912158 w 4153688"/>
                <a:gd name="connsiteY210" fmla="*/ 1276350 h 2528887"/>
                <a:gd name="connsiteX211" fmla="*/ 2869296 w 4153688"/>
                <a:gd name="connsiteY211" fmla="*/ 1290637 h 2528887"/>
                <a:gd name="connsiteX212" fmla="*/ 2855008 w 4153688"/>
                <a:gd name="connsiteY212" fmla="*/ 1300162 h 2528887"/>
                <a:gd name="connsiteX213" fmla="*/ 2821671 w 4153688"/>
                <a:gd name="connsiteY213" fmla="*/ 1309687 h 2528887"/>
                <a:gd name="connsiteX214" fmla="*/ 2783571 w 4153688"/>
                <a:gd name="connsiteY214" fmla="*/ 1328737 h 2528887"/>
                <a:gd name="connsiteX215" fmla="*/ 2769283 w 4153688"/>
                <a:gd name="connsiteY215" fmla="*/ 1333500 h 2528887"/>
                <a:gd name="connsiteX216" fmla="*/ 2754996 w 4153688"/>
                <a:gd name="connsiteY216" fmla="*/ 1343025 h 2528887"/>
                <a:gd name="connsiteX217" fmla="*/ 2721658 w 4153688"/>
                <a:gd name="connsiteY217" fmla="*/ 1357312 h 2528887"/>
                <a:gd name="connsiteX218" fmla="*/ 2707371 w 4153688"/>
                <a:gd name="connsiteY218" fmla="*/ 1366837 h 2528887"/>
                <a:gd name="connsiteX219" fmla="*/ 2693083 w 4153688"/>
                <a:gd name="connsiteY219" fmla="*/ 1371600 h 2528887"/>
                <a:gd name="connsiteX220" fmla="*/ 2640696 w 4153688"/>
                <a:gd name="connsiteY220" fmla="*/ 1395412 h 2528887"/>
                <a:gd name="connsiteX221" fmla="*/ 2597833 w 4153688"/>
                <a:gd name="connsiteY221" fmla="*/ 1419225 h 2528887"/>
                <a:gd name="connsiteX222" fmla="*/ 2583546 w 4153688"/>
                <a:gd name="connsiteY222" fmla="*/ 1433512 h 2528887"/>
                <a:gd name="connsiteX223" fmla="*/ 2564496 w 4153688"/>
                <a:gd name="connsiteY223" fmla="*/ 1443037 h 2528887"/>
                <a:gd name="connsiteX224" fmla="*/ 2550208 w 4153688"/>
                <a:gd name="connsiteY224" fmla="*/ 1452562 h 2528887"/>
                <a:gd name="connsiteX225" fmla="*/ 2512108 w 4153688"/>
                <a:gd name="connsiteY225" fmla="*/ 1481137 h 2528887"/>
                <a:gd name="connsiteX226" fmla="*/ 2469246 w 4153688"/>
                <a:gd name="connsiteY226" fmla="*/ 1500187 h 2528887"/>
                <a:gd name="connsiteX227" fmla="*/ 2454958 w 4153688"/>
                <a:gd name="connsiteY227" fmla="*/ 1509712 h 2528887"/>
                <a:gd name="connsiteX228" fmla="*/ 2450196 w 4153688"/>
                <a:gd name="connsiteY228" fmla="*/ 1524000 h 2528887"/>
                <a:gd name="connsiteX229" fmla="*/ 2426383 w 4153688"/>
                <a:gd name="connsiteY229" fmla="*/ 1552575 h 2528887"/>
                <a:gd name="connsiteX230" fmla="*/ 2407333 w 4153688"/>
                <a:gd name="connsiteY230" fmla="*/ 1581150 h 2528887"/>
                <a:gd name="connsiteX231" fmla="*/ 2397808 w 4153688"/>
                <a:gd name="connsiteY231" fmla="*/ 1595437 h 2528887"/>
                <a:gd name="connsiteX232" fmla="*/ 2383521 w 4153688"/>
                <a:gd name="connsiteY232" fmla="*/ 1604962 h 2528887"/>
                <a:gd name="connsiteX233" fmla="*/ 2354946 w 4153688"/>
                <a:gd name="connsiteY233" fmla="*/ 1628775 h 2528887"/>
                <a:gd name="connsiteX234" fmla="*/ 2335896 w 4153688"/>
                <a:gd name="connsiteY234" fmla="*/ 1652587 h 2528887"/>
                <a:gd name="connsiteX235" fmla="*/ 2293033 w 4153688"/>
                <a:gd name="connsiteY235" fmla="*/ 1690687 h 2528887"/>
                <a:gd name="connsiteX236" fmla="*/ 2278746 w 4153688"/>
                <a:gd name="connsiteY236" fmla="*/ 1695450 h 2528887"/>
                <a:gd name="connsiteX237" fmla="*/ 2259696 w 4153688"/>
                <a:gd name="connsiteY237" fmla="*/ 1709737 h 2528887"/>
                <a:gd name="connsiteX238" fmla="*/ 2250171 w 4153688"/>
                <a:gd name="connsiteY238" fmla="*/ 1724025 h 2528887"/>
                <a:gd name="connsiteX239" fmla="*/ 2221596 w 4153688"/>
                <a:gd name="connsiteY239" fmla="*/ 1752600 h 2528887"/>
                <a:gd name="connsiteX240" fmla="*/ 2207308 w 4153688"/>
                <a:gd name="connsiteY240" fmla="*/ 1766887 h 2528887"/>
                <a:gd name="connsiteX241" fmla="*/ 2159683 w 4153688"/>
                <a:gd name="connsiteY241" fmla="*/ 1809750 h 2528887"/>
                <a:gd name="connsiteX242" fmla="*/ 2150158 w 4153688"/>
                <a:gd name="connsiteY242" fmla="*/ 1824037 h 2528887"/>
                <a:gd name="connsiteX243" fmla="*/ 2112058 w 4153688"/>
                <a:gd name="connsiteY243" fmla="*/ 1866900 h 2528887"/>
                <a:gd name="connsiteX244" fmla="*/ 2107296 w 4153688"/>
                <a:gd name="connsiteY244" fmla="*/ 1881187 h 2528887"/>
                <a:gd name="connsiteX245" fmla="*/ 2083483 w 4153688"/>
                <a:gd name="connsiteY245" fmla="*/ 1909762 h 2528887"/>
                <a:gd name="connsiteX246" fmla="*/ 2054908 w 4153688"/>
                <a:gd name="connsiteY246" fmla="*/ 1928812 h 2528887"/>
                <a:gd name="connsiteX247" fmla="*/ 2040621 w 4153688"/>
                <a:gd name="connsiteY247" fmla="*/ 1943100 h 2528887"/>
                <a:gd name="connsiteX248" fmla="*/ 2012046 w 4153688"/>
                <a:gd name="connsiteY248" fmla="*/ 1962150 h 2528887"/>
                <a:gd name="connsiteX249" fmla="*/ 1988233 w 4153688"/>
                <a:gd name="connsiteY249" fmla="*/ 1990725 h 2528887"/>
                <a:gd name="connsiteX250" fmla="*/ 1973946 w 4153688"/>
                <a:gd name="connsiteY250" fmla="*/ 2000250 h 2528887"/>
                <a:gd name="connsiteX251" fmla="*/ 1959658 w 4153688"/>
                <a:gd name="connsiteY251" fmla="*/ 2019300 h 2528887"/>
                <a:gd name="connsiteX252" fmla="*/ 1945371 w 4153688"/>
                <a:gd name="connsiteY252" fmla="*/ 2033587 h 2528887"/>
                <a:gd name="connsiteX253" fmla="*/ 1912033 w 4153688"/>
                <a:gd name="connsiteY253" fmla="*/ 2076450 h 2528887"/>
                <a:gd name="connsiteX254" fmla="*/ 1869171 w 4153688"/>
                <a:gd name="connsiteY254" fmla="*/ 2071687 h 2528887"/>
                <a:gd name="connsiteX255" fmla="*/ 1888221 w 4153688"/>
                <a:gd name="connsiteY255" fmla="*/ 2043112 h 2528887"/>
                <a:gd name="connsiteX256" fmla="*/ 1859646 w 4153688"/>
                <a:gd name="connsiteY256" fmla="*/ 2024062 h 2528887"/>
                <a:gd name="connsiteX257" fmla="*/ 1840596 w 4153688"/>
                <a:gd name="connsiteY257" fmla="*/ 2071687 h 2528887"/>
                <a:gd name="connsiteX258" fmla="*/ 1816783 w 4153688"/>
                <a:gd name="connsiteY258" fmla="*/ 2100262 h 2528887"/>
                <a:gd name="connsiteX259" fmla="*/ 1731058 w 4153688"/>
                <a:gd name="connsiteY259" fmla="*/ 2095500 h 2528887"/>
                <a:gd name="connsiteX260" fmla="*/ 1716771 w 4153688"/>
                <a:gd name="connsiteY260" fmla="*/ 2090737 h 2528887"/>
                <a:gd name="connsiteX261" fmla="*/ 1607233 w 4153688"/>
                <a:gd name="connsiteY261" fmla="*/ 2105025 h 2528887"/>
                <a:gd name="connsiteX262" fmla="*/ 1583421 w 4153688"/>
                <a:gd name="connsiteY262" fmla="*/ 2109787 h 2528887"/>
                <a:gd name="connsiteX263" fmla="*/ 1564371 w 4153688"/>
                <a:gd name="connsiteY263" fmla="*/ 2114550 h 2528887"/>
                <a:gd name="connsiteX264" fmla="*/ 1378633 w 4153688"/>
                <a:gd name="connsiteY264" fmla="*/ 2128837 h 2528887"/>
                <a:gd name="connsiteX265" fmla="*/ 1369108 w 4153688"/>
                <a:gd name="connsiteY265" fmla="*/ 2143125 h 2528887"/>
                <a:gd name="connsiteX266" fmla="*/ 1373871 w 4153688"/>
                <a:gd name="connsiteY266" fmla="*/ 2166937 h 2528887"/>
                <a:gd name="connsiteX267" fmla="*/ 1402446 w 4153688"/>
                <a:gd name="connsiteY267" fmla="*/ 2200275 h 2528887"/>
                <a:gd name="connsiteX268" fmla="*/ 1411971 w 4153688"/>
                <a:gd name="connsiteY268" fmla="*/ 2238375 h 2528887"/>
                <a:gd name="connsiteX269" fmla="*/ 1416733 w 4153688"/>
                <a:gd name="connsiteY269" fmla="*/ 2252662 h 2528887"/>
                <a:gd name="connsiteX270" fmla="*/ 1431021 w 4153688"/>
                <a:gd name="connsiteY270" fmla="*/ 2271712 h 2528887"/>
                <a:gd name="connsiteX271" fmla="*/ 1445308 w 4153688"/>
                <a:gd name="connsiteY271" fmla="*/ 2276475 h 2528887"/>
                <a:gd name="connsiteX272" fmla="*/ 1464358 w 4153688"/>
                <a:gd name="connsiteY272" fmla="*/ 2247900 h 2528887"/>
                <a:gd name="connsiteX273" fmla="*/ 1469121 w 4153688"/>
                <a:gd name="connsiteY273" fmla="*/ 2219325 h 2528887"/>
                <a:gd name="connsiteX274" fmla="*/ 1497696 w 4153688"/>
                <a:gd name="connsiteY274" fmla="*/ 2185987 h 2528887"/>
                <a:gd name="connsiteX275" fmla="*/ 1511983 w 4153688"/>
                <a:gd name="connsiteY275" fmla="*/ 2181225 h 2528887"/>
                <a:gd name="connsiteX276" fmla="*/ 1564371 w 4153688"/>
                <a:gd name="connsiteY276" fmla="*/ 2185987 h 2528887"/>
                <a:gd name="connsiteX277" fmla="*/ 1588183 w 4153688"/>
                <a:gd name="connsiteY277" fmla="*/ 2224087 h 2528887"/>
                <a:gd name="connsiteX278" fmla="*/ 1597708 w 4153688"/>
                <a:gd name="connsiteY278" fmla="*/ 2238375 h 2528887"/>
                <a:gd name="connsiteX279" fmla="*/ 1611996 w 4153688"/>
                <a:gd name="connsiteY279" fmla="*/ 2319337 h 2528887"/>
                <a:gd name="connsiteX280" fmla="*/ 1607233 w 4153688"/>
                <a:gd name="connsiteY280" fmla="*/ 2414587 h 2528887"/>
                <a:gd name="connsiteX281" fmla="*/ 1597708 w 4153688"/>
                <a:gd name="connsiteY281" fmla="*/ 2433637 h 2528887"/>
                <a:gd name="connsiteX282" fmla="*/ 1583421 w 4153688"/>
                <a:gd name="connsiteY282" fmla="*/ 2481262 h 2528887"/>
                <a:gd name="connsiteX283" fmla="*/ 1578658 w 4153688"/>
                <a:gd name="connsiteY283" fmla="*/ 2500312 h 2528887"/>
                <a:gd name="connsiteX284" fmla="*/ 1554846 w 4153688"/>
                <a:gd name="connsiteY284" fmla="*/ 2528887 h 2528887"/>
                <a:gd name="connsiteX285" fmla="*/ 1488171 w 4153688"/>
                <a:gd name="connsiteY285" fmla="*/ 2524125 h 2528887"/>
                <a:gd name="connsiteX286" fmla="*/ 1459596 w 4153688"/>
                <a:gd name="connsiteY286" fmla="*/ 2509837 h 2528887"/>
                <a:gd name="connsiteX287" fmla="*/ 1421496 w 4153688"/>
                <a:gd name="connsiteY287" fmla="*/ 2495550 h 2528887"/>
                <a:gd name="connsiteX288" fmla="*/ 1407208 w 4153688"/>
                <a:gd name="connsiteY288" fmla="*/ 2486025 h 2528887"/>
                <a:gd name="connsiteX289" fmla="*/ 1378633 w 4153688"/>
                <a:gd name="connsiteY289" fmla="*/ 2476500 h 2528887"/>
                <a:gd name="connsiteX290" fmla="*/ 1364346 w 4153688"/>
                <a:gd name="connsiteY290" fmla="*/ 2466975 h 2528887"/>
                <a:gd name="connsiteX291" fmla="*/ 1331008 w 4153688"/>
                <a:gd name="connsiteY291" fmla="*/ 2424112 h 2528887"/>
                <a:gd name="connsiteX292" fmla="*/ 1321483 w 4153688"/>
                <a:gd name="connsiteY292" fmla="*/ 2409825 h 2528887"/>
                <a:gd name="connsiteX293" fmla="*/ 1311958 w 4153688"/>
                <a:gd name="connsiteY293" fmla="*/ 2371725 h 2528887"/>
                <a:gd name="connsiteX294" fmla="*/ 1307196 w 4153688"/>
                <a:gd name="connsiteY294" fmla="*/ 2357437 h 2528887"/>
                <a:gd name="connsiteX295" fmla="*/ 1297671 w 4153688"/>
                <a:gd name="connsiteY295" fmla="*/ 2305050 h 2528887"/>
                <a:gd name="connsiteX296" fmla="*/ 1288146 w 4153688"/>
                <a:gd name="connsiteY296" fmla="*/ 2290762 h 2528887"/>
                <a:gd name="connsiteX297" fmla="*/ 1283383 w 4153688"/>
                <a:gd name="connsiteY297" fmla="*/ 2276475 h 2528887"/>
                <a:gd name="connsiteX298" fmla="*/ 1269096 w 4153688"/>
                <a:gd name="connsiteY298" fmla="*/ 2271712 h 2528887"/>
                <a:gd name="connsiteX299" fmla="*/ 1254808 w 4153688"/>
                <a:gd name="connsiteY299" fmla="*/ 2276475 h 2528887"/>
                <a:gd name="connsiteX300" fmla="*/ 1192896 w 4153688"/>
                <a:gd name="connsiteY300" fmla="*/ 2281237 h 2528887"/>
                <a:gd name="connsiteX301" fmla="*/ 1183371 w 4153688"/>
                <a:gd name="connsiteY301" fmla="*/ 2300287 h 2528887"/>
                <a:gd name="connsiteX302" fmla="*/ 1173846 w 4153688"/>
                <a:gd name="connsiteY302" fmla="*/ 2314575 h 2528887"/>
                <a:gd name="connsiteX303" fmla="*/ 1145271 w 4153688"/>
                <a:gd name="connsiteY303" fmla="*/ 2319337 h 2528887"/>
                <a:gd name="connsiteX304" fmla="*/ 1111933 w 4153688"/>
                <a:gd name="connsiteY304" fmla="*/ 2328862 h 2528887"/>
                <a:gd name="connsiteX305" fmla="*/ 1054783 w 4153688"/>
                <a:gd name="connsiteY305" fmla="*/ 2319337 h 2528887"/>
                <a:gd name="connsiteX306" fmla="*/ 1050021 w 4153688"/>
                <a:gd name="connsiteY306" fmla="*/ 2295525 h 2528887"/>
                <a:gd name="connsiteX307" fmla="*/ 1035733 w 4153688"/>
                <a:gd name="connsiteY307" fmla="*/ 2262187 h 2528887"/>
                <a:gd name="connsiteX308" fmla="*/ 1016683 w 4153688"/>
                <a:gd name="connsiteY308" fmla="*/ 2238375 h 2528887"/>
                <a:gd name="connsiteX309" fmla="*/ 1007158 w 4153688"/>
                <a:gd name="connsiteY309" fmla="*/ 2224087 h 2528887"/>
                <a:gd name="connsiteX310" fmla="*/ 988108 w 4153688"/>
                <a:gd name="connsiteY310" fmla="*/ 2195512 h 2528887"/>
                <a:gd name="connsiteX311" fmla="*/ 978583 w 4153688"/>
                <a:gd name="connsiteY311" fmla="*/ 2166937 h 2528887"/>
                <a:gd name="connsiteX312" fmla="*/ 969058 w 4153688"/>
                <a:gd name="connsiteY312" fmla="*/ 2152650 h 2528887"/>
                <a:gd name="connsiteX313" fmla="*/ 950008 w 4153688"/>
                <a:gd name="connsiteY313" fmla="*/ 2100262 h 2528887"/>
                <a:gd name="connsiteX314" fmla="*/ 940483 w 4153688"/>
                <a:gd name="connsiteY314" fmla="*/ 2081212 h 2528887"/>
                <a:gd name="connsiteX315" fmla="*/ 930958 w 4153688"/>
                <a:gd name="connsiteY315" fmla="*/ 2057400 h 2528887"/>
                <a:gd name="connsiteX316" fmla="*/ 926196 w 4153688"/>
                <a:gd name="connsiteY316" fmla="*/ 2043112 h 2528887"/>
                <a:gd name="connsiteX317" fmla="*/ 897621 w 4153688"/>
                <a:gd name="connsiteY317" fmla="*/ 2028825 h 2528887"/>
                <a:gd name="connsiteX318" fmla="*/ 854758 w 4153688"/>
                <a:gd name="connsiteY318" fmla="*/ 2038350 h 2528887"/>
                <a:gd name="connsiteX319" fmla="*/ 840471 w 4153688"/>
                <a:gd name="connsiteY319" fmla="*/ 2043112 h 2528887"/>
                <a:gd name="connsiteX320" fmla="*/ 773796 w 4153688"/>
                <a:gd name="connsiteY320" fmla="*/ 2038350 h 2528887"/>
                <a:gd name="connsiteX321" fmla="*/ 745221 w 4153688"/>
                <a:gd name="connsiteY321" fmla="*/ 2033587 h 2528887"/>
                <a:gd name="connsiteX322" fmla="*/ 726171 w 4153688"/>
                <a:gd name="connsiteY322" fmla="*/ 2024062 h 2528887"/>
                <a:gd name="connsiteX323" fmla="*/ 683308 w 4153688"/>
                <a:gd name="connsiteY323" fmla="*/ 2005012 h 2528887"/>
                <a:gd name="connsiteX324" fmla="*/ 678546 w 4153688"/>
                <a:gd name="connsiteY324" fmla="*/ 1990725 h 2528887"/>
                <a:gd name="connsiteX325" fmla="*/ 669021 w 4153688"/>
                <a:gd name="connsiteY325" fmla="*/ 1976437 h 2528887"/>
                <a:gd name="connsiteX326" fmla="*/ 664258 w 4153688"/>
                <a:gd name="connsiteY326" fmla="*/ 1933575 h 2528887"/>
                <a:gd name="connsiteX327" fmla="*/ 654733 w 4153688"/>
                <a:gd name="connsiteY327" fmla="*/ 1905000 h 2528887"/>
                <a:gd name="connsiteX328" fmla="*/ 649971 w 4153688"/>
                <a:gd name="connsiteY328" fmla="*/ 1885950 h 2528887"/>
                <a:gd name="connsiteX329" fmla="*/ 635683 w 4153688"/>
                <a:gd name="connsiteY329" fmla="*/ 1890712 h 2528887"/>
                <a:gd name="connsiteX330" fmla="*/ 630921 w 4153688"/>
                <a:gd name="connsiteY330" fmla="*/ 1905000 h 2528887"/>
                <a:gd name="connsiteX331" fmla="*/ 602346 w 4153688"/>
                <a:gd name="connsiteY331" fmla="*/ 1933575 h 2528887"/>
                <a:gd name="connsiteX332" fmla="*/ 526146 w 4153688"/>
                <a:gd name="connsiteY332" fmla="*/ 1928812 h 2528887"/>
                <a:gd name="connsiteX333" fmla="*/ 516621 w 4153688"/>
                <a:gd name="connsiteY333" fmla="*/ 1914525 h 2528887"/>
                <a:gd name="connsiteX334" fmla="*/ 488046 w 4153688"/>
                <a:gd name="connsiteY334" fmla="*/ 1890712 h 2528887"/>
                <a:gd name="connsiteX335" fmla="*/ 478521 w 4153688"/>
                <a:gd name="connsiteY335" fmla="*/ 1876425 h 2528887"/>
                <a:gd name="connsiteX336" fmla="*/ 464233 w 4153688"/>
                <a:gd name="connsiteY336" fmla="*/ 1866900 h 2528887"/>
                <a:gd name="connsiteX337" fmla="*/ 335646 w 4153688"/>
                <a:gd name="connsiteY337" fmla="*/ 1852612 h 2528887"/>
                <a:gd name="connsiteX338" fmla="*/ 321358 w 4153688"/>
                <a:gd name="connsiteY338" fmla="*/ 1838325 h 2528887"/>
                <a:gd name="connsiteX339" fmla="*/ 283258 w 4153688"/>
                <a:gd name="connsiteY339" fmla="*/ 1824037 h 2528887"/>
                <a:gd name="connsiteX340" fmla="*/ 192771 w 4153688"/>
                <a:gd name="connsiteY340" fmla="*/ 1814512 h 2528887"/>
                <a:gd name="connsiteX341" fmla="*/ 164196 w 4153688"/>
                <a:gd name="connsiteY341" fmla="*/ 1790700 h 2528887"/>
                <a:gd name="connsiteX342" fmla="*/ 149908 w 4153688"/>
                <a:gd name="connsiteY342" fmla="*/ 1781175 h 2528887"/>
                <a:gd name="connsiteX343" fmla="*/ 121333 w 4153688"/>
                <a:gd name="connsiteY343" fmla="*/ 1762125 h 2528887"/>
                <a:gd name="connsiteX344" fmla="*/ 78471 w 4153688"/>
                <a:gd name="connsiteY344" fmla="*/ 1714500 h 2528887"/>
                <a:gd name="connsiteX345" fmla="*/ 59421 w 4153688"/>
                <a:gd name="connsiteY345" fmla="*/ 1700212 h 2528887"/>
                <a:gd name="connsiteX346" fmla="*/ 16558 w 4153688"/>
                <a:gd name="connsiteY346" fmla="*/ 1662112 h 2528887"/>
                <a:gd name="connsiteX347" fmla="*/ 7033 w 4153688"/>
                <a:gd name="connsiteY347" fmla="*/ 1643062 h 2528887"/>
                <a:gd name="connsiteX348" fmla="*/ 2271 w 4153688"/>
                <a:gd name="connsiteY348" fmla="*/ 1624012 h 2528887"/>
                <a:gd name="connsiteX349" fmla="*/ 126096 w 4153688"/>
                <a:gd name="connsiteY349" fmla="*/ 1633537 h 2528887"/>
                <a:gd name="connsiteX350" fmla="*/ 140383 w 4153688"/>
                <a:gd name="connsiteY350" fmla="*/ 1638300 h 2528887"/>
                <a:gd name="connsiteX351" fmla="*/ 321358 w 4153688"/>
                <a:gd name="connsiteY351" fmla="*/ 1638300 h 2528887"/>
                <a:gd name="connsiteX352" fmla="*/ 335646 w 4153688"/>
                <a:gd name="connsiteY352" fmla="*/ 1609725 h 2528887"/>
                <a:gd name="connsiteX353" fmla="*/ 345171 w 4153688"/>
                <a:gd name="connsiteY353" fmla="*/ 1576387 h 2528887"/>
                <a:gd name="connsiteX354" fmla="*/ 364221 w 4153688"/>
                <a:gd name="connsiteY354" fmla="*/ 1547812 h 2528887"/>
                <a:gd name="connsiteX355" fmla="*/ 383271 w 4153688"/>
                <a:gd name="connsiteY355" fmla="*/ 1519237 h 2528887"/>
                <a:gd name="connsiteX356" fmla="*/ 392796 w 4153688"/>
                <a:gd name="connsiteY356" fmla="*/ 1504950 h 2528887"/>
                <a:gd name="connsiteX357" fmla="*/ 402321 w 4153688"/>
                <a:gd name="connsiteY357" fmla="*/ 1485900 h 2528887"/>
                <a:gd name="connsiteX358" fmla="*/ 416608 w 4153688"/>
                <a:gd name="connsiteY358" fmla="*/ 1466850 h 2528887"/>
                <a:gd name="connsiteX359" fmla="*/ 411846 w 4153688"/>
                <a:gd name="connsiteY359" fmla="*/ 1347787 h 2528887"/>
                <a:gd name="connsiteX360" fmla="*/ 397558 w 4153688"/>
                <a:gd name="connsiteY360" fmla="*/ 1338262 h 2528887"/>
                <a:gd name="connsiteX361" fmla="*/ 383271 w 4153688"/>
                <a:gd name="connsiteY361" fmla="*/ 1323975 h 2528887"/>
                <a:gd name="connsiteX362" fmla="*/ 364221 w 4153688"/>
                <a:gd name="connsiteY362" fmla="*/ 1281112 h 2528887"/>
                <a:gd name="connsiteX363" fmla="*/ 359458 w 4153688"/>
                <a:gd name="connsiteY363" fmla="*/ 1266825 h 2528887"/>
                <a:gd name="connsiteX364" fmla="*/ 349933 w 4153688"/>
                <a:gd name="connsiteY364" fmla="*/ 1252537 h 2528887"/>
                <a:gd name="connsiteX365" fmla="*/ 340408 w 4153688"/>
                <a:gd name="connsiteY365" fmla="*/ 1214437 h 2528887"/>
                <a:gd name="connsiteX366" fmla="*/ 335646 w 4153688"/>
                <a:gd name="connsiteY366" fmla="*/ 1195387 h 2528887"/>
                <a:gd name="connsiteX367" fmla="*/ 311833 w 4153688"/>
                <a:gd name="connsiteY367" fmla="*/ 1166812 h 2528887"/>
                <a:gd name="connsiteX368" fmla="*/ 302308 w 4153688"/>
                <a:gd name="connsiteY368" fmla="*/ 1152525 h 2528887"/>
                <a:gd name="connsiteX369" fmla="*/ 297546 w 4153688"/>
                <a:gd name="connsiteY369" fmla="*/ 1138237 h 2528887"/>
                <a:gd name="connsiteX370" fmla="*/ 268971 w 4153688"/>
                <a:gd name="connsiteY370"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078971 w 4153688"/>
                <a:gd name="connsiteY192" fmla="*/ 1214437 h 2528887"/>
                <a:gd name="connsiteX193" fmla="*/ 4064683 w 4153688"/>
                <a:gd name="connsiteY193" fmla="*/ 1219200 h 2528887"/>
                <a:gd name="connsiteX194" fmla="*/ 4045633 w 4153688"/>
                <a:gd name="connsiteY194" fmla="*/ 1233487 h 2528887"/>
                <a:gd name="connsiteX195" fmla="*/ 4026583 w 4153688"/>
                <a:gd name="connsiteY195" fmla="*/ 1238250 h 2528887"/>
                <a:gd name="connsiteX196" fmla="*/ 3998008 w 4153688"/>
                <a:gd name="connsiteY196" fmla="*/ 1247775 h 2528887"/>
                <a:gd name="connsiteX197" fmla="*/ 3983721 w 4153688"/>
                <a:gd name="connsiteY197" fmla="*/ 1252537 h 2528887"/>
                <a:gd name="connsiteX198" fmla="*/ 3969433 w 4153688"/>
                <a:gd name="connsiteY198" fmla="*/ 1257300 h 2528887"/>
                <a:gd name="connsiteX199" fmla="*/ 3912283 w 4153688"/>
                <a:gd name="connsiteY199" fmla="*/ 1252537 h 2528887"/>
                <a:gd name="connsiteX200" fmla="*/ 3883708 w 4153688"/>
                <a:gd name="connsiteY200" fmla="*/ 1247775 h 2528887"/>
                <a:gd name="connsiteX201" fmla="*/ 3826558 w 4153688"/>
                <a:gd name="connsiteY201" fmla="*/ 1243012 h 2528887"/>
                <a:gd name="connsiteX202" fmla="*/ 3731308 w 4153688"/>
                <a:gd name="connsiteY202" fmla="*/ 1233487 h 2528887"/>
                <a:gd name="connsiteX203" fmla="*/ 3683683 w 4153688"/>
                <a:gd name="connsiteY203" fmla="*/ 1228725 h 2528887"/>
                <a:gd name="connsiteX204" fmla="*/ 3531283 w 4153688"/>
                <a:gd name="connsiteY204" fmla="*/ 1228725 h 2528887"/>
                <a:gd name="connsiteX205" fmla="*/ 3464608 w 4153688"/>
                <a:gd name="connsiteY205" fmla="*/ 1233487 h 2528887"/>
                <a:gd name="connsiteX206" fmla="*/ 3397933 w 4153688"/>
                <a:gd name="connsiteY206" fmla="*/ 1243012 h 2528887"/>
                <a:gd name="connsiteX207" fmla="*/ 3331258 w 4153688"/>
                <a:gd name="connsiteY207" fmla="*/ 1257300 h 2528887"/>
                <a:gd name="connsiteX208" fmla="*/ 2959783 w 4153688"/>
                <a:gd name="connsiteY208" fmla="*/ 1262062 h 2528887"/>
                <a:gd name="connsiteX209" fmla="*/ 2912158 w 4153688"/>
                <a:gd name="connsiteY209" fmla="*/ 1276350 h 2528887"/>
                <a:gd name="connsiteX210" fmla="*/ 2869296 w 4153688"/>
                <a:gd name="connsiteY210" fmla="*/ 1290637 h 2528887"/>
                <a:gd name="connsiteX211" fmla="*/ 2855008 w 4153688"/>
                <a:gd name="connsiteY211" fmla="*/ 1300162 h 2528887"/>
                <a:gd name="connsiteX212" fmla="*/ 2821671 w 4153688"/>
                <a:gd name="connsiteY212" fmla="*/ 1309687 h 2528887"/>
                <a:gd name="connsiteX213" fmla="*/ 2783571 w 4153688"/>
                <a:gd name="connsiteY213" fmla="*/ 1328737 h 2528887"/>
                <a:gd name="connsiteX214" fmla="*/ 2769283 w 4153688"/>
                <a:gd name="connsiteY214" fmla="*/ 1333500 h 2528887"/>
                <a:gd name="connsiteX215" fmla="*/ 2754996 w 4153688"/>
                <a:gd name="connsiteY215" fmla="*/ 1343025 h 2528887"/>
                <a:gd name="connsiteX216" fmla="*/ 2721658 w 4153688"/>
                <a:gd name="connsiteY216" fmla="*/ 1357312 h 2528887"/>
                <a:gd name="connsiteX217" fmla="*/ 2707371 w 4153688"/>
                <a:gd name="connsiteY217" fmla="*/ 1366837 h 2528887"/>
                <a:gd name="connsiteX218" fmla="*/ 2693083 w 4153688"/>
                <a:gd name="connsiteY218" fmla="*/ 1371600 h 2528887"/>
                <a:gd name="connsiteX219" fmla="*/ 2640696 w 4153688"/>
                <a:gd name="connsiteY219" fmla="*/ 1395412 h 2528887"/>
                <a:gd name="connsiteX220" fmla="*/ 2597833 w 4153688"/>
                <a:gd name="connsiteY220" fmla="*/ 1419225 h 2528887"/>
                <a:gd name="connsiteX221" fmla="*/ 2583546 w 4153688"/>
                <a:gd name="connsiteY221" fmla="*/ 1433512 h 2528887"/>
                <a:gd name="connsiteX222" fmla="*/ 2564496 w 4153688"/>
                <a:gd name="connsiteY222" fmla="*/ 1443037 h 2528887"/>
                <a:gd name="connsiteX223" fmla="*/ 2550208 w 4153688"/>
                <a:gd name="connsiteY223" fmla="*/ 1452562 h 2528887"/>
                <a:gd name="connsiteX224" fmla="*/ 2512108 w 4153688"/>
                <a:gd name="connsiteY224" fmla="*/ 1481137 h 2528887"/>
                <a:gd name="connsiteX225" fmla="*/ 2469246 w 4153688"/>
                <a:gd name="connsiteY225" fmla="*/ 1500187 h 2528887"/>
                <a:gd name="connsiteX226" fmla="*/ 2454958 w 4153688"/>
                <a:gd name="connsiteY226" fmla="*/ 1509712 h 2528887"/>
                <a:gd name="connsiteX227" fmla="*/ 2450196 w 4153688"/>
                <a:gd name="connsiteY227" fmla="*/ 1524000 h 2528887"/>
                <a:gd name="connsiteX228" fmla="*/ 2426383 w 4153688"/>
                <a:gd name="connsiteY228" fmla="*/ 1552575 h 2528887"/>
                <a:gd name="connsiteX229" fmla="*/ 2407333 w 4153688"/>
                <a:gd name="connsiteY229" fmla="*/ 1581150 h 2528887"/>
                <a:gd name="connsiteX230" fmla="*/ 2397808 w 4153688"/>
                <a:gd name="connsiteY230" fmla="*/ 1595437 h 2528887"/>
                <a:gd name="connsiteX231" fmla="*/ 2383521 w 4153688"/>
                <a:gd name="connsiteY231" fmla="*/ 1604962 h 2528887"/>
                <a:gd name="connsiteX232" fmla="*/ 2354946 w 4153688"/>
                <a:gd name="connsiteY232" fmla="*/ 1628775 h 2528887"/>
                <a:gd name="connsiteX233" fmla="*/ 2335896 w 4153688"/>
                <a:gd name="connsiteY233" fmla="*/ 1652587 h 2528887"/>
                <a:gd name="connsiteX234" fmla="*/ 2293033 w 4153688"/>
                <a:gd name="connsiteY234" fmla="*/ 1690687 h 2528887"/>
                <a:gd name="connsiteX235" fmla="*/ 2278746 w 4153688"/>
                <a:gd name="connsiteY235" fmla="*/ 1695450 h 2528887"/>
                <a:gd name="connsiteX236" fmla="*/ 2259696 w 4153688"/>
                <a:gd name="connsiteY236" fmla="*/ 1709737 h 2528887"/>
                <a:gd name="connsiteX237" fmla="*/ 2250171 w 4153688"/>
                <a:gd name="connsiteY237" fmla="*/ 1724025 h 2528887"/>
                <a:gd name="connsiteX238" fmla="*/ 2221596 w 4153688"/>
                <a:gd name="connsiteY238" fmla="*/ 1752600 h 2528887"/>
                <a:gd name="connsiteX239" fmla="*/ 2207308 w 4153688"/>
                <a:gd name="connsiteY239" fmla="*/ 1766887 h 2528887"/>
                <a:gd name="connsiteX240" fmla="*/ 2159683 w 4153688"/>
                <a:gd name="connsiteY240" fmla="*/ 1809750 h 2528887"/>
                <a:gd name="connsiteX241" fmla="*/ 2150158 w 4153688"/>
                <a:gd name="connsiteY241" fmla="*/ 1824037 h 2528887"/>
                <a:gd name="connsiteX242" fmla="*/ 2112058 w 4153688"/>
                <a:gd name="connsiteY242" fmla="*/ 1866900 h 2528887"/>
                <a:gd name="connsiteX243" fmla="*/ 2107296 w 4153688"/>
                <a:gd name="connsiteY243" fmla="*/ 1881187 h 2528887"/>
                <a:gd name="connsiteX244" fmla="*/ 2083483 w 4153688"/>
                <a:gd name="connsiteY244" fmla="*/ 1909762 h 2528887"/>
                <a:gd name="connsiteX245" fmla="*/ 2054908 w 4153688"/>
                <a:gd name="connsiteY245" fmla="*/ 1928812 h 2528887"/>
                <a:gd name="connsiteX246" fmla="*/ 2040621 w 4153688"/>
                <a:gd name="connsiteY246" fmla="*/ 1943100 h 2528887"/>
                <a:gd name="connsiteX247" fmla="*/ 2012046 w 4153688"/>
                <a:gd name="connsiteY247" fmla="*/ 1962150 h 2528887"/>
                <a:gd name="connsiteX248" fmla="*/ 1988233 w 4153688"/>
                <a:gd name="connsiteY248" fmla="*/ 1990725 h 2528887"/>
                <a:gd name="connsiteX249" fmla="*/ 1973946 w 4153688"/>
                <a:gd name="connsiteY249" fmla="*/ 2000250 h 2528887"/>
                <a:gd name="connsiteX250" fmla="*/ 1959658 w 4153688"/>
                <a:gd name="connsiteY250" fmla="*/ 2019300 h 2528887"/>
                <a:gd name="connsiteX251" fmla="*/ 1945371 w 4153688"/>
                <a:gd name="connsiteY251" fmla="*/ 2033587 h 2528887"/>
                <a:gd name="connsiteX252" fmla="*/ 1912033 w 4153688"/>
                <a:gd name="connsiteY252" fmla="*/ 2076450 h 2528887"/>
                <a:gd name="connsiteX253" fmla="*/ 1869171 w 4153688"/>
                <a:gd name="connsiteY253" fmla="*/ 2071687 h 2528887"/>
                <a:gd name="connsiteX254" fmla="*/ 1888221 w 4153688"/>
                <a:gd name="connsiteY254" fmla="*/ 2043112 h 2528887"/>
                <a:gd name="connsiteX255" fmla="*/ 1859646 w 4153688"/>
                <a:gd name="connsiteY255" fmla="*/ 2024062 h 2528887"/>
                <a:gd name="connsiteX256" fmla="*/ 1840596 w 4153688"/>
                <a:gd name="connsiteY256" fmla="*/ 2071687 h 2528887"/>
                <a:gd name="connsiteX257" fmla="*/ 1816783 w 4153688"/>
                <a:gd name="connsiteY257" fmla="*/ 2100262 h 2528887"/>
                <a:gd name="connsiteX258" fmla="*/ 1731058 w 4153688"/>
                <a:gd name="connsiteY258" fmla="*/ 2095500 h 2528887"/>
                <a:gd name="connsiteX259" fmla="*/ 1716771 w 4153688"/>
                <a:gd name="connsiteY259" fmla="*/ 2090737 h 2528887"/>
                <a:gd name="connsiteX260" fmla="*/ 1607233 w 4153688"/>
                <a:gd name="connsiteY260" fmla="*/ 2105025 h 2528887"/>
                <a:gd name="connsiteX261" fmla="*/ 1583421 w 4153688"/>
                <a:gd name="connsiteY261" fmla="*/ 2109787 h 2528887"/>
                <a:gd name="connsiteX262" fmla="*/ 1564371 w 4153688"/>
                <a:gd name="connsiteY262" fmla="*/ 2114550 h 2528887"/>
                <a:gd name="connsiteX263" fmla="*/ 1378633 w 4153688"/>
                <a:gd name="connsiteY263" fmla="*/ 2128837 h 2528887"/>
                <a:gd name="connsiteX264" fmla="*/ 1369108 w 4153688"/>
                <a:gd name="connsiteY264" fmla="*/ 2143125 h 2528887"/>
                <a:gd name="connsiteX265" fmla="*/ 1373871 w 4153688"/>
                <a:gd name="connsiteY265" fmla="*/ 2166937 h 2528887"/>
                <a:gd name="connsiteX266" fmla="*/ 1402446 w 4153688"/>
                <a:gd name="connsiteY266" fmla="*/ 2200275 h 2528887"/>
                <a:gd name="connsiteX267" fmla="*/ 1411971 w 4153688"/>
                <a:gd name="connsiteY267" fmla="*/ 2238375 h 2528887"/>
                <a:gd name="connsiteX268" fmla="*/ 1416733 w 4153688"/>
                <a:gd name="connsiteY268" fmla="*/ 2252662 h 2528887"/>
                <a:gd name="connsiteX269" fmla="*/ 1431021 w 4153688"/>
                <a:gd name="connsiteY269" fmla="*/ 2271712 h 2528887"/>
                <a:gd name="connsiteX270" fmla="*/ 1445308 w 4153688"/>
                <a:gd name="connsiteY270" fmla="*/ 2276475 h 2528887"/>
                <a:gd name="connsiteX271" fmla="*/ 1464358 w 4153688"/>
                <a:gd name="connsiteY271" fmla="*/ 2247900 h 2528887"/>
                <a:gd name="connsiteX272" fmla="*/ 1469121 w 4153688"/>
                <a:gd name="connsiteY272" fmla="*/ 2219325 h 2528887"/>
                <a:gd name="connsiteX273" fmla="*/ 1497696 w 4153688"/>
                <a:gd name="connsiteY273" fmla="*/ 2185987 h 2528887"/>
                <a:gd name="connsiteX274" fmla="*/ 1511983 w 4153688"/>
                <a:gd name="connsiteY274" fmla="*/ 2181225 h 2528887"/>
                <a:gd name="connsiteX275" fmla="*/ 1564371 w 4153688"/>
                <a:gd name="connsiteY275" fmla="*/ 2185987 h 2528887"/>
                <a:gd name="connsiteX276" fmla="*/ 1588183 w 4153688"/>
                <a:gd name="connsiteY276" fmla="*/ 2224087 h 2528887"/>
                <a:gd name="connsiteX277" fmla="*/ 1597708 w 4153688"/>
                <a:gd name="connsiteY277" fmla="*/ 2238375 h 2528887"/>
                <a:gd name="connsiteX278" fmla="*/ 1611996 w 4153688"/>
                <a:gd name="connsiteY278" fmla="*/ 2319337 h 2528887"/>
                <a:gd name="connsiteX279" fmla="*/ 1607233 w 4153688"/>
                <a:gd name="connsiteY279" fmla="*/ 2414587 h 2528887"/>
                <a:gd name="connsiteX280" fmla="*/ 1597708 w 4153688"/>
                <a:gd name="connsiteY280" fmla="*/ 2433637 h 2528887"/>
                <a:gd name="connsiteX281" fmla="*/ 1583421 w 4153688"/>
                <a:gd name="connsiteY281" fmla="*/ 2481262 h 2528887"/>
                <a:gd name="connsiteX282" fmla="*/ 1578658 w 4153688"/>
                <a:gd name="connsiteY282" fmla="*/ 2500312 h 2528887"/>
                <a:gd name="connsiteX283" fmla="*/ 1554846 w 4153688"/>
                <a:gd name="connsiteY283" fmla="*/ 2528887 h 2528887"/>
                <a:gd name="connsiteX284" fmla="*/ 1488171 w 4153688"/>
                <a:gd name="connsiteY284" fmla="*/ 2524125 h 2528887"/>
                <a:gd name="connsiteX285" fmla="*/ 1459596 w 4153688"/>
                <a:gd name="connsiteY285" fmla="*/ 2509837 h 2528887"/>
                <a:gd name="connsiteX286" fmla="*/ 1421496 w 4153688"/>
                <a:gd name="connsiteY286" fmla="*/ 2495550 h 2528887"/>
                <a:gd name="connsiteX287" fmla="*/ 1407208 w 4153688"/>
                <a:gd name="connsiteY287" fmla="*/ 2486025 h 2528887"/>
                <a:gd name="connsiteX288" fmla="*/ 1378633 w 4153688"/>
                <a:gd name="connsiteY288" fmla="*/ 2476500 h 2528887"/>
                <a:gd name="connsiteX289" fmla="*/ 1364346 w 4153688"/>
                <a:gd name="connsiteY289" fmla="*/ 2466975 h 2528887"/>
                <a:gd name="connsiteX290" fmla="*/ 1331008 w 4153688"/>
                <a:gd name="connsiteY290" fmla="*/ 2424112 h 2528887"/>
                <a:gd name="connsiteX291" fmla="*/ 1321483 w 4153688"/>
                <a:gd name="connsiteY291" fmla="*/ 2409825 h 2528887"/>
                <a:gd name="connsiteX292" fmla="*/ 1311958 w 4153688"/>
                <a:gd name="connsiteY292" fmla="*/ 2371725 h 2528887"/>
                <a:gd name="connsiteX293" fmla="*/ 1307196 w 4153688"/>
                <a:gd name="connsiteY293" fmla="*/ 2357437 h 2528887"/>
                <a:gd name="connsiteX294" fmla="*/ 1297671 w 4153688"/>
                <a:gd name="connsiteY294" fmla="*/ 2305050 h 2528887"/>
                <a:gd name="connsiteX295" fmla="*/ 1288146 w 4153688"/>
                <a:gd name="connsiteY295" fmla="*/ 2290762 h 2528887"/>
                <a:gd name="connsiteX296" fmla="*/ 1283383 w 4153688"/>
                <a:gd name="connsiteY296" fmla="*/ 2276475 h 2528887"/>
                <a:gd name="connsiteX297" fmla="*/ 1269096 w 4153688"/>
                <a:gd name="connsiteY297" fmla="*/ 2271712 h 2528887"/>
                <a:gd name="connsiteX298" fmla="*/ 1254808 w 4153688"/>
                <a:gd name="connsiteY298" fmla="*/ 2276475 h 2528887"/>
                <a:gd name="connsiteX299" fmla="*/ 1192896 w 4153688"/>
                <a:gd name="connsiteY299" fmla="*/ 2281237 h 2528887"/>
                <a:gd name="connsiteX300" fmla="*/ 1183371 w 4153688"/>
                <a:gd name="connsiteY300" fmla="*/ 2300287 h 2528887"/>
                <a:gd name="connsiteX301" fmla="*/ 1173846 w 4153688"/>
                <a:gd name="connsiteY301" fmla="*/ 2314575 h 2528887"/>
                <a:gd name="connsiteX302" fmla="*/ 1145271 w 4153688"/>
                <a:gd name="connsiteY302" fmla="*/ 2319337 h 2528887"/>
                <a:gd name="connsiteX303" fmla="*/ 1111933 w 4153688"/>
                <a:gd name="connsiteY303" fmla="*/ 2328862 h 2528887"/>
                <a:gd name="connsiteX304" fmla="*/ 1054783 w 4153688"/>
                <a:gd name="connsiteY304" fmla="*/ 2319337 h 2528887"/>
                <a:gd name="connsiteX305" fmla="*/ 1050021 w 4153688"/>
                <a:gd name="connsiteY305" fmla="*/ 2295525 h 2528887"/>
                <a:gd name="connsiteX306" fmla="*/ 1035733 w 4153688"/>
                <a:gd name="connsiteY306" fmla="*/ 2262187 h 2528887"/>
                <a:gd name="connsiteX307" fmla="*/ 1016683 w 4153688"/>
                <a:gd name="connsiteY307" fmla="*/ 2238375 h 2528887"/>
                <a:gd name="connsiteX308" fmla="*/ 1007158 w 4153688"/>
                <a:gd name="connsiteY308" fmla="*/ 2224087 h 2528887"/>
                <a:gd name="connsiteX309" fmla="*/ 988108 w 4153688"/>
                <a:gd name="connsiteY309" fmla="*/ 2195512 h 2528887"/>
                <a:gd name="connsiteX310" fmla="*/ 978583 w 4153688"/>
                <a:gd name="connsiteY310" fmla="*/ 2166937 h 2528887"/>
                <a:gd name="connsiteX311" fmla="*/ 969058 w 4153688"/>
                <a:gd name="connsiteY311" fmla="*/ 2152650 h 2528887"/>
                <a:gd name="connsiteX312" fmla="*/ 950008 w 4153688"/>
                <a:gd name="connsiteY312" fmla="*/ 2100262 h 2528887"/>
                <a:gd name="connsiteX313" fmla="*/ 940483 w 4153688"/>
                <a:gd name="connsiteY313" fmla="*/ 2081212 h 2528887"/>
                <a:gd name="connsiteX314" fmla="*/ 930958 w 4153688"/>
                <a:gd name="connsiteY314" fmla="*/ 2057400 h 2528887"/>
                <a:gd name="connsiteX315" fmla="*/ 926196 w 4153688"/>
                <a:gd name="connsiteY315" fmla="*/ 2043112 h 2528887"/>
                <a:gd name="connsiteX316" fmla="*/ 897621 w 4153688"/>
                <a:gd name="connsiteY316" fmla="*/ 2028825 h 2528887"/>
                <a:gd name="connsiteX317" fmla="*/ 854758 w 4153688"/>
                <a:gd name="connsiteY317" fmla="*/ 2038350 h 2528887"/>
                <a:gd name="connsiteX318" fmla="*/ 840471 w 4153688"/>
                <a:gd name="connsiteY318" fmla="*/ 2043112 h 2528887"/>
                <a:gd name="connsiteX319" fmla="*/ 773796 w 4153688"/>
                <a:gd name="connsiteY319" fmla="*/ 2038350 h 2528887"/>
                <a:gd name="connsiteX320" fmla="*/ 745221 w 4153688"/>
                <a:gd name="connsiteY320" fmla="*/ 2033587 h 2528887"/>
                <a:gd name="connsiteX321" fmla="*/ 726171 w 4153688"/>
                <a:gd name="connsiteY321" fmla="*/ 2024062 h 2528887"/>
                <a:gd name="connsiteX322" fmla="*/ 683308 w 4153688"/>
                <a:gd name="connsiteY322" fmla="*/ 2005012 h 2528887"/>
                <a:gd name="connsiteX323" fmla="*/ 678546 w 4153688"/>
                <a:gd name="connsiteY323" fmla="*/ 1990725 h 2528887"/>
                <a:gd name="connsiteX324" fmla="*/ 669021 w 4153688"/>
                <a:gd name="connsiteY324" fmla="*/ 1976437 h 2528887"/>
                <a:gd name="connsiteX325" fmla="*/ 664258 w 4153688"/>
                <a:gd name="connsiteY325" fmla="*/ 1933575 h 2528887"/>
                <a:gd name="connsiteX326" fmla="*/ 654733 w 4153688"/>
                <a:gd name="connsiteY326" fmla="*/ 1905000 h 2528887"/>
                <a:gd name="connsiteX327" fmla="*/ 649971 w 4153688"/>
                <a:gd name="connsiteY327" fmla="*/ 1885950 h 2528887"/>
                <a:gd name="connsiteX328" fmla="*/ 635683 w 4153688"/>
                <a:gd name="connsiteY328" fmla="*/ 1890712 h 2528887"/>
                <a:gd name="connsiteX329" fmla="*/ 630921 w 4153688"/>
                <a:gd name="connsiteY329" fmla="*/ 1905000 h 2528887"/>
                <a:gd name="connsiteX330" fmla="*/ 602346 w 4153688"/>
                <a:gd name="connsiteY330" fmla="*/ 1933575 h 2528887"/>
                <a:gd name="connsiteX331" fmla="*/ 526146 w 4153688"/>
                <a:gd name="connsiteY331" fmla="*/ 1928812 h 2528887"/>
                <a:gd name="connsiteX332" fmla="*/ 516621 w 4153688"/>
                <a:gd name="connsiteY332" fmla="*/ 1914525 h 2528887"/>
                <a:gd name="connsiteX333" fmla="*/ 488046 w 4153688"/>
                <a:gd name="connsiteY333" fmla="*/ 1890712 h 2528887"/>
                <a:gd name="connsiteX334" fmla="*/ 478521 w 4153688"/>
                <a:gd name="connsiteY334" fmla="*/ 1876425 h 2528887"/>
                <a:gd name="connsiteX335" fmla="*/ 464233 w 4153688"/>
                <a:gd name="connsiteY335" fmla="*/ 1866900 h 2528887"/>
                <a:gd name="connsiteX336" fmla="*/ 335646 w 4153688"/>
                <a:gd name="connsiteY336" fmla="*/ 1852612 h 2528887"/>
                <a:gd name="connsiteX337" fmla="*/ 321358 w 4153688"/>
                <a:gd name="connsiteY337" fmla="*/ 1838325 h 2528887"/>
                <a:gd name="connsiteX338" fmla="*/ 283258 w 4153688"/>
                <a:gd name="connsiteY338" fmla="*/ 1824037 h 2528887"/>
                <a:gd name="connsiteX339" fmla="*/ 192771 w 4153688"/>
                <a:gd name="connsiteY339" fmla="*/ 1814512 h 2528887"/>
                <a:gd name="connsiteX340" fmla="*/ 164196 w 4153688"/>
                <a:gd name="connsiteY340" fmla="*/ 1790700 h 2528887"/>
                <a:gd name="connsiteX341" fmla="*/ 149908 w 4153688"/>
                <a:gd name="connsiteY341" fmla="*/ 1781175 h 2528887"/>
                <a:gd name="connsiteX342" fmla="*/ 121333 w 4153688"/>
                <a:gd name="connsiteY342" fmla="*/ 1762125 h 2528887"/>
                <a:gd name="connsiteX343" fmla="*/ 78471 w 4153688"/>
                <a:gd name="connsiteY343" fmla="*/ 1714500 h 2528887"/>
                <a:gd name="connsiteX344" fmla="*/ 59421 w 4153688"/>
                <a:gd name="connsiteY344" fmla="*/ 1700212 h 2528887"/>
                <a:gd name="connsiteX345" fmla="*/ 16558 w 4153688"/>
                <a:gd name="connsiteY345" fmla="*/ 1662112 h 2528887"/>
                <a:gd name="connsiteX346" fmla="*/ 7033 w 4153688"/>
                <a:gd name="connsiteY346" fmla="*/ 1643062 h 2528887"/>
                <a:gd name="connsiteX347" fmla="*/ 2271 w 4153688"/>
                <a:gd name="connsiteY347" fmla="*/ 1624012 h 2528887"/>
                <a:gd name="connsiteX348" fmla="*/ 126096 w 4153688"/>
                <a:gd name="connsiteY348" fmla="*/ 1633537 h 2528887"/>
                <a:gd name="connsiteX349" fmla="*/ 140383 w 4153688"/>
                <a:gd name="connsiteY349" fmla="*/ 1638300 h 2528887"/>
                <a:gd name="connsiteX350" fmla="*/ 321358 w 4153688"/>
                <a:gd name="connsiteY350" fmla="*/ 1638300 h 2528887"/>
                <a:gd name="connsiteX351" fmla="*/ 335646 w 4153688"/>
                <a:gd name="connsiteY351" fmla="*/ 1609725 h 2528887"/>
                <a:gd name="connsiteX352" fmla="*/ 345171 w 4153688"/>
                <a:gd name="connsiteY352" fmla="*/ 1576387 h 2528887"/>
                <a:gd name="connsiteX353" fmla="*/ 364221 w 4153688"/>
                <a:gd name="connsiteY353" fmla="*/ 1547812 h 2528887"/>
                <a:gd name="connsiteX354" fmla="*/ 383271 w 4153688"/>
                <a:gd name="connsiteY354" fmla="*/ 1519237 h 2528887"/>
                <a:gd name="connsiteX355" fmla="*/ 392796 w 4153688"/>
                <a:gd name="connsiteY355" fmla="*/ 1504950 h 2528887"/>
                <a:gd name="connsiteX356" fmla="*/ 402321 w 4153688"/>
                <a:gd name="connsiteY356" fmla="*/ 1485900 h 2528887"/>
                <a:gd name="connsiteX357" fmla="*/ 416608 w 4153688"/>
                <a:gd name="connsiteY357" fmla="*/ 1466850 h 2528887"/>
                <a:gd name="connsiteX358" fmla="*/ 411846 w 4153688"/>
                <a:gd name="connsiteY358" fmla="*/ 1347787 h 2528887"/>
                <a:gd name="connsiteX359" fmla="*/ 397558 w 4153688"/>
                <a:gd name="connsiteY359" fmla="*/ 1338262 h 2528887"/>
                <a:gd name="connsiteX360" fmla="*/ 383271 w 4153688"/>
                <a:gd name="connsiteY360" fmla="*/ 1323975 h 2528887"/>
                <a:gd name="connsiteX361" fmla="*/ 364221 w 4153688"/>
                <a:gd name="connsiteY361" fmla="*/ 1281112 h 2528887"/>
                <a:gd name="connsiteX362" fmla="*/ 359458 w 4153688"/>
                <a:gd name="connsiteY362" fmla="*/ 1266825 h 2528887"/>
                <a:gd name="connsiteX363" fmla="*/ 349933 w 4153688"/>
                <a:gd name="connsiteY363" fmla="*/ 1252537 h 2528887"/>
                <a:gd name="connsiteX364" fmla="*/ 340408 w 4153688"/>
                <a:gd name="connsiteY364" fmla="*/ 1214437 h 2528887"/>
                <a:gd name="connsiteX365" fmla="*/ 335646 w 4153688"/>
                <a:gd name="connsiteY365" fmla="*/ 1195387 h 2528887"/>
                <a:gd name="connsiteX366" fmla="*/ 311833 w 4153688"/>
                <a:gd name="connsiteY366" fmla="*/ 1166812 h 2528887"/>
                <a:gd name="connsiteX367" fmla="*/ 302308 w 4153688"/>
                <a:gd name="connsiteY367" fmla="*/ 1152525 h 2528887"/>
                <a:gd name="connsiteX368" fmla="*/ 297546 w 4153688"/>
                <a:gd name="connsiteY368" fmla="*/ 1138237 h 2528887"/>
                <a:gd name="connsiteX369" fmla="*/ 268971 w 4153688"/>
                <a:gd name="connsiteY369"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078971 w 4153688"/>
                <a:gd name="connsiteY192" fmla="*/ 1214437 h 2528887"/>
                <a:gd name="connsiteX193" fmla="*/ 4064683 w 4153688"/>
                <a:gd name="connsiteY193" fmla="*/ 1219200 h 2528887"/>
                <a:gd name="connsiteX194" fmla="*/ 4026583 w 4153688"/>
                <a:gd name="connsiteY194" fmla="*/ 1238250 h 2528887"/>
                <a:gd name="connsiteX195" fmla="*/ 3998008 w 4153688"/>
                <a:gd name="connsiteY195" fmla="*/ 1247775 h 2528887"/>
                <a:gd name="connsiteX196" fmla="*/ 3983721 w 4153688"/>
                <a:gd name="connsiteY196" fmla="*/ 1252537 h 2528887"/>
                <a:gd name="connsiteX197" fmla="*/ 3969433 w 4153688"/>
                <a:gd name="connsiteY197" fmla="*/ 1257300 h 2528887"/>
                <a:gd name="connsiteX198" fmla="*/ 3912283 w 4153688"/>
                <a:gd name="connsiteY198" fmla="*/ 1252537 h 2528887"/>
                <a:gd name="connsiteX199" fmla="*/ 3883708 w 4153688"/>
                <a:gd name="connsiteY199" fmla="*/ 1247775 h 2528887"/>
                <a:gd name="connsiteX200" fmla="*/ 3826558 w 4153688"/>
                <a:gd name="connsiteY200" fmla="*/ 1243012 h 2528887"/>
                <a:gd name="connsiteX201" fmla="*/ 3731308 w 4153688"/>
                <a:gd name="connsiteY201" fmla="*/ 1233487 h 2528887"/>
                <a:gd name="connsiteX202" fmla="*/ 3683683 w 4153688"/>
                <a:gd name="connsiteY202" fmla="*/ 1228725 h 2528887"/>
                <a:gd name="connsiteX203" fmla="*/ 3531283 w 4153688"/>
                <a:gd name="connsiteY203" fmla="*/ 1228725 h 2528887"/>
                <a:gd name="connsiteX204" fmla="*/ 3464608 w 4153688"/>
                <a:gd name="connsiteY204" fmla="*/ 1233487 h 2528887"/>
                <a:gd name="connsiteX205" fmla="*/ 3397933 w 4153688"/>
                <a:gd name="connsiteY205" fmla="*/ 1243012 h 2528887"/>
                <a:gd name="connsiteX206" fmla="*/ 3331258 w 4153688"/>
                <a:gd name="connsiteY206" fmla="*/ 1257300 h 2528887"/>
                <a:gd name="connsiteX207" fmla="*/ 2959783 w 4153688"/>
                <a:gd name="connsiteY207" fmla="*/ 1262062 h 2528887"/>
                <a:gd name="connsiteX208" fmla="*/ 2912158 w 4153688"/>
                <a:gd name="connsiteY208" fmla="*/ 1276350 h 2528887"/>
                <a:gd name="connsiteX209" fmla="*/ 2869296 w 4153688"/>
                <a:gd name="connsiteY209" fmla="*/ 1290637 h 2528887"/>
                <a:gd name="connsiteX210" fmla="*/ 2855008 w 4153688"/>
                <a:gd name="connsiteY210" fmla="*/ 1300162 h 2528887"/>
                <a:gd name="connsiteX211" fmla="*/ 2821671 w 4153688"/>
                <a:gd name="connsiteY211" fmla="*/ 1309687 h 2528887"/>
                <a:gd name="connsiteX212" fmla="*/ 2783571 w 4153688"/>
                <a:gd name="connsiteY212" fmla="*/ 1328737 h 2528887"/>
                <a:gd name="connsiteX213" fmla="*/ 2769283 w 4153688"/>
                <a:gd name="connsiteY213" fmla="*/ 1333500 h 2528887"/>
                <a:gd name="connsiteX214" fmla="*/ 2754996 w 4153688"/>
                <a:gd name="connsiteY214" fmla="*/ 1343025 h 2528887"/>
                <a:gd name="connsiteX215" fmla="*/ 2721658 w 4153688"/>
                <a:gd name="connsiteY215" fmla="*/ 1357312 h 2528887"/>
                <a:gd name="connsiteX216" fmla="*/ 2707371 w 4153688"/>
                <a:gd name="connsiteY216" fmla="*/ 1366837 h 2528887"/>
                <a:gd name="connsiteX217" fmla="*/ 2693083 w 4153688"/>
                <a:gd name="connsiteY217" fmla="*/ 1371600 h 2528887"/>
                <a:gd name="connsiteX218" fmla="*/ 2640696 w 4153688"/>
                <a:gd name="connsiteY218" fmla="*/ 1395412 h 2528887"/>
                <a:gd name="connsiteX219" fmla="*/ 2597833 w 4153688"/>
                <a:gd name="connsiteY219" fmla="*/ 1419225 h 2528887"/>
                <a:gd name="connsiteX220" fmla="*/ 2583546 w 4153688"/>
                <a:gd name="connsiteY220" fmla="*/ 1433512 h 2528887"/>
                <a:gd name="connsiteX221" fmla="*/ 2564496 w 4153688"/>
                <a:gd name="connsiteY221" fmla="*/ 1443037 h 2528887"/>
                <a:gd name="connsiteX222" fmla="*/ 2550208 w 4153688"/>
                <a:gd name="connsiteY222" fmla="*/ 1452562 h 2528887"/>
                <a:gd name="connsiteX223" fmla="*/ 2512108 w 4153688"/>
                <a:gd name="connsiteY223" fmla="*/ 1481137 h 2528887"/>
                <a:gd name="connsiteX224" fmla="*/ 2469246 w 4153688"/>
                <a:gd name="connsiteY224" fmla="*/ 1500187 h 2528887"/>
                <a:gd name="connsiteX225" fmla="*/ 2454958 w 4153688"/>
                <a:gd name="connsiteY225" fmla="*/ 1509712 h 2528887"/>
                <a:gd name="connsiteX226" fmla="*/ 2450196 w 4153688"/>
                <a:gd name="connsiteY226" fmla="*/ 1524000 h 2528887"/>
                <a:gd name="connsiteX227" fmla="*/ 2426383 w 4153688"/>
                <a:gd name="connsiteY227" fmla="*/ 1552575 h 2528887"/>
                <a:gd name="connsiteX228" fmla="*/ 2407333 w 4153688"/>
                <a:gd name="connsiteY228" fmla="*/ 1581150 h 2528887"/>
                <a:gd name="connsiteX229" fmla="*/ 2397808 w 4153688"/>
                <a:gd name="connsiteY229" fmla="*/ 1595437 h 2528887"/>
                <a:gd name="connsiteX230" fmla="*/ 2383521 w 4153688"/>
                <a:gd name="connsiteY230" fmla="*/ 1604962 h 2528887"/>
                <a:gd name="connsiteX231" fmla="*/ 2354946 w 4153688"/>
                <a:gd name="connsiteY231" fmla="*/ 1628775 h 2528887"/>
                <a:gd name="connsiteX232" fmla="*/ 2335896 w 4153688"/>
                <a:gd name="connsiteY232" fmla="*/ 1652587 h 2528887"/>
                <a:gd name="connsiteX233" fmla="*/ 2293033 w 4153688"/>
                <a:gd name="connsiteY233" fmla="*/ 1690687 h 2528887"/>
                <a:gd name="connsiteX234" fmla="*/ 2278746 w 4153688"/>
                <a:gd name="connsiteY234" fmla="*/ 1695450 h 2528887"/>
                <a:gd name="connsiteX235" fmla="*/ 2259696 w 4153688"/>
                <a:gd name="connsiteY235" fmla="*/ 1709737 h 2528887"/>
                <a:gd name="connsiteX236" fmla="*/ 2250171 w 4153688"/>
                <a:gd name="connsiteY236" fmla="*/ 1724025 h 2528887"/>
                <a:gd name="connsiteX237" fmla="*/ 2221596 w 4153688"/>
                <a:gd name="connsiteY237" fmla="*/ 1752600 h 2528887"/>
                <a:gd name="connsiteX238" fmla="*/ 2207308 w 4153688"/>
                <a:gd name="connsiteY238" fmla="*/ 1766887 h 2528887"/>
                <a:gd name="connsiteX239" fmla="*/ 2159683 w 4153688"/>
                <a:gd name="connsiteY239" fmla="*/ 1809750 h 2528887"/>
                <a:gd name="connsiteX240" fmla="*/ 2150158 w 4153688"/>
                <a:gd name="connsiteY240" fmla="*/ 1824037 h 2528887"/>
                <a:gd name="connsiteX241" fmla="*/ 2112058 w 4153688"/>
                <a:gd name="connsiteY241" fmla="*/ 1866900 h 2528887"/>
                <a:gd name="connsiteX242" fmla="*/ 2107296 w 4153688"/>
                <a:gd name="connsiteY242" fmla="*/ 1881187 h 2528887"/>
                <a:gd name="connsiteX243" fmla="*/ 2083483 w 4153688"/>
                <a:gd name="connsiteY243" fmla="*/ 1909762 h 2528887"/>
                <a:gd name="connsiteX244" fmla="*/ 2054908 w 4153688"/>
                <a:gd name="connsiteY244" fmla="*/ 1928812 h 2528887"/>
                <a:gd name="connsiteX245" fmla="*/ 2040621 w 4153688"/>
                <a:gd name="connsiteY245" fmla="*/ 1943100 h 2528887"/>
                <a:gd name="connsiteX246" fmla="*/ 2012046 w 4153688"/>
                <a:gd name="connsiteY246" fmla="*/ 1962150 h 2528887"/>
                <a:gd name="connsiteX247" fmla="*/ 1988233 w 4153688"/>
                <a:gd name="connsiteY247" fmla="*/ 1990725 h 2528887"/>
                <a:gd name="connsiteX248" fmla="*/ 1973946 w 4153688"/>
                <a:gd name="connsiteY248" fmla="*/ 2000250 h 2528887"/>
                <a:gd name="connsiteX249" fmla="*/ 1959658 w 4153688"/>
                <a:gd name="connsiteY249" fmla="*/ 2019300 h 2528887"/>
                <a:gd name="connsiteX250" fmla="*/ 1945371 w 4153688"/>
                <a:gd name="connsiteY250" fmla="*/ 2033587 h 2528887"/>
                <a:gd name="connsiteX251" fmla="*/ 1912033 w 4153688"/>
                <a:gd name="connsiteY251" fmla="*/ 2076450 h 2528887"/>
                <a:gd name="connsiteX252" fmla="*/ 1869171 w 4153688"/>
                <a:gd name="connsiteY252" fmla="*/ 2071687 h 2528887"/>
                <a:gd name="connsiteX253" fmla="*/ 1888221 w 4153688"/>
                <a:gd name="connsiteY253" fmla="*/ 2043112 h 2528887"/>
                <a:gd name="connsiteX254" fmla="*/ 1859646 w 4153688"/>
                <a:gd name="connsiteY254" fmla="*/ 2024062 h 2528887"/>
                <a:gd name="connsiteX255" fmla="*/ 1840596 w 4153688"/>
                <a:gd name="connsiteY255" fmla="*/ 2071687 h 2528887"/>
                <a:gd name="connsiteX256" fmla="*/ 1816783 w 4153688"/>
                <a:gd name="connsiteY256" fmla="*/ 2100262 h 2528887"/>
                <a:gd name="connsiteX257" fmla="*/ 1731058 w 4153688"/>
                <a:gd name="connsiteY257" fmla="*/ 2095500 h 2528887"/>
                <a:gd name="connsiteX258" fmla="*/ 1716771 w 4153688"/>
                <a:gd name="connsiteY258" fmla="*/ 2090737 h 2528887"/>
                <a:gd name="connsiteX259" fmla="*/ 1607233 w 4153688"/>
                <a:gd name="connsiteY259" fmla="*/ 2105025 h 2528887"/>
                <a:gd name="connsiteX260" fmla="*/ 1583421 w 4153688"/>
                <a:gd name="connsiteY260" fmla="*/ 2109787 h 2528887"/>
                <a:gd name="connsiteX261" fmla="*/ 1564371 w 4153688"/>
                <a:gd name="connsiteY261" fmla="*/ 2114550 h 2528887"/>
                <a:gd name="connsiteX262" fmla="*/ 1378633 w 4153688"/>
                <a:gd name="connsiteY262" fmla="*/ 2128837 h 2528887"/>
                <a:gd name="connsiteX263" fmla="*/ 1369108 w 4153688"/>
                <a:gd name="connsiteY263" fmla="*/ 2143125 h 2528887"/>
                <a:gd name="connsiteX264" fmla="*/ 1373871 w 4153688"/>
                <a:gd name="connsiteY264" fmla="*/ 2166937 h 2528887"/>
                <a:gd name="connsiteX265" fmla="*/ 1402446 w 4153688"/>
                <a:gd name="connsiteY265" fmla="*/ 2200275 h 2528887"/>
                <a:gd name="connsiteX266" fmla="*/ 1411971 w 4153688"/>
                <a:gd name="connsiteY266" fmla="*/ 2238375 h 2528887"/>
                <a:gd name="connsiteX267" fmla="*/ 1416733 w 4153688"/>
                <a:gd name="connsiteY267" fmla="*/ 2252662 h 2528887"/>
                <a:gd name="connsiteX268" fmla="*/ 1431021 w 4153688"/>
                <a:gd name="connsiteY268" fmla="*/ 2271712 h 2528887"/>
                <a:gd name="connsiteX269" fmla="*/ 1445308 w 4153688"/>
                <a:gd name="connsiteY269" fmla="*/ 2276475 h 2528887"/>
                <a:gd name="connsiteX270" fmla="*/ 1464358 w 4153688"/>
                <a:gd name="connsiteY270" fmla="*/ 2247900 h 2528887"/>
                <a:gd name="connsiteX271" fmla="*/ 1469121 w 4153688"/>
                <a:gd name="connsiteY271" fmla="*/ 2219325 h 2528887"/>
                <a:gd name="connsiteX272" fmla="*/ 1497696 w 4153688"/>
                <a:gd name="connsiteY272" fmla="*/ 2185987 h 2528887"/>
                <a:gd name="connsiteX273" fmla="*/ 1511983 w 4153688"/>
                <a:gd name="connsiteY273" fmla="*/ 2181225 h 2528887"/>
                <a:gd name="connsiteX274" fmla="*/ 1564371 w 4153688"/>
                <a:gd name="connsiteY274" fmla="*/ 2185987 h 2528887"/>
                <a:gd name="connsiteX275" fmla="*/ 1588183 w 4153688"/>
                <a:gd name="connsiteY275" fmla="*/ 2224087 h 2528887"/>
                <a:gd name="connsiteX276" fmla="*/ 1597708 w 4153688"/>
                <a:gd name="connsiteY276" fmla="*/ 2238375 h 2528887"/>
                <a:gd name="connsiteX277" fmla="*/ 1611996 w 4153688"/>
                <a:gd name="connsiteY277" fmla="*/ 2319337 h 2528887"/>
                <a:gd name="connsiteX278" fmla="*/ 1607233 w 4153688"/>
                <a:gd name="connsiteY278" fmla="*/ 2414587 h 2528887"/>
                <a:gd name="connsiteX279" fmla="*/ 1597708 w 4153688"/>
                <a:gd name="connsiteY279" fmla="*/ 2433637 h 2528887"/>
                <a:gd name="connsiteX280" fmla="*/ 1583421 w 4153688"/>
                <a:gd name="connsiteY280" fmla="*/ 2481262 h 2528887"/>
                <a:gd name="connsiteX281" fmla="*/ 1578658 w 4153688"/>
                <a:gd name="connsiteY281" fmla="*/ 2500312 h 2528887"/>
                <a:gd name="connsiteX282" fmla="*/ 1554846 w 4153688"/>
                <a:gd name="connsiteY282" fmla="*/ 2528887 h 2528887"/>
                <a:gd name="connsiteX283" fmla="*/ 1488171 w 4153688"/>
                <a:gd name="connsiteY283" fmla="*/ 2524125 h 2528887"/>
                <a:gd name="connsiteX284" fmla="*/ 1459596 w 4153688"/>
                <a:gd name="connsiteY284" fmla="*/ 2509837 h 2528887"/>
                <a:gd name="connsiteX285" fmla="*/ 1421496 w 4153688"/>
                <a:gd name="connsiteY285" fmla="*/ 2495550 h 2528887"/>
                <a:gd name="connsiteX286" fmla="*/ 1407208 w 4153688"/>
                <a:gd name="connsiteY286" fmla="*/ 2486025 h 2528887"/>
                <a:gd name="connsiteX287" fmla="*/ 1378633 w 4153688"/>
                <a:gd name="connsiteY287" fmla="*/ 2476500 h 2528887"/>
                <a:gd name="connsiteX288" fmla="*/ 1364346 w 4153688"/>
                <a:gd name="connsiteY288" fmla="*/ 2466975 h 2528887"/>
                <a:gd name="connsiteX289" fmla="*/ 1331008 w 4153688"/>
                <a:gd name="connsiteY289" fmla="*/ 2424112 h 2528887"/>
                <a:gd name="connsiteX290" fmla="*/ 1321483 w 4153688"/>
                <a:gd name="connsiteY290" fmla="*/ 2409825 h 2528887"/>
                <a:gd name="connsiteX291" fmla="*/ 1311958 w 4153688"/>
                <a:gd name="connsiteY291" fmla="*/ 2371725 h 2528887"/>
                <a:gd name="connsiteX292" fmla="*/ 1307196 w 4153688"/>
                <a:gd name="connsiteY292" fmla="*/ 2357437 h 2528887"/>
                <a:gd name="connsiteX293" fmla="*/ 1297671 w 4153688"/>
                <a:gd name="connsiteY293" fmla="*/ 2305050 h 2528887"/>
                <a:gd name="connsiteX294" fmla="*/ 1288146 w 4153688"/>
                <a:gd name="connsiteY294" fmla="*/ 2290762 h 2528887"/>
                <a:gd name="connsiteX295" fmla="*/ 1283383 w 4153688"/>
                <a:gd name="connsiteY295" fmla="*/ 2276475 h 2528887"/>
                <a:gd name="connsiteX296" fmla="*/ 1269096 w 4153688"/>
                <a:gd name="connsiteY296" fmla="*/ 2271712 h 2528887"/>
                <a:gd name="connsiteX297" fmla="*/ 1254808 w 4153688"/>
                <a:gd name="connsiteY297" fmla="*/ 2276475 h 2528887"/>
                <a:gd name="connsiteX298" fmla="*/ 1192896 w 4153688"/>
                <a:gd name="connsiteY298" fmla="*/ 2281237 h 2528887"/>
                <a:gd name="connsiteX299" fmla="*/ 1183371 w 4153688"/>
                <a:gd name="connsiteY299" fmla="*/ 2300287 h 2528887"/>
                <a:gd name="connsiteX300" fmla="*/ 1173846 w 4153688"/>
                <a:gd name="connsiteY300" fmla="*/ 2314575 h 2528887"/>
                <a:gd name="connsiteX301" fmla="*/ 1145271 w 4153688"/>
                <a:gd name="connsiteY301" fmla="*/ 2319337 h 2528887"/>
                <a:gd name="connsiteX302" fmla="*/ 1111933 w 4153688"/>
                <a:gd name="connsiteY302" fmla="*/ 2328862 h 2528887"/>
                <a:gd name="connsiteX303" fmla="*/ 1054783 w 4153688"/>
                <a:gd name="connsiteY303" fmla="*/ 2319337 h 2528887"/>
                <a:gd name="connsiteX304" fmla="*/ 1050021 w 4153688"/>
                <a:gd name="connsiteY304" fmla="*/ 2295525 h 2528887"/>
                <a:gd name="connsiteX305" fmla="*/ 1035733 w 4153688"/>
                <a:gd name="connsiteY305" fmla="*/ 2262187 h 2528887"/>
                <a:gd name="connsiteX306" fmla="*/ 1016683 w 4153688"/>
                <a:gd name="connsiteY306" fmla="*/ 2238375 h 2528887"/>
                <a:gd name="connsiteX307" fmla="*/ 1007158 w 4153688"/>
                <a:gd name="connsiteY307" fmla="*/ 2224087 h 2528887"/>
                <a:gd name="connsiteX308" fmla="*/ 988108 w 4153688"/>
                <a:gd name="connsiteY308" fmla="*/ 2195512 h 2528887"/>
                <a:gd name="connsiteX309" fmla="*/ 978583 w 4153688"/>
                <a:gd name="connsiteY309" fmla="*/ 2166937 h 2528887"/>
                <a:gd name="connsiteX310" fmla="*/ 969058 w 4153688"/>
                <a:gd name="connsiteY310" fmla="*/ 2152650 h 2528887"/>
                <a:gd name="connsiteX311" fmla="*/ 950008 w 4153688"/>
                <a:gd name="connsiteY311" fmla="*/ 2100262 h 2528887"/>
                <a:gd name="connsiteX312" fmla="*/ 940483 w 4153688"/>
                <a:gd name="connsiteY312" fmla="*/ 2081212 h 2528887"/>
                <a:gd name="connsiteX313" fmla="*/ 930958 w 4153688"/>
                <a:gd name="connsiteY313" fmla="*/ 2057400 h 2528887"/>
                <a:gd name="connsiteX314" fmla="*/ 926196 w 4153688"/>
                <a:gd name="connsiteY314" fmla="*/ 2043112 h 2528887"/>
                <a:gd name="connsiteX315" fmla="*/ 897621 w 4153688"/>
                <a:gd name="connsiteY315" fmla="*/ 2028825 h 2528887"/>
                <a:gd name="connsiteX316" fmla="*/ 854758 w 4153688"/>
                <a:gd name="connsiteY316" fmla="*/ 2038350 h 2528887"/>
                <a:gd name="connsiteX317" fmla="*/ 840471 w 4153688"/>
                <a:gd name="connsiteY317" fmla="*/ 2043112 h 2528887"/>
                <a:gd name="connsiteX318" fmla="*/ 773796 w 4153688"/>
                <a:gd name="connsiteY318" fmla="*/ 2038350 h 2528887"/>
                <a:gd name="connsiteX319" fmla="*/ 745221 w 4153688"/>
                <a:gd name="connsiteY319" fmla="*/ 2033587 h 2528887"/>
                <a:gd name="connsiteX320" fmla="*/ 726171 w 4153688"/>
                <a:gd name="connsiteY320" fmla="*/ 2024062 h 2528887"/>
                <a:gd name="connsiteX321" fmla="*/ 683308 w 4153688"/>
                <a:gd name="connsiteY321" fmla="*/ 2005012 h 2528887"/>
                <a:gd name="connsiteX322" fmla="*/ 678546 w 4153688"/>
                <a:gd name="connsiteY322" fmla="*/ 1990725 h 2528887"/>
                <a:gd name="connsiteX323" fmla="*/ 669021 w 4153688"/>
                <a:gd name="connsiteY323" fmla="*/ 1976437 h 2528887"/>
                <a:gd name="connsiteX324" fmla="*/ 664258 w 4153688"/>
                <a:gd name="connsiteY324" fmla="*/ 1933575 h 2528887"/>
                <a:gd name="connsiteX325" fmla="*/ 654733 w 4153688"/>
                <a:gd name="connsiteY325" fmla="*/ 1905000 h 2528887"/>
                <a:gd name="connsiteX326" fmla="*/ 649971 w 4153688"/>
                <a:gd name="connsiteY326" fmla="*/ 1885950 h 2528887"/>
                <a:gd name="connsiteX327" fmla="*/ 635683 w 4153688"/>
                <a:gd name="connsiteY327" fmla="*/ 1890712 h 2528887"/>
                <a:gd name="connsiteX328" fmla="*/ 630921 w 4153688"/>
                <a:gd name="connsiteY328" fmla="*/ 1905000 h 2528887"/>
                <a:gd name="connsiteX329" fmla="*/ 602346 w 4153688"/>
                <a:gd name="connsiteY329" fmla="*/ 1933575 h 2528887"/>
                <a:gd name="connsiteX330" fmla="*/ 526146 w 4153688"/>
                <a:gd name="connsiteY330" fmla="*/ 1928812 h 2528887"/>
                <a:gd name="connsiteX331" fmla="*/ 516621 w 4153688"/>
                <a:gd name="connsiteY331" fmla="*/ 1914525 h 2528887"/>
                <a:gd name="connsiteX332" fmla="*/ 488046 w 4153688"/>
                <a:gd name="connsiteY332" fmla="*/ 1890712 h 2528887"/>
                <a:gd name="connsiteX333" fmla="*/ 478521 w 4153688"/>
                <a:gd name="connsiteY333" fmla="*/ 1876425 h 2528887"/>
                <a:gd name="connsiteX334" fmla="*/ 464233 w 4153688"/>
                <a:gd name="connsiteY334" fmla="*/ 1866900 h 2528887"/>
                <a:gd name="connsiteX335" fmla="*/ 335646 w 4153688"/>
                <a:gd name="connsiteY335" fmla="*/ 1852612 h 2528887"/>
                <a:gd name="connsiteX336" fmla="*/ 321358 w 4153688"/>
                <a:gd name="connsiteY336" fmla="*/ 1838325 h 2528887"/>
                <a:gd name="connsiteX337" fmla="*/ 283258 w 4153688"/>
                <a:gd name="connsiteY337" fmla="*/ 1824037 h 2528887"/>
                <a:gd name="connsiteX338" fmla="*/ 192771 w 4153688"/>
                <a:gd name="connsiteY338" fmla="*/ 1814512 h 2528887"/>
                <a:gd name="connsiteX339" fmla="*/ 164196 w 4153688"/>
                <a:gd name="connsiteY339" fmla="*/ 1790700 h 2528887"/>
                <a:gd name="connsiteX340" fmla="*/ 149908 w 4153688"/>
                <a:gd name="connsiteY340" fmla="*/ 1781175 h 2528887"/>
                <a:gd name="connsiteX341" fmla="*/ 121333 w 4153688"/>
                <a:gd name="connsiteY341" fmla="*/ 1762125 h 2528887"/>
                <a:gd name="connsiteX342" fmla="*/ 78471 w 4153688"/>
                <a:gd name="connsiteY342" fmla="*/ 1714500 h 2528887"/>
                <a:gd name="connsiteX343" fmla="*/ 59421 w 4153688"/>
                <a:gd name="connsiteY343" fmla="*/ 1700212 h 2528887"/>
                <a:gd name="connsiteX344" fmla="*/ 16558 w 4153688"/>
                <a:gd name="connsiteY344" fmla="*/ 1662112 h 2528887"/>
                <a:gd name="connsiteX345" fmla="*/ 7033 w 4153688"/>
                <a:gd name="connsiteY345" fmla="*/ 1643062 h 2528887"/>
                <a:gd name="connsiteX346" fmla="*/ 2271 w 4153688"/>
                <a:gd name="connsiteY346" fmla="*/ 1624012 h 2528887"/>
                <a:gd name="connsiteX347" fmla="*/ 126096 w 4153688"/>
                <a:gd name="connsiteY347" fmla="*/ 1633537 h 2528887"/>
                <a:gd name="connsiteX348" fmla="*/ 140383 w 4153688"/>
                <a:gd name="connsiteY348" fmla="*/ 1638300 h 2528887"/>
                <a:gd name="connsiteX349" fmla="*/ 321358 w 4153688"/>
                <a:gd name="connsiteY349" fmla="*/ 1638300 h 2528887"/>
                <a:gd name="connsiteX350" fmla="*/ 335646 w 4153688"/>
                <a:gd name="connsiteY350" fmla="*/ 1609725 h 2528887"/>
                <a:gd name="connsiteX351" fmla="*/ 345171 w 4153688"/>
                <a:gd name="connsiteY351" fmla="*/ 1576387 h 2528887"/>
                <a:gd name="connsiteX352" fmla="*/ 364221 w 4153688"/>
                <a:gd name="connsiteY352" fmla="*/ 1547812 h 2528887"/>
                <a:gd name="connsiteX353" fmla="*/ 383271 w 4153688"/>
                <a:gd name="connsiteY353" fmla="*/ 1519237 h 2528887"/>
                <a:gd name="connsiteX354" fmla="*/ 392796 w 4153688"/>
                <a:gd name="connsiteY354" fmla="*/ 1504950 h 2528887"/>
                <a:gd name="connsiteX355" fmla="*/ 402321 w 4153688"/>
                <a:gd name="connsiteY355" fmla="*/ 1485900 h 2528887"/>
                <a:gd name="connsiteX356" fmla="*/ 416608 w 4153688"/>
                <a:gd name="connsiteY356" fmla="*/ 1466850 h 2528887"/>
                <a:gd name="connsiteX357" fmla="*/ 411846 w 4153688"/>
                <a:gd name="connsiteY357" fmla="*/ 1347787 h 2528887"/>
                <a:gd name="connsiteX358" fmla="*/ 397558 w 4153688"/>
                <a:gd name="connsiteY358" fmla="*/ 1338262 h 2528887"/>
                <a:gd name="connsiteX359" fmla="*/ 383271 w 4153688"/>
                <a:gd name="connsiteY359" fmla="*/ 1323975 h 2528887"/>
                <a:gd name="connsiteX360" fmla="*/ 364221 w 4153688"/>
                <a:gd name="connsiteY360" fmla="*/ 1281112 h 2528887"/>
                <a:gd name="connsiteX361" fmla="*/ 359458 w 4153688"/>
                <a:gd name="connsiteY361" fmla="*/ 1266825 h 2528887"/>
                <a:gd name="connsiteX362" fmla="*/ 349933 w 4153688"/>
                <a:gd name="connsiteY362" fmla="*/ 1252537 h 2528887"/>
                <a:gd name="connsiteX363" fmla="*/ 340408 w 4153688"/>
                <a:gd name="connsiteY363" fmla="*/ 1214437 h 2528887"/>
                <a:gd name="connsiteX364" fmla="*/ 335646 w 4153688"/>
                <a:gd name="connsiteY364" fmla="*/ 1195387 h 2528887"/>
                <a:gd name="connsiteX365" fmla="*/ 311833 w 4153688"/>
                <a:gd name="connsiteY365" fmla="*/ 1166812 h 2528887"/>
                <a:gd name="connsiteX366" fmla="*/ 302308 w 4153688"/>
                <a:gd name="connsiteY366" fmla="*/ 1152525 h 2528887"/>
                <a:gd name="connsiteX367" fmla="*/ 297546 w 4153688"/>
                <a:gd name="connsiteY367" fmla="*/ 1138237 h 2528887"/>
                <a:gd name="connsiteX368" fmla="*/ 268971 w 4153688"/>
                <a:gd name="connsiteY368"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078971 w 4153688"/>
                <a:gd name="connsiteY192" fmla="*/ 1214437 h 2528887"/>
                <a:gd name="connsiteX193" fmla="*/ 4064683 w 4153688"/>
                <a:gd name="connsiteY193" fmla="*/ 1219200 h 2528887"/>
                <a:gd name="connsiteX194" fmla="*/ 4026583 w 4153688"/>
                <a:gd name="connsiteY194" fmla="*/ 1238250 h 2528887"/>
                <a:gd name="connsiteX195" fmla="*/ 3998008 w 4153688"/>
                <a:gd name="connsiteY195" fmla="*/ 1247775 h 2528887"/>
                <a:gd name="connsiteX196" fmla="*/ 3969433 w 4153688"/>
                <a:gd name="connsiteY196" fmla="*/ 1257300 h 2528887"/>
                <a:gd name="connsiteX197" fmla="*/ 3912283 w 4153688"/>
                <a:gd name="connsiteY197" fmla="*/ 1252537 h 2528887"/>
                <a:gd name="connsiteX198" fmla="*/ 3883708 w 4153688"/>
                <a:gd name="connsiteY198" fmla="*/ 1247775 h 2528887"/>
                <a:gd name="connsiteX199" fmla="*/ 3826558 w 4153688"/>
                <a:gd name="connsiteY199" fmla="*/ 1243012 h 2528887"/>
                <a:gd name="connsiteX200" fmla="*/ 3731308 w 4153688"/>
                <a:gd name="connsiteY200" fmla="*/ 1233487 h 2528887"/>
                <a:gd name="connsiteX201" fmla="*/ 3683683 w 4153688"/>
                <a:gd name="connsiteY201" fmla="*/ 1228725 h 2528887"/>
                <a:gd name="connsiteX202" fmla="*/ 3531283 w 4153688"/>
                <a:gd name="connsiteY202" fmla="*/ 1228725 h 2528887"/>
                <a:gd name="connsiteX203" fmla="*/ 3464608 w 4153688"/>
                <a:gd name="connsiteY203" fmla="*/ 1233487 h 2528887"/>
                <a:gd name="connsiteX204" fmla="*/ 3397933 w 4153688"/>
                <a:gd name="connsiteY204" fmla="*/ 1243012 h 2528887"/>
                <a:gd name="connsiteX205" fmla="*/ 3331258 w 4153688"/>
                <a:gd name="connsiteY205" fmla="*/ 1257300 h 2528887"/>
                <a:gd name="connsiteX206" fmla="*/ 2959783 w 4153688"/>
                <a:gd name="connsiteY206" fmla="*/ 1262062 h 2528887"/>
                <a:gd name="connsiteX207" fmla="*/ 2912158 w 4153688"/>
                <a:gd name="connsiteY207" fmla="*/ 1276350 h 2528887"/>
                <a:gd name="connsiteX208" fmla="*/ 2869296 w 4153688"/>
                <a:gd name="connsiteY208" fmla="*/ 1290637 h 2528887"/>
                <a:gd name="connsiteX209" fmla="*/ 2855008 w 4153688"/>
                <a:gd name="connsiteY209" fmla="*/ 1300162 h 2528887"/>
                <a:gd name="connsiteX210" fmla="*/ 2821671 w 4153688"/>
                <a:gd name="connsiteY210" fmla="*/ 1309687 h 2528887"/>
                <a:gd name="connsiteX211" fmla="*/ 2783571 w 4153688"/>
                <a:gd name="connsiteY211" fmla="*/ 1328737 h 2528887"/>
                <a:gd name="connsiteX212" fmla="*/ 2769283 w 4153688"/>
                <a:gd name="connsiteY212" fmla="*/ 1333500 h 2528887"/>
                <a:gd name="connsiteX213" fmla="*/ 2754996 w 4153688"/>
                <a:gd name="connsiteY213" fmla="*/ 1343025 h 2528887"/>
                <a:gd name="connsiteX214" fmla="*/ 2721658 w 4153688"/>
                <a:gd name="connsiteY214" fmla="*/ 1357312 h 2528887"/>
                <a:gd name="connsiteX215" fmla="*/ 2707371 w 4153688"/>
                <a:gd name="connsiteY215" fmla="*/ 1366837 h 2528887"/>
                <a:gd name="connsiteX216" fmla="*/ 2693083 w 4153688"/>
                <a:gd name="connsiteY216" fmla="*/ 1371600 h 2528887"/>
                <a:gd name="connsiteX217" fmla="*/ 2640696 w 4153688"/>
                <a:gd name="connsiteY217" fmla="*/ 1395412 h 2528887"/>
                <a:gd name="connsiteX218" fmla="*/ 2597833 w 4153688"/>
                <a:gd name="connsiteY218" fmla="*/ 1419225 h 2528887"/>
                <a:gd name="connsiteX219" fmla="*/ 2583546 w 4153688"/>
                <a:gd name="connsiteY219" fmla="*/ 1433512 h 2528887"/>
                <a:gd name="connsiteX220" fmla="*/ 2564496 w 4153688"/>
                <a:gd name="connsiteY220" fmla="*/ 1443037 h 2528887"/>
                <a:gd name="connsiteX221" fmla="*/ 2550208 w 4153688"/>
                <a:gd name="connsiteY221" fmla="*/ 1452562 h 2528887"/>
                <a:gd name="connsiteX222" fmla="*/ 2512108 w 4153688"/>
                <a:gd name="connsiteY222" fmla="*/ 1481137 h 2528887"/>
                <a:gd name="connsiteX223" fmla="*/ 2469246 w 4153688"/>
                <a:gd name="connsiteY223" fmla="*/ 1500187 h 2528887"/>
                <a:gd name="connsiteX224" fmla="*/ 2454958 w 4153688"/>
                <a:gd name="connsiteY224" fmla="*/ 1509712 h 2528887"/>
                <a:gd name="connsiteX225" fmla="*/ 2450196 w 4153688"/>
                <a:gd name="connsiteY225" fmla="*/ 1524000 h 2528887"/>
                <a:gd name="connsiteX226" fmla="*/ 2426383 w 4153688"/>
                <a:gd name="connsiteY226" fmla="*/ 1552575 h 2528887"/>
                <a:gd name="connsiteX227" fmla="*/ 2407333 w 4153688"/>
                <a:gd name="connsiteY227" fmla="*/ 1581150 h 2528887"/>
                <a:gd name="connsiteX228" fmla="*/ 2397808 w 4153688"/>
                <a:gd name="connsiteY228" fmla="*/ 1595437 h 2528887"/>
                <a:gd name="connsiteX229" fmla="*/ 2383521 w 4153688"/>
                <a:gd name="connsiteY229" fmla="*/ 1604962 h 2528887"/>
                <a:gd name="connsiteX230" fmla="*/ 2354946 w 4153688"/>
                <a:gd name="connsiteY230" fmla="*/ 1628775 h 2528887"/>
                <a:gd name="connsiteX231" fmla="*/ 2335896 w 4153688"/>
                <a:gd name="connsiteY231" fmla="*/ 1652587 h 2528887"/>
                <a:gd name="connsiteX232" fmla="*/ 2293033 w 4153688"/>
                <a:gd name="connsiteY232" fmla="*/ 1690687 h 2528887"/>
                <a:gd name="connsiteX233" fmla="*/ 2278746 w 4153688"/>
                <a:gd name="connsiteY233" fmla="*/ 1695450 h 2528887"/>
                <a:gd name="connsiteX234" fmla="*/ 2259696 w 4153688"/>
                <a:gd name="connsiteY234" fmla="*/ 1709737 h 2528887"/>
                <a:gd name="connsiteX235" fmla="*/ 2250171 w 4153688"/>
                <a:gd name="connsiteY235" fmla="*/ 1724025 h 2528887"/>
                <a:gd name="connsiteX236" fmla="*/ 2221596 w 4153688"/>
                <a:gd name="connsiteY236" fmla="*/ 1752600 h 2528887"/>
                <a:gd name="connsiteX237" fmla="*/ 2207308 w 4153688"/>
                <a:gd name="connsiteY237" fmla="*/ 1766887 h 2528887"/>
                <a:gd name="connsiteX238" fmla="*/ 2159683 w 4153688"/>
                <a:gd name="connsiteY238" fmla="*/ 1809750 h 2528887"/>
                <a:gd name="connsiteX239" fmla="*/ 2150158 w 4153688"/>
                <a:gd name="connsiteY239" fmla="*/ 1824037 h 2528887"/>
                <a:gd name="connsiteX240" fmla="*/ 2112058 w 4153688"/>
                <a:gd name="connsiteY240" fmla="*/ 1866900 h 2528887"/>
                <a:gd name="connsiteX241" fmla="*/ 2107296 w 4153688"/>
                <a:gd name="connsiteY241" fmla="*/ 1881187 h 2528887"/>
                <a:gd name="connsiteX242" fmla="*/ 2083483 w 4153688"/>
                <a:gd name="connsiteY242" fmla="*/ 1909762 h 2528887"/>
                <a:gd name="connsiteX243" fmla="*/ 2054908 w 4153688"/>
                <a:gd name="connsiteY243" fmla="*/ 1928812 h 2528887"/>
                <a:gd name="connsiteX244" fmla="*/ 2040621 w 4153688"/>
                <a:gd name="connsiteY244" fmla="*/ 1943100 h 2528887"/>
                <a:gd name="connsiteX245" fmla="*/ 2012046 w 4153688"/>
                <a:gd name="connsiteY245" fmla="*/ 1962150 h 2528887"/>
                <a:gd name="connsiteX246" fmla="*/ 1988233 w 4153688"/>
                <a:gd name="connsiteY246" fmla="*/ 1990725 h 2528887"/>
                <a:gd name="connsiteX247" fmla="*/ 1973946 w 4153688"/>
                <a:gd name="connsiteY247" fmla="*/ 2000250 h 2528887"/>
                <a:gd name="connsiteX248" fmla="*/ 1959658 w 4153688"/>
                <a:gd name="connsiteY248" fmla="*/ 2019300 h 2528887"/>
                <a:gd name="connsiteX249" fmla="*/ 1945371 w 4153688"/>
                <a:gd name="connsiteY249" fmla="*/ 2033587 h 2528887"/>
                <a:gd name="connsiteX250" fmla="*/ 1912033 w 4153688"/>
                <a:gd name="connsiteY250" fmla="*/ 2076450 h 2528887"/>
                <a:gd name="connsiteX251" fmla="*/ 1869171 w 4153688"/>
                <a:gd name="connsiteY251" fmla="*/ 2071687 h 2528887"/>
                <a:gd name="connsiteX252" fmla="*/ 1888221 w 4153688"/>
                <a:gd name="connsiteY252" fmla="*/ 2043112 h 2528887"/>
                <a:gd name="connsiteX253" fmla="*/ 1859646 w 4153688"/>
                <a:gd name="connsiteY253" fmla="*/ 2024062 h 2528887"/>
                <a:gd name="connsiteX254" fmla="*/ 1840596 w 4153688"/>
                <a:gd name="connsiteY254" fmla="*/ 2071687 h 2528887"/>
                <a:gd name="connsiteX255" fmla="*/ 1816783 w 4153688"/>
                <a:gd name="connsiteY255" fmla="*/ 2100262 h 2528887"/>
                <a:gd name="connsiteX256" fmla="*/ 1731058 w 4153688"/>
                <a:gd name="connsiteY256" fmla="*/ 2095500 h 2528887"/>
                <a:gd name="connsiteX257" fmla="*/ 1716771 w 4153688"/>
                <a:gd name="connsiteY257" fmla="*/ 2090737 h 2528887"/>
                <a:gd name="connsiteX258" fmla="*/ 1607233 w 4153688"/>
                <a:gd name="connsiteY258" fmla="*/ 2105025 h 2528887"/>
                <a:gd name="connsiteX259" fmla="*/ 1583421 w 4153688"/>
                <a:gd name="connsiteY259" fmla="*/ 2109787 h 2528887"/>
                <a:gd name="connsiteX260" fmla="*/ 1564371 w 4153688"/>
                <a:gd name="connsiteY260" fmla="*/ 2114550 h 2528887"/>
                <a:gd name="connsiteX261" fmla="*/ 1378633 w 4153688"/>
                <a:gd name="connsiteY261" fmla="*/ 2128837 h 2528887"/>
                <a:gd name="connsiteX262" fmla="*/ 1369108 w 4153688"/>
                <a:gd name="connsiteY262" fmla="*/ 2143125 h 2528887"/>
                <a:gd name="connsiteX263" fmla="*/ 1373871 w 4153688"/>
                <a:gd name="connsiteY263" fmla="*/ 2166937 h 2528887"/>
                <a:gd name="connsiteX264" fmla="*/ 1402446 w 4153688"/>
                <a:gd name="connsiteY264" fmla="*/ 2200275 h 2528887"/>
                <a:gd name="connsiteX265" fmla="*/ 1411971 w 4153688"/>
                <a:gd name="connsiteY265" fmla="*/ 2238375 h 2528887"/>
                <a:gd name="connsiteX266" fmla="*/ 1416733 w 4153688"/>
                <a:gd name="connsiteY266" fmla="*/ 2252662 h 2528887"/>
                <a:gd name="connsiteX267" fmla="*/ 1431021 w 4153688"/>
                <a:gd name="connsiteY267" fmla="*/ 2271712 h 2528887"/>
                <a:gd name="connsiteX268" fmla="*/ 1445308 w 4153688"/>
                <a:gd name="connsiteY268" fmla="*/ 2276475 h 2528887"/>
                <a:gd name="connsiteX269" fmla="*/ 1464358 w 4153688"/>
                <a:gd name="connsiteY269" fmla="*/ 2247900 h 2528887"/>
                <a:gd name="connsiteX270" fmla="*/ 1469121 w 4153688"/>
                <a:gd name="connsiteY270" fmla="*/ 2219325 h 2528887"/>
                <a:gd name="connsiteX271" fmla="*/ 1497696 w 4153688"/>
                <a:gd name="connsiteY271" fmla="*/ 2185987 h 2528887"/>
                <a:gd name="connsiteX272" fmla="*/ 1511983 w 4153688"/>
                <a:gd name="connsiteY272" fmla="*/ 2181225 h 2528887"/>
                <a:gd name="connsiteX273" fmla="*/ 1564371 w 4153688"/>
                <a:gd name="connsiteY273" fmla="*/ 2185987 h 2528887"/>
                <a:gd name="connsiteX274" fmla="*/ 1588183 w 4153688"/>
                <a:gd name="connsiteY274" fmla="*/ 2224087 h 2528887"/>
                <a:gd name="connsiteX275" fmla="*/ 1597708 w 4153688"/>
                <a:gd name="connsiteY275" fmla="*/ 2238375 h 2528887"/>
                <a:gd name="connsiteX276" fmla="*/ 1611996 w 4153688"/>
                <a:gd name="connsiteY276" fmla="*/ 2319337 h 2528887"/>
                <a:gd name="connsiteX277" fmla="*/ 1607233 w 4153688"/>
                <a:gd name="connsiteY277" fmla="*/ 2414587 h 2528887"/>
                <a:gd name="connsiteX278" fmla="*/ 1597708 w 4153688"/>
                <a:gd name="connsiteY278" fmla="*/ 2433637 h 2528887"/>
                <a:gd name="connsiteX279" fmla="*/ 1583421 w 4153688"/>
                <a:gd name="connsiteY279" fmla="*/ 2481262 h 2528887"/>
                <a:gd name="connsiteX280" fmla="*/ 1578658 w 4153688"/>
                <a:gd name="connsiteY280" fmla="*/ 2500312 h 2528887"/>
                <a:gd name="connsiteX281" fmla="*/ 1554846 w 4153688"/>
                <a:gd name="connsiteY281" fmla="*/ 2528887 h 2528887"/>
                <a:gd name="connsiteX282" fmla="*/ 1488171 w 4153688"/>
                <a:gd name="connsiteY282" fmla="*/ 2524125 h 2528887"/>
                <a:gd name="connsiteX283" fmla="*/ 1459596 w 4153688"/>
                <a:gd name="connsiteY283" fmla="*/ 2509837 h 2528887"/>
                <a:gd name="connsiteX284" fmla="*/ 1421496 w 4153688"/>
                <a:gd name="connsiteY284" fmla="*/ 2495550 h 2528887"/>
                <a:gd name="connsiteX285" fmla="*/ 1407208 w 4153688"/>
                <a:gd name="connsiteY285" fmla="*/ 2486025 h 2528887"/>
                <a:gd name="connsiteX286" fmla="*/ 1378633 w 4153688"/>
                <a:gd name="connsiteY286" fmla="*/ 2476500 h 2528887"/>
                <a:gd name="connsiteX287" fmla="*/ 1364346 w 4153688"/>
                <a:gd name="connsiteY287" fmla="*/ 2466975 h 2528887"/>
                <a:gd name="connsiteX288" fmla="*/ 1331008 w 4153688"/>
                <a:gd name="connsiteY288" fmla="*/ 2424112 h 2528887"/>
                <a:gd name="connsiteX289" fmla="*/ 1321483 w 4153688"/>
                <a:gd name="connsiteY289" fmla="*/ 2409825 h 2528887"/>
                <a:gd name="connsiteX290" fmla="*/ 1311958 w 4153688"/>
                <a:gd name="connsiteY290" fmla="*/ 2371725 h 2528887"/>
                <a:gd name="connsiteX291" fmla="*/ 1307196 w 4153688"/>
                <a:gd name="connsiteY291" fmla="*/ 2357437 h 2528887"/>
                <a:gd name="connsiteX292" fmla="*/ 1297671 w 4153688"/>
                <a:gd name="connsiteY292" fmla="*/ 2305050 h 2528887"/>
                <a:gd name="connsiteX293" fmla="*/ 1288146 w 4153688"/>
                <a:gd name="connsiteY293" fmla="*/ 2290762 h 2528887"/>
                <a:gd name="connsiteX294" fmla="*/ 1283383 w 4153688"/>
                <a:gd name="connsiteY294" fmla="*/ 2276475 h 2528887"/>
                <a:gd name="connsiteX295" fmla="*/ 1269096 w 4153688"/>
                <a:gd name="connsiteY295" fmla="*/ 2271712 h 2528887"/>
                <a:gd name="connsiteX296" fmla="*/ 1254808 w 4153688"/>
                <a:gd name="connsiteY296" fmla="*/ 2276475 h 2528887"/>
                <a:gd name="connsiteX297" fmla="*/ 1192896 w 4153688"/>
                <a:gd name="connsiteY297" fmla="*/ 2281237 h 2528887"/>
                <a:gd name="connsiteX298" fmla="*/ 1183371 w 4153688"/>
                <a:gd name="connsiteY298" fmla="*/ 2300287 h 2528887"/>
                <a:gd name="connsiteX299" fmla="*/ 1173846 w 4153688"/>
                <a:gd name="connsiteY299" fmla="*/ 2314575 h 2528887"/>
                <a:gd name="connsiteX300" fmla="*/ 1145271 w 4153688"/>
                <a:gd name="connsiteY300" fmla="*/ 2319337 h 2528887"/>
                <a:gd name="connsiteX301" fmla="*/ 1111933 w 4153688"/>
                <a:gd name="connsiteY301" fmla="*/ 2328862 h 2528887"/>
                <a:gd name="connsiteX302" fmla="*/ 1054783 w 4153688"/>
                <a:gd name="connsiteY302" fmla="*/ 2319337 h 2528887"/>
                <a:gd name="connsiteX303" fmla="*/ 1050021 w 4153688"/>
                <a:gd name="connsiteY303" fmla="*/ 2295525 h 2528887"/>
                <a:gd name="connsiteX304" fmla="*/ 1035733 w 4153688"/>
                <a:gd name="connsiteY304" fmla="*/ 2262187 h 2528887"/>
                <a:gd name="connsiteX305" fmla="*/ 1016683 w 4153688"/>
                <a:gd name="connsiteY305" fmla="*/ 2238375 h 2528887"/>
                <a:gd name="connsiteX306" fmla="*/ 1007158 w 4153688"/>
                <a:gd name="connsiteY306" fmla="*/ 2224087 h 2528887"/>
                <a:gd name="connsiteX307" fmla="*/ 988108 w 4153688"/>
                <a:gd name="connsiteY307" fmla="*/ 2195512 h 2528887"/>
                <a:gd name="connsiteX308" fmla="*/ 978583 w 4153688"/>
                <a:gd name="connsiteY308" fmla="*/ 2166937 h 2528887"/>
                <a:gd name="connsiteX309" fmla="*/ 969058 w 4153688"/>
                <a:gd name="connsiteY309" fmla="*/ 2152650 h 2528887"/>
                <a:gd name="connsiteX310" fmla="*/ 950008 w 4153688"/>
                <a:gd name="connsiteY310" fmla="*/ 2100262 h 2528887"/>
                <a:gd name="connsiteX311" fmla="*/ 940483 w 4153688"/>
                <a:gd name="connsiteY311" fmla="*/ 2081212 h 2528887"/>
                <a:gd name="connsiteX312" fmla="*/ 930958 w 4153688"/>
                <a:gd name="connsiteY312" fmla="*/ 2057400 h 2528887"/>
                <a:gd name="connsiteX313" fmla="*/ 926196 w 4153688"/>
                <a:gd name="connsiteY313" fmla="*/ 2043112 h 2528887"/>
                <a:gd name="connsiteX314" fmla="*/ 897621 w 4153688"/>
                <a:gd name="connsiteY314" fmla="*/ 2028825 h 2528887"/>
                <a:gd name="connsiteX315" fmla="*/ 854758 w 4153688"/>
                <a:gd name="connsiteY315" fmla="*/ 2038350 h 2528887"/>
                <a:gd name="connsiteX316" fmla="*/ 840471 w 4153688"/>
                <a:gd name="connsiteY316" fmla="*/ 2043112 h 2528887"/>
                <a:gd name="connsiteX317" fmla="*/ 773796 w 4153688"/>
                <a:gd name="connsiteY317" fmla="*/ 2038350 h 2528887"/>
                <a:gd name="connsiteX318" fmla="*/ 745221 w 4153688"/>
                <a:gd name="connsiteY318" fmla="*/ 2033587 h 2528887"/>
                <a:gd name="connsiteX319" fmla="*/ 726171 w 4153688"/>
                <a:gd name="connsiteY319" fmla="*/ 2024062 h 2528887"/>
                <a:gd name="connsiteX320" fmla="*/ 683308 w 4153688"/>
                <a:gd name="connsiteY320" fmla="*/ 2005012 h 2528887"/>
                <a:gd name="connsiteX321" fmla="*/ 678546 w 4153688"/>
                <a:gd name="connsiteY321" fmla="*/ 1990725 h 2528887"/>
                <a:gd name="connsiteX322" fmla="*/ 669021 w 4153688"/>
                <a:gd name="connsiteY322" fmla="*/ 1976437 h 2528887"/>
                <a:gd name="connsiteX323" fmla="*/ 664258 w 4153688"/>
                <a:gd name="connsiteY323" fmla="*/ 1933575 h 2528887"/>
                <a:gd name="connsiteX324" fmla="*/ 654733 w 4153688"/>
                <a:gd name="connsiteY324" fmla="*/ 1905000 h 2528887"/>
                <a:gd name="connsiteX325" fmla="*/ 649971 w 4153688"/>
                <a:gd name="connsiteY325" fmla="*/ 1885950 h 2528887"/>
                <a:gd name="connsiteX326" fmla="*/ 635683 w 4153688"/>
                <a:gd name="connsiteY326" fmla="*/ 1890712 h 2528887"/>
                <a:gd name="connsiteX327" fmla="*/ 630921 w 4153688"/>
                <a:gd name="connsiteY327" fmla="*/ 1905000 h 2528887"/>
                <a:gd name="connsiteX328" fmla="*/ 602346 w 4153688"/>
                <a:gd name="connsiteY328" fmla="*/ 1933575 h 2528887"/>
                <a:gd name="connsiteX329" fmla="*/ 526146 w 4153688"/>
                <a:gd name="connsiteY329" fmla="*/ 1928812 h 2528887"/>
                <a:gd name="connsiteX330" fmla="*/ 516621 w 4153688"/>
                <a:gd name="connsiteY330" fmla="*/ 1914525 h 2528887"/>
                <a:gd name="connsiteX331" fmla="*/ 488046 w 4153688"/>
                <a:gd name="connsiteY331" fmla="*/ 1890712 h 2528887"/>
                <a:gd name="connsiteX332" fmla="*/ 478521 w 4153688"/>
                <a:gd name="connsiteY332" fmla="*/ 1876425 h 2528887"/>
                <a:gd name="connsiteX333" fmla="*/ 464233 w 4153688"/>
                <a:gd name="connsiteY333" fmla="*/ 1866900 h 2528887"/>
                <a:gd name="connsiteX334" fmla="*/ 335646 w 4153688"/>
                <a:gd name="connsiteY334" fmla="*/ 1852612 h 2528887"/>
                <a:gd name="connsiteX335" fmla="*/ 321358 w 4153688"/>
                <a:gd name="connsiteY335" fmla="*/ 1838325 h 2528887"/>
                <a:gd name="connsiteX336" fmla="*/ 283258 w 4153688"/>
                <a:gd name="connsiteY336" fmla="*/ 1824037 h 2528887"/>
                <a:gd name="connsiteX337" fmla="*/ 192771 w 4153688"/>
                <a:gd name="connsiteY337" fmla="*/ 1814512 h 2528887"/>
                <a:gd name="connsiteX338" fmla="*/ 164196 w 4153688"/>
                <a:gd name="connsiteY338" fmla="*/ 1790700 h 2528887"/>
                <a:gd name="connsiteX339" fmla="*/ 149908 w 4153688"/>
                <a:gd name="connsiteY339" fmla="*/ 1781175 h 2528887"/>
                <a:gd name="connsiteX340" fmla="*/ 121333 w 4153688"/>
                <a:gd name="connsiteY340" fmla="*/ 1762125 h 2528887"/>
                <a:gd name="connsiteX341" fmla="*/ 78471 w 4153688"/>
                <a:gd name="connsiteY341" fmla="*/ 1714500 h 2528887"/>
                <a:gd name="connsiteX342" fmla="*/ 59421 w 4153688"/>
                <a:gd name="connsiteY342" fmla="*/ 1700212 h 2528887"/>
                <a:gd name="connsiteX343" fmla="*/ 16558 w 4153688"/>
                <a:gd name="connsiteY343" fmla="*/ 1662112 h 2528887"/>
                <a:gd name="connsiteX344" fmla="*/ 7033 w 4153688"/>
                <a:gd name="connsiteY344" fmla="*/ 1643062 h 2528887"/>
                <a:gd name="connsiteX345" fmla="*/ 2271 w 4153688"/>
                <a:gd name="connsiteY345" fmla="*/ 1624012 h 2528887"/>
                <a:gd name="connsiteX346" fmla="*/ 126096 w 4153688"/>
                <a:gd name="connsiteY346" fmla="*/ 1633537 h 2528887"/>
                <a:gd name="connsiteX347" fmla="*/ 140383 w 4153688"/>
                <a:gd name="connsiteY347" fmla="*/ 1638300 h 2528887"/>
                <a:gd name="connsiteX348" fmla="*/ 321358 w 4153688"/>
                <a:gd name="connsiteY348" fmla="*/ 1638300 h 2528887"/>
                <a:gd name="connsiteX349" fmla="*/ 335646 w 4153688"/>
                <a:gd name="connsiteY349" fmla="*/ 1609725 h 2528887"/>
                <a:gd name="connsiteX350" fmla="*/ 345171 w 4153688"/>
                <a:gd name="connsiteY350" fmla="*/ 1576387 h 2528887"/>
                <a:gd name="connsiteX351" fmla="*/ 364221 w 4153688"/>
                <a:gd name="connsiteY351" fmla="*/ 1547812 h 2528887"/>
                <a:gd name="connsiteX352" fmla="*/ 383271 w 4153688"/>
                <a:gd name="connsiteY352" fmla="*/ 1519237 h 2528887"/>
                <a:gd name="connsiteX353" fmla="*/ 392796 w 4153688"/>
                <a:gd name="connsiteY353" fmla="*/ 1504950 h 2528887"/>
                <a:gd name="connsiteX354" fmla="*/ 402321 w 4153688"/>
                <a:gd name="connsiteY354" fmla="*/ 1485900 h 2528887"/>
                <a:gd name="connsiteX355" fmla="*/ 416608 w 4153688"/>
                <a:gd name="connsiteY355" fmla="*/ 1466850 h 2528887"/>
                <a:gd name="connsiteX356" fmla="*/ 411846 w 4153688"/>
                <a:gd name="connsiteY356" fmla="*/ 1347787 h 2528887"/>
                <a:gd name="connsiteX357" fmla="*/ 397558 w 4153688"/>
                <a:gd name="connsiteY357" fmla="*/ 1338262 h 2528887"/>
                <a:gd name="connsiteX358" fmla="*/ 383271 w 4153688"/>
                <a:gd name="connsiteY358" fmla="*/ 1323975 h 2528887"/>
                <a:gd name="connsiteX359" fmla="*/ 364221 w 4153688"/>
                <a:gd name="connsiteY359" fmla="*/ 1281112 h 2528887"/>
                <a:gd name="connsiteX360" fmla="*/ 359458 w 4153688"/>
                <a:gd name="connsiteY360" fmla="*/ 1266825 h 2528887"/>
                <a:gd name="connsiteX361" fmla="*/ 349933 w 4153688"/>
                <a:gd name="connsiteY361" fmla="*/ 1252537 h 2528887"/>
                <a:gd name="connsiteX362" fmla="*/ 340408 w 4153688"/>
                <a:gd name="connsiteY362" fmla="*/ 1214437 h 2528887"/>
                <a:gd name="connsiteX363" fmla="*/ 335646 w 4153688"/>
                <a:gd name="connsiteY363" fmla="*/ 1195387 h 2528887"/>
                <a:gd name="connsiteX364" fmla="*/ 311833 w 4153688"/>
                <a:gd name="connsiteY364" fmla="*/ 1166812 h 2528887"/>
                <a:gd name="connsiteX365" fmla="*/ 302308 w 4153688"/>
                <a:gd name="connsiteY365" fmla="*/ 1152525 h 2528887"/>
                <a:gd name="connsiteX366" fmla="*/ 297546 w 4153688"/>
                <a:gd name="connsiteY366" fmla="*/ 1138237 h 2528887"/>
                <a:gd name="connsiteX367" fmla="*/ 268971 w 4153688"/>
                <a:gd name="connsiteY367"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078971 w 4153688"/>
                <a:gd name="connsiteY192" fmla="*/ 1214437 h 2528887"/>
                <a:gd name="connsiteX193" fmla="*/ 4064683 w 4153688"/>
                <a:gd name="connsiteY193" fmla="*/ 1219200 h 2528887"/>
                <a:gd name="connsiteX194" fmla="*/ 4026583 w 4153688"/>
                <a:gd name="connsiteY194" fmla="*/ 1238250 h 2528887"/>
                <a:gd name="connsiteX195" fmla="*/ 3969433 w 4153688"/>
                <a:gd name="connsiteY195" fmla="*/ 1257300 h 2528887"/>
                <a:gd name="connsiteX196" fmla="*/ 3912283 w 4153688"/>
                <a:gd name="connsiteY196" fmla="*/ 1252537 h 2528887"/>
                <a:gd name="connsiteX197" fmla="*/ 3883708 w 4153688"/>
                <a:gd name="connsiteY197" fmla="*/ 1247775 h 2528887"/>
                <a:gd name="connsiteX198" fmla="*/ 3826558 w 4153688"/>
                <a:gd name="connsiteY198" fmla="*/ 1243012 h 2528887"/>
                <a:gd name="connsiteX199" fmla="*/ 3731308 w 4153688"/>
                <a:gd name="connsiteY199" fmla="*/ 1233487 h 2528887"/>
                <a:gd name="connsiteX200" fmla="*/ 3683683 w 4153688"/>
                <a:gd name="connsiteY200" fmla="*/ 1228725 h 2528887"/>
                <a:gd name="connsiteX201" fmla="*/ 3531283 w 4153688"/>
                <a:gd name="connsiteY201" fmla="*/ 1228725 h 2528887"/>
                <a:gd name="connsiteX202" fmla="*/ 3464608 w 4153688"/>
                <a:gd name="connsiteY202" fmla="*/ 1233487 h 2528887"/>
                <a:gd name="connsiteX203" fmla="*/ 3397933 w 4153688"/>
                <a:gd name="connsiteY203" fmla="*/ 1243012 h 2528887"/>
                <a:gd name="connsiteX204" fmla="*/ 3331258 w 4153688"/>
                <a:gd name="connsiteY204" fmla="*/ 1257300 h 2528887"/>
                <a:gd name="connsiteX205" fmla="*/ 2959783 w 4153688"/>
                <a:gd name="connsiteY205" fmla="*/ 1262062 h 2528887"/>
                <a:gd name="connsiteX206" fmla="*/ 2912158 w 4153688"/>
                <a:gd name="connsiteY206" fmla="*/ 1276350 h 2528887"/>
                <a:gd name="connsiteX207" fmla="*/ 2869296 w 4153688"/>
                <a:gd name="connsiteY207" fmla="*/ 1290637 h 2528887"/>
                <a:gd name="connsiteX208" fmla="*/ 2855008 w 4153688"/>
                <a:gd name="connsiteY208" fmla="*/ 1300162 h 2528887"/>
                <a:gd name="connsiteX209" fmla="*/ 2821671 w 4153688"/>
                <a:gd name="connsiteY209" fmla="*/ 1309687 h 2528887"/>
                <a:gd name="connsiteX210" fmla="*/ 2783571 w 4153688"/>
                <a:gd name="connsiteY210" fmla="*/ 1328737 h 2528887"/>
                <a:gd name="connsiteX211" fmla="*/ 2769283 w 4153688"/>
                <a:gd name="connsiteY211" fmla="*/ 1333500 h 2528887"/>
                <a:gd name="connsiteX212" fmla="*/ 2754996 w 4153688"/>
                <a:gd name="connsiteY212" fmla="*/ 1343025 h 2528887"/>
                <a:gd name="connsiteX213" fmla="*/ 2721658 w 4153688"/>
                <a:gd name="connsiteY213" fmla="*/ 1357312 h 2528887"/>
                <a:gd name="connsiteX214" fmla="*/ 2707371 w 4153688"/>
                <a:gd name="connsiteY214" fmla="*/ 1366837 h 2528887"/>
                <a:gd name="connsiteX215" fmla="*/ 2693083 w 4153688"/>
                <a:gd name="connsiteY215" fmla="*/ 1371600 h 2528887"/>
                <a:gd name="connsiteX216" fmla="*/ 2640696 w 4153688"/>
                <a:gd name="connsiteY216" fmla="*/ 1395412 h 2528887"/>
                <a:gd name="connsiteX217" fmla="*/ 2597833 w 4153688"/>
                <a:gd name="connsiteY217" fmla="*/ 1419225 h 2528887"/>
                <a:gd name="connsiteX218" fmla="*/ 2583546 w 4153688"/>
                <a:gd name="connsiteY218" fmla="*/ 1433512 h 2528887"/>
                <a:gd name="connsiteX219" fmla="*/ 2564496 w 4153688"/>
                <a:gd name="connsiteY219" fmla="*/ 1443037 h 2528887"/>
                <a:gd name="connsiteX220" fmla="*/ 2550208 w 4153688"/>
                <a:gd name="connsiteY220" fmla="*/ 1452562 h 2528887"/>
                <a:gd name="connsiteX221" fmla="*/ 2512108 w 4153688"/>
                <a:gd name="connsiteY221" fmla="*/ 1481137 h 2528887"/>
                <a:gd name="connsiteX222" fmla="*/ 2469246 w 4153688"/>
                <a:gd name="connsiteY222" fmla="*/ 1500187 h 2528887"/>
                <a:gd name="connsiteX223" fmla="*/ 2454958 w 4153688"/>
                <a:gd name="connsiteY223" fmla="*/ 1509712 h 2528887"/>
                <a:gd name="connsiteX224" fmla="*/ 2450196 w 4153688"/>
                <a:gd name="connsiteY224" fmla="*/ 1524000 h 2528887"/>
                <a:gd name="connsiteX225" fmla="*/ 2426383 w 4153688"/>
                <a:gd name="connsiteY225" fmla="*/ 1552575 h 2528887"/>
                <a:gd name="connsiteX226" fmla="*/ 2407333 w 4153688"/>
                <a:gd name="connsiteY226" fmla="*/ 1581150 h 2528887"/>
                <a:gd name="connsiteX227" fmla="*/ 2397808 w 4153688"/>
                <a:gd name="connsiteY227" fmla="*/ 1595437 h 2528887"/>
                <a:gd name="connsiteX228" fmla="*/ 2383521 w 4153688"/>
                <a:gd name="connsiteY228" fmla="*/ 1604962 h 2528887"/>
                <a:gd name="connsiteX229" fmla="*/ 2354946 w 4153688"/>
                <a:gd name="connsiteY229" fmla="*/ 1628775 h 2528887"/>
                <a:gd name="connsiteX230" fmla="*/ 2335896 w 4153688"/>
                <a:gd name="connsiteY230" fmla="*/ 1652587 h 2528887"/>
                <a:gd name="connsiteX231" fmla="*/ 2293033 w 4153688"/>
                <a:gd name="connsiteY231" fmla="*/ 1690687 h 2528887"/>
                <a:gd name="connsiteX232" fmla="*/ 2278746 w 4153688"/>
                <a:gd name="connsiteY232" fmla="*/ 1695450 h 2528887"/>
                <a:gd name="connsiteX233" fmla="*/ 2259696 w 4153688"/>
                <a:gd name="connsiteY233" fmla="*/ 1709737 h 2528887"/>
                <a:gd name="connsiteX234" fmla="*/ 2250171 w 4153688"/>
                <a:gd name="connsiteY234" fmla="*/ 1724025 h 2528887"/>
                <a:gd name="connsiteX235" fmla="*/ 2221596 w 4153688"/>
                <a:gd name="connsiteY235" fmla="*/ 1752600 h 2528887"/>
                <a:gd name="connsiteX236" fmla="*/ 2207308 w 4153688"/>
                <a:gd name="connsiteY236" fmla="*/ 1766887 h 2528887"/>
                <a:gd name="connsiteX237" fmla="*/ 2159683 w 4153688"/>
                <a:gd name="connsiteY237" fmla="*/ 1809750 h 2528887"/>
                <a:gd name="connsiteX238" fmla="*/ 2150158 w 4153688"/>
                <a:gd name="connsiteY238" fmla="*/ 1824037 h 2528887"/>
                <a:gd name="connsiteX239" fmla="*/ 2112058 w 4153688"/>
                <a:gd name="connsiteY239" fmla="*/ 1866900 h 2528887"/>
                <a:gd name="connsiteX240" fmla="*/ 2107296 w 4153688"/>
                <a:gd name="connsiteY240" fmla="*/ 1881187 h 2528887"/>
                <a:gd name="connsiteX241" fmla="*/ 2083483 w 4153688"/>
                <a:gd name="connsiteY241" fmla="*/ 1909762 h 2528887"/>
                <a:gd name="connsiteX242" fmla="*/ 2054908 w 4153688"/>
                <a:gd name="connsiteY242" fmla="*/ 1928812 h 2528887"/>
                <a:gd name="connsiteX243" fmla="*/ 2040621 w 4153688"/>
                <a:gd name="connsiteY243" fmla="*/ 1943100 h 2528887"/>
                <a:gd name="connsiteX244" fmla="*/ 2012046 w 4153688"/>
                <a:gd name="connsiteY244" fmla="*/ 1962150 h 2528887"/>
                <a:gd name="connsiteX245" fmla="*/ 1988233 w 4153688"/>
                <a:gd name="connsiteY245" fmla="*/ 1990725 h 2528887"/>
                <a:gd name="connsiteX246" fmla="*/ 1973946 w 4153688"/>
                <a:gd name="connsiteY246" fmla="*/ 2000250 h 2528887"/>
                <a:gd name="connsiteX247" fmla="*/ 1959658 w 4153688"/>
                <a:gd name="connsiteY247" fmla="*/ 2019300 h 2528887"/>
                <a:gd name="connsiteX248" fmla="*/ 1945371 w 4153688"/>
                <a:gd name="connsiteY248" fmla="*/ 2033587 h 2528887"/>
                <a:gd name="connsiteX249" fmla="*/ 1912033 w 4153688"/>
                <a:gd name="connsiteY249" fmla="*/ 2076450 h 2528887"/>
                <a:gd name="connsiteX250" fmla="*/ 1869171 w 4153688"/>
                <a:gd name="connsiteY250" fmla="*/ 2071687 h 2528887"/>
                <a:gd name="connsiteX251" fmla="*/ 1888221 w 4153688"/>
                <a:gd name="connsiteY251" fmla="*/ 2043112 h 2528887"/>
                <a:gd name="connsiteX252" fmla="*/ 1859646 w 4153688"/>
                <a:gd name="connsiteY252" fmla="*/ 2024062 h 2528887"/>
                <a:gd name="connsiteX253" fmla="*/ 1840596 w 4153688"/>
                <a:gd name="connsiteY253" fmla="*/ 2071687 h 2528887"/>
                <a:gd name="connsiteX254" fmla="*/ 1816783 w 4153688"/>
                <a:gd name="connsiteY254" fmla="*/ 2100262 h 2528887"/>
                <a:gd name="connsiteX255" fmla="*/ 1731058 w 4153688"/>
                <a:gd name="connsiteY255" fmla="*/ 2095500 h 2528887"/>
                <a:gd name="connsiteX256" fmla="*/ 1716771 w 4153688"/>
                <a:gd name="connsiteY256" fmla="*/ 2090737 h 2528887"/>
                <a:gd name="connsiteX257" fmla="*/ 1607233 w 4153688"/>
                <a:gd name="connsiteY257" fmla="*/ 2105025 h 2528887"/>
                <a:gd name="connsiteX258" fmla="*/ 1583421 w 4153688"/>
                <a:gd name="connsiteY258" fmla="*/ 2109787 h 2528887"/>
                <a:gd name="connsiteX259" fmla="*/ 1564371 w 4153688"/>
                <a:gd name="connsiteY259" fmla="*/ 2114550 h 2528887"/>
                <a:gd name="connsiteX260" fmla="*/ 1378633 w 4153688"/>
                <a:gd name="connsiteY260" fmla="*/ 2128837 h 2528887"/>
                <a:gd name="connsiteX261" fmla="*/ 1369108 w 4153688"/>
                <a:gd name="connsiteY261" fmla="*/ 2143125 h 2528887"/>
                <a:gd name="connsiteX262" fmla="*/ 1373871 w 4153688"/>
                <a:gd name="connsiteY262" fmla="*/ 2166937 h 2528887"/>
                <a:gd name="connsiteX263" fmla="*/ 1402446 w 4153688"/>
                <a:gd name="connsiteY263" fmla="*/ 2200275 h 2528887"/>
                <a:gd name="connsiteX264" fmla="*/ 1411971 w 4153688"/>
                <a:gd name="connsiteY264" fmla="*/ 2238375 h 2528887"/>
                <a:gd name="connsiteX265" fmla="*/ 1416733 w 4153688"/>
                <a:gd name="connsiteY265" fmla="*/ 2252662 h 2528887"/>
                <a:gd name="connsiteX266" fmla="*/ 1431021 w 4153688"/>
                <a:gd name="connsiteY266" fmla="*/ 2271712 h 2528887"/>
                <a:gd name="connsiteX267" fmla="*/ 1445308 w 4153688"/>
                <a:gd name="connsiteY267" fmla="*/ 2276475 h 2528887"/>
                <a:gd name="connsiteX268" fmla="*/ 1464358 w 4153688"/>
                <a:gd name="connsiteY268" fmla="*/ 2247900 h 2528887"/>
                <a:gd name="connsiteX269" fmla="*/ 1469121 w 4153688"/>
                <a:gd name="connsiteY269" fmla="*/ 2219325 h 2528887"/>
                <a:gd name="connsiteX270" fmla="*/ 1497696 w 4153688"/>
                <a:gd name="connsiteY270" fmla="*/ 2185987 h 2528887"/>
                <a:gd name="connsiteX271" fmla="*/ 1511983 w 4153688"/>
                <a:gd name="connsiteY271" fmla="*/ 2181225 h 2528887"/>
                <a:gd name="connsiteX272" fmla="*/ 1564371 w 4153688"/>
                <a:gd name="connsiteY272" fmla="*/ 2185987 h 2528887"/>
                <a:gd name="connsiteX273" fmla="*/ 1588183 w 4153688"/>
                <a:gd name="connsiteY273" fmla="*/ 2224087 h 2528887"/>
                <a:gd name="connsiteX274" fmla="*/ 1597708 w 4153688"/>
                <a:gd name="connsiteY274" fmla="*/ 2238375 h 2528887"/>
                <a:gd name="connsiteX275" fmla="*/ 1611996 w 4153688"/>
                <a:gd name="connsiteY275" fmla="*/ 2319337 h 2528887"/>
                <a:gd name="connsiteX276" fmla="*/ 1607233 w 4153688"/>
                <a:gd name="connsiteY276" fmla="*/ 2414587 h 2528887"/>
                <a:gd name="connsiteX277" fmla="*/ 1597708 w 4153688"/>
                <a:gd name="connsiteY277" fmla="*/ 2433637 h 2528887"/>
                <a:gd name="connsiteX278" fmla="*/ 1583421 w 4153688"/>
                <a:gd name="connsiteY278" fmla="*/ 2481262 h 2528887"/>
                <a:gd name="connsiteX279" fmla="*/ 1578658 w 4153688"/>
                <a:gd name="connsiteY279" fmla="*/ 2500312 h 2528887"/>
                <a:gd name="connsiteX280" fmla="*/ 1554846 w 4153688"/>
                <a:gd name="connsiteY280" fmla="*/ 2528887 h 2528887"/>
                <a:gd name="connsiteX281" fmla="*/ 1488171 w 4153688"/>
                <a:gd name="connsiteY281" fmla="*/ 2524125 h 2528887"/>
                <a:gd name="connsiteX282" fmla="*/ 1459596 w 4153688"/>
                <a:gd name="connsiteY282" fmla="*/ 2509837 h 2528887"/>
                <a:gd name="connsiteX283" fmla="*/ 1421496 w 4153688"/>
                <a:gd name="connsiteY283" fmla="*/ 2495550 h 2528887"/>
                <a:gd name="connsiteX284" fmla="*/ 1407208 w 4153688"/>
                <a:gd name="connsiteY284" fmla="*/ 2486025 h 2528887"/>
                <a:gd name="connsiteX285" fmla="*/ 1378633 w 4153688"/>
                <a:gd name="connsiteY285" fmla="*/ 2476500 h 2528887"/>
                <a:gd name="connsiteX286" fmla="*/ 1364346 w 4153688"/>
                <a:gd name="connsiteY286" fmla="*/ 2466975 h 2528887"/>
                <a:gd name="connsiteX287" fmla="*/ 1331008 w 4153688"/>
                <a:gd name="connsiteY287" fmla="*/ 2424112 h 2528887"/>
                <a:gd name="connsiteX288" fmla="*/ 1321483 w 4153688"/>
                <a:gd name="connsiteY288" fmla="*/ 2409825 h 2528887"/>
                <a:gd name="connsiteX289" fmla="*/ 1311958 w 4153688"/>
                <a:gd name="connsiteY289" fmla="*/ 2371725 h 2528887"/>
                <a:gd name="connsiteX290" fmla="*/ 1307196 w 4153688"/>
                <a:gd name="connsiteY290" fmla="*/ 2357437 h 2528887"/>
                <a:gd name="connsiteX291" fmla="*/ 1297671 w 4153688"/>
                <a:gd name="connsiteY291" fmla="*/ 2305050 h 2528887"/>
                <a:gd name="connsiteX292" fmla="*/ 1288146 w 4153688"/>
                <a:gd name="connsiteY292" fmla="*/ 2290762 h 2528887"/>
                <a:gd name="connsiteX293" fmla="*/ 1283383 w 4153688"/>
                <a:gd name="connsiteY293" fmla="*/ 2276475 h 2528887"/>
                <a:gd name="connsiteX294" fmla="*/ 1269096 w 4153688"/>
                <a:gd name="connsiteY294" fmla="*/ 2271712 h 2528887"/>
                <a:gd name="connsiteX295" fmla="*/ 1254808 w 4153688"/>
                <a:gd name="connsiteY295" fmla="*/ 2276475 h 2528887"/>
                <a:gd name="connsiteX296" fmla="*/ 1192896 w 4153688"/>
                <a:gd name="connsiteY296" fmla="*/ 2281237 h 2528887"/>
                <a:gd name="connsiteX297" fmla="*/ 1183371 w 4153688"/>
                <a:gd name="connsiteY297" fmla="*/ 2300287 h 2528887"/>
                <a:gd name="connsiteX298" fmla="*/ 1173846 w 4153688"/>
                <a:gd name="connsiteY298" fmla="*/ 2314575 h 2528887"/>
                <a:gd name="connsiteX299" fmla="*/ 1145271 w 4153688"/>
                <a:gd name="connsiteY299" fmla="*/ 2319337 h 2528887"/>
                <a:gd name="connsiteX300" fmla="*/ 1111933 w 4153688"/>
                <a:gd name="connsiteY300" fmla="*/ 2328862 h 2528887"/>
                <a:gd name="connsiteX301" fmla="*/ 1054783 w 4153688"/>
                <a:gd name="connsiteY301" fmla="*/ 2319337 h 2528887"/>
                <a:gd name="connsiteX302" fmla="*/ 1050021 w 4153688"/>
                <a:gd name="connsiteY302" fmla="*/ 2295525 h 2528887"/>
                <a:gd name="connsiteX303" fmla="*/ 1035733 w 4153688"/>
                <a:gd name="connsiteY303" fmla="*/ 2262187 h 2528887"/>
                <a:gd name="connsiteX304" fmla="*/ 1016683 w 4153688"/>
                <a:gd name="connsiteY304" fmla="*/ 2238375 h 2528887"/>
                <a:gd name="connsiteX305" fmla="*/ 1007158 w 4153688"/>
                <a:gd name="connsiteY305" fmla="*/ 2224087 h 2528887"/>
                <a:gd name="connsiteX306" fmla="*/ 988108 w 4153688"/>
                <a:gd name="connsiteY306" fmla="*/ 2195512 h 2528887"/>
                <a:gd name="connsiteX307" fmla="*/ 978583 w 4153688"/>
                <a:gd name="connsiteY307" fmla="*/ 2166937 h 2528887"/>
                <a:gd name="connsiteX308" fmla="*/ 969058 w 4153688"/>
                <a:gd name="connsiteY308" fmla="*/ 2152650 h 2528887"/>
                <a:gd name="connsiteX309" fmla="*/ 950008 w 4153688"/>
                <a:gd name="connsiteY309" fmla="*/ 2100262 h 2528887"/>
                <a:gd name="connsiteX310" fmla="*/ 940483 w 4153688"/>
                <a:gd name="connsiteY310" fmla="*/ 2081212 h 2528887"/>
                <a:gd name="connsiteX311" fmla="*/ 930958 w 4153688"/>
                <a:gd name="connsiteY311" fmla="*/ 2057400 h 2528887"/>
                <a:gd name="connsiteX312" fmla="*/ 926196 w 4153688"/>
                <a:gd name="connsiteY312" fmla="*/ 2043112 h 2528887"/>
                <a:gd name="connsiteX313" fmla="*/ 897621 w 4153688"/>
                <a:gd name="connsiteY313" fmla="*/ 2028825 h 2528887"/>
                <a:gd name="connsiteX314" fmla="*/ 854758 w 4153688"/>
                <a:gd name="connsiteY314" fmla="*/ 2038350 h 2528887"/>
                <a:gd name="connsiteX315" fmla="*/ 840471 w 4153688"/>
                <a:gd name="connsiteY315" fmla="*/ 2043112 h 2528887"/>
                <a:gd name="connsiteX316" fmla="*/ 773796 w 4153688"/>
                <a:gd name="connsiteY316" fmla="*/ 2038350 h 2528887"/>
                <a:gd name="connsiteX317" fmla="*/ 745221 w 4153688"/>
                <a:gd name="connsiteY317" fmla="*/ 2033587 h 2528887"/>
                <a:gd name="connsiteX318" fmla="*/ 726171 w 4153688"/>
                <a:gd name="connsiteY318" fmla="*/ 2024062 h 2528887"/>
                <a:gd name="connsiteX319" fmla="*/ 683308 w 4153688"/>
                <a:gd name="connsiteY319" fmla="*/ 2005012 h 2528887"/>
                <a:gd name="connsiteX320" fmla="*/ 678546 w 4153688"/>
                <a:gd name="connsiteY320" fmla="*/ 1990725 h 2528887"/>
                <a:gd name="connsiteX321" fmla="*/ 669021 w 4153688"/>
                <a:gd name="connsiteY321" fmla="*/ 1976437 h 2528887"/>
                <a:gd name="connsiteX322" fmla="*/ 664258 w 4153688"/>
                <a:gd name="connsiteY322" fmla="*/ 1933575 h 2528887"/>
                <a:gd name="connsiteX323" fmla="*/ 654733 w 4153688"/>
                <a:gd name="connsiteY323" fmla="*/ 1905000 h 2528887"/>
                <a:gd name="connsiteX324" fmla="*/ 649971 w 4153688"/>
                <a:gd name="connsiteY324" fmla="*/ 1885950 h 2528887"/>
                <a:gd name="connsiteX325" fmla="*/ 635683 w 4153688"/>
                <a:gd name="connsiteY325" fmla="*/ 1890712 h 2528887"/>
                <a:gd name="connsiteX326" fmla="*/ 630921 w 4153688"/>
                <a:gd name="connsiteY326" fmla="*/ 1905000 h 2528887"/>
                <a:gd name="connsiteX327" fmla="*/ 602346 w 4153688"/>
                <a:gd name="connsiteY327" fmla="*/ 1933575 h 2528887"/>
                <a:gd name="connsiteX328" fmla="*/ 526146 w 4153688"/>
                <a:gd name="connsiteY328" fmla="*/ 1928812 h 2528887"/>
                <a:gd name="connsiteX329" fmla="*/ 516621 w 4153688"/>
                <a:gd name="connsiteY329" fmla="*/ 1914525 h 2528887"/>
                <a:gd name="connsiteX330" fmla="*/ 488046 w 4153688"/>
                <a:gd name="connsiteY330" fmla="*/ 1890712 h 2528887"/>
                <a:gd name="connsiteX331" fmla="*/ 478521 w 4153688"/>
                <a:gd name="connsiteY331" fmla="*/ 1876425 h 2528887"/>
                <a:gd name="connsiteX332" fmla="*/ 464233 w 4153688"/>
                <a:gd name="connsiteY332" fmla="*/ 1866900 h 2528887"/>
                <a:gd name="connsiteX333" fmla="*/ 335646 w 4153688"/>
                <a:gd name="connsiteY333" fmla="*/ 1852612 h 2528887"/>
                <a:gd name="connsiteX334" fmla="*/ 321358 w 4153688"/>
                <a:gd name="connsiteY334" fmla="*/ 1838325 h 2528887"/>
                <a:gd name="connsiteX335" fmla="*/ 283258 w 4153688"/>
                <a:gd name="connsiteY335" fmla="*/ 1824037 h 2528887"/>
                <a:gd name="connsiteX336" fmla="*/ 192771 w 4153688"/>
                <a:gd name="connsiteY336" fmla="*/ 1814512 h 2528887"/>
                <a:gd name="connsiteX337" fmla="*/ 164196 w 4153688"/>
                <a:gd name="connsiteY337" fmla="*/ 1790700 h 2528887"/>
                <a:gd name="connsiteX338" fmla="*/ 149908 w 4153688"/>
                <a:gd name="connsiteY338" fmla="*/ 1781175 h 2528887"/>
                <a:gd name="connsiteX339" fmla="*/ 121333 w 4153688"/>
                <a:gd name="connsiteY339" fmla="*/ 1762125 h 2528887"/>
                <a:gd name="connsiteX340" fmla="*/ 78471 w 4153688"/>
                <a:gd name="connsiteY340" fmla="*/ 1714500 h 2528887"/>
                <a:gd name="connsiteX341" fmla="*/ 59421 w 4153688"/>
                <a:gd name="connsiteY341" fmla="*/ 1700212 h 2528887"/>
                <a:gd name="connsiteX342" fmla="*/ 16558 w 4153688"/>
                <a:gd name="connsiteY342" fmla="*/ 1662112 h 2528887"/>
                <a:gd name="connsiteX343" fmla="*/ 7033 w 4153688"/>
                <a:gd name="connsiteY343" fmla="*/ 1643062 h 2528887"/>
                <a:gd name="connsiteX344" fmla="*/ 2271 w 4153688"/>
                <a:gd name="connsiteY344" fmla="*/ 1624012 h 2528887"/>
                <a:gd name="connsiteX345" fmla="*/ 126096 w 4153688"/>
                <a:gd name="connsiteY345" fmla="*/ 1633537 h 2528887"/>
                <a:gd name="connsiteX346" fmla="*/ 140383 w 4153688"/>
                <a:gd name="connsiteY346" fmla="*/ 1638300 h 2528887"/>
                <a:gd name="connsiteX347" fmla="*/ 321358 w 4153688"/>
                <a:gd name="connsiteY347" fmla="*/ 1638300 h 2528887"/>
                <a:gd name="connsiteX348" fmla="*/ 335646 w 4153688"/>
                <a:gd name="connsiteY348" fmla="*/ 1609725 h 2528887"/>
                <a:gd name="connsiteX349" fmla="*/ 345171 w 4153688"/>
                <a:gd name="connsiteY349" fmla="*/ 1576387 h 2528887"/>
                <a:gd name="connsiteX350" fmla="*/ 364221 w 4153688"/>
                <a:gd name="connsiteY350" fmla="*/ 1547812 h 2528887"/>
                <a:gd name="connsiteX351" fmla="*/ 383271 w 4153688"/>
                <a:gd name="connsiteY351" fmla="*/ 1519237 h 2528887"/>
                <a:gd name="connsiteX352" fmla="*/ 392796 w 4153688"/>
                <a:gd name="connsiteY352" fmla="*/ 1504950 h 2528887"/>
                <a:gd name="connsiteX353" fmla="*/ 402321 w 4153688"/>
                <a:gd name="connsiteY353" fmla="*/ 1485900 h 2528887"/>
                <a:gd name="connsiteX354" fmla="*/ 416608 w 4153688"/>
                <a:gd name="connsiteY354" fmla="*/ 1466850 h 2528887"/>
                <a:gd name="connsiteX355" fmla="*/ 411846 w 4153688"/>
                <a:gd name="connsiteY355" fmla="*/ 1347787 h 2528887"/>
                <a:gd name="connsiteX356" fmla="*/ 397558 w 4153688"/>
                <a:gd name="connsiteY356" fmla="*/ 1338262 h 2528887"/>
                <a:gd name="connsiteX357" fmla="*/ 383271 w 4153688"/>
                <a:gd name="connsiteY357" fmla="*/ 1323975 h 2528887"/>
                <a:gd name="connsiteX358" fmla="*/ 364221 w 4153688"/>
                <a:gd name="connsiteY358" fmla="*/ 1281112 h 2528887"/>
                <a:gd name="connsiteX359" fmla="*/ 359458 w 4153688"/>
                <a:gd name="connsiteY359" fmla="*/ 1266825 h 2528887"/>
                <a:gd name="connsiteX360" fmla="*/ 349933 w 4153688"/>
                <a:gd name="connsiteY360" fmla="*/ 1252537 h 2528887"/>
                <a:gd name="connsiteX361" fmla="*/ 340408 w 4153688"/>
                <a:gd name="connsiteY361" fmla="*/ 1214437 h 2528887"/>
                <a:gd name="connsiteX362" fmla="*/ 335646 w 4153688"/>
                <a:gd name="connsiteY362" fmla="*/ 1195387 h 2528887"/>
                <a:gd name="connsiteX363" fmla="*/ 311833 w 4153688"/>
                <a:gd name="connsiteY363" fmla="*/ 1166812 h 2528887"/>
                <a:gd name="connsiteX364" fmla="*/ 302308 w 4153688"/>
                <a:gd name="connsiteY364" fmla="*/ 1152525 h 2528887"/>
                <a:gd name="connsiteX365" fmla="*/ 297546 w 4153688"/>
                <a:gd name="connsiteY365" fmla="*/ 1138237 h 2528887"/>
                <a:gd name="connsiteX366" fmla="*/ 268971 w 4153688"/>
                <a:gd name="connsiteY366"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078971 w 4153688"/>
                <a:gd name="connsiteY192" fmla="*/ 1214437 h 2528887"/>
                <a:gd name="connsiteX193" fmla="*/ 4064683 w 4153688"/>
                <a:gd name="connsiteY193" fmla="*/ 1219200 h 2528887"/>
                <a:gd name="connsiteX194" fmla="*/ 4026583 w 4153688"/>
                <a:gd name="connsiteY194" fmla="*/ 1238250 h 2528887"/>
                <a:gd name="connsiteX195" fmla="*/ 3912283 w 4153688"/>
                <a:gd name="connsiteY195" fmla="*/ 1252537 h 2528887"/>
                <a:gd name="connsiteX196" fmla="*/ 3883708 w 4153688"/>
                <a:gd name="connsiteY196" fmla="*/ 1247775 h 2528887"/>
                <a:gd name="connsiteX197" fmla="*/ 3826558 w 4153688"/>
                <a:gd name="connsiteY197" fmla="*/ 1243012 h 2528887"/>
                <a:gd name="connsiteX198" fmla="*/ 3731308 w 4153688"/>
                <a:gd name="connsiteY198" fmla="*/ 1233487 h 2528887"/>
                <a:gd name="connsiteX199" fmla="*/ 3683683 w 4153688"/>
                <a:gd name="connsiteY199" fmla="*/ 1228725 h 2528887"/>
                <a:gd name="connsiteX200" fmla="*/ 3531283 w 4153688"/>
                <a:gd name="connsiteY200" fmla="*/ 1228725 h 2528887"/>
                <a:gd name="connsiteX201" fmla="*/ 3464608 w 4153688"/>
                <a:gd name="connsiteY201" fmla="*/ 1233487 h 2528887"/>
                <a:gd name="connsiteX202" fmla="*/ 3397933 w 4153688"/>
                <a:gd name="connsiteY202" fmla="*/ 1243012 h 2528887"/>
                <a:gd name="connsiteX203" fmla="*/ 3331258 w 4153688"/>
                <a:gd name="connsiteY203" fmla="*/ 1257300 h 2528887"/>
                <a:gd name="connsiteX204" fmla="*/ 2959783 w 4153688"/>
                <a:gd name="connsiteY204" fmla="*/ 1262062 h 2528887"/>
                <a:gd name="connsiteX205" fmla="*/ 2912158 w 4153688"/>
                <a:gd name="connsiteY205" fmla="*/ 1276350 h 2528887"/>
                <a:gd name="connsiteX206" fmla="*/ 2869296 w 4153688"/>
                <a:gd name="connsiteY206" fmla="*/ 1290637 h 2528887"/>
                <a:gd name="connsiteX207" fmla="*/ 2855008 w 4153688"/>
                <a:gd name="connsiteY207" fmla="*/ 1300162 h 2528887"/>
                <a:gd name="connsiteX208" fmla="*/ 2821671 w 4153688"/>
                <a:gd name="connsiteY208" fmla="*/ 1309687 h 2528887"/>
                <a:gd name="connsiteX209" fmla="*/ 2783571 w 4153688"/>
                <a:gd name="connsiteY209" fmla="*/ 1328737 h 2528887"/>
                <a:gd name="connsiteX210" fmla="*/ 2769283 w 4153688"/>
                <a:gd name="connsiteY210" fmla="*/ 1333500 h 2528887"/>
                <a:gd name="connsiteX211" fmla="*/ 2754996 w 4153688"/>
                <a:gd name="connsiteY211" fmla="*/ 1343025 h 2528887"/>
                <a:gd name="connsiteX212" fmla="*/ 2721658 w 4153688"/>
                <a:gd name="connsiteY212" fmla="*/ 1357312 h 2528887"/>
                <a:gd name="connsiteX213" fmla="*/ 2707371 w 4153688"/>
                <a:gd name="connsiteY213" fmla="*/ 1366837 h 2528887"/>
                <a:gd name="connsiteX214" fmla="*/ 2693083 w 4153688"/>
                <a:gd name="connsiteY214" fmla="*/ 1371600 h 2528887"/>
                <a:gd name="connsiteX215" fmla="*/ 2640696 w 4153688"/>
                <a:gd name="connsiteY215" fmla="*/ 1395412 h 2528887"/>
                <a:gd name="connsiteX216" fmla="*/ 2597833 w 4153688"/>
                <a:gd name="connsiteY216" fmla="*/ 1419225 h 2528887"/>
                <a:gd name="connsiteX217" fmla="*/ 2583546 w 4153688"/>
                <a:gd name="connsiteY217" fmla="*/ 1433512 h 2528887"/>
                <a:gd name="connsiteX218" fmla="*/ 2564496 w 4153688"/>
                <a:gd name="connsiteY218" fmla="*/ 1443037 h 2528887"/>
                <a:gd name="connsiteX219" fmla="*/ 2550208 w 4153688"/>
                <a:gd name="connsiteY219" fmla="*/ 1452562 h 2528887"/>
                <a:gd name="connsiteX220" fmla="*/ 2512108 w 4153688"/>
                <a:gd name="connsiteY220" fmla="*/ 1481137 h 2528887"/>
                <a:gd name="connsiteX221" fmla="*/ 2469246 w 4153688"/>
                <a:gd name="connsiteY221" fmla="*/ 1500187 h 2528887"/>
                <a:gd name="connsiteX222" fmla="*/ 2454958 w 4153688"/>
                <a:gd name="connsiteY222" fmla="*/ 1509712 h 2528887"/>
                <a:gd name="connsiteX223" fmla="*/ 2450196 w 4153688"/>
                <a:gd name="connsiteY223" fmla="*/ 1524000 h 2528887"/>
                <a:gd name="connsiteX224" fmla="*/ 2426383 w 4153688"/>
                <a:gd name="connsiteY224" fmla="*/ 1552575 h 2528887"/>
                <a:gd name="connsiteX225" fmla="*/ 2407333 w 4153688"/>
                <a:gd name="connsiteY225" fmla="*/ 1581150 h 2528887"/>
                <a:gd name="connsiteX226" fmla="*/ 2397808 w 4153688"/>
                <a:gd name="connsiteY226" fmla="*/ 1595437 h 2528887"/>
                <a:gd name="connsiteX227" fmla="*/ 2383521 w 4153688"/>
                <a:gd name="connsiteY227" fmla="*/ 1604962 h 2528887"/>
                <a:gd name="connsiteX228" fmla="*/ 2354946 w 4153688"/>
                <a:gd name="connsiteY228" fmla="*/ 1628775 h 2528887"/>
                <a:gd name="connsiteX229" fmla="*/ 2335896 w 4153688"/>
                <a:gd name="connsiteY229" fmla="*/ 1652587 h 2528887"/>
                <a:gd name="connsiteX230" fmla="*/ 2293033 w 4153688"/>
                <a:gd name="connsiteY230" fmla="*/ 1690687 h 2528887"/>
                <a:gd name="connsiteX231" fmla="*/ 2278746 w 4153688"/>
                <a:gd name="connsiteY231" fmla="*/ 1695450 h 2528887"/>
                <a:gd name="connsiteX232" fmla="*/ 2259696 w 4153688"/>
                <a:gd name="connsiteY232" fmla="*/ 1709737 h 2528887"/>
                <a:gd name="connsiteX233" fmla="*/ 2250171 w 4153688"/>
                <a:gd name="connsiteY233" fmla="*/ 1724025 h 2528887"/>
                <a:gd name="connsiteX234" fmla="*/ 2221596 w 4153688"/>
                <a:gd name="connsiteY234" fmla="*/ 1752600 h 2528887"/>
                <a:gd name="connsiteX235" fmla="*/ 2207308 w 4153688"/>
                <a:gd name="connsiteY235" fmla="*/ 1766887 h 2528887"/>
                <a:gd name="connsiteX236" fmla="*/ 2159683 w 4153688"/>
                <a:gd name="connsiteY236" fmla="*/ 1809750 h 2528887"/>
                <a:gd name="connsiteX237" fmla="*/ 2150158 w 4153688"/>
                <a:gd name="connsiteY237" fmla="*/ 1824037 h 2528887"/>
                <a:gd name="connsiteX238" fmla="*/ 2112058 w 4153688"/>
                <a:gd name="connsiteY238" fmla="*/ 1866900 h 2528887"/>
                <a:gd name="connsiteX239" fmla="*/ 2107296 w 4153688"/>
                <a:gd name="connsiteY239" fmla="*/ 1881187 h 2528887"/>
                <a:gd name="connsiteX240" fmla="*/ 2083483 w 4153688"/>
                <a:gd name="connsiteY240" fmla="*/ 1909762 h 2528887"/>
                <a:gd name="connsiteX241" fmla="*/ 2054908 w 4153688"/>
                <a:gd name="connsiteY241" fmla="*/ 1928812 h 2528887"/>
                <a:gd name="connsiteX242" fmla="*/ 2040621 w 4153688"/>
                <a:gd name="connsiteY242" fmla="*/ 1943100 h 2528887"/>
                <a:gd name="connsiteX243" fmla="*/ 2012046 w 4153688"/>
                <a:gd name="connsiteY243" fmla="*/ 1962150 h 2528887"/>
                <a:gd name="connsiteX244" fmla="*/ 1988233 w 4153688"/>
                <a:gd name="connsiteY244" fmla="*/ 1990725 h 2528887"/>
                <a:gd name="connsiteX245" fmla="*/ 1973946 w 4153688"/>
                <a:gd name="connsiteY245" fmla="*/ 2000250 h 2528887"/>
                <a:gd name="connsiteX246" fmla="*/ 1959658 w 4153688"/>
                <a:gd name="connsiteY246" fmla="*/ 2019300 h 2528887"/>
                <a:gd name="connsiteX247" fmla="*/ 1945371 w 4153688"/>
                <a:gd name="connsiteY247" fmla="*/ 2033587 h 2528887"/>
                <a:gd name="connsiteX248" fmla="*/ 1912033 w 4153688"/>
                <a:gd name="connsiteY248" fmla="*/ 2076450 h 2528887"/>
                <a:gd name="connsiteX249" fmla="*/ 1869171 w 4153688"/>
                <a:gd name="connsiteY249" fmla="*/ 2071687 h 2528887"/>
                <a:gd name="connsiteX250" fmla="*/ 1888221 w 4153688"/>
                <a:gd name="connsiteY250" fmla="*/ 2043112 h 2528887"/>
                <a:gd name="connsiteX251" fmla="*/ 1859646 w 4153688"/>
                <a:gd name="connsiteY251" fmla="*/ 2024062 h 2528887"/>
                <a:gd name="connsiteX252" fmla="*/ 1840596 w 4153688"/>
                <a:gd name="connsiteY252" fmla="*/ 2071687 h 2528887"/>
                <a:gd name="connsiteX253" fmla="*/ 1816783 w 4153688"/>
                <a:gd name="connsiteY253" fmla="*/ 2100262 h 2528887"/>
                <a:gd name="connsiteX254" fmla="*/ 1731058 w 4153688"/>
                <a:gd name="connsiteY254" fmla="*/ 2095500 h 2528887"/>
                <a:gd name="connsiteX255" fmla="*/ 1716771 w 4153688"/>
                <a:gd name="connsiteY255" fmla="*/ 2090737 h 2528887"/>
                <a:gd name="connsiteX256" fmla="*/ 1607233 w 4153688"/>
                <a:gd name="connsiteY256" fmla="*/ 2105025 h 2528887"/>
                <a:gd name="connsiteX257" fmla="*/ 1583421 w 4153688"/>
                <a:gd name="connsiteY257" fmla="*/ 2109787 h 2528887"/>
                <a:gd name="connsiteX258" fmla="*/ 1564371 w 4153688"/>
                <a:gd name="connsiteY258" fmla="*/ 2114550 h 2528887"/>
                <a:gd name="connsiteX259" fmla="*/ 1378633 w 4153688"/>
                <a:gd name="connsiteY259" fmla="*/ 2128837 h 2528887"/>
                <a:gd name="connsiteX260" fmla="*/ 1369108 w 4153688"/>
                <a:gd name="connsiteY260" fmla="*/ 2143125 h 2528887"/>
                <a:gd name="connsiteX261" fmla="*/ 1373871 w 4153688"/>
                <a:gd name="connsiteY261" fmla="*/ 2166937 h 2528887"/>
                <a:gd name="connsiteX262" fmla="*/ 1402446 w 4153688"/>
                <a:gd name="connsiteY262" fmla="*/ 2200275 h 2528887"/>
                <a:gd name="connsiteX263" fmla="*/ 1411971 w 4153688"/>
                <a:gd name="connsiteY263" fmla="*/ 2238375 h 2528887"/>
                <a:gd name="connsiteX264" fmla="*/ 1416733 w 4153688"/>
                <a:gd name="connsiteY264" fmla="*/ 2252662 h 2528887"/>
                <a:gd name="connsiteX265" fmla="*/ 1431021 w 4153688"/>
                <a:gd name="connsiteY265" fmla="*/ 2271712 h 2528887"/>
                <a:gd name="connsiteX266" fmla="*/ 1445308 w 4153688"/>
                <a:gd name="connsiteY266" fmla="*/ 2276475 h 2528887"/>
                <a:gd name="connsiteX267" fmla="*/ 1464358 w 4153688"/>
                <a:gd name="connsiteY267" fmla="*/ 2247900 h 2528887"/>
                <a:gd name="connsiteX268" fmla="*/ 1469121 w 4153688"/>
                <a:gd name="connsiteY268" fmla="*/ 2219325 h 2528887"/>
                <a:gd name="connsiteX269" fmla="*/ 1497696 w 4153688"/>
                <a:gd name="connsiteY269" fmla="*/ 2185987 h 2528887"/>
                <a:gd name="connsiteX270" fmla="*/ 1511983 w 4153688"/>
                <a:gd name="connsiteY270" fmla="*/ 2181225 h 2528887"/>
                <a:gd name="connsiteX271" fmla="*/ 1564371 w 4153688"/>
                <a:gd name="connsiteY271" fmla="*/ 2185987 h 2528887"/>
                <a:gd name="connsiteX272" fmla="*/ 1588183 w 4153688"/>
                <a:gd name="connsiteY272" fmla="*/ 2224087 h 2528887"/>
                <a:gd name="connsiteX273" fmla="*/ 1597708 w 4153688"/>
                <a:gd name="connsiteY273" fmla="*/ 2238375 h 2528887"/>
                <a:gd name="connsiteX274" fmla="*/ 1611996 w 4153688"/>
                <a:gd name="connsiteY274" fmla="*/ 2319337 h 2528887"/>
                <a:gd name="connsiteX275" fmla="*/ 1607233 w 4153688"/>
                <a:gd name="connsiteY275" fmla="*/ 2414587 h 2528887"/>
                <a:gd name="connsiteX276" fmla="*/ 1597708 w 4153688"/>
                <a:gd name="connsiteY276" fmla="*/ 2433637 h 2528887"/>
                <a:gd name="connsiteX277" fmla="*/ 1583421 w 4153688"/>
                <a:gd name="connsiteY277" fmla="*/ 2481262 h 2528887"/>
                <a:gd name="connsiteX278" fmla="*/ 1578658 w 4153688"/>
                <a:gd name="connsiteY278" fmla="*/ 2500312 h 2528887"/>
                <a:gd name="connsiteX279" fmla="*/ 1554846 w 4153688"/>
                <a:gd name="connsiteY279" fmla="*/ 2528887 h 2528887"/>
                <a:gd name="connsiteX280" fmla="*/ 1488171 w 4153688"/>
                <a:gd name="connsiteY280" fmla="*/ 2524125 h 2528887"/>
                <a:gd name="connsiteX281" fmla="*/ 1459596 w 4153688"/>
                <a:gd name="connsiteY281" fmla="*/ 2509837 h 2528887"/>
                <a:gd name="connsiteX282" fmla="*/ 1421496 w 4153688"/>
                <a:gd name="connsiteY282" fmla="*/ 2495550 h 2528887"/>
                <a:gd name="connsiteX283" fmla="*/ 1407208 w 4153688"/>
                <a:gd name="connsiteY283" fmla="*/ 2486025 h 2528887"/>
                <a:gd name="connsiteX284" fmla="*/ 1378633 w 4153688"/>
                <a:gd name="connsiteY284" fmla="*/ 2476500 h 2528887"/>
                <a:gd name="connsiteX285" fmla="*/ 1364346 w 4153688"/>
                <a:gd name="connsiteY285" fmla="*/ 2466975 h 2528887"/>
                <a:gd name="connsiteX286" fmla="*/ 1331008 w 4153688"/>
                <a:gd name="connsiteY286" fmla="*/ 2424112 h 2528887"/>
                <a:gd name="connsiteX287" fmla="*/ 1321483 w 4153688"/>
                <a:gd name="connsiteY287" fmla="*/ 2409825 h 2528887"/>
                <a:gd name="connsiteX288" fmla="*/ 1311958 w 4153688"/>
                <a:gd name="connsiteY288" fmla="*/ 2371725 h 2528887"/>
                <a:gd name="connsiteX289" fmla="*/ 1307196 w 4153688"/>
                <a:gd name="connsiteY289" fmla="*/ 2357437 h 2528887"/>
                <a:gd name="connsiteX290" fmla="*/ 1297671 w 4153688"/>
                <a:gd name="connsiteY290" fmla="*/ 2305050 h 2528887"/>
                <a:gd name="connsiteX291" fmla="*/ 1288146 w 4153688"/>
                <a:gd name="connsiteY291" fmla="*/ 2290762 h 2528887"/>
                <a:gd name="connsiteX292" fmla="*/ 1283383 w 4153688"/>
                <a:gd name="connsiteY292" fmla="*/ 2276475 h 2528887"/>
                <a:gd name="connsiteX293" fmla="*/ 1269096 w 4153688"/>
                <a:gd name="connsiteY293" fmla="*/ 2271712 h 2528887"/>
                <a:gd name="connsiteX294" fmla="*/ 1254808 w 4153688"/>
                <a:gd name="connsiteY294" fmla="*/ 2276475 h 2528887"/>
                <a:gd name="connsiteX295" fmla="*/ 1192896 w 4153688"/>
                <a:gd name="connsiteY295" fmla="*/ 2281237 h 2528887"/>
                <a:gd name="connsiteX296" fmla="*/ 1183371 w 4153688"/>
                <a:gd name="connsiteY296" fmla="*/ 2300287 h 2528887"/>
                <a:gd name="connsiteX297" fmla="*/ 1173846 w 4153688"/>
                <a:gd name="connsiteY297" fmla="*/ 2314575 h 2528887"/>
                <a:gd name="connsiteX298" fmla="*/ 1145271 w 4153688"/>
                <a:gd name="connsiteY298" fmla="*/ 2319337 h 2528887"/>
                <a:gd name="connsiteX299" fmla="*/ 1111933 w 4153688"/>
                <a:gd name="connsiteY299" fmla="*/ 2328862 h 2528887"/>
                <a:gd name="connsiteX300" fmla="*/ 1054783 w 4153688"/>
                <a:gd name="connsiteY300" fmla="*/ 2319337 h 2528887"/>
                <a:gd name="connsiteX301" fmla="*/ 1050021 w 4153688"/>
                <a:gd name="connsiteY301" fmla="*/ 2295525 h 2528887"/>
                <a:gd name="connsiteX302" fmla="*/ 1035733 w 4153688"/>
                <a:gd name="connsiteY302" fmla="*/ 2262187 h 2528887"/>
                <a:gd name="connsiteX303" fmla="*/ 1016683 w 4153688"/>
                <a:gd name="connsiteY303" fmla="*/ 2238375 h 2528887"/>
                <a:gd name="connsiteX304" fmla="*/ 1007158 w 4153688"/>
                <a:gd name="connsiteY304" fmla="*/ 2224087 h 2528887"/>
                <a:gd name="connsiteX305" fmla="*/ 988108 w 4153688"/>
                <a:gd name="connsiteY305" fmla="*/ 2195512 h 2528887"/>
                <a:gd name="connsiteX306" fmla="*/ 978583 w 4153688"/>
                <a:gd name="connsiteY306" fmla="*/ 2166937 h 2528887"/>
                <a:gd name="connsiteX307" fmla="*/ 969058 w 4153688"/>
                <a:gd name="connsiteY307" fmla="*/ 2152650 h 2528887"/>
                <a:gd name="connsiteX308" fmla="*/ 950008 w 4153688"/>
                <a:gd name="connsiteY308" fmla="*/ 2100262 h 2528887"/>
                <a:gd name="connsiteX309" fmla="*/ 940483 w 4153688"/>
                <a:gd name="connsiteY309" fmla="*/ 2081212 h 2528887"/>
                <a:gd name="connsiteX310" fmla="*/ 930958 w 4153688"/>
                <a:gd name="connsiteY310" fmla="*/ 2057400 h 2528887"/>
                <a:gd name="connsiteX311" fmla="*/ 926196 w 4153688"/>
                <a:gd name="connsiteY311" fmla="*/ 2043112 h 2528887"/>
                <a:gd name="connsiteX312" fmla="*/ 897621 w 4153688"/>
                <a:gd name="connsiteY312" fmla="*/ 2028825 h 2528887"/>
                <a:gd name="connsiteX313" fmla="*/ 854758 w 4153688"/>
                <a:gd name="connsiteY313" fmla="*/ 2038350 h 2528887"/>
                <a:gd name="connsiteX314" fmla="*/ 840471 w 4153688"/>
                <a:gd name="connsiteY314" fmla="*/ 2043112 h 2528887"/>
                <a:gd name="connsiteX315" fmla="*/ 773796 w 4153688"/>
                <a:gd name="connsiteY315" fmla="*/ 2038350 h 2528887"/>
                <a:gd name="connsiteX316" fmla="*/ 745221 w 4153688"/>
                <a:gd name="connsiteY316" fmla="*/ 2033587 h 2528887"/>
                <a:gd name="connsiteX317" fmla="*/ 726171 w 4153688"/>
                <a:gd name="connsiteY317" fmla="*/ 2024062 h 2528887"/>
                <a:gd name="connsiteX318" fmla="*/ 683308 w 4153688"/>
                <a:gd name="connsiteY318" fmla="*/ 2005012 h 2528887"/>
                <a:gd name="connsiteX319" fmla="*/ 678546 w 4153688"/>
                <a:gd name="connsiteY319" fmla="*/ 1990725 h 2528887"/>
                <a:gd name="connsiteX320" fmla="*/ 669021 w 4153688"/>
                <a:gd name="connsiteY320" fmla="*/ 1976437 h 2528887"/>
                <a:gd name="connsiteX321" fmla="*/ 664258 w 4153688"/>
                <a:gd name="connsiteY321" fmla="*/ 1933575 h 2528887"/>
                <a:gd name="connsiteX322" fmla="*/ 654733 w 4153688"/>
                <a:gd name="connsiteY322" fmla="*/ 1905000 h 2528887"/>
                <a:gd name="connsiteX323" fmla="*/ 649971 w 4153688"/>
                <a:gd name="connsiteY323" fmla="*/ 1885950 h 2528887"/>
                <a:gd name="connsiteX324" fmla="*/ 635683 w 4153688"/>
                <a:gd name="connsiteY324" fmla="*/ 1890712 h 2528887"/>
                <a:gd name="connsiteX325" fmla="*/ 630921 w 4153688"/>
                <a:gd name="connsiteY325" fmla="*/ 1905000 h 2528887"/>
                <a:gd name="connsiteX326" fmla="*/ 602346 w 4153688"/>
                <a:gd name="connsiteY326" fmla="*/ 1933575 h 2528887"/>
                <a:gd name="connsiteX327" fmla="*/ 526146 w 4153688"/>
                <a:gd name="connsiteY327" fmla="*/ 1928812 h 2528887"/>
                <a:gd name="connsiteX328" fmla="*/ 516621 w 4153688"/>
                <a:gd name="connsiteY328" fmla="*/ 1914525 h 2528887"/>
                <a:gd name="connsiteX329" fmla="*/ 488046 w 4153688"/>
                <a:gd name="connsiteY329" fmla="*/ 1890712 h 2528887"/>
                <a:gd name="connsiteX330" fmla="*/ 478521 w 4153688"/>
                <a:gd name="connsiteY330" fmla="*/ 1876425 h 2528887"/>
                <a:gd name="connsiteX331" fmla="*/ 464233 w 4153688"/>
                <a:gd name="connsiteY331" fmla="*/ 1866900 h 2528887"/>
                <a:gd name="connsiteX332" fmla="*/ 335646 w 4153688"/>
                <a:gd name="connsiteY332" fmla="*/ 1852612 h 2528887"/>
                <a:gd name="connsiteX333" fmla="*/ 321358 w 4153688"/>
                <a:gd name="connsiteY333" fmla="*/ 1838325 h 2528887"/>
                <a:gd name="connsiteX334" fmla="*/ 283258 w 4153688"/>
                <a:gd name="connsiteY334" fmla="*/ 1824037 h 2528887"/>
                <a:gd name="connsiteX335" fmla="*/ 192771 w 4153688"/>
                <a:gd name="connsiteY335" fmla="*/ 1814512 h 2528887"/>
                <a:gd name="connsiteX336" fmla="*/ 164196 w 4153688"/>
                <a:gd name="connsiteY336" fmla="*/ 1790700 h 2528887"/>
                <a:gd name="connsiteX337" fmla="*/ 149908 w 4153688"/>
                <a:gd name="connsiteY337" fmla="*/ 1781175 h 2528887"/>
                <a:gd name="connsiteX338" fmla="*/ 121333 w 4153688"/>
                <a:gd name="connsiteY338" fmla="*/ 1762125 h 2528887"/>
                <a:gd name="connsiteX339" fmla="*/ 78471 w 4153688"/>
                <a:gd name="connsiteY339" fmla="*/ 1714500 h 2528887"/>
                <a:gd name="connsiteX340" fmla="*/ 59421 w 4153688"/>
                <a:gd name="connsiteY340" fmla="*/ 1700212 h 2528887"/>
                <a:gd name="connsiteX341" fmla="*/ 16558 w 4153688"/>
                <a:gd name="connsiteY341" fmla="*/ 1662112 h 2528887"/>
                <a:gd name="connsiteX342" fmla="*/ 7033 w 4153688"/>
                <a:gd name="connsiteY342" fmla="*/ 1643062 h 2528887"/>
                <a:gd name="connsiteX343" fmla="*/ 2271 w 4153688"/>
                <a:gd name="connsiteY343" fmla="*/ 1624012 h 2528887"/>
                <a:gd name="connsiteX344" fmla="*/ 126096 w 4153688"/>
                <a:gd name="connsiteY344" fmla="*/ 1633537 h 2528887"/>
                <a:gd name="connsiteX345" fmla="*/ 140383 w 4153688"/>
                <a:gd name="connsiteY345" fmla="*/ 1638300 h 2528887"/>
                <a:gd name="connsiteX346" fmla="*/ 321358 w 4153688"/>
                <a:gd name="connsiteY346" fmla="*/ 1638300 h 2528887"/>
                <a:gd name="connsiteX347" fmla="*/ 335646 w 4153688"/>
                <a:gd name="connsiteY347" fmla="*/ 1609725 h 2528887"/>
                <a:gd name="connsiteX348" fmla="*/ 345171 w 4153688"/>
                <a:gd name="connsiteY348" fmla="*/ 1576387 h 2528887"/>
                <a:gd name="connsiteX349" fmla="*/ 364221 w 4153688"/>
                <a:gd name="connsiteY349" fmla="*/ 1547812 h 2528887"/>
                <a:gd name="connsiteX350" fmla="*/ 383271 w 4153688"/>
                <a:gd name="connsiteY350" fmla="*/ 1519237 h 2528887"/>
                <a:gd name="connsiteX351" fmla="*/ 392796 w 4153688"/>
                <a:gd name="connsiteY351" fmla="*/ 1504950 h 2528887"/>
                <a:gd name="connsiteX352" fmla="*/ 402321 w 4153688"/>
                <a:gd name="connsiteY352" fmla="*/ 1485900 h 2528887"/>
                <a:gd name="connsiteX353" fmla="*/ 416608 w 4153688"/>
                <a:gd name="connsiteY353" fmla="*/ 1466850 h 2528887"/>
                <a:gd name="connsiteX354" fmla="*/ 411846 w 4153688"/>
                <a:gd name="connsiteY354" fmla="*/ 1347787 h 2528887"/>
                <a:gd name="connsiteX355" fmla="*/ 397558 w 4153688"/>
                <a:gd name="connsiteY355" fmla="*/ 1338262 h 2528887"/>
                <a:gd name="connsiteX356" fmla="*/ 383271 w 4153688"/>
                <a:gd name="connsiteY356" fmla="*/ 1323975 h 2528887"/>
                <a:gd name="connsiteX357" fmla="*/ 364221 w 4153688"/>
                <a:gd name="connsiteY357" fmla="*/ 1281112 h 2528887"/>
                <a:gd name="connsiteX358" fmla="*/ 359458 w 4153688"/>
                <a:gd name="connsiteY358" fmla="*/ 1266825 h 2528887"/>
                <a:gd name="connsiteX359" fmla="*/ 349933 w 4153688"/>
                <a:gd name="connsiteY359" fmla="*/ 1252537 h 2528887"/>
                <a:gd name="connsiteX360" fmla="*/ 340408 w 4153688"/>
                <a:gd name="connsiteY360" fmla="*/ 1214437 h 2528887"/>
                <a:gd name="connsiteX361" fmla="*/ 335646 w 4153688"/>
                <a:gd name="connsiteY361" fmla="*/ 1195387 h 2528887"/>
                <a:gd name="connsiteX362" fmla="*/ 311833 w 4153688"/>
                <a:gd name="connsiteY362" fmla="*/ 1166812 h 2528887"/>
                <a:gd name="connsiteX363" fmla="*/ 302308 w 4153688"/>
                <a:gd name="connsiteY363" fmla="*/ 1152525 h 2528887"/>
                <a:gd name="connsiteX364" fmla="*/ 297546 w 4153688"/>
                <a:gd name="connsiteY364" fmla="*/ 1138237 h 2528887"/>
                <a:gd name="connsiteX365" fmla="*/ 268971 w 4153688"/>
                <a:gd name="connsiteY365"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2296 w 4153688"/>
                <a:gd name="connsiteY185" fmla="*/ 623887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078971 w 4153688"/>
                <a:gd name="connsiteY192" fmla="*/ 1214437 h 2528887"/>
                <a:gd name="connsiteX193" fmla="*/ 4064683 w 4153688"/>
                <a:gd name="connsiteY193" fmla="*/ 1219200 h 2528887"/>
                <a:gd name="connsiteX194" fmla="*/ 4026583 w 4153688"/>
                <a:gd name="connsiteY194" fmla="*/ 1238250 h 2528887"/>
                <a:gd name="connsiteX195" fmla="*/ 3912283 w 4153688"/>
                <a:gd name="connsiteY195" fmla="*/ 1252537 h 2528887"/>
                <a:gd name="connsiteX196" fmla="*/ 3826558 w 4153688"/>
                <a:gd name="connsiteY196" fmla="*/ 1243012 h 2528887"/>
                <a:gd name="connsiteX197" fmla="*/ 3731308 w 4153688"/>
                <a:gd name="connsiteY197" fmla="*/ 1233487 h 2528887"/>
                <a:gd name="connsiteX198" fmla="*/ 3683683 w 4153688"/>
                <a:gd name="connsiteY198" fmla="*/ 1228725 h 2528887"/>
                <a:gd name="connsiteX199" fmla="*/ 3531283 w 4153688"/>
                <a:gd name="connsiteY199" fmla="*/ 1228725 h 2528887"/>
                <a:gd name="connsiteX200" fmla="*/ 3464608 w 4153688"/>
                <a:gd name="connsiteY200" fmla="*/ 1233487 h 2528887"/>
                <a:gd name="connsiteX201" fmla="*/ 3397933 w 4153688"/>
                <a:gd name="connsiteY201" fmla="*/ 1243012 h 2528887"/>
                <a:gd name="connsiteX202" fmla="*/ 3331258 w 4153688"/>
                <a:gd name="connsiteY202" fmla="*/ 1257300 h 2528887"/>
                <a:gd name="connsiteX203" fmla="*/ 2959783 w 4153688"/>
                <a:gd name="connsiteY203" fmla="*/ 1262062 h 2528887"/>
                <a:gd name="connsiteX204" fmla="*/ 2912158 w 4153688"/>
                <a:gd name="connsiteY204" fmla="*/ 1276350 h 2528887"/>
                <a:gd name="connsiteX205" fmla="*/ 2869296 w 4153688"/>
                <a:gd name="connsiteY205" fmla="*/ 1290637 h 2528887"/>
                <a:gd name="connsiteX206" fmla="*/ 2855008 w 4153688"/>
                <a:gd name="connsiteY206" fmla="*/ 1300162 h 2528887"/>
                <a:gd name="connsiteX207" fmla="*/ 2821671 w 4153688"/>
                <a:gd name="connsiteY207" fmla="*/ 1309687 h 2528887"/>
                <a:gd name="connsiteX208" fmla="*/ 2783571 w 4153688"/>
                <a:gd name="connsiteY208" fmla="*/ 1328737 h 2528887"/>
                <a:gd name="connsiteX209" fmla="*/ 2769283 w 4153688"/>
                <a:gd name="connsiteY209" fmla="*/ 1333500 h 2528887"/>
                <a:gd name="connsiteX210" fmla="*/ 2754996 w 4153688"/>
                <a:gd name="connsiteY210" fmla="*/ 1343025 h 2528887"/>
                <a:gd name="connsiteX211" fmla="*/ 2721658 w 4153688"/>
                <a:gd name="connsiteY211" fmla="*/ 1357312 h 2528887"/>
                <a:gd name="connsiteX212" fmla="*/ 2707371 w 4153688"/>
                <a:gd name="connsiteY212" fmla="*/ 1366837 h 2528887"/>
                <a:gd name="connsiteX213" fmla="*/ 2693083 w 4153688"/>
                <a:gd name="connsiteY213" fmla="*/ 1371600 h 2528887"/>
                <a:gd name="connsiteX214" fmla="*/ 2640696 w 4153688"/>
                <a:gd name="connsiteY214" fmla="*/ 1395412 h 2528887"/>
                <a:gd name="connsiteX215" fmla="*/ 2597833 w 4153688"/>
                <a:gd name="connsiteY215" fmla="*/ 1419225 h 2528887"/>
                <a:gd name="connsiteX216" fmla="*/ 2583546 w 4153688"/>
                <a:gd name="connsiteY216" fmla="*/ 1433512 h 2528887"/>
                <a:gd name="connsiteX217" fmla="*/ 2564496 w 4153688"/>
                <a:gd name="connsiteY217" fmla="*/ 1443037 h 2528887"/>
                <a:gd name="connsiteX218" fmla="*/ 2550208 w 4153688"/>
                <a:gd name="connsiteY218" fmla="*/ 1452562 h 2528887"/>
                <a:gd name="connsiteX219" fmla="*/ 2512108 w 4153688"/>
                <a:gd name="connsiteY219" fmla="*/ 1481137 h 2528887"/>
                <a:gd name="connsiteX220" fmla="*/ 2469246 w 4153688"/>
                <a:gd name="connsiteY220" fmla="*/ 1500187 h 2528887"/>
                <a:gd name="connsiteX221" fmla="*/ 2454958 w 4153688"/>
                <a:gd name="connsiteY221" fmla="*/ 1509712 h 2528887"/>
                <a:gd name="connsiteX222" fmla="*/ 2450196 w 4153688"/>
                <a:gd name="connsiteY222" fmla="*/ 1524000 h 2528887"/>
                <a:gd name="connsiteX223" fmla="*/ 2426383 w 4153688"/>
                <a:gd name="connsiteY223" fmla="*/ 1552575 h 2528887"/>
                <a:gd name="connsiteX224" fmla="*/ 2407333 w 4153688"/>
                <a:gd name="connsiteY224" fmla="*/ 1581150 h 2528887"/>
                <a:gd name="connsiteX225" fmla="*/ 2397808 w 4153688"/>
                <a:gd name="connsiteY225" fmla="*/ 1595437 h 2528887"/>
                <a:gd name="connsiteX226" fmla="*/ 2383521 w 4153688"/>
                <a:gd name="connsiteY226" fmla="*/ 1604962 h 2528887"/>
                <a:gd name="connsiteX227" fmla="*/ 2354946 w 4153688"/>
                <a:gd name="connsiteY227" fmla="*/ 1628775 h 2528887"/>
                <a:gd name="connsiteX228" fmla="*/ 2335896 w 4153688"/>
                <a:gd name="connsiteY228" fmla="*/ 1652587 h 2528887"/>
                <a:gd name="connsiteX229" fmla="*/ 2293033 w 4153688"/>
                <a:gd name="connsiteY229" fmla="*/ 1690687 h 2528887"/>
                <a:gd name="connsiteX230" fmla="*/ 2278746 w 4153688"/>
                <a:gd name="connsiteY230" fmla="*/ 1695450 h 2528887"/>
                <a:gd name="connsiteX231" fmla="*/ 2259696 w 4153688"/>
                <a:gd name="connsiteY231" fmla="*/ 1709737 h 2528887"/>
                <a:gd name="connsiteX232" fmla="*/ 2250171 w 4153688"/>
                <a:gd name="connsiteY232" fmla="*/ 1724025 h 2528887"/>
                <a:gd name="connsiteX233" fmla="*/ 2221596 w 4153688"/>
                <a:gd name="connsiteY233" fmla="*/ 1752600 h 2528887"/>
                <a:gd name="connsiteX234" fmla="*/ 2207308 w 4153688"/>
                <a:gd name="connsiteY234" fmla="*/ 1766887 h 2528887"/>
                <a:gd name="connsiteX235" fmla="*/ 2159683 w 4153688"/>
                <a:gd name="connsiteY235" fmla="*/ 1809750 h 2528887"/>
                <a:gd name="connsiteX236" fmla="*/ 2150158 w 4153688"/>
                <a:gd name="connsiteY236" fmla="*/ 1824037 h 2528887"/>
                <a:gd name="connsiteX237" fmla="*/ 2112058 w 4153688"/>
                <a:gd name="connsiteY237" fmla="*/ 1866900 h 2528887"/>
                <a:gd name="connsiteX238" fmla="*/ 2107296 w 4153688"/>
                <a:gd name="connsiteY238" fmla="*/ 1881187 h 2528887"/>
                <a:gd name="connsiteX239" fmla="*/ 2083483 w 4153688"/>
                <a:gd name="connsiteY239" fmla="*/ 1909762 h 2528887"/>
                <a:gd name="connsiteX240" fmla="*/ 2054908 w 4153688"/>
                <a:gd name="connsiteY240" fmla="*/ 1928812 h 2528887"/>
                <a:gd name="connsiteX241" fmla="*/ 2040621 w 4153688"/>
                <a:gd name="connsiteY241" fmla="*/ 1943100 h 2528887"/>
                <a:gd name="connsiteX242" fmla="*/ 2012046 w 4153688"/>
                <a:gd name="connsiteY242" fmla="*/ 1962150 h 2528887"/>
                <a:gd name="connsiteX243" fmla="*/ 1988233 w 4153688"/>
                <a:gd name="connsiteY243" fmla="*/ 1990725 h 2528887"/>
                <a:gd name="connsiteX244" fmla="*/ 1973946 w 4153688"/>
                <a:gd name="connsiteY244" fmla="*/ 2000250 h 2528887"/>
                <a:gd name="connsiteX245" fmla="*/ 1959658 w 4153688"/>
                <a:gd name="connsiteY245" fmla="*/ 2019300 h 2528887"/>
                <a:gd name="connsiteX246" fmla="*/ 1945371 w 4153688"/>
                <a:gd name="connsiteY246" fmla="*/ 2033587 h 2528887"/>
                <a:gd name="connsiteX247" fmla="*/ 1912033 w 4153688"/>
                <a:gd name="connsiteY247" fmla="*/ 2076450 h 2528887"/>
                <a:gd name="connsiteX248" fmla="*/ 1869171 w 4153688"/>
                <a:gd name="connsiteY248" fmla="*/ 2071687 h 2528887"/>
                <a:gd name="connsiteX249" fmla="*/ 1888221 w 4153688"/>
                <a:gd name="connsiteY249" fmla="*/ 2043112 h 2528887"/>
                <a:gd name="connsiteX250" fmla="*/ 1859646 w 4153688"/>
                <a:gd name="connsiteY250" fmla="*/ 2024062 h 2528887"/>
                <a:gd name="connsiteX251" fmla="*/ 1840596 w 4153688"/>
                <a:gd name="connsiteY251" fmla="*/ 2071687 h 2528887"/>
                <a:gd name="connsiteX252" fmla="*/ 1816783 w 4153688"/>
                <a:gd name="connsiteY252" fmla="*/ 2100262 h 2528887"/>
                <a:gd name="connsiteX253" fmla="*/ 1731058 w 4153688"/>
                <a:gd name="connsiteY253" fmla="*/ 2095500 h 2528887"/>
                <a:gd name="connsiteX254" fmla="*/ 1716771 w 4153688"/>
                <a:gd name="connsiteY254" fmla="*/ 2090737 h 2528887"/>
                <a:gd name="connsiteX255" fmla="*/ 1607233 w 4153688"/>
                <a:gd name="connsiteY255" fmla="*/ 2105025 h 2528887"/>
                <a:gd name="connsiteX256" fmla="*/ 1583421 w 4153688"/>
                <a:gd name="connsiteY256" fmla="*/ 2109787 h 2528887"/>
                <a:gd name="connsiteX257" fmla="*/ 1564371 w 4153688"/>
                <a:gd name="connsiteY257" fmla="*/ 2114550 h 2528887"/>
                <a:gd name="connsiteX258" fmla="*/ 1378633 w 4153688"/>
                <a:gd name="connsiteY258" fmla="*/ 2128837 h 2528887"/>
                <a:gd name="connsiteX259" fmla="*/ 1369108 w 4153688"/>
                <a:gd name="connsiteY259" fmla="*/ 2143125 h 2528887"/>
                <a:gd name="connsiteX260" fmla="*/ 1373871 w 4153688"/>
                <a:gd name="connsiteY260" fmla="*/ 2166937 h 2528887"/>
                <a:gd name="connsiteX261" fmla="*/ 1402446 w 4153688"/>
                <a:gd name="connsiteY261" fmla="*/ 2200275 h 2528887"/>
                <a:gd name="connsiteX262" fmla="*/ 1411971 w 4153688"/>
                <a:gd name="connsiteY262" fmla="*/ 2238375 h 2528887"/>
                <a:gd name="connsiteX263" fmla="*/ 1416733 w 4153688"/>
                <a:gd name="connsiteY263" fmla="*/ 2252662 h 2528887"/>
                <a:gd name="connsiteX264" fmla="*/ 1431021 w 4153688"/>
                <a:gd name="connsiteY264" fmla="*/ 2271712 h 2528887"/>
                <a:gd name="connsiteX265" fmla="*/ 1445308 w 4153688"/>
                <a:gd name="connsiteY265" fmla="*/ 2276475 h 2528887"/>
                <a:gd name="connsiteX266" fmla="*/ 1464358 w 4153688"/>
                <a:gd name="connsiteY266" fmla="*/ 2247900 h 2528887"/>
                <a:gd name="connsiteX267" fmla="*/ 1469121 w 4153688"/>
                <a:gd name="connsiteY267" fmla="*/ 2219325 h 2528887"/>
                <a:gd name="connsiteX268" fmla="*/ 1497696 w 4153688"/>
                <a:gd name="connsiteY268" fmla="*/ 2185987 h 2528887"/>
                <a:gd name="connsiteX269" fmla="*/ 1511983 w 4153688"/>
                <a:gd name="connsiteY269" fmla="*/ 2181225 h 2528887"/>
                <a:gd name="connsiteX270" fmla="*/ 1564371 w 4153688"/>
                <a:gd name="connsiteY270" fmla="*/ 2185987 h 2528887"/>
                <a:gd name="connsiteX271" fmla="*/ 1588183 w 4153688"/>
                <a:gd name="connsiteY271" fmla="*/ 2224087 h 2528887"/>
                <a:gd name="connsiteX272" fmla="*/ 1597708 w 4153688"/>
                <a:gd name="connsiteY272" fmla="*/ 2238375 h 2528887"/>
                <a:gd name="connsiteX273" fmla="*/ 1611996 w 4153688"/>
                <a:gd name="connsiteY273" fmla="*/ 2319337 h 2528887"/>
                <a:gd name="connsiteX274" fmla="*/ 1607233 w 4153688"/>
                <a:gd name="connsiteY274" fmla="*/ 2414587 h 2528887"/>
                <a:gd name="connsiteX275" fmla="*/ 1597708 w 4153688"/>
                <a:gd name="connsiteY275" fmla="*/ 2433637 h 2528887"/>
                <a:gd name="connsiteX276" fmla="*/ 1583421 w 4153688"/>
                <a:gd name="connsiteY276" fmla="*/ 2481262 h 2528887"/>
                <a:gd name="connsiteX277" fmla="*/ 1578658 w 4153688"/>
                <a:gd name="connsiteY277" fmla="*/ 2500312 h 2528887"/>
                <a:gd name="connsiteX278" fmla="*/ 1554846 w 4153688"/>
                <a:gd name="connsiteY278" fmla="*/ 2528887 h 2528887"/>
                <a:gd name="connsiteX279" fmla="*/ 1488171 w 4153688"/>
                <a:gd name="connsiteY279" fmla="*/ 2524125 h 2528887"/>
                <a:gd name="connsiteX280" fmla="*/ 1459596 w 4153688"/>
                <a:gd name="connsiteY280" fmla="*/ 2509837 h 2528887"/>
                <a:gd name="connsiteX281" fmla="*/ 1421496 w 4153688"/>
                <a:gd name="connsiteY281" fmla="*/ 2495550 h 2528887"/>
                <a:gd name="connsiteX282" fmla="*/ 1407208 w 4153688"/>
                <a:gd name="connsiteY282" fmla="*/ 2486025 h 2528887"/>
                <a:gd name="connsiteX283" fmla="*/ 1378633 w 4153688"/>
                <a:gd name="connsiteY283" fmla="*/ 2476500 h 2528887"/>
                <a:gd name="connsiteX284" fmla="*/ 1364346 w 4153688"/>
                <a:gd name="connsiteY284" fmla="*/ 2466975 h 2528887"/>
                <a:gd name="connsiteX285" fmla="*/ 1331008 w 4153688"/>
                <a:gd name="connsiteY285" fmla="*/ 2424112 h 2528887"/>
                <a:gd name="connsiteX286" fmla="*/ 1321483 w 4153688"/>
                <a:gd name="connsiteY286" fmla="*/ 2409825 h 2528887"/>
                <a:gd name="connsiteX287" fmla="*/ 1311958 w 4153688"/>
                <a:gd name="connsiteY287" fmla="*/ 2371725 h 2528887"/>
                <a:gd name="connsiteX288" fmla="*/ 1307196 w 4153688"/>
                <a:gd name="connsiteY288" fmla="*/ 2357437 h 2528887"/>
                <a:gd name="connsiteX289" fmla="*/ 1297671 w 4153688"/>
                <a:gd name="connsiteY289" fmla="*/ 2305050 h 2528887"/>
                <a:gd name="connsiteX290" fmla="*/ 1288146 w 4153688"/>
                <a:gd name="connsiteY290" fmla="*/ 2290762 h 2528887"/>
                <a:gd name="connsiteX291" fmla="*/ 1283383 w 4153688"/>
                <a:gd name="connsiteY291" fmla="*/ 2276475 h 2528887"/>
                <a:gd name="connsiteX292" fmla="*/ 1269096 w 4153688"/>
                <a:gd name="connsiteY292" fmla="*/ 2271712 h 2528887"/>
                <a:gd name="connsiteX293" fmla="*/ 1254808 w 4153688"/>
                <a:gd name="connsiteY293" fmla="*/ 2276475 h 2528887"/>
                <a:gd name="connsiteX294" fmla="*/ 1192896 w 4153688"/>
                <a:gd name="connsiteY294" fmla="*/ 2281237 h 2528887"/>
                <a:gd name="connsiteX295" fmla="*/ 1183371 w 4153688"/>
                <a:gd name="connsiteY295" fmla="*/ 2300287 h 2528887"/>
                <a:gd name="connsiteX296" fmla="*/ 1173846 w 4153688"/>
                <a:gd name="connsiteY296" fmla="*/ 2314575 h 2528887"/>
                <a:gd name="connsiteX297" fmla="*/ 1145271 w 4153688"/>
                <a:gd name="connsiteY297" fmla="*/ 2319337 h 2528887"/>
                <a:gd name="connsiteX298" fmla="*/ 1111933 w 4153688"/>
                <a:gd name="connsiteY298" fmla="*/ 2328862 h 2528887"/>
                <a:gd name="connsiteX299" fmla="*/ 1054783 w 4153688"/>
                <a:gd name="connsiteY299" fmla="*/ 2319337 h 2528887"/>
                <a:gd name="connsiteX300" fmla="*/ 1050021 w 4153688"/>
                <a:gd name="connsiteY300" fmla="*/ 2295525 h 2528887"/>
                <a:gd name="connsiteX301" fmla="*/ 1035733 w 4153688"/>
                <a:gd name="connsiteY301" fmla="*/ 2262187 h 2528887"/>
                <a:gd name="connsiteX302" fmla="*/ 1016683 w 4153688"/>
                <a:gd name="connsiteY302" fmla="*/ 2238375 h 2528887"/>
                <a:gd name="connsiteX303" fmla="*/ 1007158 w 4153688"/>
                <a:gd name="connsiteY303" fmla="*/ 2224087 h 2528887"/>
                <a:gd name="connsiteX304" fmla="*/ 988108 w 4153688"/>
                <a:gd name="connsiteY304" fmla="*/ 2195512 h 2528887"/>
                <a:gd name="connsiteX305" fmla="*/ 978583 w 4153688"/>
                <a:gd name="connsiteY305" fmla="*/ 2166937 h 2528887"/>
                <a:gd name="connsiteX306" fmla="*/ 969058 w 4153688"/>
                <a:gd name="connsiteY306" fmla="*/ 2152650 h 2528887"/>
                <a:gd name="connsiteX307" fmla="*/ 950008 w 4153688"/>
                <a:gd name="connsiteY307" fmla="*/ 2100262 h 2528887"/>
                <a:gd name="connsiteX308" fmla="*/ 940483 w 4153688"/>
                <a:gd name="connsiteY308" fmla="*/ 2081212 h 2528887"/>
                <a:gd name="connsiteX309" fmla="*/ 930958 w 4153688"/>
                <a:gd name="connsiteY309" fmla="*/ 2057400 h 2528887"/>
                <a:gd name="connsiteX310" fmla="*/ 926196 w 4153688"/>
                <a:gd name="connsiteY310" fmla="*/ 2043112 h 2528887"/>
                <a:gd name="connsiteX311" fmla="*/ 897621 w 4153688"/>
                <a:gd name="connsiteY311" fmla="*/ 2028825 h 2528887"/>
                <a:gd name="connsiteX312" fmla="*/ 854758 w 4153688"/>
                <a:gd name="connsiteY312" fmla="*/ 2038350 h 2528887"/>
                <a:gd name="connsiteX313" fmla="*/ 840471 w 4153688"/>
                <a:gd name="connsiteY313" fmla="*/ 2043112 h 2528887"/>
                <a:gd name="connsiteX314" fmla="*/ 773796 w 4153688"/>
                <a:gd name="connsiteY314" fmla="*/ 2038350 h 2528887"/>
                <a:gd name="connsiteX315" fmla="*/ 745221 w 4153688"/>
                <a:gd name="connsiteY315" fmla="*/ 2033587 h 2528887"/>
                <a:gd name="connsiteX316" fmla="*/ 726171 w 4153688"/>
                <a:gd name="connsiteY316" fmla="*/ 2024062 h 2528887"/>
                <a:gd name="connsiteX317" fmla="*/ 683308 w 4153688"/>
                <a:gd name="connsiteY317" fmla="*/ 2005012 h 2528887"/>
                <a:gd name="connsiteX318" fmla="*/ 678546 w 4153688"/>
                <a:gd name="connsiteY318" fmla="*/ 1990725 h 2528887"/>
                <a:gd name="connsiteX319" fmla="*/ 669021 w 4153688"/>
                <a:gd name="connsiteY319" fmla="*/ 1976437 h 2528887"/>
                <a:gd name="connsiteX320" fmla="*/ 664258 w 4153688"/>
                <a:gd name="connsiteY320" fmla="*/ 1933575 h 2528887"/>
                <a:gd name="connsiteX321" fmla="*/ 654733 w 4153688"/>
                <a:gd name="connsiteY321" fmla="*/ 1905000 h 2528887"/>
                <a:gd name="connsiteX322" fmla="*/ 649971 w 4153688"/>
                <a:gd name="connsiteY322" fmla="*/ 1885950 h 2528887"/>
                <a:gd name="connsiteX323" fmla="*/ 635683 w 4153688"/>
                <a:gd name="connsiteY323" fmla="*/ 1890712 h 2528887"/>
                <a:gd name="connsiteX324" fmla="*/ 630921 w 4153688"/>
                <a:gd name="connsiteY324" fmla="*/ 1905000 h 2528887"/>
                <a:gd name="connsiteX325" fmla="*/ 602346 w 4153688"/>
                <a:gd name="connsiteY325" fmla="*/ 1933575 h 2528887"/>
                <a:gd name="connsiteX326" fmla="*/ 526146 w 4153688"/>
                <a:gd name="connsiteY326" fmla="*/ 1928812 h 2528887"/>
                <a:gd name="connsiteX327" fmla="*/ 516621 w 4153688"/>
                <a:gd name="connsiteY327" fmla="*/ 1914525 h 2528887"/>
                <a:gd name="connsiteX328" fmla="*/ 488046 w 4153688"/>
                <a:gd name="connsiteY328" fmla="*/ 1890712 h 2528887"/>
                <a:gd name="connsiteX329" fmla="*/ 478521 w 4153688"/>
                <a:gd name="connsiteY329" fmla="*/ 1876425 h 2528887"/>
                <a:gd name="connsiteX330" fmla="*/ 464233 w 4153688"/>
                <a:gd name="connsiteY330" fmla="*/ 1866900 h 2528887"/>
                <a:gd name="connsiteX331" fmla="*/ 335646 w 4153688"/>
                <a:gd name="connsiteY331" fmla="*/ 1852612 h 2528887"/>
                <a:gd name="connsiteX332" fmla="*/ 321358 w 4153688"/>
                <a:gd name="connsiteY332" fmla="*/ 1838325 h 2528887"/>
                <a:gd name="connsiteX333" fmla="*/ 283258 w 4153688"/>
                <a:gd name="connsiteY333" fmla="*/ 1824037 h 2528887"/>
                <a:gd name="connsiteX334" fmla="*/ 192771 w 4153688"/>
                <a:gd name="connsiteY334" fmla="*/ 1814512 h 2528887"/>
                <a:gd name="connsiteX335" fmla="*/ 164196 w 4153688"/>
                <a:gd name="connsiteY335" fmla="*/ 1790700 h 2528887"/>
                <a:gd name="connsiteX336" fmla="*/ 149908 w 4153688"/>
                <a:gd name="connsiteY336" fmla="*/ 1781175 h 2528887"/>
                <a:gd name="connsiteX337" fmla="*/ 121333 w 4153688"/>
                <a:gd name="connsiteY337" fmla="*/ 1762125 h 2528887"/>
                <a:gd name="connsiteX338" fmla="*/ 78471 w 4153688"/>
                <a:gd name="connsiteY338" fmla="*/ 1714500 h 2528887"/>
                <a:gd name="connsiteX339" fmla="*/ 59421 w 4153688"/>
                <a:gd name="connsiteY339" fmla="*/ 1700212 h 2528887"/>
                <a:gd name="connsiteX340" fmla="*/ 16558 w 4153688"/>
                <a:gd name="connsiteY340" fmla="*/ 1662112 h 2528887"/>
                <a:gd name="connsiteX341" fmla="*/ 7033 w 4153688"/>
                <a:gd name="connsiteY341" fmla="*/ 1643062 h 2528887"/>
                <a:gd name="connsiteX342" fmla="*/ 2271 w 4153688"/>
                <a:gd name="connsiteY342" fmla="*/ 1624012 h 2528887"/>
                <a:gd name="connsiteX343" fmla="*/ 126096 w 4153688"/>
                <a:gd name="connsiteY343" fmla="*/ 1633537 h 2528887"/>
                <a:gd name="connsiteX344" fmla="*/ 140383 w 4153688"/>
                <a:gd name="connsiteY344" fmla="*/ 1638300 h 2528887"/>
                <a:gd name="connsiteX345" fmla="*/ 321358 w 4153688"/>
                <a:gd name="connsiteY345" fmla="*/ 1638300 h 2528887"/>
                <a:gd name="connsiteX346" fmla="*/ 335646 w 4153688"/>
                <a:gd name="connsiteY346" fmla="*/ 1609725 h 2528887"/>
                <a:gd name="connsiteX347" fmla="*/ 345171 w 4153688"/>
                <a:gd name="connsiteY347" fmla="*/ 1576387 h 2528887"/>
                <a:gd name="connsiteX348" fmla="*/ 364221 w 4153688"/>
                <a:gd name="connsiteY348" fmla="*/ 1547812 h 2528887"/>
                <a:gd name="connsiteX349" fmla="*/ 383271 w 4153688"/>
                <a:gd name="connsiteY349" fmla="*/ 1519237 h 2528887"/>
                <a:gd name="connsiteX350" fmla="*/ 392796 w 4153688"/>
                <a:gd name="connsiteY350" fmla="*/ 1504950 h 2528887"/>
                <a:gd name="connsiteX351" fmla="*/ 402321 w 4153688"/>
                <a:gd name="connsiteY351" fmla="*/ 1485900 h 2528887"/>
                <a:gd name="connsiteX352" fmla="*/ 416608 w 4153688"/>
                <a:gd name="connsiteY352" fmla="*/ 1466850 h 2528887"/>
                <a:gd name="connsiteX353" fmla="*/ 411846 w 4153688"/>
                <a:gd name="connsiteY353" fmla="*/ 1347787 h 2528887"/>
                <a:gd name="connsiteX354" fmla="*/ 397558 w 4153688"/>
                <a:gd name="connsiteY354" fmla="*/ 1338262 h 2528887"/>
                <a:gd name="connsiteX355" fmla="*/ 383271 w 4153688"/>
                <a:gd name="connsiteY355" fmla="*/ 1323975 h 2528887"/>
                <a:gd name="connsiteX356" fmla="*/ 364221 w 4153688"/>
                <a:gd name="connsiteY356" fmla="*/ 1281112 h 2528887"/>
                <a:gd name="connsiteX357" fmla="*/ 359458 w 4153688"/>
                <a:gd name="connsiteY357" fmla="*/ 1266825 h 2528887"/>
                <a:gd name="connsiteX358" fmla="*/ 349933 w 4153688"/>
                <a:gd name="connsiteY358" fmla="*/ 1252537 h 2528887"/>
                <a:gd name="connsiteX359" fmla="*/ 340408 w 4153688"/>
                <a:gd name="connsiteY359" fmla="*/ 1214437 h 2528887"/>
                <a:gd name="connsiteX360" fmla="*/ 335646 w 4153688"/>
                <a:gd name="connsiteY360" fmla="*/ 1195387 h 2528887"/>
                <a:gd name="connsiteX361" fmla="*/ 311833 w 4153688"/>
                <a:gd name="connsiteY361" fmla="*/ 1166812 h 2528887"/>
                <a:gd name="connsiteX362" fmla="*/ 302308 w 4153688"/>
                <a:gd name="connsiteY362" fmla="*/ 1152525 h 2528887"/>
                <a:gd name="connsiteX363" fmla="*/ 297546 w 4153688"/>
                <a:gd name="connsiteY363" fmla="*/ 1138237 h 2528887"/>
                <a:gd name="connsiteX364" fmla="*/ 268971 w 4153688"/>
                <a:gd name="connsiteY364"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52450 h 2528887"/>
                <a:gd name="connsiteX185" fmla="*/ 4017058 w 4153688"/>
                <a:gd name="connsiteY185" fmla="*/ 595312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078971 w 4153688"/>
                <a:gd name="connsiteY192" fmla="*/ 1214437 h 2528887"/>
                <a:gd name="connsiteX193" fmla="*/ 4064683 w 4153688"/>
                <a:gd name="connsiteY193" fmla="*/ 1219200 h 2528887"/>
                <a:gd name="connsiteX194" fmla="*/ 4026583 w 4153688"/>
                <a:gd name="connsiteY194" fmla="*/ 1238250 h 2528887"/>
                <a:gd name="connsiteX195" fmla="*/ 3912283 w 4153688"/>
                <a:gd name="connsiteY195" fmla="*/ 1252537 h 2528887"/>
                <a:gd name="connsiteX196" fmla="*/ 3826558 w 4153688"/>
                <a:gd name="connsiteY196" fmla="*/ 1243012 h 2528887"/>
                <a:gd name="connsiteX197" fmla="*/ 3731308 w 4153688"/>
                <a:gd name="connsiteY197" fmla="*/ 1233487 h 2528887"/>
                <a:gd name="connsiteX198" fmla="*/ 3683683 w 4153688"/>
                <a:gd name="connsiteY198" fmla="*/ 1228725 h 2528887"/>
                <a:gd name="connsiteX199" fmla="*/ 3531283 w 4153688"/>
                <a:gd name="connsiteY199" fmla="*/ 1228725 h 2528887"/>
                <a:gd name="connsiteX200" fmla="*/ 3464608 w 4153688"/>
                <a:gd name="connsiteY200" fmla="*/ 1233487 h 2528887"/>
                <a:gd name="connsiteX201" fmla="*/ 3397933 w 4153688"/>
                <a:gd name="connsiteY201" fmla="*/ 1243012 h 2528887"/>
                <a:gd name="connsiteX202" fmla="*/ 3331258 w 4153688"/>
                <a:gd name="connsiteY202" fmla="*/ 1257300 h 2528887"/>
                <a:gd name="connsiteX203" fmla="*/ 2959783 w 4153688"/>
                <a:gd name="connsiteY203" fmla="*/ 1262062 h 2528887"/>
                <a:gd name="connsiteX204" fmla="*/ 2912158 w 4153688"/>
                <a:gd name="connsiteY204" fmla="*/ 1276350 h 2528887"/>
                <a:gd name="connsiteX205" fmla="*/ 2869296 w 4153688"/>
                <a:gd name="connsiteY205" fmla="*/ 1290637 h 2528887"/>
                <a:gd name="connsiteX206" fmla="*/ 2855008 w 4153688"/>
                <a:gd name="connsiteY206" fmla="*/ 1300162 h 2528887"/>
                <a:gd name="connsiteX207" fmla="*/ 2821671 w 4153688"/>
                <a:gd name="connsiteY207" fmla="*/ 1309687 h 2528887"/>
                <a:gd name="connsiteX208" fmla="*/ 2783571 w 4153688"/>
                <a:gd name="connsiteY208" fmla="*/ 1328737 h 2528887"/>
                <a:gd name="connsiteX209" fmla="*/ 2769283 w 4153688"/>
                <a:gd name="connsiteY209" fmla="*/ 1333500 h 2528887"/>
                <a:gd name="connsiteX210" fmla="*/ 2754996 w 4153688"/>
                <a:gd name="connsiteY210" fmla="*/ 1343025 h 2528887"/>
                <a:gd name="connsiteX211" fmla="*/ 2721658 w 4153688"/>
                <a:gd name="connsiteY211" fmla="*/ 1357312 h 2528887"/>
                <a:gd name="connsiteX212" fmla="*/ 2707371 w 4153688"/>
                <a:gd name="connsiteY212" fmla="*/ 1366837 h 2528887"/>
                <a:gd name="connsiteX213" fmla="*/ 2693083 w 4153688"/>
                <a:gd name="connsiteY213" fmla="*/ 1371600 h 2528887"/>
                <a:gd name="connsiteX214" fmla="*/ 2640696 w 4153688"/>
                <a:gd name="connsiteY214" fmla="*/ 1395412 h 2528887"/>
                <a:gd name="connsiteX215" fmla="*/ 2597833 w 4153688"/>
                <a:gd name="connsiteY215" fmla="*/ 1419225 h 2528887"/>
                <a:gd name="connsiteX216" fmla="*/ 2583546 w 4153688"/>
                <a:gd name="connsiteY216" fmla="*/ 1433512 h 2528887"/>
                <a:gd name="connsiteX217" fmla="*/ 2564496 w 4153688"/>
                <a:gd name="connsiteY217" fmla="*/ 1443037 h 2528887"/>
                <a:gd name="connsiteX218" fmla="*/ 2550208 w 4153688"/>
                <a:gd name="connsiteY218" fmla="*/ 1452562 h 2528887"/>
                <a:gd name="connsiteX219" fmla="*/ 2512108 w 4153688"/>
                <a:gd name="connsiteY219" fmla="*/ 1481137 h 2528887"/>
                <a:gd name="connsiteX220" fmla="*/ 2469246 w 4153688"/>
                <a:gd name="connsiteY220" fmla="*/ 1500187 h 2528887"/>
                <a:gd name="connsiteX221" fmla="*/ 2454958 w 4153688"/>
                <a:gd name="connsiteY221" fmla="*/ 1509712 h 2528887"/>
                <a:gd name="connsiteX222" fmla="*/ 2450196 w 4153688"/>
                <a:gd name="connsiteY222" fmla="*/ 1524000 h 2528887"/>
                <a:gd name="connsiteX223" fmla="*/ 2426383 w 4153688"/>
                <a:gd name="connsiteY223" fmla="*/ 1552575 h 2528887"/>
                <a:gd name="connsiteX224" fmla="*/ 2407333 w 4153688"/>
                <a:gd name="connsiteY224" fmla="*/ 1581150 h 2528887"/>
                <a:gd name="connsiteX225" fmla="*/ 2397808 w 4153688"/>
                <a:gd name="connsiteY225" fmla="*/ 1595437 h 2528887"/>
                <a:gd name="connsiteX226" fmla="*/ 2383521 w 4153688"/>
                <a:gd name="connsiteY226" fmla="*/ 1604962 h 2528887"/>
                <a:gd name="connsiteX227" fmla="*/ 2354946 w 4153688"/>
                <a:gd name="connsiteY227" fmla="*/ 1628775 h 2528887"/>
                <a:gd name="connsiteX228" fmla="*/ 2335896 w 4153688"/>
                <a:gd name="connsiteY228" fmla="*/ 1652587 h 2528887"/>
                <a:gd name="connsiteX229" fmla="*/ 2293033 w 4153688"/>
                <a:gd name="connsiteY229" fmla="*/ 1690687 h 2528887"/>
                <a:gd name="connsiteX230" fmla="*/ 2278746 w 4153688"/>
                <a:gd name="connsiteY230" fmla="*/ 1695450 h 2528887"/>
                <a:gd name="connsiteX231" fmla="*/ 2259696 w 4153688"/>
                <a:gd name="connsiteY231" fmla="*/ 1709737 h 2528887"/>
                <a:gd name="connsiteX232" fmla="*/ 2250171 w 4153688"/>
                <a:gd name="connsiteY232" fmla="*/ 1724025 h 2528887"/>
                <a:gd name="connsiteX233" fmla="*/ 2221596 w 4153688"/>
                <a:gd name="connsiteY233" fmla="*/ 1752600 h 2528887"/>
                <a:gd name="connsiteX234" fmla="*/ 2207308 w 4153688"/>
                <a:gd name="connsiteY234" fmla="*/ 1766887 h 2528887"/>
                <a:gd name="connsiteX235" fmla="*/ 2159683 w 4153688"/>
                <a:gd name="connsiteY235" fmla="*/ 1809750 h 2528887"/>
                <a:gd name="connsiteX236" fmla="*/ 2150158 w 4153688"/>
                <a:gd name="connsiteY236" fmla="*/ 1824037 h 2528887"/>
                <a:gd name="connsiteX237" fmla="*/ 2112058 w 4153688"/>
                <a:gd name="connsiteY237" fmla="*/ 1866900 h 2528887"/>
                <a:gd name="connsiteX238" fmla="*/ 2107296 w 4153688"/>
                <a:gd name="connsiteY238" fmla="*/ 1881187 h 2528887"/>
                <a:gd name="connsiteX239" fmla="*/ 2083483 w 4153688"/>
                <a:gd name="connsiteY239" fmla="*/ 1909762 h 2528887"/>
                <a:gd name="connsiteX240" fmla="*/ 2054908 w 4153688"/>
                <a:gd name="connsiteY240" fmla="*/ 1928812 h 2528887"/>
                <a:gd name="connsiteX241" fmla="*/ 2040621 w 4153688"/>
                <a:gd name="connsiteY241" fmla="*/ 1943100 h 2528887"/>
                <a:gd name="connsiteX242" fmla="*/ 2012046 w 4153688"/>
                <a:gd name="connsiteY242" fmla="*/ 1962150 h 2528887"/>
                <a:gd name="connsiteX243" fmla="*/ 1988233 w 4153688"/>
                <a:gd name="connsiteY243" fmla="*/ 1990725 h 2528887"/>
                <a:gd name="connsiteX244" fmla="*/ 1973946 w 4153688"/>
                <a:gd name="connsiteY244" fmla="*/ 2000250 h 2528887"/>
                <a:gd name="connsiteX245" fmla="*/ 1959658 w 4153688"/>
                <a:gd name="connsiteY245" fmla="*/ 2019300 h 2528887"/>
                <a:gd name="connsiteX246" fmla="*/ 1945371 w 4153688"/>
                <a:gd name="connsiteY246" fmla="*/ 2033587 h 2528887"/>
                <a:gd name="connsiteX247" fmla="*/ 1912033 w 4153688"/>
                <a:gd name="connsiteY247" fmla="*/ 2076450 h 2528887"/>
                <a:gd name="connsiteX248" fmla="*/ 1869171 w 4153688"/>
                <a:gd name="connsiteY248" fmla="*/ 2071687 h 2528887"/>
                <a:gd name="connsiteX249" fmla="*/ 1888221 w 4153688"/>
                <a:gd name="connsiteY249" fmla="*/ 2043112 h 2528887"/>
                <a:gd name="connsiteX250" fmla="*/ 1859646 w 4153688"/>
                <a:gd name="connsiteY250" fmla="*/ 2024062 h 2528887"/>
                <a:gd name="connsiteX251" fmla="*/ 1840596 w 4153688"/>
                <a:gd name="connsiteY251" fmla="*/ 2071687 h 2528887"/>
                <a:gd name="connsiteX252" fmla="*/ 1816783 w 4153688"/>
                <a:gd name="connsiteY252" fmla="*/ 2100262 h 2528887"/>
                <a:gd name="connsiteX253" fmla="*/ 1731058 w 4153688"/>
                <a:gd name="connsiteY253" fmla="*/ 2095500 h 2528887"/>
                <a:gd name="connsiteX254" fmla="*/ 1716771 w 4153688"/>
                <a:gd name="connsiteY254" fmla="*/ 2090737 h 2528887"/>
                <a:gd name="connsiteX255" fmla="*/ 1607233 w 4153688"/>
                <a:gd name="connsiteY255" fmla="*/ 2105025 h 2528887"/>
                <a:gd name="connsiteX256" fmla="*/ 1583421 w 4153688"/>
                <a:gd name="connsiteY256" fmla="*/ 2109787 h 2528887"/>
                <a:gd name="connsiteX257" fmla="*/ 1564371 w 4153688"/>
                <a:gd name="connsiteY257" fmla="*/ 2114550 h 2528887"/>
                <a:gd name="connsiteX258" fmla="*/ 1378633 w 4153688"/>
                <a:gd name="connsiteY258" fmla="*/ 2128837 h 2528887"/>
                <a:gd name="connsiteX259" fmla="*/ 1369108 w 4153688"/>
                <a:gd name="connsiteY259" fmla="*/ 2143125 h 2528887"/>
                <a:gd name="connsiteX260" fmla="*/ 1373871 w 4153688"/>
                <a:gd name="connsiteY260" fmla="*/ 2166937 h 2528887"/>
                <a:gd name="connsiteX261" fmla="*/ 1402446 w 4153688"/>
                <a:gd name="connsiteY261" fmla="*/ 2200275 h 2528887"/>
                <a:gd name="connsiteX262" fmla="*/ 1411971 w 4153688"/>
                <a:gd name="connsiteY262" fmla="*/ 2238375 h 2528887"/>
                <a:gd name="connsiteX263" fmla="*/ 1416733 w 4153688"/>
                <a:gd name="connsiteY263" fmla="*/ 2252662 h 2528887"/>
                <a:gd name="connsiteX264" fmla="*/ 1431021 w 4153688"/>
                <a:gd name="connsiteY264" fmla="*/ 2271712 h 2528887"/>
                <a:gd name="connsiteX265" fmla="*/ 1445308 w 4153688"/>
                <a:gd name="connsiteY265" fmla="*/ 2276475 h 2528887"/>
                <a:gd name="connsiteX266" fmla="*/ 1464358 w 4153688"/>
                <a:gd name="connsiteY266" fmla="*/ 2247900 h 2528887"/>
                <a:gd name="connsiteX267" fmla="*/ 1469121 w 4153688"/>
                <a:gd name="connsiteY267" fmla="*/ 2219325 h 2528887"/>
                <a:gd name="connsiteX268" fmla="*/ 1497696 w 4153688"/>
                <a:gd name="connsiteY268" fmla="*/ 2185987 h 2528887"/>
                <a:gd name="connsiteX269" fmla="*/ 1511983 w 4153688"/>
                <a:gd name="connsiteY269" fmla="*/ 2181225 h 2528887"/>
                <a:gd name="connsiteX270" fmla="*/ 1564371 w 4153688"/>
                <a:gd name="connsiteY270" fmla="*/ 2185987 h 2528887"/>
                <a:gd name="connsiteX271" fmla="*/ 1588183 w 4153688"/>
                <a:gd name="connsiteY271" fmla="*/ 2224087 h 2528887"/>
                <a:gd name="connsiteX272" fmla="*/ 1597708 w 4153688"/>
                <a:gd name="connsiteY272" fmla="*/ 2238375 h 2528887"/>
                <a:gd name="connsiteX273" fmla="*/ 1611996 w 4153688"/>
                <a:gd name="connsiteY273" fmla="*/ 2319337 h 2528887"/>
                <a:gd name="connsiteX274" fmla="*/ 1607233 w 4153688"/>
                <a:gd name="connsiteY274" fmla="*/ 2414587 h 2528887"/>
                <a:gd name="connsiteX275" fmla="*/ 1597708 w 4153688"/>
                <a:gd name="connsiteY275" fmla="*/ 2433637 h 2528887"/>
                <a:gd name="connsiteX276" fmla="*/ 1583421 w 4153688"/>
                <a:gd name="connsiteY276" fmla="*/ 2481262 h 2528887"/>
                <a:gd name="connsiteX277" fmla="*/ 1578658 w 4153688"/>
                <a:gd name="connsiteY277" fmla="*/ 2500312 h 2528887"/>
                <a:gd name="connsiteX278" fmla="*/ 1554846 w 4153688"/>
                <a:gd name="connsiteY278" fmla="*/ 2528887 h 2528887"/>
                <a:gd name="connsiteX279" fmla="*/ 1488171 w 4153688"/>
                <a:gd name="connsiteY279" fmla="*/ 2524125 h 2528887"/>
                <a:gd name="connsiteX280" fmla="*/ 1459596 w 4153688"/>
                <a:gd name="connsiteY280" fmla="*/ 2509837 h 2528887"/>
                <a:gd name="connsiteX281" fmla="*/ 1421496 w 4153688"/>
                <a:gd name="connsiteY281" fmla="*/ 2495550 h 2528887"/>
                <a:gd name="connsiteX282" fmla="*/ 1407208 w 4153688"/>
                <a:gd name="connsiteY282" fmla="*/ 2486025 h 2528887"/>
                <a:gd name="connsiteX283" fmla="*/ 1378633 w 4153688"/>
                <a:gd name="connsiteY283" fmla="*/ 2476500 h 2528887"/>
                <a:gd name="connsiteX284" fmla="*/ 1364346 w 4153688"/>
                <a:gd name="connsiteY284" fmla="*/ 2466975 h 2528887"/>
                <a:gd name="connsiteX285" fmla="*/ 1331008 w 4153688"/>
                <a:gd name="connsiteY285" fmla="*/ 2424112 h 2528887"/>
                <a:gd name="connsiteX286" fmla="*/ 1321483 w 4153688"/>
                <a:gd name="connsiteY286" fmla="*/ 2409825 h 2528887"/>
                <a:gd name="connsiteX287" fmla="*/ 1311958 w 4153688"/>
                <a:gd name="connsiteY287" fmla="*/ 2371725 h 2528887"/>
                <a:gd name="connsiteX288" fmla="*/ 1307196 w 4153688"/>
                <a:gd name="connsiteY288" fmla="*/ 2357437 h 2528887"/>
                <a:gd name="connsiteX289" fmla="*/ 1297671 w 4153688"/>
                <a:gd name="connsiteY289" fmla="*/ 2305050 h 2528887"/>
                <a:gd name="connsiteX290" fmla="*/ 1288146 w 4153688"/>
                <a:gd name="connsiteY290" fmla="*/ 2290762 h 2528887"/>
                <a:gd name="connsiteX291" fmla="*/ 1283383 w 4153688"/>
                <a:gd name="connsiteY291" fmla="*/ 2276475 h 2528887"/>
                <a:gd name="connsiteX292" fmla="*/ 1269096 w 4153688"/>
                <a:gd name="connsiteY292" fmla="*/ 2271712 h 2528887"/>
                <a:gd name="connsiteX293" fmla="*/ 1254808 w 4153688"/>
                <a:gd name="connsiteY293" fmla="*/ 2276475 h 2528887"/>
                <a:gd name="connsiteX294" fmla="*/ 1192896 w 4153688"/>
                <a:gd name="connsiteY294" fmla="*/ 2281237 h 2528887"/>
                <a:gd name="connsiteX295" fmla="*/ 1183371 w 4153688"/>
                <a:gd name="connsiteY295" fmla="*/ 2300287 h 2528887"/>
                <a:gd name="connsiteX296" fmla="*/ 1173846 w 4153688"/>
                <a:gd name="connsiteY296" fmla="*/ 2314575 h 2528887"/>
                <a:gd name="connsiteX297" fmla="*/ 1145271 w 4153688"/>
                <a:gd name="connsiteY297" fmla="*/ 2319337 h 2528887"/>
                <a:gd name="connsiteX298" fmla="*/ 1111933 w 4153688"/>
                <a:gd name="connsiteY298" fmla="*/ 2328862 h 2528887"/>
                <a:gd name="connsiteX299" fmla="*/ 1054783 w 4153688"/>
                <a:gd name="connsiteY299" fmla="*/ 2319337 h 2528887"/>
                <a:gd name="connsiteX300" fmla="*/ 1050021 w 4153688"/>
                <a:gd name="connsiteY300" fmla="*/ 2295525 h 2528887"/>
                <a:gd name="connsiteX301" fmla="*/ 1035733 w 4153688"/>
                <a:gd name="connsiteY301" fmla="*/ 2262187 h 2528887"/>
                <a:gd name="connsiteX302" fmla="*/ 1016683 w 4153688"/>
                <a:gd name="connsiteY302" fmla="*/ 2238375 h 2528887"/>
                <a:gd name="connsiteX303" fmla="*/ 1007158 w 4153688"/>
                <a:gd name="connsiteY303" fmla="*/ 2224087 h 2528887"/>
                <a:gd name="connsiteX304" fmla="*/ 988108 w 4153688"/>
                <a:gd name="connsiteY304" fmla="*/ 2195512 h 2528887"/>
                <a:gd name="connsiteX305" fmla="*/ 978583 w 4153688"/>
                <a:gd name="connsiteY305" fmla="*/ 2166937 h 2528887"/>
                <a:gd name="connsiteX306" fmla="*/ 969058 w 4153688"/>
                <a:gd name="connsiteY306" fmla="*/ 2152650 h 2528887"/>
                <a:gd name="connsiteX307" fmla="*/ 950008 w 4153688"/>
                <a:gd name="connsiteY307" fmla="*/ 2100262 h 2528887"/>
                <a:gd name="connsiteX308" fmla="*/ 940483 w 4153688"/>
                <a:gd name="connsiteY308" fmla="*/ 2081212 h 2528887"/>
                <a:gd name="connsiteX309" fmla="*/ 930958 w 4153688"/>
                <a:gd name="connsiteY309" fmla="*/ 2057400 h 2528887"/>
                <a:gd name="connsiteX310" fmla="*/ 926196 w 4153688"/>
                <a:gd name="connsiteY310" fmla="*/ 2043112 h 2528887"/>
                <a:gd name="connsiteX311" fmla="*/ 897621 w 4153688"/>
                <a:gd name="connsiteY311" fmla="*/ 2028825 h 2528887"/>
                <a:gd name="connsiteX312" fmla="*/ 854758 w 4153688"/>
                <a:gd name="connsiteY312" fmla="*/ 2038350 h 2528887"/>
                <a:gd name="connsiteX313" fmla="*/ 840471 w 4153688"/>
                <a:gd name="connsiteY313" fmla="*/ 2043112 h 2528887"/>
                <a:gd name="connsiteX314" fmla="*/ 773796 w 4153688"/>
                <a:gd name="connsiteY314" fmla="*/ 2038350 h 2528887"/>
                <a:gd name="connsiteX315" fmla="*/ 745221 w 4153688"/>
                <a:gd name="connsiteY315" fmla="*/ 2033587 h 2528887"/>
                <a:gd name="connsiteX316" fmla="*/ 726171 w 4153688"/>
                <a:gd name="connsiteY316" fmla="*/ 2024062 h 2528887"/>
                <a:gd name="connsiteX317" fmla="*/ 683308 w 4153688"/>
                <a:gd name="connsiteY317" fmla="*/ 2005012 h 2528887"/>
                <a:gd name="connsiteX318" fmla="*/ 678546 w 4153688"/>
                <a:gd name="connsiteY318" fmla="*/ 1990725 h 2528887"/>
                <a:gd name="connsiteX319" fmla="*/ 669021 w 4153688"/>
                <a:gd name="connsiteY319" fmla="*/ 1976437 h 2528887"/>
                <a:gd name="connsiteX320" fmla="*/ 664258 w 4153688"/>
                <a:gd name="connsiteY320" fmla="*/ 1933575 h 2528887"/>
                <a:gd name="connsiteX321" fmla="*/ 654733 w 4153688"/>
                <a:gd name="connsiteY321" fmla="*/ 1905000 h 2528887"/>
                <a:gd name="connsiteX322" fmla="*/ 649971 w 4153688"/>
                <a:gd name="connsiteY322" fmla="*/ 1885950 h 2528887"/>
                <a:gd name="connsiteX323" fmla="*/ 635683 w 4153688"/>
                <a:gd name="connsiteY323" fmla="*/ 1890712 h 2528887"/>
                <a:gd name="connsiteX324" fmla="*/ 630921 w 4153688"/>
                <a:gd name="connsiteY324" fmla="*/ 1905000 h 2528887"/>
                <a:gd name="connsiteX325" fmla="*/ 602346 w 4153688"/>
                <a:gd name="connsiteY325" fmla="*/ 1933575 h 2528887"/>
                <a:gd name="connsiteX326" fmla="*/ 526146 w 4153688"/>
                <a:gd name="connsiteY326" fmla="*/ 1928812 h 2528887"/>
                <a:gd name="connsiteX327" fmla="*/ 516621 w 4153688"/>
                <a:gd name="connsiteY327" fmla="*/ 1914525 h 2528887"/>
                <a:gd name="connsiteX328" fmla="*/ 488046 w 4153688"/>
                <a:gd name="connsiteY328" fmla="*/ 1890712 h 2528887"/>
                <a:gd name="connsiteX329" fmla="*/ 478521 w 4153688"/>
                <a:gd name="connsiteY329" fmla="*/ 1876425 h 2528887"/>
                <a:gd name="connsiteX330" fmla="*/ 464233 w 4153688"/>
                <a:gd name="connsiteY330" fmla="*/ 1866900 h 2528887"/>
                <a:gd name="connsiteX331" fmla="*/ 335646 w 4153688"/>
                <a:gd name="connsiteY331" fmla="*/ 1852612 h 2528887"/>
                <a:gd name="connsiteX332" fmla="*/ 321358 w 4153688"/>
                <a:gd name="connsiteY332" fmla="*/ 1838325 h 2528887"/>
                <a:gd name="connsiteX333" fmla="*/ 283258 w 4153688"/>
                <a:gd name="connsiteY333" fmla="*/ 1824037 h 2528887"/>
                <a:gd name="connsiteX334" fmla="*/ 192771 w 4153688"/>
                <a:gd name="connsiteY334" fmla="*/ 1814512 h 2528887"/>
                <a:gd name="connsiteX335" fmla="*/ 164196 w 4153688"/>
                <a:gd name="connsiteY335" fmla="*/ 1790700 h 2528887"/>
                <a:gd name="connsiteX336" fmla="*/ 149908 w 4153688"/>
                <a:gd name="connsiteY336" fmla="*/ 1781175 h 2528887"/>
                <a:gd name="connsiteX337" fmla="*/ 121333 w 4153688"/>
                <a:gd name="connsiteY337" fmla="*/ 1762125 h 2528887"/>
                <a:gd name="connsiteX338" fmla="*/ 78471 w 4153688"/>
                <a:gd name="connsiteY338" fmla="*/ 1714500 h 2528887"/>
                <a:gd name="connsiteX339" fmla="*/ 59421 w 4153688"/>
                <a:gd name="connsiteY339" fmla="*/ 1700212 h 2528887"/>
                <a:gd name="connsiteX340" fmla="*/ 16558 w 4153688"/>
                <a:gd name="connsiteY340" fmla="*/ 1662112 h 2528887"/>
                <a:gd name="connsiteX341" fmla="*/ 7033 w 4153688"/>
                <a:gd name="connsiteY341" fmla="*/ 1643062 h 2528887"/>
                <a:gd name="connsiteX342" fmla="*/ 2271 w 4153688"/>
                <a:gd name="connsiteY342" fmla="*/ 1624012 h 2528887"/>
                <a:gd name="connsiteX343" fmla="*/ 126096 w 4153688"/>
                <a:gd name="connsiteY343" fmla="*/ 1633537 h 2528887"/>
                <a:gd name="connsiteX344" fmla="*/ 140383 w 4153688"/>
                <a:gd name="connsiteY344" fmla="*/ 1638300 h 2528887"/>
                <a:gd name="connsiteX345" fmla="*/ 321358 w 4153688"/>
                <a:gd name="connsiteY345" fmla="*/ 1638300 h 2528887"/>
                <a:gd name="connsiteX346" fmla="*/ 335646 w 4153688"/>
                <a:gd name="connsiteY346" fmla="*/ 1609725 h 2528887"/>
                <a:gd name="connsiteX347" fmla="*/ 345171 w 4153688"/>
                <a:gd name="connsiteY347" fmla="*/ 1576387 h 2528887"/>
                <a:gd name="connsiteX348" fmla="*/ 364221 w 4153688"/>
                <a:gd name="connsiteY348" fmla="*/ 1547812 h 2528887"/>
                <a:gd name="connsiteX349" fmla="*/ 383271 w 4153688"/>
                <a:gd name="connsiteY349" fmla="*/ 1519237 h 2528887"/>
                <a:gd name="connsiteX350" fmla="*/ 392796 w 4153688"/>
                <a:gd name="connsiteY350" fmla="*/ 1504950 h 2528887"/>
                <a:gd name="connsiteX351" fmla="*/ 402321 w 4153688"/>
                <a:gd name="connsiteY351" fmla="*/ 1485900 h 2528887"/>
                <a:gd name="connsiteX352" fmla="*/ 416608 w 4153688"/>
                <a:gd name="connsiteY352" fmla="*/ 1466850 h 2528887"/>
                <a:gd name="connsiteX353" fmla="*/ 411846 w 4153688"/>
                <a:gd name="connsiteY353" fmla="*/ 1347787 h 2528887"/>
                <a:gd name="connsiteX354" fmla="*/ 397558 w 4153688"/>
                <a:gd name="connsiteY354" fmla="*/ 1338262 h 2528887"/>
                <a:gd name="connsiteX355" fmla="*/ 383271 w 4153688"/>
                <a:gd name="connsiteY355" fmla="*/ 1323975 h 2528887"/>
                <a:gd name="connsiteX356" fmla="*/ 364221 w 4153688"/>
                <a:gd name="connsiteY356" fmla="*/ 1281112 h 2528887"/>
                <a:gd name="connsiteX357" fmla="*/ 359458 w 4153688"/>
                <a:gd name="connsiteY357" fmla="*/ 1266825 h 2528887"/>
                <a:gd name="connsiteX358" fmla="*/ 349933 w 4153688"/>
                <a:gd name="connsiteY358" fmla="*/ 1252537 h 2528887"/>
                <a:gd name="connsiteX359" fmla="*/ 340408 w 4153688"/>
                <a:gd name="connsiteY359" fmla="*/ 1214437 h 2528887"/>
                <a:gd name="connsiteX360" fmla="*/ 335646 w 4153688"/>
                <a:gd name="connsiteY360" fmla="*/ 1195387 h 2528887"/>
                <a:gd name="connsiteX361" fmla="*/ 311833 w 4153688"/>
                <a:gd name="connsiteY361" fmla="*/ 1166812 h 2528887"/>
                <a:gd name="connsiteX362" fmla="*/ 302308 w 4153688"/>
                <a:gd name="connsiteY362" fmla="*/ 1152525 h 2528887"/>
                <a:gd name="connsiteX363" fmla="*/ 297546 w 4153688"/>
                <a:gd name="connsiteY363" fmla="*/ 1138237 h 2528887"/>
                <a:gd name="connsiteX364" fmla="*/ 268971 w 4153688"/>
                <a:gd name="connsiteY364"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26558 w 4153688"/>
                <a:gd name="connsiteY182" fmla="*/ 495300 h 2528887"/>
                <a:gd name="connsiteX183" fmla="*/ 3859896 w 4153688"/>
                <a:gd name="connsiteY183" fmla="*/ 514350 h 2528887"/>
                <a:gd name="connsiteX184" fmla="*/ 3907521 w 4153688"/>
                <a:gd name="connsiteY184" fmla="*/ 533400 h 2528887"/>
                <a:gd name="connsiteX185" fmla="*/ 4017058 w 4153688"/>
                <a:gd name="connsiteY185" fmla="*/ 595312 h 2528887"/>
                <a:gd name="connsiteX186" fmla="*/ 4098021 w 4153688"/>
                <a:gd name="connsiteY186" fmla="*/ 714375 h 2528887"/>
                <a:gd name="connsiteX187" fmla="*/ 4121833 w 4153688"/>
                <a:gd name="connsiteY187" fmla="*/ 757237 h 2528887"/>
                <a:gd name="connsiteX188" fmla="*/ 4150408 w 4153688"/>
                <a:gd name="connsiteY188" fmla="*/ 900112 h 2528887"/>
                <a:gd name="connsiteX189" fmla="*/ 4150408 w 4153688"/>
                <a:gd name="connsiteY189" fmla="*/ 1004887 h 2528887"/>
                <a:gd name="connsiteX190" fmla="*/ 4126596 w 4153688"/>
                <a:gd name="connsiteY190" fmla="*/ 1085850 h 2528887"/>
                <a:gd name="connsiteX191" fmla="*/ 4117071 w 4153688"/>
                <a:gd name="connsiteY191" fmla="*/ 1114425 h 2528887"/>
                <a:gd name="connsiteX192" fmla="*/ 4078971 w 4153688"/>
                <a:gd name="connsiteY192" fmla="*/ 1214437 h 2528887"/>
                <a:gd name="connsiteX193" fmla="*/ 4064683 w 4153688"/>
                <a:gd name="connsiteY193" fmla="*/ 1219200 h 2528887"/>
                <a:gd name="connsiteX194" fmla="*/ 4026583 w 4153688"/>
                <a:gd name="connsiteY194" fmla="*/ 1238250 h 2528887"/>
                <a:gd name="connsiteX195" fmla="*/ 3912283 w 4153688"/>
                <a:gd name="connsiteY195" fmla="*/ 1252537 h 2528887"/>
                <a:gd name="connsiteX196" fmla="*/ 3826558 w 4153688"/>
                <a:gd name="connsiteY196" fmla="*/ 1243012 h 2528887"/>
                <a:gd name="connsiteX197" fmla="*/ 3731308 w 4153688"/>
                <a:gd name="connsiteY197" fmla="*/ 1233487 h 2528887"/>
                <a:gd name="connsiteX198" fmla="*/ 3683683 w 4153688"/>
                <a:gd name="connsiteY198" fmla="*/ 1228725 h 2528887"/>
                <a:gd name="connsiteX199" fmla="*/ 3531283 w 4153688"/>
                <a:gd name="connsiteY199" fmla="*/ 1228725 h 2528887"/>
                <a:gd name="connsiteX200" fmla="*/ 3464608 w 4153688"/>
                <a:gd name="connsiteY200" fmla="*/ 1233487 h 2528887"/>
                <a:gd name="connsiteX201" fmla="*/ 3397933 w 4153688"/>
                <a:gd name="connsiteY201" fmla="*/ 1243012 h 2528887"/>
                <a:gd name="connsiteX202" fmla="*/ 3331258 w 4153688"/>
                <a:gd name="connsiteY202" fmla="*/ 1257300 h 2528887"/>
                <a:gd name="connsiteX203" fmla="*/ 2959783 w 4153688"/>
                <a:gd name="connsiteY203" fmla="*/ 1262062 h 2528887"/>
                <a:gd name="connsiteX204" fmla="*/ 2912158 w 4153688"/>
                <a:gd name="connsiteY204" fmla="*/ 1276350 h 2528887"/>
                <a:gd name="connsiteX205" fmla="*/ 2869296 w 4153688"/>
                <a:gd name="connsiteY205" fmla="*/ 1290637 h 2528887"/>
                <a:gd name="connsiteX206" fmla="*/ 2855008 w 4153688"/>
                <a:gd name="connsiteY206" fmla="*/ 1300162 h 2528887"/>
                <a:gd name="connsiteX207" fmla="*/ 2821671 w 4153688"/>
                <a:gd name="connsiteY207" fmla="*/ 1309687 h 2528887"/>
                <a:gd name="connsiteX208" fmla="*/ 2783571 w 4153688"/>
                <a:gd name="connsiteY208" fmla="*/ 1328737 h 2528887"/>
                <a:gd name="connsiteX209" fmla="*/ 2769283 w 4153688"/>
                <a:gd name="connsiteY209" fmla="*/ 1333500 h 2528887"/>
                <a:gd name="connsiteX210" fmla="*/ 2754996 w 4153688"/>
                <a:gd name="connsiteY210" fmla="*/ 1343025 h 2528887"/>
                <a:gd name="connsiteX211" fmla="*/ 2721658 w 4153688"/>
                <a:gd name="connsiteY211" fmla="*/ 1357312 h 2528887"/>
                <a:gd name="connsiteX212" fmla="*/ 2707371 w 4153688"/>
                <a:gd name="connsiteY212" fmla="*/ 1366837 h 2528887"/>
                <a:gd name="connsiteX213" fmla="*/ 2693083 w 4153688"/>
                <a:gd name="connsiteY213" fmla="*/ 1371600 h 2528887"/>
                <a:gd name="connsiteX214" fmla="*/ 2640696 w 4153688"/>
                <a:gd name="connsiteY214" fmla="*/ 1395412 h 2528887"/>
                <a:gd name="connsiteX215" fmla="*/ 2597833 w 4153688"/>
                <a:gd name="connsiteY215" fmla="*/ 1419225 h 2528887"/>
                <a:gd name="connsiteX216" fmla="*/ 2583546 w 4153688"/>
                <a:gd name="connsiteY216" fmla="*/ 1433512 h 2528887"/>
                <a:gd name="connsiteX217" fmla="*/ 2564496 w 4153688"/>
                <a:gd name="connsiteY217" fmla="*/ 1443037 h 2528887"/>
                <a:gd name="connsiteX218" fmla="*/ 2550208 w 4153688"/>
                <a:gd name="connsiteY218" fmla="*/ 1452562 h 2528887"/>
                <a:gd name="connsiteX219" fmla="*/ 2512108 w 4153688"/>
                <a:gd name="connsiteY219" fmla="*/ 1481137 h 2528887"/>
                <a:gd name="connsiteX220" fmla="*/ 2469246 w 4153688"/>
                <a:gd name="connsiteY220" fmla="*/ 1500187 h 2528887"/>
                <a:gd name="connsiteX221" fmla="*/ 2454958 w 4153688"/>
                <a:gd name="connsiteY221" fmla="*/ 1509712 h 2528887"/>
                <a:gd name="connsiteX222" fmla="*/ 2450196 w 4153688"/>
                <a:gd name="connsiteY222" fmla="*/ 1524000 h 2528887"/>
                <a:gd name="connsiteX223" fmla="*/ 2426383 w 4153688"/>
                <a:gd name="connsiteY223" fmla="*/ 1552575 h 2528887"/>
                <a:gd name="connsiteX224" fmla="*/ 2407333 w 4153688"/>
                <a:gd name="connsiteY224" fmla="*/ 1581150 h 2528887"/>
                <a:gd name="connsiteX225" fmla="*/ 2397808 w 4153688"/>
                <a:gd name="connsiteY225" fmla="*/ 1595437 h 2528887"/>
                <a:gd name="connsiteX226" fmla="*/ 2383521 w 4153688"/>
                <a:gd name="connsiteY226" fmla="*/ 1604962 h 2528887"/>
                <a:gd name="connsiteX227" fmla="*/ 2354946 w 4153688"/>
                <a:gd name="connsiteY227" fmla="*/ 1628775 h 2528887"/>
                <a:gd name="connsiteX228" fmla="*/ 2335896 w 4153688"/>
                <a:gd name="connsiteY228" fmla="*/ 1652587 h 2528887"/>
                <a:gd name="connsiteX229" fmla="*/ 2293033 w 4153688"/>
                <a:gd name="connsiteY229" fmla="*/ 1690687 h 2528887"/>
                <a:gd name="connsiteX230" fmla="*/ 2278746 w 4153688"/>
                <a:gd name="connsiteY230" fmla="*/ 1695450 h 2528887"/>
                <a:gd name="connsiteX231" fmla="*/ 2259696 w 4153688"/>
                <a:gd name="connsiteY231" fmla="*/ 1709737 h 2528887"/>
                <a:gd name="connsiteX232" fmla="*/ 2250171 w 4153688"/>
                <a:gd name="connsiteY232" fmla="*/ 1724025 h 2528887"/>
                <a:gd name="connsiteX233" fmla="*/ 2221596 w 4153688"/>
                <a:gd name="connsiteY233" fmla="*/ 1752600 h 2528887"/>
                <a:gd name="connsiteX234" fmla="*/ 2207308 w 4153688"/>
                <a:gd name="connsiteY234" fmla="*/ 1766887 h 2528887"/>
                <a:gd name="connsiteX235" fmla="*/ 2159683 w 4153688"/>
                <a:gd name="connsiteY235" fmla="*/ 1809750 h 2528887"/>
                <a:gd name="connsiteX236" fmla="*/ 2150158 w 4153688"/>
                <a:gd name="connsiteY236" fmla="*/ 1824037 h 2528887"/>
                <a:gd name="connsiteX237" fmla="*/ 2112058 w 4153688"/>
                <a:gd name="connsiteY237" fmla="*/ 1866900 h 2528887"/>
                <a:gd name="connsiteX238" fmla="*/ 2107296 w 4153688"/>
                <a:gd name="connsiteY238" fmla="*/ 1881187 h 2528887"/>
                <a:gd name="connsiteX239" fmla="*/ 2083483 w 4153688"/>
                <a:gd name="connsiteY239" fmla="*/ 1909762 h 2528887"/>
                <a:gd name="connsiteX240" fmla="*/ 2054908 w 4153688"/>
                <a:gd name="connsiteY240" fmla="*/ 1928812 h 2528887"/>
                <a:gd name="connsiteX241" fmla="*/ 2040621 w 4153688"/>
                <a:gd name="connsiteY241" fmla="*/ 1943100 h 2528887"/>
                <a:gd name="connsiteX242" fmla="*/ 2012046 w 4153688"/>
                <a:gd name="connsiteY242" fmla="*/ 1962150 h 2528887"/>
                <a:gd name="connsiteX243" fmla="*/ 1988233 w 4153688"/>
                <a:gd name="connsiteY243" fmla="*/ 1990725 h 2528887"/>
                <a:gd name="connsiteX244" fmla="*/ 1973946 w 4153688"/>
                <a:gd name="connsiteY244" fmla="*/ 2000250 h 2528887"/>
                <a:gd name="connsiteX245" fmla="*/ 1959658 w 4153688"/>
                <a:gd name="connsiteY245" fmla="*/ 2019300 h 2528887"/>
                <a:gd name="connsiteX246" fmla="*/ 1945371 w 4153688"/>
                <a:gd name="connsiteY246" fmla="*/ 2033587 h 2528887"/>
                <a:gd name="connsiteX247" fmla="*/ 1912033 w 4153688"/>
                <a:gd name="connsiteY247" fmla="*/ 2076450 h 2528887"/>
                <a:gd name="connsiteX248" fmla="*/ 1869171 w 4153688"/>
                <a:gd name="connsiteY248" fmla="*/ 2071687 h 2528887"/>
                <a:gd name="connsiteX249" fmla="*/ 1888221 w 4153688"/>
                <a:gd name="connsiteY249" fmla="*/ 2043112 h 2528887"/>
                <a:gd name="connsiteX250" fmla="*/ 1859646 w 4153688"/>
                <a:gd name="connsiteY250" fmla="*/ 2024062 h 2528887"/>
                <a:gd name="connsiteX251" fmla="*/ 1840596 w 4153688"/>
                <a:gd name="connsiteY251" fmla="*/ 2071687 h 2528887"/>
                <a:gd name="connsiteX252" fmla="*/ 1816783 w 4153688"/>
                <a:gd name="connsiteY252" fmla="*/ 2100262 h 2528887"/>
                <a:gd name="connsiteX253" fmla="*/ 1731058 w 4153688"/>
                <a:gd name="connsiteY253" fmla="*/ 2095500 h 2528887"/>
                <a:gd name="connsiteX254" fmla="*/ 1716771 w 4153688"/>
                <a:gd name="connsiteY254" fmla="*/ 2090737 h 2528887"/>
                <a:gd name="connsiteX255" fmla="*/ 1607233 w 4153688"/>
                <a:gd name="connsiteY255" fmla="*/ 2105025 h 2528887"/>
                <a:gd name="connsiteX256" fmla="*/ 1583421 w 4153688"/>
                <a:gd name="connsiteY256" fmla="*/ 2109787 h 2528887"/>
                <a:gd name="connsiteX257" fmla="*/ 1564371 w 4153688"/>
                <a:gd name="connsiteY257" fmla="*/ 2114550 h 2528887"/>
                <a:gd name="connsiteX258" fmla="*/ 1378633 w 4153688"/>
                <a:gd name="connsiteY258" fmla="*/ 2128837 h 2528887"/>
                <a:gd name="connsiteX259" fmla="*/ 1369108 w 4153688"/>
                <a:gd name="connsiteY259" fmla="*/ 2143125 h 2528887"/>
                <a:gd name="connsiteX260" fmla="*/ 1373871 w 4153688"/>
                <a:gd name="connsiteY260" fmla="*/ 2166937 h 2528887"/>
                <a:gd name="connsiteX261" fmla="*/ 1402446 w 4153688"/>
                <a:gd name="connsiteY261" fmla="*/ 2200275 h 2528887"/>
                <a:gd name="connsiteX262" fmla="*/ 1411971 w 4153688"/>
                <a:gd name="connsiteY262" fmla="*/ 2238375 h 2528887"/>
                <a:gd name="connsiteX263" fmla="*/ 1416733 w 4153688"/>
                <a:gd name="connsiteY263" fmla="*/ 2252662 h 2528887"/>
                <a:gd name="connsiteX264" fmla="*/ 1431021 w 4153688"/>
                <a:gd name="connsiteY264" fmla="*/ 2271712 h 2528887"/>
                <a:gd name="connsiteX265" fmla="*/ 1445308 w 4153688"/>
                <a:gd name="connsiteY265" fmla="*/ 2276475 h 2528887"/>
                <a:gd name="connsiteX266" fmla="*/ 1464358 w 4153688"/>
                <a:gd name="connsiteY266" fmla="*/ 2247900 h 2528887"/>
                <a:gd name="connsiteX267" fmla="*/ 1469121 w 4153688"/>
                <a:gd name="connsiteY267" fmla="*/ 2219325 h 2528887"/>
                <a:gd name="connsiteX268" fmla="*/ 1497696 w 4153688"/>
                <a:gd name="connsiteY268" fmla="*/ 2185987 h 2528887"/>
                <a:gd name="connsiteX269" fmla="*/ 1511983 w 4153688"/>
                <a:gd name="connsiteY269" fmla="*/ 2181225 h 2528887"/>
                <a:gd name="connsiteX270" fmla="*/ 1564371 w 4153688"/>
                <a:gd name="connsiteY270" fmla="*/ 2185987 h 2528887"/>
                <a:gd name="connsiteX271" fmla="*/ 1588183 w 4153688"/>
                <a:gd name="connsiteY271" fmla="*/ 2224087 h 2528887"/>
                <a:gd name="connsiteX272" fmla="*/ 1597708 w 4153688"/>
                <a:gd name="connsiteY272" fmla="*/ 2238375 h 2528887"/>
                <a:gd name="connsiteX273" fmla="*/ 1611996 w 4153688"/>
                <a:gd name="connsiteY273" fmla="*/ 2319337 h 2528887"/>
                <a:gd name="connsiteX274" fmla="*/ 1607233 w 4153688"/>
                <a:gd name="connsiteY274" fmla="*/ 2414587 h 2528887"/>
                <a:gd name="connsiteX275" fmla="*/ 1597708 w 4153688"/>
                <a:gd name="connsiteY275" fmla="*/ 2433637 h 2528887"/>
                <a:gd name="connsiteX276" fmla="*/ 1583421 w 4153688"/>
                <a:gd name="connsiteY276" fmla="*/ 2481262 h 2528887"/>
                <a:gd name="connsiteX277" fmla="*/ 1578658 w 4153688"/>
                <a:gd name="connsiteY277" fmla="*/ 2500312 h 2528887"/>
                <a:gd name="connsiteX278" fmla="*/ 1554846 w 4153688"/>
                <a:gd name="connsiteY278" fmla="*/ 2528887 h 2528887"/>
                <a:gd name="connsiteX279" fmla="*/ 1488171 w 4153688"/>
                <a:gd name="connsiteY279" fmla="*/ 2524125 h 2528887"/>
                <a:gd name="connsiteX280" fmla="*/ 1459596 w 4153688"/>
                <a:gd name="connsiteY280" fmla="*/ 2509837 h 2528887"/>
                <a:gd name="connsiteX281" fmla="*/ 1421496 w 4153688"/>
                <a:gd name="connsiteY281" fmla="*/ 2495550 h 2528887"/>
                <a:gd name="connsiteX282" fmla="*/ 1407208 w 4153688"/>
                <a:gd name="connsiteY282" fmla="*/ 2486025 h 2528887"/>
                <a:gd name="connsiteX283" fmla="*/ 1378633 w 4153688"/>
                <a:gd name="connsiteY283" fmla="*/ 2476500 h 2528887"/>
                <a:gd name="connsiteX284" fmla="*/ 1364346 w 4153688"/>
                <a:gd name="connsiteY284" fmla="*/ 2466975 h 2528887"/>
                <a:gd name="connsiteX285" fmla="*/ 1331008 w 4153688"/>
                <a:gd name="connsiteY285" fmla="*/ 2424112 h 2528887"/>
                <a:gd name="connsiteX286" fmla="*/ 1321483 w 4153688"/>
                <a:gd name="connsiteY286" fmla="*/ 2409825 h 2528887"/>
                <a:gd name="connsiteX287" fmla="*/ 1311958 w 4153688"/>
                <a:gd name="connsiteY287" fmla="*/ 2371725 h 2528887"/>
                <a:gd name="connsiteX288" fmla="*/ 1307196 w 4153688"/>
                <a:gd name="connsiteY288" fmla="*/ 2357437 h 2528887"/>
                <a:gd name="connsiteX289" fmla="*/ 1297671 w 4153688"/>
                <a:gd name="connsiteY289" fmla="*/ 2305050 h 2528887"/>
                <a:gd name="connsiteX290" fmla="*/ 1288146 w 4153688"/>
                <a:gd name="connsiteY290" fmla="*/ 2290762 h 2528887"/>
                <a:gd name="connsiteX291" fmla="*/ 1283383 w 4153688"/>
                <a:gd name="connsiteY291" fmla="*/ 2276475 h 2528887"/>
                <a:gd name="connsiteX292" fmla="*/ 1269096 w 4153688"/>
                <a:gd name="connsiteY292" fmla="*/ 2271712 h 2528887"/>
                <a:gd name="connsiteX293" fmla="*/ 1254808 w 4153688"/>
                <a:gd name="connsiteY293" fmla="*/ 2276475 h 2528887"/>
                <a:gd name="connsiteX294" fmla="*/ 1192896 w 4153688"/>
                <a:gd name="connsiteY294" fmla="*/ 2281237 h 2528887"/>
                <a:gd name="connsiteX295" fmla="*/ 1183371 w 4153688"/>
                <a:gd name="connsiteY295" fmla="*/ 2300287 h 2528887"/>
                <a:gd name="connsiteX296" fmla="*/ 1173846 w 4153688"/>
                <a:gd name="connsiteY296" fmla="*/ 2314575 h 2528887"/>
                <a:gd name="connsiteX297" fmla="*/ 1145271 w 4153688"/>
                <a:gd name="connsiteY297" fmla="*/ 2319337 h 2528887"/>
                <a:gd name="connsiteX298" fmla="*/ 1111933 w 4153688"/>
                <a:gd name="connsiteY298" fmla="*/ 2328862 h 2528887"/>
                <a:gd name="connsiteX299" fmla="*/ 1054783 w 4153688"/>
                <a:gd name="connsiteY299" fmla="*/ 2319337 h 2528887"/>
                <a:gd name="connsiteX300" fmla="*/ 1050021 w 4153688"/>
                <a:gd name="connsiteY300" fmla="*/ 2295525 h 2528887"/>
                <a:gd name="connsiteX301" fmla="*/ 1035733 w 4153688"/>
                <a:gd name="connsiteY301" fmla="*/ 2262187 h 2528887"/>
                <a:gd name="connsiteX302" fmla="*/ 1016683 w 4153688"/>
                <a:gd name="connsiteY302" fmla="*/ 2238375 h 2528887"/>
                <a:gd name="connsiteX303" fmla="*/ 1007158 w 4153688"/>
                <a:gd name="connsiteY303" fmla="*/ 2224087 h 2528887"/>
                <a:gd name="connsiteX304" fmla="*/ 988108 w 4153688"/>
                <a:gd name="connsiteY304" fmla="*/ 2195512 h 2528887"/>
                <a:gd name="connsiteX305" fmla="*/ 978583 w 4153688"/>
                <a:gd name="connsiteY305" fmla="*/ 2166937 h 2528887"/>
                <a:gd name="connsiteX306" fmla="*/ 969058 w 4153688"/>
                <a:gd name="connsiteY306" fmla="*/ 2152650 h 2528887"/>
                <a:gd name="connsiteX307" fmla="*/ 950008 w 4153688"/>
                <a:gd name="connsiteY307" fmla="*/ 2100262 h 2528887"/>
                <a:gd name="connsiteX308" fmla="*/ 940483 w 4153688"/>
                <a:gd name="connsiteY308" fmla="*/ 2081212 h 2528887"/>
                <a:gd name="connsiteX309" fmla="*/ 930958 w 4153688"/>
                <a:gd name="connsiteY309" fmla="*/ 2057400 h 2528887"/>
                <a:gd name="connsiteX310" fmla="*/ 926196 w 4153688"/>
                <a:gd name="connsiteY310" fmla="*/ 2043112 h 2528887"/>
                <a:gd name="connsiteX311" fmla="*/ 897621 w 4153688"/>
                <a:gd name="connsiteY311" fmla="*/ 2028825 h 2528887"/>
                <a:gd name="connsiteX312" fmla="*/ 854758 w 4153688"/>
                <a:gd name="connsiteY312" fmla="*/ 2038350 h 2528887"/>
                <a:gd name="connsiteX313" fmla="*/ 840471 w 4153688"/>
                <a:gd name="connsiteY313" fmla="*/ 2043112 h 2528887"/>
                <a:gd name="connsiteX314" fmla="*/ 773796 w 4153688"/>
                <a:gd name="connsiteY314" fmla="*/ 2038350 h 2528887"/>
                <a:gd name="connsiteX315" fmla="*/ 745221 w 4153688"/>
                <a:gd name="connsiteY315" fmla="*/ 2033587 h 2528887"/>
                <a:gd name="connsiteX316" fmla="*/ 726171 w 4153688"/>
                <a:gd name="connsiteY316" fmla="*/ 2024062 h 2528887"/>
                <a:gd name="connsiteX317" fmla="*/ 683308 w 4153688"/>
                <a:gd name="connsiteY317" fmla="*/ 2005012 h 2528887"/>
                <a:gd name="connsiteX318" fmla="*/ 678546 w 4153688"/>
                <a:gd name="connsiteY318" fmla="*/ 1990725 h 2528887"/>
                <a:gd name="connsiteX319" fmla="*/ 669021 w 4153688"/>
                <a:gd name="connsiteY319" fmla="*/ 1976437 h 2528887"/>
                <a:gd name="connsiteX320" fmla="*/ 664258 w 4153688"/>
                <a:gd name="connsiteY320" fmla="*/ 1933575 h 2528887"/>
                <a:gd name="connsiteX321" fmla="*/ 654733 w 4153688"/>
                <a:gd name="connsiteY321" fmla="*/ 1905000 h 2528887"/>
                <a:gd name="connsiteX322" fmla="*/ 649971 w 4153688"/>
                <a:gd name="connsiteY322" fmla="*/ 1885950 h 2528887"/>
                <a:gd name="connsiteX323" fmla="*/ 635683 w 4153688"/>
                <a:gd name="connsiteY323" fmla="*/ 1890712 h 2528887"/>
                <a:gd name="connsiteX324" fmla="*/ 630921 w 4153688"/>
                <a:gd name="connsiteY324" fmla="*/ 1905000 h 2528887"/>
                <a:gd name="connsiteX325" fmla="*/ 602346 w 4153688"/>
                <a:gd name="connsiteY325" fmla="*/ 1933575 h 2528887"/>
                <a:gd name="connsiteX326" fmla="*/ 526146 w 4153688"/>
                <a:gd name="connsiteY326" fmla="*/ 1928812 h 2528887"/>
                <a:gd name="connsiteX327" fmla="*/ 516621 w 4153688"/>
                <a:gd name="connsiteY327" fmla="*/ 1914525 h 2528887"/>
                <a:gd name="connsiteX328" fmla="*/ 488046 w 4153688"/>
                <a:gd name="connsiteY328" fmla="*/ 1890712 h 2528887"/>
                <a:gd name="connsiteX329" fmla="*/ 478521 w 4153688"/>
                <a:gd name="connsiteY329" fmla="*/ 1876425 h 2528887"/>
                <a:gd name="connsiteX330" fmla="*/ 464233 w 4153688"/>
                <a:gd name="connsiteY330" fmla="*/ 1866900 h 2528887"/>
                <a:gd name="connsiteX331" fmla="*/ 335646 w 4153688"/>
                <a:gd name="connsiteY331" fmla="*/ 1852612 h 2528887"/>
                <a:gd name="connsiteX332" fmla="*/ 321358 w 4153688"/>
                <a:gd name="connsiteY332" fmla="*/ 1838325 h 2528887"/>
                <a:gd name="connsiteX333" fmla="*/ 283258 w 4153688"/>
                <a:gd name="connsiteY333" fmla="*/ 1824037 h 2528887"/>
                <a:gd name="connsiteX334" fmla="*/ 192771 w 4153688"/>
                <a:gd name="connsiteY334" fmla="*/ 1814512 h 2528887"/>
                <a:gd name="connsiteX335" fmla="*/ 164196 w 4153688"/>
                <a:gd name="connsiteY335" fmla="*/ 1790700 h 2528887"/>
                <a:gd name="connsiteX336" fmla="*/ 149908 w 4153688"/>
                <a:gd name="connsiteY336" fmla="*/ 1781175 h 2528887"/>
                <a:gd name="connsiteX337" fmla="*/ 121333 w 4153688"/>
                <a:gd name="connsiteY337" fmla="*/ 1762125 h 2528887"/>
                <a:gd name="connsiteX338" fmla="*/ 78471 w 4153688"/>
                <a:gd name="connsiteY338" fmla="*/ 1714500 h 2528887"/>
                <a:gd name="connsiteX339" fmla="*/ 59421 w 4153688"/>
                <a:gd name="connsiteY339" fmla="*/ 1700212 h 2528887"/>
                <a:gd name="connsiteX340" fmla="*/ 16558 w 4153688"/>
                <a:gd name="connsiteY340" fmla="*/ 1662112 h 2528887"/>
                <a:gd name="connsiteX341" fmla="*/ 7033 w 4153688"/>
                <a:gd name="connsiteY341" fmla="*/ 1643062 h 2528887"/>
                <a:gd name="connsiteX342" fmla="*/ 2271 w 4153688"/>
                <a:gd name="connsiteY342" fmla="*/ 1624012 h 2528887"/>
                <a:gd name="connsiteX343" fmla="*/ 126096 w 4153688"/>
                <a:gd name="connsiteY343" fmla="*/ 1633537 h 2528887"/>
                <a:gd name="connsiteX344" fmla="*/ 140383 w 4153688"/>
                <a:gd name="connsiteY344" fmla="*/ 1638300 h 2528887"/>
                <a:gd name="connsiteX345" fmla="*/ 321358 w 4153688"/>
                <a:gd name="connsiteY345" fmla="*/ 1638300 h 2528887"/>
                <a:gd name="connsiteX346" fmla="*/ 335646 w 4153688"/>
                <a:gd name="connsiteY346" fmla="*/ 1609725 h 2528887"/>
                <a:gd name="connsiteX347" fmla="*/ 345171 w 4153688"/>
                <a:gd name="connsiteY347" fmla="*/ 1576387 h 2528887"/>
                <a:gd name="connsiteX348" fmla="*/ 364221 w 4153688"/>
                <a:gd name="connsiteY348" fmla="*/ 1547812 h 2528887"/>
                <a:gd name="connsiteX349" fmla="*/ 383271 w 4153688"/>
                <a:gd name="connsiteY349" fmla="*/ 1519237 h 2528887"/>
                <a:gd name="connsiteX350" fmla="*/ 392796 w 4153688"/>
                <a:gd name="connsiteY350" fmla="*/ 1504950 h 2528887"/>
                <a:gd name="connsiteX351" fmla="*/ 402321 w 4153688"/>
                <a:gd name="connsiteY351" fmla="*/ 1485900 h 2528887"/>
                <a:gd name="connsiteX352" fmla="*/ 416608 w 4153688"/>
                <a:gd name="connsiteY352" fmla="*/ 1466850 h 2528887"/>
                <a:gd name="connsiteX353" fmla="*/ 411846 w 4153688"/>
                <a:gd name="connsiteY353" fmla="*/ 1347787 h 2528887"/>
                <a:gd name="connsiteX354" fmla="*/ 397558 w 4153688"/>
                <a:gd name="connsiteY354" fmla="*/ 1338262 h 2528887"/>
                <a:gd name="connsiteX355" fmla="*/ 383271 w 4153688"/>
                <a:gd name="connsiteY355" fmla="*/ 1323975 h 2528887"/>
                <a:gd name="connsiteX356" fmla="*/ 364221 w 4153688"/>
                <a:gd name="connsiteY356" fmla="*/ 1281112 h 2528887"/>
                <a:gd name="connsiteX357" fmla="*/ 359458 w 4153688"/>
                <a:gd name="connsiteY357" fmla="*/ 1266825 h 2528887"/>
                <a:gd name="connsiteX358" fmla="*/ 349933 w 4153688"/>
                <a:gd name="connsiteY358" fmla="*/ 1252537 h 2528887"/>
                <a:gd name="connsiteX359" fmla="*/ 340408 w 4153688"/>
                <a:gd name="connsiteY359" fmla="*/ 1214437 h 2528887"/>
                <a:gd name="connsiteX360" fmla="*/ 335646 w 4153688"/>
                <a:gd name="connsiteY360" fmla="*/ 1195387 h 2528887"/>
                <a:gd name="connsiteX361" fmla="*/ 311833 w 4153688"/>
                <a:gd name="connsiteY361" fmla="*/ 1166812 h 2528887"/>
                <a:gd name="connsiteX362" fmla="*/ 302308 w 4153688"/>
                <a:gd name="connsiteY362" fmla="*/ 1152525 h 2528887"/>
                <a:gd name="connsiteX363" fmla="*/ 297546 w 4153688"/>
                <a:gd name="connsiteY363" fmla="*/ 1138237 h 2528887"/>
                <a:gd name="connsiteX364" fmla="*/ 268971 w 4153688"/>
                <a:gd name="connsiteY364"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40833 w 4153688"/>
                <a:gd name="connsiteY179" fmla="*/ 433387 h 2528887"/>
                <a:gd name="connsiteX180" fmla="*/ 3755121 w 4153688"/>
                <a:gd name="connsiteY180" fmla="*/ 447675 h 2528887"/>
                <a:gd name="connsiteX181" fmla="*/ 3802746 w 4153688"/>
                <a:gd name="connsiteY181" fmla="*/ 481012 h 2528887"/>
                <a:gd name="connsiteX182" fmla="*/ 3859896 w 4153688"/>
                <a:gd name="connsiteY182" fmla="*/ 514350 h 2528887"/>
                <a:gd name="connsiteX183" fmla="*/ 3907521 w 4153688"/>
                <a:gd name="connsiteY183" fmla="*/ 533400 h 2528887"/>
                <a:gd name="connsiteX184" fmla="*/ 4017058 w 4153688"/>
                <a:gd name="connsiteY184" fmla="*/ 595312 h 2528887"/>
                <a:gd name="connsiteX185" fmla="*/ 4098021 w 4153688"/>
                <a:gd name="connsiteY185" fmla="*/ 714375 h 2528887"/>
                <a:gd name="connsiteX186" fmla="*/ 4121833 w 4153688"/>
                <a:gd name="connsiteY186" fmla="*/ 757237 h 2528887"/>
                <a:gd name="connsiteX187" fmla="*/ 4150408 w 4153688"/>
                <a:gd name="connsiteY187" fmla="*/ 900112 h 2528887"/>
                <a:gd name="connsiteX188" fmla="*/ 4150408 w 4153688"/>
                <a:gd name="connsiteY188" fmla="*/ 1004887 h 2528887"/>
                <a:gd name="connsiteX189" fmla="*/ 4126596 w 4153688"/>
                <a:gd name="connsiteY189" fmla="*/ 1085850 h 2528887"/>
                <a:gd name="connsiteX190" fmla="*/ 4117071 w 4153688"/>
                <a:gd name="connsiteY190" fmla="*/ 1114425 h 2528887"/>
                <a:gd name="connsiteX191" fmla="*/ 4078971 w 4153688"/>
                <a:gd name="connsiteY191" fmla="*/ 1214437 h 2528887"/>
                <a:gd name="connsiteX192" fmla="*/ 4064683 w 4153688"/>
                <a:gd name="connsiteY192" fmla="*/ 1219200 h 2528887"/>
                <a:gd name="connsiteX193" fmla="*/ 4026583 w 4153688"/>
                <a:gd name="connsiteY193" fmla="*/ 1238250 h 2528887"/>
                <a:gd name="connsiteX194" fmla="*/ 3912283 w 4153688"/>
                <a:gd name="connsiteY194" fmla="*/ 1252537 h 2528887"/>
                <a:gd name="connsiteX195" fmla="*/ 3826558 w 4153688"/>
                <a:gd name="connsiteY195" fmla="*/ 1243012 h 2528887"/>
                <a:gd name="connsiteX196" fmla="*/ 3731308 w 4153688"/>
                <a:gd name="connsiteY196" fmla="*/ 1233487 h 2528887"/>
                <a:gd name="connsiteX197" fmla="*/ 3683683 w 4153688"/>
                <a:gd name="connsiteY197" fmla="*/ 1228725 h 2528887"/>
                <a:gd name="connsiteX198" fmla="*/ 3531283 w 4153688"/>
                <a:gd name="connsiteY198" fmla="*/ 1228725 h 2528887"/>
                <a:gd name="connsiteX199" fmla="*/ 3464608 w 4153688"/>
                <a:gd name="connsiteY199" fmla="*/ 1233487 h 2528887"/>
                <a:gd name="connsiteX200" fmla="*/ 3397933 w 4153688"/>
                <a:gd name="connsiteY200" fmla="*/ 1243012 h 2528887"/>
                <a:gd name="connsiteX201" fmla="*/ 3331258 w 4153688"/>
                <a:gd name="connsiteY201" fmla="*/ 1257300 h 2528887"/>
                <a:gd name="connsiteX202" fmla="*/ 2959783 w 4153688"/>
                <a:gd name="connsiteY202" fmla="*/ 1262062 h 2528887"/>
                <a:gd name="connsiteX203" fmla="*/ 2912158 w 4153688"/>
                <a:gd name="connsiteY203" fmla="*/ 1276350 h 2528887"/>
                <a:gd name="connsiteX204" fmla="*/ 2869296 w 4153688"/>
                <a:gd name="connsiteY204" fmla="*/ 1290637 h 2528887"/>
                <a:gd name="connsiteX205" fmla="*/ 2855008 w 4153688"/>
                <a:gd name="connsiteY205" fmla="*/ 1300162 h 2528887"/>
                <a:gd name="connsiteX206" fmla="*/ 2821671 w 4153688"/>
                <a:gd name="connsiteY206" fmla="*/ 1309687 h 2528887"/>
                <a:gd name="connsiteX207" fmla="*/ 2783571 w 4153688"/>
                <a:gd name="connsiteY207" fmla="*/ 1328737 h 2528887"/>
                <a:gd name="connsiteX208" fmla="*/ 2769283 w 4153688"/>
                <a:gd name="connsiteY208" fmla="*/ 1333500 h 2528887"/>
                <a:gd name="connsiteX209" fmla="*/ 2754996 w 4153688"/>
                <a:gd name="connsiteY209" fmla="*/ 1343025 h 2528887"/>
                <a:gd name="connsiteX210" fmla="*/ 2721658 w 4153688"/>
                <a:gd name="connsiteY210" fmla="*/ 1357312 h 2528887"/>
                <a:gd name="connsiteX211" fmla="*/ 2707371 w 4153688"/>
                <a:gd name="connsiteY211" fmla="*/ 1366837 h 2528887"/>
                <a:gd name="connsiteX212" fmla="*/ 2693083 w 4153688"/>
                <a:gd name="connsiteY212" fmla="*/ 1371600 h 2528887"/>
                <a:gd name="connsiteX213" fmla="*/ 2640696 w 4153688"/>
                <a:gd name="connsiteY213" fmla="*/ 1395412 h 2528887"/>
                <a:gd name="connsiteX214" fmla="*/ 2597833 w 4153688"/>
                <a:gd name="connsiteY214" fmla="*/ 1419225 h 2528887"/>
                <a:gd name="connsiteX215" fmla="*/ 2583546 w 4153688"/>
                <a:gd name="connsiteY215" fmla="*/ 1433512 h 2528887"/>
                <a:gd name="connsiteX216" fmla="*/ 2564496 w 4153688"/>
                <a:gd name="connsiteY216" fmla="*/ 1443037 h 2528887"/>
                <a:gd name="connsiteX217" fmla="*/ 2550208 w 4153688"/>
                <a:gd name="connsiteY217" fmla="*/ 1452562 h 2528887"/>
                <a:gd name="connsiteX218" fmla="*/ 2512108 w 4153688"/>
                <a:gd name="connsiteY218" fmla="*/ 1481137 h 2528887"/>
                <a:gd name="connsiteX219" fmla="*/ 2469246 w 4153688"/>
                <a:gd name="connsiteY219" fmla="*/ 1500187 h 2528887"/>
                <a:gd name="connsiteX220" fmla="*/ 2454958 w 4153688"/>
                <a:gd name="connsiteY220" fmla="*/ 1509712 h 2528887"/>
                <a:gd name="connsiteX221" fmla="*/ 2450196 w 4153688"/>
                <a:gd name="connsiteY221" fmla="*/ 1524000 h 2528887"/>
                <a:gd name="connsiteX222" fmla="*/ 2426383 w 4153688"/>
                <a:gd name="connsiteY222" fmla="*/ 1552575 h 2528887"/>
                <a:gd name="connsiteX223" fmla="*/ 2407333 w 4153688"/>
                <a:gd name="connsiteY223" fmla="*/ 1581150 h 2528887"/>
                <a:gd name="connsiteX224" fmla="*/ 2397808 w 4153688"/>
                <a:gd name="connsiteY224" fmla="*/ 1595437 h 2528887"/>
                <a:gd name="connsiteX225" fmla="*/ 2383521 w 4153688"/>
                <a:gd name="connsiteY225" fmla="*/ 1604962 h 2528887"/>
                <a:gd name="connsiteX226" fmla="*/ 2354946 w 4153688"/>
                <a:gd name="connsiteY226" fmla="*/ 1628775 h 2528887"/>
                <a:gd name="connsiteX227" fmla="*/ 2335896 w 4153688"/>
                <a:gd name="connsiteY227" fmla="*/ 1652587 h 2528887"/>
                <a:gd name="connsiteX228" fmla="*/ 2293033 w 4153688"/>
                <a:gd name="connsiteY228" fmla="*/ 1690687 h 2528887"/>
                <a:gd name="connsiteX229" fmla="*/ 2278746 w 4153688"/>
                <a:gd name="connsiteY229" fmla="*/ 1695450 h 2528887"/>
                <a:gd name="connsiteX230" fmla="*/ 2259696 w 4153688"/>
                <a:gd name="connsiteY230" fmla="*/ 1709737 h 2528887"/>
                <a:gd name="connsiteX231" fmla="*/ 2250171 w 4153688"/>
                <a:gd name="connsiteY231" fmla="*/ 1724025 h 2528887"/>
                <a:gd name="connsiteX232" fmla="*/ 2221596 w 4153688"/>
                <a:gd name="connsiteY232" fmla="*/ 1752600 h 2528887"/>
                <a:gd name="connsiteX233" fmla="*/ 2207308 w 4153688"/>
                <a:gd name="connsiteY233" fmla="*/ 1766887 h 2528887"/>
                <a:gd name="connsiteX234" fmla="*/ 2159683 w 4153688"/>
                <a:gd name="connsiteY234" fmla="*/ 1809750 h 2528887"/>
                <a:gd name="connsiteX235" fmla="*/ 2150158 w 4153688"/>
                <a:gd name="connsiteY235" fmla="*/ 1824037 h 2528887"/>
                <a:gd name="connsiteX236" fmla="*/ 2112058 w 4153688"/>
                <a:gd name="connsiteY236" fmla="*/ 1866900 h 2528887"/>
                <a:gd name="connsiteX237" fmla="*/ 2107296 w 4153688"/>
                <a:gd name="connsiteY237" fmla="*/ 1881187 h 2528887"/>
                <a:gd name="connsiteX238" fmla="*/ 2083483 w 4153688"/>
                <a:gd name="connsiteY238" fmla="*/ 1909762 h 2528887"/>
                <a:gd name="connsiteX239" fmla="*/ 2054908 w 4153688"/>
                <a:gd name="connsiteY239" fmla="*/ 1928812 h 2528887"/>
                <a:gd name="connsiteX240" fmla="*/ 2040621 w 4153688"/>
                <a:gd name="connsiteY240" fmla="*/ 1943100 h 2528887"/>
                <a:gd name="connsiteX241" fmla="*/ 2012046 w 4153688"/>
                <a:gd name="connsiteY241" fmla="*/ 1962150 h 2528887"/>
                <a:gd name="connsiteX242" fmla="*/ 1988233 w 4153688"/>
                <a:gd name="connsiteY242" fmla="*/ 1990725 h 2528887"/>
                <a:gd name="connsiteX243" fmla="*/ 1973946 w 4153688"/>
                <a:gd name="connsiteY243" fmla="*/ 2000250 h 2528887"/>
                <a:gd name="connsiteX244" fmla="*/ 1959658 w 4153688"/>
                <a:gd name="connsiteY244" fmla="*/ 2019300 h 2528887"/>
                <a:gd name="connsiteX245" fmla="*/ 1945371 w 4153688"/>
                <a:gd name="connsiteY245" fmla="*/ 2033587 h 2528887"/>
                <a:gd name="connsiteX246" fmla="*/ 1912033 w 4153688"/>
                <a:gd name="connsiteY246" fmla="*/ 2076450 h 2528887"/>
                <a:gd name="connsiteX247" fmla="*/ 1869171 w 4153688"/>
                <a:gd name="connsiteY247" fmla="*/ 2071687 h 2528887"/>
                <a:gd name="connsiteX248" fmla="*/ 1888221 w 4153688"/>
                <a:gd name="connsiteY248" fmla="*/ 2043112 h 2528887"/>
                <a:gd name="connsiteX249" fmla="*/ 1859646 w 4153688"/>
                <a:gd name="connsiteY249" fmla="*/ 2024062 h 2528887"/>
                <a:gd name="connsiteX250" fmla="*/ 1840596 w 4153688"/>
                <a:gd name="connsiteY250" fmla="*/ 2071687 h 2528887"/>
                <a:gd name="connsiteX251" fmla="*/ 1816783 w 4153688"/>
                <a:gd name="connsiteY251" fmla="*/ 2100262 h 2528887"/>
                <a:gd name="connsiteX252" fmla="*/ 1731058 w 4153688"/>
                <a:gd name="connsiteY252" fmla="*/ 2095500 h 2528887"/>
                <a:gd name="connsiteX253" fmla="*/ 1716771 w 4153688"/>
                <a:gd name="connsiteY253" fmla="*/ 2090737 h 2528887"/>
                <a:gd name="connsiteX254" fmla="*/ 1607233 w 4153688"/>
                <a:gd name="connsiteY254" fmla="*/ 2105025 h 2528887"/>
                <a:gd name="connsiteX255" fmla="*/ 1583421 w 4153688"/>
                <a:gd name="connsiteY255" fmla="*/ 2109787 h 2528887"/>
                <a:gd name="connsiteX256" fmla="*/ 1564371 w 4153688"/>
                <a:gd name="connsiteY256" fmla="*/ 2114550 h 2528887"/>
                <a:gd name="connsiteX257" fmla="*/ 1378633 w 4153688"/>
                <a:gd name="connsiteY257" fmla="*/ 2128837 h 2528887"/>
                <a:gd name="connsiteX258" fmla="*/ 1369108 w 4153688"/>
                <a:gd name="connsiteY258" fmla="*/ 2143125 h 2528887"/>
                <a:gd name="connsiteX259" fmla="*/ 1373871 w 4153688"/>
                <a:gd name="connsiteY259" fmla="*/ 2166937 h 2528887"/>
                <a:gd name="connsiteX260" fmla="*/ 1402446 w 4153688"/>
                <a:gd name="connsiteY260" fmla="*/ 2200275 h 2528887"/>
                <a:gd name="connsiteX261" fmla="*/ 1411971 w 4153688"/>
                <a:gd name="connsiteY261" fmla="*/ 2238375 h 2528887"/>
                <a:gd name="connsiteX262" fmla="*/ 1416733 w 4153688"/>
                <a:gd name="connsiteY262" fmla="*/ 2252662 h 2528887"/>
                <a:gd name="connsiteX263" fmla="*/ 1431021 w 4153688"/>
                <a:gd name="connsiteY263" fmla="*/ 2271712 h 2528887"/>
                <a:gd name="connsiteX264" fmla="*/ 1445308 w 4153688"/>
                <a:gd name="connsiteY264" fmla="*/ 2276475 h 2528887"/>
                <a:gd name="connsiteX265" fmla="*/ 1464358 w 4153688"/>
                <a:gd name="connsiteY265" fmla="*/ 2247900 h 2528887"/>
                <a:gd name="connsiteX266" fmla="*/ 1469121 w 4153688"/>
                <a:gd name="connsiteY266" fmla="*/ 2219325 h 2528887"/>
                <a:gd name="connsiteX267" fmla="*/ 1497696 w 4153688"/>
                <a:gd name="connsiteY267" fmla="*/ 2185987 h 2528887"/>
                <a:gd name="connsiteX268" fmla="*/ 1511983 w 4153688"/>
                <a:gd name="connsiteY268" fmla="*/ 2181225 h 2528887"/>
                <a:gd name="connsiteX269" fmla="*/ 1564371 w 4153688"/>
                <a:gd name="connsiteY269" fmla="*/ 2185987 h 2528887"/>
                <a:gd name="connsiteX270" fmla="*/ 1588183 w 4153688"/>
                <a:gd name="connsiteY270" fmla="*/ 2224087 h 2528887"/>
                <a:gd name="connsiteX271" fmla="*/ 1597708 w 4153688"/>
                <a:gd name="connsiteY271" fmla="*/ 2238375 h 2528887"/>
                <a:gd name="connsiteX272" fmla="*/ 1611996 w 4153688"/>
                <a:gd name="connsiteY272" fmla="*/ 2319337 h 2528887"/>
                <a:gd name="connsiteX273" fmla="*/ 1607233 w 4153688"/>
                <a:gd name="connsiteY273" fmla="*/ 2414587 h 2528887"/>
                <a:gd name="connsiteX274" fmla="*/ 1597708 w 4153688"/>
                <a:gd name="connsiteY274" fmla="*/ 2433637 h 2528887"/>
                <a:gd name="connsiteX275" fmla="*/ 1583421 w 4153688"/>
                <a:gd name="connsiteY275" fmla="*/ 2481262 h 2528887"/>
                <a:gd name="connsiteX276" fmla="*/ 1578658 w 4153688"/>
                <a:gd name="connsiteY276" fmla="*/ 2500312 h 2528887"/>
                <a:gd name="connsiteX277" fmla="*/ 1554846 w 4153688"/>
                <a:gd name="connsiteY277" fmla="*/ 2528887 h 2528887"/>
                <a:gd name="connsiteX278" fmla="*/ 1488171 w 4153688"/>
                <a:gd name="connsiteY278" fmla="*/ 2524125 h 2528887"/>
                <a:gd name="connsiteX279" fmla="*/ 1459596 w 4153688"/>
                <a:gd name="connsiteY279" fmla="*/ 2509837 h 2528887"/>
                <a:gd name="connsiteX280" fmla="*/ 1421496 w 4153688"/>
                <a:gd name="connsiteY280" fmla="*/ 2495550 h 2528887"/>
                <a:gd name="connsiteX281" fmla="*/ 1407208 w 4153688"/>
                <a:gd name="connsiteY281" fmla="*/ 2486025 h 2528887"/>
                <a:gd name="connsiteX282" fmla="*/ 1378633 w 4153688"/>
                <a:gd name="connsiteY282" fmla="*/ 2476500 h 2528887"/>
                <a:gd name="connsiteX283" fmla="*/ 1364346 w 4153688"/>
                <a:gd name="connsiteY283" fmla="*/ 2466975 h 2528887"/>
                <a:gd name="connsiteX284" fmla="*/ 1331008 w 4153688"/>
                <a:gd name="connsiteY284" fmla="*/ 2424112 h 2528887"/>
                <a:gd name="connsiteX285" fmla="*/ 1321483 w 4153688"/>
                <a:gd name="connsiteY285" fmla="*/ 2409825 h 2528887"/>
                <a:gd name="connsiteX286" fmla="*/ 1311958 w 4153688"/>
                <a:gd name="connsiteY286" fmla="*/ 2371725 h 2528887"/>
                <a:gd name="connsiteX287" fmla="*/ 1307196 w 4153688"/>
                <a:gd name="connsiteY287" fmla="*/ 2357437 h 2528887"/>
                <a:gd name="connsiteX288" fmla="*/ 1297671 w 4153688"/>
                <a:gd name="connsiteY288" fmla="*/ 2305050 h 2528887"/>
                <a:gd name="connsiteX289" fmla="*/ 1288146 w 4153688"/>
                <a:gd name="connsiteY289" fmla="*/ 2290762 h 2528887"/>
                <a:gd name="connsiteX290" fmla="*/ 1283383 w 4153688"/>
                <a:gd name="connsiteY290" fmla="*/ 2276475 h 2528887"/>
                <a:gd name="connsiteX291" fmla="*/ 1269096 w 4153688"/>
                <a:gd name="connsiteY291" fmla="*/ 2271712 h 2528887"/>
                <a:gd name="connsiteX292" fmla="*/ 1254808 w 4153688"/>
                <a:gd name="connsiteY292" fmla="*/ 2276475 h 2528887"/>
                <a:gd name="connsiteX293" fmla="*/ 1192896 w 4153688"/>
                <a:gd name="connsiteY293" fmla="*/ 2281237 h 2528887"/>
                <a:gd name="connsiteX294" fmla="*/ 1183371 w 4153688"/>
                <a:gd name="connsiteY294" fmla="*/ 2300287 h 2528887"/>
                <a:gd name="connsiteX295" fmla="*/ 1173846 w 4153688"/>
                <a:gd name="connsiteY295" fmla="*/ 2314575 h 2528887"/>
                <a:gd name="connsiteX296" fmla="*/ 1145271 w 4153688"/>
                <a:gd name="connsiteY296" fmla="*/ 2319337 h 2528887"/>
                <a:gd name="connsiteX297" fmla="*/ 1111933 w 4153688"/>
                <a:gd name="connsiteY297" fmla="*/ 2328862 h 2528887"/>
                <a:gd name="connsiteX298" fmla="*/ 1054783 w 4153688"/>
                <a:gd name="connsiteY298" fmla="*/ 2319337 h 2528887"/>
                <a:gd name="connsiteX299" fmla="*/ 1050021 w 4153688"/>
                <a:gd name="connsiteY299" fmla="*/ 2295525 h 2528887"/>
                <a:gd name="connsiteX300" fmla="*/ 1035733 w 4153688"/>
                <a:gd name="connsiteY300" fmla="*/ 2262187 h 2528887"/>
                <a:gd name="connsiteX301" fmla="*/ 1016683 w 4153688"/>
                <a:gd name="connsiteY301" fmla="*/ 2238375 h 2528887"/>
                <a:gd name="connsiteX302" fmla="*/ 1007158 w 4153688"/>
                <a:gd name="connsiteY302" fmla="*/ 2224087 h 2528887"/>
                <a:gd name="connsiteX303" fmla="*/ 988108 w 4153688"/>
                <a:gd name="connsiteY303" fmla="*/ 2195512 h 2528887"/>
                <a:gd name="connsiteX304" fmla="*/ 978583 w 4153688"/>
                <a:gd name="connsiteY304" fmla="*/ 2166937 h 2528887"/>
                <a:gd name="connsiteX305" fmla="*/ 969058 w 4153688"/>
                <a:gd name="connsiteY305" fmla="*/ 2152650 h 2528887"/>
                <a:gd name="connsiteX306" fmla="*/ 950008 w 4153688"/>
                <a:gd name="connsiteY306" fmla="*/ 2100262 h 2528887"/>
                <a:gd name="connsiteX307" fmla="*/ 940483 w 4153688"/>
                <a:gd name="connsiteY307" fmla="*/ 2081212 h 2528887"/>
                <a:gd name="connsiteX308" fmla="*/ 930958 w 4153688"/>
                <a:gd name="connsiteY308" fmla="*/ 2057400 h 2528887"/>
                <a:gd name="connsiteX309" fmla="*/ 926196 w 4153688"/>
                <a:gd name="connsiteY309" fmla="*/ 2043112 h 2528887"/>
                <a:gd name="connsiteX310" fmla="*/ 897621 w 4153688"/>
                <a:gd name="connsiteY310" fmla="*/ 2028825 h 2528887"/>
                <a:gd name="connsiteX311" fmla="*/ 854758 w 4153688"/>
                <a:gd name="connsiteY311" fmla="*/ 2038350 h 2528887"/>
                <a:gd name="connsiteX312" fmla="*/ 840471 w 4153688"/>
                <a:gd name="connsiteY312" fmla="*/ 2043112 h 2528887"/>
                <a:gd name="connsiteX313" fmla="*/ 773796 w 4153688"/>
                <a:gd name="connsiteY313" fmla="*/ 2038350 h 2528887"/>
                <a:gd name="connsiteX314" fmla="*/ 745221 w 4153688"/>
                <a:gd name="connsiteY314" fmla="*/ 2033587 h 2528887"/>
                <a:gd name="connsiteX315" fmla="*/ 726171 w 4153688"/>
                <a:gd name="connsiteY315" fmla="*/ 2024062 h 2528887"/>
                <a:gd name="connsiteX316" fmla="*/ 683308 w 4153688"/>
                <a:gd name="connsiteY316" fmla="*/ 2005012 h 2528887"/>
                <a:gd name="connsiteX317" fmla="*/ 678546 w 4153688"/>
                <a:gd name="connsiteY317" fmla="*/ 1990725 h 2528887"/>
                <a:gd name="connsiteX318" fmla="*/ 669021 w 4153688"/>
                <a:gd name="connsiteY318" fmla="*/ 1976437 h 2528887"/>
                <a:gd name="connsiteX319" fmla="*/ 664258 w 4153688"/>
                <a:gd name="connsiteY319" fmla="*/ 1933575 h 2528887"/>
                <a:gd name="connsiteX320" fmla="*/ 654733 w 4153688"/>
                <a:gd name="connsiteY320" fmla="*/ 1905000 h 2528887"/>
                <a:gd name="connsiteX321" fmla="*/ 649971 w 4153688"/>
                <a:gd name="connsiteY321" fmla="*/ 1885950 h 2528887"/>
                <a:gd name="connsiteX322" fmla="*/ 635683 w 4153688"/>
                <a:gd name="connsiteY322" fmla="*/ 1890712 h 2528887"/>
                <a:gd name="connsiteX323" fmla="*/ 630921 w 4153688"/>
                <a:gd name="connsiteY323" fmla="*/ 1905000 h 2528887"/>
                <a:gd name="connsiteX324" fmla="*/ 602346 w 4153688"/>
                <a:gd name="connsiteY324" fmla="*/ 1933575 h 2528887"/>
                <a:gd name="connsiteX325" fmla="*/ 526146 w 4153688"/>
                <a:gd name="connsiteY325" fmla="*/ 1928812 h 2528887"/>
                <a:gd name="connsiteX326" fmla="*/ 516621 w 4153688"/>
                <a:gd name="connsiteY326" fmla="*/ 1914525 h 2528887"/>
                <a:gd name="connsiteX327" fmla="*/ 488046 w 4153688"/>
                <a:gd name="connsiteY327" fmla="*/ 1890712 h 2528887"/>
                <a:gd name="connsiteX328" fmla="*/ 478521 w 4153688"/>
                <a:gd name="connsiteY328" fmla="*/ 1876425 h 2528887"/>
                <a:gd name="connsiteX329" fmla="*/ 464233 w 4153688"/>
                <a:gd name="connsiteY329" fmla="*/ 1866900 h 2528887"/>
                <a:gd name="connsiteX330" fmla="*/ 335646 w 4153688"/>
                <a:gd name="connsiteY330" fmla="*/ 1852612 h 2528887"/>
                <a:gd name="connsiteX331" fmla="*/ 321358 w 4153688"/>
                <a:gd name="connsiteY331" fmla="*/ 1838325 h 2528887"/>
                <a:gd name="connsiteX332" fmla="*/ 283258 w 4153688"/>
                <a:gd name="connsiteY332" fmla="*/ 1824037 h 2528887"/>
                <a:gd name="connsiteX333" fmla="*/ 192771 w 4153688"/>
                <a:gd name="connsiteY333" fmla="*/ 1814512 h 2528887"/>
                <a:gd name="connsiteX334" fmla="*/ 164196 w 4153688"/>
                <a:gd name="connsiteY334" fmla="*/ 1790700 h 2528887"/>
                <a:gd name="connsiteX335" fmla="*/ 149908 w 4153688"/>
                <a:gd name="connsiteY335" fmla="*/ 1781175 h 2528887"/>
                <a:gd name="connsiteX336" fmla="*/ 121333 w 4153688"/>
                <a:gd name="connsiteY336" fmla="*/ 1762125 h 2528887"/>
                <a:gd name="connsiteX337" fmla="*/ 78471 w 4153688"/>
                <a:gd name="connsiteY337" fmla="*/ 1714500 h 2528887"/>
                <a:gd name="connsiteX338" fmla="*/ 59421 w 4153688"/>
                <a:gd name="connsiteY338" fmla="*/ 1700212 h 2528887"/>
                <a:gd name="connsiteX339" fmla="*/ 16558 w 4153688"/>
                <a:gd name="connsiteY339" fmla="*/ 1662112 h 2528887"/>
                <a:gd name="connsiteX340" fmla="*/ 7033 w 4153688"/>
                <a:gd name="connsiteY340" fmla="*/ 1643062 h 2528887"/>
                <a:gd name="connsiteX341" fmla="*/ 2271 w 4153688"/>
                <a:gd name="connsiteY341" fmla="*/ 1624012 h 2528887"/>
                <a:gd name="connsiteX342" fmla="*/ 126096 w 4153688"/>
                <a:gd name="connsiteY342" fmla="*/ 1633537 h 2528887"/>
                <a:gd name="connsiteX343" fmla="*/ 140383 w 4153688"/>
                <a:gd name="connsiteY343" fmla="*/ 1638300 h 2528887"/>
                <a:gd name="connsiteX344" fmla="*/ 321358 w 4153688"/>
                <a:gd name="connsiteY344" fmla="*/ 1638300 h 2528887"/>
                <a:gd name="connsiteX345" fmla="*/ 335646 w 4153688"/>
                <a:gd name="connsiteY345" fmla="*/ 1609725 h 2528887"/>
                <a:gd name="connsiteX346" fmla="*/ 345171 w 4153688"/>
                <a:gd name="connsiteY346" fmla="*/ 1576387 h 2528887"/>
                <a:gd name="connsiteX347" fmla="*/ 364221 w 4153688"/>
                <a:gd name="connsiteY347" fmla="*/ 1547812 h 2528887"/>
                <a:gd name="connsiteX348" fmla="*/ 383271 w 4153688"/>
                <a:gd name="connsiteY348" fmla="*/ 1519237 h 2528887"/>
                <a:gd name="connsiteX349" fmla="*/ 392796 w 4153688"/>
                <a:gd name="connsiteY349" fmla="*/ 1504950 h 2528887"/>
                <a:gd name="connsiteX350" fmla="*/ 402321 w 4153688"/>
                <a:gd name="connsiteY350" fmla="*/ 1485900 h 2528887"/>
                <a:gd name="connsiteX351" fmla="*/ 416608 w 4153688"/>
                <a:gd name="connsiteY351" fmla="*/ 1466850 h 2528887"/>
                <a:gd name="connsiteX352" fmla="*/ 411846 w 4153688"/>
                <a:gd name="connsiteY352" fmla="*/ 1347787 h 2528887"/>
                <a:gd name="connsiteX353" fmla="*/ 397558 w 4153688"/>
                <a:gd name="connsiteY353" fmla="*/ 1338262 h 2528887"/>
                <a:gd name="connsiteX354" fmla="*/ 383271 w 4153688"/>
                <a:gd name="connsiteY354" fmla="*/ 1323975 h 2528887"/>
                <a:gd name="connsiteX355" fmla="*/ 364221 w 4153688"/>
                <a:gd name="connsiteY355" fmla="*/ 1281112 h 2528887"/>
                <a:gd name="connsiteX356" fmla="*/ 359458 w 4153688"/>
                <a:gd name="connsiteY356" fmla="*/ 1266825 h 2528887"/>
                <a:gd name="connsiteX357" fmla="*/ 349933 w 4153688"/>
                <a:gd name="connsiteY357" fmla="*/ 1252537 h 2528887"/>
                <a:gd name="connsiteX358" fmla="*/ 340408 w 4153688"/>
                <a:gd name="connsiteY358" fmla="*/ 1214437 h 2528887"/>
                <a:gd name="connsiteX359" fmla="*/ 335646 w 4153688"/>
                <a:gd name="connsiteY359" fmla="*/ 1195387 h 2528887"/>
                <a:gd name="connsiteX360" fmla="*/ 311833 w 4153688"/>
                <a:gd name="connsiteY360" fmla="*/ 1166812 h 2528887"/>
                <a:gd name="connsiteX361" fmla="*/ 302308 w 4153688"/>
                <a:gd name="connsiteY361" fmla="*/ 1152525 h 2528887"/>
                <a:gd name="connsiteX362" fmla="*/ 297546 w 4153688"/>
                <a:gd name="connsiteY362" fmla="*/ 1138237 h 2528887"/>
                <a:gd name="connsiteX363" fmla="*/ 268971 w 4153688"/>
                <a:gd name="connsiteY363"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26546 w 4153688"/>
                <a:gd name="connsiteY178" fmla="*/ 423862 h 2528887"/>
                <a:gd name="connsiteX179" fmla="*/ 3755121 w 4153688"/>
                <a:gd name="connsiteY179" fmla="*/ 447675 h 2528887"/>
                <a:gd name="connsiteX180" fmla="*/ 3802746 w 4153688"/>
                <a:gd name="connsiteY180" fmla="*/ 481012 h 2528887"/>
                <a:gd name="connsiteX181" fmla="*/ 3859896 w 4153688"/>
                <a:gd name="connsiteY181" fmla="*/ 514350 h 2528887"/>
                <a:gd name="connsiteX182" fmla="*/ 3907521 w 4153688"/>
                <a:gd name="connsiteY182" fmla="*/ 533400 h 2528887"/>
                <a:gd name="connsiteX183" fmla="*/ 4017058 w 4153688"/>
                <a:gd name="connsiteY183" fmla="*/ 595312 h 2528887"/>
                <a:gd name="connsiteX184" fmla="*/ 4098021 w 4153688"/>
                <a:gd name="connsiteY184" fmla="*/ 714375 h 2528887"/>
                <a:gd name="connsiteX185" fmla="*/ 4121833 w 4153688"/>
                <a:gd name="connsiteY185" fmla="*/ 757237 h 2528887"/>
                <a:gd name="connsiteX186" fmla="*/ 4150408 w 4153688"/>
                <a:gd name="connsiteY186" fmla="*/ 900112 h 2528887"/>
                <a:gd name="connsiteX187" fmla="*/ 4150408 w 4153688"/>
                <a:gd name="connsiteY187" fmla="*/ 1004887 h 2528887"/>
                <a:gd name="connsiteX188" fmla="*/ 4126596 w 4153688"/>
                <a:gd name="connsiteY188" fmla="*/ 1085850 h 2528887"/>
                <a:gd name="connsiteX189" fmla="*/ 4117071 w 4153688"/>
                <a:gd name="connsiteY189" fmla="*/ 1114425 h 2528887"/>
                <a:gd name="connsiteX190" fmla="*/ 4078971 w 4153688"/>
                <a:gd name="connsiteY190" fmla="*/ 1214437 h 2528887"/>
                <a:gd name="connsiteX191" fmla="*/ 4064683 w 4153688"/>
                <a:gd name="connsiteY191" fmla="*/ 1219200 h 2528887"/>
                <a:gd name="connsiteX192" fmla="*/ 4026583 w 4153688"/>
                <a:gd name="connsiteY192" fmla="*/ 1238250 h 2528887"/>
                <a:gd name="connsiteX193" fmla="*/ 3912283 w 4153688"/>
                <a:gd name="connsiteY193" fmla="*/ 1252537 h 2528887"/>
                <a:gd name="connsiteX194" fmla="*/ 3826558 w 4153688"/>
                <a:gd name="connsiteY194" fmla="*/ 1243012 h 2528887"/>
                <a:gd name="connsiteX195" fmla="*/ 3731308 w 4153688"/>
                <a:gd name="connsiteY195" fmla="*/ 1233487 h 2528887"/>
                <a:gd name="connsiteX196" fmla="*/ 3683683 w 4153688"/>
                <a:gd name="connsiteY196" fmla="*/ 1228725 h 2528887"/>
                <a:gd name="connsiteX197" fmla="*/ 3531283 w 4153688"/>
                <a:gd name="connsiteY197" fmla="*/ 1228725 h 2528887"/>
                <a:gd name="connsiteX198" fmla="*/ 3464608 w 4153688"/>
                <a:gd name="connsiteY198" fmla="*/ 1233487 h 2528887"/>
                <a:gd name="connsiteX199" fmla="*/ 3397933 w 4153688"/>
                <a:gd name="connsiteY199" fmla="*/ 1243012 h 2528887"/>
                <a:gd name="connsiteX200" fmla="*/ 3331258 w 4153688"/>
                <a:gd name="connsiteY200" fmla="*/ 1257300 h 2528887"/>
                <a:gd name="connsiteX201" fmla="*/ 2959783 w 4153688"/>
                <a:gd name="connsiteY201" fmla="*/ 1262062 h 2528887"/>
                <a:gd name="connsiteX202" fmla="*/ 2912158 w 4153688"/>
                <a:gd name="connsiteY202" fmla="*/ 1276350 h 2528887"/>
                <a:gd name="connsiteX203" fmla="*/ 2869296 w 4153688"/>
                <a:gd name="connsiteY203" fmla="*/ 1290637 h 2528887"/>
                <a:gd name="connsiteX204" fmla="*/ 2855008 w 4153688"/>
                <a:gd name="connsiteY204" fmla="*/ 1300162 h 2528887"/>
                <a:gd name="connsiteX205" fmla="*/ 2821671 w 4153688"/>
                <a:gd name="connsiteY205" fmla="*/ 1309687 h 2528887"/>
                <a:gd name="connsiteX206" fmla="*/ 2783571 w 4153688"/>
                <a:gd name="connsiteY206" fmla="*/ 1328737 h 2528887"/>
                <a:gd name="connsiteX207" fmla="*/ 2769283 w 4153688"/>
                <a:gd name="connsiteY207" fmla="*/ 1333500 h 2528887"/>
                <a:gd name="connsiteX208" fmla="*/ 2754996 w 4153688"/>
                <a:gd name="connsiteY208" fmla="*/ 1343025 h 2528887"/>
                <a:gd name="connsiteX209" fmla="*/ 2721658 w 4153688"/>
                <a:gd name="connsiteY209" fmla="*/ 1357312 h 2528887"/>
                <a:gd name="connsiteX210" fmla="*/ 2707371 w 4153688"/>
                <a:gd name="connsiteY210" fmla="*/ 1366837 h 2528887"/>
                <a:gd name="connsiteX211" fmla="*/ 2693083 w 4153688"/>
                <a:gd name="connsiteY211" fmla="*/ 1371600 h 2528887"/>
                <a:gd name="connsiteX212" fmla="*/ 2640696 w 4153688"/>
                <a:gd name="connsiteY212" fmla="*/ 1395412 h 2528887"/>
                <a:gd name="connsiteX213" fmla="*/ 2597833 w 4153688"/>
                <a:gd name="connsiteY213" fmla="*/ 1419225 h 2528887"/>
                <a:gd name="connsiteX214" fmla="*/ 2583546 w 4153688"/>
                <a:gd name="connsiteY214" fmla="*/ 1433512 h 2528887"/>
                <a:gd name="connsiteX215" fmla="*/ 2564496 w 4153688"/>
                <a:gd name="connsiteY215" fmla="*/ 1443037 h 2528887"/>
                <a:gd name="connsiteX216" fmla="*/ 2550208 w 4153688"/>
                <a:gd name="connsiteY216" fmla="*/ 1452562 h 2528887"/>
                <a:gd name="connsiteX217" fmla="*/ 2512108 w 4153688"/>
                <a:gd name="connsiteY217" fmla="*/ 1481137 h 2528887"/>
                <a:gd name="connsiteX218" fmla="*/ 2469246 w 4153688"/>
                <a:gd name="connsiteY218" fmla="*/ 1500187 h 2528887"/>
                <a:gd name="connsiteX219" fmla="*/ 2454958 w 4153688"/>
                <a:gd name="connsiteY219" fmla="*/ 1509712 h 2528887"/>
                <a:gd name="connsiteX220" fmla="*/ 2450196 w 4153688"/>
                <a:gd name="connsiteY220" fmla="*/ 1524000 h 2528887"/>
                <a:gd name="connsiteX221" fmla="*/ 2426383 w 4153688"/>
                <a:gd name="connsiteY221" fmla="*/ 1552575 h 2528887"/>
                <a:gd name="connsiteX222" fmla="*/ 2407333 w 4153688"/>
                <a:gd name="connsiteY222" fmla="*/ 1581150 h 2528887"/>
                <a:gd name="connsiteX223" fmla="*/ 2397808 w 4153688"/>
                <a:gd name="connsiteY223" fmla="*/ 1595437 h 2528887"/>
                <a:gd name="connsiteX224" fmla="*/ 2383521 w 4153688"/>
                <a:gd name="connsiteY224" fmla="*/ 1604962 h 2528887"/>
                <a:gd name="connsiteX225" fmla="*/ 2354946 w 4153688"/>
                <a:gd name="connsiteY225" fmla="*/ 1628775 h 2528887"/>
                <a:gd name="connsiteX226" fmla="*/ 2335896 w 4153688"/>
                <a:gd name="connsiteY226" fmla="*/ 1652587 h 2528887"/>
                <a:gd name="connsiteX227" fmla="*/ 2293033 w 4153688"/>
                <a:gd name="connsiteY227" fmla="*/ 1690687 h 2528887"/>
                <a:gd name="connsiteX228" fmla="*/ 2278746 w 4153688"/>
                <a:gd name="connsiteY228" fmla="*/ 1695450 h 2528887"/>
                <a:gd name="connsiteX229" fmla="*/ 2259696 w 4153688"/>
                <a:gd name="connsiteY229" fmla="*/ 1709737 h 2528887"/>
                <a:gd name="connsiteX230" fmla="*/ 2250171 w 4153688"/>
                <a:gd name="connsiteY230" fmla="*/ 1724025 h 2528887"/>
                <a:gd name="connsiteX231" fmla="*/ 2221596 w 4153688"/>
                <a:gd name="connsiteY231" fmla="*/ 1752600 h 2528887"/>
                <a:gd name="connsiteX232" fmla="*/ 2207308 w 4153688"/>
                <a:gd name="connsiteY232" fmla="*/ 1766887 h 2528887"/>
                <a:gd name="connsiteX233" fmla="*/ 2159683 w 4153688"/>
                <a:gd name="connsiteY233" fmla="*/ 1809750 h 2528887"/>
                <a:gd name="connsiteX234" fmla="*/ 2150158 w 4153688"/>
                <a:gd name="connsiteY234" fmla="*/ 1824037 h 2528887"/>
                <a:gd name="connsiteX235" fmla="*/ 2112058 w 4153688"/>
                <a:gd name="connsiteY235" fmla="*/ 1866900 h 2528887"/>
                <a:gd name="connsiteX236" fmla="*/ 2107296 w 4153688"/>
                <a:gd name="connsiteY236" fmla="*/ 1881187 h 2528887"/>
                <a:gd name="connsiteX237" fmla="*/ 2083483 w 4153688"/>
                <a:gd name="connsiteY237" fmla="*/ 1909762 h 2528887"/>
                <a:gd name="connsiteX238" fmla="*/ 2054908 w 4153688"/>
                <a:gd name="connsiteY238" fmla="*/ 1928812 h 2528887"/>
                <a:gd name="connsiteX239" fmla="*/ 2040621 w 4153688"/>
                <a:gd name="connsiteY239" fmla="*/ 1943100 h 2528887"/>
                <a:gd name="connsiteX240" fmla="*/ 2012046 w 4153688"/>
                <a:gd name="connsiteY240" fmla="*/ 1962150 h 2528887"/>
                <a:gd name="connsiteX241" fmla="*/ 1988233 w 4153688"/>
                <a:gd name="connsiteY241" fmla="*/ 1990725 h 2528887"/>
                <a:gd name="connsiteX242" fmla="*/ 1973946 w 4153688"/>
                <a:gd name="connsiteY242" fmla="*/ 2000250 h 2528887"/>
                <a:gd name="connsiteX243" fmla="*/ 1959658 w 4153688"/>
                <a:gd name="connsiteY243" fmla="*/ 2019300 h 2528887"/>
                <a:gd name="connsiteX244" fmla="*/ 1945371 w 4153688"/>
                <a:gd name="connsiteY244" fmla="*/ 2033587 h 2528887"/>
                <a:gd name="connsiteX245" fmla="*/ 1912033 w 4153688"/>
                <a:gd name="connsiteY245" fmla="*/ 2076450 h 2528887"/>
                <a:gd name="connsiteX246" fmla="*/ 1869171 w 4153688"/>
                <a:gd name="connsiteY246" fmla="*/ 2071687 h 2528887"/>
                <a:gd name="connsiteX247" fmla="*/ 1888221 w 4153688"/>
                <a:gd name="connsiteY247" fmla="*/ 2043112 h 2528887"/>
                <a:gd name="connsiteX248" fmla="*/ 1859646 w 4153688"/>
                <a:gd name="connsiteY248" fmla="*/ 2024062 h 2528887"/>
                <a:gd name="connsiteX249" fmla="*/ 1840596 w 4153688"/>
                <a:gd name="connsiteY249" fmla="*/ 2071687 h 2528887"/>
                <a:gd name="connsiteX250" fmla="*/ 1816783 w 4153688"/>
                <a:gd name="connsiteY250" fmla="*/ 2100262 h 2528887"/>
                <a:gd name="connsiteX251" fmla="*/ 1731058 w 4153688"/>
                <a:gd name="connsiteY251" fmla="*/ 2095500 h 2528887"/>
                <a:gd name="connsiteX252" fmla="*/ 1716771 w 4153688"/>
                <a:gd name="connsiteY252" fmla="*/ 2090737 h 2528887"/>
                <a:gd name="connsiteX253" fmla="*/ 1607233 w 4153688"/>
                <a:gd name="connsiteY253" fmla="*/ 2105025 h 2528887"/>
                <a:gd name="connsiteX254" fmla="*/ 1583421 w 4153688"/>
                <a:gd name="connsiteY254" fmla="*/ 2109787 h 2528887"/>
                <a:gd name="connsiteX255" fmla="*/ 1564371 w 4153688"/>
                <a:gd name="connsiteY255" fmla="*/ 2114550 h 2528887"/>
                <a:gd name="connsiteX256" fmla="*/ 1378633 w 4153688"/>
                <a:gd name="connsiteY256" fmla="*/ 2128837 h 2528887"/>
                <a:gd name="connsiteX257" fmla="*/ 1369108 w 4153688"/>
                <a:gd name="connsiteY257" fmla="*/ 2143125 h 2528887"/>
                <a:gd name="connsiteX258" fmla="*/ 1373871 w 4153688"/>
                <a:gd name="connsiteY258" fmla="*/ 2166937 h 2528887"/>
                <a:gd name="connsiteX259" fmla="*/ 1402446 w 4153688"/>
                <a:gd name="connsiteY259" fmla="*/ 2200275 h 2528887"/>
                <a:gd name="connsiteX260" fmla="*/ 1411971 w 4153688"/>
                <a:gd name="connsiteY260" fmla="*/ 2238375 h 2528887"/>
                <a:gd name="connsiteX261" fmla="*/ 1416733 w 4153688"/>
                <a:gd name="connsiteY261" fmla="*/ 2252662 h 2528887"/>
                <a:gd name="connsiteX262" fmla="*/ 1431021 w 4153688"/>
                <a:gd name="connsiteY262" fmla="*/ 2271712 h 2528887"/>
                <a:gd name="connsiteX263" fmla="*/ 1445308 w 4153688"/>
                <a:gd name="connsiteY263" fmla="*/ 2276475 h 2528887"/>
                <a:gd name="connsiteX264" fmla="*/ 1464358 w 4153688"/>
                <a:gd name="connsiteY264" fmla="*/ 2247900 h 2528887"/>
                <a:gd name="connsiteX265" fmla="*/ 1469121 w 4153688"/>
                <a:gd name="connsiteY265" fmla="*/ 2219325 h 2528887"/>
                <a:gd name="connsiteX266" fmla="*/ 1497696 w 4153688"/>
                <a:gd name="connsiteY266" fmla="*/ 2185987 h 2528887"/>
                <a:gd name="connsiteX267" fmla="*/ 1511983 w 4153688"/>
                <a:gd name="connsiteY267" fmla="*/ 2181225 h 2528887"/>
                <a:gd name="connsiteX268" fmla="*/ 1564371 w 4153688"/>
                <a:gd name="connsiteY268" fmla="*/ 2185987 h 2528887"/>
                <a:gd name="connsiteX269" fmla="*/ 1588183 w 4153688"/>
                <a:gd name="connsiteY269" fmla="*/ 2224087 h 2528887"/>
                <a:gd name="connsiteX270" fmla="*/ 1597708 w 4153688"/>
                <a:gd name="connsiteY270" fmla="*/ 2238375 h 2528887"/>
                <a:gd name="connsiteX271" fmla="*/ 1611996 w 4153688"/>
                <a:gd name="connsiteY271" fmla="*/ 2319337 h 2528887"/>
                <a:gd name="connsiteX272" fmla="*/ 1607233 w 4153688"/>
                <a:gd name="connsiteY272" fmla="*/ 2414587 h 2528887"/>
                <a:gd name="connsiteX273" fmla="*/ 1597708 w 4153688"/>
                <a:gd name="connsiteY273" fmla="*/ 2433637 h 2528887"/>
                <a:gd name="connsiteX274" fmla="*/ 1583421 w 4153688"/>
                <a:gd name="connsiteY274" fmla="*/ 2481262 h 2528887"/>
                <a:gd name="connsiteX275" fmla="*/ 1578658 w 4153688"/>
                <a:gd name="connsiteY275" fmla="*/ 2500312 h 2528887"/>
                <a:gd name="connsiteX276" fmla="*/ 1554846 w 4153688"/>
                <a:gd name="connsiteY276" fmla="*/ 2528887 h 2528887"/>
                <a:gd name="connsiteX277" fmla="*/ 1488171 w 4153688"/>
                <a:gd name="connsiteY277" fmla="*/ 2524125 h 2528887"/>
                <a:gd name="connsiteX278" fmla="*/ 1459596 w 4153688"/>
                <a:gd name="connsiteY278" fmla="*/ 2509837 h 2528887"/>
                <a:gd name="connsiteX279" fmla="*/ 1421496 w 4153688"/>
                <a:gd name="connsiteY279" fmla="*/ 2495550 h 2528887"/>
                <a:gd name="connsiteX280" fmla="*/ 1407208 w 4153688"/>
                <a:gd name="connsiteY280" fmla="*/ 2486025 h 2528887"/>
                <a:gd name="connsiteX281" fmla="*/ 1378633 w 4153688"/>
                <a:gd name="connsiteY281" fmla="*/ 2476500 h 2528887"/>
                <a:gd name="connsiteX282" fmla="*/ 1364346 w 4153688"/>
                <a:gd name="connsiteY282" fmla="*/ 2466975 h 2528887"/>
                <a:gd name="connsiteX283" fmla="*/ 1331008 w 4153688"/>
                <a:gd name="connsiteY283" fmla="*/ 2424112 h 2528887"/>
                <a:gd name="connsiteX284" fmla="*/ 1321483 w 4153688"/>
                <a:gd name="connsiteY284" fmla="*/ 2409825 h 2528887"/>
                <a:gd name="connsiteX285" fmla="*/ 1311958 w 4153688"/>
                <a:gd name="connsiteY285" fmla="*/ 2371725 h 2528887"/>
                <a:gd name="connsiteX286" fmla="*/ 1307196 w 4153688"/>
                <a:gd name="connsiteY286" fmla="*/ 2357437 h 2528887"/>
                <a:gd name="connsiteX287" fmla="*/ 1297671 w 4153688"/>
                <a:gd name="connsiteY287" fmla="*/ 2305050 h 2528887"/>
                <a:gd name="connsiteX288" fmla="*/ 1288146 w 4153688"/>
                <a:gd name="connsiteY288" fmla="*/ 2290762 h 2528887"/>
                <a:gd name="connsiteX289" fmla="*/ 1283383 w 4153688"/>
                <a:gd name="connsiteY289" fmla="*/ 2276475 h 2528887"/>
                <a:gd name="connsiteX290" fmla="*/ 1269096 w 4153688"/>
                <a:gd name="connsiteY290" fmla="*/ 2271712 h 2528887"/>
                <a:gd name="connsiteX291" fmla="*/ 1254808 w 4153688"/>
                <a:gd name="connsiteY291" fmla="*/ 2276475 h 2528887"/>
                <a:gd name="connsiteX292" fmla="*/ 1192896 w 4153688"/>
                <a:gd name="connsiteY292" fmla="*/ 2281237 h 2528887"/>
                <a:gd name="connsiteX293" fmla="*/ 1183371 w 4153688"/>
                <a:gd name="connsiteY293" fmla="*/ 2300287 h 2528887"/>
                <a:gd name="connsiteX294" fmla="*/ 1173846 w 4153688"/>
                <a:gd name="connsiteY294" fmla="*/ 2314575 h 2528887"/>
                <a:gd name="connsiteX295" fmla="*/ 1145271 w 4153688"/>
                <a:gd name="connsiteY295" fmla="*/ 2319337 h 2528887"/>
                <a:gd name="connsiteX296" fmla="*/ 1111933 w 4153688"/>
                <a:gd name="connsiteY296" fmla="*/ 2328862 h 2528887"/>
                <a:gd name="connsiteX297" fmla="*/ 1054783 w 4153688"/>
                <a:gd name="connsiteY297" fmla="*/ 2319337 h 2528887"/>
                <a:gd name="connsiteX298" fmla="*/ 1050021 w 4153688"/>
                <a:gd name="connsiteY298" fmla="*/ 2295525 h 2528887"/>
                <a:gd name="connsiteX299" fmla="*/ 1035733 w 4153688"/>
                <a:gd name="connsiteY299" fmla="*/ 2262187 h 2528887"/>
                <a:gd name="connsiteX300" fmla="*/ 1016683 w 4153688"/>
                <a:gd name="connsiteY300" fmla="*/ 2238375 h 2528887"/>
                <a:gd name="connsiteX301" fmla="*/ 1007158 w 4153688"/>
                <a:gd name="connsiteY301" fmla="*/ 2224087 h 2528887"/>
                <a:gd name="connsiteX302" fmla="*/ 988108 w 4153688"/>
                <a:gd name="connsiteY302" fmla="*/ 2195512 h 2528887"/>
                <a:gd name="connsiteX303" fmla="*/ 978583 w 4153688"/>
                <a:gd name="connsiteY303" fmla="*/ 2166937 h 2528887"/>
                <a:gd name="connsiteX304" fmla="*/ 969058 w 4153688"/>
                <a:gd name="connsiteY304" fmla="*/ 2152650 h 2528887"/>
                <a:gd name="connsiteX305" fmla="*/ 950008 w 4153688"/>
                <a:gd name="connsiteY305" fmla="*/ 2100262 h 2528887"/>
                <a:gd name="connsiteX306" fmla="*/ 940483 w 4153688"/>
                <a:gd name="connsiteY306" fmla="*/ 2081212 h 2528887"/>
                <a:gd name="connsiteX307" fmla="*/ 930958 w 4153688"/>
                <a:gd name="connsiteY307" fmla="*/ 2057400 h 2528887"/>
                <a:gd name="connsiteX308" fmla="*/ 926196 w 4153688"/>
                <a:gd name="connsiteY308" fmla="*/ 2043112 h 2528887"/>
                <a:gd name="connsiteX309" fmla="*/ 897621 w 4153688"/>
                <a:gd name="connsiteY309" fmla="*/ 2028825 h 2528887"/>
                <a:gd name="connsiteX310" fmla="*/ 854758 w 4153688"/>
                <a:gd name="connsiteY310" fmla="*/ 2038350 h 2528887"/>
                <a:gd name="connsiteX311" fmla="*/ 840471 w 4153688"/>
                <a:gd name="connsiteY311" fmla="*/ 2043112 h 2528887"/>
                <a:gd name="connsiteX312" fmla="*/ 773796 w 4153688"/>
                <a:gd name="connsiteY312" fmla="*/ 2038350 h 2528887"/>
                <a:gd name="connsiteX313" fmla="*/ 745221 w 4153688"/>
                <a:gd name="connsiteY313" fmla="*/ 2033587 h 2528887"/>
                <a:gd name="connsiteX314" fmla="*/ 726171 w 4153688"/>
                <a:gd name="connsiteY314" fmla="*/ 2024062 h 2528887"/>
                <a:gd name="connsiteX315" fmla="*/ 683308 w 4153688"/>
                <a:gd name="connsiteY315" fmla="*/ 2005012 h 2528887"/>
                <a:gd name="connsiteX316" fmla="*/ 678546 w 4153688"/>
                <a:gd name="connsiteY316" fmla="*/ 1990725 h 2528887"/>
                <a:gd name="connsiteX317" fmla="*/ 669021 w 4153688"/>
                <a:gd name="connsiteY317" fmla="*/ 1976437 h 2528887"/>
                <a:gd name="connsiteX318" fmla="*/ 664258 w 4153688"/>
                <a:gd name="connsiteY318" fmla="*/ 1933575 h 2528887"/>
                <a:gd name="connsiteX319" fmla="*/ 654733 w 4153688"/>
                <a:gd name="connsiteY319" fmla="*/ 1905000 h 2528887"/>
                <a:gd name="connsiteX320" fmla="*/ 649971 w 4153688"/>
                <a:gd name="connsiteY320" fmla="*/ 1885950 h 2528887"/>
                <a:gd name="connsiteX321" fmla="*/ 635683 w 4153688"/>
                <a:gd name="connsiteY321" fmla="*/ 1890712 h 2528887"/>
                <a:gd name="connsiteX322" fmla="*/ 630921 w 4153688"/>
                <a:gd name="connsiteY322" fmla="*/ 1905000 h 2528887"/>
                <a:gd name="connsiteX323" fmla="*/ 602346 w 4153688"/>
                <a:gd name="connsiteY323" fmla="*/ 1933575 h 2528887"/>
                <a:gd name="connsiteX324" fmla="*/ 526146 w 4153688"/>
                <a:gd name="connsiteY324" fmla="*/ 1928812 h 2528887"/>
                <a:gd name="connsiteX325" fmla="*/ 516621 w 4153688"/>
                <a:gd name="connsiteY325" fmla="*/ 1914525 h 2528887"/>
                <a:gd name="connsiteX326" fmla="*/ 488046 w 4153688"/>
                <a:gd name="connsiteY326" fmla="*/ 1890712 h 2528887"/>
                <a:gd name="connsiteX327" fmla="*/ 478521 w 4153688"/>
                <a:gd name="connsiteY327" fmla="*/ 1876425 h 2528887"/>
                <a:gd name="connsiteX328" fmla="*/ 464233 w 4153688"/>
                <a:gd name="connsiteY328" fmla="*/ 1866900 h 2528887"/>
                <a:gd name="connsiteX329" fmla="*/ 335646 w 4153688"/>
                <a:gd name="connsiteY329" fmla="*/ 1852612 h 2528887"/>
                <a:gd name="connsiteX330" fmla="*/ 321358 w 4153688"/>
                <a:gd name="connsiteY330" fmla="*/ 1838325 h 2528887"/>
                <a:gd name="connsiteX331" fmla="*/ 283258 w 4153688"/>
                <a:gd name="connsiteY331" fmla="*/ 1824037 h 2528887"/>
                <a:gd name="connsiteX332" fmla="*/ 192771 w 4153688"/>
                <a:gd name="connsiteY332" fmla="*/ 1814512 h 2528887"/>
                <a:gd name="connsiteX333" fmla="*/ 164196 w 4153688"/>
                <a:gd name="connsiteY333" fmla="*/ 1790700 h 2528887"/>
                <a:gd name="connsiteX334" fmla="*/ 149908 w 4153688"/>
                <a:gd name="connsiteY334" fmla="*/ 1781175 h 2528887"/>
                <a:gd name="connsiteX335" fmla="*/ 121333 w 4153688"/>
                <a:gd name="connsiteY335" fmla="*/ 1762125 h 2528887"/>
                <a:gd name="connsiteX336" fmla="*/ 78471 w 4153688"/>
                <a:gd name="connsiteY336" fmla="*/ 1714500 h 2528887"/>
                <a:gd name="connsiteX337" fmla="*/ 59421 w 4153688"/>
                <a:gd name="connsiteY337" fmla="*/ 1700212 h 2528887"/>
                <a:gd name="connsiteX338" fmla="*/ 16558 w 4153688"/>
                <a:gd name="connsiteY338" fmla="*/ 1662112 h 2528887"/>
                <a:gd name="connsiteX339" fmla="*/ 7033 w 4153688"/>
                <a:gd name="connsiteY339" fmla="*/ 1643062 h 2528887"/>
                <a:gd name="connsiteX340" fmla="*/ 2271 w 4153688"/>
                <a:gd name="connsiteY340" fmla="*/ 1624012 h 2528887"/>
                <a:gd name="connsiteX341" fmla="*/ 126096 w 4153688"/>
                <a:gd name="connsiteY341" fmla="*/ 1633537 h 2528887"/>
                <a:gd name="connsiteX342" fmla="*/ 140383 w 4153688"/>
                <a:gd name="connsiteY342" fmla="*/ 1638300 h 2528887"/>
                <a:gd name="connsiteX343" fmla="*/ 321358 w 4153688"/>
                <a:gd name="connsiteY343" fmla="*/ 1638300 h 2528887"/>
                <a:gd name="connsiteX344" fmla="*/ 335646 w 4153688"/>
                <a:gd name="connsiteY344" fmla="*/ 1609725 h 2528887"/>
                <a:gd name="connsiteX345" fmla="*/ 345171 w 4153688"/>
                <a:gd name="connsiteY345" fmla="*/ 1576387 h 2528887"/>
                <a:gd name="connsiteX346" fmla="*/ 364221 w 4153688"/>
                <a:gd name="connsiteY346" fmla="*/ 1547812 h 2528887"/>
                <a:gd name="connsiteX347" fmla="*/ 383271 w 4153688"/>
                <a:gd name="connsiteY347" fmla="*/ 1519237 h 2528887"/>
                <a:gd name="connsiteX348" fmla="*/ 392796 w 4153688"/>
                <a:gd name="connsiteY348" fmla="*/ 1504950 h 2528887"/>
                <a:gd name="connsiteX349" fmla="*/ 402321 w 4153688"/>
                <a:gd name="connsiteY349" fmla="*/ 1485900 h 2528887"/>
                <a:gd name="connsiteX350" fmla="*/ 416608 w 4153688"/>
                <a:gd name="connsiteY350" fmla="*/ 1466850 h 2528887"/>
                <a:gd name="connsiteX351" fmla="*/ 411846 w 4153688"/>
                <a:gd name="connsiteY351" fmla="*/ 1347787 h 2528887"/>
                <a:gd name="connsiteX352" fmla="*/ 397558 w 4153688"/>
                <a:gd name="connsiteY352" fmla="*/ 1338262 h 2528887"/>
                <a:gd name="connsiteX353" fmla="*/ 383271 w 4153688"/>
                <a:gd name="connsiteY353" fmla="*/ 1323975 h 2528887"/>
                <a:gd name="connsiteX354" fmla="*/ 364221 w 4153688"/>
                <a:gd name="connsiteY354" fmla="*/ 1281112 h 2528887"/>
                <a:gd name="connsiteX355" fmla="*/ 359458 w 4153688"/>
                <a:gd name="connsiteY355" fmla="*/ 1266825 h 2528887"/>
                <a:gd name="connsiteX356" fmla="*/ 349933 w 4153688"/>
                <a:gd name="connsiteY356" fmla="*/ 1252537 h 2528887"/>
                <a:gd name="connsiteX357" fmla="*/ 340408 w 4153688"/>
                <a:gd name="connsiteY357" fmla="*/ 1214437 h 2528887"/>
                <a:gd name="connsiteX358" fmla="*/ 335646 w 4153688"/>
                <a:gd name="connsiteY358" fmla="*/ 1195387 h 2528887"/>
                <a:gd name="connsiteX359" fmla="*/ 311833 w 4153688"/>
                <a:gd name="connsiteY359" fmla="*/ 1166812 h 2528887"/>
                <a:gd name="connsiteX360" fmla="*/ 302308 w 4153688"/>
                <a:gd name="connsiteY360" fmla="*/ 1152525 h 2528887"/>
                <a:gd name="connsiteX361" fmla="*/ 297546 w 4153688"/>
                <a:gd name="connsiteY361" fmla="*/ 1138237 h 2528887"/>
                <a:gd name="connsiteX362" fmla="*/ 268971 w 4153688"/>
                <a:gd name="connsiteY362"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678921 w 4153688"/>
                <a:gd name="connsiteY176" fmla="*/ 390525 h 2528887"/>
                <a:gd name="connsiteX177" fmla="*/ 3707496 w 4153688"/>
                <a:gd name="connsiteY177" fmla="*/ 409575 h 2528887"/>
                <a:gd name="connsiteX178" fmla="*/ 3755121 w 4153688"/>
                <a:gd name="connsiteY178" fmla="*/ 447675 h 2528887"/>
                <a:gd name="connsiteX179" fmla="*/ 3802746 w 4153688"/>
                <a:gd name="connsiteY179" fmla="*/ 481012 h 2528887"/>
                <a:gd name="connsiteX180" fmla="*/ 3859896 w 4153688"/>
                <a:gd name="connsiteY180" fmla="*/ 514350 h 2528887"/>
                <a:gd name="connsiteX181" fmla="*/ 3907521 w 4153688"/>
                <a:gd name="connsiteY181" fmla="*/ 533400 h 2528887"/>
                <a:gd name="connsiteX182" fmla="*/ 4017058 w 4153688"/>
                <a:gd name="connsiteY182" fmla="*/ 595312 h 2528887"/>
                <a:gd name="connsiteX183" fmla="*/ 4098021 w 4153688"/>
                <a:gd name="connsiteY183" fmla="*/ 714375 h 2528887"/>
                <a:gd name="connsiteX184" fmla="*/ 4121833 w 4153688"/>
                <a:gd name="connsiteY184" fmla="*/ 757237 h 2528887"/>
                <a:gd name="connsiteX185" fmla="*/ 4150408 w 4153688"/>
                <a:gd name="connsiteY185" fmla="*/ 900112 h 2528887"/>
                <a:gd name="connsiteX186" fmla="*/ 4150408 w 4153688"/>
                <a:gd name="connsiteY186" fmla="*/ 1004887 h 2528887"/>
                <a:gd name="connsiteX187" fmla="*/ 4126596 w 4153688"/>
                <a:gd name="connsiteY187" fmla="*/ 1085850 h 2528887"/>
                <a:gd name="connsiteX188" fmla="*/ 4117071 w 4153688"/>
                <a:gd name="connsiteY188" fmla="*/ 1114425 h 2528887"/>
                <a:gd name="connsiteX189" fmla="*/ 4078971 w 4153688"/>
                <a:gd name="connsiteY189" fmla="*/ 1214437 h 2528887"/>
                <a:gd name="connsiteX190" fmla="*/ 4064683 w 4153688"/>
                <a:gd name="connsiteY190" fmla="*/ 1219200 h 2528887"/>
                <a:gd name="connsiteX191" fmla="*/ 4026583 w 4153688"/>
                <a:gd name="connsiteY191" fmla="*/ 1238250 h 2528887"/>
                <a:gd name="connsiteX192" fmla="*/ 3912283 w 4153688"/>
                <a:gd name="connsiteY192" fmla="*/ 1252537 h 2528887"/>
                <a:gd name="connsiteX193" fmla="*/ 3826558 w 4153688"/>
                <a:gd name="connsiteY193" fmla="*/ 1243012 h 2528887"/>
                <a:gd name="connsiteX194" fmla="*/ 3731308 w 4153688"/>
                <a:gd name="connsiteY194" fmla="*/ 1233487 h 2528887"/>
                <a:gd name="connsiteX195" fmla="*/ 3683683 w 4153688"/>
                <a:gd name="connsiteY195" fmla="*/ 1228725 h 2528887"/>
                <a:gd name="connsiteX196" fmla="*/ 3531283 w 4153688"/>
                <a:gd name="connsiteY196" fmla="*/ 1228725 h 2528887"/>
                <a:gd name="connsiteX197" fmla="*/ 3464608 w 4153688"/>
                <a:gd name="connsiteY197" fmla="*/ 1233487 h 2528887"/>
                <a:gd name="connsiteX198" fmla="*/ 3397933 w 4153688"/>
                <a:gd name="connsiteY198" fmla="*/ 1243012 h 2528887"/>
                <a:gd name="connsiteX199" fmla="*/ 3331258 w 4153688"/>
                <a:gd name="connsiteY199" fmla="*/ 1257300 h 2528887"/>
                <a:gd name="connsiteX200" fmla="*/ 2959783 w 4153688"/>
                <a:gd name="connsiteY200" fmla="*/ 1262062 h 2528887"/>
                <a:gd name="connsiteX201" fmla="*/ 2912158 w 4153688"/>
                <a:gd name="connsiteY201" fmla="*/ 1276350 h 2528887"/>
                <a:gd name="connsiteX202" fmla="*/ 2869296 w 4153688"/>
                <a:gd name="connsiteY202" fmla="*/ 1290637 h 2528887"/>
                <a:gd name="connsiteX203" fmla="*/ 2855008 w 4153688"/>
                <a:gd name="connsiteY203" fmla="*/ 1300162 h 2528887"/>
                <a:gd name="connsiteX204" fmla="*/ 2821671 w 4153688"/>
                <a:gd name="connsiteY204" fmla="*/ 1309687 h 2528887"/>
                <a:gd name="connsiteX205" fmla="*/ 2783571 w 4153688"/>
                <a:gd name="connsiteY205" fmla="*/ 1328737 h 2528887"/>
                <a:gd name="connsiteX206" fmla="*/ 2769283 w 4153688"/>
                <a:gd name="connsiteY206" fmla="*/ 1333500 h 2528887"/>
                <a:gd name="connsiteX207" fmla="*/ 2754996 w 4153688"/>
                <a:gd name="connsiteY207" fmla="*/ 1343025 h 2528887"/>
                <a:gd name="connsiteX208" fmla="*/ 2721658 w 4153688"/>
                <a:gd name="connsiteY208" fmla="*/ 1357312 h 2528887"/>
                <a:gd name="connsiteX209" fmla="*/ 2707371 w 4153688"/>
                <a:gd name="connsiteY209" fmla="*/ 1366837 h 2528887"/>
                <a:gd name="connsiteX210" fmla="*/ 2693083 w 4153688"/>
                <a:gd name="connsiteY210" fmla="*/ 1371600 h 2528887"/>
                <a:gd name="connsiteX211" fmla="*/ 2640696 w 4153688"/>
                <a:gd name="connsiteY211" fmla="*/ 1395412 h 2528887"/>
                <a:gd name="connsiteX212" fmla="*/ 2597833 w 4153688"/>
                <a:gd name="connsiteY212" fmla="*/ 1419225 h 2528887"/>
                <a:gd name="connsiteX213" fmla="*/ 2583546 w 4153688"/>
                <a:gd name="connsiteY213" fmla="*/ 1433512 h 2528887"/>
                <a:gd name="connsiteX214" fmla="*/ 2564496 w 4153688"/>
                <a:gd name="connsiteY214" fmla="*/ 1443037 h 2528887"/>
                <a:gd name="connsiteX215" fmla="*/ 2550208 w 4153688"/>
                <a:gd name="connsiteY215" fmla="*/ 1452562 h 2528887"/>
                <a:gd name="connsiteX216" fmla="*/ 2512108 w 4153688"/>
                <a:gd name="connsiteY216" fmla="*/ 1481137 h 2528887"/>
                <a:gd name="connsiteX217" fmla="*/ 2469246 w 4153688"/>
                <a:gd name="connsiteY217" fmla="*/ 1500187 h 2528887"/>
                <a:gd name="connsiteX218" fmla="*/ 2454958 w 4153688"/>
                <a:gd name="connsiteY218" fmla="*/ 1509712 h 2528887"/>
                <a:gd name="connsiteX219" fmla="*/ 2450196 w 4153688"/>
                <a:gd name="connsiteY219" fmla="*/ 1524000 h 2528887"/>
                <a:gd name="connsiteX220" fmla="*/ 2426383 w 4153688"/>
                <a:gd name="connsiteY220" fmla="*/ 1552575 h 2528887"/>
                <a:gd name="connsiteX221" fmla="*/ 2407333 w 4153688"/>
                <a:gd name="connsiteY221" fmla="*/ 1581150 h 2528887"/>
                <a:gd name="connsiteX222" fmla="*/ 2397808 w 4153688"/>
                <a:gd name="connsiteY222" fmla="*/ 1595437 h 2528887"/>
                <a:gd name="connsiteX223" fmla="*/ 2383521 w 4153688"/>
                <a:gd name="connsiteY223" fmla="*/ 1604962 h 2528887"/>
                <a:gd name="connsiteX224" fmla="*/ 2354946 w 4153688"/>
                <a:gd name="connsiteY224" fmla="*/ 1628775 h 2528887"/>
                <a:gd name="connsiteX225" fmla="*/ 2335896 w 4153688"/>
                <a:gd name="connsiteY225" fmla="*/ 1652587 h 2528887"/>
                <a:gd name="connsiteX226" fmla="*/ 2293033 w 4153688"/>
                <a:gd name="connsiteY226" fmla="*/ 1690687 h 2528887"/>
                <a:gd name="connsiteX227" fmla="*/ 2278746 w 4153688"/>
                <a:gd name="connsiteY227" fmla="*/ 1695450 h 2528887"/>
                <a:gd name="connsiteX228" fmla="*/ 2259696 w 4153688"/>
                <a:gd name="connsiteY228" fmla="*/ 1709737 h 2528887"/>
                <a:gd name="connsiteX229" fmla="*/ 2250171 w 4153688"/>
                <a:gd name="connsiteY229" fmla="*/ 1724025 h 2528887"/>
                <a:gd name="connsiteX230" fmla="*/ 2221596 w 4153688"/>
                <a:gd name="connsiteY230" fmla="*/ 1752600 h 2528887"/>
                <a:gd name="connsiteX231" fmla="*/ 2207308 w 4153688"/>
                <a:gd name="connsiteY231" fmla="*/ 1766887 h 2528887"/>
                <a:gd name="connsiteX232" fmla="*/ 2159683 w 4153688"/>
                <a:gd name="connsiteY232" fmla="*/ 1809750 h 2528887"/>
                <a:gd name="connsiteX233" fmla="*/ 2150158 w 4153688"/>
                <a:gd name="connsiteY233" fmla="*/ 1824037 h 2528887"/>
                <a:gd name="connsiteX234" fmla="*/ 2112058 w 4153688"/>
                <a:gd name="connsiteY234" fmla="*/ 1866900 h 2528887"/>
                <a:gd name="connsiteX235" fmla="*/ 2107296 w 4153688"/>
                <a:gd name="connsiteY235" fmla="*/ 1881187 h 2528887"/>
                <a:gd name="connsiteX236" fmla="*/ 2083483 w 4153688"/>
                <a:gd name="connsiteY236" fmla="*/ 1909762 h 2528887"/>
                <a:gd name="connsiteX237" fmla="*/ 2054908 w 4153688"/>
                <a:gd name="connsiteY237" fmla="*/ 1928812 h 2528887"/>
                <a:gd name="connsiteX238" fmla="*/ 2040621 w 4153688"/>
                <a:gd name="connsiteY238" fmla="*/ 1943100 h 2528887"/>
                <a:gd name="connsiteX239" fmla="*/ 2012046 w 4153688"/>
                <a:gd name="connsiteY239" fmla="*/ 1962150 h 2528887"/>
                <a:gd name="connsiteX240" fmla="*/ 1988233 w 4153688"/>
                <a:gd name="connsiteY240" fmla="*/ 1990725 h 2528887"/>
                <a:gd name="connsiteX241" fmla="*/ 1973946 w 4153688"/>
                <a:gd name="connsiteY241" fmla="*/ 2000250 h 2528887"/>
                <a:gd name="connsiteX242" fmla="*/ 1959658 w 4153688"/>
                <a:gd name="connsiteY242" fmla="*/ 2019300 h 2528887"/>
                <a:gd name="connsiteX243" fmla="*/ 1945371 w 4153688"/>
                <a:gd name="connsiteY243" fmla="*/ 2033587 h 2528887"/>
                <a:gd name="connsiteX244" fmla="*/ 1912033 w 4153688"/>
                <a:gd name="connsiteY244" fmla="*/ 2076450 h 2528887"/>
                <a:gd name="connsiteX245" fmla="*/ 1869171 w 4153688"/>
                <a:gd name="connsiteY245" fmla="*/ 2071687 h 2528887"/>
                <a:gd name="connsiteX246" fmla="*/ 1888221 w 4153688"/>
                <a:gd name="connsiteY246" fmla="*/ 2043112 h 2528887"/>
                <a:gd name="connsiteX247" fmla="*/ 1859646 w 4153688"/>
                <a:gd name="connsiteY247" fmla="*/ 2024062 h 2528887"/>
                <a:gd name="connsiteX248" fmla="*/ 1840596 w 4153688"/>
                <a:gd name="connsiteY248" fmla="*/ 2071687 h 2528887"/>
                <a:gd name="connsiteX249" fmla="*/ 1816783 w 4153688"/>
                <a:gd name="connsiteY249" fmla="*/ 2100262 h 2528887"/>
                <a:gd name="connsiteX250" fmla="*/ 1731058 w 4153688"/>
                <a:gd name="connsiteY250" fmla="*/ 2095500 h 2528887"/>
                <a:gd name="connsiteX251" fmla="*/ 1716771 w 4153688"/>
                <a:gd name="connsiteY251" fmla="*/ 2090737 h 2528887"/>
                <a:gd name="connsiteX252" fmla="*/ 1607233 w 4153688"/>
                <a:gd name="connsiteY252" fmla="*/ 2105025 h 2528887"/>
                <a:gd name="connsiteX253" fmla="*/ 1583421 w 4153688"/>
                <a:gd name="connsiteY253" fmla="*/ 2109787 h 2528887"/>
                <a:gd name="connsiteX254" fmla="*/ 1564371 w 4153688"/>
                <a:gd name="connsiteY254" fmla="*/ 2114550 h 2528887"/>
                <a:gd name="connsiteX255" fmla="*/ 1378633 w 4153688"/>
                <a:gd name="connsiteY255" fmla="*/ 2128837 h 2528887"/>
                <a:gd name="connsiteX256" fmla="*/ 1369108 w 4153688"/>
                <a:gd name="connsiteY256" fmla="*/ 2143125 h 2528887"/>
                <a:gd name="connsiteX257" fmla="*/ 1373871 w 4153688"/>
                <a:gd name="connsiteY257" fmla="*/ 2166937 h 2528887"/>
                <a:gd name="connsiteX258" fmla="*/ 1402446 w 4153688"/>
                <a:gd name="connsiteY258" fmla="*/ 2200275 h 2528887"/>
                <a:gd name="connsiteX259" fmla="*/ 1411971 w 4153688"/>
                <a:gd name="connsiteY259" fmla="*/ 2238375 h 2528887"/>
                <a:gd name="connsiteX260" fmla="*/ 1416733 w 4153688"/>
                <a:gd name="connsiteY260" fmla="*/ 2252662 h 2528887"/>
                <a:gd name="connsiteX261" fmla="*/ 1431021 w 4153688"/>
                <a:gd name="connsiteY261" fmla="*/ 2271712 h 2528887"/>
                <a:gd name="connsiteX262" fmla="*/ 1445308 w 4153688"/>
                <a:gd name="connsiteY262" fmla="*/ 2276475 h 2528887"/>
                <a:gd name="connsiteX263" fmla="*/ 1464358 w 4153688"/>
                <a:gd name="connsiteY263" fmla="*/ 2247900 h 2528887"/>
                <a:gd name="connsiteX264" fmla="*/ 1469121 w 4153688"/>
                <a:gd name="connsiteY264" fmla="*/ 2219325 h 2528887"/>
                <a:gd name="connsiteX265" fmla="*/ 1497696 w 4153688"/>
                <a:gd name="connsiteY265" fmla="*/ 2185987 h 2528887"/>
                <a:gd name="connsiteX266" fmla="*/ 1511983 w 4153688"/>
                <a:gd name="connsiteY266" fmla="*/ 2181225 h 2528887"/>
                <a:gd name="connsiteX267" fmla="*/ 1564371 w 4153688"/>
                <a:gd name="connsiteY267" fmla="*/ 2185987 h 2528887"/>
                <a:gd name="connsiteX268" fmla="*/ 1588183 w 4153688"/>
                <a:gd name="connsiteY268" fmla="*/ 2224087 h 2528887"/>
                <a:gd name="connsiteX269" fmla="*/ 1597708 w 4153688"/>
                <a:gd name="connsiteY269" fmla="*/ 2238375 h 2528887"/>
                <a:gd name="connsiteX270" fmla="*/ 1611996 w 4153688"/>
                <a:gd name="connsiteY270" fmla="*/ 2319337 h 2528887"/>
                <a:gd name="connsiteX271" fmla="*/ 1607233 w 4153688"/>
                <a:gd name="connsiteY271" fmla="*/ 2414587 h 2528887"/>
                <a:gd name="connsiteX272" fmla="*/ 1597708 w 4153688"/>
                <a:gd name="connsiteY272" fmla="*/ 2433637 h 2528887"/>
                <a:gd name="connsiteX273" fmla="*/ 1583421 w 4153688"/>
                <a:gd name="connsiteY273" fmla="*/ 2481262 h 2528887"/>
                <a:gd name="connsiteX274" fmla="*/ 1578658 w 4153688"/>
                <a:gd name="connsiteY274" fmla="*/ 2500312 h 2528887"/>
                <a:gd name="connsiteX275" fmla="*/ 1554846 w 4153688"/>
                <a:gd name="connsiteY275" fmla="*/ 2528887 h 2528887"/>
                <a:gd name="connsiteX276" fmla="*/ 1488171 w 4153688"/>
                <a:gd name="connsiteY276" fmla="*/ 2524125 h 2528887"/>
                <a:gd name="connsiteX277" fmla="*/ 1459596 w 4153688"/>
                <a:gd name="connsiteY277" fmla="*/ 2509837 h 2528887"/>
                <a:gd name="connsiteX278" fmla="*/ 1421496 w 4153688"/>
                <a:gd name="connsiteY278" fmla="*/ 2495550 h 2528887"/>
                <a:gd name="connsiteX279" fmla="*/ 1407208 w 4153688"/>
                <a:gd name="connsiteY279" fmla="*/ 2486025 h 2528887"/>
                <a:gd name="connsiteX280" fmla="*/ 1378633 w 4153688"/>
                <a:gd name="connsiteY280" fmla="*/ 2476500 h 2528887"/>
                <a:gd name="connsiteX281" fmla="*/ 1364346 w 4153688"/>
                <a:gd name="connsiteY281" fmla="*/ 2466975 h 2528887"/>
                <a:gd name="connsiteX282" fmla="*/ 1331008 w 4153688"/>
                <a:gd name="connsiteY282" fmla="*/ 2424112 h 2528887"/>
                <a:gd name="connsiteX283" fmla="*/ 1321483 w 4153688"/>
                <a:gd name="connsiteY283" fmla="*/ 2409825 h 2528887"/>
                <a:gd name="connsiteX284" fmla="*/ 1311958 w 4153688"/>
                <a:gd name="connsiteY284" fmla="*/ 2371725 h 2528887"/>
                <a:gd name="connsiteX285" fmla="*/ 1307196 w 4153688"/>
                <a:gd name="connsiteY285" fmla="*/ 2357437 h 2528887"/>
                <a:gd name="connsiteX286" fmla="*/ 1297671 w 4153688"/>
                <a:gd name="connsiteY286" fmla="*/ 2305050 h 2528887"/>
                <a:gd name="connsiteX287" fmla="*/ 1288146 w 4153688"/>
                <a:gd name="connsiteY287" fmla="*/ 2290762 h 2528887"/>
                <a:gd name="connsiteX288" fmla="*/ 1283383 w 4153688"/>
                <a:gd name="connsiteY288" fmla="*/ 2276475 h 2528887"/>
                <a:gd name="connsiteX289" fmla="*/ 1269096 w 4153688"/>
                <a:gd name="connsiteY289" fmla="*/ 2271712 h 2528887"/>
                <a:gd name="connsiteX290" fmla="*/ 1254808 w 4153688"/>
                <a:gd name="connsiteY290" fmla="*/ 2276475 h 2528887"/>
                <a:gd name="connsiteX291" fmla="*/ 1192896 w 4153688"/>
                <a:gd name="connsiteY291" fmla="*/ 2281237 h 2528887"/>
                <a:gd name="connsiteX292" fmla="*/ 1183371 w 4153688"/>
                <a:gd name="connsiteY292" fmla="*/ 2300287 h 2528887"/>
                <a:gd name="connsiteX293" fmla="*/ 1173846 w 4153688"/>
                <a:gd name="connsiteY293" fmla="*/ 2314575 h 2528887"/>
                <a:gd name="connsiteX294" fmla="*/ 1145271 w 4153688"/>
                <a:gd name="connsiteY294" fmla="*/ 2319337 h 2528887"/>
                <a:gd name="connsiteX295" fmla="*/ 1111933 w 4153688"/>
                <a:gd name="connsiteY295" fmla="*/ 2328862 h 2528887"/>
                <a:gd name="connsiteX296" fmla="*/ 1054783 w 4153688"/>
                <a:gd name="connsiteY296" fmla="*/ 2319337 h 2528887"/>
                <a:gd name="connsiteX297" fmla="*/ 1050021 w 4153688"/>
                <a:gd name="connsiteY297" fmla="*/ 2295525 h 2528887"/>
                <a:gd name="connsiteX298" fmla="*/ 1035733 w 4153688"/>
                <a:gd name="connsiteY298" fmla="*/ 2262187 h 2528887"/>
                <a:gd name="connsiteX299" fmla="*/ 1016683 w 4153688"/>
                <a:gd name="connsiteY299" fmla="*/ 2238375 h 2528887"/>
                <a:gd name="connsiteX300" fmla="*/ 1007158 w 4153688"/>
                <a:gd name="connsiteY300" fmla="*/ 2224087 h 2528887"/>
                <a:gd name="connsiteX301" fmla="*/ 988108 w 4153688"/>
                <a:gd name="connsiteY301" fmla="*/ 2195512 h 2528887"/>
                <a:gd name="connsiteX302" fmla="*/ 978583 w 4153688"/>
                <a:gd name="connsiteY302" fmla="*/ 2166937 h 2528887"/>
                <a:gd name="connsiteX303" fmla="*/ 969058 w 4153688"/>
                <a:gd name="connsiteY303" fmla="*/ 2152650 h 2528887"/>
                <a:gd name="connsiteX304" fmla="*/ 950008 w 4153688"/>
                <a:gd name="connsiteY304" fmla="*/ 2100262 h 2528887"/>
                <a:gd name="connsiteX305" fmla="*/ 940483 w 4153688"/>
                <a:gd name="connsiteY305" fmla="*/ 2081212 h 2528887"/>
                <a:gd name="connsiteX306" fmla="*/ 930958 w 4153688"/>
                <a:gd name="connsiteY306" fmla="*/ 2057400 h 2528887"/>
                <a:gd name="connsiteX307" fmla="*/ 926196 w 4153688"/>
                <a:gd name="connsiteY307" fmla="*/ 2043112 h 2528887"/>
                <a:gd name="connsiteX308" fmla="*/ 897621 w 4153688"/>
                <a:gd name="connsiteY308" fmla="*/ 2028825 h 2528887"/>
                <a:gd name="connsiteX309" fmla="*/ 854758 w 4153688"/>
                <a:gd name="connsiteY309" fmla="*/ 2038350 h 2528887"/>
                <a:gd name="connsiteX310" fmla="*/ 840471 w 4153688"/>
                <a:gd name="connsiteY310" fmla="*/ 2043112 h 2528887"/>
                <a:gd name="connsiteX311" fmla="*/ 773796 w 4153688"/>
                <a:gd name="connsiteY311" fmla="*/ 2038350 h 2528887"/>
                <a:gd name="connsiteX312" fmla="*/ 745221 w 4153688"/>
                <a:gd name="connsiteY312" fmla="*/ 2033587 h 2528887"/>
                <a:gd name="connsiteX313" fmla="*/ 726171 w 4153688"/>
                <a:gd name="connsiteY313" fmla="*/ 2024062 h 2528887"/>
                <a:gd name="connsiteX314" fmla="*/ 683308 w 4153688"/>
                <a:gd name="connsiteY314" fmla="*/ 2005012 h 2528887"/>
                <a:gd name="connsiteX315" fmla="*/ 678546 w 4153688"/>
                <a:gd name="connsiteY315" fmla="*/ 1990725 h 2528887"/>
                <a:gd name="connsiteX316" fmla="*/ 669021 w 4153688"/>
                <a:gd name="connsiteY316" fmla="*/ 1976437 h 2528887"/>
                <a:gd name="connsiteX317" fmla="*/ 664258 w 4153688"/>
                <a:gd name="connsiteY317" fmla="*/ 1933575 h 2528887"/>
                <a:gd name="connsiteX318" fmla="*/ 654733 w 4153688"/>
                <a:gd name="connsiteY318" fmla="*/ 1905000 h 2528887"/>
                <a:gd name="connsiteX319" fmla="*/ 649971 w 4153688"/>
                <a:gd name="connsiteY319" fmla="*/ 1885950 h 2528887"/>
                <a:gd name="connsiteX320" fmla="*/ 635683 w 4153688"/>
                <a:gd name="connsiteY320" fmla="*/ 1890712 h 2528887"/>
                <a:gd name="connsiteX321" fmla="*/ 630921 w 4153688"/>
                <a:gd name="connsiteY321" fmla="*/ 1905000 h 2528887"/>
                <a:gd name="connsiteX322" fmla="*/ 602346 w 4153688"/>
                <a:gd name="connsiteY322" fmla="*/ 1933575 h 2528887"/>
                <a:gd name="connsiteX323" fmla="*/ 526146 w 4153688"/>
                <a:gd name="connsiteY323" fmla="*/ 1928812 h 2528887"/>
                <a:gd name="connsiteX324" fmla="*/ 516621 w 4153688"/>
                <a:gd name="connsiteY324" fmla="*/ 1914525 h 2528887"/>
                <a:gd name="connsiteX325" fmla="*/ 488046 w 4153688"/>
                <a:gd name="connsiteY325" fmla="*/ 1890712 h 2528887"/>
                <a:gd name="connsiteX326" fmla="*/ 478521 w 4153688"/>
                <a:gd name="connsiteY326" fmla="*/ 1876425 h 2528887"/>
                <a:gd name="connsiteX327" fmla="*/ 464233 w 4153688"/>
                <a:gd name="connsiteY327" fmla="*/ 1866900 h 2528887"/>
                <a:gd name="connsiteX328" fmla="*/ 335646 w 4153688"/>
                <a:gd name="connsiteY328" fmla="*/ 1852612 h 2528887"/>
                <a:gd name="connsiteX329" fmla="*/ 321358 w 4153688"/>
                <a:gd name="connsiteY329" fmla="*/ 1838325 h 2528887"/>
                <a:gd name="connsiteX330" fmla="*/ 283258 w 4153688"/>
                <a:gd name="connsiteY330" fmla="*/ 1824037 h 2528887"/>
                <a:gd name="connsiteX331" fmla="*/ 192771 w 4153688"/>
                <a:gd name="connsiteY331" fmla="*/ 1814512 h 2528887"/>
                <a:gd name="connsiteX332" fmla="*/ 164196 w 4153688"/>
                <a:gd name="connsiteY332" fmla="*/ 1790700 h 2528887"/>
                <a:gd name="connsiteX333" fmla="*/ 149908 w 4153688"/>
                <a:gd name="connsiteY333" fmla="*/ 1781175 h 2528887"/>
                <a:gd name="connsiteX334" fmla="*/ 121333 w 4153688"/>
                <a:gd name="connsiteY334" fmla="*/ 1762125 h 2528887"/>
                <a:gd name="connsiteX335" fmla="*/ 78471 w 4153688"/>
                <a:gd name="connsiteY335" fmla="*/ 1714500 h 2528887"/>
                <a:gd name="connsiteX336" fmla="*/ 59421 w 4153688"/>
                <a:gd name="connsiteY336" fmla="*/ 1700212 h 2528887"/>
                <a:gd name="connsiteX337" fmla="*/ 16558 w 4153688"/>
                <a:gd name="connsiteY337" fmla="*/ 1662112 h 2528887"/>
                <a:gd name="connsiteX338" fmla="*/ 7033 w 4153688"/>
                <a:gd name="connsiteY338" fmla="*/ 1643062 h 2528887"/>
                <a:gd name="connsiteX339" fmla="*/ 2271 w 4153688"/>
                <a:gd name="connsiteY339" fmla="*/ 1624012 h 2528887"/>
                <a:gd name="connsiteX340" fmla="*/ 126096 w 4153688"/>
                <a:gd name="connsiteY340" fmla="*/ 1633537 h 2528887"/>
                <a:gd name="connsiteX341" fmla="*/ 140383 w 4153688"/>
                <a:gd name="connsiteY341" fmla="*/ 1638300 h 2528887"/>
                <a:gd name="connsiteX342" fmla="*/ 321358 w 4153688"/>
                <a:gd name="connsiteY342" fmla="*/ 1638300 h 2528887"/>
                <a:gd name="connsiteX343" fmla="*/ 335646 w 4153688"/>
                <a:gd name="connsiteY343" fmla="*/ 1609725 h 2528887"/>
                <a:gd name="connsiteX344" fmla="*/ 345171 w 4153688"/>
                <a:gd name="connsiteY344" fmla="*/ 1576387 h 2528887"/>
                <a:gd name="connsiteX345" fmla="*/ 364221 w 4153688"/>
                <a:gd name="connsiteY345" fmla="*/ 1547812 h 2528887"/>
                <a:gd name="connsiteX346" fmla="*/ 383271 w 4153688"/>
                <a:gd name="connsiteY346" fmla="*/ 1519237 h 2528887"/>
                <a:gd name="connsiteX347" fmla="*/ 392796 w 4153688"/>
                <a:gd name="connsiteY347" fmla="*/ 1504950 h 2528887"/>
                <a:gd name="connsiteX348" fmla="*/ 402321 w 4153688"/>
                <a:gd name="connsiteY348" fmla="*/ 1485900 h 2528887"/>
                <a:gd name="connsiteX349" fmla="*/ 416608 w 4153688"/>
                <a:gd name="connsiteY349" fmla="*/ 1466850 h 2528887"/>
                <a:gd name="connsiteX350" fmla="*/ 411846 w 4153688"/>
                <a:gd name="connsiteY350" fmla="*/ 1347787 h 2528887"/>
                <a:gd name="connsiteX351" fmla="*/ 397558 w 4153688"/>
                <a:gd name="connsiteY351" fmla="*/ 1338262 h 2528887"/>
                <a:gd name="connsiteX352" fmla="*/ 383271 w 4153688"/>
                <a:gd name="connsiteY352" fmla="*/ 1323975 h 2528887"/>
                <a:gd name="connsiteX353" fmla="*/ 364221 w 4153688"/>
                <a:gd name="connsiteY353" fmla="*/ 1281112 h 2528887"/>
                <a:gd name="connsiteX354" fmla="*/ 359458 w 4153688"/>
                <a:gd name="connsiteY354" fmla="*/ 1266825 h 2528887"/>
                <a:gd name="connsiteX355" fmla="*/ 349933 w 4153688"/>
                <a:gd name="connsiteY355" fmla="*/ 1252537 h 2528887"/>
                <a:gd name="connsiteX356" fmla="*/ 340408 w 4153688"/>
                <a:gd name="connsiteY356" fmla="*/ 1214437 h 2528887"/>
                <a:gd name="connsiteX357" fmla="*/ 335646 w 4153688"/>
                <a:gd name="connsiteY357" fmla="*/ 1195387 h 2528887"/>
                <a:gd name="connsiteX358" fmla="*/ 311833 w 4153688"/>
                <a:gd name="connsiteY358" fmla="*/ 1166812 h 2528887"/>
                <a:gd name="connsiteX359" fmla="*/ 302308 w 4153688"/>
                <a:gd name="connsiteY359" fmla="*/ 1152525 h 2528887"/>
                <a:gd name="connsiteX360" fmla="*/ 297546 w 4153688"/>
                <a:gd name="connsiteY360" fmla="*/ 1138237 h 2528887"/>
                <a:gd name="connsiteX361" fmla="*/ 268971 w 4153688"/>
                <a:gd name="connsiteY361"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31296 w 4153688"/>
                <a:gd name="connsiteY174" fmla="*/ 352425 h 2528887"/>
                <a:gd name="connsiteX175" fmla="*/ 3659871 w 4153688"/>
                <a:gd name="connsiteY175" fmla="*/ 371475 h 2528887"/>
                <a:gd name="connsiteX176" fmla="*/ 3707496 w 4153688"/>
                <a:gd name="connsiteY176" fmla="*/ 409575 h 2528887"/>
                <a:gd name="connsiteX177" fmla="*/ 3755121 w 4153688"/>
                <a:gd name="connsiteY177" fmla="*/ 447675 h 2528887"/>
                <a:gd name="connsiteX178" fmla="*/ 3802746 w 4153688"/>
                <a:gd name="connsiteY178" fmla="*/ 481012 h 2528887"/>
                <a:gd name="connsiteX179" fmla="*/ 3859896 w 4153688"/>
                <a:gd name="connsiteY179" fmla="*/ 514350 h 2528887"/>
                <a:gd name="connsiteX180" fmla="*/ 3907521 w 4153688"/>
                <a:gd name="connsiteY180" fmla="*/ 533400 h 2528887"/>
                <a:gd name="connsiteX181" fmla="*/ 4017058 w 4153688"/>
                <a:gd name="connsiteY181" fmla="*/ 595312 h 2528887"/>
                <a:gd name="connsiteX182" fmla="*/ 4098021 w 4153688"/>
                <a:gd name="connsiteY182" fmla="*/ 714375 h 2528887"/>
                <a:gd name="connsiteX183" fmla="*/ 4121833 w 4153688"/>
                <a:gd name="connsiteY183" fmla="*/ 757237 h 2528887"/>
                <a:gd name="connsiteX184" fmla="*/ 4150408 w 4153688"/>
                <a:gd name="connsiteY184" fmla="*/ 900112 h 2528887"/>
                <a:gd name="connsiteX185" fmla="*/ 4150408 w 4153688"/>
                <a:gd name="connsiteY185" fmla="*/ 1004887 h 2528887"/>
                <a:gd name="connsiteX186" fmla="*/ 4126596 w 4153688"/>
                <a:gd name="connsiteY186" fmla="*/ 1085850 h 2528887"/>
                <a:gd name="connsiteX187" fmla="*/ 4117071 w 4153688"/>
                <a:gd name="connsiteY187" fmla="*/ 1114425 h 2528887"/>
                <a:gd name="connsiteX188" fmla="*/ 4078971 w 4153688"/>
                <a:gd name="connsiteY188" fmla="*/ 1214437 h 2528887"/>
                <a:gd name="connsiteX189" fmla="*/ 4064683 w 4153688"/>
                <a:gd name="connsiteY189" fmla="*/ 1219200 h 2528887"/>
                <a:gd name="connsiteX190" fmla="*/ 4026583 w 4153688"/>
                <a:gd name="connsiteY190" fmla="*/ 1238250 h 2528887"/>
                <a:gd name="connsiteX191" fmla="*/ 3912283 w 4153688"/>
                <a:gd name="connsiteY191" fmla="*/ 1252537 h 2528887"/>
                <a:gd name="connsiteX192" fmla="*/ 3826558 w 4153688"/>
                <a:gd name="connsiteY192" fmla="*/ 1243012 h 2528887"/>
                <a:gd name="connsiteX193" fmla="*/ 3731308 w 4153688"/>
                <a:gd name="connsiteY193" fmla="*/ 1233487 h 2528887"/>
                <a:gd name="connsiteX194" fmla="*/ 3683683 w 4153688"/>
                <a:gd name="connsiteY194" fmla="*/ 1228725 h 2528887"/>
                <a:gd name="connsiteX195" fmla="*/ 3531283 w 4153688"/>
                <a:gd name="connsiteY195" fmla="*/ 1228725 h 2528887"/>
                <a:gd name="connsiteX196" fmla="*/ 3464608 w 4153688"/>
                <a:gd name="connsiteY196" fmla="*/ 1233487 h 2528887"/>
                <a:gd name="connsiteX197" fmla="*/ 3397933 w 4153688"/>
                <a:gd name="connsiteY197" fmla="*/ 1243012 h 2528887"/>
                <a:gd name="connsiteX198" fmla="*/ 3331258 w 4153688"/>
                <a:gd name="connsiteY198" fmla="*/ 1257300 h 2528887"/>
                <a:gd name="connsiteX199" fmla="*/ 2959783 w 4153688"/>
                <a:gd name="connsiteY199" fmla="*/ 1262062 h 2528887"/>
                <a:gd name="connsiteX200" fmla="*/ 2912158 w 4153688"/>
                <a:gd name="connsiteY200" fmla="*/ 1276350 h 2528887"/>
                <a:gd name="connsiteX201" fmla="*/ 2869296 w 4153688"/>
                <a:gd name="connsiteY201" fmla="*/ 1290637 h 2528887"/>
                <a:gd name="connsiteX202" fmla="*/ 2855008 w 4153688"/>
                <a:gd name="connsiteY202" fmla="*/ 1300162 h 2528887"/>
                <a:gd name="connsiteX203" fmla="*/ 2821671 w 4153688"/>
                <a:gd name="connsiteY203" fmla="*/ 1309687 h 2528887"/>
                <a:gd name="connsiteX204" fmla="*/ 2783571 w 4153688"/>
                <a:gd name="connsiteY204" fmla="*/ 1328737 h 2528887"/>
                <a:gd name="connsiteX205" fmla="*/ 2769283 w 4153688"/>
                <a:gd name="connsiteY205" fmla="*/ 1333500 h 2528887"/>
                <a:gd name="connsiteX206" fmla="*/ 2754996 w 4153688"/>
                <a:gd name="connsiteY206" fmla="*/ 1343025 h 2528887"/>
                <a:gd name="connsiteX207" fmla="*/ 2721658 w 4153688"/>
                <a:gd name="connsiteY207" fmla="*/ 1357312 h 2528887"/>
                <a:gd name="connsiteX208" fmla="*/ 2707371 w 4153688"/>
                <a:gd name="connsiteY208" fmla="*/ 1366837 h 2528887"/>
                <a:gd name="connsiteX209" fmla="*/ 2693083 w 4153688"/>
                <a:gd name="connsiteY209" fmla="*/ 1371600 h 2528887"/>
                <a:gd name="connsiteX210" fmla="*/ 2640696 w 4153688"/>
                <a:gd name="connsiteY210" fmla="*/ 1395412 h 2528887"/>
                <a:gd name="connsiteX211" fmla="*/ 2597833 w 4153688"/>
                <a:gd name="connsiteY211" fmla="*/ 1419225 h 2528887"/>
                <a:gd name="connsiteX212" fmla="*/ 2583546 w 4153688"/>
                <a:gd name="connsiteY212" fmla="*/ 1433512 h 2528887"/>
                <a:gd name="connsiteX213" fmla="*/ 2564496 w 4153688"/>
                <a:gd name="connsiteY213" fmla="*/ 1443037 h 2528887"/>
                <a:gd name="connsiteX214" fmla="*/ 2550208 w 4153688"/>
                <a:gd name="connsiteY214" fmla="*/ 1452562 h 2528887"/>
                <a:gd name="connsiteX215" fmla="*/ 2512108 w 4153688"/>
                <a:gd name="connsiteY215" fmla="*/ 1481137 h 2528887"/>
                <a:gd name="connsiteX216" fmla="*/ 2469246 w 4153688"/>
                <a:gd name="connsiteY216" fmla="*/ 1500187 h 2528887"/>
                <a:gd name="connsiteX217" fmla="*/ 2454958 w 4153688"/>
                <a:gd name="connsiteY217" fmla="*/ 1509712 h 2528887"/>
                <a:gd name="connsiteX218" fmla="*/ 2450196 w 4153688"/>
                <a:gd name="connsiteY218" fmla="*/ 1524000 h 2528887"/>
                <a:gd name="connsiteX219" fmla="*/ 2426383 w 4153688"/>
                <a:gd name="connsiteY219" fmla="*/ 1552575 h 2528887"/>
                <a:gd name="connsiteX220" fmla="*/ 2407333 w 4153688"/>
                <a:gd name="connsiteY220" fmla="*/ 1581150 h 2528887"/>
                <a:gd name="connsiteX221" fmla="*/ 2397808 w 4153688"/>
                <a:gd name="connsiteY221" fmla="*/ 1595437 h 2528887"/>
                <a:gd name="connsiteX222" fmla="*/ 2383521 w 4153688"/>
                <a:gd name="connsiteY222" fmla="*/ 1604962 h 2528887"/>
                <a:gd name="connsiteX223" fmla="*/ 2354946 w 4153688"/>
                <a:gd name="connsiteY223" fmla="*/ 1628775 h 2528887"/>
                <a:gd name="connsiteX224" fmla="*/ 2335896 w 4153688"/>
                <a:gd name="connsiteY224" fmla="*/ 1652587 h 2528887"/>
                <a:gd name="connsiteX225" fmla="*/ 2293033 w 4153688"/>
                <a:gd name="connsiteY225" fmla="*/ 1690687 h 2528887"/>
                <a:gd name="connsiteX226" fmla="*/ 2278746 w 4153688"/>
                <a:gd name="connsiteY226" fmla="*/ 1695450 h 2528887"/>
                <a:gd name="connsiteX227" fmla="*/ 2259696 w 4153688"/>
                <a:gd name="connsiteY227" fmla="*/ 1709737 h 2528887"/>
                <a:gd name="connsiteX228" fmla="*/ 2250171 w 4153688"/>
                <a:gd name="connsiteY228" fmla="*/ 1724025 h 2528887"/>
                <a:gd name="connsiteX229" fmla="*/ 2221596 w 4153688"/>
                <a:gd name="connsiteY229" fmla="*/ 1752600 h 2528887"/>
                <a:gd name="connsiteX230" fmla="*/ 2207308 w 4153688"/>
                <a:gd name="connsiteY230" fmla="*/ 1766887 h 2528887"/>
                <a:gd name="connsiteX231" fmla="*/ 2159683 w 4153688"/>
                <a:gd name="connsiteY231" fmla="*/ 1809750 h 2528887"/>
                <a:gd name="connsiteX232" fmla="*/ 2150158 w 4153688"/>
                <a:gd name="connsiteY232" fmla="*/ 1824037 h 2528887"/>
                <a:gd name="connsiteX233" fmla="*/ 2112058 w 4153688"/>
                <a:gd name="connsiteY233" fmla="*/ 1866900 h 2528887"/>
                <a:gd name="connsiteX234" fmla="*/ 2107296 w 4153688"/>
                <a:gd name="connsiteY234" fmla="*/ 1881187 h 2528887"/>
                <a:gd name="connsiteX235" fmla="*/ 2083483 w 4153688"/>
                <a:gd name="connsiteY235" fmla="*/ 1909762 h 2528887"/>
                <a:gd name="connsiteX236" fmla="*/ 2054908 w 4153688"/>
                <a:gd name="connsiteY236" fmla="*/ 1928812 h 2528887"/>
                <a:gd name="connsiteX237" fmla="*/ 2040621 w 4153688"/>
                <a:gd name="connsiteY237" fmla="*/ 1943100 h 2528887"/>
                <a:gd name="connsiteX238" fmla="*/ 2012046 w 4153688"/>
                <a:gd name="connsiteY238" fmla="*/ 1962150 h 2528887"/>
                <a:gd name="connsiteX239" fmla="*/ 1988233 w 4153688"/>
                <a:gd name="connsiteY239" fmla="*/ 1990725 h 2528887"/>
                <a:gd name="connsiteX240" fmla="*/ 1973946 w 4153688"/>
                <a:gd name="connsiteY240" fmla="*/ 2000250 h 2528887"/>
                <a:gd name="connsiteX241" fmla="*/ 1959658 w 4153688"/>
                <a:gd name="connsiteY241" fmla="*/ 2019300 h 2528887"/>
                <a:gd name="connsiteX242" fmla="*/ 1945371 w 4153688"/>
                <a:gd name="connsiteY242" fmla="*/ 2033587 h 2528887"/>
                <a:gd name="connsiteX243" fmla="*/ 1912033 w 4153688"/>
                <a:gd name="connsiteY243" fmla="*/ 2076450 h 2528887"/>
                <a:gd name="connsiteX244" fmla="*/ 1869171 w 4153688"/>
                <a:gd name="connsiteY244" fmla="*/ 2071687 h 2528887"/>
                <a:gd name="connsiteX245" fmla="*/ 1888221 w 4153688"/>
                <a:gd name="connsiteY245" fmla="*/ 2043112 h 2528887"/>
                <a:gd name="connsiteX246" fmla="*/ 1859646 w 4153688"/>
                <a:gd name="connsiteY246" fmla="*/ 2024062 h 2528887"/>
                <a:gd name="connsiteX247" fmla="*/ 1840596 w 4153688"/>
                <a:gd name="connsiteY247" fmla="*/ 2071687 h 2528887"/>
                <a:gd name="connsiteX248" fmla="*/ 1816783 w 4153688"/>
                <a:gd name="connsiteY248" fmla="*/ 2100262 h 2528887"/>
                <a:gd name="connsiteX249" fmla="*/ 1731058 w 4153688"/>
                <a:gd name="connsiteY249" fmla="*/ 2095500 h 2528887"/>
                <a:gd name="connsiteX250" fmla="*/ 1716771 w 4153688"/>
                <a:gd name="connsiteY250" fmla="*/ 2090737 h 2528887"/>
                <a:gd name="connsiteX251" fmla="*/ 1607233 w 4153688"/>
                <a:gd name="connsiteY251" fmla="*/ 2105025 h 2528887"/>
                <a:gd name="connsiteX252" fmla="*/ 1583421 w 4153688"/>
                <a:gd name="connsiteY252" fmla="*/ 2109787 h 2528887"/>
                <a:gd name="connsiteX253" fmla="*/ 1564371 w 4153688"/>
                <a:gd name="connsiteY253" fmla="*/ 2114550 h 2528887"/>
                <a:gd name="connsiteX254" fmla="*/ 1378633 w 4153688"/>
                <a:gd name="connsiteY254" fmla="*/ 2128837 h 2528887"/>
                <a:gd name="connsiteX255" fmla="*/ 1369108 w 4153688"/>
                <a:gd name="connsiteY255" fmla="*/ 2143125 h 2528887"/>
                <a:gd name="connsiteX256" fmla="*/ 1373871 w 4153688"/>
                <a:gd name="connsiteY256" fmla="*/ 2166937 h 2528887"/>
                <a:gd name="connsiteX257" fmla="*/ 1402446 w 4153688"/>
                <a:gd name="connsiteY257" fmla="*/ 2200275 h 2528887"/>
                <a:gd name="connsiteX258" fmla="*/ 1411971 w 4153688"/>
                <a:gd name="connsiteY258" fmla="*/ 2238375 h 2528887"/>
                <a:gd name="connsiteX259" fmla="*/ 1416733 w 4153688"/>
                <a:gd name="connsiteY259" fmla="*/ 2252662 h 2528887"/>
                <a:gd name="connsiteX260" fmla="*/ 1431021 w 4153688"/>
                <a:gd name="connsiteY260" fmla="*/ 2271712 h 2528887"/>
                <a:gd name="connsiteX261" fmla="*/ 1445308 w 4153688"/>
                <a:gd name="connsiteY261" fmla="*/ 2276475 h 2528887"/>
                <a:gd name="connsiteX262" fmla="*/ 1464358 w 4153688"/>
                <a:gd name="connsiteY262" fmla="*/ 2247900 h 2528887"/>
                <a:gd name="connsiteX263" fmla="*/ 1469121 w 4153688"/>
                <a:gd name="connsiteY263" fmla="*/ 2219325 h 2528887"/>
                <a:gd name="connsiteX264" fmla="*/ 1497696 w 4153688"/>
                <a:gd name="connsiteY264" fmla="*/ 2185987 h 2528887"/>
                <a:gd name="connsiteX265" fmla="*/ 1511983 w 4153688"/>
                <a:gd name="connsiteY265" fmla="*/ 2181225 h 2528887"/>
                <a:gd name="connsiteX266" fmla="*/ 1564371 w 4153688"/>
                <a:gd name="connsiteY266" fmla="*/ 2185987 h 2528887"/>
                <a:gd name="connsiteX267" fmla="*/ 1588183 w 4153688"/>
                <a:gd name="connsiteY267" fmla="*/ 2224087 h 2528887"/>
                <a:gd name="connsiteX268" fmla="*/ 1597708 w 4153688"/>
                <a:gd name="connsiteY268" fmla="*/ 2238375 h 2528887"/>
                <a:gd name="connsiteX269" fmla="*/ 1611996 w 4153688"/>
                <a:gd name="connsiteY269" fmla="*/ 2319337 h 2528887"/>
                <a:gd name="connsiteX270" fmla="*/ 1607233 w 4153688"/>
                <a:gd name="connsiteY270" fmla="*/ 2414587 h 2528887"/>
                <a:gd name="connsiteX271" fmla="*/ 1597708 w 4153688"/>
                <a:gd name="connsiteY271" fmla="*/ 2433637 h 2528887"/>
                <a:gd name="connsiteX272" fmla="*/ 1583421 w 4153688"/>
                <a:gd name="connsiteY272" fmla="*/ 2481262 h 2528887"/>
                <a:gd name="connsiteX273" fmla="*/ 1578658 w 4153688"/>
                <a:gd name="connsiteY273" fmla="*/ 2500312 h 2528887"/>
                <a:gd name="connsiteX274" fmla="*/ 1554846 w 4153688"/>
                <a:gd name="connsiteY274" fmla="*/ 2528887 h 2528887"/>
                <a:gd name="connsiteX275" fmla="*/ 1488171 w 4153688"/>
                <a:gd name="connsiteY275" fmla="*/ 2524125 h 2528887"/>
                <a:gd name="connsiteX276" fmla="*/ 1459596 w 4153688"/>
                <a:gd name="connsiteY276" fmla="*/ 2509837 h 2528887"/>
                <a:gd name="connsiteX277" fmla="*/ 1421496 w 4153688"/>
                <a:gd name="connsiteY277" fmla="*/ 2495550 h 2528887"/>
                <a:gd name="connsiteX278" fmla="*/ 1407208 w 4153688"/>
                <a:gd name="connsiteY278" fmla="*/ 2486025 h 2528887"/>
                <a:gd name="connsiteX279" fmla="*/ 1378633 w 4153688"/>
                <a:gd name="connsiteY279" fmla="*/ 2476500 h 2528887"/>
                <a:gd name="connsiteX280" fmla="*/ 1364346 w 4153688"/>
                <a:gd name="connsiteY280" fmla="*/ 2466975 h 2528887"/>
                <a:gd name="connsiteX281" fmla="*/ 1331008 w 4153688"/>
                <a:gd name="connsiteY281" fmla="*/ 2424112 h 2528887"/>
                <a:gd name="connsiteX282" fmla="*/ 1321483 w 4153688"/>
                <a:gd name="connsiteY282" fmla="*/ 2409825 h 2528887"/>
                <a:gd name="connsiteX283" fmla="*/ 1311958 w 4153688"/>
                <a:gd name="connsiteY283" fmla="*/ 2371725 h 2528887"/>
                <a:gd name="connsiteX284" fmla="*/ 1307196 w 4153688"/>
                <a:gd name="connsiteY284" fmla="*/ 2357437 h 2528887"/>
                <a:gd name="connsiteX285" fmla="*/ 1297671 w 4153688"/>
                <a:gd name="connsiteY285" fmla="*/ 2305050 h 2528887"/>
                <a:gd name="connsiteX286" fmla="*/ 1288146 w 4153688"/>
                <a:gd name="connsiteY286" fmla="*/ 2290762 h 2528887"/>
                <a:gd name="connsiteX287" fmla="*/ 1283383 w 4153688"/>
                <a:gd name="connsiteY287" fmla="*/ 2276475 h 2528887"/>
                <a:gd name="connsiteX288" fmla="*/ 1269096 w 4153688"/>
                <a:gd name="connsiteY288" fmla="*/ 2271712 h 2528887"/>
                <a:gd name="connsiteX289" fmla="*/ 1254808 w 4153688"/>
                <a:gd name="connsiteY289" fmla="*/ 2276475 h 2528887"/>
                <a:gd name="connsiteX290" fmla="*/ 1192896 w 4153688"/>
                <a:gd name="connsiteY290" fmla="*/ 2281237 h 2528887"/>
                <a:gd name="connsiteX291" fmla="*/ 1183371 w 4153688"/>
                <a:gd name="connsiteY291" fmla="*/ 2300287 h 2528887"/>
                <a:gd name="connsiteX292" fmla="*/ 1173846 w 4153688"/>
                <a:gd name="connsiteY292" fmla="*/ 2314575 h 2528887"/>
                <a:gd name="connsiteX293" fmla="*/ 1145271 w 4153688"/>
                <a:gd name="connsiteY293" fmla="*/ 2319337 h 2528887"/>
                <a:gd name="connsiteX294" fmla="*/ 1111933 w 4153688"/>
                <a:gd name="connsiteY294" fmla="*/ 2328862 h 2528887"/>
                <a:gd name="connsiteX295" fmla="*/ 1054783 w 4153688"/>
                <a:gd name="connsiteY295" fmla="*/ 2319337 h 2528887"/>
                <a:gd name="connsiteX296" fmla="*/ 1050021 w 4153688"/>
                <a:gd name="connsiteY296" fmla="*/ 2295525 h 2528887"/>
                <a:gd name="connsiteX297" fmla="*/ 1035733 w 4153688"/>
                <a:gd name="connsiteY297" fmla="*/ 2262187 h 2528887"/>
                <a:gd name="connsiteX298" fmla="*/ 1016683 w 4153688"/>
                <a:gd name="connsiteY298" fmla="*/ 2238375 h 2528887"/>
                <a:gd name="connsiteX299" fmla="*/ 1007158 w 4153688"/>
                <a:gd name="connsiteY299" fmla="*/ 2224087 h 2528887"/>
                <a:gd name="connsiteX300" fmla="*/ 988108 w 4153688"/>
                <a:gd name="connsiteY300" fmla="*/ 2195512 h 2528887"/>
                <a:gd name="connsiteX301" fmla="*/ 978583 w 4153688"/>
                <a:gd name="connsiteY301" fmla="*/ 2166937 h 2528887"/>
                <a:gd name="connsiteX302" fmla="*/ 969058 w 4153688"/>
                <a:gd name="connsiteY302" fmla="*/ 2152650 h 2528887"/>
                <a:gd name="connsiteX303" fmla="*/ 950008 w 4153688"/>
                <a:gd name="connsiteY303" fmla="*/ 2100262 h 2528887"/>
                <a:gd name="connsiteX304" fmla="*/ 940483 w 4153688"/>
                <a:gd name="connsiteY304" fmla="*/ 2081212 h 2528887"/>
                <a:gd name="connsiteX305" fmla="*/ 930958 w 4153688"/>
                <a:gd name="connsiteY305" fmla="*/ 2057400 h 2528887"/>
                <a:gd name="connsiteX306" fmla="*/ 926196 w 4153688"/>
                <a:gd name="connsiteY306" fmla="*/ 2043112 h 2528887"/>
                <a:gd name="connsiteX307" fmla="*/ 897621 w 4153688"/>
                <a:gd name="connsiteY307" fmla="*/ 2028825 h 2528887"/>
                <a:gd name="connsiteX308" fmla="*/ 854758 w 4153688"/>
                <a:gd name="connsiteY308" fmla="*/ 2038350 h 2528887"/>
                <a:gd name="connsiteX309" fmla="*/ 840471 w 4153688"/>
                <a:gd name="connsiteY309" fmla="*/ 2043112 h 2528887"/>
                <a:gd name="connsiteX310" fmla="*/ 773796 w 4153688"/>
                <a:gd name="connsiteY310" fmla="*/ 2038350 h 2528887"/>
                <a:gd name="connsiteX311" fmla="*/ 745221 w 4153688"/>
                <a:gd name="connsiteY311" fmla="*/ 2033587 h 2528887"/>
                <a:gd name="connsiteX312" fmla="*/ 726171 w 4153688"/>
                <a:gd name="connsiteY312" fmla="*/ 2024062 h 2528887"/>
                <a:gd name="connsiteX313" fmla="*/ 683308 w 4153688"/>
                <a:gd name="connsiteY313" fmla="*/ 2005012 h 2528887"/>
                <a:gd name="connsiteX314" fmla="*/ 678546 w 4153688"/>
                <a:gd name="connsiteY314" fmla="*/ 1990725 h 2528887"/>
                <a:gd name="connsiteX315" fmla="*/ 669021 w 4153688"/>
                <a:gd name="connsiteY315" fmla="*/ 1976437 h 2528887"/>
                <a:gd name="connsiteX316" fmla="*/ 664258 w 4153688"/>
                <a:gd name="connsiteY316" fmla="*/ 1933575 h 2528887"/>
                <a:gd name="connsiteX317" fmla="*/ 654733 w 4153688"/>
                <a:gd name="connsiteY317" fmla="*/ 1905000 h 2528887"/>
                <a:gd name="connsiteX318" fmla="*/ 649971 w 4153688"/>
                <a:gd name="connsiteY318" fmla="*/ 1885950 h 2528887"/>
                <a:gd name="connsiteX319" fmla="*/ 635683 w 4153688"/>
                <a:gd name="connsiteY319" fmla="*/ 1890712 h 2528887"/>
                <a:gd name="connsiteX320" fmla="*/ 630921 w 4153688"/>
                <a:gd name="connsiteY320" fmla="*/ 1905000 h 2528887"/>
                <a:gd name="connsiteX321" fmla="*/ 602346 w 4153688"/>
                <a:gd name="connsiteY321" fmla="*/ 1933575 h 2528887"/>
                <a:gd name="connsiteX322" fmla="*/ 526146 w 4153688"/>
                <a:gd name="connsiteY322" fmla="*/ 1928812 h 2528887"/>
                <a:gd name="connsiteX323" fmla="*/ 516621 w 4153688"/>
                <a:gd name="connsiteY323" fmla="*/ 1914525 h 2528887"/>
                <a:gd name="connsiteX324" fmla="*/ 488046 w 4153688"/>
                <a:gd name="connsiteY324" fmla="*/ 1890712 h 2528887"/>
                <a:gd name="connsiteX325" fmla="*/ 478521 w 4153688"/>
                <a:gd name="connsiteY325" fmla="*/ 1876425 h 2528887"/>
                <a:gd name="connsiteX326" fmla="*/ 464233 w 4153688"/>
                <a:gd name="connsiteY326" fmla="*/ 1866900 h 2528887"/>
                <a:gd name="connsiteX327" fmla="*/ 335646 w 4153688"/>
                <a:gd name="connsiteY327" fmla="*/ 1852612 h 2528887"/>
                <a:gd name="connsiteX328" fmla="*/ 321358 w 4153688"/>
                <a:gd name="connsiteY328" fmla="*/ 1838325 h 2528887"/>
                <a:gd name="connsiteX329" fmla="*/ 283258 w 4153688"/>
                <a:gd name="connsiteY329" fmla="*/ 1824037 h 2528887"/>
                <a:gd name="connsiteX330" fmla="*/ 192771 w 4153688"/>
                <a:gd name="connsiteY330" fmla="*/ 1814512 h 2528887"/>
                <a:gd name="connsiteX331" fmla="*/ 164196 w 4153688"/>
                <a:gd name="connsiteY331" fmla="*/ 1790700 h 2528887"/>
                <a:gd name="connsiteX332" fmla="*/ 149908 w 4153688"/>
                <a:gd name="connsiteY332" fmla="*/ 1781175 h 2528887"/>
                <a:gd name="connsiteX333" fmla="*/ 121333 w 4153688"/>
                <a:gd name="connsiteY333" fmla="*/ 1762125 h 2528887"/>
                <a:gd name="connsiteX334" fmla="*/ 78471 w 4153688"/>
                <a:gd name="connsiteY334" fmla="*/ 1714500 h 2528887"/>
                <a:gd name="connsiteX335" fmla="*/ 59421 w 4153688"/>
                <a:gd name="connsiteY335" fmla="*/ 1700212 h 2528887"/>
                <a:gd name="connsiteX336" fmla="*/ 16558 w 4153688"/>
                <a:gd name="connsiteY336" fmla="*/ 1662112 h 2528887"/>
                <a:gd name="connsiteX337" fmla="*/ 7033 w 4153688"/>
                <a:gd name="connsiteY337" fmla="*/ 1643062 h 2528887"/>
                <a:gd name="connsiteX338" fmla="*/ 2271 w 4153688"/>
                <a:gd name="connsiteY338" fmla="*/ 1624012 h 2528887"/>
                <a:gd name="connsiteX339" fmla="*/ 126096 w 4153688"/>
                <a:gd name="connsiteY339" fmla="*/ 1633537 h 2528887"/>
                <a:gd name="connsiteX340" fmla="*/ 140383 w 4153688"/>
                <a:gd name="connsiteY340" fmla="*/ 1638300 h 2528887"/>
                <a:gd name="connsiteX341" fmla="*/ 321358 w 4153688"/>
                <a:gd name="connsiteY341" fmla="*/ 1638300 h 2528887"/>
                <a:gd name="connsiteX342" fmla="*/ 335646 w 4153688"/>
                <a:gd name="connsiteY342" fmla="*/ 1609725 h 2528887"/>
                <a:gd name="connsiteX343" fmla="*/ 345171 w 4153688"/>
                <a:gd name="connsiteY343" fmla="*/ 1576387 h 2528887"/>
                <a:gd name="connsiteX344" fmla="*/ 364221 w 4153688"/>
                <a:gd name="connsiteY344" fmla="*/ 1547812 h 2528887"/>
                <a:gd name="connsiteX345" fmla="*/ 383271 w 4153688"/>
                <a:gd name="connsiteY345" fmla="*/ 1519237 h 2528887"/>
                <a:gd name="connsiteX346" fmla="*/ 392796 w 4153688"/>
                <a:gd name="connsiteY346" fmla="*/ 1504950 h 2528887"/>
                <a:gd name="connsiteX347" fmla="*/ 402321 w 4153688"/>
                <a:gd name="connsiteY347" fmla="*/ 1485900 h 2528887"/>
                <a:gd name="connsiteX348" fmla="*/ 416608 w 4153688"/>
                <a:gd name="connsiteY348" fmla="*/ 1466850 h 2528887"/>
                <a:gd name="connsiteX349" fmla="*/ 411846 w 4153688"/>
                <a:gd name="connsiteY349" fmla="*/ 1347787 h 2528887"/>
                <a:gd name="connsiteX350" fmla="*/ 397558 w 4153688"/>
                <a:gd name="connsiteY350" fmla="*/ 1338262 h 2528887"/>
                <a:gd name="connsiteX351" fmla="*/ 383271 w 4153688"/>
                <a:gd name="connsiteY351" fmla="*/ 1323975 h 2528887"/>
                <a:gd name="connsiteX352" fmla="*/ 364221 w 4153688"/>
                <a:gd name="connsiteY352" fmla="*/ 1281112 h 2528887"/>
                <a:gd name="connsiteX353" fmla="*/ 359458 w 4153688"/>
                <a:gd name="connsiteY353" fmla="*/ 1266825 h 2528887"/>
                <a:gd name="connsiteX354" fmla="*/ 349933 w 4153688"/>
                <a:gd name="connsiteY354" fmla="*/ 1252537 h 2528887"/>
                <a:gd name="connsiteX355" fmla="*/ 340408 w 4153688"/>
                <a:gd name="connsiteY355" fmla="*/ 1214437 h 2528887"/>
                <a:gd name="connsiteX356" fmla="*/ 335646 w 4153688"/>
                <a:gd name="connsiteY356" fmla="*/ 1195387 h 2528887"/>
                <a:gd name="connsiteX357" fmla="*/ 311833 w 4153688"/>
                <a:gd name="connsiteY357" fmla="*/ 1166812 h 2528887"/>
                <a:gd name="connsiteX358" fmla="*/ 302308 w 4153688"/>
                <a:gd name="connsiteY358" fmla="*/ 1152525 h 2528887"/>
                <a:gd name="connsiteX359" fmla="*/ 297546 w 4153688"/>
                <a:gd name="connsiteY359" fmla="*/ 1138237 h 2528887"/>
                <a:gd name="connsiteX360" fmla="*/ 268971 w 4153688"/>
                <a:gd name="connsiteY360"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59871 w 4153688"/>
                <a:gd name="connsiteY174" fmla="*/ 371475 h 2528887"/>
                <a:gd name="connsiteX175" fmla="*/ 3707496 w 4153688"/>
                <a:gd name="connsiteY175" fmla="*/ 409575 h 2528887"/>
                <a:gd name="connsiteX176" fmla="*/ 3755121 w 4153688"/>
                <a:gd name="connsiteY176" fmla="*/ 447675 h 2528887"/>
                <a:gd name="connsiteX177" fmla="*/ 3802746 w 4153688"/>
                <a:gd name="connsiteY177" fmla="*/ 481012 h 2528887"/>
                <a:gd name="connsiteX178" fmla="*/ 3859896 w 4153688"/>
                <a:gd name="connsiteY178" fmla="*/ 514350 h 2528887"/>
                <a:gd name="connsiteX179" fmla="*/ 3907521 w 4153688"/>
                <a:gd name="connsiteY179" fmla="*/ 533400 h 2528887"/>
                <a:gd name="connsiteX180" fmla="*/ 4017058 w 4153688"/>
                <a:gd name="connsiteY180" fmla="*/ 595312 h 2528887"/>
                <a:gd name="connsiteX181" fmla="*/ 4098021 w 4153688"/>
                <a:gd name="connsiteY181" fmla="*/ 714375 h 2528887"/>
                <a:gd name="connsiteX182" fmla="*/ 4121833 w 4153688"/>
                <a:gd name="connsiteY182" fmla="*/ 757237 h 2528887"/>
                <a:gd name="connsiteX183" fmla="*/ 4150408 w 4153688"/>
                <a:gd name="connsiteY183" fmla="*/ 900112 h 2528887"/>
                <a:gd name="connsiteX184" fmla="*/ 4150408 w 4153688"/>
                <a:gd name="connsiteY184" fmla="*/ 1004887 h 2528887"/>
                <a:gd name="connsiteX185" fmla="*/ 4126596 w 4153688"/>
                <a:gd name="connsiteY185" fmla="*/ 1085850 h 2528887"/>
                <a:gd name="connsiteX186" fmla="*/ 4117071 w 4153688"/>
                <a:gd name="connsiteY186" fmla="*/ 1114425 h 2528887"/>
                <a:gd name="connsiteX187" fmla="*/ 4078971 w 4153688"/>
                <a:gd name="connsiteY187" fmla="*/ 1214437 h 2528887"/>
                <a:gd name="connsiteX188" fmla="*/ 4064683 w 4153688"/>
                <a:gd name="connsiteY188" fmla="*/ 1219200 h 2528887"/>
                <a:gd name="connsiteX189" fmla="*/ 4026583 w 4153688"/>
                <a:gd name="connsiteY189" fmla="*/ 1238250 h 2528887"/>
                <a:gd name="connsiteX190" fmla="*/ 3912283 w 4153688"/>
                <a:gd name="connsiteY190" fmla="*/ 1252537 h 2528887"/>
                <a:gd name="connsiteX191" fmla="*/ 3826558 w 4153688"/>
                <a:gd name="connsiteY191" fmla="*/ 1243012 h 2528887"/>
                <a:gd name="connsiteX192" fmla="*/ 3731308 w 4153688"/>
                <a:gd name="connsiteY192" fmla="*/ 1233487 h 2528887"/>
                <a:gd name="connsiteX193" fmla="*/ 3683683 w 4153688"/>
                <a:gd name="connsiteY193" fmla="*/ 1228725 h 2528887"/>
                <a:gd name="connsiteX194" fmla="*/ 3531283 w 4153688"/>
                <a:gd name="connsiteY194" fmla="*/ 1228725 h 2528887"/>
                <a:gd name="connsiteX195" fmla="*/ 3464608 w 4153688"/>
                <a:gd name="connsiteY195" fmla="*/ 1233487 h 2528887"/>
                <a:gd name="connsiteX196" fmla="*/ 3397933 w 4153688"/>
                <a:gd name="connsiteY196" fmla="*/ 1243012 h 2528887"/>
                <a:gd name="connsiteX197" fmla="*/ 3331258 w 4153688"/>
                <a:gd name="connsiteY197" fmla="*/ 1257300 h 2528887"/>
                <a:gd name="connsiteX198" fmla="*/ 2959783 w 4153688"/>
                <a:gd name="connsiteY198" fmla="*/ 1262062 h 2528887"/>
                <a:gd name="connsiteX199" fmla="*/ 2912158 w 4153688"/>
                <a:gd name="connsiteY199" fmla="*/ 1276350 h 2528887"/>
                <a:gd name="connsiteX200" fmla="*/ 2869296 w 4153688"/>
                <a:gd name="connsiteY200" fmla="*/ 1290637 h 2528887"/>
                <a:gd name="connsiteX201" fmla="*/ 2855008 w 4153688"/>
                <a:gd name="connsiteY201" fmla="*/ 1300162 h 2528887"/>
                <a:gd name="connsiteX202" fmla="*/ 2821671 w 4153688"/>
                <a:gd name="connsiteY202" fmla="*/ 1309687 h 2528887"/>
                <a:gd name="connsiteX203" fmla="*/ 2783571 w 4153688"/>
                <a:gd name="connsiteY203" fmla="*/ 1328737 h 2528887"/>
                <a:gd name="connsiteX204" fmla="*/ 2769283 w 4153688"/>
                <a:gd name="connsiteY204" fmla="*/ 1333500 h 2528887"/>
                <a:gd name="connsiteX205" fmla="*/ 2754996 w 4153688"/>
                <a:gd name="connsiteY205" fmla="*/ 1343025 h 2528887"/>
                <a:gd name="connsiteX206" fmla="*/ 2721658 w 4153688"/>
                <a:gd name="connsiteY206" fmla="*/ 1357312 h 2528887"/>
                <a:gd name="connsiteX207" fmla="*/ 2707371 w 4153688"/>
                <a:gd name="connsiteY207" fmla="*/ 1366837 h 2528887"/>
                <a:gd name="connsiteX208" fmla="*/ 2693083 w 4153688"/>
                <a:gd name="connsiteY208" fmla="*/ 1371600 h 2528887"/>
                <a:gd name="connsiteX209" fmla="*/ 2640696 w 4153688"/>
                <a:gd name="connsiteY209" fmla="*/ 1395412 h 2528887"/>
                <a:gd name="connsiteX210" fmla="*/ 2597833 w 4153688"/>
                <a:gd name="connsiteY210" fmla="*/ 1419225 h 2528887"/>
                <a:gd name="connsiteX211" fmla="*/ 2583546 w 4153688"/>
                <a:gd name="connsiteY211" fmla="*/ 1433512 h 2528887"/>
                <a:gd name="connsiteX212" fmla="*/ 2564496 w 4153688"/>
                <a:gd name="connsiteY212" fmla="*/ 1443037 h 2528887"/>
                <a:gd name="connsiteX213" fmla="*/ 2550208 w 4153688"/>
                <a:gd name="connsiteY213" fmla="*/ 1452562 h 2528887"/>
                <a:gd name="connsiteX214" fmla="*/ 2512108 w 4153688"/>
                <a:gd name="connsiteY214" fmla="*/ 1481137 h 2528887"/>
                <a:gd name="connsiteX215" fmla="*/ 2469246 w 4153688"/>
                <a:gd name="connsiteY215" fmla="*/ 1500187 h 2528887"/>
                <a:gd name="connsiteX216" fmla="*/ 2454958 w 4153688"/>
                <a:gd name="connsiteY216" fmla="*/ 1509712 h 2528887"/>
                <a:gd name="connsiteX217" fmla="*/ 2450196 w 4153688"/>
                <a:gd name="connsiteY217" fmla="*/ 1524000 h 2528887"/>
                <a:gd name="connsiteX218" fmla="*/ 2426383 w 4153688"/>
                <a:gd name="connsiteY218" fmla="*/ 1552575 h 2528887"/>
                <a:gd name="connsiteX219" fmla="*/ 2407333 w 4153688"/>
                <a:gd name="connsiteY219" fmla="*/ 1581150 h 2528887"/>
                <a:gd name="connsiteX220" fmla="*/ 2397808 w 4153688"/>
                <a:gd name="connsiteY220" fmla="*/ 1595437 h 2528887"/>
                <a:gd name="connsiteX221" fmla="*/ 2383521 w 4153688"/>
                <a:gd name="connsiteY221" fmla="*/ 1604962 h 2528887"/>
                <a:gd name="connsiteX222" fmla="*/ 2354946 w 4153688"/>
                <a:gd name="connsiteY222" fmla="*/ 1628775 h 2528887"/>
                <a:gd name="connsiteX223" fmla="*/ 2335896 w 4153688"/>
                <a:gd name="connsiteY223" fmla="*/ 1652587 h 2528887"/>
                <a:gd name="connsiteX224" fmla="*/ 2293033 w 4153688"/>
                <a:gd name="connsiteY224" fmla="*/ 1690687 h 2528887"/>
                <a:gd name="connsiteX225" fmla="*/ 2278746 w 4153688"/>
                <a:gd name="connsiteY225" fmla="*/ 1695450 h 2528887"/>
                <a:gd name="connsiteX226" fmla="*/ 2259696 w 4153688"/>
                <a:gd name="connsiteY226" fmla="*/ 1709737 h 2528887"/>
                <a:gd name="connsiteX227" fmla="*/ 2250171 w 4153688"/>
                <a:gd name="connsiteY227" fmla="*/ 1724025 h 2528887"/>
                <a:gd name="connsiteX228" fmla="*/ 2221596 w 4153688"/>
                <a:gd name="connsiteY228" fmla="*/ 1752600 h 2528887"/>
                <a:gd name="connsiteX229" fmla="*/ 2207308 w 4153688"/>
                <a:gd name="connsiteY229" fmla="*/ 1766887 h 2528887"/>
                <a:gd name="connsiteX230" fmla="*/ 2159683 w 4153688"/>
                <a:gd name="connsiteY230" fmla="*/ 1809750 h 2528887"/>
                <a:gd name="connsiteX231" fmla="*/ 2150158 w 4153688"/>
                <a:gd name="connsiteY231" fmla="*/ 1824037 h 2528887"/>
                <a:gd name="connsiteX232" fmla="*/ 2112058 w 4153688"/>
                <a:gd name="connsiteY232" fmla="*/ 1866900 h 2528887"/>
                <a:gd name="connsiteX233" fmla="*/ 2107296 w 4153688"/>
                <a:gd name="connsiteY233" fmla="*/ 1881187 h 2528887"/>
                <a:gd name="connsiteX234" fmla="*/ 2083483 w 4153688"/>
                <a:gd name="connsiteY234" fmla="*/ 1909762 h 2528887"/>
                <a:gd name="connsiteX235" fmla="*/ 2054908 w 4153688"/>
                <a:gd name="connsiteY235" fmla="*/ 1928812 h 2528887"/>
                <a:gd name="connsiteX236" fmla="*/ 2040621 w 4153688"/>
                <a:gd name="connsiteY236" fmla="*/ 1943100 h 2528887"/>
                <a:gd name="connsiteX237" fmla="*/ 2012046 w 4153688"/>
                <a:gd name="connsiteY237" fmla="*/ 1962150 h 2528887"/>
                <a:gd name="connsiteX238" fmla="*/ 1988233 w 4153688"/>
                <a:gd name="connsiteY238" fmla="*/ 1990725 h 2528887"/>
                <a:gd name="connsiteX239" fmla="*/ 1973946 w 4153688"/>
                <a:gd name="connsiteY239" fmla="*/ 2000250 h 2528887"/>
                <a:gd name="connsiteX240" fmla="*/ 1959658 w 4153688"/>
                <a:gd name="connsiteY240" fmla="*/ 2019300 h 2528887"/>
                <a:gd name="connsiteX241" fmla="*/ 1945371 w 4153688"/>
                <a:gd name="connsiteY241" fmla="*/ 2033587 h 2528887"/>
                <a:gd name="connsiteX242" fmla="*/ 1912033 w 4153688"/>
                <a:gd name="connsiteY242" fmla="*/ 2076450 h 2528887"/>
                <a:gd name="connsiteX243" fmla="*/ 1869171 w 4153688"/>
                <a:gd name="connsiteY243" fmla="*/ 2071687 h 2528887"/>
                <a:gd name="connsiteX244" fmla="*/ 1888221 w 4153688"/>
                <a:gd name="connsiteY244" fmla="*/ 2043112 h 2528887"/>
                <a:gd name="connsiteX245" fmla="*/ 1859646 w 4153688"/>
                <a:gd name="connsiteY245" fmla="*/ 2024062 h 2528887"/>
                <a:gd name="connsiteX246" fmla="*/ 1840596 w 4153688"/>
                <a:gd name="connsiteY246" fmla="*/ 2071687 h 2528887"/>
                <a:gd name="connsiteX247" fmla="*/ 1816783 w 4153688"/>
                <a:gd name="connsiteY247" fmla="*/ 2100262 h 2528887"/>
                <a:gd name="connsiteX248" fmla="*/ 1731058 w 4153688"/>
                <a:gd name="connsiteY248" fmla="*/ 2095500 h 2528887"/>
                <a:gd name="connsiteX249" fmla="*/ 1716771 w 4153688"/>
                <a:gd name="connsiteY249" fmla="*/ 2090737 h 2528887"/>
                <a:gd name="connsiteX250" fmla="*/ 1607233 w 4153688"/>
                <a:gd name="connsiteY250" fmla="*/ 2105025 h 2528887"/>
                <a:gd name="connsiteX251" fmla="*/ 1583421 w 4153688"/>
                <a:gd name="connsiteY251" fmla="*/ 2109787 h 2528887"/>
                <a:gd name="connsiteX252" fmla="*/ 1564371 w 4153688"/>
                <a:gd name="connsiteY252" fmla="*/ 2114550 h 2528887"/>
                <a:gd name="connsiteX253" fmla="*/ 1378633 w 4153688"/>
                <a:gd name="connsiteY253" fmla="*/ 2128837 h 2528887"/>
                <a:gd name="connsiteX254" fmla="*/ 1369108 w 4153688"/>
                <a:gd name="connsiteY254" fmla="*/ 2143125 h 2528887"/>
                <a:gd name="connsiteX255" fmla="*/ 1373871 w 4153688"/>
                <a:gd name="connsiteY255" fmla="*/ 2166937 h 2528887"/>
                <a:gd name="connsiteX256" fmla="*/ 1402446 w 4153688"/>
                <a:gd name="connsiteY256" fmla="*/ 2200275 h 2528887"/>
                <a:gd name="connsiteX257" fmla="*/ 1411971 w 4153688"/>
                <a:gd name="connsiteY257" fmla="*/ 2238375 h 2528887"/>
                <a:gd name="connsiteX258" fmla="*/ 1416733 w 4153688"/>
                <a:gd name="connsiteY258" fmla="*/ 2252662 h 2528887"/>
                <a:gd name="connsiteX259" fmla="*/ 1431021 w 4153688"/>
                <a:gd name="connsiteY259" fmla="*/ 2271712 h 2528887"/>
                <a:gd name="connsiteX260" fmla="*/ 1445308 w 4153688"/>
                <a:gd name="connsiteY260" fmla="*/ 2276475 h 2528887"/>
                <a:gd name="connsiteX261" fmla="*/ 1464358 w 4153688"/>
                <a:gd name="connsiteY261" fmla="*/ 2247900 h 2528887"/>
                <a:gd name="connsiteX262" fmla="*/ 1469121 w 4153688"/>
                <a:gd name="connsiteY262" fmla="*/ 2219325 h 2528887"/>
                <a:gd name="connsiteX263" fmla="*/ 1497696 w 4153688"/>
                <a:gd name="connsiteY263" fmla="*/ 2185987 h 2528887"/>
                <a:gd name="connsiteX264" fmla="*/ 1511983 w 4153688"/>
                <a:gd name="connsiteY264" fmla="*/ 2181225 h 2528887"/>
                <a:gd name="connsiteX265" fmla="*/ 1564371 w 4153688"/>
                <a:gd name="connsiteY265" fmla="*/ 2185987 h 2528887"/>
                <a:gd name="connsiteX266" fmla="*/ 1588183 w 4153688"/>
                <a:gd name="connsiteY266" fmla="*/ 2224087 h 2528887"/>
                <a:gd name="connsiteX267" fmla="*/ 1597708 w 4153688"/>
                <a:gd name="connsiteY267" fmla="*/ 2238375 h 2528887"/>
                <a:gd name="connsiteX268" fmla="*/ 1611996 w 4153688"/>
                <a:gd name="connsiteY268" fmla="*/ 2319337 h 2528887"/>
                <a:gd name="connsiteX269" fmla="*/ 1607233 w 4153688"/>
                <a:gd name="connsiteY269" fmla="*/ 2414587 h 2528887"/>
                <a:gd name="connsiteX270" fmla="*/ 1597708 w 4153688"/>
                <a:gd name="connsiteY270" fmla="*/ 2433637 h 2528887"/>
                <a:gd name="connsiteX271" fmla="*/ 1583421 w 4153688"/>
                <a:gd name="connsiteY271" fmla="*/ 2481262 h 2528887"/>
                <a:gd name="connsiteX272" fmla="*/ 1578658 w 4153688"/>
                <a:gd name="connsiteY272" fmla="*/ 2500312 h 2528887"/>
                <a:gd name="connsiteX273" fmla="*/ 1554846 w 4153688"/>
                <a:gd name="connsiteY273" fmla="*/ 2528887 h 2528887"/>
                <a:gd name="connsiteX274" fmla="*/ 1488171 w 4153688"/>
                <a:gd name="connsiteY274" fmla="*/ 2524125 h 2528887"/>
                <a:gd name="connsiteX275" fmla="*/ 1459596 w 4153688"/>
                <a:gd name="connsiteY275" fmla="*/ 2509837 h 2528887"/>
                <a:gd name="connsiteX276" fmla="*/ 1421496 w 4153688"/>
                <a:gd name="connsiteY276" fmla="*/ 2495550 h 2528887"/>
                <a:gd name="connsiteX277" fmla="*/ 1407208 w 4153688"/>
                <a:gd name="connsiteY277" fmla="*/ 2486025 h 2528887"/>
                <a:gd name="connsiteX278" fmla="*/ 1378633 w 4153688"/>
                <a:gd name="connsiteY278" fmla="*/ 2476500 h 2528887"/>
                <a:gd name="connsiteX279" fmla="*/ 1364346 w 4153688"/>
                <a:gd name="connsiteY279" fmla="*/ 2466975 h 2528887"/>
                <a:gd name="connsiteX280" fmla="*/ 1331008 w 4153688"/>
                <a:gd name="connsiteY280" fmla="*/ 2424112 h 2528887"/>
                <a:gd name="connsiteX281" fmla="*/ 1321483 w 4153688"/>
                <a:gd name="connsiteY281" fmla="*/ 2409825 h 2528887"/>
                <a:gd name="connsiteX282" fmla="*/ 1311958 w 4153688"/>
                <a:gd name="connsiteY282" fmla="*/ 2371725 h 2528887"/>
                <a:gd name="connsiteX283" fmla="*/ 1307196 w 4153688"/>
                <a:gd name="connsiteY283" fmla="*/ 2357437 h 2528887"/>
                <a:gd name="connsiteX284" fmla="*/ 1297671 w 4153688"/>
                <a:gd name="connsiteY284" fmla="*/ 2305050 h 2528887"/>
                <a:gd name="connsiteX285" fmla="*/ 1288146 w 4153688"/>
                <a:gd name="connsiteY285" fmla="*/ 2290762 h 2528887"/>
                <a:gd name="connsiteX286" fmla="*/ 1283383 w 4153688"/>
                <a:gd name="connsiteY286" fmla="*/ 2276475 h 2528887"/>
                <a:gd name="connsiteX287" fmla="*/ 1269096 w 4153688"/>
                <a:gd name="connsiteY287" fmla="*/ 2271712 h 2528887"/>
                <a:gd name="connsiteX288" fmla="*/ 1254808 w 4153688"/>
                <a:gd name="connsiteY288" fmla="*/ 2276475 h 2528887"/>
                <a:gd name="connsiteX289" fmla="*/ 1192896 w 4153688"/>
                <a:gd name="connsiteY289" fmla="*/ 2281237 h 2528887"/>
                <a:gd name="connsiteX290" fmla="*/ 1183371 w 4153688"/>
                <a:gd name="connsiteY290" fmla="*/ 2300287 h 2528887"/>
                <a:gd name="connsiteX291" fmla="*/ 1173846 w 4153688"/>
                <a:gd name="connsiteY291" fmla="*/ 2314575 h 2528887"/>
                <a:gd name="connsiteX292" fmla="*/ 1145271 w 4153688"/>
                <a:gd name="connsiteY292" fmla="*/ 2319337 h 2528887"/>
                <a:gd name="connsiteX293" fmla="*/ 1111933 w 4153688"/>
                <a:gd name="connsiteY293" fmla="*/ 2328862 h 2528887"/>
                <a:gd name="connsiteX294" fmla="*/ 1054783 w 4153688"/>
                <a:gd name="connsiteY294" fmla="*/ 2319337 h 2528887"/>
                <a:gd name="connsiteX295" fmla="*/ 1050021 w 4153688"/>
                <a:gd name="connsiteY295" fmla="*/ 2295525 h 2528887"/>
                <a:gd name="connsiteX296" fmla="*/ 1035733 w 4153688"/>
                <a:gd name="connsiteY296" fmla="*/ 2262187 h 2528887"/>
                <a:gd name="connsiteX297" fmla="*/ 1016683 w 4153688"/>
                <a:gd name="connsiteY297" fmla="*/ 2238375 h 2528887"/>
                <a:gd name="connsiteX298" fmla="*/ 1007158 w 4153688"/>
                <a:gd name="connsiteY298" fmla="*/ 2224087 h 2528887"/>
                <a:gd name="connsiteX299" fmla="*/ 988108 w 4153688"/>
                <a:gd name="connsiteY299" fmla="*/ 2195512 h 2528887"/>
                <a:gd name="connsiteX300" fmla="*/ 978583 w 4153688"/>
                <a:gd name="connsiteY300" fmla="*/ 2166937 h 2528887"/>
                <a:gd name="connsiteX301" fmla="*/ 969058 w 4153688"/>
                <a:gd name="connsiteY301" fmla="*/ 2152650 h 2528887"/>
                <a:gd name="connsiteX302" fmla="*/ 950008 w 4153688"/>
                <a:gd name="connsiteY302" fmla="*/ 2100262 h 2528887"/>
                <a:gd name="connsiteX303" fmla="*/ 940483 w 4153688"/>
                <a:gd name="connsiteY303" fmla="*/ 2081212 h 2528887"/>
                <a:gd name="connsiteX304" fmla="*/ 930958 w 4153688"/>
                <a:gd name="connsiteY304" fmla="*/ 2057400 h 2528887"/>
                <a:gd name="connsiteX305" fmla="*/ 926196 w 4153688"/>
                <a:gd name="connsiteY305" fmla="*/ 2043112 h 2528887"/>
                <a:gd name="connsiteX306" fmla="*/ 897621 w 4153688"/>
                <a:gd name="connsiteY306" fmla="*/ 2028825 h 2528887"/>
                <a:gd name="connsiteX307" fmla="*/ 854758 w 4153688"/>
                <a:gd name="connsiteY307" fmla="*/ 2038350 h 2528887"/>
                <a:gd name="connsiteX308" fmla="*/ 840471 w 4153688"/>
                <a:gd name="connsiteY308" fmla="*/ 2043112 h 2528887"/>
                <a:gd name="connsiteX309" fmla="*/ 773796 w 4153688"/>
                <a:gd name="connsiteY309" fmla="*/ 2038350 h 2528887"/>
                <a:gd name="connsiteX310" fmla="*/ 745221 w 4153688"/>
                <a:gd name="connsiteY310" fmla="*/ 2033587 h 2528887"/>
                <a:gd name="connsiteX311" fmla="*/ 726171 w 4153688"/>
                <a:gd name="connsiteY311" fmla="*/ 2024062 h 2528887"/>
                <a:gd name="connsiteX312" fmla="*/ 683308 w 4153688"/>
                <a:gd name="connsiteY312" fmla="*/ 2005012 h 2528887"/>
                <a:gd name="connsiteX313" fmla="*/ 678546 w 4153688"/>
                <a:gd name="connsiteY313" fmla="*/ 1990725 h 2528887"/>
                <a:gd name="connsiteX314" fmla="*/ 669021 w 4153688"/>
                <a:gd name="connsiteY314" fmla="*/ 1976437 h 2528887"/>
                <a:gd name="connsiteX315" fmla="*/ 664258 w 4153688"/>
                <a:gd name="connsiteY315" fmla="*/ 1933575 h 2528887"/>
                <a:gd name="connsiteX316" fmla="*/ 654733 w 4153688"/>
                <a:gd name="connsiteY316" fmla="*/ 1905000 h 2528887"/>
                <a:gd name="connsiteX317" fmla="*/ 649971 w 4153688"/>
                <a:gd name="connsiteY317" fmla="*/ 1885950 h 2528887"/>
                <a:gd name="connsiteX318" fmla="*/ 635683 w 4153688"/>
                <a:gd name="connsiteY318" fmla="*/ 1890712 h 2528887"/>
                <a:gd name="connsiteX319" fmla="*/ 630921 w 4153688"/>
                <a:gd name="connsiteY319" fmla="*/ 1905000 h 2528887"/>
                <a:gd name="connsiteX320" fmla="*/ 602346 w 4153688"/>
                <a:gd name="connsiteY320" fmla="*/ 1933575 h 2528887"/>
                <a:gd name="connsiteX321" fmla="*/ 526146 w 4153688"/>
                <a:gd name="connsiteY321" fmla="*/ 1928812 h 2528887"/>
                <a:gd name="connsiteX322" fmla="*/ 516621 w 4153688"/>
                <a:gd name="connsiteY322" fmla="*/ 1914525 h 2528887"/>
                <a:gd name="connsiteX323" fmla="*/ 488046 w 4153688"/>
                <a:gd name="connsiteY323" fmla="*/ 1890712 h 2528887"/>
                <a:gd name="connsiteX324" fmla="*/ 478521 w 4153688"/>
                <a:gd name="connsiteY324" fmla="*/ 1876425 h 2528887"/>
                <a:gd name="connsiteX325" fmla="*/ 464233 w 4153688"/>
                <a:gd name="connsiteY325" fmla="*/ 1866900 h 2528887"/>
                <a:gd name="connsiteX326" fmla="*/ 335646 w 4153688"/>
                <a:gd name="connsiteY326" fmla="*/ 1852612 h 2528887"/>
                <a:gd name="connsiteX327" fmla="*/ 321358 w 4153688"/>
                <a:gd name="connsiteY327" fmla="*/ 1838325 h 2528887"/>
                <a:gd name="connsiteX328" fmla="*/ 283258 w 4153688"/>
                <a:gd name="connsiteY328" fmla="*/ 1824037 h 2528887"/>
                <a:gd name="connsiteX329" fmla="*/ 192771 w 4153688"/>
                <a:gd name="connsiteY329" fmla="*/ 1814512 h 2528887"/>
                <a:gd name="connsiteX330" fmla="*/ 164196 w 4153688"/>
                <a:gd name="connsiteY330" fmla="*/ 1790700 h 2528887"/>
                <a:gd name="connsiteX331" fmla="*/ 149908 w 4153688"/>
                <a:gd name="connsiteY331" fmla="*/ 1781175 h 2528887"/>
                <a:gd name="connsiteX332" fmla="*/ 121333 w 4153688"/>
                <a:gd name="connsiteY332" fmla="*/ 1762125 h 2528887"/>
                <a:gd name="connsiteX333" fmla="*/ 78471 w 4153688"/>
                <a:gd name="connsiteY333" fmla="*/ 1714500 h 2528887"/>
                <a:gd name="connsiteX334" fmla="*/ 59421 w 4153688"/>
                <a:gd name="connsiteY334" fmla="*/ 1700212 h 2528887"/>
                <a:gd name="connsiteX335" fmla="*/ 16558 w 4153688"/>
                <a:gd name="connsiteY335" fmla="*/ 1662112 h 2528887"/>
                <a:gd name="connsiteX336" fmla="*/ 7033 w 4153688"/>
                <a:gd name="connsiteY336" fmla="*/ 1643062 h 2528887"/>
                <a:gd name="connsiteX337" fmla="*/ 2271 w 4153688"/>
                <a:gd name="connsiteY337" fmla="*/ 1624012 h 2528887"/>
                <a:gd name="connsiteX338" fmla="*/ 126096 w 4153688"/>
                <a:gd name="connsiteY338" fmla="*/ 1633537 h 2528887"/>
                <a:gd name="connsiteX339" fmla="*/ 140383 w 4153688"/>
                <a:gd name="connsiteY339" fmla="*/ 1638300 h 2528887"/>
                <a:gd name="connsiteX340" fmla="*/ 321358 w 4153688"/>
                <a:gd name="connsiteY340" fmla="*/ 1638300 h 2528887"/>
                <a:gd name="connsiteX341" fmla="*/ 335646 w 4153688"/>
                <a:gd name="connsiteY341" fmla="*/ 1609725 h 2528887"/>
                <a:gd name="connsiteX342" fmla="*/ 345171 w 4153688"/>
                <a:gd name="connsiteY342" fmla="*/ 1576387 h 2528887"/>
                <a:gd name="connsiteX343" fmla="*/ 364221 w 4153688"/>
                <a:gd name="connsiteY343" fmla="*/ 1547812 h 2528887"/>
                <a:gd name="connsiteX344" fmla="*/ 383271 w 4153688"/>
                <a:gd name="connsiteY344" fmla="*/ 1519237 h 2528887"/>
                <a:gd name="connsiteX345" fmla="*/ 392796 w 4153688"/>
                <a:gd name="connsiteY345" fmla="*/ 1504950 h 2528887"/>
                <a:gd name="connsiteX346" fmla="*/ 402321 w 4153688"/>
                <a:gd name="connsiteY346" fmla="*/ 1485900 h 2528887"/>
                <a:gd name="connsiteX347" fmla="*/ 416608 w 4153688"/>
                <a:gd name="connsiteY347" fmla="*/ 1466850 h 2528887"/>
                <a:gd name="connsiteX348" fmla="*/ 411846 w 4153688"/>
                <a:gd name="connsiteY348" fmla="*/ 1347787 h 2528887"/>
                <a:gd name="connsiteX349" fmla="*/ 397558 w 4153688"/>
                <a:gd name="connsiteY349" fmla="*/ 1338262 h 2528887"/>
                <a:gd name="connsiteX350" fmla="*/ 383271 w 4153688"/>
                <a:gd name="connsiteY350" fmla="*/ 1323975 h 2528887"/>
                <a:gd name="connsiteX351" fmla="*/ 364221 w 4153688"/>
                <a:gd name="connsiteY351" fmla="*/ 1281112 h 2528887"/>
                <a:gd name="connsiteX352" fmla="*/ 359458 w 4153688"/>
                <a:gd name="connsiteY352" fmla="*/ 1266825 h 2528887"/>
                <a:gd name="connsiteX353" fmla="*/ 349933 w 4153688"/>
                <a:gd name="connsiteY353" fmla="*/ 1252537 h 2528887"/>
                <a:gd name="connsiteX354" fmla="*/ 340408 w 4153688"/>
                <a:gd name="connsiteY354" fmla="*/ 1214437 h 2528887"/>
                <a:gd name="connsiteX355" fmla="*/ 335646 w 4153688"/>
                <a:gd name="connsiteY355" fmla="*/ 1195387 h 2528887"/>
                <a:gd name="connsiteX356" fmla="*/ 311833 w 4153688"/>
                <a:gd name="connsiteY356" fmla="*/ 1166812 h 2528887"/>
                <a:gd name="connsiteX357" fmla="*/ 302308 w 4153688"/>
                <a:gd name="connsiteY357" fmla="*/ 1152525 h 2528887"/>
                <a:gd name="connsiteX358" fmla="*/ 297546 w 4153688"/>
                <a:gd name="connsiteY358" fmla="*/ 1138237 h 2528887"/>
                <a:gd name="connsiteX359" fmla="*/ 268971 w 4153688"/>
                <a:gd name="connsiteY359"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59871 w 4153688"/>
                <a:gd name="connsiteY174" fmla="*/ 371475 h 2528887"/>
                <a:gd name="connsiteX175" fmla="*/ 3755121 w 4153688"/>
                <a:gd name="connsiteY175" fmla="*/ 447675 h 2528887"/>
                <a:gd name="connsiteX176" fmla="*/ 3802746 w 4153688"/>
                <a:gd name="connsiteY176" fmla="*/ 481012 h 2528887"/>
                <a:gd name="connsiteX177" fmla="*/ 3859896 w 4153688"/>
                <a:gd name="connsiteY177" fmla="*/ 514350 h 2528887"/>
                <a:gd name="connsiteX178" fmla="*/ 3907521 w 4153688"/>
                <a:gd name="connsiteY178" fmla="*/ 533400 h 2528887"/>
                <a:gd name="connsiteX179" fmla="*/ 4017058 w 4153688"/>
                <a:gd name="connsiteY179" fmla="*/ 595312 h 2528887"/>
                <a:gd name="connsiteX180" fmla="*/ 4098021 w 4153688"/>
                <a:gd name="connsiteY180" fmla="*/ 714375 h 2528887"/>
                <a:gd name="connsiteX181" fmla="*/ 4121833 w 4153688"/>
                <a:gd name="connsiteY181" fmla="*/ 757237 h 2528887"/>
                <a:gd name="connsiteX182" fmla="*/ 4150408 w 4153688"/>
                <a:gd name="connsiteY182" fmla="*/ 900112 h 2528887"/>
                <a:gd name="connsiteX183" fmla="*/ 4150408 w 4153688"/>
                <a:gd name="connsiteY183" fmla="*/ 1004887 h 2528887"/>
                <a:gd name="connsiteX184" fmla="*/ 4126596 w 4153688"/>
                <a:gd name="connsiteY184" fmla="*/ 1085850 h 2528887"/>
                <a:gd name="connsiteX185" fmla="*/ 4117071 w 4153688"/>
                <a:gd name="connsiteY185" fmla="*/ 1114425 h 2528887"/>
                <a:gd name="connsiteX186" fmla="*/ 4078971 w 4153688"/>
                <a:gd name="connsiteY186" fmla="*/ 1214437 h 2528887"/>
                <a:gd name="connsiteX187" fmla="*/ 4064683 w 4153688"/>
                <a:gd name="connsiteY187" fmla="*/ 1219200 h 2528887"/>
                <a:gd name="connsiteX188" fmla="*/ 4026583 w 4153688"/>
                <a:gd name="connsiteY188" fmla="*/ 1238250 h 2528887"/>
                <a:gd name="connsiteX189" fmla="*/ 3912283 w 4153688"/>
                <a:gd name="connsiteY189" fmla="*/ 1252537 h 2528887"/>
                <a:gd name="connsiteX190" fmla="*/ 3826558 w 4153688"/>
                <a:gd name="connsiteY190" fmla="*/ 1243012 h 2528887"/>
                <a:gd name="connsiteX191" fmla="*/ 3731308 w 4153688"/>
                <a:gd name="connsiteY191" fmla="*/ 1233487 h 2528887"/>
                <a:gd name="connsiteX192" fmla="*/ 3683683 w 4153688"/>
                <a:gd name="connsiteY192" fmla="*/ 1228725 h 2528887"/>
                <a:gd name="connsiteX193" fmla="*/ 3531283 w 4153688"/>
                <a:gd name="connsiteY193" fmla="*/ 1228725 h 2528887"/>
                <a:gd name="connsiteX194" fmla="*/ 3464608 w 4153688"/>
                <a:gd name="connsiteY194" fmla="*/ 1233487 h 2528887"/>
                <a:gd name="connsiteX195" fmla="*/ 3397933 w 4153688"/>
                <a:gd name="connsiteY195" fmla="*/ 1243012 h 2528887"/>
                <a:gd name="connsiteX196" fmla="*/ 3331258 w 4153688"/>
                <a:gd name="connsiteY196" fmla="*/ 1257300 h 2528887"/>
                <a:gd name="connsiteX197" fmla="*/ 2959783 w 4153688"/>
                <a:gd name="connsiteY197" fmla="*/ 1262062 h 2528887"/>
                <a:gd name="connsiteX198" fmla="*/ 2912158 w 4153688"/>
                <a:gd name="connsiteY198" fmla="*/ 1276350 h 2528887"/>
                <a:gd name="connsiteX199" fmla="*/ 2869296 w 4153688"/>
                <a:gd name="connsiteY199" fmla="*/ 1290637 h 2528887"/>
                <a:gd name="connsiteX200" fmla="*/ 2855008 w 4153688"/>
                <a:gd name="connsiteY200" fmla="*/ 1300162 h 2528887"/>
                <a:gd name="connsiteX201" fmla="*/ 2821671 w 4153688"/>
                <a:gd name="connsiteY201" fmla="*/ 1309687 h 2528887"/>
                <a:gd name="connsiteX202" fmla="*/ 2783571 w 4153688"/>
                <a:gd name="connsiteY202" fmla="*/ 1328737 h 2528887"/>
                <a:gd name="connsiteX203" fmla="*/ 2769283 w 4153688"/>
                <a:gd name="connsiteY203" fmla="*/ 1333500 h 2528887"/>
                <a:gd name="connsiteX204" fmla="*/ 2754996 w 4153688"/>
                <a:gd name="connsiteY204" fmla="*/ 1343025 h 2528887"/>
                <a:gd name="connsiteX205" fmla="*/ 2721658 w 4153688"/>
                <a:gd name="connsiteY205" fmla="*/ 1357312 h 2528887"/>
                <a:gd name="connsiteX206" fmla="*/ 2707371 w 4153688"/>
                <a:gd name="connsiteY206" fmla="*/ 1366837 h 2528887"/>
                <a:gd name="connsiteX207" fmla="*/ 2693083 w 4153688"/>
                <a:gd name="connsiteY207" fmla="*/ 1371600 h 2528887"/>
                <a:gd name="connsiteX208" fmla="*/ 2640696 w 4153688"/>
                <a:gd name="connsiteY208" fmla="*/ 1395412 h 2528887"/>
                <a:gd name="connsiteX209" fmla="*/ 2597833 w 4153688"/>
                <a:gd name="connsiteY209" fmla="*/ 1419225 h 2528887"/>
                <a:gd name="connsiteX210" fmla="*/ 2583546 w 4153688"/>
                <a:gd name="connsiteY210" fmla="*/ 1433512 h 2528887"/>
                <a:gd name="connsiteX211" fmla="*/ 2564496 w 4153688"/>
                <a:gd name="connsiteY211" fmla="*/ 1443037 h 2528887"/>
                <a:gd name="connsiteX212" fmla="*/ 2550208 w 4153688"/>
                <a:gd name="connsiteY212" fmla="*/ 1452562 h 2528887"/>
                <a:gd name="connsiteX213" fmla="*/ 2512108 w 4153688"/>
                <a:gd name="connsiteY213" fmla="*/ 1481137 h 2528887"/>
                <a:gd name="connsiteX214" fmla="*/ 2469246 w 4153688"/>
                <a:gd name="connsiteY214" fmla="*/ 1500187 h 2528887"/>
                <a:gd name="connsiteX215" fmla="*/ 2454958 w 4153688"/>
                <a:gd name="connsiteY215" fmla="*/ 1509712 h 2528887"/>
                <a:gd name="connsiteX216" fmla="*/ 2450196 w 4153688"/>
                <a:gd name="connsiteY216" fmla="*/ 1524000 h 2528887"/>
                <a:gd name="connsiteX217" fmla="*/ 2426383 w 4153688"/>
                <a:gd name="connsiteY217" fmla="*/ 1552575 h 2528887"/>
                <a:gd name="connsiteX218" fmla="*/ 2407333 w 4153688"/>
                <a:gd name="connsiteY218" fmla="*/ 1581150 h 2528887"/>
                <a:gd name="connsiteX219" fmla="*/ 2397808 w 4153688"/>
                <a:gd name="connsiteY219" fmla="*/ 1595437 h 2528887"/>
                <a:gd name="connsiteX220" fmla="*/ 2383521 w 4153688"/>
                <a:gd name="connsiteY220" fmla="*/ 1604962 h 2528887"/>
                <a:gd name="connsiteX221" fmla="*/ 2354946 w 4153688"/>
                <a:gd name="connsiteY221" fmla="*/ 1628775 h 2528887"/>
                <a:gd name="connsiteX222" fmla="*/ 2335896 w 4153688"/>
                <a:gd name="connsiteY222" fmla="*/ 1652587 h 2528887"/>
                <a:gd name="connsiteX223" fmla="*/ 2293033 w 4153688"/>
                <a:gd name="connsiteY223" fmla="*/ 1690687 h 2528887"/>
                <a:gd name="connsiteX224" fmla="*/ 2278746 w 4153688"/>
                <a:gd name="connsiteY224" fmla="*/ 1695450 h 2528887"/>
                <a:gd name="connsiteX225" fmla="*/ 2259696 w 4153688"/>
                <a:gd name="connsiteY225" fmla="*/ 1709737 h 2528887"/>
                <a:gd name="connsiteX226" fmla="*/ 2250171 w 4153688"/>
                <a:gd name="connsiteY226" fmla="*/ 1724025 h 2528887"/>
                <a:gd name="connsiteX227" fmla="*/ 2221596 w 4153688"/>
                <a:gd name="connsiteY227" fmla="*/ 1752600 h 2528887"/>
                <a:gd name="connsiteX228" fmla="*/ 2207308 w 4153688"/>
                <a:gd name="connsiteY228" fmla="*/ 1766887 h 2528887"/>
                <a:gd name="connsiteX229" fmla="*/ 2159683 w 4153688"/>
                <a:gd name="connsiteY229" fmla="*/ 1809750 h 2528887"/>
                <a:gd name="connsiteX230" fmla="*/ 2150158 w 4153688"/>
                <a:gd name="connsiteY230" fmla="*/ 1824037 h 2528887"/>
                <a:gd name="connsiteX231" fmla="*/ 2112058 w 4153688"/>
                <a:gd name="connsiteY231" fmla="*/ 1866900 h 2528887"/>
                <a:gd name="connsiteX232" fmla="*/ 2107296 w 4153688"/>
                <a:gd name="connsiteY232" fmla="*/ 1881187 h 2528887"/>
                <a:gd name="connsiteX233" fmla="*/ 2083483 w 4153688"/>
                <a:gd name="connsiteY233" fmla="*/ 1909762 h 2528887"/>
                <a:gd name="connsiteX234" fmla="*/ 2054908 w 4153688"/>
                <a:gd name="connsiteY234" fmla="*/ 1928812 h 2528887"/>
                <a:gd name="connsiteX235" fmla="*/ 2040621 w 4153688"/>
                <a:gd name="connsiteY235" fmla="*/ 1943100 h 2528887"/>
                <a:gd name="connsiteX236" fmla="*/ 2012046 w 4153688"/>
                <a:gd name="connsiteY236" fmla="*/ 1962150 h 2528887"/>
                <a:gd name="connsiteX237" fmla="*/ 1988233 w 4153688"/>
                <a:gd name="connsiteY237" fmla="*/ 1990725 h 2528887"/>
                <a:gd name="connsiteX238" fmla="*/ 1973946 w 4153688"/>
                <a:gd name="connsiteY238" fmla="*/ 2000250 h 2528887"/>
                <a:gd name="connsiteX239" fmla="*/ 1959658 w 4153688"/>
                <a:gd name="connsiteY239" fmla="*/ 2019300 h 2528887"/>
                <a:gd name="connsiteX240" fmla="*/ 1945371 w 4153688"/>
                <a:gd name="connsiteY240" fmla="*/ 2033587 h 2528887"/>
                <a:gd name="connsiteX241" fmla="*/ 1912033 w 4153688"/>
                <a:gd name="connsiteY241" fmla="*/ 2076450 h 2528887"/>
                <a:gd name="connsiteX242" fmla="*/ 1869171 w 4153688"/>
                <a:gd name="connsiteY242" fmla="*/ 2071687 h 2528887"/>
                <a:gd name="connsiteX243" fmla="*/ 1888221 w 4153688"/>
                <a:gd name="connsiteY243" fmla="*/ 2043112 h 2528887"/>
                <a:gd name="connsiteX244" fmla="*/ 1859646 w 4153688"/>
                <a:gd name="connsiteY244" fmla="*/ 2024062 h 2528887"/>
                <a:gd name="connsiteX245" fmla="*/ 1840596 w 4153688"/>
                <a:gd name="connsiteY245" fmla="*/ 2071687 h 2528887"/>
                <a:gd name="connsiteX246" fmla="*/ 1816783 w 4153688"/>
                <a:gd name="connsiteY246" fmla="*/ 2100262 h 2528887"/>
                <a:gd name="connsiteX247" fmla="*/ 1731058 w 4153688"/>
                <a:gd name="connsiteY247" fmla="*/ 2095500 h 2528887"/>
                <a:gd name="connsiteX248" fmla="*/ 1716771 w 4153688"/>
                <a:gd name="connsiteY248" fmla="*/ 2090737 h 2528887"/>
                <a:gd name="connsiteX249" fmla="*/ 1607233 w 4153688"/>
                <a:gd name="connsiteY249" fmla="*/ 2105025 h 2528887"/>
                <a:gd name="connsiteX250" fmla="*/ 1583421 w 4153688"/>
                <a:gd name="connsiteY250" fmla="*/ 2109787 h 2528887"/>
                <a:gd name="connsiteX251" fmla="*/ 1564371 w 4153688"/>
                <a:gd name="connsiteY251" fmla="*/ 2114550 h 2528887"/>
                <a:gd name="connsiteX252" fmla="*/ 1378633 w 4153688"/>
                <a:gd name="connsiteY252" fmla="*/ 2128837 h 2528887"/>
                <a:gd name="connsiteX253" fmla="*/ 1369108 w 4153688"/>
                <a:gd name="connsiteY253" fmla="*/ 2143125 h 2528887"/>
                <a:gd name="connsiteX254" fmla="*/ 1373871 w 4153688"/>
                <a:gd name="connsiteY254" fmla="*/ 2166937 h 2528887"/>
                <a:gd name="connsiteX255" fmla="*/ 1402446 w 4153688"/>
                <a:gd name="connsiteY255" fmla="*/ 2200275 h 2528887"/>
                <a:gd name="connsiteX256" fmla="*/ 1411971 w 4153688"/>
                <a:gd name="connsiteY256" fmla="*/ 2238375 h 2528887"/>
                <a:gd name="connsiteX257" fmla="*/ 1416733 w 4153688"/>
                <a:gd name="connsiteY257" fmla="*/ 2252662 h 2528887"/>
                <a:gd name="connsiteX258" fmla="*/ 1431021 w 4153688"/>
                <a:gd name="connsiteY258" fmla="*/ 2271712 h 2528887"/>
                <a:gd name="connsiteX259" fmla="*/ 1445308 w 4153688"/>
                <a:gd name="connsiteY259" fmla="*/ 2276475 h 2528887"/>
                <a:gd name="connsiteX260" fmla="*/ 1464358 w 4153688"/>
                <a:gd name="connsiteY260" fmla="*/ 2247900 h 2528887"/>
                <a:gd name="connsiteX261" fmla="*/ 1469121 w 4153688"/>
                <a:gd name="connsiteY261" fmla="*/ 2219325 h 2528887"/>
                <a:gd name="connsiteX262" fmla="*/ 1497696 w 4153688"/>
                <a:gd name="connsiteY262" fmla="*/ 2185987 h 2528887"/>
                <a:gd name="connsiteX263" fmla="*/ 1511983 w 4153688"/>
                <a:gd name="connsiteY263" fmla="*/ 2181225 h 2528887"/>
                <a:gd name="connsiteX264" fmla="*/ 1564371 w 4153688"/>
                <a:gd name="connsiteY264" fmla="*/ 2185987 h 2528887"/>
                <a:gd name="connsiteX265" fmla="*/ 1588183 w 4153688"/>
                <a:gd name="connsiteY265" fmla="*/ 2224087 h 2528887"/>
                <a:gd name="connsiteX266" fmla="*/ 1597708 w 4153688"/>
                <a:gd name="connsiteY266" fmla="*/ 2238375 h 2528887"/>
                <a:gd name="connsiteX267" fmla="*/ 1611996 w 4153688"/>
                <a:gd name="connsiteY267" fmla="*/ 2319337 h 2528887"/>
                <a:gd name="connsiteX268" fmla="*/ 1607233 w 4153688"/>
                <a:gd name="connsiteY268" fmla="*/ 2414587 h 2528887"/>
                <a:gd name="connsiteX269" fmla="*/ 1597708 w 4153688"/>
                <a:gd name="connsiteY269" fmla="*/ 2433637 h 2528887"/>
                <a:gd name="connsiteX270" fmla="*/ 1583421 w 4153688"/>
                <a:gd name="connsiteY270" fmla="*/ 2481262 h 2528887"/>
                <a:gd name="connsiteX271" fmla="*/ 1578658 w 4153688"/>
                <a:gd name="connsiteY271" fmla="*/ 2500312 h 2528887"/>
                <a:gd name="connsiteX272" fmla="*/ 1554846 w 4153688"/>
                <a:gd name="connsiteY272" fmla="*/ 2528887 h 2528887"/>
                <a:gd name="connsiteX273" fmla="*/ 1488171 w 4153688"/>
                <a:gd name="connsiteY273" fmla="*/ 2524125 h 2528887"/>
                <a:gd name="connsiteX274" fmla="*/ 1459596 w 4153688"/>
                <a:gd name="connsiteY274" fmla="*/ 2509837 h 2528887"/>
                <a:gd name="connsiteX275" fmla="*/ 1421496 w 4153688"/>
                <a:gd name="connsiteY275" fmla="*/ 2495550 h 2528887"/>
                <a:gd name="connsiteX276" fmla="*/ 1407208 w 4153688"/>
                <a:gd name="connsiteY276" fmla="*/ 2486025 h 2528887"/>
                <a:gd name="connsiteX277" fmla="*/ 1378633 w 4153688"/>
                <a:gd name="connsiteY277" fmla="*/ 2476500 h 2528887"/>
                <a:gd name="connsiteX278" fmla="*/ 1364346 w 4153688"/>
                <a:gd name="connsiteY278" fmla="*/ 2466975 h 2528887"/>
                <a:gd name="connsiteX279" fmla="*/ 1331008 w 4153688"/>
                <a:gd name="connsiteY279" fmla="*/ 2424112 h 2528887"/>
                <a:gd name="connsiteX280" fmla="*/ 1321483 w 4153688"/>
                <a:gd name="connsiteY280" fmla="*/ 2409825 h 2528887"/>
                <a:gd name="connsiteX281" fmla="*/ 1311958 w 4153688"/>
                <a:gd name="connsiteY281" fmla="*/ 2371725 h 2528887"/>
                <a:gd name="connsiteX282" fmla="*/ 1307196 w 4153688"/>
                <a:gd name="connsiteY282" fmla="*/ 2357437 h 2528887"/>
                <a:gd name="connsiteX283" fmla="*/ 1297671 w 4153688"/>
                <a:gd name="connsiteY283" fmla="*/ 2305050 h 2528887"/>
                <a:gd name="connsiteX284" fmla="*/ 1288146 w 4153688"/>
                <a:gd name="connsiteY284" fmla="*/ 2290762 h 2528887"/>
                <a:gd name="connsiteX285" fmla="*/ 1283383 w 4153688"/>
                <a:gd name="connsiteY285" fmla="*/ 2276475 h 2528887"/>
                <a:gd name="connsiteX286" fmla="*/ 1269096 w 4153688"/>
                <a:gd name="connsiteY286" fmla="*/ 2271712 h 2528887"/>
                <a:gd name="connsiteX287" fmla="*/ 1254808 w 4153688"/>
                <a:gd name="connsiteY287" fmla="*/ 2276475 h 2528887"/>
                <a:gd name="connsiteX288" fmla="*/ 1192896 w 4153688"/>
                <a:gd name="connsiteY288" fmla="*/ 2281237 h 2528887"/>
                <a:gd name="connsiteX289" fmla="*/ 1183371 w 4153688"/>
                <a:gd name="connsiteY289" fmla="*/ 2300287 h 2528887"/>
                <a:gd name="connsiteX290" fmla="*/ 1173846 w 4153688"/>
                <a:gd name="connsiteY290" fmla="*/ 2314575 h 2528887"/>
                <a:gd name="connsiteX291" fmla="*/ 1145271 w 4153688"/>
                <a:gd name="connsiteY291" fmla="*/ 2319337 h 2528887"/>
                <a:gd name="connsiteX292" fmla="*/ 1111933 w 4153688"/>
                <a:gd name="connsiteY292" fmla="*/ 2328862 h 2528887"/>
                <a:gd name="connsiteX293" fmla="*/ 1054783 w 4153688"/>
                <a:gd name="connsiteY293" fmla="*/ 2319337 h 2528887"/>
                <a:gd name="connsiteX294" fmla="*/ 1050021 w 4153688"/>
                <a:gd name="connsiteY294" fmla="*/ 2295525 h 2528887"/>
                <a:gd name="connsiteX295" fmla="*/ 1035733 w 4153688"/>
                <a:gd name="connsiteY295" fmla="*/ 2262187 h 2528887"/>
                <a:gd name="connsiteX296" fmla="*/ 1016683 w 4153688"/>
                <a:gd name="connsiteY296" fmla="*/ 2238375 h 2528887"/>
                <a:gd name="connsiteX297" fmla="*/ 1007158 w 4153688"/>
                <a:gd name="connsiteY297" fmla="*/ 2224087 h 2528887"/>
                <a:gd name="connsiteX298" fmla="*/ 988108 w 4153688"/>
                <a:gd name="connsiteY298" fmla="*/ 2195512 h 2528887"/>
                <a:gd name="connsiteX299" fmla="*/ 978583 w 4153688"/>
                <a:gd name="connsiteY299" fmla="*/ 2166937 h 2528887"/>
                <a:gd name="connsiteX300" fmla="*/ 969058 w 4153688"/>
                <a:gd name="connsiteY300" fmla="*/ 2152650 h 2528887"/>
                <a:gd name="connsiteX301" fmla="*/ 950008 w 4153688"/>
                <a:gd name="connsiteY301" fmla="*/ 2100262 h 2528887"/>
                <a:gd name="connsiteX302" fmla="*/ 940483 w 4153688"/>
                <a:gd name="connsiteY302" fmla="*/ 2081212 h 2528887"/>
                <a:gd name="connsiteX303" fmla="*/ 930958 w 4153688"/>
                <a:gd name="connsiteY303" fmla="*/ 2057400 h 2528887"/>
                <a:gd name="connsiteX304" fmla="*/ 926196 w 4153688"/>
                <a:gd name="connsiteY304" fmla="*/ 2043112 h 2528887"/>
                <a:gd name="connsiteX305" fmla="*/ 897621 w 4153688"/>
                <a:gd name="connsiteY305" fmla="*/ 2028825 h 2528887"/>
                <a:gd name="connsiteX306" fmla="*/ 854758 w 4153688"/>
                <a:gd name="connsiteY306" fmla="*/ 2038350 h 2528887"/>
                <a:gd name="connsiteX307" fmla="*/ 840471 w 4153688"/>
                <a:gd name="connsiteY307" fmla="*/ 2043112 h 2528887"/>
                <a:gd name="connsiteX308" fmla="*/ 773796 w 4153688"/>
                <a:gd name="connsiteY308" fmla="*/ 2038350 h 2528887"/>
                <a:gd name="connsiteX309" fmla="*/ 745221 w 4153688"/>
                <a:gd name="connsiteY309" fmla="*/ 2033587 h 2528887"/>
                <a:gd name="connsiteX310" fmla="*/ 726171 w 4153688"/>
                <a:gd name="connsiteY310" fmla="*/ 2024062 h 2528887"/>
                <a:gd name="connsiteX311" fmla="*/ 683308 w 4153688"/>
                <a:gd name="connsiteY311" fmla="*/ 2005012 h 2528887"/>
                <a:gd name="connsiteX312" fmla="*/ 678546 w 4153688"/>
                <a:gd name="connsiteY312" fmla="*/ 1990725 h 2528887"/>
                <a:gd name="connsiteX313" fmla="*/ 669021 w 4153688"/>
                <a:gd name="connsiteY313" fmla="*/ 1976437 h 2528887"/>
                <a:gd name="connsiteX314" fmla="*/ 664258 w 4153688"/>
                <a:gd name="connsiteY314" fmla="*/ 1933575 h 2528887"/>
                <a:gd name="connsiteX315" fmla="*/ 654733 w 4153688"/>
                <a:gd name="connsiteY315" fmla="*/ 1905000 h 2528887"/>
                <a:gd name="connsiteX316" fmla="*/ 649971 w 4153688"/>
                <a:gd name="connsiteY316" fmla="*/ 1885950 h 2528887"/>
                <a:gd name="connsiteX317" fmla="*/ 635683 w 4153688"/>
                <a:gd name="connsiteY317" fmla="*/ 1890712 h 2528887"/>
                <a:gd name="connsiteX318" fmla="*/ 630921 w 4153688"/>
                <a:gd name="connsiteY318" fmla="*/ 1905000 h 2528887"/>
                <a:gd name="connsiteX319" fmla="*/ 602346 w 4153688"/>
                <a:gd name="connsiteY319" fmla="*/ 1933575 h 2528887"/>
                <a:gd name="connsiteX320" fmla="*/ 526146 w 4153688"/>
                <a:gd name="connsiteY320" fmla="*/ 1928812 h 2528887"/>
                <a:gd name="connsiteX321" fmla="*/ 516621 w 4153688"/>
                <a:gd name="connsiteY321" fmla="*/ 1914525 h 2528887"/>
                <a:gd name="connsiteX322" fmla="*/ 488046 w 4153688"/>
                <a:gd name="connsiteY322" fmla="*/ 1890712 h 2528887"/>
                <a:gd name="connsiteX323" fmla="*/ 478521 w 4153688"/>
                <a:gd name="connsiteY323" fmla="*/ 1876425 h 2528887"/>
                <a:gd name="connsiteX324" fmla="*/ 464233 w 4153688"/>
                <a:gd name="connsiteY324" fmla="*/ 1866900 h 2528887"/>
                <a:gd name="connsiteX325" fmla="*/ 335646 w 4153688"/>
                <a:gd name="connsiteY325" fmla="*/ 1852612 h 2528887"/>
                <a:gd name="connsiteX326" fmla="*/ 321358 w 4153688"/>
                <a:gd name="connsiteY326" fmla="*/ 1838325 h 2528887"/>
                <a:gd name="connsiteX327" fmla="*/ 283258 w 4153688"/>
                <a:gd name="connsiteY327" fmla="*/ 1824037 h 2528887"/>
                <a:gd name="connsiteX328" fmla="*/ 192771 w 4153688"/>
                <a:gd name="connsiteY328" fmla="*/ 1814512 h 2528887"/>
                <a:gd name="connsiteX329" fmla="*/ 164196 w 4153688"/>
                <a:gd name="connsiteY329" fmla="*/ 1790700 h 2528887"/>
                <a:gd name="connsiteX330" fmla="*/ 149908 w 4153688"/>
                <a:gd name="connsiteY330" fmla="*/ 1781175 h 2528887"/>
                <a:gd name="connsiteX331" fmla="*/ 121333 w 4153688"/>
                <a:gd name="connsiteY331" fmla="*/ 1762125 h 2528887"/>
                <a:gd name="connsiteX332" fmla="*/ 78471 w 4153688"/>
                <a:gd name="connsiteY332" fmla="*/ 1714500 h 2528887"/>
                <a:gd name="connsiteX333" fmla="*/ 59421 w 4153688"/>
                <a:gd name="connsiteY333" fmla="*/ 1700212 h 2528887"/>
                <a:gd name="connsiteX334" fmla="*/ 16558 w 4153688"/>
                <a:gd name="connsiteY334" fmla="*/ 1662112 h 2528887"/>
                <a:gd name="connsiteX335" fmla="*/ 7033 w 4153688"/>
                <a:gd name="connsiteY335" fmla="*/ 1643062 h 2528887"/>
                <a:gd name="connsiteX336" fmla="*/ 2271 w 4153688"/>
                <a:gd name="connsiteY336" fmla="*/ 1624012 h 2528887"/>
                <a:gd name="connsiteX337" fmla="*/ 126096 w 4153688"/>
                <a:gd name="connsiteY337" fmla="*/ 1633537 h 2528887"/>
                <a:gd name="connsiteX338" fmla="*/ 140383 w 4153688"/>
                <a:gd name="connsiteY338" fmla="*/ 1638300 h 2528887"/>
                <a:gd name="connsiteX339" fmla="*/ 321358 w 4153688"/>
                <a:gd name="connsiteY339" fmla="*/ 1638300 h 2528887"/>
                <a:gd name="connsiteX340" fmla="*/ 335646 w 4153688"/>
                <a:gd name="connsiteY340" fmla="*/ 1609725 h 2528887"/>
                <a:gd name="connsiteX341" fmla="*/ 345171 w 4153688"/>
                <a:gd name="connsiteY341" fmla="*/ 1576387 h 2528887"/>
                <a:gd name="connsiteX342" fmla="*/ 364221 w 4153688"/>
                <a:gd name="connsiteY342" fmla="*/ 1547812 h 2528887"/>
                <a:gd name="connsiteX343" fmla="*/ 383271 w 4153688"/>
                <a:gd name="connsiteY343" fmla="*/ 1519237 h 2528887"/>
                <a:gd name="connsiteX344" fmla="*/ 392796 w 4153688"/>
                <a:gd name="connsiteY344" fmla="*/ 1504950 h 2528887"/>
                <a:gd name="connsiteX345" fmla="*/ 402321 w 4153688"/>
                <a:gd name="connsiteY345" fmla="*/ 1485900 h 2528887"/>
                <a:gd name="connsiteX346" fmla="*/ 416608 w 4153688"/>
                <a:gd name="connsiteY346" fmla="*/ 1466850 h 2528887"/>
                <a:gd name="connsiteX347" fmla="*/ 411846 w 4153688"/>
                <a:gd name="connsiteY347" fmla="*/ 1347787 h 2528887"/>
                <a:gd name="connsiteX348" fmla="*/ 397558 w 4153688"/>
                <a:gd name="connsiteY348" fmla="*/ 1338262 h 2528887"/>
                <a:gd name="connsiteX349" fmla="*/ 383271 w 4153688"/>
                <a:gd name="connsiteY349" fmla="*/ 1323975 h 2528887"/>
                <a:gd name="connsiteX350" fmla="*/ 364221 w 4153688"/>
                <a:gd name="connsiteY350" fmla="*/ 1281112 h 2528887"/>
                <a:gd name="connsiteX351" fmla="*/ 359458 w 4153688"/>
                <a:gd name="connsiteY351" fmla="*/ 1266825 h 2528887"/>
                <a:gd name="connsiteX352" fmla="*/ 349933 w 4153688"/>
                <a:gd name="connsiteY352" fmla="*/ 1252537 h 2528887"/>
                <a:gd name="connsiteX353" fmla="*/ 340408 w 4153688"/>
                <a:gd name="connsiteY353" fmla="*/ 1214437 h 2528887"/>
                <a:gd name="connsiteX354" fmla="*/ 335646 w 4153688"/>
                <a:gd name="connsiteY354" fmla="*/ 1195387 h 2528887"/>
                <a:gd name="connsiteX355" fmla="*/ 311833 w 4153688"/>
                <a:gd name="connsiteY355" fmla="*/ 1166812 h 2528887"/>
                <a:gd name="connsiteX356" fmla="*/ 302308 w 4153688"/>
                <a:gd name="connsiteY356" fmla="*/ 1152525 h 2528887"/>
                <a:gd name="connsiteX357" fmla="*/ 297546 w 4153688"/>
                <a:gd name="connsiteY357" fmla="*/ 1138237 h 2528887"/>
                <a:gd name="connsiteX358" fmla="*/ 268971 w 4153688"/>
                <a:gd name="connsiteY358"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59871 w 4153688"/>
                <a:gd name="connsiteY174" fmla="*/ 371475 h 2528887"/>
                <a:gd name="connsiteX175" fmla="*/ 3707496 w 4153688"/>
                <a:gd name="connsiteY175" fmla="*/ 419100 h 2528887"/>
                <a:gd name="connsiteX176" fmla="*/ 3755121 w 4153688"/>
                <a:gd name="connsiteY176" fmla="*/ 447675 h 2528887"/>
                <a:gd name="connsiteX177" fmla="*/ 3802746 w 4153688"/>
                <a:gd name="connsiteY177" fmla="*/ 481012 h 2528887"/>
                <a:gd name="connsiteX178" fmla="*/ 3859896 w 4153688"/>
                <a:gd name="connsiteY178" fmla="*/ 514350 h 2528887"/>
                <a:gd name="connsiteX179" fmla="*/ 3907521 w 4153688"/>
                <a:gd name="connsiteY179" fmla="*/ 533400 h 2528887"/>
                <a:gd name="connsiteX180" fmla="*/ 4017058 w 4153688"/>
                <a:gd name="connsiteY180" fmla="*/ 595312 h 2528887"/>
                <a:gd name="connsiteX181" fmla="*/ 4098021 w 4153688"/>
                <a:gd name="connsiteY181" fmla="*/ 714375 h 2528887"/>
                <a:gd name="connsiteX182" fmla="*/ 4121833 w 4153688"/>
                <a:gd name="connsiteY182" fmla="*/ 757237 h 2528887"/>
                <a:gd name="connsiteX183" fmla="*/ 4150408 w 4153688"/>
                <a:gd name="connsiteY183" fmla="*/ 900112 h 2528887"/>
                <a:gd name="connsiteX184" fmla="*/ 4150408 w 4153688"/>
                <a:gd name="connsiteY184" fmla="*/ 1004887 h 2528887"/>
                <a:gd name="connsiteX185" fmla="*/ 4126596 w 4153688"/>
                <a:gd name="connsiteY185" fmla="*/ 1085850 h 2528887"/>
                <a:gd name="connsiteX186" fmla="*/ 4117071 w 4153688"/>
                <a:gd name="connsiteY186" fmla="*/ 1114425 h 2528887"/>
                <a:gd name="connsiteX187" fmla="*/ 4078971 w 4153688"/>
                <a:gd name="connsiteY187" fmla="*/ 1214437 h 2528887"/>
                <a:gd name="connsiteX188" fmla="*/ 4064683 w 4153688"/>
                <a:gd name="connsiteY188" fmla="*/ 1219200 h 2528887"/>
                <a:gd name="connsiteX189" fmla="*/ 4026583 w 4153688"/>
                <a:gd name="connsiteY189" fmla="*/ 1238250 h 2528887"/>
                <a:gd name="connsiteX190" fmla="*/ 3912283 w 4153688"/>
                <a:gd name="connsiteY190" fmla="*/ 1252537 h 2528887"/>
                <a:gd name="connsiteX191" fmla="*/ 3826558 w 4153688"/>
                <a:gd name="connsiteY191" fmla="*/ 1243012 h 2528887"/>
                <a:gd name="connsiteX192" fmla="*/ 3731308 w 4153688"/>
                <a:gd name="connsiteY192" fmla="*/ 1233487 h 2528887"/>
                <a:gd name="connsiteX193" fmla="*/ 3683683 w 4153688"/>
                <a:gd name="connsiteY193" fmla="*/ 1228725 h 2528887"/>
                <a:gd name="connsiteX194" fmla="*/ 3531283 w 4153688"/>
                <a:gd name="connsiteY194" fmla="*/ 1228725 h 2528887"/>
                <a:gd name="connsiteX195" fmla="*/ 3464608 w 4153688"/>
                <a:gd name="connsiteY195" fmla="*/ 1233487 h 2528887"/>
                <a:gd name="connsiteX196" fmla="*/ 3397933 w 4153688"/>
                <a:gd name="connsiteY196" fmla="*/ 1243012 h 2528887"/>
                <a:gd name="connsiteX197" fmla="*/ 3331258 w 4153688"/>
                <a:gd name="connsiteY197" fmla="*/ 1257300 h 2528887"/>
                <a:gd name="connsiteX198" fmla="*/ 2959783 w 4153688"/>
                <a:gd name="connsiteY198" fmla="*/ 1262062 h 2528887"/>
                <a:gd name="connsiteX199" fmla="*/ 2912158 w 4153688"/>
                <a:gd name="connsiteY199" fmla="*/ 1276350 h 2528887"/>
                <a:gd name="connsiteX200" fmla="*/ 2869296 w 4153688"/>
                <a:gd name="connsiteY200" fmla="*/ 1290637 h 2528887"/>
                <a:gd name="connsiteX201" fmla="*/ 2855008 w 4153688"/>
                <a:gd name="connsiteY201" fmla="*/ 1300162 h 2528887"/>
                <a:gd name="connsiteX202" fmla="*/ 2821671 w 4153688"/>
                <a:gd name="connsiteY202" fmla="*/ 1309687 h 2528887"/>
                <a:gd name="connsiteX203" fmla="*/ 2783571 w 4153688"/>
                <a:gd name="connsiteY203" fmla="*/ 1328737 h 2528887"/>
                <a:gd name="connsiteX204" fmla="*/ 2769283 w 4153688"/>
                <a:gd name="connsiteY204" fmla="*/ 1333500 h 2528887"/>
                <a:gd name="connsiteX205" fmla="*/ 2754996 w 4153688"/>
                <a:gd name="connsiteY205" fmla="*/ 1343025 h 2528887"/>
                <a:gd name="connsiteX206" fmla="*/ 2721658 w 4153688"/>
                <a:gd name="connsiteY206" fmla="*/ 1357312 h 2528887"/>
                <a:gd name="connsiteX207" fmla="*/ 2707371 w 4153688"/>
                <a:gd name="connsiteY207" fmla="*/ 1366837 h 2528887"/>
                <a:gd name="connsiteX208" fmla="*/ 2693083 w 4153688"/>
                <a:gd name="connsiteY208" fmla="*/ 1371600 h 2528887"/>
                <a:gd name="connsiteX209" fmla="*/ 2640696 w 4153688"/>
                <a:gd name="connsiteY209" fmla="*/ 1395412 h 2528887"/>
                <a:gd name="connsiteX210" fmla="*/ 2597833 w 4153688"/>
                <a:gd name="connsiteY210" fmla="*/ 1419225 h 2528887"/>
                <a:gd name="connsiteX211" fmla="*/ 2583546 w 4153688"/>
                <a:gd name="connsiteY211" fmla="*/ 1433512 h 2528887"/>
                <a:gd name="connsiteX212" fmla="*/ 2564496 w 4153688"/>
                <a:gd name="connsiteY212" fmla="*/ 1443037 h 2528887"/>
                <a:gd name="connsiteX213" fmla="*/ 2550208 w 4153688"/>
                <a:gd name="connsiteY213" fmla="*/ 1452562 h 2528887"/>
                <a:gd name="connsiteX214" fmla="*/ 2512108 w 4153688"/>
                <a:gd name="connsiteY214" fmla="*/ 1481137 h 2528887"/>
                <a:gd name="connsiteX215" fmla="*/ 2469246 w 4153688"/>
                <a:gd name="connsiteY215" fmla="*/ 1500187 h 2528887"/>
                <a:gd name="connsiteX216" fmla="*/ 2454958 w 4153688"/>
                <a:gd name="connsiteY216" fmla="*/ 1509712 h 2528887"/>
                <a:gd name="connsiteX217" fmla="*/ 2450196 w 4153688"/>
                <a:gd name="connsiteY217" fmla="*/ 1524000 h 2528887"/>
                <a:gd name="connsiteX218" fmla="*/ 2426383 w 4153688"/>
                <a:gd name="connsiteY218" fmla="*/ 1552575 h 2528887"/>
                <a:gd name="connsiteX219" fmla="*/ 2407333 w 4153688"/>
                <a:gd name="connsiteY219" fmla="*/ 1581150 h 2528887"/>
                <a:gd name="connsiteX220" fmla="*/ 2397808 w 4153688"/>
                <a:gd name="connsiteY220" fmla="*/ 1595437 h 2528887"/>
                <a:gd name="connsiteX221" fmla="*/ 2383521 w 4153688"/>
                <a:gd name="connsiteY221" fmla="*/ 1604962 h 2528887"/>
                <a:gd name="connsiteX222" fmla="*/ 2354946 w 4153688"/>
                <a:gd name="connsiteY222" fmla="*/ 1628775 h 2528887"/>
                <a:gd name="connsiteX223" fmla="*/ 2335896 w 4153688"/>
                <a:gd name="connsiteY223" fmla="*/ 1652587 h 2528887"/>
                <a:gd name="connsiteX224" fmla="*/ 2293033 w 4153688"/>
                <a:gd name="connsiteY224" fmla="*/ 1690687 h 2528887"/>
                <a:gd name="connsiteX225" fmla="*/ 2278746 w 4153688"/>
                <a:gd name="connsiteY225" fmla="*/ 1695450 h 2528887"/>
                <a:gd name="connsiteX226" fmla="*/ 2259696 w 4153688"/>
                <a:gd name="connsiteY226" fmla="*/ 1709737 h 2528887"/>
                <a:gd name="connsiteX227" fmla="*/ 2250171 w 4153688"/>
                <a:gd name="connsiteY227" fmla="*/ 1724025 h 2528887"/>
                <a:gd name="connsiteX228" fmla="*/ 2221596 w 4153688"/>
                <a:gd name="connsiteY228" fmla="*/ 1752600 h 2528887"/>
                <a:gd name="connsiteX229" fmla="*/ 2207308 w 4153688"/>
                <a:gd name="connsiteY229" fmla="*/ 1766887 h 2528887"/>
                <a:gd name="connsiteX230" fmla="*/ 2159683 w 4153688"/>
                <a:gd name="connsiteY230" fmla="*/ 1809750 h 2528887"/>
                <a:gd name="connsiteX231" fmla="*/ 2150158 w 4153688"/>
                <a:gd name="connsiteY231" fmla="*/ 1824037 h 2528887"/>
                <a:gd name="connsiteX232" fmla="*/ 2112058 w 4153688"/>
                <a:gd name="connsiteY232" fmla="*/ 1866900 h 2528887"/>
                <a:gd name="connsiteX233" fmla="*/ 2107296 w 4153688"/>
                <a:gd name="connsiteY233" fmla="*/ 1881187 h 2528887"/>
                <a:gd name="connsiteX234" fmla="*/ 2083483 w 4153688"/>
                <a:gd name="connsiteY234" fmla="*/ 1909762 h 2528887"/>
                <a:gd name="connsiteX235" fmla="*/ 2054908 w 4153688"/>
                <a:gd name="connsiteY235" fmla="*/ 1928812 h 2528887"/>
                <a:gd name="connsiteX236" fmla="*/ 2040621 w 4153688"/>
                <a:gd name="connsiteY236" fmla="*/ 1943100 h 2528887"/>
                <a:gd name="connsiteX237" fmla="*/ 2012046 w 4153688"/>
                <a:gd name="connsiteY237" fmla="*/ 1962150 h 2528887"/>
                <a:gd name="connsiteX238" fmla="*/ 1988233 w 4153688"/>
                <a:gd name="connsiteY238" fmla="*/ 1990725 h 2528887"/>
                <a:gd name="connsiteX239" fmla="*/ 1973946 w 4153688"/>
                <a:gd name="connsiteY239" fmla="*/ 2000250 h 2528887"/>
                <a:gd name="connsiteX240" fmla="*/ 1959658 w 4153688"/>
                <a:gd name="connsiteY240" fmla="*/ 2019300 h 2528887"/>
                <a:gd name="connsiteX241" fmla="*/ 1945371 w 4153688"/>
                <a:gd name="connsiteY241" fmla="*/ 2033587 h 2528887"/>
                <a:gd name="connsiteX242" fmla="*/ 1912033 w 4153688"/>
                <a:gd name="connsiteY242" fmla="*/ 2076450 h 2528887"/>
                <a:gd name="connsiteX243" fmla="*/ 1869171 w 4153688"/>
                <a:gd name="connsiteY243" fmla="*/ 2071687 h 2528887"/>
                <a:gd name="connsiteX244" fmla="*/ 1888221 w 4153688"/>
                <a:gd name="connsiteY244" fmla="*/ 2043112 h 2528887"/>
                <a:gd name="connsiteX245" fmla="*/ 1859646 w 4153688"/>
                <a:gd name="connsiteY245" fmla="*/ 2024062 h 2528887"/>
                <a:gd name="connsiteX246" fmla="*/ 1840596 w 4153688"/>
                <a:gd name="connsiteY246" fmla="*/ 2071687 h 2528887"/>
                <a:gd name="connsiteX247" fmla="*/ 1816783 w 4153688"/>
                <a:gd name="connsiteY247" fmla="*/ 2100262 h 2528887"/>
                <a:gd name="connsiteX248" fmla="*/ 1731058 w 4153688"/>
                <a:gd name="connsiteY248" fmla="*/ 2095500 h 2528887"/>
                <a:gd name="connsiteX249" fmla="*/ 1716771 w 4153688"/>
                <a:gd name="connsiteY249" fmla="*/ 2090737 h 2528887"/>
                <a:gd name="connsiteX250" fmla="*/ 1607233 w 4153688"/>
                <a:gd name="connsiteY250" fmla="*/ 2105025 h 2528887"/>
                <a:gd name="connsiteX251" fmla="*/ 1583421 w 4153688"/>
                <a:gd name="connsiteY251" fmla="*/ 2109787 h 2528887"/>
                <a:gd name="connsiteX252" fmla="*/ 1564371 w 4153688"/>
                <a:gd name="connsiteY252" fmla="*/ 2114550 h 2528887"/>
                <a:gd name="connsiteX253" fmla="*/ 1378633 w 4153688"/>
                <a:gd name="connsiteY253" fmla="*/ 2128837 h 2528887"/>
                <a:gd name="connsiteX254" fmla="*/ 1369108 w 4153688"/>
                <a:gd name="connsiteY254" fmla="*/ 2143125 h 2528887"/>
                <a:gd name="connsiteX255" fmla="*/ 1373871 w 4153688"/>
                <a:gd name="connsiteY255" fmla="*/ 2166937 h 2528887"/>
                <a:gd name="connsiteX256" fmla="*/ 1402446 w 4153688"/>
                <a:gd name="connsiteY256" fmla="*/ 2200275 h 2528887"/>
                <a:gd name="connsiteX257" fmla="*/ 1411971 w 4153688"/>
                <a:gd name="connsiteY257" fmla="*/ 2238375 h 2528887"/>
                <a:gd name="connsiteX258" fmla="*/ 1416733 w 4153688"/>
                <a:gd name="connsiteY258" fmla="*/ 2252662 h 2528887"/>
                <a:gd name="connsiteX259" fmla="*/ 1431021 w 4153688"/>
                <a:gd name="connsiteY259" fmla="*/ 2271712 h 2528887"/>
                <a:gd name="connsiteX260" fmla="*/ 1445308 w 4153688"/>
                <a:gd name="connsiteY260" fmla="*/ 2276475 h 2528887"/>
                <a:gd name="connsiteX261" fmla="*/ 1464358 w 4153688"/>
                <a:gd name="connsiteY261" fmla="*/ 2247900 h 2528887"/>
                <a:gd name="connsiteX262" fmla="*/ 1469121 w 4153688"/>
                <a:gd name="connsiteY262" fmla="*/ 2219325 h 2528887"/>
                <a:gd name="connsiteX263" fmla="*/ 1497696 w 4153688"/>
                <a:gd name="connsiteY263" fmla="*/ 2185987 h 2528887"/>
                <a:gd name="connsiteX264" fmla="*/ 1511983 w 4153688"/>
                <a:gd name="connsiteY264" fmla="*/ 2181225 h 2528887"/>
                <a:gd name="connsiteX265" fmla="*/ 1564371 w 4153688"/>
                <a:gd name="connsiteY265" fmla="*/ 2185987 h 2528887"/>
                <a:gd name="connsiteX266" fmla="*/ 1588183 w 4153688"/>
                <a:gd name="connsiteY266" fmla="*/ 2224087 h 2528887"/>
                <a:gd name="connsiteX267" fmla="*/ 1597708 w 4153688"/>
                <a:gd name="connsiteY267" fmla="*/ 2238375 h 2528887"/>
                <a:gd name="connsiteX268" fmla="*/ 1611996 w 4153688"/>
                <a:gd name="connsiteY268" fmla="*/ 2319337 h 2528887"/>
                <a:gd name="connsiteX269" fmla="*/ 1607233 w 4153688"/>
                <a:gd name="connsiteY269" fmla="*/ 2414587 h 2528887"/>
                <a:gd name="connsiteX270" fmla="*/ 1597708 w 4153688"/>
                <a:gd name="connsiteY270" fmla="*/ 2433637 h 2528887"/>
                <a:gd name="connsiteX271" fmla="*/ 1583421 w 4153688"/>
                <a:gd name="connsiteY271" fmla="*/ 2481262 h 2528887"/>
                <a:gd name="connsiteX272" fmla="*/ 1578658 w 4153688"/>
                <a:gd name="connsiteY272" fmla="*/ 2500312 h 2528887"/>
                <a:gd name="connsiteX273" fmla="*/ 1554846 w 4153688"/>
                <a:gd name="connsiteY273" fmla="*/ 2528887 h 2528887"/>
                <a:gd name="connsiteX274" fmla="*/ 1488171 w 4153688"/>
                <a:gd name="connsiteY274" fmla="*/ 2524125 h 2528887"/>
                <a:gd name="connsiteX275" fmla="*/ 1459596 w 4153688"/>
                <a:gd name="connsiteY275" fmla="*/ 2509837 h 2528887"/>
                <a:gd name="connsiteX276" fmla="*/ 1421496 w 4153688"/>
                <a:gd name="connsiteY276" fmla="*/ 2495550 h 2528887"/>
                <a:gd name="connsiteX277" fmla="*/ 1407208 w 4153688"/>
                <a:gd name="connsiteY277" fmla="*/ 2486025 h 2528887"/>
                <a:gd name="connsiteX278" fmla="*/ 1378633 w 4153688"/>
                <a:gd name="connsiteY278" fmla="*/ 2476500 h 2528887"/>
                <a:gd name="connsiteX279" fmla="*/ 1364346 w 4153688"/>
                <a:gd name="connsiteY279" fmla="*/ 2466975 h 2528887"/>
                <a:gd name="connsiteX280" fmla="*/ 1331008 w 4153688"/>
                <a:gd name="connsiteY280" fmla="*/ 2424112 h 2528887"/>
                <a:gd name="connsiteX281" fmla="*/ 1321483 w 4153688"/>
                <a:gd name="connsiteY281" fmla="*/ 2409825 h 2528887"/>
                <a:gd name="connsiteX282" fmla="*/ 1311958 w 4153688"/>
                <a:gd name="connsiteY282" fmla="*/ 2371725 h 2528887"/>
                <a:gd name="connsiteX283" fmla="*/ 1307196 w 4153688"/>
                <a:gd name="connsiteY283" fmla="*/ 2357437 h 2528887"/>
                <a:gd name="connsiteX284" fmla="*/ 1297671 w 4153688"/>
                <a:gd name="connsiteY284" fmla="*/ 2305050 h 2528887"/>
                <a:gd name="connsiteX285" fmla="*/ 1288146 w 4153688"/>
                <a:gd name="connsiteY285" fmla="*/ 2290762 h 2528887"/>
                <a:gd name="connsiteX286" fmla="*/ 1283383 w 4153688"/>
                <a:gd name="connsiteY286" fmla="*/ 2276475 h 2528887"/>
                <a:gd name="connsiteX287" fmla="*/ 1269096 w 4153688"/>
                <a:gd name="connsiteY287" fmla="*/ 2271712 h 2528887"/>
                <a:gd name="connsiteX288" fmla="*/ 1254808 w 4153688"/>
                <a:gd name="connsiteY288" fmla="*/ 2276475 h 2528887"/>
                <a:gd name="connsiteX289" fmla="*/ 1192896 w 4153688"/>
                <a:gd name="connsiteY289" fmla="*/ 2281237 h 2528887"/>
                <a:gd name="connsiteX290" fmla="*/ 1183371 w 4153688"/>
                <a:gd name="connsiteY290" fmla="*/ 2300287 h 2528887"/>
                <a:gd name="connsiteX291" fmla="*/ 1173846 w 4153688"/>
                <a:gd name="connsiteY291" fmla="*/ 2314575 h 2528887"/>
                <a:gd name="connsiteX292" fmla="*/ 1145271 w 4153688"/>
                <a:gd name="connsiteY292" fmla="*/ 2319337 h 2528887"/>
                <a:gd name="connsiteX293" fmla="*/ 1111933 w 4153688"/>
                <a:gd name="connsiteY293" fmla="*/ 2328862 h 2528887"/>
                <a:gd name="connsiteX294" fmla="*/ 1054783 w 4153688"/>
                <a:gd name="connsiteY294" fmla="*/ 2319337 h 2528887"/>
                <a:gd name="connsiteX295" fmla="*/ 1050021 w 4153688"/>
                <a:gd name="connsiteY295" fmla="*/ 2295525 h 2528887"/>
                <a:gd name="connsiteX296" fmla="*/ 1035733 w 4153688"/>
                <a:gd name="connsiteY296" fmla="*/ 2262187 h 2528887"/>
                <a:gd name="connsiteX297" fmla="*/ 1016683 w 4153688"/>
                <a:gd name="connsiteY297" fmla="*/ 2238375 h 2528887"/>
                <a:gd name="connsiteX298" fmla="*/ 1007158 w 4153688"/>
                <a:gd name="connsiteY298" fmla="*/ 2224087 h 2528887"/>
                <a:gd name="connsiteX299" fmla="*/ 988108 w 4153688"/>
                <a:gd name="connsiteY299" fmla="*/ 2195512 h 2528887"/>
                <a:gd name="connsiteX300" fmla="*/ 978583 w 4153688"/>
                <a:gd name="connsiteY300" fmla="*/ 2166937 h 2528887"/>
                <a:gd name="connsiteX301" fmla="*/ 969058 w 4153688"/>
                <a:gd name="connsiteY301" fmla="*/ 2152650 h 2528887"/>
                <a:gd name="connsiteX302" fmla="*/ 950008 w 4153688"/>
                <a:gd name="connsiteY302" fmla="*/ 2100262 h 2528887"/>
                <a:gd name="connsiteX303" fmla="*/ 940483 w 4153688"/>
                <a:gd name="connsiteY303" fmla="*/ 2081212 h 2528887"/>
                <a:gd name="connsiteX304" fmla="*/ 930958 w 4153688"/>
                <a:gd name="connsiteY304" fmla="*/ 2057400 h 2528887"/>
                <a:gd name="connsiteX305" fmla="*/ 926196 w 4153688"/>
                <a:gd name="connsiteY305" fmla="*/ 2043112 h 2528887"/>
                <a:gd name="connsiteX306" fmla="*/ 897621 w 4153688"/>
                <a:gd name="connsiteY306" fmla="*/ 2028825 h 2528887"/>
                <a:gd name="connsiteX307" fmla="*/ 854758 w 4153688"/>
                <a:gd name="connsiteY307" fmla="*/ 2038350 h 2528887"/>
                <a:gd name="connsiteX308" fmla="*/ 840471 w 4153688"/>
                <a:gd name="connsiteY308" fmla="*/ 2043112 h 2528887"/>
                <a:gd name="connsiteX309" fmla="*/ 773796 w 4153688"/>
                <a:gd name="connsiteY309" fmla="*/ 2038350 h 2528887"/>
                <a:gd name="connsiteX310" fmla="*/ 745221 w 4153688"/>
                <a:gd name="connsiteY310" fmla="*/ 2033587 h 2528887"/>
                <a:gd name="connsiteX311" fmla="*/ 726171 w 4153688"/>
                <a:gd name="connsiteY311" fmla="*/ 2024062 h 2528887"/>
                <a:gd name="connsiteX312" fmla="*/ 683308 w 4153688"/>
                <a:gd name="connsiteY312" fmla="*/ 2005012 h 2528887"/>
                <a:gd name="connsiteX313" fmla="*/ 678546 w 4153688"/>
                <a:gd name="connsiteY313" fmla="*/ 1990725 h 2528887"/>
                <a:gd name="connsiteX314" fmla="*/ 669021 w 4153688"/>
                <a:gd name="connsiteY314" fmla="*/ 1976437 h 2528887"/>
                <a:gd name="connsiteX315" fmla="*/ 664258 w 4153688"/>
                <a:gd name="connsiteY315" fmla="*/ 1933575 h 2528887"/>
                <a:gd name="connsiteX316" fmla="*/ 654733 w 4153688"/>
                <a:gd name="connsiteY316" fmla="*/ 1905000 h 2528887"/>
                <a:gd name="connsiteX317" fmla="*/ 649971 w 4153688"/>
                <a:gd name="connsiteY317" fmla="*/ 1885950 h 2528887"/>
                <a:gd name="connsiteX318" fmla="*/ 635683 w 4153688"/>
                <a:gd name="connsiteY318" fmla="*/ 1890712 h 2528887"/>
                <a:gd name="connsiteX319" fmla="*/ 630921 w 4153688"/>
                <a:gd name="connsiteY319" fmla="*/ 1905000 h 2528887"/>
                <a:gd name="connsiteX320" fmla="*/ 602346 w 4153688"/>
                <a:gd name="connsiteY320" fmla="*/ 1933575 h 2528887"/>
                <a:gd name="connsiteX321" fmla="*/ 526146 w 4153688"/>
                <a:gd name="connsiteY321" fmla="*/ 1928812 h 2528887"/>
                <a:gd name="connsiteX322" fmla="*/ 516621 w 4153688"/>
                <a:gd name="connsiteY322" fmla="*/ 1914525 h 2528887"/>
                <a:gd name="connsiteX323" fmla="*/ 488046 w 4153688"/>
                <a:gd name="connsiteY323" fmla="*/ 1890712 h 2528887"/>
                <a:gd name="connsiteX324" fmla="*/ 478521 w 4153688"/>
                <a:gd name="connsiteY324" fmla="*/ 1876425 h 2528887"/>
                <a:gd name="connsiteX325" fmla="*/ 464233 w 4153688"/>
                <a:gd name="connsiteY325" fmla="*/ 1866900 h 2528887"/>
                <a:gd name="connsiteX326" fmla="*/ 335646 w 4153688"/>
                <a:gd name="connsiteY326" fmla="*/ 1852612 h 2528887"/>
                <a:gd name="connsiteX327" fmla="*/ 321358 w 4153688"/>
                <a:gd name="connsiteY327" fmla="*/ 1838325 h 2528887"/>
                <a:gd name="connsiteX328" fmla="*/ 283258 w 4153688"/>
                <a:gd name="connsiteY328" fmla="*/ 1824037 h 2528887"/>
                <a:gd name="connsiteX329" fmla="*/ 192771 w 4153688"/>
                <a:gd name="connsiteY329" fmla="*/ 1814512 h 2528887"/>
                <a:gd name="connsiteX330" fmla="*/ 164196 w 4153688"/>
                <a:gd name="connsiteY330" fmla="*/ 1790700 h 2528887"/>
                <a:gd name="connsiteX331" fmla="*/ 149908 w 4153688"/>
                <a:gd name="connsiteY331" fmla="*/ 1781175 h 2528887"/>
                <a:gd name="connsiteX332" fmla="*/ 121333 w 4153688"/>
                <a:gd name="connsiteY332" fmla="*/ 1762125 h 2528887"/>
                <a:gd name="connsiteX333" fmla="*/ 78471 w 4153688"/>
                <a:gd name="connsiteY333" fmla="*/ 1714500 h 2528887"/>
                <a:gd name="connsiteX334" fmla="*/ 59421 w 4153688"/>
                <a:gd name="connsiteY334" fmla="*/ 1700212 h 2528887"/>
                <a:gd name="connsiteX335" fmla="*/ 16558 w 4153688"/>
                <a:gd name="connsiteY335" fmla="*/ 1662112 h 2528887"/>
                <a:gd name="connsiteX336" fmla="*/ 7033 w 4153688"/>
                <a:gd name="connsiteY336" fmla="*/ 1643062 h 2528887"/>
                <a:gd name="connsiteX337" fmla="*/ 2271 w 4153688"/>
                <a:gd name="connsiteY337" fmla="*/ 1624012 h 2528887"/>
                <a:gd name="connsiteX338" fmla="*/ 126096 w 4153688"/>
                <a:gd name="connsiteY338" fmla="*/ 1633537 h 2528887"/>
                <a:gd name="connsiteX339" fmla="*/ 140383 w 4153688"/>
                <a:gd name="connsiteY339" fmla="*/ 1638300 h 2528887"/>
                <a:gd name="connsiteX340" fmla="*/ 321358 w 4153688"/>
                <a:gd name="connsiteY340" fmla="*/ 1638300 h 2528887"/>
                <a:gd name="connsiteX341" fmla="*/ 335646 w 4153688"/>
                <a:gd name="connsiteY341" fmla="*/ 1609725 h 2528887"/>
                <a:gd name="connsiteX342" fmla="*/ 345171 w 4153688"/>
                <a:gd name="connsiteY342" fmla="*/ 1576387 h 2528887"/>
                <a:gd name="connsiteX343" fmla="*/ 364221 w 4153688"/>
                <a:gd name="connsiteY343" fmla="*/ 1547812 h 2528887"/>
                <a:gd name="connsiteX344" fmla="*/ 383271 w 4153688"/>
                <a:gd name="connsiteY344" fmla="*/ 1519237 h 2528887"/>
                <a:gd name="connsiteX345" fmla="*/ 392796 w 4153688"/>
                <a:gd name="connsiteY345" fmla="*/ 1504950 h 2528887"/>
                <a:gd name="connsiteX346" fmla="*/ 402321 w 4153688"/>
                <a:gd name="connsiteY346" fmla="*/ 1485900 h 2528887"/>
                <a:gd name="connsiteX347" fmla="*/ 416608 w 4153688"/>
                <a:gd name="connsiteY347" fmla="*/ 1466850 h 2528887"/>
                <a:gd name="connsiteX348" fmla="*/ 411846 w 4153688"/>
                <a:gd name="connsiteY348" fmla="*/ 1347787 h 2528887"/>
                <a:gd name="connsiteX349" fmla="*/ 397558 w 4153688"/>
                <a:gd name="connsiteY349" fmla="*/ 1338262 h 2528887"/>
                <a:gd name="connsiteX350" fmla="*/ 383271 w 4153688"/>
                <a:gd name="connsiteY350" fmla="*/ 1323975 h 2528887"/>
                <a:gd name="connsiteX351" fmla="*/ 364221 w 4153688"/>
                <a:gd name="connsiteY351" fmla="*/ 1281112 h 2528887"/>
                <a:gd name="connsiteX352" fmla="*/ 359458 w 4153688"/>
                <a:gd name="connsiteY352" fmla="*/ 1266825 h 2528887"/>
                <a:gd name="connsiteX353" fmla="*/ 349933 w 4153688"/>
                <a:gd name="connsiteY353" fmla="*/ 1252537 h 2528887"/>
                <a:gd name="connsiteX354" fmla="*/ 340408 w 4153688"/>
                <a:gd name="connsiteY354" fmla="*/ 1214437 h 2528887"/>
                <a:gd name="connsiteX355" fmla="*/ 335646 w 4153688"/>
                <a:gd name="connsiteY355" fmla="*/ 1195387 h 2528887"/>
                <a:gd name="connsiteX356" fmla="*/ 311833 w 4153688"/>
                <a:gd name="connsiteY356" fmla="*/ 1166812 h 2528887"/>
                <a:gd name="connsiteX357" fmla="*/ 302308 w 4153688"/>
                <a:gd name="connsiteY357" fmla="*/ 1152525 h 2528887"/>
                <a:gd name="connsiteX358" fmla="*/ 297546 w 4153688"/>
                <a:gd name="connsiteY358" fmla="*/ 1138237 h 2528887"/>
                <a:gd name="connsiteX359" fmla="*/ 268971 w 4153688"/>
                <a:gd name="connsiteY359"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59871 w 4153688"/>
                <a:gd name="connsiteY174" fmla="*/ 371475 h 2528887"/>
                <a:gd name="connsiteX175" fmla="*/ 3707496 w 4153688"/>
                <a:gd name="connsiteY175" fmla="*/ 419100 h 2528887"/>
                <a:gd name="connsiteX176" fmla="*/ 3802746 w 4153688"/>
                <a:gd name="connsiteY176" fmla="*/ 481012 h 2528887"/>
                <a:gd name="connsiteX177" fmla="*/ 3859896 w 4153688"/>
                <a:gd name="connsiteY177" fmla="*/ 514350 h 2528887"/>
                <a:gd name="connsiteX178" fmla="*/ 3907521 w 4153688"/>
                <a:gd name="connsiteY178" fmla="*/ 533400 h 2528887"/>
                <a:gd name="connsiteX179" fmla="*/ 4017058 w 4153688"/>
                <a:gd name="connsiteY179" fmla="*/ 595312 h 2528887"/>
                <a:gd name="connsiteX180" fmla="*/ 4098021 w 4153688"/>
                <a:gd name="connsiteY180" fmla="*/ 714375 h 2528887"/>
                <a:gd name="connsiteX181" fmla="*/ 4121833 w 4153688"/>
                <a:gd name="connsiteY181" fmla="*/ 757237 h 2528887"/>
                <a:gd name="connsiteX182" fmla="*/ 4150408 w 4153688"/>
                <a:gd name="connsiteY182" fmla="*/ 900112 h 2528887"/>
                <a:gd name="connsiteX183" fmla="*/ 4150408 w 4153688"/>
                <a:gd name="connsiteY183" fmla="*/ 1004887 h 2528887"/>
                <a:gd name="connsiteX184" fmla="*/ 4126596 w 4153688"/>
                <a:gd name="connsiteY184" fmla="*/ 1085850 h 2528887"/>
                <a:gd name="connsiteX185" fmla="*/ 4117071 w 4153688"/>
                <a:gd name="connsiteY185" fmla="*/ 1114425 h 2528887"/>
                <a:gd name="connsiteX186" fmla="*/ 4078971 w 4153688"/>
                <a:gd name="connsiteY186" fmla="*/ 1214437 h 2528887"/>
                <a:gd name="connsiteX187" fmla="*/ 4064683 w 4153688"/>
                <a:gd name="connsiteY187" fmla="*/ 1219200 h 2528887"/>
                <a:gd name="connsiteX188" fmla="*/ 4026583 w 4153688"/>
                <a:gd name="connsiteY188" fmla="*/ 1238250 h 2528887"/>
                <a:gd name="connsiteX189" fmla="*/ 3912283 w 4153688"/>
                <a:gd name="connsiteY189" fmla="*/ 1252537 h 2528887"/>
                <a:gd name="connsiteX190" fmla="*/ 3826558 w 4153688"/>
                <a:gd name="connsiteY190" fmla="*/ 1243012 h 2528887"/>
                <a:gd name="connsiteX191" fmla="*/ 3731308 w 4153688"/>
                <a:gd name="connsiteY191" fmla="*/ 1233487 h 2528887"/>
                <a:gd name="connsiteX192" fmla="*/ 3683683 w 4153688"/>
                <a:gd name="connsiteY192" fmla="*/ 1228725 h 2528887"/>
                <a:gd name="connsiteX193" fmla="*/ 3531283 w 4153688"/>
                <a:gd name="connsiteY193" fmla="*/ 1228725 h 2528887"/>
                <a:gd name="connsiteX194" fmla="*/ 3464608 w 4153688"/>
                <a:gd name="connsiteY194" fmla="*/ 1233487 h 2528887"/>
                <a:gd name="connsiteX195" fmla="*/ 3397933 w 4153688"/>
                <a:gd name="connsiteY195" fmla="*/ 1243012 h 2528887"/>
                <a:gd name="connsiteX196" fmla="*/ 3331258 w 4153688"/>
                <a:gd name="connsiteY196" fmla="*/ 1257300 h 2528887"/>
                <a:gd name="connsiteX197" fmla="*/ 2959783 w 4153688"/>
                <a:gd name="connsiteY197" fmla="*/ 1262062 h 2528887"/>
                <a:gd name="connsiteX198" fmla="*/ 2912158 w 4153688"/>
                <a:gd name="connsiteY198" fmla="*/ 1276350 h 2528887"/>
                <a:gd name="connsiteX199" fmla="*/ 2869296 w 4153688"/>
                <a:gd name="connsiteY199" fmla="*/ 1290637 h 2528887"/>
                <a:gd name="connsiteX200" fmla="*/ 2855008 w 4153688"/>
                <a:gd name="connsiteY200" fmla="*/ 1300162 h 2528887"/>
                <a:gd name="connsiteX201" fmla="*/ 2821671 w 4153688"/>
                <a:gd name="connsiteY201" fmla="*/ 1309687 h 2528887"/>
                <a:gd name="connsiteX202" fmla="*/ 2783571 w 4153688"/>
                <a:gd name="connsiteY202" fmla="*/ 1328737 h 2528887"/>
                <a:gd name="connsiteX203" fmla="*/ 2769283 w 4153688"/>
                <a:gd name="connsiteY203" fmla="*/ 1333500 h 2528887"/>
                <a:gd name="connsiteX204" fmla="*/ 2754996 w 4153688"/>
                <a:gd name="connsiteY204" fmla="*/ 1343025 h 2528887"/>
                <a:gd name="connsiteX205" fmla="*/ 2721658 w 4153688"/>
                <a:gd name="connsiteY205" fmla="*/ 1357312 h 2528887"/>
                <a:gd name="connsiteX206" fmla="*/ 2707371 w 4153688"/>
                <a:gd name="connsiteY206" fmla="*/ 1366837 h 2528887"/>
                <a:gd name="connsiteX207" fmla="*/ 2693083 w 4153688"/>
                <a:gd name="connsiteY207" fmla="*/ 1371600 h 2528887"/>
                <a:gd name="connsiteX208" fmla="*/ 2640696 w 4153688"/>
                <a:gd name="connsiteY208" fmla="*/ 1395412 h 2528887"/>
                <a:gd name="connsiteX209" fmla="*/ 2597833 w 4153688"/>
                <a:gd name="connsiteY209" fmla="*/ 1419225 h 2528887"/>
                <a:gd name="connsiteX210" fmla="*/ 2583546 w 4153688"/>
                <a:gd name="connsiteY210" fmla="*/ 1433512 h 2528887"/>
                <a:gd name="connsiteX211" fmla="*/ 2564496 w 4153688"/>
                <a:gd name="connsiteY211" fmla="*/ 1443037 h 2528887"/>
                <a:gd name="connsiteX212" fmla="*/ 2550208 w 4153688"/>
                <a:gd name="connsiteY212" fmla="*/ 1452562 h 2528887"/>
                <a:gd name="connsiteX213" fmla="*/ 2512108 w 4153688"/>
                <a:gd name="connsiteY213" fmla="*/ 1481137 h 2528887"/>
                <a:gd name="connsiteX214" fmla="*/ 2469246 w 4153688"/>
                <a:gd name="connsiteY214" fmla="*/ 1500187 h 2528887"/>
                <a:gd name="connsiteX215" fmla="*/ 2454958 w 4153688"/>
                <a:gd name="connsiteY215" fmla="*/ 1509712 h 2528887"/>
                <a:gd name="connsiteX216" fmla="*/ 2450196 w 4153688"/>
                <a:gd name="connsiteY216" fmla="*/ 1524000 h 2528887"/>
                <a:gd name="connsiteX217" fmla="*/ 2426383 w 4153688"/>
                <a:gd name="connsiteY217" fmla="*/ 1552575 h 2528887"/>
                <a:gd name="connsiteX218" fmla="*/ 2407333 w 4153688"/>
                <a:gd name="connsiteY218" fmla="*/ 1581150 h 2528887"/>
                <a:gd name="connsiteX219" fmla="*/ 2397808 w 4153688"/>
                <a:gd name="connsiteY219" fmla="*/ 1595437 h 2528887"/>
                <a:gd name="connsiteX220" fmla="*/ 2383521 w 4153688"/>
                <a:gd name="connsiteY220" fmla="*/ 1604962 h 2528887"/>
                <a:gd name="connsiteX221" fmla="*/ 2354946 w 4153688"/>
                <a:gd name="connsiteY221" fmla="*/ 1628775 h 2528887"/>
                <a:gd name="connsiteX222" fmla="*/ 2335896 w 4153688"/>
                <a:gd name="connsiteY222" fmla="*/ 1652587 h 2528887"/>
                <a:gd name="connsiteX223" fmla="*/ 2293033 w 4153688"/>
                <a:gd name="connsiteY223" fmla="*/ 1690687 h 2528887"/>
                <a:gd name="connsiteX224" fmla="*/ 2278746 w 4153688"/>
                <a:gd name="connsiteY224" fmla="*/ 1695450 h 2528887"/>
                <a:gd name="connsiteX225" fmla="*/ 2259696 w 4153688"/>
                <a:gd name="connsiteY225" fmla="*/ 1709737 h 2528887"/>
                <a:gd name="connsiteX226" fmla="*/ 2250171 w 4153688"/>
                <a:gd name="connsiteY226" fmla="*/ 1724025 h 2528887"/>
                <a:gd name="connsiteX227" fmla="*/ 2221596 w 4153688"/>
                <a:gd name="connsiteY227" fmla="*/ 1752600 h 2528887"/>
                <a:gd name="connsiteX228" fmla="*/ 2207308 w 4153688"/>
                <a:gd name="connsiteY228" fmla="*/ 1766887 h 2528887"/>
                <a:gd name="connsiteX229" fmla="*/ 2159683 w 4153688"/>
                <a:gd name="connsiteY229" fmla="*/ 1809750 h 2528887"/>
                <a:gd name="connsiteX230" fmla="*/ 2150158 w 4153688"/>
                <a:gd name="connsiteY230" fmla="*/ 1824037 h 2528887"/>
                <a:gd name="connsiteX231" fmla="*/ 2112058 w 4153688"/>
                <a:gd name="connsiteY231" fmla="*/ 1866900 h 2528887"/>
                <a:gd name="connsiteX232" fmla="*/ 2107296 w 4153688"/>
                <a:gd name="connsiteY232" fmla="*/ 1881187 h 2528887"/>
                <a:gd name="connsiteX233" fmla="*/ 2083483 w 4153688"/>
                <a:gd name="connsiteY233" fmla="*/ 1909762 h 2528887"/>
                <a:gd name="connsiteX234" fmla="*/ 2054908 w 4153688"/>
                <a:gd name="connsiteY234" fmla="*/ 1928812 h 2528887"/>
                <a:gd name="connsiteX235" fmla="*/ 2040621 w 4153688"/>
                <a:gd name="connsiteY235" fmla="*/ 1943100 h 2528887"/>
                <a:gd name="connsiteX236" fmla="*/ 2012046 w 4153688"/>
                <a:gd name="connsiteY236" fmla="*/ 1962150 h 2528887"/>
                <a:gd name="connsiteX237" fmla="*/ 1988233 w 4153688"/>
                <a:gd name="connsiteY237" fmla="*/ 1990725 h 2528887"/>
                <a:gd name="connsiteX238" fmla="*/ 1973946 w 4153688"/>
                <a:gd name="connsiteY238" fmla="*/ 2000250 h 2528887"/>
                <a:gd name="connsiteX239" fmla="*/ 1959658 w 4153688"/>
                <a:gd name="connsiteY239" fmla="*/ 2019300 h 2528887"/>
                <a:gd name="connsiteX240" fmla="*/ 1945371 w 4153688"/>
                <a:gd name="connsiteY240" fmla="*/ 2033587 h 2528887"/>
                <a:gd name="connsiteX241" fmla="*/ 1912033 w 4153688"/>
                <a:gd name="connsiteY241" fmla="*/ 2076450 h 2528887"/>
                <a:gd name="connsiteX242" fmla="*/ 1869171 w 4153688"/>
                <a:gd name="connsiteY242" fmla="*/ 2071687 h 2528887"/>
                <a:gd name="connsiteX243" fmla="*/ 1888221 w 4153688"/>
                <a:gd name="connsiteY243" fmla="*/ 2043112 h 2528887"/>
                <a:gd name="connsiteX244" fmla="*/ 1859646 w 4153688"/>
                <a:gd name="connsiteY244" fmla="*/ 2024062 h 2528887"/>
                <a:gd name="connsiteX245" fmla="*/ 1840596 w 4153688"/>
                <a:gd name="connsiteY245" fmla="*/ 2071687 h 2528887"/>
                <a:gd name="connsiteX246" fmla="*/ 1816783 w 4153688"/>
                <a:gd name="connsiteY246" fmla="*/ 2100262 h 2528887"/>
                <a:gd name="connsiteX247" fmla="*/ 1731058 w 4153688"/>
                <a:gd name="connsiteY247" fmla="*/ 2095500 h 2528887"/>
                <a:gd name="connsiteX248" fmla="*/ 1716771 w 4153688"/>
                <a:gd name="connsiteY248" fmla="*/ 2090737 h 2528887"/>
                <a:gd name="connsiteX249" fmla="*/ 1607233 w 4153688"/>
                <a:gd name="connsiteY249" fmla="*/ 2105025 h 2528887"/>
                <a:gd name="connsiteX250" fmla="*/ 1583421 w 4153688"/>
                <a:gd name="connsiteY250" fmla="*/ 2109787 h 2528887"/>
                <a:gd name="connsiteX251" fmla="*/ 1564371 w 4153688"/>
                <a:gd name="connsiteY251" fmla="*/ 2114550 h 2528887"/>
                <a:gd name="connsiteX252" fmla="*/ 1378633 w 4153688"/>
                <a:gd name="connsiteY252" fmla="*/ 2128837 h 2528887"/>
                <a:gd name="connsiteX253" fmla="*/ 1369108 w 4153688"/>
                <a:gd name="connsiteY253" fmla="*/ 2143125 h 2528887"/>
                <a:gd name="connsiteX254" fmla="*/ 1373871 w 4153688"/>
                <a:gd name="connsiteY254" fmla="*/ 2166937 h 2528887"/>
                <a:gd name="connsiteX255" fmla="*/ 1402446 w 4153688"/>
                <a:gd name="connsiteY255" fmla="*/ 2200275 h 2528887"/>
                <a:gd name="connsiteX256" fmla="*/ 1411971 w 4153688"/>
                <a:gd name="connsiteY256" fmla="*/ 2238375 h 2528887"/>
                <a:gd name="connsiteX257" fmla="*/ 1416733 w 4153688"/>
                <a:gd name="connsiteY257" fmla="*/ 2252662 h 2528887"/>
                <a:gd name="connsiteX258" fmla="*/ 1431021 w 4153688"/>
                <a:gd name="connsiteY258" fmla="*/ 2271712 h 2528887"/>
                <a:gd name="connsiteX259" fmla="*/ 1445308 w 4153688"/>
                <a:gd name="connsiteY259" fmla="*/ 2276475 h 2528887"/>
                <a:gd name="connsiteX260" fmla="*/ 1464358 w 4153688"/>
                <a:gd name="connsiteY260" fmla="*/ 2247900 h 2528887"/>
                <a:gd name="connsiteX261" fmla="*/ 1469121 w 4153688"/>
                <a:gd name="connsiteY261" fmla="*/ 2219325 h 2528887"/>
                <a:gd name="connsiteX262" fmla="*/ 1497696 w 4153688"/>
                <a:gd name="connsiteY262" fmla="*/ 2185987 h 2528887"/>
                <a:gd name="connsiteX263" fmla="*/ 1511983 w 4153688"/>
                <a:gd name="connsiteY263" fmla="*/ 2181225 h 2528887"/>
                <a:gd name="connsiteX264" fmla="*/ 1564371 w 4153688"/>
                <a:gd name="connsiteY264" fmla="*/ 2185987 h 2528887"/>
                <a:gd name="connsiteX265" fmla="*/ 1588183 w 4153688"/>
                <a:gd name="connsiteY265" fmla="*/ 2224087 h 2528887"/>
                <a:gd name="connsiteX266" fmla="*/ 1597708 w 4153688"/>
                <a:gd name="connsiteY266" fmla="*/ 2238375 h 2528887"/>
                <a:gd name="connsiteX267" fmla="*/ 1611996 w 4153688"/>
                <a:gd name="connsiteY267" fmla="*/ 2319337 h 2528887"/>
                <a:gd name="connsiteX268" fmla="*/ 1607233 w 4153688"/>
                <a:gd name="connsiteY268" fmla="*/ 2414587 h 2528887"/>
                <a:gd name="connsiteX269" fmla="*/ 1597708 w 4153688"/>
                <a:gd name="connsiteY269" fmla="*/ 2433637 h 2528887"/>
                <a:gd name="connsiteX270" fmla="*/ 1583421 w 4153688"/>
                <a:gd name="connsiteY270" fmla="*/ 2481262 h 2528887"/>
                <a:gd name="connsiteX271" fmla="*/ 1578658 w 4153688"/>
                <a:gd name="connsiteY271" fmla="*/ 2500312 h 2528887"/>
                <a:gd name="connsiteX272" fmla="*/ 1554846 w 4153688"/>
                <a:gd name="connsiteY272" fmla="*/ 2528887 h 2528887"/>
                <a:gd name="connsiteX273" fmla="*/ 1488171 w 4153688"/>
                <a:gd name="connsiteY273" fmla="*/ 2524125 h 2528887"/>
                <a:gd name="connsiteX274" fmla="*/ 1459596 w 4153688"/>
                <a:gd name="connsiteY274" fmla="*/ 2509837 h 2528887"/>
                <a:gd name="connsiteX275" fmla="*/ 1421496 w 4153688"/>
                <a:gd name="connsiteY275" fmla="*/ 2495550 h 2528887"/>
                <a:gd name="connsiteX276" fmla="*/ 1407208 w 4153688"/>
                <a:gd name="connsiteY276" fmla="*/ 2486025 h 2528887"/>
                <a:gd name="connsiteX277" fmla="*/ 1378633 w 4153688"/>
                <a:gd name="connsiteY277" fmla="*/ 2476500 h 2528887"/>
                <a:gd name="connsiteX278" fmla="*/ 1364346 w 4153688"/>
                <a:gd name="connsiteY278" fmla="*/ 2466975 h 2528887"/>
                <a:gd name="connsiteX279" fmla="*/ 1331008 w 4153688"/>
                <a:gd name="connsiteY279" fmla="*/ 2424112 h 2528887"/>
                <a:gd name="connsiteX280" fmla="*/ 1321483 w 4153688"/>
                <a:gd name="connsiteY280" fmla="*/ 2409825 h 2528887"/>
                <a:gd name="connsiteX281" fmla="*/ 1311958 w 4153688"/>
                <a:gd name="connsiteY281" fmla="*/ 2371725 h 2528887"/>
                <a:gd name="connsiteX282" fmla="*/ 1307196 w 4153688"/>
                <a:gd name="connsiteY282" fmla="*/ 2357437 h 2528887"/>
                <a:gd name="connsiteX283" fmla="*/ 1297671 w 4153688"/>
                <a:gd name="connsiteY283" fmla="*/ 2305050 h 2528887"/>
                <a:gd name="connsiteX284" fmla="*/ 1288146 w 4153688"/>
                <a:gd name="connsiteY284" fmla="*/ 2290762 h 2528887"/>
                <a:gd name="connsiteX285" fmla="*/ 1283383 w 4153688"/>
                <a:gd name="connsiteY285" fmla="*/ 2276475 h 2528887"/>
                <a:gd name="connsiteX286" fmla="*/ 1269096 w 4153688"/>
                <a:gd name="connsiteY286" fmla="*/ 2271712 h 2528887"/>
                <a:gd name="connsiteX287" fmla="*/ 1254808 w 4153688"/>
                <a:gd name="connsiteY287" fmla="*/ 2276475 h 2528887"/>
                <a:gd name="connsiteX288" fmla="*/ 1192896 w 4153688"/>
                <a:gd name="connsiteY288" fmla="*/ 2281237 h 2528887"/>
                <a:gd name="connsiteX289" fmla="*/ 1183371 w 4153688"/>
                <a:gd name="connsiteY289" fmla="*/ 2300287 h 2528887"/>
                <a:gd name="connsiteX290" fmla="*/ 1173846 w 4153688"/>
                <a:gd name="connsiteY290" fmla="*/ 2314575 h 2528887"/>
                <a:gd name="connsiteX291" fmla="*/ 1145271 w 4153688"/>
                <a:gd name="connsiteY291" fmla="*/ 2319337 h 2528887"/>
                <a:gd name="connsiteX292" fmla="*/ 1111933 w 4153688"/>
                <a:gd name="connsiteY292" fmla="*/ 2328862 h 2528887"/>
                <a:gd name="connsiteX293" fmla="*/ 1054783 w 4153688"/>
                <a:gd name="connsiteY293" fmla="*/ 2319337 h 2528887"/>
                <a:gd name="connsiteX294" fmla="*/ 1050021 w 4153688"/>
                <a:gd name="connsiteY294" fmla="*/ 2295525 h 2528887"/>
                <a:gd name="connsiteX295" fmla="*/ 1035733 w 4153688"/>
                <a:gd name="connsiteY295" fmla="*/ 2262187 h 2528887"/>
                <a:gd name="connsiteX296" fmla="*/ 1016683 w 4153688"/>
                <a:gd name="connsiteY296" fmla="*/ 2238375 h 2528887"/>
                <a:gd name="connsiteX297" fmla="*/ 1007158 w 4153688"/>
                <a:gd name="connsiteY297" fmla="*/ 2224087 h 2528887"/>
                <a:gd name="connsiteX298" fmla="*/ 988108 w 4153688"/>
                <a:gd name="connsiteY298" fmla="*/ 2195512 h 2528887"/>
                <a:gd name="connsiteX299" fmla="*/ 978583 w 4153688"/>
                <a:gd name="connsiteY299" fmla="*/ 2166937 h 2528887"/>
                <a:gd name="connsiteX300" fmla="*/ 969058 w 4153688"/>
                <a:gd name="connsiteY300" fmla="*/ 2152650 h 2528887"/>
                <a:gd name="connsiteX301" fmla="*/ 950008 w 4153688"/>
                <a:gd name="connsiteY301" fmla="*/ 2100262 h 2528887"/>
                <a:gd name="connsiteX302" fmla="*/ 940483 w 4153688"/>
                <a:gd name="connsiteY302" fmla="*/ 2081212 h 2528887"/>
                <a:gd name="connsiteX303" fmla="*/ 930958 w 4153688"/>
                <a:gd name="connsiteY303" fmla="*/ 2057400 h 2528887"/>
                <a:gd name="connsiteX304" fmla="*/ 926196 w 4153688"/>
                <a:gd name="connsiteY304" fmla="*/ 2043112 h 2528887"/>
                <a:gd name="connsiteX305" fmla="*/ 897621 w 4153688"/>
                <a:gd name="connsiteY305" fmla="*/ 2028825 h 2528887"/>
                <a:gd name="connsiteX306" fmla="*/ 854758 w 4153688"/>
                <a:gd name="connsiteY306" fmla="*/ 2038350 h 2528887"/>
                <a:gd name="connsiteX307" fmla="*/ 840471 w 4153688"/>
                <a:gd name="connsiteY307" fmla="*/ 2043112 h 2528887"/>
                <a:gd name="connsiteX308" fmla="*/ 773796 w 4153688"/>
                <a:gd name="connsiteY308" fmla="*/ 2038350 h 2528887"/>
                <a:gd name="connsiteX309" fmla="*/ 745221 w 4153688"/>
                <a:gd name="connsiteY309" fmla="*/ 2033587 h 2528887"/>
                <a:gd name="connsiteX310" fmla="*/ 726171 w 4153688"/>
                <a:gd name="connsiteY310" fmla="*/ 2024062 h 2528887"/>
                <a:gd name="connsiteX311" fmla="*/ 683308 w 4153688"/>
                <a:gd name="connsiteY311" fmla="*/ 2005012 h 2528887"/>
                <a:gd name="connsiteX312" fmla="*/ 678546 w 4153688"/>
                <a:gd name="connsiteY312" fmla="*/ 1990725 h 2528887"/>
                <a:gd name="connsiteX313" fmla="*/ 669021 w 4153688"/>
                <a:gd name="connsiteY313" fmla="*/ 1976437 h 2528887"/>
                <a:gd name="connsiteX314" fmla="*/ 664258 w 4153688"/>
                <a:gd name="connsiteY314" fmla="*/ 1933575 h 2528887"/>
                <a:gd name="connsiteX315" fmla="*/ 654733 w 4153688"/>
                <a:gd name="connsiteY315" fmla="*/ 1905000 h 2528887"/>
                <a:gd name="connsiteX316" fmla="*/ 649971 w 4153688"/>
                <a:gd name="connsiteY316" fmla="*/ 1885950 h 2528887"/>
                <a:gd name="connsiteX317" fmla="*/ 635683 w 4153688"/>
                <a:gd name="connsiteY317" fmla="*/ 1890712 h 2528887"/>
                <a:gd name="connsiteX318" fmla="*/ 630921 w 4153688"/>
                <a:gd name="connsiteY318" fmla="*/ 1905000 h 2528887"/>
                <a:gd name="connsiteX319" fmla="*/ 602346 w 4153688"/>
                <a:gd name="connsiteY319" fmla="*/ 1933575 h 2528887"/>
                <a:gd name="connsiteX320" fmla="*/ 526146 w 4153688"/>
                <a:gd name="connsiteY320" fmla="*/ 1928812 h 2528887"/>
                <a:gd name="connsiteX321" fmla="*/ 516621 w 4153688"/>
                <a:gd name="connsiteY321" fmla="*/ 1914525 h 2528887"/>
                <a:gd name="connsiteX322" fmla="*/ 488046 w 4153688"/>
                <a:gd name="connsiteY322" fmla="*/ 1890712 h 2528887"/>
                <a:gd name="connsiteX323" fmla="*/ 478521 w 4153688"/>
                <a:gd name="connsiteY323" fmla="*/ 1876425 h 2528887"/>
                <a:gd name="connsiteX324" fmla="*/ 464233 w 4153688"/>
                <a:gd name="connsiteY324" fmla="*/ 1866900 h 2528887"/>
                <a:gd name="connsiteX325" fmla="*/ 335646 w 4153688"/>
                <a:gd name="connsiteY325" fmla="*/ 1852612 h 2528887"/>
                <a:gd name="connsiteX326" fmla="*/ 321358 w 4153688"/>
                <a:gd name="connsiteY326" fmla="*/ 1838325 h 2528887"/>
                <a:gd name="connsiteX327" fmla="*/ 283258 w 4153688"/>
                <a:gd name="connsiteY327" fmla="*/ 1824037 h 2528887"/>
                <a:gd name="connsiteX328" fmla="*/ 192771 w 4153688"/>
                <a:gd name="connsiteY328" fmla="*/ 1814512 h 2528887"/>
                <a:gd name="connsiteX329" fmla="*/ 164196 w 4153688"/>
                <a:gd name="connsiteY329" fmla="*/ 1790700 h 2528887"/>
                <a:gd name="connsiteX330" fmla="*/ 149908 w 4153688"/>
                <a:gd name="connsiteY330" fmla="*/ 1781175 h 2528887"/>
                <a:gd name="connsiteX331" fmla="*/ 121333 w 4153688"/>
                <a:gd name="connsiteY331" fmla="*/ 1762125 h 2528887"/>
                <a:gd name="connsiteX332" fmla="*/ 78471 w 4153688"/>
                <a:gd name="connsiteY332" fmla="*/ 1714500 h 2528887"/>
                <a:gd name="connsiteX333" fmla="*/ 59421 w 4153688"/>
                <a:gd name="connsiteY333" fmla="*/ 1700212 h 2528887"/>
                <a:gd name="connsiteX334" fmla="*/ 16558 w 4153688"/>
                <a:gd name="connsiteY334" fmla="*/ 1662112 h 2528887"/>
                <a:gd name="connsiteX335" fmla="*/ 7033 w 4153688"/>
                <a:gd name="connsiteY335" fmla="*/ 1643062 h 2528887"/>
                <a:gd name="connsiteX336" fmla="*/ 2271 w 4153688"/>
                <a:gd name="connsiteY336" fmla="*/ 1624012 h 2528887"/>
                <a:gd name="connsiteX337" fmla="*/ 126096 w 4153688"/>
                <a:gd name="connsiteY337" fmla="*/ 1633537 h 2528887"/>
                <a:gd name="connsiteX338" fmla="*/ 140383 w 4153688"/>
                <a:gd name="connsiteY338" fmla="*/ 1638300 h 2528887"/>
                <a:gd name="connsiteX339" fmla="*/ 321358 w 4153688"/>
                <a:gd name="connsiteY339" fmla="*/ 1638300 h 2528887"/>
                <a:gd name="connsiteX340" fmla="*/ 335646 w 4153688"/>
                <a:gd name="connsiteY340" fmla="*/ 1609725 h 2528887"/>
                <a:gd name="connsiteX341" fmla="*/ 345171 w 4153688"/>
                <a:gd name="connsiteY341" fmla="*/ 1576387 h 2528887"/>
                <a:gd name="connsiteX342" fmla="*/ 364221 w 4153688"/>
                <a:gd name="connsiteY342" fmla="*/ 1547812 h 2528887"/>
                <a:gd name="connsiteX343" fmla="*/ 383271 w 4153688"/>
                <a:gd name="connsiteY343" fmla="*/ 1519237 h 2528887"/>
                <a:gd name="connsiteX344" fmla="*/ 392796 w 4153688"/>
                <a:gd name="connsiteY344" fmla="*/ 1504950 h 2528887"/>
                <a:gd name="connsiteX345" fmla="*/ 402321 w 4153688"/>
                <a:gd name="connsiteY345" fmla="*/ 1485900 h 2528887"/>
                <a:gd name="connsiteX346" fmla="*/ 416608 w 4153688"/>
                <a:gd name="connsiteY346" fmla="*/ 1466850 h 2528887"/>
                <a:gd name="connsiteX347" fmla="*/ 411846 w 4153688"/>
                <a:gd name="connsiteY347" fmla="*/ 1347787 h 2528887"/>
                <a:gd name="connsiteX348" fmla="*/ 397558 w 4153688"/>
                <a:gd name="connsiteY348" fmla="*/ 1338262 h 2528887"/>
                <a:gd name="connsiteX349" fmla="*/ 383271 w 4153688"/>
                <a:gd name="connsiteY349" fmla="*/ 1323975 h 2528887"/>
                <a:gd name="connsiteX350" fmla="*/ 364221 w 4153688"/>
                <a:gd name="connsiteY350" fmla="*/ 1281112 h 2528887"/>
                <a:gd name="connsiteX351" fmla="*/ 359458 w 4153688"/>
                <a:gd name="connsiteY351" fmla="*/ 1266825 h 2528887"/>
                <a:gd name="connsiteX352" fmla="*/ 349933 w 4153688"/>
                <a:gd name="connsiteY352" fmla="*/ 1252537 h 2528887"/>
                <a:gd name="connsiteX353" fmla="*/ 340408 w 4153688"/>
                <a:gd name="connsiteY353" fmla="*/ 1214437 h 2528887"/>
                <a:gd name="connsiteX354" fmla="*/ 335646 w 4153688"/>
                <a:gd name="connsiteY354" fmla="*/ 1195387 h 2528887"/>
                <a:gd name="connsiteX355" fmla="*/ 311833 w 4153688"/>
                <a:gd name="connsiteY355" fmla="*/ 1166812 h 2528887"/>
                <a:gd name="connsiteX356" fmla="*/ 302308 w 4153688"/>
                <a:gd name="connsiteY356" fmla="*/ 1152525 h 2528887"/>
                <a:gd name="connsiteX357" fmla="*/ 297546 w 4153688"/>
                <a:gd name="connsiteY357" fmla="*/ 1138237 h 2528887"/>
                <a:gd name="connsiteX358" fmla="*/ 268971 w 4153688"/>
                <a:gd name="connsiteY358"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59871 w 4153688"/>
                <a:gd name="connsiteY174" fmla="*/ 371475 h 2528887"/>
                <a:gd name="connsiteX175" fmla="*/ 3707496 w 4153688"/>
                <a:gd name="connsiteY175" fmla="*/ 419100 h 2528887"/>
                <a:gd name="connsiteX176" fmla="*/ 3859896 w 4153688"/>
                <a:gd name="connsiteY176" fmla="*/ 514350 h 2528887"/>
                <a:gd name="connsiteX177" fmla="*/ 3907521 w 4153688"/>
                <a:gd name="connsiteY177" fmla="*/ 533400 h 2528887"/>
                <a:gd name="connsiteX178" fmla="*/ 4017058 w 4153688"/>
                <a:gd name="connsiteY178" fmla="*/ 595312 h 2528887"/>
                <a:gd name="connsiteX179" fmla="*/ 4098021 w 4153688"/>
                <a:gd name="connsiteY179" fmla="*/ 714375 h 2528887"/>
                <a:gd name="connsiteX180" fmla="*/ 4121833 w 4153688"/>
                <a:gd name="connsiteY180" fmla="*/ 757237 h 2528887"/>
                <a:gd name="connsiteX181" fmla="*/ 4150408 w 4153688"/>
                <a:gd name="connsiteY181" fmla="*/ 900112 h 2528887"/>
                <a:gd name="connsiteX182" fmla="*/ 4150408 w 4153688"/>
                <a:gd name="connsiteY182" fmla="*/ 1004887 h 2528887"/>
                <a:gd name="connsiteX183" fmla="*/ 4126596 w 4153688"/>
                <a:gd name="connsiteY183" fmla="*/ 1085850 h 2528887"/>
                <a:gd name="connsiteX184" fmla="*/ 4117071 w 4153688"/>
                <a:gd name="connsiteY184" fmla="*/ 1114425 h 2528887"/>
                <a:gd name="connsiteX185" fmla="*/ 4078971 w 4153688"/>
                <a:gd name="connsiteY185" fmla="*/ 1214437 h 2528887"/>
                <a:gd name="connsiteX186" fmla="*/ 4064683 w 4153688"/>
                <a:gd name="connsiteY186" fmla="*/ 1219200 h 2528887"/>
                <a:gd name="connsiteX187" fmla="*/ 4026583 w 4153688"/>
                <a:gd name="connsiteY187" fmla="*/ 1238250 h 2528887"/>
                <a:gd name="connsiteX188" fmla="*/ 3912283 w 4153688"/>
                <a:gd name="connsiteY188" fmla="*/ 1252537 h 2528887"/>
                <a:gd name="connsiteX189" fmla="*/ 3826558 w 4153688"/>
                <a:gd name="connsiteY189" fmla="*/ 1243012 h 2528887"/>
                <a:gd name="connsiteX190" fmla="*/ 3731308 w 4153688"/>
                <a:gd name="connsiteY190" fmla="*/ 1233487 h 2528887"/>
                <a:gd name="connsiteX191" fmla="*/ 3683683 w 4153688"/>
                <a:gd name="connsiteY191" fmla="*/ 1228725 h 2528887"/>
                <a:gd name="connsiteX192" fmla="*/ 3531283 w 4153688"/>
                <a:gd name="connsiteY192" fmla="*/ 1228725 h 2528887"/>
                <a:gd name="connsiteX193" fmla="*/ 3464608 w 4153688"/>
                <a:gd name="connsiteY193" fmla="*/ 1233487 h 2528887"/>
                <a:gd name="connsiteX194" fmla="*/ 3397933 w 4153688"/>
                <a:gd name="connsiteY194" fmla="*/ 1243012 h 2528887"/>
                <a:gd name="connsiteX195" fmla="*/ 3331258 w 4153688"/>
                <a:gd name="connsiteY195" fmla="*/ 1257300 h 2528887"/>
                <a:gd name="connsiteX196" fmla="*/ 2959783 w 4153688"/>
                <a:gd name="connsiteY196" fmla="*/ 1262062 h 2528887"/>
                <a:gd name="connsiteX197" fmla="*/ 2912158 w 4153688"/>
                <a:gd name="connsiteY197" fmla="*/ 1276350 h 2528887"/>
                <a:gd name="connsiteX198" fmla="*/ 2869296 w 4153688"/>
                <a:gd name="connsiteY198" fmla="*/ 1290637 h 2528887"/>
                <a:gd name="connsiteX199" fmla="*/ 2855008 w 4153688"/>
                <a:gd name="connsiteY199" fmla="*/ 1300162 h 2528887"/>
                <a:gd name="connsiteX200" fmla="*/ 2821671 w 4153688"/>
                <a:gd name="connsiteY200" fmla="*/ 1309687 h 2528887"/>
                <a:gd name="connsiteX201" fmla="*/ 2783571 w 4153688"/>
                <a:gd name="connsiteY201" fmla="*/ 1328737 h 2528887"/>
                <a:gd name="connsiteX202" fmla="*/ 2769283 w 4153688"/>
                <a:gd name="connsiteY202" fmla="*/ 1333500 h 2528887"/>
                <a:gd name="connsiteX203" fmla="*/ 2754996 w 4153688"/>
                <a:gd name="connsiteY203" fmla="*/ 1343025 h 2528887"/>
                <a:gd name="connsiteX204" fmla="*/ 2721658 w 4153688"/>
                <a:gd name="connsiteY204" fmla="*/ 1357312 h 2528887"/>
                <a:gd name="connsiteX205" fmla="*/ 2707371 w 4153688"/>
                <a:gd name="connsiteY205" fmla="*/ 1366837 h 2528887"/>
                <a:gd name="connsiteX206" fmla="*/ 2693083 w 4153688"/>
                <a:gd name="connsiteY206" fmla="*/ 1371600 h 2528887"/>
                <a:gd name="connsiteX207" fmla="*/ 2640696 w 4153688"/>
                <a:gd name="connsiteY207" fmla="*/ 1395412 h 2528887"/>
                <a:gd name="connsiteX208" fmla="*/ 2597833 w 4153688"/>
                <a:gd name="connsiteY208" fmla="*/ 1419225 h 2528887"/>
                <a:gd name="connsiteX209" fmla="*/ 2583546 w 4153688"/>
                <a:gd name="connsiteY209" fmla="*/ 1433512 h 2528887"/>
                <a:gd name="connsiteX210" fmla="*/ 2564496 w 4153688"/>
                <a:gd name="connsiteY210" fmla="*/ 1443037 h 2528887"/>
                <a:gd name="connsiteX211" fmla="*/ 2550208 w 4153688"/>
                <a:gd name="connsiteY211" fmla="*/ 1452562 h 2528887"/>
                <a:gd name="connsiteX212" fmla="*/ 2512108 w 4153688"/>
                <a:gd name="connsiteY212" fmla="*/ 1481137 h 2528887"/>
                <a:gd name="connsiteX213" fmla="*/ 2469246 w 4153688"/>
                <a:gd name="connsiteY213" fmla="*/ 1500187 h 2528887"/>
                <a:gd name="connsiteX214" fmla="*/ 2454958 w 4153688"/>
                <a:gd name="connsiteY214" fmla="*/ 1509712 h 2528887"/>
                <a:gd name="connsiteX215" fmla="*/ 2450196 w 4153688"/>
                <a:gd name="connsiteY215" fmla="*/ 1524000 h 2528887"/>
                <a:gd name="connsiteX216" fmla="*/ 2426383 w 4153688"/>
                <a:gd name="connsiteY216" fmla="*/ 1552575 h 2528887"/>
                <a:gd name="connsiteX217" fmla="*/ 2407333 w 4153688"/>
                <a:gd name="connsiteY217" fmla="*/ 1581150 h 2528887"/>
                <a:gd name="connsiteX218" fmla="*/ 2397808 w 4153688"/>
                <a:gd name="connsiteY218" fmla="*/ 1595437 h 2528887"/>
                <a:gd name="connsiteX219" fmla="*/ 2383521 w 4153688"/>
                <a:gd name="connsiteY219" fmla="*/ 1604962 h 2528887"/>
                <a:gd name="connsiteX220" fmla="*/ 2354946 w 4153688"/>
                <a:gd name="connsiteY220" fmla="*/ 1628775 h 2528887"/>
                <a:gd name="connsiteX221" fmla="*/ 2335896 w 4153688"/>
                <a:gd name="connsiteY221" fmla="*/ 1652587 h 2528887"/>
                <a:gd name="connsiteX222" fmla="*/ 2293033 w 4153688"/>
                <a:gd name="connsiteY222" fmla="*/ 1690687 h 2528887"/>
                <a:gd name="connsiteX223" fmla="*/ 2278746 w 4153688"/>
                <a:gd name="connsiteY223" fmla="*/ 1695450 h 2528887"/>
                <a:gd name="connsiteX224" fmla="*/ 2259696 w 4153688"/>
                <a:gd name="connsiteY224" fmla="*/ 1709737 h 2528887"/>
                <a:gd name="connsiteX225" fmla="*/ 2250171 w 4153688"/>
                <a:gd name="connsiteY225" fmla="*/ 1724025 h 2528887"/>
                <a:gd name="connsiteX226" fmla="*/ 2221596 w 4153688"/>
                <a:gd name="connsiteY226" fmla="*/ 1752600 h 2528887"/>
                <a:gd name="connsiteX227" fmla="*/ 2207308 w 4153688"/>
                <a:gd name="connsiteY227" fmla="*/ 1766887 h 2528887"/>
                <a:gd name="connsiteX228" fmla="*/ 2159683 w 4153688"/>
                <a:gd name="connsiteY228" fmla="*/ 1809750 h 2528887"/>
                <a:gd name="connsiteX229" fmla="*/ 2150158 w 4153688"/>
                <a:gd name="connsiteY229" fmla="*/ 1824037 h 2528887"/>
                <a:gd name="connsiteX230" fmla="*/ 2112058 w 4153688"/>
                <a:gd name="connsiteY230" fmla="*/ 1866900 h 2528887"/>
                <a:gd name="connsiteX231" fmla="*/ 2107296 w 4153688"/>
                <a:gd name="connsiteY231" fmla="*/ 1881187 h 2528887"/>
                <a:gd name="connsiteX232" fmla="*/ 2083483 w 4153688"/>
                <a:gd name="connsiteY232" fmla="*/ 1909762 h 2528887"/>
                <a:gd name="connsiteX233" fmla="*/ 2054908 w 4153688"/>
                <a:gd name="connsiteY233" fmla="*/ 1928812 h 2528887"/>
                <a:gd name="connsiteX234" fmla="*/ 2040621 w 4153688"/>
                <a:gd name="connsiteY234" fmla="*/ 1943100 h 2528887"/>
                <a:gd name="connsiteX235" fmla="*/ 2012046 w 4153688"/>
                <a:gd name="connsiteY235" fmla="*/ 1962150 h 2528887"/>
                <a:gd name="connsiteX236" fmla="*/ 1988233 w 4153688"/>
                <a:gd name="connsiteY236" fmla="*/ 1990725 h 2528887"/>
                <a:gd name="connsiteX237" fmla="*/ 1973946 w 4153688"/>
                <a:gd name="connsiteY237" fmla="*/ 2000250 h 2528887"/>
                <a:gd name="connsiteX238" fmla="*/ 1959658 w 4153688"/>
                <a:gd name="connsiteY238" fmla="*/ 2019300 h 2528887"/>
                <a:gd name="connsiteX239" fmla="*/ 1945371 w 4153688"/>
                <a:gd name="connsiteY239" fmla="*/ 2033587 h 2528887"/>
                <a:gd name="connsiteX240" fmla="*/ 1912033 w 4153688"/>
                <a:gd name="connsiteY240" fmla="*/ 2076450 h 2528887"/>
                <a:gd name="connsiteX241" fmla="*/ 1869171 w 4153688"/>
                <a:gd name="connsiteY241" fmla="*/ 2071687 h 2528887"/>
                <a:gd name="connsiteX242" fmla="*/ 1888221 w 4153688"/>
                <a:gd name="connsiteY242" fmla="*/ 2043112 h 2528887"/>
                <a:gd name="connsiteX243" fmla="*/ 1859646 w 4153688"/>
                <a:gd name="connsiteY243" fmla="*/ 2024062 h 2528887"/>
                <a:gd name="connsiteX244" fmla="*/ 1840596 w 4153688"/>
                <a:gd name="connsiteY244" fmla="*/ 2071687 h 2528887"/>
                <a:gd name="connsiteX245" fmla="*/ 1816783 w 4153688"/>
                <a:gd name="connsiteY245" fmla="*/ 2100262 h 2528887"/>
                <a:gd name="connsiteX246" fmla="*/ 1731058 w 4153688"/>
                <a:gd name="connsiteY246" fmla="*/ 2095500 h 2528887"/>
                <a:gd name="connsiteX247" fmla="*/ 1716771 w 4153688"/>
                <a:gd name="connsiteY247" fmla="*/ 2090737 h 2528887"/>
                <a:gd name="connsiteX248" fmla="*/ 1607233 w 4153688"/>
                <a:gd name="connsiteY248" fmla="*/ 2105025 h 2528887"/>
                <a:gd name="connsiteX249" fmla="*/ 1583421 w 4153688"/>
                <a:gd name="connsiteY249" fmla="*/ 2109787 h 2528887"/>
                <a:gd name="connsiteX250" fmla="*/ 1564371 w 4153688"/>
                <a:gd name="connsiteY250" fmla="*/ 2114550 h 2528887"/>
                <a:gd name="connsiteX251" fmla="*/ 1378633 w 4153688"/>
                <a:gd name="connsiteY251" fmla="*/ 2128837 h 2528887"/>
                <a:gd name="connsiteX252" fmla="*/ 1369108 w 4153688"/>
                <a:gd name="connsiteY252" fmla="*/ 2143125 h 2528887"/>
                <a:gd name="connsiteX253" fmla="*/ 1373871 w 4153688"/>
                <a:gd name="connsiteY253" fmla="*/ 2166937 h 2528887"/>
                <a:gd name="connsiteX254" fmla="*/ 1402446 w 4153688"/>
                <a:gd name="connsiteY254" fmla="*/ 2200275 h 2528887"/>
                <a:gd name="connsiteX255" fmla="*/ 1411971 w 4153688"/>
                <a:gd name="connsiteY255" fmla="*/ 2238375 h 2528887"/>
                <a:gd name="connsiteX256" fmla="*/ 1416733 w 4153688"/>
                <a:gd name="connsiteY256" fmla="*/ 2252662 h 2528887"/>
                <a:gd name="connsiteX257" fmla="*/ 1431021 w 4153688"/>
                <a:gd name="connsiteY257" fmla="*/ 2271712 h 2528887"/>
                <a:gd name="connsiteX258" fmla="*/ 1445308 w 4153688"/>
                <a:gd name="connsiteY258" fmla="*/ 2276475 h 2528887"/>
                <a:gd name="connsiteX259" fmla="*/ 1464358 w 4153688"/>
                <a:gd name="connsiteY259" fmla="*/ 2247900 h 2528887"/>
                <a:gd name="connsiteX260" fmla="*/ 1469121 w 4153688"/>
                <a:gd name="connsiteY260" fmla="*/ 2219325 h 2528887"/>
                <a:gd name="connsiteX261" fmla="*/ 1497696 w 4153688"/>
                <a:gd name="connsiteY261" fmla="*/ 2185987 h 2528887"/>
                <a:gd name="connsiteX262" fmla="*/ 1511983 w 4153688"/>
                <a:gd name="connsiteY262" fmla="*/ 2181225 h 2528887"/>
                <a:gd name="connsiteX263" fmla="*/ 1564371 w 4153688"/>
                <a:gd name="connsiteY263" fmla="*/ 2185987 h 2528887"/>
                <a:gd name="connsiteX264" fmla="*/ 1588183 w 4153688"/>
                <a:gd name="connsiteY264" fmla="*/ 2224087 h 2528887"/>
                <a:gd name="connsiteX265" fmla="*/ 1597708 w 4153688"/>
                <a:gd name="connsiteY265" fmla="*/ 2238375 h 2528887"/>
                <a:gd name="connsiteX266" fmla="*/ 1611996 w 4153688"/>
                <a:gd name="connsiteY266" fmla="*/ 2319337 h 2528887"/>
                <a:gd name="connsiteX267" fmla="*/ 1607233 w 4153688"/>
                <a:gd name="connsiteY267" fmla="*/ 2414587 h 2528887"/>
                <a:gd name="connsiteX268" fmla="*/ 1597708 w 4153688"/>
                <a:gd name="connsiteY268" fmla="*/ 2433637 h 2528887"/>
                <a:gd name="connsiteX269" fmla="*/ 1583421 w 4153688"/>
                <a:gd name="connsiteY269" fmla="*/ 2481262 h 2528887"/>
                <a:gd name="connsiteX270" fmla="*/ 1578658 w 4153688"/>
                <a:gd name="connsiteY270" fmla="*/ 2500312 h 2528887"/>
                <a:gd name="connsiteX271" fmla="*/ 1554846 w 4153688"/>
                <a:gd name="connsiteY271" fmla="*/ 2528887 h 2528887"/>
                <a:gd name="connsiteX272" fmla="*/ 1488171 w 4153688"/>
                <a:gd name="connsiteY272" fmla="*/ 2524125 h 2528887"/>
                <a:gd name="connsiteX273" fmla="*/ 1459596 w 4153688"/>
                <a:gd name="connsiteY273" fmla="*/ 2509837 h 2528887"/>
                <a:gd name="connsiteX274" fmla="*/ 1421496 w 4153688"/>
                <a:gd name="connsiteY274" fmla="*/ 2495550 h 2528887"/>
                <a:gd name="connsiteX275" fmla="*/ 1407208 w 4153688"/>
                <a:gd name="connsiteY275" fmla="*/ 2486025 h 2528887"/>
                <a:gd name="connsiteX276" fmla="*/ 1378633 w 4153688"/>
                <a:gd name="connsiteY276" fmla="*/ 2476500 h 2528887"/>
                <a:gd name="connsiteX277" fmla="*/ 1364346 w 4153688"/>
                <a:gd name="connsiteY277" fmla="*/ 2466975 h 2528887"/>
                <a:gd name="connsiteX278" fmla="*/ 1331008 w 4153688"/>
                <a:gd name="connsiteY278" fmla="*/ 2424112 h 2528887"/>
                <a:gd name="connsiteX279" fmla="*/ 1321483 w 4153688"/>
                <a:gd name="connsiteY279" fmla="*/ 2409825 h 2528887"/>
                <a:gd name="connsiteX280" fmla="*/ 1311958 w 4153688"/>
                <a:gd name="connsiteY280" fmla="*/ 2371725 h 2528887"/>
                <a:gd name="connsiteX281" fmla="*/ 1307196 w 4153688"/>
                <a:gd name="connsiteY281" fmla="*/ 2357437 h 2528887"/>
                <a:gd name="connsiteX282" fmla="*/ 1297671 w 4153688"/>
                <a:gd name="connsiteY282" fmla="*/ 2305050 h 2528887"/>
                <a:gd name="connsiteX283" fmla="*/ 1288146 w 4153688"/>
                <a:gd name="connsiteY283" fmla="*/ 2290762 h 2528887"/>
                <a:gd name="connsiteX284" fmla="*/ 1283383 w 4153688"/>
                <a:gd name="connsiteY284" fmla="*/ 2276475 h 2528887"/>
                <a:gd name="connsiteX285" fmla="*/ 1269096 w 4153688"/>
                <a:gd name="connsiteY285" fmla="*/ 2271712 h 2528887"/>
                <a:gd name="connsiteX286" fmla="*/ 1254808 w 4153688"/>
                <a:gd name="connsiteY286" fmla="*/ 2276475 h 2528887"/>
                <a:gd name="connsiteX287" fmla="*/ 1192896 w 4153688"/>
                <a:gd name="connsiteY287" fmla="*/ 2281237 h 2528887"/>
                <a:gd name="connsiteX288" fmla="*/ 1183371 w 4153688"/>
                <a:gd name="connsiteY288" fmla="*/ 2300287 h 2528887"/>
                <a:gd name="connsiteX289" fmla="*/ 1173846 w 4153688"/>
                <a:gd name="connsiteY289" fmla="*/ 2314575 h 2528887"/>
                <a:gd name="connsiteX290" fmla="*/ 1145271 w 4153688"/>
                <a:gd name="connsiteY290" fmla="*/ 2319337 h 2528887"/>
                <a:gd name="connsiteX291" fmla="*/ 1111933 w 4153688"/>
                <a:gd name="connsiteY291" fmla="*/ 2328862 h 2528887"/>
                <a:gd name="connsiteX292" fmla="*/ 1054783 w 4153688"/>
                <a:gd name="connsiteY292" fmla="*/ 2319337 h 2528887"/>
                <a:gd name="connsiteX293" fmla="*/ 1050021 w 4153688"/>
                <a:gd name="connsiteY293" fmla="*/ 2295525 h 2528887"/>
                <a:gd name="connsiteX294" fmla="*/ 1035733 w 4153688"/>
                <a:gd name="connsiteY294" fmla="*/ 2262187 h 2528887"/>
                <a:gd name="connsiteX295" fmla="*/ 1016683 w 4153688"/>
                <a:gd name="connsiteY295" fmla="*/ 2238375 h 2528887"/>
                <a:gd name="connsiteX296" fmla="*/ 1007158 w 4153688"/>
                <a:gd name="connsiteY296" fmla="*/ 2224087 h 2528887"/>
                <a:gd name="connsiteX297" fmla="*/ 988108 w 4153688"/>
                <a:gd name="connsiteY297" fmla="*/ 2195512 h 2528887"/>
                <a:gd name="connsiteX298" fmla="*/ 978583 w 4153688"/>
                <a:gd name="connsiteY298" fmla="*/ 2166937 h 2528887"/>
                <a:gd name="connsiteX299" fmla="*/ 969058 w 4153688"/>
                <a:gd name="connsiteY299" fmla="*/ 2152650 h 2528887"/>
                <a:gd name="connsiteX300" fmla="*/ 950008 w 4153688"/>
                <a:gd name="connsiteY300" fmla="*/ 2100262 h 2528887"/>
                <a:gd name="connsiteX301" fmla="*/ 940483 w 4153688"/>
                <a:gd name="connsiteY301" fmla="*/ 2081212 h 2528887"/>
                <a:gd name="connsiteX302" fmla="*/ 930958 w 4153688"/>
                <a:gd name="connsiteY302" fmla="*/ 2057400 h 2528887"/>
                <a:gd name="connsiteX303" fmla="*/ 926196 w 4153688"/>
                <a:gd name="connsiteY303" fmla="*/ 2043112 h 2528887"/>
                <a:gd name="connsiteX304" fmla="*/ 897621 w 4153688"/>
                <a:gd name="connsiteY304" fmla="*/ 2028825 h 2528887"/>
                <a:gd name="connsiteX305" fmla="*/ 854758 w 4153688"/>
                <a:gd name="connsiteY305" fmla="*/ 2038350 h 2528887"/>
                <a:gd name="connsiteX306" fmla="*/ 840471 w 4153688"/>
                <a:gd name="connsiteY306" fmla="*/ 2043112 h 2528887"/>
                <a:gd name="connsiteX307" fmla="*/ 773796 w 4153688"/>
                <a:gd name="connsiteY307" fmla="*/ 2038350 h 2528887"/>
                <a:gd name="connsiteX308" fmla="*/ 745221 w 4153688"/>
                <a:gd name="connsiteY308" fmla="*/ 2033587 h 2528887"/>
                <a:gd name="connsiteX309" fmla="*/ 726171 w 4153688"/>
                <a:gd name="connsiteY309" fmla="*/ 2024062 h 2528887"/>
                <a:gd name="connsiteX310" fmla="*/ 683308 w 4153688"/>
                <a:gd name="connsiteY310" fmla="*/ 2005012 h 2528887"/>
                <a:gd name="connsiteX311" fmla="*/ 678546 w 4153688"/>
                <a:gd name="connsiteY311" fmla="*/ 1990725 h 2528887"/>
                <a:gd name="connsiteX312" fmla="*/ 669021 w 4153688"/>
                <a:gd name="connsiteY312" fmla="*/ 1976437 h 2528887"/>
                <a:gd name="connsiteX313" fmla="*/ 664258 w 4153688"/>
                <a:gd name="connsiteY313" fmla="*/ 1933575 h 2528887"/>
                <a:gd name="connsiteX314" fmla="*/ 654733 w 4153688"/>
                <a:gd name="connsiteY314" fmla="*/ 1905000 h 2528887"/>
                <a:gd name="connsiteX315" fmla="*/ 649971 w 4153688"/>
                <a:gd name="connsiteY315" fmla="*/ 1885950 h 2528887"/>
                <a:gd name="connsiteX316" fmla="*/ 635683 w 4153688"/>
                <a:gd name="connsiteY316" fmla="*/ 1890712 h 2528887"/>
                <a:gd name="connsiteX317" fmla="*/ 630921 w 4153688"/>
                <a:gd name="connsiteY317" fmla="*/ 1905000 h 2528887"/>
                <a:gd name="connsiteX318" fmla="*/ 602346 w 4153688"/>
                <a:gd name="connsiteY318" fmla="*/ 1933575 h 2528887"/>
                <a:gd name="connsiteX319" fmla="*/ 526146 w 4153688"/>
                <a:gd name="connsiteY319" fmla="*/ 1928812 h 2528887"/>
                <a:gd name="connsiteX320" fmla="*/ 516621 w 4153688"/>
                <a:gd name="connsiteY320" fmla="*/ 1914525 h 2528887"/>
                <a:gd name="connsiteX321" fmla="*/ 488046 w 4153688"/>
                <a:gd name="connsiteY321" fmla="*/ 1890712 h 2528887"/>
                <a:gd name="connsiteX322" fmla="*/ 478521 w 4153688"/>
                <a:gd name="connsiteY322" fmla="*/ 1876425 h 2528887"/>
                <a:gd name="connsiteX323" fmla="*/ 464233 w 4153688"/>
                <a:gd name="connsiteY323" fmla="*/ 1866900 h 2528887"/>
                <a:gd name="connsiteX324" fmla="*/ 335646 w 4153688"/>
                <a:gd name="connsiteY324" fmla="*/ 1852612 h 2528887"/>
                <a:gd name="connsiteX325" fmla="*/ 321358 w 4153688"/>
                <a:gd name="connsiteY325" fmla="*/ 1838325 h 2528887"/>
                <a:gd name="connsiteX326" fmla="*/ 283258 w 4153688"/>
                <a:gd name="connsiteY326" fmla="*/ 1824037 h 2528887"/>
                <a:gd name="connsiteX327" fmla="*/ 192771 w 4153688"/>
                <a:gd name="connsiteY327" fmla="*/ 1814512 h 2528887"/>
                <a:gd name="connsiteX328" fmla="*/ 164196 w 4153688"/>
                <a:gd name="connsiteY328" fmla="*/ 1790700 h 2528887"/>
                <a:gd name="connsiteX329" fmla="*/ 149908 w 4153688"/>
                <a:gd name="connsiteY329" fmla="*/ 1781175 h 2528887"/>
                <a:gd name="connsiteX330" fmla="*/ 121333 w 4153688"/>
                <a:gd name="connsiteY330" fmla="*/ 1762125 h 2528887"/>
                <a:gd name="connsiteX331" fmla="*/ 78471 w 4153688"/>
                <a:gd name="connsiteY331" fmla="*/ 1714500 h 2528887"/>
                <a:gd name="connsiteX332" fmla="*/ 59421 w 4153688"/>
                <a:gd name="connsiteY332" fmla="*/ 1700212 h 2528887"/>
                <a:gd name="connsiteX333" fmla="*/ 16558 w 4153688"/>
                <a:gd name="connsiteY333" fmla="*/ 1662112 h 2528887"/>
                <a:gd name="connsiteX334" fmla="*/ 7033 w 4153688"/>
                <a:gd name="connsiteY334" fmla="*/ 1643062 h 2528887"/>
                <a:gd name="connsiteX335" fmla="*/ 2271 w 4153688"/>
                <a:gd name="connsiteY335" fmla="*/ 1624012 h 2528887"/>
                <a:gd name="connsiteX336" fmla="*/ 126096 w 4153688"/>
                <a:gd name="connsiteY336" fmla="*/ 1633537 h 2528887"/>
                <a:gd name="connsiteX337" fmla="*/ 140383 w 4153688"/>
                <a:gd name="connsiteY337" fmla="*/ 1638300 h 2528887"/>
                <a:gd name="connsiteX338" fmla="*/ 321358 w 4153688"/>
                <a:gd name="connsiteY338" fmla="*/ 1638300 h 2528887"/>
                <a:gd name="connsiteX339" fmla="*/ 335646 w 4153688"/>
                <a:gd name="connsiteY339" fmla="*/ 1609725 h 2528887"/>
                <a:gd name="connsiteX340" fmla="*/ 345171 w 4153688"/>
                <a:gd name="connsiteY340" fmla="*/ 1576387 h 2528887"/>
                <a:gd name="connsiteX341" fmla="*/ 364221 w 4153688"/>
                <a:gd name="connsiteY341" fmla="*/ 1547812 h 2528887"/>
                <a:gd name="connsiteX342" fmla="*/ 383271 w 4153688"/>
                <a:gd name="connsiteY342" fmla="*/ 1519237 h 2528887"/>
                <a:gd name="connsiteX343" fmla="*/ 392796 w 4153688"/>
                <a:gd name="connsiteY343" fmla="*/ 1504950 h 2528887"/>
                <a:gd name="connsiteX344" fmla="*/ 402321 w 4153688"/>
                <a:gd name="connsiteY344" fmla="*/ 1485900 h 2528887"/>
                <a:gd name="connsiteX345" fmla="*/ 416608 w 4153688"/>
                <a:gd name="connsiteY345" fmla="*/ 1466850 h 2528887"/>
                <a:gd name="connsiteX346" fmla="*/ 411846 w 4153688"/>
                <a:gd name="connsiteY346" fmla="*/ 1347787 h 2528887"/>
                <a:gd name="connsiteX347" fmla="*/ 397558 w 4153688"/>
                <a:gd name="connsiteY347" fmla="*/ 1338262 h 2528887"/>
                <a:gd name="connsiteX348" fmla="*/ 383271 w 4153688"/>
                <a:gd name="connsiteY348" fmla="*/ 1323975 h 2528887"/>
                <a:gd name="connsiteX349" fmla="*/ 364221 w 4153688"/>
                <a:gd name="connsiteY349" fmla="*/ 1281112 h 2528887"/>
                <a:gd name="connsiteX350" fmla="*/ 359458 w 4153688"/>
                <a:gd name="connsiteY350" fmla="*/ 1266825 h 2528887"/>
                <a:gd name="connsiteX351" fmla="*/ 349933 w 4153688"/>
                <a:gd name="connsiteY351" fmla="*/ 1252537 h 2528887"/>
                <a:gd name="connsiteX352" fmla="*/ 340408 w 4153688"/>
                <a:gd name="connsiteY352" fmla="*/ 1214437 h 2528887"/>
                <a:gd name="connsiteX353" fmla="*/ 335646 w 4153688"/>
                <a:gd name="connsiteY353" fmla="*/ 1195387 h 2528887"/>
                <a:gd name="connsiteX354" fmla="*/ 311833 w 4153688"/>
                <a:gd name="connsiteY354" fmla="*/ 1166812 h 2528887"/>
                <a:gd name="connsiteX355" fmla="*/ 302308 w 4153688"/>
                <a:gd name="connsiteY355" fmla="*/ 1152525 h 2528887"/>
                <a:gd name="connsiteX356" fmla="*/ 297546 w 4153688"/>
                <a:gd name="connsiteY356" fmla="*/ 1138237 h 2528887"/>
                <a:gd name="connsiteX357" fmla="*/ 268971 w 4153688"/>
                <a:gd name="connsiteY357"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659871 w 4153688"/>
                <a:gd name="connsiteY174" fmla="*/ 371475 h 2528887"/>
                <a:gd name="connsiteX175" fmla="*/ 3707496 w 4153688"/>
                <a:gd name="connsiteY175" fmla="*/ 419100 h 2528887"/>
                <a:gd name="connsiteX176" fmla="*/ 3907521 w 4153688"/>
                <a:gd name="connsiteY176" fmla="*/ 533400 h 2528887"/>
                <a:gd name="connsiteX177" fmla="*/ 4017058 w 4153688"/>
                <a:gd name="connsiteY177" fmla="*/ 595312 h 2528887"/>
                <a:gd name="connsiteX178" fmla="*/ 4098021 w 4153688"/>
                <a:gd name="connsiteY178" fmla="*/ 714375 h 2528887"/>
                <a:gd name="connsiteX179" fmla="*/ 4121833 w 4153688"/>
                <a:gd name="connsiteY179" fmla="*/ 757237 h 2528887"/>
                <a:gd name="connsiteX180" fmla="*/ 4150408 w 4153688"/>
                <a:gd name="connsiteY180" fmla="*/ 900112 h 2528887"/>
                <a:gd name="connsiteX181" fmla="*/ 4150408 w 4153688"/>
                <a:gd name="connsiteY181" fmla="*/ 1004887 h 2528887"/>
                <a:gd name="connsiteX182" fmla="*/ 4126596 w 4153688"/>
                <a:gd name="connsiteY182" fmla="*/ 1085850 h 2528887"/>
                <a:gd name="connsiteX183" fmla="*/ 4117071 w 4153688"/>
                <a:gd name="connsiteY183" fmla="*/ 1114425 h 2528887"/>
                <a:gd name="connsiteX184" fmla="*/ 4078971 w 4153688"/>
                <a:gd name="connsiteY184" fmla="*/ 1214437 h 2528887"/>
                <a:gd name="connsiteX185" fmla="*/ 4064683 w 4153688"/>
                <a:gd name="connsiteY185" fmla="*/ 1219200 h 2528887"/>
                <a:gd name="connsiteX186" fmla="*/ 4026583 w 4153688"/>
                <a:gd name="connsiteY186" fmla="*/ 1238250 h 2528887"/>
                <a:gd name="connsiteX187" fmla="*/ 3912283 w 4153688"/>
                <a:gd name="connsiteY187" fmla="*/ 1252537 h 2528887"/>
                <a:gd name="connsiteX188" fmla="*/ 3826558 w 4153688"/>
                <a:gd name="connsiteY188" fmla="*/ 1243012 h 2528887"/>
                <a:gd name="connsiteX189" fmla="*/ 3731308 w 4153688"/>
                <a:gd name="connsiteY189" fmla="*/ 1233487 h 2528887"/>
                <a:gd name="connsiteX190" fmla="*/ 3683683 w 4153688"/>
                <a:gd name="connsiteY190" fmla="*/ 1228725 h 2528887"/>
                <a:gd name="connsiteX191" fmla="*/ 3531283 w 4153688"/>
                <a:gd name="connsiteY191" fmla="*/ 1228725 h 2528887"/>
                <a:gd name="connsiteX192" fmla="*/ 3464608 w 4153688"/>
                <a:gd name="connsiteY192" fmla="*/ 1233487 h 2528887"/>
                <a:gd name="connsiteX193" fmla="*/ 3397933 w 4153688"/>
                <a:gd name="connsiteY193" fmla="*/ 1243012 h 2528887"/>
                <a:gd name="connsiteX194" fmla="*/ 3331258 w 4153688"/>
                <a:gd name="connsiteY194" fmla="*/ 1257300 h 2528887"/>
                <a:gd name="connsiteX195" fmla="*/ 2959783 w 4153688"/>
                <a:gd name="connsiteY195" fmla="*/ 1262062 h 2528887"/>
                <a:gd name="connsiteX196" fmla="*/ 2912158 w 4153688"/>
                <a:gd name="connsiteY196" fmla="*/ 1276350 h 2528887"/>
                <a:gd name="connsiteX197" fmla="*/ 2869296 w 4153688"/>
                <a:gd name="connsiteY197" fmla="*/ 1290637 h 2528887"/>
                <a:gd name="connsiteX198" fmla="*/ 2855008 w 4153688"/>
                <a:gd name="connsiteY198" fmla="*/ 1300162 h 2528887"/>
                <a:gd name="connsiteX199" fmla="*/ 2821671 w 4153688"/>
                <a:gd name="connsiteY199" fmla="*/ 1309687 h 2528887"/>
                <a:gd name="connsiteX200" fmla="*/ 2783571 w 4153688"/>
                <a:gd name="connsiteY200" fmla="*/ 1328737 h 2528887"/>
                <a:gd name="connsiteX201" fmla="*/ 2769283 w 4153688"/>
                <a:gd name="connsiteY201" fmla="*/ 1333500 h 2528887"/>
                <a:gd name="connsiteX202" fmla="*/ 2754996 w 4153688"/>
                <a:gd name="connsiteY202" fmla="*/ 1343025 h 2528887"/>
                <a:gd name="connsiteX203" fmla="*/ 2721658 w 4153688"/>
                <a:gd name="connsiteY203" fmla="*/ 1357312 h 2528887"/>
                <a:gd name="connsiteX204" fmla="*/ 2707371 w 4153688"/>
                <a:gd name="connsiteY204" fmla="*/ 1366837 h 2528887"/>
                <a:gd name="connsiteX205" fmla="*/ 2693083 w 4153688"/>
                <a:gd name="connsiteY205" fmla="*/ 1371600 h 2528887"/>
                <a:gd name="connsiteX206" fmla="*/ 2640696 w 4153688"/>
                <a:gd name="connsiteY206" fmla="*/ 1395412 h 2528887"/>
                <a:gd name="connsiteX207" fmla="*/ 2597833 w 4153688"/>
                <a:gd name="connsiteY207" fmla="*/ 1419225 h 2528887"/>
                <a:gd name="connsiteX208" fmla="*/ 2583546 w 4153688"/>
                <a:gd name="connsiteY208" fmla="*/ 1433512 h 2528887"/>
                <a:gd name="connsiteX209" fmla="*/ 2564496 w 4153688"/>
                <a:gd name="connsiteY209" fmla="*/ 1443037 h 2528887"/>
                <a:gd name="connsiteX210" fmla="*/ 2550208 w 4153688"/>
                <a:gd name="connsiteY210" fmla="*/ 1452562 h 2528887"/>
                <a:gd name="connsiteX211" fmla="*/ 2512108 w 4153688"/>
                <a:gd name="connsiteY211" fmla="*/ 1481137 h 2528887"/>
                <a:gd name="connsiteX212" fmla="*/ 2469246 w 4153688"/>
                <a:gd name="connsiteY212" fmla="*/ 1500187 h 2528887"/>
                <a:gd name="connsiteX213" fmla="*/ 2454958 w 4153688"/>
                <a:gd name="connsiteY213" fmla="*/ 1509712 h 2528887"/>
                <a:gd name="connsiteX214" fmla="*/ 2450196 w 4153688"/>
                <a:gd name="connsiteY214" fmla="*/ 1524000 h 2528887"/>
                <a:gd name="connsiteX215" fmla="*/ 2426383 w 4153688"/>
                <a:gd name="connsiteY215" fmla="*/ 1552575 h 2528887"/>
                <a:gd name="connsiteX216" fmla="*/ 2407333 w 4153688"/>
                <a:gd name="connsiteY216" fmla="*/ 1581150 h 2528887"/>
                <a:gd name="connsiteX217" fmla="*/ 2397808 w 4153688"/>
                <a:gd name="connsiteY217" fmla="*/ 1595437 h 2528887"/>
                <a:gd name="connsiteX218" fmla="*/ 2383521 w 4153688"/>
                <a:gd name="connsiteY218" fmla="*/ 1604962 h 2528887"/>
                <a:gd name="connsiteX219" fmla="*/ 2354946 w 4153688"/>
                <a:gd name="connsiteY219" fmla="*/ 1628775 h 2528887"/>
                <a:gd name="connsiteX220" fmla="*/ 2335896 w 4153688"/>
                <a:gd name="connsiteY220" fmla="*/ 1652587 h 2528887"/>
                <a:gd name="connsiteX221" fmla="*/ 2293033 w 4153688"/>
                <a:gd name="connsiteY221" fmla="*/ 1690687 h 2528887"/>
                <a:gd name="connsiteX222" fmla="*/ 2278746 w 4153688"/>
                <a:gd name="connsiteY222" fmla="*/ 1695450 h 2528887"/>
                <a:gd name="connsiteX223" fmla="*/ 2259696 w 4153688"/>
                <a:gd name="connsiteY223" fmla="*/ 1709737 h 2528887"/>
                <a:gd name="connsiteX224" fmla="*/ 2250171 w 4153688"/>
                <a:gd name="connsiteY224" fmla="*/ 1724025 h 2528887"/>
                <a:gd name="connsiteX225" fmla="*/ 2221596 w 4153688"/>
                <a:gd name="connsiteY225" fmla="*/ 1752600 h 2528887"/>
                <a:gd name="connsiteX226" fmla="*/ 2207308 w 4153688"/>
                <a:gd name="connsiteY226" fmla="*/ 1766887 h 2528887"/>
                <a:gd name="connsiteX227" fmla="*/ 2159683 w 4153688"/>
                <a:gd name="connsiteY227" fmla="*/ 1809750 h 2528887"/>
                <a:gd name="connsiteX228" fmla="*/ 2150158 w 4153688"/>
                <a:gd name="connsiteY228" fmla="*/ 1824037 h 2528887"/>
                <a:gd name="connsiteX229" fmla="*/ 2112058 w 4153688"/>
                <a:gd name="connsiteY229" fmla="*/ 1866900 h 2528887"/>
                <a:gd name="connsiteX230" fmla="*/ 2107296 w 4153688"/>
                <a:gd name="connsiteY230" fmla="*/ 1881187 h 2528887"/>
                <a:gd name="connsiteX231" fmla="*/ 2083483 w 4153688"/>
                <a:gd name="connsiteY231" fmla="*/ 1909762 h 2528887"/>
                <a:gd name="connsiteX232" fmla="*/ 2054908 w 4153688"/>
                <a:gd name="connsiteY232" fmla="*/ 1928812 h 2528887"/>
                <a:gd name="connsiteX233" fmla="*/ 2040621 w 4153688"/>
                <a:gd name="connsiteY233" fmla="*/ 1943100 h 2528887"/>
                <a:gd name="connsiteX234" fmla="*/ 2012046 w 4153688"/>
                <a:gd name="connsiteY234" fmla="*/ 1962150 h 2528887"/>
                <a:gd name="connsiteX235" fmla="*/ 1988233 w 4153688"/>
                <a:gd name="connsiteY235" fmla="*/ 1990725 h 2528887"/>
                <a:gd name="connsiteX236" fmla="*/ 1973946 w 4153688"/>
                <a:gd name="connsiteY236" fmla="*/ 2000250 h 2528887"/>
                <a:gd name="connsiteX237" fmla="*/ 1959658 w 4153688"/>
                <a:gd name="connsiteY237" fmla="*/ 2019300 h 2528887"/>
                <a:gd name="connsiteX238" fmla="*/ 1945371 w 4153688"/>
                <a:gd name="connsiteY238" fmla="*/ 2033587 h 2528887"/>
                <a:gd name="connsiteX239" fmla="*/ 1912033 w 4153688"/>
                <a:gd name="connsiteY239" fmla="*/ 2076450 h 2528887"/>
                <a:gd name="connsiteX240" fmla="*/ 1869171 w 4153688"/>
                <a:gd name="connsiteY240" fmla="*/ 2071687 h 2528887"/>
                <a:gd name="connsiteX241" fmla="*/ 1888221 w 4153688"/>
                <a:gd name="connsiteY241" fmla="*/ 2043112 h 2528887"/>
                <a:gd name="connsiteX242" fmla="*/ 1859646 w 4153688"/>
                <a:gd name="connsiteY242" fmla="*/ 2024062 h 2528887"/>
                <a:gd name="connsiteX243" fmla="*/ 1840596 w 4153688"/>
                <a:gd name="connsiteY243" fmla="*/ 2071687 h 2528887"/>
                <a:gd name="connsiteX244" fmla="*/ 1816783 w 4153688"/>
                <a:gd name="connsiteY244" fmla="*/ 2100262 h 2528887"/>
                <a:gd name="connsiteX245" fmla="*/ 1731058 w 4153688"/>
                <a:gd name="connsiteY245" fmla="*/ 2095500 h 2528887"/>
                <a:gd name="connsiteX246" fmla="*/ 1716771 w 4153688"/>
                <a:gd name="connsiteY246" fmla="*/ 2090737 h 2528887"/>
                <a:gd name="connsiteX247" fmla="*/ 1607233 w 4153688"/>
                <a:gd name="connsiteY247" fmla="*/ 2105025 h 2528887"/>
                <a:gd name="connsiteX248" fmla="*/ 1583421 w 4153688"/>
                <a:gd name="connsiteY248" fmla="*/ 2109787 h 2528887"/>
                <a:gd name="connsiteX249" fmla="*/ 1564371 w 4153688"/>
                <a:gd name="connsiteY249" fmla="*/ 2114550 h 2528887"/>
                <a:gd name="connsiteX250" fmla="*/ 1378633 w 4153688"/>
                <a:gd name="connsiteY250" fmla="*/ 2128837 h 2528887"/>
                <a:gd name="connsiteX251" fmla="*/ 1369108 w 4153688"/>
                <a:gd name="connsiteY251" fmla="*/ 2143125 h 2528887"/>
                <a:gd name="connsiteX252" fmla="*/ 1373871 w 4153688"/>
                <a:gd name="connsiteY252" fmla="*/ 2166937 h 2528887"/>
                <a:gd name="connsiteX253" fmla="*/ 1402446 w 4153688"/>
                <a:gd name="connsiteY253" fmla="*/ 2200275 h 2528887"/>
                <a:gd name="connsiteX254" fmla="*/ 1411971 w 4153688"/>
                <a:gd name="connsiteY254" fmla="*/ 2238375 h 2528887"/>
                <a:gd name="connsiteX255" fmla="*/ 1416733 w 4153688"/>
                <a:gd name="connsiteY255" fmla="*/ 2252662 h 2528887"/>
                <a:gd name="connsiteX256" fmla="*/ 1431021 w 4153688"/>
                <a:gd name="connsiteY256" fmla="*/ 2271712 h 2528887"/>
                <a:gd name="connsiteX257" fmla="*/ 1445308 w 4153688"/>
                <a:gd name="connsiteY257" fmla="*/ 2276475 h 2528887"/>
                <a:gd name="connsiteX258" fmla="*/ 1464358 w 4153688"/>
                <a:gd name="connsiteY258" fmla="*/ 2247900 h 2528887"/>
                <a:gd name="connsiteX259" fmla="*/ 1469121 w 4153688"/>
                <a:gd name="connsiteY259" fmla="*/ 2219325 h 2528887"/>
                <a:gd name="connsiteX260" fmla="*/ 1497696 w 4153688"/>
                <a:gd name="connsiteY260" fmla="*/ 2185987 h 2528887"/>
                <a:gd name="connsiteX261" fmla="*/ 1511983 w 4153688"/>
                <a:gd name="connsiteY261" fmla="*/ 2181225 h 2528887"/>
                <a:gd name="connsiteX262" fmla="*/ 1564371 w 4153688"/>
                <a:gd name="connsiteY262" fmla="*/ 2185987 h 2528887"/>
                <a:gd name="connsiteX263" fmla="*/ 1588183 w 4153688"/>
                <a:gd name="connsiteY263" fmla="*/ 2224087 h 2528887"/>
                <a:gd name="connsiteX264" fmla="*/ 1597708 w 4153688"/>
                <a:gd name="connsiteY264" fmla="*/ 2238375 h 2528887"/>
                <a:gd name="connsiteX265" fmla="*/ 1611996 w 4153688"/>
                <a:gd name="connsiteY265" fmla="*/ 2319337 h 2528887"/>
                <a:gd name="connsiteX266" fmla="*/ 1607233 w 4153688"/>
                <a:gd name="connsiteY266" fmla="*/ 2414587 h 2528887"/>
                <a:gd name="connsiteX267" fmla="*/ 1597708 w 4153688"/>
                <a:gd name="connsiteY267" fmla="*/ 2433637 h 2528887"/>
                <a:gd name="connsiteX268" fmla="*/ 1583421 w 4153688"/>
                <a:gd name="connsiteY268" fmla="*/ 2481262 h 2528887"/>
                <a:gd name="connsiteX269" fmla="*/ 1578658 w 4153688"/>
                <a:gd name="connsiteY269" fmla="*/ 2500312 h 2528887"/>
                <a:gd name="connsiteX270" fmla="*/ 1554846 w 4153688"/>
                <a:gd name="connsiteY270" fmla="*/ 2528887 h 2528887"/>
                <a:gd name="connsiteX271" fmla="*/ 1488171 w 4153688"/>
                <a:gd name="connsiteY271" fmla="*/ 2524125 h 2528887"/>
                <a:gd name="connsiteX272" fmla="*/ 1459596 w 4153688"/>
                <a:gd name="connsiteY272" fmla="*/ 2509837 h 2528887"/>
                <a:gd name="connsiteX273" fmla="*/ 1421496 w 4153688"/>
                <a:gd name="connsiteY273" fmla="*/ 2495550 h 2528887"/>
                <a:gd name="connsiteX274" fmla="*/ 1407208 w 4153688"/>
                <a:gd name="connsiteY274" fmla="*/ 2486025 h 2528887"/>
                <a:gd name="connsiteX275" fmla="*/ 1378633 w 4153688"/>
                <a:gd name="connsiteY275" fmla="*/ 2476500 h 2528887"/>
                <a:gd name="connsiteX276" fmla="*/ 1364346 w 4153688"/>
                <a:gd name="connsiteY276" fmla="*/ 2466975 h 2528887"/>
                <a:gd name="connsiteX277" fmla="*/ 1331008 w 4153688"/>
                <a:gd name="connsiteY277" fmla="*/ 2424112 h 2528887"/>
                <a:gd name="connsiteX278" fmla="*/ 1321483 w 4153688"/>
                <a:gd name="connsiteY278" fmla="*/ 2409825 h 2528887"/>
                <a:gd name="connsiteX279" fmla="*/ 1311958 w 4153688"/>
                <a:gd name="connsiteY279" fmla="*/ 2371725 h 2528887"/>
                <a:gd name="connsiteX280" fmla="*/ 1307196 w 4153688"/>
                <a:gd name="connsiteY280" fmla="*/ 2357437 h 2528887"/>
                <a:gd name="connsiteX281" fmla="*/ 1297671 w 4153688"/>
                <a:gd name="connsiteY281" fmla="*/ 2305050 h 2528887"/>
                <a:gd name="connsiteX282" fmla="*/ 1288146 w 4153688"/>
                <a:gd name="connsiteY282" fmla="*/ 2290762 h 2528887"/>
                <a:gd name="connsiteX283" fmla="*/ 1283383 w 4153688"/>
                <a:gd name="connsiteY283" fmla="*/ 2276475 h 2528887"/>
                <a:gd name="connsiteX284" fmla="*/ 1269096 w 4153688"/>
                <a:gd name="connsiteY284" fmla="*/ 2271712 h 2528887"/>
                <a:gd name="connsiteX285" fmla="*/ 1254808 w 4153688"/>
                <a:gd name="connsiteY285" fmla="*/ 2276475 h 2528887"/>
                <a:gd name="connsiteX286" fmla="*/ 1192896 w 4153688"/>
                <a:gd name="connsiteY286" fmla="*/ 2281237 h 2528887"/>
                <a:gd name="connsiteX287" fmla="*/ 1183371 w 4153688"/>
                <a:gd name="connsiteY287" fmla="*/ 2300287 h 2528887"/>
                <a:gd name="connsiteX288" fmla="*/ 1173846 w 4153688"/>
                <a:gd name="connsiteY288" fmla="*/ 2314575 h 2528887"/>
                <a:gd name="connsiteX289" fmla="*/ 1145271 w 4153688"/>
                <a:gd name="connsiteY289" fmla="*/ 2319337 h 2528887"/>
                <a:gd name="connsiteX290" fmla="*/ 1111933 w 4153688"/>
                <a:gd name="connsiteY290" fmla="*/ 2328862 h 2528887"/>
                <a:gd name="connsiteX291" fmla="*/ 1054783 w 4153688"/>
                <a:gd name="connsiteY291" fmla="*/ 2319337 h 2528887"/>
                <a:gd name="connsiteX292" fmla="*/ 1050021 w 4153688"/>
                <a:gd name="connsiteY292" fmla="*/ 2295525 h 2528887"/>
                <a:gd name="connsiteX293" fmla="*/ 1035733 w 4153688"/>
                <a:gd name="connsiteY293" fmla="*/ 2262187 h 2528887"/>
                <a:gd name="connsiteX294" fmla="*/ 1016683 w 4153688"/>
                <a:gd name="connsiteY294" fmla="*/ 2238375 h 2528887"/>
                <a:gd name="connsiteX295" fmla="*/ 1007158 w 4153688"/>
                <a:gd name="connsiteY295" fmla="*/ 2224087 h 2528887"/>
                <a:gd name="connsiteX296" fmla="*/ 988108 w 4153688"/>
                <a:gd name="connsiteY296" fmla="*/ 2195512 h 2528887"/>
                <a:gd name="connsiteX297" fmla="*/ 978583 w 4153688"/>
                <a:gd name="connsiteY297" fmla="*/ 2166937 h 2528887"/>
                <a:gd name="connsiteX298" fmla="*/ 969058 w 4153688"/>
                <a:gd name="connsiteY298" fmla="*/ 2152650 h 2528887"/>
                <a:gd name="connsiteX299" fmla="*/ 950008 w 4153688"/>
                <a:gd name="connsiteY299" fmla="*/ 2100262 h 2528887"/>
                <a:gd name="connsiteX300" fmla="*/ 940483 w 4153688"/>
                <a:gd name="connsiteY300" fmla="*/ 2081212 h 2528887"/>
                <a:gd name="connsiteX301" fmla="*/ 930958 w 4153688"/>
                <a:gd name="connsiteY301" fmla="*/ 2057400 h 2528887"/>
                <a:gd name="connsiteX302" fmla="*/ 926196 w 4153688"/>
                <a:gd name="connsiteY302" fmla="*/ 2043112 h 2528887"/>
                <a:gd name="connsiteX303" fmla="*/ 897621 w 4153688"/>
                <a:gd name="connsiteY303" fmla="*/ 2028825 h 2528887"/>
                <a:gd name="connsiteX304" fmla="*/ 854758 w 4153688"/>
                <a:gd name="connsiteY304" fmla="*/ 2038350 h 2528887"/>
                <a:gd name="connsiteX305" fmla="*/ 840471 w 4153688"/>
                <a:gd name="connsiteY305" fmla="*/ 2043112 h 2528887"/>
                <a:gd name="connsiteX306" fmla="*/ 773796 w 4153688"/>
                <a:gd name="connsiteY306" fmla="*/ 2038350 h 2528887"/>
                <a:gd name="connsiteX307" fmla="*/ 745221 w 4153688"/>
                <a:gd name="connsiteY307" fmla="*/ 2033587 h 2528887"/>
                <a:gd name="connsiteX308" fmla="*/ 726171 w 4153688"/>
                <a:gd name="connsiteY308" fmla="*/ 2024062 h 2528887"/>
                <a:gd name="connsiteX309" fmla="*/ 683308 w 4153688"/>
                <a:gd name="connsiteY309" fmla="*/ 2005012 h 2528887"/>
                <a:gd name="connsiteX310" fmla="*/ 678546 w 4153688"/>
                <a:gd name="connsiteY310" fmla="*/ 1990725 h 2528887"/>
                <a:gd name="connsiteX311" fmla="*/ 669021 w 4153688"/>
                <a:gd name="connsiteY311" fmla="*/ 1976437 h 2528887"/>
                <a:gd name="connsiteX312" fmla="*/ 664258 w 4153688"/>
                <a:gd name="connsiteY312" fmla="*/ 1933575 h 2528887"/>
                <a:gd name="connsiteX313" fmla="*/ 654733 w 4153688"/>
                <a:gd name="connsiteY313" fmla="*/ 1905000 h 2528887"/>
                <a:gd name="connsiteX314" fmla="*/ 649971 w 4153688"/>
                <a:gd name="connsiteY314" fmla="*/ 1885950 h 2528887"/>
                <a:gd name="connsiteX315" fmla="*/ 635683 w 4153688"/>
                <a:gd name="connsiteY315" fmla="*/ 1890712 h 2528887"/>
                <a:gd name="connsiteX316" fmla="*/ 630921 w 4153688"/>
                <a:gd name="connsiteY316" fmla="*/ 1905000 h 2528887"/>
                <a:gd name="connsiteX317" fmla="*/ 602346 w 4153688"/>
                <a:gd name="connsiteY317" fmla="*/ 1933575 h 2528887"/>
                <a:gd name="connsiteX318" fmla="*/ 526146 w 4153688"/>
                <a:gd name="connsiteY318" fmla="*/ 1928812 h 2528887"/>
                <a:gd name="connsiteX319" fmla="*/ 516621 w 4153688"/>
                <a:gd name="connsiteY319" fmla="*/ 1914525 h 2528887"/>
                <a:gd name="connsiteX320" fmla="*/ 488046 w 4153688"/>
                <a:gd name="connsiteY320" fmla="*/ 1890712 h 2528887"/>
                <a:gd name="connsiteX321" fmla="*/ 478521 w 4153688"/>
                <a:gd name="connsiteY321" fmla="*/ 1876425 h 2528887"/>
                <a:gd name="connsiteX322" fmla="*/ 464233 w 4153688"/>
                <a:gd name="connsiteY322" fmla="*/ 1866900 h 2528887"/>
                <a:gd name="connsiteX323" fmla="*/ 335646 w 4153688"/>
                <a:gd name="connsiteY323" fmla="*/ 1852612 h 2528887"/>
                <a:gd name="connsiteX324" fmla="*/ 321358 w 4153688"/>
                <a:gd name="connsiteY324" fmla="*/ 1838325 h 2528887"/>
                <a:gd name="connsiteX325" fmla="*/ 283258 w 4153688"/>
                <a:gd name="connsiteY325" fmla="*/ 1824037 h 2528887"/>
                <a:gd name="connsiteX326" fmla="*/ 192771 w 4153688"/>
                <a:gd name="connsiteY326" fmla="*/ 1814512 h 2528887"/>
                <a:gd name="connsiteX327" fmla="*/ 164196 w 4153688"/>
                <a:gd name="connsiteY327" fmla="*/ 1790700 h 2528887"/>
                <a:gd name="connsiteX328" fmla="*/ 149908 w 4153688"/>
                <a:gd name="connsiteY328" fmla="*/ 1781175 h 2528887"/>
                <a:gd name="connsiteX329" fmla="*/ 121333 w 4153688"/>
                <a:gd name="connsiteY329" fmla="*/ 1762125 h 2528887"/>
                <a:gd name="connsiteX330" fmla="*/ 78471 w 4153688"/>
                <a:gd name="connsiteY330" fmla="*/ 1714500 h 2528887"/>
                <a:gd name="connsiteX331" fmla="*/ 59421 w 4153688"/>
                <a:gd name="connsiteY331" fmla="*/ 1700212 h 2528887"/>
                <a:gd name="connsiteX332" fmla="*/ 16558 w 4153688"/>
                <a:gd name="connsiteY332" fmla="*/ 1662112 h 2528887"/>
                <a:gd name="connsiteX333" fmla="*/ 7033 w 4153688"/>
                <a:gd name="connsiteY333" fmla="*/ 1643062 h 2528887"/>
                <a:gd name="connsiteX334" fmla="*/ 2271 w 4153688"/>
                <a:gd name="connsiteY334" fmla="*/ 1624012 h 2528887"/>
                <a:gd name="connsiteX335" fmla="*/ 126096 w 4153688"/>
                <a:gd name="connsiteY335" fmla="*/ 1633537 h 2528887"/>
                <a:gd name="connsiteX336" fmla="*/ 140383 w 4153688"/>
                <a:gd name="connsiteY336" fmla="*/ 1638300 h 2528887"/>
                <a:gd name="connsiteX337" fmla="*/ 321358 w 4153688"/>
                <a:gd name="connsiteY337" fmla="*/ 1638300 h 2528887"/>
                <a:gd name="connsiteX338" fmla="*/ 335646 w 4153688"/>
                <a:gd name="connsiteY338" fmla="*/ 1609725 h 2528887"/>
                <a:gd name="connsiteX339" fmla="*/ 345171 w 4153688"/>
                <a:gd name="connsiteY339" fmla="*/ 1576387 h 2528887"/>
                <a:gd name="connsiteX340" fmla="*/ 364221 w 4153688"/>
                <a:gd name="connsiteY340" fmla="*/ 1547812 h 2528887"/>
                <a:gd name="connsiteX341" fmla="*/ 383271 w 4153688"/>
                <a:gd name="connsiteY341" fmla="*/ 1519237 h 2528887"/>
                <a:gd name="connsiteX342" fmla="*/ 392796 w 4153688"/>
                <a:gd name="connsiteY342" fmla="*/ 1504950 h 2528887"/>
                <a:gd name="connsiteX343" fmla="*/ 402321 w 4153688"/>
                <a:gd name="connsiteY343" fmla="*/ 1485900 h 2528887"/>
                <a:gd name="connsiteX344" fmla="*/ 416608 w 4153688"/>
                <a:gd name="connsiteY344" fmla="*/ 1466850 h 2528887"/>
                <a:gd name="connsiteX345" fmla="*/ 411846 w 4153688"/>
                <a:gd name="connsiteY345" fmla="*/ 1347787 h 2528887"/>
                <a:gd name="connsiteX346" fmla="*/ 397558 w 4153688"/>
                <a:gd name="connsiteY346" fmla="*/ 1338262 h 2528887"/>
                <a:gd name="connsiteX347" fmla="*/ 383271 w 4153688"/>
                <a:gd name="connsiteY347" fmla="*/ 1323975 h 2528887"/>
                <a:gd name="connsiteX348" fmla="*/ 364221 w 4153688"/>
                <a:gd name="connsiteY348" fmla="*/ 1281112 h 2528887"/>
                <a:gd name="connsiteX349" fmla="*/ 359458 w 4153688"/>
                <a:gd name="connsiteY349" fmla="*/ 1266825 h 2528887"/>
                <a:gd name="connsiteX350" fmla="*/ 349933 w 4153688"/>
                <a:gd name="connsiteY350" fmla="*/ 1252537 h 2528887"/>
                <a:gd name="connsiteX351" fmla="*/ 340408 w 4153688"/>
                <a:gd name="connsiteY351" fmla="*/ 1214437 h 2528887"/>
                <a:gd name="connsiteX352" fmla="*/ 335646 w 4153688"/>
                <a:gd name="connsiteY352" fmla="*/ 1195387 h 2528887"/>
                <a:gd name="connsiteX353" fmla="*/ 311833 w 4153688"/>
                <a:gd name="connsiteY353" fmla="*/ 1166812 h 2528887"/>
                <a:gd name="connsiteX354" fmla="*/ 302308 w 4153688"/>
                <a:gd name="connsiteY354" fmla="*/ 1152525 h 2528887"/>
                <a:gd name="connsiteX355" fmla="*/ 297546 w 4153688"/>
                <a:gd name="connsiteY355" fmla="*/ 1138237 h 2528887"/>
                <a:gd name="connsiteX356" fmla="*/ 268971 w 4153688"/>
                <a:gd name="connsiteY356"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488421 w 4153688"/>
                <a:gd name="connsiteY171" fmla="*/ 300037 h 2528887"/>
                <a:gd name="connsiteX172" fmla="*/ 3545571 w 4153688"/>
                <a:gd name="connsiteY172" fmla="*/ 323850 h 2528887"/>
                <a:gd name="connsiteX173" fmla="*/ 3564621 w 4153688"/>
                <a:gd name="connsiteY173" fmla="*/ 333375 h 2528887"/>
                <a:gd name="connsiteX174" fmla="*/ 3707496 w 4153688"/>
                <a:gd name="connsiteY174" fmla="*/ 419100 h 2528887"/>
                <a:gd name="connsiteX175" fmla="*/ 3907521 w 4153688"/>
                <a:gd name="connsiteY175" fmla="*/ 533400 h 2528887"/>
                <a:gd name="connsiteX176" fmla="*/ 4017058 w 4153688"/>
                <a:gd name="connsiteY176" fmla="*/ 595312 h 2528887"/>
                <a:gd name="connsiteX177" fmla="*/ 4098021 w 4153688"/>
                <a:gd name="connsiteY177" fmla="*/ 714375 h 2528887"/>
                <a:gd name="connsiteX178" fmla="*/ 4121833 w 4153688"/>
                <a:gd name="connsiteY178" fmla="*/ 757237 h 2528887"/>
                <a:gd name="connsiteX179" fmla="*/ 4150408 w 4153688"/>
                <a:gd name="connsiteY179" fmla="*/ 900112 h 2528887"/>
                <a:gd name="connsiteX180" fmla="*/ 4150408 w 4153688"/>
                <a:gd name="connsiteY180" fmla="*/ 1004887 h 2528887"/>
                <a:gd name="connsiteX181" fmla="*/ 4126596 w 4153688"/>
                <a:gd name="connsiteY181" fmla="*/ 1085850 h 2528887"/>
                <a:gd name="connsiteX182" fmla="*/ 4117071 w 4153688"/>
                <a:gd name="connsiteY182" fmla="*/ 1114425 h 2528887"/>
                <a:gd name="connsiteX183" fmla="*/ 4078971 w 4153688"/>
                <a:gd name="connsiteY183" fmla="*/ 1214437 h 2528887"/>
                <a:gd name="connsiteX184" fmla="*/ 4064683 w 4153688"/>
                <a:gd name="connsiteY184" fmla="*/ 1219200 h 2528887"/>
                <a:gd name="connsiteX185" fmla="*/ 4026583 w 4153688"/>
                <a:gd name="connsiteY185" fmla="*/ 1238250 h 2528887"/>
                <a:gd name="connsiteX186" fmla="*/ 3912283 w 4153688"/>
                <a:gd name="connsiteY186" fmla="*/ 1252537 h 2528887"/>
                <a:gd name="connsiteX187" fmla="*/ 3826558 w 4153688"/>
                <a:gd name="connsiteY187" fmla="*/ 1243012 h 2528887"/>
                <a:gd name="connsiteX188" fmla="*/ 3731308 w 4153688"/>
                <a:gd name="connsiteY188" fmla="*/ 1233487 h 2528887"/>
                <a:gd name="connsiteX189" fmla="*/ 3683683 w 4153688"/>
                <a:gd name="connsiteY189" fmla="*/ 1228725 h 2528887"/>
                <a:gd name="connsiteX190" fmla="*/ 3531283 w 4153688"/>
                <a:gd name="connsiteY190" fmla="*/ 1228725 h 2528887"/>
                <a:gd name="connsiteX191" fmla="*/ 3464608 w 4153688"/>
                <a:gd name="connsiteY191" fmla="*/ 1233487 h 2528887"/>
                <a:gd name="connsiteX192" fmla="*/ 3397933 w 4153688"/>
                <a:gd name="connsiteY192" fmla="*/ 1243012 h 2528887"/>
                <a:gd name="connsiteX193" fmla="*/ 3331258 w 4153688"/>
                <a:gd name="connsiteY193" fmla="*/ 1257300 h 2528887"/>
                <a:gd name="connsiteX194" fmla="*/ 2959783 w 4153688"/>
                <a:gd name="connsiteY194" fmla="*/ 1262062 h 2528887"/>
                <a:gd name="connsiteX195" fmla="*/ 2912158 w 4153688"/>
                <a:gd name="connsiteY195" fmla="*/ 1276350 h 2528887"/>
                <a:gd name="connsiteX196" fmla="*/ 2869296 w 4153688"/>
                <a:gd name="connsiteY196" fmla="*/ 1290637 h 2528887"/>
                <a:gd name="connsiteX197" fmla="*/ 2855008 w 4153688"/>
                <a:gd name="connsiteY197" fmla="*/ 1300162 h 2528887"/>
                <a:gd name="connsiteX198" fmla="*/ 2821671 w 4153688"/>
                <a:gd name="connsiteY198" fmla="*/ 1309687 h 2528887"/>
                <a:gd name="connsiteX199" fmla="*/ 2783571 w 4153688"/>
                <a:gd name="connsiteY199" fmla="*/ 1328737 h 2528887"/>
                <a:gd name="connsiteX200" fmla="*/ 2769283 w 4153688"/>
                <a:gd name="connsiteY200" fmla="*/ 1333500 h 2528887"/>
                <a:gd name="connsiteX201" fmla="*/ 2754996 w 4153688"/>
                <a:gd name="connsiteY201" fmla="*/ 1343025 h 2528887"/>
                <a:gd name="connsiteX202" fmla="*/ 2721658 w 4153688"/>
                <a:gd name="connsiteY202" fmla="*/ 1357312 h 2528887"/>
                <a:gd name="connsiteX203" fmla="*/ 2707371 w 4153688"/>
                <a:gd name="connsiteY203" fmla="*/ 1366837 h 2528887"/>
                <a:gd name="connsiteX204" fmla="*/ 2693083 w 4153688"/>
                <a:gd name="connsiteY204" fmla="*/ 1371600 h 2528887"/>
                <a:gd name="connsiteX205" fmla="*/ 2640696 w 4153688"/>
                <a:gd name="connsiteY205" fmla="*/ 1395412 h 2528887"/>
                <a:gd name="connsiteX206" fmla="*/ 2597833 w 4153688"/>
                <a:gd name="connsiteY206" fmla="*/ 1419225 h 2528887"/>
                <a:gd name="connsiteX207" fmla="*/ 2583546 w 4153688"/>
                <a:gd name="connsiteY207" fmla="*/ 1433512 h 2528887"/>
                <a:gd name="connsiteX208" fmla="*/ 2564496 w 4153688"/>
                <a:gd name="connsiteY208" fmla="*/ 1443037 h 2528887"/>
                <a:gd name="connsiteX209" fmla="*/ 2550208 w 4153688"/>
                <a:gd name="connsiteY209" fmla="*/ 1452562 h 2528887"/>
                <a:gd name="connsiteX210" fmla="*/ 2512108 w 4153688"/>
                <a:gd name="connsiteY210" fmla="*/ 1481137 h 2528887"/>
                <a:gd name="connsiteX211" fmla="*/ 2469246 w 4153688"/>
                <a:gd name="connsiteY211" fmla="*/ 1500187 h 2528887"/>
                <a:gd name="connsiteX212" fmla="*/ 2454958 w 4153688"/>
                <a:gd name="connsiteY212" fmla="*/ 1509712 h 2528887"/>
                <a:gd name="connsiteX213" fmla="*/ 2450196 w 4153688"/>
                <a:gd name="connsiteY213" fmla="*/ 1524000 h 2528887"/>
                <a:gd name="connsiteX214" fmla="*/ 2426383 w 4153688"/>
                <a:gd name="connsiteY214" fmla="*/ 1552575 h 2528887"/>
                <a:gd name="connsiteX215" fmla="*/ 2407333 w 4153688"/>
                <a:gd name="connsiteY215" fmla="*/ 1581150 h 2528887"/>
                <a:gd name="connsiteX216" fmla="*/ 2397808 w 4153688"/>
                <a:gd name="connsiteY216" fmla="*/ 1595437 h 2528887"/>
                <a:gd name="connsiteX217" fmla="*/ 2383521 w 4153688"/>
                <a:gd name="connsiteY217" fmla="*/ 1604962 h 2528887"/>
                <a:gd name="connsiteX218" fmla="*/ 2354946 w 4153688"/>
                <a:gd name="connsiteY218" fmla="*/ 1628775 h 2528887"/>
                <a:gd name="connsiteX219" fmla="*/ 2335896 w 4153688"/>
                <a:gd name="connsiteY219" fmla="*/ 1652587 h 2528887"/>
                <a:gd name="connsiteX220" fmla="*/ 2293033 w 4153688"/>
                <a:gd name="connsiteY220" fmla="*/ 1690687 h 2528887"/>
                <a:gd name="connsiteX221" fmla="*/ 2278746 w 4153688"/>
                <a:gd name="connsiteY221" fmla="*/ 1695450 h 2528887"/>
                <a:gd name="connsiteX222" fmla="*/ 2259696 w 4153688"/>
                <a:gd name="connsiteY222" fmla="*/ 1709737 h 2528887"/>
                <a:gd name="connsiteX223" fmla="*/ 2250171 w 4153688"/>
                <a:gd name="connsiteY223" fmla="*/ 1724025 h 2528887"/>
                <a:gd name="connsiteX224" fmla="*/ 2221596 w 4153688"/>
                <a:gd name="connsiteY224" fmla="*/ 1752600 h 2528887"/>
                <a:gd name="connsiteX225" fmla="*/ 2207308 w 4153688"/>
                <a:gd name="connsiteY225" fmla="*/ 1766887 h 2528887"/>
                <a:gd name="connsiteX226" fmla="*/ 2159683 w 4153688"/>
                <a:gd name="connsiteY226" fmla="*/ 1809750 h 2528887"/>
                <a:gd name="connsiteX227" fmla="*/ 2150158 w 4153688"/>
                <a:gd name="connsiteY227" fmla="*/ 1824037 h 2528887"/>
                <a:gd name="connsiteX228" fmla="*/ 2112058 w 4153688"/>
                <a:gd name="connsiteY228" fmla="*/ 1866900 h 2528887"/>
                <a:gd name="connsiteX229" fmla="*/ 2107296 w 4153688"/>
                <a:gd name="connsiteY229" fmla="*/ 1881187 h 2528887"/>
                <a:gd name="connsiteX230" fmla="*/ 2083483 w 4153688"/>
                <a:gd name="connsiteY230" fmla="*/ 1909762 h 2528887"/>
                <a:gd name="connsiteX231" fmla="*/ 2054908 w 4153688"/>
                <a:gd name="connsiteY231" fmla="*/ 1928812 h 2528887"/>
                <a:gd name="connsiteX232" fmla="*/ 2040621 w 4153688"/>
                <a:gd name="connsiteY232" fmla="*/ 1943100 h 2528887"/>
                <a:gd name="connsiteX233" fmla="*/ 2012046 w 4153688"/>
                <a:gd name="connsiteY233" fmla="*/ 1962150 h 2528887"/>
                <a:gd name="connsiteX234" fmla="*/ 1988233 w 4153688"/>
                <a:gd name="connsiteY234" fmla="*/ 1990725 h 2528887"/>
                <a:gd name="connsiteX235" fmla="*/ 1973946 w 4153688"/>
                <a:gd name="connsiteY235" fmla="*/ 2000250 h 2528887"/>
                <a:gd name="connsiteX236" fmla="*/ 1959658 w 4153688"/>
                <a:gd name="connsiteY236" fmla="*/ 2019300 h 2528887"/>
                <a:gd name="connsiteX237" fmla="*/ 1945371 w 4153688"/>
                <a:gd name="connsiteY237" fmla="*/ 2033587 h 2528887"/>
                <a:gd name="connsiteX238" fmla="*/ 1912033 w 4153688"/>
                <a:gd name="connsiteY238" fmla="*/ 2076450 h 2528887"/>
                <a:gd name="connsiteX239" fmla="*/ 1869171 w 4153688"/>
                <a:gd name="connsiteY239" fmla="*/ 2071687 h 2528887"/>
                <a:gd name="connsiteX240" fmla="*/ 1888221 w 4153688"/>
                <a:gd name="connsiteY240" fmla="*/ 2043112 h 2528887"/>
                <a:gd name="connsiteX241" fmla="*/ 1859646 w 4153688"/>
                <a:gd name="connsiteY241" fmla="*/ 2024062 h 2528887"/>
                <a:gd name="connsiteX242" fmla="*/ 1840596 w 4153688"/>
                <a:gd name="connsiteY242" fmla="*/ 2071687 h 2528887"/>
                <a:gd name="connsiteX243" fmla="*/ 1816783 w 4153688"/>
                <a:gd name="connsiteY243" fmla="*/ 2100262 h 2528887"/>
                <a:gd name="connsiteX244" fmla="*/ 1731058 w 4153688"/>
                <a:gd name="connsiteY244" fmla="*/ 2095500 h 2528887"/>
                <a:gd name="connsiteX245" fmla="*/ 1716771 w 4153688"/>
                <a:gd name="connsiteY245" fmla="*/ 2090737 h 2528887"/>
                <a:gd name="connsiteX246" fmla="*/ 1607233 w 4153688"/>
                <a:gd name="connsiteY246" fmla="*/ 2105025 h 2528887"/>
                <a:gd name="connsiteX247" fmla="*/ 1583421 w 4153688"/>
                <a:gd name="connsiteY247" fmla="*/ 2109787 h 2528887"/>
                <a:gd name="connsiteX248" fmla="*/ 1564371 w 4153688"/>
                <a:gd name="connsiteY248" fmla="*/ 2114550 h 2528887"/>
                <a:gd name="connsiteX249" fmla="*/ 1378633 w 4153688"/>
                <a:gd name="connsiteY249" fmla="*/ 2128837 h 2528887"/>
                <a:gd name="connsiteX250" fmla="*/ 1369108 w 4153688"/>
                <a:gd name="connsiteY250" fmla="*/ 2143125 h 2528887"/>
                <a:gd name="connsiteX251" fmla="*/ 1373871 w 4153688"/>
                <a:gd name="connsiteY251" fmla="*/ 2166937 h 2528887"/>
                <a:gd name="connsiteX252" fmla="*/ 1402446 w 4153688"/>
                <a:gd name="connsiteY252" fmla="*/ 2200275 h 2528887"/>
                <a:gd name="connsiteX253" fmla="*/ 1411971 w 4153688"/>
                <a:gd name="connsiteY253" fmla="*/ 2238375 h 2528887"/>
                <a:gd name="connsiteX254" fmla="*/ 1416733 w 4153688"/>
                <a:gd name="connsiteY254" fmla="*/ 2252662 h 2528887"/>
                <a:gd name="connsiteX255" fmla="*/ 1431021 w 4153688"/>
                <a:gd name="connsiteY255" fmla="*/ 2271712 h 2528887"/>
                <a:gd name="connsiteX256" fmla="*/ 1445308 w 4153688"/>
                <a:gd name="connsiteY256" fmla="*/ 2276475 h 2528887"/>
                <a:gd name="connsiteX257" fmla="*/ 1464358 w 4153688"/>
                <a:gd name="connsiteY257" fmla="*/ 2247900 h 2528887"/>
                <a:gd name="connsiteX258" fmla="*/ 1469121 w 4153688"/>
                <a:gd name="connsiteY258" fmla="*/ 2219325 h 2528887"/>
                <a:gd name="connsiteX259" fmla="*/ 1497696 w 4153688"/>
                <a:gd name="connsiteY259" fmla="*/ 2185987 h 2528887"/>
                <a:gd name="connsiteX260" fmla="*/ 1511983 w 4153688"/>
                <a:gd name="connsiteY260" fmla="*/ 2181225 h 2528887"/>
                <a:gd name="connsiteX261" fmla="*/ 1564371 w 4153688"/>
                <a:gd name="connsiteY261" fmla="*/ 2185987 h 2528887"/>
                <a:gd name="connsiteX262" fmla="*/ 1588183 w 4153688"/>
                <a:gd name="connsiteY262" fmla="*/ 2224087 h 2528887"/>
                <a:gd name="connsiteX263" fmla="*/ 1597708 w 4153688"/>
                <a:gd name="connsiteY263" fmla="*/ 2238375 h 2528887"/>
                <a:gd name="connsiteX264" fmla="*/ 1611996 w 4153688"/>
                <a:gd name="connsiteY264" fmla="*/ 2319337 h 2528887"/>
                <a:gd name="connsiteX265" fmla="*/ 1607233 w 4153688"/>
                <a:gd name="connsiteY265" fmla="*/ 2414587 h 2528887"/>
                <a:gd name="connsiteX266" fmla="*/ 1597708 w 4153688"/>
                <a:gd name="connsiteY266" fmla="*/ 2433637 h 2528887"/>
                <a:gd name="connsiteX267" fmla="*/ 1583421 w 4153688"/>
                <a:gd name="connsiteY267" fmla="*/ 2481262 h 2528887"/>
                <a:gd name="connsiteX268" fmla="*/ 1578658 w 4153688"/>
                <a:gd name="connsiteY268" fmla="*/ 2500312 h 2528887"/>
                <a:gd name="connsiteX269" fmla="*/ 1554846 w 4153688"/>
                <a:gd name="connsiteY269" fmla="*/ 2528887 h 2528887"/>
                <a:gd name="connsiteX270" fmla="*/ 1488171 w 4153688"/>
                <a:gd name="connsiteY270" fmla="*/ 2524125 h 2528887"/>
                <a:gd name="connsiteX271" fmla="*/ 1459596 w 4153688"/>
                <a:gd name="connsiteY271" fmla="*/ 2509837 h 2528887"/>
                <a:gd name="connsiteX272" fmla="*/ 1421496 w 4153688"/>
                <a:gd name="connsiteY272" fmla="*/ 2495550 h 2528887"/>
                <a:gd name="connsiteX273" fmla="*/ 1407208 w 4153688"/>
                <a:gd name="connsiteY273" fmla="*/ 2486025 h 2528887"/>
                <a:gd name="connsiteX274" fmla="*/ 1378633 w 4153688"/>
                <a:gd name="connsiteY274" fmla="*/ 2476500 h 2528887"/>
                <a:gd name="connsiteX275" fmla="*/ 1364346 w 4153688"/>
                <a:gd name="connsiteY275" fmla="*/ 2466975 h 2528887"/>
                <a:gd name="connsiteX276" fmla="*/ 1331008 w 4153688"/>
                <a:gd name="connsiteY276" fmla="*/ 2424112 h 2528887"/>
                <a:gd name="connsiteX277" fmla="*/ 1321483 w 4153688"/>
                <a:gd name="connsiteY277" fmla="*/ 2409825 h 2528887"/>
                <a:gd name="connsiteX278" fmla="*/ 1311958 w 4153688"/>
                <a:gd name="connsiteY278" fmla="*/ 2371725 h 2528887"/>
                <a:gd name="connsiteX279" fmla="*/ 1307196 w 4153688"/>
                <a:gd name="connsiteY279" fmla="*/ 2357437 h 2528887"/>
                <a:gd name="connsiteX280" fmla="*/ 1297671 w 4153688"/>
                <a:gd name="connsiteY280" fmla="*/ 2305050 h 2528887"/>
                <a:gd name="connsiteX281" fmla="*/ 1288146 w 4153688"/>
                <a:gd name="connsiteY281" fmla="*/ 2290762 h 2528887"/>
                <a:gd name="connsiteX282" fmla="*/ 1283383 w 4153688"/>
                <a:gd name="connsiteY282" fmla="*/ 2276475 h 2528887"/>
                <a:gd name="connsiteX283" fmla="*/ 1269096 w 4153688"/>
                <a:gd name="connsiteY283" fmla="*/ 2271712 h 2528887"/>
                <a:gd name="connsiteX284" fmla="*/ 1254808 w 4153688"/>
                <a:gd name="connsiteY284" fmla="*/ 2276475 h 2528887"/>
                <a:gd name="connsiteX285" fmla="*/ 1192896 w 4153688"/>
                <a:gd name="connsiteY285" fmla="*/ 2281237 h 2528887"/>
                <a:gd name="connsiteX286" fmla="*/ 1183371 w 4153688"/>
                <a:gd name="connsiteY286" fmla="*/ 2300287 h 2528887"/>
                <a:gd name="connsiteX287" fmla="*/ 1173846 w 4153688"/>
                <a:gd name="connsiteY287" fmla="*/ 2314575 h 2528887"/>
                <a:gd name="connsiteX288" fmla="*/ 1145271 w 4153688"/>
                <a:gd name="connsiteY288" fmla="*/ 2319337 h 2528887"/>
                <a:gd name="connsiteX289" fmla="*/ 1111933 w 4153688"/>
                <a:gd name="connsiteY289" fmla="*/ 2328862 h 2528887"/>
                <a:gd name="connsiteX290" fmla="*/ 1054783 w 4153688"/>
                <a:gd name="connsiteY290" fmla="*/ 2319337 h 2528887"/>
                <a:gd name="connsiteX291" fmla="*/ 1050021 w 4153688"/>
                <a:gd name="connsiteY291" fmla="*/ 2295525 h 2528887"/>
                <a:gd name="connsiteX292" fmla="*/ 1035733 w 4153688"/>
                <a:gd name="connsiteY292" fmla="*/ 2262187 h 2528887"/>
                <a:gd name="connsiteX293" fmla="*/ 1016683 w 4153688"/>
                <a:gd name="connsiteY293" fmla="*/ 2238375 h 2528887"/>
                <a:gd name="connsiteX294" fmla="*/ 1007158 w 4153688"/>
                <a:gd name="connsiteY294" fmla="*/ 2224087 h 2528887"/>
                <a:gd name="connsiteX295" fmla="*/ 988108 w 4153688"/>
                <a:gd name="connsiteY295" fmla="*/ 2195512 h 2528887"/>
                <a:gd name="connsiteX296" fmla="*/ 978583 w 4153688"/>
                <a:gd name="connsiteY296" fmla="*/ 2166937 h 2528887"/>
                <a:gd name="connsiteX297" fmla="*/ 969058 w 4153688"/>
                <a:gd name="connsiteY297" fmla="*/ 2152650 h 2528887"/>
                <a:gd name="connsiteX298" fmla="*/ 950008 w 4153688"/>
                <a:gd name="connsiteY298" fmla="*/ 2100262 h 2528887"/>
                <a:gd name="connsiteX299" fmla="*/ 940483 w 4153688"/>
                <a:gd name="connsiteY299" fmla="*/ 2081212 h 2528887"/>
                <a:gd name="connsiteX300" fmla="*/ 930958 w 4153688"/>
                <a:gd name="connsiteY300" fmla="*/ 2057400 h 2528887"/>
                <a:gd name="connsiteX301" fmla="*/ 926196 w 4153688"/>
                <a:gd name="connsiteY301" fmla="*/ 2043112 h 2528887"/>
                <a:gd name="connsiteX302" fmla="*/ 897621 w 4153688"/>
                <a:gd name="connsiteY302" fmla="*/ 2028825 h 2528887"/>
                <a:gd name="connsiteX303" fmla="*/ 854758 w 4153688"/>
                <a:gd name="connsiteY303" fmla="*/ 2038350 h 2528887"/>
                <a:gd name="connsiteX304" fmla="*/ 840471 w 4153688"/>
                <a:gd name="connsiteY304" fmla="*/ 2043112 h 2528887"/>
                <a:gd name="connsiteX305" fmla="*/ 773796 w 4153688"/>
                <a:gd name="connsiteY305" fmla="*/ 2038350 h 2528887"/>
                <a:gd name="connsiteX306" fmla="*/ 745221 w 4153688"/>
                <a:gd name="connsiteY306" fmla="*/ 2033587 h 2528887"/>
                <a:gd name="connsiteX307" fmla="*/ 726171 w 4153688"/>
                <a:gd name="connsiteY307" fmla="*/ 2024062 h 2528887"/>
                <a:gd name="connsiteX308" fmla="*/ 683308 w 4153688"/>
                <a:gd name="connsiteY308" fmla="*/ 2005012 h 2528887"/>
                <a:gd name="connsiteX309" fmla="*/ 678546 w 4153688"/>
                <a:gd name="connsiteY309" fmla="*/ 1990725 h 2528887"/>
                <a:gd name="connsiteX310" fmla="*/ 669021 w 4153688"/>
                <a:gd name="connsiteY310" fmla="*/ 1976437 h 2528887"/>
                <a:gd name="connsiteX311" fmla="*/ 664258 w 4153688"/>
                <a:gd name="connsiteY311" fmla="*/ 1933575 h 2528887"/>
                <a:gd name="connsiteX312" fmla="*/ 654733 w 4153688"/>
                <a:gd name="connsiteY312" fmla="*/ 1905000 h 2528887"/>
                <a:gd name="connsiteX313" fmla="*/ 649971 w 4153688"/>
                <a:gd name="connsiteY313" fmla="*/ 1885950 h 2528887"/>
                <a:gd name="connsiteX314" fmla="*/ 635683 w 4153688"/>
                <a:gd name="connsiteY314" fmla="*/ 1890712 h 2528887"/>
                <a:gd name="connsiteX315" fmla="*/ 630921 w 4153688"/>
                <a:gd name="connsiteY315" fmla="*/ 1905000 h 2528887"/>
                <a:gd name="connsiteX316" fmla="*/ 602346 w 4153688"/>
                <a:gd name="connsiteY316" fmla="*/ 1933575 h 2528887"/>
                <a:gd name="connsiteX317" fmla="*/ 526146 w 4153688"/>
                <a:gd name="connsiteY317" fmla="*/ 1928812 h 2528887"/>
                <a:gd name="connsiteX318" fmla="*/ 516621 w 4153688"/>
                <a:gd name="connsiteY318" fmla="*/ 1914525 h 2528887"/>
                <a:gd name="connsiteX319" fmla="*/ 488046 w 4153688"/>
                <a:gd name="connsiteY319" fmla="*/ 1890712 h 2528887"/>
                <a:gd name="connsiteX320" fmla="*/ 478521 w 4153688"/>
                <a:gd name="connsiteY320" fmla="*/ 1876425 h 2528887"/>
                <a:gd name="connsiteX321" fmla="*/ 464233 w 4153688"/>
                <a:gd name="connsiteY321" fmla="*/ 1866900 h 2528887"/>
                <a:gd name="connsiteX322" fmla="*/ 335646 w 4153688"/>
                <a:gd name="connsiteY322" fmla="*/ 1852612 h 2528887"/>
                <a:gd name="connsiteX323" fmla="*/ 321358 w 4153688"/>
                <a:gd name="connsiteY323" fmla="*/ 1838325 h 2528887"/>
                <a:gd name="connsiteX324" fmla="*/ 283258 w 4153688"/>
                <a:gd name="connsiteY324" fmla="*/ 1824037 h 2528887"/>
                <a:gd name="connsiteX325" fmla="*/ 192771 w 4153688"/>
                <a:gd name="connsiteY325" fmla="*/ 1814512 h 2528887"/>
                <a:gd name="connsiteX326" fmla="*/ 164196 w 4153688"/>
                <a:gd name="connsiteY326" fmla="*/ 1790700 h 2528887"/>
                <a:gd name="connsiteX327" fmla="*/ 149908 w 4153688"/>
                <a:gd name="connsiteY327" fmla="*/ 1781175 h 2528887"/>
                <a:gd name="connsiteX328" fmla="*/ 121333 w 4153688"/>
                <a:gd name="connsiteY328" fmla="*/ 1762125 h 2528887"/>
                <a:gd name="connsiteX329" fmla="*/ 78471 w 4153688"/>
                <a:gd name="connsiteY329" fmla="*/ 1714500 h 2528887"/>
                <a:gd name="connsiteX330" fmla="*/ 59421 w 4153688"/>
                <a:gd name="connsiteY330" fmla="*/ 1700212 h 2528887"/>
                <a:gd name="connsiteX331" fmla="*/ 16558 w 4153688"/>
                <a:gd name="connsiteY331" fmla="*/ 1662112 h 2528887"/>
                <a:gd name="connsiteX332" fmla="*/ 7033 w 4153688"/>
                <a:gd name="connsiteY332" fmla="*/ 1643062 h 2528887"/>
                <a:gd name="connsiteX333" fmla="*/ 2271 w 4153688"/>
                <a:gd name="connsiteY333" fmla="*/ 1624012 h 2528887"/>
                <a:gd name="connsiteX334" fmla="*/ 126096 w 4153688"/>
                <a:gd name="connsiteY334" fmla="*/ 1633537 h 2528887"/>
                <a:gd name="connsiteX335" fmla="*/ 140383 w 4153688"/>
                <a:gd name="connsiteY335" fmla="*/ 1638300 h 2528887"/>
                <a:gd name="connsiteX336" fmla="*/ 321358 w 4153688"/>
                <a:gd name="connsiteY336" fmla="*/ 1638300 h 2528887"/>
                <a:gd name="connsiteX337" fmla="*/ 335646 w 4153688"/>
                <a:gd name="connsiteY337" fmla="*/ 1609725 h 2528887"/>
                <a:gd name="connsiteX338" fmla="*/ 345171 w 4153688"/>
                <a:gd name="connsiteY338" fmla="*/ 1576387 h 2528887"/>
                <a:gd name="connsiteX339" fmla="*/ 364221 w 4153688"/>
                <a:gd name="connsiteY339" fmla="*/ 1547812 h 2528887"/>
                <a:gd name="connsiteX340" fmla="*/ 383271 w 4153688"/>
                <a:gd name="connsiteY340" fmla="*/ 1519237 h 2528887"/>
                <a:gd name="connsiteX341" fmla="*/ 392796 w 4153688"/>
                <a:gd name="connsiteY341" fmla="*/ 1504950 h 2528887"/>
                <a:gd name="connsiteX342" fmla="*/ 402321 w 4153688"/>
                <a:gd name="connsiteY342" fmla="*/ 1485900 h 2528887"/>
                <a:gd name="connsiteX343" fmla="*/ 416608 w 4153688"/>
                <a:gd name="connsiteY343" fmla="*/ 1466850 h 2528887"/>
                <a:gd name="connsiteX344" fmla="*/ 411846 w 4153688"/>
                <a:gd name="connsiteY344" fmla="*/ 1347787 h 2528887"/>
                <a:gd name="connsiteX345" fmla="*/ 397558 w 4153688"/>
                <a:gd name="connsiteY345" fmla="*/ 1338262 h 2528887"/>
                <a:gd name="connsiteX346" fmla="*/ 383271 w 4153688"/>
                <a:gd name="connsiteY346" fmla="*/ 1323975 h 2528887"/>
                <a:gd name="connsiteX347" fmla="*/ 364221 w 4153688"/>
                <a:gd name="connsiteY347" fmla="*/ 1281112 h 2528887"/>
                <a:gd name="connsiteX348" fmla="*/ 359458 w 4153688"/>
                <a:gd name="connsiteY348" fmla="*/ 1266825 h 2528887"/>
                <a:gd name="connsiteX349" fmla="*/ 349933 w 4153688"/>
                <a:gd name="connsiteY349" fmla="*/ 1252537 h 2528887"/>
                <a:gd name="connsiteX350" fmla="*/ 340408 w 4153688"/>
                <a:gd name="connsiteY350" fmla="*/ 1214437 h 2528887"/>
                <a:gd name="connsiteX351" fmla="*/ 335646 w 4153688"/>
                <a:gd name="connsiteY351" fmla="*/ 1195387 h 2528887"/>
                <a:gd name="connsiteX352" fmla="*/ 311833 w 4153688"/>
                <a:gd name="connsiteY352" fmla="*/ 1166812 h 2528887"/>
                <a:gd name="connsiteX353" fmla="*/ 302308 w 4153688"/>
                <a:gd name="connsiteY353" fmla="*/ 1152525 h 2528887"/>
                <a:gd name="connsiteX354" fmla="*/ 297546 w 4153688"/>
                <a:gd name="connsiteY354" fmla="*/ 1138237 h 2528887"/>
                <a:gd name="connsiteX355" fmla="*/ 268971 w 4153688"/>
                <a:gd name="connsiteY355"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464608 w 4153688"/>
                <a:gd name="connsiteY170" fmla="*/ 295275 h 2528887"/>
                <a:gd name="connsiteX171" fmla="*/ 3545571 w 4153688"/>
                <a:gd name="connsiteY171" fmla="*/ 323850 h 2528887"/>
                <a:gd name="connsiteX172" fmla="*/ 3564621 w 4153688"/>
                <a:gd name="connsiteY172" fmla="*/ 333375 h 2528887"/>
                <a:gd name="connsiteX173" fmla="*/ 3707496 w 4153688"/>
                <a:gd name="connsiteY173" fmla="*/ 419100 h 2528887"/>
                <a:gd name="connsiteX174" fmla="*/ 3907521 w 4153688"/>
                <a:gd name="connsiteY174" fmla="*/ 533400 h 2528887"/>
                <a:gd name="connsiteX175" fmla="*/ 4017058 w 4153688"/>
                <a:gd name="connsiteY175" fmla="*/ 595312 h 2528887"/>
                <a:gd name="connsiteX176" fmla="*/ 4098021 w 4153688"/>
                <a:gd name="connsiteY176" fmla="*/ 714375 h 2528887"/>
                <a:gd name="connsiteX177" fmla="*/ 4121833 w 4153688"/>
                <a:gd name="connsiteY177" fmla="*/ 757237 h 2528887"/>
                <a:gd name="connsiteX178" fmla="*/ 4150408 w 4153688"/>
                <a:gd name="connsiteY178" fmla="*/ 900112 h 2528887"/>
                <a:gd name="connsiteX179" fmla="*/ 4150408 w 4153688"/>
                <a:gd name="connsiteY179" fmla="*/ 1004887 h 2528887"/>
                <a:gd name="connsiteX180" fmla="*/ 4126596 w 4153688"/>
                <a:gd name="connsiteY180" fmla="*/ 1085850 h 2528887"/>
                <a:gd name="connsiteX181" fmla="*/ 4117071 w 4153688"/>
                <a:gd name="connsiteY181" fmla="*/ 1114425 h 2528887"/>
                <a:gd name="connsiteX182" fmla="*/ 4078971 w 4153688"/>
                <a:gd name="connsiteY182" fmla="*/ 1214437 h 2528887"/>
                <a:gd name="connsiteX183" fmla="*/ 4064683 w 4153688"/>
                <a:gd name="connsiteY183" fmla="*/ 1219200 h 2528887"/>
                <a:gd name="connsiteX184" fmla="*/ 4026583 w 4153688"/>
                <a:gd name="connsiteY184" fmla="*/ 1238250 h 2528887"/>
                <a:gd name="connsiteX185" fmla="*/ 3912283 w 4153688"/>
                <a:gd name="connsiteY185" fmla="*/ 1252537 h 2528887"/>
                <a:gd name="connsiteX186" fmla="*/ 3826558 w 4153688"/>
                <a:gd name="connsiteY186" fmla="*/ 1243012 h 2528887"/>
                <a:gd name="connsiteX187" fmla="*/ 3731308 w 4153688"/>
                <a:gd name="connsiteY187" fmla="*/ 1233487 h 2528887"/>
                <a:gd name="connsiteX188" fmla="*/ 3683683 w 4153688"/>
                <a:gd name="connsiteY188" fmla="*/ 1228725 h 2528887"/>
                <a:gd name="connsiteX189" fmla="*/ 3531283 w 4153688"/>
                <a:gd name="connsiteY189" fmla="*/ 1228725 h 2528887"/>
                <a:gd name="connsiteX190" fmla="*/ 3464608 w 4153688"/>
                <a:gd name="connsiteY190" fmla="*/ 1233487 h 2528887"/>
                <a:gd name="connsiteX191" fmla="*/ 3397933 w 4153688"/>
                <a:gd name="connsiteY191" fmla="*/ 1243012 h 2528887"/>
                <a:gd name="connsiteX192" fmla="*/ 3331258 w 4153688"/>
                <a:gd name="connsiteY192" fmla="*/ 1257300 h 2528887"/>
                <a:gd name="connsiteX193" fmla="*/ 2959783 w 4153688"/>
                <a:gd name="connsiteY193" fmla="*/ 1262062 h 2528887"/>
                <a:gd name="connsiteX194" fmla="*/ 2912158 w 4153688"/>
                <a:gd name="connsiteY194" fmla="*/ 1276350 h 2528887"/>
                <a:gd name="connsiteX195" fmla="*/ 2869296 w 4153688"/>
                <a:gd name="connsiteY195" fmla="*/ 1290637 h 2528887"/>
                <a:gd name="connsiteX196" fmla="*/ 2855008 w 4153688"/>
                <a:gd name="connsiteY196" fmla="*/ 1300162 h 2528887"/>
                <a:gd name="connsiteX197" fmla="*/ 2821671 w 4153688"/>
                <a:gd name="connsiteY197" fmla="*/ 1309687 h 2528887"/>
                <a:gd name="connsiteX198" fmla="*/ 2783571 w 4153688"/>
                <a:gd name="connsiteY198" fmla="*/ 1328737 h 2528887"/>
                <a:gd name="connsiteX199" fmla="*/ 2769283 w 4153688"/>
                <a:gd name="connsiteY199" fmla="*/ 1333500 h 2528887"/>
                <a:gd name="connsiteX200" fmla="*/ 2754996 w 4153688"/>
                <a:gd name="connsiteY200" fmla="*/ 1343025 h 2528887"/>
                <a:gd name="connsiteX201" fmla="*/ 2721658 w 4153688"/>
                <a:gd name="connsiteY201" fmla="*/ 1357312 h 2528887"/>
                <a:gd name="connsiteX202" fmla="*/ 2707371 w 4153688"/>
                <a:gd name="connsiteY202" fmla="*/ 1366837 h 2528887"/>
                <a:gd name="connsiteX203" fmla="*/ 2693083 w 4153688"/>
                <a:gd name="connsiteY203" fmla="*/ 1371600 h 2528887"/>
                <a:gd name="connsiteX204" fmla="*/ 2640696 w 4153688"/>
                <a:gd name="connsiteY204" fmla="*/ 1395412 h 2528887"/>
                <a:gd name="connsiteX205" fmla="*/ 2597833 w 4153688"/>
                <a:gd name="connsiteY205" fmla="*/ 1419225 h 2528887"/>
                <a:gd name="connsiteX206" fmla="*/ 2583546 w 4153688"/>
                <a:gd name="connsiteY206" fmla="*/ 1433512 h 2528887"/>
                <a:gd name="connsiteX207" fmla="*/ 2564496 w 4153688"/>
                <a:gd name="connsiteY207" fmla="*/ 1443037 h 2528887"/>
                <a:gd name="connsiteX208" fmla="*/ 2550208 w 4153688"/>
                <a:gd name="connsiteY208" fmla="*/ 1452562 h 2528887"/>
                <a:gd name="connsiteX209" fmla="*/ 2512108 w 4153688"/>
                <a:gd name="connsiteY209" fmla="*/ 1481137 h 2528887"/>
                <a:gd name="connsiteX210" fmla="*/ 2469246 w 4153688"/>
                <a:gd name="connsiteY210" fmla="*/ 1500187 h 2528887"/>
                <a:gd name="connsiteX211" fmla="*/ 2454958 w 4153688"/>
                <a:gd name="connsiteY211" fmla="*/ 1509712 h 2528887"/>
                <a:gd name="connsiteX212" fmla="*/ 2450196 w 4153688"/>
                <a:gd name="connsiteY212" fmla="*/ 1524000 h 2528887"/>
                <a:gd name="connsiteX213" fmla="*/ 2426383 w 4153688"/>
                <a:gd name="connsiteY213" fmla="*/ 1552575 h 2528887"/>
                <a:gd name="connsiteX214" fmla="*/ 2407333 w 4153688"/>
                <a:gd name="connsiteY214" fmla="*/ 1581150 h 2528887"/>
                <a:gd name="connsiteX215" fmla="*/ 2397808 w 4153688"/>
                <a:gd name="connsiteY215" fmla="*/ 1595437 h 2528887"/>
                <a:gd name="connsiteX216" fmla="*/ 2383521 w 4153688"/>
                <a:gd name="connsiteY216" fmla="*/ 1604962 h 2528887"/>
                <a:gd name="connsiteX217" fmla="*/ 2354946 w 4153688"/>
                <a:gd name="connsiteY217" fmla="*/ 1628775 h 2528887"/>
                <a:gd name="connsiteX218" fmla="*/ 2335896 w 4153688"/>
                <a:gd name="connsiteY218" fmla="*/ 1652587 h 2528887"/>
                <a:gd name="connsiteX219" fmla="*/ 2293033 w 4153688"/>
                <a:gd name="connsiteY219" fmla="*/ 1690687 h 2528887"/>
                <a:gd name="connsiteX220" fmla="*/ 2278746 w 4153688"/>
                <a:gd name="connsiteY220" fmla="*/ 1695450 h 2528887"/>
                <a:gd name="connsiteX221" fmla="*/ 2259696 w 4153688"/>
                <a:gd name="connsiteY221" fmla="*/ 1709737 h 2528887"/>
                <a:gd name="connsiteX222" fmla="*/ 2250171 w 4153688"/>
                <a:gd name="connsiteY222" fmla="*/ 1724025 h 2528887"/>
                <a:gd name="connsiteX223" fmla="*/ 2221596 w 4153688"/>
                <a:gd name="connsiteY223" fmla="*/ 1752600 h 2528887"/>
                <a:gd name="connsiteX224" fmla="*/ 2207308 w 4153688"/>
                <a:gd name="connsiteY224" fmla="*/ 1766887 h 2528887"/>
                <a:gd name="connsiteX225" fmla="*/ 2159683 w 4153688"/>
                <a:gd name="connsiteY225" fmla="*/ 1809750 h 2528887"/>
                <a:gd name="connsiteX226" fmla="*/ 2150158 w 4153688"/>
                <a:gd name="connsiteY226" fmla="*/ 1824037 h 2528887"/>
                <a:gd name="connsiteX227" fmla="*/ 2112058 w 4153688"/>
                <a:gd name="connsiteY227" fmla="*/ 1866900 h 2528887"/>
                <a:gd name="connsiteX228" fmla="*/ 2107296 w 4153688"/>
                <a:gd name="connsiteY228" fmla="*/ 1881187 h 2528887"/>
                <a:gd name="connsiteX229" fmla="*/ 2083483 w 4153688"/>
                <a:gd name="connsiteY229" fmla="*/ 1909762 h 2528887"/>
                <a:gd name="connsiteX230" fmla="*/ 2054908 w 4153688"/>
                <a:gd name="connsiteY230" fmla="*/ 1928812 h 2528887"/>
                <a:gd name="connsiteX231" fmla="*/ 2040621 w 4153688"/>
                <a:gd name="connsiteY231" fmla="*/ 1943100 h 2528887"/>
                <a:gd name="connsiteX232" fmla="*/ 2012046 w 4153688"/>
                <a:gd name="connsiteY232" fmla="*/ 1962150 h 2528887"/>
                <a:gd name="connsiteX233" fmla="*/ 1988233 w 4153688"/>
                <a:gd name="connsiteY233" fmla="*/ 1990725 h 2528887"/>
                <a:gd name="connsiteX234" fmla="*/ 1973946 w 4153688"/>
                <a:gd name="connsiteY234" fmla="*/ 2000250 h 2528887"/>
                <a:gd name="connsiteX235" fmla="*/ 1959658 w 4153688"/>
                <a:gd name="connsiteY235" fmla="*/ 2019300 h 2528887"/>
                <a:gd name="connsiteX236" fmla="*/ 1945371 w 4153688"/>
                <a:gd name="connsiteY236" fmla="*/ 2033587 h 2528887"/>
                <a:gd name="connsiteX237" fmla="*/ 1912033 w 4153688"/>
                <a:gd name="connsiteY237" fmla="*/ 2076450 h 2528887"/>
                <a:gd name="connsiteX238" fmla="*/ 1869171 w 4153688"/>
                <a:gd name="connsiteY238" fmla="*/ 2071687 h 2528887"/>
                <a:gd name="connsiteX239" fmla="*/ 1888221 w 4153688"/>
                <a:gd name="connsiteY239" fmla="*/ 2043112 h 2528887"/>
                <a:gd name="connsiteX240" fmla="*/ 1859646 w 4153688"/>
                <a:gd name="connsiteY240" fmla="*/ 2024062 h 2528887"/>
                <a:gd name="connsiteX241" fmla="*/ 1840596 w 4153688"/>
                <a:gd name="connsiteY241" fmla="*/ 2071687 h 2528887"/>
                <a:gd name="connsiteX242" fmla="*/ 1816783 w 4153688"/>
                <a:gd name="connsiteY242" fmla="*/ 2100262 h 2528887"/>
                <a:gd name="connsiteX243" fmla="*/ 1731058 w 4153688"/>
                <a:gd name="connsiteY243" fmla="*/ 2095500 h 2528887"/>
                <a:gd name="connsiteX244" fmla="*/ 1716771 w 4153688"/>
                <a:gd name="connsiteY244" fmla="*/ 2090737 h 2528887"/>
                <a:gd name="connsiteX245" fmla="*/ 1607233 w 4153688"/>
                <a:gd name="connsiteY245" fmla="*/ 2105025 h 2528887"/>
                <a:gd name="connsiteX246" fmla="*/ 1583421 w 4153688"/>
                <a:gd name="connsiteY246" fmla="*/ 2109787 h 2528887"/>
                <a:gd name="connsiteX247" fmla="*/ 1564371 w 4153688"/>
                <a:gd name="connsiteY247" fmla="*/ 2114550 h 2528887"/>
                <a:gd name="connsiteX248" fmla="*/ 1378633 w 4153688"/>
                <a:gd name="connsiteY248" fmla="*/ 2128837 h 2528887"/>
                <a:gd name="connsiteX249" fmla="*/ 1369108 w 4153688"/>
                <a:gd name="connsiteY249" fmla="*/ 2143125 h 2528887"/>
                <a:gd name="connsiteX250" fmla="*/ 1373871 w 4153688"/>
                <a:gd name="connsiteY250" fmla="*/ 2166937 h 2528887"/>
                <a:gd name="connsiteX251" fmla="*/ 1402446 w 4153688"/>
                <a:gd name="connsiteY251" fmla="*/ 2200275 h 2528887"/>
                <a:gd name="connsiteX252" fmla="*/ 1411971 w 4153688"/>
                <a:gd name="connsiteY252" fmla="*/ 2238375 h 2528887"/>
                <a:gd name="connsiteX253" fmla="*/ 1416733 w 4153688"/>
                <a:gd name="connsiteY253" fmla="*/ 2252662 h 2528887"/>
                <a:gd name="connsiteX254" fmla="*/ 1431021 w 4153688"/>
                <a:gd name="connsiteY254" fmla="*/ 2271712 h 2528887"/>
                <a:gd name="connsiteX255" fmla="*/ 1445308 w 4153688"/>
                <a:gd name="connsiteY255" fmla="*/ 2276475 h 2528887"/>
                <a:gd name="connsiteX256" fmla="*/ 1464358 w 4153688"/>
                <a:gd name="connsiteY256" fmla="*/ 2247900 h 2528887"/>
                <a:gd name="connsiteX257" fmla="*/ 1469121 w 4153688"/>
                <a:gd name="connsiteY257" fmla="*/ 2219325 h 2528887"/>
                <a:gd name="connsiteX258" fmla="*/ 1497696 w 4153688"/>
                <a:gd name="connsiteY258" fmla="*/ 2185987 h 2528887"/>
                <a:gd name="connsiteX259" fmla="*/ 1511983 w 4153688"/>
                <a:gd name="connsiteY259" fmla="*/ 2181225 h 2528887"/>
                <a:gd name="connsiteX260" fmla="*/ 1564371 w 4153688"/>
                <a:gd name="connsiteY260" fmla="*/ 2185987 h 2528887"/>
                <a:gd name="connsiteX261" fmla="*/ 1588183 w 4153688"/>
                <a:gd name="connsiteY261" fmla="*/ 2224087 h 2528887"/>
                <a:gd name="connsiteX262" fmla="*/ 1597708 w 4153688"/>
                <a:gd name="connsiteY262" fmla="*/ 2238375 h 2528887"/>
                <a:gd name="connsiteX263" fmla="*/ 1611996 w 4153688"/>
                <a:gd name="connsiteY263" fmla="*/ 2319337 h 2528887"/>
                <a:gd name="connsiteX264" fmla="*/ 1607233 w 4153688"/>
                <a:gd name="connsiteY264" fmla="*/ 2414587 h 2528887"/>
                <a:gd name="connsiteX265" fmla="*/ 1597708 w 4153688"/>
                <a:gd name="connsiteY265" fmla="*/ 2433637 h 2528887"/>
                <a:gd name="connsiteX266" fmla="*/ 1583421 w 4153688"/>
                <a:gd name="connsiteY266" fmla="*/ 2481262 h 2528887"/>
                <a:gd name="connsiteX267" fmla="*/ 1578658 w 4153688"/>
                <a:gd name="connsiteY267" fmla="*/ 2500312 h 2528887"/>
                <a:gd name="connsiteX268" fmla="*/ 1554846 w 4153688"/>
                <a:gd name="connsiteY268" fmla="*/ 2528887 h 2528887"/>
                <a:gd name="connsiteX269" fmla="*/ 1488171 w 4153688"/>
                <a:gd name="connsiteY269" fmla="*/ 2524125 h 2528887"/>
                <a:gd name="connsiteX270" fmla="*/ 1459596 w 4153688"/>
                <a:gd name="connsiteY270" fmla="*/ 2509837 h 2528887"/>
                <a:gd name="connsiteX271" fmla="*/ 1421496 w 4153688"/>
                <a:gd name="connsiteY271" fmla="*/ 2495550 h 2528887"/>
                <a:gd name="connsiteX272" fmla="*/ 1407208 w 4153688"/>
                <a:gd name="connsiteY272" fmla="*/ 2486025 h 2528887"/>
                <a:gd name="connsiteX273" fmla="*/ 1378633 w 4153688"/>
                <a:gd name="connsiteY273" fmla="*/ 2476500 h 2528887"/>
                <a:gd name="connsiteX274" fmla="*/ 1364346 w 4153688"/>
                <a:gd name="connsiteY274" fmla="*/ 2466975 h 2528887"/>
                <a:gd name="connsiteX275" fmla="*/ 1331008 w 4153688"/>
                <a:gd name="connsiteY275" fmla="*/ 2424112 h 2528887"/>
                <a:gd name="connsiteX276" fmla="*/ 1321483 w 4153688"/>
                <a:gd name="connsiteY276" fmla="*/ 2409825 h 2528887"/>
                <a:gd name="connsiteX277" fmla="*/ 1311958 w 4153688"/>
                <a:gd name="connsiteY277" fmla="*/ 2371725 h 2528887"/>
                <a:gd name="connsiteX278" fmla="*/ 1307196 w 4153688"/>
                <a:gd name="connsiteY278" fmla="*/ 2357437 h 2528887"/>
                <a:gd name="connsiteX279" fmla="*/ 1297671 w 4153688"/>
                <a:gd name="connsiteY279" fmla="*/ 2305050 h 2528887"/>
                <a:gd name="connsiteX280" fmla="*/ 1288146 w 4153688"/>
                <a:gd name="connsiteY280" fmla="*/ 2290762 h 2528887"/>
                <a:gd name="connsiteX281" fmla="*/ 1283383 w 4153688"/>
                <a:gd name="connsiteY281" fmla="*/ 2276475 h 2528887"/>
                <a:gd name="connsiteX282" fmla="*/ 1269096 w 4153688"/>
                <a:gd name="connsiteY282" fmla="*/ 2271712 h 2528887"/>
                <a:gd name="connsiteX283" fmla="*/ 1254808 w 4153688"/>
                <a:gd name="connsiteY283" fmla="*/ 2276475 h 2528887"/>
                <a:gd name="connsiteX284" fmla="*/ 1192896 w 4153688"/>
                <a:gd name="connsiteY284" fmla="*/ 2281237 h 2528887"/>
                <a:gd name="connsiteX285" fmla="*/ 1183371 w 4153688"/>
                <a:gd name="connsiteY285" fmla="*/ 2300287 h 2528887"/>
                <a:gd name="connsiteX286" fmla="*/ 1173846 w 4153688"/>
                <a:gd name="connsiteY286" fmla="*/ 2314575 h 2528887"/>
                <a:gd name="connsiteX287" fmla="*/ 1145271 w 4153688"/>
                <a:gd name="connsiteY287" fmla="*/ 2319337 h 2528887"/>
                <a:gd name="connsiteX288" fmla="*/ 1111933 w 4153688"/>
                <a:gd name="connsiteY288" fmla="*/ 2328862 h 2528887"/>
                <a:gd name="connsiteX289" fmla="*/ 1054783 w 4153688"/>
                <a:gd name="connsiteY289" fmla="*/ 2319337 h 2528887"/>
                <a:gd name="connsiteX290" fmla="*/ 1050021 w 4153688"/>
                <a:gd name="connsiteY290" fmla="*/ 2295525 h 2528887"/>
                <a:gd name="connsiteX291" fmla="*/ 1035733 w 4153688"/>
                <a:gd name="connsiteY291" fmla="*/ 2262187 h 2528887"/>
                <a:gd name="connsiteX292" fmla="*/ 1016683 w 4153688"/>
                <a:gd name="connsiteY292" fmla="*/ 2238375 h 2528887"/>
                <a:gd name="connsiteX293" fmla="*/ 1007158 w 4153688"/>
                <a:gd name="connsiteY293" fmla="*/ 2224087 h 2528887"/>
                <a:gd name="connsiteX294" fmla="*/ 988108 w 4153688"/>
                <a:gd name="connsiteY294" fmla="*/ 2195512 h 2528887"/>
                <a:gd name="connsiteX295" fmla="*/ 978583 w 4153688"/>
                <a:gd name="connsiteY295" fmla="*/ 2166937 h 2528887"/>
                <a:gd name="connsiteX296" fmla="*/ 969058 w 4153688"/>
                <a:gd name="connsiteY296" fmla="*/ 2152650 h 2528887"/>
                <a:gd name="connsiteX297" fmla="*/ 950008 w 4153688"/>
                <a:gd name="connsiteY297" fmla="*/ 2100262 h 2528887"/>
                <a:gd name="connsiteX298" fmla="*/ 940483 w 4153688"/>
                <a:gd name="connsiteY298" fmla="*/ 2081212 h 2528887"/>
                <a:gd name="connsiteX299" fmla="*/ 930958 w 4153688"/>
                <a:gd name="connsiteY299" fmla="*/ 2057400 h 2528887"/>
                <a:gd name="connsiteX300" fmla="*/ 926196 w 4153688"/>
                <a:gd name="connsiteY300" fmla="*/ 2043112 h 2528887"/>
                <a:gd name="connsiteX301" fmla="*/ 897621 w 4153688"/>
                <a:gd name="connsiteY301" fmla="*/ 2028825 h 2528887"/>
                <a:gd name="connsiteX302" fmla="*/ 854758 w 4153688"/>
                <a:gd name="connsiteY302" fmla="*/ 2038350 h 2528887"/>
                <a:gd name="connsiteX303" fmla="*/ 840471 w 4153688"/>
                <a:gd name="connsiteY303" fmla="*/ 2043112 h 2528887"/>
                <a:gd name="connsiteX304" fmla="*/ 773796 w 4153688"/>
                <a:gd name="connsiteY304" fmla="*/ 2038350 h 2528887"/>
                <a:gd name="connsiteX305" fmla="*/ 745221 w 4153688"/>
                <a:gd name="connsiteY305" fmla="*/ 2033587 h 2528887"/>
                <a:gd name="connsiteX306" fmla="*/ 726171 w 4153688"/>
                <a:gd name="connsiteY306" fmla="*/ 2024062 h 2528887"/>
                <a:gd name="connsiteX307" fmla="*/ 683308 w 4153688"/>
                <a:gd name="connsiteY307" fmla="*/ 2005012 h 2528887"/>
                <a:gd name="connsiteX308" fmla="*/ 678546 w 4153688"/>
                <a:gd name="connsiteY308" fmla="*/ 1990725 h 2528887"/>
                <a:gd name="connsiteX309" fmla="*/ 669021 w 4153688"/>
                <a:gd name="connsiteY309" fmla="*/ 1976437 h 2528887"/>
                <a:gd name="connsiteX310" fmla="*/ 664258 w 4153688"/>
                <a:gd name="connsiteY310" fmla="*/ 1933575 h 2528887"/>
                <a:gd name="connsiteX311" fmla="*/ 654733 w 4153688"/>
                <a:gd name="connsiteY311" fmla="*/ 1905000 h 2528887"/>
                <a:gd name="connsiteX312" fmla="*/ 649971 w 4153688"/>
                <a:gd name="connsiteY312" fmla="*/ 1885950 h 2528887"/>
                <a:gd name="connsiteX313" fmla="*/ 635683 w 4153688"/>
                <a:gd name="connsiteY313" fmla="*/ 1890712 h 2528887"/>
                <a:gd name="connsiteX314" fmla="*/ 630921 w 4153688"/>
                <a:gd name="connsiteY314" fmla="*/ 1905000 h 2528887"/>
                <a:gd name="connsiteX315" fmla="*/ 602346 w 4153688"/>
                <a:gd name="connsiteY315" fmla="*/ 1933575 h 2528887"/>
                <a:gd name="connsiteX316" fmla="*/ 526146 w 4153688"/>
                <a:gd name="connsiteY316" fmla="*/ 1928812 h 2528887"/>
                <a:gd name="connsiteX317" fmla="*/ 516621 w 4153688"/>
                <a:gd name="connsiteY317" fmla="*/ 1914525 h 2528887"/>
                <a:gd name="connsiteX318" fmla="*/ 488046 w 4153688"/>
                <a:gd name="connsiteY318" fmla="*/ 1890712 h 2528887"/>
                <a:gd name="connsiteX319" fmla="*/ 478521 w 4153688"/>
                <a:gd name="connsiteY319" fmla="*/ 1876425 h 2528887"/>
                <a:gd name="connsiteX320" fmla="*/ 464233 w 4153688"/>
                <a:gd name="connsiteY320" fmla="*/ 1866900 h 2528887"/>
                <a:gd name="connsiteX321" fmla="*/ 335646 w 4153688"/>
                <a:gd name="connsiteY321" fmla="*/ 1852612 h 2528887"/>
                <a:gd name="connsiteX322" fmla="*/ 321358 w 4153688"/>
                <a:gd name="connsiteY322" fmla="*/ 1838325 h 2528887"/>
                <a:gd name="connsiteX323" fmla="*/ 283258 w 4153688"/>
                <a:gd name="connsiteY323" fmla="*/ 1824037 h 2528887"/>
                <a:gd name="connsiteX324" fmla="*/ 192771 w 4153688"/>
                <a:gd name="connsiteY324" fmla="*/ 1814512 h 2528887"/>
                <a:gd name="connsiteX325" fmla="*/ 164196 w 4153688"/>
                <a:gd name="connsiteY325" fmla="*/ 1790700 h 2528887"/>
                <a:gd name="connsiteX326" fmla="*/ 149908 w 4153688"/>
                <a:gd name="connsiteY326" fmla="*/ 1781175 h 2528887"/>
                <a:gd name="connsiteX327" fmla="*/ 121333 w 4153688"/>
                <a:gd name="connsiteY327" fmla="*/ 1762125 h 2528887"/>
                <a:gd name="connsiteX328" fmla="*/ 78471 w 4153688"/>
                <a:gd name="connsiteY328" fmla="*/ 1714500 h 2528887"/>
                <a:gd name="connsiteX329" fmla="*/ 59421 w 4153688"/>
                <a:gd name="connsiteY329" fmla="*/ 1700212 h 2528887"/>
                <a:gd name="connsiteX330" fmla="*/ 16558 w 4153688"/>
                <a:gd name="connsiteY330" fmla="*/ 1662112 h 2528887"/>
                <a:gd name="connsiteX331" fmla="*/ 7033 w 4153688"/>
                <a:gd name="connsiteY331" fmla="*/ 1643062 h 2528887"/>
                <a:gd name="connsiteX332" fmla="*/ 2271 w 4153688"/>
                <a:gd name="connsiteY332" fmla="*/ 1624012 h 2528887"/>
                <a:gd name="connsiteX333" fmla="*/ 126096 w 4153688"/>
                <a:gd name="connsiteY333" fmla="*/ 1633537 h 2528887"/>
                <a:gd name="connsiteX334" fmla="*/ 140383 w 4153688"/>
                <a:gd name="connsiteY334" fmla="*/ 1638300 h 2528887"/>
                <a:gd name="connsiteX335" fmla="*/ 321358 w 4153688"/>
                <a:gd name="connsiteY335" fmla="*/ 1638300 h 2528887"/>
                <a:gd name="connsiteX336" fmla="*/ 335646 w 4153688"/>
                <a:gd name="connsiteY336" fmla="*/ 1609725 h 2528887"/>
                <a:gd name="connsiteX337" fmla="*/ 345171 w 4153688"/>
                <a:gd name="connsiteY337" fmla="*/ 1576387 h 2528887"/>
                <a:gd name="connsiteX338" fmla="*/ 364221 w 4153688"/>
                <a:gd name="connsiteY338" fmla="*/ 1547812 h 2528887"/>
                <a:gd name="connsiteX339" fmla="*/ 383271 w 4153688"/>
                <a:gd name="connsiteY339" fmla="*/ 1519237 h 2528887"/>
                <a:gd name="connsiteX340" fmla="*/ 392796 w 4153688"/>
                <a:gd name="connsiteY340" fmla="*/ 1504950 h 2528887"/>
                <a:gd name="connsiteX341" fmla="*/ 402321 w 4153688"/>
                <a:gd name="connsiteY341" fmla="*/ 1485900 h 2528887"/>
                <a:gd name="connsiteX342" fmla="*/ 416608 w 4153688"/>
                <a:gd name="connsiteY342" fmla="*/ 1466850 h 2528887"/>
                <a:gd name="connsiteX343" fmla="*/ 411846 w 4153688"/>
                <a:gd name="connsiteY343" fmla="*/ 1347787 h 2528887"/>
                <a:gd name="connsiteX344" fmla="*/ 397558 w 4153688"/>
                <a:gd name="connsiteY344" fmla="*/ 1338262 h 2528887"/>
                <a:gd name="connsiteX345" fmla="*/ 383271 w 4153688"/>
                <a:gd name="connsiteY345" fmla="*/ 1323975 h 2528887"/>
                <a:gd name="connsiteX346" fmla="*/ 364221 w 4153688"/>
                <a:gd name="connsiteY346" fmla="*/ 1281112 h 2528887"/>
                <a:gd name="connsiteX347" fmla="*/ 359458 w 4153688"/>
                <a:gd name="connsiteY347" fmla="*/ 1266825 h 2528887"/>
                <a:gd name="connsiteX348" fmla="*/ 349933 w 4153688"/>
                <a:gd name="connsiteY348" fmla="*/ 1252537 h 2528887"/>
                <a:gd name="connsiteX349" fmla="*/ 340408 w 4153688"/>
                <a:gd name="connsiteY349" fmla="*/ 1214437 h 2528887"/>
                <a:gd name="connsiteX350" fmla="*/ 335646 w 4153688"/>
                <a:gd name="connsiteY350" fmla="*/ 1195387 h 2528887"/>
                <a:gd name="connsiteX351" fmla="*/ 311833 w 4153688"/>
                <a:gd name="connsiteY351" fmla="*/ 1166812 h 2528887"/>
                <a:gd name="connsiteX352" fmla="*/ 302308 w 4153688"/>
                <a:gd name="connsiteY352" fmla="*/ 1152525 h 2528887"/>
                <a:gd name="connsiteX353" fmla="*/ 297546 w 4153688"/>
                <a:gd name="connsiteY353" fmla="*/ 1138237 h 2528887"/>
                <a:gd name="connsiteX354" fmla="*/ 268971 w 4153688"/>
                <a:gd name="connsiteY354"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16983 w 4153688"/>
                <a:gd name="connsiteY167" fmla="*/ 257175 h 2528887"/>
                <a:gd name="connsiteX168" fmla="*/ 3431271 w 4153688"/>
                <a:gd name="connsiteY168" fmla="*/ 266700 h 2528887"/>
                <a:gd name="connsiteX169" fmla="*/ 3450321 w 4153688"/>
                <a:gd name="connsiteY169" fmla="*/ 280987 h 2528887"/>
                <a:gd name="connsiteX170" fmla="*/ 3545571 w 4153688"/>
                <a:gd name="connsiteY170" fmla="*/ 323850 h 2528887"/>
                <a:gd name="connsiteX171" fmla="*/ 3564621 w 4153688"/>
                <a:gd name="connsiteY171" fmla="*/ 333375 h 2528887"/>
                <a:gd name="connsiteX172" fmla="*/ 3707496 w 4153688"/>
                <a:gd name="connsiteY172" fmla="*/ 419100 h 2528887"/>
                <a:gd name="connsiteX173" fmla="*/ 3907521 w 4153688"/>
                <a:gd name="connsiteY173" fmla="*/ 533400 h 2528887"/>
                <a:gd name="connsiteX174" fmla="*/ 4017058 w 4153688"/>
                <a:gd name="connsiteY174" fmla="*/ 595312 h 2528887"/>
                <a:gd name="connsiteX175" fmla="*/ 4098021 w 4153688"/>
                <a:gd name="connsiteY175" fmla="*/ 714375 h 2528887"/>
                <a:gd name="connsiteX176" fmla="*/ 4121833 w 4153688"/>
                <a:gd name="connsiteY176" fmla="*/ 757237 h 2528887"/>
                <a:gd name="connsiteX177" fmla="*/ 4150408 w 4153688"/>
                <a:gd name="connsiteY177" fmla="*/ 900112 h 2528887"/>
                <a:gd name="connsiteX178" fmla="*/ 4150408 w 4153688"/>
                <a:gd name="connsiteY178" fmla="*/ 1004887 h 2528887"/>
                <a:gd name="connsiteX179" fmla="*/ 4126596 w 4153688"/>
                <a:gd name="connsiteY179" fmla="*/ 1085850 h 2528887"/>
                <a:gd name="connsiteX180" fmla="*/ 4117071 w 4153688"/>
                <a:gd name="connsiteY180" fmla="*/ 1114425 h 2528887"/>
                <a:gd name="connsiteX181" fmla="*/ 4078971 w 4153688"/>
                <a:gd name="connsiteY181" fmla="*/ 1214437 h 2528887"/>
                <a:gd name="connsiteX182" fmla="*/ 4064683 w 4153688"/>
                <a:gd name="connsiteY182" fmla="*/ 1219200 h 2528887"/>
                <a:gd name="connsiteX183" fmla="*/ 4026583 w 4153688"/>
                <a:gd name="connsiteY183" fmla="*/ 1238250 h 2528887"/>
                <a:gd name="connsiteX184" fmla="*/ 3912283 w 4153688"/>
                <a:gd name="connsiteY184" fmla="*/ 1252537 h 2528887"/>
                <a:gd name="connsiteX185" fmla="*/ 3826558 w 4153688"/>
                <a:gd name="connsiteY185" fmla="*/ 1243012 h 2528887"/>
                <a:gd name="connsiteX186" fmla="*/ 3731308 w 4153688"/>
                <a:gd name="connsiteY186" fmla="*/ 1233487 h 2528887"/>
                <a:gd name="connsiteX187" fmla="*/ 3683683 w 4153688"/>
                <a:gd name="connsiteY187" fmla="*/ 1228725 h 2528887"/>
                <a:gd name="connsiteX188" fmla="*/ 3531283 w 4153688"/>
                <a:gd name="connsiteY188" fmla="*/ 1228725 h 2528887"/>
                <a:gd name="connsiteX189" fmla="*/ 3464608 w 4153688"/>
                <a:gd name="connsiteY189" fmla="*/ 1233487 h 2528887"/>
                <a:gd name="connsiteX190" fmla="*/ 3397933 w 4153688"/>
                <a:gd name="connsiteY190" fmla="*/ 1243012 h 2528887"/>
                <a:gd name="connsiteX191" fmla="*/ 3331258 w 4153688"/>
                <a:gd name="connsiteY191" fmla="*/ 1257300 h 2528887"/>
                <a:gd name="connsiteX192" fmla="*/ 2959783 w 4153688"/>
                <a:gd name="connsiteY192" fmla="*/ 1262062 h 2528887"/>
                <a:gd name="connsiteX193" fmla="*/ 2912158 w 4153688"/>
                <a:gd name="connsiteY193" fmla="*/ 1276350 h 2528887"/>
                <a:gd name="connsiteX194" fmla="*/ 2869296 w 4153688"/>
                <a:gd name="connsiteY194" fmla="*/ 1290637 h 2528887"/>
                <a:gd name="connsiteX195" fmla="*/ 2855008 w 4153688"/>
                <a:gd name="connsiteY195" fmla="*/ 1300162 h 2528887"/>
                <a:gd name="connsiteX196" fmla="*/ 2821671 w 4153688"/>
                <a:gd name="connsiteY196" fmla="*/ 1309687 h 2528887"/>
                <a:gd name="connsiteX197" fmla="*/ 2783571 w 4153688"/>
                <a:gd name="connsiteY197" fmla="*/ 1328737 h 2528887"/>
                <a:gd name="connsiteX198" fmla="*/ 2769283 w 4153688"/>
                <a:gd name="connsiteY198" fmla="*/ 1333500 h 2528887"/>
                <a:gd name="connsiteX199" fmla="*/ 2754996 w 4153688"/>
                <a:gd name="connsiteY199" fmla="*/ 1343025 h 2528887"/>
                <a:gd name="connsiteX200" fmla="*/ 2721658 w 4153688"/>
                <a:gd name="connsiteY200" fmla="*/ 1357312 h 2528887"/>
                <a:gd name="connsiteX201" fmla="*/ 2707371 w 4153688"/>
                <a:gd name="connsiteY201" fmla="*/ 1366837 h 2528887"/>
                <a:gd name="connsiteX202" fmla="*/ 2693083 w 4153688"/>
                <a:gd name="connsiteY202" fmla="*/ 1371600 h 2528887"/>
                <a:gd name="connsiteX203" fmla="*/ 2640696 w 4153688"/>
                <a:gd name="connsiteY203" fmla="*/ 1395412 h 2528887"/>
                <a:gd name="connsiteX204" fmla="*/ 2597833 w 4153688"/>
                <a:gd name="connsiteY204" fmla="*/ 1419225 h 2528887"/>
                <a:gd name="connsiteX205" fmla="*/ 2583546 w 4153688"/>
                <a:gd name="connsiteY205" fmla="*/ 1433512 h 2528887"/>
                <a:gd name="connsiteX206" fmla="*/ 2564496 w 4153688"/>
                <a:gd name="connsiteY206" fmla="*/ 1443037 h 2528887"/>
                <a:gd name="connsiteX207" fmla="*/ 2550208 w 4153688"/>
                <a:gd name="connsiteY207" fmla="*/ 1452562 h 2528887"/>
                <a:gd name="connsiteX208" fmla="*/ 2512108 w 4153688"/>
                <a:gd name="connsiteY208" fmla="*/ 1481137 h 2528887"/>
                <a:gd name="connsiteX209" fmla="*/ 2469246 w 4153688"/>
                <a:gd name="connsiteY209" fmla="*/ 1500187 h 2528887"/>
                <a:gd name="connsiteX210" fmla="*/ 2454958 w 4153688"/>
                <a:gd name="connsiteY210" fmla="*/ 1509712 h 2528887"/>
                <a:gd name="connsiteX211" fmla="*/ 2450196 w 4153688"/>
                <a:gd name="connsiteY211" fmla="*/ 1524000 h 2528887"/>
                <a:gd name="connsiteX212" fmla="*/ 2426383 w 4153688"/>
                <a:gd name="connsiteY212" fmla="*/ 1552575 h 2528887"/>
                <a:gd name="connsiteX213" fmla="*/ 2407333 w 4153688"/>
                <a:gd name="connsiteY213" fmla="*/ 1581150 h 2528887"/>
                <a:gd name="connsiteX214" fmla="*/ 2397808 w 4153688"/>
                <a:gd name="connsiteY214" fmla="*/ 1595437 h 2528887"/>
                <a:gd name="connsiteX215" fmla="*/ 2383521 w 4153688"/>
                <a:gd name="connsiteY215" fmla="*/ 1604962 h 2528887"/>
                <a:gd name="connsiteX216" fmla="*/ 2354946 w 4153688"/>
                <a:gd name="connsiteY216" fmla="*/ 1628775 h 2528887"/>
                <a:gd name="connsiteX217" fmla="*/ 2335896 w 4153688"/>
                <a:gd name="connsiteY217" fmla="*/ 1652587 h 2528887"/>
                <a:gd name="connsiteX218" fmla="*/ 2293033 w 4153688"/>
                <a:gd name="connsiteY218" fmla="*/ 1690687 h 2528887"/>
                <a:gd name="connsiteX219" fmla="*/ 2278746 w 4153688"/>
                <a:gd name="connsiteY219" fmla="*/ 1695450 h 2528887"/>
                <a:gd name="connsiteX220" fmla="*/ 2259696 w 4153688"/>
                <a:gd name="connsiteY220" fmla="*/ 1709737 h 2528887"/>
                <a:gd name="connsiteX221" fmla="*/ 2250171 w 4153688"/>
                <a:gd name="connsiteY221" fmla="*/ 1724025 h 2528887"/>
                <a:gd name="connsiteX222" fmla="*/ 2221596 w 4153688"/>
                <a:gd name="connsiteY222" fmla="*/ 1752600 h 2528887"/>
                <a:gd name="connsiteX223" fmla="*/ 2207308 w 4153688"/>
                <a:gd name="connsiteY223" fmla="*/ 1766887 h 2528887"/>
                <a:gd name="connsiteX224" fmla="*/ 2159683 w 4153688"/>
                <a:gd name="connsiteY224" fmla="*/ 1809750 h 2528887"/>
                <a:gd name="connsiteX225" fmla="*/ 2150158 w 4153688"/>
                <a:gd name="connsiteY225" fmla="*/ 1824037 h 2528887"/>
                <a:gd name="connsiteX226" fmla="*/ 2112058 w 4153688"/>
                <a:gd name="connsiteY226" fmla="*/ 1866900 h 2528887"/>
                <a:gd name="connsiteX227" fmla="*/ 2107296 w 4153688"/>
                <a:gd name="connsiteY227" fmla="*/ 1881187 h 2528887"/>
                <a:gd name="connsiteX228" fmla="*/ 2083483 w 4153688"/>
                <a:gd name="connsiteY228" fmla="*/ 1909762 h 2528887"/>
                <a:gd name="connsiteX229" fmla="*/ 2054908 w 4153688"/>
                <a:gd name="connsiteY229" fmla="*/ 1928812 h 2528887"/>
                <a:gd name="connsiteX230" fmla="*/ 2040621 w 4153688"/>
                <a:gd name="connsiteY230" fmla="*/ 1943100 h 2528887"/>
                <a:gd name="connsiteX231" fmla="*/ 2012046 w 4153688"/>
                <a:gd name="connsiteY231" fmla="*/ 1962150 h 2528887"/>
                <a:gd name="connsiteX232" fmla="*/ 1988233 w 4153688"/>
                <a:gd name="connsiteY232" fmla="*/ 1990725 h 2528887"/>
                <a:gd name="connsiteX233" fmla="*/ 1973946 w 4153688"/>
                <a:gd name="connsiteY233" fmla="*/ 2000250 h 2528887"/>
                <a:gd name="connsiteX234" fmla="*/ 1959658 w 4153688"/>
                <a:gd name="connsiteY234" fmla="*/ 2019300 h 2528887"/>
                <a:gd name="connsiteX235" fmla="*/ 1945371 w 4153688"/>
                <a:gd name="connsiteY235" fmla="*/ 2033587 h 2528887"/>
                <a:gd name="connsiteX236" fmla="*/ 1912033 w 4153688"/>
                <a:gd name="connsiteY236" fmla="*/ 2076450 h 2528887"/>
                <a:gd name="connsiteX237" fmla="*/ 1869171 w 4153688"/>
                <a:gd name="connsiteY237" fmla="*/ 2071687 h 2528887"/>
                <a:gd name="connsiteX238" fmla="*/ 1888221 w 4153688"/>
                <a:gd name="connsiteY238" fmla="*/ 2043112 h 2528887"/>
                <a:gd name="connsiteX239" fmla="*/ 1859646 w 4153688"/>
                <a:gd name="connsiteY239" fmla="*/ 2024062 h 2528887"/>
                <a:gd name="connsiteX240" fmla="*/ 1840596 w 4153688"/>
                <a:gd name="connsiteY240" fmla="*/ 2071687 h 2528887"/>
                <a:gd name="connsiteX241" fmla="*/ 1816783 w 4153688"/>
                <a:gd name="connsiteY241" fmla="*/ 2100262 h 2528887"/>
                <a:gd name="connsiteX242" fmla="*/ 1731058 w 4153688"/>
                <a:gd name="connsiteY242" fmla="*/ 2095500 h 2528887"/>
                <a:gd name="connsiteX243" fmla="*/ 1716771 w 4153688"/>
                <a:gd name="connsiteY243" fmla="*/ 2090737 h 2528887"/>
                <a:gd name="connsiteX244" fmla="*/ 1607233 w 4153688"/>
                <a:gd name="connsiteY244" fmla="*/ 2105025 h 2528887"/>
                <a:gd name="connsiteX245" fmla="*/ 1583421 w 4153688"/>
                <a:gd name="connsiteY245" fmla="*/ 2109787 h 2528887"/>
                <a:gd name="connsiteX246" fmla="*/ 1564371 w 4153688"/>
                <a:gd name="connsiteY246" fmla="*/ 2114550 h 2528887"/>
                <a:gd name="connsiteX247" fmla="*/ 1378633 w 4153688"/>
                <a:gd name="connsiteY247" fmla="*/ 2128837 h 2528887"/>
                <a:gd name="connsiteX248" fmla="*/ 1369108 w 4153688"/>
                <a:gd name="connsiteY248" fmla="*/ 2143125 h 2528887"/>
                <a:gd name="connsiteX249" fmla="*/ 1373871 w 4153688"/>
                <a:gd name="connsiteY249" fmla="*/ 2166937 h 2528887"/>
                <a:gd name="connsiteX250" fmla="*/ 1402446 w 4153688"/>
                <a:gd name="connsiteY250" fmla="*/ 2200275 h 2528887"/>
                <a:gd name="connsiteX251" fmla="*/ 1411971 w 4153688"/>
                <a:gd name="connsiteY251" fmla="*/ 2238375 h 2528887"/>
                <a:gd name="connsiteX252" fmla="*/ 1416733 w 4153688"/>
                <a:gd name="connsiteY252" fmla="*/ 2252662 h 2528887"/>
                <a:gd name="connsiteX253" fmla="*/ 1431021 w 4153688"/>
                <a:gd name="connsiteY253" fmla="*/ 2271712 h 2528887"/>
                <a:gd name="connsiteX254" fmla="*/ 1445308 w 4153688"/>
                <a:gd name="connsiteY254" fmla="*/ 2276475 h 2528887"/>
                <a:gd name="connsiteX255" fmla="*/ 1464358 w 4153688"/>
                <a:gd name="connsiteY255" fmla="*/ 2247900 h 2528887"/>
                <a:gd name="connsiteX256" fmla="*/ 1469121 w 4153688"/>
                <a:gd name="connsiteY256" fmla="*/ 2219325 h 2528887"/>
                <a:gd name="connsiteX257" fmla="*/ 1497696 w 4153688"/>
                <a:gd name="connsiteY257" fmla="*/ 2185987 h 2528887"/>
                <a:gd name="connsiteX258" fmla="*/ 1511983 w 4153688"/>
                <a:gd name="connsiteY258" fmla="*/ 2181225 h 2528887"/>
                <a:gd name="connsiteX259" fmla="*/ 1564371 w 4153688"/>
                <a:gd name="connsiteY259" fmla="*/ 2185987 h 2528887"/>
                <a:gd name="connsiteX260" fmla="*/ 1588183 w 4153688"/>
                <a:gd name="connsiteY260" fmla="*/ 2224087 h 2528887"/>
                <a:gd name="connsiteX261" fmla="*/ 1597708 w 4153688"/>
                <a:gd name="connsiteY261" fmla="*/ 2238375 h 2528887"/>
                <a:gd name="connsiteX262" fmla="*/ 1611996 w 4153688"/>
                <a:gd name="connsiteY262" fmla="*/ 2319337 h 2528887"/>
                <a:gd name="connsiteX263" fmla="*/ 1607233 w 4153688"/>
                <a:gd name="connsiteY263" fmla="*/ 2414587 h 2528887"/>
                <a:gd name="connsiteX264" fmla="*/ 1597708 w 4153688"/>
                <a:gd name="connsiteY264" fmla="*/ 2433637 h 2528887"/>
                <a:gd name="connsiteX265" fmla="*/ 1583421 w 4153688"/>
                <a:gd name="connsiteY265" fmla="*/ 2481262 h 2528887"/>
                <a:gd name="connsiteX266" fmla="*/ 1578658 w 4153688"/>
                <a:gd name="connsiteY266" fmla="*/ 2500312 h 2528887"/>
                <a:gd name="connsiteX267" fmla="*/ 1554846 w 4153688"/>
                <a:gd name="connsiteY267" fmla="*/ 2528887 h 2528887"/>
                <a:gd name="connsiteX268" fmla="*/ 1488171 w 4153688"/>
                <a:gd name="connsiteY268" fmla="*/ 2524125 h 2528887"/>
                <a:gd name="connsiteX269" fmla="*/ 1459596 w 4153688"/>
                <a:gd name="connsiteY269" fmla="*/ 2509837 h 2528887"/>
                <a:gd name="connsiteX270" fmla="*/ 1421496 w 4153688"/>
                <a:gd name="connsiteY270" fmla="*/ 2495550 h 2528887"/>
                <a:gd name="connsiteX271" fmla="*/ 1407208 w 4153688"/>
                <a:gd name="connsiteY271" fmla="*/ 2486025 h 2528887"/>
                <a:gd name="connsiteX272" fmla="*/ 1378633 w 4153688"/>
                <a:gd name="connsiteY272" fmla="*/ 2476500 h 2528887"/>
                <a:gd name="connsiteX273" fmla="*/ 1364346 w 4153688"/>
                <a:gd name="connsiteY273" fmla="*/ 2466975 h 2528887"/>
                <a:gd name="connsiteX274" fmla="*/ 1331008 w 4153688"/>
                <a:gd name="connsiteY274" fmla="*/ 2424112 h 2528887"/>
                <a:gd name="connsiteX275" fmla="*/ 1321483 w 4153688"/>
                <a:gd name="connsiteY275" fmla="*/ 2409825 h 2528887"/>
                <a:gd name="connsiteX276" fmla="*/ 1311958 w 4153688"/>
                <a:gd name="connsiteY276" fmla="*/ 2371725 h 2528887"/>
                <a:gd name="connsiteX277" fmla="*/ 1307196 w 4153688"/>
                <a:gd name="connsiteY277" fmla="*/ 2357437 h 2528887"/>
                <a:gd name="connsiteX278" fmla="*/ 1297671 w 4153688"/>
                <a:gd name="connsiteY278" fmla="*/ 2305050 h 2528887"/>
                <a:gd name="connsiteX279" fmla="*/ 1288146 w 4153688"/>
                <a:gd name="connsiteY279" fmla="*/ 2290762 h 2528887"/>
                <a:gd name="connsiteX280" fmla="*/ 1283383 w 4153688"/>
                <a:gd name="connsiteY280" fmla="*/ 2276475 h 2528887"/>
                <a:gd name="connsiteX281" fmla="*/ 1269096 w 4153688"/>
                <a:gd name="connsiteY281" fmla="*/ 2271712 h 2528887"/>
                <a:gd name="connsiteX282" fmla="*/ 1254808 w 4153688"/>
                <a:gd name="connsiteY282" fmla="*/ 2276475 h 2528887"/>
                <a:gd name="connsiteX283" fmla="*/ 1192896 w 4153688"/>
                <a:gd name="connsiteY283" fmla="*/ 2281237 h 2528887"/>
                <a:gd name="connsiteX284" fmla="*/ 1183371 w 4153688"/>
                <a:gd name="connsiteY284" fmla="*/ 2300287 h 2528887"/>
                <a:gd name="connsiteX285" fmla="*/ 1173846 w 4153688"/>
                <a:gd name="connsiteY285" fmla="*/ 2314575 h 2528887"/>
                <a:gd name="connsiteX286" fmla="*/ 1145271 w 4153688"/>
                <a:gd name="connsiteY286" fmla="*/ 2319337 h 2528887"/>
                <a:gd name="connsiteX287" fmla="*/ 1111933 w 4153688"/>
                <a:gd name="connsiteY287" fmla="*/ 2328862 h 2528887"/>
                <a:gd name="connsiteX288" fmla="*/ 1054783 w 4153688"/>
                <a:gd name="connsiteY288" fmla="*/ 2319337 h 2528887"/>
                <a:gd name="connsiteX289" fmla="*/ 1050021 w 4153688"/>
                <a:gd name="connsiteY289" fmla="*/ 2295525 h 2528887"/>
                <a:gd name="connsiteX290" fmla="*/ 1035733 w 4153688"/>
                <a:gd name="connsiteY290" fmla="*/ 2262187 h 2528887"/>
                <a:gd name="connsiteX291" fmla="*/ 1016683 w 4153688"/>
                <a:gd name="connsiteY291" fmla="*/ 2238375 h 2528887"/>
                <a:gd name="connsiteX292" fmla="*/ 1007158 w 4153688"/>
                <a:gd name="connsiteY292" fmla="*/ 2224087 h 2528887"/>
                <a:gd name="connsiteX293" fmla="*/ 988108 w 4153688"/>
                <a:gd name="connsiteY293" fmla="*/ 2195512 h 2528887"/>
                <a:gd name="connsiteX294" fmla="*/ 978583 w 4153688"/>
                <a:gd name="connsiteY294" fmla="*/ 2166937 h 2528887"/>
                <a:gd name="connsiteX295" fmla="*/ 969058 w 4153688"/>
                <a:gd name="connsiteY295" fmla="*/ 2152650 h 2528887"/>
                <a:gd name="connsiteX296" fmla="*/ 950008 w 4153688"/>
                <a:gd name="connsiteY296" fmla="*/ 2100262 h 2528887"/>
                <a:gd name="connsiteX297" fmla="*/ 940483 w 4153688"/>
                <a:gd name="connsiteY297" fmla="*/ 2081212 h 2528887"/>
                <a:gd name="connsiteX298" fmla="*/ 930958 w 4153688"/>
                <a:gd name="connsiteY298" fmla="*/ 2057400 h 2528887"/>
                <a:gd name="connsiteX299" fmla="*/ 926196 w 4153688"/>
                <a:gd name="connsiteY299" fmla="*/ 2043112 h 2528887"/>
                <a:gd name="connsiteX300" fmla="*/ 897621 w 4153688"/>
                <a:gd name="connsiteY300" fmla="*/ 2028825 h 2528887"/>
                <a:gd name="connsiteX301" fmla="*/ 854758 w 4153688"/>
                <a:gd name="connsiteY301" fmla="*/ 2038350 h 2528887"/>
                <a:gd name="connsiteX302" fmla="*/ 840471 w 4153688"/>
                <a:gd name="connsiteY302" fmla="*/ 2043112 h 2528887"/>
                <a:gd name="connsiteX303" fmla="*/ 773796 w 4153688"/>
                <a:gd name="connsiteY303" fmla="*/ 2038350 h 2528887"/>
                <a:gd name="connsiteX304" fmla="*/ 745221 w 4153688"/>
                <a:gd name="connsiteY304" fmla="*/ 2033587 h 2528887"/>
                <a:gd name="connsiteX305" fmla="*/ 726171 w 4153688"/>
                <a:gd name="connsiteY305" fmla="*/ 2024062 h 2528887"/>
                <a:gd name="connsiteX306" fmla="*/ 683308 w 4153688"/>
                <a:gd name="connsiteY306" fmla="*/ 2005012 h 2528887"/>
                <a:gd name="connsiteX307" fmla="*/ 678546 w 4153688"/>
                <a:gd name="connsiteY307" fmla="*/ 1990725 h 2528887"/>
                <a:gd name="connsiteX308" fmla="*/ 669021 w 4153688"/>
                <a:gd name="connsiteY308" fmla="*/ 1976437 h 2528887"/>
                <a:gd name="connsiteX309" fmla="*/ 664258 w 4153688"/>
                <a:gd name="connsiteY309" fmla="*/ 1933575 h 2528887"/>
                <a:gd name="connsiteX310" fmla="*/ 654733 w 4153688"/>
                <a:gd name="connsiteY310" fmla="*/ 1905000 h 2528887"/>
                <a:gd name="connsiteX311" fmla="*/ 649971 w 4153688"/>
                <a:gd name="connsiteY311" fmla="*/ 1885950 h 2528887"/>
                <a:gd name="connsiteX312" fmla="*/ 635683 w 4153688"/>
                <a:gd name="connsiteY312" fmla="*/ 1890712 h 2528887"/>
                <a:gd name="connsiteX313" fmla="*/ 630921 w 4153688"/>
                <a:gd name="connsiteY313" fmla="*/ 1905000 h 2528887"/>
                <a:gd name="connsiteX314" fmla="*/ 602346 w 4153688"/>
                <a:gd name="connsiteY314" fmla="*/ 1933575 h 2528887"/>
                <a:gd name="connsiteX315" fmla="*/ 526146 w 4153688"/>
                <a:gd name="connsiteY315" fmla="*/ 1928812 h 2528887"/>
                <a:gd name="connsiteX316" fmla="*/ 516621 w 4153688"/>
                <a:gd name="connsiteY316" fmla="*/ 1914525 h 2528887"/>
                <a:gd name="connsiteX317" fmla="*/ 488046 w 4153688"/>
                <a:gd name="connsiteY317" fmla="*/ 1890712 h 2528887"/>
                <a:gd name="connsiteX318" fmla="*/ 478521 w 4153688"/>
                <a:gd name="connsiteY318" fmla="*/ 1876425 h 2528887"/>
                <a:gd name="connsiteX319" fmla="*/ 464233 w 4153688"/>
                <a:gd name="connsiteY319" fmla="*/ 1866900 h 2528887"/>
                <a:gd name="connsiteX320" fmla="*/ 335646 w 4153688"/>
                <a:gd name="connsiteY320" fmla="*/ 1852612 h 2528887"/>
                <a:gd name="connsiteX321" fmla="*/ 321358 w 4153688"/>
                <a:gd name="connsiteY321" fmla="*/ 1838325 h 2528887"/>
                <a:gd name="connsiteX322" fmla="*/ 283258 w 4153688"/>
                <a:gd name="connsiteY322" fmla="*/ 1824037 h 2528887"/>
                <a:gd name="connsiteX323" fmla="*/ 192771 w 4153688"/>
                <a:gd name="connsiteY323" fmla="*/ 1814512 h 2528887"/>
                <a:gd name="connsiteX324" fmla="*/ 164196 w 4153688"/>
                <a:gd name="connsiteY324" fmla="*/ 1790700 h 2528887"/>
                <a:gd name="connsiteX325" fmla="*/ 149908 w 4153688"/>
                <a:gd name="connsiteY325" fmla="*/ 1781175 h 2528887"/>
                <a:gd name="connsiteX326" fmla="*/ 121333 w 4153688"/>
                <a:gd name="connsiteY326" fmla="*/ 1762125 h 2528887"/>
                <a:gd name="connsiteX327" fmla="*/ 78471 w 4153688"/>
                <a:gd name="connsiteY327" fmla="*/ 1714500 h 2528887"/>
                <a:gd name="connsiteX328" fmla="*/ 59421 w 4153688"/>
                <a:gd name="connsiteY328" fmla="*/ 1700212 h 2528887"/>
                <a:gd name="connsiteX329" fmla="*/ 16558 w 4153688"/>
                <a:gd name="connsiteY329" fmla="*/ 1662112 h 2528887"/>
                <a:gd name="connsiteX330" fmla="*/ 7033 w 4153688"/>
                <a:gd name="connsiteY330" fmla="*/ 1643062 h 2528887"/>
                <a:gd name="connsiteX331" fmla="*/ 2271 w 4153688"/>
                <a:gd name="connsiteY331" fmla="*/ 1624012 h 2528887"/>
                <a:gd name="connsiteX332" fmla="*/ 126096 w 4153688"/>
                <a:gd name="connsiteY332" fmla="*/ 1633537 h 2528887"/>
                <a:gd name="connsiteX333" fmla="*/ 140383 w 4153688"/>
                <a:gd name="connsiteY333" fmla="*/ 1638300 h 2528887"/>
                <a:gd name="connsiteX334" fmla="*/ 321358 w 4153688"/>
                <a:gd name="connsiteY334" fmla="*/ 1638300 h 2528887"/>
                <a:gd name="connsiteX335" fmla="*/ 335646 w 4153688"/>
                <a:gd name="connsiteY335" fmla="*/ 1609725 h 2528887"/>
                <a:gd name="connsiteX336" fmla="*/ 345171 w 4153688"/>
                <a:gd name="connsiteY336" fmla="*/ 1576387 h 2528887"/>
                <a:gd name="connsiteX337" fmla="*/ 364221 w 4153688"/>
                <a:gd name="connsiteY337" fmla="*/ 1547812 h 2528887"/>
                <a:gd name="connsiteX338" fmla="*/ 383271 w 4153688"/>
                <a:gd name="connsiteY338" fmla="*/ 1519237 h 2528887"/>
                <a:gd name="connsiteX339" fmla="*/ 392796 w 4153688"/>
                <a:gd name="connsiteY339" fmla="*/ 1504950 h 2528887"/>
                <a:gd name="connsiteX340" fmla="*/ 402321 w 4153688"/>
                <a:gd name="connsiteY340" fmla="*/ 1485900 h 2528887"/>
                <a:gd name="connsiteX341" fmla="*/ 416608 w 4153688"/>
                <a:gd name="connsiteY341" fmla="*/ 1466850 h 2528887"/>
                <a:gd name="connsiteX342" fmla="*/ 411846 w 4153688"/>
                <a:gd name="connsiteY342" fmla="*/ 1347787 h 2528887"/>
                <a:gd name="connsiteX343" fmla="*/ 397558 w 4153688"/>
                <a:gd name="connsiteY343" fmla="*/ 1338262 h 2528887"/>
                <a:gd name="connsiteX344" fmla="*/ 383271 w 4153688"/>
                <a:gd name="connsiteY344" fmla="*/ 1323975 h 2528887"/>
                <a:gd name="connsiteX345" fmla="*/ 364221 w 4153688"/>
                <a:gd name="connsiteY345" fmla="*/ 1281112 h 2528887"/>
                <a:gd name="connsiteX346" fmla="*/ 359458 w 4153688"/>
                <a:gd name="connsiteY346" fmla="*/ 1266825 h 2528887"/>
                <a:gd name="connsiteX347" fmla="*/ 349933 w 4153688"/>
                <a:gd name="connsiteY347" fmla="*/ 1252537 h 2528887"/>
                <a:gd name="connsiteX348" fmla="*/ 340408 w 4153688"/>
                <a:gd name="connsiteY348" fmla="*/ 1214437 h 2528887"/>
                <a:gd name="connsiteX349" fmla="*/ 335646 w 4153688"/>
                <a:gd name="connsiteY349" fmla="*/ 1195387 h 2528887"/>
                <a:gd name="connsiteX350" fmla="*/ 311833 w 4153688"/>
                <a:gd name="connsiteY350" fmla="*/ 1166812 h 2528887"/>
                <a:gd name="connsiteX351" fmla="*/ 302308 w 4153688"/>
                <a:gd name="connsiteY351" fmla="*/ 1152525 h 2528887"/>
                <a:gd name="connsiteX352" fmla="*/ 297546 w 4153688"/>
                <a:gd name="connsiteY352" fmla="*/ 1138237 h 2528887"/>
                <a:gd name="connsiteX353" fmla="*/ 268971 w 4153688"/>
                <a:gd name="connsiteY353" fmla="*/ 1119187 h 2528887"/>
                <a:gd name="connsiteX0" fmla="*/ 268971 w 4153688"/>
                <a:gd name="connsiteY0" fmla="*/ 1119187 h 2528887"/>
                <a:gd name="connsiteX1" fmla="*/ 292783 w 4153688"/>
                <a:gd name="connsiteY1" fmla="*/ 1109662 h 2528887"/>
                <a:gd name="connsiteX2" fmla="*/ 330883 w 4153688"/>
                <a:gd name="connsiteY2" fmla="*/ 1104900 h 2528887"/>
                <a:gd name="connsiteX3" fmla="*/ 335646 w 4153688"/>
                <a:gd name="connsiteY3" fmla="*/ 1076325 h 2528887"/>
                <a:gd name="connsiteX4" fmla="*/ 364221 w 4153688"/>
                <a:gd name="connsiteY4" fmla="*/ 1066800 h 2528887"/>
                <a:gd name="connsiteX5" fmla="*/ 378508 w 4153688"/>
                <a:gd name="connsiteY5" fmla="*/ 1057275 h 2528887"/>
                <a:gd name="connsiteX6" fmla="*/ 392796 w 4153688"/>
                <a:gd name="connsiteY6" fmla="*/ 1042987 h 2528887"/>
                <a:gd name="connsiteX7" fmla="*/ 440421 w 4153688"/>
                <a:gd name="connsiteY7" fmla="*/ 1038225 h 2528887"/>
                <a:gd name="connsiteX8" fmla="*/ 454708 w 4153688"/>
                <a:gd name="connsiteY8" fmla="*/ 1033462 h 2528887"/>
                <a:gd name="connsiteX9" fmla="*/ 507096 w 4153688"/>
                <a:gd name="connsiteY9" fmla="*/ 1023937 h 2528887"/>
                <a:gd name="connsiteX10" fmla="*/ 549958 w 4153688"/>
                <a:gd name="connsiteY10" fmla="*/ 1000125 h 2528887"/>
                <a:gd name="connsiteX11" fmla="*/ 564246 w 4153688"/>
                <a:gd name="connsiteY11" fmla="*/ 990600 h 2528887"/>
                <a:gd name="connsiteX12" fmla="*/ 573771 w 4153688"/>
                <a:gd name="connsiteY12" fmla="*/ 976312 h 2528887"/>
                <a:gd name="connsiteX13" fmla="*/ 597583 w 4153688"/>
                <a:gd name="connsiteY13" fmla="*/ 971550 h 2528887"/>
                <a:gd name="connsiteX14" fmla="*/ 611871 w 4153688"/>
                <a:gd name="connsiteY14" fmla="*/ 962025 h 2528887"/>
                <a:gd name="connsiteX15" fmla="*/ 630921 w 4153688"/>
                <a:gd name="connsiteY15" fmla="*/ 933450 h 2528887"/>
                <a:gd name="connsiteX16" fmla="*/ 659496 w 4153688"/>
                <a:gd name="connsiteY16" fmla="*/ 904875 h 2528887"/>
                <a:gd name="connsiteX17" fmla="*/ 664258 w 4153688"/>
                <a:gd name="connsiteY17" fmla="*/ 871537 h 2528887"/>
                <a:gd name="connsiteX18" fmla="*/ 673783 w 4153688"/>
                <a:gd name="connsiteY18" fmla="*/ 842962 h 2528887"/>
                <a:gd name="connsiteX19" fmla="*/ 669021 w 4153688"/>
                <a:gd name="connsiteY19" fmla="*/ 809625 h 2528887"/>
                <a:gd name="connsiteX20" fmla="*/ 654733 w 4153688"/>
                <a:gd name="connsiteY20" fmla="*/ 804862 h 2528887"/>
                <a:gd name="connsiteX21" fmla="*/ 630921 w 4153688"/>
                <a:gd name="connsiteY21" fmla="*/ 800100 h 2528887"/>
                <a:gd name="connsiteX22" fmla="*/ 611871 w 4153688"/>
                <a:gd name="connsiteY22" fmla="*/ 790575 h 2528887"/>
                <a:gd name="connsiteX23" fmla="*/ 597583 w 4153688"/>
                <a:gd name="connsiteY23" fmla="*/ 781050 h 2528887"/>
                <a:gd name="connsiteX24" fmla="*/ 564246 w 4153688"/>
                <a:gd name="connsiteY24" fmla="*/ 771525 h 2528887"/>
                <a:gd name="connsiteX25" fmla="*/ 549958 w 4153688"/>
                <a:gd name="connsiteY25" fmla="*/ 762000 h 2528887"/>
                <a:gd name="connsiteX26" fmla="*/ 549958 w 4153688"/>
                <a:gd name="connsiteY26" fmla="*/ 709612 h 2528887"/>
                <a:gd name="connsiteX27" fmla="*/ 559483 w 4153688"/>
                <a:gd name="connsiteY27" fmla="*/ 695325 h 2528887"/>
                <a:gd name="connsiteX28" fmla="*/ 573771 w 4153688"/>
                <a:gd name="connsiteY28" fmla="*/ 666750 h 2528887"/>
                <a:gd name="connsiteX29" fmla="*/ 588058 w 4153688"/>
                <a:gd name="connsiteY29" fmla="*/ 614362 h 2528887"/>
                <a:gd name="connsiteX30" fmla="*/ 583296 w 4153688"/>
                <a:gd name="connsiteY30" fmla="*/ 581025 h 2528887"/>
                <a:gd name="connsiteX31" fmla="*/ 554721 w 4153688"/>
                <a:gd name="connsiteY31" fmla="*/ 566737 h 2528887"/>
                <a:gd name="connsiteX32" fmla="*/ 535671 w 4153688"/>
                <a:gd name="connsiteY32" fmla="*/ 538162 h 2528887"/>
                <a:gd name="connsiteX33" fmla="*/ 492808 w 4153688"/>
                <a:gd name="connsiteY33" fmla="*/ 504825 h 2528887"/>
                <a:gd name="connsiteX34" fmla="*/ 502333 w 4153688"/>
                <a:gd name="connsiteY34" fmla="*/ 428625 h 2528887"/>
                <a:gd name="connsiteX35" fmla="*/ 516621 w 4153688"/>
                <a:gd name="connsiteY35" fmla="*/ 423862 h 2528887"/>
                <a:gd name="connsiteX36" fmla="*/ 535671 w 4153688"/>
                <a:gd name="connsiteY36" fmla="*/ 414337 h 2528887"/>
                <a:gd name="connsiteX37" fmla="*/ 569008 w 4153688"/>
                <a:gd name="connsiteY37" fmla="*/ 404812 h 2528887"/>
                <a:gd name="connsiteX38" fmla="*/ 602346 w 4153688"/>
                <a:gd name="connsiteY38" fmla="*/ 390525 h 2528887"/>
                <a:gd name="connsiteX39" fmla="*/ 630921 w 4153688"/>
                <a:gd name="connsiteY39" fmla="*/ 366712 h 2528887"/>
                <a:gd name="connsiteX40" fmla="*/ 645208 w 4153688"/>
                <a:gd name="connsiteY40" fmla="*/ 357187 h 2528887"/>
                <a:gd name="connsiteX41" fmla="*/ 669021 w 4153688"/>
                <a:gd name="connsiteY41" fmla="*/ 323850 h 2528887"/>
                <a:gd name="connsiteX42" fmla="*/ 697596 w 4153688"/>
                <a:gd name="connsiteY42" fmla="*/ 295275 h 2528887"/>
                <a:gd name="connsiteX43" fmla="*/ 726171 w 4153688"/>
                <a:gd name="connsiteY43" fmla="*/ 276225 h 2528887"/>
                <a:gd name="connsiteX44" fmla="*/ 754746 w 4153688"/>
                <a:gd name="connsiteY44" fmla="*/ 261937 h 2528887"/>
                <a:gd name="connsiteX45" fmla="*/ 764271 w 4153688"/>
                <a:gd name="connsiteY45" fmla="*/ 242887 h 2528887"/>
                <a:gd name="connsiteX46" fmla="*/ 811896 w 4153688"/>
                <a:gd name="connsiteY46" fmla="*/ 204787 h 2528887"/>
                <a:gd name="connsiteX47" fmla="*/ 854758 w 4153688"/>
                <a:gd name="connsiteY47" fmla="*/ 190500 h 2528887"/>
                <a:gd name="connsiteX48" fmla="*/ 897621 w 4153688"/>
                <a:gd name="connsiteY48" fmla="*/ 176212 h 2528887"/>
                <a:gd name="connsiteX49" fmla="*/ 911908 w 4153688"/>
                <a:gd name="connsiteY49" fmla="*/ 180975 h 2528887"/>
                <a:gd name="connsiteX50" fmla="*/ 916671 w 4153688"/>
                <a:gd name="connsiteY50" fmla="*/ 195262 h 2528887"/>
                <a:gd name="connsiteX51" fmla="*/ 950008 w 4153688"/>
                <a:gd name="connsiteY51" fmla="*/ 238125 h 2528887"/>
                <a:gd name="connsiteX52" fmla="*/ 954771 w 4153688"/>
                <a:gd name="connsiteY52" fmla="*/ 261937 h 2528887"/>
                <a:gd name="connsiteX53" fmla="*/ 973821 w 4153688"/>
                <a:gd name="connsiteY53" fmla="*/ 290512 h 2528887"/>
                <a:gd name="connsiteX54" fmla="*/ 997633 w 4153688"/>
                <a:gd name="connsiteY54" fmla="*/ 319087 h 2528887"/>
                <a:gd name="connsiteX55" fmla="*/ 1026208 w 4153688"/>
                <a:gd name="connsiteY55" fmla="*/ 338137 h 2528887"/>
                <a:gd name="connsiteX56" fmla="*/ 1045258 w 4153688"/>
                <a:gd name="connsiteY56" fmla="*/ 342900 h 2528887"/>
                <a:gd name="connsiteX57" fmla="*/ 1059546 w 4153688"/>
                <a:gd name="connsiteY57" fmla="*/ 347662 h 2528887"/>
                <a:gd name="connsiteX58" fmla="*/ 1083358 w 4153688"/>
                <a:gd name="connsiteY58" fmla="*/ 352425 h 2528887"/>
                <a:gd name="connsiteX59" fmla="*/ 1102408 w 4153688"/>
                <a:gd name="connsiteY59" fmla="*/ 357187 h 2528887"/>
                <a:gd name="connsiteX60" fmla="*/ 1121458 w 4153688"/>
                <a:gd name="connsiteY60" fmla="*/ 385762 h 2528887"/>
                <a:gd name="connsiteX61" fmla="*/ 1107171 w 4153688"/>
                <a:gd name="connsiteY61" fmla="*/ 395287 h 2528887"/>
                <a:gd name="connsiteX62" fmla="*/ 1083358 w 4153688"/>
                <a:gd name="connsiteY62" fmla="*/ 423862 h 2528887"/>
                <a:gd name="connsiteX63" fmla="*/ 1107171 w 4153688"/>
                <a:gd name="connsiteY63" fmla="*/ 452437 h 2528887"/>
                <a:gd name="connsiteX64" fmla="*/ 1135746 w 4153688"/>
                <a:gd name="connsiteY64" fmla="*/ 471487 h 2528887"/>
                <a:gd name="connsiteX65" fmla="*/ 1150033 w 4153688"/>
                <a:gd name="connsiteY65" fmla="*/ 481012 h 2528887"/>
                <a:gd name="connsiteX66" fmla="*/ 1216708 w 4153688"/>
                <a:gd name="connsiteY66" fmla="*/ 490537 h 2528887"/>
                <a:gd name="connsiteX67" fmla="*/ 1235758 w 4153688"/>
                <a:gd name="connsiteY67" fmla="*/ 519112 h 2528887"/>
                <a:gd name="connsiteX68" fmla="*/ 1250046 w 4153688"/>
                <a:gd name="connsiteY68" fmla="*/ 547687 h 2528887"/>
                <a:gd name="connsiteX69" fmla="*/ 1254808 w 4153688"/>
                <a:gd name="connsiteY69" fmla="*/ 561975 h 2528887"/>
                <a:gd name="connsiteX70" fmla="*/ 1264333 w 4153688"/>
                <a:gd name="connsiteY70" fmla="*/ 576262 h 2528887"/>
                <a:gd name="connsiteX71" fmla="*/ 1273858 w 4153688"/>
                <a:gd name="connsiteY71" fmla="*/ 604837 h 2528887"/>
                <a:gd name="connsiteX72" fmla="*/ 1278621 w 4153688"/>
                <a:gd name="connsiteY72" fmla="*/ 619125 h 2528887"/>
                <a:gd name="connsiteX73" fmla="*/ 1283383 w 4153688"/>
                <a:gd name="connsiteY73" fmla="*/ 633412 h 2528887"/>
                <a:gd name="connsiteX74" fmla="*/ 1288146 w 4153688"/>
                <a:gd name="connsiteY74" fmla="*/ 714375 h 2528887"/>
                <a:gd name="connsiteX75" fmla="*/ 1297671 w 4153688"/>
                <a:gd name="connsiteY75" fmla="*/ 742950 h 2528887"/>
                <a:gd name="connsiteX76" fmla="*/ 1311958 w 4153688"/>
                <a:gd name="connsiteY76" fmla="*/ 757237 h 2528887"/>
                <a:gd name="connsiteX77" fmla="*/ 1331008 w 4153688"/>
                <a:gd name="connsiteY77" fmla="*/ 790575 h 2528887"/>
                <a:gd name="connsiteX78" fmla="*/ 1345296 w 4153688"/>
                <a:gd name="connsiteY78" fmla="*/ 838200 h 2528887"/>
                <a:gd name="connsiteX79" fmla="*/ 1354821 w 4153688"/>
                <a:gd name="connsiteY79" fmla="*/ 852487 h 2528887"/>
                <a:gd name="connsiteX80" fmla="*/ 1383396 w 4153688"/>
                <a:gd name="connsiteY80" fmla="*/ 881062 h 2528887"/>
                <a:gd name="connsiteX81" fmla="*/ 1402446 w 4153688"/>
                <a:gd name="connsiteY81" fmla="*/ 914400 h 2528887"/>
                <a:gd name="connsiteX82" fmla="*/ 1421496 w 4153688"/>
                <a:gd name="connsiteY82" fmla="*/ 919162 h 2528887"/>
                <a:gd name="connsiteX83" fmla="*/ 1435783 w 4153688"/>
                <a:gd name="connsiteY83" fmla="*/ 923925 h 2528887"/>
                <a:gd name="connsiteX84" fmla="*/ 1454833 w 4153688"/>
                <a:gd name="connsiteY84" fmla="*/ 919162 h 2528887"/>
                <a:gd name="connsiteX85" fmla="*/ 1469121 w 4153688"/>
                <a:gd name="connsiteY85" fmla="*/ 914400 h 2528887"/>
                <a:gd name="connsiteX86" fmla="*/ 1531033 w 4153688"/>
                <a:gd name="connsiteY86" fmla="*/ 909637 h 2528887"/>
                <a:gd name="connsiteX87" fmla="*/ 1559608 w 4153688"/>
                <a:gd name="connsiteY87" fmla="*/ 900112 h 2528887"/>
                <a:gd name="connsiteX88" fmla="*/ 1564371 w 4153688"/>
                <a:gd name="connsiteY88" fmla="*/ 885825 h 2528887"/>
                <a:gd name="connsiteX89" fmla="*/ 1592946 w 4153688"/>
                <a:gd name="connsiteY89" fmla="*/ 862012 h 2528887"/>
                <a:gd name="connsiteX90" fmla="*/ 1611996 w 4153688"/>
                <a:gd name="connsiteY90" fmla="*/ 828675 h 2528887"/>
                <a:gd name="connsiteX91" fmla="*/ 1635808 w 4153688"/>
                <a:gd name="connsiteY91" fmla="*/ 795337 h 2528887"/>
                <a:gd name="connsiteX92" fmla="*/ 1640571 w 4153688"/>
                <a:gd name="connsiteY92" fmla="*/ 781050 h 2528887"/>
                <a:gd name="connsiteX93" fmla="*/ 1659621 w 4153688"/>
                <a:gd name="connsiteY93" fmla="*/ 752475 h 2528887"/>
                <a:gd name="connsiteX94" fmla="*/ 1664383 w 4153688"/>
                <a:gd name="connsiteY94" fmla="*/ 738187 h 2528887"/>
                <a:gd name="connsiteX95" fmla="*/ 1673908 w 4153688"/>
                <a:gd name="connsiteY95" fmla="*/ 676275 h 2528887"/>
                <a:gd name="connsiteX96" fmla="*/ 1678671 w 4153688"/>
                <a:gd name="connsiteY96" fmla="*/ 661987 h 2528887"/>
                <a:gd name="connsiteX97" fmla="*/ 1702483 w 4153688"/>
                <a:gd name="connsiteY97" fmla="*/ 623887 h 2528887"/>
                <a:gd name="connsiteX98" fmla="*/ 1716771 w 4153688"/>
                <a:gd name="connsiteY98" fmla="*/ 576262 h 2528887"/>
                <a:gd name="connsiteX99" fmla="*/ 1721533 w 4153688"/>
                <a:gd name="connsiteY99" fmla="*/ 561975 h 2528887"/>
                <a:gd name="connsiteX100" fmla="*/ 1731058 w 4153688"/>
                <a:gd name="connsiteY100" fmla="*/ 547687 h 2528887"/>
                <a:gd name="connsiteX101" fmla="*/ 1745346 w 4153688"/>
                <a:gd name="connsiteY101" fmla="*/ 519112 h 2528887"/>
                <a:gd name="connsiteX102" fmla="*/ 1764396 w 4153688"/>
                <a:gd name="connsiteY102" fmla="*/ 452437 h 2528887"/>
                <a:gd name="connsiteX103" fmla="*/ 1769158 w 4153688"/>
                <a:gd name="connsiteY103" fmla="*/ 438150 h 2528887"/>
                <a:gd name="connsiteX104" fmla="*/ 1773921 w 4153688"/>
                <a:gd name="connsiteY104" fmla="*/ 423862 h 2528887"/>
                <a:gd name="connsiteX105" fmla="*/ 1778683 w 4153688"/>
                <a:gd name="connsiteY105" fmla="*/ 395287 h 2528887"/>
                <a:gd name="connsiteX106" fmla="*/ 1807258 w 4153688"/>
                <a:gd name="connsiteY106" fmla="*/ 400050 h 2528887"/>
                <a:gd name="connsiteX107" fmla="*/ 1835833 w 4153688"/>
                <a:gd name="connsiteY107" fmla="*/ 423862 h 2528887"/>
                <a:gd name="connsiteX108" fmla="*/ 1850121 w 4153688"/>
                <a:gd name="connsiteY108" fmla="*/ 428625 h 2528887"/>
                <a:gd name="connsiteX109" fmla="*/ 1864408 w 4153688"/>
                <a:gd name="connsiteY109" fmla="*/ 423862 h 2528887"/>
                <a:gd name="connsiteX110" fmla="*/ 1878696 w 4153688"/>
                <a:gd name="connsiteY110" fmla="*/ 452437 h 2528887"/>
                <a:gd name="connsiteX111" fmla="*/ 1897746 w 4153688"/>
                <a:gd name="connsiteY111" fmla="*/ 461962 h 2528887"/>
                <a:gd name="connsiteX112" fmla="*/ 1940608 w 4153688"/>
                <a:gd name="connsiteY112" fmla="*/ 481012 h 2528887"/>
                <a:gd name="connsiteX113" fmla="*/ 1964421 w 4153688"/>
                <a:gd name="connsiteY113" fmla="*/ 485775 h 2528887"/>
                <a:gd name="connsiteX114" fmla="*/ 1988233 w 4153688"/>
                <a:gd name="connsiteY114" fmla="*/ 495300 h 2528887"/>
                <a:gd name="connsiteX115" fmla="*/ 2026333 w 4153688"/>
                <a:gd name="connsiteY115" fmla="*/ 500062 h 2528887"/>
                <a:gd name="connsiteX116" fmla="*/ 2193021 w 4153688"/>
                <a:gd name="connsiteY116" fmla="*/ 509587 h 2528887"/>
                <a:gd name="connsiteX117" fmla="*/ 2235883 w 4153688"/>
                <a:gd name="connsiteY117" fmla="*/ 519112 h 2528887"/>
                <a:gd name="connsiteX118" fmla="*/ 2250171 w 4153688"/>
                <a:gd name="connsiteY118" fmla="*/ 523875 h 2528887"/>
                <a:gd name="connsiteX119" fmla="*/ 2302558 w 4153688"/>
                <a:gd name="connsiteY119" fmla="*/ 542925 h 2528887"/>
                <a:gd name="connsiteX120" fmla="*/ 2326371 w 4153688"/>
                <a:gd name="connsiteY120" fmla="*/ 547687 h 2528887"/>
                <a:gd name="connsiteX121" fmla="*/ 2354946 w 4153688"/>
                <a:gd name="connsiteY121" fmla="*/ 557212 h 2528887"/>
                <a:gd name="connsiteX122" fmla="*/ 2373996 w 4153688"/>
                <a:gd name="connsiteY122" fmla="*/ 542925 h 2528887"/>
                <a:gd name="connsiteX123" fmla="*/ 2397808 w 4153688"/>
                <a:gd name="connsiteY123" fmla="*/ 533400 h 2528887"/>
                <a:gd name="connsiteX124" fmla="*/ 2383521 w 4153688"/>
                <a:gd name="connsiteY124" fmla="*/ 438150 h 2528887"/>
                <a:gd name="connsiteX125" fmla="*/ 2383521 w 4153688"/>
                <a:gd name="connsiteY125" fmla="*/ 404812 h 2528887"/>
                <a:gd name="connsiteX126" fmla="*/ 2397808 w 4153688"/>
                <a:gd name="connsiteY126" fmla="*/ 395287 h 2528887"/>
                <a:gd name="connsiteX127" fmla="*/ 2407333 w 4153688"/>
                <a:gd name="connsiteY127" fmla="*/ 381000 h 2528887"/>
                <a:gd name="connsiteX128" fmla="*/ 2402571 w 4153688"/>
                <a:gd name="connsiteY128" fmla="*/ 304800 h 2528887"/>
                <a:gd name="connsiteX129" fmla="*/ 2364471 w 4153688"/>
                <a:gd name="connsiteY129" fmla="*/ 290512 h 2528887"/>
                <a:gd name="connsiteX130" fmla="*/ 2335896 w 4153688"/>
                <a:gd name="connsiteY130" fmla="*/ 280987 h 2528887"/>
                <a:gd name="connsiteX131" fmla="*/ 2331133 w 4153688"/>
                <a:gd name="connsiteY131" fmla="*/ 223837 h 2528887"/>
                <a:gd name="connsiteX132" fmla="*/ 2345421 w 4153688"/>
                <a:gd name="connsiteY132" fmla="*/ 214312 h 2528887"/>
                <a:gd name="connsiteX133" fmla="*/ 2350183 w 4153688"/>
                <a:gd name="connsiteY133" fmla="*/ 200025 h 2528887"/>
                <a:gd name="connsiteX134" fmla="*/ 2378758 w 4153688"/>
                <a:gd name="connsiteY134" fmla="*/ 180975 h 2528887"/>
                <a:gd name="connsiteX135" fmla="*/ 2383521 w 4153688"/>
                <a:gd name="connsiteY135" fmla="*/ 166687 h 2528887"/>
                <a:gd name="connsiteX136" fmla="*/ 2393046 w 4153688"/>
                <a:gd name="connsiteY136" fmla="*/ 152400 h 2528887"/>
                <a:gd name="connsiteX137" fmla="*/ 2388283 w 4153688"/>
                <a:gd name="connsiteY137" fmla="*/ 114300 h 2528887"/>
                <a:gd name="connsiteX138" fmla="*/ 2383521 w 4153688"/>
                <a:gd name="connsiteY138" fmla="*/ 100012 h 2528887"/>
                <a:gd name="connsiteX139" fmla="*/ 2364471 w 4153688"/>
                <a:gd name="connsiteY139" fmla="*/ 95250 h 2528887"/>
                <a:gd name="connsiteX140" fmla="*/ 2350183 w 4153688"/>
                <a:gd name="connsiteY140" fmla="*/ 90487 h 2528887"/>
                <a:gd name="connsiteX141" fmla="*/ 2340658 w 4153688"/>
                <a:gd name="connsiteY141" fmla="*/ 9525 h 2528887"/>
                <a:gd name="connsiteX142" fmla="*/ 2369233 w 4153688"/>
                <a:gd name="connsiteY142" fmla="*/ 0 h 2528887"/>
                <a:gd name="connsiteX143" fmla="*/ 2397808 w 4153688"/>
                <a:gd name="connsiteY143" fmla="*/ 4762 h 2528887"/>
                <a:gd name="connsiteX144" fmla="*/ 2412096 w 4153688"/>
                <a:gd name="connsiteY144" fmla="*/ 19050 h 2528887"/>
                <a:gd name="connsiteX145" fmla="*/ 2431146 w 4153688"/>
                <a:gd name="connsiteY145" fmla="*/ 23812 h 2528887"/>
                <a:gd name="connsiteX146" fmla="*/ 2450196 w 4153688"/>
                <a:gd name="connsiteY146" fmla="*/ 33337 h 2528887"/>
                <a:gd name="connsiteX147" fmla="*/ 2474008 w 4153688"/>
                <a:gd name="connsiteY147" fmla="*/ 52387 h 2528887"/>
                <a:gd name="connsiteX148" fmla="*/ 2502583 w 4153688"/>
                <a:gd name="connsiteY148" fmla="*/ 71437 h 2528887"/>
                <a:gd name="connsiteX149" fmla="*/ 2526396 w 4153688"/>
                <a:gd name="connsiteY149" fmla="*/ 38100 h 2528887"/>
                <a:gd name="connsiteX150" fmla="*/ 2554971 w 4153688"/>
                <a:gd name="connsiteY150" fmla="*/ 23812 h 2528887"/>
                <a:gd name="connsiteX151" fmla="*/ 2574021 w 4153688"/>
                <a:gd name="connsiteY151" fmla="*/ 9525 h 2528887"/>
                <a:gd name="connsiteX152" fmla="*/ 2588308 w 4153688"/>
                <a:gd name="connsiteY152" fmla="*/ 4762 h 2528887"/>
                <a:gd name="connsiteX153" fmla="*/ 2702608 w 4153688"/>
                <a:gd name="connsiteY153" fmla="*/ 9525 h 2528887"/>
                <a:gd name="connsiteX154" fmla="*/ 2907396 w 4153688"/>
                <a:gd name="connsiteY154" fmla="*/ 4762 h 2528887"/>
                <a:gd name="connsiteX155" fmla="*/ 3102658 w 4153688"/>
                <a:gd name="connsiteY155" fmla="*/ 14287 h 2528887"/>
                <a:gd name="connsiteX156" fmla="*/ 3131233 w 4153688"/>
                <a:gd name="connsiteY156" fmla="*/ 42862 h 2528887"/>
                <a:gd name="connsiteX157" fmla="*/ 3112183 w 4153688"/>
                <a:gd name="connsiteY157" fmla="*/ 76200 h 2528887"/>
                <a:gd name="connsiteX158" fmla="*/ 3116946 w 4153688"/>
                <a:gd name="connsiteY158" fmla="*/ 90487 h 2528887"/>
                <a:gd name="connsiteX159" fmla="*/ 3145521 w 4153688"/>
                <a:gd name="connsiteY159" fmla="*/ 104775 h 2528887"/>
                <a:gd name="connsiteX160" fmla="*/ 3164571 w 4153688"/>
                <a:gd name="connsiteY160" fmla="*/ 114300 h 2528887"/>
                <a:gd name="connsiteX161" fmla="*/ 3193146 w 4153688"/>
                <a:gd name="connsiteY161" fmla="*/ 123825 h 2528887"/>
                <a:gd name="connsiteX162" fmla="*/ 3236008 w 4153688"/>
                <a:gd name="connsiteY162" fmla="*/ 142875 h 2528887"/>
                <a:gd name="connsiteX163" fmla="*/ 3283633 w 4153688"/>
                <a:gd name="connsiteY163" fmla="*/ 152400 h 2528887"/>
                <a:gd name="connsiteX164" fmla="*/ 3302683 w 4153688"/>
                <a:gd name="connsiteY164" fmla="*/ 161925 h 2528887"/>
                <a:gd name="connsiteX165" fmla="*/ 3345546 w 4153688"/>
                <a:gd name="connsiteY165" fmla="*/ 180975 h 2528887"/>
                <a:gd name="connsiteX166" fmla="*/ 3378883 w 4153688"/>
                <a:gd name="connsiteY166" fmla="*/ 223837 h 2528887"/>
                <a:gd name="connsiteX167" fmla="*/ 3431271 w 4153688"/>
                <a:gd name="connsiteY167" fmla="*/ 266700 h 2528887"/>
                <a:gd name="connsiteX168" fmla="*/ 3450321 w 4153688"/>
                <a:gd name="connsiteY168" fmla="*/ 280987 h 2528887"/>
                <a:gd name="connsiteX169" fmla="*/ 3545571 w 4153688"/>
                <a:gd name="connsiteY169" fmla="*/ 323850 h 2528887"/>
                <a:gd name="connsiteX170" fmla="*/ 3564621 w 4153688"/>
                <a:gd name="connsiteY170" fmla="*/ 333375 h 2528887"/>
                <a:gd name="connsiteX171" fmla="*/ 3707496 w 4153688"/>
                <a:gd name="connsiteY171" fmla="*/ 419100 h 2528887"/>
                <a:gd name="connsiteX172" fmla="*/ 3907521 w 4153688"/>
                <a:gd name="connsiteY172" fmla="*/ 533400 h 2528887"/>
                <a:gd name="connsiteX173" fmla="*/ 4017058 w 4153688"/>
                <a:gd name="connsiteY173" fmla="*/ 595312 h 2528887"/>
                <a:gd name="connsiteX174" fmla="*/ 4098021 w 4153688"/>
                <a:gd name="connsiteY174" fmla="*/ 714375 h 2528887"/>
                <a:gd name="connsiteX175" fmla="*/ 4121833 w 4153688"/>
                <a:gd name="connsiteY175" fmla="*/ 757237 h 2528887"/>
                <a:gd name="connsiteX176" fmla="*/ 4150408 w 4153688"/>
                <a:gd name="connsiteY176" fmla="*/ 900112 h 2528887"/>
                <a:gd name="connsiteX177" fmla="*/ 4150408 w 4153688"/>
                <a:gd name="connsiteY177" fmla="*/ 1004887 h 2528887"/>
                <a:gd name="connsiteX178" fmla="*/ 4126596 w 4153688"/>
                <a:gd name="connsiteY178" fmla="*/ 1085850 h 2528887"/>
                <a:gd name="connsiteX179" fmla="*/ 4117071 w 4153688"/>
                <a:gd name="connsiteY179" fmla="*/ 1114425 h 2528887"/>
                <a:gd name="connsiteX180" fmla="*/ 4078971 w 4153688"/>
                <a:gd name="connsiteY180" fmla="*/ 1214437 h 2528887"/>
                <a:gd name="connsiteX181" fmla="*/ 4064683 w 4153688"/>
                <a:gd name="connsiteY181" fmla="*/ 1219200 h 2528887"/>
                <a:gd name="connsiteX182" fmla="*/ 4026583 w 4153688"/>
                <a:gd name="connsiteY182" fmla="*/ 1238250 h 2528887"/>
                <a:gd name="connsiteX183" fmla="*/ 3912283 w 4153688"/>
                <a:gd name="connsiteY183" fmla="*/ 1252537 h 2528887"/>
                <a:gd name="connsiteX184" fmla="*/ 3826558 w 4153688"/>
                <a:gd name="connsiteY184" fmla="*/ 1243012 h 2528887"/>
                <a:gd name="connsiteX185" fmla="*/ 3731308 w 4153688"/>
                <a:gd name="connsiteY185" fmla="*/ 1233487 h 2528887"/>
                <a:gd name="connsiteX186" fmla="*/ 3683683 w 4153688"/>
                <a:gd name="connsiteY186" fmla="*/ 1228725 h 2528887"/>
                <a:gd name="connsiteX187" fmla="*/ 3531283 w 4153688"/>
                <a:gd name="connsiteY187" fmla="*/ 1228725 h 2528887"/>
                <a:gd name="connsiteX188" fmla="*/ 3464608 w 4153688"/>
                <a:gd name="connsiteY188" fmla="*/ 1233487 h 2528887"/>
                <a:gd name="connsiteX189" fmla="*/ 3397933 w 4153688"/>
                <a:gd name="connsiteY189" fmla="*/ 1243012 h 2528887"/>
                <a:gd name="connsiteX190" fmla="*/ 3331258 w 4153688"/>
                <a:gd name="connsiteY190" fmla="*/ 1257300 h 2528887"/>
                <a:gd name="connsiteX191" fmla="*/ 2959783 w 4153688"/>
                <a:gd name="connsiteY191" fmla="*/ 1262062 h 2528887"/>
                <a:gd name="connsiteX192" fmla="*/ 2912158 w 4153688"/>
                <a:gd name="connsiteY192" fmla="*/ 1276350 h 2528887"/>
                <a:gd name="connsiteX193" fmla="*/ 2869296 w 4153688"/>
                <a:gd name="connsiteY193" fmla="*/ 1290637 h 2528887"/>
                <a:gd name="connsiteX194" fmla="*/ 2855008 w 4153688"/>
                <a:gd name="connsiteY194" fmla="*/ 1300162 h 2528887"/>
                <a:gd name="connsiteX195" fmla="*/ 2821671 w 4153688"/>
                <a:gd name="connsiteY195" fmla="*/ 1309687 h 2528887"/>
                <a:gd name="connsiteX196" fmla="*/ 2783571 w 4153688"/>
                <a:gd name="connsiteY196" fmla="*/ 1328737 h 2528887"/>
                <a:gd name="connsiteX197" fmla="*/ 2769283 w 4153688"/>
                <a:gd name="connsiteY197" fmla="*/ 1333500 h 2528887"/>
                <a:gd name="connsiteX198" fmla="*/ 2754996 w 4153688"/>
                <a:gd name="connsiteY198" fmla="*/ 1343025 h 2528887"/>
                <a:gd name="connsiteX199" fmla="*/ 2721658 w 4153688"/>
                <a:gd name="connsiteY199" fmla="*/ 1357312 h 2528887"/>
                <a:gd name="connsiteX200" fmla="*/ 2707371 w 4153688"/>
                <a:gd name="connsiteY200" fmla="*/ 1366837 h 2528887"/>
                <a:gd name="connsiteX201" fmla="*/ 2693083 w 4153688"/>
                <a:gd name="connsiteY201" fmla="*/ 1371600 h 2528887"/>
                <a:gd name="connsiteX202" fmla="*/ 2640696 w 4153688"/>
                <a:gd name="connsiteY202" fmla="*/ 1395412 h 2528887"/>
                <a:gd name="connsiteX203" fmla="*/ 2597833 w 4153688"/>
                <a:gd name="connsiteY203" fmla="*/ 1419225 h 2528887"/>
                <a:gd name="connsiteX204" fmla="*/ 2583546 w 4153688"/>
                <a:gd name="connsiteY204" fmla="*/ 1433512 h 2528887"/>
                <a:gd name="connsiteX205" fmla="*/ 2564496 w 4153688"/>
                <a:gd name="connsiteY205" fmla="*/ 1443037 h 2528887"/>
                <a:gd name="connsiteX206" fmla="*/ 2550208 w 4153688"/>
                <a:gd name="connsiteY206" fmla="*/ 1452562 h 2528887"/>
                <a:gd name="connsiteX207" fmla="*/ 2512108 w 4153688"/>
                <a:gd name="connsiteY207" fmla="*/ 1481137 h 2528887"/>
                <a:gd name="connsiteX208" fmla="*/ 2469246 w 4153688"/>
                <a:gd name="connsiteY208" fmla="*/ 1500187 h 2528887"/>
                <a:gd name="connsiteX209" fmla="*/ 2454958 w 4153688"/>
                <a:gd name="connsiteY209" fmla="*/ 1509712 h 2528887"/>
                <a:gd name="connsiteX210" fmla="*/ 2450196 w 4153688"/>
                <a:gd name="connsiteY210" fmla="*/ 1524000 h 2528887"/>
                <a:gd name="connsiteX211" fmla="*/ 2426383 w 4153688"/>
                <a:gd name="connsiteY211" fmla="*/ 1552575 h 2528887"/>
                <a:gd name="connsiteX212" fmla="*/ 2407333 w 4153688"/>
                <a:gd name="connsiteY212" fmla="*/ 1581150 h 2528887"/>
                <a:gd name="connsiteX213" fmla="*/ 2397808 w 4153688"/>
                <a:gd name="connsiteY213" fmla="*/ 1595437 h 2528887"/>
                <a:gd name="connsiteX214" fmla="*/ 2383521 w 4153688"/>
                <a:gd name="connsiteY214" fmla="*/ 1604962 h 2528887"/>
                <a:gd name="connsiteX215" fmla="*/ 2354946 w 4153688"/>
                <a:gd name="connsiteY215" fmla="*/ 1628775 h 2528887"/>
                <a:gd name="connsiteX216" fmla="*/ 2335896 w 4153688"/>
                <a:gd name="connsiteY216" fmla="*/ 1652587 h 2528887"/>
                <a:gd name="connsiteX217" fmla="*/ 2293033 w 4153688"/>
                <a:gd name="connsiteY217" fmla="*/ 1690687 h 2528887"/>
                <a:gd name="connsiteX218" fmla="*/ 2278746 w 4153688"/>
                <a:gd name="connsiteY218" fmla="*/ 1695450 h 2528887"/>
                <a:gd name="connsiteX219" fmla="*/ 2259696 w 4153688"/>
                <a:gd name="connsiteY219" fmla="*/ 1709737 h 2528887"/>
                <a:gd name="connsiteX220" fmla="*/ 2250171 w 4153688"/>
                <a:gd name="connsiteY220" fmla="*/ 1724025 h 2528887"/>
                <a:gd name="connsiteX221" fmla="*/ 2221596 w 4153688"/>
                <a:gd name="connsiteY221" fmla="*/ 1752600 h 2528887"/>
                <a:gd name="connsiteX222" fmla="*/ 2207308 w 4153688"/>
                <a:gd name="connsiteY222" fmla="*/ 1766887 h 2528887"/>
                <a:gd name="connsiteX223" fmla="*/ 2159683 w 4153688"/>
                <a:gd name="connsiteY223" fmla="*/ 1809750 h 2528887"/>
                <a:gd name="connsiteX224" fmla="*/ 2150158 w 4153688"/>
                <a:gd name="connsiteY224" fmla="*/ 1824037 h 2528887"/>
                <a:gd name="connsiteX225" fmla="*/ 2112058 w 4153688"/>
                <a:gd name="connsiteY225" fmla="*/ 1866900 h 2528887"/>
                <a:gd name="connsiteX226" fmla="*/ 2107296 w 4153688"/>
                <a:gd name="connsiteY226" fmla="*/ 1881187 h 2528887"/>
                <a:gd name="connsiteX227" fmla="*/ 2083483 w 4153688"/>
                <a:gd name="connsiteY227" fmla="*/ 1909762 h 2528887"/>
                <a:gd name="connsiteX228" fmla="*/ 2054908 w 4153688"/>
                <a:gd name="connsiteY228" fmla="*/ 1928812 h 2528887"/>
                <a:gd name="connsiteX229" fmla="*/ 2040621 w 4153688"/>
                <a:gd name="connsiteY229" fmla="*/ 1943100 h 2528887"/>
                <a:gd name="connsiteX230" fmla="*/ 2012046 w 4153688"/>
                <a:gd name="connsiteY230" fmla="*/ 1962150 h 2528887"/>
                <a:gd name="connsiteX231" fmla="*/ 1988233 w 4153688"/>
                <a:gd name="connsiteY231" fmla="*/ 1990725 h 2528887"/>
                <a:gd name="connsiteX232" fmla="*/ 1973946 w 4153688"/>
                <a:gd name="connsiteY232" fmla="*/ 2000250 h 2528887"/>
                <a:gd name="connsiteX233" fmla="*/ 1959658 w 4153688"/>
                <a:gd name="connsiteY233" fmla="*/ 2019300 h 2528887"/>
                <a:gd name="connsiteX234" fmla="*/ 1945371 w 4153688"/>
                <a:gd name="connsiteY234" fmla="*/ 2033587 h 2528887"/>
                <a:gd name="connsiteX235" fmla="*/ 1912033 w 4153688"/>
                <a:gd name="connsiteY235" fmla="*/ 2076450 h 2528887"/>
                <a:gd name="connsiteX236" fmla="*/ 1869171 w 4153688"/>
                <a:gd name="connsiteY236" fmla="*/ 2071687 h 2528887"/>
                <a:gd name="connsiteX237" fmla="*/ 1888221 w 4153688"/>
                <a:gd name="connsiteY237" fmla="*/ 2043112 h 2528887"/>
                <a:gd name="connsiteX238" fmla="*/ 1859646 w 4153688"/>
                <a:gd name="connsiteY238" fmla="*/ 2024062 h 2528887"/>
                <a:gd name="connsiteX239" fmla="*/ 1840596 w 4153688"/>
                <a:gd name="connsiteY239" fmla="*/ 2071687 h 2528887"/>
                <a:gd name="connsiteX240" fmla="*/ 1816783 w 4153688"/>
                <a:gd name="connsiteY240" fmla="*/ 2100262 h 2528887"/>
                <a:gd name="connsiteX241" fmla="*/ 1731058 w 4153688"/>
                <a:gd name="connsiteY241" fmla="*/ 2095500 h 2528887"/>
                <a:gd name="connsiteX242" fmla="*/ 1716771 w 4153688"/>
                <a:gd name="connsiteY242" fmla="*/ 2090737 h 2528887"/>
                <a:gd name="connsiteX243" fmla="*/ 1607233 w 4153688"/>
                <a:gd name="connsiteY243" fmla="*/ 2105025 h 2528887"/>
                <a:gd name="connsiteX244" fmla="*/ 1583421 w 4153688"/>
                <a:gd name="connsiteY244" fmla="*/ 2109787 h 2528887"/>
                <a:gd name="connsiteX245" fmla="*/ 1564371 w 4153688"/>
                <a:gd name="connsiteY245" fmla="*/ 2114550 h 2528887"/>
                <a:gd name="connsiteX246" fmla="*/ 1378633 w 4153688"/>
                <a:gd name="connsiteY246" fmla="*/ 2128837 h 2528887"/>
                <a:gd name="connsiteX247" fmla="*/ 1369108 w 4153688"/>
                <a:gd name="connsiteY247" fmla="*/ 2143125 h 2528887"/>
                <a:gd name="connsiteX248" fmla="*/ 1373871 w 4153688"/>
                <a:gd name="connsiteY248" fmla="*/ 2166937 h 2528887"/>
                <a:gd name="connsiteX249" fmla="*/ 1402446 w 4153688"/>
                <a:gd name="connsiteY249" fmla="*/ 2200275 h 2528887"/>
                <a:gd name="connsiteX250" fmla="*/ 1411971 w 4153688"/>
                <a:gd name="connsiteY250" fmla="*/ 2238375 h 2528887"/>
                <a:gd name="connsiteX251" fmla="*/ 1416733 w 4153688"/>
                <a:gd name="connsiteY251" fmla="*/ 2252662 h 2528887"/>
                <a:gd name="connsiteX252" fmla="*/ 1431021 w 4153688"/>
                <a:gd name="connsiteY252" fmla="*/ 2271712 h 2528887"/>
                <a:gd name="connsiteX253" fmla="*/ 1445308 w 4153688"/>
                <a:gd name="connsiteY253" fmla="*/ 2276475 h 2528887"/>
                <a:gd name="connsiteX254" fmla="*/ 1464358 w 4153688"/>
                <a:gd name="connsiteY254" fmla="*/ 2247900 h 2528887"/>
                <a:gd name="connsiteX255" fmla="*/ 1469121 w 4153688"/>
                <a:gd name="connsiteY255" fmla="*/ 2219325 h 2528887"/>
                <a:gd name="connsiteX256" fmla="*/ 1497696 w 4153688"/>
                <a:gd name="connsiteY256" fmla="*/ 2185987 h 2528887"/>
                <a:gd name="connsiteX257" fmla="*/ 1511983 w 4153688"/>
                <a:gd name="connsiteY257" fmla="*/ 2181225 h 2528887"/>
                <a:gd name="connsiteX258" fmla="*/ 1564371 w 4153688"/>
                <a:gd name="connsiteY258" fmla="*/ 2185987 h 2528887"/>
                <a:gd name="connsiteX259" fmla="*/ 1588183 w 4153688"/>
                <a:gd name="connsiteY259" fmla="*/ 2224087 h 2528887"/>
                <a:gd name="connsiteX260" fmla="*/ 1597708 w 4153688"/>
                <a:gd name="connsiteY260" fmla="*/ 2238375 h 2528887"/>
                <a:gd name="connsiteX261" fmla="*/ 1611996 w 4153688"/>
                <a:gd name="connsiteY261" fmla="*/ 2319337 h 2528887"/>
                <a:gd name="connsiteX262" fmla="*/ 1607233 w 4153688"/>
                <a:gd name="connsiteY262" fmla="*/ 2414587 h 2528887"/>
                <a:gd name="connsiteX263" fmla="*/ 1597708 w 4153688"/>
                <a:gd name="connsiteY263" fmla="*/ 2433637 h 2528887"/>
                <a:gd name="connsiteX264" fmla="*/ 1583421 w 4153688"/>
                <a:gd name="connsiteY264" fmla="*/ 2481262 h 2528887"/>
                <a:gd name="connsiteX265" fmla="*/ 1578658 w 4153688"/>
                <a:gd name="connsiteY265" fmla="*/ 2500312 h 2528887"/>
                <a:gd name="connsiteX266" fmla="*/ 1554846 w 4153688"/>
                <a:gd name="connsiteY266" fmla="*/ 2528887 h 2528887"/>
                <a:gd name="connsiteX267" fmla="*/ 1488171 w 4153688"/>
                <a:gd name="connsiteY267" fmla="*/ 2524125 h 2528887"/>
                <a:gd name="connsiteX268" fmla="*/ 1459596 w 4153688"/>
                <a:gd name="connsiteY268" fmla="*/ 2509837 h 2528887"/>
                <a:gd name="connsiteX269" fmla="*/ 1421496 w 4153688"/>
                <a:gd name="connsiteY269" fmla="*/ 2495550 h 2528887"/>
                <a:gd name="connsiteX270" fmla="*/ 1407208 w 4153688"/>
                <a:gd name="connsiteY270" fmla="*/ 2486025 h 2528887"/>
                <a:gd name="connsiteX271" fmla="*/ 1378633 w 4153688"/>
                <a:gd name="connsiteY271" fmla="*/ 2476500 h 2528887"/>
                <a:gd name="connsiteX272" fmla="*/ 1364346 w 4153688"/>
                <a:gd name="connsiteY272" fmla="*/ 2466975 h 2528887"/>
                <a:gd name="connsiteX273" fmla="*/ 1331008 w 4153688"/>
                <a:gd name="connsiteY273" fmla="*/ 2424112 h 2528887"/>
                <a:gd name="connsiteX274" fmla="*/ 1321483 w 4153688"/>
                <a:gd name="connsiteY274" fmla="*/ 2409825 h 2528887"/>
                <a:gd name="connsiteX275" fmla="*/ 1311958 w 4153688"/>
                <a:gd name="connsiteY275" fmla="*/ 2371725 h 2528887"/>
                <a:gd name="connsiteX276" fmla="*/ 1307196 w 4153688"/>
                <a:gd name="connsiteY276" fmla="*/ 2357437 h 2528887"/>
                <a:gd name="connsiteX277" fmla="*/ 1297671 w 4153688"/>
                <a:gd name="connsiteY277" fmla="*/ 2305050 h 2528887"/>
                <a:gd name="connsiteX278" fmla="*/ 1288146 w 4153688"/>
                <a:gd name="connsiteY278" fmla="*/ 2290762 h 2528887"/>
                <a:gd name="connsiteX279" fmla="*/ 1283383 w 4153688"/>
                <a:gd name="connsiteY279" fmla="*/ 2276475 h 2528887"/>
                <a:gd name="connsiteX280" fmla="*/ 1269096 w 4153688"/>
                <a:gd name="connsiteY280" fmla="*/ 2271712 h 2528887"/>
                <a:gd name="connsiteX281" fmla="*/ 1254808 w 4153688"/>
                <a:gd name="connsiteY281" fmla="*/ 2276475 h 2528887"/>
                <a:gd name="connsiteX282" fmla="*/ 1192896 w 4153688"/>
                <a:gd name="connsiteY282" fmla="*/ 2281237 h 2528887"/>
                <a:gd name="connsiteX283" fmla="*/ 1183371 w 4153688"/>
                <a:gd name="connsiteY283" fmla="*/ 2300287 h 2528887"/>
                <a:gd name="connsiteX284" fmla="*/ 1173846 w 4153688"/>
                <a:gd name="connsiteY284" fmla="*/ 2314575 h 2528887"/>
                <a:gd name="connsiteX285" fmla="*/ 1145271 w 4153688"/>
                <a:gd name="connsiteY285" fmla="*/ 2319337 h 2528887"/>
                <a:gd name="connsiteX286" fmla="*/ 1111933 w 4153688"/>
                <a:gd name="connsiteY286" fmla="*/ 2328862 h 2528887"/>
                <a:gd name="connsiteX287" fmla="*/ 1054783 w 4153688"/>
                <a:gd name="connsiteY287" fmla="*/ 2319337 h 2528887"/>
                <a:gd name="connsiteX288" fmla="*/ 1050021 w 4153688"/>
                <a:gd name="connsiteY288" fmla="*/ 2295525 h 2528887"/>
                <a:gd name="connsiteX289" fmla="*/ 1035733 w 4153688"/>
                <a:gd name="connsiteY289" fmla="*/ 2262187 h 2528887"/>
                <a:gd name="connsiteX290" fmla="*/ 1016683 w 4153688"/>
                <a:gd name="connsiteY290" fmla="*/ 2238375 h 2528887"/>
                <a:gd name="connsiteX291" fmla="*/ 1007158 w 4153688"/>
                <a:gd name="connsiteY291" fmla="*/ 2224087 h 2528887"/>
                <a:gd name="connsiteX292" fmla="*/ 988108 w 4153688"/>
                <a:gd name="connsiteY292" fmla="*/ 2195512 h 2528887"/>
                <a:gd name="connsiteX293" fmla="*/ 978583 w 4153688"/>
                <a:gd name="connsiteY293" fmla="*/ 2166937 h 2528887"/>
                <a:gd name="connsiteX294" fmla="*/ 969058 w 4153688"/>
                <a:gd name="connsiteY294" fmla="*/ 2152650 h 2528887"/>
                <a:gd name="connsiteX295" fmla="*/ 950008 w 4153688"/>
                <a:gd name="connsiteY295" fmla="*/ 2100262 h 2528887"/>
                <a:gd name="connsiteX296" fmla="*/ 940483 w 4153688"/>
                <a:gd name="connsiteY296" fmla="*/ 2081212 h 2528887"/>
                <a:gd name="connsiteX297" fmla="*/ 930958 w 4153688"/>
                <a:gd name="connsiteY297" fmla="*/ 2057400 h 2528887"/>
                <a:gd name="connsiteX298" fmla="*/ 926196 w 4153688"/>
                <a:gd name="connsiteY298" fmla="*/ 2043112 h 2528887"/>
                <a:gd name="connsiteX299" fmla="*/ 897621 w 4153688"/>
                <a:gd name="connsiteY299" fmla="*/ 2028825 h 2528887"/>
                <a:gd name="connsiteX300" fmla="*/ 854758 w 4153688"/>
                <a:gd name="connsiteY300" fmla="*/ 2038350 h 2528887"/>
                <a:gd name="connsiteX301" fmla="*/ 840471 w 4153688"/>
                <a:gd name="connsiteY301" fmla="*/ 2043112 h 2528887"/>
                <a:gd name="connsiteX302" fmla="*/ 773796 w 4153688"/>
                <a:gd name="connsiteY302" fmla="*/ 2038350 h 2528887"/>
                <a:gd name="connsiteX303" fmla="*/ 745221 w 4153688"/>
                <a:gd name="connsiteY303" fmla="*/ 2033587 h 2528887"/>
                <a:gd name="connsiteX304" fmla="*/ 726171 w 4153688"/>
                <a:gd name="connsiteY304" fmla="*/ 2024062 h 2528887"/>
                <a:gd name="connsiteX305" fmla="*/ 683308 w 4153688"/>
                <a:gd name="connsiteY305" fmla="*/ 2005012 h 2528887"/>
                <a:gd name="connsiteX306" fmla="*/ 678546 w 4153688"/>
                <a:gd name="connsiteY306" fmla="*/ 1990725 h 2528887"/>
                <a:gd name="connsiteX307" fmla="*/ 669021 w 4153688"/>
                <a:gd name="connsiteY307" fmla="*/ 1976437 h 2528887"/>
                <a:gd name="connsiteX308" fmla="*/ 664258 w 4153688"/>
                <a:gd name="connsiteY308" fmla="*/ 1933575 h 2528887"/>
                <a:gd name="connsiteX309" fmla="*/ 654733 w 4153688"/>
                <a:gd name="connsiteY309" fmla="*/ 1905000 h 2528887"/>
                <a:gd name="connsiteX310" fmla="*/ 649971 w 4153688"/>
                <a:gd name="connsiteY310" fmla="*/ 1885950 h 2528887"/>
                <a:gd name="connsiteX311" fmla="*/ 635683 w 4153688"/>
                <a:gd name="connsiteY311" fmla="*/ 1890712 h 2528887"/>
                <a:gd name="connsiteX312" fmla="*/ 630921 w 4153688"/>
                <a:gd name="connsiteY312" fmla="*/ 1905000 h 2528887"/>
                <a:gd name="connsiteX313" fmla="*/ 602346 w 4153688"/>
                <a:gd name="connsiteY313" fmla="*/ 1933575 h 2528887"/>
                <a:gd name="connsiteX314" fmla="*/ 526146 w 4153688"/>
                <a:gd name="connsiteY314" fmla="*/ 1928812 h 2528887"/>
                <a:gd name="connsiteX315" fmla="*/ 516621 w 4153688"/>
                <a:gd name="connsiteY315" fmla="*/ 1914525 h 2528887"/>
                <a:gd name="connsiteX316" fmla="*/ 488046 w 4153688"/>
                <a:gd name="connsiteY316" fmla="*/ 1890712 h 2528887"/>
                <a:gd name="connsiteX317" fmla="*/ 478521 w 4153688"/>
                <a:gd name="connsiteY317" fmla="*/ 1876425 h 2528887"/>
                <a:gd name="connsiteX318" fmla="*/ 464233 w 4153688"/>
                <a:gd name="connsiteY318" fmla="*/ 1866900 h 2528887"/>
                <a:gd name="connsiteX319" fmla="*/ 335646 w 4153688"/>
                <a:gd name="connsiteY319" fmla="*/ 1852612 h 2528887"/>
                <a:gd name="connsiteX320" fmla="*/ 321358 w 4153688"/>
                <a:gd name="connsiteY320" fmla="*/ 1838325 h 2528887"/>
                <a:gd name="connsiteX321" fmla="*/ 283258 w 4153688"/>
                <a:gd name="connsiteY321" fmla="*/ 1824037 h 2528887"/>
                <a:gd name="connsiteX322" fmla="*/ 192771 w 4153688"/>
                <a:gd name="connsiteY322" fmla="*/ 1814512 h 2528887"/>
                <a:gd name="connsiteX323" fmla="*/ 164196 w 4153688"/>
                <a:gd name="connsiteY323" fmla="*/ 1790700 h 2528887"/>
                <a:gd name="connsiteX324" fmla="*/ 149908 w 4153688"/>
                <a:gd name="connsiteY324" fmla="*/ 1781175 h 2528887"/>
                <a:gd name="connsiteX325" fmla="*/ 121333 w 4153688"/>
                <a:gd name="connsiteY325" fmla="*/ 1762125 h 2528887"/>
                <a:gd name="connsiteX326" fmla="*/ 78471 w 4153688"/>
                <a:gd name="connsiteY326" fmla="*/ 1714500 h 2528887"/>
                <a:gd name="connsiteX327" fmla="*/ 59421 w 4153688"/>
                <a:gd name="connsiteY327" fmla="*/ 1700212 h 2528887"/>
                <a:gd name="connsiteX328" fmla="*/ 16558 w 4153688"/>
                <a:gd name="connsiteY328" fmla="*/ 1662112 h 2528887"/>
                <a:gd name="connsiteX329" fmla="*/ 7033 w 4153688"/>
                <a:gd name="connsiteY329" fmla="*/ 1643062 h 2528887"/>
                <a:gd name="connsiteX330" fmla="*/ 2271 w 4153688"/>
                <a:gd name="connsiteY330" fmla="*/ 1624012 h 2528887"/>
                <a:gd name="connsiteX331" fmla="*/ 126096 w 4153688"/>
                <a:gd name="connsiteY331" fmla="*/ 1633537 h 2528887"/>
                <a:gd name="connsiteX332" fmla="*/ 140383 w 4153688"/>
                <a:gd name="connsiteY332" fmla="*/ 1638300 h 2528887"/>
                <a:gd name="connsiteX333" fmla="*/ 321358 w 4153688"/>
                <a:gd name="connsiteY333" fmla="*/ 1638300 h 2528887"/>
                <a:gd name="connsiteX334" fmla="*/ 335646 w 4153688"/>
                <a:gd name="connsiteY334" fmla="*/ 1609725 h 2528887"/>
                <a:gd name="connsiteX335" fmla="*/ 345171 w 4153688"/>
                <a:gd name="connsiteY335" fmla="*/ 1576387 h 2528887"/>
                <a:gd name="connsiteX336" fmla="*/ 364221 w 4153688"/>
                <a:gd name="connsiteY336" fmla="*/ 1547812 h 2528887"/>
                <a:gd name="connsiteX337" fmla="*/ 383271 w 4153688"/>
                <a:gd name="connsiteY337" fmla="*/ 1519237 h 2528887"/>
                <a:gd name="connsiteX338" fmla="*/ 392796 w 4153688"/>
                <a:gd name="connsiteY338" fmla="*/ 1504950 h 2528887"/>
                <a:gd name="connsiteX339" fmla="*/ 402321 w 4153688"/>
                <a:gd name="connsiteY339" fmla="*/ 1485900 h 2528887"/>
                <a:gd name="connsiteX340" fmla="*/ 416608 w 4153688"/>
                <a:gd name="connsiteY340" fmla="*/ 1466850 h 2528887"/>
                <a:gd name="connsiteX341" fmla="*/ 411846 w 4153688"/>
                <a:gd name="connsiteY341" fmla="*/ 1347787 h 2528887"/>
                <a:gd name="connsiteX342" fmla="*/ 397558 w 4153688"/>
                <a:gd name="connsiteY342" fmla="*/ 1338262 h 2528887"/>
                <a:gd name="connsiteX343" fmla="*/ 383271 w 4153688"/>
                <a:gd name="connsiteY343" fmla="*/ 1323975 h 2528887"/>
                <a:gd name="connsiteX344" fmla="*/ 364221 w 4153688"/>
                <a:gd name="connsiteY344" fmla="*/ 1281112 h 2528887"/>
                <a:gd name="connsiteX345" fmla="*/ 359458 w 4153688"/>
                <a:gd name="connsiteY345" fmla="*/ 1266825 h 2528887"/>
                <a:gd name="connsiteX346" fmla="*/ 349933 w 4153688"/>
                <a:gd name="connsiteY346" fmla="*/ 1252537 h 2528887"/>
                <a:gd name="connsiteX347" fmla="*/ 340408 w 4153688"/>
                <a:gd name="connsiteY347" fmla="*/ 1214437 h 2528887"/>
                <a:gd name="connsiteX348" fmla="*/ 335646 w 4153688"/>
                <a:gd name="connsiteY348" fmla="*/ 1195387 h 2528887"/>
                <a:gd name="connsiteX349" fmla="*/ 311833 w 4153688"/>
                <a:gd name="connsiteY349" fmla="*/ 1166812 h 2528887"/>
                <a:gd name="connsiteX350" fmla="*/ 302308 w 4153688"/>
                <a:gd name="connsiteY350" fmla="*/ 1152525 h 2528887"/>
                <a:gd name="connsiteX351" fmla="*/ 297546 w 4153688"/>
                <a:gd name="connsiteY351" fmla="*/ 1138237 h 2528887"/>
                <a:gd name="connsiteX352" fmla="*/ 268971 w 4153688"/>
                <a:gd name="connsiteY352" fmla="*/ 1119187 h 2528887"/>
                <a:gd name="connsiteX0" fmla="*/ 268971 w 4540984"/>
                <a:gd name="connsiteY0" fmla="*/ 1119187 h 2528887"/>
                <a:gd name="connsiteX1" fmla="*/ 292783 w 4540984"/>
                <a:gd name="connsiteY1" fmla="*/ 1109662 h 2528887"/>
                <a:gd name="connsiteX2" fmla="*/ 330883 w 4540984"/>
                <a:gd name="connsiteY2" fmla="*/ 1104900 h 2528887"/>
                <a:gd name="connsiteX3" fmla="*/ 335646 w 4540984"/>
                <a:gd name="connsiteY3" fmla="*/ 1076325 h 2528887"/>
                <a:gd name="connsiteX4" fmla="*/ 364221 w 4540984"/>
                <a:gd name="connsiteY4" fmla="*/ 1066800 h 2528887"/>
                <a:gd name="connsiteX5" fmla="*/ 378508 w 4540984"/>
                <a:gd name="connsiteY5" fmla="*/ 1057275 h 2528887"/>
                <a:gd name="connsiteX6" fmla="*/ 392796 w 4540984"/>
                <a:gd name="connsiteY6" fmla="*/ 1042987 h 2528887"/>
                <a:gd name="connsiteX7" fmla="*/ 440421 w 4540984"/>
                <a:gd name="connsiteY7" fmla="*/ 1038225 h 2528887"/>
                <a:gd name="connsiteX8" fmla="*/ 454708 w 4540984"/>
                <a:gd name="connsiteY8" fmla="*/ 1033462 h 2528887"/>
                <a:gd name="connsiteX9" fmla="*/ 507096 w 4540984"/>
                <a:gd name="connsiteY9" fmla="*/ 1023937 h 2528887"/>
                <a:gd name="connsiteX10" fmla="*/ 549958 w 4540984"/>
                <a:gd name="connsiteY10" fmla="*/ 1000125 h 2528887"/>
                <a:gd name="connsiteX11" fmla="*/ 564246 w 4540984"/>
                <a:gd name="connsiteY11" fmla="*/ 990600 h 2528887"/>
                <a:gd name="connsiteX12" fmla="*/ 573771 w 4540984"/>
                <a:gd name="connsiteY12" fmla="*/ 976312 h 2528887"/>
                <a:gd name="connsiteX13" fmla="*/ 597583 w 4540984"/>
                <a:gd name="connsiteY13" fmla="*/ 971550 h 2528887"/>
                <a:gd name="connsiteX14" fmla="*/ 611871 w 4540984"/>
                <a:gd name="connsiteY14" fmla="*/ 962025 h 2528887"/>
                <a:gd name="connsiteX15" fmla="*/ 630921 w 4540984"/>
                <a:gd name="connsiteY15" fmla="*/ 933450 h 2528887"/>
                <a:gd name="connsiteX16" fmla="*/ 659496 w 4540984"/>
                <a:gd name="connsiteY16" fmla="*/ 904875 h 2528887"/>
                <a:gd name="connsiteX17" fmla="*/ 664258 w 4540984"/>
                <a:gd name="connsiteY17" fmla="*/ 871537 h 2528887"/>
                <a:gd name="connsiteX18" fmla="*/ 673783 w 4540984"/>
                <a:gd name="connsiteY18" fmla="*/ 842962 h 2528887"/>
                <a:gd name="connsiteX19" fmla="*/ 669021 w 4540984"/>
                <a:gd name="connsiteY19" fmla="*/ 809625 h 2528887"/>
                <a:gd name="connsiteX20" fmla="*/ 654733 w 4540984"/>
                <a:gd name="connsiteY20" fmla="*/ 804862 h 2528887"/>
                <a:gd name="connsiteX21" fmla="*/ 630921 w 4540984"/>
                <a:gd name="connsiteY21" fmla="*/ 800100 h 2528887"/>
                <a:gd name="connsiteX22" fmla="*/ 611871 w 4540984"/>
                <a:gd name="connsiteY22" fmla="*/ 790575 h 2528887"/>
                <a:gd name="connsiteX23" fmla="*/ 597583 w 4540984"/>
                <a:gd name="connsiteY23" fmla="*/ 781050 h 2528887"/>
                <a:gd name="connsiteX24" fmla="*/ 564246 w 4540984"/>
                <a:gd name="connsiteY24" fmla="*/ 771525 h 2528887"/>
                <a:gd name="connsiteX25" fmla="*/ 549958 w 4540984"/>
                <a:gd name="connsiteY25" fmla="*/ 762000 h 2528887"/>
                <a:gd name="connsiteX26" fmla="*/ 549958 w 4540984"/>
                <a:gd name="connsiteY26" fmla="*/ 709612 h 2528887"/>
                <a:gd name="connsiteX27" fmla="*/ 559483 w 4540984"/>
                <a:gd name="connsiteY27" fmla="*/ 695325 h 2528887"/>
                <a:gd name="connsiteX28" fmla="*/ 573771 w 4540984"/>
                <a:gd name="connsiteY28" fmla="*/ 666750 h 2528887"/>
                <a:gd name="connsiteX29" fmla="*/ 588058 w 4540984"/>
                <a:gd name="connsiteY29" fmla="*/ 614362 h 2528887"/>
                <a:gd name="connsiteX30" fmla="*/ 583296 w 4540984"/>
                <a:gd name="connsiteY30" fmla="*/ 581025 h 2528887"/>
                <a:gd name="connsiteX31" fmla="*/ 554721 w 4540984"/>
                <a:gd name="connsiteY31" fmla="*/ 566737 h 2528887"/>
                <a:gd name="connsiteX32" fmla="*/ 535671 w 4540984"/>
                <a:gd name="connsiteY32" fmla="*/ 538162 h 2528887"/>
                <a:gd name="connsiteX33" fmla="*/ 492808 w 4540984"/>
                <a:gd name="connsiteY33" fmla="*/ 504825 h 2528887"/>
                <a:gd name="connsiteX34" fmla="*/ 502333 w 4540984"/>
                <a:gd name="connsiteY34" fmla="*/ 428625 h 2528887"/>
                <a:gd name="connsiteX35" fmla="*/ 516621 w 4540984"/>
                <a:gd name="connsiteY35" fmla="*/ 423862 h 2528887"/>
                <a:gd name="connsiteX36" fmla="*/ 535671 w 4540984"/>
                <a:gd name="connsiteY36" fmla="*/ 414337 h 2528887"/>
                <a:gd name="connsiteX37" fmla="*/ 569008 w 4540984"/>
                <a:gd name="connsiteY37" fmla="*/ 404812 h 2528887"/>
                <a:gd name="connsiteX38" fmla="*/ 602346 w 4540984"/>
                <a:gd name="connsiteY38" fmla="*/ 390525 h 2528887"/>
                <a:gd name="connsiteX39" fmla="*/ 630921 w 4540984"/>
                <a:gd name="connsiteY39" fmla="*/ 366712 h 2528887"/>
                <a:gd name="connsiteX40" fmla="*/ 645208 w 4540984"/>
                <a:gd name="connsiteY40" fmla="*/ 357187 h 2528887"/>
                <a:gd name="connsiteX41" fmla="*/ 669021 w 4540984"/>
                <a:gd name="connsiteY41" fmla="*/ 323850 h 2528887"/>
                <a:gd name="connsiteX42" fmla="*/ 697596 w 4540984"/>
                <a:gd name="connsiteY42" fmla="*/ 295275 h 2528887"/>
                <a:gd name="connsiteX43" fmla="*/ 726171 w 4540984"/>
                <a:gd name="connsiteY43" fmla="*/ 276225 h 2528887"/>
                <a:gd name="connsiteX44" fmla="*/ 754746 w 4540984"/>
                <a:gd name="connsiteY44" fmla="*/ 261937 h 2528887"/>
                <a:gd name="connsiteX45" fmla="*/ 764271 w 4540984"/>
                <a:gd name="connsiteY45" fmla="*/ 242887 h 2528887"/>
                <a:gd name="connsiteX46" fmla="*/ 811896 w 4540984"/>
                <a:gd name="connsiteY46" fmla="*/ 204787 h 2528887"/>
                <a:gd name="connsiteX47" fmla="*/ 854758 w 4540984"/>
                <a:gd name="connsiteY47" fmla="*/ 190500 h 2528887"/>
                <a:gd name="connsiteX48" fmla="*/ 897621 w 4540984"/>
                <a:gd name="connsiteY48" fmla="*/ 176212 h 2528887"/>
                <a:gd name="connsiteX49" fmla="*/ 911908 w 4540984"/>
                <a:gd name="connsiteY49" fmla="*/ 180975 h 2528887"/>
                <a:gd name="connsiteX50" fmla="*/ 916671 w 4540984"/>
                <a:gd name="connsiteY50" fmla="*/ 195262 h 2528887"/>
                <a:gd name="connsiteX51" fmla="*/ 950008 w 4540984"/>
                <a:gd name="connsiteY51" fmla="*/ 238125 h 2528887"/>
                <a:gd name="connsiteX52" fmla="*/ 954771 w 4540984"/>
                <a:gd name="connsiteY52" fmla="*/ 261937 h 2528887"/>
                <a:gd name="connsiteX53" fmla="*/ 973821 w 4540984"/>
                <a:gd name="connsiteY53" fmla="*/ 290512 h 2528887"/>
                <a:gd name="connsiteX54" fmla="*/ 997633 w 4540984"/>
                <a:gd name="connsiteY54" fmla="*/ 319087 h 2528887"/>
                <a:gd name="connsiteX55" fmla="*/ 1026208 w 4540984"/>
                <a:gd name="connsiteY55" fmla="*/ 338137 h 2528887"/>
                <a:gd name="connsiteX56" fmla="*/ 1045258 w 4540984"/>
                <a:gd name="connsiteY56" fmla="*/ 342900 h 2528887"/>
                <a:gd name="connsiteX57" fmla="*/ 1059546 w 4540984"/>
                <a:gd name="connsiteY57" fmla="*/ 347662 h 2528887"/>
                <a:gd name="connsiteX58" fmla="*/ 1083358 w 4540984"/>
                <a:gd name="connsiteY58" fmla="*/ 352425 h 2528887"/>
                <a:gd name="connsiteX59" fmla="*/ 1102408 w 4540984"/>
                <a:gd name="connsiteY59" fmla="*/ 357187 h 2528887"/>
                <a:gd name="connsiteX60" fmla="*/ 1121458 w 4540984"/>
                <a:gd name="connsiteY60" fmla="*/ 385762 h 2528887"/>
                <a:gd name="connsiteX61" fmla="*/ 1107171 w 4540984"/>
                <a:gd name="connsiteY61" fmla="*/ 395287 h 2528887"/>
                <a:gd name="connsiteX62" fmla="*/ 1083358 w 4540984"/>
                <a:gd name="connsiteY62" fmla="*/ 423862 h 2528887"/>
                <a:gd name="connsiteX63" fmla="*/ 1107171 w 4540984"/>
                <a:gd name="connsiteY63" fmla="*/ 452437 h 2528887"/>
                <a:gd name="connsiteX64" fmla="*/ 1135746 w 4540984"/>
                <a:gd name="connsiteY64" fmla="*/ 471487 h 2528887"/>
                <a:gd name="connsiteX65" fmla="*/ 1150033 w 4540984"/>
                <a:gd name="connsiteY65" fmla="*/ 481012 h 2528887"/>
                <a:gd name="connsiteX66" fmla="*/ 1216708 w 4540984"/>
                <a:gd name="connsiteY66" fmla="*/ 490537 h 2528887"/>
                <a:gd name="connsiteX67" fmla="*/ 1235758 w 4540984"/>
                <a:gd name="connsiteY67" fmla="*/ 519112 h 2528887"/>
                <a:gd name="connsiteX68" fmla="*/ 1250046 w 4540984"/>
                <a:gd name="connsiteY68" fmla="*/ 547687 h 2528887"/>
                <a:gd name="connsiteX69" fmla="*/ 1254808 w 4540984"/>
                <a:gd name="connsiteY69" fmla="*/ 561975 h 2528887"/>
                <a:gd name="connsiteX70" fmla="*/ 1264333 w 4540984"/>
                <a:gd name="connsiteY70" fmla="*/ 576262 h 2528887"/>
                <a:gd name="connsiteX71" fmla="*/ 1273858 w 4540984"/>
                <a:gd name="connsiteY71" fmla="*/ 604837 h 2528887"/>
                <a:gd name="connsiteX72" fmla="*/ 1278621 w 4540984"/>
                <a:gd name="connsiteY72" fmla="*/ 619125 h 2528887"/>
                <a:gd name="connsiteX73" fmla="*/ 1283383 w 4540984"/>
                <a:gd name="connsiteY73" fmla="*/ 633412 h 2528887"/>
                <a:gd name="connsiteX74" fmla="*/ 1288146 w 4540984"/>
                <a:gd name="connsiteY74" fmla="*/ 714375 h 2528887"/>
                <a:gd name="connsiteX75" fmla="*/ 1297671 w 4540984"/>
                <a:gd name="connsiteY75" fmla="*/ 742950 h 2528887"/>
                <a:gd name="connsiteX76" fmla="*/ 1311958 w 4540984"/>
                <a:gd name="connsiteY76" fmla="*/ 757237 h 2528887"/>
                <a:gd name="connsiteX77" fmla="*/ 1331008 w 4540984"/>
                <a:gd name="connsiteY77" fmla="*/ 790575 h 2528887"/>
                <a:gd name="connsiteX78" fmla="*/ 1345296 w 4540984"/>
                <a:gd name="connsiteY78" fmla="*/ 838200 h 2528887"/>
                <a:gd name="connsiteX79" fmla="*/ 1354821 w 4540984"/>
                <a:gd name="connsiteY79" fmla="*/ 852487 h 2528887"/>
                <a:gd name="connsiteX80" fmla="*/ 1383396 w 4540984"/>
                <a:gd name="connsiteY80" fmla="*/ 881062 h 2528887"/>
                <a:gd name="connsiteX81" fmla="*/ 1402446 w 4540984"/>
                <a:gd name="connsiteY81" fmla="*/ 914400 h 2528887"/>
                <a:gd name="connsiteX82" fmla="*/ 1421496 w 4540984"/>
                <a:gd name="connsiteY82" fmla="*/ 919162 h 2528887"/>
                <a:gd name="connsiteX83" fmla="*/ 1435783 w 4540984"/>
                <a:gd name="connsiteY83" fmla="*/ 923925 h 2528887"/>
                <a:gd name="connsiteX84" fmla="*/ 1454833 w 4540984"/>
                <a:gd name="connsiteY84" fmla="*/ 919162 h 2528887"/>
                <a:gd name="connsiteX85" fmla="*/ 1469121 w 4540984"/>
                <a:gd name="connsiteY85" fmla="*/ 914400 h 2528887"/>
                <a:gd name="connsiteX86" fmla="*/ 1531033 w 4540984"/>
                <a:gd name="connsiteY86" fmla="*/ 909637 h 2528887"/>
                <a:gd name="connsiteX87" fmla="*/ 1559608 w 4540984"/>
                <a:gd name="connsiteY87" fmla="*/ 900112 h 2528887"/>
                <a:gd name="connsiteX88" fmla="*/ 1564371 w 4540984"/>
                <a:gd name="connsiteY88" fmla="*/ 885825 h 2528887"/>
                <a:gd name="connsiteX89" fmla="*/ 1592946 w 4540984"/>
                <a:gd name="connsiteY89" fmla="*/ 862012 h 2528887"/>
                <a:gd name="connsiteX90" fmla="*/ 1611996 w 4540984"/>
                <a:gd name="connsiteY90" fmla="*/ 828675 h 2528887"/>
                <a:gd name="connsiteX91" fmla="*/ 1635808 w 4540984"/>
                <a:gd name="connsiteY91" fmla="*/ 795337 h 2528887"/>
                <a:gd name="connsiteX92" fmla="*/ 1640571 w 4540984"/>
                <a:gd name="connsiteY92" fmla="*/ 781050 h 2528887"/>
                <a:gd name="connsiteX93" fmla="*/ 1659621 w 4540984"/>
                <a:gd name="connsiteY93" fmla="*/ 752475 h 2528887"/>
                <a:gd name="connsiteX94" fmla="*/ 1664383 w 4540984"/>
                <a:gd name="connsiteY94" fmla="*/ 738187 h 2528887"/>
                <a:gd name="connsiteX95" fmla="*/ 1673908 w 4540984"/>
                <a:gd name="connsiteY95" fmla="*/ 676275 h 2528887"/>
                <a:gd name="connsiteX96" fmla="*/ 1678671 w 4540984"/>
                <a:gd name="connsiteY96" fmla="*/ 661987 h 2528887"/>
                <a:gd name="connsiteX97" fmla="*/ 1702483 w 4540984"/>
                <a:gd name="connsiteY97" fmla="*/ 623887 h 2528887"/>
                <a:gd name="connsiteX98" fmla="*/ 1716771 w 4540984"/>
                <a:gd name="connsiteY98" fmla="*/ 576262 h 2528887"/>
                <a:gd name="connsiteX99" fmla="*/ 1721533 w 4540984"/>
                <a:gd name="connsiteY99" fmla="*/ 561975 h 2528887"/>
                <a:gd name="connsiteX100" fmla="*/ 1731058 w 4540984"/>
                <a:gd name="connsiteY100" fmla="*/ 547687 h 2528887"/>
                <a:gd name="connsiteX101" fmla="*/ 1745346 w 4540984"/>
                <a:gd name="connsiteY101" fmla="*/ 519112 h 2528887"/>
                <a:gd name="connsiteX102" fmla="*/ 1764396 w 4540984"/>
                <a:gd name="connsiteY102" fmla="*/ 452437 h 2528887"/>
                <a:gd name="connsiteX103" fmla="*/ 1769158 w 4540984"/>
                <a:gd name="connsiteY103" fmla="*/ 438150 h 2528887"/>
                <a:gd name="connsiteX104" fmla="*/ 1773921 w 4540984"/>
                <a:gd name="connsiteY104" fmla="*/ 423862 h 2528887"/>
                <a:gd name="connsiteX105" fmla="*/ 1778683 w 4540984"/>
                <a:gd name="connsiteY105" fmla="*/ 395287 h 2528887"/>
                <a:gd name="connsiteX106" fmla="*/ 1807258 w 4540984"/>
                <a:gd name="connsiteY106" fmla="*/ 400050 h 2528887"/>
                <a:gd name="connsiteX107" fmla="*/ 1835833 w 4540984"/>
                <a:gd name="connsiteY107" fmla="*/ 423862 h 2528887"/>
                <a:gd name="connsiteX108" fmla="*/ 1850121 w 4540984"/>
                <a:gd name="connsiteY108" fmla="*/ 428625 h 2528887"/>
                <a:gd name="connsiteX109" fmla="*/ 1864408 w 4540984"/>
                <a:gd name="connsiteY109" fmla="*/ 423862 h 2528887"/>
                <a:gd name="connsiteX110" fmla="*/ 1878696 w 4540984"/>
                <a:gd name="connsiteY110" fmla="*/ 452437 h 2528887"/>
                <a:gd name="connsiteX111" fmla="*/ 1897746 w 4540984"/>
                <a:gd name="connsiteY111" fmla="*/ 461962 h 2528887"/>
                <a:gd name="connsiteX112" fmla="*/ 1940608 w 4540984"/>
                <a:gd name="connsiteY112" fmla="*/ 481012 h 2528887"/>
                <a:gd name="connsiteX113" fmla="*/ 1964421 w 4540984"/>
                <a:gd name="connsiteY113" fmla="*/ 485775 h 2528887"/>
                <a:gd name="connsiteX114" fmla="*/ 1988233 w 4540984"/>
                <a:gd name="connsiteY114" fmla="*/ 495300 h 2528887"/>
                <a:gd name="connsiteX115" fmla="*/ 2026333 w 4540984"/>
                <a:gd name="connsiteY115" fmla="*/ 500062 h 2528887"/>
                <a:gd name="connsiteX116" fmla="*/ 2193021 w 4540984"/>
                <a:gd name="connsiteY116" fmla="*/ 509587 h 2528887"/>
                <a:gd name="connsiteX117" fmla="*/ 2235883 w 4540984"/>
                <a:gd name="connsiteY117" fmla="*/ 519112 h 2528887"/>
                <a:gd name="connsiteX118" fmla="*/ 2250171 w 4540984"/>
                <a:gd name="connsiteY118" fmla="*/ 523875 h 2528887"/>
                <a:gd name="connsiteX119" fmla="*/ 2302558 w 4540984"/>
                <a:gd name="connsiteY119" fmla="*/ 542925 h 2528887"/>
                <a:gd name="connsiteX120" fmla="*/ 2326371 w 4540984"/>
                <a:gd name="connsiteY120" fmla="*/ 547687 h 2528887"/>
                <a:gd name="connsiteX121" fmla="*/ 2354946 w 4540984"/>
                <a:gd name="connsiteY121" fmla="*/ 557212 h 2528887"/>
                <a:gd name="connsiteX122" fmla="*/ 2373996 w 4540984"/>
                <a:gd name="connsiteY122" fmla="*/ 542925 h 2528887"/>
                <a:gd name="connsiteX123" fmla="*/ 2397808 w 4540984"/>
                <a:gd name="connsiteY123" fmla="*/ 533400 h 2528887"/>
                <a:gd name="connsiteX124" fmla="*/ 2383521 w 4540984"/>
                <a:gd name="connsiteY124" fmla="*/ 438150 h 2528887"/>
                <a:gd name="connsiteX125" fmla="*/ 2383521 w 4540984"/>
                <a:gd name="connsiteY125" fmla="*/ 404812 h 2528887"/>
                <a:gd name="connsiteX126" fmla="*/ 2397808 w 4540984"/>
                <a:gd name="connsiteY126" fmla="*/ 395287 h 2528887"/>
                <a:gd name="connsiteX127" fmla="*/ 2407333 w 4540984"/>
                <a:gd name="connsiteY127" fmla="*/ 381000 h 2528887"/>
                <a:gd name="connsiteX128" fmla="*/ 2402571 w 4540984"/>
                <a:gd name="connsiteY128" fmla="*/ 304800 h 2528887"/>
                <a:gd name="connsiteX129" fmla="*/ 2364471 w 4540984"/>
                <a:gd name="connsiteY129" fmla="*/ 290512 h 2528887"/>
                <a:gd name="connsiteX130" fmla="*/ 2335896 w 4540984"/>
                <a:gd name="connsiteY130" fmla="*/ 280987 h 2528887"/>
                <a:gd name="connsiteX131" fmla="*/ 2331133 w 4540984"/>
                <a:gd name="connsiteY131" fmla="*/ 223837 h 2528887"/>
                <a:gd name="connsiteX132" fmla="*/ 2345421 w 4540984"/>
                <a:gd name="connsiteY132" fmla="*/ 214312 h 2528887"/>
                <a:gd name="connsiteX133" fmla="*/ 2350183 w 4540984"/>
                <a:gd name="connsiteY133" fmla="*/ 200025 h 2528887"/>
                <a:gd name="connsiteX134" fmla="*/ 2378758 w 4540984"/>
                <a:gd name="connsiteY134" fmla="*/ 180975 h 2528887"/>
                <a:gd name="connsiteX135" fmla="*/ 2383521 w 4540984"/>
                <a:gd name="connsiteY135" fmla="*/ 166687 h 2528887"/>
                <a:gd name="connsiteX136" fmla="*/ 2393046 w 4540984"/>
                <a:gd name="connsiteY136" fmla="*/ 152400 h 2528887"/>
                <a:gd name="connsiteX137" fmla="*/ 2388283 w 4540984"/>
                <a:gd name="connsiteY137" fmla="*/ 114300 h 2528887"/>
                <a:gd name="connsiteX138" fmla="*/ 2383521 w 4540984"/>
                <a:gd name="connsiteY138" fmla="*/ 100012 h 2528887"/>
                <a:gd name="connsiteX139" fmla="*/ 2364471 w 4540984"/>
                <a:gd name="connsiteY139" fmla="*/ 95250 h 2528887"/>
                <a:gd name="connsiteX140" fmla="*/ 2350183 w 4540984"/>
                <a:gd name="connsiteY140" fmla="*/ 90487 h 2528887"/>
                <a:gd name="connsiteX141" fmla="*/ 2340658 w 4540984"/>
                <a:gd name="connsiteY141" fmla="*/ 9525 h 2528887"/>
                <a:gd name="connsiteX142" fmla="*/ 2369233 w 4540984"/>
                <a:gd name="connsiteY142" fmla="*/ 0 h 2528887"/>
                <a:gd name="connsiteX143" fmla="*/ 2397808 w 4540984"/>
                <a:gd name="connsiteY143" fmla="*/ 4762 h 2528887"/>
                <a:gd name="connsiteX144" fmla="*/ 2412096 w 4540984"/>
                <a:gd name="connsiteY144" fmla="*/ 19050 h 2528887"/>
                <a:gd name="connsiteX145" fmla="*/ 2431146 w 4540984"/>
                <a:gd name="connsiteY145" fmla="*/ 23812 h 2528887"/>
                <a:gd name="connsiteX146" fmla="*/ 2450196 w 4540984"/>
                <a:gd name="connsiteY146" fmla="*/ 33337 h 2528887"/>
                <a:gd name="connsiteX147" fmla="*/ 2474008 w 4540984"/>
                <a:gd name="connsiteY147" fmla="*/ 52387 h 2528887"/>
                <a:gd name="connsiteX148" fmla="*/ 2502583 w 4540984"/>
                <a:gd name="connsiteY148" fmla="*/ 71437 h 2528887"/>
                <a:gd name="connsiteX149" fmla="*/ 2526396 w 4540984"/>
                <a:gd name="connsiteY149" fmla="*/ 38100 h 2528887"/>
                <a:gd name="connsiteX150" fmla="*/ 2554971 w 4540984"/>
                <a:gd name="connsiteY150" fmla="*/ 23812 h 2528887"/>
                <a:gd name="connsiteX151" fmla="*/ 2574021 w 4540984"/>
                <a:gd name="connsiteY151" fmla="*/ 9525 h 2528887"/>
                <a:gd name="connsiteX152" fmla="*/ 2588308 w 4540984"/>
                <a:gd name="connsiteY152" fmla="*/ 4762 h 2528887"/>
                <a:gd name="connsiteX153" fmla="*/ 2702608 w 4540984"/>
                <a:gd name="connsiteY153" fmla="*/ 9525 h 2528887"/>
                <a:gd name="connsiteX154" fmla="*/ 2907396 w 4540984"/>
                <a:gd name="connsiteY154" fmla="*/ 4762 h 2528887"/>
                <a:gd name="connsiteX155" fmla="*/ 3102658 w 4540984"/>
                <a:gd name="connsiteY155" fmla="*/ 14287 h 2528887"/>
                <a:gd name="connsiteX156" fmla="*/ 3131233 w 4540984"/>
                <a:gd name="connsiteY156" fmla="*/ 42862 h 2528887"/>
                <a:gd name="connsiteX157" fmla="*/ 3112183 w 4540984"/>
                <a:gd name="connsiteY157" fmla="*/ 76200 h 2528887"/>
                <a:gd name="connsiteX158" fmla="*/ 3116946 w 4540984"/>
                <a:gd name="connsiteY158" fmla="*/ 90487 h 2528887"/>
                <a:gd name="connsiteX159" fmla="*/ 3145521 w 4540984"/>
                <a:gd name="connsiteY159" fmla="*/ 104775 h 2528887"/>
                <a:gd name="connsiteX160" fmla="*/ 3164571 w 4540984"/>
                <a:gd name="connsiteY160" fmla="*/ 114300 h 2528887"/>
                <a:gd name="connsiteX161" fmla="*/ 3193146 w 4540984"/>
                <a:gd name="connsiteY161" fmla="*/ 123825 h 2528887"/>
                <a:gd name="connsiteX162" fmla="*/ 3236008 w 4540984"/>
                <a:gd name="connsiteY162" fmla="*/ 142875 h 2528887"/>
                <a:gd name="connsiteX163" fmla="*/ 3283633 w 4540984"/>
                <a:gd name="connsiteY163" fmla="*/ 152400 h 2528887"/>
                <a:gd name="connsiteX164" fmla="*/ 3302683 w 4540984"/>
                <a:gd name="connsiteY164" fmla="*/ 161925 h 2528887"/>
                <a:gd name="connsiteX165" fmla="*/ 3345546 w 4540984"/>
                <a:gd name="connsiteY165" fmla="*/ 180975 h 2528887"/>
                <a:gd name="connsiteX166" fmla="*/ 3378883 w 4540984"/>
                <a:gd name="connsiteY166" fmla="*/ 223837 h 2528887"/>
                <a:gd name="connsiteX167" fmla="*/ 3431271 w 4540984"/>
                <a:gd name="connsiteY167" fmla="*/ 266700 h 2528887"/>
                <a:gd name="connsiteX168" fmla="*/ 3450321 w 4540984"/>
                <a:gd name="connsiteY168" fmla="*/ 280987 h 2528887"/>
                <a:gd name="connsiteX169" fmla="*/ 3545571 w 4540984"/>
                <a:gd name="connsiteY169" fmla="*/ 323850 h 2528887"/>
                <a:gd name="connsiteX170" fmla="*/ 3564621 w 4540984"/>
                <a:gd name="connsiteY170" fmla="*/ 333375 h 2528887"/>
                <a:gd name="connsiteX171" fmla="*/ 3707496 w 4540984"/>
                <a:gd name="connsiteY171" fmla="*/ 419100 h 2528887"/>
                <a:gd name="connsiteX172" fmla="*/ 3907521 w 4540984"/>
                <a:gd name="connsiteY172" fmla="*/ 533400 h 2528887"/>
                <a:gd name="connsiteX173" fmla="*/ 4017058 w 4540984"/>
                <a:gd name="connsiteY173" fmla="*/ 595312 h 2528887"/>
                <a:gd name="connsiteX174" fmla="*/ 4098021 w 4540984"/>
                <a:gd name="connsiteY174" fmla="*/ 714375 h 2528887"/>
                <a:gd name="connsiteX175" fmla="*/ 4121833 w 4540984"/>
                <a:gd name="connsiteY175" fmla="*/ 757237 h 2528887"/>
                <a:gd name="connsiteX176" fmla="*/ 4540933 w 4540984"/>
                <a:gd name="connsiteY176" fmla="*/ 919162 h 2528887"/>
                <a:gd name="connsiteX177" fmla="*/ 4150408 w 4540984"/>
                <a:gd name="connsiteY177" fmla="*/ 1004887 h 2528887"/>
                <a:gd name="connsiteX178" fmla="*/ 4126596 w 4540984"/>
                <a:gd name="connsiteY178" fmla="*/ 1085850 h 2528887"/>
                <a:gd name="connsiteX179" fmla="*/ 4117071 w 4540984"/>
                <a:gd name="connsiteY179" fmla="*/ 1114425 h 2528887"/>
                <a:gd name="connsiteX180" fmla="*/ 4078971 w 4540984"/>
                <a:gd name="connsiteY180" fmla="*/ 1214437 h 2528887"/>
                <a:gd name="connsiteX181" fmla="*/ 4064683 w 4540984"/>
                <a:gd name="connsiteY181" fmla="*/ 1219200 h 2528887"/>
                <a:gd name="connsiteX182" fmla="*/ 4026583 w 4540984"/>
                <a:gd name="connsiteY182" fmla="*/ 1238250 h 2528887"/>
                <a:gd name="connsiteX183" fmla="*/ 3912283 w 4540984"/>
                <a:gd name="connsiteY183" fmla="*/ 1252537 h 2528887"/>
                <a:gd name="connsiteX184" fmla="*/ 3826558 w 4540984"/>
                <a:gd name="connsiteY184" fmla="*/ 1243012 h 2528887"/>
                <a:gd name="connsiteX185" fmla="*/ 3731308 w 4540984"/>
                <a:gd name="connsiteY185" fmla="*/ 1233487 h 2528887"/>
                <a:gd name="connsiteX186" fmla="*/ 3683683 w 4540984"/>
                <a:gd name="connsiteY186" fmla="*/ 1228725 h 2528887"/>
                <a:gd name="connsiteX187" fmla="*/ 3531283 w 4540984"/>
                <a:gd name="connsiteY187" fmla="*/ 1228725 h 2528887"/>
                <a:gd name="connsiteX188" fmla="*/ 3464608 w 4540984"/>
                <a:gd name="connsiteY188" fmla="*/ 1233487 h 2528887"/>
                <a:gd name="connsiteX189" fmla="*/ 3397933 w 4540984"/>
                <a:gd name="connsiteY189" fmla="*/ 1243012 h 2528887"/>
                <a:gd name="connsiteX190" fmla="*/ 3331258 w 4540984"/>
                <a:gd name="connsiteY190" fmla="*/ 1257300 h 2528887"/>
                <a:gd name="connsiteX191" fmla="*/ 2959783 w 4540984"/>
                <a:gd name="connsiteY191" fmla="*/ 1262062 h 2528887"/>
                <a:gd name="connsiteX192" fmla="*/ 2912158 w 4540984"/>
                <a:gd name="connsiteY192" fmla="*/ 1276350 h 2528887"/>
                <a:gd name="connsiteX193" fmla="*/ 2869296 w 4540984"/>
                <a:gd name="connsiteY193" fmla="*/ 1290637 h 2528887"/>
                <a:gd name="connsiteX194" fmla="*/ 2855008 w 4540984"/>
                <a:gd name="connsiteY194" fmla="*/ 1300162 h 2528887"/>
                <a:gd name="connsiteX195" fmla="*/ 2821671 w 4540984"/>
                <a:gd name="connsiteY195" fmla="*/ 1309687 h 2528887"/>
                <a:gd name="connsiteX196" fmla="*/ 2783571 w 4540984"/>
                <a:gd name="connsiteY196" fmla="*/ 1328737 h 2528887"/>
                <a:gd name="connsiteX197" fmla="*/ 2769283 w 4540984"/>
                <a:gd name="connsiteY197" fmla="*/ 1333500 h 2528887"/>
                <a:gd name="connsiteX198" fmla="*/ 2754996 w 4540984"/>
                <a:gd name="connsiteY198" fmla="*/ 1343025 h 2528887"/>
                <a:gd name="connsiteX199" fmla="*/ 2721658 w 4540984"/>
                <a:gd name="connsiteY199" fmla="*/ 1357312 h 2528887"/>
                <a:gd name="connsiteX200" fmla="*/ 2707371 w 4540984"/>
                <a:gd name="connsiteY200" fmla="*/ 1366837 h 2528887"/>
                <a:gd name="connsiteX201" fmla="*/ 2693083 w 4540984"/>
                <a:gd name="connsiteY201" fmla="*/ 1371600 h 2528887"/>
                <a:gd name="connsiteX202" fmla="*/ 2640696 w 4540984"/>
                <a:gd name="connsiteY202" fmla="*/ 1395412 h 2528887"/>
                <a:gd name="connsiteX203" fmla="*/ 2597833 w 4540984"/>
                <a:gd name="connsiteY203" fmla="*/ 1419225 h 2528887"/>
                <a:gd name="connsiteX204" fmla="*/ 2583546 w 4540984"/>
                <a:gd name="connsiteY204" fmla="*/ 1433512 h 2528887"/>
                <a:gd name="connsiteX205" fmla="*/ 2564496 w 4540984"/>
                <a:gd name="connsiteY205" fmla="*/ 1443037 h 2528887"/>
                <a:gd name="connsiteX206" fmla="*/ 2550208 w 4540984"/>
                <a:gd name="connsiteY206" fmla="*/ 1452562 h 2528887"/>
                <a:gd name="connsiteX207" fmla="*/ 2512108 w 4540984"/>
                <a:gd name="connsiteY207" fmla="*/ 1481137 h 2528887"/>
                <a:gd name="connsiteX208" fmla="*/ 2469246 w 4540984"/>
                <a:gd name="connsiteY208" fmla="*/ 1500187 h 2528887"/>
                <a:gd name="connsiteX209" fmla="*/ 2454958 w 4540984"/>
                <a:gd name="connsiteY209" fmla="*/ 1509712 h 2528887"/>
                <a:gd name="connsiteX210" fmla="*/ 2450196 w 4540984"/>
                <a:gd name="connsiteY210" fmla="*/ 1524000 h 2528887"/>
                <a:gd name="connsiteX211" fmla="*/ 2426383 w 4540984"/>
                <a:gd name="connsiteY211" fmla="*/ 1552575 h 2528887"/>
                <a:gd name="connsiteX212" fmla="*/ 2407333 w 4540984"/>
                <a:gd name="connsiteY212" fmla="*/ 1581150 h 2528887"/>
                <a:gd name="connsiteX213" fmla="*/ 2397808 w 4540984"/>
                <a:gd name="connsiteY213" fmla="*/ 1595437 h 2528887"/>
                <a:gd name="connsiteX214" fmla="*/ 2383521 w 4540984"/>
                <a:gd name="connsiteY214" fmla="*/ 1604962 h 2528887"/>
                <a:gd name="connsiteX215" fmla="*/ 2354946 w 4540984"/>
                <a:gd name="connsiteY215" fmla="*/ 1628775 h 2528887"/>
                <a:gd name="connsiteX216" fmla="*/ 2335896 w 4540984"/>
                <a:gd name="connsiteY216" fmla="*/ 1652587 h 2528887"/>
                <a:gd name="connsiteX217" fmla="*/ 2293033 w 4540984"/>
                <a:gd name="connsiteY217" fmla="*/ 1690687 h 2528887"/>
                <a:gd name="connsiteX218" fmla="*/ 2278746 w 4540984"/>
                <a:gd name="connsiteY218" fmla="*/ 1695450 h 2528887"/>
                <a:gd name="connsiteX219" fmla="*/ 2259696 w 4540984"/>
                <a:gd name="connsiteY219" fmla="*/ 1709737 h 2528887"/>
                <a:gd name="connsiteX220" fmla="*/ 2250171 w 4540984"/>
                <a:gd name="connsiteY220" fmla="*/ 1724025 h 2528887"/>
                <a:gd name="connsiteX221" fmla="*/ 2221596 w 4540984"/>
                <a:gd name="connsiteY221" fmla="*/ 1752600 h 2528887"/>
                <a:gd name="connsiteX222" fmla="*/ 2207308 w 4540984"/>
                <a:gd name="connsiteY222" fmla="*/ 1766887 h 2528887"/>
                <a:gd name="connsiteX223" fmla="*/ 2159683 w 4540984"/>
                <a:gd name="connsiteY223" fmla="*/ 1809750 h 2528887"/>
                <a:gd name="connsiteX224" fmla="*/ 2150158 w 4540984"/>
                <a:gd name="connsiteY224" fmla="*/ 1824037 h 2528887"/>
                <a:gd name="connsiteX225" fmla="*/ 2112058 w 4540984"/>
                <a:gd name="connsiteY225" fmla="*/ 1866900 h 2528887"/>
                <a:gd name="connsiteX226" fmla="*/ 2107296 w 4540984"/>
                <a:gd name="connsiteY226" fmla="*/ 1881187 h 2528887"/>
                <a:gd name="connsiteX227" fmla="*/ 2083483 w 4540984"/>
                <a:gd name="connsiteY227" fmla="*/ 1909762 h 2528887"/>
                <a:gd name="connsiteX228" fmla="*/ 2054908 w 4540984"/>
                <a:gd name="connsiteY228" fmla="*/ 1928812 h 2528887"/>
                <a:gd name="connsiteX229" fmla="*/ 2040621 w 4540984"/>
                <a:gd name="connsiteY229" fmla="*/ 1943100 h 2528887"/>
                <a:gd name="connsiteX230" fmla="*/ 2012046 w 4540984"/>
                <a:gd name="connsiteY230" fmla="*/ 1962150 h 2528887"/>
                <a:gd name="connsiteX231" fmla="*/ 1988233 w 4540984"/>
                <a:gd name="connsiteY231" fmla="*/ 1990725 h 2528887"/>
                <a:gd name="connsiteX232" fmla="*/ 1973946 w 4540984"/>
                <a:gd name="connsiteY232" fmla="*/ 2000250 h 2528887"/>
                <a:gd name="connsiteX233" fmla="*/ 1959658 w 4540984"/>
                <a:gd name="connsiteY233" fmla="*/ 2019300 h 2528887"/>
                <a:gd name="connsiteX234" fmla="*/ 1945371 w 4540984"/>
                <a:gd name="connsiteY234" fmla="*/ 2033587 h 2528887"/>
                <a:gd name="connsiteX235" fmla="*/ 1912033 w 4540984"/>
                <a:gd name="connsiteY235" fmla="*/ 2076450 h 2528887"/>
                <a:gd name="connsiteX236" fmla="*/ 1869171 w 4540984"/>
                <a:gd name="connsiteY236" fmla="*/ 2071687 h 2528887"/>
                <a:gd name="connsiteX237" fmla="*/ 1888221 w 4540984"/>
                <a:gd name="connsiteY237" fmla="*/ 2043112 h 2528887"/>
                <a:gd name="connsiteX238" fmla="*/ 1859646 w 4540984"/>
                <a:gd name="connsiteY238" fmla="*/ 2024062 h 2528887"/>
                <a:gd name="connsiteX239" fmla="*/ 1840596 w 4540984"/>
                <a:gd name="connsiteY239" fmla="*/ 2071687 h 2528887"/>
                <a:gd name="connsiteX240" fmla="*/ 1816783 w 4540984"/>
                <a:gd name="connsiteY240" fmla="*/ 2100262 h 2528887"/>
                <a:gd name="connsiteX241" fmla="*/ 1731058 w 4540984"/>
                <a:gd name="connsiteY241" fmla="*/ 2095500 h 2528887"/>
                <a:gd name="connsiteX242" fmla="*/ 1716771 w 4540984"/>
                <a:gd name="connsiteY242" fmla="*/ 2090737 h 2528887"/>
                <a:gd name="connsiteX243" fmla="*/ 1607233 w 4540984"/>
                <a:gd name="connsiteY243" fmla="*/ 2105025 h 2528887"/>
                <a:gd name="connsiteX244" fmla="*/ 1583421 w 4540984"/>
                <a:gd name="connsiteY244" fmla="*/ 2109787 h 2528887"/>
                <a:gd name="connsiteX245" fmla="*/ 1564371 w 4540984"/>
                <a:gd name="connsiteY245" fmla="*/ 2114550 h 2528887"/>
                <a:gd name="connsiteX246" fmla="*/ 1378633 w 4540984"/>
                <a:gd name="connsiteY246" fmla="*/ 2128837 h 2528887"/>
                <a:gd name="connsiteX247" fmla="*/ 1369108 w 4540984"/>
                <a:gd name="connsiteY247" fmla="*/ 2143125 h 2528887"/>
                <a:gd name="connsiteX248" fmla="*/ 1373871 w 4540984"/>
                <a:gd name="connsiteY248" fmla="*/ 2166937 h 2528887"/>
                <a:gd name="connsiteX249" fmla="*/ 1402446 w 4540984"/>
                <a:gd name="connsiteY249" fmla="*/ 2200275 h 2528887"/>
                <a:gd name="connsiteX250" fmla="*/ 1411971 w 4540984"/>
                <a:gd name="connsiteY250" fmla="*/ 2238375 h 2528887"/>
                <a:gd name="connsiteX251" fmla="*/ 1416733 w 4540984"/>
                <a:gd name="connsiteY251" fmla="*/ 2252662 h 2528887"/>
                <a:gd name="connsiteX252" fmla="*/ 1431021 w 4540984"/>
                <a:gd name="connsiteY252" fmla="*/ 2271712 h 2528887"/>
                <a:gd name="connsiteX253" fmla="*/ 1445308 w 4540984"/>
                <a:gd name="connsiteY253" fmla="*/ 2276475 h 2528887"/>
                <a:gd name="connsiteX254" fmla="*/ 1464358 w 4540984"/>
                <a:gd name="connsiteY254" fmla="*/ 2247900 h 2528887"/>
                <a:gd name="connsiteX255" fmla="*/ 1469121 w 4540984"/>
                <a:gd name="connsiteY255" fmla="*/ 2219325 h 2528887"/>
                <a:gd name="connsiteX256" fmla="*/ 1497696 w 4540984"/>
                <a:gd name="connsiteY256" fmla="*/ 2185987 h 2528887"/>
                <a:gd name="connsiteX257" fmla="*/ 1511983 w 4540984"/>
                <a:gd name="connsiteY257" fmla="*/ 2181225 h 2528887"/>
                <a:gd name="connsiteX258" fmla="*/ 1564371 w 4540984"/>
                <a:gd name="connsiteY258" fmla="*/ 2185987 h 2528887"/>
                <a:gd name="connsiteX259" fmla="*/ 1588183 w 4540984"/>
                <a:gd name="connsiteY259" fmla="*/ 2224087 h 2528887"/>
                <a:gd name="connsiteX260" fmla="*/ 1597708 w 4540984"/>
                <a:gd name="connsiteY260" fmla="*/ 2238375 h 2528887"/>
                <a:gd name="connsiteX261" fmla="*/ 1611996 w 4540984"/>
                <a:gd name="connsiteY261" fmla="*/ 2319337 h 2528887"/>
                <a:gd name="connsiteX262" fmla="*/ 1607233 w 4540984"/>
                <a:gd name="connsiteY262" fmla="*/ 2414587 h 2528887"/>
                <a:gd name="connsiteX263" fmla="*/ 1597708 w 4540984"/>
                <a:gd name="connsiteY263" fmla="*/ 2433637 h 2528887"/>
                <a:gd name="connsiteX264" fmla="*/ 1583421 w 4540984"/>
                <a:gd name="connsiteY264" fmla="*/ 2481262 h 2528887"/>
                <a:gd name="connsiteX265" fmla="*/ 1578658 w 4540984"/>
                <a:gd name="connsiteY265" fmla="*/ 2500312 h 2528887"/>
                <a:gd name="connsiteX266" fmla="*/ 1554846 w 4540984"/>
                <a:gd name="connsiteY266" fmla="*/ 2528887 h 2528887"/>
                <a:gd name="connsiteX267" fmla="*/ 1488171 w 4540984"/>
                <a:gd name="connsiteY267" fmla="*/ 2524125 h 2528887"/>
                <a:gd name="connsiteX268" fmla="*/ 1459596 w 4540984"/>
                <a:gd name="connsiteY268" fmla="*/ 2509837 h 2528887"/>
                <a:gd name="connsiteX269" fmla="*/ 1421496 w 4540984"/>
                <a:gd name="connsiteY269" fmla="*/ 2495550 h 2528887"/>
                <a:gd name="connsiteX270" fmla="*/ 1407208 w 4540984"/>
                <a:gd name="connsiteY270" fmla="*/ 2486025 h 2528887"/>
                <a:gd name="connsiteX271" fmla="*/ 1378633 w 4540984"/>
                <a:gd name="connsiteY271" fmla="*/ 2476500 h 2528887"/>
                <a:gd name="connsiteX272" fmla="*/ 1364346 w 4540984"/>
                <a:gd name="connsiteY272" fmla="*/ 2466975 h 2528887"/>
                <a:gd name="connsiteX273" fmla="*/ 1331008 w 4540984"/>
                <a:gd name="connsiteY273" fmla="*/ 2424112 h 2528887"/>
                <a:gd name="connsiteX274" fmla="*/ 1321483 w 4540984"/>
                <a:gd name="connsiteY274" fmla="*/ 2409825 h 2528887"/>
                <a:gd name="connsiteX275" fmla="*/ 1311958 w 4540984"/>
                <a:gd name="connsiteY275" fmla="*/ 2371725 h 2528887"/>
                <a:gd name="connsiteX276" fmla="*/ 1307196 w 4540984"/>
                <a:gd name="connsiteY276" fmla="*/ 2357437 h 2528887"/>
                <a:gd name="connsiteX277" fmla="*/ 1297671 w 4540984"/>
                <a:gd name="connsiteY277" fmla="*/ 2305050 h 2528887"/>
                <a:gd name="connsiteX278" fmla="*/ 1288146 w 4540984"/>
                <a:gd name="connsiteY278" fmla="*/ 2290762 h 2528887"/>
                <a:gd name="connsiteX279" fmla="*/ 1283383 w 4540984"/>
                <a:gd name="connsiteY279" fmla="*/ 2276475 h 2528887"/>
                <a:gd name="connsiteX280" fmla="*/ 1269096 w 4540984"/>
                <a:gd name="connsiteY280" fmla="*/ 2271712 h 2528887"/>
                <a:gd name="connsiteX281" fmla="*/ 1254808 w 4540984"/>
                <a:gd name="connsiteY281" fmla="*/ 2276475 h 2528887"/>
                <a:gd name="connsiteX282" fmla="*/ 1192896 w 4540984"/>
                <a:gd name="connsiteY282" fmla="*/ 2281237 h 2528887"/>
                <a:gd name="connsiteX283" fmla="*/ 1183371 w 4540984"/>
                <a:gd name="connsiteY283" fmla="*/ 2300287 h 2528887"/>
                <a:gd name="connsiteX284" fmla="*/ 1173846 w 4540984"/>
                <a:gd name="connsiteY284" fmla="*/ 2314575 h 2528887"/>
                <a:gd name="connsiteX285" fmla="*/ 1145271 w 4540984"/>
                <a:gd name="connsiteY285" fmla="*/ 2319337 h 2528887"/>
                <a:gd name="connsiteX286" fmla="*/ 1111933 w 4540984"/>
                <a:gd name="connsiteY286" fmla="*/ 2328862 h 2528887"/>
                <a:gd name="connsiteX287" fmla="*/ 1054783 w 4540984"/>
                <a:gd name="connsiteY287" fmla="*/ 2319337 h 2528887"/>
                <a:gd name="connsiteX288" fmla="*/ 1050021 w 4540984"/>
                <a:gd name="connsiteY288" fmla="*/ 2295525 h 2528887"/>
                <a:gd name="connsiteX289" fmla="*/ 1035733 w 4540984"/>
                <a:gd name="connsiteY289" fmla="*/ 2262187 h 2528887"/>
                <a:gd name="connsiteX290" fmla="*/ 1016683 w 4540984"/>
                <a:gd name="connsiteY290" fmla="*/ 2238375 h 2528887"/>
                <a:gd name="connsiteX291" fmla="*/ 1007158 w 4540984"/>
                <a:gd name="connsiteY291" fmla="*/ 2224087 h 2528887"/>
                <a:gd name="connsiteX292" fmla="*/ 988108 w 4540984"/>
                <a:gd name="connsiteY292" fmla="*/ 2195512 h 2528887"/>
                <a:gd name="connsiteX293" fmla="*/ 978583 w 4540984"/>
                <a:gd name="connsiteY293" fmla="*/ 2166937 h 2528887"/>
                <a:gd name="connsiteX294" fmla="*/ 969058 w 4540984"/>
                <a:gd name="connsiteY294" fmla="*/ 2152650 h 2528887"/>
                <a:gd name="connsiteX295" fmla="*/ 950008 w 4540984"/>
                <a:gd name="connsiteY295" fmla="*/ 2100262 h 2528887"/>
                <a:gd name="connsiteX296" fmla="*/ 940483 w 4540984"/>
                <a:gd name="connsiteY296" fmla="*/ 2081212 h 2528887"/>
                <a:gd name="connsiteX297" fmla="*/ 930958 w 4540984"/>
                <a:gd name="connsiteY297" fmla="*/ 2057400 h 2528887"/>
                <a:gd name="connsiteX298" fmla="*/ 926196 w 4540984"/>
                <a:gd name="connsiteY298" fmla="*/ 2043112 h 2528887"/>
                <a:gd name="connsiteX299" fmla="*/ 897621 w 4540984"/>
                <a:gd name="connsiteY299" fmla="*/ 2028825 h 2528887"/>
                <a:gd name="connsiteX300" fmla="*/ 854758 w 4540984"/>
                <a:gd name="connsiteY300" fmla="*/ 2038350 h 2528887"/>
                <a:gd name="connsiteX301" fmla="*/ 840471 w 4540984"/>
                <a:gd name="connsiteY301" fmla="*/ 2043112 h 2528887"/>
                <a:gd name="connsiteX302" fmla="*/ 773796 w 4540984"/>
                <a:gd name="connsiteY302" fmla="*/ 2038350 h 2528887"/>
                <a:gd name="connsiteX303" fmla="*/ 745221 w 4540984"/>
                <a:gd name="connsiteY303" fmla="*/ 2033587 h 2528887"/>
                <a:gd name="connsiteX304" fmla="*/ 726171 w 4540984"/>
                <a:gd name="connsiteY304" fmla="*/ 2024062 h 2528887"/>
                <a:gd name="connsiteX305" fmla="*/ 683308 w 4540984"/>
                <a:gd name="connsiteY305" fmla="*/ 2005012 h 2528887"/>
                <a:gd name="connsiteX306" fmla="*/ 678546 w 4540984"/>
                <a:gd name="connsiteY306" fmla="*/ 1990725 h 2528887"/>
                <a:gd name="connsiteX307" fmla="*/ 669021 w 4540984"/>
                <a:gd name="connsiteY307" fmla="*/ 1976437 h 2528887"/>
                <a:gd name="connsiteX308" fmla="*/ 664258 w 4540984"/>
                <a:gd name="connsiteY308" fmla="*/ 1933575 h 2528887"/>
                <a:gd name="connsiteX309" fmla="*/ 654733 w 4540984"/>
                <a:gd name="connsiteY309" fmla="*/ 1905000 h 2528887"/>
                <a:gd name="connsiteX310" fmla="*/ 649971 w 4540984"/>
                <a:gd name="connsiteY310" fmla="*/ 1885950 h 2528887"/>
                <a:gd name="connsiteX311" fmla="*/ 635683 w 4540984"/>
                <a:gd name="connsiteY311" fmla="*/ 1890712 h 2528887"/>
                <a:gd name="connsiteX312" fmla="*/ 630921 w 4540984"/>
                <a:gd name="connsiteY312" fmla="*/ 1905000 h 2528887"/>
                <a:gd name="connsiteX313" fmla="*/ 602346 w 4540984"/>
                <a:gd name="connsiteY313" fmla="*/ 1933575 h 2528887"/>
                <a:gd name="connsiteX314" fmla="*/ 526146 w 4540984"/>
                <a:gd name="connsiteY314" fmla="*/ 1928812 h 2528887"/>
                <a:gd name="connsiteX315" fmla="*/ 516621 w 4540984"/>
                <a:gd name="connsiteY315" fmla="*/ 1914525 h 2528887"/>
                <a:gd name="connsiteX316" fmla="*/ 488046 w 4540984"/>
                <a:gd name="connsiteY316" fmla="*/ 1890712 h 2528887"/>
                <a:gd name="connsiteX317" fmla="*/ 478521 w 4540984"/>
                <a:gd name="connsiteY317" fmla="*/ 1876425 h 2528887"/>
                <a:gd name="connsiteX318" fmla="*/ 464233 w 4540984"/>
                <a:gd name="connsiteY318" fmla="*/ 1866900 h 2528887"/>
                <a:gd name="connsiteX319" fmla="*/ 335646 w 4540984"/>
                <a:gd name="connsiteY319" fmla="*/ 1852612 h 2528887"/>
                <a:gd name="connsiteX320" fmla="*/ 321358 w 4540984"/>
                <a:gd name="connsiteY320" fmla="*/ 1838325 h 2528887"/>
                <a:gd name="connsiteX321" fmla="*/ 283258 w 4540984"/>
                <a:gd name="connsiteY321" fmla="*/ 1824037 h 2528887"/>
                <a:gd name="connsiteX322" fmla="*/ 192771 w 4540984"/>
                <a:gd name="connsiteY322" fmla="*/ 1814512 h 2528887"/>
                <a:gd name="connsiteX323" fmla="*/ 164196 w 4540984"/>
                <a:gd name="connsiteY323" fmla="*/ 1790700 h 2528887"/>
                <a:gd name="connsiteX324" fmla="*/ 149908 w 4540984"/>
                <a:gd name="connsiteY324" fmla="*/ 1781175 h 2528887"/>
                <a:gd name="connsiteX325" fmla="*/ 121333 w 4540984"/>
                <a:gd name="connsiteY325" fmla="*/ 1762125 h 2528887"/>
                <a:gd name="connsiteX326" fmla="*/ 78471 w 4540984"/>
                <a:gd name="connsiteY326" fmla="*/ 1714500 h 2528887"/>
                <a:gd name="connsiteX327" fmla="*/ 59421 w 4540984"/>
                <a:gd name="connsiteY327" fmla="*/ 1700212 h 2528887"/>
                <a:gd name="connsiteX328" fmla="*/ 16558 w 4540984"/>
                <a:gd name="connsiteY328" fmla="*/ 1662112 h 2528887"/>
                <a:gd name="connsiteX329" fmla="*/ 7033 w 4540984"/>
                <a:gd name="connsiteY329" fmla="*/ 1643062 h 2528887"/>
                <a:gd name="connsiteX330" fmla="*/ 2271 w 4540984"/>
                <a:gd name="connsiteY330" fmla="*/ 1624012 h 2528887"/>
                <a:gd name="connsiteX331" fmla="*/ 126096 w 4540984"/>
                <a:gd name="connsiteY331" fmla="*/ 1633537 h 2528887"/>
                <a:gd name="connsiteX332" fmla="*/ 140383 w 4540984"/>
                <a:gd name="connsiteY332" fmla="*/ 1638300 h 2528887"/>
                <a:gd name="connsiteX333" fmla="*/ 321358 w 4540984"/>
                <a:gd name="connsiteY333" fmla="*/ 1638300 h 2528887"/>
                <a:gd name="connsiteX334" fmla="*/ 335646 w 4540984"/>
                <a:gd name="connsiteY334" fmla="*/ 1609725 h 2528887"/>
                <a:gd name="connsiteX335" fmla="*/ 345171 w 4540984"/>
                <a:gd name="connsiteY335" fmla="*/ 1576387 h 2528887"/>
                <a:gd name="connsiteX336" fmla="*/ 364221 w 4540984"/>
                <a:gd name="connsiteY336" fmla="*/ 1547812 h 2528887"/>
                <a:gd name="connsiteX337" fmla="*/ 383271 w 4540984"/>
                <a:gd name="connsiteY337" fmla="*/ 1519237 h 2528887"/>
                <a:gd name="connsiteX338" fmla="*/ 392796 w 4540984"/>
                <a:gd name="connsiteY338" fmla="*/ 1504950 h 2528887"/>
                <a:gd name="connsiteX339" fmla="*/ 402321 w 4540984"/>
                <a:gd name="connsiteY339" fmla="*/ 1485900 h 2528887"/>
                <a:gd name="connsiteX340" fmla="*/ 416608 w 4540984"/>
                <a:gd name="connsiteY340" fmla="*/ 1466850 h 2528887"/>
                <a:gd name="connsiteX341" fmla="*/ 411846 w 4540984"/>
                <a:gd name="connsiteY341" fmla="*/ 1347787 h 2528887"/>
                <a:gd name="connsiteX342" fmla="*/ 397558 w 4540984"/>
                <a:gd name="connsiteY342" fmla="*/ 1338262 h 2528887"/>
                <a:gd name="connsiteX343" fmla="*/ 383271 w 4540984"/>
                <a:gd name="connsiteY343" fmla="*/ 1323975 h 2528887"/>
                <a:gd name="connsiteX344" fmla="*/ 364221 w 4540984"/>
                <a:gd name="connsiteY344" fmla="*/ 1281112 h 2528887"/>
                <a:gd name="connsiteX345" fmla="*/ 359458 w 4540984"/>
                <a:gd name="connsiteY345" fmla="*/ 1266825 h 2528887"/>
                <a:gd name="connsiteX346" fmla="*/ 349933 w 4540984"/>
                <a:gd name="connsiteY346" fmla="*/ 1252537 h 2528887"/>
                <a:gd name="connsiteX347" fmla="*/ 340408 w 4540984"/>
                <a:gd name="connsiteY347" fmla="*/ 1214437 h 2528887"/>
                <a:gd name="connsiteX348" fmla="*/ 335646 w 4540984"/>
                <a:gd name="connsiteY348" fmla="*/ 1195387 h 2528887"/>
                <a:gd name="connsiteX349" fmla="*/ 311833 w 4540984"/>
                <a:gd name="connsiteY349" fmla="*/ 1166812 h 2528887"/>
                <a:gd name="connsiteX350" fmla="*/ 302308 w 4540984"/>
                <a:gd name="connsiteY350" fmla="*/ 1152525 h 2528887"/>
                <a:gd name="connsiteX351" fmla="*/ 297546 w 4540984"/>
                <a:gd name="connsiteY351" fmla="*/ 1138237 h 2528887"/>
                <a:gd name="connsiteX352" fmla="*/ 268971 w 4540984"/>
                <a:gd name="connsiteY352" fmla="*/ 1119187 h 2528887"/>
                <a:gd name="connsiteX0" fmla="*/ 268971 w 4541532"/>
                <a:gd name="connsiteY0" fmla="*/ 1119187 h 2528887"/>
                <a:gd name="connsiteX1" fmla="*/ 292783 w 4541532"/>
                <a:gd name="connsiteY1" fmla="*/ 1109662 h 2528887"/>
                <a:gd name="connsiteX2" fmla="*/ 330883 w 4541532"/>
                <a:gd name="connsiteY2" fmla="*/ 1104900 h 2528887"/>
                <a:gd name="connsiteX3" fmla="*/ 335646 w 4541532"/>
                <a:gd name="connsiteY3" fmla="*/ 1076325 h 2528887"/>
                <a:gd name="connsiteX4" fmla="*/ 364221 w 4541532"/>
                <a:gd name="connsiteY4" fmla="*/ 1066800 h 2528887"/>
                <a:gd name="connsiteX5" fmla="*/ 378508 w 4541532"/>
                <a:gd name="connsiteY5" fmla="*/ 1057275 h 2528887"/>
                <a:gd name="connsiteX6" fmla="*/ 392796 w 4541532"/>
                <a:gd name="connsiteY6" fmla="*/ 1042987 h 2528887"/>
                <a:gd name="connsiteX7" fmla="*/ 440421 w 4541532"/>
                <a:gd name="connsiteY7" fmla="*/ 1038225 h 2528887"/>
                <a:gd name="connsiteX8" fmla="*/ 454708 w 4541532"/>
                <a:gd name="connsiteY8" fmla="*/ 1033462 h 2528887"/>
                <a:gd name="connsiteX9" fmla="*/ 507096 w 4541532"/>
                <a:gd name="connsiteY9" fmla="*/ 1023937 h 2528887"/>
                <a:gd name="connsiteX10" fmla="*/ 549958 w 4541532"/>
                <a:gd name="connsiteY10" fmla="*/ 1000125 h 2528887"/>
                <a:gd name="connsiteX11" fmla="*/ 564246 w 4541532"/>
                <a:gd name="connsiteY11" fmla="*/ 990600 h 2528887"/>
                <a:gd name="connsiteX12" fmla="*/ 573771 w 4541532"/>
                <a:gd name="connsiteY12" fmla="*/ 976312 h 2528887"/>
                <a:gd name="connsiteX13" fmla="*/ 597583 w 4541532"/>
                <a:gd name="connsiteY13" fmla="*/ 971550 h 2528887"/>
                <a:gd name="connsiteX14" fmla="*/ 611871 w 4541532"/>
                <a:gd name="connsiteY14" fmla="*/ 962025 h 2528887"/>
                <a:gd name="connsiteX15" fmla="*/ 630921 w 4541532"/>
                <a:gd name="connsiteY15" fmla="*/ 933450 h 2528887"/>
                <a:gd name="connsiteX16" fmla="*/ 659496 w 4541532"/>
                <a:gd name="connsiteY16" fmla="*/ 904875 h 2528887"/>
                <a:gd name="connsiteX17" fmla="*/ 664258 w 4541532"/>
                <a:gd name="connsiteY17" fmla="*/ 871537 h 2528887"/>
                <a:gd name="connsiteX18" fmla="*/ 673783 w 4541532"/>
                <a:gd name="connsiteY18" fmla="*/ 842962 h 2528887"/>
                <a:gd name="connsiteX19" fmla="*/ 669021 w 4541532"/>
                <a:gd name="connsiteY19" fmla="*/ 809625 h 2528887"/>
                <a:gd name="connsiteX20" fmla="*/ 654733 w 4541532"/>
                <a:gd name="connsiteY20" fmla="*/ 804862 h 2528887"/>
                <a:gd name="connsiteX21" fmla="*/ 630921 w 4541532"/>
                <a:gd name="connsiteY21" fmla="*/ 800100 h 2528887"/>
                <a:gd name="connsiteX22" fmla="*/ 611871 w 4541532"/>
                <a:gd name="connsiteY22" fmla="*/ 790575 h 2528887"/>
                <a:gd name="connsiteX23" fmla="*/ 597583 w 4541532"/>
                <a:gd name="connsiteY23" fmla="*/ 781050 h 2528887"/>
                <a:gd name="connsiteX24" fmla="*/ 564246 w 4541532"/>
                <a:gd name="connsiteY24" fmla="*/ 771525 h 2528887"/>
                <a:gd name="connsiteX25" fmla="*/ 549958 w 4541532"/>
                <a:gd name="connsiteY25" fmla="*/ 762000 h 2528887"/>
                <a:gd name="connsiteX26" fmla="*/ 549958 w 4541532"/>
                <a:gd name="connsiteY26" fmla="*/ 709612 h 2528887"/>
                <a:gd name="connsiteX27" fmla="*/ 559483 w 4541532"/>
                <a:gd name="connsiteY27" fmla="*/ 695325 h 2528887"/>
                <a:gd name="connsiteX28" fmla="*/ 573771 w 4541532"/>
                <a:gd name="connsiteY28" fmla="*/ 666750 h 2528887"/>
                <a:gd name="connsiteX29" fmla="*/ 588058 w 4541532"/>
                <a:gd name="connsiteY29" fmla="*/ 614362 h 2528887"/>
                <a:gd name="connsiteX30" fmla="*/ 583296 w 4541532"/>
                <a:gd name="connsiteY30" fmla="*/ 581025 h 2528887"/>
                <a:gd name="connsiteX31" fmla="*/ 554721 w 4541532"/>
                <a:gd name="connsiteY31" fmla="*/ 566737 h 2528887"/>
                <a:gd name="connsiteX32" fmla="*/ 535671 w 4541532"/>
                <a:gd name="connsiteY32" fmla="*/ 538162 h 2528887"/>
                <a:gd name="connsiteX33" fmla="*/ 492808 w 4541532"/>
                <a:gd name="connsiteY33" fmla="*/ 504825 h 2528887"/>
                <a:gd name="connsiteX34" fmla="*/ 502333 w 4541532"/>
                <a:gd name="connsiteY34" fmla="*/ 428625 h 2528887"/>
                <a:gd name="connsiteX35" fmla="*/ 516621 w 4541532"/>
                <a:gd name="connsiteY35" fmla="*/ 423862 h 2528887"/>
                <a:gd name="connsiteX36" fmla="*/ 535671 w 4541532"/>
                <a:gd name="connsiteY36" fmla="*/ 414337 h 2528887"/>
                <a:gd name="connsiteX37" fmla="*/ 569008 w 4541532"/>
                <a:gd name="connsiteY37" fmla="*/ 404812 h 2528887"/>
                <a:gd name="connsiteX38" fmla="*/ 602346 w 4541532"/>
                <a:gd name="connsiteY38" fmla="*/ 390525 h 2528887"/>
                <a:gd name="connsiteX39" fmla="*/ 630921 w 4541532"/>
                <a:gd name="connsiteY39" fmla="*/ 366712 h 2528887"/>
                <a:gd name="connsiteX40" fmla="*/ 645208 w 4541532"/>
                <a:gd name="connsiteY40" fmla="*/ 357187 h 2528887"/>
                <a:gd name="connsiteX41" fmla="*/ 669021 w 4541532"/>
                <a:gd name="connsiteY41" fmla="*/ 323850 h 2528887"/>
                <a:gd name="connsiteX42" fmla="*/ 697596 w 4541532"/>
                <a:gd name="connsiteY42" fmla="*/ 295275 h 2528887"/>
                <a:gd name="connsiteX43" fmla="*/ 726171 w 4541532"/>
                <a:gd name="connsiteY43" fmla="*/ 276225 h 2528887"/>
                <a:gd name="connsiteX44" fmla="*/ 754746 w 4541532"/>
                <a:gd name="connsiteY44" fmla="*/ 261937 h 2528887"/>
                <a:gd name="connsiteX45" fmla="*/ 764271 w 4541532"/>
                <a:gd name="connsiteY45" fmla="*/ 242887 h 2528887"/>
                <a:gd name="connsiteX46" fmla="*/ 811896 w 4541532"/>
                <a:gd name="connsiteY46" fmla="*/ 204787 h 2528887"/>
                <a:gd name="connsiteX47" fmla="*/ 854758 w 4541532"/>
                <a:gd name="connsiteY47" fmla="*/ 190500 h 2528887"/>
                <a:gd name="connsiteX48" fmla="*/ 897621 w 4541532"/>
                <a:gd name="connsiteY48" fmla="*/ 176212 h 2528887"/>
                <a:gd name="connsiteX49" fmla="*/ 911908 w 4541532"/>
                <a:gd name="connsiteY49" fmla="*/ 180975 h 2528887"/>
                <a:gd name="connsiteX50" fmla="*/ 916671 w 4541532"/>
                <a:gd name="connsiteY50" fmla="*/ 195262 h 2528887"/>
                <a:gd name="connsiteX51" fmla="*/ 950008 w 4541532"/>
                <a:gd name="connsiteY51" fmla="*/ 238125 h 2528887"/>
                <a:gd name="connsiteX52" fmla="*/ 954771 w 4541532"/>
                <a:gd name="connsiteY52" fmla="*/ 261937 h 2528887"/>
                <a:gd name="connsiteX53" fmla="*/ 973821 w 4541532"/>
                <a:gd name="connsiteY53" fmla="*/ 290512 h 2528887"/>
                <a:gd name="connsiteX54" fmla="*/ 997633 w 4541532"/>
                <a:gd name="connsiteY54" fmla="*/ 319087 h 2528887"/>
                <a:gd name="connsiteX55" fmla="*/ 1026208 w 4541532"/>
                <a:gd name="connsiteY55" fmla="*/ 338137 h 2528887"/>
                <a:gd name="connsiteX56" fmla="*/ 1045258 w 4541532"/>
                <a:gd name="connsiteY56" fmla="*/ 342900 h 2528887"/>
                <a:gd name="connsiteX57" fmla="*/ 1059546 w 4541532"/>
                <a:gd name="connsiteY57" fmla="*/ 347662 h 2528887"/>
                <a:gd name="connsiteX58" fmla="*/ 1083358 w 4541532"/>
                <a:gd name="connsiteY58" fmla="*/ 352425 h 2528887"/>
                <a:gd name="connsiteX59" fmla="*/ 1102408 w 4541532"/>
                <a:gd name="connsiteY59" fmla="*/ 357187 h 2528887"/>
                <a:gd name="connsiteX60" fmla="*/ 1121458 w 4541532"/>
                <a:gd name="connsiteY60" fmla="*/ 385762 h 2528887"/>
                <a:gd name="connsiteX61" fmla="*/ 1107171 w 4541532"/>
                <a:gd name="connsiteY61" fmla="*/ 395287 h 2528887"/>
                <a:gd name="connsiteX62" fmla="*/ 1083358 w 4541532"/>
                <a:gd name="connsiteY62" fmla="*/ 423862 h 2528887"/>
                <a:gd name="connsiteX63" fmla="*/ 1107171 w 4541532"/>
                <a:gd name="connsiteY63" fmla="*/ 452437 h 2528887"/>
                <a:gd name="connsiteX64" fmla="*/ 1135746 w 4541532"/>
                <a:gd name="connsiteY64" fmla="*/ 471487 h 2528887"/>
                <a:gd name="connsiteX65" fmla="*/ 1150033 w 4541532"/>
                <a:gd name="connsiteY65" fmla="*/ 481012 h 2528887"/>
                <a:gd name="connsiteX66" fmla="*/ 1216708 w 4541532"/>
                <a:gd name="connsiteY66" fmla="*/ 490537 h 2528887"/>
                <a:gd name="connsiteX67" fmla="*/ 1235758 w 4541532"/>
                <a:gd name="connsiteY67" fmla="*/ 519112 h 2528887"/>
                <a:gd name="connsiteX68" fmla="*/ 1250046 w 4541532"/>
                <a:gd name="connsiteY68" fmla="*/ 547687 h 2528887"/>
                <a:gd name="connsiteX69" fmla="*/ 1254808 w 4541532"/>
                <a:gd name="connsiteY69" fmla="*/ 561975 h 2528887"/>
                <a:gd name="connsiteX70" fmla="*/ 1264333 w 4541532"/>
                <a:gd name="connsiteY70" fmla="*/ 576262 h 2528887"/>
                <a:gd name="connsiteX71" fmla="*/ 1273858 w 4541532"/>
                <a:gd name="connsiteY71" fmla="*/ 604837 h 2528887"/>
                <a:gd name="connsiteX72" fmla="*/ 1278621 w 4541532"/>
                <a:gd name="connsiteY72" fmla="*/ 619125 h 2528887"/>
                <a:gd name="connsiteX73" fmla="*/ 1283383 w 4541532"/>
                <a:gd name="connsiteY73" fmla="*/ 633412 h 2528887"/>
                <a:gd name="connsiteX74" fmla="*/ 1288146 w 4541532"/>
                <a:gd name="connsiteY74" fmla="*/ 714375 h 2528887"/>
                <a:gd name="connsiteX75" fmla="*/ 1297671 w 4541532"/>
                <a:gd name="connsiteY75" fmla="*/ 742950 h 2528887"/>
                <a:gd name="connsiteX76" fmla="*/ 1311958 w 4541532"/>
                <a:gd name="connsiteY76" fmla="*/ 757237 h 2528887"/>
                <a:gd name="connsiteX77" fmla="*/ 1331008 w 4541532"/>
                <a:gd name="connsiteY77" fmla="*/ 790575 h 2528887"/>
                <a:gd name="connsiteX78" fmla="*/ 1345296 w 4541532"/>
                <a:gd name="connsiteY78" fmla="*/ 838200 h 2528887"/>
                <a:gd name="connsiteX79" fmla="*/ 1354821 w 4541532"/>
                <a:gd name="connsiteY79" fmla="*/ 852487 h 2528887"/>
                <a:gd name="connsiteX80" fmla="*/ 1383396 w 4541532"/>
                <a:gd name="connsiteY80" fmla="*/ 881062 h 2528887"/>
                <a:gd name="connsiteX81" fmla="*/ 1402446 w 4541532"/>
                <a:gd name="connsiteY81" fmla="*/ 914400 h 2528887"/>
                <a:gd name="connsiteX82" fmla="*/ 1421496 w 4541532"/>
                <a:gd name="connsiteY82" fmla="*/ 919162 h 2528887"/>
                <a:gd name="connsiteX83" fmla="*/ 1435783 w 4541532"/>
                <a:gd name="connsiteY83" fmla="*/ 923925 h 2528887"/>
                <a:gd name="connsiteX84" fmla="*/ 1454833 w 4541532"/>
                <a:gd name="connsiteY84" fmla="*/ 919162 h 2528887"/>
                <a:gd name="connsiteX85" fmla="*/ 1469121 w 4541532"/>
                <a:gd name="connsiteY85" fmla="*/ 914400 h 2528887"/>
                <a:gd name="connsiteX86" fmla="*/ 1531033 w 4541532"/>
                <a:gd name="connsiteY86" fmla="*/ 909637 h 2528887"/>
                <a:gd name="connsiteX87" fmla="*/ 1559608 w 4541532"/>
                <a:gd name="connsiteY87" fmla="*/ 900112 h 2528887"/>
                <a:gd name="connsiteX88" fmla="*/ 1564371 w 4541532"/>
                <a:gd name="connsiteY88" fmla="*/ 885825 h 2528887"/>
                <a:gd name="connsiteX89" fmla="*/ 1592946 w 4541532"/>
                <a:gd name="connsiteY89" fmla="*/ 862012 h 2528887"/>
                <a:gd name="connsiteX90" fmla="*/ 1611996 w 4541532"/>
                <a:gd name="connsiteY90" fmla="*/ 828675 h 2528887"/>
                <a:gd name="connsiteX91" fmla="*/ 1635808 w 4541532"/>
                <a:gd name="connsiteY91" fmla="*/ 795337 h 2528887"/>
                <a:gd name="connsiteX92" fmla="*/ 1640571 w 4541532"/>
                <a:gd name="connsiteY92" fmla="*/ 781050 h 2528887"/>
                <a:gd name="connsiteX93" fmla="*/ 1659621 w 4541532"/>
                <a:gd name="connsiteY93" fmla="*/ 752475 h 2528887"/>
                <a:gd name="connsiteX94" fmla="*/ 1664383 w 4541532"/>
                <a:gd name="connsiteY94" fmla="*/ 738187 h 2528887"/>
                <a:gd name="connsiteX95" fmla="*/ 1673908 w 4541532"/>
                <a:gd name="connsiteY95" fmla="*/ 676275 h 2528887"/>
                <a:gd name="connsiteX96" fmla="*/ 1678671 w 4541532"/>
                <a:gd name="connsiteY96" fmla="*/ 661987 h 2528887"/>
                <a:gd name="connsiteX97" fmla="*/ 1702483 w 4541532"/>
                <a:gd name="connsiteY97" fmla="*/ 623887 h 2528887"/>
                <a:gd name="connsiteX98" fmla="*/ 1716771 w 4541532"/>
                <a:gd name="connsiteY98" fmla="*/ 576262 h 2528887"/>
                <a:gd name="connsiteX99" fmla="*/ 1721533 w 4541532"/>
                <a:gd name="connsiteY99" fmla="*/ 561975 h 2528887"/>
                <a:gd name="connsiteX100" fmla="*/ 1731058 w 4541532"/>
                <a:gd name="connsiteY100" fmla="*/ 547687 h 2528887"/>
                <a:gd name="connsiteX101" fmla="*/ 1745346 w 4541532"/>
                <a:gd name="connsiteY101" fmla="*/ 519112 h 2528887"/>
                <a:gd name="connsiteX102" fmla="*/ 1764396 w 4541532"/>
                <a:gd name="connsiteY102" fmla="*/ 452437 h 2528887"/>
                <a:gd name="connsiteX103" fmla="*/ 1769158 w 4541532"/>
                <a:gd name="connsiteY103" fmla="*/ 438150 h 2528887"/>
                <a:gd name="connsiteX104" fmla="*/ 1773921 w 4541532"/>
                <a:gd name="connsiteY104" fmla="*/ 423862 h 2528887"/>
                <a:gd name="connsiteX105" fmla="*/ 1778683 w 4541532"/>
                <a:gd name="connsiteY105" fmla="*/ 395287 h 2528887"/>
                <a:gd name="connsiteX106" fmla="*/ 1807258 w 4541532"/>
                <a:gd name="connsiteY106" fmla="*/ 400050 h 2528887"/>
                <a:gd name="connsiteX107" fmla="*/ 1835833 w 4541532"/>
                <a:gd name="connsiteY107" fmla="*/ 423862 h 2528887"/>
                <a:gd name="connsiteX108" fmla="*/ 1850121 w 4541532"/>
                <a:gd name="connsiteY108" fmla="*/ 428625 h 2528887"/>
                <a:gd name="connsiteX109" fmla="*/ 1864408 w 4541532"/>
                <a:gd name="connsiteY109" fmla="*/ 423862 h 2528887"/>
                <a:gd name="connsiteX110" fmla="*/ 1878696 w 4541532"/>
                <a:gd name="connsiteY110" fmla="*/ 452437 h 2528887"/>
                <a:gd name="connsiteX111" fmla="*/ 1897746 w 4541532"/>
                <a:gd name="connsiteY111" fmla="*/ 461962 h 2528887"/>
                <a:gd name="connsiteX112" fmla="*/ 1940608 w 4541532"/>
                <a:gd name="connsiteY112" fmla="*/ 481012 h 2528887"/>
                <a:gd name="connsiteX113" fmla="*/ 1964421 w 4541532"/>
                <a:gd name="connsiteY113" fmla="*/ 485775 h 2528887"/>
                <a:gd name="connsiteX114" fmla="*/ 1988233 w 4541532"/>
                <a:gd name="connsiteY114" fmla="*/ 495300 h 2528887"/>
                <a:gd name="connsiteX115" fmla="*/ 2026333 w 4541532"/>
                <a:gd name="connsiteY115" fmla="*/ 500062 h 2528887"/>
                <a:gd name="connsiteX116" fmla="*/ 2193021 w 4541532"/>
                <a:gd name="connsiteY116" fmla="*/ 509587 h 2528887"/>
                <a:gd name="connsiteX117" fmla="*/ 2235883 w 4541532"/>
                <a:gd name="connsiteY117" fmla="*/ 519112 h 2528887"/>
                <a:gd name="connsiteX118" fmla="*/ 2250171 w 4541532"/>
                <a:gd name="connsiteY118" fmla="*/ 523875 h 2528887"/>
                <a:gd name="connsiteX119" fmla="*/ 2302558 w 4541532"/>
                <a:gd name="connsiteY119" fmla="*/ 542925 h 2528887"/>
                <a:gd name="connsiteX120" fmla="*/ 2326371 w 4541532"/>
                <a:gd name="connsiteY120" fmla="*/ 547687 h 2528887"/>
                <a:gd name="connsiteX121" fmla="*/ 2354946 w 4541532"/>
                <a:gd name="connsiteY121" fmla="*/ 557212 h 2528887"/>
                <a:gd name="connsiteX122" fmla="*/ 2373996 w 4541532"/>
                <a:gd name="connsiteY122" fmla="*/ 542925 h 2528887"/>
                <a:gd name="connsiteX123" fmla="*/ 2397808 w 4541532"/>
                <a:gd name="connsiteY123" fmla="*/ 533400 h 2528887"/>
                <a:gd name="connsiteX124" fmla="*/ 2383521 w 4541532"/>
                <a:gd name="connsiteY124" fmla="*/ 438150 h 2528887"/>
                <a:gd name="connsiteX125" fmla="*/ 2383521 w 4541532"/>
                <a:gd name="connsiteY125" fmla="*/ 404812 h 2528887"/>
                <a:gd name="connsiteX126" fmla="*/ 2397808 w 4541532"/>
                <a:gd name="connsiteY126" fmla="*/ 395287 h 2528887"/>
                <a:gd name="connsiteX127" fmla="*/ 2407333 w 4541532"/>
                <a:gd name="connsiteY127" fmla="*/ 381000 h 2528887"/>
                <a:gd name="connsiteX128" fmla="*/ 2402571 w 4541532"/>
                <a:gd name="connsiteY128" fmla="*/ 304800 h 2528887"/>
                <a:gd name="connsiteX129" fmla="*/ 2364471 w 4541532"/>
                <a:gd name="connsiteY129" fmla="*/ 290512 h 2528887"/>
                <a:gd name="connsiteX130" fmla="*/ 2335896 w 4541532"/>
                <a:gd name="connsiteY130" fmla="*/ 280987 h 2528887"/>
                <a:gd name="connsiteX131" fmla="*/ 2331133 w 4541532"/>
                <a:gd name="connsiteY131" fmla="*/ 223837 h 2528887"/>
                <a:gd name="connsiteX132" fmla="*/ 2345421 w 4541532"/>
                <a:gd name="connsiteY132" fmla="*/ 214312 h 2528887"/>
                <a:gd name="connsiteX133" fmla="*/ 2350183 w 4541532"/>
                <a:gd name="connsiteY133" fmla="*/ 200025 h 2528887"/>
                <a:gd name="connsiteX134" fmla="*/ 2378758 w 4541532"/>
                <a:gd name="connsiteY134" fmla="*/ 180975 h 2528887"/>
                <a:gd name="connsiteX135" fmla="*/ 2383521 w 4541532"/>
                <a:gd name="connsiteY135" fmla="*/ 166687 h 2528887"/>
                <a:gd name="connsiteX136" fmla="*/ 2393046 w 4541532"/>
                <a:gd name="connsiteY136" fmla="*/ 152400 h 2528887"/>
                <a:gd name="connsiteX137" fmla="*/ 2388283 w 4541532"/>
                <a:gd name="connsiteY137" fmla="*/ 114300 h 2528887"/>
                <a:gd name="connsiteX138" fmla="*/ 2383521 w 4541532"/>
                <a:gd name="connsiteY138" fmla="*/ 100012 h 2528887"/>
                <a:gd name="connsiteX139" fmla="*/ 2364471 w 4541532"/>
                <a:gd name="connsiteY139" fmla="*/ 95250 h 2528887"/>
                <a:gd name="connsiteX140" fmla="*/ 2350183 w 4541532"/>
                <a:gd name="connsiteY140" fmla="*/ 90487 h 2528887"/>
                <a:gd name="connsiteX141" fmla="*/ 2340658 w 4541532"/>
                <a:gd name="connsiteY141" fmla="*/ 9525 h 2528887"/>
                <a:gd name="connsiteX142" fmla="*/ 2369233 w 4541532"/>
                <a:gd name="connsiteY142" fmla="*/ 0 h 2528887"/>
                <a:gd name="connsiteX143" fmla="*/ 2397808 w 4541532"/>
                <a:gd name="connsiteY143" fmla="*/ 4762 h 2528887"/>
                <a:gd name="connsiteX144" fmla="*/ 2412096 w 4541532"/>
                <a:gd name="connsiteY144" fmla="*/ 19050 h 2528887"/>
                <a:gd name="connsiteX145" fmla="*/ 2431146 w 4541532"/>
                <a:gd name="connsiteY145" fmla="*/ 23812 h 2528887"/>
                <a:gd name="connsiteX146" fmla="*/ 2450196 w 4541532"/>
                <a:gd name="connsiteY146" fmla="*/ 33337 h 2528887"/>
                <a:gd name="connsiteX147" fmla="*/ 2474008 w 4541532"/>
                <a:gd name="connsiteY147" fmla="*/ 52387 h 2528887"/>
                <a:gd name="connsiteX148" fmla="*/ 2502583 w 4541532"/>
                <a:gd name="connsiteY148" fmla="*/ 71437 h 2528887"/>
                <a:gd name="connsiteX149" fmla="*/ 2526396 w 4541532"/>
                <a:gd name="connsiteY149" fmla="*/ 38100 h 2528887"/>
                <a:gd name="connsiteX150" fmla="*/ 2554971 w 4541532"/>
                <a:gd name="connsiteY150" fmla="*/ 23812 h 2528887"/>
                <a:gd name="connsiteX151" fmla="*/ 2574021 w 4541532"/>
                <a:gd name="connsiteY151" fmla="*/ 9525 h 2528887"/>
                <a:gd name="connsiteX152" fmla="*/ 2588308 w 4541532"/>
                <a:gd name="connsiteY152" fmla="*/ 4762 h 2528887"/>
                <a:gd name="connsiteX153" fmla="*/ 2702608 w 4541532"/>
                <a:gd name="connsiteY153" fmla="*/ 9525 h 2528887"/>
                <a:gd name="connsiteX154" fmla="*/ 2907396 w 4541532"/>
                <a:gd name="connsiteY154" fmla="*/ 4762 h 2528887"/>
                <a:gd name="connsiteX155" fmla="*/ 3102658 w 4541532"/>
                <a:gd name="connsiteY155" fmla="*/ 14287 h 2528887"/>
                <a:gd name="connsiteX156" fmla="*/ 3131233 w 4541532"/>
                <a:gd name="connsiteY156" fmla="*/ 42862 h 2528887"/>
                <a:gd name="connsiteX157" fmla="*/ 3112183 w 4541532"/>
                <a:gd name="connsiteY157" fmla="*/ 76200 h 2528887"/>
                <a:gd name="connsiteX158" fmla="*/ 3116946 w 4541532"/>
                <a:gd name="connsiteY158" fmla="*/ 90487 h 2528887"/>
                <a:gd name="connsiteX159" fmla="*/ 3145521 w 4541532"/>
                <a:gd name="connsiteY159" fmla="*/ 104775 h 2528887"/>
                <a:gd name="connsiteX160" fmla="*/ 3164571 w 4541532"/>
                <a:gd name="connsiteY160" fmla="*/ 114300 h 2528887"/>
                <a:gd name="connsiteX161" fmla="*/ 3193146 w 4541532"/>
                <a:gd name="connsiteY161" fmla="*/ 123825 h 2528887"/>
                <a:gd name="connsiteX162" fmla="*/ 3236008 w 4541532"/>
                <a:gd name="connsiteY162" fmla="*/ 142875 h 2528887"/>
                <a:gd name="connsiteX163" fmla="*/ 3283633 w 4541532"/>
                <a:gd name="connsiteY163" fmla="*/ 152400 h 2528887"/>
                <a:gd name="connsiteX164" fmla="*/ 3302683 w 4541532"/>
                <a:gd name="connsiteY164" fmla="*/ 161925 h 2528887"/>
                <a:gd name="connsiteX165" fmla="*/ 3345546 w 4541532"/>
                <a:gd name="connsiteY165" fmla="*/ 180975 h 2528887"/>
                <a:gd name="connsiteX166" fmla="*/ 3378883 w 4541532"/>
                <a:gd name="connsiteY166" fmla="*/ 223837 h 2528887"/>
                <a:gd name="connsiteX167" fmla="*/ 3431271 w 4541532"/>
                <a:gd name="connsiteY167" fmla="*/ 266700 h 2528887"/>
                <a:gd name="connsiteX168" fmla="*/ 3450321 w 4541532"/>
                <a:gd name="connsiteY168" fmla="*/ 280987 h 2528887"/>
                <a:gd name="connsiteX169" fmla="*/ 3545571 w 4541532"/>
                <a:gd name="connsiteY169" fmla="*/ 323850 h 2528887"/>
                <a:gd name="connsiteX170" fmla="*/ 3564621 w 4541532"/>
                <a:gd name="connsiteY170" fmla="*/ 333375 h 2528887"/>
                <a:gd name="connsiteX171" fmla="*/ 3707496 w 4541532"/>
                <a:gd name="connsiteY171" fmla="*/ 419100 h 2528887"/>
                <a:gd name="connsiteX172" fmla="*/ 3907521 w 4541532"/>
                <a:gd name="connsiteY172" fmla="*/ 533400 h 2528887"/>
                <a:gd name="connsiteX173" fmla="*/ 4017058 w 4541532"/>
                <a:gd name="connsiteY173" fmla="*/ 595312 h 2528887"/>
                <a:gd name="connsiteX174" fmla="*/ 4098021 w 4541532"/>
                <a:gd name="connsiteY174" fmla="*/ 714375 h 2528887"/>
                <a:gd name="connsiteX175" fmla="*/ 4236133 w 4541532"/>
                <a:gd name="connsiteY175" fmla="*/ 723899 h 2528887"/>
                <a:gd name="connsiteX176" fmla="*/ 4540933 w 4541532"/>
                <a:gd name="connsiteY176" fmla="*/ 919162 h 2528887"/>
                <a:gd name="connsiteX177" fmla="*/ 4150408 w 4541532"/>
                <a:gd name="connsiteY177" fmla="*/ 1004887 h 2528887"/>
                <a:gd name="connsiteX178" fmla="*/ 4126596 w 4541532"/>
                <a:gd name="connsiteY178" fmla="*/ 1085850 h 2528887"/>
                <a:gd name="connsiteX179" fmla="*/ 4117071 w 4541532"/>
                <a:gd name="connsiteY179" fmla="*/ 1114425 h 2528887"/>
                <a:gd name="connsiteX180" fmla="*/ 4078971 w 4541532"/>
                <a:gd name="connsiteY180" fmla="*/ 1214437 h 2528887"/>
                <a:gd name="connsiteX181" fmla="*/ 4064683 w 4541532"/>
                <a:gd name="connsiteY181" fmla="*/ 1219200 h 2528887"/>
                <a:gd name="connsiteX182" fmla="*/ 4026583 w 4541532"/>
                <a:gd name="connsiteY182" fmla="*/ 1238250 h 2528887"/>
                <a:gd name="connsiteX183" fmla="*/ 3912283 w 4541532"/>
                <a:gd name="connsiteY183" fmla="*/ 1252537 h 2528887"/>
                <a:gd name="connsiteX184" fmla="*/ 3826558 w 4541532"/>
                <a:gd name="connsiteY184" fmla="*/ 1243012 h 2528887"/>
                <a:gd name="connsiteX185" fmla="*/ 3731308 w 4541532"/>
                <a:gd name="connsiteY185" fmla="*/ 1233487 h 2528887"/>
                <a:gd name="connsiteX186" fmla="*/ 3683683 w 4541532"/>
                <a:gd name="connsiteY186" fmla="*/ 1228725 h 2528887"/>
                <a:gd name="connsiteX187" fmla="*/ 3531283 w 4541532"/>
                <a:gd name="connsiteY187" fmla="*/ 1228725 h 2528887"/>
                <a:gd name="connsiteX188" fmla="*/ 3464608 w 4541532"/>
                <a:gd name="connsiteY188" fmla="*/ 1233487 h 2528887"/>
                <a:gd name="connsiteX189" fmla="*/ 3397933 w 4541532"/>
                <a:gd name="connsiteY189" fmla="*/ 1243012 h 2528887"/>
                <a:gd name="connsiteX190" fmla="*/ 3331258 w 4541532"/>
                <a:gd name="connsiteY190" fmla="*/ 1257300 h 2528887"/>
                <a:gd name="connsiteX191" fmla="*/ 2959783 w 4541532"/>
                <a:gd name="connsiteY191" fmla="*/ 1262062 h 2528887"/>
                <a:gd name="connsiteX192" fmla="*/ 2912158 w 4541532"/>
                <a:gd name="connsiteY192" fmla="*/ 1276350 h 2528887"/>
                <a:gd name="connsiteX193" fmla="*/ 2869296 w 4541532"/>
                <a:gd name="connsiteY193" fmla="*/ 1290637 h 2528887"/>
                <a:gd name="connsiteX194" fmla="*/ 2855008 w 4541532"/>
                <a:gd name="connsiteY194" fmla="*/ 1300162 h 2528887"/>
                <a:gd name="connsiteX195" fmla="*/ 2821671 w 4541532"/>
                <a:gd name="connsiteY195" fmla="*/ 1309687 h 2528887"/>
                <a:gd name="connsiteX196" fmla="*/ 2783571 w 4541532"/>
                <a:gd name="connsiteY196" fmla="*/ 1328737 h 2528887"/>
                <a:gd name="connsiteX197" fmla="*/ 2769283 w 4541532"/>
                <a:gd name="connsiteY197" fmla="*/ 1333500 h 2528887"/>
                <a:gd name="connsiteX198" fmla="*/ 2754996 w 4541532"/>
                <a:gd name="connsiteY198" fmla="*/ 1343025 h 2528887"/>
                <a:gd name="connsiteX199" fmla="*/ 2721658 w 4541532"/>
                <a:gd name="connsiteY199" fmla="*/ 1357312 h 2528887"/>
                <a:gd name="connsiteX200" fmla="*/ 2707371 w 4541532"/>
                <a:gd name="connsiteY200" fmla="*/ 1366837 h 2528887"/>
                <a:gd name="connsiteX201" fmla="*/ 2693083 w 4541532"/>
                <a:gd name="connsiteY201" fmla="*/ 1371600 h 2528887"/>
                <a:gd name="connsiteX202" fmla="*/ 2640696 w 4541532"/>
                <a:gd name="connsiteY202" fmla="*/ 1395412 h 2528887"/>
                <a:gd name="connsiteX203" fmla="*/ 2597833 w 4541532"/>
                <a:gd name="connsiteY203" fmla="*/ 1419225 h 2528887"/>
                <a:gd name="connsiteX204" fmla="*/ 2583546 w 4541532"/>
                <a:gd name="connsiteY204" fmla="*/ 1433512 h 2528887"/>
                <a:gd name="connsiteX205" fmla="*/ 2564496 w 4541532"/>
                <a:gd name="connsiteY205" fmla="*/ 1443037 h 2528887"/>
                <a:gd name="connsiteX206" fmla="*/ 2550208 w 4541532"/>
                <a:gd name="connsiteY206" fmla="*/ 1452562 h 2528887"/>
                <a:gd name="connsiteX207" fmla="*/ 2512108 w 4541532"/>
                <a:gd name="connsiteY207" fmla="*/ 1481137 h 2528887"/>
                <a:gd name="connsiteX208" fmla="*/ 2469246 w 4541532"/>
                <a:gd name="connsiteY208" fmla="*/ 1500187 h 2528887"/>
                <a:gd name="connsiteX209" fmla="*/ 2454958 w 4541532"/>
                <a:gd name="connsiteY209" fmla="*/ 1509712 h 2528887"/>
                <a:gd name="connsiteX210" fmla="*/ 2450196 w 4541532"/>
                <a:gd name="connsiteY210" fmla="*/ 1524000 h 2528887"/>
                <a:gd name="connsiteX211" fmla="*/ 2426383 w 4541532"/>
                <a:gd name="connsiteY211" fmla="*/ 1552575 h 2528887"/>
                <a:gd name="connsiteX212" fmla="*/ 2407333 w 4541532"/>
                <a:gd name="connsiteY212" fmla="*/ 1581150 h 2528887"/>
                <a:gd name="connsiteX213" fmla="*/ 2397808 w 4541532"/>
                <a:gd name="connsiteY213" fmla="*/ 1595437 h 2528887"/>
                <a:gd name="connsiteX214" fmla="*/ 2383521 w 4541532"/>
                <a:gd name="connsiteY214" fmla="*/ 1604962 h 2528887"/>
                <a:gd name="connsiteX215" fmla="*/ 2354946 w 4541532"/>
                <a:gd name="connsiteY215" fmla="*/ 1628775 h 2528887"/>
                <a:gd name="connsiteX216" fmla="*/ 2335896 w 4541532"/>
                <a:gd name="connsiteY216" fmla="*/ 1652587 h 2528887"/>
                <a:gd name="connsiteX217" fmla="*/ 2293033 w 4541532"/>
                <a:gd name="connsiteY217" fmla="*/ 1690687 h 2528887"/>
                <a:gd name="connsiteX218" fmla="*/ 2278746 w 4541532"/>
                <a:gd name="connsiteY218" fmla="*/ 1695450 h 2528887"/>
                <a:gd name="connsiteX219" fmla="*/ 2259696 w 4541532"/>
                <a:gd name="connsiteY219" fmla="*/ 1709737 h 2528887"/>
                <a:gd name="connsiteX220" fmla="*/ 2250171 w 4541532"/>
                <a:gd name="connsiteY220" fmla="*/ 1724025 h 2528887"/>
                <a:gd name="connsiteX221" fmla="*/ 2221596 w 4541532"/>
                <a:gd name="connsiteY221" fmla="*/ 1752600 h 2528887"/>
                <a:gd name="connsiteX222" fmla="*/ 2207308 w 4541532"/>
                <a:gd name="connsiteY222" fmla="*/ 1766887 h 2528887"/>
                <a:gd name="connsiteX223" fmla="*/ 2159683 w 4541532"/>
                <a:gd name="connsiteY223" fmla="*/ 1809750 h 2528887"/>
                <a:gd name="connsiteX224" fmla="*/ 2150158 w 4541532"/>
                <a:gd name="connsiteY224" fmla="*/ 1824037 h 2528887"/>
                <a:gd name="connsiteX225" fmla="*/ 2112058 w 4541532"/>
                <a:gd name="connsiteY225" fmla="*/ 1866900 h 2528887"/>
                <a:gd name="connsiteX226" fmla="*/ 2107296 w 4541532"/>
                <a:gd name="connsiteY226" fmla="*/ 1881187 h 2528887"/>
                <a:gd name="connsiteX227" fmla="*/ 2083483 w 4541532"/>
                <a:gd name="connsiteY227" fmla="*/ 1909762 h 2528887"/>
                <a:gd name="connsiteX228" fmla="*/ 2054908 w 4541532"/>
                <a:gd name="connsiteY228" fmla="*/ 1928812 h 2528887"/>
                <a:gd name="connsiteX229" fmla="*/ 2040621 w 4541532"/>
                <a:gd name="connsiteY229" fmla="*/ 1943100 h 2528887"/>
                <a:gd name="connsiteX230" fmla="*/ 2012046 w 4541532"/>
                <a:gd name="connsiteY230" fmla="*/ 1962150 h 2528887"/>
                <a:gd name="connsiteX231" fmla="*/ 1988233 w 4541532"/>
                <a:gd name="connsiteY231" fmla="*/ 1990725 h 2528887"/>
                <a:gd name="connsiteX232" fmla="*/ 1973946 w 4541532"/>
                <a:gd name="connsiteY232" fmla="*/ 2000250 h 2528887"/>
                <a:gd name="connsiteX233" fmla="*/ 1959658 w 4541532"/>
                <a:gd name="connsiteY233" fmla="*/ 2019300 h 2528887"/>
                <a:gd name="connsiteX234" fmla="*/ 1945371 w 4541532"/>
                <a:gd name="connsiteY234" fmla="*/ 2033587 h 2528887"/>
                <a:gd name="connsiteX235" fmla="*/ 1912033 w 4541532"/>
                <a:gd name="connsiteY235" fmla="*/ 2076450 h 2528887"/>
                <a:gd name="connsiteX236" fmla="*/ 1869171 w 4541532"/>
                <a:gd name="connsiteY236" fmla="*/ 2071687 h 2528887"/>
                <a:gd name="connsiteX237" fmla="*/ 1888221 w 4541532"/>
                <a:gd name="connsiteY237" fmla="*/ 2043112 h 2528887"/>
                <a:gd name="connsiteX238" fmla="*/ 1859646 w 4541532"/>
                <a:gd name="connsiteY238" fmla="*/ 2024062 h 2528887"/>
                <a:gd name="connsiteX239" fmla="*/ 1840596 w 4541532"/>
                <a:gd name="connsiteY239" fmla="*/ 2071687 h 2528887"/>
                <a:gd name="connsiteX240" fmla="*/ 1816783 w 4541532"/>
                <a:gd name="connsiteY240" fmla="*/ 2100262 h 2528887"/>
                <a:gd name="connsiteX241" fmla="*/ 1731058 w 4541532"/>
                <a:gd name="connsiteY241" fmla="*/ 2095500 h 2528887"/>
                <a:gd name="connsiteX242" fmla="*/ 1716771 w 4541532"/>
                <a:gd name="connsiteY242" fmla="*/ 2090737 h 2528887"/>
                <a:gd name="connsiteX243" fmla="*/ 1607233 w 4541532"/>
                <a:gd name="connsiteY243" fmla="*/ 2105025 h 2528887"/>
                <a:gd name="connsiteX244" fmla="*/ 1583421 w 4541532"/>
                <a:gd name="connsiteY244" fmla="*/ 2109787 h 2528887"/>
                <a:gd name="connsiteX245" fmla="*/ 1564371 w 4541532"/>
                <a:gd name="connsiteY245" fmla="*/ 2114550 h 2528887"/>
                <a:gd name="connsiteX246" fmla="*/ 1378633 w 4541532"/>
                <a:gd name="connsiteY246" fmla="*/ 2128837 h 2528887"/>
                <a:gd name="connsiteX247" fmla="*/ 1369108 w 4541532"/>
                <a:gd name="connsiteY247" fmla="*/ 2143125 h 2528887"/>
                <a:gd name="connsiteX248" fmla="*/ 1373871 w 4541532"/>
                <a:gd name="connsiteY248" fmla="*/ 2166937 h 2528887"/>
                <a:gd name="connsiteX249" fmla="*/ 1402446 w 4541532"/>
                <a:gd name="connsiteY249" fmla="*/ 2200275 h 2528887"/>
                <a:gd name="connsiteX250" fmla="*/ 1411971 w 4541532"/>
                <a:gd name="connsiteY250" fmla="*/ 2238375 h 2528887"/>
                <a:gd name="connsiteX251" fmla="*/ 1416733 w 4541532"/>
                <a:gd name="connsiteY251" fmla="*/ 2252662 h 2528887"/>
                <a:gd name="connsiteX252" fmla="*/ 1431021 w 4541532"/>
                <a:gd name="connsiteY252" fmla="*/ 2271712 h 2528887"/>
                <a:gd name="connsiteX253" fmla="*/ 1445308 w 4541532"/>
                <a:gd name="connsiteY253" fmla="*/ 2276475 h 2528887"/>
                <a:gd name="connsiteX254" fmla="*/ 1464358 w 4541532"/>
                <a:gd name="connsiteY254" fmla="*/ 2247900 h 2528887"/>
                <a:gd name="connsiteX255" fmla="*/ 1469121 w 4541532"/>
                <a:gd name="connsiteY255" fmla="*/ 2219325 h 2528887"/>
                <a:gd name="connsiteX256" fmla="*/ 1497696 w 4541532"/>
                <a:gd name="connsiteY256" fmla="*/ 2185987 h 2528887"/>
                <a:gd name="connsiteX257" fmla="*/ 1511983 w 4541532"/>
                <a:gd name="connsiteY257" fmla="*/ 2181225 h 2528887"/>
                <a:gd name="connsiteX258" fmla="*/ 1564371 w 4541532"/>
                <a:gd name="connsiteY258" fmla="*/ 2185987 h 2528887"/>
                <a:gd name="connsiteX259" fmla="*/ 1588183 w 4541532"/>
                <a:gd name="connsiteY259" fmla="*/ 2224087 h 2528887"/>
                <a:gd name="connsiteX260" fmla="*/ 1597708 w 4541532"/>
                <a:gd name="connsiteY260" fmla="*/ 2238375 h 2528887"/>
                <a:gd name="connsiteX261" fmla="*/ 1611996 w 4541532"/>
                <a:gd name="connsiteY261" fmla="*/ 2319337 h 2528887"/>
                <a:gd name="connsiteX262" fmla="*/ 1607233 w 4541532"/>
                <a:gd name="connsiteY262" fmla="*/ 2414587 h 2528887"/>
                <a:gd name="connsiteX263" fmla="*/ 1597708 w 4541532"/>
                <a:gd name="connsiteY263" fmla="*/ 2433637 h 2528887"/>
                <a:gd name="connsiteX264" fmla="*/ 1583421 w 4541532"/>
                <a:gd name="connsiteY264" fmla="*/ 2481262 h 2528887"/>
                <a:gd name="connsiteX265" fmla="*/ 1578658 w 4541532"/>
                <a:gd name="connsiteY265" fmla="*/ 2500312 h 2528887"/>
                <a:gd name="connsiteX266" fmla="*/ 1554846 w 4541532"/>
                <a:gd name="connsiteY266" fmla="*/ 2528887 h 2528887"/>
                <a:gd name="connsiteX267" fmla="*/ 1488171 w 4541532"/>
                <a:gd name="connsiteY267" fmla="*/ 2524125 h 2528887"/>
                <a:gd name="connsiteX268" fmla="*/ 1459596 w 4541532"/>
                <a:gd name="connsiteY268" fmla="*/ 2509837 h 2528887"/>
                <a:gd name="connsiteX269" fmla="*/ 1421496 w 4541532"/>
                <a:gd name="connsiteY269" fmla="*/ 2495550 h 2528887"/>
                <a:gd name="connsiteX270" fmla="*/ 1407208 w 4541532"/>
                <a:gd name="connsiteY270" fmla="*/ 2486025 h 2528887"/>
                <a:gd name="connsiteX271" fmla="*/ 1378633 w 4541532"/>
                <a:gd name="connsiteY271" fmla="*/ 2476500 h 2528887"/>
                <a:gd name="connsiteX272" fmla="*/ 1364346 w 4541532"/>
                <a:gd name="connsiteY272" fmla="*/ 2466975 h 2528887"/>
                <a:gd name="connsiteX273" fmla="*/ 1331008 w 4541532"/>
                <a:gd name="connsiteY273" fmla="*/ 2424112 h 2528887"/>
                <a:gd name="connsiteX274" fmla="*/ 1321483 w 4541532"/>
                <a:gd name="connsiteY274" fmla="*/ 2409825 h 2528887"/>
                <a:gd name="connsiteX275" fmla="*/ 1311958 w 4541532"/>
                <a:gd name="connsiteY275" fmla="*/ 2371725 h 2528887"/>
                <a:gd name="connsiteX276" fmla="*/ 1307196 w 4541532"/>
                <a:gd name="connsiteY276" fmla="*/ 2357437 h 2528887"/>
                <a:gd name="connsiteX277" fmla="*/ 1297671 w 4541532"/>
                <a:gd name="connsiteY277" fmla="*/ 2305050 h 2528887"/>
                <a:gd name="connsiteX278" fmla="*/ 1288146 w 4541532"/>
                <a:gd name="connsiteY278" fmla="*/ 2290762 h 2528887"/>
                <a:gd name="connsiteX279" fmla="*/ 1283383 w 4541532"/>
                <a:gd name="connsiteY279" fmla="*/ 2276475 h 2528887"/>
                <a:gd name="connsiteX280" fmla="*/ 1269096 w 4541532"/>
                <a:gd name="connsiteY280" fmla="*/ 2271712 h 2528887"/>
                <a:gd name="connsiteX281" fmla="*/ 1254808 w 4541532"/>
                <a:gd name="connsiteY281" fmla="*/ 2276475 h 2528887"/>
                <a:gd name="connsiteX282" fmla="*/ 1192896 w 4541532"/>
                <a:gd name="connsiteY282" fmla="*/ 2281237 h 2528887"/>
                <a:gd name="connsiteX283" fmla="*/ 1183371 w 4541532"/>
                <a:gd name="connsiteY283" fmla="*/ 2300287 h 2528887"/>
                <a:gd name="connsiteX284" fmla="*/ 1173846 w 4541532"/>
                <a:gd name="connsiteY284" fmla="*/ 2314575 h 2528887"/>
                <a:gd name="connsiteX285" fmla="*/ 1145271 w 4541532"/>
                <a:gd name="connsiteY285" fmla="*/ 2319337 h 2528887"/>
                <a:gd name="connsiteX286" fmla="*/ 1111933 w 4541532"/>
                <a:gd name="connsiteY286" fmla="*/ 2328862 h 2528887"/>
                <a:gd name="connsiteX287" fmla="*/ 1054783 w 4541532"/>
                <a:gd name="connsiteY287" fmla="*/ 2319337 h 2528887"/>
                <a:gd name="connsiteX288" fmla="*/ 1050021 w 4541532"/>
                <a:gd name="connsiteY288" fmla="*/ 2295525 h 2528887"/>
                <a:gd name="connsiteX289" fmla="*/ 1035733 w 4541532"/>
                <a:gd name="connsiteY289" fmla="*/ 2262187 h 2528887"/>
                <a:gd name="connsiteX290" fmla="*/ 1016683 w 4541532"/>
                <a:gd name="connsiteY290" fmla="*/ 2238375 h 2528887"/>
                <a:gd name="connsiteX291" fmla="*/ 1007158 w 4541532"/>
                <a:gd name="connsiteY291" fmla="*/ 2224087 h 2528887"/>
                <a:gd name="connsiteX292" fmla="*/ 988108 w 4541532"/>
                <a:gd name="connsiteY292" fmla="*/ 2195512 h 2528887"/>
                <a:gd name="connsiteX293" fmla="*/ 978583 w 4541532"/>
                <a:gd name="connsiteY293" fmla="*/ 2166937 h 2528887"/>
                <a:gd name="connsiteX294" fmla="*/ 969058 w 4541532"/>
                <a:gd name="connsiteY294" fmla="*/ 2152650 h 2528887"/>
                <a:gd name="connsiteX295" fmla="*/ 950008 w 4541532"/>
                <a:gd name="connsiteY295" fmla="*/ 2100262 h 2528887"/>
                <a:gd name="connsiteX296" fmla="*/ 940483 w 4541532"/>
                <a:gd name="connsiteY296" fmla="*/ 2081212 h 2528887"/>
                <a:gd name="connsiteX297" fmla="*/ 930958 w 4541532"/>
                <a:gd name="connsiteY297" fmla="*/ 2057400 h 2528887"/>
                <a:gd name="connsiteX298" fmla="*/ 926196 w 4541532"/>
                <a:gd name="connsiteY298" fmla="*/ 2043112 h 2528887"/>
                <a:gd name="connsiteX299" fmla="*/ 897621 w 4541532"/>
                <a:gd name="connsiteY299" fmla="*/ 2028825 h 2528887"/>
                <a:gd name="connsiteX300" fmla="*/ 854758 w 4541532"/>
                <a:gd name="connsiteY300" fmla="*/ 2038350 h 2528887"/>
                <a:gd name="connsiteX301" fmla="*/ 840471 w 4541532"/>
                <a:gd name="connsiteY301" fmla="*/ 2043112 h 2528887"/>
                <a:gd name="connsiteX302" fmla="*/ 773796 w 4541532"/>
                <a:gd name="connsiteY302" fmla="*/ 2038350 h 2528887"/>
                <a:gd name="connsiteX303" fmla="*/ 745221 w 4541532"/>
                <a:gd name="connsiteY303" fmla="*/ 2033587 h 2528887"/>
                <a:gd name="connsiteX304" fmla="*/ 726171 w 4541532"/>
                <a:gd name="connsiteY304" fmla="*/ 2024062 h 2528887"/>
                <a:gd name="connsiteX305" fmla="*/ 683308 w 4541532"/>
                <a:gd name="connsiteY305" fmla="*/ 2005012 h 2528887"/>
                <a:gd name="connsiteX306" fmla="*/ 678546 w 4541532"/>
                <a:gd name="connsiteY306" fmla="*/ 1990725 h 2528887"/>
                <a:gd name="connsiteX307" fmla="*/ 669021 w 4541532"/>
                <a:gd name="connsiteY307" fmla="*/ 1976437 h 2528887"/>
                <a:gd name="connsiteX308" fmla="*/ 664258 w 4541532"/>
                <a:gd name="connsiteY308" fmla="*/ 1933575 h 2528887"/>
                <a:gd name="connsiteX309" fmla="*/ 654733 w 4541532"/>
                <a:gd name="connsiteY309" fmla="*/ 1905000 h 2528887"/>
                <a:gd name="connsiteX310" fmla="*/ 649971 w 4541532"/>
                <a:gd name="connsiteY310" fmla="*/ 1885950 h 2528887"/>
                <a:gd name="connsiteX311" fmla="*/ 635683 w 4541532"/>
                <a:gd name="connsiteY311" fmla="*/ 1890712 h 2528887"/>
                <a:gd name="connsiteX312" fmla="*/ 630921 w 4541532"/>
                <a:gd name="connsiteY312" fmla="*/ 1905000 h 2528887"/>
                <a:gd name="connsiteX313" fmla="*/ 602346 w 4541532"/>
                <a:gd name="connsiteY313" fmla="*/ 1933575 h 2528887"/>
                <a:gd name="connsiteX314" fmla="*/ 526146 w 4541532"/>
                <a:gd name="connsiteY314" fmla="*/ 1928812 h 2528887"/>
                <a:gd name="connsiteX315" fmla="*/ 516621 w 4541532"/>
                <a:gd name="connsiteY315" fmla="*/ 1914525 h 2528887"/>
                <a:gd name="connsiteX316" fmla="*/ 488046 w 4541532"/>
                <a:gd name="connsiteY316" fmla="*/ 1890712 h 2528887"/>
                <a:gd name="connsiteX317" fmla="*/ 478521 w 4541532"/>
                <a:gd name="connsiteY317" fmla="*/ 1876425 h 2528887"/>
                <a:gd name="connsiteX318" fmla="*/ 464233 w 4541532"/>
                <a:gd name="connsiteY318" fmla="*/ 1866900 h 2528887"/>
                <a:gd name="connsiteX319" fmla="*/ 335646 w 4541532"/>
                <a:gd name="connsiteY319" fmla="*/ 1852612 h 2528887"/>
                <a:gd name="connsiteX320" fmla="*/ 321358 w 4541532"/>
                <a:gd name="connsiteY320" fmla="*/ 1838325 h 2528887"/>
                <a:gd name="connsiteX321" fmla="*/ 283258 w 4541532"/>
                <a:gd name="connsiteY321" fmla="*/ 1824037 h 2528887"/>
                <a:gd name="connsiteX322" fmla="*/ 192771 w 4541532"/>
                <a:gd name="connsiteY322" fmla="*/ 1814512 h 2528887"/>
                <a:gd name="connsiteX323" fmla="*/ 164196 w 4541532"/>
                <a:gd name="connsiteY323" fmla="*/ 1790700 h 2528887"/>
                <a:gd name="connsiteX324" fmla="*/ 149908 w 4541532"/>
                <a:gd name="connsiteY324" fmla="*/ 1781175 h 2528887"/>
                <a:gd name="connsiteX325" fmla="*/ 121333 w 4541532"/>
                <a:gd name="connsiteY325" fmla="*/ 1762125 h 2528887"/>
                <a:gd name="connsiteX326" fmla="*/ 78471 w 4541532"/>
                <a:gd name="connsiteY326" fmla="*/ 1714500 h 2528887"/>
                <a:gd name="connsiteX327" fmla="*/ 59421 w 4541532"/>
                <a:gd name="connsiteY327" fmla="*/ 1700212 h 2528887"/>
                <a:gd name="connsiteX328" fmla="*/ 16558 w 4541532"/>
                <a:gd name="connsiteY328" fmla="*/ 1662112 h 2528887"/>
                <a:gd name="connsiteX329" fmla="*/ 7033 w 4541532"/>
                <a:gd name="connsiteY329" fmla="*/ 1643062 h 2528887"/>
                <a:gd name="connsiteX330" fmla="*/ 2271 w 4541532"/>
                <a:gd name="connsiteY330" fmla="*/ 1624012 h 2528887"/>
                <a:gd name="connsiteX331" fmla="*/ 126096 w 4541532"/>
                <a:gd name="connsiteY331" fmla="*/ 1633537 h 2528887"/>
                <a:gd name="connsiteX332" fmla="*/ 140383 w 4541532"/>
                <a:gd name="connsiteY332" fmla="*/ 1638300 h 2528887"/>
                <a:gd name="connsiteX333" fmla="*/ 321358 w 4541532"/>
                <a:gd name="connsiteY333" fmla="*/ 1638300 h 2528887"/>
                <a:gd name="connsiteX334" fmla="*/ 335646 w 4541532"/>
                <a:gd name="connsiteY334" fmla="*/ 1609725 h 2528887"/>
                <a:gd name="connsiteX335" fmla="*/ 345171 w 4541532"/>
                <a:gd name="connsiteY335" fmla="*/ 1576387 h 2528887"/>
                <a:gd name="connsiteX336" fmla="*/ 364221 w 4541532"/>
                <a:gd name="connsiteY336" fmla="*/ 1547812 h 2528887"/>
                <a:gd name="connsiteX337" fmla="*/ 383271 w 4541532"/>
                <a:gd name="connsiteY337" fmla="*/ 1519237 h 2528887"/>
                <a:gd name="connsiteX338" fmla="*/ 392796 w 4541532"/>
                <a:gd name="connsiteY338" fmla="*/ 1504950 h 2528887"/>
                <a:gd name="connsiteX339" fmla="*/ 402321 w 4541532"/>
                <a:gd name="connsiteY339" fmla="*/ 1485900 h 2528887"/>
                <a:gd name="connsiteX340" fmla="*/ 416608 w 4541532"/>
                <a:gd name="connsiteY340" fmla="*/ 1466850 h 2528887"/>
                <a:gd name="connsiteX341" fmla="*/ 411846 w 4541532"/>
                <a:gd name="connsiteY341" fmla="*/ 1347787 h 2528887"/>
                <a:gd name="connsiteX342" fmla="*/ 397558 w 4541532"/>
                <a:gd name="connsiteY342" fmla="*/ 1338262 h 2528887"/>
                <a:gd name="connsiteX343" fmla="*/ 383271 w 4541532"/>
                <a:gd name="connsiteY343" fmla="*/ 1323975 h 2528887"/>
                <a:gd name="connsiteX344" fmla="*/ 364221 w 4541532"/>
                <a:gd name="connsiteY344" fmla="*/ 1281112 h 2528887"/>
                <a:gd name="connsiteX345" fmla="*/ 359458 w 4541532"/>
                <a:gd name="connsiteY345" fmla="*/ 1266825 h 2528887"/>
                <a:gd name="connsiteX346" fmla="*/ 349933 w 4541532"/>
                <a:gd name="connsiteY346" fmla="*/ 1252537 h 2528887"/>
                <a:gd name="connsiteX347" fmla="*/ 340408 w 4541532"/>
                <a:gd name="connsiteY347" fmla="*/ 1214437 h 2528887"/>
                <a:gd name="connsiteX348" fmla="*/ 335646 w 4541532"/>
                <a:gd name="connsiteY348" fmla="*/ 1195387 h 2528887"/>
                <a:gd name="connsiteX349" fmla="*/ 311833 w 4541532"/>
                <a:gd name="connsiteY349" fmla="*/ 1166812 h 2528887"/>
                <a:gd name="connsiteX350" fmla="*/ 302308 w 4541532"/>
                <a:gd name="connsiteY350" fmla="*/ 1152525 h 2528887"/>
                <a:gd name="connsiteX351" fmla="*/ 297546 w 4541532"/>
                <a:gd name="connsiteY351" fmla="*/ 1138237 h 2528887"/>
                <a:gd name="connsiteX352" fmla="*/ 268971 w 4541532"/>
                <a:gd name="connsiteY352" fmla="*/ 1119187 h 2528887"/>
                <a:gd name="connsiteX0" fmla="*/ 268971 w 4541565"/>
                <a:gd name="connsiteY0" fmla="*/ 1119187 h 2528887"/>
                <a:gd name="connsiteX1" fmla="*/ 292783 w 4541565"/>
                <a:gd name="connsiteY1" fmla="*/ 1109662 h 2528887"/>
                <a:gd name="connsiteX2" fmla="*/ 330883 w 4541565"/>
                <a:gd name="connsiteY2" fmla="*/ 1104900 h 2528887"/>
                <a:gd name="connsiteX3" fmla="*/ 335646 w 4541565"/>
                <a:gd name="connsiteY3" fmla="*/ 1076325 h 2528887"/>
                <a:gd name="connsiteX4" fmla="*/ 364221 w 4541565"/>
                <a:gd name="connsiteY4" fmla="*/ 1066800 h 2528887"/>
                <a:gd name="connsiteX5" fmla="*/ 378508 w 4541565"/>
                <a:gd name="connsiteY5" fmla="*/ 1057275 h 2528887"/>
                <a:gd name="connsiteX6" fmla="*/ 392796 w 4541565"/>
                <a:gd name="connsiteY6" fmla="*/ 1042987 h 2528887"/>
                <a:gd name="connsiteX7" fmla="*/ 440421 w 4541565"/>
                <a:gd name="connsiteY7" fmla="*/ 1038225 h 2528887"/>
                <a:gd name="connsiteX8" fmla="*/ 454708 w 4541565"/>
                <a:gd name="connsiteY8" fmla="*/ 1033462 h 2528887"/>
                <a:gd name="connsiteX9" fmla="*/ 507096 w 4541565"/>
                <a:gd name="connsiteY9" fmla="*/ 1023937 h 2528887"/>
                <a:gd name="connsiteX10" fmla="*/ 549958 w 4541565"/>
                <a:gd name="connsiteY10" fmla="*/ 1000125 h 2528887"/>
                <a:gd name="connsiteX11" fmla="*/ 564246 w 4541565"/>
                <a:gd name="connsiteY11" fmla="*/ 990600 h 2528887"/>
                <a:gd name="connsiteX12" fmla="*/ 573771 w 4541565"/>
                <a:gd name="connsiteY12" fmla="*/ 976312 h 2528887"/>
                <a:gd name="connsiteX13" fmla="*/ 597583 w 4541565"/>
                <a:gd name="connsiteY13" fmla="*/ 971550 h 2528887"/>
                <a:gd name="connsiteX14" fmla="*/ 611871 w 4541565"/>
                <a:gd name="connsiteY14" fmla="*/ 962025 h 2528887"/>
                <a:gd name="connsiteX15" fmla="*/ 630921 w 4541565"/>
                <a:gd name="connsiteY15" fmla="*/ 933450 h 2528887"/>
                <a:gd name="connsiteX16" fmla="*/ 659496 w 4541565"/>
                <a:gd name="connsiteY16" fmla="*/ 904875 h 2528887"/>
                <a:gd name="connsiteX17" fmla="*/ 664258 w 4541565"/>
                <a:gd name="connsiteY17" fmla="*/ 871537 h 2528887"/>
                <a:gd name="connsiteX18" fmla="*/ 673783 w 4541565"/>
                <a:gd name="connsiteY18" fmla="*/ 842962 h 2528887"/>
                <a:gd name="connsiteX19" fmla="*/ 669021 w 4541565"/>
                <a:gd name="connsiteY19" fmla="*/ 809625 h 2528887"/>
                <a:gd name="connsiteX20" fmla="*/ 654733 w 4541565"/>
                <a:gd name="connsiteY20" fmla="*/ 804862 h 2528887"/>
                <a:gd name="connsiteX21" fmla="*/ 630921 w 4541565"/>
                <a:gd name="connsiteY21" fmla="*/ 800100 h 2528887"/>
                <a:gd name="connsiteX22" fmla="*/ 611871 w 4541565"/>
                <a:gd name="connsiteY22" fmla="*/ 790575 h 2528887"/>
                <a:gd name="connsiteX23" fmla="*/ 597583 w 4541565"/>
                <a:gd name="connsiteY23" fmla="*/ 781050 h 2528887"/>
                <a:gd name="connsiteX24" fmla="*/ 564246 w 4541565"/>
                <a:gd name="connsiteY24" fmla="*/ 771525 h 2528887"/>
                <a:gd name="connsiteX25" fmla="*/ 549958 w 4541565"/>
                <a:gd name="connsiteY25" fmla="*/ 762000 h 2528887"/>
                <a:gd name="connsiteX26" fmla="*/ 549958 w 4541565"/>
                <a:gd name="connsiteY26" fmla="*/ 709612 h 2528887"/>
                <a:gd name="connsiteX27" fmla="*/ 559483 w 4541565"/>
                <a:gd name="connsiteY27" fmla="*/ 695325 h 2528887"/>
                <a:gd name="connsiteX28" fmla="*/ 573771 w 4541565"/>
                <a:gd name="connsiteY28" fmla="*/ 666750 h 2528887"/>
                <a:gd name="connsiteX29" fmla="*/ 588058 w 4541565"/>
                <a:gd name="connsiteY29" fmla="*/ 614362 h 2528887"/>
                <a:gd name="connsiteX30" fmla="*/ 583296 w 4541565"/>
                <a:gd name="connsiteY30" fmla="*/ 581025 h 2528887"/>
                <a:gd name="connsiteX31" fmla="*/ 554721 w 4541565"/>
                <a:gd name="connsiteY31" fmla="*/ 566737 h 2528887"/>
                <a:gd name="connsiteX32" fmla="*/ 535671 w 4541565"/>
                <a:gd name="connsiteY32" fmla="*/ 538162 h 2528887"/>
                <a:gd name="connsiteX33" fmla="*/ 492808 w 4541565"/>
                <a:gd name="connsiteY33" fmla="*/ 504825 h 2528887"/>
                <a:gd name="connsiteX34" fmla="*/ 502333 w 4541565"/>
                <a:gd name="connsiteY34" fmla="*/ 428625 h 2528887"/>
                <a:gd name="connsiteX35" fmla="*/ 516621 w 4541565"/>
                <a:gd name="connsiteY35" fmla="*/ 423862 h 2528887"/>
                <a:gd name="connsiteX36" fmla="*/ 535671 w 4541565"/>
                <a:gd name="connsiteY36" fmla="*/ 414337 h 2528887"/>
                <a:gd name="connsiteX37" fmla="*/ 569008 w 4541565"/>
                <a:gd name="connsiteY37" fmla="*/ 404812 h 2528887"/>
                <a:gd name="connsiteX38" fmla="*/ 602346 w 4541565"/>
                <a:gd name="connsiteY38" fmla="*/ 390525 h 2528887"/>
                <a:gd name="connsiteX39" fmla="*/ 630921 w 4541565"/>
                <a:gd name="connsiteY39" fmla="*/ 366712 h 2528887"/>
                <a:gd name="connsiteX40" fmla="*/ 645208 w 4541565"/>
                <a:gd name="connsiteY40" fmla="*/ 357187 h 2528887"/>
                <a:gd name="connsiteX41" fmla="*/ 669021 w 4541565"/>
                <a:gd name="connsiteY41" fmla="*/ 323850 h 2528887"/>
                <a:gd name="connsiteX42" fmla="*/ 697596 w 4541565"/>
                <a:gd name="connsiteY42" fmla="*/ 295275 h 2528887"/>
                <a:gd name="connsiteX43" fmla="*/ 726171 w 4541565"/>
                <a:gd name="connsiteY43" fmla="*/ 276225 h 2528887"/>
                <a:gd name="connsiteX44" fmla="*/ 754746 w 4541565"/>
                <a:gd name="connsiteY44" fmla="*/ 261937 h 2528887"/>
                <a:gd name="connsiteX45" fmla="*/ 764271 w 4541565"/>
                <a:gd name="connsiteY45" fmla="*/ 242887 h 2528887"/>
                <a:gd name="connsiteX46" fmla="*/ 811896 w 4541565"/>
                <a:gd name="connsiteY46" fmla="*/ 204787 h 2528887"/>
                <a:gd name="connsiteX47" fmla="*/ 854758 w 4541565"/>
                <a:gd name="connsiteY47" fmla="*/ 190500 h 2528887"/>
                <a:gd name="connsiteX48" fmla="*/ 897621 w 4541565"/>
                <a:gd name="connsiteY48" fmla="*/ 176212 h 2528887"/>
                <a:gd name="connsiteX49" fmla="*/ 911908 w 4541565"/>
                <a:gd name="connsiteY49" fmla="*/ 180975 h 2528887"/>
                <a:gd name="connsiteX50" fmla="*/ 916671 w 4541565"/>
                <a:gd name="connsiteY50" fmla="*/ 195262 h 2528887"/>
                <a:gd name="connsiteX51" fmla="*/ 950008 w 4541565"/>
                <a:gd name="connsiteY51" fmla="*/ 238125 h 2528887"/>
                <a:gd name="connsiteX52" fmla="*/ 954771 w 4541565"/>
                <a:gd name="connsiteY52" fmla="*/ 261937 h 2528887"/>
                <a:gd name="connsiteX53" fmla="*/ 973821 w 4541565"/>
                <a:gd name="connsiteY53" fmla="*/ 290512 h 2528887"/>
                <a:gd name="connsiteX54" fmla="*/ 997633 w 4541565"/>
                <a:gd name="connsiteY54" fmla="*/ 319087 h 2528887"/>
                <a:gd name="connsiteX55" fmla="*/ 1026208 w 4541565"/>
                <a:gd name="connsiteY55" fmla="*/ 338137 h 2528887"/>
                <a:gd name="connsiteX56" fmla="*/ 1045258 w 4541565"/>
                <a:gd name="connsiteY56" fmla="*/ 342900 h 2528887"/>
                <a:gd name="connsiteX57" fmla="*/ 1059546 w 4541565"/>
                <a:gd name="connsiteY57" fmla="*/ 347662 h 2528887"/>
                <a:gd name="connsiteX58" fmla="*/ 1083358 w 4541565"/>
                <a:gd name="connsiteY58" fmla="*/ 352425 h 2528887"/>
                <a:gd name="connsiteX59" fmla="*/ 1102408 w 4541565"/>
                <a:gd name="connsiteY59" fmla="*/ 357187 h 2528887"/>
                <a:gd name="connsiteX60" fmla="*/ 1121458 w 4541565"/>
                <a:gd name="connsiteY60" fmla="*/ 385762 h 2528887"/>
                <a:gd name="connsiteX61" fmla="*/ 1107171 w 4541565"/>
                <a:gd name="connsiteY61" fmla="*/ 395287 h 2528887"/>
                <a:gd name="connsiteX62" fmla="*/ 1083358 w 4541565"/>
                <a:gd name="connsiteY62" fmla="*/ 423862 h 2528887"/>
                <a:gd name="connsiteX63" fmla="*/ 1107171 w 4541565"/>
                <a:gd name="connsiteY63" fmla="*/ 452437 h 2528887"/>
                <a:gd name="connsiteX64" fmla="*/ 1135746 w 4541565"/>
                <a:gd name="connsiteY64" fmla="*/ 471487 h 2528887"/>
                <a:gd name="connsiteX65" fmla="*/ 1150033 w 4541565"/>
                <a:gd name="connsiteY65" fmla="*/ 481012 h 2528887"/>
                <a:gd name="connsiteX66" fmla="*/ 1216708 w 4541565"/>
                <a:gd name="connsiteY66" fmla="*/ 490537 h 2528887"/>
                <a:gd name="connsiteX67" fmla="*/ 1235758 w 4541565"/>
                <a:gd name="connsiteY67" fmla="*/ 519112 h 2528887"/>
                <a:gd name="connsiteX68" fmla="*/ 1250046 w 4541565"/>
                <a:gd name="connsiteY68" fmla="*/ 547687 h 2528887"/>
                <a:gd name="connsiteX69" fmla="*/ 1254808 w 4541565"/>
                <a:gd name="connsiteY69" fmla="*/ 561975 h 2528887"/>
                <a:gd name="connsiteX70" fmla="*/ 1264333 w 4541565"/>
                <a:gd name="connsiteY70" fmla="*/ 576262 h 2528887"/>
                <a:gd name="connsiteX71" fmla="*/ 1273858 w 4541565"/>
                <a:gd name="connsiteY71" fmla="*/ 604837 h 2528887"/>
                <a:gd name="connsiteX72" fmla="*/ 1278621 w 4541565"/>
                <a:gd name="connsiteY72" fmla="*/ 619125 h 2528887"/>
                <a:gd name="connsiteX73" fmla="*/ 1283383 w 4541565"/>
                <a:gd name="connsiteY73" fmla="*/ 633412 h 2528887"/>
                <a:gd name="connsiteX74" fmla="*/ 1288146 w 4541565"/>
                <a:gd name="connsiteY74" fmla="*/ 714375 h 2528887"/>
                <a:gd name="connsiteX75" fmla="*/ 1297671 w 4541565"/>
                <a:gd name="connsiteY75" fmla="*/ 742950 h 2528887"/>
                <a:gd name="connsiteX76" fmla="*/ 1311958 w 4541565"/>
                <a:gd name="connsiteY76" fmla="*/ 757237 h 2528887"/>
                <a:gd name="connsiteX77" fmla="*/ 1331008 w 4541565"/>
                <a:gd name="connsiteY77" fmla="*/ 790575 h 2528887"/>
                <a:gd name="connsiteX78" fmla="*/ 1345296 w 4541565"/>
                <a:gd name="connsiteY78" fmla="*/ 838200 h 2528887"/>
                <a:gd name="connsiteX79" fmla="*/ 1354821 w 4541565"/>
                <a:gd name="connsiteY79" fmla="*/ 852487 h 2528887"/>
                <a:gd name="connsiteX80" fmla="*/ 1383396 w 4541565"/>
                <a:gd name="connsiteY80" fmla="*/ 881062 h 2528887"/>
                <a:gd name="connsiteX81" fmla="*/ 1402446 w 4541565"/>
                <a:gd name="connsiteY81" fmla="*/ 914400 h 2528887"/>
                <a:gd name="connsiteX82" fmla="*/ 1421496 w 4541565"/>
                <a:gd name="connsiteY82" fmla="*/ 919162 h 2528887"/>
                <a:gd name="connsiteX83" fmla="*/ 1435783 w 4541565"/>
                <a:gd name="connsiteY83" fmla="*/ 923925 h 2528887"/>
                <a:gd name="connsiteX84" fmla="*/ 1454833 w 4541565"/>
                <a:gd name="connsiteY84" fmla="*/ 919162 h 2528887"/>
                <a:gd name="connsiteX85" fmla="*/ 1469121 w 4541565"/>
                <a:gd name="connsiteY85" fmla="*/ 914400 h 2528887"/>
                <a:gd name="connsiteX86" fmla="*/ 1531033 w 4541565"/>
                <a:gd name="connsiteY86" fmla="*/ 909637 h 2528887"/>
                <a:gd name="connsiteX87" fmla="*/ 1559608 w 4541565"/>
                <a:gd name="connsiteY87" fmla="*/ 900112 h 2528887"/>
                <a:gd name="connsiteX88" fmla="*/ 1564371 w 4541565"/>
                <a:gd name="connsiteY88" fmla="*/ 885825 h 2528887"/>
                <a:gd name="connsiteX89" fmla="*/ 1592946 w 4541565"/>
                <a:gd name="connsiteY89" fmla="*/ 862012 h 2528887"/>
                <a:gd name="connsiteX90" fmla="*/ 1611996 w 4541565"/>
                <a:gd name="connsiteY90" fmla="*/ 828675 h 2528887"/>
                <a:gd name="connsiteX91" fmla="*/ 1635808 w 4541565"/>
                <a:gd name="connsiteY91" fmla="*/ 795337 h 2528887"/>
                <a:gd name="connsiteX92" fmla="*/ 1640571 w 4541565"/>
                <a:gd name="connsiteY92" fmla="*/ 781050 h 2528887"/>
                <a:gd name="connsiteX93" fmla="*/ 1659621 w 4541565"/>
                <a:gd name="connsiteY93" fmla="*/ 752475 h 2528887"/>
                <a:gd name="connsiteX94" fmla="*/ 1664383 w 4541565"/>
                <a:gd name="connsiteY94" fmla="*/ 738187 h 2528887"/>
                <a:gd name="connsiteX95" fmla="*/ 1673908 w 4541565"/>
                <a:gd name="connsiteY95" fmla="*/ 676275 h 2528887"/>
                <a:gd name="connsiteX96" fmla="*/ 1678671 w 4541565"/>
                <a:gd name="connsiteY96" fmla="*/ 661987 h 2528887"/>
                <a:gd name="connsiteX97" fmla="*/ 1702483 w 4541565"/>
                <a:gd name="connsiteY97" fmla="*/ 623887 h 2528887"/>
                <a:gd name="connsiteX98" fmla="*/ 1716771 w 4541565"/>
                <a:gd name="connsiteY98" fmla="*/ 576262 h 2528887"/>
                <a:gd name="connsiteX99" fmla="*/ 1721533 w 4541565"/>
                <a:gd name="connsiteY99" fmla="*/ 561975 h 2528887"/>
                <a:gd name="connsiteX100" fmla="*/ 1731058 w 4541565"/>
                <a:gd name="connsiteY100" fmla="*/ 547687 h 2528887"/>
                <a:gd name="connsiteX101" fmla="*/ 1745346 w 4541565"/>
                <a:gd name="connsiteY101" fmla="*/ 519112 h 2528887"/>
                <a:gd name="connsiteX102" fmla="*/ 1764396 w 4541565"/>
                <a:gd name="connsiteY102" fmla="*/ 452437 h 2528887"/>
                <a:gd name="connsiteX103" fmla="*/ 1769158 w 4541565"/>
                <a:gd name="connsiteY103" fmla="*/ 438150 h 2528887"/>
                <a:gd name="connsiteX104" fmla="*/ 1773921 w 4541565"/>
                <a:gd name="connsiteY104" fmla="*/ 423862 h 2528887"/>
                <a:gd name="connsiteX105" fmla="*/ 1778683 w 4541565"/>
                <a:gd name="connsiteY105" fmla="*/ 395287 h 2528887"/>
                <a:gd name="connsiteX106" fmla="*/ 1807258 w 4541565"/>
                <a:gd name="connsiteY106" fmla="*/ 400050 h 2528887"/>
                <a:gd name="connsiteX107" fmla="*/ 1835833 w 4541565"/>
                <a:gd name="connsiteY107" fmla="*/ 423862 h 2528887"/>
                <a:gd name="connsiteX108" fmla="*/ 1850121 w 4541565"/>
                <a:gd name="connsiteY108" fmla="*/ 428625 h 2528887"/>
                <a:gd name="connsiteX109" fmla="*/ 1864408 w 4541565"/>
                <a:gd name="connsiteY109" fmla="*/ 423862 h 2528887"/>
                <a:gd name="connsiteX110" fmla="*/ 1878696 w 4541565"/>
                <a:gd name="connsiteY110" fmla="*/ 452437 h 2528887"/>
                <a:gd name="connsiteX111" fmla="*/ 1897746 w 4541565"/>
                <a:gd name="connsiteY111" fmla="*/ 461962 h 2528887"/>
                <a:gd name="connsiteX112" fmla="*/ 1940608 w 4541565"/>
                <a:gd name="connsiteY112" fmla="*/ 481012 h 2528887"/>
                <a:gd name="connsiteX113" fmla="*/ 1964421 w 4541565"/>
                <a:gd name="connsiteY113" fmla="*/ 485775 h 2528887"/>
                <a:gd name="connsiteX114" fmla="*/ 1988233 w 4541565"/>
                <a:gd name="connsiteY114" fmla="*/ 495300 h 2528887"/>
                <a:gd name="connsiteX115" fmla="*/ 2026333 w 4541565"/>
                <a:gd name="connsiteY115" fmla="*/ 500062 h 2528887"/>
                <a:gd name="connsiteX116" fmla="*/ 2193021 w 4541565"/>
                <a:gd name="connsiteY116" fmla="*/ 509587 h 2528887"/>
                <a:gd name="connsiteX117" fmla="*/ 2235883 w 4541565"/>
                <a:gd name="connsiteY117" fmla="*/ 519112 h 2528887"/>
                <a:gd name="connsiteX118" fmla="*/ 2250171 w 4541565"/>
                <a:gd name="connsiteY118" fmla="*/ 523875 h 2528887"/>
                <a:gd name="connsiteX119" fmla="*/ 2302558 w 4541565"/>
                <a:gd name="connsiteY119" fmla="*/ 542925 h 2528887"/>
                <a:gd name="connsiteX120" fmla="*/ 2326371 w 4541565"/>
                <a:gd name="connsiteY120" fmla="*/ 547687 h 2528887"/>
                <a:gd name="connsiteX121" fmla="*/ 2354946 w 4541565"/>
                <a:gd name="connsiteY121" fmla="*/ 557212 h 2528887"/>
                <a:gd name="connsiteX122" fmla="*/ 2373996 w 4541565"/>
                <a:gd name="connsiteY122" fmla="*/ 542925 h 2528887"/>
                <a:gd name="connsiteX123" fmla="*/ 2397808 w 4541565"/>
                <a:gd name="connsiteY123" fmla="*/ 533400 h 2528887"/>
                <a:gd name="connsiteX124" fmla="*/ 2383521 w 4541565"/>
                <a:gd name="connsiteY124" fmla="*/ 438150 h 2528887"/>
                <a:gd name="connsiteX125" fmla="*/ 2383521 w 4541565"/>
                <a:gd name="connsiteY125" fmla="*/ 404812 h 2528887"/>
                <a:gd name="connsiteX126" fmla="*/ 2397808 w 4541565"/>
                <a:gd name="connsiteY126" fmla="*/ 395287 h 2528887"/>
                <a:gd name="connsiteX127" fmla="*/ 2407333 w 4541565"/>
                <a:gd name="connsiteY127" fmla="*/ 381000 h 2528887"/>
                <a:gd name="connsiteX128" fmla="*/ 2402571 w 4541565"/>
                <a:gd name="connsiteY128" fmla="*/ 304800 h 2528887"/>
                <a:gd name="connsiteX129" fmla="*/ 2364471 w 4541565"/>
                <a:gd name="connsiteY129" fmla="*/ 290512 h 2528887"/>
                <a:gd name="connsiteX130" fmla="*/ 2335896 w 4541565"/>
                <a:gd name="connsiteY130" fmla="*/ 280987 h 2528887"/>
                <a:gd name="connsiteX131" fmla="*/ 2331133 w 4541565"/>
                <a:gd name="connsiteY131" fmla="*/ 223837 h 2528887"/>
                <a:gd name="connsiteX132" fmla="*/ 2345421 w 4541565"/>
                <a:gd name="connsiteY132" fmla="*/ 214312 h 2528887"/>
                <a:gd name="connsiteX133" fmla="*/ 2350183 w 4541565"/>
                <a:gd name="connsiteY133" fmla="*/ 200025 h 2528887"/>
                <a:gd name="connsiteX134" fmla="*/ 2378758 w 4541565"/>
                <a:gd name="connsiteY134" fmla="*/ 180975 h 2528887"/>
                <a:gd name="connsiteX135" fmla="*/ 2383521 w 4541565"/>
                <a:gd name="connsiteY135" fmla="*/ 166687 h 2528887"/>
                <a:gd name="connsiteX136" fmla="*/ 2393046 w 4541565"/>
                <a:gd name="connsiteY136" fmla="*/ 152400 h 2528887"/>
                <a:gd name="connsiteX137" fmla="*/ 2388283 w 4541565"/>
                <a:gd name="connsiteY137" fmla="*/ 114300 h 2528887"/>
                <a:gd name="connsiteX138" fmla="*/ 2383521 w 4541565"/>
                <a:gd name="connsiteY138" fmla="*/ 100012 h 2528887"/>
                <a:gd name="connsiteX139" fmla="*/ 2364471 w 4541565"/>
                <a:gd name="connsiteY139" fmla="*/ 95250 h 2528887"/>
                <a:gd name="connsiteX140" fmla="*/ 2350183 w 4541565"/>
                <a:gd name="connsiteY140" fmla="*/ 90487 h 2528887"/>
                <a:gd name="connsiteX141" fmla="*/ 2340658 w 4541565"/>
                <a:gd name="connsiteY141" fmla="*/ 9525 h 2528887"/>
                <a:gd name="connsiteX142" fmla="*/ 2369233 w 4541565"/>
                <a:gd name="connsiteY142" fmla="*/ 0 h 2528887"/>
                <a:gd name="connsiteX143" fmla="*/ 2397808 w 4541565"/>
                <a:gd name="connsiteY143" fmla="*/ 4762 h 2528887"/>
                <a:gd name="connsiteX144" fmla="*/ 2412096 w 4541565"/>
                <a:gd name="connsiteY144" fmla="*/ 19050 h 2528887"/>
                <a:gd name="connsiteX145" fmla="*/ 2431146 w 4541565"/>
                <a:gd name="connsiteY145" fmla="*/ 23812 h 2528887"/>
                <a:gd name="connsiteX146" fmla="*/ 2450196 w 4541565"/>
                <a:gd name="connsiteY146" fmla="*/ 33337 h 2528887"/>
                <a:gd name="connsiteX147" fmla="*/ 2474008 w 4541565"/>
                <a:gd name="connsiteY147" fmla="*/ 52387 h 2528887"/>
                <a:gd name="connsiteX148" fmla="*/ 2502583 w 4541565"/>
                <a:gd name="connsiteY148" fmla="*/ 71437 h 2528887"/>
                <a:gd name="connsiteX149" fmla="*/ 2526396 w 4541565"/>
                <a:gd name="connsiteY149" fmla="*/ 38100 h 2528887"/>
                <a:gd name="connsiteX150" fmla="*/ 2554971 w 4541565"/>
                <a:gd name="connsiteY150" fmla="*/ 23812 h 2528887"/>
                <a:gd name="connsiteX151" fmla="*/ 2574021 w 4541565"/>
                <a:gd name="connsiteY151" fmla="*/ 9525 h 2528887"/>
                <a:gd name="connsiteX152" fmla="*/ 2588308 w 4541565"/>
                <a:gd name="connsiteY152" fmla="*/ 4762 h 2528887"/>
                <a:gd name="connsiteX153" fmla="*/ 2702608 w 4541565"/>
                <a:gd name="connsiteY153" fmla="*/ 9525 h 2528887"/>
                <a:gd name="connsiteX154" fmla="*/ 2907396 w 4541565"/>
                <a:gd name="connsiteY154" fmla="*/ 4762 h 2528887"/>
                <a:gd name="connsiteX155" fmla="*/ 3102658 w 4541565"/>
                <a:gd name="connsiteY155" fmla="*/ 14287 h 2528887"/>
                <a:gd name="connsiteX156" fmla="*/ 3131233 w 4541565"/>
                <a:gd name="connsiteY156" fmla="*/ 42862 h 2528887"/>
                <a:gd name="connsiteX157" fmla="*/ 3112183 w 4541565"/>
                <a:gd name="connsiteY157" fmla="*/ 76200 h 2528887"/>
                <a:gd name="connsiteX158" fmla="*/ 3116946 w 4541565"/>
                <a:gd name="connsiteY158" fmla="*/ 90487 h 2528887"/>
                <a:gd name="connsiteX159" fmla="*/ 3145521 w 4541565"/>
                <a:gd name="connsiteY159" fmla="*/ 104775 h 2528887"/>
                <a:gd name="connsiteX160" fmla="*/ 3164571 w 4541565"/>
                <a:gd name="connsiteY160" fmla="*/ 114300 h 2528887"/>
                <a:gd name="connsiteX161" fmla="*/ 3193146 w 4541565"/>
                <a:gd name="connsiteY161" fmla="*/ 123825 h 2528887"/>
                <a:gd name="connsiteX162" fmla="*/ 3236008 w 4541565"/>
                <a:gd name="connsiteY162" fmla="*/ 142875 h 2528887"/>
                <a:gd name="connsiteX163" fmla="*/ 3283633 w 4541565"/>
                <a:gd name="connsiteY163" fmla="*/ 152400 h 2528887"/>
                <a:gd name="connsiteX164" fmla="*/ 3302683 w 4541565"/>
                <a:gd name="connsiteY164" fmla="*/ 161925 h 2528887"/>
                <a:gd name="connsiteX165" fmla="*/ 3345546 w 4541565"/>
                <a:gd name="connsiteY165" fmla="*/ 180975 h 2528887"/>
                <a:gd name="connsiteX166" fmla="*/ 3378883 w 4541565"/>
                <a:gd name="connsiteY166" fmla="*/ 223837 h 2528887"/>
                <a:gd name="connsiteX167" fmla="*/ 3431271 w 4541565"/>
                <a:gd name="connsiteY167" fmla="*/ 266700 h 2528887"/>
                <a:gd name="connsiteX168" fmla="*/ 3450321 w 4541565"/>
                <a:gd name="connsiteY168" fmla="*/ 280987 h 2528887"/>
                <a:gd name="connsiteX169" fmla="*/ 3545571 w 4541565"/>
                <a:gd name="connsiteY169" fmla="*/ 323850 h 2528887"/>
                <a:gd name="connsiteX170" fmla="*/ 3564621 w 4541565"/>
                <a:gd name="connsiteY170" fmla="*/ 333375 h 2528887"/>
                <a:gd name="connsiteX171" fmla="*/ 3707496 w 4541565"/>
                <a:gd name="connsiteY171" fmla="*/ 419100 h 2528887"/>
                <a:gd name="connsiteX172" fmla="*/ 3907521 w 4541565"/>
                <a:gd name="connsiteY172" fmla="*/ 533400 h 2528887"/>
                <a:gd name="connsiteX173" fmla="*/ 4017058 w 4541565"/>
                <a:gd name="connsiteY173" fmla="*/ 595312 h 2528887"/>
                <a:gd name="connsiteX174" fmla="*/ 4236133 w 4541565"/>
                <a:gd name="connsiteY174" fmla="*/ 723899 h 2528887"/>
                <a:gd name="connsiteX175" fmla="*/ 4540933 w 4541565"/>
                <a:gd name="connsiteY175" fmla="*/ 919162 h 2528887"/>
                <a:gd name="connsiteX176" fmla="*/ 4150408 w 4541565"/>
                <a:gd name="connsiteY176" fmla="*/ 1004887 h 2528887"/>
                <a:gd name="connsiteX177" fmla="*/ 4126596 w 4541565"/>
                <a:gd name="connsiteY177" fmla="*/ 1085850 h 2528887"/>
                <a:gd name="connsiteX178" fmla="*/ 4117071 w 4541565"/>
                <a:gd name="connsiteY178" fmla="*/ 1114425 h 2528887"/>
                <a:gd name="connsiteX179" fmla="*/ 4078971 w 4541565"/>
                <a:gd name="connsiteY179" fmla="*/ 1214437 h 2528887"/>
                <a:gd name="connsiteX180" fmla="*/ 4064683 w 4541565"/>
                <a:gd name="connsiteY180" fmla="*/ 1219200 h 2528887"/>
                <a:gd name="connsiteX181" fmla="*/ 4026583 w 4541565"/>
                <a:gd name="connsiteY181" fmla="*/ 1238250 h 2528887"/>
                <a:gd name="connsiteX182" fmla="*/ 3912283 w 4541565"/>
                <a:gd name="connsiteY182" fmla="*/ 1252537 h 2528887"/>
                <a:gd name="connsiteX183" fmla="*/ 3826558 w 4541565"/>
                <a:gd name="connsiteY183" fmla="*/ 1243012 h 2528887"/>
                <a:gd name="connsiteX184" fmla="*/ 3731308 w 4541565"/>
                <a:gd name="connsiteY184" fmla="*/ 1233487 h 2528887"/>
                <a:gd name="connsiteX185" fmla="*/ 3683683 w 4541565"/>
                <a:gd name="connsiteY185" fmla="*/ 1228725 h 2528887"/>
                <a:gd name="connsiteX186" fmla="*/ 3531283 w 4541565"/>
                <a:gd name="connsiteY186" fmla="*/ 1228725 h 2528887"/>
                <a:gd name="connsiteX187" fmla="*/ 3464608 w 4541565"/>
                <a:gd name="connsiteY187" fmla="*/ 1233487 h 2528887"/>
                <a:gd name="connsiteX188" fmla="*/ 3397933 w 4541565"/>
                <a:gd name="connsiteY188" fmla="*/ 1243012 h 2528887"/>
                <a:gd name="connsiteX189" fmla="*/ 3331258 w 4541565"/>
                <a:gd name="connsiteY189" fmla="*/ 1257300 h 2528887"/>
                <a:gd name="connsiteX190" fmla="*/ 2959783 w 4541565"/>
                <a:gd name="connsiteY190" fmla="*/ 1262062 h 2528887"/>
                <a:gd name="connsiteX191" fmla="*/ 2912158 w 4541565"/>
                <a:gd name="connsiteY191" fmla="*/ 1276350 h 2528887"/>
                <a:gd name="connsiteX192" fmla="*/ 2869296 w 4541565"/>
                <a:gd name="connsiteY192" fmla="*/ 1290637 h 2528887"/>
                <a:gd name="connsiteX193" fmla="*/ 2855008 w 4541565"/>
                <a:gd name="connsiteY193" fmla="*/ 1300162 h 2528887"/>
                <a:gd name="connsiteX194" fmla="*/ 2821671 w 4541565"/>
                <a:gd name="connsiteY194" fmla="*/ 1309687 h 2528887"/>
                <a:gd name="connsiteX195" fmla="*/ 2783571 w 4541565"/>
                <a:gd name="connsiteY195" fmla="*/ 1328737 h 2528887"/>
                <a:gd name="connsiteX196" fmla="*/ 2769283 w 4541565"/>
                <a:gd name="connsiteY196" fmla="*/ 1333500 h 2528887"/>
                <a:gd name="connsiteX197" fmla="*/ 2754996 w 4541565"/>
                <a:gd name="connsiteY197" fmla="*/ 1343025 h 2528887"/>
                <a:gd name="connsiteX198" fmla="*/ 2721658 w 4541565"/>
                <a:gd name="connsiteY198" fmla="*/ 1357312 h 2528887"/>
                <a:gd name="connsiteX199" fmla="*/ 2707371 w 4541565"/>
                <a:gd name="connsiteY199" fmla="*/ 1366837 h 2528887"/>
                <a:gd name="connsiteX200" fmla="*/ 2693083 w 4541565"/>
                <a:gd name="connsiteY200" fmla="*/ 1371600 h 2528887"/>
                <a:gd name="connsiteX201" fmla="*/ 2640696 w 4541565"/>
                <a:gd name="connsiteY201" fmla="*/ 1395412 h 2528887"/>
                <a:gd name="connsiteX202" fmla="*/ 2597833 w 4541565"/>
                <a:gd name="connsiteY202" fmla="*/ 1419225 h 2528887"/>
                <a:gd name="connsiteX203" fmla="*/ 2583546 w 4541565"/>
                <a:gd name="connsiteY203" fmla="*/ 1433512 h 2528887"/>
                <a:gd name="connsiteX204" fmla="*/ 2564496 w 4541565"/>
                <a:gd name="connsiteY204" fmla="*/ 1443037 h 2528887"/>
                <a:gd name="connsiteX205" fmla="*/ 2550208 w 4541565"/>
                <a:gd name="connsiteY205" fmla="*/ 1452562 h 2528887"/>
                <a:gd name="connsiteX206" fmla="*/ 2512108 w 4541565"/>
                <a:gd name="connsiteY206" fmla="*/ 1481137 h 2528887"/>
                <a:gd name="connsiteX207" fmla="*/ 2469246 w 4541565"/>
                <a:gd name="connsiteY207" fmla="*/ 1500187 h 2528887"/>
                <a:gd name="connsiteX208" fmla="*/ 2454958 w 4541565"/>
                <a:gd name="connsiteY208" fmla="*/ 1509712 h 2528887"/>
                <a:gd name="connsiteX209" fmla="*/ 2450196 w 4541565"/>
                <a:gd name="connsiteY209" fmla="*/ 1524000 h 2528887"/>
                <a:gd name="connsiteX210" fmla="*/ 2426383 w 4541565"/>
                <a:gd name="connsiteY210" fmla="*/ 1552575 h 2528887"/>
                <a:gd name="connsiteX211" fmla="*/ 2407333 w 4541565"/>
                <a:gd name="connsiteY211" fmla="*/ 1581150 h 2528887"/>
                <a:gd name="connsiteX212" fmla="*/ 2397808 w 4541565"/>
                <a:gd name="connsiteY212" fmla="*/ 1595437 h 2528887"/>
                <a:gd name="connsiteX213" fmla="*/ 2383521 w 4541565"/>
                <a:gd name="connsiteY213" fmla="*/ 1604962 h 2528887"/>
                <a:gd name="connsiteX214" fmla="*/ 2354946 w 4541565"/>
                <a:gd name="connsiteY214" fmla="*/ 1628775 h 2528887"/>
                <a:gd name="connsiteX215" fmla="*/ 2335896 w 4541565"/>
                <a:gd name="connsiteY215" fmla="*/ 1652587 h 2528887"/>
                <a:gd name="connsiteX216" fmla="*/ 2293033 w 4541565"/>
                <a:gd name="connsiteY216" fmla="*/ 1690687 h 2528887"/>
                <a:gd name="connsiteX217" fmla="*/ 2278746 w 4541565"/>
                <a:gd name="connsiteY217" fmla="*/ 1695450 h 2528887"/>
                <a:gd name="connsiteX218" fmla="*/ 2259696 w 4541565"/>
                <a:gd name="connsiteY218" fmla="*/ 1709737 h 2528887"/>
                <a:gd name="connsiteX219" fmla="*/ 2250171 w 4541565"/>
                <a:gd name="connsiteY219" fmla="*/ 1724025 h 2528887"/>
                <a:gd name="connsiteX220" fmla="*/ 2221596 w 4541565"/>
                <a:gd name="connsiteY220" fmla="*/ 1752600 h 2528887"/>
                <a:gd name="connsiteX221" fmla="*/ 2207308 w 4541565"/>
                <a:gd name="connsiteY221" fmla="*/ 1766887 h 2528887"/>
                <a:gd name="connsiteX222" fmla="*/ 2159683 w 4541565"/>
                <a:gd name="connsiteY222" fmla="*/ 1809750 h 2528887"/>
                <a:gd name="connsiteX223" fmla="*/ 2150158 w 4541565"/>
                <a:gd name="connsiteY223" fmla="*/ 1824037 h 2528887"/>
                <a:gd name="connsiteX224" fmla="*/ 2112058 w 4541565"/>
                <a:gd name="connsiteY224" fmla="*/ 1866900 h 2528887"/>
                <a:gd name="connsiteX225" fmla="*/ 2107296 w 4541565"/>
                <a:gd name="connsiteY225" fmla="*/ 1881187 h 2528887"/>
                <a:gd name="connsiteX226" fmla="*/ 2083483 w 4541565"/>
                <a:gd name="connsiteY226" fmla="*/ 1909762 h 2528887"/>
                <a:gd name="connsiteX227" fmla="*/ 2054908 w 4541565"/>
                <a:gd name="connsiteY227" fmla="*/ 1928812 h 2528887"/>
                <a:gd name="connsiteX228" fmla="*/ 2040621 w 4541565"/>
                <a:gd name="connsiteY228" fmla="*/ 1943100 h 2528887"/>
                <a:gd name="connsiteX229" fmla="*/ 2012046 w 4541565"/>
                <a:gd name="connsiteY229" fmla="*/ 1962150 h 2528887"/>
                <a:gd name="connsiteX230" fmla="*/ 1988233 w 4541565"/>
                <a:gd name="connsiteY230" fmla="*/ 1990725 h 2528887"/>
                <a:gd name="connsiteX231" fmla="*/ 1973946 w 4541565"/>
                <a:gd name="connsiteY231" fmla="*/ 2000250 h 2528887"/>
                <a:gd name="connsiteX232" fmla="*/ 1959658 w 4541565"/>
                <a:gd name="connsiteY232" fmla="*/ 2019300 h 2528887"/>
                <a:gd name="connsiteX233" fmla="*/ 1945371 w 4541565"/>
                <a:gd name="connsiteY233" fmla="*/ 2033587 h 2528887"/>
                <a:gd name="connsiteX234" fmla="*/ 1912033 w 4541565"/>
                <a:gd name="connsiteY234" fmla="*/ 2076450 h 2528887"/>
                <a:gd name="connsiteX235" fmla="*/ 1869171 w 4541565"/>
                <a:gd name="connsiteY235" fmla="*/ 2071687 h 2528887"/>
                <a:gd name="connsiteX236" fmla="*/ 1888221 w 4541565"/>
                <a:gd name="connsiteY236" fmla="*/ 2043112 h 2528887"/>
                <a:gd name="connsiteX237" fmla="*/ 1859646 w 4541565"/>
                <a:gd name="connsiteY237" fmla="*/ 2024062 h 2528887"/>
                <a:gd name="connsiteX238" fmla="*/ 1840596 w 4541565"/>
                <a:gd name="connsiteY238" fmla="*/ 2071687 h 2528887"/>
                <a:gd name="connsiteX239" fmla="*/ 1816783 w 4541565"/>
                <a:gd name="connsiteY239" fmla="*/ 2100262 h 2528887"/>
                <a:gd name="connsiteX240" fmla="*/ 1731058 w 4541565"/>
                <a:gd name="connsiteY240" fmla="*/ 2095500 h 2528887"/>
                <a:gd name="connsiteX241" fmla="*/ 1716771 w 4541565"/>
                <a:gd name="connsiteY241" fmla="*/ 2090737 h 2528887"/>
                <a:gd name="connsiteX242" fmla="*/ 1607233 w 4541565"/>
                <a:gd name="connsiteY242" fmla="*/ 2105025 h 2528887"/>
                <a:gd name="connsiteX243" fmla="*/ 1583421 w 4541565"/>
                <a:gd name="connsiteY243" fmla="*/ 2109787 h 2528887"/>
                <a:gd name="connsiteX244" fmla="*/ 1564371 w 4541565"/>
                <a:gd name="connsiteY244" fmla="*/ 2114550 h 2528887"/>
                <a:gd name="connsiteX245" fmla="*/ 1378633 w 4541565"/>
                <a:gd name="connsiteY245" fmla="*/ 2128837 h 2528887"/>
                <a:gd name="connsiteX246" fmla="*/ 1369108 w 4541565"/>
                <a:gd name="connsiteY246" fmla="*/ 2143125 h 2528887"/>
                <a:gd name="connsiteX247" fmla="*/ 1373871 w 4541565"/>
                <a:gd name="connsiteY247" fmla="*/ 2166937 h 2528887"/>
                <a:gd name="connsiteX248" fmla="*/ 1402446 w 4541565"/>
                <a:gd name="connsiteY248" fmla="*/ 2200275 h 2528887"/>
                <a:gd name="connsiteX249" fmla="*/ 1411971 w 4541565"/>
                <a:gd name="connsiteY249" fmla="*/ 2238375 h 2528887"/>
                <a:gd name="connsiteX250" fmla="*/ 1416733 w 4541565"/>
                <a:gd name="connsiteY250" fmla="*/ 2252662 h 2528887"/>
                <a:gd name="connsiteX251" fmla="*/ 1431021 w 4541565"/>
                <a:gd name="connsiteY251" fmla="*/ 2271712 h 2528887"/>
                <a:gd name="connsiteX252" fmla="*/ 1445308 w 4541565"/>
                <a:gd name="connsiteY252" fmla="*/ 2276475 h 2528887"/>
                <a:gd name="connsiteX253" fmla="*/ 1464358 w 4541565"/>
                <a:gd name="connsiteY253" fmla="*/ 2247900 h 2528887"/>
                <a:gd name="connsiteX254" fmla="*/ 1469121 w 4541565"/>
                <a:gd name="connsiteY254" fmla="*/ 2219325 h 2528887"/>
                <a:gd name="connsiteX255" fmla="*/ 1497696 w 4541565"/>
                <a:gd name="connsiteY255" fmla="*/ 2185987 h 2528887"/>
                <a:gd name="connsiteX256" fmla="*/ 1511983 w 4541565"/>
                <a:gd name="connsiteY256" fmla="*/ 2181225 h 2528887"/>
                <a:gd name="connsiteX257" fmla="*/ 1564371 w 4541565"/>
                <a:gd name="connsiteY257" fmla="*/ 2185987 h 2528887"/>
                <a:gd name="connsiteX258" fmla="*/ 1588183 w 4541565"/>
                <a:gd name="connsiteY258" fmla="*/ 2224087 h 2528887"/>
                <a:gd name="connsiteX259" fmla="*/ 1597708 w 4541565"/>
                <a:gd name="connsiteY259" fmla="*/ 2238375 h 2528887"/>
                <a:gd name="connsiteX260" fmla="*/ 1611996 w 4541565"/>
                <a:gd name="connsiteY260" fmla="*/ 2319337 h 2528887"/>
                <a:gd name="connsiteX261" fmla="*/ 1607233 w 4541565"/>
                <a:gd name="connsiteY261" fmla="*/ 2414587 h 2528887"/>
                <a:gd name="connsiteX262" fmla="*/ 1597708 w 4541565"/>
                <a:gd name="connsiteY262" fmla="*/ 2433637 h 2528887"/>
                <a:gd name="connsiteX263" fmla="*/ 1583421 w 4541565"/>
                <a:gd name="connsiteY263" fmla="*/ 2481262 h 2528887"/>
                <a:gd name="connsiteX264" fmla="*/ 1578658 w 4541565"/>
                <a:gd name="connsiteY264" fmla="*/ 2500312 h 2528887"/>
                <a:gd name="connsiteX265" fmla="*/ 1554846 w 4541565"/>
                <a:gd name="connsiteY265" fmla="*/ 2528887 h 2528887"/>
                <a:gd name="connsiteX266" fmla="*/ 1488171 w 4541565"/>
                <a:gd name="connsiteY266" fmla="*/ 2524125 h 2528887"/>
                <a:gd name="connsiteX267" fmla="*/ 1459596 w 4541565"/>
                <a:gd name="connsiteY267" fmla="*/ 2509837 h 2528887"/>
                <a:gd name="connsiteX268" fmla="*/ 1421496 w 4541565"/>
                <a:gd name="connsiteY268" fmla="*/ 2495550 h 2528887"/>
                <a:gd name="connsiteX269" fmla="*/ 1407208 w 4541565"/>
                <a:gd name="connsiteY269" fmla="*/ 2486025 h 2528887"/>
                <a:gd name="connsiteX270" fmla="*/ 1378633 w 4541565"/>
                <a:gd name="connsiteY270" fmla="*/ 2476500 h 2528887"/>
                <a:gd name="connsiteX271" fmla="*/ 1364346 w 4541565"/>
                <a:gd name="connsiteY271" fmla="*/ 2466975 h 2528887"/>
                <a:gd name="connsiteX272" fmla="*/ 1331008 w 4541565"/>
                <a:gd name="connsiteY272" fmla="*/ 2424112 h 2528887"/>
                <a:gd name="connsiteX273" fmla="*/ 1321483 w 4541565"/>
                <a:gd name="connsiteY273" fmla="*/ 2409825 h 2528887"/>
                <a:gd name="connsiteX274" fmla="*/ 1311958 w 4541565"/>
                <a:gd name="connsiteY274" fmla="*/ 2371725 h 2528887"/>
                <a:gd name="connsiteX275" fmla="*/ 1307196 w 4541565"/>
                <a:gd name="connsiteY275" fmla="*/ 2357437 h 2528887"/>
                <a:gd name="connsiteX276" fmla="*/ 1297671 w 4541565"/>
                <a:gd name="connsiteY276" fmla="*/ 2305050 h 2528887"/>
                <a:gd name="connsiteX277" fmla="*/ 1288146 w 4541565"/>
                <a:gd name="connsiteY277" fmla="*/ 2290762 h 2528887"/>
                <a:gd name="connsiteX278" fmla="*/ 1283383 w 4541565"/>
                <a:gd name="connsiteY278" fmla="*/ 2276475 h 2528887"/>
                <a:gd name="connsiteX279" fmla="*/ 1269096 w 4541565"/>
                <a:gd name="connsiteY279" fmla="*/ 2271712 h 2528887"/>
                <a:gd name="connsiteX280" fmla="*/ 1254808 w 4541565"/>
                <a:gd name="connsiteY280" fmla="*/ 2276475 h 2528887"/>
                <a:gd name="connsiteX281" fmla="*/ 1192896 w 4541565"/>
                <a:gd name="connsiteY281" fmla="*/ 2281237 h 2528887"/>
                <a:gd name="connsiteX282" fmla="*/ 1183371 w 4541565"/>
                <a:gd name="connsiteY282" fmla="*/ 2300287 h 2528887"/>
                <a:gd name="connsiteX283" fmla="*/ 1173846 w 4541565"/>
                <a:gd name="connsiteY283" fmla="*/ 2314575 h 2528887"/>
                <a:gd name="connsiteX284" fmla="*/ 1145271 w 4541565"/>
                <a:gd name="connsiteY284" fmla="*/ 2319337 h 2528887"/>
                <a:gd name="connsiteX285" fmla="*/ 1111933 w 4541565"/>
                <a:gd name="connsiteY285" fmla="*/ 2328862 h 2528887"/>
                <a:gd name="connsiteX286" fmla="*/ 1054783 w 4541565"/>
                <a:gd name="connsiteY286" fmla="*/ 2319337 h 2528887"/>
                <a:gd name="connsiteX287" fmla="*/ 1050021 w 4541565"/>
                <a:gd name="connsiteY287" fmla="*/ 2295525 h 2528887"/>
                <a:gd name="connsiteX288" fmla="*/ 1035733 w 4541565"/>
                <a:gd name="connsiteY288" fmla="*/ 2262187 h 2528887"/>
                <a:gd name="connsiteX289" fmla="*/ 1016683 w 4541565"/>
                <a:gd name="connsiteY289" fmla="*/ 2238375 h 2528887"/>
                <a:gd name="connsiteX290" fmla="*/ 1007158 w 4541565"/>
                <a:gd name="connsiteY290" fmla="*/ 2224087 h 2528887"/>
                <a:gd name="connsiteX291" fmla="*/ 988108 w 4541565"/>
                <a:gd name="connsiteY291" fmla="*/ 2195512 h 2528887"/>
                <a:gd name="connsiteX292" fmla="*/ 978583 w 4541565"/>
                <a:gd name="connsiteY292" fmla="*/ 2166937 h 2528887"/>
                <a:gd name="connsiteX293" fmla="*/ 969058 w 4541565"/>
                <a:gd name="connsiteY293" fmla="*/ 2152650 h 2528887"/>
                <a:gd name="connsiteX294" fmla="*/ 950008 w 4541565"/>
                <a:gd name="connsiteY294" fmla="*/ 2100262 h 2528887"/>
                <a:gd name="connsiteX295" fmla="*/ 940483 w 4541565"/>
                <a:gd name="connsiteY295" fmla="*/ 2081212 h 2528887"/>
                <a:gd name="connsiteX296" fmla="*/ 930958 w 4541565"/>
                <a:gd name="connsiteY296" fmla="*/ 2057400 h 2528887"/>
                <a:gd name="connsiteX297" fmla="*/ 926196 w 4541565"/>
                <a:gd name="connsiteY297" fmla="*/ 2043112 h 2528887"/>
                <a:gd name="connsiteX298" fmla="*/ 897621 w 4541565"/>
                <a:gd name="connsiteY298" fmla="*/ 2028825 h 2528887"/>
                <a:gd name="connsiteX299" fmla="*/ 854758 w 4541565"/>
                <a:gd name="connsiteY299" fmla="*/ 2038350 h 2528887"/>
                <a:gd name="connsiteX300" fmla="*/ 840471 w 4541565"/>
                <a:gd name="connsiteY300" fmla="*/ 2043112 h 2528887"/>
                <a:gd name="connsiteX301" fmla="*/ 773796 w 4541565"/>
                <a:gd name="connsiteY301" fmla="*/ 2038350 h 2528887"/>
                <a:gd name="connsiteX302" fmla="*/ 745221 w 4541565"/>
                <a:gd name="connsiteY302" fmla="*/ 2033587 h 2528887"/>
                <a:gd name="connsiteX303" fmla="*/ 726171 w 4541565"/>
                <a:gd name="connsiteY303" fmla="*/ 2024062 h 2528887"/>
                <a:gd name="connsiteX304" fmla="*/ 683308 w 4541565"/>
                <a:gd name="connsiteY304" fmla="*/ 2005012 h 2528887"/>
                <a:gd name="connsiteX305" fmla="*/ 678546 w 4541565"/>
                <a:gd name="connsiteY305" fmla="*/ 1990725 h 2528887"/>
                <a:gd name="connsiteX306" fmla="*/ 669021 w 4541565"/>
                <a:gd name="connsiteY306" fmla="*/ 1976437 h 2528887"/>
                <a:gd name="connsiteX307" fmla="*/ 664258 w 4541565"/>
                <a:gd name="connsiteY307" fmla="*/ 1933575 h 2528887"/>
                <a:gd name="connsiteX308" fmla="*/ 654733 w 4541565"/>
                <a:gd name="connsiteY308" fmla="*/ 1905000 h 2528887"/>
                <a:gd name="connsiteX309" fmla="*/ 649971 w 4541565"/>
                <a:gd name="connsiteY309" fmla="*/ 1885950 h 2528887"/>
                <a:gd name="connsiteX310" fmla="*/ 635683 w 4541565"/>
                <a:gd name="connsiteY310" fmla="*/ 1890712 h 2528887"/>
                <a:gd name="connsiteX311" fmla="*/ 630921 w 4541565"/>
                <a:gd name="connsiteY311" fmla="*/ 1905000 h 2528887"/>
                <a:gd name="connsiteX312" fmla="*/ 602346 w 4541565"/>
                <a:gd name="connsiteY312" fmla="*/ 1933575 h 2528887"/>
                <a:gd name="connsiteX313" fmla="*/ 526146 w 4541565"/>
                <a:gd name="connsiteY313" fmla="*/ 1928812 h 2528887"/>
                <a:gd name="connsiteX314" fmla="*/ 516621 w 4541565"/>
                <a:gd name="connsiteY314" fmla="*/ 1914525 h 2528887"/>
                <a:gd name="connsiteX315" fmla="*/ 488046 w 4541565"/>
                <a:gd name="connsiteY315" fmla="*/ 1890712 h 2528887"/>
                <a:gd name="connsiteX316" fmla="*/ 478521 w 4541565"/>
                <a:gd name="connsiteY316" fmla="*/ 1876425 h 2528887"/>
                <a:gd name="connsiteX317" fmla="*/ 464233 w 4541565"/>
                <a:gd name="connsiteY317" fmla="*/ 1866900 h 2528887"/>
                <a:gd name="connsiteX318" fmla="*/ 335646 w 4541565"/>
                <a:gd name="connsiteY318" fmla="*/ 1852612 h 2528887"/>
                <a:gd name="connsiteX319" fmla="*/ 321358 w 4541565"/>
                <a:gd name="connsiteY319" fmla="*/ 1838325 h 2528887"/>
                <a:gd name="connsiteX320" fmla="*/ 283258 w 4541565"/>
                <a:gd name="connsiteY320" fmla="*/ 1824037 h 2528887"/>
                <a:gd name="connsiteX321" fmla="*/ 192771 w 4541565"/>
                <a:gd name="connsiteY321" fmla="*/ 1814512 h 2528887"/>
                <a:gd name="connsiteX322" fmla="*/ 164196 w 4541565"/>
                <a:gd name="connsiteY322" fmla="*/ 1790700 h 2528887"/>
                <a:gd name="connsiteX323" fmla="*/ 149908 w 4541565"/>
                <a:gd name="connsiteY323" fmla="*/ 1781175 h 2528887"/>
                <a:gd name="connsiteX324" fmla="*/ 121333 w 4541565"/>
                <a:gd name="connsiteY324" fmla="*/ 1762125 h 2528887"/>
                <a:gd name="connsiteX325" fmla="*/ 78471 w 4541565"/>
                <a:gd name="connsiteY325" fmla="*/ 1714500 h 2528887"/>
                <a:gd name="connsiteX326" fmla="*/ 59421 w 4541565"/>
                <a:gd name="connsiteY326" fmla="*/ 1700212 h 2528887"/>
                <a:gd name="connsiteX327" fmla="*/ 16558 w 4541565"/>
                <a:gd name="connsiteY327" fmla="*/ 1662112 h 2528887"/>
                <a:gd name="connsiteX328" fmla="*/ 7033 w 4541565"/>
                <a:gd name="connsiteY328" fmla="*/ 1643062 h 2528887"/>
                <a:gd name="connsiteX329" fmla="*/ 2271 w 4541565"/>
                <a:gd name="connsiteY329" fmla="*/ 1624012 h 2528887"/>
                <a:gd name="connsiteX330" fmla="*/ 126096 w 4541565"/>
                <a:gd name="connsiteY330" fmla="*/ 1633537 h 2528887"/>
                <a:gd name="connsiteX331" fmla="*/ 140383 w 4541565"/>
                <a:gd name="connsiteY331" fmla="*/ 1638300 h 2528887"/>
                <a:gd name="connsiteX332" fmla="*/ 321358 w 4541565"/>
                <a:gd name="connsiteY332" fmla="*/ 1638300 h 2528887"/>
                <a:gd name="connsiteX333" fmla="*/ 335646 w 4541565"/>
                <a:gd name="connsiteY333" fmla="*/ 1609725 h 2528887"/>
                <a:gd name="connsiteX334" fmla="*/ 345171 w 4541565"/>
                <a:gd name="connsiteY334" fmla="*/ 1576387 h 2528887"/>
                <a:gd name="connsiteX335" fmla="*/ 364221 w 4541565"/>
                <a:gd name="connsiteY335" fmla="*/ 1547812 h 2528887"/>
                <a:gd name="connsiteX336" fmla="*/ 383271 w 4541565"/>
                <a:gd name="connsiteY336" fmla="*/ 1519237 h 2528887"/>
                <a:gd name="connsiteX337" fmla="*/ 392796 w 4541565"/>
                <a:gd name="connsiteY337" fmla="*/ 1504950 h 2528887"/>
                <a:gd name="connsiteX338" fmla="*/ 402321 w 4541565"/>
                <a:gd name="connsiteY338" fmla="*/ 1485900 h 2528887"/>
                <a:gd name="connsiteX339" fmla="*/ 416608 w 4541565"/>
                <a:gd name="connsiteY339" fmla="*/ 1466850 h 2528887"/>
                <a:gd name="connsiteX340" fmla="*/ 411846 w 4541565"/>
                <a:gd name="connsiteY340" fmla="*/ 1347787 h 2528887"/>
                <a:gd name="connsiteX341" fmla="*/ 397558 w 4541565"/>
                <a:gd name="connsiteY341" fmla="*/ 1338262 h 2528887"/>
                <a:gd name="connsiteX342" fmla="*/ 383271 w 4541565"/>
                <a:gd name="connsiteY342" fmla="*/ 1323975 h 2528887"/>
                <a:gd name="connsiteX343" fmla="*/ 364221 w 4541565"/>
                <a:gd name="connsiteY343" fmla="*/ 1281112 h 2528887"/>
                <a:gd name="connsiteX344" fmla="*/ 359458 w 4541565"/>
                <a:gd name="connsiteY344" fmla="*/ 1266825 h 2528887"/>
                <a:gd name="connsiteX345" fmla="*/ 349933 w 4541565"/>
                <a:gd name="connsiteY345" fmla="*/ 1252537 h 2528887"/>
                <a:gd name="connsiteX346" fmla="*/ 340408 w 4541565"/>
                <a:gd name="connsiteY346" fmla="*/ 1214437 h 2528887"/>
                <a:gd name="connsiteX347" fmla="*/ 335646 w 4541565"/>
                <a:gd name="connsiteY347" fmla="*/ 1195387 h 2528887"/>
                <a:gd name="connsiteX348" fmla="*/ 311833 w 4541565"/>
                <a:gd name="connsiteY348" fmla="*/ 1166812 h 2528887"/>
                <a:gd name="connsiteX349" fmla="*/ 302308 w 4541565"/>
                <a:gd name="connsiteY349" fmla="*/ 1152525 h 2528887"/>
                <a:gd name="connsiteX350" fmla="*/ 297546 w 4541565"/>
                <a:gd name="connsiteY350" fmla="*/ 1138237 h 2528887"/>
                <a:gd name="connsiteX351" fmla="*/ 268971 w 4541565"/>
                <a:gd name="connsiteY351" fmla="*/ 1119187 h 2528887"/>
                <a:gd name="connsiteX0" fmla="*/ 268971 w 4650929"/>
                <a:gd name="connsiteY0" fmla="*/ 1119187 h 2528887"/>
                <a:gd name="connsiteX1" fmla="*/ 292783 w 4650929"/>
                <a:gd name="connsiteY1" fmla="*/ 1109662 h 2528887"/>
                <a:gd name="connsiteX2" fmla="*/ 330883 w 4650929"/>
                <a:gd name="connsiteY2" fmla="*/ 1104900 h 2528887"/>
                <a:gd name="connsiteX3" fmla="*/ 335646 w 4650929"/>
                <a:gd name="connsiteY3" fmla="*/ 1076325 h 2528887"/>
                <a:gd name="connsiteX4" fmla="*/ 364221 w 4650929"/>
                <a:gd name="connsiteY4" fmla="*/ 1066800 h 2528887"/>
                <a:gd name="connsiteX5" fmla="*/ 378508 w 4650929"/>
                <a:gd name="connsiteY5" fmla="*/ 1057275 h 2528887"/>
                <a:gd name="connsiteX6" fmla="*/ 392796 w 4650929"/>
                <a:gd name="connsiteY6" fmla="*/ 1042987 h 2528887"/>
                <a:gd name="connsiteX7" fmla="*/ 440421 w 4650929"/>
                <a:gd name="connsiteY7" fmla="*/ 1038225 h 2528887"/>
                <a:gd name="connsiteX8" fmla="*/ 454708 w 4650929"/>
                <a:gd name="connsiteY8" fmla="*/ 1033462 h 2528887"/>
                <a:gd name="connsiteX9" fmla="*/ 507096 w 4650929"/>
                <a:gd name="connsiteY9" fmla="*/ 1023937 h 2528887"/>
                <a:gd name="connsiteX10" fmla="*/ 549958 w 4650929"/>
                <a:gd name="connsiteY10" fmla="*/ 1000125 h 2528887"/>
                <a:gd name="connsiteX11" fmla="*/ 564246 w 4650929"/>
                <a:gd name="connsiteY11" fmla="*/ 990600 h 2528887"/>
                <a:gd name="connsiteX12" fmla="*/ 573771 w 4650929"/>
                <a:gd name="connsiteY12" fmla="*/ 976312 h 2528887"/>
                <a:gd name="connsiteX13" fmla="*/ 597583 w 4650929"/>
                <a:gd name="connsiteY13" fmla="*/ 971550 h 2528887"/>
                <a:gd name="connsiteX14" fmla="*/ 611871 w 4650929"/>
                <a:gd name="connsiteY14" fmla="*/ 962025 h 2528887"/>
                <a:gd name="connsiteX15" fmla="*/ 630921 w 4650929"/>
                <a:gd name="connsiteY15" fmla="*/ 933450 h 2528887"/>
                <a:gd name="connsiteX16" fmla="*/ 659496 w 4650929"/>
                <a:gd name="connsiteY16" fmla="*/ 904875 h 2528887"/>
                <a:gd name="connsiteX17" fmla="*/ 664258 w 4650929"/>
                <a:gd name="connsiteY17" fmla="*/ 871537 h 2528887"/>
                <a:gd name="connsiteX18" fmla="*/ 673783 w 4650929"/>
                <a:gd name="connsiteY18" fmla="*/ 842962 h 2528887"/>
                <a:gd name="connsiteX19" fmla="*/ 669021 w 4650929"/>
                <a:gd name="connsiteY19" fmla="*/ 809625 h 2528887"/>
                <a:gd name="connsiteX20" fmla="*/ 654733 w 4650929"/>
                <a:gd name="connsiteY20" fmla="*/ 804862 h 2528887"/>
                <a:gd name="connsiteX21" fmla="*/ 630921 w 4650929"/>
                <a:gd name="connsiteY21" fmla="*/ 800100 h 2528887"/>
                <a:gd name="connsiteX22" fmla="*/ 611871 w 4650929"/>
                <a:gd name="connsiteY22" fmla="*/ 790575 h 2528887"/>
                <a:gd name="connsiteX23" fmla="*/ 597583 w 4650929"/>
                <a:gd name="connsiteY23" fmla="*/ 781050 h 2528887"/>
                <a:gd name="connsiteX24" fmla="*/ 564246 w 4650929"/>
                <a:gd name="connsiteY24" fmla="*/ 771525 h 2528887"/>
                <a:gd name="connsiteX25" fmla="*/ 549958 w 4650929"/>
                <a:gd name="connsiteY25" fmla="*/ 762000 h 2528887"/>
                <a:gd name="connsiteX26" fmla="*/ 549958 w 4650929"/>
                <a:gd name="connsiteY26" fmla="*/ 709612 h 2528887"/>
                <a:gd name="connsiteX27" fmla="*/ 559483 w 4650929"/>
                <a:gd name="connsiteY27" fmla="*/ 695325 h 2528887"/>
                <a:gd name="connsiteX28" fmla="*/ 573771 w 4650929"/>
                <a:gd name="connsiteY28" fmla="*/ 666750 h 2528887"/>
                <a:gd name="connsiteX29" fmla="*/ 588058 w 4650929"/>
                <a:gd name="connsiteY29" fmla="*/ 614362 h 2528887"/>
                <a:gd name="connsiteX30" fmla="*/ 583296 w 4650929"/>
                <a:gd name="connsiteY30" fmla="*/ 581025 h 2528887"/>
                <a:gd name="connsiteX31" fmla="*/ 554721 w 4650929"/>
                <a:gd name="connsiteY31" fmla="*/ 566737 h 2528887"/>
                <a:gd name="connsiteX32" fmla="*/ 535671 w 4650929"/>
                <a:gd name="connsiteY32" fmla="*/ 538162 h 2528887"/>
                <a:gd name="connsiteX33" fmla="*/ 492808 w 4650929"/>
                <a:gd name="connsiteY33" fmla="*/ 504825 h 2528887"/>
                <a:gd name="connsiteX34" fmla="*/ 502333 w 4650929"/>
                <a:gd name="connsiteY34" fmla="*/ 428625 h 2528887"/>
                <a:gd name="connsiteX35" fmla="*/ 516621 w 4650929"/>
                <a:gd name="connsiteY35" fmla="*/ 423862 h 2528887"/>
                <a:gd name="connsiteX36" fmla="*/ 535671 w 4650929"/>
                <a:gd name="connsiteY36" fmla="*/ 414337 h 2528887"/>
                <a:gd name="connsiteX37" fmla="*/ 569008 w 4650929"/>
                <a:gd name="connsiteY37" fmla="*/ 404812 h 2528887"/>
                <a:gd name="connsiteX38" fmla="*/ 602346 w 4650929"/>
                <a:gd name="connsiteY38" fmla="*/ 390525 h 2528887"/>
                <a:gd name="connsiteX39" fmla="*/ 630921 w 4650929"/>
                <a:gd name="connsiteY39" fmla="*/ 366712 h 2528887"/>
                <a:gd name="connsiteX40" fmla="*/ 645208 w 4650929"/>
                <a:gd name="connsiteY40" fmla="*/ 357187 h 2528887"/>
                <a:gd name="connsiteX41" fmla="*/ 669021 w 4650929"/>
                <a:gd name="connsiteY41" fmla="*/ 323850 h 2528887"/>
                <a:gd name="connsiteX42" fmla="*/ 697596 w 4650929"/>
                <a:gd name="connsiteY42" fmla="*/ 295275 h 2528887"/>
                <a:gd name="connsiteX43" fmla="*/ 726171 w 4650929"/>
                <a:gd name="connsiteY43" fmla="*/ 276225 h 2528887"/>
                <a:gd name="connsiteX44" fmla="*/ 754746 w 4650929"/>
                <a:gd name="connsiteY44" fmla="*/ 261937 h 2528887"/>
                <a:gd name="connsiteX45" fmla="*/ 764271 w 4650929"/>
                <a:gd name="connsiteY45" fmla="*/ 242887 h 2528887"/>
                <a:gd name="connsiteX46" fmla="*/ 811896 w 4650929"/>
                <a:gd name="connsiteY46" fmla="*/ 204787 h 2528887"/>
                <a:gd name="connsiteX47" fmla="*/ 854758 w 4650929"/>
                <a:gd name="connsiteY47" fmla="*/ 190500 h 2528887"/>
                <a:gd name="connsiteX48" fmla="*/ 897621 w 4650929"/>
                <a:gd name="connsiteY48" fmla="*/ 176212 h 2528887"/>
                <a:gd name="connsiteX49" fmla="*/ 911908 w 4650929"/>
                <a:gd name="connsiteY49" fmla="*/ 180975 h 2528887"/>
                <a:gd name="connsiteX50" fmla="*/ 916671 w 4650929"/>
                <a:gd name="connsiteY50" fmla="*/ 195262 h 2528887"/>
                <a:gd name="connsiteX51" fmla="*/ 950008 w 4650929"/>
                <a:gd name="connsiteY51" fmla="*/ 238125 h 2528887"/>
                <a:gd name="connsiteX52" fmla="*/ 954771 w 4650929"/>
                <a:gd name="connsiteY52" fmla="*/ 261937 h 2528887"/>
                <a:gd name="connsiteX53" fmla="*/ 973821 w 4650929"/>
                <a:gd name="connsiteY53" fmla="*/ 290512 h 2528887"/>
                <a:gd name="connsiteX54" fmla="*/ 997633 w 4650929"/>
                <a:gd name="connsiteY54" fmla="*/ 319087 h 2528887"/>
                <a:gd name="connsiteX55" fmla="*/ 1026208 w 4650929"/>
                <a:gd name="connsiteY55" fmla="*/ 338137 h 2528887"/>
                <a:gd name="connsiteX56" fmla="*/ 1045258 w 4650929"/>
                <a:gd name="connsiteY56" fmla="*/ 342900 h 2528887"/>
                <a:gd name="connsiteX57" fmla="*/ 1059546 w 4650929"/>
                <a:gd name="connsiteY57" fmla="*/ 347662 h 2528887"/>
                <a:gd name="connsiteX58" fmla="*/ 1083358 w 4650929"/>
                <a:gd name="connsiteY58" fmla="*/ 352425 h 2528887"/>
                <a:gd name="connsiteX59" fmla="*/ 1102408 w 4650929"/>
                <a:gd name="connsiteY59" fmla="*/ 357187 h 2528887"/>
                <a:gd name="connsiteX60" fmla="*/ 1121458 w 4650929"/>
                <a:gd name="connsiteY60" fmla="*/ 385762 h 2528887"/>
                <a:gd name="connsiteX61" fmla="*/ 1107171 w 4650929"/>
                <a:gd name="connsiteY61" fmla="*/ 395287 h 2528887"/>
                <a:gd name="connsiteX62" fmla="*/ 1083358 w 4650929"/>
                <a:gd name="connsiteY62" fmla="*/ 423862 h 2528887"/>
                <a:gd name="connsiteX63" fmla="*/ 1107171 w 4650929"/>
                <a:gd name="connsiteY63" fmla="*/ 452437 h 2528887"/>
                <a:gd name="connsiteX64" fmla="*/ 1135746 w 4650929"/>
                <a:gd name="connsiteY64" fmla="*/ 471487 h 2528887"/>
                <a:gd name="connsiteX65" fmla="*/ 1150033 w 4650929"/>
                <a:gd name="connsiteY65" fmla="*/ 481012 h 2528887"/>
                <a:gd name="connsiteX66" fmla="*/ 1216708 w 4650929"/>
                <a:gd name="connsiteY66" fmla="*/ 490537 h 2528887"/>
                <a:gd name="connsiteX67" fmla="*/ 1235758 w 4650929"/>
                <a:gd name="connsiteY67" fmla="*/ 519112 h 2528887"/>
                <a:gd name="connsiteX68" fmla="*/ 1250046 w 4650929"/>
                <a:gd name="connsiteY68" fmla="*/ 547687 h 2528887"/>
                <a:gd name="connsiteX69" fmla="*/ 1254808 w 4650929"/>
                <a:gd name="connsiteY69" fmla="*/ 561975 h 2528887"/>
                <a:gd name="connsiteX70" fmla="*/ 1264333 w 4650929"/>
                <a:gd name="connsiteY70" fmla="*/ 576262 h 2528887"/>
                <a:gd name="connsiteX71" fmla="*/ 1273858 w 4650929"/>
                <a:gd name="connsiteY71" fmla="*/ 604837 h 2528887"/>
                <a:gd name="connsiteX72" fmla="*/ 1278621 w 4650929"/>
                <a:gd name="connsiteY72" fmla="*/ 619125 h 2528887"/>
                <a:gd name="connsiteX73" fmla="*/ 1283383 w 4650929"/>
                <a:gd name="connsiteY73" fmla="*/ 633412 h 2528887"/>
                <a:gd name="connsiteX74" fmla="*/ 1288146 w 4650929"/>
                <a:gd name="connsiteY74" fmla="*/ 714375 h 2528887"/>
                <a:gd name="connsiteX75" fmla="*/ 1297671 w 4650929"/>
                <a:gd name="connsiteY75" fmla="*/ 742950 h 2528887"/>
                <a:gd name="connsiteX76" fmla="*/ 1311958 w 4650929"/>
                <a:gd name="connsiteY76" fmla="*/ 757237 h 2528887"/>
                <a:gd name="connsiteX77" fmla="*/ 1331008 w 4650929"/>
                <a:gd name="connsiteY77" fmla="*/ 790575 h 2528887"/>
                <a:gd name="connsiteX78" fmla="*/ 1345296 w 4650929"/>
                <a:gd name="connsiteY78" fmla="*/ 838200 h 2528887"/>
                <a:gd name="connsiteX79" fmla="*/ 1354821 w 4650929"/>
                <a:gd name="connsiteY79" fmla="*/ 852487 h 2528887"/>
                <a:gd name="connsiteX80" fmla="*/ 1383396 w 4650929"/>
                <a:gd name="connsiteY80" fmla="*/ 881062 h 2528887"/>
                <a:gd name="connsiteX81" fmla="*/ 1402446 w 4650929"/>
                <a:gd name="connsiteY81" fmla="*/ 914400 h 2528887"/>
                <a:gd name="connsiteX82" fmla="*/ 1421496 w 4650929"/>
                <a:gd name="connsiteY82" fmla="*/ 919162 h 2528887"/>
                <a:gd name="connsiteX83" fmla="*/ 1435783 w 4650929"/>
                <a:gd name="connsiteY83" fmla="*/ 923925 h 2528887"/>
                <a:gd name="connsiteX84" fmla="*/ 1454833 w 4650929"/>
                <a:gd name="connsiteY84" fmla="*/ 919162 h 2528887"/>
                <a:gd name="connsiteX85" fmla="*/ 1469121 w 4650929"/>
                <a:gd name="connsiteY85" fmla="*/ 914400 h 2528887"/>
                <a:gd name="connsiteX86" fmla="*/ 1531033 w 4650929"/>
                <a:gd name="connsiteY86" fmla="*/ 909637 h 2528887"/>
                <a:gd name="connsiteX87" fmla="*/ 1559608 w 4650929"/>
                <a:gd name="connsiteY87" fmla="*/ 900112 h 2528887"/>
                <a:gd name="connsiteX88" fmla="*/ 1564371 w 4650929"/>
                <a:gd name="connsiteY88" fmla="*/ 885825 h 2528887"/>
                <a:gd name="connsiteX89" fmla="*/ 1592946 w 4650929"/>
                <a:gd name="connsiteY89" fmla="*/ 862012 h 2528887"/>
                <a:gd name="connsiteX90" fmla="*/ 1611996 w 4650929"/>
                <a:gd name="connsiteY90" fmla="*/ 828675 h 2528887"/>
                <a:gd name="connsiteX91" fmla="*/ 1635808 w 4650929"/>
                <a:gd name="connsiteY91" fmla="*/ 795337 h 2528887"/>
                <a:gd name="connsiteX92" fmla="*/ 1640571 w 4650929"/>
                <a:gd name="connsiteY92" fmla="*/ 781050 h 2528887"/>
                <a:gd name="connsiteX93" fmla="*/ 1659621 w 4650929"/>
                <a:gd name="connsiteY93" fmla="*/ 752475 h 2528887"/>
                <a:gd name="connsiteX94" fmla="*/ 1664383 w 4650929"/>
                <a:gd name="connsiteY94" fmla="*/ 738187 h 2528887"/>
                <a:gd name="connsiteX95" fmla="*/ 1673908 w 4650929"/>
                <a:gd name="connsiteY95" fmla="*/ 676275 h 2528887"/>
                <a:gd name="connsiteX96" fmla="*/ 1678671 w 4650929"/>
                <a:gd name="connsiteY96" fmla="*/ 661987 h 2528887"/>
                <a:gd name="connsiteX97" fmla="*/ 1702483 w 4650929"/>
                <a:gd name="connsiteY97" fmla="*/ 623887 h 2528887"/>
                <a:gd name="connsiteX98" fmla="*/ 1716771 w 4650929"/>
                <a:gd name="connsiteY98" fmla="*/ 576262 h 2528887"/>
                <a:gd name="connsiteX99" fmla="*/ 1721533 w 4650929"/>
                <a:gd name="connsiteY99" fmla="*/ 561975 h 2528887"/>
                <a:gd name="connsiteX100" fmla="*/ 1731058 w 4650929"/>
                <a:gd name="connsiteY100" fmla="*/ 547687 h 2528887"/>
                <a:gd name="connsiteX101" fmla="*/ 1745346 w 4650929"/>
                <a:gd name="connsiteY101" fmla="*/ 519112 h 2528887"/>
                <a:gd name="connsiteX102" fmla="*/ 1764396 w 4650929"/>
                <a:gd name="connsiteY102" fmla="*/ 452437 h 2528887"/>
                <a:gd name="connsiteX103" fmla="*/ 1769158 w 4650929"/>
                <a:gd name="connsiteY103" fmla="*/ 438150 h 2528887"/>
                <a:gd name="connsiteX104" fmla="*/ 1773921 w 4650929"/>
                <a:gd name="connsiteY104" fmla="*/ 423862 h 2528887"/>
                <a:gd name="connsiteX105" fmla="*/ 1778683 w 4650929"/>
                <a:gd name="connsiteY105" fmla="*/ 395287 h 2528887"/>
                <a:gd name="connsiteX106" fmla="*/ 1807258 w 4650929"/>
                <a:gd name="connsiteY106" fmla="*/ 400050 h 2528887"/>
                <a:gd name="connsiteX107" fmla="*/ 1835833 w 4650929"/>
                <a:gd name="connsiteY107" fmla="*/ 423862 h 2528887"/>
                <a:gd name="connsiteX108" fmla="*/ 1850121 w 4650929"/>
                <a:gd name="connsiteY108" fmla="*/ 428625 h 2528887"/>
                <a:gd name="connsiteX109" fmla="*/ 1864408 w 4650929"/>
                <a:gd name="connsiteY109" fmla="*/ 423862 h 2528887"/>
                <a:gd name="connsiteX110" fmla="*/ 1878696 w 4650929"/>
                <a:gd name="connsiteY110" fmla="*/ 452437 h 2528887"/>
                <a:gd name="connsiteX111" fmla="*/ 1897746 w 4650929"/>
                <a:gd name="connsiteY111" fmla="*/ 461962 h 2528887"/>
                <a:gd name="connsiteX112" fmla="*/ 1940608 w 4650929"/>
                <a:gd name="connsiteY112" fmla="*/ 481012 h 2528887"/>
                <a:gd name="connsiteX113" fmla="*/ 1964421 w 4650929"/>
                <a:gd name="connsiteY113" fmla="*/ 485775 h 2528887"/>
                <a:gd name="connsiteX114" fmla="*/ 1988233 w 4650929"/>
                <a:gd name="connsiteY114" fmla="*/ 495300 h 2528887"/>
                <a:gd name="connsiteX115" fmla="*/ 2026333 w 4650929"/>
                <a:gd name="connsiteY115" fmla="*/ 500062 h 2528887"/>
                <a:gd name="connsiteX116" fmla="*/ 2193021 w 4650929"/>
                <a:gd name="connsiteY116" fmla="*/ 509587 h 2528887"/>
                <a:gd name="connsiteX117" fmla="*/ 2235883 w 4650929"/>
                <a:gd name="connsiteY117" fmla="*/ 519112 h 2528887"/>
                <a:gd name="connsiteX118" fmla="*/ 2250171 w 4650929"/>
                <a:gd name="connsiteY118" fmla="*/ 523875 h 2528887"/>
                <a:gd name="connsiteX119" fmla="*/ 2302558 w 4650929"/>
                <a:gd name="connsiteY119" fmla="*/ 542925 h 2528887"/>
                <a:gd name="connsiteX120" fmla="*/ 2326371 w 4650929"/>
                <a:gd name="connsiteY120" fmla="*/ 547687 h 2528887"/>
                <a:gd name="connsiteX121" fmla="*/ 2354946 w 4650929"/>
                <a:gd name="connsiteY121" fmla="*/ 557212 h 2528887"/>
                <a:gd name="connsiteX122" fmla="*/ 2373996 w 4650929"/>
                <a:gd name="connsiteY122" fmla="*/ 542925 h 2528887"/>
                <a:gd name="connsiteX123" fmla="*/ 2397808 w 4650929"/>
                <a:gd name="connsiteY123" fmla="*/ 533400 h 2528887"/>
                <a:gd name="connsiteX124" fmla="*/ 2383521 w 4650929"/>
                <a:gd name="connsiteY124" fmla="*/ 438150 h 2528887"/>
                <a:gd name="connsiteX125" fmla="*/ 2383521 w 4650929"/>
                <a:gd name="connsiteY125" fmla="*/ 404812 h 2528887"/>
                <a:gd name="connsiteX126" fmla="*/ 2397808 w 4650929"/>
                <a:gd name="connsiteY126" fmla="*/ 395287 h 2528887"/>
                <a:gd name="connsiteX127" fmla="*/ 2407333 w 4650929"/>
                <a:gd name="connsiteY127" fmla="*/ 381000 h 2528887"/>
                <a:gd name="connsiteX128" fmla="*/ 2402571 w 4650929"/>
                <a:gd name="connsiteY128" fmla="*/ 304800 h 2528887"/>
                <a:gd name="connsiteX129" fmla="*/ 2364471 w 4650929"/>
                <a:gd name="connsiteY129" fmla="*/ 290512 h 2528887"/>
                <a:gd name="connsiteX130" fmla="*/ 2335896 w 4650929"/>
                <a:gd name="connsiteY130" fmla="*/ 280987 h 2528887"/>
                <a:gd name="connsiteX131" fmla="*/ 2331133 w 4650929"/>
                <a:gd name="connsiteY131" fmla="*/ 223837 h 2528887"/>
                <a:gd name="connsiteX132" fmla="*/ 2345421 w 4650929"/>
                <a:gd name="connsiteY132" fmla="*/ 214312 h 2528887"/>
                <a:gd name="connsiteX133" fmla="*/ 2350183 w 4650929"/>
                <a:gd name="connsiteY133" fmla="*/ 200025 h 2528887"/>
                <a:gd name="connsiteX134" fmla="*/ 2378758 w 4650929"/>
                <a:gd name="connsiteY134" fmla="*/ 180975 h 2528887"/>
                <a:gd name="connsiteX135" fmla="*/ 2383521 w 4650929"/>
                <a:gd name="connsiteY135" fmla="*/ 166687 h 2528887"/>
                <a:gd name="connsiteX136" fmla="*/ 2393046 w 4650929"/>
                <a:gd name="connsiteY136" fmla="*/ 152400 h 2528887"/>
                <a:gd name="connsiteX137" fmla="*/ 2388283 w 4650929"/>
                <a:gd name="connsiteY137" fmla="*/ 114300 h 2528887"/>
                <a:gd name="connsiteX138" fmla="*/ 2383521 w 4650929"/>
                <a:gd name="connsiteY138" fmla="*/ 100012 h 2528887"/>
                <a:gd name="connsiteX139" fmla="*/ 2364471 w 4650929"/>
                <a:gd name="connsiteY139" fmla="*/ 95250 h 2528887"/>
                <a:gd name="connsiteX140" fmla="*/ 2350183 w 4650929"/>
                <a:gd name="connsiteY140" fmla="*/ 90487 h 2528887"/>
                <a:gd name="connsiteX141" fmla="*/ 2340658 w 4650929"/>
                <a:gd name="connsiteY141" fmla="*/ 9525 h 2528887"/>
                <a:gd name="connsiteX142" fmla="*/ 2369233 w 4650929"/>
                <a:gd name="connsiteY142" fmla="*/ 0 h 2528887"/>
                <a:gd name="connsiteX143" fmla="*/ 2397808 w 4650929"/>
                <a:gd name="connsiteY143" fmla="*/ 4762 h 2528887"/>
                <a:gd name="connsiteX144" fmla="*/ 2412096 w 4650929"/>
                <a:gd name="connsiteY144" fmla="*/ 19050 h 2528887"/>
                <a:gd name="connsiteX145" fmla="*/ 2431146 w 4650929"/>
                <a:gd name="connsiteY145" fmla="*/ 23812 h 2528887"/>
                <a:gd name="connsiteX146" fmla="*/ 2450196 w 4650929"/>
                <a:gd name="connsiteY146" fmla="*/ 33337 h 2528887"/>
                <a:gd name="connsiteX147" fmla="*/ 2474008 w 4650929"/>
                <a:gd name="connsiteY147" fmla="*/ 52387 h 2528887"/>
                <a:gd name="connsiteX148" fmla="*/ 2502583 w 4650929"/>
                <a:gd name="connsiteY148" fmla="*/ 71437 h 2528887"/>
                <a:gd name="connsiteX149" fmla="*/ 2526396 w 4650929"/>
                <a:gd name="connsiteY149" fmla="*/ 38100 h 2528887"/>
                <a:gd name="connsiteX150" fmla="*/ 2554971 w 4650929"/>
                <a:gd name="connsiteY150" fmla="*/ 23812 h 2528887"/>
                <a:gd name="connsiteX151" fmla="*/ 2574021 w 4650929"/>
                <a:gd name="connsiteY151" fmla="*/ 9525 h 2528887"/>
                <a:gd name="connsiteX152" fmla="*/ 2588308 w 4650929"/>
                <a:gd name="connsiteY152" fmla="*/ 4762 h 2528887"/>
                <a:gd name="connsiteX153" fmla="*/ 2702608 w 4650929"/>
                <a:gd name="connsiteY153" fmla="*/ 9525 h 2528887"/>
                <a:gd name="connsiteX154" fmla="*/ 2907396 w 4650929"/>
                <a:gd name="connsiteY154" fmla="*/ 4762 h 2528887"/>
                <a:gd name="connsiteX155" fmla="*/ 3102658 w 4650929"/>
                <a:gd name="connsiteY155" fmla="*/ 14287 h 2528887"/>
                <a:gd name="connsiteX156" fmla="*/ 3131233 w 4650929"/>
                <a:gd name="connsiteY156" fmla="*/ 42862 h 2528887"/>
                <a:gd name="connsiteX157" fmla="*/ 3112183 w 4650929"/>
                <a:gd name="connsiteY157" fmla="*/ 76200 h 2528887"/>
                <a:gd name="connsiteX158" fmla="*/ 3116946 w 4650929"/>
                <a:gd name="connsiteY158" fmla="*/ 90487 h 2528887"/>
                <a:gd name="connsiteX159" fmla="*/ 3145521 w 4650929"/>
                <a:gd name="connsiteY159" fmla="*/ 104775 h 2528887"/>
                <a:gd name="connsiteX160" fmla="*/ 3164571 w 4650929"/>
                <a:gd name="connsiteY160" fmla="*/ 114300 h 2528887"/>
                <a:gd name="connsiteX161" fmla="*/ 3193146 w 4650929"/>
                <a:gd name="connsiteY161" fmla="*/ 123825 h 2528887"/>
                <a:gd name="connsiteX162" fmla="*/ 3236008 w 4650929"/>
                <a:gd name="connsiteY162" fmla="*/ 142875 h 2528887"/>
                <a:gd name="connsiteX163" fmla="*/ 3283633 w 4650929"/>
                <a:gd name="connsiteY163" fmla="*/ 152400 h 2528887"/>
                <a:gd name="connsiteX164" fmla="*/ 3302683 w 4650929"/>
                <a:gd name="connsiteY164" fmla="*/ 161925 h 2528887"/>
                <a:gd name="connsiteX165" fmla="*/ 3345546 w 4650929"/>
                <a:gd name="connsiteY165" fmla="*/ 180975 h 2528887"/>
                <a:gd name="connsiteX166" fmla="*/ 3378883 w 4650929"/>
                <a:gd name="connsiteY166" fmla="*/ 223837 h 2528887"/>
                <a:gd name="connsiteX167" fmla="*/ 3431271 w 4650929"/>
                <a:gd name="connsiteY167" fmla="*/ 266700 h 2528887"/>
                <a:gd name="connsiteX168" fmla="*/ 3450321 w 4650929"/>
                <a:gd name="connsiteY168" fmla="*/ 280987 h 2528887"/>
                <a:gd name="connsiteX169" fmla="*/ 3545571 w 4650929"/>
                <a:gd name="connsiteY169" fmla="*/ 323850 h 2528887"/>
                <a:gd name="connsiteX170" fmla="*/ 3564621 w 4650929"/>
                <a:gd name="connsiteY170" fmla="*/ 333375 h 2528887"/>
                <a:gd name="connsiteX171" fmla="*/ 3707496 w 4650929"/>
                <a:gd name="connsiteY171" fmla="*/ 419100 h 2528887"/>
                <a:gd name="connsiteX172" fmla="*/ 3907521 w 4650929"/>
                <a:gd name="connsiteY172" fmla="*/ 533400 h 2528887"/>
                <a:gd name="connsiteX173" fmla="*/ 4017058 w 4650929"/>
                <a:gd name="connsiteY173" fmla="*/ 595312 h 2528887"/>
                <a:gd name="connsiteX174" fmla="*/ 4236133 w 4650929"/>
                <a:gd name="connsiteY174" fmla="*/ 723899 h 2528887"/>
                <a:gd name="connsiteX175" fmla="*/ 4650470 w 4650929"/>
                <a:gd name="connsiteY175" fmla="*/ 962024 h 2528887"/>
                <a:gd name="connsiteX176" fmla="*/ 4150408 w 4650929"/>
                <a:gd name="connsiteY176" fmla="*/ 1004887 h 2528887"/>
                <a:gd name="connsiteX177" fmla="*/ 4126596 w 4650929"/>
                <a:gd name="connsiteY177" fmla="*/ 1085850 h 2528887"/>
                <a:gd name="connsiteX178" fmla="*/ 4117071 w 4650929"/>
                <a:gd name="connsiteY178" fmla="*/ 1114425 h 2528887"/>
                <a:gd name="connsiteX179" fmla="*/ 4078971 w 4650929"/>
                <a:gd name="connsiteY179" fmla="*/ 1214437 h 2528887"/>
                <a:gd name="connsiteX180" fmla="*/ 4064683 w 4650929"/>
                <a:gd name="connsiteY180" fmla="*/ 1219200 h 2528887"/>
                <a:gd name="connsiteX181" fmla="*/ 4026583 w 4650929"/>
                <a:gd name="connsiteY181" fmla="*/ 1238250 h 2528887"/>
                <a:gd name="connsiteX182" fmla="*/ 3912283 w 4650929"/>
                <a:gd name="connsiteY182" fmla="*/ 1252537 h 2528887"/>
                <a:gd name="connsiteX183" fmla="*/ 3826558 w 4650929"/>
                <a:gd name="connsiteY183" fmla="*/ 1243012 h 2528887"/>
                <a:gd name="connsiteX184" fmla="*/ 3731308 w 4650929"/>
                <a:gd name="connsiteY184" fmla="*/ 1233487 h 2528887"/>
                <a:gd name="connsiteX185" fmla="*/ 3683683 w 4650929"/>
                <a:gd name="connsiteY185" fmla="*/ 1228725 h 2528887"/>
                <a:gd name="connsiteX186" fmla="*/ 3531283 w 4650929"/>
                <a:gd name="connsiteY186" fmla="*/ 1228725 h 2528887"/>
                <a:gd name="connsiteX187" fmla="*/ 3464608 w 4650929"/>
                <a:gd name="connsiteY187" fmla="*/ 1233487 h 2528887"/>
                <a:gd name="connsiteX188" fmla="*/ 3397933 w 4650929"/>
                <a:gd name="connsiteY188" fmla="*/ 1243012 h 2528887"/>
                <a:gd name="connsiteX189" fmla="*/ 3331258 w 4650929"/>
                <a:gd name="connsiteY189" fmla="*/ 1257300 h 2528887"/>
                <a:gd name="connsiteX190" fmla="*/ 2959783 w 4650929"/>
                <a:gd name="connsiteY190" fmla="*/ 1262062 h 2528887"/>
                <a:gd name="connsiteX191" fmla="*/ 2912158 w 4650929"/>
                <a:gd name="connsiteY191" fmla="*/ 1276350 h 2528887"/>
                <a:gd name="connsiteX192" fmla="*/ 2869296 w 4650929"/>
                <a:gd name="connsiteY192" fmla="*/ 1290637 h 2528887"/>
                <a:gd name="connsiteX193" fmla="*/ 2855008 w 4650929"/>
                <a:gd name="connsiteY193" fmla="*/ 1300162 h 2528887"/>
                <a:gd name="connsiteX194" fmla="*/ 2821671 w 4650929"/>
                <a:gd name="connsiteY194" fmla="*/ 1309687 h 2528887"/>
                <a:gd name="connsiteX195" fmla="*/ 2783571 w 4650929"/>
                <a:gd name="connsiteY195" fmla="*/ 1328737 h 2528887"/>
                <a:gd name="connsiteX196" fmla="*/ 2769283 w 4650929"/>
                <a:gd name="connsiteY196" fmla="*/ 1333500 h 2528887"/>
                <a:gd name="connsiteX197" fmla="*/ 2754996 w 4650929"/>
                <a:gd name="connsiteY197" fmla="*/ 1343025 h 2528887"/>
                <a:gd name="connsiteX198" fmla="*/ 2721658 w 4650929"/>
                <a:gd name="connsiteY198" fmla="*/ 1357312 h 2528887"/>
                <a:gd name="connsiteX199" fmla="*/ 2707371 w 4650929"/>
                <a:gd name="connsiteY199" fmla="*/ 1366837 h 2528887"/>
                <a:gd name="connsiteX200" fmla="*/ 2693083 w 4650929"/>
                <a:gd name="connsiteY200" fmla="*/ 1371600 h 2528887"/>
                <a:gd name="connsiteX201" fmla="*/ 2640696 w 4650929"/>
                <a:gd name="connsiteY201" fmla="*/ 1395412 h 2528887"/>
                <a:gd name="connsiteX202" fmla="*/ 2597833 w 4650929"/>
                <a:gd name="connsiteY202" fmla="*/ 1419225 h 2528887"/>
                <a:gd name="connsiteX203" fmla="*/ 2583546 w 4650929"/>
                <a:gd name="connsiteY203" fmla="*/ 1433512 h 2528887"/>
                <a:gd name="connsiteX204" fmla="*/ 2564496 w 4650929"/>
                <a:gd name="connsiteY204" fmla="*/ 1443037 h 2528887"/>
                <a:gd name="connsiteX205" fmla="*/ 2550208 w 4650929"/>
                <a:gd name="connsiteY205" fmla="*/ 1452562 h 2528887"/>
                <a:gd name="connsiteX206" fmla="*/ 2512108 w 4650929"/>
                <a:gd name="connsiteY206" fmla="*/ 1481137 h 2528887"/>
                <a:gd name="connsiteX207" fmla="*/ 2469246 w 4650929"/>
                <a:gd name="connsiteY207" fmla="*/ 1500187 h 2528887"/>
                <a:gd name="connsiteX208" fmla="*/ 2454958 w 4650929"/>
                <a:gd name="connsiteY208" fmla="*/ 1509712 h 2528887"/>
                <a:gd name="connsiteX209" fmla="*/ 2450196 w 4650929"/>
                <a:gd name="connsiteY209" fmla="*/ 1524000 h 2528887"/>
                <a:gd name="connsiteX210" fmla="*/ 2426383 w 4650929"/>
                <a:gd name="connsiteY210" fmla="*/ 1552575 h 2528887"/>
                <a:gd name="connsiteX211" fmla="*/ 2407333 w 4650929"/>
                <a:gd name="connsiteY211" fmla="*/ 1581150 h 2528887"/>
                <a:gd name="connsiteX212" fmla="*/ 2397808 w 4650929"/>
                <a:gd name="connsiteY212" fmla="*/ 1595437 h 2528887"/>
                <a:gd name="connsiteX213" fmla="*/ 2383521 w 4650929"/>
                <a:gd name="connsiteY213" fmla="*/ 1604962 h 2528887"/>
                <a:gd name="connsiteX214" fmla="*/ 2354946 w 4650929"/>
                <a:gd name="connsiteY214" fmla="*/ 1628775 h 2528887"/>
                <a:gd name="connsiteX215" fmla="*/ 2335896 w 4650929"/>
                <a:gd name="connsiteY215" fmla="*/ 1652587 h 2528887"/>
                <a:gd name="connsiteX216" fmla="*/ 2293033 w 4650929"/>
                <a:gd name="connsiteY216" fmla="*/ 1690687 h 2528887"/>
                <a:gd name="connsiteX217" fmla="*/ 2278746 w 4650929"/>
                <a:gd name="connsiteY217" fmla="*/ 1695450 h 2528887"/>
                <a:gd name="connsiteX218" fmla="*/ 2259696 w 4650929"/>
                <a:gd name="connsiteY218" fmla="*/ 1709737 h 2528887"/>
                <a:gd name="connsiteX219" fmla="*/ 2250171 w 4650929"/>
                <a:gd name="connsiteY219" fmla="*/ 1724025 h 2528887"/>
                <a:gd name="connsiteX220" fmla="*/ 2221596 w 4650929"/>
                <a:gd name="connsiteY220" fmla="*/ 1752600 h 2528887"/>
                <a:gd name="connsiteX221" fmla="*/ 2207308 w 4650929"/>
                <a:gd name="connsiteY221" fmla="*/ 1766887 h 2528887"/>
                <a:gd name="connsiteX222" fmla="*/ 2159683 w 4650929"/>
                <a:gd name="connsiteY222" fmla="*/ 1809750 h 2528887"/>
                <a:gd name="connsiteX223" fmla="*/ 2150158 w 4650929"/>
                <a:gd name="connsiteY223" fmla="*/ 1824037 h 2528887"/>
                <a:gd name="connsiteX224" fmla="*/ 2112058 w 4650929"/>
                <a:gd name="connsiteY224" fmla="*/ 1866900 h 2528887"/>
                <a:gd name="connsiteX225" fmla="*/ 2107296 w 4650929"/>
                <a:gd name="connsiteY225" fmla="*/ 1881187 h 2528887"/>
                <a:gd name="connsiteX226" fmla="*/ 2083483 w 4650929"/>
                <a:gd name="connsiteY226" fmla="*/ 1909762 h 2528887"/>
                <a:gd name="connsiteX227" fmla="*/ 2054908 w 4650929"/>
                <a:gd name="connsiteY227" fmla="*/ 1928812 h 2528887"/>
                <a:gd name="connsiteX228" fmla="*/ 2040621 w 4650929"/>
                <a:gd name="connsiteY228" fmla="*/ 1943100 h 2528887"/>
                <a:gd name="connsiteX229" fmla="*/ 2012046 w 4650929"/>
                <a:gd name="connsiteY229" fmla="*/ 1962150 h 2528887"/>
                <a:gd name="connsiteX230" fmla="*/ 1988233 w 4650929"/>
                <a:gd name="connsiteY230" fmla="*/ 1990725 h 2528887"/>
                <a:gd name="connsiteX231" fmla="*/ 1973946 w 4650929"/>
                <a:gd name="connsiteY231" fmla="*/ 2000250 h 2528887"/>
                <a:gd name="connsiteX232" fmla="*/ 1959658 w 4650929"/>
                <a:gd name="connsiteY232" fmla="*/ 2019300 h 2528887"/>
                <a:gd name="connsiteX233" fmla="*/ 1945371 w 4650929"/>
                <a:gd name="connsiteY233" fmla="*/ 2033587 h 2528887"/>
                <a:gd name="connsiteX234" fmla="*/ 1912033 w 4650929"/>
                <a:gd name="connsiteY234" fmla="*/ 2076450 h 2528887"/>
                <a:gd name="connsiteX235" fmla="*/ 1869171 w 4650929"/>
                <a:gd name="connsiteY235" fmla="*/ 2071687 h 2528887"/>
                <a:gd name="connsiteX236" fmla="*/ 1888221 w 4650929"/>
                <a:gd name="connsiteY236" fmla="*/ 2043112 h 2528887"/>
                <a:gd name="connsiteX237" fmla="*/ 1859646 w 4650929"/>
                <a:gd name="connsiteY237" fmla="*/ 2024062 h 2528887"/>
                <a:gd name="connsiteX238" fmla="*/ 1840596 w 4650929"/>
                <a:gd name="connsiteY238" fmla="*/ 2071687 h 2528887"/>
                <a:gd name="connsiteX239" fmla="*/ 1816783 w 4650929"/>
                <a:gd name="connsiteY239" fmla="*/ 2100262 h 2528887"/>
                <a:gd name="connsiteX240" fmla="*/ 1731058 w 4650929"/>
                <a:gd name="connsiteY240" fmla="*/ 2095500 h 2528887"/>
                <a:gd name="connsiteX241" fmla="*/ 1716771 w 4650929"/>
                <a:gd name="connsiteY241" fmla="*/ 2090737 h 2528887"/>
                <a:gd name="connsiteX242" fmla="*/ 1607233 w 4650929"/>
                <a:gd name="connsiteY242" fmla="*/ 2105025 h 2528887"/>
                <a:gd name="connsiteX243" fmla="*/ 1583421 w 4650929"/>
                <a:gd name="connsiteY243" fmla="*/ 2109787 h 2528887"/>
                <a:gd name="connsiteX244" fmla="*/ 1564371 w 4650929"/>
                <a:gd name="connsiteY244" fmla="*/ 2114550 h 2528887"/>
                <a:gd name="connsiteX245" fmla="*/ 1378633 w 4650929"/>
                <a:gd name="connsiteY245" fmla="*/ 2128837 h 2528887"/>
                <a:gd name="connsiteX246" fmla="*/ 1369108 w 4650929"/>
                <a:gd name="connsiteY246" fmla="*/ 2143125 h 2528887"/>
                <a:gd name="connsiteX247" fmla="*/ 1373871 w 4650929"/>
                <a:gd name="connsiteY247" fmla="*/ 2166937 h 2528887"/>
                <a:gd name="connsiteX248" fmla="*/ 1402446 w 4650929"/>
                <a:gd name="connsiteY248" fmla="*/ 2200275 h 2528887"/>
                <a:gd name="connsiteX249" fmla="*/ 1411971 w 4650929"/>
                <a:gd name="connsiteY249" fmla="*/ 2238375 h 2528887"/>
                <a:gd name="connsiteX250" fmla="*/ 1416733 w 4650929"/>
                <a:gd name="connsiteY250" fmla="*/ 2252662 h 2528887"/>
                <a:gd name="connsiteX251" fmla="*/ 1431021 w 4650929"/>
                <a:gd name="connsiteY251" fmla="*/ 2271712 h 2528887"/>
                <a:gd name="connsiteX252" fmla="*/ 1445308 w 4650929"/>
                <a:gd name="connsiteY252" fmla="*/ 2276475 h 2528887"/>
                <a:gd name="connsiteX253" fmla="*/ 1464358 w 4650929"/>
                <a:gd name="connsiteY253" fmla="*/ 2247900 h 2528887"/>
                <a:gd name="connsiteX254" fmla="*/ 1469121 w 4650929"/>
                <a:gd name="connsiteY254" fmla="*/ 2219325 h 2528887"/>
                <a:gd name="connsiteX255" fmla="*/ 1497696 w 4650929"/>
                <a:gd name="connsiteY255" fmla="*/ 2185987 h 2528887"/>
                <a:gd name="connsiteX256" fmla="*/ 1511983 w 4650929"/>
                <a:gd name="connsiteY256" fmla="*/ 2181225 h 2528887"/>
                <a:gd name="connsiteX257" fmla="*/ 1564371 w 4650929"/>
                <a:gd name="connsiteY257" fmla="*/ 2185987 h 2528887"/>
                <a:gd name="connsiteX258" fmla="*/ 1588183 w 4650929"/>
                <a:gd name="connsiteY258" fmla="*/ 2224087 h 2528887"/>
                <a:gd name="connsiteX259" fmla="*/ 1597708 w 4650929"/>
                <a:gd name="connsiteY259" fmla="*/ 2238375 h 2528887"/>
                <a:gd name="connsiteX260" fmla="*/ 1611996 w 4650929"/>
                <a:gd name="connsiteY260" fmla="*/ 2319337 h 2528887"/>
                <a:gd name="connsiteX261" fmla="*/ 1607233 w 4650929"/>
                <a:gd name="connsiteY261" fmla="*/ 2414587 h 2528887"/>
                <a:gd name="connsiteX262" fmla="*/ 1597708 w 4650929"/>
                <a:gd name="connsiteY262" fmla="*/ 2433637 h 2528887"/>
                <a:gd name="connsiteX263" fmla="*/ 1583421 w 4650929"/>
                <a:gd name="connsiteY263" fmla="*/ 2481262 h 2528887"/>
                <a:gd name="connsiteX264" fmla="*/ 1578658 w 4650929"/>
                <a:gd name="connsiteY264" fmla="*/ 2500312 h 2528887"/>
                <a:gd name="connsiteX265" fmla="*/ 1554846 w 4650929"/>
                <a:gd name="connsiteY265" fmla="*/ 2528887 h 2528887"/>
                <a:gd name="connsiteX266" fmla="*/ 1488171 w 4650929"/>
                <a:gd name="connsiteY266" fmla="*/ 2524125 h 2528887"/>
                <a:gd name="connsiteX267" fmla="*/ 1459596 w 4650929"/>
                <a:gd name="connsiteY267" fmla="*/ 2509837 h 2528887"/>
                <a:gd name="connsiteX268" fmla="*/ 1421496 w 4650929"/>
                <a:gd name="connsiteY268" fmla="*/ 2495550 h 2528887"/>
                <a:gd name="connsiteX269" fmla="*/ 1407208 w 4650929"/>
                <a:gd name="connsiteY269" fmla="*/ 2486025 h 2528887"/>
                <a:gd name="connsiteX270" fmla="*/ 1378633 w 4650929"/>
                <a:gd name="connsiteY270" fmla="*/ 2476500 h 2528887"/>
                <a:gd name="connsiteX271" fmla="*/ 1364346 w 4650929"/>
                <a:gd name="connsiteY271" fmla="*/ 2466975 h 2528887"/>
                <a:gd name="connsiteX272" fmla="*/ 1331008 w 4650929"/>
                <a:gd name="connsiteY272" fmla="*/ 2424112 h 2528887"/>
                <a:gd name="connsiteX273" fmla="*/ 1321483 w 4650929"/>
                <a:gd name="connsiteY273" fmla="*/ 2409825 h 2528887"/>
                <a:gd name="connsiteX274" fmla="*/ 1311958 w 4650929"/>
                <a:gd name="connsiteY274" fmla="*/ 2371725 h 2528887"/>
                <a:gd name="connsiteX275" fmla="*/ 1307196 w 4650929"/>
                <a:gd name="connsiteY275" fmla="*/ 2357437 h 2528887"/>
                <a:gd name="connsiteX276" fmla="*/ 1297671 w 4650929"/>
                <a:gd name="connsiteY276" fmla="*/ 2305050 h 2528887"/>
                <a:gd name="connsiteX277" fmla="*/ 1288146 w 4650929"/>
                <a:gd name="connsiteY277" fmla="*/ 2290762 h 2528887"/>
                <a:gd name="connsiteX278" fmla="*/ 1283383 w 4650929"/>
                <a:gd name="connsiteY278" fmla="*/ 2276475 h 2528887"/>
                <a:gd name="connsiteX279" fmla="*/ 1269096 w 4650929"/>
                <a:gd name="connsiteY279" fmla="*/ 2271712 h 2528887"/>
                <a:gd name="connsiteX280" fmla="*/ 1254808 w 4650929"/>
                <a:gd name="connsiteY280" fmla="*/ 2276475 h 2528887"/>
                <a:gd name="connsiteX281" fmla="*/ 1192896 w 4650929"/>
                <a:gd name="connsiteY281" fmla="*/ 2281237 h 2528887"/>
                <a:gd name="connsiteX282" fmla="*/ 1183371 w 4650929"/>
                <a:gd name="connsiteY282" fmla="*/ 2300287 h 2528887"/>
                <a:gd name="connsiteX283" fmla="*/ 1173846 w 4650929"/>
                <a:gd name="connsiteY283" fmla="*/ 2314575 h 2528887"/>
                <a:gd name="connsiteX284" fmla="*/ 1145271 w 4650929"/>
                <a:gd name="connsiteY284" fmla="*/ 2319337 h 2528887"/>
                <a:gd name="connsiteX285" fmla="*/ 1111933 w 4650929"/>
                <a:gd name="connsiteY285" fmla="*/ 2328862 h 2528887"/>
                <a:gd name="connsiteX286" fmla="*/ 1054783 w 4650929"/>
                <a:gd name="connsiteY286" fmla="*/ 2319337 h 2528887"/>
                <a:gd name="connsiteX287" fmla="*/ 1050021 w 4650929"/>
                <a:gd name="connsiteY287" fmla="*/ 2295525 h 2528887"/>
                <a:gd name="connsiteX288" fmla="*/ 1035733 w 4650929"/>
                <a:gd name="connsiteY288" fmla="*/ 2262187 h 2528887"/>
                <a:gd name="connsiteX289" fmla="*/ 1016683 w 4650929"/>
                <a:gd name="connsiteY289" fmla="*/ 2238375 h 2528887"/>
                <a:gd name="connsiteX290" fmla="*/ 1007158 w 4650929"/>
                <a:gd name="connsiteY290" fmla="*/ 2224087 h 2528887"/>
                <a:gd name="connsiteX291" fmla="*/ 988108 w 4650929"/>
                <a:gd name="connsiteY291" fmla="*/ 2195512 h 2528887"/>
                <a:gd name="connsiteX292" fmla="*/ 978583 w 4650929"/>
                <a:gd name="connsiteY292" fmla="*/ 2166937 h 2528887"/>
                <a:gd name="connsiteX293" fmla="*/ 969058 w 4650929"/>
                <a:gd name="connsiteY293" fmla="*/ 2152650 h 2528887"/>
                <a:gd name="connsiteX294" fmla="*/ 950008 w 4650929"/>
                <a:gd name="connsiteY294" fmla="*/ 2100262 h 2528887"/>
                <a:gd name="connsiteX295" fmla="*/ 940483 w 4650929"/>
                <a:gd name="connsiteY295" fmla="*/ 2081212 h 2528887"/>
                <a:gd name="connsiteX296" fmla="*/ 930958 w 4650929"/>
                <a:gd name="connsiteY296" fmla="*/ 2057400 h 2528887"/>
                <a:gd name="connsiteX297" fmla="*/ 926196 w 4650929"/>
                <a:gd name="connsiteY297" fmla="*/ 2043112 h 2528887"/>
                <a:gd name="connsiteX298" fmla="*/ 897621 w 4650929"/>
                <a:gd name="connsiteY298" fmla="*/ 2028825 h 2528887"/>
                <a:gd name="connsiteX299" fmla="*/ 854758 w 4650929"/>
                <a:gd name="connsiteY299" fmla="*/ 2038350 h 2528887"/>
                <a:gd name="connsiteX300" fmla="*/ 840471 w 4650929"/>
                <a:gd name="connsiteY300" fmla="*/ 2043112 h 2528887"/>
                <a:gd name="connsiteX301" fmla="*/ 773796 w 4650929"/>
                <a:gd name="connsiteY301" fmla="*/ 2038350 h 2528887"/>
                <a:gd name="connsiteX302" fmla="*/ 745221 w 4650929"/>
                <a:gd name="connsiteY302" fmla="*/ 2033587 h 2528887"/>
                <a:gd name="connsiteX303" fmla="*/ 726171 w 4650929"/>
                <a:gd name="connsiteY303" fmla="*/ 2024062 h 2528887"/>
                <a:gd name="connsiteX304" fmla="*/ 683308 w 4650929"/>
                <a:gd name="connsiteY304" fmla="*/ 2005012 h 2528887"/>
                <a:gd name="connsiteX305" fmla="*/ 678546 w 4650929"/>
                <a:gd name="connsiteY305" fmla="*/ 1990725 h 2528887"/>
                <a:gd name="connsiteX306" fmla="*/ 669021 w 4650929"/>
                <a:gd name="connsiteY306" fmla="*/ 1976437 h 2528887"/>
                <a:gd name="connsiteX307" fmla="*/ 664258 w 4650929"/>
                <a:gd name="connsiteY307" fmla="*/ 1933575 h 2528887"/>
                <a:gd name="connsiteX308" fmla="*/ 654733 w 4650929"/>
                <a:gd name="connsiteY308" fmla="*/ 1905000 h 2528887"/>
                <a:gd name="connsiteX309" fmla="*/ 649971 w 4650929"/>
                <a:gd name="connsiteY309" fmla="*/ 1885950 h 2528887"/>
                <a:gd name="connsiteX310" fmla="*/ 635683 w 4650929"/>
                <a:gd name="connsiteY310" fmla="*/ 1890712 h 2528887"/>
                <a:gd name="connsiteX311" fmla="*/ 630921 w 4650929"/>
                <a:gd name="connsiteY311" fmla="*/ 1905000 h 2528887"/>
                <a:gd name="connsiteX312" fmla="*/ 602346 w 4650929"/>
                <a:gd name="connsiteY312" fmla="*/ 1933575 h 2528887"/>
                <a:gd name="connsiteX313" fmla="*/ 526146 w 4650929"/>
                <a:gd name="connsiteY313" fmla="*/ 1928812 h 2528887"/>
                <a:gd name="connsiteX314" fmla="*/ 516621 w 4650929"/>
                <a:gd name="connsiteY314" fmla="*/ 1914525 h 2528887"/>
                <a:gd name="connsiteX315" fmla="*/ 488046 w 4650929"/>
                <a:gd name="connsiteY315" fmla="*/ 1890712 h 2528887"/>
                <a:gd name="connsiteX316" fmla="*/ 478521 w 4650929"/>
                <a:gd name="connsiteY316" fmla="*/ 1876425 h 2528887"/>
                <a:gd name="connsiteX317" fmla="*/ 464233 w 4650929"/>
                <a:gd name="connsiteY317" fmla="*/ 1866900 h 2528887"/>
                <a:gd name="connsiteX318" fmla="*/ 335646 w 4650929"/>
                <a:gd name="connsiteY318" fmla="*/ 1852612 h 2528887"/>
                <a:gd name="connsiteX319" fmla="*/ 321358 w 4650929"/>
                <a:gd name="connsiteY319" fmla="*/ 1838325 h 2528887"/>
                <a:gd name="connsiteX320" fmla="*/ 283258 w 4650929"/>
                <a:gd name="connsiteY320" fmla="*/ 1824037 h 2528887"/>
                <a:gd name="connsiteX321" fmla="*/ 192771 w 4650929"/>
                <a:gd name="connsiteY321" fmla="*/ 1814512 h 2528887"/>
                <a:gd name="connsiteX322" fmla="*/ 164196 w 4650929"/>
                <a:gd name="connsiteY322" fmla="*/ 1790700 h 2528887"/>
                <a:gd name="connsiteX323" fmla="*/ 149908 w 4650929"/>
                <a:gd name="connsiteY323" fmla="*/ 1781175 h 2528887"/>
                <a:gd name="connsiteX324" fmla="*/ 121333 w 4650929"/>
                <a:gd name="connsiteY324" fmla="*/ 1762125 h 2528887"/>
                <a:gd name="connsiteX325" fmla="*/ 78471 w 4650929"/>
                <a:gd name="connsiteY325" fmla="*/ 1714500 h 2528887"/>
                <a:gd name="connsiteX326" fmla="*/ 59421 w 4650929"/>
                <a:gd name="connsiteY326" fmla="*/ 1700212 h 2528887"/>
                <a:gd name="connsiteX327" fmla="*/ 16558 w 4650929"/>
                <a:gd name="connsiteY327" fmla="*/ 1662112 h 2528887"/>
                <a:gd name="connsiteX328" fmla="*/ 7033 w 4650929"/>
                <a:gd name="connsiteY328" fmla="*/ 1643062 h 2528887"/>
                <a:gd name="connsiteX329" fmla="*/ 2271 w 4650929"/>
                <a:gd name="connsiteY329" fmla="*/ 1624012 h 2528887"/>
                <a:gd name="connsiteX330" fmla="*/ 126096 w 4650929"/>
                <a:gd name="connsiteY330" fmla="*/ 1633537 h 2528887"/>
                <a:gd name="connsiteX331" fmla="*/ 140383 w 4650929"/>
                <a:gd name="connsiteY331" fmla="*/ 1638300 h 2528887"/>
                <a:gd name="connsiteX332" fmla="*/ 321358 w 4650929"/>
                <a:gd name="connsiteY332" fmla="*/ 1638300 h 2528887"/>
                <a:gd name="connsiteX333" fmla="*/ 335646 w 4650929"/>
                <a:gd name="connsiteY333" fmla="*/ 1609725 h 2528887"/>
                <a:gd name="connsiteX334" fmla="*/ 345171 w 4650929"/>
                <a:gd name="connsiteY334" fmla="*/ 1576387 h 2528887"/>
                <a:gd name="connsiteX335" fmla="*/ 364221 w 4650929"/>
                <a:gd name="connsiteY335" fmla="*/ 1547812 h 2528887"/>
                <a:gd name="connsiteX336" fmla="*/ 383271 w 4650929"/>
                <a:gd name="connsiteY336" fmla="*/ 1519237 h 2528887"/>
                <a:gd name="connsiteX337" fmla="*/ 392796 w 4650929"/>
                <a:gd name="connsiteY337" fmla="*/ 1504950 h 2528887"/>
                <a:gd name="connsiteX338" fmla="*/ 402321 w 4650929"/>
                <a:gd name="connsiteY338" fmla="*/ 1485900 h 2528887"/>
                <a:gd name="connsiteX339" fmla="*/ 416608 w 4650929"/>
                <a:gd name="connsiteY339" fmla="*/ 1466850 h 2528887"/>
                <a:gd name="connsiteX340" fmla="*/ 411846 w 4650929"/>
                <a:gd name="connsiteY340" fmla="*/ 1347787 h 2528887"/>
                <a:gd name="connsiteX341" fmla="*/ 397558 w 4650929"/>
                <a:gd name="connsiteY341" fmla="*/ 1338262 h 2528887"/>
                <a:gd name="connsiteX342" fmla="*/ 383271 w 4650929"/>
                <a:gd name="connsiteY342" fmla="*/ 1323975 h 2528887"/>
                <a:gd name="connsiteX343" fmla="*/ 364221 w 4650929"/>
                <a:gd name="connsiteY343" fmla="*/ 1281112 h 2528887"/>
                <a:gd name="connsiteX344" fmla="*/ 359458 w 4650929"/>
                <a:gd name="connsiteY344" fmla="*/ 1266825 h 2528887"/>
                <a:gd name="connsiteX345" fmla="*/ 349933 w 4650929"/>
                <a:gd name="connsiteY345" fmla="*/ 1252537 h 2528887"/>
                <a:gd name="connsiteX346" fmla="*/ 340408 w 4650929"/>
                <a:gd name="connsiteY346" fmla="*/ 1214437 h 2528887"/>
                <a:gd name="connsiteX347" fmla="*/ 335646 w 4650929"/>
                <a:gd name="connsiteY347" fmla="*/ 1195387 h 2528887"/>
                <a:gd name="connsiteX348" fmla="*/ 311833 w 4650929"/>
                <a:gd name="connsiteY348" fmla="*/ 1166812 h 2528887"/>
                <a:gd name="connsiteX349" fmla="*/ 302308 w 4650929"/>
                <a:gd name="connsiteY349" fmla="*/ 1152525 h 2528887"/>
                <a:gd name="connsiteX350" fmla="*/ 297546 w 4650929"/>
                <a:gd name="connsiteY350" fmla="*/ 1138237 h 2528887"/>
                <a:gd name="connsiteX351" fmla="*/ 268971 w 4650929"/>
                <a:gd name="connsiteY351" fmla="*/ 1119187 h 2528887"/>
                <a:gd name="connsiteX0" fmla="*/ 268971 w 4653044"/>
                <a:gd name="connsiteY0" fmla="*/ 1119187 h 2528887"/>
                <a:gd name="connsiteX1" fmla="*/ 292783 w 4653044"/>
                <a:gd name="connsiteY1" fmla="*/ 1109662 h 2528887"/>
                <a:gd name="connsiteX2" fmla="*/ 330883 w 4653044"/>
                <a:gd name="connsiteY2" fmla="*/ 1104900 h 2528887"/>
                <a:gd name="connsiteX3" fmla="*/ 335646 w 4653044"/>
                <a:gd name="connsiteY3" fmla="*/ 1076325 h 2528887"/>
                <a:gd name="connsiteX4" fmla="*/ 364221 w 4653044"/>
                <a:gd name="connsiteY4" fmla="*/ 1066800 h 2528887"/>
                <a:gd name="connsiteX5" fmla="*/ 378508 w 4653044"/>
                <a:gd name="connsiteY5" fmla="*/ 1057275 h 2528887"/>
                <a:gd name="connsiteX6" fmla="*/ 392796 w 4653044"/>
                <a:gd name="connsiteY6" fmla="*/ 1042987 h 2528887"/>
                <a:gd name="connsiteX7" fmla="*/ 440421 w 4653044"/>
                <a:gd name="connsiteY7" fmla="*/ 1038225 h 2528887"/>
                <a:gd name="connsiteX8" fmla="*/ 454708 w 4653044"/>
                <a:gd name="connsiteY8" fmla="*/ 1033462 h 2528887"/>
                <a:gd name="connsiteX9" fmla="*/ 507096 w 4653044"/>
                <a:gd name="connsiteY9" fmla="*/ 1023937 h 2528887"/>
                <a:gd name="connsiteX10" fmla="*/ 549958 w 4653044"/>
                <a:gd name="connsiteY10" fmla="*/ 1000125 h 2528887"/>
                <a:gd name="connsiteX11" fmla="*/ 564246 w 4653044"/>
                <a:gd name="connsiteY11" fmla="*/ 990600 h 2528887"/>
                <a:gd name="connsiteX12" fmla="*/ 573771 w 4653044"/>
                <a:gd name="connsiteY12" fmla="*/ 976312 h 2528887"/>
                <a:gd name="connsiteX13" fmla="*/ 597583 w 4653044"/>
                <a:gd name="connsiteY13" fmla="*/ 971550 h 2528887"/>
                <a:gd name="connsiteX14" fmla="*/ 611871 w 4653044"/>
                <a:gd name="connsiteY14" fmla="*/ 962025 h 2528887"/>
                <a:gd name="connsiteX15" fmla="*/ 630921 w 4653044"/>
                <a:gd name="connsiteY15" fmla="*/ 933450 h 2528887"/>
                <a:gd name="connsiteX16" fmla="*/ 659496 w 4653044"/>
                <a:gd name="connsiteY16" fmla="*/ 904875 h 2528887"/>
                <a:gd name="connsiteX17" fmla="*/ 664258 w 4653044"/>
                <a:gd name="connsiteY17" fmla="*/ 871537 h 2528887"/>
                <a:gd name="connsiteX18" fmla="*/ 673783 w 4653044"/>
                <a:gd name="connsiteY18" fmla="*/ 842962 h 2528887"/>
                <a:gd name="connsiteX19" fmla="*/ 669021 w 4653044"/>
                <a:gd name="connsiteY19" fmla="*/ 809625 h 2528887"/>
                <a:gd name="connsiteX20" fmla="*/ 654733 w 4653044"/>
                <a:gd name="connsiteY20" fmla="*/ 804862 h 2528887"/>
                <a:gd name="connsiteX21" fmla="*/ 630921 w 4653044"/>
                <a:gd name="connsiteY21" fmla="*/ 800100 h 2528887"/>
                <a:gd name="connsiteX22" fmla="*/ 611871 w 4653044"/>
                <a:gd name="connsiteY22" fmla="*/ 790575 h 2528887"/>
                <a:gd name="connsiteX23" fmla="*/ 597583 w 4653044"/>
                <a:gd name="connsiteY23" fmla="*/ 781050 h 2528887"/>
                <a:gd name="connsiteX24" fmla="*/ 564246 w 4653044"/>
                <a:gd name="connsiteY24" fmla="*/ 771525 h 2528887"/>
                <a:gd name="connsiteX25" fmla="*/ 549958 w 4653044"/>
                <a:gd name="connsiteY25" fmla="*/ 762000 h 2528887"/>
                <a:gd name="connsiteX26" fmla="*/ 549958 w 4653044"/>
                <a:gd name="connsiteY26" fmla="*/ 709612 h 2528887"/>
                <a:gd name="connsiteX27" fmla="*/ 559483 w 4653044"/>
                <a:gd name="connsiteY27" fmla="*/ 695325 h 2528887"/>
                <a:gd name="connsiteX28" fmla="*/ 573771 w 4653044"/>
                <a:gd name="connsiteY28" fmla="*/ 666750 h 2528887"/>
                <a:gd name="connsiteX29" fmla="*/ 588058 w 4653044"/>
                <a:gd name="connsiteY29" fmla="*/ 614362 h 2528887"/>
                <a:gd name="connsiteX30" fmla="*/ 583296 w 4653044"/>
                <a:gd name="connsiteY30" fmla="*/ 581025 h 2528887"/>
                <a:gd name="connsiteX31" fmla="*/ 554721 w 4653044"/>
                <a:gd name="connsiteY31" fmla="*/ 566737 h 2528887"/>
                <a:gd name="connsiteX32" fmla="*/ 535671 w 4653044"/>
                <a:gd name="connsiteY32" fmla="*/ 538162 h 2528887"/>
                <a:gd name="connsiteX33" fmla="*/ 492808 w 4653044"/>
                <a:gd name="connsiteY33" fmla="*/ 504825 h 2528887"/>
                <a:gd name="connsiteX34" fmla="*/ 502333 w 4653044"/>
                <a:gd name="connsiteY34" fmla="*/ 428625 h 2528887"/>
                <a:gd name="connsiteX35" fmla="*/ 516621 w 4653044"/>
                <a:gd name="connsiteY35" fmla="*/ 423862 h 2528887"/>
                <a:gd name="connsiteX36" fmla="*/ 535671 w 4653044"/>
                <a:gd name="connsiteY36" fmla="*/ 414337 h 2528887"/>
                <a:gd name="connsiteX37" fmla="*/ 569008 w 4653044"/>
                <a:gd name="connsiteY37" fmla="*/ 404812 h 2528887"/>
                <a:gd name="connsiteX38" fmla="*/ 602346 w 4653044"/>
                <a:gd name="connsiteY38" fmla="*/ 390525 h 2528887"/>
                <a:gd name="connsiteX39" fmla="*/ 630921 w 4653044"/>
                <a:gd name="connsiteY39" fmla="*/ 366712 h 2528887"/>
                <a:gd name="connsiteX40" fmla="*/ 645208 w 4653044"/>
                <a:gd name="connsiteY40" fmla="*/ 357187 h 2528887"/>
                <a:gd name="connsiteX41" fmla="*/ 669021 w 4653044"/>
                <a:gd name="connsiteY41" fmla="*/ 323850 h 2528887"/>
                <a:gd name="connsiteX42" fmla="*/ 697596 w 4653044"/>
                <a:gd name="connsiteY42" fmla="*/ 295275 h 2528887"/>
                <a:gd name="connsiteX43" fmla="*/ 726171 w 4653044"/>
                <a:gd name="connsiteY43" fmla="*/ 276225 h 2528887"/>
                <a:gd name="connsiteX44" fmla="*/ 754746 w 4653044"/>
                <a:gd name="connsiteY44" fmla="*/ 261937 h 2528887"/>
                <a:gd name="connsiteX45" fmla="*/ 764271 w 4653044"/>
                <a:gd name="connsiteY45" fmla="*/ 242887 h 2528887"/>
                <a:gd name="connsiteX46" fmla="*/ 811896 w 4653044"/>
                <a:gd name="connsiteY46" fmla="*/ 204787 h 2528887"/>
                <a:gd name="connsiteX47" fmla="*/ 854758 w 4653044"/>
                <a:gd name="connsiteY47" fmla="*/ 190500 h 2528887"/>
                <a:gd name="connsiteX48" fmla="*/ 897621 w 4653044"/>
                <a:gd name="connsiteY48" fmla="*/ 176212 h 2528887"/>
                <a:gd name="connsiteX49" fmla="*/ 911908 w 4653044"/>
                <a:gd name="connsiteY49" fmla="*/ 180975 h 2528887"/>
                <a:gd name="connsiteX50" fmla="*/ 916671 w 4653044"/>
                <a:gd name="connsiteY50" fmla="*/ 195262 h 2528887"/>
                <a:gd name="connsiteX51" fmla="*/ 950008 w 4653044"/>
                <a:gd name="connsiteY51" fmla="*/ 238125 h 2528887"/>
                <a:gd name="connsiteX52" fmla="*/ 954771 w 4653044"/>
                <a:gd name="connsiteY52" fmla="*/ 261937 h 2528887"/>
                <a:gd name="connsiteX53" fmla="*/ 973821 w 4653044"/>
                <a:gd name="connsiteY53" fmla="*/ 290512 h 2528887"/>
                <a:gd name="connsiteX54" fmla="*/ 997633 w 4653044"/>
                <a:gd name="connsiteY54" fmla="*/ 319087 h 2528887"/>
                <a:gd name="connsiteX55" fmla="*/ 1026208 w 4653044"/>
                <a:gd name="connsiteY55" fmla="*/ 338137 h 2528887"/>
                <a:gd name="connsiteX56" fmla="*/ 1045258 w 4653044"/>
                <a:gd name="connsiteY56" fmla="*/ 342900 h 2528887"/>
                <a:gd name="connsiteX57" fmla="*/ 1059546 w 4653044"/>
                <a:gd name="connsiteY57" fmla="*/ 347662 h 2528887"/>
                <a:gd name="connsiteX58" fmla="*/ 1083358 w 4653044"/>
                <a:gd name="connsiteY58" fmla="*/ 352425 h 2528887"/>
                <a:gd name="connsiteX59" fmla="*/ 1102408 w 4653044"/>
                <a:gd name="connsiteY59" fmla="*/ 357187 h 2528887"/>
                <a:gd name="connsiteX60" fmla="*/ 1121458 w 4653044"/>
                <a:gd name="connsiteY60" fmla="*/ 385762 h 2528887"/>
                <a:gd name="connsiteX61" fmla="*/ 1107171 w 4653044"/>
                <a:gd name="connsiteY61" fmla="*/ 395287 h 2528887"/>
                <a:gd name="connsiteX62" fmla="*/ 1083358 w 4653044"/>
                <a:gd name="connsiteY62" fmla="*/ 423862 h 2528887"/>
                <a:gd name="connsiteX63" fmla="*/ 1107171 w 4653044"/>
                <a:gd name="connsiteY63" fmla="*/ 452437 h 2528887"/>
                <a:gd name="connsiteX64" fmla="*/ 1135746 w 4653044"/>
                <a:gd name="connsiteY64" fmla="*/ 471487 h 2528887"/>
                <a:gd name="connsiteX65" fmla="*/ 1150033 w 4653044"/>
                <a:gd name="connsiteY65" fmla="*/ 481012 h 2528887"/>
                <a:gd name="connsiteX66" fmla="*/ 1216708 w 4653044"/>
                <a:gd name="connsiteY66" fmla="*/ 490537 h 2528887"/>
                <a:gd name="connsiteX67" fmla="*/ 1235758 w 4653044"/>
                <a:gd name="connsiteY67" fmla="*/ 519112 h 2528887"/>
                <a:gd name="connsiteX68" fmla="*/ 1250046 w 4653044"/>
                <a:gd name="connsiteY68" fmla="*/ 547687 h 2528887"/>
                <a:gd name="connsiteX69" fmla="*/ 1254808 w 4653044"/>
                <a:gd name="connsiteY69" fmla="*/ 561975 h 2528887"/>
                <a:gd name="connsiteX70" fmla="*/ 1264333 w 4653044"/>
                <a:gd name="connsiteY70" fmla="*/ 576262 h 2528887"/>
                <a:gd name="connsiteX71" fmla="*/ 1273858 w 4653044"/>
                <a:gd name="connsiteY71" fmla="*/ 604837 h 2528887"/>
                <a:gd name="connsiteX72" fmla="*/ 1278621 w 4653044"/>
                <a:gd name="connsiteY72" fmla="*/ 619125 h 2528887"/>
                <a:gd name="connsiteX73" fmla="*/ 1283383 w 4653044"/>
                <a:gd name="connsiteY73" fmla="*/ 633412 h 2528887"/>
                <a:gd name="connsiteX74" fmla="*/ 1288146 w 4653044"/>
                <a:gd name="connsiteY74" fmla="*/ 714375 h 2528887"/>
                <a:gd name="connsiteX75" fmla="*/ 1297671 w 4653044"/>
                <a:gd name="connsiteY75" fmla="*/ 742950 h 2528887"/>
                <a:gd name="connsiteX76" fmla="*/ 1311958 w 4653044"/>
                <a:gd name="connsiteY76" fmla="*/ 757237 h 2528887"/>
                <a:gd name="connsiteX77" fmla="*/ 1331008 w 4653044"/>
                <a:gd name="connsiteY77" fmla="*/ 790575 h 2528887"/>
                <a:gd name="connsiteX78" fmla="*/ 1345296 w 4653044"/>
                <a:gd name="connsiteY78" fmla="*/ 838200 h 2528887"/>
                <a:gd name="connsiteX79" fmla="*/ 1354821 w 4653044"/>
                <a:gd name="connsiteY79" fmla="*/ 852487 h 2528887"/>
                <a:gd name="connsiteX80" fmla="*/ 1383396 w 4653044"/>
                <a:gd name="connsiteY80" fmla="*/ 881062 h 2528887"/>
                <a:gd name="connsiteX81" fmla="*/ 1402446 w 4653044"/>
                <a:gd name="connsiteY81" fmla="*/ 914400 h 2528887"/>
                <a:gd name="connsiteX82" fmla="*/ 1421496 w 4653044"/>
                <a:gd name="connsiteY82" fmla="*/ 919162 h 2528887"/>
                <a:gd name="connsiteX83" fmla="*/ 1435783 w 4653044"/>
                <a:gd name="connsiteY83" fmla="*/ 923925 h 2528887"/>
                <a:gd name="connsiteX84" fmla="*/ 1454833 w 4653044"/>
                <a:gd name="connsiteY84" fmla="*/ 919162 h 2528887"/>
                <a:gd name="connsiteX85" fmla="*/ 1469121 w 4653044"/>
                <a:gd name="connsiteY85" fmla="*/ 914400 h 2528887"/>
                <a:gd name="connsiteX86" fmla="*/ 1531033 w 4653044"/>
                <a:gd name="connsiteY86" fmla="*/ 909637 h 2528887"/>
                <a:gd name="connsiteX87" fmla="*/ 1559608 w 4653044"/>
                <a:gd name="connsiteY87" fmla="*/ 900112 h 2528887"/>
                <a:gd name="connsiteX88" fmla="*/ 1564371 w 4653044"/>
                <a:gd name="connsiteY88" fmla="*/ 885825 h 2528887"/>
                <a:gd name="connsiteX89" fmla="*/ 1592946 w 4653044"/>
                <a:gd name="connsiteY89" fmla="*/ 862012 h 2528887"/>
                <a:gd name="connsiteX90" fmla="*/ 1611996 w 4653044"/>
                <a:gd name="connsiteY90" fmla="*/ 828675 h 2528887"/>
                <a:gd name="connsiteX91" fmla="*/ 1635808 w 4653044"/>
                <a:gd name="connsiteY91" fmla="*/ 795337 h 2528887"/>
                <a:gd name="connsiteX92" fmla="*/ 1640571 w 4653044"/>
                <a:gd name="connsiteY92" fmla="*/ 781050 h 2528887"/>
                <a:gd name="connsiteX93" fmla="*/ 1659621 w 4653044"/>
                <a:gd name="connsiteY93" fmla="*/ 752475 h 2528887"/>
                <a:gd name="connsiteX94" fmla="*/ 1664383 w 4653044"/>
                <a:gd name="connsiteY94" fmla="*/ 738187 h 2528887"/>
                <a:gd name="connsiteX95" fmla="*/ 1673908 w 4653044"/>
                <a:gd name="connsiteY95" fmla="*/ 676275 h 2528887"/>
                <a:gd name="connsiteX96" fmla="*/ 1678671 w 4653044"/>
                <a:gd name="connsiteY96" fmla="*/ 661987 h 2528887"/>
                <a:gd name="connsiteX97" fmla="*/ 1702483 w 4653044"/>
                <a:gd name="connsiteY97" fmla="*/ 623887 h 2528887"/>
                <a:gd name="connsiteX98" fmla="*/ 1716771 w 4653044"/>
                <a:gd name="connsiteY98" fmla="*/ 576262 h 2528887"/>
                <a:gd name="connsiteX99" fmla="*/ 1721533 w 4653044"/>
                <a:gd name="connsiteY99" fmla="*/ 561975 h 2528887"/>
                <a:gd name="connsiteX100" fmla="*/ 1731058 w 4653044"/>
                <a:gd name="connsiteY100" fmla="*/ 547687 h 2528887"/>
                <a:gd name="connsiteX101" fmla="*/ 1745346 w 4653044"/>
                <a:gd name="connsiteY101" fmla="*/ 519112 h 2528887"/>
                <a:gd name="connsiteX102" fmla="*/ 1764396 w 4653044"/>
                <a:gd name="connsiteY102" fmla="*/ 452437 h 2528887"/>
                <a:gd name="connsiteX103" fmla="*/ 1769158 w 4653044"/>
                <a:gd name="connsiteY103" fmla="*/ 438150 h 2528887"/>
                <a:gd name="connsiteX104" fmla="*/ 1773921 w 4653044"/>
                <a:gd name="connsiteY104" fmla="*/ 423862 h 2528887"/>
                <a:gd name="connsiteX105" fmla="*/ 1778683 w 4653044"/>
                <a:gd name="connsiteY105" fmla="*/ 395287 h 2528887"/>
                <a:gd name="connsiteX106" fmla="*/ 1807258 w 4653044"/>
                <a:gd name="connsiteY106" fmla="*/ 400050 h 2528887"/>
                <a:gd name="connsiteX107" fmla="*/ 1835833 w 4653044"/>
                <a:gd name="connsiteY107" fmla="*/ 423862 h 2528887"/>
                <a:gd name="connsiteX108" fmla="*/ 1850121 w 4653044"/>
                <a:gd name="connsiteY108" fmla="*/ 428625 h 2528887"/>
                <a:gd name="connsiteX109" fmla="*/ 1864408 w 4653044"/>
                <a:gd name="connsiteY109" fmla="*/ 423862 h 2528887"/>
                <a:gd name="connsiteX110" fmla="*/ 1878696 w 4653044"/>
                <a:gd name="connsiteY110" fmla="*/ 452437 h 2528887"/>
                <a:gd name="connsiteX111" fmla="*/ 1897746 w 4653044"/>
                <a:gd name="connsiteY111" fmla="*/ 461962 h 2528887"/>
                <a:gd name="connsiteX112" fmla="*/ 1940608 w 4653044"/>
                <a:gd name="connsiteY112" fmla="*/ 481012 h 2528887"/>
                <a:gd name="connsiteX113" fmla="*/ 1964421 w 4653044"/>
                <a:gd name="connsiteY113" fmla="*/ 485775 h 2528887"/>
                <a:gd name="connsiteX114" fmla="*/ 1988233 w 4653044"/>
                <a:gd name="connsiteY114" fmla="*/ 495300 h 2528887"/>
                <a:gd name="connsiteX115" fmla="*/ 2026333 w 4653044"/>
                <a:gd name="connsiteY115" fmla="*/ 500062 h 2528887"/>
                <a:gd name="connsiteX116" fmla="*/ 2193021 w 4653044"/>
                <a:gd name="connsiteY116" fmla="*/ 509587 h 2528887"/>
                <a:gd name="connsiteX117" fmla="*/ 2235883 w 4653044"/>
                <a:gd name="connsiteY117" fmla="*/ 519112 h 2528887"/>
                <a:gd name="connsiteX118" fmla="*/ 2250171 w 4653044"/>
                <a:gd name="connsiteY118" fmla="*/ 523875 h 2528887"/>
                <a:gd name="connsiteX119" fmla="*/ 2302558 w 4653044"/>
                <a:gd name="connsiteY119" fmla="*/ 542925 h 2528887"/>
                <a:gd name="connsiteX120" fmla="*/ 2326371 w 4653044"/>
                <a:gd name="connsiteY120" fmla="*/ 547687 h 2528887"/>
                <a:gd name="connsiteX121" fmla="*/ 2354946 w 4653044"/>
                <a:gd name="connsiteY121" fmla="*/ 557212 h 2528887"/>
                <a:gd name="connsiteX122" fmla="*/ 2373996 w 4653044"/>
                <a:gd name="connsiteY122" fmla="*/ 542925 h 2528887"/>
                <a:gd name="connsiteX123" fmla="*/ 2397808 w 4653044"/>
                <a:gd name="connsiteY123" fmla="*/ 533400 h 2528887"/>
                <a:gd name="connsiteX124" fmla="*/ 2383521 w 4653044"/>
                <a:gd name="connsiteY124" fmla="*/ 438150 h 2528887"/>
                <a:gd name="connsiteX125" fmla="*/ 2383521 w 4653044"/>
                <a:gd name="connsiteY125" fmla="*/ 404812 h 2528887"/>
                <a:gd name="connsiteX126" fmla="*/ 2397808 w 4653044"/>
                <a:gd name="connsiteY126" fmla="*/ 395287 h 2528887"/>
                <a:gd name="connsiteX127" fmla="*/ 2407333 w 4653044"/>
                <a:gd name="connsiteY127" fmla="*/ 381000 h 2528887"/>
                <a:gd name="connsiteX128" fmla="*/ 2402571 w 4653044"/>
                <a:gd name="connsiteY128" fmla="*/ 304800 h 2528887"/>
                <a:gd name="connsiteX129" fmla="*/ 2364471 w 4653044"/>
                <a:gd name="connsiteY129" fmla="*/ 290512 h 2528887"/>
                <a:gd name="connsiteX130" fmla="*/ 2335896 w 4653044"/>
                <a:gd name="connsiteY130" fmla="*/ 280987 h 2528887"/>
                <a:gd name="connsiteX131" fmla="*/ 2331133 w 4653044"/>
                <a:gd name="connsiteY131" fmla="*/ 223837 h 2528887"/>
                <a:gd name="connsiteX132" fmla="*/ 2345421 w 4653044"/>
                <a:gd name="connsiteY132" fmla="*/ 214312 h 2528887"/>
                <a:gd name="connsiteX133" fmla="*/ 2350183 w 4653044"/>
                <a:gd name="connsiteY133" fmla="*/ 200025 h 2528887"/>
                <a:gd name="connsiteX134" fmla="*/ 2378758 w 4653044"/>
                <a:gd name="connsiteY134" fmla="*/ 180975 h 2528887"/>
                <a:gd name="connsiteX135" fmla="*/ 2383521 w 4653044"/>
                <a:gd name="connsiteY135" fmla="*/ 166687 h 2528887"/>
                <a:gd name="connsiteX136" fmla="*/ 2393046 w 4653044"/>
                <a:gd name="connsiteY136" fmla="*/ 152400 h 2528887"/>
                <a:gd name="connsiteX137" fmla="*/ 2388283 w 4653044"/>
                <a:gd name="connsiteY137" fmla="*/ 114300 h 2528887"/>
                <a:gd name="connsiteX138" fmla="*/ 2383521 w 4653044"/>
                <a:gd name="connsiteY138" fmla="*/ 100012 h 2528887"/>
                <a:gd name="connsiteX139" fmla="*/ 2364471 w 4653044"/>
                <a:gd name="connsiteY139" fmla="*/ 95250 h 2528887"/>
                <a:gd name="connsiteX140" fmla="*/ 2350183 w 4653044"/>
                <a:gd name="connsiteY140" fmla="*/ 90487 h 2528887"/>
                <a:gd name="connsiteX141" fmla="*/ 2340658 w 4653044"/>
                <a:gd name="connsiteY141" fmla="*/ 9525 h 2528887"/>
                <a:gd name="connsiteX142" fmla="*/ 2369233 w 4653044"/>
                <a:gd name="connsiteY142" fmla="*/ 0 h 2528887"/>
                <a:gd name="connsiteX143" fmla="*/ 2397808 w 4653044"/>
                <a:gd name="connsiteY143" fmla="*/ 4762 h 2528887"/>
                <a:gd name="connsiteX144" fmla="*/ 2412096 w 4653044"/>
                <a:gd name="connsiteY144" fmla="*/ 19050 h 2528887"/>
                <a:gd name="connsiteX145" fmla="*/ 2431146 w 4653044"/>
                <a:gd name="connsiteY145" fmla="*/ 23812 h 2528887"/>
                <a:gd name="connsiteX146" fmla="*/ 2450196 w 4653044"/>
                <a:gd name="connsiteY146" fmla="*/ 33337 h 2528887"/>
                <a:gd name="connsiteX147" fmla="*/ 2474008 w 4653044"/>
                <a:gd name="connsiteY147" fmla="*/ 52387 h 2528887"/>
                <a:gd name="connsiteX148" fmla="*/ 2502583 w 4653044"/>
                <a:gd name="connsiteY148" fmla="*/ 71437 h 2528887"/>
                <a:gd name="connsiteX149" fmla="*/ 2526396 w 4653044"/>
                <a:gd name="connsiteY149" fmla="*/ 38100 h 2528887"/>
                <a:gd name="connsiteX150" fmla="*/ 2554971 w 4653044"/>
                <a:gd name="connsiteY150" fmla="*/ 23812 h 2528887"/>
                <a:gd name="connsiteX151" fmla="*/ 2574021 w 4653044"/>
                <a:gd name="connsiteY151" fmla="*/ 9525 h 2528887"/>
                <a:gd name="connsiteX152" fmla="*/ 2588308 w 4653044"/>
                <a:gd name="connsiteY152" fmla="*/ 4762 h 2528887"/>
                <a:gd name="connsiteX153" fmla="*/ 2702608 w 4653044"/>
                <a:gd name="connsiteY153" fmla="*/ 9525 h 2528887"/>
                <a:gd name="connsiteX154" fmla="*/ 2907396 w 4653044"/>
                <a:gd name="connsiteY154" fmla="*/ 4762 h 2528887"/>
                <a:gd name="connsiteX155" fmla="*/ 3102658 w 4653044"/>
                <a:gd name="connsiteY155" fmla="*/ 14287 h 2528887"/>
                <a:gd name="connsiteX156" fmla="*/ 3131233 w 4653044"/>
                <a:gd name="connsiteY156" fmla="*/ 42862 h 2528887"/>
                <a:gd name="connsiteX157" fmla="*/ 3112183 w 4653044"/>
                <a:gd name="connsiteY157" fmla="*/ 76200 h 2528887"/>
                <a:gd name="connsiteX158" fmla="*/ 3116946 w 4653044"/>
                <a:gd name="connsiteY158" fmla="*/ 90487 h 2528887"/>
                <a:gd name="connsiteX159" fmla="*/ 3145521 w 4653044"/>
                <a:gd name="connsiteY159" fmla="*/ 104775 h 2528887"/>
                <a:gd name="connsiteX160" fmla="*/ 3164571 w 4653044"/>
                <a:gd name="connsiteY160" fmla="*/ 114300 h 2528887"/>
                <a:gd name="connsiteX161" fmla="*/ 3193146 w 4653044"/>
                <a:gd name="connsiteY161" fmla="*/ 123825 h 2528887"/>
                <a:gd name="connsiteX162" fmla="*/ 3236008 w 4653044"/>
                <a:gd name="connsiteY162" fmla="*/ 142875 h 2528887"/>
                <a:gd name="connsiteX163" fmla="*/ 3283633 w 4653044"/>
                <a:gd name="connsiteY163" fmla="*/ 152400 h 2528887"/>
                <a:gd name="connsiteX164" fmla="*/ 3302683 w 4653044"/>
                <a:gd name="connsiteY164" fmla="*/ 161925 h 2528887"/>
                <a:gd name="connsiteX165" fmla="*/ 3345546 w 4653044"/>
                <a:gd name="connsiteY165" fmla="*/ 180975 h 2528887"/>
                <a:gd name="connsiteX166" fmla="*/ 3378883 w 4653044"/>
                <a:gd name="connsiteY166" fmla="*/ 223837 h 2528887"/>
                <a:gd name="connsiteX167" fmla="*/ 3431271 w 4653044"/>
                <a:gd name="connsiteY167" fmla="*/ 266700 h 2528887"/>
                <a:gd name="connsiteX168" fmla="*/ 3450321 w 4653044"/>
                <a:gd name="connsiteY168" fmla="*/ 280987 h 2528887"/>
                <a:gd name="connsiteX169" fmla="*/ 3545571 w 4653044"/>
                <a:gd name="connsiteY169" fmla="*/ 323850 h 2528887"/>
                <a:gd name="connsiteX170" fmla="*/ 3564621 w 4653044"/>
                <a:gd name="connsiteY170" fmla="*/ 333375 h 2528887"/>
                <a:gd name="connsiteX171" fmla="*/ 3707496 w 4653044"/>
                <a:gd name="connsiteY171" fmla="*/ 419100 h 2528887"/>
                <a:gd name="connsiteX172" fmla="*/ 3907521 w 4653044"/>
                <a:gd name="connsiteY172" fmla="*/ 533400 h 2528887"/>
                <a:gd name="connsiteX173" fmla="*/ 4017058 w 4653044"/>
                <a:gd name="connsiteY173" fmla="*/ 595312 h 2528887"/>
                <a:gd name="connsiteX174" fmla="*/ 4236133 w 4653044"/>
                <a:gd name="connsiteY174" fmla="*/ 723899 h 2528887"/>
                <a:gd name="connsiteX175" fmla="*/ 4650470 w 4653044"/>
                <a:gd name="connsiteY175" fmla="*/ 962024 h 2528887"/>
                <a:gd name="connsiteX176" fmla="*/ 4398058 w 4653044"/>
                <a:gd name="connsiteY176" fmla="*/ 1038225 h 2528887"/>
                <a:gd name="connsiteX177" fmla="*/ 4126596 w 4653044"/>
                <a:gd name="connsiteY177" fmla="*/ 1085850 h 2528887"/>
                <a:gd name="connsiteX178" fmla="*/ 4117071 w 4653044"/>
                <a:gd name="connsiteY178" fmla="*/ 1114425 h 2528887"/>
                <a:gd name="connsiteX179" fmla="*/ 4078971 w 4653044"/>
                <a:gd name="connsiteY179" fmla="*/ 1214437 h 2528887"/>
                <a:gd name="connsiteX180" fmla="*/ 4064683 w 4653044"/>
                <a:gd name="connsiteY180" fmla="*/ 1219200 h 2528887"/>
                <a:gd name="connsiteX181" fmla="*/ 4026583 w 4653044"/>
                <a:gd name="connsiteY181" fmla="*/ 1238250 h 2528887"/>
                <a:gd name="connsiteX182" fmla="*/ 3912283 w 4653044"/>
                <a:gd name="connsiteY182" fmla="*/ 1252537 h 2528887"/>
                <a:gd name="connsiteX183" fmla="*/ 3826558 w 4653044"/>
                <a:gd name="connsiteY183" fmla="*/ 1243012 h 2528887"/>
                <a:gd name="connsiteX184" fmla="*/ 3731308 w 4653044"/>
                <a:gd name="connsiteY184" fmla="*/ 1233487 h 2528887"/>
                <a:gd name="connsiteX185" fmla="*/ 3683683 w 4653044"/>
                <a:gd name="connsiteY185" fmla="*/ 1228725 h 2528887"/>
                <a:gd name="connsiteX186" fmla="*/ 3531283 w 4653044"/>
                <a:gd name="connsiteY186" fmla="*/ 1228725 h 2528887"/>
                <a:gd name="connsiteX187" fmla="*/ 3464608 w 4653044"/>
                <a:gd name="connsiteY187" fmla="*/ 1233487 h 2528887"/>
                <a:gd name="connsiteX188" fmla="*/ 3397933 w 4653044"/>
                <a:gd name="connsiteY188" fmla="*/ 1243012 h 2528887"/>
                <a:gd name="connsiteX189" fmla="*/ 3331258 w 4653044"/>
                <a:gd name="connsiteY189" fmla="*/ 1257300 h 2528887"/>
                <a:gd name="connsiteX190" fmla="*/ 2959783 w 4653044"/>
                <a:gd name="connsiteY190" fmla="*/ 1262062 h 2528887"/>
                <a:gd name="connsiteX191" fmla="*/ 2912158 w 4653044"/>
                <a:gd name="connsiteY191" fmla="*/ 1276350 h 2528887"/>
                <a:gd name="connsiteX192" fmla="*/ 2869296 w 4653044"/>
                <a:gd name="connsiteY192" fmla="*/ 1290637 h 2528887"/>
                <a:gd name="connsiteX193" fmla="*/ 2855008 w 4653044"/>
                <a:gd name="connsiteY193" fmla="*/ 1300162 h 2528887"/>
                <a:gd name="connsiteX194" fmla="*/ 2821671 w 4653044"/>
                <a:gd name="connsiteY194" fmla="*/ 1309687 h 2528887"/>
                <a:gd name="connsiteX195" fmla="*/ 2783571 w 4653044"/>
                <a:gd name="connsiteY195" fmla="*/ 1328737 h 2528887"/>
                <a:gd name="connsiteX196" fmla="*/ 2769283 w 4653044"/>
                <a:gd name="connsiteY196" fmla="*/ 1333500 h 2528887"/>
                <a:gd name="connsiteX197" fmla="*/ 2754996 w 4653044"/>
                <a:gd name="connsiteY197" fmla="*/ 1343025 h 2528887"/>
                <a:gd name="connsiteX198" fmla="*/ 2721658 w 4653044"/>
                <a:gd name="connsiteY198" fmla="*/ 1357312 h 2528887"/>
                <a:gd name="connsiteX199" fmla="*/ 2707371 w 4653044"/>
                <a:gd name="connsiteY199" fmla="*/ 1366837 h 2528887"/>
                <a:gd name="connsiteX200" fmla="*/ 2693083 w 4653044"/>
                <a:gd name="connsiteY200" fmla="*/ 1371600 h 2528887"/>
                <a:gd name="connsiteX201" fmla="*/ 2640696 w 4653044"/>
                <a:gd name="connsiteY201" fmla="*/ 1395412 h 2528887"/>
                <a:gd name="connsiteX202" fmla="*/ 2597833 w 4653044"/>
                <a:gd name="connsiteY202" fmla="*/ 1419225 h 2528887"/>
                <a:gd name="connsiteX203" fmla="*/ 2583546 w 4653044"/>
                <a:gd name="connsiteY203" fmla="*/ 1433512 h 2528887"/>
                <a:gd name="connsiteX204" fmla="*/ 2564496 w 4653044"/>
                <a:gd name="connsiteY204" fmla="*/ 1443037 h 2528887"/>
                <a:gd name="connsiteX205" fmla="*/ 2550208 w 4653044"/>
                <a:gd name="connsiteY205" fmla="*/ 1452562 h 2528887"/>
                <a:gd name="connsiteX206" fmla="*/ 2512108 w 4653044"/>
                <a:gd name="connsiteY206" fmla="*/ 1481137 h 2528887"/>
                <a:gd name="connsiteX207" fmla="*/ 2469246 w 4653044"/>
                <a:gd name="connsiteY207" fmla="*/ 1500187 h 2528887"/>
                <a:gd name="connsiteX208" fmla="*/ 2454958 w 4653044"/>
                <a:gd name="connsiteY208" fmla="*/ 1509712 h 2528887"/>
                <a:gd name="connsiteX209" fmla="*/ 2450196 w 4653044"/>
                <a:gd name="connsiteY209" fmla="*/ 1524000 h 2528887"/>
                <a:gd name="connsiteX210" fmla="*/ 2426383 w 4653044"/>
                <a:gd name="connsiteY210" fmla="*/ 1552575 h 2528887"/>
                <a:gd name="connsiteX211" fmla="*/ 2407333 w 4653044"/>
                <a:gd name="connsiteY211" fmla="*/ 1581150 h 2528887"/>
                <a:gd name="connsiteX212" fmla="*/ 2397808 w 4653044"/>
                <a:gd name="connsiteY212" fmla="*/ 1595437 h 2528887"/>
                <a:gd name="connsiteX213" fmla="*/ 2383521 w 4653044"/>
                <a:gd name="connsiteY213" fmla="*/ 1604962 h 2528887"/>
                <a:gd name="connsiteX214" fmla="*/ 2354946 w 4653044"/>
                <a:gd name="connsiteY214" fmla="*/ 1628775 h 2528887"/>
                <a:gd name="connsiteX215" fmla="*/ 2335896 w 4653044"/>
                <a:gd name="connsiteY215" fmla="*/ 1652587 h 2528887"/>
                <a:gd name="connsiteX216" fmla="*/ 2293033 w 4653044"/>
                <a:gd name="connsiteY216" fmla="*/ 1690687 h 2528887"/>
                <a:gd name="connsiteX217" fmla="*/ 2278746 w 4653044"/>
                <a:gd name="connsiteY217" fmla="*/ 1695450 h 2528887"/>
                <a:gd name="connsiteX218" fmla="*/ 2259696 w 4653044"/>
                <a:gd name="connsiteY218" fmla="*/ 1709737 h 2528887"/>
                <a:gd name="connsiteX219" fmla="*/ 2250171 w 4653044"/>
                <a:gd name="connsiteY219" fmla="*/ 1724025 h 2528887"/>
                <a:gd name="connsiteX220" fmla="*/ 2221596 w 4653044"/>
                <a:gd name="connsiteY220" fmla="*/ 1752600 h 2528887"/>
                <a:gd name="connsiteX221" fmla="*/ 2207308 w 4653044"/>
                <a:gd name="connsiteY221" fmla="*/ 1766887 h 2528887"/>
                <a:gd name="connsiteX222" fmla="*/ 2159683 w 4653044"/>
                <a:gd name="connsiteY222" fmla="*/ 1809750 h 2528887"/>
                <a:gd name="connsiteX223" fmla="*/ 2150158 w 4653044"/>
                <a:gd name="connsiteY223" fmla="*/ 1824037 h 2528887"/>
                <a:gd name="connsiteX224" fmla="*/ 2112058 w 4653044"/>
                <a:gd name="connsiteY224" fmla="*/ 1866900 h 2528887"/>
                <a:gd name="connsiteX225" fmla="*/ 2107296 w 4653044"/>
                <a:gd name="connsiteY225" fmla="*/ 1881187 h 2528887"/>
                <a:gd name="connsiteX226" fmla="*/ 2083483 w 4653044"/>
                <a:gd name="connsiteY226" fmla="*/ 1909762 h 2528887"/>
                <a:gd name="connsiteX227" fmla="*/ 2054908 w 4653044"/>
                <a:gd name="connsiteY227" fmla="*/ 1928812 h 2528887"/>
                <a:gd name="connsiteX228" fmla="*/ 2040621 w 4653044"/>
                <a:gd name="connsiteY228" fmla="*/ 1943100 h 2528887"/>
                <a:gd name="connsiteX229" fmla="*/ 2012046 w 4653044"/>
                <a:gd name="connsiteY229" fmla="*/ 1962150 h 2528887"/>
                <a:gd name="connsiteX230" fmla="*/ 1988233 w 4653044"/>
                <a:gd name="connsiteY230" fmla="*/ 1990725 h 2528887"/>
                <a:gd name="connsiteX231" fmla="*/ 1973946 w 4653044"/>
                <a:gd name="connsiteY231" fmla="*/ 2000250 h 2528887"/>
                <a:gd name="connsiteX232" fmla="*/ 1959658 w 4653044"/>
                <a:gd name="connsiteY232" fmla="*/ 2019300 h 2528887"/>
                <a:gd name="connsiteX233" fmla="*/ 1945371 w 4653044"/>
                <a:gd name="connsiteY233" fmla="*/ 2033587 h 2528887"/>
                <a:gd name="connsiteX234" fmla="*/ 1912033 w 4653044"/>
                <a:gd name="connsiteY234" fmla="*/ 2076450 h 2528887"/>
                <a:gd name="connsiteX235" fmla="*/ 1869171 w 4653044"/>
                <a:gd name="connsiteY235" fmla="*/ 2071687 h 2528887"/>
                <a:gd name="connsiteX236" fmla="*/ 1888221 w 4653044"/>
                <a:gd name="connsiteY236" fmla="*/ 2043112 h 2528887"/>
                <a:gd name="connsiteX237" fmla="*/ 1859646 w 4653044"/>
                <a:gd name="connsiteY237" fmla="*/ 2024062 h 2528887"/>
                <a:gd name="connsiteX238" fmla="*/ 1840596 w 4653044"/>
                <a:gd name="connsiteY238" fmla="*/ 2071687 h 2528887"/>
                <a:gd name="connsiteX239" fmla="*/ 1816783 w 4653044"/>
                <a:gd name="connsiteY239" fmla="*/ 2100262 h 2528887"/>
                <a:gd name="connsiteX240" fmla="*/ 1731058 w 4653044"/>
                <a:gd name="connsiteY240" fmla="*/ 2095500 h 2528887"/>
                <a:gd name="connsiteX241" fmla="*/ 1716771 w 4653044"/>
                <a:gd name="connsiteY241" fmla="*/ 2090737 h 2528887"/>
                <a:gd name="connsiteX242" fmla="*/ 1607233 w 4653044"/>
                <a:gd name="connsiteY242" fmla="*/ 2105025 h 2528887"/>
                <a:gd name="connsiteX243" fmla="*/ 1583421 w 4653044"/>
                <a:gd name="connsiteY243" fmla="*/ 2109787 h 2528887"/>
                <a:gd name="connsiteX244" fmla="*/ 1564371 w 4653044"/>
                <a:gd name="connsiteY244" fmla="*/ 2114550 h 2528887"/>
                <a:gd name="connsiteX245" fmla="*/ 1378633 w 4653044"/>
                <a:gd name="connsiteY245" fmla="*/ 2128837 h 2528887"/>
                <a:gd name="connsiteX246" fmla="*/ 1369108 w 4653044"/>
                <a:gd name="connsiteY246" fmla="*/ 2143125 h 2528887"/>
                <a:gd name="connsiteX247" fmla="*/ 1373871 w 4653044"/>
                <a:gd name="connsiteY247" fmla="*/ 2166937 h 2528887"/>
                <a:gd name="connsiteX248" fmla="*/ 1402446 w 4653044"/>
                <a:gd name="connsiteY248" fmla="*/ 2200275 h 2528887"/>
                <a:gd name="connsiteX249" fmla="*/ 1411971 w 4653044"/>
                <a:gd name="connsiteY249" fmla="*/ 2238375 h 2528887"/>
                <a:gd name="connsiteX250" fmla="*/ 1416733 w 4653044"/>
                <a:gd name="connsiteY250" fmla="*/ 2252662 h 2528887"/>
                <a:gd name="connsiteX251" fmla="*/ 1431021 w 4653044"/>
                <a:gd name="connsiteY251" fmla="*/ 2271712 h 2528887"/>
                <a:gd name="connsiteX252" fmla="*/ 1445308 w 4653044"/>
                <a:gd name="connsiteY252" fmla="*/ 2276475 h 2528887"/>
                <a:gd name="connsiteX253" fmla="*/ 1464358 w 4653044"/>
                <a:gd name="connsiteY253" fmla="*/ 2247900 h 2528887"/>
                <a:gd name="connsiteX254" fmla="*/ 1469121 w 4653044"/>
                <a:gd name="connsiteY254" fmla="*/ 2219325 h 2528887"/>
                <a:gd name="connsiteX255" fmla="*/ 1497696 w 4653044"/>
                <a:gd name="connsiteY255" fmla="*/ 2185987 h 2528887"/>
                <a:gd name="connsiteX256" fmla="*/ 1511983 w 4653044"/>
                <a:gd name="connsiteY256" fmla="*/ 2181225 h 2528887"/>
                <a:gd name="connsiteX257" fmla="*/ 1564371 w 4653044"/>
                <a:gd name="connsiteY257" fmla="*/ 2185987 h 2528887"/>
                <a:gd name="connsiteX258" fmla="*/ 1588183 w 4653044"/>
                <a:gd name="connsiteY258" fmla="*/ 2224087 h 2528887"/>
                <a:gd name="connsiteX259" fmla="*/ 1597708 w 4653044"/>
                <a:gd name="connsiteY259" fmla="*/ 2238375 h 2528887"/>
                <a:gd name="connsiteX260" fmla="*/ 1611996 w 4653044"/>
                <a:gd name="connsiteY260" fmla="*/ 2319337 h 2528887"/>
                <a:gd name="connsiteX261" fmla="*/ 1607233 w 4653044"/>
                <a:gd name="connsiteY261" fmla="*/ 2414587 h 2528887"/>
                <a:gd name="connsiteX262" fmla="*/ 1597708 w 4653044"/>
                <a:gd name="connsiteY262" fmla="*/ 2433637 h 2528887"/>
                <a:gd name="connsiteX263" fmla="*/ 1583421 w 4653044"/>
                <a:gd name="connsiteY263" fmla="*/ 2481262 h 2528887"/>
                <a:gd name="connsiteX264" fmla="*/ 1578658 w 4653044"/>
                <a:gd name="connsiteY264" fmla="*/ 2500312 h 2528887"/>
                <a:gd name="connsiteX265" fmla="*/ 1554846 w 4653044"/>
                <a:gd name="connsiteY265" fmla="*/ 2528887 h 2528887"/>
                <a:gd name="connsiteX266" fmla="*/ 1488171 w 4653044"/>
                <a:gd name="connsiteY266" fmla="*/ 2524125 h 2528887"/>
                <a:gd name="connsiteX267" fmla="*/ 1459596 w 4653044"/>
                <a:gd name="connsiteY267" fmla="*/ 2509837 h 2528887"/>
                <a:gd name="connsiteX268" fmla="*/ 1421496 w 4653044"/>
                <a:gd name="connsiteY268" fmla="*/ 2495550 h 2528887"/>
                <a:gd name="connsiteX269" fmla="*/ 1407208 w 4653044"/>
                <a:gd name="connsiteY269" fmla="*/ 2486025 h 2528887"/>
                <a:gd name="connsiteX270" fmla="*/ 1378633 w 4653044"/>
                <a:gd name="connsiteY270" fmla="*/ 2476500 h 2528887"/>
                <a:gd name="connsiteX271" fmla="*/ 1364346 w 4653044"/>
                <a:gd name="connsiteY271" fmla="*/ 2466975 h 2528887"/>
                <a:gd name="connsiteX272" fmla="*/ 1331008 w 4653044"/>
                <a:gd name="connsiteY272" fmla="*/ 2424112 h 2528887"/>
                <a:gd name="connsiteX273" fmla="*/ 1321483 w 4653044"/>
                <a:gd name="connsiteY273" fmla="*/ 2409825 h 2528887"/>
                <a:gd name="connsiteX274" fmla="*/ 1311958 w 4653044"/>
                <a:gd name="connsiteY274" fmla="*/ 2371725 h 2528887"/>
                <a:gd name="connsiteX275" fmla="*/ 1307196 w 4653044"/>
                <a:gd name="connsiteY275" fmla="*/ 2357437 h 2528887"/>
                <a:gd name="connsiteX276" fmla="*/ 1297671 w 4653044"/>
                <a:gd name="connsiteY276" fmla="*/ 2305050 h 2528887"/>
                <a:gd name="connsiteX277" fmla="*/ 1288146 w 4653044"/>
                <a:gd name="connsiteY277" fmla="*/ 2290762 h 2528887"/>
                <a:gd name="connsiteX278" fmla="*/ 1283383 w 4653044"/>
                <a:gd name="connsiteY278" fmla="*/ 2276475 h 2528887"/>
                <a:gd name="connsiteX279" fmla="*/ 1269096 w 4653044"/>
                <a:gd name="connsiteY279" fmla="*/ 2271712 h 2528887"/>
                <a:gd name="connsiteX280" fmla="*/ 1254808 w 4653044"/>
                <a:gd name="connsiteY280" fmla="*/ 2276475 h 2528887"/>
                <a:gd name="connsiteX281" fmla="*/ 1192896 w 4653044"/>
                <a:gd name="connsiteY281" fmla="*/ 2281237 h 2528887"/>
                <a:gd name="connsiteX282" fmla="*/ 1183371 w 4653044"/>
                <a:gd name="connsiteY282" fmla="*/ 2300287 h 2528887"/>
                <a:gd name="connsiteX283" fmla="*/ 1173846 w 4653044"/>
                <a:gd name="connsiteY283" fmla="*/ 2314575 h 2528887"/>
                <a:gd name="connsiteX284" fmla="*/ 1145271 w 4653044"/>
                <a:gd name="connsiteY284" fmla="*/ 2319337 h 2528887"/>
                <a:gd name="connsiteX285" fmla="*/ 1111933 w 4653044"/>
                <a:gd name="connsiteY285" fmla="*/ 2328862 h 2528887"/>
                <a:gd name="connsiteX286" fmla="*/ 1054783 w 4653044"/>
                <a:gd name="connsiteY286" fmla="*/ 2319337 h 2528887"/>
                <a:gd name="connsiteX287" fmla="*/ 1050021 w 4653044"/>
                <a:gd name="connsiteY287" fmla="*/ 2295525 h 2528887"/>
                <a:gd name="connsiteX288" fmla="*/ 1035733 w 4653044"/>
                <a:gd name="connsiteY288" fmla="*/ 2262187 h 2528887"/>
                <a:gd name="connsiteX289" fmla="*/ 1016683 w 4653044"/>
                <a:gd name="connsiteY289" fmla="*/ 2238375 h 2528887"/>
                <a:gd name="connsiteX290" fmla="*/ 1007158 w 4653044"/>
                <a:gd name="connsiteY290" fmla="*/ 2224087 h 2528887"/>
                <a:gd name="connsiteX291" fmla="*/ 988108 w 4653044"/>
                <a:gd name="connsiteY291" fmla="*/ 2195512 h 2528887"/>
                <a:gd name="connsiteX292" fmla="*/ 978583 w 4653044"/>
                <a:gd name="connsiteY292" fmla="*/ 2166937 h 2528887"/>
                <a:gd name="connsiteX293" fmla="*/ 969058 w 4653044"/>
                <a:gd name="connsiteY293" fmla="*/ 2152650 h 2528887"/>
                <a:gd name="connsiteX294" fmla="*/ 950008 w 4653044"/>
                <a:gd name="connsiteY294" fmla="*/ 2100262 h 2528887"/>
                <a:gd name="connsiteX295" fmla="*/ 940483 w 4653044"/>
                <a:gd name="connsiteY295" fmla="*/ 2081212 h 2528887"/>
                <a:gd name="connsiteX296" fmla="*/ 930958 w 4653044"/>
                <a:gd name="connsiteY296" fmla="*/ 2057400 h 2528887"/>
                <a:gd name="connsiteX297" fmla="*/ 926196 w 4653044"/>
                <a:gd name="connsiteY297" fmla="*/ 2043112 h 2528887"/>
                <a:gd name="connsiteX298" fmla="*/ 897621 w 4653044"/>
                <a:gd name="connsiteY298" fmla="*/ 2028825 h 2528887"/>
                <a:gd name="connsiteX299" fmla="*/ 854758 w 4653044"/>
                <a:gd name="connsiteY299" fmla="*/ 2038350 h 2528887"/>
                <a:gd name="connsiteX300" fmla="*/ 840471 w 4653044"/>
                <a:gd name="connsiteY300" fmla="*/ 2043112 h 2528887"/>
                <a:gd name="connsiteX301" fmla="*/ 773796 w 4653044"/>
                <a:gd name="connsiteY301" fmla="*/ 2038350 h 2528887"/>
                <a:gd name="connsiteX302" fmla="*/ 745221 w 4653044"/>
                <a:gd name="connsiteY302" fmla="*/ 2033587 h 2528887"/>
                <a:gd name="connsiteX303" fmla="*/ 726171 w 4653044"/>
                <a:gd name="connsiteY303" fmla="*/ 2024062 h 2528887"/>
                <a:gd name="connsiteX304" fmla="*/ 683308 w 4653044"/>
                <a:gd name="connsiteY304" fmla="*/ 2005012 h 2528887"/>
                <a:gd name="connsiteX305" fmla="*/ 678546 w 4653044"/>
                <a:gd name="connsiteY305" fmla="*/ 1990725 h 2528887"/>
                <a:gd name="connsiteX306" fmla="*/ 669021 w 4653044"/>
                <a:gd name="connsiteY306" fmla="*/ 1976437 h 2528887"/>
                <a:gd name="connsiteX307" fmla="*/ 664258 w 4653044"/>
                <a:gd name="connsiteY307" fmla="*/ 1933575 h 2528887"/>
                <a:gd name="connsiteX308" fmla="*/ 654733 w 4653044"/>
                <a:gd name="connsiteY308" fmla="*/ 1905000 h 2528887"/>
                <a:gd name="connsiteX309" fmla="*/ 649971 w 4653044"/>
                <a:gd name="connsiteY309" fmla="*/ 1885950 h 2528887"/>
                <a:gd name="connsiteX310" fmla="*/ 635683 w 4653044"/>
                <a:gd name="connsiteY310" fmla="*/ 1890712 h 2528887"/>
                <a:gd name="connsiteX311" fmla="*/ 630921 w 4653044"/>
                <a:gd name="connsiteY311" fmla="*/ 1905000 h 2528887"/>
                <a:gd name="connsiteX312" fmla="*/ 602346 w 4653044"/>
                <a:gd name="connsiteY312" fmla="*/ 1933575 h 2528887"/>
                <a:gd name="connsiteX313" fmla="*/ 526146 w 4653044"/>
                <a:gd name="connsiteY313" fmla="*/ 1928812 h 2528887"/>
                <a:gd name="connsiteX314" fmla="*/ 516621 w 4653044"/>
                <a:gd name="connsiteY314" fmla="*/ 1914525 h 2528887"/>
                <a:gd name="connsiteX315" fmla="*/ 488046 w 4653044"/>
                <a:gd name="connsiteY315" fmla="*/ 1890712 h 2528887"/>
                <a:gd name="connsiteX316" fmla="*/ 478521 w 4653044"/>
                <a:gd name="connsiteY316" fmla="*/ 1876425 h 2528887"/>
                <a:gd name="connsiteX317" fmla="*/ 464233 w 4653044"/>
                <a:gd name="connsiteY317" fmla="*/ 1866900 h 2528887"/>
                <a:gd name="connsiteX318" fmla="*/ 335646 w 4653044"/>
                <a:gd name="connsiteY318" fmla="*/ 1852612 h 2528887"/>
                <a:gd name="connsiteX319" fmla="*/ 321358 w 4653044"/>
                <a:gd name="connsiteY319" fmla="*/ 1838325 h 2528887"/>
                <a:gd name="connsiteX320" fmla="*/ 283258 w 4653044"/>
                <a:gd name="connsiteY320" fmla="*/ 1824037 h 2528887"/>
                <a:gd name="connsiteX321" fmla="*/ 192771 w 4653044"/>
                <a:gd name="connsiteY321" fmla="*/ 1814512 h 2528887"/>
                <a:gd name="connsiteX322" fmla="*/ 164196 w 4653044"/>
                <a:gd name="connsiteY322" fmla="*/ 1790700 h 2528887"/>
                <a:gd name="connsiteX323" fmla="*/ 149908 w 4653044"/>
                <a:gd name="connsiteY323" fmla="*/ 1781175 h 2528887"/>
                <a:gd name="connsiteX324" fmla="*/ 121333 w 4653044"/>
                <a:gd name="connsiteY324" fmla="*/ 1762125 h 2528887"/>
                <a:gd name="connsiteX325" fmla="*/ 78471 w 4653044"/>
                <a:gd name="connsiteY325" fmla="*/ 1714500 h 2528887"/>
                <a:gd name="connsiteX326" fmla="*/ 59421 w 4653044"/>
                <a:gd name="connsiteY326" fmla="*/ 1700212 h 2528887"/>
                <a:gd name="connsiteX327" fmla="*/ 16558 w 4653044"/>
                <a:gd name="connsiteY327" fmla="*/ 1662112 h 2528887"/>
                <a:gd name="connsiteX328" fmla="*/ 7033 w 4653044"/>
                <a:gd name="connsiteY328" fmla="*/ 1643062 h 2528887"/>
                <a:gd name="connsiteX329" fmla="*/ 2271 w 4653044"/>
                <a:gd name="connsiteY329" fmla="*/ 1624012 h 2528887"/>
                <a:gd name="connsiteX330" fmla="*/ 126096 w 4653044"/>
                <a:gd name="connsiteY330" fmla="*/ 1633537 h 2528887"/>
                <a:gd name="connsiteX331" fmla="*/ 140383 w 4653044"/>
                <a:gd name="connsiteY331" fmla="*/ 1638300 h 2528887"/>
                <a:gd name="connsiteX332" fmla="*/ 321358 w 4653044"/>
                <a:gd name="connsiteY332" fmla="*/ 1638300 h 2528887"/>
                <a:gd name="connsiteX333" fmla="*/ 335646 w 4653044"/>
                <a:gd name="connsiteY333" fmla="*/ 1609725 h 2528887"/>
                <a:gd name="connsiteX334" fmla="*/ 345171 w 4653044"/>
                <a:gd name="connsiteY334" fmla="*/ 1576387 h 2528887"/>
                <a:gd name="connsiteX335" fmla="*/ 364221 w 4653044"/>
                <a:gd name="connsiteY335" fmla="*/ 1547812 h 2528887"/>
                <a:gd name="connsiteX336" fmla="*/ 383271 w 4653044"/>
                <a:gd name="connsiteY336" fmla="*/ 1519237 h 2528887"/>
                <a:gd name="connsiteX337" fmla="*/ 392796 w 4653044"/>
                <a:gd name="connsiteY337" fmla="*/ 1504950 h 2528887"/>
                <a:gd name="connsiteX338" fmla="*/ 402321 w 4653044"/>
                <a:gd name="connsiteY338" fmla="*/ 1485900 h 2528887"/>
                <a:gd name="connsiteX339" fmla="*/ 416608 w 4653044"/>
                <a:gd name="connsiteY339" fmla="*/ 1466850 h 2528887"/>
                <a:gd name="connsiteX340" fmla="*/ 411846 w 4653044"/>
                <a:gd name="connsiteY340" fmla="*/ 1347787 h 2528887"/>
                <a:gd name="connsiteX341" fmla="*/ 397558 w 4653044"/>
                <a:gd name="connsiteY341" fmla="*/ 1338262 h 2528887"/>
                <a:gd name="connsiteX342" fmla="*/ 383271 w 4653044"/>
                <a:gd name="connsiteY342" fmla="*/ 1323975 h 2528887"/>
                <a:gd name="connsiteX343" fmla="*/ 364221 w 4653044"/>
                <a:gd name="connsiteY343" fmla="*/ 1281112 h 2528887"/>
                <a:gd name="connsiteX344" fmla="*/ 359458 w 4653044"/>
                <a:gd name="connsiteY344" fmla="*/ 1266825 h 2528887"/>
                <a:gd name="connsiteX345" fmla="*/ 349933 w 4653044"/>
                <a:gd name="connsiteY345" fmla="*/ 1252537 h 2528887"/>
                <a:gd name="connsiteX346" fmla="*/ 340408 w 4653044"/>
                <a:gd name="connsiteY346" fmla="*/ 1214437 h 2528887"/>
                <a:gd name="connsiteX347" fmla="*/ 335646 w 4653044"/>
                <a:gd name="connsiteY347" fmla="*/ 1195387 h 2528887"/>
                <a:gd name="connsiteX348" fmla="*/ 311833 w 4653044"/>
                <a:gd name="connsiteY348" fmla="*/ 1166812 h 2528887"/>
                <a:gd name="connsiteX349" fmla="*/ 302308 w 4653044"/>
                <a:gd name="connsiteY349" fmla="*/ 1152525 h 2528887"/>
                <a:gd name="connsiteX350" fmla="*/ 297546 w 4653044"/>
                <a:gd name="connsiteY350" fmla="*/ 1138237 h 2528887"/>
                <a:gd name="connsiteX351" fmla="*/ 268971 w 4653044"/>
                <a:gd name="connsiteY351" fmla="*/ 1119187 h 2528887"/>
                <a:gd name="connsiteX0" fmla="*/ 268971 w 4653044"/>
                <a:gd name="connsiteY0" fmla="*/ 1119187 h 2528887"/>
                <a:gd name="connsiteX1" fmla="*/ 292783 w 4653044"/>
                <a:gd name="connsiteY1" fmla="*/ 1109662 h 2528887"/>
                <a:gd name="connsiteX2" fmla="*/ 330883 w 4653044"/>
                <a:gd name="connsiteY2" fmla="*/ 1104900 h 2528887"/>
                <a:gd name="connsiteX3" fmla="*/ 335646 w 4653044"/>
                <a:gd name="connsiteY3" fmla="*/ 1076325 h 2528887"/>
                <a:gd name="connsiteX4" fmla="*/ 364221 w 4653044"/>
                <a:gd name="connsiteY4" fmla="*/ 1066800 h 2528887"/>
                <a:gd name="connsiteX5" fmla="*/ 378508 w 4653044"/>
                <a:gd name="connsiteY5" fmla="*/ 1057275 h 2528887"/>
                <a:gd name="connsiteX6" fmla="*/ 392796 w 4653044"/>
                <a:gd name="connsiteY6" fmla="*/ 1042987 h 2528887"/>
                <a:gd name="connsiteX7" fmla="*/ 440421 w 4653044"/>
                <a:gd name="connsiteY7" fmla="*/ 1038225 h 2528887"/>
                <a:gd name="connsiteX8" fmla="*/ 454708 w 4653044"/>
                <a:gd name="connsiteY8" fmla="*/ 1033462 h 2528887"/>
                <a:gd name="connsiteX9" fmla="*/ 507096 w 4653044"/>
                <a:gd name="connsiteY9" fmla="*/ 1023937 h 2528887"/>
                <a:gd name="connsiteX10" fmla="*/ 549958 w 4653044"/>
                <a:gd name="connsiteY10" fmla="*/ 1000125 h 2528887"/>
                <a:gd name="connsiteX11" fmla="*/ 564246 w 4653044"/>
                <a:gd name="connsiteY11" fmla="*/ 990600 h 2528887"/>
                <a:gd name="connsiteX12" fmla="*/ 573771 w 4653044"/>
                <a:gd name="connsiteY12" fmla="*/ 976312 h 2528887"/>
                <a:gd name="connsiteX13" fmla="*/ 597583 w 4653044"/>
                <a:gd name="connsiteY13" fmla="*/ 971550 h 2528887"/>
                <a:gd name="connsiteX14" fmla="*/ 611871 w 4653044"/>
                <a:gd name="connsiteY14" fmla="*/ 962025 h 2528887"/>
                <a:gd name="connsiteX15" fmla="*/ 630921 w 4653044"/>
                <a:gd name="connsiteY15" fmla="*/ 933450 h 2528887"/>
                <a:gd name="connsiteX16" fmla="*/ 659496 w 4653044"/>
                <a:gd name="connsiteY16" fmla="*/ 904875 h 2528887"/>
                <a:gd name="connsiteX17" fmla="*/ 664258 w 4653044"/>
                <a:gd name="connsiteY17" fmla="*/ 871537 h 2528887"/>
                <a:gd name="connsiteX18" fmla="*/ 673783 w 4653044"/>
                <a:gd name="connsiteY18" fmla="*/ 842962 h 2528887"/>
                <a:gd name="connsiteX19" fmla="*/ 669021 w 4653044"/>
                <a:gd name="connsiteY19" fmla="*/ 809625 h 2528887"/>
                <a:gd name="connsiteX20" fmla="*/ 654733 w 4653044"/>
                <a:gd name="connsiteY20" fmla="*/ 804862 h 2528887"/>
                <a:gd name="connsiteX21" fmla="*/ 630921 w 4653044"/>
                <a:gd name="connsiteY21" fmla="*/ 800100 h 2528887"/>
                <a:gd name="connsiteX22" fmla="*/ 611871 w 4653044"/>
                <a:gd name="connsiteY22" fmla="*/ 790575 h 2528887"/>
                <a:gd name="connsiteX23" fmla="*/ 597583 w 4653044"/>
                <a:gd name="connsiteY23" fmla="*/ 781050 h 2528887"/>
                <a:gd name="connsiteX24" fmla="*/ 564246 w 4653044"/>
                <a:gd name="connsiteY24" fmla="*/ 771525 h 2528887"/>
                <a:gd name="connsiteX25" fmla="*/ 549958 w 4653044"/>
                <a:gd name="connsiteY25" fmla="*/ 762000 h 2528887"/>
                <a:gd name="connsiteX26" fmla="*/ 549958 w 4653044"/>
                <a:gd name="connsiteY26" fmla="*/ 709612 h 2528887"/>
                <a:gd name="connsiteX27" fmla="*/ 559483 w 4653044"/>
                <a:gd name="connsiteY27" fmla="*/ 695325 h 2528887"/>
                <a:gd name="connsiteX28" fmla="*/ 573771 w 4653044"/>
                <a:gd name="connsiteY28" fmla="*/ 666750 h 2528887"/>
                <a:gd name="connsiteX29" fmla="*/ 588058 w 4653044"/>
                <a:gd name="connsiteY29" fmla="*/ 614362 h 2528887"/>
                <a:gd name="connsiteX30" fmla="*/ 583296 w 4653044"/>
                <a:gd name="connsiteY30" fmla="*/ 581025 h 2528887"/>
                <a:gd name="connsiteX31" fmla="*/ 554721 w 4653044"/>
                <a:gd name="connsiteY31" fmla="*/ 566737 h 2528887"/>
                <a:gd name="connsiteX32" fmla="*/ 535671 w 4653044"/>
                <a:gd name="connsiteY32" fmla="*/ 538162 h 2528887"/>
                <a:gd name="connsiteX33" fmla="*/ 492808 w 4653044"/>
                <a:gd name="connsiteY33" fmla="*/ 504825 h 2528887"/>
                <a:gd name="connsiteX34" fmla="*/ 502333 w 4653044"/>
                <a:gd name="connsiteY34" fmla="*/ 428625 h 2528887"/>
                <a:gd name="connsiteX35" fmla="*/ 516621 w 4653044"/>
                <a:gd name="connsiteY35" fmla="*/ 423862 h 2528887"/>
                <a:gd name="connsiteX36" fmla="*/ 535671 w 4653044"/>
                <a:gd name="connsiteY36" fmla="*/ 414337 h 2528887"/>
                <a:gd name="connsiteX37" fmla="*/ 569008 w 4653044"/>
                <a:gd name="connsiteY37" fmla="*/ 404812 h 2528887"/>
                <a:gd name="connsiteX38" fmla="*/ 602346 w 4653044"/>
                <a:gd name="connsiteY38" fmla="*/ 390525 h 2528887"/>
                <a:gd name="connsiteX39" fmla="*/ 630921 w 4653044"/>
                <a:gd name="connsiteY39" fmla="*/ 366712 h 2528887"/>
                <a:gd name="connsiteX40" fmla="*/ 645208 w 4653044"/>
                <a:gd name="connsiteY40" fmla="*/ 357187 h 2528887"/>
                <a:gd name="connsiteX41" fmla="*/ 669021 w 4653044"/>
                <a:gd name="connsiteY41" fmla="*/ 323850 h 2528887"/>
                <a:gd name="connsiteX42" fmla="*/ 697596 w 4653044"/>
                <a:gd name="connsiteY42" fmla="*/ 295275 h 2528887"/>
                <a:gd name="connsiteX43" fmla="*/ 726171 w 4653044"/>
                <a:gd name="connsiteY43" fmla="*/ 276225 h 2528887"/>
                <a:gd name="connsiteX44" fmla="*/ 754746 w 4653044"/>
                <a:gd name="connsiteY44" fmla="*/ 261937 h 2528887"/>
                <a:gd name="connsiteX45" fmla="*/ 764271 w 4653044"/>
                <a:gd name="connsiteY45" fmla="*/ 242887 h 2528887"/>
                <a:gd name="connsiteX46" fmla="*/ 811896 w 4653044"/>
                <a:gd name="connsiteY46" fmla="*/ 204787 h 2528887"/>
                <a:gd name="connsiteX47" fmla="*/ 854758 w 4653044"/>
                <a:gd name="connsiteY47" fmla="*/ 190500 h 2528887"/>
                <a:gd name="connsiteX48" fmla="*/ 897621 w 4653044"/>
                <a:gd name="connsiteY48" fmla="*/ 176212 h 2528887"/>
                <a:gd name="connsiteX49" fmla="*/ 911908 w 4653044"/>
                <a:gd name="connsiteY49" fmla="*/ 180975 h 2528887"/>
                <a:gd name="connsiteX50" fmla="*/ 916671 w 4653044"/>
                <a:gd name="connsiteY50" fmla="*/ 195262 h 2528887"/>
                <a:gd name="connsiteX51" fmla="*/ 950008 w 4653044"/>
                <a:gd name="connsiteY51" fmla="*/ 238125 h 2528887"/>
                <a:gd name="connsiteX52" fmla="*/ 954771 w 4653044"/>
                <a:gd name="connsiteY52" fmla="*/ 261937 h 2528887"/>
                <a:gd name="connsiteX53" fmla="*/ 973821 w 4653044"/>
                <a:gd name="connsiteY53" fmla="*/ 290512 h 2528887"/>
                <a:gd name="connsiteX54" fmla="*/ 997633 w 4653044"/>
                <a:gd name="connsiteY54" fmla="*/ 319087 h 2528887"/>
                <a:gd name="connsiteX55" fmla="*/ 1026208 w 4653044"/>
                <a:gd name="connsiteY55" fmla="*/ 338137 h 2528887"/>
                <a:gd name="connsiteX56" fmla="*/ 1045258 w 4653044"/>
                <a:gd name="connsiteY56" fmla="*/ 342900 h 2528887"/>
                <a:gd name="connsiteX57" fmla="*/ 1059546 w 4653044"/>
                <a:gd name="connsiteY57" fmla="*/ 347662 h 2528887"/>
                <a:gd name="connsiteX58" fmla="*/ 1083358 w 4653044"/>
                <a:gd name="connsiteY58" fmla="*/ 352425 h 2528887"/>
                <a:gd name="connsiteX59" fmla="*/ 1102408 w 4653044"/>
                <a:gd name="connsiteY59" fmla="*/ 357187 h 2528887"/>
                <a:gd name="connsiteX60" fmla="*/ 1121458 w 4653044"/>
                <a:gd name="connsiteY60" fmla="*/ 385762 h 2528887"/>
                <a:gd name="connsiteX61" fmla="*/ 1107171 w 4653044"/>
                <a:gd name="connsiteY61" fmla="*/ 395287 h 2528887"/>
                <a:gd name="connsiteX62" fmla="*/ 1083358 w 4653044"/>
                <a:gd name="connsiteY62" fmla="*/ 423862 h 2528887"/>
                <a:gd name="connsiteX63" fmla="*/ 1107171 w 4653044"/>
                <a:gd name="connsiteY63" fmla="*/ 452437 h 2528887"/>
                <a:gd name="connsiteX64" fmla="*/ 1135746 w 4653044"/>
                <a:gd name="connsiteY64" fmla="*/ 471487 h 2528887"/>
                <a:gd name="connsiteX65" fmla="*/ 1150033 w 4653044"/>
                <a:gd name="connsiteY65" fmla="*/ 481012 h 2528887"/>
                <a:gd name="connsiteX66" fmla="*/ 1216708 w 4653044"/>
                <a:gd name="connsiteY66" fmla="*/ 490537 h 2528887"/>
                <a:gd name="connsiteX67" fmla="*/ 1235758 w 4653044"/>
                <a:gd name="connsiteY67" fmla="*/ 519112 h 2528887"/>
                <a:gd name="connsiteX68" fmla="*/ 1250046 w 4653044"/>
                <a:gd name="connsiteY68" fmla="*/ 547687 h 2528887"/>
                <a:gd name="connsiteX69" fmla="*/ 1254808 w 4653044"/>
                <a:gd name="connsiteY69" fmla="*/ 561975 h 2528887"/>
                <a:gd name="connsiteX70" fmla="*/ 1264333 w 4653044"/>
                <a:gd name="connsiteY70" fmla="*/ 576262 h 2528887"/>
                <a:gd name="connsiteX71" fmla="*/ 1273858 w 4653044"/>
                <a:gd name="connsiteY71" fmla="*/ 604837 h 2528887"/>
                <a:gd name="connsiteX72" fmla="*/ 1278621 w 4653044"/>
                <a:gd name="connsiteY72" fmla="*/ 619125 h 2528887"/>
                <a:gd name="connsiteX73" fmla="*/ 1283383 w 4653044"/>
                <a:gd name="connsiteY73" fmla="*/ 633412 h 2528887"/>
                <a:gd name="connsiteX74" fmla="*/ 1288146 w 4653044"/>
                <a:gd name="connsiteY74" fmla="*/ 714375 h 2528887"/>
                <a:gd name="connsiteX75" fmla="*/ 1297671 w 4653044"/>
                <a:gd name="connsiteY75" fmla="*/ 742950 h 2528887"/>
                <a:gd name="connsiteX76" fmla="*/ 1311958 w 4653044"/>
                <a:gd name="connsiteY76" fmla="*/ 757237 h 2528887"/>
                <a:gd name="connsiteX77" fmla="*/ 1331008 w 4653044"/>
                <a:gd name="connsiteY77" fmla="*/ 790575 h 2528887"/>
                <a:gd name="connsiteX78" fmla="*/ 1345296 w 4653044"/>
                <a:gd name="connsiteY78" fmla="*/ 838200 h 2528887"/>
                <a:gd name="connsiteX79" fmla="*/ 1354821 w 4653044"/>
                <a:gd name="connsiteY79" fmla="*/ 852487 h 2528887"/>
                <a:gd name="connsiteX80" fmla="*/ 1383396 w 4653044"/>
                <a:gd name="connsiteY80" fmla="*/ 881062 h 2528887"/>
                <a:gd name="connsiteX81" fmla="*/ 1402446 w 4653044"/>
                <a:gd name="connsiteY81" fmla="*/ 914400 h 2528887"/>
                <a:gd name="connsiteX82" fmla="*/ 1421496 w 4653044"/>
                <a:gd name="connsiteY82" fmla="*/ 919162 h 2528887"/>
                <a:gd name="connsiteX83" fmla="*/ 1435783 w 4653044"/>
                <a:gd name="connsiteY83" fmla="*/ 923925 h 2528887"/>
                <a:gd name="connsiteX84" fmla="*/ 1454833 w 4653044"/>
                <a:gd name="connsiteY84" fmla="*/ 919162 h 2528887"/>
                <a:gd name="connsiteX85" fmla="*/ 1469121 w 4653044"/>
                <a:gd name="connsiteY85" fmla="*/ 914400 h 2528887"/>
                <a:gd name="connsiteX86" fmla="*/ 1531033 w 4653044"/>
                <a:gd name="connsiteY86" fmla="*/ 909637 h 2528887"/>
                <a:gd name="connsiteX87" fmla="*/ 1559608 w 4653044"/>
                <a:gd name="connsiteY87" fmla="*/ 900112 h 2528887"/>
                <a:gd name="connsiteX88" fmla="*/ 1564371 w 4653044"/>
                <a:gd name="connsiteY88" fmla="*/ 885825 h 2528887"/>
                <a:gd name="connsiteX89" fmla="*/ 1592946 w 4653044"/>
                <a:gd name="connsiteY89" fmla="*/ 862012 h 2528887"/>
                <a:gd name="connsiteX90" fmla="*/ 1611996 w 4653044"/>
                <a:gd name="connsiteY90" fmla="*/ 828675 h 2528887"/>
                <a:gd name="connsiteX91" fmla="*/ 1635808 w 4653044"/>
                <a:gd name="connsiteY91" fmla="*/ 795337 h 2528887"/>
                <a:gd name="connsiteX92" fmla="*/ 1640571 w 4653044"/>
                <a:gd name="connsiteY92" fmla="*/ 781050 h 2528887"/>
                <a:gd name="connsiteX93" fmla="*/ 1659621 w 4653044"/>
                <a:gd name="connsiteY93" fmla="*/ 752475 h 2528887"/>
                <a:gd name="connsiteX94" fmla="*/ 1664383 w 4653044"/>
                <a:gd name="connsiteY94" fmla="*/ 738187 h 2528887"/>
                <a:gd name="connsiteX95" fmla="*/ 1673908 w 4653044"/>
                <a:gd name="connsiteY95" fmla="*/ 676275 h 2528887"/>
                <a:gd name="connsiteX96" fmla="*/ 1678671 w 4653044"/>
                <a:gd name="connsiteY96" fmla="*/ 661987 h 2528887"/>
                <a:gd name="connsiteX97" fmla="*/ 1702483 w 4653044"/>
                <a:gd name="connsiteY97" fmla="*/ 623887 h 2528887"/>
                <a:gd name="connsiteX98" fmla="*/ 1716771 w 4653044"/>
                <a:gd name="connsiteY98" fmla="*/ 576262 h 2528887"/>
                <a:gd name="connsiteX99" fmla="*/ 1721533 w 4653044"/>
                <a:gd name="connsiteY99" fmla="*/ 561975 h 2528887"/>
                <a:gd name="connsiteX100" fmla="*/ 1731058 w 4653044"/>
                <a:gd name="connsiteY100" fmla="*/ 547687 h 2528887"/>
                <a:gd name="connsiteX101" fmla="*/ 1745346 w 4653044"/>
                <a:gd name="connsiteY101" fmla="*/ 519112 h 2528887"/>
                <a:gd name="connsiteX102" fmla="*/ 1764396 w 4653044"/>
                <a:gd name="connsiteY102" fmla="*/ 452437 h 2528887"/>
                <a:gd name="connsiteX103" fmla="*/ 1769158 w 4653044"/>
                <a:gd name="connsiteY103" fmla="*/ 438150 h 2528887"/>
                <a:gd name="connsiteX104" fmla="*/ 1773921 w 4653044"/>
                <a:gd name="connsiteY104" fmla="*/ 423862 h 2528887"/>
                <a:gd name="connsiteX105" fmla="*/ 1778683 w 4653044"/>
                <a:gd name="connsiteY105" fmla="*/ 395287 h 2528887"/>
                <a:gd name="connsiteX106" fmla="*/ 1807258 w 4653044"/>
                <a:gd name="connsiteY106" fmla="*/ 400050 h 2528887"/>
                <a:gd name="connsiteX107" fmla="*/ 1835833 w 4653044"/>
                <a:gd name="connsiteY107" fmla="*/ 423862 h 2528887"/>
                <a:gd name="connsiteX108" fmla="*/ 1850121 w 4653044"/>
                <a:gd name="connsiteY108" fmla="*/ 428625 h 2528887"/>
                <a:gd name="connsiteX109" fmla="*/ 1864408 w 4653044"/>
                <a:gd name="connsiteY109" fmla="*/ 423862 h 2528887"/>
                <a:gd name="connsiteX110" fmla="*/ 1878696 w 4653044"/>
                <a:gd name="connsiteY110" fmla="*/ 452437 h 2528887"/>
                <a:gd name="connsiteX111" fmla="*/ 1897746 w 4653044"/>
                <a:gd name="connsiteY111" fmla="*/ 461962 h 2528887"/>
                <a:gd name="connsiteX112" fmla="*/ 1940608 w 4653044"/>
                <a:gd name="connsiteY112" fmla="*/ 481012 h 2528887"/>
                <a:gd name="connsiteX113" fmla="*/ 1964421 w 4653044"/>
                <a:gd name="connsiteY113" fmla="*/ 485775 h 2528887"/>
                <a:gd name="connsiteX114" fmla="*/ 1988233 w 4653044"/>
                <a:gd name="connsiteY114" fmla="*/ 495300 h 2528887"/>
                <a:gd name="connsiteX115" fmla="*/ 2026333 w 4653044"/>
                <a:gd name="connsiteY115" fmla="*/ 500062 h 2528887"/>
                <a:gd name="connsiteX116" fmla="*/ 2193021 w 4653044"/>
                <a:gd name="connsiteY116" fmla="*/ 509587 h 2528887"/>
                <a:gd name="connsiteX117" fmla="*/ 2235883 w 4653044"/>
                <a:gd name="connsiteY117" fmla="*/ 519112 h 2528887"/>
                <a:gd name="connsiteX118" fmla="*/ 2250171 w 4653044"/>
                <a:gd name="connsiteY118" fmla="*/ 523875 h 2528887"/>
                <a:gd name="connsiteX119" fmla="*/ 2302558 w 4653044"/>
                <a:gd name="connsiteY119" fmla="*/ 542925 h 2528887"/>
                <a:gd name="connsiteX120" fmla="*/ 2326371 w 4653044"/>
                <a:gd name="connsiteY120" fmla="*/ 547687 h 2528887"/>
                <a:gd name="connsiteX121" fmla="*/ 2354946 w 4653044"/>
                <a:gd name="connsiteY121" fmla="*/ 557212 h 2528887"/>
                <a:gd name="connsiteX122" fmla="*/ 2373996 w 4653044"/>
                <a:gd name="connsiteY122" fmla="*/ 542925 h 2528887"/>
                <a:gd name="connsiteX123" fmla="*/ 2397808 w 4653044"/>
                <a:gd name="connsiteY123" fmla="*/ 533400 h 2528887"/>
                <a:gd name="connsiteX124" fmla="*/ 2383521 w 4653044"/>
                <a:gd name="connsiteY124" fmla="*/ 438150 h 2528887"/>
                <a:gd name="connsiteX125" fmla="*/ 2383521 w 4653044"/>
                <a:gd name="connsiteY125" fmla="*/ 404812 h 2528887"/>
                <a:gd name="connsiteX126" fmla="*/ 2397808 w 4653044"/>
                <a:gd name="connsiteY126" fmla="*/ 395287 h 2528887"/>
                <a:gd name="connsiteX127" fmla="*/ 2407333 w 4653044"/>
                <a:gd name="connsiteY127" fmla="*/ 381000 h 2528887"/>
                <a:gd name="connsiteX128" fmla="*/ 2402571 w 4653044"/>
                <a:gd name="connsiteY128" fmla="*/ 304800 h 2528887"/>
                <a:gd name="connsiteX129" fmla="*/ 2364471 w 4653044"/>
                <a:gd name="connsiteY129" fmla="*/ 290512 h 2528887"/>
                <a:gd name="connsiteX130" fmla="*/ 2335896 w 4653044"/>
                <a:gd name="connsiteY130" fmla="*/ 280987 h 2528887"/>
                <a:gd name="connsiteX131" fmla="*/ 2331133 w 4653044"/>
                <a:gd name="connsiteY131" fmla="*/ 223837 h 2528887"/>
                <a:gd name="connsiteX132" fmla="*/ 2345421 w 4653044"/>
                <a:gd name="connsiteY132" fmla="*/ 214312 h 2528887"/>
                <a:gd name="connsiteX133" fmla="*/ 2350183 w 4653044"/>
                <a:gd name="connsiteY133" fmla="*/ 200025 h 2528887"/>
                <a:gd name="connsiteX134" fmla="*/ 2378758 w 4653044"/>
                <a:gd name="connsiteY134" fmla="*/ 180975 h 2528887"/>
                <a:gd name="connsiteX135" fmla="*/ 2383521 w 4653044"/>
                <a:gd name="connsiteY135" fmla="*/ 166687 h 2528887"/>
                <a:gd name="connsiteX136" fmla="*/ 2393046 w 4653044"/>
                <a:gd name="connsiteY136" fmla="*/ 152400 h 2528887"/>
                <a:gd name="connsiteX137" fmla="*/ 2388283 w 4653044"/>
                <a:gd name="connsiteY137" fmla="*/ 114300 h 2528887"/>
                <a:gd name="connsiteX138" fmla="*/ 2383521 w 4653044"/>
                <a:gd name="connsiteY138" fmla="*/ 100012 h 2528887"/>
                <a:gd name="connsiteX139" fmla="*/ 2364471 w 4653044"/>
                <a:gd name="connsiteY139" fmla="*/ 95250 h 2528887"/>
                <a:gd name="connsiteX140" fmla="*/ 2350183 w 4653044"/>
                <a:gd name="connsiteY140" fmla="*/ 90487 h 2528887"/>
                <a:gd name="connsiteX141" fmla="*/ 2340658 w 4653044"/>
                <a:gd name="connsiteY141" fmla="*/ 9525 h 2528887"/>
                <a:gd name="connsiteX142" fmla="*/ 2369233 w 4653044"/>
                <a:gd name="connsiteY142" fmla="*/ 0 h 2528887"/>
                <a:gd name="connsiteX143" fmla="*/ 2397808 w 4653044"/>
                <a:gd name="connsiteY143" fmla="*/ 4762 h 2528887"/>
                <a:gd name="connsiteX144" fmla="*/ 2412096 w 4653044"/>
                <a:gd name="connsiteY144" fmla="*/ 19050 h 2528887"/>
                <a:gd name="connsiteX145" fmla="*/ 2431146 w 4653044"/>
                <a:gd name="connsiteY145" fmla="*/ 23812 h 2528887"/>
                <a:gd name="connsiteX146" fmla="*/ 2450196 w 4653044"/>
                <a:gd name="connsiteY146" fmla="*/ 33337 h 2528887"/>
                <a:gd name="connsiteX147" fmla="*/ 2474008 w 4653044"/>
                <a:gd name="connsiteY147" fmla="*/ 52387 h 2528887"/>
                <a:gd name="connsiteX148" fmla="*/ 2502583 w 4653044"/>
                <a:gd name="connsiteY148" fmla="*/ 71437 h 2528887"/>
                <a:gd name="connsiteX149" fmla="*/ 2526396 w 4653044"/>
                <a:gd name="connsiteY149" fmla="*/ 38100 h 2528887"/>
                <a:gd name="connsiteX150" fmla="*/ 2554971 w 4653044"/>
                <a:gd name="connsiteY150" fmla="*/ 23812 h 2528887"/>
                <a:gd name="connsiteX151" fmla="*/ 2574021 w 4653044"/>
                <a:gd name="connsiteY151" fmla="*/ 9525 h 2528887"/>
                <a:gd name="connsiteX152" fmla="*/ 2588308 w 4653044"/>
                <a:gd name="connsiteY152" fmla="*/ 4762 h 2528887"/>
                <a:gd name="connsiteX153" fmla="*/ 2702608 w 4653044"/>
                <a:gd name="connsiteY153" fmla="*/ 9525 h 2528887"/>
                <a:gd name="connsiteX154" fmla="*/ 2907396 w 4653044"/>
                <a:gd name="connsiteY154" fmla="*/ 4762 h 2528887"/>
                <a:gd name="connsiteX155" fmla="*/ 3102658 w 4653044"/>
                <a:gd name="connsiteY155" fmla="*/ 14287 h 2528887"/>
                <a:gd name="connsiteX156" fmla="*/ 3131233 w 4653044"/>
                <a:gd name="connsiteY156" fmla="*/ 42862 h 2528887"/>
                <a:gd name="connsiteX157" fmla="*/ 3112183 w 4653044"/>
                <a:gd name="connsiteY157" fmla="*/ 76200 h 2528887"/>
                <a:gd name="connsiteX158" fmla="*/ 3116946 w 4653044"/>
                <a:gd name="connsiteY158" fmla="*/ 90487 h 2528887"/>
                <a:gd name="connsiteX159" fmla="*/ 3145521 w 4653044"/>
                <a:gd name="connsiteY159" fmla="*/ 104775 h 2528887"/>
                <a:gd name="connsiteX160" fmla="*/ 3164571 w 4653044"/>
                <a:gd name="connsiteY160" fmla="*/ 114300 h 2528887"/>
                <a:gd name="connsiteX161" fmla="*/ 3193146 w 4653044"/>
                <a:gd name="connsiteY161" fmla="*/ 123825 h 2528887"/>
                <a:gd name="connsiteX162" fmla="*/ 3236008 w 4653044"/>
                <a:gd name="connsiteY162" fmla="*/ 142875 h 2528887"/>
                <a:gd name="connsiteX163" fmla="*/ 3283633 w 4653044"/>
                <a:gd name="connsiteY163" fmla="*/ 152400 h 2528887"/>
                <a:gd name="connsiteX164" fmla="*/ 3302683 w 4653044"/>
                <a:gd name="connsiteY164" fmla="*/ 161925 h 2528887"/>
                <a:gd name="connsiteX165" fmla="*/ 3345546 w 4653044"/>
                <a:gd name="connsiteY165" fmla="*/ 180975 h 2528887"/>
                <a:gd name="connsiteX166" fmla="*/ 3378883 w 4653044"/>
                <a:gd name="connsiteY166" fmla="*/ 223837 h 2528887"/>
                <a:gd name="connsiteX167" fmla="*/ 3431271 w 4653044"/>
                <a:gd name="connsiteY167" fmla="*/ 266700 h 2528887"/>
                <a:gd name="connsiteX168" fmla="*/ 3450321 w 4653044"/>
                <a:gd name="connsiteY168" fmla="*/ 280987 h 2528887"/>
                <a:gd name="connsiteX169" fmla="*/ 3545571 w 4653044"/>
                <a:gd name="connsiteY169" fmla="*/ 323850 h 2528887"/>
                <a:gd name="connsiteX170" fmla="*/ 3564621 w 4653044"/>
                <a:gd name="connsiteY170" fmla="*/ 333375 h 2528887"/>
                <a:gd name="connsiteX171" fmla="*/ 3707496 w 4653044"/>
                <a:gd name="connsiteY171" fmla="*/ 419100 h 2528887"/>
                <a:gd name="connsiteX172" fmla="*/ 3907521 w 4653044"/>
                <a:gd name="connsiteY172" fmla="*/ 533400 h 2528887"/>
                <a:gd name="connsiteX173" fmla="*/ 4017058 w 4653044"/>
                <a:gd name="connsiteY173" fmla="*/ 595312 h 2528887"/>
                <a:gd name="connsiteX174" fmla="*/ 4236133 w 4653044"/>
                <a:gd name="connsiteY174" fmla="*/ 723899 h 2528887"/>
                <a:gd name="connsiteX175" fmla="*/ 4650470 w 4653044"/>
                <a:gd name="connsiteY175" fmla="*/ 962024 h 2528887"/>
                <a:gd name="connsiteX176" fmla="*/ 4398058 w 4653044"/>
                <a:gd name="connsiteY176" fmla="*/ 1038225 h 2528887"/>
                <a:gd name="connsiteX177" fmla="*/ 4126596 w 4653044"/>
                <a:gd name="connsiteY177" fmla="*/ 1085850 h 2528887"/>
                <a:gd name="connsiteX178" fmla="*/ 4078971 w 4653044"/>
                <a:gd name="connsiteY178" fmla="*/ 1214437 h 2528887"/>
                <a:gd name="connsiteX179" fmla="*/ 4064683 w 4653044"/>
                <a:gd name="connsiteY179" fmla="*/ 1219200 h 2528887"/>
                <a:gd name="connsiteX180" fmla="*/ 4026583 w 4653044"/>
                <a:gd name="connsiteY180" fmla="*/ 1238250 h 2528887"/>
                <a:gd name="connsiteX181" fmla="*/ 3912283 w 4653044"/>
                <a:gd name="connsiteY181" fmla="*/ 1252537 h 2528887"/>
                <a:gd name="connsiteX182" fmla="*/ 3826558 w 4653044"/>
                <a:gd name="connsiteY182" fmla="*/ 1243012 h 2528887"/>
                <a:gd name="connsiteX183" fmla="*/ 3731308 w 4653044"/>
                <a:gd name="connsiteY183" fmla="*/ 1233487 h 2528887"/>
                <a:gd name="connsiteX184" fmla="*/ 3683683 w 4653044"/>
                <a:gd name="connsiteY184" fmla="*/ 1228725 h 2528887"/>
                <a:gd name="connsiteX185" fmla="*/ 3531283 w 4653044"/>
                <a:gd name="connsiteY185" fmla="*/ 1228725 h 2528887"/>
                <a:gd name="connsiteX186" fmla="*/ 3464608 w 4653044"/>
                <a:gd name="connsiteY186" fmla="*/ 1233487 h 2528887"/>
                <a:gd name="connsiteX187" fmla="*/ 3397933 w 4653044"/>
                <a:gd name="connsiteY187" fmla="*/ 1243012 h 2528887"/>
                <a:gd name="connsiteX188" fmla="*/ 3331258 w 4653044"/>
                <a:gd name="connsiteY188" fmla="*/ 1257300 h 2528887"/>
                <a:gd name="connsiteX189" fmla="*/ 2959783 w 4653044"/>
                <a:gd name="connsiteY189" fmla="*/ 1262062 h 2528887"/>
                <a:gd name="connsiteX190" fmla="*/ 2912158 w 4653044"/>
                <a:gd name="connsiteY190" fmla="*/ 1276350 h 2528887"/>
                <a:gd name="connsiteX191" fmla="*/ 2869296 w 4653044"/>
                <a:gd name="connsiteY191" fmla="*/ 1290637 h 2528887"/>
                <a:gd name="connsiteX192" fmla="*/ 2855008 w 4653044"/>
                <a:gd name="connsiteY192" fmla="*/ 1300162 h 2528887"/>
                <a:gd name="connsiteX193" fmla="*/ 2821671 w 4653044"/>
                <a:gd name="connsiteY193" fmla="*/ 1309687 h 2528887"/>
                <a:gd name="connsiteX194" fmla="*/ 2783571 w 4653044"/>
                <a:gd name="connsiteY194" fmla="*/ 1328737 h 2528887"/>
                <a:gd name="connsiteX195" fmla="*/ 2769283 w 4653044"/>
                <a:gd name="connsiteY195" fmla="*/ 1333500 h 2528887"/>
                <a:gd name="connsiteX196" fmla="*/ 2754996 w 4653044"/>
                <a:gd name="connsiteY196" fmla="*/ 1343025 h 2528887"/>
                <a:gd name="connsiteX197" fmla="*/ 2721658 w 4653044"/>
                <a:gd name="connsiteY197" fmla="*/ 1357312 h 2528887"/>
                <a:gd name="connsiteX198" fmla="*/ 2707371 w 4653044"/>
                <a:gd name="connsiteY198" fmla="*/ 1366837 h 2528887"/>
                <a:gd name="connsiteX199" fmla="*/ 2693083 w 4653044"/>
                <a:gd name="connsiteY199" fmla="*/ 1371600 h 2528887"/>
                <a:gd name="connsiteX200" fmla="*/ 2640696 w 4653044"/>
                <a:gd name="connsiteY200" fmla="*/ 1395412 h 2528887"/>
                <a:gd name="connsiteX201" fmla="*/ 2597833 w 4653044"/>
                <a:gd name="connsiteY201" fmla="*/ 1419225 h 2528887"/>
                <a:gd name="connsiteX202" fmla="*/ 2583546 w 4653044"/>
                <a:gd name="connsiteY202" fmla="*/ 1433512 h 2528887"/>
                <a:gd name="connsiteX203" fmla="*/ 2564496 w 4653044"/>
                <a:gd name="connsiteY203" fmla="*/ 1443037 h 2528887"/>
                <a:gd name="connsiteX204" fmla="*/ 2550208 w 4653044"/>
                <a:gd name="connsiteY204" fmla="*/ 1452562 h 2528887"/>
                <a:gd name="connsiteX205" fmla="*/ 2512108 w 4653044"/>
                <a:gd name="connsiteY205" fmla="*/ 1481137 h 2528887"/>
                <a:gd name="connsiteX206" fmla="*/ 2469246 w 4653044"/>
                <a:gd name="connsiteY206" fmla="*/ 1500187 h 2528887"/>
                <a:gd name="connsiteX207" fmla="*/ 2454958 w 4653044"/>
                <a:gd name="connsiteY207" fmla="*/ 1509712 h 2528887"/>
                <a:gd name="connsiteX208" fmla="*/ 2450196 w 4653044"/>
                <a:gd name="connsiteY208" fmla="*/ 1524000 h 2528887"/>
                <a:gd name="connsiteX209" fmla="*/ 2426383 w 4653044"/>
                <a:gd name="connsiteY209" fmla="*/ 1552575 h 2528887"/>
                <a:gd name="connsiteX210" fmla="*/ 2407333 w 4653044"/>
                <a:gd name="connsiteY210" fmla="*/ 1581150 h 2528887"/>
                <a:gd name="connsiteX211" fmla="*/ 2397808 w 4653044"/>
                <a:gd name="connsiteY211" fmla="*/ 1595437 h 2528887"/>
                <a:gd name="connsiteX212" fmla="*/ 2383521 w 4653044"/>
                <a:gd name="connsiteY212" fmla="*/ 1604962 h 2528887"/>
                <a:gd name="connsiteX213" fmla="*/ 2354946 w 4653044"/>
                <a:gd name="connsiteY213" fmla="*/ 1628775 h 2528887"/>
                <a:gd name="connsiteX214" fmla="*/ 2335896 w 4653044"/>
                <a:gd name="connsiteY214" fmla="*/ 1652587 h 2528887"/>
                <a:gd name="connsiteX215" fmla="*/ 2293033 w 4653044"/>
                <a:gd name="connsiteY215" fmla="*/ 1690687 h 2528887"/>
                <a:gd name="connsiteX216" fmla="*/ 2278746 w 4653044"/>
                <a:gd name="connsiteY216" fmla="*/ 1695450 h 2528887"/>
                <a:gd name="connsiteX217" fmla="*/ 2259696 w 4653044"/>
                <a:gd name="connsiteY217" fmla="*/ 1709737 h 2528887"/>
                <a:gd name="connsiteX218" fmla="*/ 2250171 w 4653044"/>
                <a:gd name="connsiteY218" fmla="*/ 1724025 h 2528887"/>
                <a:gd name="connsiteX219" fmla="*/ 2221596 w 4653044"/>
                <a:gd name="connsiteY219" fmla="*/ 1752600 h 2528887"/>
                <a:gd name="connsiteX220" fmla="*/ 2207308 w 4653044"/>
                <a:gd name="connsiteY220" fmla="*/ 1766887 h 2528887"/>
                <a:gd name="connsiteX221" fmla="*/ 2159683 w 4653044"/>
                <a:gd name="connsiteY221" fmla="*/ 1809750 h 2528887"/>
                <a:gd name="connsiteX222" fmla="*/ 2150158 w 4653044"/>
                <a:gd name="connsiteY222" fmla="*/ 1824037 h 2528887"/>
                <a:gd name="connsiteX223" fmla="*/ 2112058 w 4653044"/>
                <a:gd name="connsiteY223" fmla="*/ 1866900 h 2528887"/>
                <a:gd name="connsiteX224" fmla="*/ 2107296 w 4653044"/>
                <a:gd name="connsiteY224" fmla="*/ 1881187 h 2528887"/>
                <a:gd name="connsiteX225" fmla="*/ 2083483 w 4653044"/>
                <a:gd name="connsiteY225" fmla="*/ 1909762 h 2528887"/>
                <a:gd name="connsiteX226" fmla="*/ 2054908 w 4653044"/>
                <a:gd name="connsiteY226" fmla="*/ 1928812 h 2528887"/>
                <a:gd name="connsiteX227" fmla="*/ 2040621 w 4653044"/>
                <a:gd name="connsiteY227" fmla="*/ 1943100 h 2528887"/>
                <a:gd name="connsiteX228" fmla="*/ 2012046 w 4653044"/>
                <a:gd name="connsiteY228" fmla="*/ 1962150 h 2528887"/>
                <a:gd name="connsiteX229" fmla="*/ 1988233 w 4653044"/>
                <a:gd name="connsiteY229" fmla="*/ 1990725 h 2528887"/>
                <a:gd name="connsiteX230" fmla="*/ 1973946 w 4653044"/>
                <a:gd name="connsiteY230" fmla="*/ 2000250 h 2528887"/>
                <a:gd name="connsiteX231" fmla="*/ 1959658 w 4653044"/>
                <a:gd name="connsiteY231" fmla="*/ 2019300 h 2528887"/>
                <a:gd name="connsiteX232" fmla="*/ 1945371 w 4653044"/>
                <a:gd name="connsiteY232" fmla="*/ 2033587 h 2528887"/>
                <a:gd name="connsiteX233" fmla="*/ 1912033 w 4653044"/>
                <a:gd name="connsiteY233" fmla="*/ 2076450 h 2528887"/>
                <a:gd name="connsiteX234" fmla="*/ 1869171 w 4653044"/>
                <a:gd name="connsiteY234" fmla="*/ 2071687 h 2528887"/>
                <a:gd name="connsiteX235" fmla="*/ 1888221 w 4653044"/>
                <a:gd name="connsiteY235" fmla="*/ 2043112 h 2528887"/>
                <a:gd name="connsiteX236" fmla="*/ 1859646 w 4653044"/>
                <a:gd name="connsiteY236" fmla="*/ 2024062 h 2528887"/>
                <a:gd name="connsiteX237" fmla="*/ 1840596 w 4653044"/>
                <a:gd name="connsiteY237" fmla="*/ 2071687 h 2528887"/>
                <a:gd name="connsiteX238" fmla="*/ 1816783 w 4653044"/>
                <a:gd name="connsiteY238" fmla="*/ 2100262 h 2528887"/>
                <a:gd name="connsiteX239" fmla="*/ 1731058 w 4653044"/>
                <a:gd name="connsiteY239" fmla="*/ 2095500 h 2528887"/>
                <a:gd name="connsiteX240" fmla="*/ 1716771 w 4653044"/>
                <a:gd name="connsiteY240" fmla="*/ 2090737 h 2528887"/>
                <a:gd name="connsiteX241" fmla="*/ 1607233 w 4653044"/>
                <a:gd name="connsiteY241" fmla="*/ 2105025 h 2528887"/>
                <a:gd name="connsiteX242" fmla="*/ 1583421 w 4653044"/>
                <a:gd name="connsiteY242" fmla="*/ 2109787 h 2528887"/>
                <a:gd name="connsiteX243" fmla="*/ 1564371 w 4653044"/>
                <a:gd name="connsiteY243" fmla="*/ 2114550 h 2528887"/>
                <a:gd name="connsiteX244" fmla="*/ 1378633 w 4653044"/>
                <a:gd name="connsiteY244" fmla="*/ 2128837 h 2528887"/>
                <a:gd name="connsiteX245" fmla="*/ 1369108 w 4653044"/>
                <a:gd name="connsiteY245" fmla="*/ 2143125 h 2528887"/>
                <a:gd name="connsiteX246" fmla="*/ 1373871 w 4653044"/>
                <a:gd name="connsiteY246" fmla="*/ 2166937 h 2528887"/>
                <a:gd name="connsiteX247" fmla="*/ 1402446 w 4653044"/>
                <a:gd name="connsiteY247" fmla="*/ 2200275 h 2528887"/>
                <a:gd name="connsiteX248" fmla="*/ 1411971 w 4653044"/>
                <a:gd name="connsiteY248" fmla="*/ 2238375 h 2528887"/>
                <a:gd name="connsiteX249" fmla="*/ 1416733 w 4653044"/>
                <a:gd name="connsiteY249" fmla="*/ 2252662 h 2528887"/>
                <a:gd name="connsiteX250" fmla="*/ 1431021 w 4653044"/>
                <a:gd name="connsiteY250" fmla="*/ 2271712 h 2528887"/>
                <a:gd name="connsiteX251" fmla="*/ 1445308 w 4653044"/>
                <a:gd name="connsiteY251" fmla="*/ 2276475 h 2528887"/>
                <a:gd name="connsiteX252" fmla="*/ 1464358 w 4653044"/>
                <a:gd name="connsiteY252" fmla="*/ 2247900 h 2528887"/>
                <a:gd name="connsiteX253" fmla="*/ 1469121 w 4653044"/>
                <a:gd name="connsiteY253" fmla="*/ 2219325 h 2528887"/>
                <a:gd name="connsiteX254" fmla="*/ 1497696 w 4653044"/>
                <a:gd name="connsiteY254" fmla="*/ 2185987 h 2528887"/>
                <a:gd name="connsiteX255" fmla="*/ 1511983 w 4653044"/>
                <a:gd name="connsiteY255" fmla="*/ 2181225 h 2528887"/>
                <a:gd name="connsiteX256" fmla="*/ 1564371 w 4653044"/>
                <a:gd name="connsiteY256" fmla="*/ 2185987 h 2528887"/>
                <a:gd name="connsiteX257" fmla="*/ 1588183 w 4653044"/>
                <a:gd name="connsiteY257" fmla="*/ 2224087 h 2528887"/>
                <a:gd name="connsiteX258" fmla="*/ 1597708 w 4653044"/>
                <a:gd name="connsiteY258" fmla="*/ 2238375 h 2528887"/>
                <a:gd name="connsiteX259" fmla="*/ 1611996 w 4653044"/>
                <a:gd name="connsiteY259" fmla="*/ 2319337 h 2528887"/>
                <a:gd name="connsiteX260" fmla="*/ 1607233 w 4653044"/>
                <a:gd name="connsiteY260" fmla="*/ 2414587 h 2528887"/>
                <a:gd name="connsiteX261" fmla="*/ 1597708 w 4653044"/>
                <a:gd name="connsiteY261" fmla="*/ 2433637 h 2528887"/>
                <a:gd name="connsiteX262" fmla="*/ 1583421 w 4653044"/>
                <a:gd name="connsiteY262" fmla="*/ 2481262 h 2528887"/>
                <a:gd name="connsiteX263" fmla="*/ 1578658 w 4653044"/>
                <a:gd name="connsiteY263" fmla="*/ 2500312 h 2528887"/>
                <a:gd name="connsiteX264" fmla="*/ 1554846 w 4653044"/>
                <a:gd name="connsiteY264" fmla="*/ 2528887 h 2528887"/>
                <a:gd name="connsiteX265" fmla="*/ 1488171 w 4653044"/>
                <a:gd name="connsiteY265" fmla="*/ 2524125 h 2528887"/>
                <a:gd name="connsiteX266" fmla="*/ 1459596 w 4653044"/>
                <a:gd name="connsiteY266" fmla="*/ 2509837 h 2528887"/>
                <a:gd name="connsiteX267" fmla="*/ 1421496 w 4653044"/>
                <a:gd name="connsiteY267" fmla="*/ 2495550 h 2528887"/>
                <a:gd name="connsiteX268" fmla="*/ 1407208 w 4653044"/>
                <a:gd name="connsiteY268" fmla="*/ 2486025 h 2528887"/>
                <a:gd name="connsiteX269" fmla="*/ 1378633 w 4653044"/>
                <a:gd name="connsiteY269" fmla="*/ 2476500 h 2528887"/>
                <a:gd name="connsiteX270" fmla="*/ 1364346 w 4653044"/>
                <a:gd name="connsiteY270" fmla="*/ 2466975 h 2528887"/>
                <a:gd name="connsiteX271" fmla="*/ 1331008 w 4653044"/>
                <a:gd name="connsiteY271" fmla="*/ 2424112 h 2528887"/>
                <a:gd name="connsiteX272" fmla="*/ 1321483 w 4653044"/>
                <a:gd name="connsiteY272" fmla="*/ 2409825 h 2528887"/>
                <a:gd name="connsiteX273" fmla="*/ 1311958 w 4653044"/>
                <a:gd name="connsiteY273" fmla="*/ 2371725 h 2528887"/>
                <a:gd name="connsiteX274" fmla="*/ 1307196 w 4653044"/>
                <a:gd name="connsiteY274" fmla="*/ 2357437 h 2528887"/>
                <a:gd name="connsiteX275" fmla="*/ 1297671 w 4653044"/>
                <a:gd name="connsiteY275" fmla="*/ 2305050 h 2528887"/>
                <a:gd name="connsiteX276" fmla="*/ 1288146 w 4653044"/>
                <a:gd name="connsiteY276" fmla="*/ 2290762 h 2528887"/>
                <a:gd name="connsiteX277" fmla="*/ 1283383 w 4653044"/>
                <a:gd name="connsiteY277" fmla="*/ 2276475 h 2528887"/>
                <a:gd name="connsiteX278" fmla="*/ 1269096 w 4653044"/>
                <a:gd name="connsiteY278" fmla="*/ 2271712 h 2528887"/>
                <a:gd name="connsiteX279" fmla="*/ 1254808 w 4653044"/>
                <a:gd name="connsiteY279" fmla="*/ 2276475 h 2528887"/>
                <a:gd name="connsiteX280" fmla="*/ 1192896 w 4653044"/>
                <a:gd name="connsiteY280" fmla="*/ 2281237 h 2528887"/>
                <a:gd name="connsiteX281" fmla="*/ 1183371 w 4653044"/>
                <a:gd name="connsiteY281" fmla="*/ 2300287 h 2528887"/>
                <a:gd name="connsiteX282" fmla="*/ 1173846 w 4653044"/>
                <a:gd name="connsiteY282" fmla="*/ 2314575 h 2528887"/>
                <a:gd name="connsiteX283" fmla="*/ 1145271 w 4653044"/>
                <a:gd name="connsiteY283" fmla="*/ 2319337 h 2528887"/>
                <a:gd name="connsiteX284" fmla="*/ 1111933 w 4653044"/>
                <a:gd name="connsiteY284" fmla="*/ 2328862 h 2528887"/>
                <a:gd name="connsiteX285" fmla="*/ 1054783 w 4653044"/>
                <a:gd name="connsiteY285" fmla="*/ 2319337 h 2528887"/>
                <a:gd name="connsiteX286" fmla="*/ 1050021 w 4653044"/>
                <a:gd name="connsiteY286" fmla="*/ 2295525 h 2528887"/>
                <a:gd name="connsiteX287" fmla="*/ 1035733 w 4653044"/>
                <a:gd name="connsiteY287" fmla="*/ 2262187 h 2528887"/>
                <a:gd name="connsiteX288" fmla="*/ 1016683 w 4653044"/>
                <a:gd name="connsiteY288" fmla="*/ 2238375 h 2528887"/>
                <a:gd name="connsiteX289" fmla="*/ 1007158 w 4653044"/>
                <a:gd name="connsiteY289" fmla="*/ 2224087 h 2528887"/>
                <a:gd name="connsiteX290" fmla="*/ 988108 w 4653044"/>
                <a:gd name="connsiteY290" fmla="*/ 2195512 h 2528887"/>
                <a:gd name="connsiteX291" fmla="*/ 978583 w 4653044"/>
                <a:gd name="connsiteY291" fmla="*/ 2166937 h 2528887"/>
                <a:gd name="connsiteX292" fmla="*/ 969058 w 4653044"/>
                <a:gd name="connsiteY292" fmla="*/ 2152650 h 2528887"/>
                <a:gd name="connsiteX293" fmla="*/ 950008 w 4653044"/>
                <a:gd name="connsiteY293" fmla="*/ 2100262 h 2528887"/>
                <a:gd name="connsiteX294" fmla="*/ 940483 w 4653044"/>
                <a:gd name="connsiteY294" fmla="*/ 2081212 h 2528887"/>
                <a:gd name="connsiteX295" fmla="*/ 930958 w 4653044"/>
                <a:gd name="connsiteY295" fmla="*/ 2057400 h 2528887"/>
                <a:gd name="connsiteX296" fmla="*/ 926196 w 4653044"/>
                <a:gd name="connsiteY296" fmla="*/ 2043112 h 2528887"/>
                <a:gd name="connsiteX297" fmla="*/ 897621 w 4653044"/>
                <a:gd name="connsiteY297" fmla="*/ 2028825 h 2528887"/>
                <a:gd name="connsiteX298" fmla="*/ 854758 w 4653044"/>
                <a:gd name="connsiteY298" fmla="*/ 2038350 h 2528887"/>
                <a:gd name="connsiteX299" fmla="*/ 840471 w 4653044"/>
                <a:gd name="connsiteY299" fmla="*/ 2043112 h 2528887"/>
                <a:gd name="connsiteX300" fmla="*/ 773796 w 4653044"/>
                <a:gd name="connsiteY300" fmla="*/ 2038350 h 2528887"/>
                <a:gd name="connsiteX301" fmla="*/ 745221 w 4653044"/>
                <a:gd name="connsiteY301" fmla="*/ 2033587 h 2528887"/>
                <a:gd name="connsiteX302" fmla="*/ 726171 w 4653044"/>
                <a:gd name="connsiteY302" fmla="*/ 2024062 h 2528887"/>
                <a:gd name="connsiteX303" fmla="*/ 683308 w 4653044"/>
                <a:gd name="connsiteY303" fmla="*/ 2005012 h 2528887"/>
                <a:gd name="connsiteX304" fmla="*/ 678546 w 4653044"/>
                <a:gd name="connsiteY304" fmla="*/ 1990725 h 2528887"/>
                <a:gd name="connsiteX305" fmla="*/ 669021 w 4653044"/>
                <a:gd name="connsiteY305" fmla="*/ 1976437 h 2528887"/>
                <a:gd name="connsiteX306" fmla="*/ 664258 w 4653044"/>
                <a:gd name="connsiteY306" fmla="*/ 1933575 h 2528887"/>
                <a:gd name="connsiteX307" fmla="*/ 654733 w 4653044"/>
                <a:gd name="connsiteY307" fmla="*/ 1905000 h 2528887"/>
                <a:gd name="connsiteX308" fmla="*/ 649971 w 4653044"/>
                <a:gd name="connsiteY308" fmla="*/ 1885950 h 2528887"/>
                <a:gd name="connsiteX309" fmla="*/ 635683 w 4653044"/>
                <a:gd name="connsiteY309" fmla="*/ 1890712 h 2528887"/>
                <a:gd name="connsiteX310" fmla="*/ 630921 w 4653044"/>
                <a:gd name="connsiteY310" fmla="*/ 1905000 h 2528887"/>
                <a:gd name="connsiteX311" fmla="*/ 602346 w 4653044"/>
                <a:gd name="connsiteY311" fmla="*/ 1933575 h 2528887"/>
                <a:gd name="connsiteX312" fmla="*/ 526146 w 4653044"/>
                <a:gd name="connsiteY312" fmla="*/ 1928812 h 2528887"/>
                <a:gd name="connsiteX313" fmla="*/ 516621 w 4653044"/>
                <a:gd name="connsiteY313" fmla="*/ 1914525 h 2528887"/>
                <a:gd name="connsiteX314" fmla="*/ 488046 w 4653044"/>
                <a:gd name="connsiteY314" fmla="*/ 1890712 h 2528887"/>
                <a:gd name="connsiteX315" fmla="*/ 478521 w 4653044"/>
                <a:gd name="connsiteY315" fmla="*/ 1876425 h 2528887"/>
                <a:gd name="connsiteX316" fmla="*/ 464233 w 4653044"/>
                <a:gd name="connsiteY316" fmla="*/ 1866900 h 2528887"/>
                <a:gd name="connsiteX317" fmla="*/ 335646 w 4653044"/>
                <a:gd name="connsiteY317" fmla="*/ 1852612 h 2528887"/>
                <a:gd name="connsiteX318" fmla="*/ 321358 w 4653044"/>
                <a:gd name="connsiteY318" fmla="*/ 1838325 h 2528887"/>
                <a:gd name="connsiteX319" fmla="*/ 283258 w 4653044"/>
                <a:gd name="connsiteY319" fmla="*/ 1824037 h 2528887"/>
                <a:gd name="connsiteX320" fmla="*/ 192771 w 4653044"/>
                <a:gd name="connsiteY320" fmla="*/ 1814512 h 2528887"/>
                <a:gd name="connsiteX321" fmla="*/ 164196 w 4653044"/>
                <a:gd name="connsiteY321" fmla="*/ 1790700 h 2528887"/>
                <a:gd name="connsiteX322" fmla="*/ 149908 w 4653044"/>
                <a:gd name="connsiteY322" fmla="*/ 1781175 h 2528887"/>
                <a:gd name="connsiteX323" fmla="*/ 121333 w 4653044"/>
                <a:gd name="connsiteY323" fmla="*/ 1762125 h 2528887"/>
                <a:gd name="connsiteX324" fmla="*/ 78471 w 4653044"/>
                <a:gd name="connsiteY324" fmla="*/ 1714500 h 2528887"/>
                <a:gd name="connsiteX325" fmla="*/ 59421 w 4653044"/>
                <a:gd name="connsiteY325" fmla="*/ 1700212 h 2528887"/>
                <a:gd name="connsiteX326" fmla="*/ 16558 w 4653044"/>
                <a:gd name="connsiteY326" fmla="*/ 1662112 h 2528887"/>
                <a:gd name="connsiteX327" fmla="*/ 7033 w 4653044"/>
                <a:gd name="connsiteY327" fmla="*/ 1643062 h 2528887"/>
                <a:gd name="connsiteX328" fmla="*/ 2271 w 4653044"/>
                <a:gd name="connsiteY328" fmla="*/ 1624012 h 2528887"/>
                <a:gd name="connsiteX329" fmla="*/ 126096 w 4653044"/>
                <a:gd name="connsiteY329" fmla="*/ 1633537 h 2528887"/>
                <a:gd name="connsiteX330" fmla="*/ 140383 w 4653044"/>
                <a:gd name="connsiteY330" fmla="*/ 1638300 h 2528887"/>
                <a:gd name="connsiteX331" fmla="*/ 321358 w 4653044"/>
                <a:gd name="connsiteY331" fmla="*/ 1638300 h 2528887"/>
                <a:gd name="connsiteX332" fmla="*/ 335646 w 4653044"/>
                <a:gd name="connsiteY332" fmla="*/ 1609725 h 2528887"/>
                <a:gd name="connsiteX333" fmla="*/ 345171 w 4653044"/>
                <a:gd name="connsiteY333" fmla="*/ 1576387 h 2528887"/>
                <a:gd name="connsiteX334" fmla="*/ 364221 w 4653044"/>
                <a:gd name="connsiteY334" fmla="*/ 1547812 h 2528887"/>
                <a:gd name="connsiteX335" fmla="*/ 383271 w 4653044"/>
                <a:gd name="connsiteY335" fmla="*/ 1519237 h 2528887"/>
                <a:gd name="connsiteX336" fmla="*/ 392796 w 4653044"/>
                <a:gd name="connsiteY336" fmla="*/ 1504950 h 2528887"/>
                <a:gd name="connsiteX337" fmla="*/ 402321 w 4653044"/>
                <a:gd name="connsiteY337" fmla="*/ 1485900 h 2528887"/>
                <a:gd name="connsiteX338" fmla="*/ 416608 w 4653044"/>
                <a:gd name="connsiteY338" fmla="*/ 1466850 h 2528887"/>
                <a:gd name="connsiteX339" fmla="*/ 411846 w 4653044"/>
                <a:gd name="connsiteY339" fmla="*/ 1347787 h 2528887"/>
                <a:gd name="connsiteX340" fmla="*/ 397558 w 4653044"/>
                <a:gd name="connsiteY340" fmla="*/ 1338262 h 2528887"/>
                <a:gd name="connsiteX341" fmla="*/ 383271 w 4653044"/>
                <a:gd name="connsiteY341" fmla="*/ 1323975 h 2528887"/>
                <a:gd name="connsiteX342" fmla="*/ 364221 w 4653044"/>
                <a:gd name="connsiteY342" fmla="*/ 1281112 h 2528887"/>
                <a:gd name="connsiteX343" fmla="*/ 359458 w 4653044"/>
                <a:gd name="connsiteY343" fmla="*/ 1266825 h 2528887"/>
                <a:gd name="connsiteX344" fmla="*/ 349933 w 4653044"/>
                <a:gd name="connsiteY344" fmla="*/ 1252537 h 2528887"/>
                <a:gd name="connsiteX345" fmla="*/ 340408 w 4653044"/>
                <a:gd name="connsiteY345" fmla="*/ 1214437 h 2528887"/>
                <a:gd name="connsiteX346" fmla="*/ 335646 w 4653044"/>
                <a:gd name="connsiteY346" fmla="*/ 1195387 h 2528887"/>
                <a:gd name="connsiteX347" fmla="*/ 311833 w 4653044"/>
                <a:gd name="connsiteY347" fmla="*/ 1166812 h 2528887"/>
                <a:gd name="connsiteX348" fmla="*/ 302308 w 4653044"/>
                <a:gd name="connsiteY348" fmla="*/ 1152525 h 2528887"/>
                <a:gd name="connsiteX349" fmla="*/ 297546 w 4653044"/>
                <a:gd name="connsiteY349" fmla="*/ 1138237 h 2528887"/>
                <a:gd name="connsiteX350" fmla="*/ 268971 w 4653044"/>
                <a:gd name="connsiteY350" fmla="*/ 1119187 h 2528887"/>
                <a:gd name="connsiteX0" fmla="*/ 268971 w 4652769"/>
                <a:gd name="connsiteY0" fmla="*/ 1119187 h 2528887"/>
                <a:gd name="connsiteX1" fmla="*/ 292783 w 4652769"/>
                <a:gd name="connsiteY1" fmla="*/ 1109662 h 2528887"/>
                <a:gd name="connsiteX2" fmla="*/ 330883 w 4652769"/>
                <a:gd name="connsiteY2" fmla="*/ 1104900 h 2528887"/>
                <a:gd name="connsiteX3" fmla="*/ 335646 w 4652769"/>
                <a:gd name="connsiteY3" fmla="*/ 1076325 h 2528887"/>
                <a:gd name="connsiteX4" fmla="*/ 364221 w 4652769"/>
                <a:gd name="connsiteY4" fmla="*/ 1066800 h 2528887"/>
                <a:gd name="connsiteX5" fmla="*/ 378508 w 4652769"/>
                <a:gd name="connsiteY5" fmla="*/ 1057275 h 2528887"/>
                <a:gd name="connsiteX6" fmla="*/ 392796 w 4652769"/>
                <a:gd name="connsiteY6" fmla="*/ 1042987 h 2528887"/>
                <a:gd name="connsiteX7" fmla="*/ 440421 w 4652769"/>
                <a:gd name="connsiteY7" fmla="*/ 1038225 h 2528887"/>
                <a:gd name="connsiteX8" fmla="*/ 454708 w 4652769"/>
                <a:gd name="connsiteY8" fmla="*/ 1033462 h 2528887"/>
                <a:gd name="connsiteX9" fmla="*/ 507096 w 4652769"/>
                <a:gd name="connsiteY9" fmla="*/ 1023937 h 2528887"/>
                <a:gd name="connsiteX10" fmla="*/ 549958 w 4652769"/>
                <a:gd name="connsiteY10" fmla="*/ 1000125 h 2528887"/>
                <a:gd name="connsiteX11" fmla="*/ 564246 w 4652769"/>
                <a:gd name="connsiteY11" fmla="*/ 990600 h 2528887"/>
                <a:gd name="connsiteX12" fmla="*/ 573771 w 4652769"/>
                <a:gd name="connsiteY12" fmla="*/ 976312 h 2528887"/>
                <a:gd name="connsiteX13" fmla="*/ 597583 w 4652769"/>
                <a:gd name="connsiteY13" fmla="*/ 971550 h 2528887"/>
                <a:gd name="connsiteX14" fmla="*/ 611871 w 4652769"/>
                <a:gd name="connsiteY14" fmla="*/ 962025 h 2528887"/>
                <a:gd name="connsiteX15" fmla="*/ 630921 w 4652769"/>
                <a:gd name="connsiteY15" fmla="*/ 933450 h 2528887"/>
                <a:gd name="connsiteX16" fmla="*/ 659496 w 4652769"/>
                <a:gd name="connsiteY16" fmla="*/ 904875 h 2528887"/>
                <a:gd name="connsiteX17" fmla="*/ 664258 w 4652769"/>
                <a:gd name="connsiteY17" fmla="*/ 871537 h 2528887"/>
                <a:gd name="connsiteX18" fmla="*/ 673783 w 4652769"/>
                <a:gd name="connsiteY18" fmla="*/ 842962 h 2528887"/>
                <a:gd name="connsiteX19" fmla="*/ 669021 w 4652769"/>
                <a:gd name="connsiteY19" fmla="*/ 809625 h 2528887"/>
                <a:gd name="connsiteX20" fmla="*/ 654733 w 4652769"/>
                <a:gd name="connsiteY20" fmla="*/ 804862 h 2528887"/>
                <a:gd name="connsiteX21" fmla="*/ 630921 w 4652769"/>
                <a:gd name="connsiteY21" fmla="*/ 800100 h 2528887"/>
                <a:gd name="connsiteX22" fmla="*/ 611871 w 4652769"/>
                <a:gd name="connsiteY22" fmla="*/ 790575 h 2528887"/>
                <a:gd name="connsiteX23" fmla="*/ 597583 w 4652769"/>
                <a:gd name="connsiteY23" fmla="*/ 781050 h 2528887"/>
                <a:gd name="connsiteX24" fmla="*/ 564246 w 4652769"/>
                <a:gd name="connsiteY24" fmla="*/ 771525 h 2528887"/>
                <a:gd name="connsiteX25" fmla="*/ 549958 w 4652769"/>
                <a:gd name="connsiteY25" fmla="*/ 762000 h 2528887"/>
                <a:gd name="connsiteX26" fmla="*/ 549958 w 4652769"/>
                <a:gd name="connsiteY26" fmla="*/ 709612 h 2528887"/>
                <a:gd name="connsiteX27" fmla="*/ 559483 w 4652769"/>
                <a:gd name="connsiteY27" fmla="*/ 695325 h 2528887"/>
                <a:gd name="connsiteX28" fmla="*/ 573771 w 4652769"/>
                <a:gd name="connsiteY28" fmla="*/ 666750 h 2528887"/>
                <a:gd name="connsiteX29" fmla="*/ 588058 w 4652769"/>
                <a:gd name="connsiteY29" fmla="*/ 614362 h 2528887"/>
                <a:gd name="connsiteX30" fmla="*/ 583296 w 4652769"/>
                <a:gd name="connsiteY30" fmla="*/ 581025 h 2528887"/>
                <a:gd name="connsiteX31" fmla="*/ 554721 w 4652769"/>
                <a:gd name="connsiteY31" fmla="*/ 566737 h 2528887"/>
                <a:gd name="connsiteX32" fmla="*/ 535671 w 4652769"/>
                <a:gd name="connsiteY32" fmla="*/ 538162 h 2528887"/>
                <a:gd name="connsiteX33" fmla="*/ 492808 w 4652769"/>
                <a:gd name="connsiteY33" fmla="*/ 504825 h 2528887"/>
                <a:gd name="connsiteX34" fmla="*/ 502333 w 4652769"/>
                <a:gd name="connsiteY34" fmla="*/ 428625 h 2528887"/>
                <a:gd name="connsiteX35" fmla="*/ 516621 w 4652769"/>
                <a:gd name="connsiteY35" fmla="*/ 423862 h 2528887"/>
                <a:gd name="connsiteX36" fmla="*/ 535671 w 4652769"/>
                <a:gd name="connsiteY36" fmla="*/ 414337 h 2528887"/>
                <a:gd name="connsiteX37" fmla="*/ 569008 w 4652769"/>
                <a:gd name="connsiteY37" fmla="*/ 404812 h 2528887"/>
                <a:gd name="connsiteX38" fmla="*/ 602346 w 4652769"/>
                <a:gd name="connsiteY38" fmla="*/ 390525 h 2528887"/>
                <a:gd name="connsiteX39" fmla="*/ 630921 w 4652769"/>
                <a:gd name="connsiteY39" fmla="*/ 366712 h 2528887"/>
                <a:gd name="connsiteX40" fmla="*/ 645208 w 4652769"/>
                <a:gd name="connsiteY40" fmla="*/ 357187 h 2528887"/>
                <a:gd name="connsiteX41" fmla="*/ 669021 w 4652769"/>
                <a:gd name="connsiteY41" fmla="*/ 323850 h 2528887"/>
                <a:gd name="connsiteX42" fmla="*/ 697596 w 4652769"/>
                <a:gd name="connsiteY42" fmla="*/ 295275 h 2528887"/>
                <a:gd name="connsiteX43" fmla="*/ 726171 w 4652769"/>
                <a:gd name="connsiteY43" fmla="*/ 276225 h 2528887"/>
                <a:gd name="connsiteX44" fmla="*/ 754746 w 4652769"/>
                <a:gd name="connsiteY44" fmla="*/ 261937 h 2528887"/>
                <a:gd name="connsiteX45" fmla="*/ 764271 w 4652769"/>
                <a:gd name="connsiteY45" fmla="*/ 242887 h 2528887"/>
                <a:gd name="connsiteX46" fmla="*/ 811896 w 4652769"/>
                <a:gd name="connsiteY46" fmla="*/ 204787 h 2528887"/>
                <a:gd name="connsiteX47" fmla="*/ 854758 w 4652769"/>
                <a:gd name="connsiteY47" fmla="*/ 190500 h 2528887"/>
                <a:gd name="connsiteX48" fmla="*/ 897621 w 4652769"/>
                <a:gd name="connsiteY48" fmla="*/ 176212 h 2528887"/>
                <a:gd name="connsiteX49" fmla="*/ 911908 w 4652769"/>
                <a:gd name="connsiteY49" fmla="*/ 180975 h 2528887"/>
                <a:gd name="connsiteX50" fmla="*/ 916671 w 4652769"/>
                <a:gd name="connsiteY50" fmla="*/ 195262 h 2528887"/>
                <a:gd name="connsiteX51" fmla="*/ 950008 w 4652769"/>
                <a:gd name="connsiteY51" fmla="*/ 238125 h 2528887"/>
                <a:gd name="connsiteX52" fmla="*/ 954771 w 4652769"/>
                <a:gd name="connsiteY52" fmla="*/ 261937 h 2528887"/>
                <a:gd name="connsiteX53" fmla="*/ 973821 w 4652769"/>
                <a:gd name="connsiteY53" fmla="*/ 290512 h 2528887"/>
                <a:gd name="connsiteX54" fmla="*/ 997633 w 4652769"/>
                <a:gd name="connsiteY54" fmla="*/ 319087 h 2528887"/>
                <a:gd name="connsiteX55" fmla="*/ 1026208 w 4652769"/>
                <a:gd name="connsiteY55" fmla="*/ 338137 h 2528887"/>
                <a:gd name="connsiteX56" fmla="*/ 1045258 w 4652769"/>
                <a:gd name="connsiteY56" fmla="*/ 342900 h 2528887"/>
                <a:gd name="connsiteX57" fmla="*/ 1059546 w 4652769"/>
                <a:gd name="connsiteY57" fmla="*/ 347662 h 2528887"/>
                <a:gd name="connsiteX58" fmla="*/ 1083358 w 4652769"/>
                <a:gd name="connsiteY58" fmla="*/ 352425 h 2528887"/>
                <a:gd name="connsiteX59" fmla="*/ 1102408 w 4652769"/>
                <a:gd name="connsiteY59" fmla="*/ 357187 h 2528887"/>
                <a:gd name="connsiteX60" fmla="*/ 1121458 w 4652769"/>
                <a:gd name="connsiteY60" fmla="*/ 385762 h 2528887"/>
                <a:gd name="connsiteX61" fmla="*/ 1107171 w 4652769"/>
                <a:gd name="connsiteY61" fmla="*/ 395287 h 2528887"/>
                <a:gd name="connsiteX62" fmla="*/ 1083358 w 4652769"/>
                <a:gd name="connsiteY62" fmla="*/ 423862 h 2528887"/>
                <a:gd name="connsiteX63" fmla="*/ 1107171 w 4652769"/>
                <a:gd name="connsiteY63" fmla="*/ 452437 h 2528887"/>
                <a:gd name="connsiteX64" fmla="*/ 1135746 w 4652769"/>
                <a:gd name="connsiteY64" fmla="*/ 471487 h 2528887"/>
                <a:gd name="connsiteX65" fmla="*/ 1150033 w 4652769"/>
                <a:gd name="connsiteY65" fmla="*/ 481012 h 2528887"/>
                <a:gd name="connsiteX66" fmla="*/ 1216708 w 4652769"/>
                <a:gd name="connsiteY66" fmla="*/ 490537 h 2528887"/>
                <a:gd name="connsiteX67" fmla="*/ 1235758 w 4652769"/>
                <a:gd name="connsiteY67" fmla="*/ 519112 h 2528887"/>
                <a:gd name="connsiteX68" fmla="*/ 1250046 w 4652769"/>
                <a:gd name="connsiteY68" fmla="*/ 547687 h 2528887"/>
                <a:gd name="connsiteX69" fmla="*/ 1254808 w 4652769"/>
                <a:gd name="connsiteY69" fmla="*/ 561975 h 2528887"/>
                <a:gd name="connsiteX70" fmla="*/ 1264333 w 4652769"/>
                <a:gd name="connsiteY70" fmla="*/ 576262 h 2528887"/>
                <a:gd name="connsiteX71" fmla="*/ 1273858 w 4652769"/>
                <a:gd name="connsiteY71" fmla="*/ 604837 h 2528887"/>
                <a:gd name="connsiteX72" fmla="*/ 1278621 w 4652769"/>
                <a:gd name="connsiteY72" fmla="*/ 619125 h 2528887"/>
                <a:gd name="connsiteX73" fmla="*/ 1283383 w 4652769"/>
                <a:gd name="connsiteY73" fmla="*/ 633412 h 2528887"/>
                <a:gd name="connsiteX74" fmla="*/ 1288146 w 4652769"/>
                <a:gd name="connsiteY74" fmla="*/ 714375 h 2528887"/>
                <a:gd name="connsiteX75" fmla="*/ 1297671 w 4652769"/>
                <a:gd name="connsiteY75" fmla="*/ 742950 h 2528887"/>
                <a:gd name="connsiteX76" fmla="*/ 1311958 w 4652769"/>
                <a:gd name="connsiteY76" fmla="*/ 757237 h 2528887"/>
                <a:gd name="connsiteX77" fmla="*/ 1331008 w 4652769"/>
                <a:gd name="connsiteY77" fmla="*/ 790575 h 2528887"/>
                <a:gd name="connsiteX78" fmla="*/ 1345296 w 4652769"/>
                <a:gd name="connsiteY78" fmla="*/ 838200 h 2528887"/>
                <a:gd name="connsiteX79" fmla="*/ 1354821 w 4652769"/>
                <a:gd name="connsiteY79" fmla="*/ 852487 h 2528887"/>
                <a:gd name="connsiteX80" fmla="*/ 1383396 w 4652769"/>
                <a:gd name="connsiteY80" fmla="*/ 881062 h 2528887"/>
                <a:gd name="connsiteX81" fmla="*/ 1402446 w 4652769"/>
                <a:gd name="connsiteY81" fmla="*/ 914400 h 2528887"/>
                <a:gd name="connsiteX82" fmla="*/ 1421496 w 4652769"/>
                <a:gd name="connsiteY82" fmla="*/ 919162 h 2528887"/>
                <a:gd name="connsiteX83" fmla="*/ 1435783 w 4652769"/>
                <a:gd name="connsiteY83" fmla="*/ 923925 h 2528887"/>
                <a:gd name="connsiteX84" fmla="*/ 1454833 w 4652769"/>
                <a:gd name="connsiteY84" fmla="*/ 919162 h 2528887"/>
                <a:gd name="connsiteX85" fmla="*/ 1469121 w 4652769"/>
                <a:gd name="connsiteY85" fmla="*/ 914400 h 2528887"/>
                <a:gd name="connsiteX86" fmla="*/ 1531033 w 4652769"/>
                <a:gd name="connsiteY86" fmla="*/ 909637 h 2528887"/>
                <a:gd name="connsiteX87" fmla="*/ 1559608 w 4652769"/>
                <a:gd name="connsiteY87" fmla="*/ 900112 h 2528887"/>
                <a:gd name="connsiteX88" fmla="*/ 1564371 w 4652769"/>
                <a:gd name="connsiteY88" fmla="*/ 885825 h 2528887"/>
                <a:gd name="connsiteX89" fmla="*/ 1592946 w 4652769"/>
                <a:gd name="connsiteY89" fmla="*/ 862012 h 2528887"/>
                <a:gd name="connsiteX90" fmla="*/ 1611996 w 4652769"/>
                <a:gd name="connsiteY90" fmla="*/ 828675 h 2528887"/>
                <a:gd name="connsiteX91" fmla="*/ 1635808 w 4652769"/>
                <a:gd name="connsiteY91" fmla="*/ 795337 h 2528887"/>
                <a:gd name="connsiteX92" fmla="*/ 1640571 w 4652769"/>
                <a:gd name="connsiteY92" fmla="*/ 781050 h 2528887"/>
                <a:gd name="connsiteX93" fmla="*/ 1659621 w 4652769"/>
                <a:gd name="connsiteY93" fmla="*/ 752475 h 2528887"/>
                <a:gd name="connsiteX94" fmla="*/ 1664383 w 4652769"/>
                <a:gd name="connsiteY94" fmla="*/ 738187 h 2528887"/>
                <a:gd name="connsiteX95" fmla="*/ 1673908 w 4652769"/>
                <a:gd name="connsiteY95" fmla="*/ 676275 h 2528887"/>
                <a:gd name="connsiteX96" fmla="*/ 1678671 w 4652769"/>
                <a:gd name="connsiteY96" fmla="*/ 661987 h 2528887"/>
                <a:gd name="connsiteX97" fmla="*/ 1702483 w 4652769"/>
                <a:gd name="connsiteY97" fmla="*/ 623887 h 2528887"/>
                <a:gd name="connsiteX98" fmla="*/ 1716771 w 4652769"/>
                <a:gd name="connsiteY98" fmla="*/ 576262 h 2528887"/>
                <a:gd name="connsiteX99" fmla="*/ 1721533 w 4652769"/>
                <a:gd name="connsiteY99" fmla="*/ 561975 h 2528887"/>
                <a:gd name="connsiteX100" fmla="*/ 1731058 w 4652769"/>
                <a:gd name="connsiteY100" fmla="*/ 547687 h 2528887"/>
                <a:gd name="connsiteX101" fmla="*/ 1745346 w 4652769"/>
                <a:gd name="connsiteY101" fmla="*/ 519112 h 2528887"/>
                <a:gd name="connsiteX102" fmla="*/ 1764396 w 4652769"/>
                <a:gd name="connsiteY102" fmla="*/ 452437 h 2528887"/>
                <a:gd name="connsiteX103" fmla="*/ 1769158 w 4652769"/>
                <a:gd name="connsiteY103" fmla="*/ 438150 h 2528887"/>
                <a:gd name="connsiteX104" fmla="*/ 1773921 w 4652769"/>
                <a:gd name="connsiteY104" fmla="*/ 423862 h 2528887"/>
                <a:gd name="connsiteX105" fmla="*/ 1778683 w 4652769"/>
                <a:gd name="connsiteY105" fmla="*/ 395287 h 2528887"/>
                <a:gd name="connsiteX106" fmla="*/ 1807258 w 4652769"/>
                <a:gd name="connsiteY106" fmla="*/ 400050 h 2528887"/>
                <a:gd name="connsiteX107" fmla="*/ 1835833 w 4652769"/>
                <a:gd name="connsiteY107" fmla="*/ 423862 h 2528887"/>
                <a:gd name="connsiteX108" fmla="*/ 1850121 w 4652769"/>
                <a:gd name="connsiteY108" fmla="*/ 428625 h 2528887"/>
                <a:gd name="connsiteX109" fmla="*/ 1864408 w 4652769"/>
                <a:gd name="connsiteY109" fmla="*/ 423862 h 2528887"/>
                <a:gd name="connsiteX110" fmla="*/ 1878696 w 4652769"/>
                <a:gd name="connsiteY110" fmla="*/ 452437 h 2528887"/>
                <a:gd name="connsiteX111" fmla="*/ 1897746 w 4652769"/>
                <a:gd name="connsiteY111" fmla="*/ 461962 h 2528887"/>
                <a:gd name="connsiteX112" fmla="*/ 1940608 w 4652769"/>
                <a:gd name="connsiteY112" fmla="*/ 481012 h 2528887"/>
                <a:gd name="connsiteX113" fmla="*/ 1964421 w 4652769"/>
                <a:gd name="connsiteY113" fmla="*/ 485775 h 2528887"/>
                <a:gd name="connsiteX114" fmla="*/ 1988233 w 4652769"/>
                <a:gd name="connsiteY114" fmla="*/ 495300 h 2528887"/>
                <a:gd name="connsiteX115" fmla="*/ 2026333 w 4652769"/>
                <a:gd name="connsiteY115" fmla="*/ 500062 h 2528887"/>
                <a:gd name="connsiteX116" fmla="*/ 2193021 w 4652769"/>
                <a:gd name="connsiteY116" fmla="*/ 509587 h 2528887"/>
                <a:gd name="connsiteX117" fmla="*/ 2235883 w 4652769"/>
                <a:gd name="connsiteY117" fmla="*/ 519112 h 2528887"/>
                <a:gd name="connsiteX118" fmla="*/ 2250171 w 4652769"/>
                <a:gd name="connsiteY118" fmla="*/ 523875 h 2528887"/>
                <a:gd name="connsiteX119" fmla="*/ 2302558 w 4652769"/>
                <a:gd name="connsiteY119" fmla="*/ 542925 h 2528887"/>
                <a:gd name="connsiteX120" fmla="*/ 2326371 w 4652769"/>
                <a:gd name="connsiteY120" fmla="*/ 547687 h 2528887"/>
                <a:gd name="connsiteX121" fmla="*/ 2354946 w 4652769"/>
                <a:gd name="connsiteY121" fmla="*/ 557212 h 2528887"/>
                <a:gd name="connsiteX122" fmla="*/ 2373996 w 4652769"/>
                <a:gd name="connsiteY122" fmla="*/ 542925 h 2528887"/>
                <a:gd name="connsiteX123" fmla="*/ 2397808 w 4652769"/>
                <a:gd name="connsiteY123" fmla="*/ 533400 h 2528887"/>
                <a:gd name="connsiteX124" fmla="*/ 2383521 w 4652769"/>
                <a:gd name="connsiteY124" fmla="*/ 438150 h 2528887"/>
                <a:gd name="connsiteX125" fmla="*/ 2383521 w 4652769"/>
                <a:gd name="connsiteY125" fmla="*/ 404812 h 2528887"/>
                <a:gd name="connsiteX126" fmla="*/ 2397808 w 4652769"/>
                <a:gd name="connsiteY126" fmla="*/ 395287 h 2528887"/>
                <a:gd name="connsiteX127" fmla="*/ 2407333 w 4652769"/>
                <a:gd name="connsiteY127" fmla="*/ 381000 h 2528887"/>
                <a:gd name="connsiteX128" fmla="*/ 2402571 w 4652769"/>
                <a:gd name="connsiteY128" fmla="*/ 304800 h 2528887"/>
                <a:gd name="connsiteX129" fmla="*/ 2364471 w 4652769"/>
                <a:gd name="connsiteY129" fmla="*/ 290512 h 2528887"/>
                <a:gd name="connsiteX130" fmla="*/ 2335896 w 4652769"/>
                <a:gd name="connsiteY130" fmla="*/ 280987 h 2528887"/>
                <a:gd name="connsiteX131" fmla="*/ 2331133 w 4652769"/>
                <a:gd name="connsiteY131" fmla="*/ 223837 h 2528887"/>
                <a:gd name="connsiteX132" fmla="*/ 2345421 w 4652769"/>
                <a:gd name="connsiteY132" fmla="*/ 214312 h 2528887"/>
                <a:gd name="connsiteX133" fmla="*/ 2350183 w 4652769"/>
                <a:gd name="connsiteY133" fmla="*/ 200025 h 2528887"/>
                <a:gd name="connsiteX134" fmla="*/ 2378758 w 4652769"/>
                <a:gd name="connsiteY134" fmla="*/ 180975 h 2528887"/>
                <a:gd name="connsiteX135" fmla="*/ 2383521 w 4652769"/>
                <a:gd name="connsiteY135" fmla="*/ 166687 h 2528887"/>
                <a:gd name="connsiteX136" fmla="*/ 2393046 w 4652769"/>
                <a:gd name="connsiteY136" fmla="*/ 152400 h 2528887"/>
                <a:gd name="connsiteX137" fmla="*/ 2388283 w 4652769"/>
                <a:gd name="connsiteY137" fmla="*/ 114300 h 2528887"/>
                <a:gd name="connsiteX138" fmla="*/ 2383521 w 4652769"/>
                <a:gd name="connsiteY138" fmla="*/ 100012 h 2528887"/>
                <a:gd name="connsiteX139" fmla="*/ 2364471 w 4652769"/>
                <a:gd name="connsiteY139" fmla="*/ 95250 h 2528887"/>
                <a:gd name="connsiteX140" fmla="*/ 2350183 w 4652769"/>
                <a:gd name="connsiteY140" fmla="*/ 90487 h 2528887"/>
                <a:gd name="connsiteX141" fmla="*/ 2340658 w 4652769"/>
                <a:gd name="connsiteY141" fmla="*/ 9525 h 2528887"/>
                <a:gd name="connsiteX142" fmla="*/ 2369233 w 4652769"/>
                <a:gd name="connsiteY142" fmla="*/ 0 h 2528887"/>
                <a:gd name="connsiteX143" fmla="*/ 2397808 w 4652769"/>
                <a:gd name="connsiteY143" fmla="*/ 4762 h 2528887"/>
                <a:gd name="connsiteX144" fmla="*/ 2412096 w 4652769"/>
                <a:gd name="connsiteY144" fmla="*/ 19050 h 2528887"/>
                <a:gd name="connsiteX145" fmla="*/ 2431146 w 4652769"/>
                <a:gd name="connsiteY145" fmla="*/ 23812 h 2528887"/>
                <a:gd name="connsiteX146" fmla="*/ 2450196 w 4652769"/>
                <a:gd name="connsiteY146" fmla="*/ 33337 h 2528887"/>
                <a:gd name="connsiteX147" fmla="*/ 2474008 w 4652769"/>
                <a:gd name="connsiteY147" fmla="*/ 52387 h 2528887"/>
                <a:gd name="connsiteX148" fmla="*/ 2502583 w 4652769"/>
                <a:gd name="connsiteY148" fmla="*/ 71437 h 2528887"/>
                <a:gd name="connsiteX149" fmla="*/ 2526396 w 4652769"/>
                <a:gd name="connsiteY149" fmla="*/ 38100 h 2528887"/>
                <a:gd name="connsiteX150" fmla="*/ 2554971 w 4652769"/>
                <a:gd name="connsiteY150" fmla="*/ 23812 h 2528887"/>
                <a:gd name="connsiteX151" fmla="*/ 2574021 w 4652769"/>
                <a:gd name="connsiteY151" fmla="*/ 9525 h 2528887"/>
                <a:gd name="connsiteX152" fmla="*/ 2588308 w 4652769"/>
                <a:gd name="connsiteY152" fmla="*/ 4762 h 2528887"/>
                <a:gd name="connsiteX153" fmla="*/ 2702608 w 4652769"/>
                <a:gd name="connsiteY153" fmla="*/ 9525 h 2528887"/>
                <a:gd name="connsiteX154" fmla="*/ 2907396 w 4652769"/>
                <a:gd name="connsiteY154" fmla="*/ 4762 h 2528887"/>
                <a:gd name="connsiteX155" fmla="*/ 3102658 w 4652769"/>
                <a:gd name="connsiteY155" fmla="*/ 14287 h 2528887"/>
                <a:gd name="connsiteX156" fmla="*/ 3131233 w 4652769"/>
                <a:gd name="connsiteY156" fmla="*/ 42862 h 2528887"/>
                <a:gd name="connsiteX157" fmla="*/ 3112183 w 4652769"/>
                <a:gd name="connsiteY157" fmla="*/ 76200 h 2528887"/>
                <a:gd name="connsiteX158" fmla="*/ 3116946 w 4652769"/>
                <a:gd name="connsiteY158" fmla="*/ 90487 h 2528887"/>
                <a:gd name="connsiteX159" fmla="*/ 3145521 w 4652769"/>
                <a:gd name="connsiteY159" fmla="*/ 104775 h 2528887"/>
                <a:gd name="connsiteX160" fmla="*/ 3164571 w 4652769"/>
                <a:gd name="connsiteY160" fmla="*/ 114300 h 2528887"/>
                <a:gd name="connsiteX161" fmla="*/ 3193146 w 4652769"/>
                <a:gd name="connsiteY161" fmla="*/ 123825 h 2528887"/>
                <a:gd name="connsiteX162" fmla="*/ 3236008 w 4652769"/>
                <a:gd name="connsiteY162" fmla="*/ 142875 h 2528887"/>
                <a:gd name="connsiteX163" fmla="*/ 3283633 w 4652769"/>
                <a:gd name="connsiteY163" fmla="*/ 152400 h 2528887"/>
                <a:gd name="connsiteX164" fmla="*/ 3302683 w 4652769"/>
                <a:gd name="connsiteY164" fmla="*/ 161925 h 2528887"/>
                <a:gd name="connsiteX165" fmla="*/ 3345546 w 4652769"/>
                <a:gd name="connsiteY165" fmla="*/ 180975 h 2528887"/>
                <a:gd name="connsiteX166" fmla="*/ 3378883 w 4652769"/>
                <a:gd name="connsiteY166" fmla="*/ 223837 h 2528887"/>
                <a:gd name="connsiteX167" fmla="*/ 3431271 w 4652769"/>
                <a:gd name="connsiteY167" fmla="*/ 266700 h 2528887"/>
                <a:gd name="connsiteX168" fmla="*/ 3450321 w 4652769"/>
                <a:gd name="connsiteY168" fmla="*/ 280987 h 2528887"/>
                <a:gd name="connsiteX169" fmla="*/ 3545571 w 4652769"/>
                <a:gd name="connsiteY169" fmla="*/ 323850 h 2528887"/>
                <a:gd name="connsiteX170" fmla="*/ 3564621 w 4652769"/>
                <a:gd name="connsiteY170" fmla="*/ 333375 h 2528887"/>
                <a:gd name="connsiteX171" fmla="*/ 3707496 w 4652769"/>
                <a:gd name="connsiteY171" fmla="*/ 419100 h 2528887"/>
                <a:gd name="connsiteX172" fmla="*/ 3907521 w 4652769"/>
                <a:gd name="connsiteY172" fmla="*/ 533400 h 2528887"/>
                <a:gd name="connsiteX173" fmla="*/ 4017058 w 4652769"/>
                <a:gd name="connsiteY173" fmla="*/ 595312 h 2528887"/>
                <a:gd name="connsiteX174" fmla="*/ 4236133 w 4652769"/>
                <a:gd name="connsiteY174" fmla="*/ 723899 h 2528887"/>
                <a:gd name="connsiteX175" fmla="*/ 4650470 w 4652769"/>
                <a:gd name="connsiteY175" fmla="*/ 962024 h 2528887"/>
                <a:gd name="connsiteX176" fmla="*/ 4398058 w 4652769"/>
                <a:gd name="connsiteY176" fmla="*/ 1038225 h 2528887"/>
                <a:gd name="connsiteX177" fmla="*/ 4283758 w 4652769"/>
                <a:gd name="connsiteY177" fmla="*/ 1200150 h 2528887"/>
                <a:gd name="connsiteX178" fmla="*/ 4078971 w 4652769"/>
                <a:gd name="connsiteY178" fmla="*/ 1214437 h 2528887"/>
                <a:gd name="connsiteX179" fmla="*/ 4064683 w 4652769"/>
                <a:gd name="connsiteY179" fmla="*/ 1219200 h 2528887"/>
                <a:gd name="connsiteX180" fmla="*/ 4026583 w 4652769"/>
                <a:gd name="connsiteY180" fmla="*/ 1238250 h 2528887"/>
                <a:gd name="connsiteX181" fmla="*/ 3912283 w 4652769"/>
                <a:gd name="connsiteY181" fmla="*/ 1252537 h 2528887"/>
                <a:gd name="connsiteX182" fmla="*/ 3826558 w 4652769"/>
                <a:gd name="connsiteY182" fmla="*/ 1243012 h 2528887"/>
                <a:gd name="connsiteX183" fmla="*/ 3731308 w 4652769"/>
                <a:gd name="connsiteY183" fmla="*/ 1233487 h 2528887"/>
                <a:gd name="connsiteX184" fmla="*/ 3683683 w 4652769"/>
                <a:gd name="connsiteY184" fmla="*/ 1228725 h 2528887"/>
                <a:gd name="connsiteX185" fmla="*/ 3531283 w 4652769"/>
                <a:gd name="connsiteY185" fmla="*/ 1228725 h 2528887"/>
                <a:gd name="connsiteX186" fmla="*/ 3464608 w 4652769"/>
                <a:gd name="connsiteY186" fmla="*/ 1233487 h 2528887"/>
                <a:gd name="connsiteX187" fmla="*/ 3397933 w 4652769"/>
                <a:gd name="connsiteY187" fmla="*/ 1243012 h 2528887"/>
                <a:gd name="connsiteX188" fmla="*/ 3331258 w 4652769"/>
                <a:gd name="connsiteY188" fmla="*/ 1257300 h 2528887"/>
                <a:gd name="connsiteX189" fmla="*/ 2959783 w 4652769"/>
                <a:gd name="connsiteY189" fmla="*/ 1262062 h 2528887"/>
                <a:gd name="connsiteX190" fmla="*/ 2912158 w 4652769"/>
                <a:gd name="connsiteY190" fmla="*/ 1276350 h 2528887"/>
                <a:gd name="connsiteX191" fmla="*/ 2869296 w 4652769"/>
                <a:gd name="connsiteY191" fmla="*/ 1290637 h 2528887"/>
                <a:gd name="connsiteX192" fmla="*/ 2855008 w 4652769"/>
                <a:gd name="connsiteY192" fmla="*/ 1300162 h 2528887"/>
                <a:gd name="connsiteX193" fmla="*/ 2821671 w 4652769"/>
                <a:gd name="connsiteY193" fmla="*/ 1309687 h 2528887"/>
                <a:gd name="connsiteX194" fmla="*/ 2783571 w 4652769"/>
                <a:gd name="connsiteY194" fmla="*/ 1328737 h 2528887"/>
                <a:gd name="connsiteX195" fmla="*/ 2769283 w 4652769"/>
                <a:gd name="connsiteY195" fmla="*/ 1333500 h 2528887"/>
                <a:gd name="connsiteX196" fmla="*/ 2754996 w 4652769"/>
                <a:gd name="connsiteY196" fmla="*/ 1343025 h 2528887"/>
                <a:gd name="connsiteX197" fmla="*/ 2721658 w 4652769"/>
                <a:gd name="connsiteY197" fmla="*/ 1357312 h 2528887"/>
                <a:gd name="connsiteX198" fmla="*/ 2707371 w 4652769"/>
                <a:gd name="connsiteY198" fmla="*/ 1366837 h 2528887"/>
                <a:gd name="connsiteX199" fmla="*/ 2693083 w 4652769"/>
                <a:gd name="connsiteY199" fmla="*/ 1371600 h 2528887"/>
                <a:gd name="connsiteX200" fmla="*/ 2640696 w 4652769"/>
                <a:gd name="connsiteY200" fmla="*/ 1395412 h 2528887"/>
                <a:gd name="connsiteX201" fmla="*/ 2597833 w 4652769"/>
                <a:gd name="connsiteY201" fmla="*/ 1419225 h 2528887"/>
                <a:gd name="connsiteX202" fmla="*/ 2583546 w 4652769"/>
                <a:gd name="connsiteY202" fmla="*/ 1433512 h 2528887"/>
                <a:gd name="connsiteX203" fmla="*/ 2564496 w 4652769"/>
                <a:gd name="connsiteY203" fmla="*/ 1443037 h 2528887"/>
                <a:gd name="connsiteX204" fmla="*/ 2550208 w 4652769"/>
                <a:gd name="connsiteY204" fmla="*/ 1452562 h 2528887"/>
                <a:gd name="connsiteX205" fmla="*/ 2512108 w 4652769"/>
                <a:gd name="connsiteY205" fmla="*/ 1481137 h 2528887"/>
                <a:gd name="connsiteX206" fmla="*/ 2469246 w 4652769"/>
                <a:gd name="connsiteY206" fmla="*/ 1500187 h 2528887"/>
                <a:gd name="connsiteX207" fmla="*/ 2454958 w 4652769"/>
                <a:gd name="connsiteY207" fmla="*/ 1509712 h 2528887"/>
                <a:gd name="connsiteX208" fmla="*/ 2450196 w 4652769"/>
                <a:gd name="connsiteY208" fmla="*/ 1524000 h 2528887"/>
                <a:gd name="connsiteX209" fmla="*/ 2426383 w 4652769"/>
                <a:gd name="connsiteY209" fmla="*/ 1552575 h 2528887"/>
                <a:gd name="connsiteX210" fmla="*/ 2407333 w 4652769"/>
                <a:gd name="connsiteY210" fmla="*/ 1581150 h 2528887"/>
                <a:gd name="connsiteX211" fmla="*/ 2397808 w 4652769"/>
                <a:gd name="connsiteY211" fmla="*/ 1595437 h 2528887"/>
                <a:gd name="connsiteX212" fmla="*/ 2383521 w 4652769"/>
                <a:gd name="connsiteY212" fmla="*/ 1604962 h 2528887"/>
                <a:gd name="connsiteX213" fmla="*/ 2354946 w 4652769"/>
                <a:gd name="connsiteY213" fmla="*/ 1628775 h 2528887"/>
                <a:gd name="connsiteX214" fmla="*/ 2335896 w 4652769"/>
                <a:gd name="connsiteY214" fmla="*/ 1652587 h 2528887"/>
                <a:gd name="connsiteX215" fmla="*/ 2293033 w 4652769"/>
                <a:gd name="connsiteY215" fmla="*/ 1690687 h 2528887"/>
                <a:gd name="connsiteX216" fmla="*/ 2278746 w 4652769"/>
                <a:gd name="connsiteY216" fmla="*/ 1695450 h 2528887"/>
                <a:gd name="connsiteX217" fmla="*/ 2259696 w 4652769"/>
                <a:gd name="connsiteY217" fmla="*/ 1709737 h 2528887"/>
                <a:gd name="connsiteX218" fmla="*/ 2250171 w 4652769"/>
                <a:gd name="connsiteY218" fmla="*/ 1724025 h 2528887"/>
                <a:gd name="connsiteX219" fmla="*/ 2221596 w 4652769"/>
                <a:gd name="connsiteY219" fmla="*/ 1752600 h 2528887"/>
                <a:gd name="connsiteX220" fmla="*/ 2207308 w 4652769"/>
                <a:gd name="connsiteY220" fmla="*/ 1766887 h 2528887"/>
                <a:gd name="connsiteX221" fmla="*/ 2159683 w 4652769"/>
                <a:gd name="connsiteY221" fmla="*/ 1809750 h 2528887"/>
                <a:gd name="connsiteX222" fmla="*/ 2150158 w 4652769"/>
                <a:gd name="connsiteY222" fmla="*/ 1824037 h 2528887"/>
                <a:gd name="connsiteX223" fmla="*/ 2112058 w 4652769"/>
                <a:gd name="connsiteY223" fmla="*/ 1866900 h 2528887"/>
                <a:gd name="connsiteX224" fmla="*/ 2107296 w 4652769"/>
                <a:gd name="connsiteY224" fmla="*/ 1881187 h 2528887"/>
                <a:gd name="connsiteX225" fmla="*/ 2083483 w 4652769"/>
                <a:gd name="connsiteY225" fmla="*/ 1909762 h 2528887"/>
                <a:gd name="connsiteX226" fmla="*/ 2054908 w 4652769"/>
                <a:gd name="connsiteY226" fmla="*/ 1928812 h 2528887"/>
                <a:gd name="connsiteX227" fmla="*/ 2040621 w 4652769"/>
                <a:gd name="connsiteY227" fmla="*/ 1943100 h 2528887"/>
                <a:gd name="connsiteX228" fmla="*/ 2012046 w 4652769"/>
                <a:gd name="connsiteY228" fmla="*/ 1962150 h 2528887"/>
                <a:gd name="connsiteX229" fmla="*/ 1988233 w 4652769"/>
                <a:gd name="connsiteY229" fmla="*/ 1990725 h 2528887"/>
                <a:gd name="connsiteX230" fmla="*/ 1973946 w 4652769"/>
                <a:gd name="connsiteY230" fmla="*/ 2000250 h 2528887"/>
                <a:gd name="connsiteX231" fmla="*/ 1959658 w 4652769"/>
                <a:gd name="connsiteY231" fmla="*/ 2019300 h 2528887"/>
                <a:gd name="connsiteX232" fmla="*/ 1945371 w 4652769"/>
                <a:gd name="connsiteY232" fmla="*/ 2033587 h 2528887"/>
                <a:gd name="connsiteX233" fmla="*/ 1912033 w 4652769"/>
                <a:gd name="connsiteY233" fmla="*/ 2076450 h 2528887"/>
                <a:gd name="connsiteX234" fmla="*/ 1869171 w 4652769"/>
                <a:gd name="connsiteY234" fmla="*/ 2071687 h 2528887"/>
                <a:gd name="connsiteX235" fmla="*/ 1888221 w 4652769"/>
                <a:gd name="connsiteY235" fmla="*/ 2043112 h 2528887"/>
                <a:gd name="connsiteX236" fmla="*/ 1859646 w 4652769"/>
                <a:gd name="connsiteY236" fmla="*/ 2024062 h 2528887"/>
                <a:gd name="connsiteX237" fmla="*/ 1840596 w 4652769"/>
                <a:gd name="connsiteY237" fmla="*/ 2071687 h 2528887"/>
                <a:gd name="connsiteX238" fmla="*/ 1816783 w 4652769"/>
                <a:gd name="connsiteY238" fmla="*/ 2100262 h 2528887"/>
                <a:gd name="connsiteX239" fmla="*/ 1731058 w 4652769"/>
                <a:gd name="connsiteY239" fmla="*/ 2095500 h 2528887"/>
                <a:gd name="connsiteX240" fmla="*/ 1716771 w 4652769"/>
                <a:gd name="connsiteY240" fmla="*/ 2090737 h 2528887"/>
                <a:gd name="connsiteX241" fmla="*/ 1607233 w 4652769"/>
                <a:gd name="connsiteY241" fmla="*/ 2105025 h 2528887"/>
                <a:gd name="connsiteX242" fmla="*/ 1583421 w 4652769"/>
                <a:gd name="connsiteY242" fmla="*/ 2109787 h 2528887"/>
                <a:gd name="connsiteX243" fmla="*/ 1564371 w 4652769"/>
                <a:gd name="connsiteY243" fmla="*/ 2114550 h 2528887"/>
                <a:gd name="connsiteX244" fmla="*/ 1378633 w 4652769"/>
                <a:gd name="connsiteY244" fmla="*/ 2128837 h 2528887"/>
                <a:gd name="connsiteX245" fmla="*/ 1369108 w 4652769"/>
                <a:gd name="connsiteY245" fmla="*/ 2143125 h 2528887"/>
                <a:gd name="connsiteX246" fmla="*/ 1373871 w 4652769"/>
                <a:gd name="connsiteY246" fmla="*/ 2166937 h 2528887"/>
                <a:gd name="connsiteX247" fmla="*/ 1402446 w 4652769"/>
                <a:gd name="connsiteY247" fmla="*/ 2200275 h 2528887"/>
                <a:gd name="connsiteX248" fmla="*/ 1411971 w 4652769"/>
                <a:gd name="connsiteY248" fmla="*/ 2238375 h 2528887"/>
                <a:gd name="connsiteX249" fmla="*/ 1416733 w 4652769"/>
                <a:gd name="connsiteY249" fmla="*/ 2252662 h 2528887"/>
                <a:gd name="connsiteX250" fmla="*/ 1431021 w 4652769"/>
                <a:gd name="connsiteY250" fmla="*/ 2271712 h 2528887"/>
                <a:gd name="connsiteX251" fmla="*/ 1445308 w 4652769"/>
                <a:gd name="connsiteY251" fmla="*/ 2276475 h 2528887"/>
                <a:gd name="connsiteX252" fmla="*/ 1464358 w 4652769"/>
                <a:gd name="connsiteY252" fmla="*/ 2247900 h 2528887"/>
                <a:gd name="connsiteX253" fmla="*/ 1469121 w 4652769"/>
                <a:gd name="connsiteY253" fmla="*/ 2219325 h 2528887"/>
                <a:gd name="connsiteX254" fmla="*/ 1497696 w 4652769"/>
                <a:gd name="connsiteY254" fmla="*/ 2185987 h 2528887"/>
                <a:gd name="connsiteX255" fmla="*/ 1511983 w 4652769"/>
                <a:gd name="connsiteY255" fmla="*/ 2181225 h 2528887"/>
                <a:gd name="connsiteX256" fmla="*/ 1564371 w 4652769"/>
                <a:gd name="connsiteY256" fmla="*/ 2185987 h 2528887"/>
                <a:gd name="connsiteX257" fmla="*/ 1588183 w 4652769"/>
                <a:gd name="connsiteY257" fmla="*/ 2224087 h 2528887"/>
                <a:gd name="connsiteX258" fmla="*/ 1597708 w 4652769"/>
                <a:gd name="connsiteY258" fmla="*/ 2238375 h 2528887"/>
                <a:gd name="connsiteX259" fmla="*/ 1611996 w 4652769"/>
                <a:gd name="connsiteY259" fmla="*/ 2319337 h 2528887"/>
                <a:gd name="connsiteX260" fmla="*/ 1607233 w 4652769"/>
                <a:gd name="connsiteY260" fmla="*/ 2414587 h 2528887"/>
                <a:gd name="connsiteX261" fmla="*/ 1597708 w 4652769"/>
                <a:gd name="connsiteY261" fmla="*/ 2433637 h 2528887"/>
                <a:gd name="connsiteX262" fmla="*/ 1583421 w 4652769"/>
                <a:gd name="connsiteY262" fmla="*/ 2481262 h 2528887"/>
                <a:gd name="connsiteX263" fmla="*/ 1578658 w 4652769"/>
                <a:gd name="connsiteY263" fmla="*/ 2500312 h 2528887"/>
                <a:gd name="connsiteX264" fmla="*/ 1554846 w 4652769"/>
                <a:gd name="connsiteY264" fmla="*/ 2528887 h 2528887"/>
                <a:gd name="connsiteX265" fmla="*/ 1488171 w 4652769"/>
                <a:gd name="connsiteY265" fmla="*/ 2524125 h 2528887"/>
                <a:gd name="connsiteX266" fmla="*/ 1459596 w 4652769"/>
                <a:gd name="connsiteY266" fmla="*/ 2509837 h 2528887"/>
                <a:gd name="connsiteX267" fmla="*/ 1421496 w 4652769"/>
                <a:gd name="connsiteY267" fmla="*/ 2495550 h 2528887"/>
                <a:gd name="connsiteX268" fmla="*/ 1407208 w 4652769"/>
                <a:gd name="connsiteY268" fmla="*/ 2486025 h 2528887"/>
                <a:gd name="connsiteX269" fmla="*/ 1378633 w 4652769"/>
                <a:gd name="connsiteY269" fmla="*/ 2476500 h 2528887"/>
                <a:gd name="connsiteX270" fmla="*/ 1364346 w 4652769"/>
                <a:gd name="connsiteY270" fmla="*/ 2466975 h 2528887"/>
                <a:gd name="connsiteX271" fmla="*/ 1331008 w 4652769"/>
                <a:gd name="connsiteY271" fmla="*/ 2424112 h 2528887"/>
                <a:gd name="connsiteX272" fmla="*/ 1321483 w 4652769"/>
                <a:gd name="connsiteY272" fmla="*/ 2409825 h 2528887"/>
                <a:gd name="connsiteX273" fmla="*/ 1311958 w 4652769"/>
                <a:gd name="connsiteY273" fmla="*/ 2371725 h 2528887"/>
                <a:gd name="connsiteX274" fmla="*/ 1307196 w 4652769"/>
                <a:gd name="connsiteY274" fmla="*/ 2357437 h 2528887"/>
                <a:gd name="connsiteX275" fmla="*/ 1297671 w 4652769"/>
                <a:gd name="connsiteY275" fmla="*/ 2305050 h 2528887"/>
                <a:gd name="connsiteX276" fmla="*/ 1288146 w 4652769"/>
                <a:gd name="connsiteY276" fmla="*/ 2290762 h 2528887"/>
                <a:gd name="connsiteX277" fmla="*/ 1283383 w 4652769"/>
                <a:gd name="connsiteY277" fmla="*/ 2276475 h 2528887"/>
                <a:gd name="connsiteX278" fmla="*/ 1269096 w 4652769"/>
                <a:gd name="connsiteY278" fmla="*/ 2271712 h 2528887"/>
                <a:gd name="connsiteX279" fmla="*/ 1254808 w 4652769"/>
                <a:gd name="connsiteY279" fmla="*/ 2276475 h 2528887"/>
                <a:gd name="connsiteX280" fmla="*/ 1192896 w 4652769"/>
                <a:gd name="connsiteY280" fmla="*/ 2281237 h 2528887"/>
                <a:gd name="connsiteX281" fmla="*/ 1183371 w 4652769"/>
                <a:gd name="connsiteY281" fmla="*/ 2300287 h 2528887"/>
                <a:gd name="connsiteX282" fmla="*/ 1173846 w 4652769"/>
                <a:gd name="connsiteY282" fmla="*/ 2314575 h 2528887"/>
                <a:gd name="connsiteX283" fmla="*/ 1145271 w 4652769"/>
                <a:gd name="connsiteY283" fmla="*/ 2319337 h 2528887"/>
                <a:gd name="connsiteX284" fmla="*/ 1111933 w 4652769"/>
                <a:gd name="connsiteY284" fmla="*/ 2328862 h 2528887"/>
                <a:gd name="connsiteX285" fmla="*/ 1054783 w 4652769"/>
                <a:gd name="connsiteY285" fmla="*/ 2319337 h 2528887"/>
                <a:gd name="connsiteX286" fmla="*/ 1050021 w 4652769"/>
                <a:gd name="connsiteY286" fmla="*/ 2295525 h 2528887"/>
                <a:gd name="connsiteX287" fmla="*/ 1035733 w 4652769"/>
                <a:gd name="connsiteY287" fmla="*/ 2262187 h 2528887"/>
                <a:gd name="connsiteX288" fmla="*/ 1016683 w 4652769"/>
                <a:gd name="connsiteY288" fmla="*/ 2238375 h 2528887"/>
                <a:gd name="connsiteX289" fmla="*/ 1007158 w 4652769"/>
                <a:gd name="connsiteY289" fmla="*/ 2224087 h 2528887"/>
                <a:gd name="connsiteX290" fmla="*/ 988108 w 4652769"/>
                <a:gd name="connsiteY290" fmla="*/ 2195512 h 2528887"/>
                <a:gd name="connsiteX291" fmla="*/ 978583 w 4652769"/>
                <a:gd name="connsiteY291" fmla="*/ 2166937 h 2528887"/>
                <a:gd name="connsiteX292" fmla="*/ 969058 w 4652769"/>
                <a:gd name="connsiteY292" fmla="*/ 2152650 h 2528887"/>
                <a:gd name="connsiteX293" fmla="*/ 950008 w 4652769"/>
                <a:gd name="connsiteY293" fmla="*/ 2100262 h 2528887"/>
                <a:gd name="connsiteX294" fmla="*/ 940483 w 4652769"/>
                <a:gd name="connsiteY294" fmla="*/ 2081212 h 2528887"/>
                <a:gd name="connsiteX295" fmla="*/ 930958 w 4652769"/>
                <a:gd name="connsiteY295" fmla="*/ 2057400 h 2528887"/>
                <a:gd name="connsiteX296" fmla="*/ 926196 w 4652769"/>
                <a:gd name="connsiteY296" fmla="*/ 2043112 h 2528887"/>
                <a:gd name="connsiteX297" fmla="*/ 897621 w 4652769"/>
                <a:gd name="connsiteY297" fmla="*/ 2028825 h 2528887"/>
                <a:gd name="connsiteX298" fmla="*/ 854758 w 4652769"/>
                <a:gd name="connsiteY298" fmla="*/ 2038350 h 2528887"/>
                <a:gd name="connsiteX299" fmla="*/ 840471 w 4652769"/>
                <a:gd name="connsiteY299" fmla="*/ 2043112 h 2528887"/>
                <a:gd name="connsiteX300" fmla="*/ 773796 w 4652769"/>
                <a:gd name="connsiteY300" fmla="*/ 2038350 h 2528887"/>
                <a:gd name="connsiteX301" fmla="*/ 745221 w 4652769"/>
                <a:gd name="connsiteY301" fmla="*/ 2033587 h 2528887"/>
                <a:gd name="connsiteX302" fmla="*/ 726171 w 4652769"/>
                <a:gd name="connsiteY302" fmla="*/ 2024062 h 2528887"/>
                <a:gd name="connsiteX303" fmla="*/ 683308 w 4652769"/>
                <a:gd name="connsiteY303" fmla="*/ 2005012 h 2528887"/>
                <a:gd name="connsiteX304" fmla="*/ 678546 w 4652769"/>
                <a:gd name="connsiteY304" fmla="*/ 1990725 h 2528887"/>
                <a:gd name="connsiteX305" fmla="*/ 669021 w 4652769"/>
                <a:gd name="connsiteY305" fmla="*/ 1976437 h 2528887"/>
                <a:gd name="connsiteX306" fmla="*/ 664258 w 4652769"/>
                <a:gd name="connsiteY306" fmla="*/ 1933575 h 2528887"/>
                <a:gd name="connsiteX307" fmla="*/ 654733 w 4652769"/>
                <a:gd name="connsiteY307" fmla="*/ 1905000 h 2528887"/>
                <a:gd name="connsiteX308" fmla="*/ 649971 w 4652769"/>
                <a:gd name="connsiteY308" fmla="*/ 1885950 h 2528887"/>
                <a:gd name="connsiteX309" fmla="*/ 635683 w 4652769"/>
                <a:gd name="connsiteY309" fmla="*/ 1890712 h 2528887"/>
                <a:gd name="connsiteX310" fmla="*/ 630921 w 4652769"/>
                <a:gd name="connsiteY310" fmla="*/ 1905000 h 2528887"/>
                <a:gd name="connsiteX311" fmla="*/ 602346 w 4652769"/>
                <a:gd name="connsiteY311" fmla="*/ 1933575 h 2528887"/>
                <a:gd name="connsiteX312" fmla="*/ 526146 w 4652769"/>
                <a:gd name="connsiteY312" fmla="*/ 1928812 h 2528887"/>
                <a:gd name="connsiteX313" fmla="*/ 516621 w 4652769"/>
                <a:gd name="connsiteY313" fmla="*/ 1914525 h 2528887"/>
                <a:gd name="connsiteX314" fmla="*/ 488046 w 4652769"/>
                <a:gd name="connsiteY314" fmla="*/ 1890712 h 2528887"/>
                <a:gd name="connsiteX315" fmla="*/ 478521 w 4652769"/>
                <a:gd name="connsiteY315" fmla="*/ 1876425 h 2528887"/>
                <a:gd name="connsiteX316" fmla="*/ 464233 w 4652769"/>
                <a:gd name="connsiteY316" fmla="*/ 1866900 h 2528887"/>
                <a:gd name="connsiteX317" fmla="*/ 335646 w 4652769"/>
                <a:gd name="connsiteY317" fmla="*/ 1852612 h 2528887"/>
                <a:gd name="connsiteX318" fmla="*/ 321358 w 4652769"/>
                <a:gd name="connsiteY318" fmla="*/ 1838325 h 2528887"/>
                <a:gd name="connsiteX319" fmla="*/ 283258 w 4652769"/>
                <a:gd name="connsiteY319" fmla="*/ 1824037 h 2528887"/>
                <a:gd name="connsiteX320" fmla="*/ 192771 w 4652769"/>
                <a:gd name="connsiteY320" fmla="*/ 1814512 h 2528887"/>
                <a:gd name="connsiteX321" fmla="*/ 164196 w 4652769"/>
                <a:gd name="connsiteY321" fmla="*/ 1790700 h 2528887"/>
                <a:gd name="connsiteX322" fmla="*/ 149908 w 4652769"/>
                <a:gd name="connsiteY322" fmla="*/ 1781175 h 2528887"/>
                <a:gd name="connsiteX323" fmla="*/ 121333 w 4652769"/>
                <a:gd name="connsiteY323" fmla="*/ 1762125 h 2528887"/>
                <a:gd name="connsiteX324" fmla="*/ 78471 w 4652769"/>
                <a:gd name="connsiteY324" fmla="*/ 1714500 h 2528887"/>
                <a:gd name="connsiteX325" fmla="*/ 59421 w 4652769"/>
                <a:gd name="connsiteY325" fmla="*/ 1700212 h 2528887"/>
                <a:gd name="connsiteX326" fmla="*/ 16558 w 4652769"/>
                <a:gd name="connsiteY326" fmla="*/ 1662112 h 2528887"/>
                <a:gd name="connsiteX327" fmla="*/ 7033 w 4652769"/>
                <a:gd name="connsiteY327" fmla="*/ 1643062 h 2528887"/>
                <a:gd name="connsiteX328" fmla="*/ 2271 w 4652769"/>
                <a:gd name="connsiteY328" fmla="*/ 1624012 h 2528887"/>
                <a:gd name="connsiteX329" fmla="*/ 126096 w 4652769"/>
                <a:gd name="connsiteY329" fmla="*/ 1633537 h 2528887"/>
                <a:gd name="connsiteX330" fmla="*/ 140383 w 4652769"/>
                <a:gd name="connsiteY330" fmla="*/ 1638300 h 2528887"/>
                <a:gd name="connsiteX331" fmla="*/ 321358 w 4652769"/>
                <a:gd name="connsiteY331" fmla="*/ 1638300 h 2528887"/>
                <a:gd name="connsiteX332" fmla="*/ 335646 w 4652769"/>
                <a:gd name="connsiteY332" fmla="*/ 1609725 h 2528887"/>
                <a:gd name="connsiteX333" fmla="*/ 345171 w 4652769"/>
                <a:gd name="connsiteY333" fmla="*/ 1576387 h 2528887"/>
                <a:gd name="connsiteX334" fmla="*/ 364221 w 4652769"/>
                <a:gd name="connsiteY334" fmla="*/ 1547812 h 2528887"/>
                <a:gd name="connsiteX335" fmla="*/ 383271 w 4652769"/>
                <a:gd name="connsiteY335" fmla="*/ 1519237 h 2528887"/>
                <a:gd name="connsiteX336" fmla="*/ 392796 w 4652769"/>
                <a:gd name="connsiteY336" fmla="*/ 1504950 h 2528887"/>
                <a:gd name="connsiteX337" fmla="*/ 402321 w 4652769"/>
                <a:gd name="connsiteY337" fmla="*/ 1485900 h 2528887"/>
                <a:gd name="connsiteX338" fmla="*/ 416608 w 4652769"/>
                <a:gd name="connsiteY338" fmla="*/ 1466850 h 2528887"/>
                <a:gd name="connsiteX339" fmla="*/ 411846 w 4652769"/>
                <a:gd name="connsiteY339" fmla="*/ 1347787 h 2528887"/>
                <a:gd name="connsiteX340" fmla="*/ 397558 w 4652769"/>
                <a:gd name="connsiteY340" fmla="*/ 1338262 h 2528887"/>
                <a:gd name="connsiteX341" fmla="*/ 383271 w 4652769"/>
                <a:gd name="connsiteY341" fmla="*/ 1323975 h 2528887"/>
                <a:gd name="connsiteX342" fmla="*/ 364221 w 4652769"/>
                <a:gd name="connsiteY342" fmla="*/ 1281112 h 2528887"/>
                <a:gd name="connsiteX343" fmla="*/ 359458 w 4652769"/>
                <a:gd name="connsiteY343" fmla="*/ 1266825 h 2528887"/>
                <a:gd name="connsiteX344" fmla="*/ 349933 w 4652769"/>
                <a:gd name="connsiteY344" fmla="*/ 1252537 h 2528887"/>
                <a:gd name="connsiteX345" fmla="*/ 340408 w 4652769"/>
                <a:gd name="connsiteY345" fmla="*/ 1214437 h 2528887"/>
                <a:gd name="connsiteX346" fmla="*/ 335646 w 4652769"/>
                <a:gd name="connsiteY346" fmla="*/ 1195387 h 2528887"/>
                <a:gd name="connsiteX347" fmla="*/ 311833 w 4652769"/>
                <a:gd name="connsiteY347" fmla="*/ 1166812 h 2528887"/>
                <a:gd name="connsiteX348" fmla="*/ 302308 w 4652769"/>
                <a:gd name="connsiteY348" fmla="*/ 1152525 h 2528887"/>
                <a:gd name="connsiteX349" fmla="*/ 297546 w 4652769"/>
                <a:gd name="connsiteY349" fmla="*/ 1138237 h 2528887"/>
                <a:gd name="connsiteX350" fmla="*/ 268971 w 4652769"/>
                <a:gd name="connsiteY350"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078971 w 4654684"/>
                <a:gd name="connsiteY178" fmla="*/ 1214437 h 2528887"/>
                <a:gd name="connsiteX179" fmla="*/ 4064683 w 4654684"/>
                <a:gd name="connsiteY179" fmla="*/ 1219200 h 2528887"/>
                <a:gd name="connsiteX180" fmla="*/ 4026583 w 4654684"/>
                <a:gd name="connsiteY180" fmla="*/ 1238250 h 2528887"/>
                <a:gd name="connsiteX181" fmla="*/ 3912283 w 4654684"/>
                <a:gd name="connsiteY181" fmla="*/ 1252537 h 2528887"/>
                <a:gd name="connsiteX182" fmla="*/ 3826558 w 4654684"/>
                <a:gd name="connsiteY182" fmla="*/ 1243012 h 2528887"/>
                <a:gd name="connsiteX183" fmla="*/ 3731308 w 4654684"/>
                <a:gd name="connsiteY183" fmla="*/ 1233487 h 2528887"/>
                <a:gd name="connsiteX184" fmla="*/ 3683683 w 4654684"/>
                <a:gd name="connsiteY184" fmla="*/ 1228725 h 2528887"/>
                <a:gd name="connsiteX185" fmla="*/ 3531283 w 4654684"/>
                <a:gd name="connsiteY185" fmla="*/ 1228725 h 2528887"/>
                <a:gd name="connsiteX186" fmla="*/ 3464608 w 4654684"/>
                <a:gd name="connsiteY186" fmla="*/ 1233487 h 2528887"/>
                <a:gd name="connsiteX187" fmla="*/ 3397933 w 4654684"/>
                <a:gd name="connsiteY187" fmla="*/ 1243012 h 2528887"/>
                <a:gd name="connsiteX188" fmla="*/ 3331258 w 4654684"/>
                <a:gd name="connsiteY188" fmla="*/ 1257300 h 2528887"/>
                <a:gd name="connsiteX189" fmla="*/ 2959783 w 4654684"/>
                <a:gd name="connsiteY189" fmla="*/ 1262062 h 2528887"/>
                <a:gd name="connsiteX190" fmla="*/ 2912158 w 4654684"/>
                <a:gd name="connsiteY190" fmla="*/ 1276350 h 2528887"/>
                <a:gd name="connsiteX191" fmla="*/ 2869296 w 4654684"/>
                <a:gd name="connsiteY191" fmla="*/ 1290637 h 2528887"/>
                <a:gd name="connsiteX192" fmla="*/ 2855008 w 4654684"/>
                <a:gd name="connsiteY192" fmla="*/ 1300162 h 2528887"/>
                <a:gd name="connsiteX193" fmla="*/ 2821671 w 4654684"/>
                <a:gd name="connsiteY193" fmla="*/ 1309687 h 2528887"/>
                <a:gd name="connsiteX194" fmla="*/ 2783571 w 4654684"/>
                <a:gd name="connsiteY194" fmla="*/ 1328737 h 2528887"/>
                <a:gd name="connsiteX195" fmla="*/ 2769283 w 4654684"/>
                <a:gd name="connsiteY195" fmla="*/ 1333500 h 2528887"/>
                <a:gd name="connsiteX196" fmla="*/ 2754996 w 4654684"/>
                <a:gd name="connsiteY196" fmla="*/ 1343025 h 2528887"/>
                <a:gd name="connsiteX197" fmla="*/ 2721658 w 4654684"/>
                <a:gd name="connsiteY197" fmla="*/ 1357312 h 2528887"/>
                <a:gd name="connsiteX198" fmla="*/ 2707371 w 4654684"/>
                <a:gd name="connsiteY198" fmla="*/ 1366837 h 2528887"/>
                <a:gd name="connsiteX199" fmla="*/ 2693083 w 4654684"/>
                <a:gd name="connsiteY199" fmla="*/ 1371600 h 2528887"/>
                <a:gd name="connsiteX200" fmla="*/ 2640696 w 4654684"/>
                <a:gd name="connsiteY200" fmla="*/ 1395412 h 2528887"/>
                <a:gd name="connsiteX201" fmla="*/ 2597833 w 4654684"/>
                <a:gd name="connsiteY201" fmla="*/ 1419225 h 2528887"/>
                <a:gd name="connsiteX202" fmla="*/ 2583546 w 4654684"/>
                <a:gd name="connsiteY202" fmla="*/ 1433512 h 2528887"/>
                <a:gd name="connsiteX203" fmla="*/ 2564496 w 4654684"/>
                <a:gd name="connsiteY203" fmla="*/ 1443037 h 2528887"/>
                <a:gd name="connsiteX204" fmla="*/ 2550208 w 4654684"/>
                <a:gd name="connsiteY204" fmla="*/ 1452562 h 2528887"/>
                <a:gd name="connsiteX205" fmla="*/ 2512108 w 4654684"/>
                <a:gd name="connsiteY205" fmla="*/ 1481137 h 2528887"/>
                <a:gd name="connsiteX206" fmla="*/ 2469246 w 4654684"/>
                <a:gd name="connsiteY206" fmla="*/ 1500187 h 2528887"/>
                <a:gd name="connsiteX207" fmla="*/ 2454958 w 4654684"/>
                <a:gd name="connsiteY207" fmla="*/ 1509712 h 2528887"/>
                <a:gd name="connsiteX208" fmla="*/ 2450196 w 4654684"/>
                <a:gd name="connsiteY208" fmla="*/ 1524000 h 2528887"/>
                <a:gd name="connsiteX209" fmla="*/ 2426383 w 4654684"/>
                <a:gd name="connsiteY209" fmla="*/ 1552575 h 2528887"/>
                <a:gd name="connsiteX210" fmla="*/ 2407333 w 4654684"/>
                <a:gd name="connsiteY210" fmla="*/ 1581150 h 2528887"/>
                <a:gd name="connsiteX211" fmla="*/ 2397808 w 4654684"/>
                <a:gd name="connsiteY211" fmla="*/ 1595437 h 2528887"/>
                <a:gd name="connsiteX212" fmla="*/ 2383521 w 4654684"/>
                <a:gd name="connsiteY212" fmla="*/ 1604962 h 2528887"/>
                <a:gd name="connsiteX213" fmla="*/ 2354946 w 4654684"/>
                <a:gd name="connsiteY213" fmla="*/ 1628775 h 2528887"/>
                <a:gd name="connsiteX214" fmla="*/ 2335896 w 4654684"/>
                <a:gd name="connsiteY214" fmla="*/ 1652587 h 2528887"/>
                <a:gd name="connsiteX215" fmla="*/ 2293033 w 4654684"/>
                <a:gd name="connsiteY215" fmla="*/ 1690687 h 2528887"/>
                <a:gd name="connsiteX216" fmla="*/ 2278746 w 4654684"/>
                <a:gd name="connsiteY216" fmla="*/ 1695450 h 2528887"/>
                <a:gd name="connsiteX217" fmla="*/ 2259696 w 4654684"/>
                <a:gd name="connsiteY217" fmla="*/ 1709737 h 2528887"/>
                <a:gd name="connsiteX218" fmla="*/ 2250171 w 4654684"/>
                <a:gd name="connsiteY218" fmla="*/ 1724025 h 2528887"/>
                <a:gd name="connsiteX219" fmla="*/ 2221596 w 4654684"/>
                <a:gd name="connsiteY219" fmla="*/ 1752600 h 2528887"/>
                <a:gd name="connsiteX220" fmla="*/ 2207308 w 4654684"/>
                <a:gd name="connsiteY220" fmla="*/ 1766887 h 2528887"/>
                <a:gd name="connsiteX221" fmla="*/ 2159683 w 4654684"/>
                <a:gd name="connsiteY221" fmla="*/ 1809750 h 2528887"/>
                <a:gd name="connsiteX222" fmla="*/ 2150158 w 4654684"/>
                <a:gd name="connsiteY222" fmla="*/ 1824037 h 2528887"/>
                <a:gd name="connsiteX223" fmla="*/ 2112058 w 4654684"/>
                <a:gd name="connsiteY223" fmla="*/ 1866900 h 2528887"/>
                <a:gd name="connsiteX224" fmla="*/ 2107296 w 4654684"/>
                <a:gd name="connsiteY224" fmla="*/ 1881187 h 2528887"/>
                <a:gd name="connsiteX225" fmla="*/ 2083483 w 4654684"/>
                <a:gd name="connsiteY225" fmla="*/ 1909762 h 2528887"/>
                <a:gd name="connsiteX226" fmla="*/ 2054908 w 4654684"/>
                <a:gd name="connsiteY226" fmla="*/ 1928812 h 2528887"/>
                <a:gd name="connsiteX227" fmla="*/ 2040621 w 4654684"/>
                <a:gd name="connsiteY227" fmla="*/ 1943100 h 2528887"/>
                <a:gd name="connsiteX228" fmla="*/ 2012046 w 4654684"/>
                <a:gd name="connsiteY228" fmla="*/ 1962150 h 2528887"/>
                <a:gd name="connsiteX229" fmla="*/ 1988233 w 4654684"/>
                <a:gd name="connsiteY229" fmla="*/ 1990725 h 2528887"/>
                <a:gd name="connsiteX230" fmla="*/ 1973946 w 4654684"/>
                <a:gd name="connsiteY230" fmla="*/ 2000250 h 2528887"/>
                <a:gd name="connsiteX231" fmla="*/ 1959658 w 4654684"/>
                <a:gd name="connsiteY231" fmla="*/ 2019300 h 2528887"/>
                <a:gd name="connsiteX232" fmla="*/ 1945371 w 4654684"/>
                <a:gd name="connsiteY232" fmla="*/ 2033587 h 2528887"/>
                <a:gd name="connsiteX233" fmla="*/ 1912033 w 4654684"/>
                <a:gd name="connsiteY233" fmla="*/ 2076450 h 2528887"/>
                <a:gd name="connsiteX234" fmla="*/ 1869171 w 4654684"/>
                <a:gd name="connsiteY234" fmla="*/ 2071687 h 2528887"/>
                <a:gd name="connsiteX235" fmla="*/ 1888221 w 4654684"/>
                <a:gd name="connsiteY235" fmla="*/ 2043112 h 2528887"/>
                <a:gd name="connsiteX236" fmla="*/ 1859646 w 4654684"/>
                <a:gd name="connsiteY236" fmla="*/ 2024062 h 2528887"/>
                <a:gd name="connsiteX237" fmla="*/ 1840596 w 4654684"/>
                <a:gd name="connsiteY237" fmla="*/ 2071687 h 2528887"/>
                <a:gd name="connsiteX238" fmla="*/ 1816783 w 4654684"/>
                <a:gd name="connsiteY238" fmla="*/ 2100262 h 2528887"/>
                <a:gd name="connsiteX239" fmla="*/ 1731058 w 4654684"/>
                <a:gd name="connsiteY239" fmla="*/ 2095500 h 2528887"/>
                <a:gd name="connsiteX240" fmla="*/ 1716771 w 4654684"/>
                <a:gd name="connsiteY240" fmla="*/ 2090737 h 2528887"/>
                <a:gd name="connsiteX241" fmla="*/ 1607233 w 4654684"/>
                <a:gd name="connsiteY241" fmla="*/ 2105025 h 2528887"/>
                <a:gd name="connsiteX242" fmla="*/ 1583421 w 4654684"/>
                <a:gd name="connsiteY242" fmla="*/ 2109787 h 2528887"/>
                <a:gd name="connsiteX243" fmla="*/ 1564371 w 4654684"/>
                <a:gd name="connsiteY243" fmla="*/ 2114550 h 2528887"/>
                <a:gd name="connsiteX244" fmla="*/ 1378633 w 4654684"/>
                <a:gd name="connsiteY244" fmla="*/ 2128837 h 2528887"/>
                <a:gd name="connsiteX245" fmla="*/ 1369108 w 4654684"/>
                <a:gd name="connsiteY245" fmla="*/ 2143125 h 2528887"/>
                <a:gd name="connsiteX246" fmla="*/ 1373871 w 4654684"/>
                <a:gd name="connsiteY246" fmla="*/ 2166937 h 2528887"/>
                <a:gd name="connsiteX247" fmla="*/ 1402446 w 4654684"/>
                <a:gd name="connsiteY247" fmla="*/ 2200275 h 2528887"/>
                <a:gd name="connsiteX248" fmla="*/ 1411971 w 4654684"/>
                <a:gd name="connsiteY248" fmla="*/ 2238375 h 2528887"/>
                <a:gd name="connsiteX249" fmla="*/ 1416733 w 4654684"/>
                <a:gd name="connsiteY249" fmla="*/ 2252662 h 2528887"/>
                <a:gd name="connsiteX250" fmla="*/ 1431021 w 4654684"/>
                <a:gd name="connsiteY250" fmla="*/ 2271712 h 2528887"/>
                <a:gd name="connsiteX251" fmla="*/ 1445308 w 4654684"/>
                <a:gd name="connsiteY251" fmla="*/ 2276475 h 2528887"/>
                <a:gd name="connsiteX252" fmla="*/ 1464358 w 4654684"/>
                <a:gd name="connsiteY252" fmla="*/ 2247900 h 2528887"/>
                <a:gd name="connsiteX253" fmla="*/ 1469121 w 4654684"/>
                <a:gd name="connsiteY253" fmla="*/ 2219325 h 2528887"/>
                <a:gd name="connsiteX254" fmla="*/ 1497696 w 4654684"/>
                <a:gd name="connsiteY254" fmla="*/ 2185987 h 2528887"/>
                <a:gd name="connsiteX255" fmla="*/ 1511983 w 4654684"/>
                <a:gd name="connsiteY255" fmla="*/ 2181225 h 2528887"/>
                <a:gd name="connsiteX256" fmla="*/ 1564371 w 4654684"/>
                <a:gd name="connsiteY256" fmla="*/ 2185987 h 2528887"/>
                <a:gd name="connsiteX257" fmla="*/ 1588183 w 4654684"/>
                <a:gd name="connsiteY257" fmla="*/ 2224087 h 2528887"/>
                <a:gd name="connsiteX258" fmla="*/ 1597708 w 4654684"/>
                <a:gd name="connsiteY258" fmla="*/ 2238375 h 2528887"/>
                <a:gd name="connsiteX259" fmla="*/ 1611996 w 4654684"/>
                <a:gd name="connsiteY259" fmla="*/ 2319337 h 2528887"/>
                <a:gd name="connsiteX260" fmla="*/ 1607233 w 4654684"/>
                <a:gd name="connsiteY260" fmla="*/ 2414587 h 2528887"/>
                <a:gd name="connsiteX261" fmla="*/ 1597708 w 4654684"/>
                <a:gd name="connsiteY261" fmla="*/ 2433637 h 2528887"/>
                <a:gd name="connsiteX262" fmla="*/ 1583421 w 4654684"/>
                <a:gd name="connsiteY262" fmla="*/ 2481262 h 2528887"/>
                <a:gd name="connsiteX263" fmla="*/ 1578658 w 4654684"/>
                <a:gd name="connsiteY263" fmla="*/ 2500312 h 2528887"/>
                <a:gd name="connsiteX264" fmla="*/ 1554846 w 4654684"/>
                <a:gd name="connsiteY264" fmla="*/ 2528887 h 2528887"/>
                <a:gd name="connsiteX265" fmla="*/ 1488171 w 4654684"/>
                <a:gd name="connsiteY265" fmla="*/ 2524125 h 2528887"/>
                <a:gd name="connsiteX266" fmla="*/ 1459596 w 4654684"/>
                <a:gd name="connsiteY266" fmla="*/ 2509837 h 2528887"/>
                <a:gd name="connsiteX267" fmla="*/ 1421496 w 4654684"/>
                <a:gd name="connsiteY267" fmla="*/ 2495550 h 2528887"/>
                <a:gd name="connsiteX268" fmla="*/ 1407208 w 4654684"/>
                <a:gd name="connsiteY268" fmla="*/ 2486025 h 2528887"/>
                <a:gd name="connsiteX269" fmla="*/ 1378633 w 4654684"/>
                <a:gd name="connsiteY269" fmla="*/ 2476500 h 2528887"/>
                <a:gd name="connsiteX270" fmla="*/ 1364346 w 4654684"/>
                <a:gd name="connsiteY270" fmla="*/ 2466975 h 2528887"/>
                <a:gd name="connsiteX271" fmla="*/ 1331008 w 4654684"/>
                <a:gd name="connsiteY271" fmla="*/ 2424112 h 2528887"/>
                <a:gd name="connsiteX272" fmla="*/ 1321483 w 4654684"/>
                <a:gd name="connsiteY272" fmla="*/ 2409825 h 2528887"/>
                <a:gd name="connsiteX273" fmla="*/ 1311958 w 4654684"/>
                <a:gd name="connsiteY273" fmla="*/ 2371725 h 2528887"/>
                <a:gd name="connsiteX274" fmla="*/ 1307196 w 4654684"/>
                <a:gd name="connsiteY274" fmla="*/ 2357437 h 2528887"/>
                <a:gd name="connsiteX275" fmla="*/ 1297671 w 4654684"/>
                <a:gd name="connsiteY275" fmla="*/ 2305050 h 2528887"/>
                <a:gd name="connsiteX276" fmla="*/ 1288146 w 4654684"/>
                <a:gd name="connsiteY276" fmla="*/ 2290762 h 2528887"/>
                <a:gd name="connsiteX277" fmla="*/ 1283383 w 4654684"/>
                <a:gd name="connsiteY277" fmla="*/ 2276475 h 2528887"/>
                <a:gd name="connsiteX278" fmla="*/ 1269096 w 4654684"/>
                <a:gd name="connsiteY278" fmla="*/ 2271712 h 2528887"/>
                <a:gd name="connsiteX279" fmla="*/ 1254808 w 4654684"/>
                <a:gd name="connsiteY279" fmla="*/ 2276475 h 2528887"/>
                <a:gd name="connsiteX280" fmla="*/ 1192896 w 4654684"/>
                <a:gd name="connsiteY280" fmla="*/ 2281237 h 2528887"/>
                <a:gd name="connsiteX281" fmla="*/ 1183371 w 4654684"/>
                <a:gd name="connsiteY281" fmla="*/ 2300287 h 2528887"/>
                <a:gd name="connsiteX282" fmla="*/ 1173846 w 4654684"/>
                <a:gd name="connsiteY282" fmla="*/ 2314575 h 2528887"/>
                <a:gd name="connsiteX283" fmla="*/ 1145271 w 4654684"/>
                <a:gd name="connsiteY283" fmla="*/ 2319337 h 2528887"/>
                <a:gd name="connsiteX284" fmla="*/ 1111933 w 4654684"/>
                <a:gd name="connsiteY284" fmla="*/ 2328862 h 2528887"/>
                <a:gd name="connsiteX285" fmla="*/ 1054783 w 4654684"/>
                <a:gd name="connsiteY285" fmla="*/ 2319337 h 2528887"/>
                <a:gd name="connsiteX286" fmla="*/ 1050021 w 4654684"/>
                <a:gd name="connsiteY286" fmla="*/ 2295525 h 2528887"/>
                <a:gd name="connsiteX287" fmla="*/ 1035733 w 4654684"/>
                <a:gd name="connsiteY287" fmla="*/ 2262187 h 2528887"/>
                <a:gd name="connsiteX288" fmla="*/ 1016683 w 4654684"/>
                <a:gd name="connsiteY288" fmla="*/ 2238375 h 2528887"/>
                <a:gd name="connsiteX289" fmla="*/ 1007158 w 4654684"/>
                <a:gd name="connsiteY289" fmla="*/ 2224087 h 2528887"/>
                <a:gd name="connsiteX290" fmla="*/ 988108 w 4654684"/>
                <a:gd name="connsiteY290" fmla="*/ 2195512 h 2528887"/>
                <a:gd name="connsiteX291" fmla="*/ 978583 w 4654684"/>
                <a:gd name="connsiteY291" fmla="*/ 2166937 h 2528887"/>
                <a:gd name="connsiteX292" fmla="*/ 969058 w 4654684"/>
                <a:gd name="connsiteY292" fmla="*/ 2152650 h 2528887"/>
                <a:gd name="connsiteX293" fmla="*/ 950008 w 4654684"/>
                <a:gd name="connsiteY293" fmla="*/ 2100262 h 2528887"/>
                <a:gd name="connsiteX294" fmla="*/ 940483 w 4654684"/>
                <a:gd name="connsiteY294" fmla="*/ 2081212 h 2528887"/>
                <a:gd name="connsiteX295" fmla="*/ 930958 w 4654684"/>
                <a:gd name="connsiteY295" fmla="*/ 2057400 h 2528887"/>
                <a:gd name="connsiteX296" fmla="*/ 926196 w 4654684"/>
                <a:gd name="connsiteY296" fmla="*/ 2043112 h 2528887"/>
                <a:gd name="connsiteX297" fmla="*/ 897621 w 4654684"/>
                <a:gd name="connsiteY297" fmla="*/ 2028825 h 2528887"/>
                <a:gd name="connsiteX298" fmla="*/ 854758 w 4654684"/>
                <a:gd name="connsiteY298" fmla="*/ 2038350 h 2528887"/>
                <a:gd name="connsiteX299" fmla="*/ 840471 w 4654684"/>
                <a:gd name="connsiteY299" fmla="*/ 2043112 h 2528887"/>
                <a:gd name="connsiteX300" fmla="*/ 773796 w 4654684"/>
                <a:gd name="connsiteY300" fmla="*/ 2038350 h 2528887"/>
                <a:gd name="connsiteX301" fmla="*/ 745221 w 4654684"/>
                <a:gd name="connsiteY301" fmla="*/ 2033587 h 2528887"/>
                <a:gd name="connsiteX302" fmla="*/ 726171 w 4654684"/>
                <a:gd name="connsiteY302" fmla="*/ 2024062 h 2528887"/>
                <a:gd name="connsiteX303" fmla="*/ 683308 w 4654684"/>
                <a:gd name="connsiteY303" fmla="*/ 2005012 h 2528887"/>
                <a:gd name="connsiteX304" fmla="*/ 678546 w 4654684"/>
                <a:gd name="connsiteY304" fmla="*/ 1990725 h 2528887"/>
                <a:gd name="connsiteX305" fmla="*/ 669021 w 4654684"/>
                <a:gd name="connsiteY305" fmla="*/ 1976437 h 2528887"/>
                <a:gd name="connsiteX306" fmla="*/ 664258 w 4654684"/>
                <a:gd name="connsiteY306" fmla="*/ 1933575 h 2528887"/>
                <a:gd name="connsiteX307" fmla="*/ 654733 w 4654684"/>
                <a:gd name="connsiteY307" fmla="*/ 1905000 h 2528887"/>
                <a:gd name="connsiteX308" fmla="*/ 649971 w 4654684"/>
                <a:gd name="connsiteY308" fmla="*/ 1885950 h 2528887"/>
                <a:gd name="connsiteX309" fmla="*/ 635683 w 4654684"/>
                <a:gd name="connsiteY309" fmla="*/ 1890712 h 2528887"/>
                <a:gd name="connsiteX310" fmla="*/ 630921 w 4654684"/>
                <a:gd name="connsiteY310" fmla="*/ 1905000 h 2528887"/>
                <a:gd name="connsiteX311" fmla="*/ 602346 w 4654684"/>
                <a:gd name="connsiteY311" fmla="*/ 1933575 h 2528887"/>
                <a:gd name="connsiteX312" fmla="*/ 526146 w 4654684"/>
                <a:gd name="connsiteY312" fmla="*/ 1928812 h 2528887"/>
                <a:gd name="connsiteX313" fmla="*/ 516621 w 4654684"/>
                <a:gd name="connsiteY313" fmla="*/ 1914525 h 2528887"/>
                <a:gd name="connsiteX314" fmla="*/ 488046 w 4654684"/>
                <a:gd name="connsiteY314" fmla="*/ 1890712 h 2528887"/>
                <a:gd name="connsiteX315" fmla="*/ 478521 w 4654684"/>
                <a:gd name="connsiteY315" fmla="*/ 1876425 h 2528887"/>
                <a:gd name="connsiteX316" fmla="*/ 464233 w 4654684"/>
                <a:gd name="connsiteY316" fmla="*/ 1866900 h 2528887"/>
                <a:gd name="connsiteX317" fmla="*/ 335646 w 4654684"/>
                <a:gd name="connsiteY317" fmla="*/ 1852612 h 2528887"/>
                <a:gd name="connsiteX318" fmla="*/ 321358 w 4654684"/>
                <a:gd name="connsiteY318" fmla="*/ 1838325 h 2528887"/>
                <a:gd name="connsiteX319" fmla="*/ 283258 w 4654684"/>
                <a:gd name="connsiteY319" fmla="*/ 1824037 h 2528887"/>
                <a:gd name="connsiteX320" fmla="*/ 192771 w 4654684"/>
                <a:gd name="connsiteY320" fmla="*/ 1814512 h 2528887"/>
                <a:gd name="connsiteX321" fmla="*/ 164196 w 4654684"/>
                <a:gd name="connsiteY321" fmla="*/ 1790700 h 2528887"/>
                <a:gd name="connsiteX322" fmla="*/ 149908 w 4654684"/>
                <a:gd name="connsiteY322" fmla="*/ 1781175 h 2528887"/>
                <a:gd name="connsiteX323" fmla="*/ 121333 w 4654684"/>
                <a:gd name="connsiteY323" fmla="*/ 1762125 h 2528887"/>
                <a:gd name="connsiteX324" fmla="*/ 78471 w 4654684"/>
                <a:gd name="connsiteY324" fmla="*/ 1714500 h 2528887"/>
                <a:gd name="connsiteX325" fmla="*/ 59421 w 4654684"/>
                <a:gd name="connsiteY325" fmla="*/ 1700212 h 2528887"/>
                <a:gd name="connsiteX326" fmla="*/ 16558 w 4654684"/>
                <a:gd name="connsiteY326" fmla="*/ 1662112 h 2528887"/>
                <a:gd name="connsiteX327" fmla="*/ 7033 w 4654684"/>
                <a:gd name="connsiteY327" fmla="*/ 1643062 h 2528887"/>
                <a:gd name="connsiteX328" fmla="*/ 2271 w 4654684"/>
                <a:gd name="connsiteY328" fmla="*/ 1624012 h 2528887"/>
                <a:gd name="connsiteX329" fmla="*/ 126096 w 4654684"/>
                <a:gd name="connsiteY329" fmla="*/ 1633537 h 2528887"/>
                <a:gd name="connsiteX330" fmla="*/ 140383 w 4654684"/>
                <a:gd name="connsiteY330" fmla="*/ 1638300 h 2528887"/>
                <a:gd name="connsiteX331" fmla="*/ 321358 w 4654684"/>
                <a:gd name="connsiteY331" fmla="*/ 1638300 h 2528887"/>
                <a:gd name="connsiteX332" fmla="*/ 335646 w 4654684"/>
                <a:gd name="connsiteY332" fmla="*/ 1609725 h 2528887"/>
                <a:gd name="connsiteX333" fmla="*/ 345171 w 4654684"/>
                <a:gd name="connsiteY333" fmla="*/ 1576387 h 2528887"/>
                <a:gd name="connsiteX334" fmla="*/ 364221 w 4654684"/>
                <a:gd name="connsiteY334" fmla="*/ 1547812 h 2528887"/>
                <a:gd name="connsiteX335" fmla="*/ 383271 w 4654684"/>
                <a:gd name="connsiteY335" fmla="*/ 1519237 h 2528887"/>
                <a:gd name="connsiteX336" fmla="*/ 392796 w 4654684"/>
                <a:gd name="connsiteY336" fmla="*/ 1504950 h 2528887"/>
                <a:gd name="connsiteX337" fmla="*/ 402321 w 4654684"/>
                <a:gd name="connsiteY337" fmla="*/ 1485900 h 2528887"/>
                <a:gd name="connsiteX338" fmla="*/ 416608 w 4654684"/>
                <a:gd name="connsiteY338" fmla="*/ 1466850 h 2528887"/>
                <a:gd name="connsiteX339" fmla="*/ 411846 w 4654684"/>
                <a:gd name="connsiteY339" fmla="*/ 1347787 h 2528887"/>
                <a:gd name="connsiteX340" fmla="*/ 397558 w 4654684"/>
                <a:gd name="connsiteY340" fmla="*/ 1338262 h 2528887"/>
                <a:gd name="connsiteX341" fmla="*/ 383271 w 4654684"/>
                <a:gd name="connsiteY341" fmla="*/ 1323975 h 2528887"/>
                <a:gd name="connsiteX342" fmla="*/ 364221 w 4654684"/>
                <a:gd name="connsiteY342" fmla="*/ 1281112 h 2528887"/>
                <a:gd name="connsiteX343" fmla="*/ 359458 w 4654684"/>
                <a:gd name="connsiteY343" fmla="*/ 1266825 h 2528887"/>
                <a:gd name="connsiteX344" fmla="*/ 349933 w 4654684"/>
                <a:gd name="connsiteY344" fmla="*/ 1252537 h 2528887"/>
                <a:gd name="connsiteX345" fmla="*/ 340408 w 4654684"/>
                <a:gd name="connsiteY345" fmla="*/ 1214437 h 2528887"/>
                <a:gd name="connsiteX346" fmla="*/ 335646 w 4654684"/>
                <a:gd name="connsiteY346" fmla="*/ 1195387 h 2528887"/>
                <a:gd name="connsiteX347" fmla="*/ 311833 w 4654684"/>
                <a:gd name="connsiteY347" fmla="*/ 1166812 h 2528887"/>
                <a:gd name="connsiteX348" fmla="*/ 302308 w 4654684"/>
                <a:gd name="connsiteY348" fmla="*/ 1152525 h 2528887"/>
                <a:gd name="connsiteX349" fmla="*/ 297546 w 4654684"/>
                <a:gd name="connsiteY349" fmla="*/ 1138237 h 2528887"/>
                <a:gd name="connsiteX350" fmla="*/ 268971 w 4654684"/>
                <a:gd name="connsiteY350"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078971 w 4654684"/>
                <a:gd name="connsiteY178" fmla="*/ 1214437 h 2528887"/>
                <a:gd name="connsiteX179" fmla="*/ 4174220 w 4654684"/>
                <a:gd name="connsiteY179" fmla="*/ 1238250 h 2528887"/>
                <a:gd name="connsiteX180" fmla="*/ 4026583 w 4654684"/>
                <a:gd name="connsiteY180" fmla="*/ 1238250 h 2528887"/>
                <a:gd name="connsiteX181" fmla="*/ 3912283 w 4654684"/>
                <a:gd name="connsiteY181" fmla="*/ 1252537 h 2528887"/>
                <a:gd name="connsiteX182" fmla="*/ 3826558 w 4654684"/>
                <a:gd name="connsiteY182" fmla="*/ 1243012 h 2528887"/>
                <a:gd name="connsiteX183" fmla="*/ 3731308 w 4654684"/>
                <a:gd name="connsiteY183" fmla="*/ 1233487 h 2528887"/>
                <a:gd name="connsiteX184" fmla="*/ 3683683 w 4654684"/>
                <a:gd name="connsiteY184" fmla="*/ 1228725 h 2528887"/>
                <a:gd name="connsiteX185" fmla="*/ 3531283 w 4654684"/>
                <a:gd name="connsiteY185" fmla="*/ 1228725 h 2528887"/>
                <a:gd name="connsiteX186" fmla="*/ 3464608 w 4654684"/>
                <a:gd name="connsiteY186" fmla="*/ 1233487 h 2528887"/>
                <a:gd name="connsiteX187" fmla="*/ 3397933 w 4654684"/>
                <a:gd name="connsiteY187" fmla="*/ 1243012 h 2528887"/>
                <a:gd name="connsiteX188" fmla="*/ 3331258 w 4654684"/>
                <a:gd name="connsiteY188" fmla="*/ 1257300 h 2528887"/>
                <a:gd name="connsiteX189" fmla="*/ 2959783 w 4654684"/>
                <a:gd name="connsiteY189" fmla="*/ 1262062 h 2528887"/>
                <a:gd name="connsiteX190" fmla="*/ 2912158 w 4654684"/>
                <a:gd name="connsiteY190" fmla="*/ 1276350 h 2528887"/>
                <a:gd name="connsiteX191" fmla="*/ 2869296 w 4654684"/>
                <a:gd name="connsiteY191" fmla="*/ 1290637 h 2528887"/>
                <a:gd name="connsiteX192" fmla="*/ 2855008 w 4654684"/>
                <a:gd name="connsiteY192" fmla="*/ 1300162 h 2528887"/>
                <a:gd name="connsiteX193" fmla="*/ 2821671 w 4654684"/>
                <a:gd name="connsiteY193" fmla="*/ 1309687 h 2528887"/>
                <a:gd name="connsiteX194" fmla="*/ 2783571 w 4654684"/>
                <a:gd name="connsiteY194" fmla="*/ 1328737 h 2528887"/>
                <a:gd name="connsiteX195" fmla="*/ 2769283 w 4654684"/>
                <a:gd name="connsiteY195" fmla="*/ 1333500 h 2528887"/>
                <a:gd name="connsiteX196" fmla="*/ 2754996 w 4654684"/>
                <a:gd name="connsiteY196" fmla="*/ 1343025 h 2528887"/>
                <a:gd name="connsiteX197" fmla="*/ 2721658 w 4654684"/>
                <a:gd name="connsiteY197" fmla="*/ 1357312 h 2528887"/>
                <a:gd name="connsiteX198" fmla="*/ 2707371 w 4654684"/>
                <a:gd name="connsiteY198" fmla="*/ 1366837 h 2528887"/>
                <a:gd name="connsiteX199" fmla="*/ 2693083 w 4654684"/>
                <a:gd name="connsiteY199" fmla="*/ 1371600 h 2528887"/>
                <a:gd name="connsiteX200" fmla="*/ 2640696 w 4654684"/>
                <a:gd name="connsiteY200" fmla="*/ 1395412 h 2528887"/>
                <a:gd name="connsiteX201" fmla="*/ 2597833 w 4654684"/>
                <a:gd name="connsiteY201" fmla="*/ 1419225 h 2528887"/>
                <a:gd name="connsiteX202" fmla="*/ 2583546 w 4654684"/>
                <a:gd name="connsiteY202" fmla="*/ 1433512 h 2528887"/>
                <a:gd name="connsiteX203" fmla="*/ 2564496 w 4654684"/>
                <a:gd name="connsiteY203" fmla="*/ 1443037 h 2528887"/>
                <a:gd name="connsiteX204" fmla="*/ 2550208 w 4654684"/>
                <a:gd name="connsiteY204" fmla="*/ 1452562 h 2528887"/>
                <a:gd name="connsiteX205" fmla="*/ 2512108 w 4654684"/>
                <a:gd name="connsiteY205" fmla="*/ 1481137 h 2528887"/>
                <a:gd name="connsiteX206" fmla="*/ 2469246 w 4654684"/>
                <a:gd name="connsiteY206" fmla="*/ 1500187 h 2528887"/>
                <a:gd name="connsiteX207" fmla="*/ 2454958 w 4654684"/>
                <a:gd name="connsiteY207" fmla="*/ 1509712 h 2528887"/>
                <a:gd name="connsiteX208" fmla="*/ 2450196 w 4654684"/>
                <a:gd name="connsiteY208" fmla="*/ 1524000 h 2528887"/>
                <a:gd name="connsiteX209" fmla="*/ 2426383 w 4654684"/>
                <a:gd name="connsiteY209" fmla="*/ 1552575 h 2528887"/>
                <a:gd name="connsiteX210" fmla="*/ 2407333 w 4654684"/>
                <a:gd name="connsiteY210" fmla="*/ 1581150 h 2528887"/>
                <a:gd name="connsiteX211" fmla="*/ 2397808 w 4654684"/>
                <a:gd name="connsiteY211" fmla="*/ 1595437 h 2528887"/>
                <a:gd name="connsiteX212" fmla="*/ 2383521 w 4654684"/>
                <a:gd name="connsiteY212" fmla="*/ 1604962 h 2528887"/>
                <a:gd name="connsiteX213" fmla="*/ 2354946 w 4654684"/>
                <a:gd name="connsiteY213" fmla="*/ 1628775 h 2528887"/>
                <a:gd name="connsiteX214" fmla="*/ 2335896 w 4654684"/>
                <a:gd name="connsiteY214" fmla="*/ 1652587 h 2528887"/>
                <a:gd name="connsiteX215" fmla="*/ 2293033 w 4654684"/>
                <a:gd name="connsiteY215" fmla="*/ 1690687 h 2528887"/>
                <a:gd name="connsiteX216" fmla="*/ 2278746 w 4654684"/>
                <a:gd name="connsiteY216" fmla="*/ 1695450 h 2528887"/>
                <a:gd name="connsiteX217" fmla="*/ 2259696 w 4654684"/>
                <a:gd name="connsiteY217" fmla="*/ 1709737 h 2528887"/>
                <a:gd name="connsiteX218" fmla="*/ 2250171 w 4654684"/>
                <a:gd name="connsiteY218" fmla="*/ 1724025 h 2528887"/>
                <a:gd name="connsiteX219" fmla="*/ 2221596 w 4654684"/>
                <a:gd name="connsiteY219" fmla="*/ 1752600 h 2528887"/>
                <a:gd name="connsiteX220" fmla="*/ 2207308 w 4654684"/>
                <a:gd name="connsiteY220" fmla="*/ 1766887 h 2528887"/>
                <a:gd name="connsiteX221" fmla="*/ 2159683 w 4654684"/>
                <a:gd name="connsiteY221" fmla="*/ 1809750 h 2528887"/>
                <a:gd name="connsiteX222" fmla="*/ 2150158 w 4654684"/>
                <a:gd name="connsiteY222" fmla="*/ 1824037 h 2528887"/>
                <a:gd name="connsiteX223" fmla="*/ 2112058 w 4654684"/>
                <a:gd name="connsiteY223" fmla="*/ 1866900 h 2528887"/>
                <a:gd name="connsiteX224" fmla="*/ 2107296 w 4654684"/>
                <a:gd name="connsiteY224" fmla="*/ 1881187 h 2528887"/>
                <a:gd name="connsiteX225" fmla="*/ 2083483 w 4654684"/>
                <a:gd name="connsiteY225" fmla="*/ 1909762 h 2528887"/>
                <a:gd name="connsiteX226" fmla="*/ 2054908 w 4654684"/>
                <a:gd name="connsiteY226" fmla="*/ 1928812 h 2528887"/>
                <a:gd name="connsiteX227" fmla="*/ 2040621 w 4654684"/>
                <a:gd name="connsiteY227" fmla="*/ 1943100 h 2528887"/>
                <a:gd name="connsiteX228" fmla="*/ 2012046 w 4654684"/>
                <a:gd name="connsiteY228" fmla="*/ 1962150 h 2528887"/>
                <a:gd name="connsiteX229" fmla="*/ 1988233 w 4654684"/>
                <a:gd name="connsiteY229" fmla="*/ 1990725 h 2528887"/>
                <a:gd name="connsiteX230" fmla="*/ 1973946 w 4654684"/>
                <a:gd name="connsiteY230" fmla="*/ 2000250 h 2528887"/>
                <a:gd name="connsiteX231" fmla="*/ 1959658 w 4654684"/>
                <a:gd name="connsiteY231" fmla="*/ 2019300 h 2528887"/>
                <a:gd name="connsiteX232" fmla="*/ 1945371 w 4654684"/>
                <a:gd name="connsiteY232" fmla="*/ 2033587 h 2528887"/>
                <a:gd name="connsiteX233" fmla="*/ 1912033 w 4654684"/>
                <a:gd name="connsiteY233" fmla="*/ 2076450 h 2528887"/>
                <a:gd name="connsiteX234" fmla="*/ 1869171 w 4654684"/>
                <a:gd name="connsiteY234" fmla="*/ 2071687 h 2528887"/>
                <a:gd name="connsiteX235" fmla="*/ 1888221 w 4654684"/>
                <a:gd name="connsiteY235" fmla="*/ 2043112 h 2528887"/>
                <a:gd name="connsiteX236" fmla="*/ 1859646 w 4654684"/>
                <a:gd name="connsiteY236" fmla="*/ 2024062 h 2528887"/>
                <a:gd name="connsiteX237" fmla="*/ 1840596 w 4654684"/>
                <a:gd name="connsiteY237" fmla="*/ 2071687 h 2528887"/>
                <a:gd name="connsiteX238" fmla="*/ 1816783 w 4654684"/>
                <a:gd name="connsiteY238" fmla="*/ 2100262 h 2528887"/>
                <a:gd name="connsiteX239" fmla="*/ 1731058 w 4654684"/>
                <a:gd name="connsiteY239" fmla="*/ 2095500 h 2528887"/>
                <a:gd name="connsiteX240" fmla="*/ 1716771 w 4654684"/>
                <a:gd name="connsiteY240" fmla="*/ 2090737 h 2528887"/>
                <a:gd name="connsiteX241" fmla="*/ 1607233 w 4654684"/>
                <a:gd name="connsiteY241" fmla="*/ 2105025 h 2528887"/>
                <a:gd name="connsiteX242" fmla="*/ 1583421 w 4654684"/>
                <a:gd name="connsiteY242" fmla="*/ 2109787 h 2528887"/>
                <a:gd name="connsiteX243" fmla="*/ 1564371 w 4654684"/>
                <a:gd name="connsiteY243" fmla="*/ 2114550 h 2528887"/>
                <a:gd name="connsiteX244" fmla="*/ 1378633 w 4654684"/>
                <a:gd name="connsiteY244" fmla="*/ 2128837 h 2528887"/>
                <a:gd name="connsiteX245" fmla="*/ 1369108 w 4654684"/>
                <a:gd name="connsiteY245" fmla="*/ 2143125 h 2528887"/>
                <a:gd name="connsiteX246" fmla="*/ 1373871 w 4654684"/>
                <a:gd name="connsiteY246" fmla="*/ 2166937 h 2528887"/>
                <a:gd name="connsiteX247" fmla="*/ 1402446 w 4654684"/>
                <a:gd name="connsiteY247" fmla="*/ 2200275 h 2528887"/>
                <a:gd name="connsiteX248" fmla="*/ 1411971 w 4654684"/>
                <a:gd name="connsiteY248" fmla="*/ 2238375 h 2528887"/>
                <a:gd name="connsiteX249" fmla="*/ 1416733 w 4654684"/>
                <a:gd name="connsiteY249" fmla="*/ 2252662 h 2528887"/>
                <a:gd name="connsiteX250" fmla="*/ 1431021 w 4654684"/>
                <a:gd name="connsiteY250" fmla="*/ 2271712 h 2528887"/>
                <a:gd name="connsiteX251" fmla="*/ 1445308 w 4654684"/>
                <a:gd name="connsiteY251" fmla="*/ 2276475 h 2528887"/>
                <a:gd name="connsiteX252" fmla="*/ 1464358 w 4654684"/>
                <a:gd name="connsiteY252" fmla="*/ 2247900 h 2528887"/>
                <a:gd name="connsiteX253" fmla="*/ 1469121 w 4654684"/>
                <a:gd name="connsiteY253" fmla="*/ 2219325 h 2528887"/>
                <a:gd name="connsiteX254" fmla="*/ 1497696 w 4654684"/>
                <a:gd name="connsiteY254" fmla="*/ 2185987 h 2528887"/>
                <a:gd name="connsiteX255" fmla="*/ 1511983 w 4654684"/>
                <a:gd name="connsiteY255" fmla="*/ 2181225 h 2528887"/>
                <a:gd name="connsiteX256" fmla="*/ 1564371 w 4654684"/>
                <a:gd name="connsiteY256" fmla="*/ 2185987 h 2528887"/>
                <a:gd name="connsiteX257" fmla="*/ 1588183 w 4654684"/>
                <a:gd name="connsiteY257" fmla="*/ 2224087 h 2528887"/>
                <a:gd name="connsiteX258" fmla="*/ 1597708 w 4654684"/>
                <a:gd name="connsiteY258" fmla="*/ 2238375 h 2528887"/>
                <a:gd name="connsiteX259" fmla="*/ 1611996 w 4654684"/>
                <a:gd name="connsiteY259" fmla="*/ 2319337 h 2528887"/>
                <a:gd name="connsiteX260" fmla="*/ 1607233 w 4654684"/>
                <a:gd name="connsiteY260" fmla="*/ 2414587 h 2528887"/>
                <a:gd name="connsiteX261" fmla="*/ 1597708 w 4654684"/>
                <a:gd name="connsiteY261" fmla="*/ 2433637 h 2528887"/>
                <a:gd name="connsiteX262" fmla="*/ 1583421 w 4654684"/>
                <a:gd name="connsiteY262" fmla="*/ 2481262 h 2528887"/>
                <a:gd name="connsiteX263" fmla="*/ 1578658 w 4654684"/>
                <a:gd name="connsiteY263" fmla="*/ 2500312 h 2528887"/>
                <a:gd name="connsiteX264" fmla="*/ 1554846 w 4654684"/>
                <a:gd name="connsiteY264" fmla="*/ 2528887 h 2528887"/>
                <a:gd name="connsiteX265" fmla="*/ 1488171 w 4654684"/>
                <a:gd name="connsiteY265" fmla="*/ 2524125 h 2528887"/>
                <a:gd name="connsiteX266" fmla="*/ 1459596 w 4654684"/>
                <a:gd name="connsiteY266" fmla="*/ 2509837 h 2528887"/>
                <a:gd name="connsiteX267" fmla="*/ 1421496 w 4654684"/>
                <a:gd name="connsiteY267" fmla="*/ 2495550 h 2528887"/>
                <a:gd name="connsiteX268" fmla="*/ 1407208 w 4654684"/>
                <a:gd name="connsiteY268" fmla="*/ 2486025 h 2528887"/>
                <a:gd name="connsiteX269" fmla="*/ 1378633 w 4654684"/>
                <a:gd name="connsiteY269" fmla="*/ 2476500 h 2528887"/>
                <a:gd name="connsiteX270" fmla="*/ 1364346 w 4654684"/>
                <a:gd name="connsiteY270" fmla="*/ 2466975 h 2528887"/>
                <a:gd name="connsiteX271" fmla="*/ 1331008 w 4654684"/>
                <a:gd name="connsiteY271" fmla="*/ 2424112 h 2528887"/>
                <a:gd name="connsiteX272" fmla="*/ 1321483 w 4654684"/>
                <a:gd name="connsiteY272" fmla="*/ 2409825 h 2528887"/>
                <a:gd name="connsiteX273" fmla="*/ 1311958 w 4654684"/>
                <a:gd name="connsiteY273" fmla="*/ 2371725 h 2528887"/>
                <a:gd name="connsiteX274" fmla="*/ 1307196 w 4654684"/>
                <a:gd name="connsiteY274" fmla="*/ 2357437 h 2528887"/>
                <a:gd name="connsiteX275" fmla="*/ 1297671 w 4654684"/>
                <a:gd name="connsiteY275" fmla="*/ 2305050 h 2528887"/>
                <a:gd name="connsiteX276" fmla="*/ 1288146 w 4654684"/>
                <a:gd name="connsiteY276" fmla="*/ 2290762 h 2528887"/>
                <a:gd name="connsiteX277" fmla="*/ 1283383 w 4654684"/>
                <a:gd name="connsiteY277" fmla="*/ 2276475 h 2528887"/>
                <a:gd name="connsiteX278" fmla="*/ 1269096 w 4654684"/>
                <a:gd name="connsiteY278" fmla="*/ 2271712 h 2528887"/>
                <a:gd name="connsiteX279" fmla="*/ 1254808 w 4654684"/>
                <a:gd name="connsiteY279" fmla="*/ 2276475 h 2528887"/>
                <a:gd name="connsiteX280" fmla="*/ 1192896 w 4654684"/>
                <a:gd name="connsiteY280" fmla="*/ 2281237 h 2528887"/>
                <a:gd name="connsiteX281" fmla="*/ 1183371 w 4654684"/>
                <a:gd name="connsiteY281" fmla="*/ 2300287 h 2528887"/>
                <a:gd name="connsiteX282" fmla="*/ 1173846 w 4654684"/>
                <a:gd name="connsiteY282" fmla="*/ 2314575 h 2528887"/>
                <a:gd name="connsiteX283" fmla="*/ 1145271 w 4654684"/>
                <a:gd name="connsiteY283" fmla="*/ 2319337 h 2528887"/>
                <a:gd name="connsiteX284" fmla="*/ 1111933 w 4654684"/>
                <a:gd name="connsiteY284" fmla="*/ 2328862 h 2528887"/>
                <a:gd name="connsiteX285" fmla="*/ 1054783 w 4654684"/>
                <a:gd name="connsiteY285" fmla="*/ 2319337 h 2528887"/>
                <a:gd name="connsiteX286" fmla="*/ 1050021 w 4654684"/>
                <a:gd name="connsiteY286" fmla="*/ 2295525 h 2528887"/>
                <a:gd name="connsiteX287" fmla="*/ 1035733 w 4654684"/>
                <a:gd name="connsiteY287" fmla="*/ 2262187 h 2528887"/>
                <a:gd name="connsiteX288" fmla="*/ 1016683 w 4654684"/>
                <a:gd name="connsiteY288" fmla="*/ 2238375 h 2528887"/>
                <a:gd name="connsiteX289" fmla="*/ 1007158 w 4654684"/>
                <a:gd name="connsiteY289" fmla="*/ 2224087 h 2528887"/>
                <a:gd name="connsiteX290" fmla="*/ 988108 w 4654684"/>
                <a:gd name="connsiteY290" fmla="*/ 2195512 h 2528887"/>
                <a:gd name="connsiteX291" fmla="*/ 978583 w 4654684"/>
                <a:gd name="connsiteY291" fmla="*/ 2166937 h 2528887"/>
                <a:gd name="connsiteX292" fmla="*/ 969058 w 4654684"/>
                <a:gd name="connsiteY292" fmla="*/ 2152650 h 2528887"/>
                <a:gd name="connsiteX293" fmla="*/ 950008 w 4654684"/>
                <a:gd name="connsiteY293" fmla="*/ 2100262 h 2528887"/>
                <a:gd name="connsiteX294" fmla="*/ 940483 w 4654684"/>
                <a:gd name="connsiteY294" fmla="*/ 2081212 h 2528887"/>
                <a:gd name="connsiteX295" fmla="*/ 930958 w 4654684"/>
                <a:gd name="connsiteY295" fmla="*/ 2057400 h 2528887"/>
                <a:gd name="connsiteX296" fmla="*/ 926196 w 4654684"/>
                <a:gd name="connsiteY296" fmla="*/ 2043112 h 2528887"/>
                <a:gd name="connsiteX297" fmla="*/ 897621 w 4654684"/>
                <a:gd name="connsiteY297" fmla="*/ 2028825 h 2528887"/>
                <a:gd name="connsiteX298" fmla="*/ 854758 w 4654684"/>
                <a:gd name="connsiteY298" fmla="*/ 2038350 h 2528887"/>
                <a:gd name="connsiteX299" fmla="*/ 840471 w 4654684"/>
                <a:gd name="connsiteY299" fmla="*/ 2043112 h 2528887"/>
                <a:gd name="connsiteX300" fmla="*/ 773796 w 4654684"/>
                <a:gd name="connsiteY300" fmla="*/ 2038350 h 2528887"/>
                <a:gd name="connsiteX301" fmla="*/ 745221 w 4654684"/>
                <a:gd name="connsiteY301" fmla="*/ 2033587 h 2528887"/>
                <a:gd name="connsiteX302" fmla="*/ 726171 w 4654684"/>
                <a:gd name="connsiteY302" fmla="*/ 2024062 h 2528887"/>
                <a:gd name="connsiteX303" fmla="*/ 683308 w 4654684"/>
                <a:gd name="connsiteY303" fmla="*/ 2005012 h 2528887"/>
                <a:gd name="connsiteX304" fmla="*/ 678546 w 4654684"/>
                <a:gd name="connsiteY304" fmla="*/ 1990725 h 2528887"/>
                <a:gd name="connsiteX305" fmla="*/ 669021 w 4654684"/>
                <a:gd name="connsiteY305" fmla="*/ 1976437 h 2528887"/>
                <a:gd name="connsiteX306" fmla="*/ 664258 w 4654684"/>
                <a:gd name="connsiteY306" fmla="*/ 1933575 h 2528887"/>
                <a:gd name="connsiteX307" fmla="*/ 654733 w 4654684"/>
                <a:gd name="connsiteY307" fmla="*/ 1905000 h 2528887"/>
                <a:gd name="connsiteX308" fmla="*/ 649971 w 4654684"/>
                <a:gd name="connsiteY308" fmla="*/ 1885950 h 2528887"/>
                <a:gd name="connsiteX309" fmla="*/ 635683 w 4654684"/>
                <a:gd name="connsiteY309" fmla="*/ 1890712 h 2528887"/>
                <a:gd name="connsiteX310" fmla="*/ 630921 w 4654684"/>
                <a:gd name="connsiteY310" fmla="*/ 1905000 h 2528887"/>
                <a:gd name="connsiteX311" fmla="*/ 602346 w 4654684"/>
                <a:gd name="connsiteY311" fmla="*/ 1933575 h 2528887"/>
                <a:gd name="connsiteX312" fmla="*/ 526146 w 4654684"/>
                <a:gd name="connsiteY312" fmla="*/ 1928812 h 2528887"/>
                <a:gd name="connsiteX313" fmla="*/ 516621 w 4654684"/>
                <a:gd name="connsiteY313" fmla="*/ 1914525 h 2528887"/>
                <a:gd name="connsiteX314" fmla="*/ 488046 w 4654684"/>
                <a:gd name="connsiteY314" fmla="*/ 1890712 h 2528887"/>
                <a:gd name="connsiteX315" fmla="*/ 478521 w 4654684"/>
                <a:gd name="connsiteY315" fmla="*/ 1876425 h 2528887"/>
                <a:gd name="connsiteX316" fmla="*/ 464233 w 4654684"/>
                <a:gd name="connsiteY316" fmla="*/ 1866900 h 2528887"/>
                <a:gd name="connsiteX317" fmla="*/ 335646 w 4654684"/>
                <a:gd name="connsiteY317" fmla="*/ 1852612 h 2528887"/>
                <a:gd name="connsiteX318" fmla="*/ 321358 w 4654684"/>
                <a:gd name="connsiteY318" fmla="*/ 1838325 h 2528887"/>
                <a:gd name="connsiteX319" fmla="*/ 283258 w 4654684"/>
                <a:gd name="connsiteY319" fmla="*/ 1824037 h 2528887"/>
                <a:gd name="connsiteX320" fmla="*/ 192771 w 4654684"/>
                <a:gd name="connsiteY320" fmla="*/ 1814512 h 2528887"/>
                <a:gd name="connsiteX321" fmla="*/ 164196 w 4654684"/>
                <a:gd name="connsiteY321" fmla="*/ 1790700 h 2528887"/>
                <a:gd name="connsiteX322" fmla="*/ 149908 w 4654684"/>
                <a:gd name="connsiteY322" fmla="*/ 1781175 h 2528887"/>
                <a:gd name="connsiteX323" fmla="*/ 121333 w 4654684"/>
                <a:gd name="connsiteY323" fmla="*/ 1762125 h 2528887"/>
                <a:gd name="connsiteX324" fmla="*/ 78471 w 4654684"/>
                <a:gd name="connsiteY324" fmla="*/ 1714500 h 2528887"/>
                <a:gd name="connsiteX325" fmla="*/ 59421 w 4654684"/>
                <a:gd name="connsiteY325" fmla="*/ 1700212 h 2528887"/>
                <a:gd name="connsiteX326" fmla="*/ 16558 w 4654684"/>
                <a:gd name="connsiteY326" fmla="*/ 1662112 h 2528887"/>
                <a:gd name="connsiteX327" fmla="*/ 7033 w 4654684"/>
                <a:gd name="connsiteY327" fmla="*/ 1643062 h 2528887"/>
                <a:gd name="connsiteX328" fmla="*/ 2271 w 4654684"/>
                <a:gd name="connsiteY328" fmla="*/ 1624012 h 2528887"/>
                <a:gd name="connsiteX329" fmla="*/ 126096 w 4654684"/>
                <a:gd name="connsiteY329" fmla="*/ 1633537 h 2528887"/>
                <a:gd name="connsiteX330" fmla="*/ 140383 w 4654684"/>
                <a:gd name="connsiteY330" fmla="*/ 1638300 h 2528887"/>
                <a:gd name="connsiteX331" fmla="*/ 321358 w 4654684"/>
                <a:gd name="connsiteY331" fmla="*/ 1638300 h 2528887"/>
                <a:gd name="connsiteX332" fmla="*/ 335646 w 4654684"/>
                <a:gd name="connsiteY332" fmla="*/ 1609725 h 2528887"/>
                <a:gd name="connsiteX333" fmla="*/ 345171 w 4654684"/>
                <a:gd name="connsiteY333" fmla="*/ 1576387 h 2528887"/>
                <a:gd name="connsiteX334" fmla="*/ 364221 w 4654684"/>
                <a:gd name="connsiteY334" fmla="*/ 1547812 h 2528887"/>
                <a:gd name="connsiteX335" fmla="*/ 383271 w 4654684"/>
                <a:gd name="connsiteY335" fmla="*/ 1519237 h 2528887"/>
                <a:gd name="connsiteX336" fmla="*/ 392796 w 4654684"/>
                <a:gd name="connsiteY336" fmla="*/ 1504950 h 2528887"/>
                <a:gd name="connsiteX337" fmla="*/ 402321 w 4654684"/>
                <a:gd name="connsiteY337" fmla="*/ 1485900 h 2528887"/>
                <a:gd name="connsiteX338" fmla="*/ 416608 w 4654684"/>
                <a:gd name="connsiteY338" fmla="*/ 1466850 h 2528887"/>
                <a:gd name="connsiteX339" fmla="*/ 411846 w 4654684"/>
                <a:gd name="connsiteY339" fmla="*/ 1347787 h 2528887"/>
                <a:gd name="connsiteX340" fmla="*/ 397558 w 4654684"/>
                <a:gd name="connsiteY340" fmla="*/ 1338262 h 2528887"/>
                <a:gd name="connsiteX341" fmla="*/ 383271 w 4654684"/>
                <a:gd name="connsiteY341" fmla="*/ 1323975 h 2528887"/>
                <a:gd name="connsiteX342" fmla="*/ 364221 w 4654684"/>
                <a:gd name="connsiteY342" fmla="*/ 1281112 h 2528887"/>
                <a:gd name="connsiteX343" fmla="*/ 359458 w 4654684"/>
                <a:gd name="connsiteY343" fmla="*/ 1266825 h 2528887"/>
                <a:gd name="connsiteX344" fmla="*/ 349933 w 4654684"/>
                <a:gd name="connsiteY344" fmla="*/ 1252537 h 2528887"/>
                <a:gd name="connsiteX345" fmla="*/ 340408 w 4654684"/>
                <a:gd name="connsiteY345" fmla="*/ 1214437 h 2528887"/>
                <a:gd name="connsiteX346" fmla="*/ 335646 w 4654684"/>
                <a:gd name="connsiteY346" fmla="*/ 1195387 h 2528887"/>
                <a:gd name="connsiteX347" fmla="*/ 311833 w 4654684"/>
                <a:gd name="connsiteY347" fmla="*/ 1166812 h 2528887"/>
                <a:gd name="connsiteX348" fmla="*/ 302308 w 4654684"/>
                <a:gd name="connsiteY348" fmla="*/ 1152525 h 2528887"/>
                <a:gd name="connsiteX349" fmla="*/ 297546 w 4654684"/>
                <a:gd name="connsiteY349" fmla="*/ 1138237 h 2528887"/>
                <a:gd name="connsiteX350" fmla="*/ 268971 w 4654684"/>
                <a:gd name="connsiteY350"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078971 w 4654684"/>
                <a:gd name="connsiteY178" fmla="*/ 1214437 h 2528887"/>
                <a:gd name="connsiteX179" fmla="*/ 4026583 w 4654684"/>
                <a:gd name="connsiteY179" fmla="*/ 1238250 h 2528887"/>
                <a:gd name="connsiteX180" fmla="*/ 3912283 w 4654684"/>
                <a:gd name="connsiteY180" fmla="*/ 1252537 h 2528887"/>
                <a:gd name="connsiteX181" fmla="*/ 3826558 w 4654684"/>
                <a:gd name="connsiteY181" fmla="*/ 1243012 h 2528887"/>
                <a:gd name="connsiteX182" fmla="*/ 3731308 w 4654684"/>
                <a:gd name="connsiteY182" fmla="*/ 1233487 h 2528887"/>
                <a:gd name="connsiteX183" fmla="*/ 3683683 w 4654684"/>
                <a:gd name="connsiteY183" fmla="*/ 1228725 h 2528887"/>
                <a:gd name="connsiteX184" fmla="*/ 3531283 w 4654684"/>
                <a:gd name="connsiteY184" fmla="*/ 1228725 h 2528887"/>
                <a:gd name="connsiteX185" fmla="*/ 3464608 w 4654684"/>
                <a:gd name="connsiteY185" fmla="*/ 1233487 h 2528887"/>
                <a:gd name="connsiteX186" fmla="*/ 3397933 w 4654684"/>
                <a:gd name="connsiteY186" fmla="*/ 1243012 h 2528887"/>
                <a:gd name="connsiteX187" fmla="*/ 3331258 w 4654684"/>
                <a:gd name="connsiteY187" fmla="*/ 1257300 h 2528887"/>
                <a:gd name="connsiteX188" fmla="*/ 2959783 w 4654684"/>
                <a:gd name="connsiteY188" fmla="*/ 1262062 h 2528887"/>
                <a:gd name="connsiteX189" fmla="*/ 2912158 w 4654684"/>
                <a:gd name="connsiteY189" fmla="*/ 1276350 h 2528887"/>
                <a:gd name="connsiteX190" fmla="*/ 2869296 w 4654684"/>
                <a:gd name="connsiteY190" fmla="*/ 1290637 h 2528887"/>
                <a:gd name="connsiteX191" fmla="*/ 2855008 w 4654684"/>
                <a:gd name="connsiteY191" fmla="*/ 1300162 h 2528887"/>
                <a:gd name="connsiteX192" fmla="*/ 2821671 w 4654684"/>
                <a:gd name="connsiteY192" fmla="*/ 1309687 h 2528887"/>
                <a:gd name="connsiteX193" fmla="*/ 2783571 w 4654684"/>
                <a:gd name="connsiteY193" fmla="*/ 1328737 h 2528887"/>
                <a:gd name="connsiteX194" fmla="*/ 2769283 w 4654684"/>
                <a:gd name="connsiteY194" fmla="*/ 1333500 h 2528887"/>
                <a:gd name="connsiteX195" fmla="*/ 2754996 w 4654684"/>
                <a:gd name="connsiteY195" fmla="*/ 1343025 h 2528887"/>
                <a:gd name="connsiteX196" fmla="*/ 2721658 w 4654684"/>
                <a:gd name="connsiteY196" fmla="*/ 1357312 h 2528887"/>
                <a:gd name="connsiteX197" fmla="*/ 2707371 w 4654684"/>
                <a:gd name="connsiteY197" fmla="*/ 1366837 h 2528887"/>
                <a:gd name="connsiteX198" fmla="*/ 2693083 w 4654684"/>
                <a:gd name="connsiteY198" fmla="*/ 1371600 h 2528887"/>
                <a:gd name="connsiteX199" fmla="*/ 2640696 w 4654684"/>
                <a:gd name="connsiteY199" fmla="*/ 1395412 h 2528887"/>
                <a:gd name="connsiteX200" fmla="*/ 2597833 w 4654684"/>
                <a:gd name="connsiteY200" fmla="*/ 1419225 h 2528887"/>
                <a:gd name="connsiteX201" fmla="*/ 2583546 w 4654684"/>
                <a:gd name="connsiteY201" fmla="*/ 1433512 h 2528887"/>
                <a:gd name="connsiteX202" fmla="*/ 2564496 w 4654684"/>
                <a:gd name="connsiteY202" fmla="*/ 1443037 h 2528887"/>
                <a:gd name="connsiteX203" fmla="*/ 2550208 w 4654684"/>
                <a:gd name="connsiteY203" fmla="*/ 1452562 h 2528887"/>
                <a:gd name="connsiteX204" fmla="*/ 2512108 w 4654684"/>
                <a:gd name="connsiteY204" fmla="*/ 1481137 h 2528887"/>
                <a:gd name="connsiteX205" fmla="*/ 2469246 w 4654684"/>
                <a:gd name="connsiteY205" fmla="*/ 1500187 h 2528887"/>
                <a:gd name="connsiteX206" fmla="*/ 2454958 w 4654684"/>
                <a:gd name="connsiteY206" fmla="*/ 1509712 h 2528887"/>
                <a:gd name="connsiteX207" fmla="*/ 2450196 w 4654684"/>
                <a:gd name="connsiteY207" fmla="*/ 1524000 h 2528887"/>
                <a:gd name="connsiteX208" fmla="*/ 2426383 w 4654684"/>
                <a:gd name="connsiteY208" fmla="*/ 1552575 h 2528887"/>
                <a:gd name="connsiteX209" fmla="*/ 2407333 w 4654684"/>
                <a:gd name="connsiteY209" fmla="*/ 1581150 h 2528887"/>
                <a:gd name="connsiteX210" fmla="*/ 2397808 w 4654684"/>
                <a:gd name="connsiteY210" fmla="*/ 1595437 h 2528887"/>
                <a:gd name="connsiteX211" fmla="*/ 2383521 w 4654684"/>
                <a:gd name="connsiteY211" fmla="*/ 1604962 h 2528887"/>
                <a:gd name="connsiteX212" fmla="*/ 2354946 w 4654684"/>
                <a:gd name="connsiteY212" fmla="*/ 1628775 h 2528887"/>
                <a:gd name="connsiteX213" fmla="*/ 2335896 w 4654684"/>
                <a:gd name="connsiteY213" fmla="*/ 1652587 h 2528887"/>
                <a:gd name="connsiteX214" fmla="*/ 2293033 w 4654684"/>
                <a:gd name="connsiteY214" fmla="*/ 1690687 h 2528887"/>
                <a:gd name="connsiteX215" fmla="*/ 2278746 w 4654684"/>
                <a:gd name="connsiteY215" fmla="*/ 1695450 h 2528887"/>
                <a:gd name="connsiteX216" fmla="*/ 2259696 w 4654684"/>
                <a:gd name="connsiteY216" fmla="*/ 1709737 h 2528887"/>
                <a:gd name="connsiteX217" fmla="*/ 2250171 w 4654684"/>
                <a:gd name="connsiteY217" fmla="*/ 1724025 h 2528887"/>
                <a:gd name="connsiteX218" fmla="*/ 2221596 w 4654684"/>
                <a:gd name="connsiteY218" fmla="*/ 1752600 h 2528887"/>
                <a:gd name="connsiteX219" fmla="*/ 2207308 w 4654684"/>
                <a:gd name="connsiteY219" fmla="*/ 1766887 h 2528887"/>
                <a:gd name="connsiteX220" fmla="*/ 2159683 w 4654684"/>
                <a:gd name="connsiteY220" fmla="*/ 1809750 h 2528887"/>
                <a:gd name="connsiteX221" fmla="*/ 2150158 w 4654684"/>
                <a:gd name="connsiteY221" fmla="*/ 1824037 h 2528887"/>
                <a:gd name="connsiteX222" fmla="*/ 2112058 w 4654684"/>
                <a:gd name="connsiteY222" fmla="*/ 1866900 h 2528887"/>
                <a:gd name="connsiteX223" fmla="*/ 2107296 w 4654684"/>
                <a:gd name="connsiteY223" fmla="*/ 1881187 h 2528887"/>
                <a:gd name="connsiteX224" fmla="*/ 2083483 w 4654684"/>
                <a:gd name="connsiteY224" fmla="*/ 1909762 h 2528887"/>
                <a:gd name="connsiteX225" fmla="*/ 2054908 w 4654684"/>
                <a:gd name="connsiteY225" fmla="*/ 1928812 h 2528887"/>
                <a:gd name="connsiteX226" fmla="*/ 2040621 w 4654684"/>
                <a:gd name="connsiteY226" fmla="*/ 1943100 h 2528887"/>
                <a:gd name="connsiteX227" fmla="*/ 2012046 w 4654684"/>
                <a:gd name="connsiteY227" fmla="*/ 1962150 h 2528887"/>
                <a:gd name="connsiteX228" fmla="*/ 1988233 w 4654684"/>
                <a:gd name="connsiteY228" fmla="*/ 1990725 h 2528887"/>
                <a:gd name="connsiteX229" fmla="*/ 1973946 w 4654684"/>
                <a:gd name="connsiteY229" fmla="*/ 2000250 h 2528887"/>
                <a:gd name="connsiteX230" fmla="*/ 1959658 w 4654684"/>
                <a:gd name="connsiteY230" fmla="*/ 2019300 h 2528887"/>
                <a:gd name="connsiteX231" fmla="*/ 1945371 w 4654684"/>
                <a:gd name="connsiteY231" fmla="*/ 2033587 h 2528887"/>
                <a:gd name="connsiteX232" fmla="*/ 1912033 w 4654684"/>
                <a:gd name="connsiteY232" fmla="*/ 2076450 h 2528887"/>
                <a:gd name="connsiteX233" fmla="*/ 1869171 w 4654684"/>
                <a:gd name="connsiteY233" fmla="*/ 2071687 h 2528887"/>
                <a:gd name="connsiteX234" fmla="*/ 1888221 w 4654684"/>
                <a:gd name="connsiteY234" fmla="*/ 2043112 h 2528887"/>
                <a:gd name="connsiteX235" fmla="*/ 1859646 w 4654684"/>
                <a:gd name="connsiteY235" fmla="*/ 2024062 h 2528887"/>
                <a:gd name="connsiteX236" fmla="*/ 1840596 w 4654684"/>
                <a:gd name="connsiteY236" fmla="*/ 2071687 h 2528887"/>
                <a:gd name="connsiteX237" fmla="*/ 1816783 w 4654684"/>
                <a:gd name="connsiteY237" fmla="*/ 2100262 h 2528887"/>
                <a:gd name="connsiteX238" fmla="*/ 1731058 w 4654684"/>
                <a:gd name="connsiteY238" fmla="*/ 2095500 h 2528887"/>
                <a:gd name="connsiteX239" fmla="*/ 1716771 w 4654684"/>
                <a:gd name="connsiteY239" fmla="*/ 2090737 h 2528887"/>
                <a:gd name="connsiteX240" fmla="*/ 1607233 w 4654684"/>
                <a:gd name="connsiteY240" fmla="*/ 2105025 h 2528887"/>
                <a:gd name="connsiteX241" fmla="*/ 1583421 w 4654684"/>
                <a:gd name="connsiteY241" fmla="*/ 2109787 h 2528887"/>
                <a:gd name="connsiteX242" fmla="*/ 1564371 w 4654684"/>
                <a:gd name="connsiteY242" fmla="*/ 2114550 h 2528887"/>
                <a:gd name="connsiteX243" fmla="*/ 1378633 w 4654684"/>
                <a:gd name="connsiteY243" fmla="*/ 2128837 h 2528887"/>
                <a:gd name="connsiteX244" fmla="*/ 1369108 w 4654684"/>
                <a:gd name="connsiteY244" fmla="*/ 2143125 h 2528887"/>
                <a:gd name="connsiteX245" fmla="*/ 1373871 w 4654684"/>
                <a:gd name="connsiteY245" fmla="*/ 2166937 h 2528887"/>
                <a:gd name="connsiteX246" fmla="*/ 1402446 w 4654684"/>
                <a:gd name="connsiteY246" fmla="*/ 2200275 h 2528887"/>
                <a:gd name="connsiteX247" fmla="*/ 1411971 w 4654684"/>
                <a:gd name="connsiteY247" fmla="*/ 2238375 h 2528887"/>
                <a:gd name="connsiteX248" fmla="*/ 1416733 w 4654684"/>
                <a:gd name="connsiteY248" fmla="*/ 2252662 h 2528887"/>
                <a:gd name="connsiteX249" fmla="*/ 1431021 w 4654684"/>
                <a:gd name="connsiteY249" fmla="*/ 2271712 h 2528887"/>
                <a:gd name="connsiteX250" fmla="*/ 1445308 w 4654684"/>
                <a:gd name="connsiteY250" fmla="*/ 2276475 h 2528887"/>
                <a:gd name="connsiteX251" fmla="*/ 1464358 w 4654684"/>
                <a:gd name="connsiteY251" fmla="*/ 2247900 h 2528887"/>
                <a:gd name="connsiteX252" fmla="*/ 1469121 w 4654684"/>
                <a:gd name="connsiteY252" fmla="*/ 2219325 h 2528887"/>
                <a:gd name="connsiteX253" fmla="*/ 1497696 w 4654684"/>
                <a:gd name="connsiteY253" fmla="*/ 2185987 h 2528887"/>
                <a:gd name="connsiteX254" fmla="*/ 1511983 w 4654684"/>
                <a:gd name="connsiteY254" fmla="*/ 2181225 h 2528887"/>
                <a:gd name="connsiteX255" fmla="*/ 1564371 w 4654684"/>
                <a:gd name="connsiteY255" fmla="*/ 2185987 h 2528887"/>
                <a:gd name="connsiteX256" fmla="*/ 1588183 w 4654684"/>
                <a:gd name="connsiteY256" fmla="*/ 2224087 h 2528887"/>
                <a:gd name="connsiteX257" fmla="*/ 1597708 w 4654684"/>
                <a:gd name="connsiteY257" fmla="*/ 2238375 h 2528887"/>
                <a:gd name="connsiteX258" fmla="*/ 1611996 w 4654684"/>
                <a:gd name="connsiteY258" fmla="*/ 2319337 h 2528887"/>
                <a:gd name="connsiteX259" fmla="*/ 1607233 w 4654684"/>
                <a:gd name="connsiteY259" fmla="*/ 2414587 h 2528887"/>
                <a:gd name="connsiteX260" fmla="*/ 1597708 w 4654684"/>
                <a:gd name="connsiteY260" fmla="*/ 2433637 h 2528887"/>
                <a:gd name="connsiteX261" fmla="*/ 1583421 w 4654684"/>
                <a:gd name="connsiteY261" fmla="*/ 2481262 h 2528887"/>
                <a:gd name="connsiteX262" fmla="*/ 1578658 w 4654684"/>
                <a:gd name="connsiteY262" fmla="*/ 2500312 h 2528887"/>
                <a:gd name="connsiteX263" fmla="*/ 1554846 w 4654684"/>
                <a:gd name="connsiteY263" fmla="*/ 2528887 h 2528887"/>
                <a:gd name="connsiteX264" fmla="*/ 1488171 w 4654684"/>
                <a:gd name="connsiteY264" fmla="*/ 2524125 h 2528887"/>
                <a:gd name="connsiteX265" fmla="*/ 1459596 w 4654684"/>
                <a:gd name="connsiteY265" fmla="*/ 2509837 h 2528887"/>
                <a:gd name="connsiteX266" fmla="*/ 1421496 w 4654684"/>
                <a:gd name="connsiteY266" fmla="*/ 2495550 h 2528887"/>
                <a:gd name="connsiteX267" fmla="*/ 1407208 w 4654684"/>
                <a:gd name="connsiteY267" fmla="*/ 2486025 h 2528887"/>
                <a:gd name="connsiteX268" fmla="*/ 1378633 w 4654684"/>
                <a:gd name="connsiteY268" fmla="*/ 2476500 h 2528887"/>
                <a:gd name="connsiteX269" fmla="*/ 1364346 w 4654684"/>
                <a:gd name="connsiteY269" fmla="*/ 2466975 h 2528887"/>
                <a:gd name="connsiteX270" fmla="*/ 1331008 w 4654684"/>
                <a:gd name="connsiteY270" fmla="*/ 2424112 h 2528887"/>
                <a:gd name="connsiteX271" fmla="*/ 1321483 w 4654684"/>
                <a:gd name="connsiteY271" fmla="*/ 2409825 h 2528887"/>
                <a:gd name="connsiteX272" fmla="*/ 1311958 w 4654684"/>
                <a:gd name="connsiteY272" fmla="*/ 2371725 h 2528887"/>
                <a:gd name="connsiteX273" fmla="*/ 1307196 w 4654684"/>
                <a:gd name="connsiteY273" fmla="*/ 2357437 h 2528887"/>
                <a:gd name="connsiteX274" fmla="*/ 1297671 w 4654684"/>
                <a:gd name="connsiteY274" fmla="*/ 2305050 h 2528887"/>
                <a:gd name="connsiteX275" fmla="*/ 1288146 w 4654684"/>
                <a:gd name="connsiteY275" fmla="*/ 2290762 h 2528887"/>
                <a:gd name="connsiteX276" fmla="*/ 1283383 w 4654684"/>
                <a:gd name="connsiteY276" fmla="*/ 2276475 h 2528887"/>
                <a:gd name="connsiteX277" fmla="*/ 1269096 w 4654684"/>
                <a:gd name="connsiteY277" fmla="*/ 2271712 h 2528887"/>
                <a:gd name="connsiteX278" fmla="*/ 1254808 w 4654684"/>
                <a:gd name="connsiteY278" fmla="*/ 2276475 h 2528887"/>
                <a:gd name="connsiteX279" fmla="*/ 1192896 w 4654684"/>
                <a:gd name="connsiteY279" fmla="*/ 2281237 h 2528887"/>
                <a:gd name="connsiteX280" fmla="*/ 1183371 w 4654684"/>
                <a:gd name="connsiteY280" fmla="*/ 2300287 h 2528887"/>
                <a:gd name="connsiteX281" fmla="*/ 1173846 w 4654684"/>
                <a:gd name="connsiteY281" fmla="*/ 2314575 h 2528887"/>
                <a:gd name="connsiteX282" fmla="*/ 1145271 w 4654684"/>
                <a:gd name="connsiteY282" fmla="*/ 2319337 h 2528887"/>
                <a:gd name="connsiteX283" fmla="*/ 1111933 w 4654684"/>
                <a:gd name="connsiteY283" fmla="*/ 2328862 h 2528887"/>
                <a:gd name="connsiteX284" fmla="*/ 1054783 w 4654684"/>
                <a:gd name="connsiteY284" fmla="*/ 2319337 h 2528887"/>
                <a:gd name="connsiteX285" fmla="*/ 1050021 w 4654684"/>
                <a:gd name="connsiteY285" fmla="*/ 2295525 h 2528887"/>
                <a:gd name="connsiteX286" fmla="*/ 1035733 w 4654684"/>
                <a:gd name="connsiteY286" fmla="*/ 2262187 h 2528887"/>
                <a:gd name="connsiteX287" fmla="*/ 1016683 w 4654684"/>
                <a:gd name="connsiteY287" fmla="*/ 2238375 h 2528887"/>
                <a:gd name="connsiteX288" fmla="*/ 1007158 w 4654684"/>
                <a:gd name="connsiteY288" fmla="*/ 2224087 h 2528887"/>
                <a:gd name="connsiteX289" fmla="*/ 988108 w 4654684"/>
                <a:gd name="connsiteY289" fmla="*/ 2195512 h 2528887"/>
                <a:gd name="connsiteX290" fmla="*/ 978583 w 4654684"/>
                <a:gd name="connsiteY290" fmla="*/ 2166937 h 2528887"/>
                <a:gd name="connsiteX291" fmla="*/ 969058 w 4654684"/>
                <a:gd name="connsiteY291" fmla="*/ 2152650 h 2528887"/>
                <a:gd name="connsiteX292" fmla="*/ 950008 w 4654684"/>
                <a:gd name="connsiteY292" fmla="*/ 2100262 h 2528887"/>
                <a:gd name="connsiteX293" fmla="*/ 940483 w 4654684"/>
                <a:gd name="connsiteY293" fmla="*/ 2081212 h 2528887"/>
                <a:gd name="connsiteX294" fmla="*/ 930958 w 4654684"/>
                <a:gd name="connsiteY294" fmla="*/ 2057400 h 2528887"/>
                <a:gd name="connsiteX295" fmla="*/ 926196 w 4654684"/>
                <a:gd name="connsiteY295" fmla="*/ 2043112 h 2528887"/>
                <a:gd name="connsiteX296" fmla="*/ 897621 w 4654684"/>
                <a:gd name="connsiteY296" fmla="*/ 2028825 h 2528887"/>
                <a:gd name="connsiteX297" fmla="*/ 854758 w 4654684"/>
                <a:gd name="connsiteY297" fmla="*/ 2038350 h 2528887"/>
                <a:gd name="connsiteX298" fmla="*/ 840471 w 4654684"/>
                <a:gd name="connsiteY298" fmla="*/ 2043112 h 2528887"/>
                <a:gd name="connsiteX299" fmla="*/ 773796 w 4654684"/>
                <a:gd name="connsiteY299" fmla="*/ 2038350 h 2528887"/>
                <a:gd name="connsiteX300" fmla="*/ 745221 w 4654684"/>
                <a:gd name="connsiteY300" fmla="*/ 2033587 h 2528887"/>
                <a:gd name="connsiteX301" fmla="*/ 726171 w 4654684"/>
                <a:gd name="connsiteY301" fmla="*/ 2024062 h 2528887"/>
                <a:gd name="connsiteX302" fmla="*/ 683308 w 4654684"/>
                <a:gd name="connsiteY302" fmla="*/ 2005012 h 2528887"/>
                <a:gd name="connsiteX303" fmla="*/ 678546 w 4654684"/>
                <a:gd name="connsiteY303" fmla="*/ 1990725 h 2528887"/>
                <a:gd name="connsiteX304" fmla="*/ 669021 w 4654684"/>
                <a:gd name="connsiteY304" fmla="*/ 1976437 h 2528887"/>
                <a:gd name="connsiteX305" fmla="*/ 664258 w 4654684"/>
                <a:gd name="connsiteY305" fmla="*/ 1933575 h 2528887"/>
                <a:gd name="connsiteX306" fmla="*/ 654733 w 4654684"/>
                <a:gd name="connsiteY306" fmla="*/ 1905000 h 2528887"/>
                <a:gd name="connsiteX307" fmla="*/ 649971 w 4654684"/>
                <a:gd name="connsiteY307" fmla="*/ 1885950 h 2528887"/>
                <a:gd name="connsiteX308" fmla="*/ 635683 w 4654684"/>
                <a:gd name="connsiteY308" fmla="*/ 1890712 h 2528887"/>
                <a:gd name="connsiteX309" fmla="*/ 630921 w 4654684"/>
                <a:gd name="connsiteY309" fmla="*/ 1905000 h 2528887"/>
                <a:gd name="connsiteX310" fmla="*/ 602346 w 4654684"/>
                <a:gd name="connsiteY310" fmla="*/ 1933575 h 2528887"/>
                <a:gd name="connsiteX311" fmla="*/ 526146 w 4654684"/>
                <a:gd name="connsiteY311" fmla="*/ 1928812 h 2528887"/>
                <a:gd name="connsiteX312" fmla="*/ 516621 w 4654684"/>
                <a:gd name="connsiteY312" fmla="*/ 1914525 h 2528887"/>
                <a:gd name="connsiteX313" fmla="*/ 488046 w 4654684"/>
                <a:gd name="connsiteY313" fmla="*/ 1890712 h 2528887"/>
                <a:gd name="connsiteX314" fmla="*/ 478521 w 4654684"/>
                <a:gd name="connsiteY314" fmla="*/ 1876425 h 2528887"/>
                <a:gd name="connsiteX315" fmla="*/ 464233 w 4654684"/>
                <a:gd name="connsiteY315" fmla="*/ 1866900 h 2528887"/>
                <a:gd name="connsiteX316" fmla="*/ 335646 w 4654684"/>
                <a:gd name="connsiteY316" fmla="*/ 1852612 h 2528887"/>
                <a:gd name="connsiteX317" fmla="*/ 321358 w 4654684"/>
                <a:gd name="connsiteY317" fmla="*/ 1838325 h 2528887"/>
                <a:gd name="connsiteX318" fmla="*/ 283258 w 4654684"/>
                <a:gd name="connsiteY318" fmla="*/ 1824037 h 2528887"/>
                <a:gd name="connsiteX319" fmla="*/ 192771 w 4654684"/>
                <a:gd name="connsiteY319" fmla="*/ 1814512 h 2528887"/>
                <a:gd name="connsiteX320" fmla="*/ 164196 w 4654684"/>
                <a:gd name="connsiteY320" fmla="*/ 1790700 h 2528887"/>
                <a:gd name="connsiteX321" fmla="*/ 149908 w 4654684"/>
                <a:gd name="connsiteY321" fmla="*/ 1781175 h 2528887"/>
                <a:gd name="connsiteX322" fmla="*/ 121333 w 4654684"/>
                <a:gd name="connsiteY322" fmla="*/ 1762125 h 2528887"/>
                <a:gd name="connsiteX323" fmla="*/ 78471 w 4654684"/>
                <a:gd name="connsiteY323" fmla="*/ 1714500 h 2528887"/>
                <a:gd name="connsiteX324" fmla="*/ 59421 w 4654684"/>
                <a:gd name="connsiteY324" fmla="*/ 1700212 h 2528887"/>
                <a:gd name="connsiteX325" fmla="*/ 16558 w 4654684"/>
                <a:gd name="connsiteY325" fmla="*/ 1662112 h 2528887"/>
                <a:gd name="connsiteX326" fmla="*/ 7033 w 4654684"/>
                <a:gd name="connsiteY326" fmla="*/ 1643062 h 2528887"/>
                <a:gd name="connsiteX327" fmla="*/ 2271 w 4654684"/>
                <a:gd name="connsiteY327" fmla="*/ 1624012 h 2528887"/>
                <a:gd name="connsiteX328" fmla="*/ 126096 w 4654684"/>
                <a:gd name="connsiteY328" fmla="*/ 1633537 h 2528887"/>
                <a:gd name="connsiteX329" fmla="*/ 140383 w 4654684"/>
                <a:gd name="connsiteY329" fmla="*/ 1638300 h 2528887"/>
                <a:gd name="connsiteX330" fmla="*/ 321358 w 4654684"/>
                <a:gd name="connsiteY330" fmla="*/ 1638300 h 2528887"/>
                <a:gd name="connsiteX331" fmla="*/ 335646 w 4654684"/>
                <a:gd name="connsiteY331" fmla="*/ 1609725 h 2528887"/>
                <a:gd name="connsiteX332" fmla="*/ 345171 w 4654684"/>
                <a:gd name="connsiteY332" fmla="*/ 1576387 h 2528887"/>
                <a:gd name="connsiteX333" fmla="*/ 364221 w 4654684"/>
                <a:gd name="connsiteY333" fmla="*/ 1547812 h 2528887"/>
                <a:gd name="connsiteX334" fmla="*/ 383271 w 4654684"/>
                <a:gd name="connsiteY334" fmla="*/ 1519237 h 2528887"/>
                <a:gd name="connsiteX335" fmla="*/ 392796 w 4654684"/>
                <a:gd name="connsiteY335" fmla="*/ 1504950 h 2528887"/>
                <a:gd name="connsiteX336" fmla="*/ 402321 w 4654684"/>
                <a:gd name="connsiteY336" fmla="*/ 1485900 h 2528887"/>
                <a:gd name="connsiteX337" fmla="*/ 416608 w 4654684"/>
                <a:gd name="connsiteY337" fmla="*/ 1466850 h 2528887"/>
                <a:gd name="connsiteX338" fmla="*/ 411846 w 4654684"/>
                <a:gd name="connsiteY338" fmla="*/ 1347787 h 2528887"/>
                <a:gd name="connsiteX339" fmla="*/ 397558 w 4654684"/>
                <a:gd name="connsiteY339" fmla="*/ 1338262 h 2528887"/>
                <a:gd name="connsiteX340" fmla="*/ 383271 w 4654684"/>
                <a:gd name="connsiteY340" fmla="*/ 1323975 h 2528887"/>
                <a:gd name="connsiteX341" fmla="*/ 364221 w 4654684"/>
                <a:gd name="connsiteY341" fmla="*/ 1281112 h 2528887"/>
                <a:gd name="connsiteX342" fmla="*/ 359458 w 4654684"/>
                <a:gd name="connsiteY342" fmla="*/ 1266825 h 2528887"/>
                <a:gd name="connsiteX343" fmla="*/ 349933 w 4654684"/>
                <a:gd name="connsiteY343" fmla="*/ 1252537 h 2528887"/>
                <a:gd name="connsiteX344" fmla="*/ 340408 w 4654684"/>
                <a:gd name="connsiteY344" fmla="*/ 1214437 h 2528887"/>
                <a:gd name="connsiteX345" fmla="*/ 335646 w 4654684"/>
                <a:gd name="connsiteY345" fmla="*/ 1195387 h 2528887"/>
                <a:gd name="connsiteX346" fmla="*/ 311833 w 4654684"/>
                <a:gd name="connsiteY346" fmla="*/ 1166812 h 2528887"/>
                <a:gd name="connsiteX347" fmla="*/ 302308 w 4654684"/>
                <a:gd name="connsiteY347" fmla="*/ 1152525 h 2528887"/>
                <a:gd name="connsiteX348" fmla="*/ 297546 w 4654684"/>
                <a:gd name="connsiteY348" fmla="*/ 1138237 h 2528887"/>
                <a:gd name="connsiteX349" fmla="*/ 268971 w 4654684"/>
                <a:gd name="connsiteY34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2283 w 4654684"/>
                <a:gd name="connsiteY180" fmla="*/ 1252537 h 2528887"/>
                <a:gd name="connsiteX181" fmla="*/ 3826558 w 4654684"/>
                <a:gd name="connsiteY181" fmla="*/ 1243012 h 2528887"/>
                <a:gd name="connsiteX182" fmla="*/ 3731308 w 4654684"/>
                <a:gd name="connsiteY182" fmla="*/ 1233487 h 2528887"/>
                <a:gd name="connsiteX183" fmla="*/ 3683683 w 4654684"/>
                <a:gd name="connsiteY183" fmla="*/ 1228725 h 2528887"/>
                <a:gd name="connsiteX184" fmla="*/ 3531283 w 4654684"/>
                <a:gd name="connsiteY184" fmla="*/ 1228725 h 2528887"/>
                <a:gd name="connsiteX185" fmla="*/ 3464608 w 4654684"/>
                <a:gd name="connsiteY185" fmla="*/ 1233487 h 2528887"/>
                <a:gd name="connsiteX186" fmla="*/ 3397933 w 4654684"/>
                <a:gd name="connsiteY186" fmla="*/ 1243012 h 2528887"/>
                <a:gd name="connsiteX187" fmla="*/ 3331258 w 4654684"/>
                <a:gd name="connsiteY187" fmla="*/ 1257300 h 2528887"/>
                <a:gd name="connsiteX188" fmla="*/ 2959783 w 4654684"/>
                <a:gd name="connsiteY188" fmla="*/ 1262062 h 2528887"/>
                <a:gd name="connsiteX189" fmla="*/ 2912158 w 4654684"/>
                <a:gd name="connsiteY189" fmla="*/ 1276350 h 2528887"/>
                <a:gd name="connsiteX190" fmla="*/ 2869296 w 4654684"/>
                <a:gd name="connsiteY190" fmla="*/ 1290637 h 2528887"/>
                <a:gd name="connsiteX191" fmla="*/ 2855008 w 4654684"/>
                <a:gd name="connsiteY191" fmla="*/ 1300162 h 2528887"/>
                <a:gd name="connsiteX192" fmla="*/ 2821671 w 4654684"/>
                <a:gd name="connsiteY192" fmla="*/ 1309687 h 2528887"/>
                <a:gd name="connsiteX193" fmla="*/ 2783571 w 4654684"/>
                <a:gd name="connsiteY193" fmla="*/ 1328737 h 2528887"/>
                <a:gd name="connsiteX194" fmla="*/ 2769283 w 4654684"/>
                <a:gd name="connsiteY194" fmla="*/ 1333500 h 2528887"/>
                <a:gd name="connsiteX195" fmla="*/ 2754996 w 4654684"/>
                <a:gd name="connsiteY195" fmla="*/ 1343025 h 2528887"/>
                <a:gd name="connsiteX196" fmla="*/ 2721658 w 4654684"/>
                <a:gd name="connsiteY196" fmla="*/ 1357312 h 2528887"/>
                <a:gd name="connsiteX197" fmla="*/ 2707371 w 4654684"/>
                <a:gd name="connsiteY197" fmla="*/ 1366837 h 2528887"/>
                <a:gd name="connsiteX198" fmla="*/ 2693083 w 4654684"/>
                <a:gd name="connsiteY198" fmla="*/ 1371600 h 2528887"/>
                <a:gd name="connsiteX199" fmla="*/ 2640696 w 4654684"/>
                <a:gd name="connsiteY199" fmla="*/ 1395412 h 2528887"/>
                <a:gd name="connsiteX200" fmla="*/ 2597833 w 4654684"/>
                <a:gd name="connsiteY200" fmla="*/ 1419225 h 2528887"/>
                <a:gd name="connsiteX201" fmla="*/ 2583546 w 4654684"/>
                <a:gd name="connsiteY201" fmla="*/ 1433512 h 2528887"/>
                <a:gd name="connsiteX202" fmla="*/ 2564496 w 4654684"/>
                <a:gd name="connsiteY202" fmla="*/ 1443037 h 2528887"/>
                <a:gd name="connsiteX203" fmla="*/ 2550208 w 4654684"/>
                <a:gd name="connsiteY203" fmla="*/ 1452562 h 2528887"/>
                <a:gd name="connsiteX204" fmla="*/ 2512108 w 4654684"/>
                <a:gd name="connsiteY204" fmla="*/ 1481137 h 2528887"/>
                <a:gd name="connsiteX205" fmla="*/ 2469246 w 4654684"/>
                <a:gd name="connsiteY205" fmla="*/ 1500187 h 2528887"/>
                <a:gd name="connsiteX206" fmla="*/ 2454958 w 4654684"/>
                <a:gd name="connsiteY206" fmla="*/ 1509712 h 2528887"/>
                <a:gd name="connsiteX207" fmla="*/ 2450196 w 4654684"/>
                <a:gd name="connsiteY207" fmla="*/ 1524000 h 2528887"/>
                <a:gd name="connsiteX208" fmla="*/ 2426383 w 4654684"/>
                <a:gd name="connsiteY208" fmla="*/ 1552575 h 2528887"/>
                <a:gd name="connsiteX209" fmla="*/ 2407333 w 4654684"/>
                <a:gd name="connsiteY209" fmla="*/ 1581150 h 2528887"/>
                <a:gd name="connsiteX210" fmla="*/ 2397808 w 4654684"/>
                <a:gd name="connsiteY210" fmla="*/ 1595437 h 2528887"/>
                <a:gd name="connsiteX211" fmla="*/ 2383521 w 4654684"/>
                <a:gd name="connsiteY211" fmla="*/ 1604962 h 2528887"/>
                <a:gd name="connsiteX212" fmla="*/ 2354946 w 4654684"/>
                <a:gd name="connsiteY212" fmla="*/ 1628775 h 2528887"/>
                <a:gd name="connsiteX213" fmla="*/ 2335896 w 4654684"/>
                <a:gd name="connsiteY213" fmla="*/ 1652587 h 2528887"/>
                <a:gd name="connsiteX214" fmla="*/ 2293033 w 4654684"/>
                <a:gd name="connsiteY214" fmla="*/ 1690687 h 2528887"/>
                <a:gd name="connsiteX215" fmla="*/ 2278746 w 4654684"/>
                <a:gd name="connsiteY215" fmla="*/ 1695450 h 2528887"/>
                <a:gd name="connsiteX216" fmla="*/ 2259696 w 4654684"/>
                <a:gd name="connsiteY216" fmla="*/ 1709737 h 2528887"/>
                <a:gd name="connsiteX217" fmla="*/ 2250171 w 4654684"/>
                <a:gd name="connsiteY217" fmla="*/ 1724025 h 2528887"/>
                <a:gd name="connsiteX218" fmla="*/ 2221596 w 4654684"/>
                <a:gd name="connsiteY218" fmla="*/ 1752600 h 2528887"/>
                <a:gd name="connsiteX219" fmla="*/ 2207308 w 4654684"/>
                <a:gd name="connsiteY219" fmla="*/ 1766887 h 2528887"/>
                <a:gd name="connsiteX220" fmla="*/ 2159683 w 4654684"/>
                <a:gd name="connsiteY220" fmla="*/ 1809750 h 2528887"/>
                <a:gd name="connsiteX221" fmla="*/ 2150158 w 4654684"/>
                <a:gd name="connsiteY221" fmla="*/ 1824037 h 2528887"/>
                <a:gd name="connsiteX222" fmla="*/ 2112058 w 4654684"/>
                <a:gd name="connsiteY222" fmla="*/ 1866900 h 2528887"/>
                <a:gd name="connsiteX223" fmla="*/ 2107296 w 4654684"/>
                <a:gd name="connsiteY223" fmla="*/ 1881187 h 2528887"/>
                <a:gd name="connsiteX224" fmla="*/ 2083483 w 4654684"/>
                <a:gd name="connsiteY224" fmla="*/ 1909762 h 2528887"/>
                <a:gd name="connsiteX225" fmla="*/ 2054908 w 4654684"/>
                <a:gd name="connsiteY225" fmla="*/ 1928812 h 2528887"/>
                <a:gd name="connsiteX226" fmla="*/ 2040621 w 4654684"/>
                <a:gd name="connsiteY226" fmla="*/ 1943100 h 2528887"/>
                <a:gd name="connsiteX227" fmla="*/ 2012046 w 4654684"/>
                <a:gd name="connsiteY227" fmla="*/ 1962150 h 2528887"/>
                <a:gd name="connsiteX228" fmla="*/ 1988233 w 4654684"/>
                <a:gd name="connsiteY228" fmla="*/ 1990725 h 2528887"/>
                <a:gd name="connsiteX229" fmla="*/ 1973946 w 4654684"/>
                <a:gd name="connsiteY229" fmla="*/ 2000250 h 2528887"/>
                <a:gd name="connsiteX230" fmla="*/ 1959658 w 4654684"/>
                <a:gd name="connsiteY230" fmla="*/ 2019300 h 2528887"/>
                <a:gd name="connsiteX231" fmla="*/ 1945371 w 4654684"/>
                <a:gd name="connsiteY231" fmla="*/ 2033587 h 2528887"/>
                <a:gd name="connsiteX232" fmla="*/ 1912033 w 4654684"/>
                <a:gd name="connsiteY232" fmla="*/ 2076450 h 2528887"/>
                <a:gd name="connsiteX233" fmla="*/ 1869171 w 4654684"/>
                <a:gd name="connsiteY233" fmla="*/ 2071687 h 2528887"/>
                <a:gd name="connsiteX234" fmla="*/ 1888221 w 4654684"/>
                <a:gd name="connsiteY234" fmla="*/ 2043112 h 2528887"/>
                <a:gd name="connsiteX235" fmla="*/ 1859646 w 4654684"/>
                <a:gd name="connsiteY235" fmla="*/ 2024062 h 2528887"/>
                <a:gd name="connsiteX236" fmla="*/ 1840596 w 4654684"/>
                <a:gd name="connsiteY236" fmla="*/ 2071687 h 2528887"/>
                <a:gd name="connsiteX237" fmla="*/ 1816783 w 4654684"/>
                <a:gd name="connsiteY237" fmla="*/ 2100262 h 2528887"/>
                <a:gd name="connsiteX238" fmla="*/ 1731058 w 4654684"/>
                <a:gd name="connsiteY238" fmla="*/ 2095500 h 2528887"/>
                <a:gd name="connsiteX239" fmla="*/ 1716771 w 4654684"/>
                <a:gd name="connsiteY239" fmla="*/ 2090737 h 2528887"/>
                <a:gd name="connsiteX240" fmla="*/ 1607233 w 4654684"/>
                <a:gd name="connsiteY240" fmla="*/ 2105025 h 2528887"/>
                <a:gd name="connsiteX241" fmla="*/ 1583421 w 4654684"/>
                <a:gd name="connsiteY241" fmla="*/ 2109787 h 2528887"/>
                <a:gd name="connsiteX242" fmla="*/ 1564371 w 4654684"/>
                <a:gd name="connsiteY242" fmla="*/ 2114550 h 2528887"/>
                <a:gd name="connsiteX243" fmla="*/ 1378633 w 4654684"/>
                <a:gd name="connsiteY243" fmla="*/ 2128837 h 2528887"/>
                <a:gd name="connsiteX244" fmla="*/ 1369108 w 4654684"/>
                <a:gd name="connsiteY244" fmla="*/ 2143125 h 2528887"/>
                <a:gd name="connsiteX245" fmla="*/ 1373871 w 4654684"/>
                <a:gd name="connsiteY245" fmla="*/ 2166937 h 2528887"/>
                <a:gd name="connsiteX246" fmla="*/ 1402446 w 4654684"/>
                <a:gd name="connsiteY246" fmla="*/ 2200275 h 2528887"/>
                <a:gd name="connsiteX247" fmla="*/ 1411971 w 4654684"/>
                <a:gd name="connsiteY247" fmla="*/ 2238375 h 2528887"/>
                <a:gd name="connsiteX248" fmla="*/ 1416733 w 4654684"/>
                <a:gd name="connsiteY248" fmla="*/ 2252662 h 2528887"/>
                <a:gd name="connsiteX249" fmla="*/ 1431021 w 4654684"/>
                <a:gd name="connsiteY249" fmla="*/ 2271712 h 2528887"/>
                <a:gd name="connsiteX250" fmla="*/ 1445308 w 4654684"/>
                <a:gd name="connsiteY250" fmla="*/ 2276475 h 2528887"/>
                <a:gd name="connsiteX251" fmla="*/ 1464358 w 4654684"/>
                <a:gd name="connsiteY251" fmla="*/ 2247900 h 2528887"/>
                <a:gd name="connsiteX252" fmla="*/ 1469121 w 4654684"/>
                <a:gd name="connsiteY252" fmla="*/ 2219325 h 2528887"/>
                <a:gd name="connsiteX253" fmla="*/ 1497696 w 4654684"/>
                <a:gd name="connsiteY253" fmla="*/ 2185987 h 2528887"/>
                <a:gd name="connsiteX254" fmla="*/ 1511983 w 4654684"/>
                <a:gd name="connsiteY254" fmla="*/ 2181225 h 2528887"/>
                <a:gd name="connsiteX255" fmla="*/ 1564371 w 4654684"/>
                <a:gd name="connsiteY255" fmla="*/ 2185987 h 2528887"/>
                <a:gd name="connsiteX256" fmla="*/ 1588183 w 4654684"/>
                <a:gd name="connsiteY256" fmla="*/ 2224087 h 2528887"/>
                <a:gd name="connsiteX257" fmla="*/ 1597708 w 4654684"/>
                <a:gd name="connsiteY257" fmla="*/ 2238375 h 2528887"/>
                <a:gd name="connsiteX258" fmla="*/ 1611996 w 4654684"/>
                <a:gd name="connsiteY258" fmla="*/ 2319337 h 2528887"/>
                <a:gd name="connsiteX259" fmla="*/ 1607233 w 4654684"/>
                <a:gd name="connsiteY259" fmla="*/ 2414587 h 2528887"/>
                <a:gd name="connsiteX260" fmla="*/ 1597708 w 4654684"/>
                <a:gd name="connsiteY260" fmla="*/ 2433637 h 2528887"/>
                <a:gd name="connsiteX261" fmla="*/ 1583421 w 4654684"/>
                <a:gd name="connsiteY261" fmla="*/ 2481262 h 2528887"/>
                <a:gd name="connsiteX262" fmla="*/ 1578658 w 4654684"/>
                <a:gd name="connsiteY262" fmla="*/ 2500312 h 2528887"/>
                <a:gd name="connsiteX263" fmla="*/ 1554846 w 4654684"/>
                <a:gd name="connsiteY263" fmla="*/ 2528887 h 2528887"/>
                <a:gd name="connsiteX264" fmla="*/ 1488171 w 4654684"/>
                <a:gd name="connsiteY264" fmla="*/ 2524125 h 2528887"/>
                <a:gd name="connsiteX265" fmla="*/ 1459596 w 4654684"/>
                <a:gd name="connsiteY265" fmla="*/ 2509837 h 2528887"/>
                <a:gd name="connsiteX266" fmla="*/ 1421496 w 4654684"/>
                <a:gd name="connsiteY266" fmla="*/ 2495550 h 2528887"/>
                <a:gd name="connsiteX267" fmla="*/ 1407208 w 4654684"/>
                <a:gd name="connsiteY267" fmla="*/ 2486025 h 2528887"/>
                <a:gd name="connsiteX268" fmla="*/ 1378633 w 4654684"/>
                <a:gd name="connsiteY268" fmla="*/ 2476500 h 2528887"/>
                <a:gd name="connsiteX269" fmla="*/ 1364346 w 4654684"/>
                <a:gd name="connsiteY269" fmla="*/ 2466975 h 2528887"/>
                <a:gd name="connsiteX270" fmla="*/ 1331008 w 4654684"/>
                <a:gd name="connsiteY270" fmla="*/ 2424112 h 2528887"/>
                <a:gd name="connsiteX271" fmla="*/ 1321483 w 4654684"/>
                <a:gd name="connsiteY271" fmla="*/ 2409825 h 2528887"/>
                <a:gd name="connsiteX272" fmla="*/ 1311958 w 4654684"/>
                <a:gd name="connsiteY272" fmla="*/ 2371725 h 2528887"/>
                <a:gd name="connsiteX273" fmla="*/ 1307196 w 4654684"/>
                <a:gd name="connsiteY273" fmla="*/ 2357437 h 2528887"/>
                <a:gd name="connsiteX274" fmla="*/ 1297671 w 4654684"/>
                <a:gd name="connsiteY274" fmla="*/ 2305050 h 2528887"/>
                <a:gd name="connsiteX275" fmla="*/ 1288146 w 4654684"/>
                <a:gd name="connsiteY275" fmla="*/ 2290762 h 2528887"/>
                <a:gd name="connsiteX276" fmla="*/ 1283383 w 4654684"/>
                <a:gd name="connsiteY276" fmla="*/ 2276475 h 2528887"/>
                <a:gd name="connsiteX277" fmla="*/ 1269096 w 4654684"/>
                <a:gd name="connsiteY277" fmla="*/ 2271712 h 2528887"/>
                <a:gd name="connsiteX278" fmla="*/ 1254808 w 4654684"/>
                <a:gd name="connsiteY278" fmla="*/ 2276475 h 2528887"/>
                <a:gd name="connsiteX279" fmla="*/ 1192896 w 4654684"/>
                <a:gd name="connsiteY279" fmla="*/ 2281237 h 2528887"/>
                <a:gd name="connsiteX280" fmla="*/ 1183371 w 4654684"/>
                <a:gd name="connsiteY280" fmla="*/ 2300287 h 2528887"/>
                <a:gd name="connsiteX281" fmla="*/ 1173846 w 4654684"/>
                <a:gd name="connsiteY281" fmla="*/ 2314575 h 2528887"/>
                <a:gd name="connsiteX282" fmla="*/ 1145271 w 4654684"/>
                <a:gd name="connsiteY282" fmla="*/ 2319337 h 2528887"/>
                <a:gd name="connsiteX283" fmla="*/ 1111933 w 4654684"/>
                <a:gd name="connsiteY283" fmla="*/ 2328862 h 2528887"/>
                <a:gd name="connsiteX284" fmla="*/ 1054783 w 4654684"/>
                <a:gd name="connsiteY284" fmla="*/ 2319337 h 2528887"/>
                <a:gd name="connsiteX285" fmla="*/ 1050021 w 4654684"/>
                <a:gd name="connsiteY285" fmla="*/ 2295525 h 2528887"/>
                <a:gd name="connsiteX286" fmla="*/ 1035733 w 4654684"/>
                <a:gd name="connsiteY286" fmla="*/ 2262187 h 2528887"/>
                <a:gd name="connsiteX287" fmla="*/ 1016683 w 4654684"/>
                <a:gd name="connsiteY287" fmla="*/ 2238375 h 2528887"/>
                <a:gd name="connsiteX288" fmla="*/ 1007158 w 4654684"/>
                <a:gd name="connsiteY288" fmla="*/ 2224087 h 2528887"/>
                <a:gd name="connsiteX289" fmla="*/ 988108 w 4654684"/>
                <a:gd name="connsiteY289" fmla="*/ 2195512 h 2528887"/>
                <a:gd name="connsiteX290" fmla="*/ 978583 w 4654684"/>
                <a:gd name="connsiteY290" fmla="*/ 2166937 h 2528887"/>
                <a:gd name="connsiteX291" fmla="*/ 969058 w 4654684"/>
                <a:gd name="connsiteY291" fmla="*/ 2152650 h 2528887"/>
                <a:gd name="connsiteX292" fmla="*/ 950008 w 4654684"/>
                <a:gd name="connsiteY292" fmla="*/ 2100262 h 2528887"/>
                <a:gd name="connsiteX293" fmla="*/ 940483 w 4654684"/>
                <a:gd name="connsiteY293" fmla="*/ 2081212 h 2528887"/>
                <a:gd name="connsiteX294" fmla="*/ 930958 w 4654684"/>
                <a:gd name="connsiteY294" fmla="*/ 2057400 h 2528887"/>
                <a:gd name="connsiteX295" fmla="*/ 926196 w 4654684"/>
                <a:gd name="connsiteY295" fmla="*/ 2043112 h 2528887"/>
                <a:gd name="connsiteX296" fmla="*/ 897621 w 4654684"/>
                <a:gd name="connsiteY296" fmla="*/ 2028825 h 2528887"/>
                <a:gd name="connsiteX297" fmla="*/ 854758 w 4654684"/>
                <a:gd name="connsiteY297" fmla="*/ 2038350 h 2528887"/>
                <a:gd name="connsiteX298" fmla="*/ 840471 w 4654684"/>
                <a:gd name="connsiteY298" fmla="*/ 2043112 h 2528887"/>
                <a:gd name="connsiteX299" fmla="*/ 773796 w 4654684"/>
                <a:gd name="connsiteY299" fmla="*/ 2038350 h 2528887"/>
                <a:gd name="connsiteX300" fmla="*/ 745221 w 4654684"/>
                <a:gd name="connsiteY300" fmla="*/ 2033587 h 2528887"/>
                <a:gd name="connsiteX301" fmla="*/ 726171 w 4654684"/>
                <a:gd name="connsiteY301" fmla="*/ 2024062 h 2528887"/>
                <a:gd name="connsiteX302" fmla="*/ 683308 w 4654684"/>
                <a:gd name="connsiteY302" fmla="*/ 2005012 h 2528887"/>
                <a:gd name="connsiteX303" fmla="*/ 678546 w 4654684"/>
                <a:gd name="connsiteY303" fmla="*/ 1990725 h 2528887"/>
                <a:gd name="connsiteX304" fmla="*/ 669021 w 4654684"/>
                <a:gd name="connsiteY304" fmla="*/ 1976437 h 2528887"/>
                <a:gd name="connsiteX305" fmla="*/ 664258 w 4654684"/>
                <a:gd name="connsiteY305" fmla="*/ 1933575 h 2528887"/>
                <a:gd name="connsiteX306" fmla="*/ 654733 w 4654684"/>
                <a:gd name="connsiteY306" fmla="*/ 1905000 h 2528887"/>
                <a:gd name="connsiteX307" fmla="*/ 649971 w 4654684"/>
                <a:gd name="connsiteY307" fmla="*/ 1885950 h 2528887"/>
                <a:gd name="connsiteX308" fmla="*/ 635683 w 4654684"/>
                <a:gd name="connsiteY308" fmla="*/ 1890712 h 2528887"/>
                <a:gd name="connsiteX309" fmla="*/ 630921 w 4654684"/>
                <a:gd name="connsiteY309" fmla="*/ 1905000 h 2528887"/>
                <a:gd name="connsiteX310" fmla="*/ 602346 w 4654684"/>
                <a:gd name="connsiteY310" fmla="*/ 1933575 h 2528887"/>
                <a:gd name="connsiteX311" fmla="*/ 526146 w 4654684"/>
                <a:gd name="connsiteY311" fmla="*/ 1928812 h 2528887"/>
                <a:gd name="connsiteX312" fmla="*/ 516621 w 4654684"/>
                <a:gd name="connsiteY312" fmla="*/ 1914525 h 2528887"/>
                <a:gd name="connsiteX313" fmla="*/ 488046 w 4654684"/>
                <a:gd name="connsiteY313" fmla="*/ 1890712 h 2528887"/>
                <a:gd name="connsiteX314" fmla="*/ 478521 w 4654684"/>
                <a:gd name="connsiteY314" fmla="*/ 1876425 h 2528887"/>
                <a:gd name="connsiteX315" fmla="*/ 464233 w 4654684"/>
                <a:gd name="connsiteY315" fmla="*/ 1866900 h 2528887"/>
                <a:gd name="connsiteX316" fmla="*/ 335646 w 4654684"/>
                <a:gd name="connsiteY316" fmla="*/ 1852612 h 2528887"/>
                <a:gd name="connsiteX317" fmla="*/ 321358 w 4654684"/>
                <a:gd name="connsiteY317" fmla="*/ 1838325 h 2528887"/>
                <a:gd name="connsiteX318" fmla="*/ 283258 w 4654684"/>
                <a:gd name="connsiteY318" fmla="*/ 1824037 h 2528887"/>
                <a:gd name="connsiteX319" fmla="*/ 192771 w 4654684"/>
                <a:gd name="connsiteY319" fmla="*/ 1814512 h 2528887"/>
                <a:gd name="connsiteX320" fmla="*/ 164196 w 4654684"/>
                <a:gd name="connsiteY320" fmla="*/ 1790700 h 2528887"/>
                <a:gd name="connsiteX321" fmla="*/ 149908 w 4654684"/>
                <a:gd name="connsiteY321" fmla="*/ 1781175 h 2528887"/>
                <a:gd name="connsiteX322" fmla="*/ 121333 w 4654684"/>
                <a:gd name="connsiteY322" fmla="*/ 1762125 h 2528887"/>
                <a:gd name="connsiteX323" fmla="*/ 78471 w 4654684"/>
                <a:gd name="connsiteY323" fmla="*/ 1714500 h 2528887"/>
                <a:gd name="connsiteX324" fmla="*/ 59421 w 4654684"/>
                <a:gd name="connsiteY324" fmla="*/ 1700212 h 2528887"/>
                <a:gd name="connsiteX325" fmla="*/ 16558 w 4654684"/>
                <a:gd name="connsiteY325" fmla="*/ 1662112 h 2528887"/>
                <a:gd name="connsiteX326" fmla="*/ 7033 w 4654684"/>
                <a:gd name="connsiteY326" fmla="*/ 1643062 h 2528887"/>
                <a:gd name="connsiteX327" fmla="*/ 2271 w 4654684"/>
                <a:gd name="connsiteY327" fmla="*/ 1624012 h 2528887"/>
                <a:gd name="connsiteX328" fmla="*/ 126096 w 4654684"/>
                <a:gd name="connsiteY328" fmla="*/ 1633537 h 2528887"/>
                <a:gd name="connsiteX329" fmla="*/ 140383 w 4654684"/>
                <a:gd name="connsiteY329" fmla="*/ 1638300 h 2528887"/>
                <a:gd name="connsiteX330" fmla="*/ 321358 w 4654684"/>
                <a:gd name="connsiteY330" fmla="*/ 1638300 h 2528887"/>
                <a:gd name="connsiteX331" fmla="*/ 335646 w 4654684"/>
                <a:gd name="connsiteY331" fmla="*/ 1609725 h 2528887"/>
                <a:gd name="connsiteX332" fmla="*/ 345171 w 4654684"/>
                <a:gd name="connsiteY332" fmla="*/ 1576387 h 2528887"/>
                <a:gd name="connsiteX333" fmla="*/ 364221 w 4654684"/>
                <a:gd name="connsiteY333" fmla="*/ 1547812 h 2528887"/>
                <a:gd name="connsiteX334" fmla="*/ 383271 w 4654684"/>
                <a:gd name="connsiteY334" fmla="*/ 1519237 h 2528887"/>
                <a:gd name="connsiteX335" fmla="*/ 392796 w 4654684"/>
                <a:gd name="connsiteY335" fmla="*/ 1504950 h 2528887"/>
                <a:gd name="connsiteX336" fmla="*/ 402321 w 4654684"/>
                <a:gd name="connsiteY336" fmla="*/ 1485900 h 2528887"/>
                <a:gd name="connsiteX337" fmla="*/ 416608 w 4654684"/>
                <a:gd name="connsiteY337" fmla="*/ 1466850 h 2528887"/>
                <a:gd name="connsiteX338" fmla="*/ 411846 w 4654684"/>
                <a:gd name="connsiteY338" fmla="*/ 1347787 h 2528887"/>
                <a:gd name="connsiteX339" fmla="*/ 397558 w 4654684"/>
                <a:gd name="connsiteY339" fmla="*/ 1338262 h 2528887"/>
                <a:gd name="connsiteX340" fmla="*/ 383271 w 4654684"/>
                <a:gd name="connsiteY340" fmla="*/ 1323975 h 2528887"/>
                <a:gd name="connsiteX341" fmla="*/ 364221 w 4654684"/>
                <a:gd name="connsiteY341" fmla="*/ 1281112 h 2528887"/>
                <a:gd name="connsiteX342" fmla="*/ 359458 w 4654684"/>
                <a:gd name="connsiteY342" fmla="*/ 1266825 h 2528887"/>
                <a:gd name="connsiteX343" fmla="*/ 349933 w 4654684"/>
                <a:gd name="connsiteY343" fmla="*/ 1252537 h 2528887"/>
                <a:gd name="connsiteX344" fmla="*/ 340408 w 4654684"/>
                <a:gd name="connsiteY344" fmla="*/ 1214437 h 2528887"/>
                <a:gd name="connsiteX345" fmla="*/ 335646 w 4654684"/>
                <a:gd name="connsiteY345" fmla="*/ 1195387 h 2528887"/>
                <a:gd name="connsiteX346" fmla="*/ 311833 w 4654684"/>
                <a:gd name="connsiteY346" fmla="*/ 1166812 h 2528887"/>
                <a:gd name="connsiteX347" fmla="*/ 302308 w 4654684"/>
                <a:gd name="connsiteY347" fmla="*/ 1152525 h 2528887"/>
                <a:gd name="connsiteX348" fmla="*/ 297546 w 4654684"/>
                <a:gd name="connsiteY348" fmla="*/ 1138237 h 2528887"/>
                <a:gd name="connsiteX349" fmla="*/ 268971 w 4654684"/>
                <a:gd name="connsiteY34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2283 w 4654684"/>
                <a:gd name="connsiteY180" fmla="*/ 1252537 h 2528887"/>
                <a:gd name="connsiteX181" fmla="*/ 3826558 w 4654684"/>
                <a:gd name="connsiteY181" fmla="*/ 1243012 h 2528887"/>
                <a:gd name="connsiteX182" fmla="*/ 3731308 w 4654684"/>
                <a:gd name="connsiteY182" fmla="*/ 1233487 h 2528887"/>
                <a:gd name="connsiteX183" fmla="*/ 3683683 w 4654684"/>
                <a:gd name="connsiteY183" fmla="*/ 1228725 h 2528887"/>
                <a:gd name="connsiteX184" fmla="*/ 3531283 w 4654684"/>
                <a:gd name="connsiteY184" fmla="*/ 1228725 h 2528887"/>
                <a:gd name="connsiteX185" fmla="*/ 3464608 w 4654684"/>
                <a:gd name="connsiteY185" fmla="*/ 1233487 h 2528887"/>
                <a:gd name="connsiteX186" fmla="*/ 3397933 w 4654684"/>
                <a:gd name="connsiteY186" fmla="*/ 1243012 h 2528887"/>
                <a:gd name="connsiteX187" fmla="*/ 3331258 w 4654684"/>
                <a:gd name="connsiteY187" fmla="*/ 1257300 h 2528887"/>
                <a:gd name="connsiteX188" fmla="*/ 2959783 w 4654684"/>
                <a:gd name="connsiteY188" fmla="*/ 1262062 h 2528887"/>
                <a:gd name="connsiteX189" fmla="*/ 2912158 w 4654684"/>
                <a:gd name="connsiteY189" fmla="*/ 1276350 h 2528887"/>
                <a:gd name="connsiteX190" fmla="*/ 2869296 w 4654684"/>
                <a:gd name="connsiteY190" fmla="*/ 1290637 h 2528887"/>
                <a:gd name="connsiteX191" fmla="*/ 2855008 w 4654684"/>
                <a:gd name="connsiteY191" fmla="*/ 1300162 h 2528887"/>
                <a:gd name="connsiteX192" fmla="*/ 2821671 w 4654684"/>
                <a:gd name="connsiteY192" fmla="*/ 1309687 h 2528887"/>
                <a:gd name="connsiteX193" fmla="*/ 2783571 w 4654684"/>
                <a:gd name="connsiteY193" fmla="*/ 1328737 h 2528887"/>
                <a:gd name="connsiteX194" fmla="*/ 2769283 w 4654684"/>
                <a:gd name="connsiteY194" fmla="*/ 1333500 h 2528887"/>
                <a:gd name="connsiteX195" fmla="*/ 2754996 w 4654684"/>
                <a:gd name="connsiteY195" fmla="*/ 1343025 h 2528887"/>
                <a:gd name="connsiteX196" fmla="*/ 2721658 w 4654684"/>
                <a:gd name="connsiteY196" fmla="*/ 1357312 h 2528887"/>
                <a:gd name="connsiteX197" fmla="*/ 2707371 w 4654684"/>
                <a:gd name="connsiteY197" fmla="*/ 1366837 h 2528887"/>
                <a:gd name="connsiteX198" fmla="*/ 2693083 w 4654684"/>
                <a:gd name="connsiteY198" fmla="*/ 1371600 h 2528887"/>
                <a:gd name="connsiteX199" fmla="*/ 2640696 w 4654684"/>
                <a:gd name="connsiteY199" fmla="*/ 1395412 h 2528887"/>
                <a:gd name="connsiteX200" fmla="*/ 2597833 w 4654684"/>
                <a:gd name="connsiteY200" fmla="*/ 1419225 h 2528887"/>
                <a:gd name="connsiteX201" fmla="*/ 2583546 w 4654684"/>
                <a:gd name="connsiteY201" fmla="*/ 1433512 h 2528887"/>
                <a:gd name="connsiteX202" fmla="*/ 2564496 w 4654684"/>
                <a:gd name="connsiteY202" fmla="*/ 1443037 h 2528887"/>
                <a:gd name="connsiteX203" fmla="*/ 2550208 w 4654684"/>
                <a:gd name="connsiteY203" fmla="*/ 1452562 h 2528887"/>
                <a:gd name="connsiteX204" fmla="*/ 2512108 w 4654684"/>
                <a:gd name="connsiteY204" fmla="*/ 1481137 h 2528887"/>
                <a:gd name="connsiteX205" fmla="*/ 2469246 w 4654684"/>
                <a:gd name="connsiteY205" fmla="*/ 1500187 h 2528887"/>
                <a:gd name="connsiteX206" fmla="*/ 2454958 w 4654684"/>
                <a:gd name="connsiteY206" fmla="*/ 1509712 h 2528887"/>
                <a:gd name="connsiteX207" fmla="*/ 2450196 w 4654684"/>
                <a:gd name="connsiteY207" fmla="*/ 1524000 h 2528887"/>
                <a:gd name="connsiteX208" fmla="*/ 2426383 w 4654684"/>
                <a:gd name="connsiteY208" fmla="*/ 1552575 h 2528887"/>
                <a:gd name="connsiteX209" fmla="*/ 2407333 w 4654684"/>
                <a:gd name="connsiteY209" fmla="*/ 1581150 h 2528887"/>
                <a:gd name="connsiteX210" fmla="*/ 2397808 w 4654684"/>
                <a:gd name="connsiteY210" fmla="*/ 1595437 h 2528887"/>
                <a:gd name="connsiteX211" fmla="*/ 2383521 w 4654684"/>
                <a:gd name="connsiteY211" fmla="*/ 1604962 h 2528887"/>
                <a:gd name="connsiteX212" fmla="*/ 2354946 w 4654684"/>
                <a:gd name="connsiteY212" fmla="*/ 1628775 h 2528887"/>
                <a:gd name="connsiteX213" fmla="*/ 2335896 w 4654684"/>
                <a:gd name="connsiteY213" fmla="*/ 1652587 h 2528887"/>
                <a:gd name="connsiteX214" fmla="*/ 2293033 w 4654684"/>
                <a:gd name="connsiteY214" fmla="*/ 1690687 h 2528887"/>
                <a:gd name="connsiteX215" fmla="*/ 2278746 w 4654684"/>
                <a:gd name="connsiteY215" fmla="*/ 1695450 h 2528887"/>
                <a:gd name="connsiteX216" fmla="*/ 2259696 w 4654684"/>
                <a:gd name="connsiteY216" fmla="*/ 1709737 h 2528887"/>
                <a:gd name="connsiteX217" fmla="*/ 2250171 w 4654684"/>
                <a:gd name="connsiteY217" fmla="*/ 1724025 h 2528887"/>
                <a:gd name="connsiteX218" fmla="*/ 2221596 w 4654684"/>
                <a:gd name="connsiteY218" fmla="*/ 1752600 h 2528887"/>
                <a:gd name="connsiteX219" fmla="*/ 2207308 w 4654684"/>
                <a:gd name="connsiteY219" fmla="*/ 1766887 h 2528887"/>
                <a:gd name="connsiteX220" fmla="*/ 2159683 w 4654684"/>
                <a:gd name="connsiteY220" fmla="*/ 1809750 h 2528887"/>
                <a:gd name="connsiteX221" fmla="*/ 2150158 w 4654684"/>
                <a:gd name="connsiteY221" fmla="*/ 1824037 h 2528887"/>
                <a:gd name="connsiteX222" fmla="*/ 2112058 w 4654684"/>
                <a:gd name="connsiteY222" fmla="*/ 1866900 h 2528887"/>
                <a:gd name="connsiteX223" fmla="*/ 2107296 w 4654684"/>
                <a:gd name="connsiteY223" fmla="*/ 1881187 h 2528887"/>
                <a:gd name="connsiteX224" fmla="*/ 2083483 w 4654684"/>
                <a:gd name="connsiteY224" fmla="*/ 1909762 h 2528887"/>
                <a:gd name="connsiteX225" fmla="*/ 2054908 w 4654684"/>
                <a:gd name="connsiteY225" fmla="*/ 1928812 h 2528887"/>
                <a:gd name="connsiteX226" fmla="*/ 2040621 w 4654684"/>
                <a:gd name="connsiteY226" fmla="*/ 1943100 h 2528887"/>
                <a:gd name="connsiteX227" fmla="*/ 2012046 w 4654684"/>
                <a:gd name="connsiteY227" fmla="*/ 1962150 h 2528887"/>
                <a:gd name="connsiteX228" fmla="*/ 1988233 w 4654684"/>
                <a:gd name="connsiteY228" fmla="*/ 1990725 h 2528887"/>
                <a:gd name="connsiteX229" fmla="*/ 1973946 w 4654684"/>
                <a:gd name="connsiteY229" fmla="*/ 2000250 h 2528887"/>
                <a:gd name="connsiteX230" fmla="*/ 1959658 w 4654684"/>
                <a:gd name="connsiteY230" fmla="*/ 2019300 h 2528887"/>
                <a:gd name="connsiteX231" fmla="*/ 1945371 w 4654684"/>
                <a:gd name="connsiteY231" fmla="*/ 2033587 h 2528887"/>
                <a:gd name="connsiteX232" fmla="*/ 1912033 w 4654684"/>
                <a:gd name="connsiteY232" fmla="*/ 2076450 h 2528887"/>
                <a:gd name="connsiteX233" fmla="*/ 1869171 w 4654684"/>
                <a:gd name="connsiteY233" fmla="*/ 2071687 h 2528887"/>
                <a:gd name="connsiteX234" fmla="*/ 1888221 w 4654684"/>
                <a:gd name="connsiteY234" fmla="*/ 2043112 h 2528887"/>
                <a:gd name="connsiteX235" fmla="*/ 1859646 w 4654684"/>
                <a:gd name="connsiteY235" fmla="*/ 2024062 h 2528887"/>
                <a:gd name="connsiteX236" fmla="*/ 1840596 w 4654684"/>
                <a:gd name="connsiteY236" fmla="*/ 2071687 h 2528887"/>
                <a:gd name="connsiteX237" fmla="*/ 1816783 w 4654684"/>
                <a:gd name="connsiteY237" fmla="*/ 2100262 h 2528887"/>
                <a:gd name="connsiteX238" fmla="*/ 1731058 w 4654684"/>
                <a:gd name="connsiteY238" fmla="*/ 2095500 h 2528887"/>
                <a:gd name="connsiteX239" fmla="*/ 1716771 w 4654684"/>
                <a:gd name="connsiteY239" fmla="*/ 2090737 h 2528887"/>
                <a:gd name="connsiteX240" fmla="*/ 1607233 w 4654684"/>
                <a:gd name="connsiteY240" fmla="*/ 2105025 h 2528887"/>
                <a:gd name="connsiteX241" fmla="*/ 1583421 w 4654684"/>
                <a:gd name="connsiteY241" fmla="*/ 2109787 h 2528887"/>
                <a:gd name="connsiteX242" fmla="*/ 1564371 w 4654684"/>
                <a:gd name="connsiteY242" fmla="*/ 2114550 h 2528887"/>
                <a:gd name="connsiteX243" fmla="*/ 1378633 w 4654684"/>
                <a:gd name="connsiteY243" fmla="*/ 2128837 h 2528887"/>
                <a:gd name="connsiteX244" fmla="*/ 1369108 w 4654684"/>
                <a:gd name="connsiteY244" fmla="*/ 2143125 h 2528887"/>
                <a:gd name="connsiteX245" fmla="*/ 1373871 w 4654684"/>
                <a:gd name="connsiteY245" fmla="*/ 2166937 h 2528887"/>
                <a:gd name="connsiteX246" fmla="*/ 1402446 w 4654684"/>
                <a:gd name="connsiteY246" fmla="*/ 2200275 h 2528887"/>
                <a:gd name="connsiteX247" fmla="*/ 1411971 w 4654684"/>
                <a:gd name="connsiteY247" fmla="*/ 2238375 h 2528887"/>
                <a:gd name="connsiteX248" fmla="*/ 1416733 w 4654684"/>
                <a:gd name="connsiteY248" fmla="*/ 2252662 h 2528887"/>
                <a:gd name="connsiteX249" fmla="*/ 1431021 w 4654684"/>
                <a:gd name="connsiteY249" fmla="*/ 2271712 h 2528887"/>
                <a:gd name="connsiteX250" fmla="*/ 1445308 w 4654684"/>
                <a:gd name="connsiteY250" fmla="*/ 2276475 h 2528887"/>
                <a:gd name="connsiteX251" fmla="*/ 1464358 w 4654684"/>
                <a:gd name="connsiteY251" fmla="*/ 2247900 h 2528887"/>
                <a:gd name="connsiteX252" fmla="*/ 1469121 w 4654684"/>
                <a:gd name="connsiteY252" fmla="*/ 2219325 h 2528887"/>
                <a:gd name="connsiteX253" fmla="*/ 1497696 w 4654684"/>
                <a:gd name="connsiteY253" fmla="*/ 2185987 h 2528887"/>
                <a:gd name="connsiteX254" fmla="*/ 1511983 w 4654684"/>
                <a:gd name="connsiteY254" fmla="*/ 2181225 h 2528887"/>
                <a:gd name="connsiteX255" fmla="*/ 1564371 w 4654684"/>
                <a:gd name="connsiteY255" fmla="*/ 2185987 h 2528887"/>
                <a:gd name="connsiteX256" fmla="*/ 1588183 w 4654684"/>
                <a:gd name="connsiteY256" fmla="*/ 2224087 h 2528887"/>
                <a:gd name="connsiteX257" fmla="*/ 1597708 w 4654684"/>
                <a:gd name="connsiteY257" fmla="*/ 2238375 h 2528887"/>
                <a:gd name="connsiteX258" fmla="*/ 1611996 w 4654684"/>
                <a:gd name="connsiteY258" fmla="*/ 2319337 h 2528887"/>
                <a:gd name="connsiteX259" fmla="*/ 1607233 w 4654684"/>
                <a:gd name="connsiteY259" fmla="*/ 2414587 h 2528887"/>
                <a:gd name="connsiteX260" fmla="*/ 1597708 w 4654684"/>
                <a:gd name="connsiteY260" fmla="*/ 2433637 h 2528887"/>
                <a:gd name="connsiteX261" fmla="*/ 1583421 w 4654684"/>
                <a:gd name="connsiteY261" fmla="*/ 2481262 h 2528887"/>
                <a:gd name="connsiteX262" fmla="*/ 1578658 w 4654684"/>
                <a:gd name="connsiteY262" fmla="*/ 2500312 h 2528887"/>
                <a:gd name="connsiteX263" fmla="*/ 1554846 w 4654684"/>
                <a:gd name="connsiteY263" fmla="*/ 2528887 h 2528887"/>
                <a:gd name="connsiteX264" fmla="*/ 1488171 w 4654684"/>
                <a:gd name="connsiteY264" fmla="*/ 2524125 h 2528887"/>
                <a:gd name="connsiteX265" fmla="*/ 1459596 w 4654684"/>
                <a:gd name="connsiteY265" fmla="*/ 2509837 h 2528887"/>
                <a:gd name="connsiteX266" fmla="*/ 1421496 w 4654684"/>
                <a:gd name="connsiteY266" fmla="*/ 2495550 h 2528887"/>
                <a:gd name="connsiteX267" fmla="*/ 1407208 w 4654684"/>
                <a:gd name="connsiteY267" fmla="*/ 2486025 h 2528887"/>
                <a:gd name="connsiteX268" fmla="*/ 1378633 w 4654684"/>
                <a:gd name="connsiteY268" fmla="*/ 2476500 h 2528887"/>
                <a:gd name="connsiteX269" fmla="*/ 1364346 w 4654684"/>
                <a:gd name="connsiteY269" fmla="*/ 2466975 h 2528887"/>
                <a:gd name="connsiteX270" fmla="*/ 1331008 w 4654684"/>
                <a:gd name="connsiteY270" fmla="*/ 2424112 h 2528887"/>
                <a:gd name="connsiteX271" fmla="*/ 1321483 w 4654684"/>
                <a:gd name="connsiteY271" fmla="*/ 2409825 h 2528887"/>
                <a:gd name="connsiteX272" fmla="*/ 1311958 w 4654684"/>
                <a:gd name="connsiteY272" fmla="*/ 2371725 h 2528887"/>
                <a:gd name="connsiteX273" fmla="*/ 1307196 w 4654684"/>
                <a:gd name="connsiteY273" fmla="*/ 2357437 h 2528887"/>
                <a:gd name="connsiteX274" fmla="*/ 1297671 w 4654684"/>
                <a:gd name="connsiteY274" fmla="*/ 2305050 h 2528887"/>
                <a:gd name="connsiteX275" fmla="*/ 1288146 w 4654684"/>
                <a:gd name="connsiteY275" fmla="*/ 2290762 h 2528887"/>
                <a:gd name="connsiteX276" fmla="*/ 1283383 w 4654684"/>
                <a:gd name="connsiteY276" fmla="*/ 2276475 h 2528887"/>
                <a:gd name="connsiteX277" fmla="*/ 1269096 w 4654684"/>
                <a:gd name="connsiteY277" fmla="*/ 2271712 h 2528887"/>
                <a:gd name="connsiteX278" fmla="*/ 1254808 w 4654684"/>
                <a:gd name="connsiteY278" fmla="*/ 2276475 h 2528887"/>
                <a:gd name="connsiteX279" fmla="*/ 1192896 w 4654684"/>
                <a:gd name="connsiteY279" fmla="*/ 2281237 h 2528887"/>
                <a:gd name="connsiteX280" fmla="*/ 1183371 w 4654684"/>
                <a:gd name="connsiteY280" fmla="*/ 2300287 h 2528887"/>
                <a:gd name="connsiteX281" fmla="*/ 1173846 w 4654684"/>
                <a:gd name="connsiteY281" fmla="*/ 2314575 h 2528887"/>
                <a:gd name="connsiteX282" fmla="*/ 1145271 w 4654684"/>
                <a:gd name="connsiteY282" fmla="*/ 2319337 h 2528887"/>
                <a:gd name="connsiteX283" fmla="*/ 1111933 w 4654684"/>
                <a:gd name="connsiteY283" fmla="*/ 2328862 h 2528887"/>
                <a:gd name="connsiteX284" fmla="*/ 1054783 w 4654684"/>
                <a:gd name="connsiteY284" fmla="*/ 2319337 h 2528887"/>
                <a:gd name="connsiteX285" fmla="*/ 1050021 w 4654684"/>
                <a:gd name="connsiteY285" fmla="*/ 2295525 h 2528887"/>
                <a:gd name="connsiteX286" fmla="*/ 1035733 w 4654684"/>
                <a:gd name="connsiteY286" fmla="*/ 2262187 h 2528887"/>
                <a:gd name="connsiteX287" fmla="*/ 1016683 w 4654684"/>
                <a:gd name="connsiteY287" fmla="*/ 2238375 h 2528887"/>
                <a:gd name="connsiteX288" fmla="*/ 1007158 w 4654684"/>
                <a:gd name="connsiteY288" fmla="*/ 2224087 h 2528887"/>
                <a:gd name="connsiteX289" fmla="*/ 988108 w 4654684"/>
                <a:gd name="connsiteY289" fmla="*/ 2195512 h 2528887"/>
                <a:gd name="connsiteX290" fmla="*/ 978583 w 4654684"/>
                <a:gd name="connsiteY290" fmla="*/ 2166937 h 2528887"/>
                <a:gd name="connsiteX291" fmla="*/ 969058 w 4654684"/>
                <a:gd name="connsiteY291" fmla="*/ 2152650 h 2528887"/>
                <a:gd name="connsiteX292" fmla="*/ 950008 w 4654684"/>
                <a:gd name="connsiteY292" fmla="*/ 2100262 h 2528887"/>
                <a:gd name="connsiteX293" fmla="*/ 940483 w 4654684"/>
                <a:gd name="connsiteY293" fmla="*/ 2081212 h 2528887"/>
                <a:gd name="connsiteX294" fmla="*/ 930958 w 4654684"/>
                <a:gd name="connsiteY294" fmla="*/ 2057400 h 2528887"/>
                <a:gd name="connsiteX295" fmla="*/ 926196 w 4654684"/>
                <a:gd name="connsiteY295" fmla="*/ 2043112 h 2528887"/>
                <a:gd name="connsiteX296" fmla="*/ 897621 w 4654684"/>
                <a:gd name="connsiteY296" fmla="*/ 2028825 h 2528887"/>
                <a:gd name="connsiteX297" fmla="*/ 854758 w 4654684"/>
                <a:gd name="connsiteY297" fmla="*/ 2038350 h 2528887"/>
                <a:gd name="connsiteX298" fmla="*/ 840471 w 4654684"/>
                <a:gd name="connsiteY298" fmla="*/ 2043112 h 2528887"/>
                <a:gd name="connsiteX299" fmla="*/ 773796 w 4654684"/>
                <a:gd name="connsiteY299" fmla="*/ 2038350 h 2528887"/>
                <a:gd name="connsiteX300" fmla="*/ 745221 w 4654684"/>
                <a:gd name="connsiteY300" fmla="*/ 2033587 h 2528887"/>
                <a:gd name="connsiteX301" fmla="*/ 726171 w 4654684"/>
                <a:gd name="connsiteY301" fmla="*/ 2024062 h 2528887"/>
                <a:gd name="connsiteX302" fmla="*/ 683308 w 4654684"/>
                <a:gd name="connsiteY302" fmla="*/ 2005012 h 2528887"/>
                <a:gd name="connsiteX303" fmla="*/ 678546 w 4654684"/>
                <a:gd name="connsiteY303" fmla="*/ 1990725 h 2528887"/>
                <a:gd name="connsiteX304" fmla="*/ 669021 w 4654684"/>
                <a:gd name="connsiteY304" fmla="*/ 1976437 h 2528887"/>
                <a:gd name="connsiteX305" fmla="*/ 664258 w 4654684"/>
                <a:gd name="connsiteY305" fmla="*/ 1933575 h 2528887"/>
                <a:gd name="connsiteX306" fmla="*/ 654733 w 4654684"/>
                <a:gd name="connsiteY306" fmla="*/ 1905000 h 2528887"/>
                <a:gd name="connsiteX307" fmla="*/ 649971 w 4654684"/>
                <a:gd name="connsiteY307" fmla="*/ 1885950 h 2528887"/>
                <a:gd name="connsiteX308" fmla="*/ 635683 w 4654684"/>
                <a:gd name="connsiteY308" fmla="*/ 1890712 h 2528887"/>
                <a:gd name="connsiteX309" fmla="*/ 630921 w 4654684"/>
                <a:gd name="connsiteY309" fmla="*/ 1905000 h 2528887"/>
                <a:gd name="connsiteX310" fmla="*/ 602346 w 4654684"/>
                <a:gd name="connsiteY310" fmla="*/ 1933575 h 2528887"/>
                <a:gd name="connsiteX311" fmla="*/ 526146 w 4654684"/>
                <a:gd name="connsiteY311" fmla="*/ 1928812 h 2528887"/>
                <a:gd name="connsiteX312" fmla="*/ 516621 w 4654684"/>
                <a:gd name="connsiteY312" fmla="*/ 1914525 h 2528887"/>
                <a:gd name="connsiteX313" fmla="*/ 488046 w 4654684"/>
                <a:gd name="connsiteY313" fmla="*/ 1890712 h 2528887"/>
                <a:gd name="connsiteX314" fmla="*/ 478521 w 4654684"/>
                <a:gd name="connsiteY314" fmla="*/ 1876425 h 2528887"/>
                <a:gd name="connsiteX315" fmla="*/ 464233 w 4654684"/>
                <a:gd name="connsiteY315" fmla="*/ 1866900 h 2528887"/>
                <a:gd name="connsiteX316" fmla="*/ 335646 w 4654684"/>
                <a:gd name="connsiteY316" fmla="*/ 1852612 h 2528887"/>
                <a:gd name="connsiteX317" fmla="*/ 321358 w 4654684"/>
                <a:gd name="connsiteY317" fmla="*/ 1838325 h 2528887"/>
                <a:gd name="connsiteX318" fmla="*/ 283258 w 4654684"/>
                <a:gd name="connsiteY318" fmla="*/ 1824037 h 2528887"/>
                <a:gd name="connsiteX319" fmla="*/ 192771 w 4654684"/>
                <a:gd name="connsiteY319" fmla="*/ 1814512 h 2528887"/>
                <a:gd name="connsiteX320" fmla="*/ 164196 w 4654684"/>
                <a:gd name="connsiteY320" fmla="*/ 1790700 h 2528887"/>
                <a:gd name="connsiteX321" fmla="*/ 149908 w 4654684"/>
                <a:gd name="connsiteY321" fmla="*/ 1781175 h 2528887"/>
                <a:gd name="connsiteX322" fmla="*/ 121333 w 4654684"/>
                <a:gd name="connsiteY322" fmla="*/ 1762125 h 2528887"/>
                <a:gd name="connsiteX323" fmla="*/ 78471 w 4654684"/>
                <a:gd name="connsiteY323" fmla="*/ 1714500 h 2528887"/>
                <a:gd name="connsiteX324" fmla="*/ 59421 w 4654684"/>
                <a:gd name="connsiteY324" fmla="*/ 1700212 h 2528887"/>
                <a:gd name="connsiteX325" fmla="*/ 16558 w 4654684"/>
                <a:gd name="connsiteY325" fmla="*/ 1662112 h 2528887"/>
                <a:gd name="connsiteX326" fmla="*/ 7033 w 4654684"/>
                <a:gd name="connsiteY326" fmla="*/ 1643062 h 2528887"/>
                <a:gd name="connsiteX327" fmla="*/ 2271 w 4654684"/>
                <a:gd name="connsiteY327" fmla="*/ 1624012 h 2528887"/>
                <a:gd name="connsiteX328" fmla="*/ 126096 w 4654684"/>
                <a:gd name="connsiteY328" fmla="*/ 1633537 h 2528887"/>
                <a:gd name="connsiteX329" fmla="*/ 140383 w 4654684"/>
                <a:gd name="connsiteY329" fmla="*/ 1638300 h 2528887"/>
                <a:gd name="connsiteX330" fmla="*/ 321358 w 4654684"/>
                <a:gd name="connsiteY330" fmla="*/ 1638300 h 2528887"/>
                <a:gd name="connsiteX331" fmla="*/ 335646 w 4654684"/>
                <a:gd name="connsiteY331" fmla="*/ 1609725 h 2528887"/>
                <a:gd name="connsiteX332" fmla="*/ 345171 w 4654684"/>
                <a:gd name="connsiteY332" fmla="*/ 1576387 h 2528887"/>
                <a:gd name="connsiteX333" fmla="*/ 364221 w 4654684"/>
                <a:gd name="connsiteY333" fmla="*/ 1547812 h 2528887"/>
                <a:gd name="connsiteX334" fmla="*/ 383271 w 4654684"/>
                <a:gd name="connsiteY334" fmla="*/ 1519237 h 2528887"/>
                <a:gd name="connsiteX335" fmla="*/ 392796 w 4654684"/>
                <a:gd name="connsiteY335" fmla="*/ 1504950 h 2528887"/>
                <a:gd name="connsiteX336" fmla="*/ 402321 w 4654684"/>
                <a:gd name="connsiteY336" fmla="*/ 1485900 h 2528887"/>
                <a:gd name="connsiteX337" fmla="*/ 416608 w 4654684"/>
                <a:gd name="connsiteY337" fmla="*/ 1466850 h 2528887"/>
                <a:gd name="connsiteX338" fmla="*/ 411846 w 4654684"/>
                <a:gd name="connsiteY338" fmla="*/ 1347787 h 2528887"/>
                <a:gd name="connsiteX339" fmla="*/ 397558 w 4654684"/>
                <a:gd name="connsiteY339" fmla="*/ 1338262 h 2528887"/>
                <a:gd name="connsiteX340" fmla="*/ 383271 w 4654684"/>
                <a:gd name="connsiteY340" fmla="*/ 1323975 h 2528887"/>
                <a:gd name="connsiteX341" fmla="*/ 364221 w 4654684"/>
                <a:gd name="connsiteY341" fmla="*/ 1281112 h 2528887"/>
                <a:gd name="connsiteX342" fmla="*/ 359458 w 4654684"/>
                <a:gd name="connsiteY342" fmla="*/ 1266825 h 2528887"/>
                <a:gd name="connsiteX343" fmla="*/ 349933 w 4654684"/>
                <a:gd name="connsiteY343" fmla="*/ 1252537 h 2528887"/>
                <a:gd name="connsiteX344" fmla="*/ 340408 w 4654684"/>
                <a:gd name="connsiteY344" fmla="*/ 1214437 h 2528887"/>
                <a:gd name="connsiteX345" fmla="*/ 335646 w 4654684"/>
                <a:gd name="connsiteY345" fmla="*/ 1195387 h 2528887"/>
                <a:gd name="connsiteX346" fmla="*/ 311833 w 4654684"/>
                <a:gd name="connsiteY346" fmla="*/ 1166812 h 2528887"/>
                <a:gd name="connsiteX347" fmla="*/ 302308 w 4654684"/>
                <a:gd name="connsiteY347" fmla="*/ 1152525 h 2528887"/>
                <a:gd name="connsiteX348" fmla="*/ 297546 w 4654684"/>
                <a:gd name="connsiteY348" fmla="*/ 1138237 h 2528887"/>
                <a:gd name="connsiteX349" fmla="*/ 268971 w 4654684"/>
                <a:gd name="connsiteY34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26558 w 4654684"/>
                <a:gd name="connsiteY181" fmla="*/ 1243012 h 2528887"/>
                <a:gd name="connsiteX182" fmla="*/ 3731308 w 4654684"/>
                <a:gd name="connsiteY182" fmla="*/ 1233487 h 2528887"/>
                <a:gd name="connsiteX183" fmla="*/ 3683683 w 4654684"/>
                <a:gd name="connsiteY183" fmla="*/ 1228725 h 2528887"/>
                <a:gd name="connsiteX184" fmla="*/ 3531283 w 4654684"/>
                <a:gd name="connsiteY184" fmla="*/ 1228725 h 2528887"/>
                <a:gd name="connsiteX185" fmla="*/ 3464608 w 4654684"/>
                <a:gd name="connsiteY185" fmla="*/ 1233487 h 2528887"/>
                <a:gd name="connsiteX186" fmla="*/ 3397933 w 4654684"/>
                <a:gd name="connsiteY186" fmla="*/ 1243012 h 2528887"/>
                <a:gd name="connsiteX187" fmla="*/ 3331258 w 4654684"/>
                <a:gd name="connsiteY187" fmla="*/ 1257300 h 2528887"/>
                <a:gd name="connsiteX188" fmla="*/ 2959783 w 4654684"/>
                <a:gd name="connsiteY188" fmla="*/ 1262062 h 2528887"/>
                <a:gd name="connsiteX189" fmla="*/ 2912158 w 4654684"/>
                <a:gd name="connsiteY189" fmla="*/ 1276350 h 2528887"/>
                <a:gd name="connsiteX190" fmla="*/ 2869296 w 4654684"/>
                <a:gd name="connsiteY190" fmla="*/ 1290637 h 2528887"/>
                <a:gd name="connsiteX191" fmla="*/ 2855008 w 4654684"/>
                <a:gd name="connsiteY191" fmla="*/ 1300162 h 2528887"/>
                <a:gd name="connsiteX192" fmla="*/ 2821671 w 4654684"/>
                <a:gd name="connsiteY192" fmla="*/ 1309687 h 2528887"/>
                <a:gd name="connsiteX193" fmla="*/ 2783571 w 4654684"/>
                <a:gd name="connsiteY193" fmla="*/ 1328737 h 2528887"/>
                <a:gd name="connsiteX194" fmla="*/ 2769283 w 4654684"/>
                <a:gd name="connsiteY194" fmla="*/ 1333500 h 2528887"/>
                <a:gd name="connsiteX195" fmla="*/ 2754996 w 4654684"/>
                <a:gd name="connsiteY195" fmla="*/ 1343025 h 2528887"/>
                <a:gd name="connsiteX196" fmla="*/ 2721658 w 4654684"/>
                <a:gd name="connsiteY196" fmla="*/ 1357312 h 2528887"/>
                <a:gd name="connsiteX197" fmla="*/ 2707371 w 4654684"/>
                <a:gd name="connsiteY197" fmla="*/ 1366837 h 2528887"/>
                <a:gd name="connsiteX198" fmla="*/ 2693083 w 4654684"/>
                <a:gd name="connsiteY198" fmla="*/ 1371600 h 2528887"/>
                <a:gd name="connsiteX199" fmla="*/ 2640696 w 4654684"/>
                <a:gd name="connsiteY199" fmla="*/ 1395412 h 2528887"/>
                <a:gd name="connsiteX200" fmla="*/ 2597833 w 4654684"/>
                <a:gd name="connsiteY200" fmla="*/ 1419225 h 2528887"/>
                <a:gd name="connsiteX201" fmla="*/ 2583546 w 4654684"/>
                <a:gd name="connsiteY201" fmla="*/ 1433512 h 2528887"/>
                <a:gd name="connsiteX202" fmla="*/ 2564496 w 4654684"/>
                <a:gd name="connsiteY202" fmla="*/ 1443037 h 2528887"/>
                <a:gd name="connsiteX203" fmla="*/ 2550208 w 4654684"/>
                <a:gd name="connsiteY203" fmla="*/ 1452562 h 2528887"/>
                <a:gd name="connsiteX204" fmla="*/ 2512108 w 4654684"/>
                <a:gd name="connsiteY204" fmla="*/ 1481137 h 2528887"/>
                <a:gd name="connsiteX205" fmla="*/ 2469246 w 4654684"/>
                <a:gd name="connsiteY205" fmla="*/ 1500187 h 2528887"/>
                <a:gd name="connsiteX206" fmla="*/ 2454958 w 4654684"/>
                <a:gd name="connsiteY206" fmla="*/ 1509712 h 2528887"/>
                <a:gd name="connsiteX207" fmla="*/ 2450196 w 4654684"/>
                <a:gd name="connsiteY207" fmla="*/ 1524000 h 2528887"/>
                <a:gd name="connsiteX208" fmla="*/ 2426383 w 4654684"/>
                <a:gd name="connsiteY208" fmla="*/ 1552575 h 2528887"/>
                <a:gd name="connsiteX209" fmla="*/ 2407333 w 4654684"/>
                <a:gd name="connsiteY209" fmla="*/ 1581150 h 2528887"/>
                <a:gd name="connsiteX210" fmla="*/ 2397808 w 4654684"/>
                <a:gd name="connsiteY210" fmla="*/ 1595437 h 2528887"/>
                <a:gd name="connsiteX211" fmla="*/ 2383521 w 4654684"/>
                <a:gd name="connsiteY211" fmla="*/ 1604962 h 2528887"/>
                <a:gd name="connsiteX212" fmla="*/ 2354946 w 4654684"/>
                <a:gd name="connsiteY212" fmla="*/ 1628775 h 2528887"/>
                <a:gd name="connsiteX213" fmla="*/ 2335896 w 4654684"/>
                <a:gd name="connsiteY213" fmla="*/ 1652587 h 2528887"/>
                <a:gd name="connsiteX214" fmla="*/ 2293033 w 4654684"/>
                <a:gd name="connsiteY214" fmla="*/ 1690687 h 2528887"/>
                <a:gd name="connsiteX215" fmla="*/ 2278746 w 4654684"/>
                <a:gd name="connsiteY215" fmla="*/ 1695450 h 2528887"/>
                <a:gd name="connsiteX216" fmla="*/ 2259696 w 4654684"/>
                <a:gd name="connsiteY216" fmla="*/ 1709737 h 2528887"/>
                <a:gd name="connsiteX217" fmla="*/ 2250171 w 4654684"/>
                <a:gd name="connsiteY217" fmla="*/ 1724025 h 2528887"/>
                <a:gd name="connsiteX218" fmla="*/ 2221596 w 4654684"/>
                <a:gd name="connsiteY218" fmla="*/ 1752600 h 2528887"/>
                <a:gd name="connsiteX219" fmla="*/ 2207308 w 4654684"/>
                <a:gd name="connsiteY219" fmla="*/ 1766887 h 2528887"/>
                <a:gd name="connsiteX220" fmla="*/ 2159683 w 4654684"/>
                <a:gd name="connsiteY220" fmla="*/ 1809750 h 2528887"/>
                <a:gd name="connsiteX221" fmla="*/ 2150158 w 4654684"/>
                <a:gd name="connsiteY221" fmla="*/ 1824037 h 2528887"/>
                <a:gd name="connsiteX222" fmla="*/ 2112058 w 4654684"/>
                <a:gd name="connsiteY222" fmla="*/ 1866900 h 2528887"/>
                <a:gd name="connsiteX223" fmla="*/ 2107296 w 4654684"/>
                <a:gd name="connsiteY223" fmla="*/ 1881187 h 2528887"/>
                <a:gd name="connsiteX224" fmla="*/ 2083483 w 4654684"/>
                <a:gd name="connsiteY224" fmla="*/ 1909762 h 2528887"/>
                <a:gd name="connsiteX225" fmla="*/ 2054908 w 4654684"/>
                <a:gd name="connsiteY225" fmla="*/ 1928812 h 2528887"/>
                <a:gd name="connsiteX226" fmla="*/ 2040621 w 4654684"/>
                <a:gd name="connsiteY226" fmla="*/ 1943100 h 2528887"/>
                <a:gd name="connsiteX227" fmla="*/ 2012046 w 4654684"/>
                <a:gd name="connsiteY227" fmla="*/ 1962150 h 2528887"/>
                <a:gd name="connsiteX228" fmla="*/ 1988233 w 4654684"/>
                <a:gd name="connsiteY228" fmla="*/ 1990725 h 2528887"/>
                <a:gd name="connsiteX229" fmla="*/ 1973946 w 4654684"/>
                <a:gd name="connsiteY229" fmla="*/ 2000250 h 2528887"/>
                <a:gd name="connsiteX230" fmla="*/ 1959658 w 4654684"/>
                <a:gd name="connsiteY230" fmla="*/ 2019300 h 2528887"/>
                <a:gd name="connsiteX231" fmla="*/ 1945371 w 4654684"/>
                <a:gd name="connsiteY231" fmla="*/ 2033587 h 2528887"/>
                <a:gd name="connsiteX232" fmla="*/ 1912033 w 4654684"/>
                <a:gd name="connsiteY232" fmla="*/ 2076450 h 2528887"/>
                <a:gd name="connsiteX233" fmla="*/ 1869171 w 4654684"/>
                <a:gd name="connsiteY233" fmla="*/ 2071687 h 2528887"/>
                <a:gd name="connsiteX234" fmla="*/ 1888221 w 4654684"/>
                <a:gd name="connsiteY234" fmla="*/ 2043112 h 2528887"/>
                <a:gd name="connsiteX235" fmla="*/ 1859646 w 4654684"/>
                <a:gd name="connsiteY235" fmla="*/ 2024062 h 2528887"/>
                <a:gd name="connsiteX236" fmla="*/ 1840596 w 4654684"/>
                <a:gd name="connsiteY236" fmla="*/ 2071687 h 2528887"/>
                <a:gd name="connsiteX237" fmla="*/ 1816783 w 4654684"/>
                <a:gd name="connsiteY237" fmla="*/ 2100262 h 2528887"/>
                <a:gd name="connsiteX238" fmla="*/ 1731058 w 4654684"/>
                <a:gd name="connsiteY238" fmla="*/ 2095500 h 2528887"/>
                <a:gd name="connsiteX239" fmla="*/ 1716771 w 4654684"/>
                <a:gd name="connsiteY239" fmla="*/ 2090737 h 2528887"/>
                <a:gd name="connsiteX240" fmla="*/ 1607233 w 4654684"/>
                <a:gd name="connsiteY240" fmla="*/ 2105025 h 2528887"/>
                <a:gd name="connsiteX241" fmla="*/ 1583421 w 4654684"/>
                <a:gd name="connsiteY241" fmla="*/ 2109787 h 2528887"/>
                <a:gd name="connsiteX242" fmla="*/ 1564371 w 4654684"/>
                <a:gd name="connsiteY242" fmla="*/ 2114550 h 2528887"/>
                <a:gd name="connsiteX243" fmla="*/ 1378633 w 4654684"/>
                <a:gd name="connsiteY243" fmla="*/ 2128837 h 2528887"/>
                <a:gd name="connsiteX244" fmla="*/ 1369108 w 4654684"/>
                <a:gd name="connsiteY244" fmla="*/ 2143125 h 2528887"/>
                <a:gd name="connsiteX245" fmla="*/ 1373871 w 4654684"/>
                <a:gd name="connsiteY245" fmla="*/ 2166937 h 2528887"/>
                <a:gd name="connsiteX246" fmla="*/ 1402446 w 4654684"/>
                <a:gd name="connsiteY246" fmla="*/ 2200275 h 2528887"/>
                <a:gd name="connsiteX247" fmla="*/ 1411971 w 4654684"/>
                <a:gd name="connsiteY247" fmla="*/ 2238375 h 2528887"/>
                <a:gd name="connsiteX248" fmla="*/ 1416733 w 4654684"/>
                <a:gd name="connsiteY248" fmla="*/ 2252662 h 2528887"/>
                <a:gd name="connsiteX249" fmla="*/ 1431021 w 4654684"/>
                <a:gd name="connsiteY249" fmla="*/ 2271712 h 2528887"/>
                <a:gd name="connsiteX250" fmla="*/ 1445308 w 4654684"/>
                <a:gd name="connsiteY250" fmla="*/ 2276475 h 2528887"/>
                <a:gd name="connsiteX251" fmla="*/ 1464358 w 4654684"/>
                <a:gd name="connsiteY251" fmla="*/ 2247900 h 2528887"/>
                <a:gd name="connsiteX252" fmla="*/ 1469121 w 4654684"/>
                <a:gd name="connsiteY252" fmla="*/ 2219325 h 2528887"/>
                <a:gd name="connsiteX253" fmla="*/ 1497696 w 4654684"/>
                <a:gd name="connsiteY253" fmla="*/ 2185987 h 2528887"/>
                <a:gd name="connsiteX254" fmla="*/ 1511983 w 4654684"/>
                <a:gd name="connsiteY254" fmla="*/ 2181225 h 2528887"/>
                <a:gd name="connsiteX255" fmla="*/ 1564371 w 4654684"/>
                <a:gd name="connsiteY255" fmla="*/ 2185987 h 2528887"/>
                <a:gd name="connsiteX256" fmla="*/ 1588183 w 4654684"/>
                <a:gd name="connsiteY256" fmla="*/ 2224087 h 2528887"/>
                <a:gd name="connsiteX257" fmla="*/ 1597708 w 4654684"/>
                <a:gd name="connsiteY257" fmla="*/ 2238375 h 2528887"/>
                <a:gd name="connsiteX258" fmla="*/ 1611996 w 4654684"/>
                <a:gd name="connsiteY258" fmla="*/ 2319337 h 2528887"/>
                <a:gd name="connsiteX259" fmla="*/ 1607233 w 4654684"/>
                <a:gd name="connsiteY259" fmla="*/ 2414587 h 2528887"/>
                <a:gd name="connsiteX260" fmla="*/ 1597708 w 4654684"/>
                <a:gd name="connsiteY260" fmla="*/ 2433637 h 2528887"/>
                <a:gd name="connsiteX261" fmla="*/ 1583421 w 4654684"/>
                <a:gd name="connsiteY261" fmla="*/ 2481262 h 2528887"/>
                <a:gd name="connsiteX262" fmla="*/ 1578658 w 4654684"/>
                <a:gd name="connsiteY262" fmla="*/ 2500312 h 2528887"/>
                <a:gd name="connsiteX263" fmla="*/ 1554846 w 4654684"/>
                <a:gd name="connsiteY263" fmla="*/ 2528887 h 2528887"/>
                <a:gd name="connsiteX264" fmla="*/ 1488171 w 4654684"/>
                <a:gd name="connsiteY264" fmla="*/ 2524125 h 2528887"/>
                <a:gd name="connsiteX265" fmla="*/ 1459596 w 4654684"/>
                <a:gd name="connsiteY265" fmla="*/ 2509837 h 2528887"/>
                <a:gd name="connsiteX266" fmla="*/ 1421496 w 4654684"/>
                <a:gd name="connsiteY266" fmla="*/ 2495550 h 2528887"/>
                <a:gd name="connsiteX267" fmla="*/ 1407208 w 4654684"/>
                <a:gd name="connsiteY267" fmla="*/ 2486025 h 2528887"/>
                <a:gd name="connsiteX268" fmla="*/ 1378633 w 4654684"/>
                <a:gd name="connsiteY268" fmla="*/ 2476500 h 2528887"/>
                <a:gd name="connsiteX269" fmla="*/ 1364346 w 4654684"/>
                <a:gd name="connsiteY269" fmla="*/ 2466975 h 2528887"/>
                <a:gd name="connsiteX270" fmla="*/ 1331008 w 4654684"/>
                <a:gd name="connsiteY270" fmla="*/ 2424112 h 2528887"/>
                <a:gd name="connsiteX271" fmla="*/ 1321483 w 4654684"/>
                <a:gd name="connsiteY271" fmla="*/ 2409825 h 2528887"/>
                <a:gd name="connsiteX272" fmla="*/ 1311958 w 4654684"/>
                <a:gd name="connsiteY272" fmla="*/ 2371725 h 2528887"/>
                <a:gd name="connsiteX273" fmla="*/ 1307196 w 4654684"/>
                <a:gd name="connsiteY273" fmla="*/ 2357437 h 2528887"/>
                <a:gd name="connsiteX274" fmla="*/ 1297671 w 4654684"/>
                <a:gd name="connsiteY274" fmla="*/ 2305050 h 2528887"/>
                <a:gd name="connsiteX275" fmla="*/ 1288146 w 4654684"/>
                <a:gd name="connsiteY275" fmla="*/ 2290762 h 2528887"/>
                <a:gd name="connsiteX276" fmla="*/ 1283383 w 4654684"/>
                <a:gd name="connsiteY276" fmla="*/ 2276475 h 2528887"/>
                <a:gd name="connsiteX277" fmla="*/ 1269096 w 4654684"/>
                <a:gd name="connsiteY277" fmla="*/ 2271712 h 2528887"/>
                <a:gd name="connsiteX278" fmla="*/ 1254808 w 4654684"/>
                <a:gd name="connsiteY278" fmla="*/ 2276475 h 2528887"/>
                <a:gd name="connsiteX279" fmla="*/ 1192896 w 4654684"/>
                <a:gd name="connsiteY279" fmla="*/ 2281237 h 2528887"/>
                <a:gd name="connsiteX280" fmla="*/ 1183371 w 4654684"/>
                <a:gd name="connsiteY280" fmla="*/ 2300287 h 2528887"/>
                <a:gd name="connsiteX281" fmla="*/ 1173846 w 4654684"/>
                <a:gd name="connsiteY281" fmla="*/ 2314575 h 2528887"/>
                <a:gd name="connsiteX282" fmla="*/ 1145271 w 4654684"/>
                <a:gd name="connsiteY282" fmla="*/ 2319337 h 2528887"/>
                <a:gd name="connsiteX283" fmla="*/ 1111933 w 4654684"/>
                <a:gd name="connsiteY283" fmla="*/ 2328862 h 2528887"/>
                <a:gd name="connsiteX284" fmla="*/ 1054783 w 4654684"/>
                <a:gd name="connsiteY284" fmla="*/ 2319337 h 2528887"/>
                <a:gd name="connsiteX285" fmla="*/ 1050021 w 4654684"/>
                <a:gd name="connsiteY285" fmla="*/ 2295525 h 2528887"/>
                <a:gd name="connsiteX286" fmla="*/ 1035733 w 4654684"/>
                <a:gd name="connsiteY286" fmla="*/ 2262187 h 2528887"/>
                <a:gd name="connsiteX287" fmla="*/ 1016683 w 4654684"/>
                <a:gd name="connsiteY287" fmla="*/ 2238375 h 2528887"/>
                <a:gd name="connsiteX288" fmla="*/ 1007158 w 4654684"/>
                <a:gd name="connsiteY288" fmla="*/ 2224087 h 2528887"/>
                <a:gd name="connsiteX289" fmla="*/ 988108 w 4654684"/>
                <a:gd name="connsiteY289" fmla="*/ 2195512 h 2528887"/>
                <a:gd name="connsiteX290" fmla="*/ 978583 w 4654684"/>
                <a:gd name="connsiteY290" fmla="*/ 2166937 h 2528887"/>
                <a:gd name="connsiteX291" fmla="*/ 969058 w 4654684"/>
                <a:gd name="connsiteY291" fmla="*/ 2152650 h 2528887"/>
                <a:gd name="connsiteX292" fmla="*/ 950008 w 4654684"/>
                <a:gd name="connsiteY292" fmla="*/ 2100262 h 2528887"/>
                <a:gd name="connsiteX293" fmla="*/ 940483 w 4654684"/>
                <a:gd name="connsiteY293" fmla="*/ 2081212 h 2528887"/>
                <a:gd name="connsiteX294" fmla="*/ 930958 w 4654684"/>
                <a:gd name="connsiteY294" fmla="*/ 2057400 h 2528887"/>
                <a:gd name="connsiteX295" fmla="*/ 926196 w 4654684"/>
                <a:gd name="connsiteY295" fmla="*/ 2043112 h 2528887"/>
                <a:gd name="connsiteX296" fmla="*/ 897621 w 4654684"/>
                <a:gd name="connsiteY296" fmla="*/ 2028825 h 2528887"/>
                <a:gd name="connsiteX297" fmla="*/ 854758 w 4654684"/>
                <a:gd name="connsiteY297" fmla="*/ 2038350 h 2528887"/>
                <a:gd name="connsiteX298" fmla="*/ 840471 w 4654684"/>
                <a:gd name="connsiteY298" fmla="*/ 2043112 h 2528887"/>
                <a:gd name="connsiteX299" fmla="*/ 773796 w 4654684"/>
                <a:gd name="connsiteY299" fmla="*/ 2038350 h 2528887"/>
                <a:gd name="connsiteX300" fmla="*/ 745221 w 4654684"/>
                <a:gd name="connsiteY300" fmla="*/ 2033587 h 2528887"/>
                <a:gd name="connsiteX301" fmla="*/ 726171 w 4654684"/>
                <a:gd name="connsiteY301" fmla="*/ 2024062 h 2528887"/>
                <a:gd name="connsiteX302" fmla="*/ 683308 w 4654684"/>
                <a:gd name="connsiteY302" fmla="*/ 2005012 h 2528887"/>
                <a:gd name="connsiteX303" fmla="*/ 678546 w 4654684"/>
                <a:gd name="connsiteY303" fmla="*/ 1990725 h 2528887"/>
                <a:gd name="connsiteX304" fmla="*/ 669021 w 4654684"/>
                <a:gd name="connsiteY304" fmla="*/ 1976437 h 2528887"/>
                <a:gd name="connsiteX305" fmla="*/ 664258 w 4654684"/>
                <a:gd name="connsiteY305" fmla="*/ 1933575 h 2528887"/>
                <a:gd name="connsiteX306" fmla="*/ 654733 w 4654684"/>
                <a:gd name="connsiteY306" fmla="*/ 1905000 h 2528887"/>
                <a:gd name="connsiteX307" fmla="*/ 649971 w 4654684"/>
                <a:gd name="connsiteY307" fmla="*/ 1885950 h 2528887"/>
                <a:gd name="connsiteX308" fmla="*/ 635683 w 4654684"/>
                <a:gd name="connsiteY308" fmla="*/ 1890712 h 2528887"/>
                <a:gd name="connsiteX309" fmla="*/ 630921 w 4654684"/>
                <a:gd name="connsiteY309" fmla="*/ 1905000 h 2528887"/>
                <a:gd name="connsiteX310" fmla="*/ 602346 w 4654684"/>
                <a:gd name="connsiteY310" fmla="*/ 1933575 h 2528887"/>
                <a:gd name="connsiteX311" fmla="*/ 526146 w 4654684"/>
                <a:gd name="connsiteY311" fmla="*/ 1928812 h 2528887"/>
                <a:gd name="connsiteX312" fmla="*/ 516621 w 4654684"/>
                <a:gd name="connsiteY312" fmla="*/ 1914525 h 2528887"/>
                <a:gd name="connsiteX313" fmla="*/ 488046 w 4654684"/>
                <a:gd name="connsiteY313" fmla="*/ 1890712 h 2528887"/>
                <a:gd name="connsiteX314" fmla="*/ 478521 w 4654684"/>
                <a:gd name="connsiteY314" fmla="*/ 1876425 h 2528887"/>
                <a:gd name="connsiteX315" fmla="*/ 464233 w 4654684"/>
                <a:gd name="connsiteY315" fmla="*/ 1866900 h 2528887"/>
                <a:gd name="connsiteX316" fmla="*/ 335646 w 4654684"/>
                <a:gd name="connsiteY316" fmla="*/ 1852612 h 2528887"/>
                <a:gd name="connsiteX317" fmla="*/ 321358 w 4654684"/>
                <a:gd name="connsiteY317" fmla="*/ 1838325 h 2528887"/>
                <a:gd name="connsiteX318" fmla="*/ 283258 w 4654684"/>
                <a:gd name="connsiteY318" fmla="*/ 1824037 h 2528887"/>
                <a:gd name="connsiteX319" fmla="*/ 192771 w 4654684"/>
                <a:gd name="connsiteY319" fmla="*/ 1814512 h 2528887"/>
                <a:gd name="connsiteX320" fmla="*/ 164196 w 4654684"/>
                <a:gd name="connsiteY320" fmla="*/ 1790700 h 2528887"/>
                <a:gd name="connsiteX321" fmla="*/ 149908 w 4654684"/>
                <a:gd name="connsiteY321" fmla="*/ 1781175 h 2528887"/>
                <a:gd name="connsiteX322" fmla="*/ 121333 w 4654684"/>
                <a:gd name="connsiteY322" fmla="*/ 1762125 h 2528887"/>
                <a:gd name="connsiteX323" fmla="*/ 78471 w 4654684"/>
                <a:gd name="connsiteY323" fmla="*/ 1714500 h 2528887"/>
                <a:gd name="connsiteX324" fmla="*/ 59421 w 4654684"/>
                <a:gd name="connsiteY324" fmla="*/ 1700212 h 2528887"/>
                <a:gd name="connsiteX325" fmla="*/ 16558 w 4654684"/>
                <a:gd name="connsiteY325" fmla="*/ 1662112 h 2528887"/>
                <a:gd name="connsiteX326" fmla="*/ 7033 w 4654684"/>
                <a:gd name="connsiteY326" fmla="*/ 1643062 h 2528887"/>
                <a:gd name="connsiteX327" fmla="*/ 2271 w 4654684"/>
                <a:gd name="connsiteY327" fmla="*/ 1624012 h 2528887"/>
                <a:gd name="connsiteX328" fmla="*/ 126096 w 4654684"/>
                <a:gd name="connsiteY328" fmla="*/ 1633537 h 2528887"/>
                <a:gd name="connsiteX329" fmla="*/ 140383 w 4654684"/>
                <a:gd name="connsiteY329" fmla="*/ 1638300 h 2528887"/>
                <a:gd name="connsiteX330" fmla="*/ 321358 w 4654684"/>
                <a:gd name="connsiteY330" fmla="*/ 1638300 h 2528887"/>
                <a:gd name="connsiteX331" fmla="*/ 335646 w 4654684"/>
                <a:gd name="connsiteY331" fmla="*/ 1609725 h 2528887"/>
                <a:gd name="connsiteX332" fmla="*/ 345171 w 4654684"/>
                <a:gd name="connsiteY332" fmla="*/ 1576387 h 2528887"/>
                <a:gd name="connsiteX333" fmla="*/ 364221 w 4654684"/>
                <a:gd name="connsiteY333" fmla="*/ 1547812 h 2528887"/>
                <a:gd name="connsiteX334" fmla="*/ 383271 w 4654684"/>
                <a:gd name="connsiteY334" fmla="*/ 1519237 h 2528887"/>
                <a:gd name="connsiteX335" fmla="*/ 392796 w 4654684"/>
                <a:gd name="connsiteY335" fmla="*/ 1504950 h 2528887"/>
                <a:gd name="connsiteX336" fmla="*/ 402321 w 4654684"/>
                <a:gd name="connsiteY336" fmla="*/ 1485900 h 2528887"/>
                <a:gd name="connsiteX337" fmla="*/ 416608 w 4654684"/>
                <a:gd name="connsiteY337" fmla="*/ 1466850 h 2528887"/>
                <a:gd name="connsiteX338" fmla="*/ 411846 w 4654684"/>
                <a:gd name="connsiteY338" fmla="*/ 1347787 h 2528887"/>
                <a:gd name="connsiteX339" fmla="*/ 397558 w 4654684"/>
                <a:gd name="connsiteY339" fmla="*/ 1338262 h 2528887"/>
                <a:gd name="connsiteX340" fmla="*/ 383271 w 4654684"/>
                <a:gd name="connsiteY340" fmla="*/ 1323975 h 2528887"/>
                <a:gd name="connsiteX341" fmla="*/ 364221 w 4654684"/>
                <a:gd name="connsiteY341" fmla="*/ 1281112 h 2528887"/>
                <a:gd name="connsiteX342" fmla="*/ 359458 w 4654684"/>
                <a:gd name="connsiteY342" fmla="*/ 1266825 h 2528887"/>
                <a:gd name="connsiteX343" fmla="*/ 349933 w 4654684"/>
                <a:gd name="connsiteY343" fmla="*/ 1252537 h 2528887"/>
                <a:gd name="connsiteX344" fmla="*/ 340408 w 4654684"/>
                <a:gd name="connsiteY344" fmla="*/ 1214437 h 2528887"/>
                <a:gd name="connsiteX345" fmla="*/ 335646 w 4654684"/>
                <a:gd name="connsiteY345" fmla="*/ 1195387 h 2528887"/>
                <a:gd name="connsiteX346" fmla="*/ 311833 w 4654684"/>
                <a:gd name="connsiteY346" fmla="*/ 1166812 h 2528887"/>
                <a:gd name="connsiteX347" fmla="*/ 302308 w 4654684"/>
                <a:gd name="connsiteY347" fmla="*/ 1152525 h 2528887"/>
                <a:gd name="connsiteX348" fmla="*/ 297546 w 4654684"/>
                <a:gd name="connsiteY348" fmla="*/ 1138237 h 2528887"/>
                <a:gd name="connsiteX349" fmla="*/ 268971 w 4654684"/>
                <a:gd name="connsiteY34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731308 w 4654684"/>
                <a:gd name="connsiteY182" fmla="*/ 1233487 h 2528887"/>
                <a:gd name="connsiteX183" fmla="*/ 3683683 w 4654684"/>
                <a:gd name="connsiteY183" fmla="*/ 1228725 h 2528887"/>
                <a:gd name="connsiteX184" fmla="*/ 3531283 w 4654684"/>
                <a:gd name="connsiteY184" fmla="*/ 1228725 h 2528887"/>
                <a:gd name="connsiteX185" fmla="*/ 3464608 w 4654684"/>
                <a:gd name="connsiteY185" fmla="*/ 1233487 h 2528887"/>
                <a:gd name="connsiteX186" fmla="*/ 3397933 w 4654684"/>
                <a:gd name="connsiteY186" fmla="*/ 1243012 h 2528887"/>
                <a:gd name="connsiteX187" fmla="*/ 3331258 w 4654684"/>
                <a:gd name="connsiteY187" fmla="*/ 1257300 h 2528887"/>
                <a:gd name="connsiteX188" fmla="*/ 2959783 w 4654684"/>
                <a:gd name="connsiteY188" fmla="*/ 1262062 h 2528887"/>
                <a:gd name="connsiteX189" fmla="*/ 2912158 w 4654684"/>
                <a:gd name="connsiteY189" fmla="*/ 1276350 h 2528887"/>
                <a:gd name="connsiteX190" fmla="*/ 2869296 w 4654684"/>
                <a:gd name="connsiteY190" fmla="*/ 1290637 h 2528887"/>
                <a:gd name="connsiteX191" fmla="*/ 2855008 w 4654684"/>
                <a:gd name="connsiteY191" fmla="*/ 1300162 h 2528887"/>
                <a:gd name="connsiteX192" fmla="*/ 2821671 w 4654684"/>
                <a:gd name="connsiteY192" fmla="*/ 1309687 h 2528887"/>
                <a:gd name="connsiteX193" fmla="*/ 2783571 w 4654684"/>
                <a:gd name="connsiteY193" fmla="*/ 1328737 h 2528887"/>
                <a:gd name="connsiteX194" fmla="*/ 2769283 w 4654684"/>
                <a:gd name="connsiteY194" fmla="*/ 1333500 h 2528887"/>
                <a:gd name="connsiteX195" fmla="*/ 2754996 w 4654684"/>
                <a:gd name="connsiteY195" fmla="*/ 1343025 h 2528887"/>
                <a:gd name="connsiteX196" fmla="*/ 2721658 w 4654684"/>
                <a:gd name="connsiteY196" fmla="*/ 1357312 h 2528887"/>
                <a:gd name="connsiteX197" fmla="*/ 2707371 w 4654684"/>
                <a:gd name="connsiteY197" fmla="*/ 1366837 h 2528887"/>
                <a:gd name="connsiteX198" fmla="*/ 2693083 w 4654684"/>
                <a:gd name="connsiteY198" fmla="*/ 1371600 h 2528887"/>
                <a:gd name="connsiteX199" fmla="*/ 2640696 w 4654684"/>
                <a:gd name="connsiteY199" fmla="*/ 1395412 h 2528887"/>
                <a:gd name="connsiteX200" fmla="*/ 2597833 w 4654684"/>
                <a:gd name="connsiteY200" fmla="*/ 1419225 h 2528887"/>
                <a:gd name="connsiteX201" fmla="*/ 2583546 w 4654684"/>
                <a:gd name="connsiteY201" fmla="*/ 1433512 h 2528887"/>
                <a:gd name="connsiteX202" fmla="*/ 2564496 w 4654684"/>
                <a:gd name="connsiteY202" fmla="*/ 1443037 h 2528887"/>
                <a:gd name="connsiteX203" fmla="*/ 2550208 w 4654684"/>
                <a:gd name="connsiteY203" fmla="*/ 1452562 h 2528887"/>
                <a:gd name="connsiteX204" fmla="*/ 2512108 w 4654684"/>
                <a:gd name="connsiteY204" fmla="*/ 1481137 h 2528887"/>
                <a:gd name="connsiteX205" fmla="*/ 2469246 w 4654684"/>
                <a:gd name="connsiteY205" fmla="*/ 1500187 h 2528887"/>
                <a:gd name="connsiteX206" fmla="*/ 2454958 w 4654684"/>
                <a:gd name="connsiteY206" fmla="*/ 1509712 h 2528887"/>
                <a:gd name="connsiteX207" fmla="*/ 2450196 w 4654684"/>
                <a:gd name="connsiteY207" fmla="*/ 1524000 h 2528887"/>
                <a:gd name="connsiteX208" fmla="*/ 2426383 w 4654684"/>
                <a:gd name="connsiteY208" fmla="*/ 1552575 h 2528887"/>
                <a:gd name="connsiteX209" fmla="*/ 2407333 w 4654684"/>
                <a:gd name="connsiteY209" fmla="*/ 1581150 h 2528887"/>
                <a:gd name="connsiteX210" fmla="*/ 2397808 w 4654684"/>
                <a:gd name="connsiteY210" fmla="*/ 1595437 h 2528887"/>
                <a:gd name="connsiteX211" fmla="*/ 2383521 w 4654684"/>
                <a:gd name="connsiteY211" fmla="*/ 1604962 h 2528887"/>
                <a:gd name="connsiteX212" fmla="*/ 2354946 w 4654684"/>
                <a:gd name="connsiteY212" fmla="*/ 1628775 h 2528887"/>
                <a:gd name="connsiteX213" fmla="*/ 2335896 w 4654684"/>
                <a:gd name="connsiteY213" fmla="*/ 1652587 h 2528887"/>
                <a:gd name="connsiteX214" fmla="*/ 2293033 w 4654684"/>
                <a:gd name="connsiteY214" fmla="*/ 1690687 h 2528887"/>
                <a:gd name="connsiteX215" fmla="*/ 2278746 w 4654684"/>
                <a:gd name="connsiteY215" fmla="*/ 1695450 h 2528887"/>
                <a:gd name="connsiteX216" fmla="*/ 2259696 w 4654684"/>
                <a:gd name="connsiteY216" fmla="*/ 1709737 h 2528887"/>
                <a:gd name="connsiteX217" fmla="*/ 2250171 w 4654684"/>
                <a:gd name="connsiteY217" fmla="*/ 1724025 h 2528887"/>
                <a:gd name="connsiteX218" fmla="*/ 2221596 w 4654684"/>
                <a:gd name="connsiteY218" fmla="*/ 1752600 h 2528887"/>
                <a:gd name="connsiteX219" fmla="*/ 2207308 w 4654684"/>
                <a:gd name="connsiteY219" fmla="*/ 1766887 h 2528887"/>
                <a:gd name="connsiteX220" fmla="*/ 2159683 w 4654684"/>
                <a:gd name="connsiteY220" fmla="*/ 1809750 h 2528887"/>
                <a:gd name="connsiteX221" fmla="*/ 2150158 w 4654684"/>
                <a:gd name="connsiteY221" fmla="*/ 1824037 h 2528887"/>
                <a:gd name="connsiteX222" fmla="*/ 2112058 w 4654684"/>
                <a:gd name="connsiteY222" fmla="*/ 1866900 h 2528887"/>
                <a:gd name="connsiteX223" fmla="*/ 2107296 w 4654684"/>
                <a:gd name="connsiteY223" fmla="*/ 1881187 h 2528887"/>
                <a:gd name="connsiteX224" fmla="*/ 2083483 w 4654684"/>
                <a:gd name="connsiteY224" fmla="*/ 1909762 h 2528887"/>
                <a:gd name="connsiteX225" fmla="*/ 2054908 w 4654684"/>
                <a:gd name="connsiteY225" fmla="*/ 1928812 h 2528887"/>
                <a:gd name="connsiteX226" fmla="*/ 2040621 w 4654684"/>
                <a:gd name="connsiteY226" fmla="*/ 1943100 h 2528887"/>
                <a:gd name="connsiteX227" fmla="*/ 2012046 w 4654684"/>
                <a:gd name="connsiteY227" fmla="*/ 1962150 h 2528887"/>
                <a:gd name="connsiteX228" fmla="*/ 1988233 w 4654684"/>
                <a:gd name="connsiteY228" fmla="*/ 1990725 h 2528887"/>
                <a:gd name="connsiteX229" fmla="*/ 1973946 w 4654684"/>
                <a:gd name="connsiteY229" fmla="*/ 2000250 h 2528887"/>
                <a:gd name="connsiteX230" fmla="*/ 1959658 w 4654684"/>
                <a:gd name="connsiteY230" fmla="*/ 2019300 h 2528887"/>
                <a:gd name="connsiteX231" fmla="*/ 1945371 w 4654684"/>
                <a:gd name="connsiteY231" fmla="*/ 2033587 h 2528887"/>
                <a:gd name="connsiteX232" fmla="*/ 1912033 w 4654684"/>
                <a:gd name="connsiteY232" fmla="*/ 2076450 h 2528887"/>
                <a:gd name="connsiteX233" fmla="*/ 1869171 w 4654684"/>
                <a:gd name="connsiteY233" fmla="*/ 2071687 h 2528887"/>
                <a:gd name="connsiteX234" fmla="*/ 1888221 w 4654684"/>
                <a:gd name="connsiteY234" fmla="*/ 2043112 h 2528887"/>
                <a:gd name="connsiteX235" fmla="*/ 1859646 w 4654684"/>
                <a:gd name="connsiteY235" fmla="*/ 2024062 h 2528887"/>
                <a:gd name="connsiteX236" fmla="*/ 1840596 w 4654684"/>
                <a:gd name="connsiteY236" fmla="*/ 2071687 h 2528887"/>
                <a:gd name="connsiteX237" fmla="*/ 1816783 w 4654684"/>
                <a:gd name="connsiteY237" fmla="*/ 2100262 h 2528887"/>
                <a:gd name="connsiteX238" fmla="*/ 1731058 w 4654684"/>
                <a:gd name="connsiteY238" fmla="*/ 2095500 h 2528887"/>
                <a:gd name="connsiteX239" fmla="*/ 1716771 w 4654684"/>
                <a:gd name="connsiteY239" fmla="*/ 2090737 h 2528887"/>
                <a:gd name="connsiteX240" fmla="*/ 1607233 w 4654684"/>
                <a:gd name="connsiteY240" fmla="*/ 2105025 h 2528887"/>
                <a:gd name="connsiteX241" fmla="*/ 1583421 w 4654684"/>
                <a:gd name="connsiteY241" fmla="*/ 2109787 h 2528887"/>
                <a:gd name="connsiteX242" fmla="*/ 1564371 w 4654684"/>
                <a:gd name="connsiteY242" fmla="*/ 2114550 h 2528887"/>
                <a:gd name="connsiteX243" fmla="*/ 1378633 w 4654684"/>
                <a:gd name="connsiteY243" fmla="*/ 2128837 h 2528887"/>
                <a:gd name="connsiteX244" fmla="*/ 1369108 w 4654684"/>
                <a:gd name="connsiteY244" fmla="*/ 2143125 h 2528887"/>
                <a:gd name="connsiteX245" fmla="*/ 1373871 w 4654684"/>
                <a:gd name="connsiteY245" fmla="*/ 2166937 h 2528887"/>
                <a:gd name="connsiteX246" fmla="*/ 1402446 w 4654684"/>
                <a:gd name="connsiteY246" fmla="*/ 2200275 h 2528887"/>
                <a:gd name="connsiteX247" fmla="*/ 1411971 w 4654684"/>
                <a:gd name="connsiteY247" fmla="*/ 2238375 h 2528887"/>
                <a:gd name="connsiteX248" fmla="*/ 1416733 w 4654684"/>
                <a:gd name="connsiteY248" fmla="*/ 2252662 h 2528887"/>
                <a:gd name="connsiteX249" fmla="*/ 1431021 w 4654684"/>
                <a:gd name="connsiteY249" fmla="*/ 2271712 h 2528887"/>
                <a:gd name="connsiteX250" fmla="*/ 1445308 w 4654684"/>
                <a:gd name="connsiteY250" fmla="*/ 2276475 h 2528887"/>
                <a:gd name="connsiteX251" fmla="*/ 1464358 w 4654684"/>
                <a:gd name="connsiteY251" fmla="*/ 2247900 h 2528887"/>
                <a:gd name="connsiteX252" fmla="*/ 1469121 w 4654684"/>
                <a:gd name="connsiteY252" fmla="*/ 2219325 h 2528887"/>
                <a:gd name="connsiteX253" fmla="*/ 1497696 w 4654684"/>
                <a:gd name="connsiteY253" fmla="*/ 2185987 h 2528887"/>
                <a:gd name="connsiteX254" fmla="*/ 1511983 w 4654684"/>
                <a:gd name="connsiteY254" fmla="*/ 2181225 h 2528887"/>
                <a:gd name="connsiteX255" fmla="*/ 1564371 w 4654684"/>
                <a:gd name="connsiteY255" fmla="*/ 2185987 h 2528887"/>
                <a:gd name="connsiteX256" fmla="*/ 1588183 w 4654684"/>
                <a:gd name="connsiteY256" fmla="*/ 2224087 h 2528887"/>
                <a:gd name="connsiteX257" fmla="*/ 1597708 w 4654684"/>
                <a:gd name="connsiteY257" fmla="*/ 2238375 h 2528887"/>
                <a:gd name="connsiteX258" fmla="*/ 1611996 w 4654684"/>
                <a:gd name="connsiteY258" fmla="*/ 2319337 h 2528887"/>
                <a:gd name="connsiteX259" fmla="*/ 1607233 w 4654684"/>
                <a:gd name="connsiteY259" fmla="*/ 2414587 h 2528887"/>
                <a:gd name="connsiteX260" fmla="*/ 1597708 w 4654684"/>
                <a:gd name="connsiteY260" fmla="*/ 2433637 h 2528887"/>
                <a:gd name="connsiteX261" fmla="*/ 1583421 w 4654684"/>
                <a:gd name="connsiteY261" fmla="*/ 2481262 h 2528887"/>
                <a:gd name="connsiteX262" fmla="*/ 1578658 w 4654684"/>
                <a:gd name="connsiteY262" fmla="*/ 2500312 h 2528887"/>
                <a:gd name="connsiteX263" fmla="*/ 1554846 w 4654684"/>
                <a:gd name="connsiteY263" fmla="*/ 2528887 h 2528887"/>
                <a:gd name="connsiteX264" fmla="*/ 1488171 w 4654684"/>
                <a:gd name="connsiteY264" fmla="*/ 2524125 h 2528887"/>
                <a:gd name="connsiteX265" fmla="*/ 1459596 w 4654684"/>
                <a:gd name="connsiteY265" fmla="*/ 2509837 h 2528887"/>
                <a:gd name="connsiteX266" fmla="*/ 1421496 w 4654684"/>
                <a:gd name="connsiteY266" fmla="*/ 2495550 h 2528887"/>
                <a:gd name="connsiteX267" fmla="*/ 1407208 w 4654684"/>
                <a:gd name="connsiteY267" fmla="*/ 2486025 h 2528887"/>
                <a:gd name="connsiteX268" fmla="*/ 1378633 w 4654684"/>
                <a:gd name="connsiteY268" fmla="*/ 2476500 h 2528887"/>
                <a:gd name="connsiteX269" fmla="*/ 1364346 w 4654684"/>
                <a:gd name="connsiteY269" fmla="*/ 2466975 h 2528887"/>
                <a:gd name="connsiteX270" fmla="*/ 1331008 w 4654684"/>
                <a:gd name="connsiteY270" fmla="*/ 2424112 h 2528887"/>
                <a:gd name="connsiteX271" fmla="*/ 1321483 w 4654684"/>
                <a:gd name="connsiteY271" fmla="*/ 2409825 h 2528887"/>
                <a:gd name="connsiteX272" fmla="*/ 1311958 w 4654684"/>
                <a:gd name="connsiteY272" fmla="*/ 2371725 h 2528887"/>
                <a:gd name="connsiteX273" fmla="*/ 1307196 w 4654684"/>
                <a:gd name="connsiteY273" fmla="*/ 2357437 h 2528887"/>
                <a:gd name="connsiteX274" fmla="*/ 1297671 w 4654684"/>
                <a:gd name="connsiteY274" fmla="*/ 2305050 h 2528887"/>
                <a:gd name="connsiteX275" fmla="*/ 1288146 w 4654684"/>
                <a:gd name="connsiteY275" fmla="*/ 2290762 h 2528887"/>
                <a:gd name="connsiteX276" fmla="*/ 1283383 w 4654684"/>
                <a:gd name="connsiteY276" fmla="*/ 2276475 h 2528887"/>
                <a:gd name="connsiteX277" fmla="*/ 1269096 w 4654684"/>
                <a:gd name="connsiteY277" fmla="*/ 2271712 h 2528887"/>
                <a:gd name="connsiteX278" fmla="*/ 1254808 w 4654684"/>
                <a:gd name="connsiteY278" fmla="*/ 2276475 h 2528887"/>
                <a:gd name="connsiteX279" fmla="*/ 1192896 w 4654684"/>
                <a:gd name="connsiteY279" fmla="*/ 2281237 h 2528887"/>
                <a:gd name="connsiteX280" fmla="*/ 1183371 w 4654684"/>
                <a:gd name="connsiteY280" fmla="*/ 2300287 h 2528887"/>
                <a:gd name="connsiteX281" fmla="*/ 1173846 w 4654684"/>
                <a:gd name="connsiteY281" fmla="*/ 2314575 h 2528887"/>
                <a:gd name="connsiteX282" fmla="*/ 1145271 w 4654684"/>
                <a:gd name="connsiteY282" fmla="*/ 2319337 h 2528887"/>
                <a:gd name="connsiteX283" fmla="*/ 1111933 w 4654684"/>
                <a:gd name="connsiteY283" fmla="*/ 2328862 h 2528887"/>
                <a:gd name="connsiteX284" fmla="*/ 1054783 w 4654684"/>
                <a:gd name="connsiteY284" fmla="*/ 2319337 h 2528887"/>
                <a:gd name="connsiteX285" fmla="*/ 1050021 w 4654684"/>
                <a:gd name="connsiteY285" fmla="*/ 2295525 h 2528887"/>
                <a:gd name="connsiteX286" fmla="*/ 1035733 w 4654684"/>
                <a:gd name="connsiteY286" fmla="*/ 2262187 h 2528887"/>
                <a:gd name="connsiteX287" fmla="*/ 1016683 w 4654684"/>
                <a:gd name="connsiteY287" fmla="*/ 2238375 h 2528887"/>
                <a:gd name="connsiteX288" fmla="*/ 1007158 w 4654684"/>
                <a:gd name="connsiteY288" fmla="*/ 2224087 h 2528887"/>
                <a:gd name="connsiteX289" fmla="*/ 988108 w 4654684"/>
                <a:gd name="connsiteY289" fmla="*/ 2195512 h 2528887"/>
                <a:gd name="connsiteX290" fmla="*/ 978583 w 4654684"/>
                <a:gd name="connsiteY290" fmla="*/ 2166937 h 2528887"/>
                <a:gd name="connsiteX291" fmla="*/ 969058 w 4654684"/>
                <a:gd name="connsiteY291" fmla="*/ 2152650 h 2528887"/>
                <a:gd name="connsiteX292" fmla="*/ 950008 w 4654684"/>
                <a:gd name="connsiteY292" fmla="*/ 2100262 h 2528887"/>
                <a:gd name="connsiteX293" fmla="*/ 940483 w 4654684"/>
                <a:gd name="connsiteY293" fmla="*/ 2081212 h 2528887"/>
                <a:gd name="connsiteX294" fmla="*/ 930958 w 4654684"/>
                <a:gd name="connsiteY294" fmla="*/ 2057400 h 2528887"/>
                <a:gd name="connsiteX295" fmla="*/ 926196 w 4654684"/>
                <a:gd name="connsiteY295" fmla="*/ 2043112 h 2528887"/>
                <a:gd name="connsiteX296" fmla="*/ 897621 w 4654684"/>
                <a:gd name="connsiteY296" fmla="*/ 2028825 h 2528887"/>
                <a:gd name="connsiteX297" fmla="*/ 854758 w 4654684"/>
                <a:gd name="connsiteY297" fmla="*/ 2038350 h 2528887"/>
                <a:gd name="connsiteX298" fmla="*/ 840471 w 4654684"/>
                <a:gd name="connsiteY298" fmla="*/ 2043112 h 2528887"/>
                <a:gd name="connsiteX299" fmla="*/ 773796 w 4654684"/>
                <a:gd name="connsiteY299" fmla="*/ 2038350 h 2528887"/>
                <a:gd name="connsiteX300" fmla="*/ 745221 w 4654684"/>
                <a:gd name="connsiteY300" fmla="*/ 2033587 h 2528887"/>
                <a:gd name="connsiteX301" fmla="*/ 726171 w 4654684"/>
                <a:gd name="connsiteY301" fmla="*/ 2024062 h 2528887"/>
                <a:gd name="connsiteX302" fmla="*/ 683308 w 4654684"/>
                <a:gd name="connsiteY302" fmla="*/ 2005012 h 2528887"/>
                <a:gd name="connsiteX303" fmla="*/ 678546 w 4654684"/>
                <a:gd name="connsiteY303" fmla="*/ 1990725 h 2528887"/>
                <a:gd name="connsiteX304" fmla="*/ 669021 w 4654684"/>
                <a:gd name="connsiteY304" fmla="*/ 1976437 h 2528887"/>
                <a:gd name="connsiteX305" fmla="*/ 664258 w 4654684"/>
                <a:gd name="connsiteY305" fmla="*/ 1933575 h 2528887"/>
                <a:gd name="connsiteX306" fmla="*/ 654733 w 4654684"/>
                <a:gd name="connsiteY306" fmla="*/ 1905000 h 2528887"/>
                <a:gd name="connsiteX307" fmla="*/ 649971 w 4654684"/>
                <a:gd name="connsiteY307" fmla="*/ 1885950 h 2528887"/>
                <a:gd name="connsiteX308" fmla="*/ 635683 w 4654684"/>
                <a:gd name="connsiteY308" fmla="*/ 1890712 h 2528887"/>
                <a:gd name="connsiteX309" fmla="*/ 630921 w 4654684"/>
                <a:gd name="connsiteY309" fmla="*/ 1905000 h 2528887"/>
                <a:gd name="connsiteX310" fmla="*/ 602346 w 4654684"/>
                <a:gd name="connsiteY310" fmla="*/ 1933575 h 2528887"/>
                <a:gd name="connsiteX311" fmla="*/ 526146 w 4654684"/>
                <a:gd name="connsiteY311" fmla="*/ 1928812 h 2528887"/>
                <a:gd name="connsiteX312" fmla="*/ 516621 w 4654684"/>
                <a:gd name="connsiteY312" fmla="*/ 1914525 h 2528887"/>
                <a:gd name="connsiteX313" fmla="*/ 488046 w 4654684"/>
                <a:gd name="connsiteY313" fmla="*/ 1890712 h 2528887"/>
                <a:gd name="connsiteX314" fmla="*/ 478521 w 4654684"/>
                <a:gd name="connsiteY314" fmla="*/ 1876425 h 2528887"/>
                <a:gd name="connsiteX315" fmla="*/ 464233 w 4654684"/>
                <a:gd name="connsiteY315" fmla="*/ 1866900 h 2528887"/>
                <a:gd name="connsiteX316" fmla="*/ 335646 w 4654684"/>
                <a:gd name="connsiteY316" fmla="*/ 1852612 h 2528887"/>
                <a:gd name="connsiteX317" fmla="*/ 321358 w 4654684"/>
                <a:gd name="connsiteY317" fmla="*/ 1838325 h 2528887"/>
                <a:gd name="connsiteX318" fmla="*/ 283258 w 4654684"/>
                <a:gd name="connsiteY318" fmla="*/ 1824037 h 2528887"/>
                <a:gd name="connsiteX319" fmla="*/ 192771 w 4654684"/>
                <a:gd name="connsiteY319" fmla="*/ 1814512 h 2528887"/>
                <a:gd name="connsiteX320" fmla="*/ 164196 w 4654684"/>
                <a:gd name="connsiteY320" fmla="*/ 1790700 h 2528887"/>
                <a:gd name="connsiteX321" fmla="*/ 149908 w 4654684"/>
                <a:gd name="connsiteY321" fmla="*/ 1781175 h 2528887"/>
                <a:gd name="connsiteX322" fmla="*/ 121333 w 4654684"/>
                <a:gd name="connsiteY322" fmla="*/ 1762125 h 2528887"/>
                <a:gd name="connsiteX323" fmla="*/ 78471 w 4654684"/>
                <a:gd name="connsiteY323" fmla="*/ 1714500 h 2528887"/>
                <a:gd name="connsiteX324" fmla="*/ 59421 w 4654684"/>
                <a:gd name="connsiteY324" fmla="*/ 1700212 h 2528887"/>
                <a:gd name="connsiteX325" fmla="*/ 16558 w 4654684"/>
                <a:gd name="connsiteY325" fmla="*/ 1662112 h 2528887"/>
                <a:gd name="connsiteX326" fmla="*/ 7033 w 4654684"/>
                <a:gd name="connsiteY326" fmla="*/ 1643062 h 2528887"/>
                <a:gd name="connsiteX327" fmla="*/ 2271 w 4654684"/>
                <a:gd name="connsiteY327" fmla="*/ 1624012 h 2528887"/>
                <a:gd name="connsiteX328" fmla="*/ 126096 w 4654684"/>
                <a:gd name="connsiteY328" fmla="*/ 1633537 h 2528887"/>
                <a:gd name="connsiteX329" fmla="*/ 140383 w 4654684"/>
                <a:gd name="connsiteY329" fmla="*/ 1638300 h 2528887"/>
                <a:gd name="connsiteX330" fmla="*/ 321358 w 4654684"/>
                <a:gd name="connsiteY330" fmla="*/ 1638300 h 2528887"/>
                <a:gd name="connsiteX331" fmla="*/ 335646 w 4654684"/>
                <a:gd name="connsiteY331" fmla="*/ 1609725 h 2528887"/>
                <a:gd name="connsiteX332" fmla="*/ 345171 w 4654684"/>
                <a:gd name="connsiteY332" fmla="*/ 1576387 h 2528887"/>
                <a:gd name="connsiteX333" fmla="*/ 364221 w 4654684"/>
                <a:gd name="connsiteY333" fmla="*/ 1547812 h 2528887"/>
                <a:gd name="connsiteX334" fmla="*/ 383271 w 4654684"/>
                <a:gd name="connsiteY334" fmla="*/ 1519237 h 2528887"/>
                <a:gd name="connsiteX335" fmla="*/ 392796 w 4654684"/>
                <a:gd name="connsiteY335" fmla="*/ 1504950 h 2528887"/>
                <a:gd name="connsiteX336" fmla="*/ 402321 w 4654684"/>
                <a:gd name="connsiteY336" fmla="*/ 1485900 h 2528887"/>
                <a:gd name="connsiteX337" fmla="*/ 416608 w 4654684"/>
                <a:gd name="connsiteY337" fmla="*/ 1466850 h 2528887"/>
                <a:gd name="connsiteX338" fmla="*/ 411846 w 4654684"/>
                <a:gd name="connsiteY338" fmla="*/ 1347787 h 2528887"/>
                <a:gd name="connsiteX339" fmla="*/ 397558 w 4654684"/>
                <a:gd name="connsiteY339" fmla="*/ 1338262 h 2528887"/>
                <a:gd name="connsiteX340" fmla="*/ 383271 w 4654684"/>
                <a:gd name="connsiteY340" fmla="*/ 1323975 h 2528887"/>
                <a:gd name="connsiteX341" fmla="*/ 364221 w 4654684"/>
                <a:gd name="connsiteY341" fmla="*/ 1281112 h 2528887"/>
                <a:gd name="connsiteX342" fmla="*/ 359458 w 4654684"/>
                <a:gd name="connsiteY342" fmla="*/ 1266825 h 2528887"/>
                <a:gd name="connsiteX343" fmla="*/ 349933 w 4654684"/>
                <a:gd name="connsiteY343" fmla="*/ 1252537 h 2528887"/>
                <a:gd name="connsiteX344" fmla="*/ 340408 w 4654684"/>
                <a:gd name="connsiteY344" fmla="*/ 1214437 h 2528887"/>
                <a:gd name="connsiteX345" fmla="*/ 335646 w 4654684"/>
                <a:gd name="connsiteY345" fmla="*/ 1195387 h 2528887"/>
                <a:gd name="connsiteX346" fmla="*/ 311833 w 4654684"/>
                <a:gd name="connsiteY346" fmla="*/ 1166812 h 2528887"/>
                <a:gd name="connsiteX347" fmla="*/ 302308 w 4654684"/>
                <a:gd name="connsiteY347" fmla="*/ 1152525 h 2528887"/>
                <a:gd name="connsiteX348" fmla="*/ 297546 w 4654684"/>
                <a:gd name="connsiteY348" fmla="*/ 1138237 h 2528887"/>
                <a:gd name="connsiteX349" fmla="*/ 268971 w 4654684"/>
                <a:gd name="connsiteY34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397933 w 4654684"/>
                <a:gd name="connsiteY185" fmla="*/ 1243012 h 2528887"/>
                <a:gd name="connsiteX186" fmla="*/ 3331258 w 4654684"/>
                <a:gd name="connsiteY186" fmla="*/ 1257300 h 2528887"/>
                <a:gd name="connsiteX187" fmla="*/ 2959783 w 4654684"/>
                <a:gd name="connsiteY187" fmla="*/ 1262062 h 2528887"/>
                <a:gd name="connsiteX188" fmla="*/ 2912158 w 4654684"/>
                <a:gd name="connsiteY188" fmla="*/ 1276350 h 2528887"/>
                <a:gd name="connsiteX189" fmla="*/ 2869296 w 4654684"/>
                <a:gd name="connsiteY189" fmla="*/ 1290637 h 2528887"/>
                <a:gd name="connsiteX190" fmla="*/ 2855008 w 4654684"/>
                <a:gd name="connsiteY190" fmla="*/ 1300162 h 2528887"/>
                <a:gd name="connsiteX191" fmla="*/ 2821671 w 4654684"/>
                <a:gd name="connsiteY191" fmla="*/ 1309687 h 2528887"/>
                <a:gd name="connsiteX192" fmla="*/ 2783571 w 4654684"/>
                <a:gd name="connsiteY192" fmla="*/ 1328737 h 2528887"/>
                <a:gd name="connsiteX193" fmla="*/ 2769283 w 4654684"/>
                <a:gd name="connsiteY193" fmla="*/ 1333500 h 2528887"/>
                <a:gd name="connsiteX194" fmla="*/ 2754996 w 4654684"/>
                <a:gd name="connsiteY194" fmla="*/ 1343025 h 2528887"/>
                <a:gd name="connsiteX195" fmla="*/ 2721658 w 4654684"/>
                <a:gd name="connsiteY195" fmla="*/ 1357312 h 2528887"/>
                <a:gd name="connsiteX196" fmla="*/ 2707371 w 4654684"/>
                <a:gd name="connsiteY196" fmla="*/ 1366837 h 2528887"/>
                <a:gd name="connsiteX197" fmla="*/ 2693083 w 4654684"/>
                <a:gd name="connsiteY197" fmla="*/ 1371600 h 2528887"/>
                <a:gd name="connsiteX198" fmla="*/ 2640696 w 4654684"/>
                <a:gd name="connsiteY198" fmla="*/ 1395412 h 2528887"/>
                <a:gd name="connsiteX199" fmla="*/ 2597833 w 4654684"/>
                <a:gd name="connsiteY199" fmla="*/ 1419225 h 2528887"/>
                <a:gd name="connsiteX200" fmla="*/ 2583546 w 4654684"/>
                <a:gd name="connsiteY200" fmla="*/ 1433512 h 2528887"/>
                <a:gd name="connsiteX201" fmla="*/ 2564496 w 4654684"/>
                <a:gd name="connsiteY201" fmla="*/ 1443037 h 2528887"/>
                <a:gd name="connsiteX202" fmla="*/ 2550208 w 4654684"/>
                <a:gd name="connsiteY202" fmla="*/ 1452562 h 2528887"/>
                <a:gd name="connsiteX203" fmla="*/ 2512108 w 4654684"/>
                <a:gd name="connsiteY203" fmla="*/ 1481137 h 2528887"/>
                <a:gd name="connsiteX204" fmla="*/ 2469246 w 4654684"/>
                <a:gd name="connsiteY204" fmla="*/ 1500187 h 2528887"/>
                <a:gd name="connsiteX205" fmla="*/ 2454958 w 4654684"/>
                <a:gd name="connsiteY205" fmla="*/ 1509712 h 2528887"/>
                <a:gd name="connsiteX206" fmla="*/ 2450196 w 4654684"/>
                <a:gd name="connsiteY206" fmla="*/ 1524000 h 2528887"/>
                <a:gd name="connsiteX207" fmla="*/ 2426383 w 4654684"/>
                <a:gd name="connsiteY207" fmla="*/ 1552575 h 2528887"/>
                <a:gd name="connsiteX208" fmla="*/ 2407333 w 4654684"/>
                <a:gd name="connsiteY208" fmla="*/ 1581150 h 2528887"/>
                <a:gd name="connsiteX209" fmla="*/ 2397808 w 4654684"/>
                <a:gd name="connsiteY209" fmla="*/ 1595437 h 2528887"/>
                <a:gd name="connsiteX210" fmla="*/ 2383521 w 4654684"/>
                <a:gd name="connsiteY210" fmla="*/ 1604962 h 2528887"/>
                <a:gd name="connsiteX211" fmla="*/ 2354946 w 4654684"/>
                <a:gd name="connsiteY211" fmla="*/ 1628775 h 2528887"/>
                <a:gd name="connsiteX212" fmla="*/ 2335896 w 4654684"/>
                <a:gd name="connsiteY212" fmla="*/ 1652587 h 2528887"/>
                <a:gd name="connsiteX213" fmla="*/ 2293033 w 4654684"/>
                <a:gd name="connsiteY213" fmla="*/ 1690687 h 2528887"/>
                <a:gd name="connsiteX214" fmla="*/ 2278746 w 4654684"/>
                <a:gd name="connsiteY214" fmla="*/ 1695450 h 2528887"/>
                <a:gd name="connsiteX215" fmla="*/ 2259696 w 4654684"/>
                <a:gd name="connsiteY215" fmla="*/ 1709737 h 2528887"/>
                <a:gd name="connsiteX216" fmla="*/ 2250171 w 4654684"/>
                <a:gd name="connsiteY216" fmla="*/ 1724025 h 2528887"/>
                <a:gd name="connsiteX217" fmla="*/ 2221596 w 4654684"/>
                <a:gd name="connsiteY217" fmla="*/ 1752600 h 2528887"/>
                <a:gd name="connsiteX218" fmla="*/ 2207308 w 4654684"/>
                <a:gd name="connsiteY218" fmla="*/ 1766887 h 2528887"/>
                <a:gd name="connsiteX219" fmla="*/ 2159683 w 4654684"/>
                <a:gd name="connsiteY219" fmla="*/ 1809750 h 2528887"/>
                <a:gd name="connsiteX220" fmla="*/ 2150158 w 4654684"/>
                <a:gd name="connsiteY220" fmla="*/ 1824037 h 2528887"/>
                <a:gd name="connsiteX221" fmla="*/ 2112058 w 4654684"/>
                <a:gd name="connsiteY221" fmla="*/ 1866900 h 2528887"/>
                <a:gd name="connsiteX222" fmla="*/ 2107296 w 4654684"/>
                <a:gd name="connsiteY222" fmla="*/ 1881187 h 2528887"/>
                <a:gd name="connsiteX223" fmla="*/ 2083483 w 4654684"/>
                <a:gd name="connsiteY223" fmla="*/ 1909762 h 2528887"/>
                <a:gd name="connsiteX224" fmla="*/ 2054908 w 4654684"/>
                <a:gd name="connsiteY224" fmla="*/ 1928812 h 2528887"/>
                <a:gd name="connsiteX225" fmla="*/ 2040621 w 4654684"/>
                <a:gd name="connsiteY225" fmla="*/ 1943100 h 2528887"/>
                <a:gd name="connsiteX226" fmla="*/ 2012046 w 4654684"/>
                <a:gd name="connsiteY226" fmla="*/ 1962150 h 2528887"/>
                <a:gd name="connsiteX227" fmla="*/ 1988233 w 4654684"/>
                <a:gd name="connsiteY227" fmla="*/ 1990725 h 2528887"/>
                <a:gd name="connsiteX228" fmla="*/ 1973946 w 4654684"/>
                <a:gd name="connsiteY228" fmla="*/ 2000250 h 2528887"/>
                <a:gd name="connsiteX229" fmla="*/ 1959658 w 4654684"/>
                <a:gd name="connsiteY229" fmla="*/ 2019300 h 2528887"/>
                <a:gd name="connsiteX230" fmla="*/ 1945371 w 4654684"/>
                <a:gd name="connsiteY230" fmla="*/ 2033587 h 2528887"/>
                <a:gd name="connsiteX231" fmla="*/ 1912033 w 4654684"/>
                <a:gd name="connsiteY231" fmla="*/ 2076450 h 2528887"/>
                <a:gd name="connsiteX232" fmla="*/ 1869171 w 4654684"/>
                <a:gd name="connsiteY232" fmla="*/ 2071687 h 2528887"/>
                <a:gd name="connsiteX233" fmla="*/ 1888221 w 4654684"/>
                <a:gd name="connsiteY233" fmla="*/ 2043112 h 2528887"/>
                <a:gd name="connsiteX234" fmla="*/ 1859646 w 4654684"/>
                <a:gd name="connsiteY234" fmla="*/ 2024062 h 2528887"/>
                <a:gd name="connsiteX235" fmla="*/ 1840596 w 4654684"/>
                <a:gd name="connsiteY235" fmla="*/ 2071687 h 2528887"/>
                <a:gd name="connsiteX236" fmla="*/ 1816783 w 4654684"/>
                <a:gd name="connsiteY236" fmla="*/ 2100262 h 2528887"/>
                <a:gd name="connsiteX237" fmla="*/ 1731058 w 4654684"/>
                <a:gd name="connsiteY237" fmla="*/ 2095500 h 2528887"/>
                <a:gd name="connsiteX238" fmla="*/ 1716771 w 4654684"/>
                <a:gd name="connsiteY238" fmla="*/ 2090737 h 2528887"/>
                <a:gd name="connsiteX239" fmla="*/ 1607233 w 4654684"/>
                <a:gd name="connsiteY239" fmla="*/ 2105025 h 2528887"/>
                <a:gd name="connsiteX240" fmla="*/ 1583421 w 4654684"/>
                <a:gd name="connsiteY240" fmla="*/ 2109787 h 2528887"/>
                <a:gd name="connsiteX241" fmla="*/ 1564371 w 4654684"/>
                <a:gd name="connsiteY241" fmla="*/ 2114550 h 2528887"/>
                <a:gd name="connsiteX242" fmla="*/ 1378633 w 4654684"/>
                <a:gd name="connsiteY242" fmla="*/ 2128837 h 2528887"/>
                <a:gd name="connsiteX243" fmla="*/ 1369108 w 4654684"/>
                <a:gd name="connsiteY243" fmla="*/ 2143125 h 2528887"/>
                <a:gd name="connsiteX244" fmla="*/ 1373871 w 4654684"/>
                <a:gd name="connsiteY244" fmla="*/ 2166937 h 2528887"/>
                <a:gd name="connsiteX245" fmla="*/ 1402446 w 4654684"/>
                <a:gd name="connsiteY245" fmla="*/ 2200275 h 2528887"/>
                <a:gd name="connsiteX246" fmla="*/ 1411971 w 4654684"/>
                <a:gd name="connsiteY246" fmla="*/ 2238375 h 2528887"/>
                <a:gd name="connsiteX247" fmla="*/ 1416733 w 4654684"/>
                <a:gd name="connsiteY247" fmla="*/ 2252662 h 2528887"/>
                <a:gd name="connsiteX248" fmla="*/ 1431021 w 4654684"/>
                <a:gd name="connsiteY248" fmla="*/ 2271712 h 2528887"/>
                <a:gd name="connsiteX249" fmla="*/ 1445308 w 4654684"/>
                <a:gd name="connsiteY249" fmla="*/ 2276475 h 2528887"/>
                <a:gd name="connsiteX250" fmla="*/ 1464358 w 4654684"/>
                <a:gd name="connsiteY250" fmla="*/ 2247900 h 2528887"/>
                <a:gd name="connsiteX251" fmla="*/ 1469121 w 4654684"/>
                <a:gd name="connsiteY251" fmla="*/ 2219325 h 2528887"/>
                <a:gd name="connsiteX252" fmla="*/ 1497696 w 4654684"/>
                <a:gd name="connsiteY252" fmla="*/ 2185987 h 2528887"/>
                <a:gd name="connsiteX253" fmla="*/ 1511983 w 4654684"/>
                <a:gd name="connsiteY253" fmla="*/ 2181225 h 2528887"/>
                <a:gd name="connsiteX254" fmla="*/ 1564371 w 4654684"/>
                <a:gd name="connsiteY254" fmla="*/ 2185987 h 2528887"/>
                <a:gd name="connsiteX255" fmla="*/ 1588183 w 4654684"/>
                <a:gd name="connsiteY255" fmla="*/ 2224087 h 2528887"/>
                <a:gd name="connsiteX256" fmla="*/ 1597708 w 4654684"/>
                <a:gd name="connsiteY256" fmla="*/ 2238375 h 2528887"/>
                <a:gd name="connsiteX257" fmla="*/ 1611996 w 4654684"/>
                <a:gd name="connsiteY257" fmla="*/ 2319337 h 2528887"/>
                <a:gd name="connsiteX258" fmla="*/ 1607233 w 4654684"/>
                <a:gd name="connsiteY258" fmla="*/ 2414587 h 2528887"/>
                <a:gd name="connsiteX259" fmla="*/ 1597708 w 4654684"/>
                <a:gd name="connsiteY259" fmla="*/ 2433637 h 2528887"/>
                <a:gd name="connsiteX260" fmla="*/ 1583421 w 4654684"/>
                <a:gd name="connsiteY260" fmla="*/ 2481262 h 2528887"/>
                <a:gd name="connsiteX261" fmla="*/ 1578658 w 4654684"/>
                <a:gd name="connsiteY261" fmla="*/ 2500312 h 2528887"/>
                <a:gd name="connsiteX262" fmla="*/ 1554846 w 4654684"/>
                <a:gd name="connsiteY262" fmla="*/ 2528887 h 2528887"/>
                <a:gd name="connsiteX263" fmla="*/ 1488171 w 4654684"/>
                <a:gd name="connsiteY263" fmla="*/ 2524125 h 2528887"/>
                <a:gd name="connsiteX264" fmla="*/ 1459596 w 4654684"/>
                <a:gd name="connsiteY264" fmla="*/ 2509837 h 2528887"/>
                <a:gd name="connsiteX265" fmla="*/ 1421496 w 4654684"/>
                <a:gd name="connsiteY265" fmla="*/ 2495550 h 2528887"/>
                <a:gd name="connsiteX266" fmla="*/ 1407208 w 4654684"/>
                <a:gd name="connsiteY266" fmla="*/ 2486025 h 2528887"/>
                <a:gd name="connsiteX267" fmla="*/ 1378633 w 4654684"/>
                <a:gd name="connsiteY267" fmla="*/ 2476500 h 2528887"/>
                <a:gd name="connsiteX268" fmla="*/ 1364346 w 4654684"/>
                <a:gd name="connsiteY268" fmla="*/ 2466975 h 2528887"/>
                <a:gd name="connsiteX269" fmla="*/ 1331008 w 4654684"/>
                <a:gd name="connsiteY269" fmla="*/ 2424112 h 2528887"/>
                <a:gd name="connsiteX270" fmla="*/ 1321483 w 4654684"/>
                <a:gd name="connsiteY270" fmla="*/ 2409825 h 2528887"/>
                <a:gd name="connsiteX271" fmla="*/ 1311958 w 4654684"/>
                <a:gd name="connsiteY271" fmla="*/ 2371725 h 2528887"/>
                <a:gd name="connsiteX272" fmla="*/ 1307196 w 4654684"/>
                <a:gd name="connsiteY272" fmla="*/ 2357437 h 2528887"/>
                <a:gd name="connsiteX273" fmla="*/ 1297671 w 4654684"/>
                <a:gd name="connsiteY273" fmla="*/ 2305050 h 2528887"/>
                <a:gd name="connsiteX274" fmla="*/ 1288146 w 4654684"/>
                <a:gd name="connsiteY274" fmla="*/ 2290762 h 2528887"/>
                <a:gd name="connsiteX275" fmla="*/ 1283383 w 4654684"/>
                <a:gd name="connsiteY275" fmla="*/ 2276475 h 2528887"/>
                <a:gd name="connsiteX276" fmla="*/ 1269096 w 4654684"/>
                <a:gd name="connsiteY276" fmla="*/ 2271712 h 2528887"/>
                <a:gd name="connsiteX277" fmla="*/ 1254808 w 4654684"/>
                <a:gd name="connsiteY277" fmla="*/ 2276475 h 2528887"/>
                <a:gd name="connsiteX278" fmla="*/ 1192896 w 4654684"/>
                <a:gd name="connsiteY278" fmla="*/ 2281237 h 2528887"/>
                <a:gd name="connsiteX279" fmla="*/ 1183371 w 4654684"/>
                <a:gd name="connsiteY279" fmla="*/ 2300287 h 2528887"/>
                <a:gd name="connsiteX280" fmla="*/ 1173846 w 4654684"/>
                <a:gd name="connsiteY280" fmla="*/ 2314575 h 2528887"/>
                <a:gd name="connsiteX281" fmla="*/ 1145271 w 4654684"/>
                <a:gd name="connsiteY281" fmla="*/ 2319337 h 2528887"/>
                <a:gd name="connsiteX282" fmla="*/ 1111933 w 4654684"/>
                <a:gd name="connsiteY282" fmla="*/ 2328862 h 2528887"/>
                <a:gd name="connsiteX283" fmla="*/ 1054783 w 4654684"/>
                <a:gd name="connsiteY283" fmla="*/ 2319337 h 2528887"/>
                <a:gd name="connsiteX284" fmla="*/ 1050021 w 4654684"/>
                <a:gd name="connsiteY284" fmla="*/ 2295525 h 2528887"/>
                <a:gd name="connsiteX285" fmla="*/ 1035733 w 4654684"/>
                <a:gd name="connsiteY285" fmla="*/ 2262187 h 2528887"/>
                <a:gd name="connsiteX286" fmla="*/ 1016683 w 4654684"/>
                <a:gd name="connsiteY286" fmla="*/ 2238375 h 2528887"/>
                <a:gd name="connsiteX287" fmla="*/ 1007158 w 4654684"/>
                <a:gd name="connsiteY287" fmla="*/ 2224087 h 2528887"/>
                <a:gd name="connsiteX288" fmla="*/ 988108 w 4654684"/>
                <a:gd name="connsiteY288" fmla="*/ 2195512 h 2528887"/>
                <a:gd name="connsiteX289" fmla="*/ 978583 w 4654684"/>
                <a:gd name="connsiteY289" fmla="*/ 2166937 h 2528887"/>
                <a:gd name="connsiteX290" fmla="*/ 969058 w 4654684"/>
                <a:gd name="connsiteY290" fmla="*/ 2152650 h 2528887"/>
                <a:gd name="connsiteX291" fmla="*/ 950008 w 4654684"/>
                <a:gd name="connsiteY291" fmla="*/ 2100262 h 2528887"/>
                <a:gd name="connsiteX292" fmla="*/ 940483 w 4654684"/>
                <a:gd name="connsiteY292" fmla="*/ 2081212 h 2528887"/>
                <a:gd name="connsiteX293" fmla="*/ 930958 w 4654684"/>
                <a:gd name="connsiteY293" fmla="*/ 2057400 h 2528887"/>
                <a:gd name="connsiteX294" fmla="*/ 926196 w 4654684"/>
                <a:gd name="connsiteY294" fmla="*/ 2043112 h 2528887"/>
                <a:gd name="connsiteX295" fmla="*/ 897621 w 4654684"/>
                <a:gd name="connsiteY295" fmla="*/ 2028825 h 2528887"/>
                <a:gd name="connsiteX296" fmla="*/ 854758 w 4654684"/>
                <a:gd name="connsiteY296" fmla="*/ 2038350 h 2528887"/>
                <a:gd name="connsiteX297" fmla="*/ 840471 w 4654684"/>
                <a:gd name="connsiteY297" fmla="*/ 2043112 h 2528887"/>
                <a:gd name="connsiteX298" fmla="*/ 773796 w 4654684"/>
                <a:gd name="connsiteY298" fmla="*/ 2038350 h 2528887"/>
                <a:gd name="connsiteX299" fmla="*/ 745221 w 4654684"/>
                <a:gd name="connsiteY299" fmla="*/ 2033587 h 2528887"/>
                <a:gd name="connsiteX300" fmla="*/ 726171 w 4654684"/>
                <a:gd name="connsiteY300" fmla="*/ 2024062 h 2528887"/>
                <a:gd name="connsiteX301" fmla="*/ 683308 w 4654684"/>
                <a:gd name="connsiteY301" fmla="*/ 2005012 h 2528887"/>
                <a:gd name="connsiteX302" fmla="*/ 678546 w 4654684"/>
                <a:gd name="connsiteY302" fmla="*/ 1990725 h 2528887"/>
                <a:gd name="connsiteX303" fmla="*/ 669021 w 4654684"/>
                <a:gd name="connsiteY303" fmla="*/ 1976437 h 2528887"/>
                <a:gd name="connsiteX304" fmla="*/ 664258 w 4654684"/>
                <a:gd name="connsiteY304" fmla="*/ 1933575 h 2528887"/>
                <a:gd name="connsiteX305" fmla="*/ 654733 w 4654684"/>
                <a:gd name="connsiteY305" fmla="*/ 1905000 h 2528887"/>
                <a:gd name="connsiteX306" fmla="*/ 649971 w 4654684"/>
                <a:gd name="connsiteY306" fmla="*/ 1885950 h 2528887"/>
                <a:gd name="connsiteX307" fmla="*/ 635683 w 4654684"/>
                <a:gd name="connsiteY307" fmla="*/ 1890712 h 2528887"/>
                <a:gd name="connsiteX308" fmla="*/ 630921 w 4654684"/>
                <a:gd name="connsiteY308" fmla="*/ 1905000 h 2528887"/>
                <a:gd name="connsiteX309" fmla="*/ 602346 w 4654684"/>
                <a:gd name="connsiteY309" fmla="*/ 1933575 h 2528887"/>
                <a:gd name="connsiteX310" fmla="*/ 526146 w 4654684"/>
                <a:gd name="connsiteY310" fmla="*/ 1928812 h 2528887"/>
                <a:gd name="connsiteX311" fmla="*/ 516621 w 4654684"/>
                <a:gd name="connsiteY311" fmla="*/ 1914525 h 2528887"/>
                <a:gd name="connsiteX312" fmla="*/ 488046 w 4654684"/>
                <a:gd name="connsiteY312" fmla="*/ 1890712 h 2528887"/>
                <a:gd name="connsiteX313" fmla="*/ 478521 w 4654684"/>
                <a:gd name="connsiteY313" fmla="*/ 1876425 h 2528887"/>
                <a:gd name="connsiteX314" fmla="*/ 464233 w 4654684"/>
                <a:gd name="connsiteY314" fmla="*/ 1866900 h 2528887"/>
                <a:gd name="connsiteX315" fmla="*/ 335646 w 4654684"/>
                <a:gd name="connsiteY315" fmla="*/ 1852612 h 2528887"/>
                <a:gd name="connsiteX316" fmla="*/ 321358 w 4654684"/>
                <a:gd name="connsiteY316" fmla="*/ 1838325 h 2528887"/>
                <a:gd name="connsiteX317" fmla="*/ 283258 w 4654684"/>
                <a:gd name="connsiteY317" fmla="*/ 1824037 h 2528887"/>
                <a:gd name="connsiteX318" fmla="*/ 192771 w 4654684"/>
                <a:gd name="connsiteY318" fmla="*/ 1814512 h 2528887"/>
                <a:gd name="connsiteX319" fmla="*/ 164196 w 4654684"/>
                <a:gd name="connsiteY319" fmla="*/ 1790700 h 2528887"/>
                <a:gd name="connsiteX320" fmla="*/ 149908 w 4654684"/>
                <a:gd name="connsiteY320" fmla="*/ 1781175 h 2528887"/>
                <a:gd name="connsiteX321" fmla="*/ 121333 w 4654684"/>
                <a:gd name="connsiteY321" fmla="*/ 1762125 h 2528887"/>
                <a:gd name="connsiteX322" fmla="*/ 78471 w 4654684"/>
                <a:gd name="connsiteY322" fmla="*/ 1714500 h 2528887"/>
                <a:gd name="connsiteX323" fmla="*/ 59421 w 4654684"/>
                <a:gd name="connsiteY323" fmla="*/ 1700212 h 2528887"/>
                <a:gd name="connsiteX324" fmla="*/ 16558 w 4654684"/>
                <a:gd name="connsiteY324" fmla="*/ 1662112 h 2528887"/>
                <a:gd name="connsiteX325" fmla="*/ 7033 w 4654684"/>
                <a:gd name="connsiteY325" fmla="*/ 1643062 h 2528887"/>
                <a:gd name="connsiteX326" fmla="*/ 2271 w 4654684"/>
                <a:gd name="connsiteY326" fmla="*/ 1624012 h 2528887"/>
                <a:gd name="connsiteX327" fmla="*/ 126096 w 4654684"/>
                <a:gd name="connsiteY327" fmla="*/ 1633537 h 2528887"/>
                <a:gd name="connsiteX328" fmla="*/ 140383 w 4654684"/>
                <a:gd name="connsiteY328" fmla="*/ 1638300 h 2528887"/>
                <a:gd name="connsiteX329" fmla="*/ 321358 w 4654684"/>
                <a:gd name="connsiteY329" fmla="*/ 1638300 h 2528887"/>
                <a:gd name="connsiteX330" fmla="*/ 335646 w 4654684"/>
                <a:gd name="connsiteY330" fmla="*/ 1609725 h 2528887"/>
                <a:gd name="connsiteX331" fmla="*/ 345171 w 4654684"/>
                <a:gd name="connsiteY331" fmla="*/ 1576387 h 2528887"/>
                <a:gd name="connsiteX332" fmla="*/ 364221 w 4654684"/>
                <a:gd name="connsiteY332" fmla="*/ 1547812 h 2528887"/>
                <a:gd name="connsiteX333" fmla="*/ 383271 w 4654684"/>
                <a:gd name="connsiteY333" fmla="*/ 1519237 h 2528887"/>
                <a:gd name="connsiteX334" fmla="*/ 392796 w 4654684"/>
                <a:gd name="connsiteY334" fmla="*/ 1504950 h 2528887"/>
                <a:gd name="connsiteX335" fmla="*/ 402321 w 4654684"/>
                <a:gd name="connsiteY335" fmla="*/ 1485900 h 2528887"/>
                <a:gd name="connsiteX336" fmla="*/ 416608 w 4654684"/>
                <a:gd name="connsiteY336" fmla="*/ 1466850 h 2528887"/>
                <a:gd name="connsiteX337" fmla="*/ 411846 w 4654684"/>
                <a:gd name="connsiteY337" fmla="*/ 1347787 h 2528887"/>
                <a:gd name="connsiteX338" fmla="*/ 397558 w 4654684"/>
                <a:gd name="connsiteY338" fmla="*/ 1338262 h 2528887"/>
                <a:gd name="connsiteX339" fmla="*/ 383271 w 4654684"/>
                <a:gd name="connsiteY339" fmla="*/ 1323975 h 2528887"/>
                <a:gd name="connsiteX340" fmla="*/ 364221 w 4654684"/>
                <a:gd name="connsiteY340" fmla="*/ 1281112 h 2528887"/>
                <a:gd name="connsiteX341" fmla="*/ 359458 w 4654684"/>
                <a:gd name="connsiteY341" fmla="*/ 1266825 h 2528887"/>
                <a:gd name="connsiteX342" fmla="*/ 349933 w 4654684"/>
                <a:gd name="connsiteY342" fmla="*/ 1252537 h 2528887"/>
                <a:gd name="connsiteX343" fmla="*/ 340408 w 4654684"/>
                <a:gd name="connsiteY343" fmla="*/ 1214437 h 2528887"/>
                <a:gd name="connsiteX344" fmla="*/ 335646 w 4654684"/>
                <a:gd name="connsiteY344" fmla="*/ 1195387 h 2528887"/>
                <a:gd name="connsiteX345" fmla="*/ 311833 w 4654684"/>
                <a:gd name="connsiteY345" fmla="*/ 1166812 h 2528887"/>
                <a:gd name="connsiteX346" fmla="*/ 302308 w 4654684"/>
                <a:gd name="connsiteY346" fmla="*/ 1152525 h 2528887"/>
                <a:gd name="connsiteX347" fmla="*/ 297546 w 4654684"/>
                <a:gd name="connsiteY347" fmla="*/ 1138237 h 2528887"/>
                <a:gd name="connsiteX348" fmla="*/ 268971 w 4654684"/>
                <a:gd name="connsiteY34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397933 w 4654684"/>
                <a:gd name="connsiteY185" fmla="*/ 12430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54996 w 4654684"/>
                <a:gd name="connsiteY193" fmla="*/ 1343025 h 2528887"/>
                <a:gd name="connsiteX194" fmla="*/ 2721658 w 4654684"/>
                <a:gd name="connsiteY194" fmla="*/ 1357312 h 2528887"/>
                <a:gd name="connsiteX195" fmla="*/ 2707371 w 4654684"/>
                <a:gd name="connsiteY195" fmla="*/ 1366837 h 2528887"/>
                <a:gd name="connsiteX196" fmla="*/ 2693083 w 4654684"/>
                <a:gd name="connsiteY196" fmla="*/ 1371600 h 2528887"/>
                <a:gd name="connsiteX197" fmla="*/ 2640696 w 4654684"/>
                <a:gd name="connsiteY197" fmla="*/ 1395412 h 2528887"/>
                <a:gd name="connsiteX198" fmla="*/ 2597833 w 4654684"/>
                <a:gd name="connsiteY198" fmla="*/ 1419225 h 2528887"/>
                <a:gd name="connsiteX199" fmla="*/ 2583546 w 4654684"/>
                <a:gd name="connsiteY199" fmla="*/ 1433512 h 2528887"/>
                <a:gd name="connsiteX200" fmla="*/ 2564496 w 4654684"/>
                <a:gd name="connsiteY200" fmla="*/ 1443037 h 2528887"/>
                <a:gd name="connsiteX201" fmla="*/ 2550208 w 4654684"/>
                <a:gd name="connsiteY201" fmla="*/ 1452562 h 2528887"/>
                <a:gd name="connsiteX202" fmla="*/ 2512108 w 4654684"/>
                <a:gd name="connsiteY202" fmla="*/ 1481137 h 2528887"/>
                <a:gd name="connsiteX203" fmla="*/ 2469246 w 4654684"/>
                <a:gd name="connsiteY203" fmla="*/ 1500187 h 2528887"/>
                <a:gd name="connsiteX204" fmla="*/ 2454958 w 4654684"/>
                <a:gd name="connsiteY204" fmla="*/ 1509712 h 2528887"/>
                <a:gd name="connsiteX205" fmla="*/ 2450196 w 4654684"/>
                <a:gd name="connsiteY205" fmla="*/ 1524000 h 2528887"/>
                <a:gd name="connsiteX206" fmla="*/ 2426383 w 4654684"/>
                <a:gd name="connsiteY206" fmla="*/ 1552575 h 2528887"/>
                <a:gd name="connsiteX207" fmla="*/ 2407333 w 4654684"/>
                <a:gd name="connsiteY207" fmla="*/ 1581150 h 2528887"/>
                <a:gd name="connsiteX208" fmla="*/ 2397808 w 4654684"/>
                <a:gd name="connsiteY208" fmla="*/ 1595437 h 2528887"/>
                <a:gd name="connsiteX209" fmla="*/ 2383521 w 4654684"/>
                <a:gd name="connsiteY209" fmla="*/ 1604962 h 2528887"/>
                <a:gd name="connsiteX210" fmla="*/ 2354946 w 4654684"/>
                <a:gd name="connsiteY210" fmla="*/ 1628775 h 2528887"/>
                <a:gd name="connsiteX211" fmla="*/ 2335896 w 4654684"/>
                <a:gd name="connsiteY211" fmla="*/ 1652587 h 2528887"/>
                <a:gd name="connsiteX212" fmla="*/ 2293033 w 4654684"/>
                <a:gd name="connsiteY212" fmla="*/ 1690687 h 2528887"/>
                <a:gd name="connsiteX213" fmla="*/ 2278746 w 4654684"/>
                <a:gd name="connsiteY213" fmla="*/ 1695450 h 2528887"/>
                <a:gd name="connsiteX214" fmla="*/ 2259696 w 4654684"/>
                <a:gd name="connsiteY214" fmla="*/ 1709737 h 2528887"/>
                <a:gd name="connsiteX215" fmla="*/ 2250171 w 4654684"/>
                <a:gd name="connsiteY215" fmla="*/ 1724025 h 2528887"/>
                <a:gd name="connsiteX216" fmla="*/ 2221596 w 4654684"/>
                <a:gd name="connsiteY216" fmla="*/ 1752600 h 2528887"/>
                <a:gd name="connsiteX217" fmla="*/ 2207308 w 4654684"/>
                <a:gd name="connsiteY217" fmla="*/ 1766887 h 2528887"/>
                <a:gd name="connsiteX218" fmla="*/ 2159683 w 4654684"/>
                <a:gd name="connsiteY218" fmla="*/ 1809750 h 2528887"/>
                <a:gd name="connsiteX219" fmla="*/ 2150158 w 4654684"/>
                <a:gd name="connsiteY219" fmla="*/ 1824037 h 2528887"/>
                <a:gd name="connsiteX220" fmla="*/ 2112058 w 4654684"/>
                <a:gd name="connsiteY220" fmla="*/ 1866900 h 2528887"/>
                <a:gd name="connsiteX221" fmla="*/ 2107296 w 4654684"/>
                <a:gd name="connsiteY221" fmla="*/ 1881187 h 2528887"/>
                <a:gd name="connsiteX222" fmla="*/ 2083483 w 4654684"/>
                <a:gd name="connsiteY222" fmla="*/ 1909762 h 2528887"/>
                <a:gd name="connsiteX223" fmla="*/ 2054908 w 4654684"/>
                <a:gd name="connsiteY223" fmla="*/ 1928812 h 2528887"/>
                <a:gd name="connsiteX224" fmla="*/ 2040621 w 4654684"/>
                <a:gd name="connsiteY224" fmla="*/ 1943100 h 2528887"/>
                <a:gd name="connsiteX225" fmla="*/ 2012046 w 4654684"/>
                <a:gd name="connsiteY225" fmla="*/ 1962150 h 2528887"/>
                <a:gd name="connsiteX226" fmla="*/ 1988233 w 4654684"/>
                <a:gd name="connsiteY226" fmla="*/ 1990725 h 2528887"/>
                <a:gd name="connsiteX227" fmla="*/ 1973946 w 4654684"/>
                <a:gd name="connsiteY227" fmla="*/ 2000250 h 2528887"/>
                <a:gd name="connsiteX228" fmla="*/ 1959658 w 4654684"/>
                <a:gd name="connsiteY228" fmla="*/ 2019300 h 2528887"/>
                <a:gd name="connsiteX229" fmla="*/ 1945371 w 4654684"/>
                <a:gd name="connsiteY229" fmla="*/ 2033587 h 2528887"/>
                <a:gd name="connsiteX230" fmla="*/ 1912033 w 4654684"/>
                <a:gd name="connsiteY230" fmla="*/ 2076450 h 2528887"/>
                <a:gd name="connsiteX231" fmla="*/ 1869171 w 4654684"/>
                <a:gd name="connsiteY231" fmla="*/ 2071687 h 2528887"/>
                <a:gd name="connsiteX232" fmla="*/ 1888221 w 4654684"/>
                <a:gd name="connsiteY232" fmla="*/ 2043112 h 2528887"/>
                <a:gd name="connsiteX233" fmla="*/ 1859646 w 4654684"/>
                <a:gd name="connsiteY233" fmla="*/ 2024062 h 2528887"/>
                <a:gd name="connsiteX234" fmla="*/ 1840596 w 4654684"/>
                <a:gd name="connsiteY234" fmla="*/ 2071687 h 2528887"/>
                <a:gd name="connsiteX235" fmla="*/ 1816783 w 4654684"/>
                <a:gd name="connsiteY235" fmla="*/ 2100262 h 2528887"/>
                <a:gd name="connsiteX236" fmla="*/ 1731058 w 4654684"/>
                <a:gd name="connsiteY236" fmla="*/ 2095500 h 2528887"/>
                <a:gd name="connsiteX237" fmla="*/ 1716771 w 4654684"/>
                <a:gd name="connsiteY237" fmla="*/ 2090737 h 2528887"/>
                <a:gd name="connsiteX238" fmla="*/ 1607233 w 4654684"/>
                <a:gd name="connsiteY238" fmla="*/ 2105025 h 2528887"/>
                <a:gd name="connsiteX239" fmla="*/ 1583421 w 4654684"/>
                <a:gd name="connsiteY239" fmla="*/ 2109787 h 2528887"/>
                <a:gd name="connsiteX240" fmla="*/ 1564371 w 4654684"/>
                <a:gd name="connsiteY240" fmla="*/ 2114550 h 2528887"/>
                <a:gd name="connsiteX241" fmla="*/ 1378633 w 4654684"/>
                <a:gd name="connsiteY241" fmla="*/ 2128837 h 2528887"/>
                <a:gd name="connsiteX242" fmla="*/ 1369108 w 4654684"/>
                <a:gd name="connsiteY242" fmla="*/ 2143125 h 2528887"/>
                <a:gd name="connsiteX243" fmla="*/ 1373871 w 4654684"/>
                <a:gd name="connsiteY243" fmla="*/ 2166937 h 2528887"/>
                <a:gd name="connsiteX244" fmla="*/ 1402446 w 4654684"/>
                <a:gd name="connsiteY244" fmla="*/ 2200275 h 2528887"/>
                <a:gd name="connsiteX245" fmla="*/ 1411971 w 4654684"/>
                <a:gd name="connsiteY245" fmla="*/ 2238375 h 2528887"/>
                <a:gd name="connsiteX246" fmla="*/ 1416733 w 4654684"/>
                <a:gd name="connsiteY246" fmla="*/ 2252662 h 2528887"/>
                <a:gd name="connsiteX247" fmla="*/ 1431021 w 4654684"/>
                <a:gd name="connsiteY247" fmla="*/ 2271712 h 2528887"/>
                <a:gd name="connsiteX248" fmla="*/ 1445308 w 4654684"/>
                <a:gd name="connsiteY248" fmla="*/ 2276475 h 2528887"/>
                <a:gd name="connsiteX249" fmla="*/ 1464358 w 4654684"/>
                <a:gd name="connsiteY249" fmla="*/ 2247900 h 2528887"/>
                <a:gd name="connsiteX250" fmla="*/ 1469121 w 4654684"/>
                <a:gd name="connsiteY250" fmla="*/ 2219325 h 2528887"/>
                <a:gd name="connsiteX251" fmla="*/ 1497696 w 4654684"/>
                <a:gd name="connsiteY251" fmla="*/ 2185987 h 2528887"/>
                <a:gd name="connsiteX252" fmla="*/ 1511983 w 4654684"/>
                <a:gd name="connsiteY252" fmla="*/ 2181225 h 2528887"/>
                <a:gd name="connsiteX253" fmla="*/ 1564371 w 4654684"/>
                <a:gd name="connsiteY253" fmla="*/ 2185987 h 2528887"/>
                <a:gd name="connsiteX254" fmla="*/ 1588183 w 4654684"/>
                <a:gd name="connsiteY254" fmla="*/ 2224087 h 2528887"/>
                <a:gd name="connsiteX255" fmla="*/ 1597708 w 4654684"/>
                <a:gd name="connsiteY255" fmla="*/ 2238375 h 2528887"/>
                <a:gd name="connsiteX256" fmla="*/ 1611996 w 4654684"/>
                <a:gd name="connsiteY256" fmla="*/ 2319337 h 2528887"/>
                <a:gd name="connsiteX257" fmla="*/ 1607233 w 4654684"/>
                <a:gd name="connsiteY257" fmla="*/ 2414587 h 2528887"/>
                <a:gd name="connsiteX258" fmla="*/ 1597708 w 4654684"/>
                <a:gd name="connsiteY258" fmla="*/ 2433637 h 2528887"/>
                <a:gd name="connsiteX259" fmla="*/ 1583421 w 4654684"/>
                <a:gd name="connsiteY259" fmla="*/ 2481262 h 2528887"/>
                <a:gd name="connsiteX260" fmla="*/ 1578658 w 4654684"/>
                <a:gd name="connsiteY260" fmla="*/ 2500312 h 2528887"/>
                <a:gd name="connsiteX261" fmla="*/ 1554846 w 4654684"/>
                <a:gd name="connsiteY261" fmla="*/ 2528887 h 2528887"/>
                <a:gd name="connsiteX262" fmla="*/ 1488171 w 4654684"/>
                <a:gd name="connsiteY262" fmla="*/ 2524125 h 2528887"/>
                <a:gd name="connsiteX263" fmla="*/ 1459596 w 4654684"/>
                <a:gd name="connsiteY263" fmla="*/ 2509837 h 2528887"/>
                <a:gd name="connsiteX264" fmla="*/ 1421496 w 4654684"/>
                <a:gd name="connsiteY264" fmla="*/ 2495550 h 2528887"/>
                <a:gd name="connsiteX265" fmla="*/ 1407208 w 4654684"/>
                <a:gd name="connsiteY265" fmla="*/ 2486025 h 2528887"/>
                <a:gd name="connsiteX266" fmla="*/ 1378633 w 4654684"/>
                <a:gd name="connsiteY266" fmla="*/ 2476500 h 2528887"/>
                <a:gd name="connsiteX267" fmla="*/ 1364346 w 4654684"/>
                <a:gd name="connsiteY267" fmla="*/ 2466975 h 2528887"/>
                <a:gd name="connsiteX268" fmla="*/ 1331008 w 4654684"/>
                <a:gd name="connsiteY268" fmla="*/ 2424112 h 2528887"/>
                <a:gd name="connsiteX269" fmla="*/ 1321483 w 4654684"/>
                <a:gd name="connsiteY269" fmla="*/ 2409825 h 2528887"/>
                <a:gd name="connsiteX270" fmla="*/ 1311958 w 4654684"/>
                <a:gd name="connsiteY270" fmla="*/ 2371725 h 2528887"/>
                <a:gd name="connsiteX271" fmla="*/ 1307196 w 4654684"/>
                <a:gd name="connsiteY271" fmla="*/ 2357437 h 2528887"/>
                <a:gd name="connsiteX272" fmla="*/ 1297671 w 4654684"/>
                <a:gd name="connsiteY272" fmla="*/ 2305050 h 2528887"/>
                <a:gd name="connsiteX273" fmla="*/ 1288146 w 4654684"/>
                <a:gd name="connsiteY273" fmla="*/ 2290762 h 2528887"/>
                <a:gd name="connsiteX274" fmla="*/ 1283383 w 4654684"/>
                <a:gd name="connsiteY274" fmla="*/ 2276475 h 2528887"/>
                <a:gd name="connsiteX275" fmla="*/ 1269096 w 4654684"/>
                <a:gd name="connsiteY275" fmla="*/ 2271712 h 2528887"/>
                <a:gd name="connsiteX276" fmla="*/ 1254808 w 4654684"/>
                <a:gd name="connsiteY276" fmla="*/ 2276475 h 2528887"/>
                <a:gd name="connsiteX277" fmla="*/ 1192896 w 4654684"/>
                <a:gd name="connsiteY277" fmla="*/ 2281237 h 2528887"/>
                <a:gd name="connsiteX278" fmla="*/ 1183371 w 4654684"/>
                <a:gd name="connsiteY278" fmla="*/ 2300287 h 2528887"/>
                <a:gd name="connsiteX279" fmla="*/ 1173846 w 4654684"/>
                <a:gd name="connsiteY279" fmla="*/ 2314575 h 2528887"/>
                <a:gd name="connsiteX280" fmla="*/ 1145271 w 4654684"/>
                <a:gd name="connsiteY280" fmla="*/ 2319337 h 2528887"/>
                <a:gd name="connsiteX281" fmla="*/ 1111933 w 4654684"/>
                <a:gd name="connsiteY281" fmla="*/ 2328862 h 2528887"/>
                <a:gd name="connsiteX282" fmla="*/ 1054783 w 4654684"/>
                <a:gd name="connsiteY282" fmla="*/ 2319337 h 2528887"/>
                <a:gd name="connsiteX283" fmla="*/ 1050021 w 4654684"/>
                <a:gd name="connsiteY283" fmla="*/ 2295525 h 2528887"/>
                <a:gd name="connsiteX284" fmla="*/ 1035733 w 4654684"/>
                <a:gd name="connsiteY284" fmla="*/ 2262187 h 2528887"/>
                <a:gd name="connsiteX285" fmla="*/ 1016683 w 4654684"/>
                <a:gd name="connsiteY285" fmla="*/ 2238375 h 2528887"/>
                <a:gd name="connsiteX286" fmla="*/ 1007158 w 4654684"/>
                <a:gd name="connsiteY286" fmla="*/ 2224087 h 2528887"/>
                <a:gd name="connsiteX287" fmla="*/ 988108 w 4654684"/>
                <a:gd name="connsiteY287" fmla="*/ 2195512 h 2528887"/>
                <a:gd name="connsiteX288" fmla="*/ 978583 w 4654684"/>
                <a:gd name="connsiteY288" fmla="*/ 2166937 h 2528887"/>
                <a:gd name="connsiteX289" fmla="*/ 969058 w 4654684"/>
                <a:gd name="connsiteY289" fmla="*/ 2152650 h 2528887"/>
                <a:gd name="connsiteX290" fmla="*/ 950008 w 4654684"/>
                <a:gd name="connsiteY290" fmla="*/ 2100262 h 2528887"/>
                <a:gd name="connsiteX291" fmla="*/ 940483 w 4654684"/>
                <a:gd name="connsiteY291" fmla="*/ 2081212 h 2528887"/>
                <a:gd name="connsiteX292" fmla="*/ 930958 w 4654684"/>
                <a:gd name="connsiteY292" fmla="*/ 2057400 h 2528887"/>
                <a:gd name="connsiteX293" fmla="*/ 926196 w 4654684"/>
                <a:gd name="connsiteY293" fmla="*/ 2043112 h 2528887"/>
                <a:gd name="connsiteX294" fmla="*/ 897621 w 4654684"/>
                <a:gd name="connsiteY294" fmla="*/ 2028825 h 2528887"/>
                <a:gd name="connsiteX295" fmla="*/ 854758 w 4654684"/>
                <a:gd name="connsiteY295" fmla="*/ 2038350 h 2528887"/>
                <a:gd name="connsiteX296" fmla="*/ 840471 w 4654684"/>
                <a:gd name="connsiteY296" fmla="*/ 2043112 h 2528887"/>
                <a:gd name="connsiteX297" fmla="*/ 773796 w 4654684"/>
                <a:gd name="connsiteY297" fmla="*/ 2038350 h 2528887"/>
                <a:gd name="connsiteX298" fmla="*/ 745221 w 4654684"/>
                <a:gd name="connsiteY298" fmla="*/ 2033587 h 2528887"/>
                <a:gd name="connsiteX299" fmla="*/ 726171 w 4654684"/>
                <a:gd name="connsiteY299" fmla="*/ 2024062 h 2528887"/>
                <a:gd name="connsiteX300" fmla="*/ 683308 w 4654684"/>
                <a:gd name="connsiteY300" fmla="*/ 2005012 h 2528887"/>
                <a:gd name="connsiteX301" fmla="*/ 678546 w 4654684"/>
                <a:gd name="connsiteY301" fmla="*/ 1990725 h 2528887"/>
                <a:gd name="connsiteX302" fmla="*/ 669021 w 4654684"/>
                <a:gd name="connsiteY302" fmla="*/ 1976437 h 2528887"/>
                <a:gd name="connsiteX303" fmla="*/ 664258 w 4654684"/>
                <a:gd name="connsiteY303" fmla="*/ 1933575 h 2528887"/>
                <a:gd name="connsiteX304" fmla="*/ 654733 w 4654684"/>
                <a:gd name="connsiteY304" fmla="*/ 1905000 h 2528887"/>
                <a:gd name="connsiteX305" fmla="*/ 649971 w 4654684"/>
                <a:gd name="connsiteY305" fmla="*/ 1885950 h 2528887"/>
                <a:gd name="connsiteX306" fmla="*/ 635683 w 4654684"/>
                <a:gd name="connsiteY306" fmla="*/ 1890712 h 2528887"/>
                <a:gd name="connsiteX307" fmla="*/ 630921 w 4654684"/>
                <a:gd name="connsiteY307" fmla="*/ 1905000 h 2528887"/>
                <a:gd name="connsiteX308" fmla="*/ 602346 w 4654684"/>
                <a:gd name="connsiteY308" fmla="*/ 1933575 h 2528887"/>
                <a:gd name="connsiteX309" fmla="*/ 526146 w 4654684"/>
                <a:gd name="connsiteY309" fmla="*/ 1928812 h 2528887"/>
                <a:gd name="connsiteX310" fmla="*/ 516621 w 4654684"/>
                <a:gd name="connsiteY310" fmla="*/ 1914525 h 2528887"/>
                <a:gd name="connsiteX311" fmla="*/ 488046 w 4654684"/>
                <a:gd name="connsiteY311" fmla="*/ 1890712 h 2528887"/>
                <a:gd name="connsiteX312" fmla="*/ 478521 w 4654684"/>
                <a:gd name="connsiteY312" fmla="*/ 1876425 h 2528887"/>
                <a:gd name="connsiteX313" fmla="*/ 464233 w 4654684"/>
                <a:gd name="connsiteY313" fmla="*/ 1866900 h 2528887"/>
                <a:gd name="connsiteX314" fmla="*/ 335646 w 4654684"/>
                <a:gd name="connsiteY314" fmla="*/ 1852612 h 2528887"/>
                <a:gd name="connsiteX315" fmla="*/ 321358 w 4654684"/>
                <a:gd name="connsiteY315" fmla="*/ 1838325 h 2528887"/>
                <a:gd name="connsiteX316" fmla="*/ 283258 w 4654684"/>
                <a:gd name="connsiteY316" fmla="*/ 1824037 h 2528887"/>
                <a:gd name="connsiteX317" fmla="*/ 192771 w 4654684"/>
                <a:gd name="connsiteY317" fmla="*/ 1814512 h 2528887"/>
                <a:gd name="connsiteX318" fmla="*/ 164196 w 4654684"/>
                <a:gd name="connsiteY318" fmla="*/ 1790700 h 2528887"/>
                <a:gd name="connsiteX319" fmla="*/ 149908 w 4654684"/>
                <a:gd name="connsiteY319" fmla="*/ 1781175 h 2528887"/>
                <a:gd name="connsiteX320" fmla="*/ 121333 w 4654684"/>
                <a:gd name="connsiteY320" fmla="*/ 1762125 h 2528887"/>
                <a:gd name="connsiteX321" fmla="*/ 78471 w 4654684"/>
                <a:gd name="connsiteY321" fmla="*/ 1714500 h 2528887"/>
                <a:gd name="connsiteX322" fmla="*/ 59421 w 4654684"/>
                <a:gd name="connsiteY322" fmla="*/ 1700212 h 2528887"/>
                <a:gd name="connsiteX323" fmla="*/ 16558 w 4654684"/>
                <a:gd name="connsiteY323" fmla="*/ 1662112 h 2528887"/>
                <a:gd name="connsiteX324" fmla="*/ 7033 w 4654684"/>
                <a:gd name="connsiteY324" fmla="*/ 1643062 h 2528887"/>
                <a:gd name="connsiteX325" fmla="*/ 2271 w 4654684"/>
                <a:gd name="connsiteY325" fmla="*/ 1624012 h 2528887"/>
                <a:gd name="connsiteX326" fmla="*/ 126096 w 4654684"/>
                <a:gd name="connsiteY326" fmla="*/ 1633537 h 2528887"/>
                <a:gd name="connsiteX327" fmla="*/ 140383 w 4654684"/>
                <a:gd name="connsiteY327" fmla="*/ 1638300 h 2528887"/>
                <a:gd name="connsiteX328" fmla="*/ 321358 w 4654684"/>
                <a:gd name="connsiteY328" fmla="*/ 1638300 h 2528887"/>
                <a:gd name="connsiteX329" fmla="*/ 335646 w 4654684"/>
                <a:gd name="connsiteY329" fmla="*/ 1609725 h 2528887"/>
                <a:gd name="connsiteX330" fmla="*/ 345171 w 4654684"/>
                <a:gd name="connsiteY330" fmla="*/ 1576387 h 2528887"/>
                <a:gd name="connsiteX331" fmla="*/ 364221 w 4654684"/>
                <a:gd name="connsiteY331" fmla="*/ 1547812 h 2528887"/>
                <a:gd name="connsiteX332" fmla="*/ 383271 w 4654684"/>
                <a:gd name="connsiteY332" fmla="*/ 1519237 h 2528887"/>
                <a:gd name="connsiteX333" fmla="*/ 392796 w 4654684"/>
                <a:gd name="connsiteY333" fmla="*/ 1504950 h 2528887"/>
                <a:gd name="connsiteX334" fmla="*/ 402321 w 4654684"/>
                <a:gd name="connsiteY334" fmla="*/ 1485900 h 2528887"/>
                <a:gd name="connsiteX335" fmla="*/ 416608 w 4654684"/>
                <a:gd name="connsiteY335" fmla="*/ 1466850 h 2528887"/>
                <a:gd name="connsiteX336" fmla="*/ 411846 w 4654684"/>
                <a:gd name="connsiteY336" fmla="*/ 1347787 h 2528887"/>
                <a:gd name="connsiteX337" fmla="*/ 397558 w 4654684"/>
                <a:gd name="connsiteY337" fmla="*/ 1338262 h 2528887"/>
                <a:gd name="connsiteX338" fmla="*/ 383271 w 4654684"/>
                <a:gd name="connsiteY338" fmla="*/ 1323975 h 2528887"/>
                <a:gd name="connsiteX339" fmla="*/ 364221 w 4654684"/>
                <a:gd name="connsiteY339" fmla="*/ 1281112 h 2528887"/>
                <a:gd name="connsiteX340" fmla="*/ 359458 w 4654684"/>
                <a:gd name="connsiteY340" fmla="*/ 1266825 h 2528887"/>
                <a:gd name="connsiteX341" fmla="*/ 349933 w 4654684"/>
                <a:gd name="connsiteY341" fmla="*/ 1252537 h 2528887"/>
                <a:gd name="connsiteX342" fmla="*/ 340408 w 4654684"/>
                <a:gd name="connsiteY342" fmla="*/ 1214437 h 2528887"/>
                <a:gd name="connsiteX343" fmla="*/ 335646 w 4654684"/>
                <a:gd name="connsiteY343" fmla="*/ 1195387 h 2528887"/>
                <a:gd name="connsiteX344" fmla="*/ 311833 w 4654684"/>
                <a:gd name="connsiteY344" fmla="*/ 1166812 h 2528887"/>
                <a:gd name="connsiteX345" fmla="*/ 302308 w 4654684"/>
                <a:gd name="connsiteY345" fmla="*/ 1152525 h 2528887"/>
                <a:gd name="connsiteX346" fmla="*/ 297546 w 4654684"/>
                <a:gd name="connsiteY346" fmla="*/ 1138237 h 2528887"/>
                <a:gd name="connsiteX347" fmla="*/ 268971 w 4654684"/>
                <a:gd name="connsiteY34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54996 w 4654684"/>
                <a:gd name="connsiteY193" fmla="*/ 1343025 h 2528887"/>
                <a:gd name="connsiteX194" fmla="*/ 2721658 w 4654684"/>
                <a:gd name="connsiteY194" fmla="*/ 1357312 h 2528887"/>
                <a:gd name="connsiteX195" fmla="*/ 2707371 w 4654684"/>
                <a:gd name="connsiteY195" fmla="*/ 1366837 h 2528887"/>
                <a:gd name="connsiteX196" fmla="*/ 2693083 w 4654684"/>
                <a:gd name="connsiteY196" fmla="*/ 1371600 h 2528887"/>
                <a:gd name="connsiteX197" fmla="*/ 2640696 w 4654684"/>
                <a:gd name="connsiteY197" fmla="*/ 1395412 h 2528887"/>
                <a:gd name="connsiteX198" fmla="*/ 2597833 w 4654684"/>
                <a:gd name="connsiteY198" fmla="*/ 1419225 h 2528887"/>
                <a:gd name="connsiteX199" fmla="*/ 2583546 w 4654684"/>
                <a:gd name="connsiteY199" fmla="*/ 1433512 h 2528887"/>
                <a:gd name="connsiteX200" fmla="*/ 2564496 w 4654684"/>
                <a:gd name="connsiteY200" fmla="*/ 1443037 h 2528887"/>
                <a:gd name="connsiteX201" fmla="*/ 2550208 w 4654684"/>
                <a:gd name="connsiteY201" fmla="*/ 1452562 h 2528887"/>
                <a:gd name="connsiteX202" fmla="*/ 2512108 w 4654684"/>
                <a:gd name="connsiteY202" fmla="*/ 1481137 h 2528887"/>
                <a:gd name="connsiteX203" fmla="*/ 2469246 w 4654684"/>
                <a:gd name="connsiteY203" fmla="*/ 1500187 h 2528887"/>
                <a:gd name="connsiteX204" fmla="*/ 2454958 w 4654684"/>
                <a:gd name="connsiteY204" fmla="*/ 1509712 h 2528887"/>
                <a:gd name="connsiteX205" fmla="*/ 2450196 w 4654684"/>
                <a:gd name="connsiteY205" fmla="*/ 1524000 h 2528887"/>
                <a:gd name="connsiteX206" fmla="*/ 2426383 w 4654684"/>
                <a:gd name="connsiteY206" fmla="*/ 1552575 h 2528887"/>
                <a:gd name="connsiteX207" fmla="*/ 2407333 w 4654684"/>
                <a:gd name="connsiteY207" fmla="*/ 1581150 h 2528887"/>
                <a:gd name="connsiteX208" fmla="*/ 2397808 w 4654684"/>
                <a:gd name="connsiteY208" fmla="*/ 1595437 h 2528887"/>
                <a:gd name="connsiteX209" fmla="*/ 2383521 w 4654684"/>
                <a:gd name="connsiteY209" fmla="*/ 1604962 h 2528887"/>
                <a:gd name="connsiteX210" fmla="*/ 2354946 w 4654684"/>
                <a:gd name="connsiteY210" fmla="*/ 1628775 h 2528887"/>
                <a:gd name="connsiteX211" fmla="*/ 2335896 w 4654684"/>
                <a:gd name="connsiteY211" fmla="*/ 1652587 h 2528887"/>
                <a:gd name="connsiteX212" fmla="*/ 2293033 w 4654684"/>
                <a:gd name="connsiteY212" fmla="*/ 1690687 h 2528887"/>
                <a:gd name="connsiteX213" fmla="*/ 2278746 w 4654684"/>
                <a:gd name="connsiteY213" fmla="*/ 1695450 h 2528887"/>
                <a:gd name="connsiteX214" fmla="*/ 2259696 w 4654684"/>
                <a:gd name="connsiteY214" fmla="*/ 1709737 h 2528887"/>
                <a:gd name="connsiteX215" fmla="*/ 2250171 w 4654684"/>
                <a:gd name="connsiteY215" fmla="*/ 1724025 h 2528887"/>
                <a:gd name="connsiteX216" fmla="*/ 2221596 w 4654684"/>
                <a:gd name="connsiteY216" fmla="*/ 1752600 h 2528887"/>
                <a:gd name="connsiteX217" fmla="*/ 2207308 w 4654684"/>
                <a:gd name="connsiteY217" fmla="*/ 1766887 h 2528887"/>
                <a:gd name="connsiteX218" fmla="*/ 2159683 w 4654684"/>
                <a:gd name="connsiteY218" fmla="*/ 1809750 h 2528887"/>
                <a:gd name="connsiteX219" fmla="*/ 2150158 w 4654684"/>
                <a:gd name="connsiteY219" fmla="*/ 1824037 h 2528887"/>
                <a:gd name="connsiteX220" fmla="*/ 2112058 w 4654684"/>
                <a:gd name="connsiteY220" fmla="*/ 1866900 h 2528887"/>
                <a:gd name="connsiteX221" fmla="*/ 2107296 w 4654684"/>
                <a:gd name="connsiteY221" fmla="*/ 1881187 h 2528887"/>
                <a:gd name="connsiteX222" fmla="*/ 2083483 w 4654684"/>
                <a:gd name="connsiteY222" fmla="*/ 1909762 h 2528887"/>
                <a:gd name="connsiteX223" fmla="*/ 2054908 w 4654684"/>
                <a:gd name="connsiteY223" fmla="*/ 1928812 h 2528887"/>
                <a:gd name="connsiteX224" fmla="*/ 2040621 w 4654684"/>
                <a:gd name="connsiteY224" fmla="*/ 1943100 h 2528887"/>
                <a:gd name="connsiteX225" fmla="*/ 2012046 w 4654684"/>
                <a:gd name="connsiteY225" fmla="*/ 1962150 h 2528887"/>
                <a:gd name="connsiteX226" fmla="*/ 1988233 w 4654684"/>
                <a:gd name="connsiteY226" fmla="*/ 1990725 h 2528887"/>
                <a:gd name="connsiteX227" fmla="*/ 1973946 w 4654684"/>
                <a:gd name="connsiteY227" fmla="*/ 2000250 h 2528887"/>
                <a:gd name="connsiteX228" fmla="*/ 1959658 w 4654684"/>
                <a:gd name="connsiteY228" fmla="*/ 2019300 h 2528887"/>
                <a:gd name="connsiteX229" fmla="*/ 1945371 w 4654684"/>
                <a:gd name="connsiteY229" fmla="*/ 2033587 h 2528887"/>
                <a:gd name="connsiteX230" fmla="*/ 1912033 w 4654684"/>
                <a:gd name="connsiteY230" fmla="*/ 2076450 h 2528887"/>
                <a:gd name="connsiteX231" fmla="*/ 1869171 w 4654684"/>
                <a:gd name="connsiteY231" fmla="*/ 2071687 h 2528887"/>
                <a:gd name="connsiteX232" fmla="*/ 1888221 w 4654684"/>
                <a:gd name="connsiteY232" fmla="*/ 2043112 h 2528887"/>
                <a:gd name="connsiteX233" fmla="*/ 1859646 w 4654684"/>
                <a:gd name="connsiteY233" fmla="*/ 2024062 h 2528887"/>
                <a:gd name="connsiteX234" fmla="*/ 1840596 w 4654684"/>
                <a:gd name="connsiteY234" fmla="*/ 2071687 h 2528887"/>
                <a:gd name="connsiteX235" fmla="*/ 1816783 w 4654684"/>
                <a:gd name="connsiteY235" fmla="*/ 2100262 h 2528887"/>
                <a:gd name="connsiteX236" fmla="*/ 1731058 w 4654684"/>
                <a:gd name="connsiteY236" fmla="*/ 2095500 h 2528887"/>
                <a:gd name="connsiteX237" fmla="*/ 1716771 w 4654684"/>
                <a:gd name="connsiteY237" fmla="*/ 2090737 h 2528887"/>
                <a:gd name="connsiteX238" fmla="*/ 1607233 w 4654684"/>
                <a:gd name="connsiteY238" fmla="*/ 2105025 h 2528887"/>
                <a:gd name="connsiteX239" fmla="*/ 1583421 w 4654684"/>
                <a:gd name="connsiteY239" fmla="*/ 2109787 h 2528887"/>
                <a:gd name="connsiteX240" fmla="*/ 1564371 w 4654684"/>
                <a:gd name="connsiteY240" fmla="*/ 2114550 h 2528887"/>
                <a:gd name="connsiteX241" fmla="*/ 1378633 w 4654684"/>
                <a:gd name="connsiteY241" fmla="*/ 2128837 h 2528887"/>
                <a:gd name="connsiteX242" fmla="*/ 1369108 w 4654684"/>
                <a:gd name="connsiteY242" fmla="*/ 2143125 h 2528887"/>
                <a:gd name="connsiteX243" fmla="*/ 1373871 w 4654684"/>
                <a:gd name="connsiteY243" fmla="*/ 2166937 h 2528887"/>
                <a:gd name="connsiteX244" fmla="*/ 1402446 w 4654684"/>
                <a:gd name="connsiteY244" fmla="*/ 2200275 h 2528887"/>
                <a:gd name="connsiteX245" fmla="*/ 1411971 w 4654684"/>
                <a:gd name="connsiteY245" fmla="*/ 2238375 h 2528887"/>
                <a:gd name="connsiteX246" fmla="*/ 1416733 w 4654684"/>
                <a:gd name="connsiteY246" fmla="*/ 2252662 h 2528887"/>
                <a:gd name="connsiteX247" fmla="*/ 1431021 w 4654684"/>
                <a:gd name="connsiteY247" fmla="*/ 2271712 h 2528887"/>
                <a:gd name="connsiteX248" fmla="*/ 1445308 w 4654684"/>
                <a:gd name="connsiteY248" fmla="*/ 2276475 h 2528887"/>
                <a:gd name="connsiteX249" fmla="*/ 1464358 w 4654684"/>
                <a:gd name="connsiteY249" fmla="*/ 2247900 h 2528887"/>
                <a:gd name="connsiteX250" fmla="*/ 1469121 w 4654684"/>
                <a:gd name="connsiteY250" fmla="*/ 2219325 h 2528887"/>
                <a:gd name="connsiteX251" fmla="*/ 1497696 w 4654684"/>
                <a:gd name="connsiteY251" fmla="*/ 2185987 h 2528887"/>
                <a:gd name="connsiteX252" fmla="*/ 1511983 w 4654684"/>
                <a:gd name="connsiteY252" fmla="*/ 2181225 h 2528887"/>
                <a:gd name="connsiteX253" fmla="*/ 1564371 w 4654684"/>
                <a:gd name="connsiteY253" fmla="*/ 2185987 h 2528887"/>
                <a:gd name="connsiteX254" fmla="*/ 1588183 w 4654684"/>
                <a:gd name="connsiteY254" fmla="*/ 2224087 h 2528887"/>
                <a:gd name="connsiteX255" fmla="*/ 1597708 w 4654684"/>
                <a:gd name="connsiteY255" fmla="*/ 2238375 h 2528887"/>
                <a:gd name="connsiteX256" fmla="*/ 1611996 w 4654684"/>
                <a:gd name="connsiteY256" fmla="*/ 2319337 h 2528887"/>
                <a:gd name="connsiteX257" fmla="*/ 1607233 w 4654684"/>
                <a:gd name="connsiteY257" fmla="*/ 2414587 h 2528887"/>
                <a:gd name="connsiteX258" fmla="*/ 1597708 w 4654684"/>
                <a:gd name="connsiteY258" fmla="*/ 2433637 h 2528887"/>
                <a:gd name="connsiteX259" fmla="*/ 1583421 w 4654684"/>
                <a:gd name="connsiteY259" fmla="*/ 2481262 h 2528887"/>
                <a:gd name="connsiteX260" fmla="*/ 1578658 w 4654684"/>
                <a:gd name="connsiteY260" fmla="*/ 2500312 h 2528887"/>
                <a:gd name="connsiteX261" fmla="*/ 1554846 w 4654684"/>
                <a:gd name="connsiteY261" fmla="*/ 2528887 h 2528887"/>
                <a:gd name="connsiteX262" fmla="*/ 1488171 w 4654684"/>
                <a:gd name="connsiteY262" fmla="*/ 2524125 h 2528887"/>
                <a:gd name="connsiteX263" fmla="*/ 1459596 w 4654684"/>
                <a:gd name="connsiteY263" fmla="*/ 2509837 h 2528887"/>
                <a:gd name="connsiteX264" fmla="*/ 1421496 w 4654684"/>
                <a:gd name="connsiteY264" fmla="*/ 2495550 h 2528887"/>
                <a:gd name="connsiteX265" fmla="*/ 1407208 w 4654684"/>
                <a:gd name="connsiteY265" fmla="*/ 2486025 h 2528887"/>
                <a:gd name="connsiteX266" fmla="*/ 1378633 w 4654684"/>
                <a:gd name="connsiteY266" fmla="*/ 2476500 h 2528887"/>
                <a:gd name="connsiteX267" fmla="*/ 1364346 w 4654684"/>
                <a:gd name="connsiteY267" fmla="*/ 2466975 h 2528887"/>
                <a:gd name="connsiteX268" fmla="*/ 1331008 w 4654684"/>
                <a:gd name="connsiteY268" fmla="*/ 2424112 h 2528887"/>
                <a:gd name="connsiteX269" fmla="*/ 1321483 w 4654684"/>
                <a:gd name="connsiteY269" fmla="*/ 2409825 h 2528887"/>
                <a:gd name="connsiteX270" fmla="*/ 1311958 w 4654684"/>
                <a:gd name="connsiteY270" fmla="*/ 2371725 h 2528887"/>
                <a:gd name="connsiteX271" fmla="*/ 1307196 w 4654684"/>
                <a:gd name="connsiteY271" fmla="*/ 2357437 h 2528887"/>
                <a:gd name="connsiteX272" fmla="*/ 1297671 w 4654684"/>
                <a:gd name="connsiteY272" fmla="*/ 2305050 h 2528887"/>
                <a:gd name="connsiteX273" fmla="*/ 1288146 w 4654684"/>
                <a:gd name="connsiteY273" fmla="*/ 2290762 h 2528887"/>
                <a:gd name="connsiteX274" fmla="*/ 1283383 w 4654684"/>
                <a:gd name="connsiteY274" fmla="*/ 2276475 h 2528887"/>
                <a:gd name="connsiteX275" fmla="*/ 1269096 w 4654684"/>
                <a:gd name="connsiteY275" fmla="*/ 2271712 h 2528887"/>
                <a:gd name="connsiteX276" fmla="*/ 1254808 w 4654684"/>
                <a:gd name="connsiteY276" fmla="*/ 2276475 h 2528887"/>
                <a:gd name="connsiteX277" fmla="*/ 1192896 w 4654684"/>
                <a:gd name="connsiteY277" fmla="*/ 2281237 h 2528887"/>
                <a:gd name="connsiteX278" fmla="*/ 1183371 w 4654684"/>
                <a:gd name="connsiteY278" fmla="*/ 2300287 h 2528887"/>
                <a:gd name="connsiteX279" fmla="*/ 1173846 w 4654684"/>
                <a:gd name="connsiteY279" fmla="*/ 2314575 h 2528887"/>
                <a:gd name="connsiteX280" fmla="*/ 1145271 w 4654684"/>
                <a:gd name="connsiteY280" fmla="*/ 2319337 h 2528887"/>
                <a:gd name="connsiteX281" fmla="*/ 1111933 w 4654684"/>
                <a:gd name="connsiteY281" fmla="*/ 2328862 h 2528887"/>
                <a:gd name="connsiteX282" fmla="*/ 1054783 w 4654684"/>
                <a:gd name="connsiteY282" fmla="*/ 2319337 h 2528887"/>
                <a:gd name="connsiteX283" fmla="*/ 1050021 w 4654684"/>
                <a:gd name="connsiteY283" fmla="*/ 2295525 h 2528887"/>
                <a:gd name="connsiteX284" fmla="*/ 1035733 w 4654684"/>
                <a:gd name="connsiteY284" fmla="*/ 2262187 h 2528887"/>
                <a:gd name="connsiteX285" fmla="*/ 1016683 w 4654684"/>
                <a:gd name="connsiteY285" fmla="*/ 2238375 h 2528887"/>
                <a:gd name="connsiteX286" fmla="*/ 1007158 w 4654684"/>
                <a:gd name="connsiteY286" fmla="*/ 2224087 h 2528887"/>
                <a:gd name="connsiteX287" fmla="*/ 988108 w 4654684"/>
                <a:gd name="connsiteY287" fmla="*/ 2195512 h 2528887"/>
                <a:gd name="connsiteX288" fmla="*/ 978583 w 4654684"/>
                <a:gd name="connsiteY288" fmla="*/ 2166937 h 2528887"/>
                <a:gd name="connsiteX289" fmla="*/ 969058 w 4654684"/>
                <a:gd name="connsiteY289" fmla="*/ 2152650 h 2528887"/>
                <a:gd name="connsiteX290" fmla="*/ 950008 w 4654684"/>
                <a:gd name="connsiteY290" fmla="*/ 2100262 h 2528887"/>
                <a:gd name="connsiteX291" fmla="*/ 940483 w 4654684"/>
                <a:gd name="connsiteY291" fmla="*/ 2081212 h 2528887"/>
                <a:gd name="connsiteX292" fmla="*/ 930958 w 4654684"/>
                <a:gd name="connsiteY292" fmla="*/ 2057400 h 2528887"/>
                <a:gd name="connsiteX293" fmla="*/ 926196 w 4654684"/>
                <a:gd name="connsiteY293" fmla="*/ 2043112 h 2528887"/>
                <a:gd name="connsiteX294" fmla="*/ 897621 w 4654684"/>
                <a:gd name="connsiteY294" fmla="*/ 2028825 h 2528887"/>
                <a:gd name="connsiteX295" fmla="*/ 854758 w 4654684"/>
                <a:gd name="connsiteY295" fmla="*/ 2038350 h 2528887"/>
                <a:gd name="connsiteX296" fmla="*/ 840471 w 4654684"/>
                <a:gd name="connsiteY296" fmla="*/ 2043112 h 2528887"/>
                <a:gd name="connsiteX297" fmla="*/ 773796 w 4654684"/>
                <a:gd name="connsiteY297" fmla="*/ 2038350 h 2528887"/>
                <a:gd name="connsiteX298" fmla="*/ 745221 w 4654684"/>
                <a:gd name="connsiteY298" fmla="*/ 2033587 h 2528887"/>
                <a:gd name="connsiteX299" fmla="*/ 726171 w 4654684"/>
                <a:gd name="connsiteY299" fmla="*/ 2024062 h 2528887"/>
                <a:gd name="connsiteX300" fmla="*/ 683308 w 4654684"/>
                <a:gd name="connsiteY300" fmla="*/ 2005012 h 2528887"/>
                <a:gd name="connsiteX301" fmla="*/ 678546 w 4654684"/>
                <a:gd name="connsiteY301" fmla="*/ 1990725 h 2528887"/>
                <a:gd name="connsiteX302" fmla="*/ 669021 w 4654684"/>
                <a:gd name="connsiteY302" fmla="*/ 1976437 h 2528887"/>
                <a:gd name="connsiteX303" fmla="*/ 664258 w 4654684"/>
                <a:gd name="connsiteY303" fmla="*/ 1933575 h 2528887"/>
                <a:gd name="connsiteX304" fmla="*/ 654733 w 4654684"/>
                <a:gd name="connsiteY304" fmla="*/ 1905000 h 2528887"/>
                <a:gd name="connsiteX305" fmla="*/ 649971 w 4654684"/>
                <a:gd name="connsiteY305" fmla="*/ 1885950 h 2528887"/>
                <a:gd name="connsiteX306" fmla="*/ 635683 w 4654684"/>
                <a:gd name="connsiteY306" fmla="*/ 1890712 h 2528887"/>
                <a:gd name="connsiteX307" fmla="*/ 630921 w 4654684"/>
                <a:gd name="connsiteY307" fmla="*/ 1905000 h 2528887"/>
                <a:gd name="connsiteX308" fmla="*/ 602346 w 4654684"/>
                <a:gd name="connsiteY308" fmla="*/ 1933575 h 2528887"/>
                <a:gd name="connsiteX309" fmla="*/ 526146 w 4654684"/>
                <a:gd name="connsiteY309" fmla="*/ 1928812 h 2528887"/>
                <a:gd name="connsiteX310" fmla="*/ 516621 w 4654684"/>
                <a:gd name="connsiteY310" fmla="*/ 1914525 h 2528887"/>
                <a:gd name="connsiteX311" fmla="*/ 488046 w 4654684"/>
                <a:gd name="connsiteY311" fmla="*/ 1890712 h 2528887"/>
                <a:gd name="connsiteX312" fmla="*/ 478521 w 4654684"/>
                <a:gd name="connsiteY312" fmla="*/ 1876425 h 2528887"/>
                <a:gd name="connsiteX313" fmla="*/ 464233 w 4654684"/>
                <a:gd name="connsiteY313" fmla="*/ 1866900 h 2528887"/>
                <a:gd name="connsiteX314" fmla="*/ 335646 w 4654684"/>
                <a:gd name="connsiteY314" fmla="*/ 1852612 h 2528887"/>
                <a:gd name="connsiteX315" fmla="*/ 321358 w 4654684"/>
                <a:gd name="connsiteY315" fmla="*/ 1838325 h 2528887"/>
                <a:gd name="connsiteX316" fmla="*/ 283258 w 4654684"/>
                <a:gd name="connsiteY316" fmla="*/ 1824037 h 2528887"/>
                <a:gd name="connsiteX317" fmla="*/ 192771 w 4654684"/>
                <a:gd name="connsiteY317" fmla="*/ 1814512 h 2528887"/>
                <a:gd name="connsiteX318" fmla="*/ 164196 w 4654684"/>
                <a:gd name="connsiteY318" fmla="*/ 1790700 h 2528887"/>
                <a:gd name="connsiteX319" fmla="*/ 149908 w 4654684"/>
                <a:gd name="connsiteY319" fmla="*/ 1781175 h 2528887"/>
                <a:gd name="connsiteX320" fmla="*/ 121333 w 4654684"/>
                <a:gd name="connsiteY320" fmla="*/ 1762125 h 2528887"/>
                <a:gd name="connsiteX321" fmla="*/ 78471 w 4654684"/>
                <a:gd name="connsiteY321" fmla="*/ 1714500 h 2528887"/>
                <a:gd name="connsiteX322" fmla="*/ 59421 w 4654684"/>
                <a:gd name="connsiteY322" fmla="*/ 1700212 h 2528887"/>
                <a:gd name="connsiteX323" fmla="*/ 16558 w 4654684"/>
                <a:gd name="connsiteY323" fmla="*/ 1662112 h 2528887"/>
                <a:gd name="connsiteX324" fmla="*/ 7033 w 4654684"/>
                <a:gd name="connsiteY324" fmla="*/ 1643062 h 2528887"/>
                <a:gd name="connsiteX325" fmla="*/ 2271 w 4654684"/>
                <a:gd name="connsiteY325" fmla="*/ 1624012 h 2528887"/>
                <a:gd name="connsiteX326" fmla="*/ 126096 w 4654684"/>
                <a:gd name="connsiteY326" fmla="*/ 1633537 h 2528887"/>
                <a:gd name="connsiteX327" fmla="*/ 140383 w 4654684"/>
                <a:gd name="connsiteY327" fmla="*/ 1638300 h 2528887"/>
                <a:gd name="connsiteX328" fmla="*/ 321358 w 4654684"/>
                <a:gd name="connsiteY328" fmla="*/ 1638300 h 2528887"/>
                <a:gd name="connsiteX329" fmla="*/ 335646 w 4654684"/>
                <a:gd name="connsiteY329" fmla="*/ 1609725 h 2528887"/>
                <a:gd name="connsiteX330" fmla="*/ 345171 w 4654684"/>
                <a:gd name="connsiteY330" fmla="*/ 1576387 h 2528887"/>
                <a:gd name="connsiteX331" fmla="*/ 364221 w 4654684"/>
                <a:gd name="connsiteY331" fmla="*/ 1547812 h 2528887"/>
                <a:gd name="connsiteX332" fmla="*/ 383271 w 4654684"/>
                <a:gd name="connsiteY332" fmla="*/ 1519237 h 2528887"/>
                <a:gd name="connsiteX333" fmla="*/ 392796 w 4654684"/>
                <a:gd name="connsiteY333" fmla="*/ 1504950 h 2528887"/>
                <a:gd name="connsiteX334" fmla="*/ 402321 w 4654684"/>
                <a:gd name="connsiteY334" fmla="*/ 1485900 h 2528887"/>
                <a:gd name="connsiteX335" fmla="*/ 416608 w 4654684"/>
                <a:gd name="connsiteY335" fmla="*/ 1466850 h 2528887"/>
                <a:gd name="connsiteX336" fmla="*/ 411846 w 4654684"/>
                <a:gd name="connsiteY336" fmla="*/ 1347787 h 2528887"/>
                <a:gd name="connsiteX337" fmla="*/ 397558 w 4654684"/>
                <a:gd name="connsiteY337" fmla="*/ 1338262 h 2528887"/>
                <a:gd name="connsiteX338" fmla="*/ 383271 w 4654684"/>
                <a:gd name="connsiteY338" fmla="*/ 1323975 h 2528887"/>
                <a:gd name="connsiteX339" fmla="*/ 364221 w 4654684"/>
                <a:gd name="connsiteY339" fmla="*/ 1281112 h 2528887"/>
                <a:gd name="connsiteX340" fmla="*/ 359458 w 4654684"/>
                <a:gd name="connsiteY340" fmla="*/ 1266825 h 2528887"/>
                <a:gd name="connsiteX341" fmla="*/ 349933 w 4654684"/>
                <a:gd name="connsiteY341" fmla="*/ 1252537 h 2528887"/>
                <a:gd name="connsiteX342" fmla="*/ 340408 w 4654684"/>
                <a:gd name="connsiteY342" fmla="*/ 1214437 h 2528887"/>
                <a:gd name="connsiteX343" fmla="*/ 335646 w 4654684"/>
                <a:gd name="connsiteY343" fmla="*/ 1195387 h 2528887"/>
                <a:gd name="connsiteX344" fmla="*/ 311833 w 4654684"/>
                <a:gd name="connsiteY344" fmla="*/ 1166812 h 2528887"/>
                <a:gd name="connsiteX345" fmla="*/ 302308 w 4654684"/>
                <a:gd name="connsiteY345" fmla="*/ 1152525 h 2528887"/>
                <a:gd name="connsiteX346" fmla="*/ 297546 w 4654684"/>
                <a:gd name="connsiteY346" fmla="*/ 1138237 h 2528887"/>
                <a:gd name="connsiteX347" fmla="*/ 268971 w 4654684"/>
                <a:gd name="connsiteY34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693083 w 4654684"/>
                <a:gd name="connsiteY195" fmla="*/ 1371600 h 2528887"/>
                <a:gd name="connsiteX196" fmla="*/ 2640696 w 4654684"/>
                <a:gd name="connsiteY196" fmla="*/ 1395412 h 2528887"/>
                <a:gd name="connsiteX197" fmla="*/ 2597833 w 4654684"/>
                <a:gd name="connsiteY197" fmla="*/ 1419225 h 2528887"/>
                <a:gd name="connsiteX198" fmla="*/ 2583546 w 4654684"/>
                <a:gd name="connsiteY198" fmla="*/ 1433512 h 2528887"/>
                <a:gd name="connsiteX199" fmla="*/ 2564496 w 4654684"/>
                <a:gd name="connsiteY199" fmla="*/ 1443037 h 2528887"/>
                <a:gd name="connsiteX200" fmla="*/ 2550208 w 4654684"/>
                <a:gd name="connsiteY200" fmla="*/ 1452562 h 2528887"/>
                <a:gd name="connsiteX201" fmla="*/ 2512108 w 4654684"/>
                <a:gd name="connsiteY201" fmla="*/ 1481137 h 2528887"/>
                <a:gd name="connsiteX202" fmla="*/ 2469246 w 4654684"/>
                <a:gd name="connsiteY202" fmla="*/ 1500187 h 2528887"/>
                <a:gd name="connsiteX203" fmla="*/ 2454958 w 4654684"/>
                <a:gd name="connsiteY203" fmla="*/ 1509712 h 2528887"/>
                <a:gd name="connsiteX204" fmla="*/ 2450196 w 4654684"/>
                <a:gd name="connsiteY204" fmla="*/ 1524000 h 2528887"/>
                <a:gd name="connsiteX205" fmla="*/ 2426383 w 4654684"/>
                <a:gd name="connsiteY205" fmla="*/ 1552575 h 2528887"/>
                <a:gd name="connsiteX206" fmla="*/ 2407333 w 4654684"/>
                <a:gd name="connsiteY206" fmla="*/ 1581150 h 2528887"/>
                <a:gd name="connsiteX207" fmla="*/ 2397808 w 4654684"/>
                <a:gd name="connsiteY207" fmla="*/ 1595437 h 2528887"/>
                <a:gd name="connsiteX208" fmla="*/ 2383521 w 4654684"/>
                <a:gd name="connsiteY208" fmla="*/ 1604962 h 2528887"/>
                <a:gd name="connsiteX209" fmla="*/ 2354946 w 4654684"/>
                <a:gd name="connsiteY209" fmla="*/ 1628775 h 2528887"/>
                <a:gd name="connsiteX210" fmla="*/ 2335896 w 4654684"/>
                <a:gd name="connsiteY210" fmla="*/ 1652587 h 2528887"/>
                <a:gd name="connsiteX211" fmla="*/ 2293033 w 4654684"/>
                <a:gd name="connsiteY211" fmla="*/ 1690687 h 2528887"/>
                <a:gd name="connsiteX212" fmla="*/ 2278746 w 4654684"/>
                <a:gd name="connsiteY212" fmla="*/ 1695450 h 2528887"/>
                <a:gd name="connsiteX213" fmla="*/ 2259696 w 4654684"/>
                <a:gd name="connsiteY213" fmla="*/ 1709737 h 2528887"/>
                <a:gd name="connsiteX214" fmla="*/ 2250171 w 4654684"/>
                <a:gd name="connsiteY214" fmla="*/ 1724025 h 2528887"/>
                <a:gd name="connsiteX215" fmla="*/ 2221596 w 4654684"/>
                <a:gd name="connsiteY215" fmla="*/ 1752600 h 2528887"/>
                <a:gd name="connsiteX216" fmla="*/ 2207308 w 4654684"/>
                <a:gd name="connsiteY216" fmla="*/ 1766887 h 2528887"/>
                <a:gd name="connsiteX217" fmla="*/ 2159683 w 4654684"/>
                <a:gd name="connsiteY217" fmla="*/ 1809750 h 2528887"/>
                <a:gd name="connsiteX218" fmla="*/ 2150158 w 4654684"/>
                <a:gd name="connsiteY218" fmla="*/ 1824037 h 2528887"/>
                <a:gd name="connsiteX219" fmla="*/ 2112058 w 4654684"/>
                <a:gd name="connsiteY219" fmla="*/ 1866900 h 2528887"/>
                <a:gd name="connsiteX220" fmla="*/ 2107296 w 4654684"/>
                <a:gd name="connsiteY220" fmla="*/ 1881187 h 2528887"/>
                <a:gd name="connsiteX221" fmla="*/ 2083483 w 4654684"/>
                <a:gd name="connsiteY221" fmla="*/ 1909762 h 2528887"/>
                <a:gd name="connsiteX222" fmla="*/ 2054908 w 4654684"/>
                <a:gd name="connsiteY222" fmla="*/ 1928812 h 2528887"/>
                <a:gd name="connsiteX223" fmla="*/ 2040621 w 4654684"/>
                <a:gd name="connsiteY223" fmla="*/ 1943100 h 2528887"/>
                <a:gd name="connsiteX224" fmla="*/ 2012046 w 4654684"/>
                <a:gd name="connsiteY224" fmla="*/ 1962150 h 2528887"/>
                <a:gd name="connsiteX225" fmla="*/ 1988233 w 4654684"/>
                <a:gd name="connsiteY225" fmla="*/ 1990725 h 2528887"/>
                <a:gd name="connsiteX226" fmla="*/ 1973946 w 4654684"/>
                <a:gd name="connsiteY226" fmla="*/ 2000250 h 2528887"/>
                <a:gd name="connsiteX227" fmla="*/ 1959658 w 4654684"/>
                <a:gd name="connsiteY227" fmla="*/ 2019300 h 2528887"/>
                <a:gd name="connsiteX228" fmla="*/ 1945371 w 4654684"/>
                <a:gd name="connsiteY228" fmla="*/ 2033587 h 2528887"/>
                <a:gd name="connsiteX229" fmla="*/ 1912033 w 4654684"/>
                <a:gd name="connsiteY229" fmla="*/ 2076450 h 2528887"/>
                <a:gd name="connsiteX230" fmla="*/ 1869171 w 4654684"/>
                <a:gd name="connsiteY230" fmla="*/ 2071687 h 2528887"/>
                <a:gd name="connsiteX231" fmla="*/ 1888221 w 4654684"/>
                <a:gd name="connsiteY231" fmla="*/ 2043112 h 2528887"/>
                <a:gd name="connsiteX232" fmla="*/ 1859646 w 4654684"/>
                <a:gd name="connsiteY232" fmla="*/ 2024062 h 2528887"/>
                <a:gd name="connsiteX233" fmla="*/ 1840596 w 4654684"/>
                <a:gd name="connsiteY233" fmla="*/ 2071687 h 2528887"/>
                <a:gd name="connsiteX234" fmla="*/ 1816783 w 4654684"/>
                <a:gd name="connsiteY234" fmla="*/ 2100262 h 2528887"/>
                <a:gd name="connsiteX235" fmla="*/ 1731058 w 4654684"/>
                <a:gd name="connsiteY235" fmla="*/ 2095500 h 2528887"/>
                <a:gd name="connsiteX236" fmla="*/ 1716771 w 4654684"/>
                <a:gd name="connsiteY236" fmla="*/ 2090737 h 2528887"/>
                <a:gd name="connsiteX237" fmla="*/ 1607233 w 4654684"/>
                <a:gd name="connsiteY237" fmla="*/ 2105025 h 2528887"/>
                <a:gd name="connsiteX238" fmla="*/ 1583421 w 4654684"/>
                <a:gd name="connsiteY238" fmla="*/ 2109787 h 2528887"/>
                <a:gd name="connsiteX239" fmla="*/ 1564371 w 4654684"/>
                <a:gd name="connsiteY239" fmla="*/ 2114550 h 2528887"/>
                <a:gd name="connsiteX240" fmla="*/ 1378633 w 4654684"/>
                <a:gd name="connsiteY240" fmla="*/ 2128837 h 2528887"/>
                <a:gd name="connsiteX241" fmla="*/ 1369108 w 4654684"/>
                <a:gd name="connsiteY241" fmla="*/ 2143125 h 2528887"/>
                <a:gd name="connsiteX242" fmla="*/ 1373871 w 4654684"/>
                <a:gd name="connsiteY242" fmla="*/ 2166937 h 2528887"/>
                <a:gd name="connsiteX243" fmla="*/ 1402446 w 4654684"/>
                <a:gd name="connsiteY243" fmla="*/ 2200275 h 2528887"/>
                <a:gd name="connsiteX244" fmla="*/ 1411971 w 4654684"/>
                <a:gd name="connsiteY244" fmla="*/ 2238375 h 2528887"/>
                <a:gd name="connsiteX245" fmla="*/ 1416733 w 4654684"/>
                <a:gd name="connsiteY245" fmla="*/ 2252662 h 2528887"/>
                <a:gd name="connsiteX246" fmla="*/ 1431021 w 4654684"/>
                <a:gd name="connsiteY246" fmla="*/ 2271712 h 2528887"/>
                <a:gd name="connsiteX247" fmla="*/ 1445308 w 4654684"/>
                <a:gd name="connsiteY247" fmla="*/ 2276475 h 2528887"/>
                <a:gd name="connsiteX248" fmla="*/ 1464358 w 4654684"/>
                <a:gd name="connsiteY248" fmla="*/ 2247900 h 2528887"/>
                <a:gd name="connsiteX249" fmla="*/ 1469121 w 4654684"/>
                <a:gd name="connsiteY249" fmla="*/ 2219325 h 2528887"/>
                <a:gd name="connsiteX250" fmla="*/ 1497696 w 4654684"/>
                <a:gd name="connsiteY250" fmla="*/ 2185987 h 2528887"/>
                <a:gd name="connsiteX251" fmla="*/ 1511983 w 4654684"/>
                <a:gd name="connsiteY251" fmla="*/ 2181225 h 2528887"/>
                <a:gd name="connsiteX252" fmla="*/ 1564371 w 4654684"/>
                <a:gd name="connsiteY252" fmla="*/ 2185987 h 2528887"/>
                <a:gd name="connsiteX253" fmla="*/ 1588183 w 4654684"/>
                <a:gd name="connsiteY253" fmla="*/ 2224087 h 2528887"/>
                <a:gd name="connsiteX254" fmla="*/ 1597708 w 4654684"/>
                <a:gd name="connsiteY254" fmla="*/ 2238375 h 2528887"/>
                <a:gd name="connsiteX255" fmla="*/ 1611996 w 4654684"/>
                <a:gd name="connsiteY255" fmla="*/ 2319337 h 2528887"/>
                <a:gd name="connsiteX256" fmla="*/ 1607233 w 4654684"/>
                <a:gd name="connsiteY256" fmla="*/ 2414587 h 2528887"/>
                <a:gd name="connsiteX257" fmla="*/ 1597708 w 4654684"/>
                <a:gd name="connsiteY257" fmla="*/ 2433637 h 2528887"/>
                <a:gd name="connsiteX258" fmla="*/ 1583421 w 4654684"/>
                <a:gd name="connsiteY258" fmla="*/ 2481262 h 2528887"/>
                <a:gd name="connsiteX259" fmla="*/ 1578658 w 4654684"/>
                <a:gd name="connsiteY259" fmla="*/ 2500312 h 2528887"/>
                <a:gd name="connsiteX260" fmla="*/ 1554846 w 4654684"/>
                <a:gd name="connsiteY260" fmla="*/ 2528887 h 2528887"/>
                <a:gd name="connsiteX261" fmla="*/ 1488171 w 4654684"/>
                <a:gd name="connsiteY261" fmla="*/ 2524125 h 2528887"/>
                <a:gd name="connsiteX262" fmla="*/ 1459596 w 4654684"/>
                <a:gd name="connsiteY262" fmla="*/ 2509837 h 2528887"/>
                <a:gd name="connsiteX263" fmla="*/ 1421496 w 4654684"/>
                <a:gd name="connsiteY263" fmla="*/ 2495550 h 2528887"/>
                <a:gd name="connsiteX264" fmla="*/ 1407208 w 4654684"/>
                <a:gd name="connsiteY264" fmla="*/ 2486025 h 2528887"/>
                <a:gd name="connsiteX265" fmla="*/ 1378633 w 4654684"/>
                <a:gd name="connsiteY265" fmla="*/ 2476500 h 2528887"/>
                <a:gd name="connsiteX266" fmla="*/ 1364346 w 4654684"/>
                <a:gd name="connsiteY266" fmla="*/ 2466975 h 2528887"/>
                <a:gd name="connsiteX267" fmla="*/ 1331008 w 4654684"/>
                <a:gd name="connsiteY267" fmla="*/ 2424112 h 2528887"/>
                <a:gd name="connsiteX268" fmla="*/ 1321483 w 4654684"/>
                <a:gd name="connsiteY268" fmla="*/ 2409825 h 2528887"/>
                <a:gd name="connsiteX269" fmla="*/ 1311958 w 4654684"/>
                <a:gd name="connsiteY269" fmla="*/ 2371725 h 2528887"/>
                <a:gd name="connsiteX270" fmla="*/ 1307196 w 4654684"/>
                <a:gd name="connsiteY270" fmla="*/ 2357437 h 2528887"/>
                <a:gd name="connsiteX271" fmla="*/ 1297671 w 4654684"/>
                <a:gd name="connsiteY271" fmla="*/ 2305050 h 2528887"/>
                <a:gd name="connsiteX272" fmla="*/ 1288146 w 4654684"/>
                <a:gd name="connsiteY272" fmla="*/ 2290762 h 2528887"/>
                <a:gd name="connsiteX273" fmla="*/ 1283383 w 4654684"/>
                <a:gd name="connsiteY273" fmla="*/ 2276475 h 2528887"/>
                <a:gd name="connsiteX274" fmla="*/ 1269096 w 4654684"/>
                <a:gd name="connsiteY274" fmla="*/ 2271712 h 2528887"/>
                <a:gd name="connsiteX275" fmla="*/ 1254808 w 4654684"/>
                <a:gd name="connsiteY275" fmla="*/ 2276475 h 2528887"/>
                <a:gd name="connsiteX276" fmla="*/ 1192896 w 4654684"/>
                <a:gd name="connsiteY276" fmla="*/ 2281237 h 2528887"/>
                <a:gd name="connsiteX277" fmla="*/ 1183371 w 4654684"/>
                <a:gd name="connsiteY277" fmla="*/ 2300287 h 2528887"/>
                <a:gd name="connsiteX278" fmla="*/ 1173846 w 4654684"/>
                <a:gd name="connsiteY278" fmla="*/ 2314575 h 2528887"/>
                <a:gd name="connsiteX279" fmla="*/ 1145271 w 4654684"/>
                <a:gd name="connsiteY279" fmla="*/ 2319337 h 2528887"/>
                <a:gd name="connsiteX280" fmla="*/ 1111933 w 4654684"/>
                <a:gd name="connsiteY280" fmla="*/ 2328862 h 2528887"/>
                <a:gd name="connsiteX281" fmla="*/ 1054783 w 4654684"/>
                <a:gd name="connsiteY281" fmla="*/ 2319337 h 2528887"/>
                <a:gd name="connsiteX282" fmla="*/ 1050021 w 4654684"/>
                <a:gd name="connsiteY282" fmla="*/ 2295525 h 2528887"/>
                <a:gd name="connsiteX283" fmla="*/ 1035733 w 4654684"/>
                <a:gd name="connsiteY283" fmla="*/ 2262187 h 2528887"/>
                <a:gd name="connsiteX284" fmla="*/ 1016683 w 4654684"/>
                <a:gd name="connsiteY284" fmla="*/ 2238375 h 2528887"/>
                <a:gd name="connsiteX285" fmla="*/ 1007158 w 4654684"/>
                <a:gd name="connsiteY285" fmla="*/ 2224087 h 2528887"/>
                <a:gd name="connsiteX286" fmla="*/ 988108 w 4654684"/>
                <a:gd name="connsiteY286" fmla="*/ 2195512 h 2528887"/>
                <a:gd name="connsiteX287" fmla="*/ 978583 w 4654684"/>
                <a:gd name="connsiteY287" fmla="*/ 2166937 h 2528887"/>
                <a:gd name="connsiteX288" fmla="*/ 969058 w 4654684"/>
                <a:gd name="connsiteY288" fmla="*/ 2152650 h 2528887"/>
                <a:gd name="connsiteX289" fmla="*/ 950008 w 4654684"/>
                <a:gd name="connsiteY289" fmla="*/ 2100262 h 2528887"/>
                <a:gd name="connsiteX290" fmla="*/ 940483 w 4654684"/>
                <a:gd name="connsiteY290" fmla="*/ 2081212 h 2528887"/>
                <a:gd name="connsiteX291" fmla="*/ 930958 w 4654684"/>
                <a:gd name="connsiteY291" fmla="*/ 2057400 h 2528887"/>
                <a:gd name="connsiteX292" fmla="*/ 926196 w 4654684"/>
                <a:gd name="connsiteY292" fmla="*/ 2043112 h 2528887"/>
                <a:gd name="connsiteX293" fmla="*/ 897621 w 4654684"/>
                <a:gd name="connsiteY293" fmla="*/ 2028825 h 2528887"/>
                <a:gd name="connsiteX294" fmla="*/ 854758 w 4654684"/>
                <a:gd name="connsiteY294" fmla="*/ 2038350 h 2528887"/>
                <a:gd name="connsiteX295" fmla="*/ 840471 w 4654684"/>
                <a:gd name="connsiteY295" fmla="*/ 2043112 h 2528887"/>
                <a:gd name="connsiteX296" fmla="*/ 773796 w 4654684"/>
                <a:gd name="connsiteY296" fmla="*/ 2038350 h 2528887"/>
                <a:gd name="connsiteX297" fmla="*/ 745221 w 4654684"/>
                <a:gd name="connsiteY297" fmla="*/ 2033587 h 2528887"/>
                <a:gd name="connsiteX298" fmla="*/ 726171 w 4654684"/>
                <a:gd name="connsiteY298" fmla="*/ 2024062 h 2528887"/>
                <a:gd name="connsiteX299" fmla="*/ 683308 w 4654684"/>
                <a:gd name="connsiteY299" fmla="*/ 2005012 h 2528887"/>
                <a:gd name="connsiteX300" fmla="*/ 678546 w 4654684"/>
                <a:gd name="connsiteY300" fmla="*/ 1990725 h 2528887"/>
                <a:gd name="connsiteX301" fmla="*/ 669021 w 4654684"/>
                <a:gd name="connsiteY301" fmla="*/ 1976437 h 2528887"/>
                <a:gd name="connsiteX302" fmla="*/ 664258 w 4654684"/>
                <a:gd name="connsiteY302" fmla="*/ 1933575 h 2528887"/>
                <a:gd name="connsiteX303" fmla="*/ 654733 w 4654684"/>
                <a:gd name="connsiteY303" fmla="*/ 1905000 h 2528887"/>
                <a:gd name="connsiteX304" fmla="*/ 649971 w 4654684"/>
                <a:gd name="connsiteY304" fmla="*/ 1885950 h 2528887"/>
                <a:gd name="connsiteX305" fmla="*/ 635683 w 4654684"/>
                <a:gd name="connsiteY305" fmla="*/ 1890712 h 2528887"/>
                <a:gd name="connsiteX306" fmla="*/ 630921 w 4654684"/>
                <a:gd name="connsiteY306" fmla="*/ 1905000 h 2528887"/>
                <a:gd name="connsiteX307" fmla="*/ 602346 w 4654684"/>
                <a:gd name="connsiteY307" fmla="*/ 1933575 h 2528887"/>
                <a:gd name="connsiteX308" fmla="*/ 526146 w 4654684"/>
                <a:gd name="connsiteY308" fmla="*/ 1928812 h 2528887"/>
                <a:gd name="connsiteX309" fmla="*/ 516621 w 4654684"/>
                <a:gd name="connsiteY309" fmla="*/ 1914525 h 2528887"/>
                <a:gd name="connsiteX310" fmla="*/ 488046 w 4654684"/>
                <a:gd name="connsiteY310" fmla="*/ 1890712 h 2528887"/>
                <a:gd name="connsiteX311" fmla="*/ 478521 w 4654684"/>
                <a:gd name="connsiteY311" fmla="*/ 1876425 h 2528887"/>
                <a:gd name="connsiteX312" fmla="*/ 464233 w 4654684"/>
                <a:gd name="connsiteY312" fmla="*/ 1866900 h 2528887"/>
                <a:gd name="connsiteX313" fmla="*/ 335646 w 4654684"/>
                <a:gd name="connsiteY313" fmla="*/ 1852612 h 2528887"/>
                <a:gd name="connsiteX314" fmla="*/ 321358 w 4654684"/>
                <a:gd name="connsiteY314" fmla="*/ 1838325 h 2528887"/>
                <a:gd name="connsiteX315" fmla="*/ 283258 w 4654684"/>
                <a:gd name="connsiteY315" fmla="*/ 1824037 h 2528887"/>
                <a:gd name="connsiteX316" fmla="*/ 192771 w 4654684"/>
                <a:gd name="connsiteY316" fmla="*/ 1814512 h 2528887"/>
                <a:gd name="connsiteX317" fmla="*/ 164196 w 4654684"/>
                <a:gd name="connsiteY317" fmla="*/ 1790700 h 2528887"/>
                <a:gd name="connsiteX318" fmla="*/ 149908 w 4654684"/>
                <a:gd name="connsiteY318" fmla="*/ 1781175 h 2528887"/>
                <a:gd name="connsiteX319" fmla="*/ 121333 w 4654684"/>
                <a:gd name="connsiteY319" fmla="*/ 1762125 h 2528887"/>
                <a:gd name="connsiteX320" fmla="*/ 78471 w 4654684"/>
                <a:gd name="connsiteY320" fmla="*/ 1714500 h 2528887"/>
                <a:gd name="connsiteX321" fmla="*/ 59421 w 4654684"/>
                <a:gd name="connsiteY321" fmla="*/ 1700212 h 2528887"/>
                <a:gd name="connsiteX322" fmla="*/ 16558 w 4654684"/>
                <a:gd name="connsiteY322" fmla="*/ 1662112 h 2528887"/>
                <a:gd name="connsiteX323" fmla="*/ 7033 w 4654684"/>
                <a:gd name="connsiteY323" fmla="*/ 1643062 h 2528887"/>
                <a:gd name="connsiteX324" fmla="*/ 2271 w 4654684"/>
                <a:gd name="connsiteY324" fmla="*/ 1624012 h 2528887"/>
                <a:gd name="connsiteX325" fmla="*/ 126096 w 4654684"/>
                <a:gd name="connsiteY325" fmla="*/ 1633537 h 2528887"/>
                <a:gd name="connsiteX326" fmla="*/ 140383 w 4654684"/>
                <a:gd name="connsiteY326" fmla="*/ 1638300 h 2528887"/>
                <a:gd name="connsiteX327" fmla="*/ 321358 w 4654684"/>
                <a:gd name="connsiteY327" fmla="*/ 1638300 h 2528887"/>
                <a:gd name="connsiteX328" fmla="*/ 335646 w 4654684"/>
                <a:gd name="connsiteY328" fmla="*/ 1609725 h 2528887"/>
                <a:gd name="connsiteX329" fmla="*/ 345171 w 4654684"/>
                <a:gd name="connsiteY329" fmla="*/ 1576387 h 2528887"/>
                <a:gd name="connsiteX330" fmla="*/ 364221 w 4654684"/>
                <a:gd name="connsiteY330" fmla="*/ 1547812 h 2528887"/>
                <a:gd name="connsiteX331" fmla="*/ 383271 w 4654684"/>
                <a:gd name="connsiteY331" fmla="*/ 1519237 h 2528887"/>
                <a:gd name="connsiteX332" fmla="*/ 392796 w 4654684"/>
                <a:gd name="connsiteY332" fmla="*/ 1504950 h 2528887"/>
                <a:gd name="connsiteX333" fmla="*/ 402321 w 4654684"/>
                <a:gd name="connsiteY333" fmla="*/ 1485900 h 2528887"/>
                <a:gd name="connsiteX334" fmla="*/ 416608 w 4654684"/>
                <a:gd name="connsiteY334" fmla="*/ 1466850 h 2528887"/>
                <a:gd name="connsiteX335" fmla="*/ 411846 w 4654684"/>
                <a:gd name="connsiteY335" fmla="*/ 1347787 h 2528887"/>
                <a:gd name="connsiteX336" fmla="*/ 397558 w 4654684"/>
                <a:gd name="connsiteY336" fmla="*/ 1338262 h 2528887"/>
                <a:gd name="connsiteX337" fmla="*/ 383271 w 4654684"/>
                <a:gd name="connsiteY337" fmla="*/ 1323975 h 2528887"/>
                <a:gd name="connsiteX338" fmla="*/ 364221 w 4654684"/>
                <a:gd name="connsiteY338" fmla="*/ 1281112 h 2528887"/>
                <a:gd name="connsiteX339" fmla="*/ 359458 w 4654684"/>
                <a:gd name="connsiteY339" fmla="*/ 1266825 h 2528887"/>
                <a:gd name="connsiteX340" fmla="*/ 349933 w 4654684"/>
                <a:gd name="connsiteY340" fmla="*/ 1252537 h 2528887"/>
                <a:gd name="connsiteX341" fmla="*/ 340408 w 4654684"/>
                <a:gd name="connsiteY341" fmla="*/ 1214437 h 2528887"/>
                <a:gd name="connsiteX342" fmla="*/ 335646 w 4654684"/>
                <a:gd name="connsiteY342" fmla="*/ 1195387 h 2528887"/>
                <a:gd name="connsiteX343" fmla="*/ 311833 w 4654684"/>
                <a:gd name="connsiteY343" fmla="*/ 1166812 h 2528887"/>
                <a:gd name="connsiteX344" fmla="*/ 302308 w 4654684"/>
                <a:gd name="connsiteY344" fmla="*/ 1152525 h 2528887"/>
                <a:gd name="connsiteX345" fmla="*/ 297546 w 4654684"/>
                <a:gd name="connsiteY345" fmla="*/ 1138237 h 2528887"/>
                <a:gd name="connsiteX346" fmla="*/ 268971 w 4654684"/>
                <a:gd name="connsiteY346"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640696 w 4654684"/>
                <a:gd name="connsiteY195" fmla="*/ 1395412 h 2528887"/>
                <a:gd name="connsiteX196" fmla="*/ 2597833 w 4654684"/>
                <a:gd name="connsiteY196" fmla="*/ 1419225 h 2528887"/>
                <a:gd name="connsiteX197" fmla="*/ 2583546 w 4654684"/>
                <a:gd name="connsiteY197" fmla="*/ 1433512 h 2528887"/>
                <a:gd name="connsiteX198" fmla="*/ 2564496 w 4654684"/>
                <a:gd name="connsiteY198" fmla="*/ 1443037 h 2528887"/>
                <a:gd name="connsiteX199" fmla="*/ 2550208 w 4654684"/>
                <a:gd name="connsiteY199" fmla="*/ 1452562 h 2528887"/>
                <a:gd name="connsiteX200" fmla="*/ 2512108 w 4654684"/>
                <a:gd name="connsiteY200" fmla="*/ 1481137 h 2528887"/>
                <a:gd name="connsiteX201" fmla="*/ 2469246 w 4654684"/>
                <a:gd name="connsiteY201" fmla="*/ 1500187 h 2528887"/>
                <a:gd name="connsiteX202" fmla="*/ 2454958 w 4654684"/>
                <a:gd name="connsiteY202" fmla="*/ 1509712 h 2528887"/>
                <a:gd name="connsiteX203" fmla="*/ 2450196 w 4654684"/>
                <a:gd name="connsiteY203" fmla="*/ 1524000 h 2528887"/>
                <a:gd name="connsiteX204" fmla="*/ 2426383 w 4654684"/>
                <a:gd name="connsiteY204" fmla="*/ 1552575 h 2528887"/>
                <a:gd name="connsiteX205" fmla="*/ 2407333 w 4654684"/>
                <a:gd name="connsiteY205" fmla="*/ 1581150 h 2528887"/>
                <a:gd name="connsiteX206" fmla="*/ 2397808 w 4654684"/>
                <a:gd name="connsiteY206" fmla="*/ 1595437 h 2528887"/>
                <a:gd name="connsiteX207" fmla="*/ 2383521 w 4654684"/>
                <a:gd name="connsiteY207" fmla="*/ 1604962 h 2528887"/>
                <a:gd name="connsiteX208" fmla="*/ 2354946 w 4654684"/>
                <a:gd name="connsiteY208" fmla="*/ 1628775 h 2528887"/>
                <a:gd name="connsiteX209" fmla="*/ 2335896 w 4654684"/>
                <a:gd name="connsiteY209" fmla="*/ 1652587 h 2528887"/>
                <a:gd name="connsiteX210" fmla="*/ 2293033 w 4654684"/>
                <a:gd name="connsiteY210" fmla="*/ 1690687 h 2528887"/>
                <a:gd name="connsiteX211" fmla="*/ 2278746 w 4654684"/>
                <a:gd name="connsiteY211" fmla="*/ 1695450 h 2528887"/>
                <a:gd name="connsiteX212" fmla="*/ 2259696 w 4654684"/>
                <a:gd name="connsiteY212" fmla="*/ 1709737 h 2528887"/>
                <a:gd name="connsiteX213" fmla="*/ 2250171 w 4654684"/>
                <a:gd name="connsiteY213" fmla="*/ 1724025 h 2528887"/>
                <a:gd name="connsiteX214" fmla="*/ 2221596 w 4654684"/>
                <a:gd name="connsiteY214" fmla="*/ 1752600 h 2528887"/>
                <a:gd name="connsiteX215" fmla="*/ 2207308 w 4654684"/>
                <a:gd name="connsiteY215" fmla="*/ 1766887 h 2528887"/>
                <a:gd name="connsiteX216" fmla="*/ 2159683 w 4654684"/>
                <a:gd name="connsiteY216" fmla="*/ 1809750 h 2528887"/>
                <a:gd name="connsiteX217" fmla="*/ 2150158 w 4654684"/>
                <a:gd name="connsiteY217" fmla="*/ 1824037 h 2528887"/>
                <a:gd name="connsiteX218" fmla="*/ 2112058 w 4654684"/>
                <a:gd name="connsiteY218" fmla="*/ 1866900 h 2528887"/>
                <a:gd name="connsiteX219" fmla="*/ 2107296 w 4654684"/>
                <a:gd name="connsiteY219" fmla="*/ 1881187 h 2528887"/>
                <a:gd name="connsiteX220" fmla="*/ 2083483 w 4654684"/>
                <a:gd name="connsiteY220" fmla="*/ 1909762 h 2528887"/>
                <a:gd name="connsiteX221" fmla="*/ 2054908 w 4654684"/>
                <a:gd name="connsiteY221" fmla="*/ 1928812 h 2528887"/>
                <a:gd name="connsiteX222" fmla="*/ 2040621 w 4654684"/>
                <a:gd name="connsiteY222" fmla="*/ 1943100 h 2528887"/>
                <a:gd name="connsiteX223" fmla="*/ 2012046 w 4654684"/>
                <a:gd name="connsiteY223" fmla="*/ 1962150 h 2528887"/>
                <a:gd name="connsiteX224" fmla="*/ 1988233 w 4654684"/>
                <a:gd name="connsiteY224" fmla="*/ 1990725 h 2528887"/>
                <a:gd name="connsiteX225" fmla="*/ 1973946 w 4654684"/>
                <a:gd name="connsiteY225" fmla="*/ 2000250 h 2528887"/>
                <a:gd name="connsiteX226" fmla="*/ 1959658 w 4654684"/>
                <a:gd name="connsiteY226" fmla="*/ 2019300 h 2528887"/>
                <a:gd name="connsiteX227" fmla="*/ 1945371 w 4654684"/>
                <a:gd name="connsiteY227" fmla="*/ 2033587 h 2528887"/>
                <a:gd name="connsiteX228" fmla="*/ 1912033 w 4654684"/>
                <a:gd name="connsiteY228" fmla="*/ 2076450 h 2528887"/>
                <a:gd name="connsiteX229" fmla="*/ 1869171 w 4654684"/>
                <a:gd name="connsiteY229" fmla="*/ 2071687 h 2528887"/>
                <a:gd name="connsiteX230" fmla="*/ 1888221 w 4654684"/>
                <a:gd name="connsiteY230" fmla="*/ 2043112 h 2528887"/>
                <a:gd name="connsiteX231" fmla="*/ 1859646 w 4654684"/>
                <a:gd name="connsiteY231" fmla="*/ 2024062 h 2528887"/>
                <a:gd name="connsiteX232" fmla="*/ 1840596 w 4654684"/>
                <a:gd name="connsiteY232" fmla="*/ 2071687 h 2528887"/>
                <a:gd name="connsiteX233" fmla="*/ 1816783 w 4654684"/>
                <a:gd name="connsiteY233" fmla="*/ 2100262 h 2528887"/>
                <a:gd name="connsiteX234" fmla="*/ 1731058 w 4654684"/>
                <a:gd name="connsiteY234" fmla="*/ 2095500 h 2528887"/>
                <a:gd name="connsiteX235" fmla="*/ 1716771 w 4654684"/>
                <a:gd name="connsiteY235" fmla="*/ 2090737 h 2528887"/>
                <a:gd name="connsiteX236" fmla="*/ 1607233 w 4654684"/>
                <a:gd name="connsiteY236" fmla="*/ 2105025 h 2528887"/>
                <a:gd name="connsiteX237" fmla="*/ 1583421 w 4654684"/>
                <a:gd name="connsiteY237" fmla="*/ 2109787 h 2528887"/>
                <a:gd name="connsiteX238" fmla="*/ 1564371 w 4654684"/>
                <a:gd name="connsiteY238" fmla="*/ 2114550 h 2528887"/>
                <a:gd name="connsiteX239" fmla="*/ 1378633 w 4654684"/>
                <a:gd name="connsiteY239" fmla="*/ 2128837 h 2528887"/>
                <a:gd name="connsiteX240" fmla="*/ 1369108 w 4654684"/>
                <a:gd name="connsiteY240" fmla="*/ 2143125 h 2528887"/>
                <a:gd name="connsiteX241" fmla="*/ 1373871 w 4654684"/>
                <a:gd name="connsiteY241" fmla="*/ 2166937 h 2528887"/>
                <a:gd name="connsiteX242" fmla="*/ 1402446 w 4654684"/>
                <a:gd name="connsiteY242" fmla="*/ 2200275 h 2528887"/>
                <a:gd name="connsiteX243" fmla="*/ 1411971 w 4654684"/>
                <a:gd name="connsiteY243" fmla="*/ 2238375 h 2528887"/>
                <a:gd name="connsiteX244" fmla="*/ 1416733 w 4654684"/>
                <a:gd name="connsiteY244" fmla="*/ 2252662 h 2528887"/>
                <a:gd name="connsiteX245" fmla="*/ 1431021 w 4654684"/>
                <a:gd name="connsiteY245" fmla="*/ 2271712 h 2528887"/>
                <a:gd name="connsiteX246" fmla="*/ 1445308 w 4654684"/>
                <a:gd name="connsiteY246" fmla="*/ 2276475 h 2528887"/>
                <a:gd name="connsiteX247" fmla="*/ 1464358 w 4654684"/>
                <a:gd name="connsiteY247" fmla="*/ 2247900 h 2528887"/>
                <a:gd name="connsiteX248" fmla="*/ 1469121 w 4654684"/>
                <a:gd name="connsiteY248" fmla="*/ 2219325 h 2528887"/>
                <a:gd name="connsiteX249" fmla="*/ 1497696 w 4654684"/>
                <a:gd name="connsiteY249" fmla="*/ 2185987 h 2528887"/>
                <a:gd name="connsiteX250" fmla="*/ 1511983 w 4654684"/>
                <a:gd name="connsiteY250" fmla="*/ 2181225 h 2528887"/>
                <a:gd name="connsiteX251" fmla="*/ 1564371 w 4654684"/>
                <a:gd name="connsiteY251" fmla="*/ 2185987 h 2528887"/>
                <a:gd name="connsiteX252" fmla="*/ 1588183 w 4654684"/>
                <a:gd name="connsiteY252" fmla="*/ 2224087 h 2528887"/>
                <a:gd name="connsiteX253" fmla="*/ 1597708 w 4654684"/>
                <a:gd name="connsiteY253" fmla="*/ 2238375 h 2528887"/>
                <a:gd name="connsiteX254" fmla="*/ 1611996 w 4654684"/>
                <a:gd name="connsiteY254" fmla="*/ 2319337 h 2528887"/>
                <a:gd name="connsiteX255" fmla="*/ 1607233 w 4654684"/>
                <a:gd name="connsiteY255" fmla="*/ 2414587 h 2528887"/>
                <a:gd name="connsiteX256" fmla="*/ 1597708 w 4654684"/>
                <a:gd name="connsiteY256" fmla="*/ 2433637 h 2528887"/>
                <a:gd name="connsiteX257" fmla="*/ 1583421 w 4654684"/>
                <a:gd name="connsiteY257" fmla="*/ 2481262 h 2528887"/>
                <a:gd name="connsiteX258" fmla="*/ 1578658 w 4654684"/>
                <a:gd name="connsiteY258" fmla="*/ 2500312 h 2528887"/>
                <a:gd name="connsiteX259" fmla="*/ 1554846 w 4654684"/>
                <a:gd name="connsiteY259" fmla="*/ 2528887 h 2528887"/>
                <a:gd name="connsiteX260" fmla="*/ 1488171 w 4654684"/>
                <a:gd name="connsiteY260" fmla="*/ 2524125 h 2528887"/>
                <a:gd name="connsiteX261" fmla="*/ 1459596 w 4654684"/>
                <a:gd name="connsiteY261" fmla="*/ 2509837 h 2528887"/>
                <a:gd name="connsiteX262" fmla="*/ 1421496 w 4654684"/>
                <a:gd name="connsiteY262" fmla="*/ 2495550 h 2528887"/>
                <a:gd name="connsiteX263" fmla="*/ 1407208 w 4654684"/>
                <a:gd name="connsiteY263" fmla="*/ 2486025 h 2528887"/>
                <a:gd name="connsiteX264" fmla="*/ 1378633 w 4654684"/>
                <a:gd name="connsiteY264" fmla="*/ 2476500 h 2528887"/>
                <a:gd name="connsiteX265" fmla="*/ 1364346 w 4654684"/>
                <a:gd name="connsiteY265" fmla="*/ 2466975 h 2528887"/>
                <a:gd name="connsiteX266" fmla="*/ 1331008 w 4654684"/>
                <a:gd name="connsiteY266" fmla="*/ 2424112 h 2528887"/>
                <a:gd name="connsiteX267" fmla="*/ 1321483 w 4654684"/>
                <a:gd name="connsiteY267" fmla="*/ 2409825 h 2528887"/>
                <a:gd name="connsiteX268" fmla="*/ 1311958 w 4654684"/>
                <a:gd name="connsiteY268" fmla="*/ 2371725 h 2528887"/>
                <a:gd name="connsiteX269" fmla="*/ 1307196 w 4654684"/>
                <a:gd name="connsiteY269" fmla="*/ 2357437 h 2528887"/>
                <a:gd name="connsiteX270" fmla="*/ 1297671 w 4654684"/>
                <a:gd name="connsiteY270" fmla="*/ 2305050 h 2528887"/>
                <a:gd name="connsiteX271" fmla="*/ 1288146 w 4654684"/>
                <a:gd name="connsiteY271" fmla="*/ 2290762 h 2528887"/>
                <a:gd name="connsiteX272" fmla="*/ 1283383 w 4654684"/>
                <a:gd name="connsiteY272" fmla="*/ 2276475 h 2528887"/>
                <a:gd name="connsiteX273" fmla="*/ 1269096 w 4654684"/>
                <a:gd name="connsiteY273" fmla="*/ 2271712 h 2528887"/>
                <a:gd name="connsiteX274" fmla="*/ 1254808 w 4654684"/>
                <a:gd name="connsiteY274" fmla="*/ 2276475 h 2528887"/>
                <a:gd name="connsiteX275" fmla="*/ 1192896 w 4654684"/>
                <a:gd name="connsiteY275" fmla="*/ 2281237 h 2528887"/>
                <a:gd name="connsiteX276" fmla="*/ 1183371 w 4654684"/>
                <a:gd name="connsiteY276" fmla="*/ 2300287 h 2528887"/>
                <a:gd name="connsiteX277" fmla="*/ 1173846 w 4654684"/>
                <a:gd name="connsiteY277" fmla="*/ 2314575 h 2528887"/>
                <a:gd name="connsiteX278" fmla="*/ 1145271 w 4654684"/>
                <a:gd name="connsiteY278" fmla="*/ 2319337 h 2528887"/>
                <a:gd name="connsiteX279" fmla="*/ 1111933 w 4654684"/>
                <a:gd name="connsiteY279" fmla="*/ 2328862 h 2528887"/>
                <a:gd name="connsiteX280" fmla="*/ 1054783 w 4654684"/>
                <a:gd name="connsiteY280" fmla="*/ 2319337 h 2528887"/>
                <a:gd name="connsiteX281" fmla="*/ 1050021 w 4654684"/>
                <a:gd name="connsiteY281" fmla="*/ 2295525 h 2528887"/>
                <a:gd name="connsiteX282" fmla="*/ 1035733 w 4654684"/>
                <a:gd name="connsiteY282" fmla="*/ 2262187 h 2528887"/>
                <a:gd name="connsiteX283" fmla="*/ 1016683 w 4654684"/>
                <a:gd name="connsiteY283" fmla="*/ 2238375 h 2528887"/>
                <a:gd name="connsiteX284" fmla="*/ 1007158 w 4654684"/>
                <a:gd name="connsiteY284" fmla="*/ 2224087 h 2528887"/>
                <a:gd name="connsiteX285" fmla="*/ 988108 w 4654684"/>
                <a:gd name="connsiteY285" fmla="*/ 2195512 h 2528887"/>
                <a:gd name="connsiteX286" fmla="*/ 978583 w 4654684"/>
                <a:gd name="connsiteY286" fmla="*/ 2166937 h 2528887"/>
                <a:gd name="connsiteX287" fmla="*/ 969058 w 4654684"/>
                <a:gd name="connsiteY287" fmla="*/ 2152650 h 2528887"/>
                <a:gd name="connsiteX288" fmla="*/ 950008 w 4654684"/>
                <a:gd name="connsiteY288" fmla="*/ 2100262 h 2528887"/>
                <a:gd name="connsiteX289" fmla="*/ 940483 w 4654684"/>
                <a:gd name="connsiteY289" fmla="*/ 2081212 h 2528887"/>
                <a:gd name="connsiteX290" fmla="*/ 930958 w 4654684"/>
                <a:gd name="connsiteY290" fmla="*/ 2057400 h 2528887"/>
                <a:gd name="connsiteX291" fmla="*/ 926196 w 4654684"/>
                <a:gd name="connsiteY291" fmla="*/ 2043112 h 2528887"/>
                <a:gd name="connsiteX292" fmla="*/ 897621 w 4654684"/>
                <a:gd name="connsiteY292" fmla="*/ 2028825 h 2528887"/>
                <a:gd name="connsiteX293" fmla="*/ 854758 w 4654684"/>
                <a:gd name="connsiteY293" fmla="*/ 2038350 h 2528887"/>
                <a:gd name="connsiteX294" fmla="*/ 840471 w 4654684"/>
                <a:gd name="connsiteY294" fmla="*/ 2043112 h 2528887"/>
                <a:gd name="connsiteX295" fmla="*/ 773796 w 4654684"/>
                <a:gd name="connsiteY295" fmla="*/ 2038350 h 2528887"/>
                <a:gd name="connsiteX296" fmla="*/ 745221 w 4654684"/>
                <a:gd name="connsiteY296" fmla="*/ 2033587 h 2528887"/>
                <a:gd name="connsiteX297" fmla="*/ 726171 w 4654684"/>
                <a:gd name="connsiteY297" fmla="*/ 2024062 h 2528887"/>
                <a:gd name="connsiteX298" fmla="*/ 683308 w 4654684"/>
                <a:gd name="connsiteY298" fmla="*/ 2005012 h 2528887"/>
                <a:gd name="connsiteX299" fmla="*/ 678546 w 4654684"/>
                <a:gd name="connsiteY299" fmla="*/ 1990725 h 2528887"/>
                <a:gd name="connsiteX300" fmla="*/ 669021 w 4654684"/>
                <a:gd name="connsiteY300" fmla="*/ 1976437 h 2528887"/>
                <a:gd name="connsiteX301" fmla="*/ 664258 w 4654684"/>
                <a:gd name="connsiteY301" fmla="*/ 1933575 h 2528887"/>
                <a:gd name="connsiteX302" fmla="*/ 654733 w 4654684"/>
                <a:gd name="connsiteY302" fmla="*/ 1905000 h 2528887"/>
                <a:gd name="connsiteX303" fmla="*/ 649971 w 4654684"/>
                <a:gd name="connsiteY303" fmla="*/ 1885950 h 2528887"/>
                <a:gd name="connsiteX304" fmla="*/ 635683 w 4654684"/>
                <a:gd name="connsiteY304" fmla="*/ 1890712 h 2528887"/>
                <a:gd name="connsiteX305" fmla="*/ 630921 w 4654684"/>
                <a:gd name="connsiteY305" fmla="*/ 1905000 h 2528887"/>
                <a:gd name="connsiteX306" fmla="*/ 602346 w 4654684"/>
                <a:gd name="connsiteY306" fmla="*/ 1933575 h 2528887"/>
                <a:gd name="connsiteX307" fmla="*/ 526146 w 4654684"/>
                <a:gd name="connsiteY307" fmla="*/ 1928812 h 2528887"/>
                <a:gd name="connsiteX308" fmla="*/ 516621 w 4654684"/>
                <a:gd name="connsiteY308" fmla="*/ 1914525 h 2528887"/>
                <a:gd name="connsiteX309" fmla="*/ 488046 w 4654684"/>
                <a:gd name="connsiteY309" fmla="*/ 1890712 h 2528887"/>
                <a:gd name="connsiteX310" fmla="*/ 478521 w 4654684"/>
                <a:gd name="connsiteY310" fmla="*/ 1876425 h 2528887"/>
                <a:gd name="connsiteX311" fmla="*/ 464233 w 4654684"/>
                <a:gd name="connsiteY311" fmla="*/ 1866900 h 2528887"/>
                <a:gd name="connsiteX312" fmla="*/ 335646 w 4654684"/>
                <a:gd name="connsiteY312" fmla="*/ 1852612 h 2528887"/>
                <a:gd name="connsiteX313" fmla="*/ 321358 w 4654684"/>
                <a:gd name="connsiteY313" fmla="*/ 1838325 h 2528887"/>
                <a:gd name="connsiteX314" fmla="*/ 283258 w 4654684"/>
                <a:gd name="connsiteY314" fmla="*/ 1824037 h 2528887"/>
                <a:gd name="connsiteX315" fmla="*/ 192771 w 4654684"/>
                <a:gd name="connsiteY315" fmla="*/ 1814512 h 2528887"/>
                <a:gd name="connsiteX316" fmla="*/ 164196 w 4654684"/>
                <a:gd name="connsiteY316" fmla="*/ 1790700 h 2528887"/>
                <a:gd name="connsiteX317" fmla="*/ 149908 w 4654684"/>
                <a:gd name="connsiteY317" fmla="*/ 1781175 h 2528887"/>
                <a:gd name="connsiteX318" fmla="*/ 121333 w 4654684"/>
                <a:gd name="connsiteY318" fmla="*/ 1762125 h 2528887"/>
                <a:gd name="connsiteX319" fmla="*/ 78471 w 4654684"/>
                <a:gd name="connsiteY319" fmla="*/ 1714500 h 2528887"/>
                <a:gd name="connsiteX320" fmla="*/ 59421 w 4654684"/>
                <a:gd name="connsiteY320" fmla="*/ 1700212 h 2528887"/>
                <a:gd name="connsiteX321" fmla="*/ 16558 w 4654684"/>
                <a:gd name="connsiteY321" fmla="*/ 1662112 h 2528887"/>
                <a:gd name="connsiteX322" fmla="*/ 7033 w 4654684"/>
                <a:gd name="connsiteY322" fmla="*/ 1643062 h 2528887"/>
                <a:gd name="connsiteX323" fmla="*/ 2271 w 4654684"/>
                <a:gd name="connsiteY323" fmla="*/ 1624012 h 2528887"/>
                <a:gd name="connsiteX324" fmla="*/ 126096 w 4654684"/>
                <a:gd name="connsiteY324" fmla="*/ 1633537 h 2528887"/>
                <a:gd name="connsiteX325" fmla="*/ 140383 w 4654684"/>
                <a:gd name="connsiteY325" fmla="*/ 1638300 h 2528887"/>
                <a:gd name="connsiteX326" fmla="*/ 321358 w 4654684"/>
                <a:gd name="connsiteY326" fmla="*/ 1638300 h 2528887"/>
                <a:gd name="connsiteX327" fmla="*/ 335646 w 4654684"/>
                <a:gd name="connsiteY327" fmla="*/ 1609725 h 2528887"/>
                <a:gd name="connsiteX328" fmla="*/ 345171 w 4654684"/>
                <a:gd name="connsiteY328" fmla="*/ 1576387 h 2528887"/>
                <a:gd name="connsiteX329" fmla="*/ 364221 w 4654684"/>
                <a:gd name="connsiteY329" fmla="*/ 1547812 h 2528887"/>
                <a:gd name="connsiteX330" fmla="*/ 383271 w 4654684"/>
                <a:gd name="connsiteY330" fmla="*/ 1519237 h 2528887"/>
                <a:gd name="connsiteX331" fmla="*/ 392796 w 4654684"/>
                <a:gd name="connsiteY331" fmla="*/ 1504950 h 2528887"/>
                <a:gd name="connsiteX332" fmla="*/ 402321 w 4654684"/>
                <a:gd name="connsiteY332" fmla="*/ 1485900 h 2528887"/>
                <a:gd name="connsiteX333" fmla="*/ 416608 w 4654684"/>
                <a:gd name="connsiteY333" fmla="*/ 1466850 h 2528887"/>
                <a:gd name="connsiteX334" fmla="*/ 411846 w 4654684"/>
                <a:gd name="connsiteY334" fmla="*/ 1347787 h 2528887"/>
                <a:gd name="connsiteX335" fmla="*/ 397558 w 4654684"/>
                <a:gd name="connsiteY335" fmla="*/ 1338262 h 2528887"/>
                <a:gd name="connsiteX336" fmla="*/ 383271 w 4654684"/>
                <a:gd name="connsiteY336" fmla="*/ 1323975 h 2528887"/>
                <a:gd name="connsiteX337" fmla="*/ 364221 w 4654684"/>
                <a:gd name="connsiteY337" fmla="*/ 1281112 h 2528887"/>
                <a:gd name="connsiteX338" fmla="*/ 359458 w 4654684"/>
                <a:gd name="connsiteY338" fmla="*/ 1266825 h 2528887"/>
                <a:gd name="connsiteX339" fmla="*/ 349933 w 4654684"/>
                <a:gd name="connsiteY339" fmla="*/ 1252537 h 2528887"/>
                <a:gd name="connsiteX340" fmla="*/ 340408 w 4654684"/>
                <a:gd name="connsiteY340" fmla="*/ 1214437 h 2528887"/>
                <a:gd name="connsiteX341" fmla="*/ 335646 w 4654684"/>
                <a:gd name="connsiteY341" fmla="*/ 1195387 h 2528887"/>
                <a:gd name="connsiteX342" fmla="*/ 311833 w 4654684"/>
                <a:gd name="connsiteY342" fmla="*/ 1166812 h 2528887"/>
                <a:gd name="connsiteX343" fmla="*/ 302308 w 4654684"/>
                <a:gd name="connsiteY343" fmla="*/ 1152525 h 2528887"/>
                <a:gd name="connsiteX344" fmla="*/ 297546 w 4654684"/>
                <a:gd name="connsiteY344" fmla="*/ 1138237 h 2528887"/>
                <a:gd name="connsiteX345" fmla="*/ 268971 w 4654684"/>
                <a:gd name="connsiteY34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50208 w 4654684"/>
                <a:gd name="connsiteY198" fmla="*/ 1452562 h 2528887"/>
                <a:gd name="connsiteX199" fmla="*/ 2512108 w 4654684"/>
                <a:gd name="connsiteY199" fmla="*/ 1481137 h 2528887"/>
                <a:gd name="connsiteX200" fmla="*/ 2469246 w 4654684"/>
                <a:gd name="connsiteY200" fmla="*/ 1500187 h 2528887"/>
                <a:gd name="connsiteX201" fmla="*/ 2454958 w 4654684"/>
                <a:gd name="connsiteY201" fmla="*/ 1509712 h 2528887"/>
                <a:gd name="connsiteX202" fmla="*/ 2450196 w 4654684"/>
                <a:gd name="connsiteY202" fmla="*/ 1524000 h 2528887"/>
                <a:gd name="connsiteX203" fmla="*/ 2426383 w 4654684"/>
                <a:gd name="connsiteY203" fmla="*/ 1552575 h 2528887"/>
                <a:gd name="connsiteX204" fmla="*/ 2407333 w 4654684"/>
                <a:gd name="connsiteY204" fmla="*/ 1581150 h 2528887"/>
                <a:gd name="connsiteX205" fmla="*/ 2397808 w 4654684"/>
                <a:gd name="connsiteY205" fmla="*/ 1595437 h 2528887"/>
                <a:gd name="connsiteX206" fmla="*/ 2383521 w 4654684"/>
                <a:gd name="connsiteY206" fmla="*/ 1604962 h 2528887"/>
                <a:gd name="connsiteX207" fmla="*/ 2354946 w 4654684"/>
                <a:gd name="connsiteY207" fmla="*/ 1628775 h 2528887"/>
                <a:gd name="connsiteX208" fmla="*/ 2335896 w 4654684"/>
                <a:gd name="connsiteY208" fmla="*/ 1652587 h 2528887"/>
                <a:gd name="connsiteX209" fmla="*/ 2293033 w 4654684"/>
                <a:gd name="connsiteY209" fmla="*/ 1690687 h 2528887"/>
                <a:gd name="connsiteX210" fmla="*/ 2278746 w 4654684"/>
                <a:gd name="connsiteY210" fmla="*/ 1695450 h 2528887"/>
                <a:gd name="connsiteX211" fmla="*/ 2259696 w 4654684"/>
                <a:gd name="connsiteY211" fmla="*/ 1709737 h 2528887"/>
                <a:gd name="connsiteX212" fmla="*/ 2250171 w 4654684"/>
                <a:gd name="connsiteY212" fmla="*/ 1724025 h 2528887"/>
                <a:gd name="connsiteX213" fmla="*/ 2221596 w 4654684"/>
                <a:gd name="connsiteY213" fmla="*/ 1752600 h 2528887"/>
                <a:gd name="connsiteX214" fmla="*/ 2207308 w 4654684"/>
                <a:gd name="connsiteY214" fmla="*/ 1766887 h 2528887"/>
                <a:gd name="connsiteX215" fmla="*/ 2159683 w 4654684"/>
                <a:gd name="connsiteY215" fmla="*/ 1809750 h 2528887"/>
                <a:gd name="connsiteX216" fmla="*/ 2150158 w 4654684"/>
                <a:gd name="connsiteY216" fmla="*/ 1824037 h 2528887"/>
                <a:gd name="connsiteX217" fmla="*/ 2112058 w 4654684"/>
                <a:gd name="connsiteY217" fmla="*/ 1866900 h 2528887"/>
                <a:gd name="connsiteX218" fmla="*/ 2107296 w 4654684"/>
                <a:gd name="connsiteY218" fmla="*/ 1881187 h 2528887"/>
                <a:gd name="connsiteX219" fmla="*/ 2083483 w 4654684"/>
                <a:gd name="connsiteY219" fmla="*/ 1909762 h 2528887"/>
                <a:gd name="connsiteX220" fmla="*/ 2054908 w 4654684"/>
                <a:gd name="connsiteY220" fmla="*/ 1928812 h 2528887"/>
                <a:gd name="connsiteX221" fmla="*/ 2040621 w 4654684"/>
                <a:gd name="connsiteY221" fmla="*/ 1943100 h 2528887"/>
                <a:gd name="connsiteX222" fmla="*/ 2012046 w 4654684"/>
                <a:gd name="connsiteY222" fmla="*/ 1962150 h 2528887"/>
                <a:gd name="connsiteX223" fmla="*/ 1988233 w 4654684"/>
                <a:gd name="connsiteY223" fmla="*/ 1990725 h 2528887"/>
                <a:gd name="connsiteX224" fmla="*/ 1973946 w 4654684"/>
                <a:gd name="connsiteY224" fmla="*/ 2000250 h 2528887"/>
                <a:gd name="connsiteX225" fmla="*/ 1959658 w 4654684"/>
                <a:gd name="connsiteY225" fmla="*/ 2019300 h 2528887"/>
                <a:gd name="connsiteX226" fmla="*/ 1945371 w 4654684"/>
                <a:gd name="connsiteY226" fmla="*/ 2033587 h 2528887"/>
                <a:gd name="connsiteX227" fmla="*/ 1912033 w 4654684"/>
                <a:gd name="connsiteY227" fmla="*/ 2076450 h 2528887"/>
                <a:gd name="connsiteX228" fmla="*/ 1869171 w 4654684"/>
                <a:gd name="connsiteY228" fmla="*/ 2071687 h 2528887"/>
                <a:gd name="connsiteX229" fmla="*/ 1888221 w 4654684"/>
                <a:gd name="connsiteY229" fmla="*/ 2043112 h 2528887"/>
                <a:gd name="connsiteX230" fmla="*/ 1859646 w 4654684"/>
                <a:gd name="connsiteY230" fmla="*/ 2024062 h 2528887"/>
                <a:gd name="connsiteX231" fmla="*/ 1840596 w 4654684"/>
                <a:gd name="connsiteY231" fmla="*/ 2071687 h 2528887"/>
                <a:gd name="connsiteX232" fmla="*/ 1816783 w 4654684"/>
                <a:gd name="connsiteY232" fmla="*/ 2100262 h 2528887"/>
                <a:gd name="connsiteX233" fmla="*/ 1731058 w 4654684"/>
                <a:gd name="connsiteY233" fmla="*/ 2095500 h 2528887"/>
                <a:gd name="connsiteX234" fmla="*/ 1716771 w 4654684"/>
                <a:gd name="connsiteY234" fmla="*/ 2090737 h 2528887"/>
                <a:gd name="connsiteX235" fmla="*/ 1607233 w 4654684"/>
                <a:gd name="connsiteY235" fmla="*/ 2105025 h 2528887"/>
                <a:gd name="connsiteX236" fmla="*/ 1583421 w 4654684"/>
                <a:gd name="connsiteY236" fmla="*/ 2109787 h 2528887"/>
                <a:gd name="connsiteX237" fmla="*/ 1564371 w 4654684"/>
                <a:gd name="connsiteY237" fmla="*/ 2114550 h 2528887"/>
                <a:gd name="connsiteX238" fmla="*/ 1378633 w 4654684"/>
                <a:gd name="connsiteY238" fmla="*/ 2128837 h 2528887"/>
                <a:gd name="connsiteX239" fmla="*/ 1369108 w 4654684"/>
                <a:gd name="connsiteY239" fmla="*/ 2143125 h 2528887"/>
                <a:gd name="connsiteX240" fmla="*/ 1373871 w 4654684"/>
                <a:gd name="connsiteY240" fmla="*/ 2166937 h 2528887"/>
                <a:gd name="connsiteX241" fmla="*/ 1402446 w 4654684"/>
                <a:gd name="connsiteY241" fmla="*/ 2200275 h 2528887"/>
                <a:gd name="connsiteX242" fmla="*/ 1411971 w 4654684"/>
                <a:gd name="connsiteY242" fmla="*/ 2238375 h 2528887"/>
                <a:gd name="connsiteX243" fmla="*/ 1416733 w 4654684"/>
                <a:gd name="connsiteY243" fmla="*/ 2252662 h 2528887"/>
                <a:gd name="connsiteX244" fmla="*/ 1431021 w 4654684"/>
                <a:gd name="connsiteY244" fmla="*/ 2271712 h 2528887"/>
                <a:gd name="connsiteX245" fmla="*/ 1445308 w 4654684"/>
                <a:gd name="connsiteY245" fmla="*/ 2276475 h 2528887"/>
                <a:gd name="connsiteX246" fmla="*/ 1464358 w 4654684"/>
                <a:gd name="connsiteY246" fmla="*/ 2247900 h 2528887"/>
                <a:gd name="connsiteX247" fmla="*/ 1469121 w 4654684"/>
                <a:gd name="connsiteY247" fmla="*/ 2219325 h 2528887"/>
                <a:gd name="connsiteX248" fmla="*/ 1497696 w 4654684"/>
                <a:gd name="connsiteY248" fmla="*/ 2185987 h 2528887"/>
                <a:gd name="connsiteX249" fmla="*/ 1511983 w 4654684"/>
                <a:gd name="connsiteY249" fmla="*/ 2181225 h 2528887"/>
                <a:gd name="connsiteX250" fmla="*/ 1564371 w 4654684"/>
                <a:gd name="connsiteY250" fmla="*/ 2185987 h 2528887"/>
                <a:gd name="connsiteX251" fmla="*/ 1588183 w 4654684"/>
                <a:gd name="connsiteY251" fmla="*/ 2224087 h 2528887"/>
                <a:gd name="connsiteX252" fmla="*/ 1597708 w 4654684"/>
                <a:gd name="connsiteY252" fmla="*/ 2238375 h 2528887"/>
                <a:gd name="connsiteX253" fmla="*/ 1611996 w 4654684"/>
                <a:gd name="connsiteY253" fmla="*/ 2319337 h 2528887"/>
                <a:gd name="connsiteX254" fmla="*/ 1607233 w 4654684"/>
                <a:gd name="connsiteY254" fmla="*/ 2414587 h 2528887"/>
                <a:gd name="connsiteX255" fmla="*/ 1597708 w 4654684"/>
                <a:gd name="connsiteY255" fmla="*/ 2433637 h 2528887"/>
                <a:gd name="connsiteX256" fmla="*/ 1583421 w 4654684"/>
                <a:gd name="connsiteY256" fmla="*/ 2481262 h 2528887"/>
                <a:gd name="connsiteX257" fmla="*/ 1578658 w 4654684"/>
                <a:gd name="connsiteY257" fmla="*/ 2500312 h 2528887"/>
                <a:gd name="connsiteX258" fmla="*/ 1554846 w 4654684"/>
                <a:gd name="connsiteY258" fmla="*/ 2528887 h 2528887"/>
                <a:gd name="connsiteX259" fmla="*/ 1488171 w 4654684"/>
                <a:gd name="connsiteY259" fmla="*/ 2524125 h 2528887"/>
                <a:gd name="connsiteX260" fmla="*/ 1459596 w 4654684"/>
                <a:gd name="connsiteY260" fmla="*/ 2509837 h 2528887"/>
                <a:gd name="connsiteX261" fmla="*/ 1421496 w 4654684"/>
                <a:gd name="connsiteY261" fmla="*/ 2495550 h 2528887"/>
                <a:gd name="connsiteX262" fmla="*/ 1407208 w 4654684"/>
                <a:gd name="connsiteY262" fmla="*/ 2486025 h 2528887"/>
                <a:gd name="connsiteX263" fmla="*/ 1378633 w 4654684"/>
                <a:gd name="connsiteY263" fmla="*/ 2476500 h 2528887"/>
                <a:gd name="connsiteX264" fmla="*/ 1364346 w 4654684"/>
                <a:gd name="connsiteY264" fmla="*/ 2466975 h 2528887"/>
                <a:gd name="connsiteX265" fmla="*/ 1331008 w 4654684"/>
                <a:gd name="connsiteY265" fmla="*/ 2424112 h 2528887"/>
                <a:gd name="connsiteX266" fmla="*/ 1321483 w 4654684"/>
                <a:gd name="connsiteY266" fmla="*/ 2409825 h 2528887"/>
                <a:gd name="connsiteX267" fmla="*/ 1311958 w 4654684"/>
                <a:gd name="connsiteY267" fmla="*/ 2371725 h 2528887"/>
                <a:gd name="connsiteX268" fmla="*/ 1307196 w 4654684"/>
                <a:gd name="connsiteY268" fmla="*/ 2357437 h 2528887"/>
                <a:gd name="connsiteX269" fmla="*/ 1297671 w 4654684"/>
                <a:gd name="connsiteY269" fmla="*/ 2305050 h 2528887"/>
                <a:gd name="connsiteX270" fmla="*/ 1288146 w 4654684"/>
                <a:gd name="connsiteY270" fmla="*/ 2290762 h 2528887"/>
                <a:gd name="connsiteX271" fmla="*/ 1283383 w 4654684"/>
                <a:gd name="connsiteY271" fmla="*/ 2276475 h 2528887"/>
                <a:gd name="connsiteX272" fmla="*/ 1269096 w 4654684"/>
                <a:gd name="connsiteY272" fmla="*/ 2271712 h 2528887"/>
                <a:gd name="connsiteX273" fmla="*/ 1254808 w 4654684"/>
                <a:gd name="connsiteY273" fmla="*/ 2276475 h 2528887"/>
                <a:gd name="connsiteX274" fmla="*/ 1192896 w 4654684"/>
                <a:gd name="connsiteY274" fmla="*/ 2281237 h 2528887"/>
                <a:gd name="connsiteX275" fmla="*/ 1183371 w 4654684"/>
                <a:gd name="connsiteY275" fmla="*/ 2300287 h 2528887"/>
                <a:gd name="connsiteX276" fmla="*/ 1173846 w 4654684"/>
                <a:gd name="connsiteY276" fmla="*/ 2314575 h 2528887"/>
                <a:gd name="connsiteX277" fmla="*/ 1145271 w 4654684"/>
                <a:gd name="connsiteY277" fmla="*/ 2319337 h 2528887"/>
                <a:gd name="connsiteX278" fmla="*/ 1111933 w 4654684"/>
                <a:gd name="connsiteY278" fmla="*/ 2328862 h 2528887"/>
                <a:gd name="connsiteX279" fmla="*/ 1054783 w 4654684"/>
                <a:gd name="connsiteY279" fmla="*/ 2319337 h 2528887"/>
                <a:gd name="connsiteX280" fmla="*/ 1050021 w 4654684"/>
                <a:gd name="connsiteY280" fmla="*/ 2295525 h 2528887"/>
                <a:gd name="connsiteX281" fmla="*/ 1035733 w 4654684"/>
                <a:gd name="connsiteY281" fmla="*/ 2262187 h 2528887"/>
                <a:gd name="connsiteX282" fmla="*/ 1016683 w 4654684"/>
                <a:gd name="connsiteY282" fmla="*/ 2238375 h 2528887"/>
                <a:gd name="connsiteX283" fmla="*/ 1007158 w 4654684"/>
                <a:gd name="connsiteY283" fmla="*/ 2224087 h 2528887"/>
                <a:gd name="connsiteX284" fmla="*/ 988108 w 4654684"/>
                <a:gd name="connsiteY284" fmla="*/ 2195512 h 2528887"/>
                <a:gd name="connsiteX285" fmla="*/ 978583 w 4654684"/>
                <a:gd name="connsiteY285" fmla="*/ 2166937 h 2528887"/>
                <a:gd name="connsiteX286" fmla="*/ 969058 w 4654684"/>
                <a:gd name="connsiteY286" fmla="*/ 2152650 h 2528887"/>
                <a:gd name="connsiteX287" fmla="*/ 950008 w 4654684"/>
                <a:gd name="connsiteY287" fmla="*/ 2100262 h 2528887"/>
                <a:gd name="connsiteX288" fmla="*/ 940483 w 4654684"/>
                <a:gd name="connsiteY288" fmla="*/ 2081212 h 2528887"/>
                <a:gd name="connsiteX289" fmla="*/ 930958 w 4654684"/>
                <a:gd name="connsiteY289" fmla="*/ 2057400 h 2528887"/>
                <a:gd name="connsiteX290" fmla="*/ 926196 w 4654684"/>
                <a:gd name="connsiteY290" fmla="*/ 2043112 h 2528887"/>
                <a:gd name="connsiteX291" fmla="*/ 897621 w 4654684"/>
                <a:gd name="connsiteY291" fmla="*/ 2028825 h 2528887"/>
                <a:gd name="connsiteX292" fmla="*/ 854758 w 4654684"/>
                <a:gd name="connsiteY292" fmla="*/ 2038350 h 2528887"/>
                <a:gd name="connsiteX293" fmla="*/ 840471 w 4654684"/>
                <a:gd name="connsiteY293" fmla="*/ 2043112 h 2528887"/>
                <a:gd name="connsiteX294" fmla="*/ 773796 w 4654684"/>
                <a:gd name="connsiteY294" fmla="*/ 2038350 h 2528887"/>
                <a:gd name="connsiteX295" fmla="*/ 745221 w 4654684"/>
                <a:gd name="connsiteY295" fmla="*/ 2033587 h 2528887"/>
                <a:gd name="connsiteX296" fmla="*/ 726171 w 4654684"/>
                <a:gd name="connsiteY296" fmla="*/ 2024062 h 2528887"/>
                <a:gd name="connsiteX297" fmla="*/ 683308 w 4654684"/>
                <a:gd name="connsiteY297" fmla="*/ 2005012 h 2528887"/>
                <a:gd name="connsiteX298" fmla="*/ 678546 w 4654684"/>
                <a:gd name="connsiteY298" fmla="*/ 1990725 h 2528887"/>
                <a:gd name="connsiteX299" fmla="*/ 669021 w 4654684"/>
                <a:gd name="connsiteY299" fmla="*/ 1976437 h 2528887"/>
                <a:gd name="connsiteX300" fmla="*/ 664258 w 4654684"/>
                <a:gd name="connsiteY300" fmla="*/ 1933575 h 2528887"/>
                <a:gd name="connsiteX301" fmla="*/ 654733 w 4654684"/>
                <a:gd name="connsiteY301" fmla="*/ 1905000 h 2528887"/>
                <a:gd name="connsiteX302" fmla="*/ 649971 w 4654684"/>
                <a:gd name="connsiteY302" fmla="*/ 1885950 h 2528887"/>
                <a:gd name="connsiteX303" fmla="*/ 635683 w 4654684"/>
                <a:gd name="connsiteY303" fmla="*/ 1890712 h 2528887"/>
                <a:gd name="connsiteX304" fmla="*/ 630921 w 4654684"/>
                <a:gd name="connsiteY304" fmla="*/ 1905000 h 2528887"/>
                <a:gd name="connsiteX305" fmla="*/ 602346 w 4654684"/>
                <a:gd name="connsiteY305" fmla="*/ 1933575 h 2528887"/>
                <a:gd name="connsiteX306" fmla="*/ 526146 w 4654684"/>
                <a:gd name="connsiteY306" fmla="*/ 1928812 h 2528887"/>
                <a:gd name="connsiteX307" fmla="*/ 516621 w 4654684"/>
                <a:gd name="connsiteY307" fmla="*/ 1914525 h 2528887"/>
                <a:gd name="connsiteX308" fmla="*/ 488046 w 4654684"/>
                <a:gd name="connsiteY308" fmla="*/ 1890712 h 2528887"/>
                <a:gd name="connsiteX309" fmla="*/ 478521 w 4654684"/>
                <a:gd name="connsiteY309" fmla="*/ 1876425 h 2528887"/>
                <a:gd name="connsiteX310" fmla="*/ 464233 w 4654684"/>
                <a:gd name="connsiteY310" fmla="*/ 1866900 h 2528887"/>
                <a:gd name="connsiteX311" fmla="*/ 335646 w 4654684"/>
                <a:gd name="connsiteY311" fmla="*/ 1852612 h 2528887"/>
                <a:gd name="connsiteX312" fmla="*/ 321358 w 4654684"/>
                <a:gd name="connsiteY312" fmla="*/ 1838325 h 2528887"/>
                <a:gd name="connsiteX313" fmla="*/ 283258 w 4654684"/>
                <a:gd name="connsiteY313" fmla="*/ 1824037 h 2528887"/>
                <a:gd name="connsiteX314" fmla="*/ 192771 w 4654684"/>
                <a:gd name="connsiteY314" fmla="*/ 1814512 h 2528887"/>
                <a:gd name="connsiteX315" fmla="*/ 164196 w 4654684"/>
                <a:gd name="connsiteY315" fmla="*/ 1790700 h 2528887"/>
                <a:gd name="connsiteX316" fmla="*/ 149908 w 4654684"/>
                <a:gd name="connsiteY316" fmla="*/ 1781175 h 2528887"/>
                <a:gd name="connsiteX317" fmla="*/ 121333 w 4654684"/>
                <a:gd name="connsiteY317" fmla="*/ 1762125 h 2528887"/>
                <a:gd name="connsiteX318" fmla="*/ 78471 w 4654684"/>
                <a:gd name="connsiteY318" fmla="*/ 1714500 h 2528887"/>
                <a:gd name="connsiteX319" fmla="*/ 59421 w 4654684"/>
                <a:gd name="connsiteY319" fmla="*/ 1700212 h 2528887"/>
                <a:gd name="connsiteX320" fmla="*/ 16558 w 4654684"/>
                <a:gd name="connsiteY320" fmla="*/ 1662112 h 2528887"/>
                <a:gd name="connsiteX321" fmla="*/ 7033 w 4654684"/>
                <a:gd name="connsiteY321" fmla="*/ 1643062 h 2528887"/>
                <a:gd name="connsiteX322" fmla="*/ 2271 w 4654684"/>
                <a:gd name="connsiteY322" fmla="*/ 1624012 h 2528887"/>
                <a:gd name="connsiteX323" fmla="*/ 126096 w 4654684"/>
                <a:gd name="connsiteY323" fmla="*/ 1633537 h 2528887"/>
                <a:gd name="connsiteX324" fmla="*/ 140383 w 4654684"/>
                <a:gd name="connsiteY324" fmla="*/ 1638300 h 2528887"/>
                <a:gd name="connsiteX325" fmla="*/ 321358 w 4654684"/>
                <a:gd name="connsiteY325" fmla="*/ 1638300 h 2528887"/>
                <a:gd name="connsiteX326" fmla="*/ 335646 w 4654684"/>
                <a:gd name="connsiteY326" fmla="*/ 1609725 h 2528887"/>
                <a:gd name="connsiteX327" fmla="*/ 345171 w 4654684"/>
                <a:gd name="connsiteY327" fmla="*/ 1576387 h 2528887"/>
                <a:gd name="connsiteX328" fmla="*/ 364221 w 4654684"/>
                <a:gd name="connsiteY328" fmla="*/ 1547812 h 2528887"/>
                <a:gd name="connsiteX329" fmla="*/ 383271 w 4654684"/>
                <a:gd name="connsiteY329" fmla="*/ 1519237 h 2528887"/>
                <a:gd name="connsiteX330" fmla="*/ 392796 w 4654684"/>
                <a:gd name="connsiteY330" fmla="*/ 1504950 h 2528887"/>
                <a:gd name="connsiteX331" fmla="*/ 402321 w 4654684"/>
                <a:gd name="connsiteY331" fmla="*/ 1485900 h 2528887"/>
                <a:gd name="connsiteX332" fmla="*/ 416608 w 4654684"/>
                <a:gd name="connsiteY332" fmla="*/ 1466850 h 2528887"/>
                <a:gd name="connsiteX333" fmla="*/ 411846 w 4654684"/>
                <a:gd name="connsiteY333" fmla="*/ 1347787 h 2528887"/>
                <a:gd name="connsiteX334" fmla="*/ 397558 w 4654684"/>
                <a:gd name="connsiteY334" fmla="*/ 1338262 h 2528887"/>
                <a:gd name="connsiteX335" fmla="*/ 383271 w 4654684"/>
                <a:gd name="connsiteY335" fmla="*/ 1323975 h 2528887"/>
                <a:gd name="connsiteX336" fmla="*/ 364221 w 4654684"/>
                <a:gd name="connsiteY336" fmla="*/ 1281112 h 2528887"/>
                <a:gd name="connsiteX337" fmla="*/ 359458 w 4654684"/>
                <a:gd name="connsiteY337" fmla="*/ 1266825 h 2528887"/>
                <a:gd name="connsiteX338" fmla="*/ 349933 w 4654684"/>
                <a:gd name="connsiteY338" fmla="*/ 1252537 h 2528887"/>
                <a:gd name="connsiteX339" fmla="*/ 340408 w 4654684"/>
                <a:gd name="connsiteY339" fmla="*/ 1214437 h 2528887"/>
                <a:gd name="connsiteX340" fmla="*/ 335646 w 4654684"/>
                <a:gd name="connsiteY340" fmla="*/ 1195387 h 2528887"/>
                <a:gd name="connsiteX341" fmla="*/ 311833 w 4654684"/>
                <a:gd name="connsiteY341" fmla="*/ 1166812 h 2528887"/>
                <a:gd name="connsiteX342" fmla="*/ 302308 w 4654684"/>
                <a:gd name="connsiteY342" fmla="*/ 1152525 h 2528887"/>
                <a:gd name="connsiteX343" fmla="*/ 297546 w 4654684"/>
                <a:gd name="connsiteY343" fmla="*/ 1138237 h 2528887"/>
                <a:gd name="connsiteX344" fmla="*/ 268971 w 4654684"/>
                <a:gd name="connsiteY344"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83521 w 4654684"/>
                <a:gd name="connsiteY205" fmla="*/ 1604962 h 2528887"/>
                <a:gd name="connsiteX206" fmla="*/ 2354946 w 4654684"/>
                <a:gd name="connsiteY206" fmla="*/ 1628775 h 2528887"/>
                <a:gd name="connsiteX207" fmla="*/ 2335896 w 4654684"/>
                <a:gd name="connsiteY207" fmla="*/ 1652587 h 2528887"/>
                <a:gd name="connsiteX208" fmla="*/ 2293033 w 4654684"/>
                <a:gd name="connsiteY208" fmla="*/ 1690687 h 2528887"/>
                <a:gd name="connsiteX209" fmla="*/ 2278746 w 4654684"/>
                <a:gd name="connsiteY209" fmla="*/ 1695450 h 2528887"/>
                <a:gd name="connsiteX210" fmla="*/ 2259696 w 4654684"/>
                <a:gd name="connsiteY210" fmla="*/ 1709737 h 2528887"/>
                <a:gd name="connsiteX211" fmla="*/ 2250171 w 4654684"/>
                <a:gd name="connsiteY211" fmla="*/ 1724025 h 2528887"/>
                <a:gd name="connsiteX212" fmla="*/ 2221596 w 4654684"/>
                <a:gd name="connsiteY212" fmla="*/ 1752600 h 2528887"/>
                <a:gd name="connsiteX213" fmla="*/ 2207308 w 4654684"/>
                <a:gd name="connsiteY213" fmla="*/ 1766887 h 2528887"/>
                <a:gd name="connsiteX214" fmla="*/ 2159683 w 4654684"/>
                <a:gd name="connsiteY214" fmla="*/ 1809750 h 2528887"/>
                <a:gd name="connsiteX215" fmla="*/ 2150158 w 4654684"/>
                <a:gd name="connsiteY215" fmla="*/ 1824037 h 2528887"/>
                <a:gd name="connsiteX216" fmla="*/ 2112058 w 4654684"/>
                <a:gd name="connsiteY216" fmla="*/ 1866900 h 2528887"/>
                <a:gd name="connsiteX217" fmla="*/ 2107296 w 4654684"/>
                <a:gd name="connsiteY217" fmla="*/ 1881187 h 2528887"/>
                <a:gd name="connsiteX218" fmla="*/ 2083483 w 4654684"/>
                <a:gd name="connsiteY218" fmla="*/ 1909762 h 2528887"/>
                <a:gd name="connsiteX219" fmla="*/ 2054908 w 4654684"/>
                <a:gd name="connsiteY219" fmla="*/ 1928812 h 2528887"/>
                <a:gd name="connsiteX220" fmla="*/ 2040621 w 4654684"/>
                <a:gd name="connsiteY220" fmla="*/ 1943100 h 2528887"/>
                <a:gd name="connsiteX221" fmla="*/ 2012046 w 4654684"/>
                <a:gd name="connsiteY221" fmla="*/ 1962150 h 2528887"/>
                <a:gd name="connsiteX222" fmla="*/ 1988233 w 4654684"/>
                <a:gd name="connsiteY222" fmla="*/ 1990725 h 2528887"/>
                <a:gd name="connsiteX223" fmla="*/ 1973946 w 4654684"/>
                <a:gd name="connsiteY223" fmla="*/ 2000250 h 2528887"/>
                <a:gd name="connsiteX224" fmla="*/ 1959658 w 4654684"/>
                <a:gd name="connsiteY224" fmla="*/ 2019300 h 2528887"/>
                <a:gd name="connsiteX225" fmla="*/ 1945371 w 4654684"/>
                <a:gd name="connsiteY225" fmla="*/ 2033587 h 2528887"/>
                <a:gd name="connsiteX226" fmla="*/ 1912033 w 4654684"/>
                <a:gd name="connsiteY226" fmla="*/ 2076450 h 2528887"/>
                <a:gd name="connsiteX227" fmla="*/ 1869171 w 4654684"/>
                <a:gd name="connsiteY227" fmla="*/ 2071687 h 2528887"/>
                <a:gd name="connsiteX228" fmla="*/ 1888221 w 4654684"/>
                <a:gd name="connsiteY228" fmla="*/ 2043112 h 2528887"/>
                <a:gd name="connsiteX229" fmla="*/ 1859646 w 4654684"/>
                <a:gd name="connsiteY229" fmla="*/ 2024062 h 2528887"/>
                <a:gd name="connsiteX230" fmla="*/ 1840596 w 4654684"/>
                <a:gd name="connsiteY230" fmla="*/ 2071687 h 2528887"/>
                <a:gd name="connsiteX231" fmla="*/ 1816783 w 4654684"/>
                <a:gd name="connsiteY231" fmla="*/ 2100262 h 2528887"/>
                <a:gd name="connsiteX232" fmla="*/ 1731058 w 4654684"/>
                <a:gd name="connsiteY232" fmla="*/ 2095500 h 2528887"/>
                <a:gd name="connsiteX233" fmla="*/ 1716771 w 4654684"/>
                <a:gd name="connsiteY233" fmla="*/ 2090737 h 2528887"/>
                <a:gd name="connsiteX234" fmla="*/ 1607233 w 4654684"/>
                <a:gd name="connsiteY234" fmla="*/ 2105025 h 2528887"/>
                <a:gd name="connsiteX235" fmla="*/ 1583421 w 4654684"/>
                <a:gd name="connsiteY235" fmla="*/ 2109787 h 2528887"/>
                <a:gd name="connsiteX236" fmla="*/ 1564371 w 4654684"/>
                <a:gd name="connsiteY236" fmla="*/ 2114550 h 2528887"/>
                <a:gd name="connsiteX237" fmla="*/ 1378633 w 4654684"/>
                <a:gd name="connsiteY237" fmla="*/ 2128837 h 2528887"/>
                <a:gd name="connsiteX238" fmla="*/ 1369108 w 4654684"/>
                <a:gd name="connsiteY238" fmla="*/ 2143125 h 2528887"/>
                <a:gd name="connsiteX239" fmla="*/ 1373871 w 4654684"/>
                <a:gd name="connsiteY239" fmla="*/ 2166937 h 2528887"/>
                <a:gd name="connsiteX240" fmla="*/ 1402446 w 4654684"/>
                <a:gd name="connsiteY240" fmla="*/ 2200275 h 2528887"/>
                <a:gd name="connsiteX241" fmla="*/ 1411971 w 4654684"/>
                <a:gd name="connsiteY241" fmla="*/ 2238375 h 2528887"/>
                <a:gd name="connsiteX242" fmla="*/ 1416733 w 4654684"/>
                <a:gd name="connsiteY242" fmla="*/ 2252662 h 2528887"/>
                <a:gd name="connsiteX243" fmla="*/ 1431021 w 4654684"/>
                <a:gd name="connsiteY243" fmla="*/ 2271712 h 2528887"/>
                <a:gd name="connsiteX244" fmla="*/ 1445308 w 4654684"/>
                <a:gd name="connsiteY244" fmla="*/ 2276475 h 2528887"/>
                <a:gd name="connsiteX245" fmla="*/ 1464358 w 4654684"/>
                <a:gd name="connsiteY245" fmla="*/ 2247900 h 2528887"/>
                <a:gd name="connsiteX246" fmla="*/ 1469121 w 4654684"/>
                <a:gd name="connsiteY246" fmla="*/ 2219325 h 2528887"/>
                <a:gd name="connsiteX247" fmla="*/ 1497696 w 4654684"/>
                <a:gd name="connsiteY247" fmla="*/ 2185987 h 2528887"/>
                <a:gd name="connsiteX248" fmla="*/ 1511983 w 4654684"/>
                <a:gd name="connsiteY248" fmla="*/ 2181225 h 2528887"/>
                <a:gd name="connsiteX249" fmla="*/ 1564371 w 4654684"/>
                <a:gd name="connsiteY249" fmla="*/ 2185987 h 2528887"/>
                <a:gd name="connsiteX250" fmla="*/ 1588183 w 4654684"/>
                <a:gd name="connsiteY250" fmla="*/ 2224087 h 2528887"/>
                <a:gd name="connsiteX251" fmla="*/ 1597708 w 4654684"/>
                <a:gd name="connsiteY251" fmla="*/ 2238375 h 2528887"/>
                <a:gd name="connsiteX252" fmla="*/ 1611996 w 4654684"/>
                <a:gd name="connsiteY252" fmla="*/ 2319337 h 2528887"/>
                <a:gd name="connsiteX253" fmla="*/ 1607233 w 4654684"/>
                <a:gd name="connsiteY253" fmla="*/ 2414587 h 2528887"/>
                <a:gd name="connsiteX254" fmla="*/ 1597708 w 4654684"/>
                <a:gd name="connsiteY254" fmla="*/ 2433637 h 2528887"/>
                <a:gd name="connsiteX255" fmla="*/ 1583421 w 4654684"/>
                <a:gd name="connsiteY255" fmla="*/ 2481262 h 2528887"/>
                <a:gd name="connsiteX256" fmla="*/ 1578658 w 4654684"/>
                <a:gd name="connsiteY256" fmla="*/ 2500312 h 2528887"/>
                <a:gd name="connsiteX257" fmla="*/ 1554846 w 4654684"/>
                <a:gd name="connsiteY257" fmla="*/ 2528887 h 2528887"/>
                <a:gd name="connsiteX258" fmla="*/ 1488171 w 4654684"/>
                <a:gd name="connsiteY258" fmla="*/ 2524125 h 2528887"/>
                <a:gd name="connsiteX259" fmla="*/ 1459596 w 4654684"/>
                <a:gd name="connsiteY259" fmla="*/ 2509837 h 2528887"/>
                <a:gd name="connsiteX260" fmla="*/ 1421496 w 4654684"/>
                <a:gd name="connsiteY260" fmla="*/ 2495550 h 2528887"/>
                <a:gd name="connsiteX261" fmla="*/ 1407208 w 4654684"/>
                <a:gd name="connsiteY261" fmla="*/ 2486025 h 2528887"/>
                <a:gd name="connsiteX262" fmla="*/ 1378633 w 4654684"/>
                <a:gd name="connsiteY262" fmla="*/ 2476500 h 2528887"/>
                <a:gd name="connsiteX263" fmla="*/ 1364346 w 4654684"/>
                <a:gd name="connsiteY263" fmla="*/ 2466975 h 2528887"/>
                <a:gd name="connsiteX264" fmla="*/ 1331008 w 4654684"/>
                <a:gd name="connsiteY264" fmla="*/ 2424112 h 2528887"/>
                <a:gd name="connsiteX265" fmla="*/ 1321483 w 4654684"/>
                <a:gd name="connsiteY265" fmla="*/ 2409825 h 2528887"/>
                <a:gd name="connsiteX266" fmla="*/ 1311958 w 4654684"/>
                <a:gd name="connsiteY266" fmla="*/ 2371725 h 2528887"/>
                <a:gd name="connsiteX267" fmla="*/ 1307196 w 4654684"/>
                <a:gd name="connsiteY267" fmla="*/ 2357437 h 2528887"/>
                <a:gd name="connsiteX268" fmla="*/ 1297671 w 4654684"/>
                <a:gd name="connsiteY268" fmla="*/ 2305050 h 2528887"/>
                <a:gd name="connsiteX269" fmla="*/ 1288146 w 4654684"/>
                <a:gd name="connsiteY269" fmla="*/ 2290762 h 2528887"/>
                <a:gd name="connsiteX270" fmla="*/ 1283383 w 4654684"/>
                <a:gd name="connsiteY270" fmla="*/ 2276475 h 2528887"/>
                <a:gd name="connsiteX271" fmla="*/ 1269096 w 4654684"/>
                <a:gd name="connsiteY271" fmla="*/ 2271712 h 2528887"/>
                <a:gd name="connsiteX272" fmla="*/ 1254808 w 4654684"/>
                <a:gd name="connsiteY272" fmla="*/ 2276475 h 2528887"/>
                <a:gd name="connsiteX273" fmla="*/ 1192896 w 4654684"/>
                <a:gd name="connsiteY273" fmla="*/ 2281237 h 2528887"/>
                <a:gd name="connsiteX274" fmla="*/ 1183371 w 4654684"/>
                <a:gd name="connsiteY274" fmla="*/ 2300287 h 2528887"/>
                <a:gd name="connsiteX275" fmla="*/ 1173846 w 4654684"/>
                <a:gd name="connsiteY275" fmla="*/ 2314575 h 2528887"/>
                <a:gd name="connsiteX276" fmla="*/ 1145271 w 4654684"/>
                <a:gd name="connsiteY276" fmla="*/ 2319337 h 2528887"/>
                <a:gd name="connsiteX277" fmla="*/ 1111933 w 4654684"/>
                <a:gd name="connsiteY277" fmla="*/ 2328862 h 2528887"/>
                <a:gd name="connsiteX278" fmla="*/ 1054783 w 4654684"/>
                <a:gd name="connsiteY278" fmla="*/ 2319337 h 2528887"/>
                <a:gd name="connsiteX279" fmla="*/ 1050021 w 4654684"/>
                <a:gd name="connsiteY279" fmla="*/ 2295525 h 2528887"/>
                <a:gd name="connsiteX280" fmla="*/ 1035733 w 4654684"/>
                <a:gd name="connsiteY280" fmla="*/ 2262187 h 2528887"/>
                <a:gd name="connsiteX281" fmla="*/ 1016683 w 4654684"/>
                <a:gd name="connsiteY281" fmla="*/ 2238375 h 2528887"/>
                <a:gd name="connsiteX282" fmla="*/ 1007158 w 4654684"/>
                <a:gd name="connsiteY282" fmla="*/ 2224087 h 2528887"/>
                <a:gd name="connsiteX283" fmla="*/ 988108 w 4654684"/>
                <a:gd name="connsiteY283" fmla="*/ 2195512 h 2528887"/>
                <a:gd name="connsiteX284" fmla="*/ 978583 w 4654684"/>
                <a:gd name="connsiteY284" fmla="*/ 2166937 h 2528887"/>
                <a:gd name="connsiteX285" fmla="*/ 969058 w 4654684"/>
                <a:gd name="connsiteY285" fmla="*/ 2152650 h 2528887"/>
                <a:gd name="connsiteX286" fmla="*/ 950008 w 4654684"/>
                <a:gd name="connsiteY286" fmla="*/ 2100262 h 2528887"/>
                <a:gd name="connsiteX287" fmla="*/ 940483 w 4654684"/>
                <a:gd name="connsiteY287" fmla="*/ 2081212 h 2528887"/>
                <a:gd name="connsiteX288" fmla="*/ 930958 w 4654684"/>
                <a:gd name="connsiteY288" fmla="*/ 2057400 h 2528887"/>
                <a:gd name="connsiteX289" fmla="*/ 926196 w 4654684"/>
                <a:gd name="connsiteY289" fmla="*/ 2043112 h 2528887"/>
                <a:gd name="connsiteX290" fmla="*/ 897621 w 4654684"/>
                <a:gd name="connsiteY290" fmla="*/ 2028825 h 2528887"/>
                <a:gd name="connsiteX291" fmla="*/ 854758 w 4654684"/>
                <a:gd name="connsiteY291" fmla="*/ 2038350 h 2528887"/>
                <a:gd name="connsiteX292" fmla="*/ 840471 w 4654684"/>
                <a:gd name="connsiteY292" fmla="*/ 2043112 h 2528887"/>
                <a:gd name="connsiteX293" fmla="*/ 773796 w 4654684"/>
                <a:gd name="connsiteY293" fmla="*/ 2038350 h 2528887"/>
                <a:gd name="connsiteX294" fmla="*/ 745221 w 4654684"/>
                <a:gd name="connsiteY294" fmla="*/ 2033587 h 2528887"/>
                <a:gd name="connsiteX295" fmla="*/ 726171 w 4654684"/>
                <a:gd name="connsiteY295" fmla="*/ 2024062 h 2528887"/>
                <a:gd name="connsiteX296" fmla="*/ 683308 w 4654684"/>
                <a:gd name="connsiteY296" fmla="*/ 2005012 h 2528887"/>
                <a:gd name="connsiteX297" fmla="*/ 678546 w 4654684"/>
                <a:gd name="connsiteY297" fmla="*/ 1990725 h 2528887"/>
                <a:gd name="connsiteX298" fmla="*/ 669021 w 4654684"/>
                <a:gd name="connsiteY298" fmla="*/ 1976437 h 2528887"/>
                <a:gd name="connsiteX299" fmla="*/ 664258 w 4654684"/>
                <a:gd name="connsiteY299" fmla="*/ 1933575 h 2528887"/>
                <a:gd name="connsiteX300" fmla="*/ 654733 w 4654684"/>
                <a:gd name="connsiteY300" fmla="*/ 1905000 h 2528887"/>
                <a:gd name="connsiteX301" fmla="*/ 649971 w 4654684"/>
                <a:gd name="connsiteY301" fmla="*/ 1885950 h 2528887"/>
                <a:gd name="connsiteX302" fmla="*/ 635683 w 4654684"/>
                <a:gd name="connsiteY302" fmla="*/ 1890712 h 2528887"/>
                <a:gd name="connsiteX303" fmla="*/ 630921 w 4654684"/>
                <a:gd name="connsiteY303" fmla="*/ 1905000 h 2528887"/>
                <a:gd name="connsiteX304" fmla="*/ 602346 w 4654684"/>
                <a:gd name="connsiteY304" fmla="*/ 1933575 h 2528887"/>
                <a:gd name="connsiteX305" fmla="*/ 526146 w 4654684"/>
                <a:gd name="connsiteY305" fmla="*/ 1928812 h 2528887"/>
                <a:gd name="connsiteX306" fmla="*/ 516621 w 4654684"/>
                <a:gd name="connsiteY306" fmla="*/ 1914525 h 2528887"/>
                <a:gd name="connsiteX307" fmla="*/ 488046 w 4654684"/>
                <a:gd name="connsiteY307" fmla="*/ 1890712 h 2528887"/>
                <a:gd name="connsiteX308" fmla="*/ 478521 w 4654684"/>
                <a:gd name="connsiteY308" fmla="*/ 1876425 h 2528887"/>
                <a:gd name="connsiteX309" fmla="*/ 464233 w 4654684"/>
                <a:gd name="connsiteY309" fmla="*/ 1866900 h 2528887"/>
                <a:gd name="connsiteX310" fmla="*/ 335646 w 4654684"/>
                <a:gd name="connsiteY310" fmla="*/ 1852612 h 2528887"/>
                <a:gd name="connsiteX311" fmla="*/ 321358 w 4654684"/>
                <a:gd name="connsiteY311" fmla="*/ 1838325 h 2528887"/>
                <a:gd name="connsiteX312" fmla="*/ 283258 w 4654684"/>
                <a:gd name="connsiteY312" fmla="*/ 1824037 h 2528887"/>
                <a:gd name="connsiteX313" fmla="*/ 192771 w 4654684"/>
                <a:gd name="connsiteY313" fmla="*/ 1814512 h 2528887"/>
                <a:gd name="connsiteX314" fmla="*/ 164196 w 4654684"/>
                <a:gd name="connsiteY314" fmla="*/ 1790700 h 2528887"/>
                <a:gd name="connsiteX315" fmla="*/ 149908 w 4654684"/>
                <a:gd name="connsiteY315" fmla="*/ 1781175 h 2528887"/>
                <a:gd name="connsiteX316" fmla="*/ 121333 w 4654684"/>
                <a:gd name="connsiteY316" fmla="*/ 1762125 h 2528887"/>
                <a:gd name="connsiteX317" fmla="*/ 78471 w 4654684"/>
                <a:gd name="connsiteY317" fmla="*/ 1714500 h 2528887"/>
                <a:gd name="connsiteX318" fmla="*/ 59421 w 4654684"/>
                <a:gd name="connsiteY318" fmla="*/ 1700212 h 2528887"/>
                <a:gd name="connsiteX319" fmla="*/ 16558 w 4654684"/>
                <a:gd name="connsiteY319" fmla="*/ 1662112 h 2528887"/>
                <a:gd name="connsiteX320" fmla="*/ 7033 w 4654684"/>
                <a:gd name="connsiteY320" fmla="*/ 1643062 h 2528887"/>
                <a:gd name="connsiteX321" fmla="*/ 2271 w 4654684"/>
                <a:gd name="connsiteY321" fmla="*/ 1624012 h 2528887"/>
                <a:gd name="connsiteX322" fmla="*/ 126096 w 4654684"/>
                <a:gd name="connsiteY322" fmla="*/ 1633537 h 2528887"/>
                <a:gd name="connsiteX323" fmla="*/ 140383 w 4654684"/>
                <a:gd name="connsiteY323" fmla="*/ 1638300 h 2528887"/>
                <a:gd name="connsiteX324" fmla="*/ 321358 w 4654684"/>
                <a:gd name="connsiteY324" fmla="*/ 1638300 h 2528887"/>
                <a:gd name="connsiteX325" fmla="*/ 335646 w 4654684"/>
                <a:gd name="connsiteY325" fmla="*/ 1609725 h 2528887"/>
                <a:gd name="connsiteX326" fmla="*/ 345171 w 4654684"/>
                <a:gd name="connsiteY326" fmla="*/ 1576387 h 2528887"/>
                <a:gd name="connsiteX327" fmla="*/ 364221 w 4654684"/>
                <a:gd name="connsiteY327" fmla="*/ 1547812 h 2528887"/>
                <a:gd name="connsiteX328" fmla="*/ 383271 w 4654684"/>
                <a:gd name="connsiteY328" fmla="*/ 1519237 h 2528887"/>
                <a:gd name="connsiteX329" fmla="*/ 392796 w 4654684"/>
                <a:gd name="connsiteY329" fmla="*/ 1504950 h 2528887"/>
                <a:gd name="connsiteX330" fmla="*/ 402321 w 4654684"/>
                <a:gd name="connsiteY330" fmla="*/ 1485900 h 2528887"/>
                <a:gd name="connsiteX331" fmla="*/ 416608 w 4654684"/>
                <a:gd name="connsiteY331" fmla="*/ 1466850 h 2528887"/>
                <a:gd name="connsiteX332" fmla="*/ 411846 w 4654684"/>
                <a:gd name="connsiteY332" fmla="*/ 1347787 h 2528887"/>
                <a:gd name="connsiteX333" fmla="*/ 397558 w 4654684"/>
                <a:gd name="connsiteY333" fmla="*/ 1338262 h 2528887"/>
                <a:gd name="connsiteX334" fmla="*/ 383271 w 4654684"/>
                <a:gd name="connsiteY334" fmla="*/ 1323975 h 2528887"/>
                <a:gd name="connsiteX335" fmla="*/ 364221 w 4654684"/>
                <a:gd name="connsiteY335" fmla="*/ 1281112 h 2528887"/>
                <a:gd name="connsiteX336" fmla="*/ 359458 w 4654684"/>
                <a:gd name="connsiteY336" fmla="*/ 1266825 h 2528887"/>
                <a:gd name="connsiteX337" fmla="*/ 349933 w 4654684"/>
                <a:gd name="connsiteY337" fmla="*/ 1252537 h 2528887"/>
                <a:gd name="connsiteX338" fmla="*/ 340408 w 4654684"/>
                <a:gd name="connsiteY338" fmla="*/ 1214437 h 2528887"/>
                <a:gd name="connsiteX339" fmla="*/ 335646 w 4654684"/>
                <a:gd name="connsiteY339" fmla="*/ 1195387 h 2528887"/>
                <a:gd name="connsiteX340" fmla="*/ 311833 w 4654684"/>
                <a:gd name="connsiteY340" fmla="*/ 1166812 h 2528887"/>
                <a:gd name="connsiteX341" fmla="*/ 302308 w 4654684"/>
                <a:gd name="connsiteY341" fmla="*/ 1152525 h 2528887"/>
                <a:gd name="connsiteX342" fmla="*/ 297546 w 4654684"/>
                <a:gd name="connsiteY342" fmla="*/ 1138237 h 2528887"/>
                <a:gd name="connsiteX343" fmla="*/ 268971 w 4654684"/>
                <a:gd name="connsiteY343"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335896 w 4654684"/>
                <a:gd name="connsiteY206" fmla="*/ 1652587 h 2528887"/>
                <a:gd name="connsiteX207" fmla="*/ 2293033 w 4654684"/>
                <a:gd name="connsiteY207" fmla="*/ 1690687 h 2528887"/>
                <a:gd name="connsiteX208" fmla="*/ 2278746 w 4654684"/>
                <a:gd name="connsiteY208" fmla="*/ 1695450 h 2528887"/>
                <a:gd name="connsiteX209" fmla="*/ 2259696 w 4654684"/>
                <a:gd name="connsiteY209" fmla="*/ 1709737 h 2528887"/>
                <a:gd name="connsiteX210" fmla="*/ 2250171 w 4654684"/>
                <a:gd name="connsiteY210" fmla="*/ 1724025 h 2528887"/>
                <a:gd name="connsiteX211" fmla="*/ 2221596 w 4654684"/>
                <a:gd name="connsiteY211" fmla="*/ 1752600 h 2528887"/>
                <a:gd name="connsiteX212" fmla="*/ 2207308 w 4654684"/>
                <a:gd name="connsiteY212" fmla="*/ 1766887 h 2528887"/>
                <a:gd name="connsiteX213" fmla="*/ 2159683 w 4654684"/>
                <a:gd name="connsiteY213" fmla="*/ 1809750 h 2528887"/>
                <a:gd name="connsiteX214" fmla="*/ 2150158 w 4654684"/>
                <a:gd name="connsiteY214" fmla="*/ 1824037 h 2528887"/>
                <a:gd name="connsiteX215" fmla="*/ 2112058 w 4654684"/>
                <a:gd name="connsiteY215" fmla="*/ 1866900 h 2528887"/>
                <a:gd name="connsiteX216" fmla="*/ 2107296 w 4654684"/>
                <a:gd name="connsiteY216" fmla="*/ 1881187 h 2528887"/>
                <a:gd name="connsiteX217" fmla="*/ 2083483 w 4654684"/>
                <a:gd name="connsiteY217" fmla="*/ 1909762 h 2528887"/>
                <a:gd name="connsiteX218" fmla="*/ 2054908 w 4654684"/>
                <a:gd name="connsiteY218" fmla="*/ 1928812 h 2528887"/>
                <a:gd name="connsiteX219" fmla="*/ 2040621 w 4654684"/>
                <a:gd name="connsiteY219" fmla="*/ 1943100 h 2528887"/>
                <a:gd name="connsiteX220" fmla="*/ 2012046 w 4654684"/>
                <a:gd name="connsiteY220" fmla="*/ 1962150 h 2528887"/>
                <a:gd name="connsiteX221" fmla="*/ 1988233 w 4654684"/>
                <a:gd name="connsiteY221" fmla="*/ 1990725 h 2528887"/>
                <a:gd name="connsiteX222" fmla="*/ 1973946 w 4654684"/>
                <a:gd name="connsiteY222" fmla="*/ 2000250 h 2528887"/>
                <a:gd name="connsiteX223" fmla="*/ 1959658 w 4654684"/>
                <a:gd name="connsiteY223" fmla="*/ 2019300 h 2528887"/>
                <a:gd name="connsiteX224" fmla="*/ 1945371 w 4654684"/>
                <a:gd name="connsiteY224" fmla="*/ 2033587 h 2528887"/>
                <a:gd name="connsiteX225" fmla="*/ 1912033 w 4654684"/>
                <a:gd name="connsiteY225" fmla="*/ 2076450 h 2528887"/>
                <a:gd name="connsiteX226" fmla="*/ 1869171 w 4654684"/>
                <a:gd name="connsiteY226" fmla="*/ 2071687 h 2528887"/>
                <a:gd name="connsiteX227" fmla="*/ 1888221 w 4654684"/>
                <a:gd name="connsiteY227" fmla="*/ 2043112 h 2528887"/>
                <a:gd name="connsiteX228" fmla="*/ 1859646 w 4654684"/>
                <a:gd name="connsiteY228" fmla="*/ 2024062 h 2528887"/>
                <a:gd name="connsiteX229" fmla="*/ 1840596 w 4654684"/>
                <a:gd name="connsiteY229" fmla="*/ 2071687 h 2528887"/>
                <a:gd name="connsiteX230" fmla="*/ 1816783 w 4654684"/>
                <a:gd name="connsiteY230" fmla="*/ 2100262 h 2528887"/>
                <a:gd name="connsiteX231" fmla="*/ 1731058 w 4654684"/>
                <a:gd name="connsiteY231" fmla="*/ 2095500 h 2528887"/>
                <a:gd name="connsiteX232" fmla="*/ 1716771 w 4654684"/>
                <a:gd name="connsiteY232" fmla="*/ 2090737 h 2528887"/>
                <a:gd name="connsiteX233" fmla="*/ 1607233 w 4654684"/>
                <a:gd name="connsiteY233" fmla="*/ 2105025 h 2528887"/>
                <a:gd name="connsiteX234" fmla="*/ 1583421 w 4654684"/>
                <a:gd name="connsiteY234" fmla="*/ 2109787 h 2528887"/>
                <a:gd name="connsiteX235" fmla="*/ 1564371 w 4654684"/>
                <a:gd name="connsiteY235" fmla="*/ 2114550 h 2528887"/>
                <a:gd name="connsiteX236" fmla="*/ 1378633 w 4654684"/>
                <a:gd name="connsiteY236" fmla="*/ 2128837 h 2528887"/>
                <a:gd name="connsiteX237" fmla="*/ 1369108 w 4654684"/>
                <a:gd name="connsiteY237" fmla="*/ 2143125 h 2528887"/>
                <a:gd name="connsiteX238" fmla="*/ 1373871 w 4654684"/>
                <a:gd name="connsiteY238" fmla="*/ 2166937 h 2528887"/>
                <a:gd name="connsiteX239" fmla="*/ 1402446 w 4654684"/>
                <a:gd name="connsiteY239" fmla="*/ 2200275 h 2528887"/>
                <a:gd name="connsiteX240" fmla="*/ 1411971 w 4654684"/>
                <a:gd name="connsiteY240" fmla="*/ 2238375 h 2528887"/>
                <a:gd name="connsiteX241" fmla="*/ 1416733 w 4654684"/>
                <a:gd name="connsiteY241" fmla="*/ 2252662 h 2528887"/>
                <a:gd name="connsiteX242" fmla="*/ 1431021 w 4654684"/>
                <a:gd name="connsiteY242" fmla="*/ 2271712 h 2528887"/>
                <a:gd name="connsiteX243" fmla="*/ 1445308 w 4654684"/>
                <a:gd name="connsiteY243" fmla="*/ 2276475 h 2528887"/>
                <a:gd name="connsiteX244" fmla="*/ 1464358 w 4654684"/>
                <a:gd name="connsiteY244" fmla="*/ 2247900 h 2528887"/>
                <a:gd name="connsiteX245" fmla="*/ 1469121 w 4654684"/>
                <a:gd name="connsiteY245" fmla="*/ 2219325 h 2528887"/>
                <a:gd name="connsiteX246" fmla="*/ 1497696 w 4654684"/>
                <a:gd name="connsiteY246" fmla="*/ 2185987 h 2528887"/>
                <a:gd name="connsiteX247" fmla="*/ 1511983 w 4654684"/>
                <a:gd name="connsiteY247" fmla="*/ 2181225 h 2528887"/>
                <a:gd name="connsiteX248" fmla="*/ 1564371 w 4654684"/>
                <a:gd name="connsiteY248" fmla="*/ 2185987 h 2528887"/>
                <a:gd name="connsiteX249" fmla="*/ 1588183 w 4654684"/>
                <a:gd name="connsiteY249" fmla="*/ 2224087 h 2528887"/>
                <a:gd name="connsiteX250" fmla="*/ 1597708 w 4654684"/>
                <a:gd name="connsiteY250" fmla="*/ 2238375 h 2528887"/>
                <a:gd name="connsiteX251" fmla="*/ 1611996 w 4654684"/>
                <a:gd name="connsiteY251" fmla="*/ 2319337 h 2528887"/>
                <a:gd name="connsiteX252" fmla="*/ 1607233 w 4654684"/>
                <a:gd name="connsiteY252" fmla="*/ 2414587 h 2528887"/>
                <a:gd name="connsiteX253" fmla="*/ 1597708 w 4654684"/>
                <a:gd name="connsiteY253" fmla="*/ 2433637 h 2528887"/>
                <a:gd name="connsiteX254" fmla="*/ 1583421 w 4654684"/>
                <a:gd name="connsiteY254" fmla="*/ 2481262 h 2528887"/>
                <a:gd name="connsiteX255" fmla="*/ 1578658 w 4654684"/>
                <a:gd name="connsiteY255" fmla="*/ 2500312 h 2528887"/>
                <a:gd name="connsiteX256" fmla="*/ 1554846 w 4654684"/>
                <a:gd name="connsiteY256" fmla="*/ 2528887 h 2528887"/>
                <a:gd name="connsiteX257" fmla="*/ 1488171 w 4654684"/>
                <a:gd name="connsiteY257" fmla="*/ 2524125 h 2528887"/>
                <a:gd name="connsiteX258" fmla="*/ 1459596 w 4654684"/>
                <a:gd name="connsiteY258" fmla="*/ 2509837 h 2528887"/>
                <a:gd name="connsiteX259" fmla="*/ 1421496 w 4654684"/>
                <a:gd name="connsiteY259" fmla="*/ 2495550 h 2528887"/>
                <a:gd name="connsiteX260" fmla="*/ 1407208 w 4654684"/>
                <a:gd name="connsiteY260" fmla="*/ 2486025 h 2528887"/>
                <a:gd name="connsiteX261" fmla="*/ 1378633 w 4654684"/>
                <a:gd name="connsiteY261" fmla="*/ 2476500 h 2528887"/>
                <a:gd name="connsiteX262" fmla="*/ 1364346 w 4654684"/>
                <a:gd name="connsiteY262" fmla="*/ 2466975 h 2528887"/>
                <a:gd name="connsiteX263" fmla="*/ 1331008 w 4654684"/>
                <a:gd name="connsiteY263" fmla="*/ 2424112 h 2528887"/>
                <a:gd name="connsiteX264" fmla="*/ 1321483 w 4654684"/>
                <a:gd name="connsiteY264" fmla="*/ 2409825 h 2528887"/>
                <a:gd name="connsiteX265" fmla="*/ 1311958 w 4654684"/>
                <a:gd name="connsiteY265" fmla="*/ 2371725 h 2528887"/>
                <a:gd name="connsiteX266" fmla="*/ 1307196 w 4654684"/>
                <a:gd name="connsiteY266" fmla="*/ 2357437 h 2528887"/>
                <a:gd name="connsiteX267" fmla="*/ 1297671 w 4654684"/>
                <a:gd name="connsiteY267" fmla="*/ 2305050 h 2528887"/>
                <a:gd name="connsiteX268" fmla="*/ 1288146 w 4654684"/>
                <a:gd name="connsiteY268" fmla="*/ 2290762 h 2528887"/>
                <a:gd name="connsiteX269" fmla="*/ 1283383 w 4654684"/>
                <a:gd name="connsiteY269" fmla="*/ 2276475 h 2528887"/>
                <a:gd name="connsiteX270" fmla="*/ 1269096 w 4654684"/>
                <a:gd name="connsiteY270" fmla="*/ 2271712 h 2528887"/>
                <a:gd name="connsiteX271" fmla="*/ 1254808 w 4654684"/>
                <a:gd name="connsiteY271" fmla="*/ 2276475 h 2528887"/>
                <a:gd name="connsiteX272" fmla="*/ 1192896 w 4654684"/>
                <a:gd name="connsiteY272" fmla="*/ 2281237 h 2528887"/>
                <a:gd name="connsiteX273" fmla="*/ 1183371 w 4654684"/>
                <a:gd name="connsiteY273" fmla="*/ 2300287 h 2528887"/>
                <a:gd name="connsiteX274" fmla="*/ 1173846 w 4654684"/>
                <a:gd name="connsiteY274" fmla="*/ 2314575 h 2528887"/>
                <a:gd name="connsiteX275" fmla="*/ 1145271 w 4654684"/>
                <a:gd name="connsiteY275" fmla="*/ 2319337 h 2528887"/>
                <a:gd name="connsiteX276" fmla="*/ 1111933 w 4654684"/>
                <a:gd name="connsiteY276" fmla="*/ 2328862 h 2528887"/>
                <a:gd name="connsiteX277" fmla="*/ 1054783 w 4654684"/>
                <a:gd name="connsiteY277" fmla="*/ 2319337 h 2528887"/>
                <a:gd name="connsiteX278" fmla="*/ 1050021 w 4654684"/>
                <a:gd name="connsiteY278" fmla="*/ 2295525 h 2528887"/>
                <a:gd name="connsiteX279" fmla="*/ 1035733 w 4654684"/>
                <a:gd name="connsiteY279" fmla="*/ 2262187 h 2528887"/>
                <a:gd name="connsiteX280" fmla="*/ 1016683 w 4654684"/>
                <a:gd name="connsiteY280" fmla="*/ 2238375 h 2528887"/>
                <a:gd name="connsiteX281" fmla="*/ 1007158 w 4654684"/>
                <a:gd name="connsiteY281" fmla="*/ 2224087 h 2528887"/>
                <a:gd name="connsiteX282" fmla="*/ 988108 w 4654684"/>
                <a:gd name="connsiteY282" fmla="*/ 2195512 h 2528887"/>
                <a:gd name="connsiteX283" fmla="*/ 978583 w 4654684"/>
                <a:gd name="connsiteY283" fmla="*/ 2166937 h 2528887"/>
                <a:gd name="connsiteX284" fmla="*/ 969058 w 4654684"/>
                <a:gd name="connsiteY284" fmla="*/ 2152650 h 2528887"/>
                <a:gd name="connsiteX285" fmla="*/ 950008 w 4654684"/>
                <a:gd name="connsiteY285" fmla="*/ 2100262 h 2528887"/>
                <a:gd name="connsiteX286" fmla="*/ 940483 w 4654684"/>
                <a:gd name="connsiteY286" fmla="*/ 2081212 h 2528887"/>
                <a:gd name="connsiteX287" fmla="*/ 930958 w 4654684"/>
                <a:gd name="connsiteY287" fmla="*/ 2057400 h 2528887"/>
                <a:gd name="connsiteX288" fmla="*/ 926196 w 4654684"/>
                <a:gd name="connsiteY288" fmla="*/ 2043112 h 2528887"/>
                <a:gd name="connsiteX289" fmla="*/ 897621 w 4654684"/>
                <a:gd name="connsiteY289" fmla="*/ 2028825 h 2528887"/>
                <a:gd name="connsiteX290" fmla="*/ 854758 w 4654684"/>
                <a:gd name="connsiteY290" fmla="*/ 2038350 h 2528887"/>
                <a:gd name="connsiteX291" fmla="*/ 840471 w 4654684"/>
                <a:gd name="connsiteY291" fmla="*/ 2043112 h 2528887"/>
                <a:gd name="connsiteX292" fmla="*/ 773796 w 4654684"/>
                <a:gd name="connsiteY292" fmla="*/ 2038350 h 2528887"/>
                <a:gd name="connsiteX293" fmla="*/ 745221 w 4654684"/>
                <a:gd name="connsiteY293" fmla="*/ 2033587 h 2528887"/>
                <a:gd name="connsiteX294" fmla="*/ 726171 w 4654684"/>
                <a:gd name="connsiteY294" fmla="*/ 2024062 h 2528887"/>
                <a:gd name="connsiteX295" fmla="*/ 683308 w 4654684"/>
                <a:gd name="connsiteY295" fmla="*/ 2005012 h 2528887"/>
                <a:gd name="connsiteX296" fmla="*/ 678546 w 4654684"/>
                <a:gd name="connsiteY296" fmla="*/ 1990725 h 2528887"/>
                <a:gd name="connsiteX297" fmla="*/ 669021 w 4654684"/>
                <a:gd name="connsiteY297" fmla="*/ 1976437 h 2528887"/>
                <a:gd name="connsiteX298" fmla="*/ 664258 w 4654684"/>
                <a:gd name="connsiteY298" fmla="*/ 1933575 h 2528887"/>
                <a:gd name="connsiteX299" fmla="*/ 654733 w 4654684"/>
                <a:gd name="connsiteY299" fmla="*/ 1905000 h 2528887"/>
                <a:gd name="connsiteX300" fmla="*/ 649971 w 4654684"/>
                <a:gd name="connsiteY300" fmla="*/ 1885950 h 2528887"/>
                <a:gd name="connsiteX301" fmla="*/ 635683 w 4654684"/>
                <a:gd name="connsiteY301" fmla="*/ 1890712 h 2528887"/>
                <a:gd name="connsiteX302" fmla="*/ 630921 w 4654684"/>
                <a:gd name="connsiteY302" fmla="*/ 1905000 h 2528887"/>
                <a:gd name="connsiteX303" fmla="*/ 602346 w 4654684"/>
                <a:gd name="connsiteY303" fmla="*/ 1933575 h 2528887"/>
                <a:gd name="connsiteX304" fmla="*/ 526146 w 4654684"/>
                <a:gd name="connsiteY304" fmla="*/ 1928812 h 2528887"/>
                <a:gd name="connsiteX305" fmla="*/ 516621 w 4654684"/>
                <a:gd name="connsiteY305" fmla="*/ 1914525 h 2528887"/>
                <a:gd name="connsiteX306" fmla="*/ 488046 w 4654684"/>
                <a:gd name="connsiteY306" fmla="*/ 1890712 h 2528887"/>
                <a:gd name="connsiteX307" fmla="*/ 478521 w 4654684"/>
                <a:gd name="connsiteY307" fmla="*/ 1876425 h 2528887"/>
                <a:gd name="connsiteX308" fmla="*/ 464233 w 4654684"/>
                <a:gd name="connsiteY308" fmla="*/ 1866900 h 2528887"/>
                <a:gd name="connsiteX309" fmla="*/ 335646 w 4654684"/>
                <a:gd name="connsiteY309" fmla="*/ 1852612 h 2528887"/>
                <a:gd name="connsiteX310" fmla="*/ 321358 w 4654684"/>
                <a:gd name="connsiteY310" fmla="*/ 1838325 h 2528887"/>
                <a:gd name="connsiteX311" fmla="*/ 283258 w 4654684"/>
                <a:gd name="connsiteY311" fmla="*/ 1824037 h 2528887"/>
                <a:gd name="connsiteX312" fmla="*/ 192771 w 4654684"/>
                <a:gd name="connsiteY312" fmla="*/ 1814512 h 2528887"/>
                <a:gd name="connsiteX313" fmla="*/ 164196 w 4654684"/>
                <a:gd name="connsiteY313" fmla="*/ 1790700 h 2528887"/>
                <a:gd name="connsiteX314" fmla="*/ 149908 w 4654684"/>
                <a:gd name="connsiteY314" fmla="*/ 1781175 h 2528887"/>
                <a:gd name="connsiteX315" fmla="*/ 121333 w 4654684"/>
                <a:gd name="connsiteY315" fmla="*/ 1762125 h 2528887"/>
                <a:gd name="connsiteX316" fmla="*/ 78471 w 4654684"/>
                <a:gd name="connsiteY316" fmla="*/ 1714500 h 2528887"/>
                <a:gd name="connsiteX317" fmla="*/ 59421 w 4654684"/>
                <a:gd name="connsiteY317" fmla="*/ 1700212 h 2528887"/>
                <a:gd name="connsiteX318" fmla="*/ 16558 w 4654684"/>
                <a:gd name="connsiteY318" fmla="*/ 1662112 h 2528887"/>
                <a:gd name="connsiteX319" fmla="*/ 7033 w 4654684"/>
                <a:gd name="connsiteY319" fmla="*/ 1643062 h 2528887"/>
                <a:gd name="connsiteX320" fmla="*/ 2271 w 4654684"/>
                <a:gd name="connsiteY320" fmla="*/ 1624012 h 2528887"/>
                <a:gd name="connsiteX321" fmla="*/ 126096 w 4654684"/>
                <a:gd name="connsiteY321" fmla="*/ 1633537 h 2528887"/>
                <a:gd name="connsiteX322" fmla="*/ 140383 w 4654684"/>
                <a:gd name="connsiteY322" fmla="*/ 1638300 h 2528887"/>
                <a:gd name="connsiteX323" fmla="*/ 321358 w 4654684"/>
                <a:gd name="connsiteY323" fmla="*/ 1638300 h 2528887"/>
                <a:gd name="connsiteX324" fmla="*/ 335646 w 4654684"/>
                <a:gd name="connsiteY324" fmla="*/ 1609725 h 2528887"/>
                <a:gd name="connsiteX325" fmla="*/ 345171 w 4654684"/>
                <a:gd name="connsiteY325" fmla="*/ 1576387 h 2528887"/>
                <a:gd name="connsiteX326" fmla="*/ 364221 w 4654684"/>
                <a:gd name="connsiteY326" fmla="*/ 1547812 h 2528887"/>
                <a:gd name="connsiteX327" fmla="*/ 383271 w 4654684"/>
                <a:gd name="connsiteY327" fmla="*/ 1519237 h 2528887"/>
                <a:gd name="connsiteX328" fmla="*/ 392796 w 4654684"/>
                <a:gd name="connsiteY328" fmla="*/ 1504950 h 2528887"/>
                <a:gd name="connsiteX329" fmla="*/ 402321 w 4654684"/>
                <a:gd name="connsiteY329" fmla="*/ 1485900 h 2528887"/>
                <a:gd name="connsiteX330" fmla="*/ 416608 w 4654684"/>
                <a:gd name="connsiteY330" fmla="*/ 1466850 h 2528887"/>
                <a:gd name="connsiteX331" fmla="*/ 411846 w 4654684"/>
                <a:gd name="connsiteY331" fmla="*/ 1347787 h 2528887"/>
                <a:gd name="connsiteX332" fmla="*/ 397558 w 4654684"/>
                <a:gd name="connsiteY332" fmla="*/ 1338262 h 2528887"/>
                <a:gd name="connsiteX333" fmla="*/ 383271 w 4654684"/>
                <a:gd name="connsiteY333" fmla="*/ 1323975 h 2528887"/>
                <a:gd name="connsiteX334" fmla="*/ 364221 w 4654684"/>
                <a:gd name="connsiteY334" fmla="*/ 1281112 h 2528887"/>
                <a:gd name="connsiteX335" fmla="*/ 359458 w 4654684"/>
                <a:gd name="connsiteY335" fmla="*/ 1266825 h 2528887"/>
                <a:gd name="connsiteX336" fmla="*/ 349933 w 4654684"/>
                <a:gd name="connsiteY336" fmla="*/ 1252537 h 2528887"/>
                <a:gd name="connsiteX337" fmla="*/ 340408 w 4654684"/>
                <a:gd name="connsiteY337" fmla="*/ 1214437 h 2528887"/>
                <a:gd name="connsiteX338" fmla="*/ 335646 w 4654684"/>
                <a:gd name="connsiteY338" fmla="*/ 1195387 h 2528887"/>
                <a:gd name="connsiteX339" fmla="*/ 311833 w 4654684"/>
                <a:gd name="connsiteY339" fmla="*/ 1166812 h 2528887"/>
                <a:gd name="connsiteX340" fmla="*/ 302308 w 4654684"/>
                <a:gd name="connsiteY340" fmla="*/ 1152525 h 2528887"/>
                <a:gd name="connsiteX341" fmla="*/ 297546 w 4654684"/>
                <a:gd name="connsiteY341" fmla="*/ 1138237 h 2528887"/>
                <a:gd name="connsiteX342" fmla="*/ 268971 w 4654684"/>
                <a:gd name="connsiteY34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78746 w 4654684"/>
                <a:gd name="connsiteY207" fmla="*/ 1695450 h 2528887"/>
                <a:gd name="connsiteX208" fmla="*/ 2259696 w 4654684"/>
                <a:gd name="connsiteY208" fmla="*/ 1709737 h 2528887"/>
                <a:gd name="connsiteX209" fmla="*/ 2250171 w 4654684"/>
                <a:gd name="connsiteY209" fmla="*/ 1724025 h 2528887"/>
                <a:gd name="connsiteX210" fmla="*/ 2221596 w 4654684"/>
                <a:gd name="connsiteY210" fmla="*/ 1752600 h 2528887"/>
                <a:gd name="connsiteX211" fmla="*/ 2207308 w 4654684"/>
                <a:gd name="connsiteY211" fmla="*/ 1766887 h 2528887"/>
                <a:gd name="connsiteX212" fmla="*/ 2159683 w 4654684"/>
                <a:gd name="connsiteY212" fmla="*/ 1809750 h 2528887"/>
                <a:gd name="connsiteX213" fmla="*/ 2150158 w 4654684"/>
                <a:gd name="connsiteY213" fmla="*/ 1824037 h 2528887"/>
                <a:gd name="connsiteX214" fmla="*/ 2112058 w 4654684"/>
                <a:gd name="connsiteY214" fmla="*/ 1866900 h 2528887"/>
                <a:gd name="connsiteX215" fmla="*/ 2107296 w 4654684"/>
                <a:gd name="connsiteY215" fmla="*/ 1881187 h 2528887"/>
                <a:gd name="connsiteX216" fmla="*/ 2083483 w 4654684"/>
                <a:gd name="connsiteY216" fmla="*/ 1909762 h 2528887"/>
                <a:gd name="connsiteX217" fmla="*/ 2054908 w 4654684"/>
                <a:gd name="connsiteY217" fmla="*/ 1928812 h 2528887"/>
                <a:gd name="connsiteX218" fmla="*/ 2040621 w 4654684"/>
                <a:gd name="connsiteY218" fmla="*/ 1943100 h 2528887"/>
                <a:gd name="connsiteX219" fmla="*/ 2012046 w 4654684"/>
                <a:gd name="connsiteY219" fmla="*/ 1962150 h 2528887"/>
                <a:gd name="connsiteX220" fmla="*/ 1988233 w 4654684"/>
                <a:gd name="connsiteY220" fmla="*/ 1990725 h 2528887"/>
                <a:gd name="connsiteX221" fmla="*/ 1973946 w 4654684"/>
                <a:gd name="connsiteY221" fmla="*/ 2000250 h 2528887"/>
                <a:gd name="connsiteX222" fmla="*/ 1959658 w 4654684"/>
                <a:gd name="connsiteY222" fmla="*/ 2019300 h 2528887"/>
                <a:gd name="connsiteX223" fmla="*/ 1945371 w 4654684"/>
                <a:gd name="connsiteY223" fmla="*/ 2033587 h 2528887"/>
                <a:gd name="connsiteX224" fmla="*/ 1912033 w 4654684"/>
                <a:gd name="connsiteY224" fmla="*/ 2076450 h 2528887"/>
                <a:gd name="connsiteX225" fmla="*/ 1869171 w 4654684"/>
                <a:gd name="connsiteY225" fmla="*/ 2071687 h 2528887"/>
                <a:gd name="connsiteX226" fmla="*/ 1888221 w 4654684"/>
                <a:gd name="connsiteY226" fmla="*/ 2043112 h 2528887"/>
                <a:gd name="connsiteX227" fmla="*/ 1859646 w 4654684"/>
                <a:gd name="connsiteY227" fmla="*/ 2024062 h 2528887"/>
                <a:gd name="connsiteX228" fmla="*/ 1840596 w 4654684"/>
                <a:gd name="connsiteY228" fmla="*/ 2071687 h 2528887"/>
                <a:gd name="connsiteX229" fmla="*/ 1816783 w 4654684"/>
                <a:gd name="connsiteY229" fmla="*/ 2100262 h 2528887"/>
                <a:gd name="connsiteX230" fmla="*/ 1731058 w 4654684"/>
                <a:gd name="connsiteY230" fmla="*/ 2095500 h 2528887"/>
                <a:gd name="connsiteX231" fmla="*/ 1716771 w 4654684"/>
                <a:gd name="connsiteY231" fmla="*/ 2090737 h 2528887"/>
                <a:gd name="connsiteX232" fmla="*/ 1607233 w 4654684"/>
                <a:gd name="connsiteY232" fmla="*/ 2105025 h 2528887"/>
                <a:gd name="connsiteX233" fmla="*/ 1583421 w 4654684"/>
                <a:gd name="connsiteY233" fmla="*/ 2109787 h 2528887"/>
                <a:gd name="connsiteX234" fmla="*/ 1564371 w 4654684"/>
                <a:gd name="connsiteY234" fmla="*/ 2114550 h 2528887"/>
                <a:gd name="connsiteX235" fmla="*/ 1378633 w 4654684"/>
                <a:gd name="connsiteY235" fmla="*/ 2128837 h 2528887"/>
                <a:gd name="connsiteX236" fmla="*/ 1369108 w 4654684"/>
                <a:gd name="connsiteY236" fmla="*/ 2143125 h 2528887"/>
                <a:gd name="connsiteX237" fmla="*/ 1373871 w 4654684"/>
                <a:gd name="connsiteY237" fmla="*/ 2166937 h 2528887"/>
                <a:gd name="connsiteX238" fmla="*/ 1402446 w 4654684"/>
                <a:gd name="connsiteY238" fmla="*/ 2200275 h 2528887"/>
                <a:gd name="connsiteX239" fmla="*/ 1411971 w 4654684"/>
                <a:gd name="connsiteY239" fmla="*/ 2238375 h 2528887"/>
                <a:gd name="connsiteX240" fmla="*/ 1416733 w 4654684"/>
                <a:gd name="connsiteY240" fmla="*/ 2252662 h 2528887"/>
                <a:gd name="connsiteX241" fmla="*/ 1431021 w 4654684"/>
                <a:gd name="connsiteY241" fmla="*/ 2271712 h 2528887"/>
                <a:gd name="connsiteX242" fmla="*/ 1445308 w 4654684"/>
                <a:gd name="connsiteY242" fmla="*/ 2276475 h 2528887"/>
                <a:gd name="connsiteX243" fmla="*/ 1464358 w 4654684"/>
                <a:gd name="connsiteY243" fmla="*/ 2247900 h 2528887"/>
                <a:gd name="connsiteX244" fmla="*/ 1469121 w 4654684"/>
                <a:gd name="connsiteY244" fmla="*/ 2219325 h 2528887"/>
                <a:gd name="connsiteX245" fmla="*/ 1497696 w 4654684"/>
                <a:gd name="connsiteY245" fmla="*/ 2185987 h 2528887"/>
                <a:gd name="connsiteX246" fmla="*/ 1511983 w 4654684"/>
                <a:gd name="connsiteY246" fmla="*/ 2181225 h 2528887"/>
                <a:gd name="connsiteX247" fmla="*/ 1564371 w 4654684"/>
                <a:gd name="connsiteY247" fmla="*/ 2185987 h 2528887"/>
                <a:gd name="connsiteX248" fmla="*/ 1588183 w 4654684"/>
                <a:gd name="connsiteY248" fmla="*/ 2224087 h 2528887"/>
                <a:gd name="connsiteX249" fmla="*/ 1597708 w 4654684"/>
                <a:gd name="connsiteY249" fmla="*/ 2238375 h 2528887"/>
                <a:gd name="connsiteX250" fmla="*/ 1611996 w 4654684"/>
                <a:gd name="connsiteY250" fmla="*/ 2319337 h 2528887"/>
                <a:gd name="connsiteX251" fmla="*/ 1607233 w 4654684"/>
                <a:gd name="connsiteY251" fmla="*/ 2414587 h 2528887"/>
                <a:gd name="connsiteX252" fmla="*/ 1597708 w 4654684"/>
                <a:gd name="connsiteY252" fmla="*/ 2433637 h 2528887"/>
                <a:gd name="connsiteX253" fmla="*/ 1583421 w 4654684"/>
                <a:gd name="connsiteY253" fmla="*/ 2481262 h 2528887"/>
                <a:gd name="connsiteX254" fmla="*/ 1578658 w 4654684"/>
                <a:gd name="connsiteY254" fmla="*/ 2500312 h 2528887"/>
                <a:gd name="connsiteX255" fmla="*/ 1554846 w 4654684"/>
                <a:gd name="connsiteY255" fmla="*/ 2528887 h 2528887"/>
                <a:gd name="connsiteX256" fmla="*/ 1488171 w 4654684"/>
                <a:gd name="connsiteY256" fmla="*/ 2524125 h 2528887"/>
                <a:gd name="connsiteX257" fmla="*/ 1459596 w 4654684"/>
                <a:gd name="connsiteY257" fmla="*/ 2509837 h 2528887"/>
                <a:gd name="connsiteX258" fmla="*/ 1421496 w 4654684"/>
                <a:gd name="connsiteY258" fmla="*/ 2495550 h 2528887"/>
                <a:gd name="connsiteX259" fmla="*/ 1407208 w 4654684"/>
                <a:gd name="connsiteY259" fmla="*/ 2486025 h 2528887"/>
                <a:gd name="connsiteX260" fmla="*/ 1378633 w 4654684"/>
                <a:gd name="connsiteY260" fmla="*/ 2476500 h 2528887"/>
                <a:gd name="connsiteX261" fmla="*/ 1364346 w 4654684"/>
                <a:gd name="connsiteY261" fmla="*/ 2466975 h 2528887"/>
                <a:gd name="connsiteX262" fmla="*/ 1331008 w 4654684"/>
                <a:gd name="connsiteY262" fmla="*/ 2424112 h 2528887"/>
                <a:gd name="connsiteX263" fmla="*/ 1321483 w 4654684"/>
                <a:gd name="connsiteY263" fmla="*/ 2409825 h 2528887"/>
                <a:gd name="connsiteX264" fmla="*/ 1311958 w 4654684"/>
                <a:gd name="connsiteY264" fmla="*/ 2371725 h 2528887"/>
                <a:gd name="connsiteX265" fmla="*/ 1307196 w 4654684"/>
                <a:gd name="connsiteY265" fmla="*/ 2357437 h 2528887"/>
                <a:gd name="connsiteX266" fmla="*/ 1297671 w 4654684"/>
                <a:gd name="connsiteY266" fmla="*/ 2305050 h 2528887"/>
                <a:gd name="connsiteX267" fmla="*/ 1288146 w 4654684"/>
                <a:gd name="connsiteY267" fmla="*/ 2290762 h 2528887"/>
                <a:gd name="connsiteX268" fmla="*/ 1283383 w 4654684"/>
                <a:gd name="connsiteY268" fmla="*/ 2276475 h 2528887"/>
                <a:gd name="connsiteX269" fmla="*/ 1269096 w 4654684"/>
                <a:gd name="connsiteY269" fmla="*/ 2271712 h 2528887"/>
                <a:gd name="connsiteX270" fmla="*/ 1254808 w 4654684"/>
                <a:gd name="connsiteY270" fmla="*/ 2276475 h 2528887"/>
                <a:gd name="connsiteX271" fmla="*/ 1192896 w 4654684"/>
                <a:gd name="connsiteY271" fmla="*/ 2281237 h 2528887"/>
                <a:gd name="connsiteX272" fmla="*/ 1183371 w 4654684"/>
                <a:gd name="connsiteY272" fmla="*/ 2300287 h 2528887"/>
                <a:gd name="connsiteX273" fmla="*/ 1173846 w 4654684"/>
                <a:gd name="connsiteY273" fmla="*/ 2314575 h 2528887"/>
                <a:gd name="connsiteX274" fmla="*/ 1145271 w 4654684"/>
                <a:gd name="connsiteY274" fmla="*/ 2319337 h 2528887"/>
                <a:gd name="connsiteX275" fmla="*/ 1111933 w 4654684"/>
                <a:gd name="connsiteY275" fmla="*/ 2328862 h 2528887"/>
                <a:gd name="connsiteX276" fmla="*/ 1054783 w 4654684"/>
                <a:gd name="connsiteY276" fmla="*/ 2319337 h 2528887"/>
                <a:gd name="connsiteX277" fmla="*/ 1050021 w 4654684"/>
                <a:gd name="connsiteY277" fmla="*/ 2295525 h 2528887"/>
                <a:gd name="connsiteX278" fmla="*/ 1035733 w 4654684"/>
                <a:gd name="connsiteY278" fmla="*/ 2262187 h 2528887"/>
                <a:gd name="connsiteX279" fmla="*/ 1016683 w 4654684"/>
                <a:gd name="connsiteY279" fmla="*/ 2238375 h 2528887"/>
                <a:gd name="connsiteX280" fmla="*/ 1007158 w 4654684"/>
                <a:gd name="connsiteY280" fmla="*/ 2224087 h 2528887"/>
                <a:gd name="connsiteX281" fmla="*/ 988108 w 4654684"/>
                <a:gd name="connsiteY281" fmla="*/ 2195512 h 2528887"/>
                <a:gd name="connsiteX282" fmla="*/ 978583 w 4654684"/>
                <a:gd name="connsiteY282" fmla="*/ 2166937 h 2528887"/>
                <a:gd name="connsiteX283" fmla="*/ 969058 w 4654684"/>
                <a:gd name="connsiteY283" fmla="*/ 2152650 h 2528887"/>
                <a:gd name="connsiteX284" fmla="*/ 950008 w 4654684"/>
                <a:gd name="connsiteY284" fmla="*/ 2100262 h 2528887"/>
                <a:gd name="connsiteX285" fmla="*/ 940483 w 4654684"/>
                <a:gd name="connsiteY285" fmla="*/ 2081212 h 2528887"/>
                <a:gd name="connsiteX286" fmla="*/ 930958 w 4654684"/>
                <a:gd name="connsiteY286" fmla="*/ 2057400 h 2528887"/>
                <a:gd name="connsiteX287" fmla="*/ 926196 w 4654684"/>
                <a:gd name="connsiteY287" fmla="*/ 2043112 h 2528887"/>
                <a:gd name="connsiteX288" fmla="*/ 897621 w 4654684"/>
                <a:gd name="connsiteY288" fmla="*/ 2028825 h 2528887"/>
                <a:gd name="connsiteX289" fmla="*/ 854758 w 4654684"/>
                <a:gd name="connsiteY289" fmla="*/ 2038350 h 2528887"/>
                <a:gd name="connsiteX290" fmla="*/ 840471 w 4654684"/>
                <a:gd name="connsiteY290" fmla="*/ 2043112 h 2528887"/>
                <a:gd name="connsiteX291" fmla="*/ 773796 w 4654684"/>
                <a:gd name="connsiteY291" fmla="*/ 2038350 h 2528887"/>
                <a:gd name="connsiteX292" fmla="*/ 745221 w 4654684"/>
                <a:gd name="connsiteY292" fmla="*/ 2033587 h 2528887"/>
                <a:gd name="connsiteX293" fmla="*/ 726171 w 4654684"/>
                <a:gd name="connsiteY293" fmla="*/ 2024062 h 2528887"/>
                <a:gd name="connsiteX294" fmla="*/ 683308 w 4654684"/>
                <a:gd name="connsiteY294" fmla="*/ 2005012 h 2528887"/>
                <a:gd name="connsiteX295" fmla="*/ 678546 w 4654684"/>
                <a:gd name="connsiteY295" fmla="*/ 1990725 h 2528887"/>
                <a:gd name="connsiteX296" fmla="*/ 669021 w 4654684"/>
                <a:gd name="connsiteY296" fmla="*/ 1976437 h 2528887"/>
                <a:gd name="connsiteX297" fmla="*/ 664258 w 4654684"/>
                <a:gd name="connsiteY297" fmla="*/ 1933575 h 2528887"/>
                <a:gd name="connsiteX298" fmla="*/ 654733 w 4654684"/>
                <a:gd name="connsiteY298" fmla="*/ 1905000 h 2528887"/>
                <a:gd name="connsiteX299" fmla="*/ 649971 w 4654684"/>
                <a:gd name="connsiteY299" fmla="*/ 1885950 h 2528887"/>
                <a:gd name="connsiteX300" fmla="*/ 635683 w 4654684"/>
                <a:gd name="connsiteY300" fmla="*/ 1890712 h 2528887"/>
                <a:gd name="connsiteX301" fmla="*/ 630921 w 4654684"/>
                <a:gd name="connsiteY301" fmla="*/ 1905000 h 2528887"/>
                <a:gd name="connsiteX302" fmla="*/ 602346 w 4654684"/>
                <a:gd name="connsiteY302" fmla="*/ 1933575 h 2528887"/>
                <a:gd name="connsiteX303" fmla="*/ 526146 w 4654684"/>
                <a:gd name="connsiteY303" fmla="*/ 1928812 h 2528887"/>
                <a:gd name="connsiteX304" fmla="*/ 516621 w 4654684"/>
                <a:gd name="connsiteY304" fmla="*/ 1914525 h 2528887"/>
                <a:gd name="connsiteX305" fmla="*/ 488046 w 4654684"/>
                <a:gd name="connsiteY305" fmla="*/ 1890712 h 2528887"/>
                <a:gd name="connsiteX306" fmla="*/ 478521 w 4654684"/>
                <a:gd name="connsiteY306" fmla="*/ 1876425 h 2528887"/>
                <a:gd name="connsiteX307" fmla="*/ 464233 w 4654684"/>
                <a:gd name="connsiteY307" fmla="*/ 1866900 h 2528887"/>
                <a:gd name="connsiteX308" fmla="*/ 335646 w 4654684"/>
                <a:gd name="connsiteY308" fmla="*/ 1852612 h 2528887"/>
                <a:gd name="connsiteX309" fmla="*/ 321358 w 4654684"/>
                <a:gd name="connsiteY309" fmla="*/ 1838325 h 2528887"/>
                <a:gd name="connsiteX310" fmla="*/ 283258 w 4654684"/>
                <a:gd name="connsiteY310" fmla="*/ 1824037 h 2528887"/>
                <a:gd name="connsiteX311" fmla="*/ 192771 w 4654684"/>
                <a:gd name="connsiteY311" fmla="*/ 1814512 h 2528887"/>
                <a:gd name="connsiteX312" fmla="*/ 164196 w 4654684"/>
                <a:gd name="connsiteY312" fmla="*/ 1790700 h 2528887"/>
                <a:gd name="connsiteX313" fmla="*/ 149908 w 4654684"/>
                <a:gd name="connsiteY313" fmla="*/ 1781175 h 2528887"/>
                <a:gd name="connsiteX314" fmla="*/ 121333 w 4654684"/>
                <a:gd name="connsiteY314" fmla="*/ 1762125 h 2528887"/>
                <a:gd name="connsiteX315" fmla="*/ 78471 w 4654684"/>
                <a:gd name="connsiteY315" fmla="*/ 1714500 h 2528887"/>
                <a:gd name="connsiteX316" fmla="*/ 59421 w 4654684"/>
                <a:gd name="connsiteY316" fmla="*/ 1700212 h 2528887"/>
                <a:gd name="connsiteX317" fmla="*/ 16558 w 4654684"/>
                <a:gd name="connsiteY317" fmla="*/ 1662112 h 2528887"/>
                <a:gd name="connsiteX318" fmla="*/ 7033 w 4654684"/>
                <a:gd name="connsiteY318" fmla="*/ 1643062 h 2528887"/>
                <a:gd name="connsiteX319" fmla="*/ 2271 w 4654684"/>
                <a:gd name="connsiteY319" fmla="*/ 1624012 h 2528887"/>
                <a:gd name="connsiteX320" fmla="*/ 126096 w 4654684"/>
                <a:gd name="connsiteY320" fmla="*/ 1633537 h 2528887"/>
                <a:gd name="connsiteX321" fmla="*/ 140383 w 4654684"/>
                <a:gd name="connsiteY321" fmla="*/ 1638300 h 2528887"/>
                <a:gd name="connsiteX322" fmla="*/ 321358 w 4654684"/>
                <a:gd name="connsiteY322" fmla="*/ 1638300 h 2528887"/>
                <a:gd name="connsiteX323" fmla="*/ 335646 w 4654684"/>
                <a:gd name="connsiteY323" fmla="*/ 1609725 h 2528887"/>
                <a:gd name="connsiteX324" fmla="*/ 345171 w 4654684"/>
                <a:gd name="connsiteY324" fmla="*/ 1576387 h 2528887"/>
                <a:gd name="connsiteX325" fmla="*/ 364221 w 4654684"/>
                <a:gd name="connsiteY325" fmla="*/ 1547812 h 2528887"/>
                <a:gd name="connsiteX326" fmla="*/ 383271 w 4654684"/>
                <a:gd name="connsiteY326" fmla="*/ 1519237 h 2528887"/>
                <a:gd name="connsiteX327" fmla="*/ 392796 w 4654684"/>
                <a:gd name="connsiteY327" fmla="*/ 1504950 h 2528887"/>
                <a:gd name="connsiteX328" fmla="*/ 402321 w 4654684"/>
                <a:gd name="connsiteY328" fmla="*/ 1485900 h 2528887"/>
                <a:gd name="connsiteX329" fmla="*/ 416608 w 4654684"/>
                <a:gd name="connsiteY329" fmla="*/ 1466850 h 2528887"/>
                <a:gd name="connsiteX330" fmla="*/ 411846 w 4654684"/>
                <a:gd name="connsiteY330" fmla="*/ 1347787 h 2528887"/>
                <a:gd name="connsiteX331" fmla="*/ 397558 w 4654684"/>
                <a:gd name="connsiteY331" fmla="*/ 1338262 h 2528887"/>
                <a:gd name="connsiteX332" fmla="*/ 383271 w 4654684"/>
                <a:gd name="connsiteY332" fmla="*/ 1323975 h 2528887"/>
                <a:gd name="connsiteX333" fmla="*/ 364221 w 4654684"/>
                <a:gd name="connsiteY333" fmla="*/ 1281112 h 2528887"/>
                <a:gd name="connsiteX334" fmla="*/ 359458 w 4654684"/>
                <a:gd name="connsiteY334" fmla="*/ 1266825 h 2528887"/>
                <a:gd name="connsiteX335" fmla="*/ 349933 w 4654684"/>
                <a:gd name="connsiteY335" fmla="*/ 1252537 h 2528887"/>
                <a:gd name="connsiteX336" fmla="*/ 340408 w 4654684"/>
                <a:gd name="connsiteY336" fmla="*/ 1214437 h 2528887"/>
                <a:gd name="connsiteX337" fmla="*/ 335646 w 4654684"/>
                <a:gd name="connsiteY337" fmla="*/ 1195387 h 2528887"/>
                <a:gd name="connsiteX338" fmla="*/ 311833 w 4654684"/>
                <a:gd name="connsiteY338" fmla="*/ 1166812 h 2528887"/>
                <a:gd name="connsiteX339" fmla="*/ 302308 w 4654684"/>
                <a:gd name="connsiteY339" fmla="*/ 1152525 h 2528887"/>
                <a:gd name="connsiteX340" fmla="*/ 297546 w 4654684"/>
                <a:gd name="connsiteY340" fmla="*/ 1138237 h 2528887"/>
                <a:gd name="connsiteX341" fmla="*/ 268971 w 4654684"/>
                <a:gd name="connsiteY341"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59683 w 4654684"/>
                <a:gd name="connsiteY211" fmla="*/ 1809750 h 2528887"/>
                <a:gd name="connsiteX212" fmla="*/ 2150158 w 4654684"/>
                <a:gd name="connsiteY212" fmla="*/ 1824037 h 2528887"/>
                <a:gd name="connsiteX213" fmla="*/ 2112058 w 4654684"/>
                <a:gd name="connsiteY213" fmla="*/ 1866900 h 2528887"/>
                <a:gd name="connsiteX214" fmla="*/ 2107296 w 4654684"/>
                <a:gd name="connsiteY214" fmla="*/ 1881187 h 2528887"/>
                <a:gd name="connsiteX215" fmla="*/ 2083483 w 4654684"/>
                <a:gd name="connsiteY215" fmla="*/ 1909762 h 2528887"/>
                <a:gd name="connsiteX216" fmla="*/ 2054908 w 4654684"/>
                <a:gd name="connsiteY216" fmla="*/ 1928812 h 2528887"/>
                <a:gd name="connsiteX217" fmla="*/ 2040621 w 4654684"/>
                <a:gd name="connsiteY217" fmla="*/ 1943100 h 2528887"/>
                <a:gd name="connsiteX218" fmla="*/ 2012046 w 4654684"/>
                <a:gd name="connsiteY218" fmla="*/ 1962150 h 2528887"/>
                <a:gd name="connsiteX219" fmla="*/ 1988233 w 4654684"/>
                <a:gd name="connsiteY219" fmla="*/ 1990725 h 2528887"/>
                <a:gd name="connsiteX220" fmla="*/ 1973946 w 4654684"/>
                <a:gd name="connsiteY220" fmla="*/ 2000250 h 2528887"/>
                <a:gd name="connsiteX221" fmla="*/ 1959658 w 4654684"/>
                <a:gd name="connsiteY221" fmla="*/ 2019300 h 2528887"/>
                <a:gd name="connsiteX222" fmla="*/ 1945371 w 4654684"/>
                <a:gd name="connsiteY222" fmla="*/ 2033587 h 2528887"/>
                <a:gd name="connsiteX223" fmla="*/ 1912033 w 4654684"/>
                <a:gd name="connsiteY223" fmla="*/ 2076450 h 2528887"/>
                <a:gd name="connsiteX224" fmla="*/ 1869171 w 4654684"/>
                <a:gd name="connsiteY224" fmla="*/ 2071687 h 2528887"/>
                <a:gd name="connsiteX225" fmla="*/ 1888221 w 4654684"/>
                <a:gd name="connsiteY225" fmla="*/ 2043112 h 2528887"/>
                <a:gd name="connsiteX226" fmla="*/ 1859646 w 4654684"/>
                <a:gd name="connsiteY226" fmla="*/ 2024062 h 2528887"/>
                <a:gd name="connsiteX227" fmla="*/ 1840596 w 4654684"/>
                <a:gd name="connsiteY227" fmla="*/ 2071687 h 2528887"/>
                <a:gd name="connsiteX228" fmla="*/ 1816783 w 4654684"/>
                <a:gd name="connsiteY228" fmla="*/ 2100262 h 2528887"/>
                <a:gd name="connsiteX229" fmla="*/ 1731058 w 4654684"/>
                <a:gd name="connsiteY229" fmla="*/ 2095500 h 2528887"/>
                <a:gd name="connsiteX230" fmla="*/ 1716771 w 4654684"/>
                <a:gd name="connsiteY230" fmla="*/ 2090737 h 2528887"/>
                <a:gd name="connsiteX231" fmla="*/ 1607233 w 4654684"/>
                <a:gd name="connsiteY231" fmla="*/ 2105025 h 2528887"/>
                <a:gd name="connsiteX232" fmla="*/ 1583421 w 4654684"/>
                <a:gd name="connsiteY232" fmla="*/ 2109787 h 2528887"/>
                <a:gd name="connsiteX233" fmla="*/ 1564371 w 4654684"/>
                <a:gd name="connsiteY233" fmla="*/ 2114550 h 2528887"/>
                <a:gd name="connsiteX234" fmla="*/ 1378633 w 4654684"/>
                <a:gd name="connsiteY234" fmla="*/ 2128837 h 2528887"/>
                <a:gd name="connsiteX235" fmla="*/ 1369108 w 4654684"/>
                <a:gd name="connsiteY235" fmla="*/ 2143125 h 2528887"/>
                <a:gd name="connsiteX236" fmla="*/ 1373871 w 4654684"/>
                <a:gd name="connsiteY236" fmla="*/ 2166937 h 2528887"/>
                <a:gd name="connsiteX237" fmla="*/ 1402446 w 4654684"/>
                <a:gd name="connsiteY237" fmla="*/ 2200275 h 2528887"/>
                <a:gd name="connsiteX238" fmla="*/ 1411971 w 4654684"/>
                <a:gd name="connsiteY238" fmla="*/ 2238375 h 2528887"/>
                <a:gd name="connsiteX239" fmla="*/ 1416733 w 4654684"/>
                <a:gd name="connsiteY239" fmla="*/ 2252662 h 2528887"/>
                <a:gd name="connsiteX240" fmla="*/ 1431021 w 4654684"/>
                <a:gd name="connsiteY240" fmla="*/ 2271712 h 2528887"/>
                <a:gd name="connsiteX241" fmla="*/ 1445308 w 4654684"/>
                <a:gd name="connsiteY241" fmla="*/ 2276475 h 2528887"/>
                <a:gd name="connsiteX242" fmla="*/ 1464358 w 4654684"/>
                <a:gd name="connsiteY242" fmla="*/ 2247900 h 2528887"/>
                <a:gd name="connsiteX243" fmla="*/ 1469121 w 4654684"/>
                <a:gd name="connsiteY243" fmla="*/ 2219325 h 2528887"/>
                <a:gd name="connsiteX244" fmla="*/ 1497696 w 4654684"/>
                <a:gd name="connsiteY244" fmla="*/ 2185987 h 2528887"/>
                <a:gd name="connsiteX245" fmla="*/ 1511983 w 4654684"/>
                <a:gd name="connsiteY245" fmla="*/ 2181225 h 2528887"/>
                <a:gd name="connsiteX246" fmla="*/ 1564371 w 4654684"/>
                <a:gd name="connsiteY246" fmla="*/ 2185987 h 2528887"/>
                <a:gd name="connsiteX247" fmla="*/ 1588183 w 4654684"/>
                <a:gd name="connsiteY247" fmla="*/ 2224087 h 2528887"/>
                <a:gd name="connsiteX248" fmla="*/ 1597708 w 4654684"/>
                <a:gd name="connsiteY248" fmla="*/ 2238375 h 2528887"/>
                <a:gd name="connsiteX249" fmla="*/ 1611996 w 4654684"/>
                <a:gd name="connsiteY249" fmla="*/ 2319337 h 2528887"/>
                <a:gd name="connsiteX250" fmla="*/ 1607233 w 4654684"/>
                <a:gd name="connsiteY250" fmla="*/ 2414587 h 2528887"/>
                <a:gd name="connsiteX251" fmla="*/ 1597708 w 4654684"/>
                <a:gd name="connsiteY251" fmla="*/ 2433637 h 2528887"/>
                <a:gd name="connsiteX252" fmla="*/ 1583421 w 4654684"/>
                <a:gd name="connsiteY252" fmla="*/ 2481262 h 2528887"/>
                <a:gd name="connsiteX253" fmla="*/ 1578658 w 4654684"/>
                <a:gd name="connsiteY253" fmla="*/ 2500312 h 2528887"/>
                <a:gd name="connsiteX254" fmla="*/ 1554846 w 4654684"/>
                <a:gd name="connsiteY254" fmla="*/ 2528887 h 2528887"/>
                <a:gd name="connsiteX255" fmla="*/ 1488171 w 4654684"/>
                <a:gd name="connsiteY255" fmla="*/ 2524125 h 2528887"/>
                <a:gd name="connsiteX256" fmla="*/ 1459596 w 4654684"/>
                <a:gd name="connsiteY256" fmla="*/ 2509837 h 2528887"/>
                <a:gd name="connsiteX257" fmla="*/ 1421496 w 4654684"/>
                <a:gd name="connsiteY257" fmla="*/ 2495550 h 2528887"/>
                <a:gd name="connsiteX258" fmla="*/ 1407208 w 4654684"/>
                <a:gd name="connsiteY258" fmla="*/ 2486025 h 2528887"/>
                <a:gd name="connsiteX259" fmla="*/ 1378633 w 4654684"/>
                <a:gd name="connsiteY259" fmla="*/ 2476500 h 2528887"/>
                <a:gd name="connsiteX260" fmla="*/ 1364346 w 4654684"/>
                <a:gd name="connsiteY260" fmla="*/ 2466975 h 2528887"/>
                <a:gd name="connsiteX261" fmla="*/ 1331008 w 4654684"/>
                <a:gd name="connsiteY261" fmla="*/ 2424112 h 2528887"/>
                <a:gd name="connsiteX262" fmla="*/ 1321483 w 4654684"/>
                <a:gd name="connsiteY262" fmla="*/ 2409825 h 2528887"/>
                <a:gd name="connsiteX263" fmla="*/ 1311958 w 4654684"/>
                <a:gd name="connsiteY263" fmla="*/ 2371725 h 2528887"/>
                <a:gd name="connsiteX264" fmla="*/ 1307196 w 4654684"/>
                <a:gd name="connsiteY264" fmla="*/ 2357437 h 2528887"/>
                <a:gd name="connsiteX265" fmla="*/ 1297671 w 4654684"/>
                <a:gd name="connsiteY265" fmla="*/ 2305050 h 2528887"/>
                <a:gd name="connsiteX266" fmla="*/ 1288146 w 4654684"/>
                <a:gd name="connsiteY266" fmla="*/ 2290762 h 2528887"/>
                <a:gd name="connsiteX267" fmla="*/ 1283383 w 4654684"/>
                <a:gd name="connsiteY267" fmla="*/ 2276475 h 2528887"/>
                <a:gd name="connsiteX268" fmla="*/ 1269096 w 4654684"/>
                <a:gd name="connsiteY268" fmla="*/ 2271712 h 2528887"/>
                <a:gd name="connsiteX269" fmla="*/ 1254808 w 4654684"/>
                <a:gd name="connsiteY269" fmla="*/ 2276475 h 2528887"/>
                <a:gd name="connsiteX270" fmla="*/ 1192896 w 4654684"/>
                <a:gd name="connsiteY270" fmla="*/ 2281237 h 2528887"/>
                <a:gd name="connsiteX271" fmla="*/ 1183371 w 4654684"/>
                <a:gd name="connsiteY271" fmla="*/ 2300287 h 2528887"/>
                <a:gd name="connsiteX272" fmla="*/ 1173846 w 4654684"/>
                <a:gd name="connsiteY272" fmla="*/ 2314575 h 2528887"/>
                <a:gd name="connsiteX273" fmla="*/ 1145271 w 4654684"/>
                <a:gd name="connsiteY273" fmla="*/ 2319337 h 2528887"/>
                <a:gd name="connsiteX274" fmla="*/ 1111933 w 4654684"/>
                <a:gd name="connsiteY274" fmla="*/ 2328862 h 2528887"/>
                <a:gd name="connsiteX275" fmla="*/ 1054783 w 4654684"/>
                <a:gd name="connsiteY275" fmla="*/ 2319337 h 2528887"/>
                <a:gd name="connsiteX276" fmla="*/ 1050021 w 4654684"/>
                <a:gd name="connsiteY276" fmla="*/ 2295525 h 2528887"/>
                <a:gd name="connsiteX277" fmla="*/ 1035733 w 4654684"/>
                <a:gd name="connsiteY277" fmla="*/ 2262187 h 2528887"/>
                <a:gd name="connsiteX278" fmla="*/ 1016683 w 4654684"/>
                <a:gd name="connsiteY278" fmla="*/ 2238375 h 2528887"/>
                <a:gd name="connsiteX279" fmla="*/ 1007158 w 4654684"/>
                <a:gd name="connsiteY279" fmla="*/ 2224087 h 2528887"/>
                <a:gd name="connsiteX280" fmla="*/ 988108 w 4654684"/>
                <a:gd name="connsiteY280" fmla="*/ 2195512 h 2528887"/>
                <a:gd name="connsiteX281" fmla="*/ 978583 w 4654684"/>
                <a:gd name="connsiteY281" fmla="*/ 2166937 h 2528887"/>
                <a:gd name="connsiteX282" fmla="*/ 969058 w 4654684"/>
                <a:gd name="connsiteY282" fmla="*/ 2152650 h 2528887"/>
                <a:gd name="connsiteX283" fmla="*/ 950008 w 4654684"/>
                <a:gd name="connsiteY283" fmla="*/ 2100262 h 2528887"/>
                <a:gd name="connsiteX284" fmla="*/ 940483 w 4654684"/>
                <a:gd name="connsiteY284" fmla="*/ 2081212 h 2528887"/>
                <a:gd name="connsiteX285" fmla="*/ 930958 w 4654684"/>
                <a:gd name="connsiteY285" fmla="*/ 2057400 h 2528887"/>
                <a:gd name="connsiteX286" fmla="*/ 926196 w 4654684"/>
                <a:gd name="connsiteY286" fmla="*/ 2043112 h 2528887"/>
                <a:gd name="connsiteX287" fmla="*/ 897621 w 4654684"/>
                <a:gd name="connsiteY287" fmla="*/ 2028825 h 2528887"/>
                <a:gd name="connsiteX288" fmla="*/ 854758 w 4654684"/>
                <a:gd name="connsiteY288" fmla="*/ 2038350 h 2528887"/>
                <a:gd name="connsiteX289" fmla="*/ 840471 w 4654684"/>
                <a:gd name="connsiteY289" fmla="*/ 2043112 h 2528887"/>
                <a:gd name="connsiteX290" fmla="*/ 773796 w 4654684"/>
                <a:gd name="connsiteY290" fmla="*/ 2038350 h 2528887"/>
                <a:gd name="connsiteX291" fmla="*/ 745221 w 4654684"/>
                <a:gd name="connsiteY291" fmla="*/ 2033587 h 2528887"/>
                <a:gd name="connsiteX292" fmla="*/ 726171 w 4654684"/>
                <a:gd name="connsiteY292" fmla="*/ 2024062 h 2528887"/>
                <a:gd name="connsiteX293" fmla="*/ 683308 w 4654684"/>
                <a:gd name="connsiteY293" fmla="*/ 2005012 h 2528887"/>
                <a:gd name="connsiteX294" fmla="*/ 678546 w 4654684"/>
                <a:gd name="connsiteY294" fmla="*/ 1990725 h 2528887"/>
                <a:gd name="connsiteX295" fmla="*/ 669021 w 4654684"/>
                <a:gd name="connsiteY295" fmla="*/ 1976437 h 2528887"/>
                <a:gd name="connsiteX296" fmla="*/ 664258 w 4654684"/>
                <a:gd name="connsiteY296" fmla="*/ 1933575 h 2528887"/>
                <a:gd name="connsiteX297" fmla="*/ 654733 w 4654684"/>
                <a:gd name="connsiteY297" fmla="*/ 1905000 h 2528887"/>
                <a:gd name="connsiteX298" fmla="*/ 649971 w 4654684"/>
                <a:gd name="connsiteY298" fmla="*/ 1885950 h 2528887"/>
                <a:gd name="connsiteX299" fmla="*/ 635683 w 4654684"/>
                <a:gd name="connsiteY299" fmla="*/ 1890712 h 2528887"/>
                <a:gd name="connsiteX300" fmla="*/ 630921 w 4654684"/>
                <a:gd name="connsiteY300" fmla="*/ 1905000 h 2528887"/>
                <a:gd name="connsiteX301" fmla="*/ 602346 w 4654684"/>
                <a:gd name="connsiteY301" fmla="*/ 1933575 h 2528887"/>
                <a:gd name="connsiteX302" fmla="*/ 526146 w 4654684"/>
                <a:gd name="connsiteY302" fmla="*/ 1928812 h 2528887"/>
                <a:gd name="connsiteX303" fmla="*/ 516621 w 4654684"/>
                <a:gd name="connsiteY303" fmla="*/ 1914525 h 2528887"/>
                <a:gd name="connsiteX304" fmla="*/ 488046 w 4654684"/>
                <a:gd name="connsiteY304" fmla="*/ 1890712 h 2528887"/>
                <a:gd name="connsiteX305" fmla="*/ 478521 w 4654684"/>
                <a:gd name="connsiteY305" fmla="*/ 1876425 h 2528887"/>
                <a:gd name="connsiteX306" fmla="*/ 464233 w 4654684"/>
                <a:gd name="connsiteY306" fmla="*/ 1866900 h 2528887"/>
                <a:gd name="connsiteX307" fmla="*/ 335646 w 4654684"/>
                <a:gd name="connsiteY307" fmla="*/ 1852612 h 2528887"/>
                <a:gd name="connsiteX308" fmla="*/ 321358 w 4654684"/>
                <a:gd name="connsiteY308" fmla="*/ 1838325 h 2528887"/>
                <a:gd name="connsiteX309" fmla="*/ 283258 w 4654684"/>
                <a:gd name="connsiteY309" fmla="*/ 1824037 h 2528887"/>
                <a:gd name="connsiteX310" fmla="*/ 192771 w 4654684"/>
                <a:gd name="connsiteY310" fmla="*/ 1814512 h 2528887"/>
                <a:gd name="connsiteX311" fmla="*/ 164196 w 4654684"/>
                <a:gd name="connsiteY311" fmla="*/ 1790700 h 2528887"/>
                <a:gd name="connsiteX312" fmla="*/ 149908 w 4654684"/>
                <a:gd name="connsiteY312" fmla="*/ 1781175 h 2528887"/>
                <a:gd name="connsiteX313" fmla="*/ 121333 w 4654684"/>
                <a:gd name="connsiteY313" fmla="*/ 1762125 h 2528887"/>
                <a:gd name="connsiteX314" fmla="*/ 78471 w 4654684"/>
                <a:gd name="connsiteY314" fmla="*/ 1714500 h 2528887"/>
                <a:gd name="connsiteX315" fmla="*/ 59421 w 4654684"/>
                <a:gd name="connsiteY315" fmla="*/ 1700212 h 2528887"/>
                <a:gd name="connsiteX316" fmla="*/ 16558 w 4654684"/>
                <a:gd name="connsiteY316" fmla="*/ 1662112 h 2528887"/>
                <a:gd name="connsiteX317" fmla="*/ 7033 w 4654684"/>
                <a:gd name="connsiteY317" fmla="*/ 1643062 h 2528887"/>
                <a:gd name="connsiteX318" fmla="*/ 2271 w 4654684"/>
                <a:gd name="connsiteY318" fmla="*/ 1624012 h 2528887"/>
                <a:gd name="connsiteX319" fmla="*/ 126096 w 4654684"/>
                <a:gd name="connsiteY319" fmla="*/ 1633537 h 2528887"/>
                <a:gd name="connsiteX320" fmla="*/ 140383 w 4654684"/>
                <a:gd name="connsiteY320" fmla="*/ 1638300 h 2528887"/>
                <a:gd name="connsiteX321" fmla="*/ 321358 w 4654684"/>
                <a:gd name="connsiteY321" fmla="*/ 1638300 h 2528887"/>
                <a:gd name="connsiteX322" fmla="*/ 335646 w 4654684"/>
                <a:gd name="connsiteY322" fmla="*/ 1609725 h 2528887"/>
                <a:gd name="connsiteX323" fmla="*/ 345171 w 4654684"/>
                <a:gd name="connsiteY323" fmla="*/ 1576387 h 2528887"/>
                <a:gd name="connsiteX324" fmla="*/ 364221 w 4654684"/>
                <a:gd name="connsiteY324" fmla="*/ 1547812 h 2528887"/>
                <a:gd name="connsiteX325" fmla="*/ 383271 w 4654684"/>
                <a:gd name="connsiteY325" fmla="*/ 1519237 h 2528887"/>
                <a:gd name="connsiteX326" fmla="*/ 392796 w 4654684"/>
                <a:gd name="connsiteY326" fmla="*/ 1504950 h 2528887"/>
                <a:gd name="connsiteX327" fmla="*/ 402321 w 4654684"/>
                <a:gd name="connsiteY327" fmla="*/ 1485900 h 2528887"/>
                <a:gd name="connsiteX328" fmla="*/ 416608 w 4654684"/>
                <a:gd name="connsiteY328" fmla="*/ 1466850 h 2528887"/>
                <a:gd name="connsiteX329" fmla="*/ 411846 w 4654684"/>
                <a:gd name="connsiteY329" fmla="*/ 1347787 h 2528887"/>
                <a:gd name="connsiteX330" fmla="*/ 397558 w 4654684"/>
                <a:gd name="connsiteY330" fmla="*/ 1338262 h 2528887"/>
                <a:gd name="connsiteX331" fmla="*/ 383271 w 4654684"/>
                <a:gd name="connsiteY331" fmla="*/ 1323975 h 2528887"/>
                <a:gd name="connsiteX332" fmla="*/ 364221 w 4654684"/>
                <a:gd name="connsiteY332" fmla="*/ 1281112 h 2528887"/>
                <a:gd name="connsiteX333" fmla="*/ 359458 w 4654684"/>
                <a:gd name="connsiteY333" fmla="*/ 1266825 h 2528887"/>
                <a:gd name="connsiteX334" fmla="*/ 349933 w 4654684"/>
                <a:gd name="connsiteY334" fmla="*/ 1252537 h 2528887"/>
                <a:gd name="connsiteX335" fmla="*/ 340408 w 4654684"/>
                <a:gd name="connsiteY335" fmla="*/ 1214437 h 2528887"/>
                <a:gd name="connsiteX336" fmla="*/ 335646 w 4654684"/>
                <a:gd name="connsiteY336" fmla="*/ 1195387 h 2528887"/>
                <a:gd name="connsiteX337" fmla="*/ 311833 w 4654684"/>
                <a:gd name="connsiteY337" fmla="*/ 1166812 h 2528887"/>
                <a:gd name="connsiteX338" fmla="*/ 302308 w 4654684"/>
                <a:gd name="connsiteY338" fmla="*/ 1152525 h 2528887"/>
                <a:gd name="connsiteX339" fmla="*/ 297546 w 4654684"/>
                <a:gd name="connsiteY339" fmla="*/ 1138237 h 2528887"/>
                <a:gd name="connsiteX340" fmla="*/ 268971 w 4654684"/>
                <a:gd name="connsiteY340"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59683 w 4654684"/>
                <a:gd name="connsiteY211" fmla="*/ 1809750 h 2528887"/>
                <a:gd name="connsiteX212" fmla="*/ 2112058 w 4654684"/>
                <a:gd name="connsiteY212" fmla="*/ 1866900 h 2528887"/>
                <a:gd name="connsiteX213" fmla="*/ 2107296 w 4654684"/>
                <a:gd name="connsiteY213" fmla="*/ 1881187 h 2528887"/>
                <a:gd name="connsiteX214" fmla="*/ 2083483 w 4654684"/>
                <a:gd name="connsiteY214" fmla="*/ 1909762 h 2528887"/>
                <a:gd name="connsiteX215" fmla="*/ 2054908 w 4654684"/>
                <a:gd name="connsiteY215" fmla="*/ 1928812 h 2528887"/>
                <a:gd name="connsiteX216" fmla="*/ 2040621 w 4654684"/>
                <a:gd name="connsiteY216" fmla="*/ 1943100 h 2528887"/>
                <a:gd name="connsiteX217" fmla="*/ 2012046 w 4654684"/>
                <a:gd name="connsiteY217" fmla="*/ 1962150 h 2528887"/>
                <a:gd name="connsiteX218" fmla="*/ 1988233 w 4654684"/>
                <a:gd name="connsiteY218" fmla="*/ 1990725 h 2528887"/>
                <a:gd name="connsiteX219" fmla="*/ 1973946 w 4654684"/>
                <a:gd name="connsiteY219" fmla="*/ 2000250 h 2528887"/>
                <a:gd name="connsiteX220" fmla="*/ 1959658 w 4654684"/>
                <a:gd name="connsiteY220" fmla="*/ 2019300 h 2528887"/>
                <a:gd name="connsiteX221" fmla="*/ 1945371 w 4654684"/>
                <a:gd name="connsiteY221" fmla="*/ 2033587 h 2528887"/>
                <a:gd name="connsiteX222" fmla="*/ 1912033 w 4654684"/>
                <a:gd name="connsiteY222" fmla="*/ 2076450 h 2528887"/>
                <a:gd name="connsiteX223" fmla="*/ 1869171 w 4654684"/>
                <a:gd name="connsiteY223" fmla="*/ 2071687 h 2528887"/>
                <a:gd name="connsiteX224" fmla="*/ 1888221 w 4654684"/>
                <a:gd name="connsiteY224" fmla="*/ 2043112 h 2528887"/>
                <a:gd name="connsiteX225" fmla="*/ 1859646 w 4654684"/>
                <a:gd name="connsiteY225" fmla="*/ 2024062 h 2528887"/>
                <a:gd name="connsiteX226" fmla="*/ 1840596 w 4654684"/>
                <a:gd name="connsiteY226" fmla="*/ 2071687 h 2528887"/>
                <a:gd name="connsiteX227" fmla="*/ 1816783 w 4654684"/>
                <a:gd name="connsiteY227" fmla="*/ 2100262 h 2528887"/>
                <a:gd name="connsiteX228" fmla="*/ 1731058 w 4654684"/>
                <a:gd name="connsiteY228" fmla="*/ 2095500 h 2528887"/>
                <a:gd name="connsiteX229" fmla="*/ 1716771 w 4654684"/>
                <a:gd name="connsiteY229" fmla="*/ 2090737 h 2528887"/>
                <a:gd name="connsiteX230" fmla="*/ 1607233 w 4654684"/>
                <a:gd name="connsiteY230" fmla="*/ 2105025 h 2528887"/>
                <a:gd name="connsiteX231" fmla="*/ 1583421 w 4654684"/>
                <a:gd name="connsiteY231" fmla="*/ 2109787 h 2528887"/>
                <a:gd name="connsiteX232" fmla="*/ 1564371 w 4654684"/>
                <a:gd name="connsiteY232" fmla="*/ 2114550 h 2528887"/>
                <a:gd name="connsiteX233" fmla="*/ 1378633 w 4654684"/>
                <a:gd name="connsiteY233" fmla="*/ 2128837 h 2528887"/>
                <a:gd name="connsiteX234" fmla="*/ 1369108 w 4654684"/>
                <a:gd name="connsiteY234" fmla="*/ 2143125 h 2528887"/>
                <a:gd name="connsiteX235" fmla="*/ 1373871 w 4654684"/>
                <a:gd name="connsiteY235" fmla="*/ 2166937 h 2528887"/>
                <a:gd name="connsiteX236" fmla="*/ 1402446 w 4654684"/>
                <a:gd name="connsiteY236" fmla="*/ 2200275 h 2528887"/>
                <a:gd name="connsiteX237" fmla="*/ 1411971 w 4654684"/>
                <a:gd name="connsiteY237" fmla="*/ 2238375 h 2528887"/>
                <a:gd name="connsiteX238" fmla="*/ 1416733 w 4654684"/>
                <a:gd name="connsiteY238" fmla="*/ 2252662 h 2528887"/>
                <a:gd name="connsiteX239" fmla="*/ 1431021 w 4654684"/>
                <a:gd name="connsiteY239" fmla="*/ 2271712 h 2528887"/>
                <a:gd name="connsiteX240" fmla="*/ 1445308 w 4654684"/>
                <a:gd name="connsiteY240" fmla="*/ 2276475 h 2528887"/>
                <a:gd name="connsiteX241" fmla="*/ 1464358 w 4654684"/>
                <a:gd name="connsiteY241" fmla="*/ 2247900 h 2528887"/>
                <a:gd name="connsiteX242" fmla="*/ 1469121 w 4654684"/>
                <a:gd name="connsiteY242" fmla="*/ 2219325 h 2528887"/>
                <a:gd name="connsiteX243" fmla="*/ 1497696 w 4654684"/>
                <a:gd name="connsiteY243" fmla="*/ 2185987 h 2528887"/>
                <a:gd name="connsiteX244" fmla="*/ 1511983 w 4654684"/>
                <a:gd name="connsiteY244" fmla="*/ 2181225 h 2528887"/>
                <a:gd name="connsiteX245" fmla="*/ 1564371 w 4654684"/>
                <a:gd name="connsiteY245" fmla="*/ 2185987 h 2528887"/>
                <a:gd name="connsiteX246" fmla="*/ 1588183 w 4654684"/>
                <a:gd name="connsiteY246" fmla="*/ 2224087 h 2528887"/>
                <a:gd name="connsiteX247" fmla="*/ 1597708 w 4654684"/>
                <a:gd name="connsiteY247" fmla="*/ 2238375 h 2528887"/>
                <a:gd name="connsiteX248" fmla="*/ 1611996 w 4654684"/>
                <a:gd name="connsiteY248" fmla="*/ 2319337 h 2528887"/>
                <a:gd name="connsiteX249" fmla="*/ 1607233 w 4654684"/>
                <a:gd name="connsiteY249" fmla="*/ 2414587 h 2528887"/>
                <a:gd name="connsiteX250" fmla="*/ 1597708 w 4654684"/>
                <a:gd name="connsiteY250" fmla="*/ 2433637 h 2528887"/>
                <a:gd name="connsiteX251" fmla="*/ 1583421 w 4654684"/>
                <a:gd name="connsiteY251" fmla="*/ 2481262 h 2528887"/>
                <a:gd name="connsiteX252" fmla="*/ 1578658 w 4654684"/>
                <a:gd name="connsiteY252" fmla="*/ 2500312 h 2528887"/>
                <a:gd name="connsiteX253" fmla="*/ 1554846 w 4654684"/>
                <a:gd name="connsiteY253" fmla="*/ 2528887 h 2528887"/>
                <a:gd name="connsiteX254" fmla="*/ 1488171 w 4654684"/>
                <a:gd name="connsiteY254" fmla="*/ 2524125 h 2528887"/>
                <a:gd name="connsiteX255" fmla="*/ 1459596 w 4654684"/>
                <a:gd name="connsiteY255" fmla="*/ 2509837 h 2528887"/>
                <a:gd name="connsiteX256" fmla="*/ 1421496 w 4654684"/>
                <a:gd name="connsiteY256" fmla="*/ 2495550 h 2528887"/>
                <a:gd name="connsiteX257" fmla="*/ 1407208 w 4654684"/>
                <a:gd name="connsiteY257" fmla="*/ 2486025 h 2528887"/>
                <a:gd name="connsiteX258" fmla="*/ 1378633 w 4654684"/>
                <a:gd name="connsiteY258" fmla="*/ 2476500 h 2528887"/>
                <a:gd name="connsiteX259" fmla="*/ 1364346 w 4654684"/>
                <a:gd name="connsiteY259" fmla="*/ 2466975 h 2528887"/>
                <a:gd name="connsiteX260" fmla="*/ 1331008 w 4654684"/>
                <a:gd name="connsiteY260" fmla="*/ 2424112 h 2528887"/>
                <a:gd name="connsiteX261" fmla="*/ 1321483 w 4654684"/>
                <a:gd name="connsiteY261" fmla="*/ 2409825 h 2528887"/>
                <a:gd name="connsiteX262" fmla="*/ 1311958 w 4654684"/>
                <a:gd name="connsiteY262" fmla="*/ 2371725 h 2528887"/>
                <a:gd name="connsiteX263" fmla="*/ 1307196 w 4654684"/>
                <a:gd name="connsiteY263" fmla="*/ 2357437 h 2528887"/>
                <a:gd name="connsiteX264" fmla="*/ 1297671 w 4654684"/>
                <a:gd name="connsiteY264" fmla="*/ 2305050 h 2528887"/>
                <a:gd name="connsiteX265" fmla="*/ 1288146 w 4654684"/>
                <a:gd name="connsiteY265" fmla="*/ 2290762 h 2528887"/>
                <a:gd name="connsiteX266" fmla="*/ 1283383 w 4654684"/>
                <a:gd name="connsiteY266" fmla="*/ 2276475 h 2528887"/>
                <a:gd name="connsiteX267" fmla="*/ 1269096 w 4654684"/>
                <a:gd name="connsiteY267" fmla="*/ 2271712 h 2528887"/>
                <a:gd name="connsiteX268" fmla="*/ 1254808 w 4654684"/>
                <a:gd name="connsiteY268" fmla="*/ 2276475 h 2528887"/>
                <a:gd name="connsiteX269" fmla="*/ 1192896 w 4654684"/>
                <a:gd name="connsiteY269" fmla="*/ 2281237 h 2528887"/>
                <a:gd name="connsiteX270" fmla="*/ 1183371 w 4654684"/>
                <a:gd name="connsiteY270" fmla="*/ 2300287 h 2528887"/>
                <a:gd name="connsiteX271" fmla="*/ 1173846 w 4654684"/>
                <a:gd name="connsiteY271" fmla="*/ 2314575 h 2528887"/>
                <a:gd name="connsiteX272" fmla="*/ 1145271 w 4654684"/>
                <a:gd name="connsiteY272" fmla="*/ 2319337 h 2528887"/>
                <a:gd name="connsiteX273" fmla="*/ 1111933 w 4654684"/>
                <a:gd name="connsiteY273" fmla="*/ 2328862 h 2528887"/>
                <a:gd name="connsiteX274" fmla="*/ 1054783 w 4654684"/>
                <a:gd name="connsiteY274" fmla="*/ 2319337 h 2528887"/>
                <a:gd name="connsiteX275" fmla="*/ 1050021 w 4654684"/>
                <a:gd name="connsiteY275" fmla="*/ 2295525 h 2528887"/>
                <a:gd name="connsiteX276" fmla="*/ 1035733 w 4654684"/>
                <a:gd name="connsiteY276" fmla="*/ 2262187 h 2528887"/>
                <a:gd name="connsiteX277" fmla="*/ 1016683 w 4654684"/>
                <a:gd name="connsiteY277" fmla="*/ 2238375 h 2528887"/>
                <a:gd name="connsiteX278" fmla="*/ 1007158 w 4654684"/>
                <a:gd name="connsiteY278" fmla="*/ 2224087 h 2528887"/>
                <a:gd name="connsiteX279" fmla="*/ 988108 w 4654684"/>
                <a:gd name="connsiteY279" fmla="*/ 2195512 h 2528887"/>
                <a:gd name="connsiteX280" fmla="*/ 978583 w 4654684"/>
                <a:gd name="connsiteY280" fmla="*/ 2166937 h 2528887"/>
                <a:gd name="connsiteX281" fmla="*/ 969058 w 4654684"/>
                <a:gd name="connsiteY281" fmla="*/ 2152650 h 2528887"/>
                <a:gd name="connsiteX282" fmla="*/ 950008 w 4654684"/>
                <a:gd name="connsiteY282" fmla="*/ 2100262 h 2528887"/>
                <a:gd name="connsiteX283" fmla="*/ 940483 w 4654684"/>
                <a:gd name="connsiteY283" fmla="*/ 2081212 h 2528887"/>
                <a:gd name="connsiteX284" fmla="*/ 930958 w 4654684"/>
                <a:gd name="connsiteY284" fmla="*/ 2057400 h 2528887"/>
                <a:gd name="connsiteX285" fmla="*/ 926196 w 4654684"/>
                <a:gd name="connsiteY285" fmla="*/ 2043112 h 2528887"/>
                <a:gd name="connsiteX286" fmla="*/ 897621 w 4654684"/>
                <a:gd name="connsiteY286" fmla="*/ 2028825 h 2528887"/>
                <a:gd name="connsiteX287" fmla="*/ 854758 w 4654684"/>
                <a:gd name="connsiteY287" fmla="*/ 2038350 h 2528887"/>
                <a:gd name="connsiteX288" fmla="*/ 840471 w 4654684"/>
                <a:gd name="connsiteY288" fmla="*/ 2043112 h 2528887"/>
                <a:gd name="connsiteX289" fmla="*/ 773796 w 4654684"/>
                <a:gd name="connsiteY289" fmla="*/ 2038350 h 2528887"/>
                <a:gd name="connsiteX290" fmla="*/ 745221 w 4654684"/>
                <a:gd name="connsiteY290" fmla="*/ 2033587 h 2528887"/>
                <a:gd name="connsiteX291" fmla="*/ 726171 w 4654684"/>
                <a:gd name="connsiteY291" fmla="*/ 2024062 h 2528887"/>
                <a:gd name="connsiteX292" fmla="*/ 683308 w 4654684"/>
                <a:gd name="connsiteY292" fmla="*/ 2005012 h 2528887"/>
                <a:gd name="connsiteX293" fmla="*/ 678546 w 4654684"/>
                <a:gd name="connsiteY293" fmla="*/ 1990725 h 2528887"/>
                <a:gd name="connsiteX294" fmla="*/ 669021 w 4654684"/>
                <a:gd name="connsiteY294" fmla="*/ 1976437 h 2528887"/>
                <a:gd name="connsiteX295" fmla="*/ 664258 w 4654684"/>
                <a:gd name="connsiteY295" fmla="*/ 1933575 h 2528887"/>
                <a:gd name="connsiteX296" fmla="*/ 654733 w 4654684"/>
                <a:gd name="connsiteY296" fmla="*/ 1905000 h 2528887"/>
                <a:gd name="connsiteX297" fmla="*/ 649971 w 4654684"/>
                <a:gd name="connsiteY297" fmla="*/ 1885950 h 2528887"/>
                <a:gd name="connsiteX298" fmla="*/ 635683 w 4654684"/>
                <a:gd name="connsiteY298" fmla="*/ 1890712 h 2528887"/>
                <a:gd name="connsiteX299" fmla="*/ 630921 w 4654684"/>
                <a:gd name="connsiteY299" fmla="*/ 1905000 h 2528887"/>
                <a:gd name="connsiteX300" fmla="*/ 602346 w 4654684"/>
                <a:gd name="connsiteY300" fmla="*/ 1933575 h 2528887"/>
                <a:gd name="connsiteX301" fmla="*/ 526146 w 4654684"/>
                <a:gd name="connsiteY301" fmla="*/ 1928812 h 2528887"/>
                <a:gd name="connsiteX302" fmla="*/ 516621 w 4654684"/>
                <a:gd name="connsiteY302" fmla="*/ 1914525 h 2528887"/>
                <a:gd name="connsiteX303" fmla="*/ 488046 w 4654684"/>
                <a:gd name="connsiteY303" fmla="*/ 1890712 h 2528887"/>
                <a:gd name="connsiteX304" fmla="*/ 478521 w 4654684"/>
                <a:gd name="connsiteY304" fmla="*/ 1876425 h 2528887"/>
                <a:gd name="connsiteX305" fmla="*/ 464233 w 4654684"/>
                <a:gd name="connsiteY305" fmla="*/ 1866900 h 2528887"/>
                <a:gd name="connsiteX306" fmla="*/ 335646 w 4654684"/>
                <a:gd name="connsiteY306" fmla="*/ 1852612 h 2528887"/>
                <a:gd name="connsiteX307" fmla="*/ 321358 w 4654684"/>
                <a:gd name="connsiteY307" fmla="*/ 1838325 h 2528887"/>
                <a:gd name="connsiteX308" fmla="*/ 283258 w 4654684"/>
                <a:gd name="connsiteY308" fmla="*/ 1824037 h 2528887"/>
                <a:gd name="connsiteX309" fmla="*/ 192771 w 4654684"/>
                <a:gd name="connsiteY309" fmla="*/ 1814512 h 2528887"/>
                <a:gd name="connsiteX310" fmla="*/ 164196 w 4654684"/>
                <a:gd name="connsiteY310" fmla="*/ 1790700 h 2528887"/>
                <a:gd name="connsiteX311" fmla="*/ 149908 w 4654684"/>
                <a:gd name="connsiteY311" fmla="*/ 1781175 h 2528887"/>
                <a:gd name="connsiteX312" fmla="*/ 121333 w 4654684"/>
                <a:gd name="connsiteY312" fmla="*/ 1762125 h 2528887"/>
                <a:gd name="connsiteX313" fmla="*/ 78471 w 4654684"/>
                <a:gd name="connsiteY313" fmla="*/ 1714500 h 2528887"/>
                <a:gd name="connsiteX314" fmla="*/ 59421 w 4654684"/>
                <a:gd name="connsiteY314" fmla="*/ 1700212 h 2528887"/>
                <a:gd name="connsiteX315" fmla="*/ 16558 w 4654684"/>
                <a:gd name="connsiteY315" fmla="*/ 1662112 h 2528887"/>
                <a:gd name="connsiteX316" fmla="*/ 7033 w 4654684"/>
                <a:gd name="connsiteY316" fmla="*/ 1643062 h 2528887"/>
                <a:gd name="connsiteX317" fmla="*/ 2271 w 4654684"/>
                <a:gd name="connsiteY317" fmla="*/ 1624012 h 2528887"/>
                <a:gd name="connsiteX318" fmla="*/ 126096 w 4654684"/>
                <a:gd name="connsiteY318" fmla="*/ 1633537 h 2528887"/>
                <a:gd name="connsiteX319" fmla="*/ 140383 w 4654684"/>
                <a:gd name="connsiteY319" fmla="*/ 1638300 h 2528887"/>
                <a:gd name="connsiteX320" fmla="*/ 321358 w 4654684"/>
                <a:gd name="connsiteY320" fmla="*/ 1638300 h 2528887"/>
                <a:gd name="connsiteX321" fmla="*/ 335646 w 4654684"/>
                <a:gd name="connsiteY321" fmla="*/ 1609725 h 2528887"/>
                <a:gd name="connsiteX322" fmla="*/ 345171 w 4654684"/>
                <a:gd name="connsiteY322" fmla="*/ 1576387 h 2528887"/>
                <a:gd name="connsiteX323" fmla="*/ 364221 w 4654684"/>
                <a:gd name="connsiteY323" fmla="*/ 1547812 h 2528887"/>
                <a:gd name="connsiteX324" fmla="*/ 383271 w 4654684"/>
                <a:gd name="connsiteY324" fmla="*/ 1519237 h 2528887"/>
                <a:gd name="connsiteX325" fmla="*/ 392796 w 4654684"/>
                <a:gd name="connsiteY325" fmla="*/ 1504950 h 2528887"/>
                <a:gd name="connsiteX326" fmla="*/ 402321 w 4654684"/>
                <a:gd name="connsiteY326" fmla="*/ 1485900 h 2528887"/>
                <a:gd name="connsiteX327" fmla="*/ 416608 w 4654684"/>
                <a:gd name="connsiteY327" fmla="*/ 1466850 h 2528887"/>
                <a:gd name="connsiteX328" fmla="*/ 411846 w 4654684"/>
                <a:gd name="connsiteY328" fmla="*/ 1347787 h 2528887"/>
                <a:gd name="connsiteX329" fmla="*/ 397558 w 4654684"/>
                <a:gd name="connsiteY329" fmla="*/ 1338262 h 2528887"/>
                <a:gd name="connsiteX330" fmla="*/ 383271 w 4654684"/>
                <a:gd name="connsiteY330" fmla="*/ 1323975 h 2528887"/>
                <a:gd name="connsiteX331" fmla="*/ 364221 w 4654684"/>
                <a:gd name="connsiteY331" fmla="*/ 1281112 h 2528887"/>
                <a:gd name="connsiteX332" fmla="*/ 359458 w 4654684"/>
                <a:gd name="connsiteY332" fmla="*/ 1266825 h 2528887"/>
                <a:gd name="connsiteX333" fmla="*/ 349933 w 4654684"/>
                <a:gd name="connsiteY333" fmla="*/ 1252537 h 2528887"/>
                <a:gd name="connsiteX334" fmla="*/ 340408 w 4654684"/>
                <a:gd name="connsiteY334" fmla="*/ 1214437 h 2528887"/>
                <a:gd name="connsiteX335" fmla="*/ 335646 w 4654684"/>
                <a:gd name="connsiteY335" fmla="*/ 1195387 h 2528887"/>
                <a:gd name="connsiteX336" fmla="*/ 311833 w 4654684"/>
                <a:gd name="connsiteY336" fmla="*/ 1166812 h 2528887"/>
                <a:gd name="connsiteX337" fmla="*/ 302308 w 4654684"/>
                <a:gd name="connsiteY337" fmla="*/ 1152525 h 2528887"/>
                <a:gd name="connsiteX338" fmla="*/ 297546 w 4654684"/>
                <a:gd name="connsiteY338" fmla="*/ 1138237 h 2528887"/>
                <a:gd name="connsiteX339" fmla="*/ 268971 w 4654684"/>
                <a:gd name="connsiteY33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12058 w 4654684"/>
                <a:gd name="connsiteY211" fmla="*/ 1866900 h 2528887"/>
                <a:gd name="connsiteX212" fmla="*/ 2107296 w 4654684"/>
                <a:gd name="connsiteY212" fmla="*/ 1881187 h 2528887"/>
                <a:gd name="connsiteX213" fmla="*/ 2083483 w 4654684"/>
                <a:gd name="connsiteY213" fmla="*/ 1909762 h 2528887"/>
                <a:gd name="connsiteX214" fmla="*/ 2054908 w 4654684"/>
                <a:gd name="connsiteY214" fmla="*/ 1928812 h 2528887"/>
                <a:gd name="connsiteX215" fmla="*/ 2040621 w 4654684"/>
                <a:gd name="connsiteY215" fmla="*/ 1943100 h 2528887"/>
                <a:gd name="connsiteX216" fmla="*/ 2012046 w 4654684"/>
                <a:gd name="connsiteY216" fmla="*/ 1962150 h 2528887"/>
                <a:gd name="connsiteX217" fmla="*/ 1988233 w 4654684"/>
                <a:gd name="connsiteY217" fmla="*/ 1990725 h 2528887"/>
                <a:gd name="connsiteX218" fmla="*/ 1973946 w 4654684"/>
                <a:gd name="connsiteY218" fmla="*/ 2000250 h 2528887"/>
                <a:gd name="connsiteX219" fmla="*/ 1959658 w 4654684"/>
                <a:gd name="connsiteY219" fmla="*/ 2019300 h 2528887"/>
                <a:gd name="connsiteX220" fmla="*/ 1945371 w 4654684"/>
                <a:gd name="connsiteY220" fmla="*/ 2033587 h 2528887"/>
                <a:gd name="connsiteX221" fmla="*/ 1912033 w 4654684"/>
                <a:gd name="connsiteY221" fmla="*/ 2076450 h 2528887"/>
                <a:gd name="connsiteX222" fmla="*/ 1869171 w 4654684"/>
                <a:gd name="connsiteY222" fmla="*/ 2071687 h 2528887"/>
                <a:gd name="connsiteX223" fmla="*/ 1888221 w 4654684"/>
                <a:gd name="connsiteY223" fmla="*/ 2043112 h 2528887"/>
                <a:gd name="connsiteX224" fmla="*/ 1859646 w 4654684"/>
                <a:gd name="connsiteY224" fmla="*/ 2024062 h 2528887"/>
                <a:gd name="connsiteX225" fmla="*/ 1840596 w 4654684"/>
                <a:gd name="connsiteY225" fmla="*/ 2071687 h 2528887"/>
                <a:gd name="connsiteX226" fmla="*/ 1816783 w 4654684"/>
                <a:gd name="connsiteY226" fmla="*/ 2100262 h 2528887"/>
                <a:gd name="connsiteX227" fmla="*/ 1731058 w 4654684"/>
                <a:gd name="connsiteY227" fmla="*/ 2095500 h 2528887"/>
                <a:gd name="connsiteX228" fmla="*/ 1716771 w 4654684"/>
                <a:gd name="connsiteY228" fmla="*/ 2090737 h 2528887"/>
                <a:gd name="connsiteX229" fmla="*/ 1607233 w 4654684"/>
                <a:gd name="connsiteY229" fmla="*/ 2105025 h 2528887"/>
                <a:gd name="connsiteX230" fmla="*/ 1583421 w 4654684"/>
                <a:gd name="connsiteY230" fmla="*/ 2109787 h 2528887"/>
                <a:gd name="connsiteX231" fmla="*/ 1564371 w 4654684"/>
                <a:gd name="connsiteY231" fmla="*/ 2114550 h 2528887"/>
                <a:gd name="connsiteX232" fmla="*/ 1378633 w 4654684"/>
                <a:gd name="connsiteY232" fmla="*/ 2128837 h 2528887"/>
                <a:gd name="connsiteX233" fmla="*/ 1369108 w 4654684"/>
                <a:gd name="connsiteY233" fmla="*/ 2143125 h 2528887"/>
                <a:gd name="connsiteX234" fmla="*/ 1373871 w 4654684"/>
                <a:gd name="connsiteY234" fmla="*/ 2166937 h 2528887"/>
                <a:gd name="connsiteX235" fmla="*/ 1402446 w 4654684"/>
                <a:gd name="connsiteY235" fmla="*/ 2200275 h 2528887"/>
                <a:gd name="connsiteX236" fmla="*/ 1411971 w 4654684"/>
                <a:gd name="connsiteY236" fmla="*/ 2238375 h 2528887"/>
                <a:gd name="connsiteX237" fmla="*/ 1416733 w 4654684"/>
                <a:gd name="connsiteY237" fmla="*/ 2252662 h 2528887"/>
                <a:gd name="connsiteX238" fmla="*/ 1431021 w 4654684"/>
                <a:gd name="connsiteY238" fmla="*/ 2271712 h 2528887"/>
                <a:gd name="connsiteX239" fmla="*/ 1445308 w 4654684"/>
                <a:gd name="connsiteY239" fmla="*/ 2276475 h 2528887"/>
                <a:gd name="connsiteX240" fmla="*/ 1464358 w 4654684"/>
                <a:gd name="connsiteY240" fmla="*/ 2247900 h 2528887"/>
                <a:gd name="connsiteX241" fmla="*/ 1469121 w 4654684"/>
                <a:gd name="connsiteY241" fmla="*/ 2219325 h 2528887"/>
                <a:gd name="connsiteX242" fmla="*/ 1497696 w 4654684"/>
                <a:gd name="connsiteY242" fmla="*/ 2185987 h 2528887"/>
                <a:gd name="connsiteX243" fmla="*/ 1511983 w 4654684"/>
                <a:gd name="connsiteY243" fmla="*/ 2181225 h 2528887"/>
                <a:gd name="connsiteX244" fmla="*/ 1564371 w 4654684"/>
                <a:gd name="connsiteY244" fmla="*/ 2185987 h 2528887"/>
                <a:gd name="connsiteX245" fmla="*/ 1588183 w 4654684"/>
                <a:gd name="connsiteY245" fmla="*/ 2224087 h 2528887"/>
                <a:gd name="connsiteX246" fmla="*/ 1597708 w 4654684"/>
                <a:gd name="connsiteY246" fmla="*/ 2238375 h 2528887"/>
                <a:gd name="connsiteX247" fmla="*/ 1611996 w 4654684"/>
                <a:gd name="connsiteY247" fmla="*/ 2319337 h 2528887"/>
                <a:gd name="connsiteX248" fmla="*/ 1607233 w 4654684"/>
                <a:gd name="connsiteY248" fmla="*/ 2414587 h 2528887"/>
                <a:gd name="connsiteX249" fmla="*/ 1597708 w 4654684"/>
                <a:gd name="connsiteY249" fmla="*/ 2433637 h 2528887"/>
                <a:gd name="connsiteX250" fmla="*/ 1583421 w 4654684"/>
                <a:gd name="connsiteY250" fmla="*/ 2481262 h 2528887"/>
                <a:gd name="connsiteX251" fmla="*/ 1578658 w 4654684"/>
                <a:gd name="connsiteY251" fmla="*/ 2500312 h 2528887"/>
                <a:gd name="connsiteX252" fmla="*/ 1554846 w 4654684"/>
                <a:gd name="connsiteY252" fmla="*/ 2528887 h 2528887"/>
                <a:gd name="connsiteX253" fmla="*/ 1488171 w 4654684"/>
                <a:gd name="connsiteY253" fmla="*/ 2524125 h 2528887"/>
                <a:gd name="connsiteX254" fmla="*/ 1459596 w 4654684"/>
                <a:gd name="connsiteY254" fmla="*/ 2509837 h 2528887"/>
                <a:gd name="connsiteX255" fmla="*/ 1421496 w 4654684"/>
                <a:gd name="connsiteY255" fmla="*/ 2495550 h 2528887"/>
                <a:gd name="connsiteX256" fmla="*/ 1407208 w 4654684"/>
                <a:gd name="connsiteY256" fmla="*/ 2486025 h 2528887"/>
                <a:gd name="connsiteX257" fmla="*/ 1378633 w 4654684"/>
                <a:gd name="connsiteY257" fmla="*/ 2476500 h 2528887"/>
                <a:gd name="connsiteX258" fmla="*/ 1364346 w 4654684"/>
                <a:gd name="connsiteY258" fmla="*/ 2466975 h 2528887"/>
                <a:gd name="connsiteX259" fmla="*/ 1331008 w 4654684"/>
                <a:gd name="connsiteY259" fmla="*/ 2424112 h 2528887"/>
                <a:gd name="connsiteX260" fmla="*/ 1321483 w 4654684"/>
                <a:gd name="connsiteY260" fmla="*/ 2409825 h 2528887"/>
                <a:gd name="connsiteX261" fmla="*/ 1311958 w 4654684"/>
                <a:gd name="connsiteY261" fmla="*/ 2371725 h 2528887"/>
                <a:gd name="connsiteX262" fmla="*/ 1307196 w 4654684"/>
                <a:gd name="connsiteY262" fmla="*/ 2357437 h 2528887"/>
                <a:gd name="connsiteX263" fmla="*/ 1297671 w 4654684"/>
                <a:gd name="connsiteY263" fmla="*/ 2305050 h 2528887"/>
                <a:gd name="connsiteX264" fmla="*/ 1288146 w 4654684"/>
                <a:gd name="connsiteY264" fmla="*/ 2290762 h 2528887"/>
                <a:gd name="connsiteX265" fmla="*/ 1283383 w 4654684"/>
                <a:gd name="connsiteY265" fmla="*/ 2276475 h 2528887"/>
                <a:gd name="connsiteX266" fmla="*/ 1269096 w 4654684"/>
                <a:gd name="connsiteY266" fmla="*/ 2271712 h 2528887"/>
                <a:gd name="connsiteX267" fmla="*/ 1254808 w 4654684"/>
                <a:gd name="connsiteY267" fmla="*/ 2276475 h 2528887"/>
                <a:gd name="connsiteX268" fmla="*/ 1192896 w 4654684"/>
                <a:gd name="connsiteY268" fmla="*/ 2281237 h 2528887"/>
                <a:gd name="connsiteX269" fmla="*/ 1183371 w 4654684"/>
                <a:gd name="connsiteY269" fmla="*/ 2300287 h 2528887"/>
                <a:gd name="connsiteX270" fmla="*/ 1173846 w 4654684"/>
                <a:gd name="connsiteY270" fmla="*/ 2314575 h 2528887"/>
                <a:gd name="connsiteX271" fmla="*/ 1145271 w 4654684"/>
                <a:gd name="connsiteY271" fmla="*/ 2319337 h 2528887"/>
                <a:gd name="connsiteX272" fmla="*/ 1111933 w 4654684"/>
                <a:gd name="connsiteY272" fmla="*/ 2328862 h 2528887"/>
                <a:gd name="connsiteX273" fmla="*/ 1054783 w 4654684"/>
                <a:gd name="connsiteY273" fmla="*/ 2319337 h 2528887"/>
                <a:gd name="connsiteX274" fmla="*/ 1050021 w 4654684"/>
                <a:gd name="connsiteY274" fmla="*/ 2295525 h 2528887"/>
                <a:gd name="connsiteX275" fmla="*/ 1035733 w 4654684"/>
                <a:gd name="connsiteY275" fmla="*/ 2262187 h 2528887"/>
                <a:gd name="connsiteX276" fmla="*/ 1016683 w 4654684"/>
                <a:gd name="connsiteY276" fmla="*/ 2238375 h 2528887"/>
                <a:gd name="connsiteX277" fmla="*/ 1007158 w 4654684"/>
                <a:gd name="connsiteY277" fmla="*/ 2224087 h 2528887"/>
                <a:gd name="connsiteX278" fmla="*/ 988108 w 4654684"/>
                <a:gd name="connsiteY278" fmla="*/ 2195512 h 2528887"/>
                <a:gd name="connsiteX279" fmla="*/ 978583 w 4654684"/>
                <a:gd name="connsiteY279" fmla="*/ 2166937 h 2528887"/>
                <a:gd name="connsiteX280" fmla="*/ 969058 w 4654684"/>
                <a:gd name="connsiteY280" fmla="*/ 2152650 h 2528887"/>
                <a:gd name="connsiteX281" fmla="*/ 950008 w 4654684"/>
                <a:gd name="connsiteY281" fmla="*/ 2100262 h 2528887"/>
                <a:gd name="connsiteX282" fmla="*/ 940483 w 4654684"/>
                <a:gd name="connsiteY282" fmla="*/ 2081212 h 2528887"/>
                <a:gd name="connsiteX283" fmla="*/ 930958 w 4654684"/>
                <a:gd name="connsiteY283" fmla="*/ 2057400 h 2528887"/>
                <a:gd name="connsiteX284" fmla="*/ 926196 w 4654684"/>
                <a:gd name="connsiteY284" fmla="*/ 2043112 h 2528887"/>
                <a:gd name="connsiteX285" fmla="*/ 897621 w 4654684"/>
                <a:gd name="connsiteY285" fmla="*/ 2028825 h 2528887"/>
                <a:gd name="connsiteX286" fmla="*/ 854758 w 4654684"/>
                <a:gd name="connsiteY286" fmla="*/ 2038350 h 2528887"/>
                <a:gd name="connsiteX287" fmla="*/ 840471 w 4654684"/>
                <a:gd name="connsiteY287" fmla="*/ 2043112 h 2528887"/>
                <a:gd name="connsiteX288" fmla="*/ 773796 w 4654684"/>
                <a:gd name="connsiteY288" fmla="*/ 2038350 h 2528887"/>
                <a:gd name="connsiteX289" fmla="*/ 745221 w 4654684"/>
                <a:gd name="connsiteY289" fmla="*/ 2033587 h 2528887"/>
                <a:gd name="connsiteX290" fmla="*/ 726171 w 4654684"/>
                <a:gd name="connsiteY290" fmla="*/ 2024062 h 2528887"/>
                <a:gd name="connsiteX291" fmla="*/ 683308 w 4654684"/>
                <a:gd name="connsiteY291" fmla="*/ 2005012 h 2528887"/>
                <a:gd name="connsiteX292" fmla="*/ 678546 w 4654684"/>
                <a:gd name="connsiteY292" fmla="*/ 1990725 h 2528887"/>
                <a:gd name="connsiteX293" fmla="*/ 669021 w 4654684"/>
                <a:gd name="connsiteY293" fmla="*/ 1976437 h 2528887"/>
                <a:gd name="connsiteX294" fmla="*/ 664258 w 4654684"/>
                <a:gd name="connsiteY294" fmla="*/ 1933575 h 2528887"/>
                <a:gd name="connsiteX295" fmla="*/ 654733 w 4654684"/>
                <a:gd name="connsiteY295" fmla="*/ 1905000 h 2528887"/>
                <a:gd name="connsiteX296" fmla="*/ 649971 w 4654684"/>
                <a:gd name="connsiteY296" fmla="*/ 1885950 h 2528887"/>
                <a:gd name="connsiteX297" fmla="*/ 635683 w 4654684"/>
                <a:gd name="connsiteY297" fmla="*/ 1890712 h 2528887"/>
                <a:gd name="connsiteX298" fmla="*/ 630921 w 4654684"/>
                <a:gd name="connsiteY298" fmla="*/ 1905000 h 2528887"/>
                <a:gd name="connsiteX299" fmla="*/ 602346 w 4654684"/>
                <a:gd name="connsiteY299" fmla="*/ 1933575 h 2528887"/>
                <a:gd name="connsiteX300" fmla="*/ 526146 w 4654684"/>
                <a:gd name="connsiteY300" fmla="*/ 1928812 h 2528887"/>
                <a:gd name="connsiteX301" fmla="*/ 516621 w 4654684"/>
                <a:gd name="connsiteY301" fmla="*/ 1914525 h 2528887"/>
                <a:gd name="connsiteX302" fmla="*/ 488046 w 4654684"/>
                <a:gd name="connsiteY302" fmla="*/ 1890712 h 2528887"/>
                <a:gd name="connsiteX303" fmla="*/ 478521 w 4654684"/>
                <a:gd name="connsiteY303" fmla="*/ 1876425 h 2528887"/>
                <a:gd name="connsiteX304" fmla="*/ 464233 w 4654684"/>
                <a:gd name="connsiteY304" fmla="*/ 1866900 h 2528887"/>
                <a:gd name="connsiteX305" fmla="*/ 335646 w 4654684"/>
                <a:gd name="connsiteY305" fmla="*/ 1852612 h 2528887"/>
                <a:gd name="connsiteX306" fmla="*/ 321358 w 4654684"/>
                <a:gd name="connsiteY306" fmla="*/ 1838325 h 2528887"/>
                <a:gd name="connsiteX307" fmla="*/ 283258 w 4654684"/>
                <a:gd name="connsiteY307" fmla="*/ 1824037 h 2528887"/>
                <a:gd name="connsiteX308" fmla="*/ 192771 w 4654684"/>
                <a:gd name="connsiteY308" fmla="*/ 1814512 h 2528887"/>
                <a:gd name="connsiteX309" fmla="*/ 164196 w 4654684"/>
                <a:gd name="connsiteY309" fmla="*/ 1790700 h 2528887"/>
                <a:gd name="connsiteX310" fmla="*/ 149908 w 4654684"/>
                <a:gd name="connsiteY310" fmla="*/ 1781175 h 2528887"/>
                <a:gd name="connsiteX311" fmla="*/ 121333 w 4654684"/>
                <a:gd name="connsiteY311" fmla="*/ 1762125 h 2528887"/>
                <a:gd name="connsiteX312" fmla="*/ 78471 w 4654684"/>
                <a:gd name="connsiteY312" fmla="*/ 1714500 h 2528887"/>
                <a:gd name="connsiteX313" fmla="*/ 59421 w 4654684"/>
                <a:gd name="connsiteY313" fmla="*/ 1700212 h 2528887"/>
                <a:gd name="connsiteX314" fmla="*/ 16558 w 4654684"/>
                <a:gd name="connsiteY314" fmla="*/ 1662112 h 2528887"/>
                <a:gd name="connsiteX315" fmla="*/ 7033 w 4654684"/>
                <a:gd name="connsiteY315" fmla="*/ 1643062 h 2528887"/>
                <a:gd name="connsiteX316" fmla="*/ 2271 w 4654684"/>
                <a:gd name="connsiteY316" fmla="*/ 1624012 h 2528887"/>
                <a:gd name="connsiteX317" fmla="*/ 126096 w 4654684"/>
                <a:gd name="connsiteY317" fmla="*/ 1633537 h 2528887"/>
                <a:gd name="connsiteX318" fmla="*/ 140383 w 4654684"/>
                <a:gd name="connsiteY318" fmla="*/ 1638300 h 2528887"/>
                <a:gd name="connsiteX319" fmla="*/ 321358 w 4654684"/>
                <a:gd name="connsiteY319" fmla="*/ 1638300 h 2528887"/>
                <a:gd name="connsiteX320" fmla="*/ 335646 w 4654684"/>
                <a:gd name="connsiteY320" fmla="*/ 1609725 h 2528887"/>
                <a:gd name="connsiteX321" fmla="*/ 345171 w 4654684"/>
                <a:gd name="connsiteY321" fmla="*/ 1576387 h 2528887"/>
                <a:gd name="connsiteX322" fmla="*/ 364221 w 4654684"/>
                <a:gd name="connsiteY322" fmla="*/ 1547812 h 2528887"/>
                <a:gd name="connsiteX323" fmla="*/ 383271 w 4654684"/>
                <a:gd name="connsiteY323" fmla="*/ 1519237 h 2528887"/>
                <a:gd name="connsiteX324" fmla="*/ 392796 w 4654684"/>
                <a:gd name="connsiteY324" fmla="*/ 1504950 h 2528887"/>
                <a:gd name="connsiteX325" fmla="*/ 402321 w 4654684"/>
                <a:gd name="connsiteY325" fmla="*/ 1485900 h 2528887"/>
                <a:gd name="connsiteX326" fmla="*/ 416608 w 4654684"/>
                <a:gd name="connsiteY326" fmla="*/ 1466850 h 2528887"/>
                <a:gd name="connsiteX327" fmla="*/ 411846 w 4654684"/>
                <a:gd name="connsiteY327" fmla="*/ 1347787 h 2528887"/>
                <a:gd name="connsiteX328" fmla="*/ 397558 w 4654684"/>
                <a:gd name="connsiteY328" fmla="*/ 1338262 h 2528887"/>
                <a:gd name="connsiteX329" fmla="*/ 383271 w 4654684"/>
                <a:gd name="connsiteY329" fmla="*/ 1323975 h 2528887"/>
                <a:gd name="connsiteX330" fmla="*/ 364221 w 4654684"/>
                <a:gd name="connsiteY330" fmla="*/ 1281112 h 2528887"/>
                <a:gd name="connsiteX331" fmla="*/ 359458 w 4654684"/>
                <a:gd name="connsiteY331" fmla="*/ 1266825 h 2528887"/>
                <a:gd name="connsiteX332" fmla="*/ 349933 w 4654684"/>
                <a:gd name="connsiteY332" fmla="*/ 1252537 h 2528887"/>
                <a:gd name="connsiteX333" fmla="*/ 340408 w 4654684"/>
                <a:gd name="connsiteY333" fmla="*/ 1214437 h 2528887"/>
                <a:gd name="connsiteX334" fmla="*/ 335646 w 4654684"/>
                <a:gd name="connsiteY334" fmla="*/ 1195387 h 2528887"/>
                <a:gd name="connsiteX335" fmla="*/ 311833 w 4654684"/>
                <a:gd name="connsiteY335" fmla="*/ 1166812 h 2528887"/>
                <a:gd name="connsiteX336" fmla="*/ 302308 w 4654684"/>
                <a:gd name="connsiteY336" fmla="*/ 1152525 h 2528887"/>
                <a:gd name="connsiteX337" fmla="*/ 297546 w 4654684"/>
                <a:gd name="connsiteY337" fmla="*/ 1138237 h 2528887"/>
                <a:gd name="connsiteX338" fmla="*/ 268971 w 4654684"/>
                <a:gd name="connsiteY33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12058 w 4654684"/>
                <a:gd name="connsiteY211" fmla="*/ 1866900 h 2528887"/>
                <a:gd name="connsiteX212" fmla="*/ 2107296 w 4654684"/>
                <a:gd name="connsiteY212" fmla="*/ 1881187 h 2528887"/>
                <a:gd name="connsiteX213" fmla="*/ 2054908 w 4654684"/>
                <a:gd name="connsiteY213" fmla="*/ 1928812 h 2528887"/>
                <a:gd name="connsiteX214" fmla="*/ 2040621 w 4654684"/>
                <a:gd name="connsiteY214" fmla="*/ 1943100 h 2528887"/>
                <a:gd name="connsiteX215" fmla="*/ 2012046 w 4654684"/>
                <a:gd name="connsiteY215" fmla="*/ 1962150 h 2528887"/>
                <a:gd name="connsiteX216" fmla="*/ 1988233 w 4654684"/>
                <a:gd name="connsiteY216" fmla="*/ 1990725 h 2528887"/>
                <a:gd name="connsiteX217" fmla="*/ 1973946 w 4654684"/>
                <a:gd name="connsiteY217" fmla="*/ 2000250 h 2528887"/>
                <a:gd name="connsiteX218" fmla="*/ 1959658 w 4654684"/>
                <a:gd name="connsiteY218" fmla="*/ 2019300 h 2528887"/>
                <a:gd name="connsiteX219" fmla="*/ 1945371 w 4654684"/>
                <a:gd name="connsiteY219" fmla="*/ 2033587 h 2528887"/>
                <a:gd name="connsiteX220" fmla="*/ 1912033 w 4654684"/>
                <a:gd name="connsiteY220" fmla="*/ 2076450 h 2528887"/>
                <a:gd name="connsiteX221" fmla="*/ 1869171 w 4654684"/>
                <a:gd name="connsiteY221" fmla="*/ 2071687 h 2528887"/>
                <a:gd name="connsiteX222" fmla="*/ 1888221 w 4654684"/>
                <a:gd name="connsiteY222" fmla="*/ 2043112 h 2528887"/>
                <a:gd name="connsiteX223" fmla="*/ 1859646 w 4654684"/>
                <a:gd name="connsiteY223" fmla="*/ 2024062 h 2528887"/>
                <a:gd name="connsiteX224" fmla="*/ 1840596 w 4654684"/>
                <a:gd name="connsiteY224" fmla="*/ 2071687 h 2528887"/>
                <a:gd name="connsiteX225" fmla="*/ 1816783 w 4654684"/>
                <a:gd name="connsiteY225" fmla="*/ 2100262 h 2528887"/>
                <a:gd name="connsiteX226" fmla="*/ 1731058 w 4654684"/>
                <a:gd name="connsiteY226" fmla="*/ 2095500 h 2528887"/>
                <a:gd name="connsiteX227" fmla="*/ 1716771 w 4654684"/>
                <a:gd name="connsiteY227" fmla="*/ 2090737 h 2528887"/>
                <a:gd name="connsiteX228" fmla="*/ 1607233 w 4654684"/>
                <a:gd name="connsiteY228" fmla="*/ 2105025 h 2528887"/>
                <a:gd name="connsiteX229" fmla="*/ 1583421 w 4654684"/>
                <a:gd name="connsiteY229" fmla="*/ 2109787 h 2528887"/>
                <a:gd name="connsiteX230" fmla="*/ 1564371 w 4654684"/>
                <a:gd name="connsiteY230" fmla="*/ 2114550 h 2528887"/>
                <a:gd name="connsiteX231" fmla="*/ 1378633 w 4654684"/>
                <a:gd name="connsiteY231" fmla="*/ 2128837 h 2528887"/>
                <a:gd name="connsiteX232" fmla="*/ 1369108 w 4654684"/>
                <a:gd name="connsiteY232" fmla="*/ 2143125 h 2528887"/>
                <a:gd name="connsiteX233" fmla="*/ 1373871 w 4654684"/>
                <a:gd name="connsiteY233" fmla="*/ 2166937 h 2528887"/>
                <a:gd name="connsiteX234" fmla="*/ 1402446 w 4654684"/>
                <a:gd name="connsiteY234" fmla="*/ 2200275 h 2528887"/>
                <a:gd name="connsiteX235" fmla="*/ 1411971 w 4654684"/>
                <a:gd name="connsiteY235" fmla="*/ 2238375 h 2528887"/>
                <a:gd name="connsiteX236" fmla="*/ 1416733 w 4654684"/>
                <a:gd name="connsiteY236" fmla="*/ 2252662 h 2528887"/>
                <a:gd name="connsiteX237" fmla="*/ 1431021 w 4654684"/>
                <a:gd name="connsiteY237" fmla="*/ 2271712 h 2528887"/>
                <a:gd name="connsiteX238" fmla="*/ 1445308 w 4654684"/>
                <a:gd name="connsiteY238" fmla="*/ 2276475 h 2528887"/>
                <a:gd name="connsiteX239" fmla="*/ 1464358 w 4654684"/>
                <a:gd name="connsiteY239" fmla="*/ 2247900 h 2528887"/>
                <a:gd name="connsiteX240" fmla="*/ 1469121 w 4654684"/>
                <a:gd name="connsiteY240" fmla="*/ 2219325 h 2528887"/>
                <a:gd name="connsiteX241" fmla="*/ 1497696 w 4654684"/>
                <a:gd name="connsiteY241" fmla="*/ 2185987 h 2528887"/>
                <a:gd name="connsiteX242" fmla="*/ 1511983 w 4654684"/>
                <a:gd name="connsiteY242" fmla="*/ 2181225 h 2528887"/>
                <a:gd name="connsiteX243" fmla="*/ 1564371 w 4654684"/>
                <a:gd name="connsiteY243" fmla="*/ 2185987 h 2528887"/>
                <a:gd name="connsiteX244" fmla="*/ 1588183 w 4654684"/>
                <a:gd name="connsiteY244" fmla="*/ 2224087 h 2528887"/>
                <a:gd name="connsiteX245" fmla="*/ 1597708 w 4654684"/>
                <a:gd name="connsiteY245" fmla="*/ 2238375 h 2528887"/>
                <a:gd name="connsiteX246" fmla="*/ 1611996 w 4654684"/>
                <a:gd name="connsiteY246" fmla="*/ 2319337 h 2528887"/>
                <a:gd name="connsiteX247" fmla="*/ 1607233 w 4654684"/>
                <a:gd name="connsiteY247" fmla="*/ 2414587 h 2528887"/>
                <a:gd name="connsiteX248" fmla="*/ 1597708 w 4654684"/>
                <a:gd name="connsiteY248" fmla="*/ 2433637 h 2528887"/>
                <a:gd name="connsiteX249" fmla="*/ 1583421 w 4654684"/>
                <a:gd name="connsiteY249" fmla="*/ 2481262 h 2528887"/>
                <a:gd name="connsiteX250" fmla="*/ 1578658 w 4654684"/>
                <a:gd name="connsiteY250" fmla="*/ 2500312 h 2528887"/>
                <a:gd name="connsiteX251" fmla="*/ 1554846 w 4654684"/>
                <a:gd name="connsiteY251" fmla="*/ 2528887 h 2528887"/>
                <a:gd name="connsiteX252" fmla="*/ 1488171 w 4654684"/>
                <a:gd name="connsiteY252" fmla="*/ 2524125 h 2528887"/>
                <a:gd name="connsiteX253" fmla="*/ 1459596 w 4654684"/>
                <a:gd name="connsiteY253" fmla="*/ 2509837 h 2528887"/>
                <a:gd name="connsiteX254" fmla="*/ 1421496 w 4654684"/>
                <a:gd name="connsiteY254" fmla="*/ 2495550 h 2528887"/>
                <a:gd name="connsiteX255" fmla="*/ 1407208 w 4654684"/>
                <a:gd name="connsiteY255" fmla="*/ 2486025 h 2528887"/>
                <a:gd name="connsiteX256" fmla="*/ 1378633 w 4654684"/>
                <a:gd name="connsiteY256" fmla="*/ 2476500 h 2528887"/>
                <a:gd name="connsiteX257" fmla="*/ 1364346 w 4654684"/>
                <a:gd name="connsiteY257" fmla="*/ 2466975 h 2528887"/>
                <a:gd name="connsiteX258" fmla="*/ 1331008 w 4654684"/>
                <a:gd name="connsiteY258" fmla="*/ 2424112 h 2528887"/>
                <a:gd name="connsiteX259" fmla="*/ 1321483 w 4654684"/>
                <a:gd name="connsiteY259" fmla="*/ 2409825 h 2528887"/>
                <a:gd name="connsiteX260" fmla="*/ 1311958 w 4654684"/>
                <a:gd name="connsiteY260" fmla="*/ 2371725 h 2528887"/>
                <a:gd name="connsiteX261" fmla="*/ 1307196 w 4654684"/>
                <a:gd name="connsiteY261" fmla="*/ 2357437 h 2528887"/>
                <a:gd name="connsiteX262" fmla="*/ 1297671 w 4654684"/>
                <a:gd name="connsiteY262" fmla="*/ 2305050 h 2528887"/>
                <a:gd name="connsiteX263" fmla="*/ 1288146 w 4654684"/>
                <a:gd name="connsiteY263" fmla="*/ 2290762 h 2528887"/>
                <a:gd name="connsiteX264" fmla="*/ 1283383 w 4654684"/>
                <a:gd name="connsiteY264" fmla="*/ 2276475 h 2528887"/>
                <a:gd name="connsiteX265" fmla="*/ 1269096 w 4654684"/>
                <a:gd name="connsiteY265" fmla="*/ 2271712 h 2528887"/>
                <a:gd name="connsiteX266" fmla="*/ 1254808 w 4654684"/>
                <a:gd name="connsiteY266" fmla="*/ 2276475 h 2528887"/>
                <a:gd name="connsiteX267" fmla="*/ 1192896 w 4654684"/>
                <a:gd name="connsiteY267" fmla="*/ 2281237 h 2528887"/>
                <a:gd name="connsiteX268" fmla="*/ 1183371 w 4654684"/>
                <a:gd name="connsiteY268" fmla="*/ 2300287 h 2528887"/>
                <a:gd name="connsiteX269" fmla="*/ 1173846 w 4654684"/>
                <a:gd name="connsiteY269" fmla="*/ 2314575 h 2528887"/>
                <a:gd name="connsiteX270" fmla="*/ 1145271 w 4654684"/>
                <a:gd name="connsiteY270" fmla="*/ 2319337 h 2528887"/>
                <a:gd name="connsiteX271" fmla="*/ 1111933 w 4654684"/>
                <a:gd name="connsiteY271" fmla="*/ 2328862 h 2528887"/>
                <a:gd name="connsiteX272" fmla="*/ 1054783 w 4654684"/>
                <a:gd name="connsiteY272" fmla="*/ 2319337 h 2528887"/>
                <a:gd name="connsiteX273" fmla="*/ 1050021 w 4654684"/>
                <a:gd name="connsiteY273" fmla="*/ 2295525 h 2528887"/>
                <a:gd name="connsiteX274" fmla="*/ 1035733 w 4654684"/>
                <a:gd name="connsiteY274" fmla="*/ 2262187 h 2528887"/>
                <a:gd name="connsiteX275" fmla="*/ 1016683 w 4654684"/>
                <a:gd name="connsiteY275" fmla="*/ 2238375 h 2528887"/>
                <a:gd name="connsiteX276" fmla="*/ 1007158 w 4654684"/>
                <a:gd name="connsiteY276" fmla="*/ 2224087 h 2528887"/>
                <a:gd name="connsiteX277" fmla="*/ 988108 w 4654684"/>
                <a:gd name="connsiteY277" fmla="*/ 2195512 h 2528887"/>
                <a:gd name="connsiteX278" fmla="*/ 978583 w 4654684"/>
                <a:gd name="connsiteY278" fmla="*/ 2166937 h 2528887"/>
                <a:gd name="connsiteX279" fmla="*/ 969058 w 4654684"/>
                <a:gd name="connsiteY279" fmla="*/ 2152650 h 2528887"/>
                <a:gd name="connsiteX280" fmla="*/ 950008 w 4654684"/>
                <a:gd name="connsiteY280" fmla="*/ 2100262 h 2528887"/>
                <a:gd name="connsiteX281" fmla="*/ 940483 w 4654684"/>
                <a:gd name="connsiteY281" fmla="*/ 2081212 h 2528887"/>
                <a:gd name="connsiteX282" fmla="*/ 930958 w 4654684"/>
                <a:gd name="connsiteY282" fmla="*/ 2057400 h 2528887"/>
                <a:gd name="connsiteX283" fmla="*/ 926196 w 4654684"/>
                <a:gd name="connsiteY283" fmla="*/ 2043112 h 2528887"/>
                <a:gd name="connsiteX284" fmla="*/ 897621 w 4654684"/>
                <a:gd name="connsiteY284" fmla="*/ 2028825 h 2528887"/>
                <a:gd name="connsiteX285" fmla="*/ 854758 w 4654684"/>
                <a:gd name="connsiteY285" fmla="*/ 2038350 h 2528887"/>
                <a:gd name="connsiteX286" fmla="*/ 840471 w 4654684"/>
                <a:gd name="connsiteY286" fmla="*/ 2043112 h 2528887"/>
                <a:gd name="connsiteX287" fmla="*/ 773796 w 4654684"/>
                <a:gd name="connsiteY287" fmla="*/ 2038350 h 2528887"/>
                <a:gd name="connsiteX288" fmla="*/ 745221 w 4654684"/>
                <a:gd name="connsiteY288" fmla="*/ 2033587 h 2528887"/>
                <a:gd name="connsiteX289" fmla="*/ 726171 w 4654684"/>
                <a:gd name="connsiteY289" fmla="*/ 2024062 h 2528887"/>
                <a:gd name="connsiteX290" fmla="*/ 683308 w 4654684"/>
                <a:gd name="connsiteY290" fmla="*/ 2005012 h 2528887"/>
                <a:gd name="connsiteX291" fmla="*/ 678546 w 4654684"/>
                <a:gd name="connsiteY291" fmla="*/ 1990725 h 2528887"/>
                <a:gd name="connsiteX292" fmla="*/ 669021 w 4654684"/>
                <a:gd name="connsiteY292" fmla="*/ 1976437 h 2528887"/>
                <a:gd name="connsiteX293" fmla="*/ 664258 w 4654684"/>
                <a:gd name="connsiteY293" fmla="*/ 1933575 h 2528887"/>
                <a:gd name="connsiteX294" fmla="*/ 654733 w 4654684"/>
                <a:gd name="connsiteY294" fmla="*/ 1905000 h 2528887"/>
                <a:gd name="connsiteX295" fmla="*/ 649971 w 4654684"/>
                <a:gd name="connsiteY295" fmla="*/ 1885950 h 2528887"/>
                <a:gd name="connsiteX296" fmla="*/ 635683 w 4654684"/>
                <a:gd name="connsiteY296" fmla="*/ 1890712 h 2528887"/>
                <a:gd name="connsiteX297" fmla="*/ 630921 w 4654684"/>
                <a:gd name="connsiteY297" fmla="*/ 1905000 h 2528887"/>
                <a:gd name="connsiteX298" fmla="*/ 602346 w 4654684"/>
                <a:gd name="connsiteY298" fmla="*/ 1933575 h 2528887"/>
                <a:gd name="connsiteX299" fmla="*/ 526146 w 4654684"/>
                <a:gd name="connsiteY299" fmla="*/ 1928812 h 2528887"/>
                <a:gd name="connsiteX300" fmla="*/ 516621 w 4654684"/>
                <a:gd name="connsiteY300" fmla="*/ 1914525 h 2528887"/>
                <a:gd name="connsiteX301" fmla="*/ 488046 w 4654684"/>
                <a:gd name="connsiteY301" fmla="*/ 1890712 h 2528887"/>
                <a:gd name="connsiteX302" fmla="*/ 478521 w 4654684"/>
                <a:gd name="connsiteY302" fmla="*/ 1876425 h 2528887"/>
                <a:gd name="connsiteX303" fmla="*/ 464233 w 4654684"/>
                <a:gd name="connsiteY303" fmla="*/ 1866900 h 2528887"/>
                <a:gd name="connsiteX304" fmla="*/ 335646 w 4654684"/>
                <a:gd name="connsiteY304" fmla="*/ 1852612 h 2528887"/>
                <a:gd name="connsiteX305" fmla="*/ 321358 w 4654684"/>
                <a:gd name="connsiteY305" fmla="*/ 1838325 h 2528887"/>
                <a:gd name="connsiteX306" fmla="*/ 283258 w 4654684"/>
                <a:gd name="connsiteY306" fmla="*/ 1824037 h 2528887"/>
                <a:gd name="connsiteX307" fmla="*/ 192771 w 4654684"/>
                <a:gd name="connsiteY307" fmla="*/ 1814512 h 2528887"/>
                <a:gd name="connsiteX308" fmla="*/ 164196 w 4654684"/>
                <a:gd name="connsiteY308" fmla="*/ 1790700 h 2528887"/>
                <a:gd name="connsiteX309" fmla="*/ 149908 w 4654684"/>
                <a:gd name="connsiteY309" fmla="*/ 1781175 h 2528887"/>
                <a:gd name="connsiteX310" fmla="*/ 121333 w 4654684"/>
                <a:gd name="connsiteY310" fmla="*/ 1762125 h 2528887"/>
                <a:gd name="connsiteX311" fmla="*/ 78471 w 4654684"/>
                <a:gd name="connsiteY311" fmla="*/ 1714500 h 2528887"/>
                <a:gd name="connsiteX312" fmla="*/ 59421 w 4654684"/>
                <a:gd name="connsiteY312" fmla="*/ 1700212 h 2528887"/>
                <a:gd name="connsiteX313" fmla="*/ 16558 w 4654684"/>
                <a:gd name="connsiteY313" fmla="*/ 1662112 h 2528887"/>
                <a:gd name="connsiteX314" fmla="*/ 7033 w 4654684"/>
                <a:gd name="connsiteY314" fmla="*/ 1643062 h 2528887"/>
                <a:gd name="connsiteX315" fmla="*/ 2271 w 4654684"/>
                <a:gd name="connsiteY315" fmla="*/ 1624012 h 2528887"/>
                <a:gd name="connsiteX316" fmla="*/ 126096 w 4654684"/>
                <a:gd name="connsiteY316" fmla="*/ 1633537 h 2528887"/>
                <a:gd name="connsiteX317" fmla="*/ 140383 w 4654684"/>
                <a:gd name="connsiteY317" fmla="*/ 1638300 h 2528887"/>
                <a:gd name="connsiteX318" fmla="*/ 321358 w 4654684"/>
                <a:gd name="connsiteY318" fmla="*/ 1638300 h 2528887"/>
                <a:gd name="connsiteX319" fmla="*/ 335646 w 4654684"/>
                <a:gd name="connsiteY319" fmla="*/ 1609725 h 2528887"/>
                <a:gd name="connsiteX320" fmla="*/ 345171 w 4654684"/>
                <a:gd name="connsiteY320" fmla="*/ 1576387 h 2528887"/>
                <a:gd name="connsiteX321" fmla="*/ 364221 w 4654684"/>
                <a:gd name="connsiteY321" fmla="*/ 1547812 h 2528887"/>
                <a:gd name="connsiteX322" fmla="*/ 383271 w 4654684"/>
                <a:gd name="connsiteY322" fmla="*/ 1519237 h 2528887"/>
                <a:gd name="connsiteX323" fmla="*/ 392796 w 4654684"/>
                <a:gd name="connsiteY323" fmla="*/ 1504950 h 2528887"/>
                <a:gd name="connsiteX324" fmla="*/ 402321 w 4654684"/>
                <a:gd name="connsiteY324" fmla="*/ 1485900 h 2528887"/>
                <a:gd name="connsiteX325" fmla="*/ 416608 w 4654684"/>
                <a:gd name="connsiteY325" fmla="*/ 1466850 h 2528887"/>
                <a:gd name="connsiteX326" fmla="*/ 411846 w 4654684"/>
                <a:gd name="connsiteY326" fmla="*/ 1347787 h 2528887"/>
                <a:gd name="connsiteX327" fmla="*/ 397558 w 4654684"/>
                <a:gd name="connsiteY327" fmla="*/ 1338262 h 2528887"/>
                <a:gd name="connsiteX328" fmla="*/ 383271 w 4654684"/>
                <a:gd name="connsiteY328" fmla="*/ 1323975 h 2528887"/>
                <a:gd name="connsiteX329" fmla="*/ 364221 w 4654684"/>
                <a:gd name="connsiteY329" fmla="*/ 1281112 h 2528887"/>
                <a:gd name="connsiteX330" fmla="*/ 359458 w 4654684"/>
                <a:gd name="connsiteY330" fmla="*/ 1266825 h 2528887"/>
                <a:gd name="connsiteX331" fmla="*/ 349933 w 4654684"/>
                <a:gd name="connsiteY331" fmla="*/ 1252537 h 2528887"/>
                <a:gd name="connsiteX332" fmla="*/ 340408 w 4654684"/>
                <a:gd name="connsiteY332" fmla="*/ 1214437 h 2528887"/>
                <a:gd name="connsiteX333" fmla="*/ 335646 w 4654684"/>
                <a:gd name="connsiteY333" fmla="*/ 1195387 h 2528887"/>
                <a:gd name="connsiteX334" fmla="*/ 311833 w 4654684"/>
                <a:gd name="connsiteY334" fmla="*/ 1166812 h 2528887"/>
                <a:gd name="connsiteX335" fmla="*/ 302308 w 4654684"/>
                <a:gd name="connsiteY335" fmla="*/ 1152525 h 2528887"/>
                <a:gd name="connsiteX336" fmla="*/ 297546 w 4654684"/>
                <a:gd name="connsiteY336" fmla="*/ 1138237 h 2528887"/>
                <a:gd name="connsiteX337" fmla="*/ 268971 w 4654684"/>
                <a:gd name="connsiteY33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12058 w 4654684"/>
                <a:gd name="connsiteY211" fmla="*/ 1866900 h 2528887"/>
                <a:gd name="connsiteX212" fmla="*/ 2107296 w 4654684"/>
                <a:gd name="connsiteY212" fmla="*/ 1881187 h 2528887"/>
                <a:gd name="connsiteX213" fmla="*/ 2054908 w 4654684"/>
                <a:gd name="connsiteY213" fmla="*/ 1928812 h 2528887"/>
                <a:gd name="connsiteX214" fmla="*/ 2012046 w 4654684"/>
                <a:gd name="connsiteY214" fmla="*/ 1962150 h 2528887"/>
                <a:gd name="connsiteX215" fmla="*/ 1988233 w 4654684"/>
                <a:gd name="connsiteY215" fmla="*/ 1990725 h 2528887"/>
                <a:gd name="connsiteX216" fmla="*/ 1973946 w 4654684"/>
                <a:gd name="connsiteY216" fmla="*/ 2000250 h 2528887"/>
                <a:gd name="connsiteX217" fmla="*/ 1959658 w 4654684"/>
                <a:gd name="connsiteY217" fmla="*/ 2019300 h 2528887"/>
                <a:gd name="connsiteX218" fmla="*/ 1945371 w 4654684"/>
                <a:gd name="connsiteY218" fmla="*/ 2033587 h 2528887"/>
                <a:gd name="connsiteX219" fmla="*/ 1912033 w 4654684"/>
                <a:gd name="connsiteY219" fmla="*/ 2076450 h 2528887"/>
                <a:gd name="connsiteX220" fmla="*/ 1869171 w 4654684"/>
                <a:gd name="connsiteY220" fmla="*/ 2071687 h 2528887"/>
                <a:gd name="connsiteX221" fmla="*/ 1888221 w 4654684"/>
                <a:gd name="connsiteY221" fmla="*/ 2043112 h 2528887"/>
                <a:gd name="connsiteX222" fmla="*/ 1859646 w 4654684"/>
                <a:gd name="connsiteY222" fmla="*/ 2024062 h 2528887"/>
                <a:gd name="connsiteX223" fmla="*/ 1840596 w 4654684"/>
                <a:gd name="connsiteY223" fmla="*/ 2071687 h 2528887"/>
                <a:gd name="connsiteX224" fmla="*/ 1816783 w 4654684"/>
                <a:gd name="connsiteY224" fmla="*/ 2100262 h 2528887"/>
                <a:gd name="connsiteX225" fmla="*/ 1731058 w 4654684"/>
                <a:gd name="connsiteY225" fmla="*/ 2095500 h 2528887"/>
                <a:gd name="connsiteX226" fmla="*/ 1716771 w 4654684"/>
                <a:gd name="connsiteY226" fmla="*/ 2090737 h 2528887"/>
                <a:gd name="connsiteX227" fmla="*/ 1607233 w 4654684"/>
                <a:gd name="connsiteY227" fmla="*/ 2105025 h 2528887"/>
                <a:gd name="connsiteX228" fmla="*/ 1583421 w 4654684"/>
                <a:gd name="connsiteY228" fmla="*/ 2109787 h 2528887"/>
                <a:gd name="connsiteX229" fmla="*/ 1564371 w 4654684"/>
                <a:gd name="connsiteY229" fmla="*/ 2114550 h 2528887"/>
                <a:gd name="connsiteX230" fmla="*/ 1378633 w 4654684"/>
                <a:gd name="connsiteY230" fmla="*/ 2128837 h 2528887"/>
                <a:gd name="connsiteX231" fmla="*/ 1369108 w 4654684"/>
                <a:gd name="connsiteY231" fmla="*/ 2143125 h 2528887"/>
                <a:gd name="connsiteX232" fmla="*/ 1373871 w 4654684"/>
                <a:gd name="connsiteY232" fmla="*/ 2166937 h 2528887"/>
                <a:gd name="connsiteX233" fmla="*/ 1402446 w 4654684"/>
                <a:gd name="connsiteY233" fmla="*/ 2200275 h 2528887"/>
                <a:gd name="connsiteX234" fmla="*/ 1411971 w 4654684"/>
                <a:gd name="connsiteY234" fmla="*/ 2238375 h 2528887"/>
                <a:gd name="connsiteX235" fmla="*/ 1416733 w 4654684"/>
                <a:gd name="connsiteY235" fmla="*/ 2252662 h 2528887"/>
                <a:gd name="connsiteX236" fmla="*/ 1431021 w 4654684"/>
                <a:gd name="connsiteY236" fmla="*/ 2271712 h 2528887"/>
                <a:gd name="connsiteX237" fmla="*/ 1445308 w 4654684"/>
                <a:gd name="connsiteY237" fmla="*/ 2276475 h 2528887"/>
                <a:gd name="connsiteX238" fmla="*/ 1464358 w 4654684"/>
                <a:gd name="connsiteY238" fmla="*/ 2247900 h 2528887"/>
                <a:gd name="connsiteX239" fmla="*/ 1469121 w 4654684"/>
                <a:gd name="connsiteY239" fmla="*/ 2219325 h 2528887"/>
                <a:gd name="connsiteX240" fmla="*/ 1497696 w 4654684"/>
                <a:gd name="connsiteY240" fmla="*/ 2185987 h 2528887"/>
                <a:gd name="connsiteX241" fmla="*/ 1511983 w 4654684"/>
                <a:gd name="connsiteY241" fmla="*/ 2181225 h 2528887"/>
                <a:gd name="connsiteX242" fmla="*/ 1564371 w 4654684"/>
                <a:gd name="connsiteY242" fmla="*/ 2185987 h 2528887"/>
                <a:gd name="connsiteX243" fmla="*/ 1588183 w 4654684"/>
                <a:gd name="connsiteY243" fmla="*/ 2224087 h 2528887"/>
                <a:gd name="connsiteX244" fmla="*/ 1597708 w 4654684"/>
                <a:gd name="connsiteY244" fmla="*/ 2238375 h 2528887"/>
                <a:gd name="connsiteX245" fmla="*/ 1611996 w 4654684"/>
                <a:gd name="connsiteY245" fmla="*/ 2319337 h 2528887"/>
                <a:gd name="connsiteX246" fmla="*/ 1607233 w 4654684"/>
                <a:gd name="connsiteY246" fmla="*/ 2414587 h 2528887"/>
                <a:gd name="connsiteX247" fmla="*/ 1597708 w 4654684"/>
                <a:gd name="connsiteY247" fmla="*/ 2433637 h 2528887"/>
                <a:gd name="connsiteX248" fmla="*/ 1583421 w 4654684"/>
                <a:gd name="connsiteY248" fmla="*/ 2481262 h 2528887"/>
                <a:gd name="connsiteX249" fmla="*/ 1578658 w 4654684"/>
                <a:gd name="connsiteY249" fmla="*/ 2500312 h 2528887"/>
                <a:gd name="connsiteX250" fmla="*/ 1554846 w 4654684"/>
                <a:gd name="connsiteY250" fmla="*/ 2528887 h 2528887"/>
                <a:gd name="connsiteX251" fmla="*/ 1488171 w 4654684"/>
                <a:gd name="connsiteY251" fmla="*/ 2524125 h 2528887"/>
                <a:gd name="connsiteX252" fmla="*/ 1459596 w 4654684"/>
                <a:gd name="connsiteY252" fmla="*/ 2509837 h 2528887"/>
                <a:gd name="connsiteX253" fmla="*/ 1421496 w 4654684"/>
                <a:gd name="connsiteY253" fmla="*/ 2495550 h 2528887"/>
                <a:gd name="connsiteX254" fmla="*/ 1407208 w 4654684"/>
                <a:gd name="connsiteY254" fmla="*/ 2486025 h 2528887"/>
                <a:gd name="connsiteX255" fmla="*/ 1378633 w 4654684"/>
                <a:gd name="connsiteY255" fmla="*/ 2476500 h 2528887"/>
                <a:gd name="connsiteX256" fmla="*/ 1364346 w 4654684"/>
                <a:gd name="connsiteY256" fmla="*/ 2466975 h 2528887"/>
                <a:gd name="connsiteX257" fmla="*/ 1331008 w 4654684"/>
                <a:gd name="connsiteY257" fmla="*/ 2424112 h 2528887"/>
                <a:gd name="connsiteX258" fmla="*/ 1321483 w 4654684"/>
                <a:gd name="connsiteY258" fmla="*/ 2409825 h 2528887"/>
                <a:gd name="connsiteX259" fmla="*/ 1311958 w 4654684"/>
                <a:gd name="connsiteY259" fmla="*/ 2371725 h 2528887"/>
                <a:gd name="connsiteX260" fmla="*/ 1307196 w 4654684"/>
                <a:gd name="connsiteY260" fmla="*/ 2357437 h 2528887"/>
                <a:gd name="connsiteX261" fmla="*/ 1297671 w 4654684"/>
                <a:gd name="connsiteY261" fmla="*/ 2305050 h 2528887"/>
                <a:gd name="connsiteX262" fmla="*/ 1288146 w 4654684"/>
                <a:gd name="connsiteY262" fmla="*/ 2290762 h 2528887"/>
                <a:gd name="connsiteX263" fmla="*/ 1283383 w 4654684"/>
                <a:gd name="connsiteY263" fmla="*/ 2276475 h 2528887"/>
                <a:gd name="connsiteX264" fmla="*/ 1269096 w 4654684"/>
                <a:gd name="connsiteY264" fmla="*/ 2271712 h 2528887"/>
                <a:gd name="connsiteX265" fmla="*/ 1254808 w 4654684"/>
                <a:gd name="connsiteY265" fmla="*/ 2276475 h 2528887"/>
                <a:gd name="connsiteX266" fmla="*/ 1192896 w 4654684"/>
                <a:gd name="connsiteY266" fmla="*/ 2281237 h 2528887"/>
                <a:gd name="connsiteX267" fmla="*/ 1183371 w 4654684"/>
                <a:gd name="connsiteY267" fmla="*/ 2300287 h 2528887"/>
                <a:gd name="connsiteX268" fmla="*/ 1173846 w 4654684"/>
                <a:gd name="connsiteY268" fmla="*/ 2314575 h 2528887"/>
                <a:gd name="connsiteX269" fmla="*/ 1145271 w 4654684"/>
                <a:gd name="connsiteY269" fmla="*/ 2319337 h 2528887"/>
                <a:gd name="connsiteX270" fmla="*/ 1111933 w 4654684"/>
                <a:gd name="connsiteY270" fmla="*/ 2328862 h 2528887"/>
                <a:gd name="connsiteX271" fmla="*/ 1054783 w 4654684"/>
                <a:gd name="connsiteY271" fmla="*/ 2319337 h 2528887"/>
                <a:gd name="connsiteX272" fmla="*/ 1050021 w 4654684"/>
                <a:gd name="connsiteY272" fmla="*/ 2295525 h 2528887"/>
                <a:gd name="connsiteX273" fmla="*/ 1035733 w 4654684"/>
                <a:gd name="connsiteY273" fmla="*/ 2262187 h 2528887"/>
                <a:gd name="connsiteX274" fmla="*/ 1016683 w 4654684"/>
                <a:gd name="connsiteY274" fmla="*/ 2238375 h 2528887"/>
                <a:gd name="connsiteX275" fmla="*/ 1007158 w 4654684"/>
                <a:gd name="connsiteY275" fmla="*/ 2224087 h 2528887"/>
                <a:gd name="connsiteX276" fmla="*/ 988108 w 4654684"/>
                <a:gd name="connsiteY276" fmla="*/ 2195512 h 2528887"/>
                <a:gd name="connsiteX277" fmla="*/ 978583 w 4654684"/>
                <a:gd name="connsiteY277" fmla="*/ 2166937 h 2528887"/>
                <a:gd name="connsiteX278" fmla="*/ 969058 w 4654684"/>
                <a:gd name="connsiteY278" fmla="*/ 2152650 h 2528887"/>
                <a:gd name="connsiteX279" fmla="*/ 950008 w 4654684"/>
                <a:gd name="connsiteY279" fmla="*/ 2100262 h 2528887"/>
                <a:gd name="connsiteX280" fmla="*/ 940483 w 4654684"/>
                <a:gd name="connsiteY280" fmla="*/ 2081212 h 2528887"/>
                <a:gd name="connsiteX281" fmla="*/ 930958 w 4654684"/>
                <a:gd name="connsiteY281" fmla="*/ 2057400 h 2528887"/>
                <a:gd name="connsiteX282" fmla="*/ 926196 w 4654684"/>
                <a:gd name="connsiteY282" fmla="*/ 2043112 h 2528887"/>
                <a:gd name="connsiteX283" fmla="*/ 897621 w 4654684"/>
                <a:gd name="connsiteY283" fmla="*/ 2028825 h 2528887"/>
                <a:gd name="connsiteX284" fmla="*/ 854758 w 4654684"/>
                <a:gd name="connsiteY284" fmla="*/ 2038350 h 2528887"/>
                <a:gd name="connsiteX285" fmla="*/ 840471 w 4654684"/>
                <a:gd name="connsiteY285" fmla="*/ 2043112 h 2528887"/>
                <a:gd name="connsiteX286" fmla="*/ 773796 w 4654684"/>
                <a:gd name="connsiteY286" fmla="*/ 2038350 h 2528887"/>
                <a:gd name="connsiteX287" fmla="*/ 745221 w 4654684"/>
                <a:gd name="connsiteY287" fmla="*/ 2033587 h 2528887"/>
                <a:gd name="connsiteX288" fmla="*/ 726171 w 4654684"/>
                <a:gd name="connsiteY288" fmla="*/ 2024062 h 2528887"/>
                <a:gd name="connsiteX289" fmla="*/ 683308 w 4654684"/>
                <a:gd name="connsiteY289" fmla="*/ 2005012 h 2528887"/>
                <a:gd name="connsiteX290" fmla="*/ 678546 w 4654684"/>
                <a:gd name="connsiteY290" fmla="*/ 1990725 h 2528887"/>
                <a:gd name="connsiteX291" fmla="*/ 669021 w 4654684"/>
                <a:gd name="connsiteY291" fmla="*/ 1976437 h 2528887"/>
                <a:gd name="connsiteX292" fmla="*/ 664258 w 4654684"/>
                <a:gd name="connsiteY292" fmla="*/ 1933575 h 2528887"/>
                <a:gd name="connsiteX293" fmla="*/ 654733 w 4654684"/>
                <a:gd name="connsiteY293" fmla="*/ 1905000 h 2528887"/>
                <a:gd name="connsiteX294" fmla="*/ 649971 w 4654684"/>
                <a:gd name="connsiteY294" fmla="*/ 1885950 h 2528887"/>
                <a:gd name="connsiteX295" fmla="*/ 635683 w 4654684"/>
                <a:gd name="connsiteY295" fmla="*/ 1890712 h 2528887"/>
                <a:gd name="connsiteX296" fmla="*/ 630921 w 4654684"/>
                <a:gd name="connsiteY296" fmla="*/ 1905000 h 2528887"/>
                <a:gd name="connsiteX297" fmla="*/ 602346 w 4654684"/>
                <a:gd name="connsiteY297" fmla="*/ 1933575 h 2528887"/>
                <a:gd name="connsiteX298" fmla="*/ 526146 w 4654684"/>
                <a:gd name="connsiteY298" fmla="*/ 1928812 h 2528887"/>
                <a:gd name="connsiteX299" fmla="*/ 516621 w 4654684"/>
                <a:gd name="connsiteY299" fmla="*/ 1914525 h 2528887"/>
                <a:gd name="connsiteX300" fmla="*/ 488046 w 4654684"/>
                <a:gd name="connsiteY300" fmla="*/ 1890712 h 2528887"/>
                <a:gd name="connsiteX301" fmla="*/ 478521 w 4654684"/>
                <a:gd name="connsiteY301" fmla="*/ 1876425 h 2528887"/>
                <a:gd name="connsiteX302" fmla="*/ 464233 w 4654684"/>
                <a:gd name="connsiteY302" fmla="*/ 1866900 h 2528887"/>
                <a:gd name="connsiteX303" fmla="*/ 335646 w 4654684"/>
                <a:gd name="connsiteY303" fmla="*/ 1852612 h 2528887"/>
                <a:gd name="connsiteX304" fmla="*/ 321358 w 4654684"/>
                <a:gd name="connsiteY304" fmla="*/ 1838325 h 2528887"/>
                <a:gd name="connsiteX305" fmla="*/ 283258 w 4654684"/>
                <a:gd name="connsiteY305" fmla="*/ 1824037 h 2528887"/>
                <a:gd name="connsiteX306" fmla="*/ 192771 w 4654684"/>
                <a:gd name="connsiteY306" fmla="*/ 1814512 h 2528887"/>
                <a:gd name="connsiteX307" fmla="*/ 164196 w 4654684"/>
                <a:gd name="connsiteY307" fmla="*/ 1790700 h 2528887"/>
                <a:gd name="connsiteX308" fmla="*/ 149908 w 4654684"/>
                <a:gd name="connsiteY308" fmla="*/ 1781175 h 2528887"/>
                <a:gd name="connsiteX309" fmla="*/ 121333 w 4654684"/>
                <a:gd name="connsiteY309" fmla="*/ 1762125 h 2528887"/>
                <a:gd name="connsiteX310" fmla="*/ 78471 w 4654684"/>
                <a:gd name="connsiteY310" fmla="*/ 1714500 h 2528887"/>
                <a:gd name="connsiteX311" fmla="*/ 59421 w 4654684"/>
                <a:gd name="connsiteY311" fmla="*/ 1700212 h 2528887"/>
                <a:gd name="connsiteX312" fmla="*/ 16558 w 4654684"/>
                <a:gd name="connsiteY312" fmla="*/ 1662112 h 2528887"/>
                <a:gd name="connsiteX313" fmla="*/ 7033 w 4654684"/>
                <a:gd name="connsiteY313" fmla="*/ 1643062 h 2528887"/>
                <a:gd name="connsiteX314" fmla="*/ 2271 w 4654684"/>
                <a:gd name="connsiteY314" fmla="*/ 1624012 h 2528887"/>
                <a:gd name="connsiteX315" fmla="*/ 126096 w 4654684"/>
                <a:gd name="connsiteY315" fmla="*/ 1633537 h 2528887"/>
                <a:gd name="connsiteX316" fmla="*/ 140383 w 4654684"/>
                <a:gd name="connsiteY316" fmla="*/ 1638300 h 2528887"/>
                <a:gd name="connsiteX317" fmla="*/ 321358 w 4654684"/>
                <a:gd name="connsiteY317" fmla="*/ 1638300 h 2528887"/>
                <a:gd name="connsiteX318" fmla="*/ 335646 w 4654684"/>
                <a:gd name="connsiteY318" fmla="*/ 1609725 h 2528887"/>
                <a:gd name="connsiteX319" fmla="*/ 345171 w 4654684"/>
                <a:gd name="connsiteY319" fmla="*/ 1576387 h 2528887"/>
                <a:gd name="connsiteX320" fmla="*/ 364221 w 4654684"/>
                <a:gd name="connsiteY320" fmla="*/ 1547812 h 2528887"/>
                <a:gd name="connsiteX321" fmla="*/ 383271 w 4654684"/>
                <a:gd name="connsiteY321" fmla="*/ 1519237 h 2528887"/>
                <a:gd name="connsiteX322" fmla="*/ 392796 w 4654684"/>
                <a:gd name="connsiteY322" fmla="*/ 1504950 h 2528887"/>
                <a:gd name="connsiteX323" fmla="*/ 402321 w 4654684"/>
                <a:gd name="connsiteY323" fmla="*/ 1485900 h 2528887"/>
                <a:gd name="connsiteX324" fmla="*/ 416608 w 4654684"/>
                <a:gd name="connsiteY324" fmla="*/ 1466850 h 2528887"/>
                <a:gd name="connsiteX325" fmla="*/ 411846 w 4654684"/>
                <a:gd name="connsiteY325" fmla="*/ 1347787 h 2528887"/>
                <a:gd name="connsiteX326" fmla="*/ 397558 w 4654684"/>
                <a:gd name="connsiteY326" fmla="*/ 1338262 h 2528887"/>
                <a:gd name="connsiteX327" fmla="*/ 383271 w 4654684"/>
                <a:gd name="connsiteY327" fmla="*/ 1323975 h 2528887"/>
                <a:gd name="connsiteX328" fmla="*/ 364221 w 4654684"/>
                <a:gd name="connsiteY328" fmla="*/ 1281112 h 2528887"/>
                <a:gd name="connsiteX329" fmla="*/ 359458 w 4654684"/>
                <a:gd name="connsiteY329" fmla="*/ 1266825 h 2528887"/>
                <a:gd name="connsiteX330" fmla="*/ 349933 w 4654684"/>
                <a:gd name="connsiteY330" fmla="*/ 1252537 h 2528887"/>
                <a:gd name="connsiteX331" fmla="*/ 340408 w 4654684"/>
                <a:gd name="connsiteY331" fmla="*/ 1214437 h 2528887"/>
                <a:gd name="connsiteX332" fmla="*/ 335646 w 4654684"/>
                <a:gd name="connsiteY332" fmla="*/ 1195387 h 2528887"/>
                <a:gd name="connsiteX333" fmla="*/ 311833 w 4654684"/>
                <a:gd name="connsiteY333" fmla="*/ 1166812 h 2528887"/>
                <a:gd name="connsiteX334" fmla="*/ 302308 w 4654684"/>
                <a:gd name="connsiteY334" fmla="*/ 1152525 h 2528887"/>
                <a:gd name="connsiteX335" fmla="*/ 297546 w 4654684"/>
                <a:gd name="connsiteY335" fmla="*/ 1138237 h 2528887"/>
                <a:gd name="connsiteX336" fmla="*/ 268971 w 4654684"/>
                <a:gd name="connsiteY336"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12058 w 4654684"/>
                <a:gd name="connsiteY211" fmla="*/ 1866900 h 2528887"/>
                <a:gd name="connsiteX212" fmla="*/ 2107296 w 4654684"/>
                <a:gd name="connsiteY212" fmla="*/ 1881187 h 2528887"/>
                <a:gd name="connsiteX213" fmla="*/ 2054908 w 4654684"/>
                <a:gd name="connsiteY213" fmla="*/ 1928812 h 2528887"/>
                <a:gd name="connsiteX214" fmla="*/ 2012046 w 4654684"/>
                <a:gd name="connsiteY214" fmla="*/ 1962150 h 2528887"/>
                <a:gd name="connsiteX215" fmla="*/ 1988233 w 4654684"/>
                <a:gd name="connsiteY215" fmla="*/ 1990725 h 2528887"/>
                <a:gd name="connsiteX216" fmla="*/ 1973946 w 4654684"/>
                <a:gd name="connsiteY216" fmla="*/ 2000250 h 2528887"/>
                <a:gd name="connsiteX217" fmla="*/ 1959658 w 4654684"/>
                <a:gd name="connsiteY217" fmla="*/ 2019300 h 2528887"/>
                <a:gd name="connsiteX218" fmla="*/ 1912033 w 4654684"/>
                <a:gd name="connsiteY218" fmla="*/ 2076450 h 2528887"/>
                <a:gd name="connsiteX219" fmla="*/ 1869171 w 4654684"/>
                <a:gd name="connsiteY219" fmla="*/ 2071687 h 2528887"/>
                <a:gd name="connsiteX220" fmla="*/ 1888221 w 4654684"/>
                <a:gd name="connsiteY220" fmla="*/ 2043112 h 2528887"/>
                <a:gd name="connsiteX221" fmla="*/ 1859646 w 4654684"/>
                <a:gd name="connsiteY221" fmla="*/ 2024062 h 2528887"/>
                <a:gd name="connsiteX222" fmla="*/ 1840596 w 4654684"/>
                <a:gd name="connsiteY222" fmla="*/ 2071687 h 2528887"/>
                <a:gd name="connsiteX223" fmla="*/ 1816783 w 4654684"/>
                <a:gd name="connsiteY223" fmla="*/ 2100262 h 2528887"/>
                <a:gd name="connsiteX224" fmla="*/ 1731058 w 4654684"/>
                <a:gd name="connsiteY224" fmla="*/ 2095500 h 2528887"/>
                <a:gd name="connsiteX225" fmla="*/ 1716771 w 4654684"/>
                <a:gd name="connsiteY225" fmla="*/ 2090737 h 2528887"/>
                <a:gd name="connsiteX226" fmla="*/ 1607233 w 4654684"/>
                <a:gd name="connsiteY226" fmla="*/ 2105025 h 2528887"/>
                <a:gd name="connsiteX227" fmla="*/ 1583421 w 4654684"/>
                <a:gd name="connsiteY227" fmla="*/ 2109787 h 2528887"/>
                <a:gd name="connsiteX228" fmla="*/ 1564371 w 4654684"/>
                <a:gd name="connsiteY228" fmla="*/ 2114550 h 2528887"/>
                <a:gd name="connsiteX229" fmla="*/ 1378633 w 4654684"/>
                <a:gd name="connsiteY229" fmla="*/ 2128837 h 2528887"/>
                <a:gd name="connsiteX230" fmla="*/ 1369108 w 4654684"/>
                <a:gd name="connsiteY230" fmla="*/ 2143125 h 2528887"/>
                <a:gd name="connsiteX231" fmla="*/ 1373871 w 4654684"/>
                <a:gd name="connsiteY231" fmla="*/ 2166937 h 2528887"/>
                <a:gd name="connsiteX232" fmla="*/ 1402446 w 4654684"/>
                <a:gd name="connsiteY232" fmla="*/ 2200275 h 2528887"/>
                <a:gd name="connsiteX233" fmla="*/ 1411971 w 4654684"/>
                <a:gd name="connsiteY233" fmla="*/ 2238375 h 2528887"/>
                <a:gd name="connsiteX234" fmla="*/ 1416733 w 4654684"/>
                <a:gd name="connsiteY234" fmla="*/ 2252662 h 2528887"/>
                <a:gd name="connsiteX235" fmla="*/ 1431021 w 4654684"/>
                <a:gd name="connsiteY235" fmla="*/ 2271712 h 2528887"/>
                <a:gd name="connsiteX236" fmla="*/ 1445308 w 4654684"/>
                <a:gd name="connsiteY236" fmla="*/ 2276475 h 2528887"/>
                <a:gd name="connsiteX237" fmla="*/ 1464358 w 4654684"/>
                <a:gd name="connsiteY237" fmla="*/ 2247900 h 2528887"/>
                <a:gd name="connsiteX238" fmla="*/ 1469121 w 4654684"/>
                <a:gd name="connsiteY238" fmla="*/ 2219325 h 2528887"/>
                <a:gd name="connsiteX239" fmla="*/ 1497696 w 4654684"/>
                <a:gd name="connsiteY239" fmla="*/ 2185987 h 2528887"/>
                <a:gd name="connsiteX240" fmla="*/ 1511983 w 4654684"/>
                <a:gd name="connsiteY240" fmla="*/ 2181225 h 2528887"/>
                <a:gd name="connsiteX241" fmla="*/ 1564371 w 4654684"/>
                <a:gd name="connsiteY241" fmla="*/ 2185987 h 2528887"/>
                <a:gd name="connsiteX242" fmla="*/ 1588183 w 4654684"/>
                <a:gd name="connsiteY242" fmla="*/ 2224087 h 2528887"/>
                <a:gd name="connsiteX243" fmla="*/ 1597708 w 4654684"/>
                <a:gd name="connsiteY243" fmla="*/ 2238375 h 2528887"/>
                <a:gd name="connsiteX244" fmla="*/ 1611996 w 4654684"/>
                <a:gd name="connsiteY244" fmla="*/ 2319337 h 2528887"/>
                <a:gd name="connsiteX245" fmla="*/ 1607233 w 4654684"/>
                <a:gd name="connsiteY245" fmla="*/ 2414587 h 2528887"/>
                <a:gd name="connsiteX246" fmla="*/ 1597708 w 4654684"/>
                <a:gd name="connsiteY246" fmla="*/ 2433637 h 2528887"/>
                <a:gd name="connsiteX247" fmla="*/ 1583421 w 4654684"/>
                <a:gd name="connsiteY247" fmla="*/ 2481262 h 2528887"/>
                <a:gd name="connsiteX248" fmla="*/ 1578658 w 4654684"/>
                <a:gd name="connsiteY248" fmla="*/ 2500312 h 2528887"/>
                <a:gd name="connsiteX249" fmla="*/ 1554846 w 4654684"/>
                <a:gd name="connsiteY249" fmla="*/ 2528887 h 2528887"/>
                <a:gd name="connsiteX250" fmla="*/ 1488171 w 4654684"/>
                <a:gd name="connsiteY250" fmla="*/ 2524125 h 2528887"/>
                <a:gd name="connsiteX251" fmla="*/ 1459596 w 4654684"/>
                <a:gd name="connsiteY251" fmla="*/ 2509837 h 2528887"/>
                <a:gd name="connsiteX252" fmla="*/ 1421496 w 4654684"/>
                <a:gd name="connsiteY252" fmla="*/ 2495550 h 2528887"/>
                <a:gd name="connsiteX253" fmla="*/ 1407208 w 4654684"/>
                <a:gd name="connsiteY253" fmla="*/ 2486025 h 2528887"/>
                <a:gd name="connsiteX254" fmla="*/ 1378633 w 4654684"/>
                <a:gd name="connsiteY254" fmla="*/ 2476500 h 2528887"/>
                <a:gd name="connsiteX255" fmla="*/ 1364346 w 4654684"/>
                <a:gd name="connsiteY255" fmla="*/ 2466975 h 2528887"/>
                <a:gd name="connsiteX256" fmla="*/ 1331008 w 4654684"/>
                <a:gd name="connsiteY256" fmla="*/ 2424112 h 2528887"/>
                <a:gd name="connsiteX257" fmla="*/ 1321483 w 4654684"/>
                <a:gd name="connsiteY257" fmla="*/ 2409825 h 2528887"/>
                <a:gd name="connsiteX258" fmla="*/ 1311958 w 4654684"/>
                <a:gd name="connsiteY258" fmla="*/ 2371725 h 2528887"/>
                <a:gd name="connsiteX259" fmla="*/ 1307196 w 4654684"/>
                <a:gd name="connsiteY259" fmla="*/ 2357437 h 2528887"/>
                <a:gd name="connsiteX260" fmla="*/ 1297671 w 4654684"/>
                <a:gd name="connsiteY260" fmla="*/ 2305050 h 2528887"/>
                <a:gd name="connsiteX261" fmla="*/ 1288146 w 4654684"/>
                <a:gd name="connsiteY261" fmla="*/ 2290762 h 2528887"/>
                <a:gd name="connsiteX262" fmla="*/ 1283383 w 4654684"/>
                <a:gd name="connsiteY262" fmla="*/ 2276475 h 2528887"/>
                <a:gd name="connsiteX263" fmla="*/ 1269096 w 4654684"/>
                <a:gd name="connsiteY263" fmla="*/ 2271712 h 2528887"/>
                <a:gd name="connsiteX264" fmla="*/ 1254808 w 4654684"/>
                <a:gd name="connsiteY264" fmla="*/ 2276475 h 2528887"/>
                <a:gd name="connsiteX265" fmla="*/ 1192896 w 4654684"/>
                <a:gd name="connsiteY265" fmla="*/ 2281237 h 2528887"/>
                <a:gd name="connsiteX266" fmla="*/ 1183371 w 4654684"/>
                <a:gd name="connsiteY266" fmla="*/ 2300287 h 2528887"/>
                <a:gd name="connsiteX267" fmla="*/ 1173846 w 4654684"/>
                <a:gd name="connsiteY267" fmla="*/ 2314575 h 2528887"/>
                <a:gd name="connsiteX268" fmla="*/ 1145271 w 4654684"/>
                <a:gd name="connsiteY268" fmla="*/ 2319337 h 2528887"/>
                <a:gd name="connsiteX269" fmla="*/ 1111933 w 4654684"/>
                <a:gd name="connsiteY269" fmla="*/ 2328862 h 2528887"/>
                <a:gd name="connsiteX270" fmla="*/ 1054783 w 4654684"/>
                <a:gd name="connsiteY270" fmla="*/ 2319337 h 2528887"/>
                <a:gd name="connsiteX271" fmla="*/ 1050021 w 4654684"/>
                <a:gd name="connsiteY271" fmla="*/ 2295525 h 2528887"/>
                <a:gd name="connsiteX272" fmla="*/ 1035733 w 4654684"/>
                <a:gd name="connsiteY272" fmla="*/ 2262187 h 2528887"/>
                <a:gd name="connsiteX273" fmla="*/ 1016683 w 4654684"/>
                <a:gd name="connsiteY273" fmla="*/ 2238375 h 2528887"/>
                <a:gd name="connsiteX274" fmla="*/ 1007158 w 4654684"/>
                <a:gd name="connsiteY274" fmla="*/ 2224087 h 2528887"/>
                <a:gd name="connsiteX275" fmla="*/ 988108 w 4654684"/>
                <a:gd name="connsiteY275" fmla="*/ 2195512 h 2528887"/>
                <a:gd name="connsiteX276" fmla="*/ 978583 w 4654684"/>
                <a:gd name="connsiteY276" fmla="*/ 2166937 h 2528887"/>
                <a:gd name="connsiteX277" fmla="*/ 969058 w 4654684"/>
                <a:gd name="connsiteY277" fmla="*/ 2152650 h 2528887"/>
                <a:gd name="connsiteX278" fmla="*/ 950008 w 4654684"/>
                <a:gd name="connsiteY278" fmla="*/ 2100262 h 2528887"/>
                <a:gd name="connsiteX279" fmla="*/ 940483 w 4654684"/>
                <a:gd name="connsiteY279" fmla="*/ 2081212 h 2528887"/>
                <a:gd name="connsiteX280" fmla="*/ 930958 w 4654684"/>
                <a:gd name="connsiteY280" fmla="*/ 2057400 h 2528887"/>
                <a:gd name="connsiteX281" fmla="*/ 926196 w 4654684"/>
                <a:gd name="connsiteY281" fmla="*/ 2043112 h 2528887"/>
                <a:gd name="connsiteX282" fmla="*/ 897621 w 4654684"/>
                <a:gd name="connsiteY282" fmla="*/ 2028825 h 2528887"/>
                <a:gd name="connsiteX283" fmla="*/ 854758 w 4654684"/>
                <a:gd name="connsiteY283" fmla="*/ 2038350 h 2528887"/>
                <a:gd name="connsiteX284" fmla="*/ 840471 w 4654684"/>
                <a:gd name="connsiteY284" fmla="*/ 2043112 h 2528887"/>
                <a:gd name="connsiteX285" fmla="*/ 773796 w 4654684"/>
                <a:gd name="connsiteY285" fmla="*/ 2038350 h 2528887"/>
                <a:gd name="connsiteX286" fmla="*/ 745221 w 4654684"/>
                <a:gd name="connsiteY286" fmla="*/ 2033587 h 2528887"/>
                <a:gd name="connsiteX287" fmla="*/ 726171 w 4654684"/>
                <a:gd name="connsiteY287" fmla="*/ 2024062 h 2528887"/>
                <a:gd name="connsiteX288" fmla="*/ 683308 w 4654684"/>
                <a:gd name="connsiteY288" fmla="*/ 2005012 h 2528887"/>
                <a:gd name="connsiteX289" fmla="*/ 678546 w 4654684"/>
                <a:gd name="connsiteY289" fmla="*/ 1990725 h 2528887"/>
                <a:gd name="connsiteX290" fmla="*/ 669021 w 4654684"/>
                <a:gd name="connsiteY290" fmla="*/ 1976437 h 2528887"/>
                <a:gd name="connsiteX291" fmla="*/ 664258 w 4654684"/>
                <a:gd name="connsiteY291" fmla="*/ 1933575 h 2528887"/>
                <a:gd name="connsiteX292" fmla="*/ 654733 w 4654684"/>
                <a:gd name="connsiteY292" fmla="*/ 1905000 h 2528887"/>
                <a:gd name="connsiteX293" fmla="*/ 649971 w 4654684"/>
                <a:gd name="connsiteY293" fmla="*/ 1885950 h 2528887"/>
                <a:gd name="connsiteX294" fmla="*/ 635683 w 4654684"/>
                <a:gd name="connsiteY294" fmla="*/ 1890712 h 2528887"/>
                <a:gd name="connsiteX295" fmla="*/ 630921 w 4654684"/>
                <a:gd name="connsiteY295" fmla="*/ 1905000 h 2528887"/>
                <a:gd name="connsiteX296" fmla="*/ 602346 w 4654684"/>
                <a:gd name="connsiteY296" fmla="*/ 1933575 h 2528887"/>
                <a:gd name="connsiteX297" fmla="*/ 526146 w 4654684"/>
                <a:gd name="connsiteY297" fmla="*/ 1928812 h 2528887"/>
                <a:gd name="connsiteX298" fmla="*/ 516621 w 4654684"/>
                <a:gd name="connsiteY298" fmla="*/ 1914525 h 2528887"/>
                <a:gd name="connsiteX299" fmla="*/ 488046 w 4654684"/>
                <a:gd name="connsiteY299" fmla="*/ 1890712 h 2528887"/>
                <a:gd name="connsiteX300" fmla="*/ 478521 w 4654684"/>
                <a:gd name="connsiteY300" fmla="*/ 1876425 h 2528887"/>
                <a:gd name="connsiteX301" fmla="*/ 464233 w 4654684"/>
                <a:gd name="connsiteY301" fmla="*/ 1866900 h 2528887"/>
                <a:gd name="connsiteX302" fmla="*/ 335646 w 4654684"/>
                <a:gd name="connsiteY302" fmla="*/ 1852612 h 2528887"/>
                <a:gd name="connsiteX303" fmla="*/ 321358 w 4654684"/>
                <a:gd name="connsiteY303" fmla="*/ 1838325 h 2528887"/>
                <a:gd name="connsiteX304" fmla="*/ 283258 w 4654684"/>
                <a:gd name="connsiteY304" fmla="*/ 1824037 h 2528887"/>
                <a:gd name="connsiteX305" fmla="*/ 192771 w 4654684"/>
                <a:gd name="connsiteY305" fmla="*/ 1814512 h 2528887"/>
                <a:gd name="connsiteX306" fmla="*/ 164196 w 4654684"/>
                <a:gd name="connsiteY306" fmla="*/ 1790700 h 2528887"/>
                <a:gd name="connsiteX307" fmla="*/ 149908 w 4654684"/>
                <a:gd name="connsiteY307" fmla="*/ 1781175 h 2528887"/>
                <a:gd name="connsiteX308" fmla="*/ 121333 w 4654684"/>
                <a:gd name="connsiteY308" fmla="*/ 1762125 h 2528887"/>
                <a:gd name="connsiteX309" fmla="*/ 78471 w 4654684"/>
                <a:gd name="connsiteY309" fmla="*/ 1714500 h 2528887"/>
                <a:gd name="connsiteX310" fmla="*/ 59421 w 4654684"/>
                <a:gd name="connsiteY310" fmla="*/ 1700212 h 2528887"/>
                <a:gd name="connsiteX311" fmla="*/ 16558 w 4654684"/>
                <a:gd name="connsiteY311" fmla="*/ 1662112 h 2528887"/>
                <a:gd name="connsiteX312" fmla="*/ 7033 w 4654684"/>
                <a:gd name="connsiteY312" fmla="*/ 1643062 h 2528887"/>
                <a:gd name="connsiteX313" fmla="*/ 2271 w 4654684"/>
                <a:gd name="connsiteY313" fmla="*/ 1624012 h 2528887"/>
                <a:gd name="connsiteX314" fmla="*/ 126096 w 4654684"/>
                <a:gd name="connsiteY314" fmla="*/ 1633537 h 2528887"/>
                <a:gd name="connsiteX315" fmla="*/ 140383 w 4654684"/>
                <a:gd name="connsiteY315" fmla="*/ 1638300 h 2528887"/>
                <a:gd name="connsiteX316" fmla="*/ 321358 w 4654684"/>
                <a:gd name="connsiteY316" fmla="*/ 1638300 h 2528887"/>
                <a:gd name="connsiteX317" fmla="*/ 335646 w 4654684"/>
                <a:gd name="connsiteY317" fmla="*/ 1609725 h 2528887"/>
                <a:gd name="connsiteX318" fmla="*/ 345171 w 4654684"/>
                <a:gd name="connsiteY318" fmla="*/ 1576387 h 2528887"/>
                <a:gd name="connsiteX319" fmla="*/ 364221 w 4654684"/>
                <a:gd name="connsiteY319" fmla="*/ 1547812 h 2528887"/>
                <a:gd name="connsiteX320" fmla="*/ 383271 w 4654684"/>
                <a:gd name="connsiteY320" fmla="*/ 1519237 h 2528887"/>
                <a:gd name="connsiteX321" fmla="*/ 392796 w 4654684"/>
                <a:gd name="connsiteY321" fmla="*/ 1504950 h 2528887"/>
                <a:gd name="connsiteX322" fmla="*/ 402321 w 4654684"/>
                <a:gd name="connsiteY322" fmla="*/ 1485900 h 2528887"/>
                <a:gd name="connsiteX323" fmla="*/ 416608 w 4654684"/>
                <a:gd name="connsiteY323" fmla="*/ 1466850 h 2528887"/>
                <a:gd name="connsiteX324" fmla="*/ 411846 w 4654684"/>
                <a:gd name="connsiteY324" fmla="*/ 1347787 h 2528887"/>
                <a:gd name="connsiteX325" fmla="*/ 397558 w 4654684"/>
                <a:gd name="connsiteY325" fmla="*/ 1338262 h 2528887"/>
                <a:gd name="connsiteX326" fmla="*/ 383271 w 4654684"/>
                <a:gd name="connsiteY326" fmla="*/ 1323975 h 2528887"/>
                <a:gd name="connsiteX327" fmla="*/ 364221 w 4654684"/>
                <a:gd name="connsiteY327" fmla="*/ 1281112 h 2528887"/>
                <a:gd name="connsiteX328" fmla="*/ 359458 w 4654684"/>
                <a:gd name="connsiteY328" fmla="*/ 1266825 h 2528887"/>
                <a:gd name="connsiteX329" fmla="*/ 349933 w 4654684"/>
                <a:gd name="connsiteY329" fmla="*/ 1252537 h 2528887"/>
                <a:gd name="connsiteX330" fmla="*/ 340408 w 4654684"/>
                <a:gd name="connsiteY330" fmla="*/ 1214437 h 2528887"/>
                <a:gd name="connsiteX331" fmla="*/ 335646 w 4654684"/>
                <a:gd name="connsiteY331" fmla="*/ 1195387 h 2528887"/>
                <a:gd name="connsiteX332" fmla="*/ 311833 w 4654684"/>
                <a:gd name="connsiteY332" fmla="*/ 1166812 h 2528887"/>
                <a:gd name="connsiteX333" fmla="*/ 302308 w 4654684"/>
                <a:gd name="connsiteY333" fmla="*/ 1152525 h 2528887"/>
                <a:gd name="connsiteX334" fmla="*/ 297546 w 4654684"/>
                <a:gd name="connsiteY334" fmla="*/ 1138237 h 2528887"/>
                <a:gd name="connsiteX335" fmla="*/ 268971 w 4654684"/>
                <a:gd name="connsiteY33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12058 w 4654684"/>
                <a:gd name="connsiteY211" fmla="*/ 1866900 h 2528887"/>
                <a:gd name="connsiteX212" fmla="*/ 2107296 w 4654684"/>
                <a:gd name="connsiteY212" fmla="*/ 1881187 h 2528887"/>
                <a:gd name="connsiteX213" fmla="*/ 2054908 w 4654684"/>
                <a:gd name="connsiteY213" fmla="*/ 1928812 h 2528887"/>
                <a:gd name="connsiteX214" fmla="*/ 2012046 w 4654684"/>
                <a:gd name="connsiteY214" fmla="*/ 1962150 h 2528887"/>
                <a:gd name="connsiteX215" fmla="*/ 1988233 w 4654684"/>
                <a:gd name="connsiteY215" fmla="*/ 1990725 h 2528887"/>
                <a:gd name="connsiteX216" fmla="*/ 1973946 w 4654684"/>
                <a:gd name="connsiteY216" fmla="*/ 2000250 h 2528887"/>
                <a:gd name="connsiteX217" fmla="*/ 1912033 w 4654684"/>
                <a:gd name="connsiteY217" fmla="*/ 2076450 h 2528887"/>
                <a:gd name="connsiteX218" fmla="*/ 1869171 w 4654684"/>
                <a:gd name="connsiteY218" fmla="*/ 2071687 h 2528887"/>
                <a:gd name="connsiteX219" fmla="*/ 1888221 w 4654684"/>
                <a:gd name="connsiteY219" fmla="*/ 2043112 h 2528887"/>
                <a:gd name="connsiteX220" fmla="*/ 1859646 w 4654684"/>
                <a:gd name="connsiteY220" fmla="*/ 2024062 h 2528887"/>
                <a:gd name="connsiteX221" fmla="*/ 1840596 w 4654684"/>
                <a:gd name="connsiteY221" fmla="*/ 2071687 h 2528887"/>
                <a:gd name="connsiteX222" fmla="*/ 1816783 w 4654684"/>
                <a:gd name="connsiteY222" fmla="*/ 2100262 h 2528887"/>
                <a:gd name="connsiteX223" fmla="*/ 1731058 w 4654684"/>
                <a:gd name="connsiteY223" fmla="*/ 2095500 h 2528887"/>
                <a:gd name="connsiteX224" fmla="*/ 1716771 w 4654684"/>
                <a:gd name="connsiteY224" fmla="*/ 2090737 h 2528887"/>
                <a:gd name="connsiteX225" fmla="*/ 1607233 w 4654684"/>
                <a:gd name="connsiteY225" fmla="*/ 2105025 h 2528887"/>
                <a:gd name="connsiteX226" fmla="*/ 1583421 w 4654684"/>
                <a:gd name="connsiteY226" fmla="*/ 2109787 h 2528887"/>
                <a:gd name="connsiteX227" fmla="*/ 1564371 w 4654684"/>
                <a:gd name="connsiteY227" fmla="*/ 2114550 h 2528887"/>
                <a:gd name="connsiteX228" fmla="*/ 1378633 w 4654684"/>
                <a:gd name="connsiteY228" fmla="*/ 2128837 h 2528887"/>
                <a:gd name="connsiteX229" fmla="*/ 1369108 w 4654684"/>
                <a:gd name="connsiteY229" fmla="*/ 2143125 h 2528887"/>
                <a:gd name="connsiteX230" fmla="*/ 1373871 w 4654684"/>
                <a:gd name="connsiteY230" fmla="*/ 2166937 h 2528887"/>
                <a:gd name="connsiteX231" fmla="*/ 1402446 w 4654684"/>
                <a:gd name="connsiteY231" fmla="*/ 2200275 h 2528887"/>
                <a:gd name="connsiteX232" fmla="*/ 1411971 w 4654684"/>
                <a:gd name="connsiteY232" fmla="*/ 2238375 h 2528887"/>
                <a:gd name="connsiteX233" fmla="*/ 1416733 w 4654684"/>
                <a:gd name="connsiteY233" fmla="*/ 2252662 h 2528887"/>
                <a:gd name="connsiteX234" fmla="*/ 1431021 w 4654684"/>
                <a:gd name="connsiteY234" fmla="*/ 2271712 h 2528887"/>
                <a:gd name="connsiteX235" fmla="*/ 1445308 w 4654684"/>
                <a:gd name="connsiteY235" fmla="*/ 2276475 h 2528887"/>
                <a:gd name="connsiteX236" fmla="*/ 1464358 w 4654684"/>
                <a:gd name="connsiteY236" fmla="*/ 2247900 h 2528887"/>
                <a:gd name="connsiteX237" fmla="*/ 1469121 w 4654684"/>
                <a:gd name="connsiteY237" fmla="*/ 2219325 h 2528887"/>
                <a:gd name="connsiteX238" fmla="*/ 1497696 w 4654684"/>
                <a:gd name="connsiteY238" fmla="*/ 2185987 h 2528887"/>
                <a:gd name="connsiteX239" fmla="*/ 1511983 w 4654684"/>
                <a:gd name="connsiteY239" fmla="*/ 2181225 h 2528887"/>
                <a:gd name="connsiteX240" fmla="*/ 1564371 w 4654684"/>
                <a:gd name="connsiteY240" fmla="*/ 2185987 h 2528887"/>
                <a:gd name="connsiteX241" fmla="*/ 1588183 w 4654684"/>
                <a:gd name="connsiteY241" fmla="*/ 2224087 h 2528887"/>
                <a:gd name="connsiteX242" fmla="*/ 1597708 w 4654684"/>
                <a:gd name="connsiteY242" fmla="*/ 2238375 h 2528887"/>
                <a:gd name="connsiteX243" fmla="*/ 1611996 w 4654684"/>
                <a:gd name="connsiteY243" fmla="*/ 2319337 h 2528887"/>
                <a:gd name="connsiteX244" fmla="*/ 1607233 w 4654684"/>
                <a:gd name="connsiteY244" fmla="*/ 2414587 h 2528887"/>
                <a:gd name="connsiteX245" fmla="*/ 1597708 w 4654684"/>
                <a:gd name="connsiteY245" fmla="*/ 2433637 h 2528887"/>
                <a:gd name="connsiteX246" fmla="*/ 1583421 w 4654684"/>
                <a:gd name="connsiteY246" fmla="*/ 2481262 h 2528887"/>
                <a:gd name="connsiteX247" fmla="*/ 1578658 w 4654684"/>
                <a:gd name="connsiteY247" fmla="*/ 2500312 h 2528887"/>
                <a:gd name="connsiteX248" fmla="*/ 1554846 w 4654684"/>
                <a:gd name="connsiteY248" fmla="*/ 2528887 h 2528887"/>
                <a:gd name="connsiteX249" fmla="*/ 1488171 w 4654684"/>
                <a:gd name="connsiteY249" fmla="*/ 2524125 h 2528887"/>
                <a:gd name="connsiteX250" fmla="*/ 1459596 w 4654684"/>
                <a:gd name="connsiteY250" fmla="*/ 2509837 h 2528887"/>
                <a:gd name="connsiteX251" fmla="*/ 1421496 w 4654684"/>
                <a:gd name="connsiteY251" fmla="*/ 2495550 h 2528887"/>
                <a:gd name="connsiteX252" fmla="*/ 1407208 w 4654684"/>
                <a:gd name="connsiteY252" fmla="*/ 2486025 h 2528887"/>
                <a:gd name="connsiteX253" fmla="*/ 1378633 w 4654684"/>
                <a:gd name="connsiteY253" fmla="*/ 2476500 h 2528887"/>
                <a:gd name="connsiteX254" fmla="*/ 1364346 w 4654684"/>
                <a:gd name="connsiteY254" fmla="*/ 2466975 h 2528887"/>
                <a:gd name="connsiteX255" fmla="*/ 1331008 w 4654684"/>
                <a:gd name="connsiteY255" fmla="*/ 2424112 h 2528887"/>
                <a:gd name="connsiteX256" fmla="*/ 1321483 w 4654684"/>
                <a:gd name="connsiteY256" fmla="*/ 2409825 h 2528887"/>
                <a:gd name="connsiteX257" fmla="*/ 1311958 w 4654684"/>
                <a:gd name="connsiteY257" fmla="*/ 2371725 h 2528887"/>
                <a:gd name="connsiteX258" fmla="*/ 1307196 w 4654684"/>
                <a:gd name="connsiteY258" fmla="*/ 2357437 h 2528887"/>
                <a:gd name="connsiteX259" fmla="*/ 1297671 w 4654684"/>
                <a:gd name="connsiteY259" fmla="*/ 2305050 h 2528887"/>
                <a:gd name="connsiteX260" fmla="*/ 1288146 w 4654684"/>
                <a:gd name="connsiteY260" fmla="*/ 2290762 h 2528887"/>
                <a:gd name="connsiteX261" fmla="*/ 1283383 w 4654684"/>
                <a:gd name="connsiteY261" fmla="*/ 2276475 h 2528887"/>
                <a:gd name="connsiteX262" fmla="*/ 1269096 w 4654684"/>
                <a:gd name="connsiteY262" fmla="*/ 2271712 h 2528887"/>
                <a:gd name="connsiteX263" fmla="*/ 1254808 w 4654684"/>
                <a:gd name="connsiteY263" fmla="*/ 2276475 h 2528887"/>
                <a:gd name="connsiteX264" fmla="*/ 1192896 w 4654684"/>
                <a:gd name="connsiteY264" fmla="*/ 2281237 h 2528887"/>
                <a:gd name="connsiteX265" fmla="*/ 1183371 w 4654684"/>
                <a:gd name="connsiteY265" fmla="*/ 2300287 h 2528887"/>
                <a:gd name="connsiteX266" fmla="*/ 1173846 w 4654684"/>
                <a:gd name="connsiteY266" fmla="*/ 2314575 h 2528887"/>
                <a:gd name="connsiteX267" fmla="*/ 1145271 w 4654684"/>
                <a:gd name="connsiteY267" fmla="*/ 2319337 h 2528887"/>
                <a:gd name="connsiteX268" fmla="*/ 1111933 w 4654684"/>
                <a:gd name="connsiteY268" fmla="*/ 2328862 h 2528887"/>
                <a:gd name="connsiteX269" fmla="*/ 1054783 w 4654684"/>
                <a:gd name="connsiteY269" fmla="*/ 2319337 h 2528887"/>
                <a:gd name="connsiteX270" fmla="*/ 1050021 w 4654684"/>
                <a:gd name="connsiteY270" fmla="*/ 2295525 h 2528887"/>
                <a:gd name="connsiteX271" fmla="*/ 1035733 w 4654684"/>
                <a:gd name="connsiteY271" fmla="*/ 2262187 h 2528887"/>
                <a:gd name="connsiteX272" fmla="*/ 1016683 w 4654684"/>
                <a:gd name="connsiteY272" fmla="*/ 2238375 h 2528887"/>
                <a:gd name="connsiteX273" fmla="*/ 1007158 w 4654684"/>
                <a:gd name="connsiteY273" fmla="*/ 2224087 h 2528887"/>
                <a:gd name="connsiteX274" fmla="*/ 988108 w 4654684"/>
                <a:gd name="connsiteY274" fmla="*/ 2195512 h 2528887"/>
                <a:gd name="connsiteX275" fmla="*/ 978583 w 4654684"/>
                <a:gd name="connsiteY275" fmla="*/ 2166937 h 2528887"/>
                <a:gd name="connsiteX276" fmla="*/ 969058 w 4654684"/>
                <a:gd name="connsiteY276" fmla="*/ 2152650 h 2528887"/>
                <a:gd name="connsiteX277" fmla="*/ 950008 w 4654684"/>
                <a:gd name="connsiteY277" fmla="*/ 2100262 h 2528887"/>
                <a:gd name="connsiteX278" fmla="*/ 940483 w 4654684"/>
                <a:gd name="connsiteY278" fmla="*/ 2081212 h 2528887"/>
                <a:gd name="connsiteX279" fmla="*/ 930958 w 4654684"/>
                <a:gd name="connsiteY279" fmla="*/ 2057400 h 2528887"/>
                <a:gd name="connsiteX280" fmla="*/ 926196 w 4654684"/>
                <a:gd name="connsiteY280" fmla="*/ 2043112 h 2528887"/>
                <a:gd name="connsiteX281" fmla="*/ 897621 w 4654684"/>
                <a:gd name="connsiteY281" fmla="*/ 2028825 h 2528887"/>
                <a:gd name="connsiteX282" fmla="*/ 854758 w 4654684"/>
                <a:gd name="connsiteY282" fmla="*/ 2038350 h 2528887"/>
                <a:gd name="connsiteX283" fmla="*/ 840471 w 4654684"/>
                <a:gd name="connsiteY283" fmla="*/ 2043112 h 2528887"/>
                <a:gd name="connsiteX284" fmla="*/ 773796 w 4654684"/>
                <a:gd name="connsiteY284" fmla="*/ 2038350 h 2528887"/>
                <a:gd name="connsiteX285" fmla="*/ 745221 w 4654684"/>
                <a:gd name="connsiteY285" fmla="*/ 2033587 h 2528887"/>
                <a:gd name="connsiteX286" fmla="*/ 726171 w 4654684"/>
                <a:gd name="connsiteY286" fmla="*/ 2024062 h 2528887"/>
                <a:gd name="connsiteX287" fmla="*/ 683308 w 4654684"/>
                <a:gd name="connsiteY287" fmla="*/ 2005012 h 2528887"/>
                <a:gd name="connsiteX288" fmla="*/ 678546 w 4654684"/>
                <a:gd name="connsiteY288" fmla="*/ 1990725 h 2528887"/>
                <a:gd name="connsiteX289" fmla="*/ 669021 w 4654684"/>
                <a:gd name="connsiteY289" fmla="*/ 1976437 h 2528887"/>
                <a:gd name="connsiteX290" fmla="*/ 664258 w 4654684"/>
                <a:gd name="connsiteY290" fmla="*/ 1933575 h 2528887"/>
                <a:gd name="connsiteX291" fmla="*/ 654733 w 4654684"/>
                <a:gd name="connsiteY291" fmla="*/ 1905000 h 2528887"/>
                <a:gd name="connsiteX292" fmla="*/ 649971 w 4654684"/>
                <a:gd name="connsiteY292" fmla="*/ 1885950 h 2528887"/>
                <a:gd name="connsiteX293" fmla="*/ 635683 w 4654684"/>
                <a:gd name="connsiteY293" fmla="*/ 1890712 h 2528887"/>
                <a:gd name="connsiteX294" fmla="*/ 630921 w 4654684"/>
                <a:gd name="connsiteY294" fmla="*/ 1905000 h 2528887"/>
                <a:gd name="connsiteX295" fmla="*/ 602346 w 4654684"/>
                <a:gd name="connsiteY295" fmla="*/ 1933575 h 2528887"/>
                <a:gd name="connsiteX296" fmla="*/ 526146 w 4654684"/>
                <a:gd name="connsiteY296" fmla="*/ 1928812 h 2528887"/>
                <a:gd name="connsiteX297" fmla="*/ 516621 w 4654684"/>
                <a:gd name="connsiteY297" fmla="*/ 1914525 h 2528887"/>
                <a:gd name="connsiteX298" fmla="*/ 488046 w 4654684"/>
                <a:gd name="connsiteY298" fmla="*/ 1890712 h 2528887"/>
                <a:gd name="connsiteX299" fmla="*/ 478521 w 4654684"/>
                <a:gd name="connsiteY299" fmla="*/ 1876425 h 2528887"/>
                <a:gd name="connsiteX300" fmla="*/ 464233 w 4654684"/>
                <a:gd name="connsiteY300" fmla="*/ 1866900 h 2528887"/>
                <a:gd name="connsiteX301" fmla="*/ 335646 w 4654684"/>
                <a:gd name="connsiteY301" fmla="*/ 1852612 h 2528887"/>
                <a:gd name="connsiteX302" fmla="*/ 321358 w 4654684"/>
                <a:gd name="connsiteY302" fmla="*/ 1838325 h 2528887"/>
                <a:gd name="connsiteX303" fmla="*/ 283258 w 4654684"/>
                <a:gd name="connsiteY303" fmla="*/ 1824037 h 2528887"/>
                <a:gd name="connsiteX304" fmla="*/ 192771 w 4654684"/>
                <a:gd name="connsiteY304" fmla="*/ 1814512 h 2528887"/>
                <a:gd name="connsiteX305" fmla="*/ 164196 w 4654684"/>
                <a:gd name="connsiteY305" fmla="*/ 1790700 h 2528887"/>
                <a:gd name="connsiteX306" fmla="*/ 149908 w 4654684"/>
                <a:gd name="connsiteY306" fmla="*/ 1781175 h 2528887"/>
                <a:gd name="connsiteX307" fmla="*/ 121333 w 4654684"/>
                <a:gd name="connsiteY307" fmla="*/ 1762125 h 2528887"/>
                <a:gd name="connsiteX308" fmla="*/ 78471 w 4654684"/>
                <a:gd name="connsiteY308" fmla="*/ 1714500 h 2528887"/>
                <a:gd name="connsiteX309" fmla="*/ 59421 w 4654684"/>
                <a:gd name="connsiteY309" fmla="*/ 1700212 h 2528887"/>
                <a:gd name="connsiteX310" fmla="*/ 16558 w 4654684"/>
                <a:gd name="connsiteY310" fmla="*/ 1662112 h 2528887"/>
                <a:gd name="connsiteX311" fmla="*/ 7033 w 4654684"/>
                <a:gd name="connsiteY311" fmla="*/ 1643062 h 2528887"/>
                <a:gd name="connsiteX312" fmla="*/ 2271 w 4654684"/>
                <a:gd name="connsiteY312" fmla="*/ 1624012 h 2528887"/>
                <a:gd name="connsiteX313" fmla="*/ 126096 w 4654684"/>
                <a:gd name="connsiteY313" fmla="*/ 1633537 h 2528887"/>
                <a:gd name="connsiteX314" fmla="*/ 140383 w 4654684"/>
                <a:gd name="connsiteY314" fmla="*/ 1638300 h 2528887"/>
                <a:gd name="connsiteX315" fmla="*/ 321358 w 4654684"/>
                <a:gd name="connsiteY315" fmla="*/ 1638300 h 2528887"/>
                <a:gd name="connsiteX316" fmla="*/ 335646 w 4654684"/>
                <a:gd name="connsiteY316" fmla="*/ 1609725 h 2528887"/>
                <a:gd name="connsiteX317" fmla="*/ 345171 w 4654684"/>
                <a:gd name="connsiteY317" fmla="*/ 1576387 h 2528887"/>
                <a:gd name="connsiteX318" fmla="*/ 364221 w 4654684"/>
                <a:gd name="connsiteY318" fmla="*/ 1547812 h 2528887"/>
                <a:gd name="connsiteX319" fmla="*/ 383271 w 4654684"/>
                <a:gd name="connsiteY319" fmla="*/ 1519237 h 2528887"/>
                <a:gd name="connsiteX320" fmla="*/ 392796 w 4654684"/>
                <a:gd name="connsiteY320" fmla="*/ 1504950 h 2528887"/>
                <a:gd name="connsiteX321" fmla="*/ 402321 w 4654684"/>
                <a:gd name="connsiteY321" fmla="*/ 1485900 h 2528887"/>
                <a:gd name="connsiteX322" fmla="*/ 416608 w 4654684"/>
                <a:gd name="connsiteY322" fmla="*/ 1466850 h 2528887"/>
                <a:gd name="connsiteX323" fmla="*/ 411846 w 4654684"/>
                <a:gd name="connsiteY323" fmla="*/ 1347787 h 2528887"/>
                <a:gd name="connsiteX324" fmla="*/ 397558 w 4654684"/>
                <a:gd name="connsiteY324" fmla="*/ 1338262 h 2528887"/>
                <a:gd name="connsiteX325" fmla="*/ 383271 w 4654684"/>
                <a:gd name="connsiteY325" fmla="*/ 1323975 h 2528887"/>
                <a:gd name="connsiteX326" fmla="*/ 364221 w 4654684"/>
                <a:gd name="connsiteY326" fmla="*/ 1281112 h 2528887"/>
                <a:gd name="connsiteX327" fmla="*/ 359458 w 4654684"/>
                <a:gd name="connsiteY327" fmla="*/ 1266825 h 2528887"/>
                <a:gd name="connsiteX328" fmla="*/ 349933 w 4654684"/>
                <a:gd name="connsiteY328" fmla="*/ 1252537 h 2528887"/>
                <a:gd name="connsiteX329" fmla="*/ 340408 w 4654684"/>
                <a:gd name="connsiteY329" fmla="*/ 1214437 h 2528887"/>
                <a:gd name="connsiteX330" fmla="*/ 335646 w 4654684"/>
                <a:gd name="connsiteY330" fmla="*/ 1195387 h 2528887"/>
                <a:gd name="connsiteX331" fmla="*/ 311833 w 4654684"/>
                <a:gd name="connsiteY331" fmla="*/ 1166812 h 2528887"/>
                <a:gd name="connsiteX332" fmla="*/ 302308 w 4654684"/>
                <a:gd name="connsiteY332" fmla="*/ 1152525 h 2528887"/>
                <a:gd name="connsiteX333" fmla="*/ 297546 w 4654684"/>
                <a:gd name="connsiteY333" fmla="*/ 1138237 h 2528887"/>
                <a:gd name="connsiteX334" fmla="*/ 268971 w 4654684"/>
                <a:gd name="connsiteY334"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12058 w 4654684"/>
                <a:gd name="connsiteY211" fmla="*/ 1866900 h 2528887"/>
                <a:gd name="connsiteX212" fmla="*/ 2107296 w 4654684"/>
                <a:gd name="connsiteY212" fmla="*/ 1881187 h 2528887"/>
                <a:gd name="connsiteX213" fmla="*/ 2054908 w 4654684"/>
                <a:gd name="connsiteY213" fmla="*/ 1928812 h 2528887"/>
                <a:gd name="connsiteX214" fmla="*/ 2012046 w 4654684"/>
                <a:gd name="connsiteY214" fmla="*/ 1962150 h 2528887"/>
                <a:gd name="connsiteX215" fmla="*/ 1988233 w 4654684"/>
                <a:gd name="connsiteY215" fmla="*/ 1990725 h 2528887"/>
                <a:gd name="connsiteX216" fmla="*/ 1912033 w 4654684"/>
                <a:gd name="connsiteY216" fmla="*/ 2076450 h 2528887"/>
                <a:gd name="connsiteX217" fmla="*/ 1869171 w 4654684"/>
                <a:gd name="connsiteY217" fmla="*/ 2071687 h 2528887"/>
                <a:gd name="connsiteX218" fmla="*/ 1888221 w 4654684"/>
                <a:gd name="connsiteY218" fmla="*/ 2043112 h 2528887"/>
                <a:gd name="connsiteX219" fmla="*/ 1859646 w 4654684"/>
                <a:gd name="connsiteY219" fmla="*/ 2024062 h 2528887"/>
                <a:gd name="connsiteX220" fmla="*/ 1840596 w 4654684"/>
                <a:gd name="connsiteY220" fmla="*/ 2071687 h 2528887"/>
                <a:gd name="connsiteX221" fmla="*/ 1816783 w 4654684"/>
                <a:gd name="connsiteY221" fmla="*/ 2100262 h 2528887"/>
                <a:gd name="connsiteX222" fmla="*/ 1731058 w 4654684"/>
                <a:gd name="connsiteY222" fmla="*/ 2095500 h 2528887"/>
                <a:gd name="connsiteX223" fmla="*/ 1716771 w 4654684"/>
                <a:gd name="connsiteY223" fmla="*/ 2090737 h 2528887"/>
                <a:gd name="connsiteX224" fmla="*/ 1607233 w 4654684"/>
                <a:gd name="connsiteY224" fmla="*/ 2105025 h 2528887"/>
                <a:gd name="connsiteX225" fmla="*/ 1583421 w 4654684"/>
                <a:gd name="connsiteY225" fmla="*/ 2109787 h 2528887"/>
                <a:gd name="connsiteX226" fmla="*/ 1564371 w 4654684"/>
                <a:gd name="connsiteY226" fmla="*/ 2114550 h 2528887"/>
                <a:gd name="connsiteX227" fmla="*/ 1378633 w 4654684"/>
                <a:gd name="connsiteY227" fmla="*/ 2128837 h 2528887"/>
                <a:gd name="connsiteX228" fmla="*/ 1369108 w 4654684"/>
                <a:gd name="connsiteY228" fmla="*/ 2143125 h 2528887"/>
                <a:gd name="connsiteX229" fmla="*/ 1373871 w 4654684"/>
                <a:gd name="connsiteY229" fmla="*/ 2166937 h 2528887"/>
                <a:gd name="connsiteX230" fmla="*/ 1402446 w 4654684"/>
                <a:gd name="connsiteY230" fmla="*/ 2200275 h 2528887"/>
                <a:gd name="connsiteX231" fmla="*/ 1411971 w 4654684"/>
                <a:gd name="connsiteY231" fmla="*/ 2238375 h 2528887"/>
                <a:gd name="connsiteX232" fmla="*/ 1416733 w 4654684"/>
                <a:gd name="connsiteY232" fmla="*/ 2252662 h 2528887"/>
                <a:gd name="connsiteX233" fmla="*/ 1431021 w 4654684"/>
                <a:gd name="connsiteY233" fmla="*/ 2271712 h 2528887"/>
                <a:gd name="connsiteX234" fmla="*/ 1445308 w 4654684"/>
                <a:gd name="connsiteY234" fmla="*/ 2276475 h 2528887"/>
                <a:gd name="connsiteX235" fmla="*/ 1464358 w 4654684"/>
                <a:gd name="connsiteY235" fmla="*/ 2247900 h 2528887"/>
                <a:gd name="connsiteX236" fmla="*/ 1469121 w 4654684"/>
                <a:gd name="connsiteY236" fmla="*/ 2219325 h 2528887"/>
                <a:gd name="connsiteX237" fmla="*/ 1497696 w 4654684"/>
                <a:gd name="connsiteY237" fmla="*/ 2185987 h 2528887"/>
                <a:gd name="connsiteX238" fmla="*/ 1511983 w 4654684"/>
                <a:gd name="connsiteY238" fmla="*/ 2181225 h 2528887"/>
                <a:gd name="connsiteX239" fmla="*/ 1564371 w 4654684"/>
                <a:gd name="connsiteY239" fmla="*/ 2185987 h 2528887"/>
                <a:gd name="connsiteX240" fmla="*/ 1588183 w 4654684"/>
                <a:gd name="connsiteY240" fmla="*/ 2224087 h 2528887"/>
                <a:gd name="connsiteX241" fmla="*/ 1597708 w 4654684"/>
                <a:gd name="connsiteY241" fmla="*/ 2238375 h 2528887"/>
                <a:gd name="connsiteX242" fmla="*/ 1611996 w 4654684"/>
                <a:gd name="connsiteY242" fmla="*/ 2319337 h 2528887"/>
                <a:gd name="connsiteX243" fmla="*/ 1607233 w 4654684"/>
                <a:gd name="connsiteY243" fmla="*/ 2414587 h 2528887"/>
                <a:gd name="connsiteX244" fmla="*/ 1597708 w 4654684"/>
                <a:gd name="connsiteY244" fmla="*/ 2433637 h 2528887"/>
                <a:gd name="connsiteX245" fmla="*/ 1583421 w 4654684"/>
                <a:gd name="connsiteY245" fmla="*/ 2481262 h 2528887"/>
                <a:gd name="connsiteX246" fmla="*/ 1578658 w 4654684"/>
                <a:gd name="connsiteY246" fmla="*/ 2500312 h 2528887"/>
                <a:gd name="connsiteX247" fmla="*/ 1554846 w 4654684"/>
                <a:gd name="connsiteY247" fmla="*/ 2528887 h 2528887"/>
                <a:gd name="connsiteX248" fmla="*/ 1488171 w 4654684"/>
                <a:gd name="connsiteY248" fmla="*/ 2524125 h 2528887"/>
                <a:gd name="connsiteX249" fmla="*/ 1459596 w 4654684"/>
                <a:gd name="connsiteY249" fmla="*/ 2509837 h 2528887"/>
                <a:gd name="connsiteX250" fmla="*/ 1421496 w 4654684"/>
                <a:gd name="connsiteY250" fmla="*/ 2495550 h 2528887"/>
                <a:gd name="connsiteX251" fmla="*/ 1407208 w 4654684"/>
                <a:gd name="connsiteY251" fmla="*/ 2486025 h 2528887"/>
                <a:gd name="connsiteX252" fmla="*/ 1378633 w 4654684"/>
                <a:gd name="connsiteY252" fmla="*/ 2476500 h 2528887"/>
                <a:gd name="connsiteX253" fmla="*/ 1364346 w 4654684"/>
                <a:gd name="connsiteY253" fmla="*/ 2466975 h 2528887"/>
                <a:gd name="connsiteX254" fmla="*/ 1331008 w 4654684"/>
                <a:gd name="connsiteY254" fmla="*/ 2424112 h 2528887"/>
                <a:gd name="connsiteX255" fmla="*/ 1321483 w 4654684"/>
                <a:gd name="connsiteY255" fmla="*/ 2409825 h 2528887"/>
                <a:gd name="connsiteX256" fmla="*/ 1311958 w 4654684"/>
                <a:gd name="connsiteY256" fmla="*/ 2371725 h 2528887"/>
                <a:gd name="connsiteX257" fmla="*/ 1307196 w 4654684"/>
                <a:gd name="connsiteY257" fmla="*/ 2357437 h 2528887"/>
                <a:gd name="connsiteX258" fmla="*/ 1297671 w 4654684"/>
                <a:gd name="connsiteY258" fmla="*/ 2305050 h 2528887"/>
                <a:gd name="connsiteX259" fmla="*/ 1288146 w 4654684"/>
                <a:gd name="connsiteY259" fmla="*/ 2290762 h 2528887"/>
                <a:gd name="connsiteX260" fmla="*/ 1283383 w 4654684"/>
                <a:gd name="connsiteY260" fmla="*/ 2276475 h 2528887"/>
                <a:gd name="connsiteX261" fmla="*/ 1269096 w 4654684"/>
                <a:gd name="connsiteY261" fmla="*/ 2271712 h 2528887"/>
                <a:gd name="connsiteX262" fmla="*/ 1254808 w 4654684"/>
                <a:gd name="connsiteY262" fmla="*/ 2276475 h 2528887"/>
                <a:gd name="connsiteX263" fmla="*/ 1192896 w 4654684"/>
                <a:gd name="connsiteY263" fmla="*/ 2281237 h 2528887"/>
                <a:gd name="connsiteX264" fmla="*/ 1183371 w 4654684"/>
                <a:gd name="connsiteY264" fmla="*/ 2300287 h 2528887"/>
                <a:gd name="connsiteX265" fmla="*/ 1173846 w 4654684"/>
                <a:gd name="connsiteY265" fmla="*/ 2314575 h 2528887"/>
                <a:gd name="connsiteX266" fmla="*/ 1145271 w 4654684"/>
                <a:gd name="connsiteY266" fmla="*/ 2319337 h 2528887"/>
                <a:gd name="connsiteX267" fmla="*/ 1111933 w 4654684"/>
                <a:gd name="connsiteY267" fmla="*/ 2328862 h 2528887"/>
                <a:gd name="connsiteX268" fmla="*/ 1054783 w 4654684"/>
                <a:gd name="connsiteY268" fmla="*/ 2319337 h 2528887"/>
                <a:gd name="connsiteX269" fmla="*/ 1050021 w 4654684"/>
                <a:gd name="connsiteY269" fmla="*/ 2295525 h 2528887"/>
                <a:gd name="connsiteX270" fmla="*/ 1035733 w 4654684"/>
                <a:gd name="connsiteY270" fmla="*/ 2262187 h 2528887"/>
                <a:gd name="connsiteX271" fmla="*/ 1016683 w 4654684"/>
                <a:gd name="connsiteY271" fmla="*/ 2238375 h 2528887"/>
                <a:gd name="connsiteX272" fmla="*/ 1007158 w 4654684"/>
                <a:gd name="connsiteY272" fmla="*/ 2224087 h 2528887"/>
                <a:gd name="connsiteX273" fmla="*/ 988108 w 4654684"/>
                <a:gd name="connsiteY273" fmla="*/ 2195512 h 2528887"/>
                <a:gd name="connsiteX274" fmla="*/ 978583 w 4654684"/>
                <a:gd name="connsiteY274" fmla="*/ 2166937 h 2528887"/>
                <a:gd name="connsiteX275" fmla="*/ 969058 w 4654684"/>
                <a:gd name="connsiteY275" fmla="*/ 2152650 h 2528887"/>
                <a:gd name="connsiteX276" fmla="*/ 950008 w 4654684"/>
                <a:gd name="connsiteY276" fmla="*/ 2100262 h 2528887"/>
                <a:gd name="connsiteX277" fmla="*/ 940483 w 4654684"/>
                <a:gd name="connsiteY277" fmla="*/ 2081212 h 2528887"/>
                <a:gd name="connsiteX278" fmla="*/ 930958 w 4654684"/>
                <a:gd name="connsiteY278" fmla="*/ 2057400 h 2528887"/>
                <a:gd name="connsiteX279" fmla="*/ 926196 w 4654684"/>
                <a:gd name="connsiteY279" fmla="*/ 2043112 h 2528887"/>
                <a:gd name="connsiteX280" fmla="*/ 897621 w 4654684"/>
                <a:gd name="connsiteY280" fmla="*/ 2028825 h 2528887"/>
                <a:gd name="connsiteX281" fmla="*/ 854758 w 4654684"/>
                <a:gd name="connsiteY281" fmla="*/ 2038350 h 2528887"/>
                <a:gd name="connsiteX282" fmla="*/ 840471 w 4654684"/>
                <a:gd name="connsiteY282" fmla="*/ 2043112 h 2528887"/>
                <a:gd name="connsiteX283" fmla="*/ 773796 w 4654684"/>
                <a:gd name="connsiteY283" fmla="*/ 2038350 h 2528887"/>
                <a:gd name="connsiteX284" fmla="*/ 745221 w 4654684"/>
                <a:gd name="connsiteY284" fmla="*/ 2033587 h 2528887"/>
                <a:gd name="connsiteX285" fmla="*/ 726171 w 4654684"/>
                <a:gd name="connsiteY285" fmla="*/ 2024062 h 2528887"/>
                <a:gd name="connsiteX286" fmla="*/ 683308 w 4654684"/>
                <a:gd name="connsiteY286" fmla="*/ 2005012 h 2528887"/>
                <a:gd name="connsiteX287" fmla="*/ 678546 w 4654684"/>
                <a:gd name="connsiteY287" fmla="*/ 1990725 h 2528887"/>
                <a:gd name="connsiteX288" fmla="*/ 669021 w 4654684"/>
                <a:gd name="connsiteY288" fmla="*/ 1976437 h 2528887"/>
                <a:gd name="connsiteX289" fmla="*/ 664258 w 4654684"/>
                <a:gd name="connsiteY289" fmla="*/ 1933575 h 2528887"/>
                <a:gd name="connsiteX290" fmla="*/ 654733 w 4654684"/>
                <a:gd name="connsiteY290" fmla="*/ 1905000 h 2528887"/>
                <a:gd name="connsiteX291" fmla="*/ 649971 w 4654684"/>
                <a:gd name="connsiteY291" fmla="*/ 1885950 h 2528887"/>
                <a:gd name="connsiteX292" fmla="*/ 635683 w 4654684"/>
                <a:gd name="connsiteY292" fmla="*/ 1890712 h 2528887"/>
                <a:gd name="connsiteX293" fmla="*/ 630921 w 4654684"/>
                <a:gd name="connsiteY293" fmla="*/ 1905000 h 2528887"/>
                <a:gd name="connsiteX294" fmla="*/ 602346 w 4654684"/>
                <a:gd name="connsiteY294" fmla="*/ 1933575 h 2528887"/>
                <a:gd name="connsiteX295" fmla="*/ 526146 w 4654684"/>
                <a:gd name="connsiteY295" fmla="*/ 1928812 h 2528887"/>
                <a:gd name="connsiteX296" fmla="*/ 516621 w 4654684"/>
                <a:gd name="connsiteY296" fmla="*/ 1914525 h 2528887"/>
                <a:gd name="connsiteX297" fmla="*/ 488046 w 4654684"/>
                <a:gd name="connsiteY297" fmla="*/ 1890712 h 2528887"/>
                <a:gd name="connsiteX298" fmla="*/ 478521 w 4654684"/>
                <a:gd name="connsiteY298" fmla="*/ 1876425 h 2528887"/>
                <a:gd name="connsiteX299" fmla="*/ 464233 w 4654684"/>
                <a:gd name="connsiteY299" fmla="*/ 1866900 h 2528887"/>
                <a:gd name="connsiteX300" fmla="*/ 335646 w 4654684"/>
                <a:gd name="connsiteY300" fmla="*/ 1852612 h 2528887"/>
                <a:gd name="connsiteX301" fmla="*/ 321358 w 4654684"/>
                <a:gd name="connsiteY301" fmla="*/ 1838325 h 2528887"/>
                <a:gd name="connsiteX302" fmla="*/ 283258 w 4654684"/>
                <a:gd name="connsiteY302" fmla="*/ 1824037 h 2528887"/>
                <a:gd name="connsiteX303" fmla="*/ 192771 w 4654684"/>
                <a:gd name="connsiteY303" fmla="*/ 1814512 h 2528887"/>
                <a:gd name="connsiteX304" fmla="*/ 164196 w 4654684"/>
                <a:gd name="connsiteY304" fmla="*/ 1790700 h 2528887"/>
                <a:gd name="connsiteX305" fmla="*/ 149908 w 4654684"/>
                <a:gd name="connsiteY305" fmla="*/ 1781175 h 2528887"/>
                <a:gd name="connsiteX306" fmla="*/ 121333 w 4654684"/>
                <a:gd name="connsiteY306" fmla="*/ 1762125 h 2528887"/>
                <a:gd name="connsiteX307" fmla="*/ 78471 w 4654684"/>
                <a:gd name="connsiteY307" fmla="*/ 1714500 h 2528887"/>
                <a:gd name="connsiteX308" fmla="*/ 59421 w 4654684"/>
                <a:gd name="connsiteY308" fmla="*/ 1700212 h 2528887"/>
                <a:gd name="connsiteX309" fmla="*/ 16558 w 4654684"/>
                <a:gd name="connsiteY309" fmla="*/ 1662112 h 2528887"/>
                <a:gd name="connsiteX310" fmla="*/ 7033 w 4654684"/>
                <a:gd name="connsiteY310" fmla="*/ 1643062 h 2528887"/>
                <a:gd name="connsiteX311" fmla="*/ 2271 w 4654684"/>
                <a:gd name="connsiteY311" fmla="*/ 1624012 h 2528887"/>
                <a:gd name="connsiteX312" fmla="*/ 126096 w 4654684"/>
                <a:gd name="connsiteY312" fmla="*/ 1633537 h 2528887"/>
                <a:gd name="connsiteX313" fmla="*/ 140383 w 4654684"/>
                <a:gd name="connsiteY313" fmla="*/ 1638300 h 2528887"/>
                <a:gd name="connsiteX314" fmla="*/ 321358 w 4654684"/>
                <a:gd name="connsiteY314" fmla="*/ 1638300 h 2528887"/>
                <a:gd name="connsiteX315" fmla="*/ 335646 w 4654684"/>
                <a:gd name="connsiteY315" fmla="*/ 1609725 h 2528887"/>
                <a:gd name="connsiteX316" fmla="*/ 345171 w 4654684"/>
                <a:gd name="connsiteY316" fmla="*/ 1576387 h 2528887"/>
                <a:gd name="connsiteX317" fmla="*/ 364221 w 4654684"/>
                <a:gd name="connsiteY317" fmla="*/ 1547812 h 2528887"/>
                <a:gd name="connsiteX318" fmla="*/ 383271 w 4654684"/>
                <a:gd name="connsiteY318" fmla="*/ 1519237 h 2528887"/>
                <a:gd name="connsiteX319" fmla="*/ 392796 w 4654684"/>
                <a:gd name="connsiteY319" fmla="*/ 1504950 h 2528887"/>
                <a:gd name="connsiteX320" fmla="*/ 402321 w 4654684"/>
                <a:gd name="connsiteY320" fmla="*/ 1485900 h 2528887"/>
                <a:gd name="connsiteX321" fmla="*/ 416608 w 4654684"/>
                <a:gd name="connsiteY321" fmla="*/ 1466850 h 2528887"/>
                <a:gd name="connsiteX322" fmla="*/ 411846 w 4654684"/>
                <a:gd name="connsiteY322" fmla="*/ 1347787 h 2528887"/>
                <a:gd name="connsiteX323" fmla="*/ 397558 w 4654684"/>
                <a:gd name="connsiteY323" fmla="*/ 1338262 h 2528887"/>
                <a:gd name="connsiteX324" fmla="*/ 383271 w 4654684"/>
                <a:gd name="connsiteY324" fmla="*/ 1323975 h 2528887"/>
                <a:gd name="connsiteX325" fmla="*/ 364221 w 4654684"/>
                <a:gd name="connsiteY325" fmla="*/ 1281112 h 2528887"/>
                <a:gd name="connsiteX326" fmla="*/ 359458 w 4654684"/>
                <a:gd name="connsiteY326" fmla="*/ 1266825 h 2528887"/>
                <a:gd name="connsiteX327" fmla="*/ 349933 w 4654684"/>
                <a:gd name="connsiteY327" fmla="*/ 1252537 h 2528887"/>
                <a:gd name="connsiteX328" fmla="*/ 340408 w 4654684"/>
                <a:gd name="connsiteY328" fmla="*/ 1214437 h 2528887"/>
                <a:gd name="connsiteX329" fmla="*/ 335646 w 4654684"/>
                <a:gd name="connsiteY329" fmla="*/ 1195387 h 2528887"/>
                <a:gd name="connsiteX330" fmla="*/ 311833 w 4654684"/>
                <a:gd name="connsiteY330" fmla="*/ 1166812 h 2528887"/>
                <a:gd name="connsiteX331" fmla="*/ 302308 w 4654684"/>
                <a:gd name="connsiteY331" fmla="*/ 1152525 h 2528887"/>
                <a:gd name="connsiteX332" fmla="*/ 297546 w 4654684"/>
                <a:gd name="connsiteY332" fmla="*/ 1138237 h 2528887"/>
                <a:gd name="connsiteX333" fmla="*/ 268971 w 4654684"/>
                <a:gd name="connsiteY333"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12058 w 4654684"/>
                <a:gd name="connsiteY211" fmla="*/ 1866900 h 2528887"/>
                <a:gd name="connsiteX212" fmla="*/ 2107296 w 4654684"/>
                <a:gd name="connsiteY212" fmla="*/ 1881187 h 2528887"/>
                <a:gd name="connsiteX213" fmla="*/ 2054908 w 4654684"/>
                <a:gd name="connsiteY213" fmla="*/ 1928812 h 2528887"/>
                <a:gd name="connsiteX214" fmla="*/ 2012046 w 4654684"/>
                <a:gd name="connsiteY214" fmla="*/ 1962150 h 2528887"/>
                <a:gd name="connsiteX215" fmla="*/ 1912033 w 4654684"/>
                <a:gd name="connsiteY215" fmla="*/ 2076450 h 2528887"/>
                <a:gd name="connsiteX216" fmla="*/ 1869171 w 4654684"/>
                <a:gd name="connsiteY216" fmla="*/ 2071687 h 2528887"/>
                <a:gd name="connsiteX217" fmla="*/ 1888221 w 4654684"/>
                <a:gd name="connsiteY217" fmla="*/ 2043112 h 2528887"/>
                <a:gd name="connsiteX218" fmla="*/ 1859646 w 4654684"/>
                <a:gd name="connsiteY218" fmla="*/ 2024062 h 2528887"/>
                <a:gd name="connsiteX219" fmla="*/ 1840596 w 4654684"/>
                <a:gd name="connsiteY219" fmla="*/ 2071687 h 2528887"/>
                <a:gd name="connsiteX220" fmla="*/ 1816783 w 4654684"/>
                <a:gd name="connsiteY220" fmla="*/ 2100262 h 2528887"/>
                <a:gd name="connsiteX221" fmla="*/ 1731058 w 4654684"/>
                <a:gd name="connsiteY221" fmla="*/ 2095500 h 2528887"/>
                <a:gd name="connsiteX222" fmla="*/ 1716771 w 4654684"/>
                <a:gd name="connsiteY222" fmla="*/ 2090737 h 2528887"/>
                <a:gd name="connsiteX223" fmla="*/ 1607233 w 4654684"/>
                <a:gd name="connsiteY223" fmla="*/ 2105025 h 2528887"/>
                <a:gd name="connsiteX224" fmla="*/ 1583421 w 4654684"/>
                <a:gd name="connsiteY224" fmla="*/ 2109787 h 2528887"/>
                <a:gd name="connsiteX225" fmla="*/ 1564371 w 4654684"/>
                <a:gd name="connsiteY225" fmla="*/ 2114550 h 2528887"/>
                <a:gd name="connsiteX226" fmla="*/ 1378633 w 4654684"/>
                <a:gd name="connsiteY226" fmla="*/ 2128837 h 2528887"/>
                <a:gd name="connsiteX227" fmla="*/ 1369108 w 4654684"/>
                <a:gd name="connsiteY227" fmla="*/ 2143125 h 2528887"/>
                <a:gd name="connsiteX228" fmla="*/ 1373871 w 4654684"/>
                <a:gd name="connsiteY228" fmla="*/ 2166937 h 2528887"/>
                <a:gd name="connsiteX229" fmla="*/ 1402446 w 4654684"/>
                <a:gd name="connsiteY229" fmla="*/ 2200275 h 2528887"/>
                <a:gd name="connsiteX230" fmla="*/ 1411971 w 4654684"/>
                <a:gd name="connsiteY230" fmla="*/ 2238375 h 2528887"/>
                <a:gd name="connsiteX231" fmla="*/ 1416733 w 4654684"/>
                <a:gd name="connsiteY231" fmla="*/ 2252662 h 2528887"/>
                <a:gd name="connsiteX232" fmla="*/ 1431021 w 4654684"/>
                <a:gd name="connsiteY232" fmla="*/ 2271712 h 2528887"/>
                <a:gd name="connsiteX233" fmla="*/ 1445308 w 4654684"/>
                <a:gd name="connsiteY233" fmla="*/ 2276475 h 2528887"/>
                <a:gd name="connsiteX234" fmla="*/ 1464358 w 4654684"/>
                <a:gd name="connsiteY234" fmla="*/ 2247900 h 2528887"/>
                <a:gd name="connsiteX235" fmla="*/ 1469121 w 4654684"/>
                <a:gd name="connsiteY235" fmla="*/ 2219325 h 2528887"/>
                <a:gd name="connsiteX236" fmla="*/ 1497696 w 4654684"/>
                <a:gd name="connsiteY236" fmla="*/ 2185987 h 2528887"/>
                <a:gd name="connsiteX237" fmla="*/ 1511983 w 4654684"/>
                <a:gd name="connsiteY237" fmla="*/ 2181225 h 2528887"/>
                <a:gd name="connsiteX238" fmla="*/ 1564371 w 4654684"/>
                <a:gd name="connsiteY238" fmla="*/ 2185987 h 2528887"/>
                <a:gd name="connsiteX239" fmla="*/ 1588183 w 4654684"/>
                <a:gd name="connsiteY239" fmla="*/ 2224087 h 2528887"/>
                <a:gd name="connsiteX240" fmla="*/ 1597708 w 4654684"/>
                <a:gd name="connsiteY240" fmla="*/ 2238375 h 2528887"/>
                <a:gd name="connsiteX241" fmla="*/ 1611996 w 4654684"/>
                <a:gd name="connsiteY241" fmla="*/ 2319337 h 2528887"/>
                <a:gd name="connsiteX242" fmla="*/ 1607233 w 4654684"/>
                <a:gd name="connsiteY242" fmla="*/ 2414587 h 2528887"/>
                <a:gd name="connsiteX243" fmla="*/ 1597708 w 4654684"/>
                <a:gd name="connsiteY243" fmla="*/ 2433637 h 2528887"/>
                <a:gd name="connsiteX244" fmla="*/ 1583421 w 4654684"/>
                <a:gd name="connsiteY244" fmla="*/ 2481262 h 2528887"/>
                <a:gd name="connsiteX245" fmla="*/ 1578658 w 4654684"/>
                <a:gd name="connsiteY245" fmla="*/ 2500312 h 2528887"/>
                <a:gd name="connsiteX246" fmla="*/ 1554846 w 4654684"/>
                <a:gd name="connsiteY246" fmla="*/ 2528887 h 2528887"/>
                <a:gd name="connsiteX247" fmla="*/ 1488171 w 4654684"/>
                <a:gd name="connsiteY247" fmla="*/ 2524125 h 2528887"/>
                <a:gd name="connsiteX248" fmla="*/ 1459596 w 4654684"/>
                <a:gd name="connsiteY248" fmla="*/ 2509837 h 2528887"/>
                <a:gd name="connsiteX249" fmla="*/ 1421496 w 4654684"/>
                <a:gd name="connsiteY249" fmla="*/ 2495550 h 2528887"/>
                <a:gd name="connsiteX250" fmla="*/ 1407208 w 4654684"/>
                <a:gd name="connsiteY250" fmla="*/ 2486025 h 2528887"/>
                <a:gd name="connsiteX251" fmla="*/ 1378633 w 4654684"/>
                <a:gd name="connsiteY251" fmla="*/ 2476500 h 2528887"/>
                <a:gd name="connsiteX252" fmla="*/ 1364346 w 4654684"/>
                <a:gd name="connsiteY252" fmla="*/ 2466975 h 2528887"/>
                <a:gd name="connsiteX253" fmla="*/ 1331008 w 4654684"/>
                <a:gd name="connsiteY253" fmla="*/ 2424112 h 2528887"/>
                <a:gd name="connsiteX254" fmla="*/ 1321483 w 4654684"/>
                <a:gd name="connsiteY254" fmla="*/ 2409825 h 2528887"/>
                <a:gd name="connsiteX255" fmla="*/ 1311958 w 4654684"/>
                <a:gd name="connsiteY255" fmla="*/ 2371725 h 2528887"/>
                <a:gd name="connsiteX256" fmla="*/ 1307196 w 4654684"/>
                <a:gd name="connsiteY256" fmla="*/ 2357437 h 2528887"/>
                <a:gd name="connsiteX257" fmla="*/ 1297671 w 4654684"/>
                <a:gd name="connsiteY257" fmla="*/ 2305050 h 2528887"/>
                <a:gd name="connsiteX258" fmla="*/ 1288146 w 4654684"/>
                <a:gd name="connsiteY258" fmla="*/ 2290762 h 2528887"/>
                <a:gd name="connsiteX259" fmla="*/ 1283383 w 4654684"/>
                <a:gd name="connsiteY259" fmla="*/ 2276475 h 2528887"/>
                <a:gd name="connsiteX260" fmla="*/ 1269096 w 4654684"/>
                <a:gd name="connsiteY260" fmla="*/ 2271712 h 2528887"/>
                <a:gd name="connsiteX261" fmla="*/ 1254808 w 4654684"/>
                <a:gd name="connsiteY261" fmla="*/ 2276475 h 2528887"/>
                <a:gd name="connsiteX262" fmla="*/ 1192896 w 4654684"/>
                <a:gd name="connsiteY262" fmla="*/ 2281237 h 2528887"/>
                <a:gd name="connsiteX263" fmla="*/ 1183371 w 4654684"/>
                <a:gd name="connsiteY263" fmla="*/ 2300287 h 2528887"/>
                <a:gd name="connsiteX264" fmla="*/ 1173846 w 4654684"/>
                <a:gd name="connsiteY264" fmla="*/ 2314575 h 2528887"/>
                <a:gd name="connsiteX265" fmla="*/ 1145271 w 4654684"/>
                <a:gd name="connsiteY265" fmla="*/ 2319337 h 2528887"/>
                <a:gd name="connsiteX266" fmla="*/ 1111933 w 4654684"/>
                <a:gd name="connsiteY266" fmla="*/ 2328862 h 2528887"/>
                <a:gd name="connsiteX267" fmla="*/ 1054783 w 4654684"/>
                <a:gd name="connsiteY267" fmla="*/ 2319337 h 2528887"/>
                <a:gd name="connsiteX268" fmla="*/ 1050021 w 4654684"/>
                <a:gd name="connsiteY268" fmla="*/ 2295525 h 2528887"/>
                <a:gd name="connsiteX269" fmla="*/ 1035733 w 4654684"/>
                <a:gd name="connsiteY269" fmla="*/ 2262187 h 2528887"/>
                <a:gd name="connsiteX270" fmla="*/ 1016683 w 4654684"/>
                <a:gd name="connsiteY270" fmla="*/ 2238375 h 2528887"/>
                <a:gd name="connsiteX271" fmla="*/ 1007158 w 4654684"/>
                <a:gd name="connsiteY271" fmla="*/ 2224087 h 2528887"/>
                <a:gd name="connsiteX272" fmla="*/ 988108 w 4654684"/>
                <a:gd name="connsiteY272" fmla="*/ 2195512 h 2528887"/>
                <a:gd name="connsiteX273" fmla="*/ 978583 w 4654684"/>
                <a:gd name="connsiteY273" fmla="*/ 2166937 h 2528887"/>
                <a:gd name="connsiteX274" fmla="*/ 969058 w 4654684"/>
                <a:gd name="connsiteY274" fmla="*/ 2152650 h 2528887"/>
                <a:gd name="connsiteX275" fmla="*/ 950008 w 4654684"/>
                <a:gd name="connsiteY275" fmla="*/ 2100262 h 2528887"/>
                <a:gd name="connsiteX276" fmla="*/ 940483 w 4654684"/>
                <a:gd name="connsiteY276" fmla="*/ 2081212 h 2528887"/>
                <a:gd name="connsiteX277" fmla="*/ 930958 w 4654684"/>
                <a:gd name="connsiteY277" fmla="*/ 2057400 h 2528887"/>
                <a:gd name="connsiteX278" fmla="*/ 926196 w 4654684"/>
                <a:gd name="connsiteY278" fmla="*/ 2043112 h 2528887"/>
                <a:gd name="connsiteX279" fmla="*/ 897621 w 4654684"/>
                <a:gd name="connsiteY279" fmla="*/ 2028825 h 2528887"/>
                <a:gd name="connsiteX280" fmla="*/ 854758 w 4654684"/>
                <a:gd name="connsiteY280" fmla="*/ 2038350 h 2528887"/>
                <a:gd name="connsiteX281" fmla="*/ 840471 w 4654684"/>
                <a:gd name="connsiteY281" fmla="*/ 2043112 h 2528887"/>
                <a:gd name="connsiteX282" fmla="*/ 773796 w 4654684"/>
                <a:gd name="connsiteY282" fmla="*/ 2038350 h 2528887"/>
                <a:gd name="connsiteX283" fmla="*/ 745221 w 4654684"/>
                <a:gd name="connsiteY283" fmla="*/ 2033587 h 2528887"/>
                <a:gd name="connsiteX284" fmla="*/ 726171 w 4654684"/>
                <a:gd name="connsiteY284" fmla="*/ 2024062 h 2528887"/>
                <a:gd name="connsiteX285" fmla="*/ 683308 w 4654684"/>
                <a:gd name="connsiteY285" fmla="*/ 2005012 h 2528887"/>
                <a:gd name="connsiteX286" fmla="*/ 678546 w 4654684"/>
                <a:gd name="connsiteY286" fmla="*/ 1990725 h 2528887"/>
                <a:gd name="connsiteX287" fmla="*/ 669021 w 4654684"/>
                <a:gd name="connsiteY287" fmla="*/ 1976437 h 2528887"/>
                <a:gd name="connsiteX288" fmla="*/ 664258 w 4654684"/>
                <a:gd name="connsiteY288" fmla="*/ 1933575 h 2528887"/>
                <a:gd name="connsiteX289" fmla="*/ 654733 w 4654684"/>
                <a:gd name="connsiteY289" fmla="*/ 1905000 h 2528887"/>
                <a:gd name="connsiteX290" fmla="*/ 649971 w 4654684"/>
                <a:gd name="connsiteY290" fmla="*/ 1885950 h 2528887"/>
                <a:gd name="connsiteX291" fmla="*/ 635683 w 4654684"/>
                <a:gd name="connsiteY291" fmla="*/ 1890712 h 2528887"/>
                <a:gd name="connsiteX292" fmla="*/ 630921 w 4654684"/>
                <a:gd name="connsiteY292" fmla="*/ 1905000 h 2528887"/>
                <a:gd name="connsiteX293" fmla="*/ 602346 w 4654684"/>
                <a:gd name="connsiteY293" fmla="*/ 1933575 h 2528887"/>
                <a:gd name="connsiteX294" fmla="*/ 526146 w 4654684"/>
                <a:gd name="connsiteY294" fmla="*/ 1928812 h 2528887"/>
                <a:gd name="connsiteX295" fmla="*/ 516621 w 4654684"/>
                <a:gd name="connsiteY295" fmla="*/ 1914525 h 2528887"/>
                <a:gd name="connsiteX296" fmla="*/ 488046 w 4654684"/>
                <a:gd name="connsiteY296" fmla="*/ 1890712 h 2528887"/>
                <a:gd name="connsiteX297" fmla="*/ 478521 w 4654684"/>
                <a:gd name="connsiteY297" fmla="*/ 1876425 h 2528887"/>
                <a:gd name="connsiteX298" fmla="*/ 464233 w 4654684"/>
                <a:gd name="connsiteY298" fmla="*/ 1866900 h 2528887"/>
                <a:gd name="connsiteX299" fmla="*/ 335646 w 4654684"/>
                <a:gd name="connsiteY299" fmla="*/ 1852612 h 2528887"/>
                <a:gd name="connsiteX300" fmla="*/ 321358 w 4654684"/>
                <a:gd name="connsiteY300" fmla="*/ 1838325 h 2528887"/>
                <a:gd name="connsiteX301" fmla="*/ 283258 w 4654684"/>
                <a:gd name="connsiteY301" fmla="*/ 1824037 h 2528887"/>
                <a:gd name="connsiteX302" fmla="*/ 192771 w 4654684"/>
                <a:gd name="connsiteY302" fmla="*/ 1814512 h 2528887"/>
                <a:gd name="connsiteX303" fmla="*/ 164196 w 4654684"/>
                <a:gd name="connsiteY303" fmla="*/ 1790700 h 2528887"/>
                <a:gd name="connsiteX304" fmla="*/ 149908 w 4654684"/>
                <a:gd name="connsiteY304" fmla="*/ 1781175 h 2528887"/>
                <a:gd name="connsiteX305" fmla="*/ 121333 w 4654684"/>
                <a:gd name="connsiteY305" fmla="*/ 1762125 h 2528887"/>
                <a:gd name="connsiteX306" fmla="*/ 78471 w 4654684"/>
                <a:gd name="connsiteY306" fmla="*/ 1714500 h 2528887"/>
                <a:gd name="connsiteX307" fmla="*/ 59421 w 4654684"/>
                <a:gd name="connsiteY307" fmla="*/ 1700212 h 2528887"/>
                <a:gd name="connsiteX308" fmla="*/ 16558 w 4654684"/>
                <a:gd name="connsiteY308" fmla="*/ 1662112 h 2528887"/>
                <a:gd name="connsiteX309" fmla="*/ 7033 w 4654684"/>
                <a:gd name="connsiteY309" fmla="*/ 1643062 h 2528887"/>
                <a:gd name="connsiteX310" fmla="*/ 2271 w 4654684"/>
                <a:gd name="connsiteY310" fmla="*/ 1624012 h 2528887"/>
                <a:gd name="connsiteX311" fmla="*/ 126096 w 4654684"/>
                <a:gd name="connsiteY311" fmla="*/ 1633537 h 2528887"/>
                <a:gd name="connsiteX312" fmla="*/ 140383 w 4654684"/>
                <a:gd name="connsiteY312" fmla="*/ 1638300 h 2528887"/>
                <a:gd name="connsiteX313" fmla="*/ 321358 w 4654684"/>
                <a:gd name="connsiteY313" fmla="*/ 1638300 h 2528887"/>
                <a:gd name="connsiteX314" fmla="*/ 335646 w 4654684"/>
                <a:gd name="connsiteY314" fmla="*/ 1609725 h 2528887"/>
                <a:gd name="connsiteX315" fmla="*/ 345171 w 4654684"/>
                <a:gd name="connsiteY315" fmla="*/ 1576387 h 2528887"/>
                <a:gd name="connsiteX316" fmla="*/ 364221 w 4654684"/>
                <a:gd name="connsiteY316" fmla="*/ 1547812 h 2528887"/>
                <a:gd name="connsiteX317" fmla="*/ 383271 w 4654684"/>
                <a:gd name="connsiteY317" fmla="*/ 1519237 h 2528887"/>
                <a:gd name="connsiteX318" fmla="*/ 392796 w 4654684"/>
                <a:gd name="connsiteY318" fmla="*/ 1504950 h 2528887"/>
                <a:gd name="connsiteX319" fmla="*/ 402321 w 4654684"/>
                <a:gd name="connsiteY319" fmla="*/ 1485900 h 2528887"/>
                <a:gd name="connsiteX320" fmla="*/ 416608 w 4654684"/>
                <a:gd name="connsiteY320" fmla="*/ 1466850 h 2528887"/>
                <a:gd name="connsiteX321" fmla="*/ 411846 w 4654684"/>
                <a:gd name="connsiteY321" fmla="*/ 1347787 h 2528887"/>
                <a:gd name="connsiteX322" fmla="*/ 397558 w 4654684"/>
                <a:gd name="connsiteY322" fmla="*/ 1338262 h 2528887"/>
                <a:gd name="connsiteX323" fmla="*/ 383271 w 4654684"/>
                <a:gd name="connsiteY323" fmla="*/ 1323975 h 2528887"/>
                <a:gd name="connsiteX324" fmla="*/ 364221 w 4654684"/>
                <a:gd name="connsiteY324" fmla="*/ 1281112 h 2528887"/>
                <a:gd name="connsiteX325" fmla="*/ 359458 w 4654684"/>
                <a:gd name="connsiteY325" fmla="*/ 1266825 h 2528887"/>
                <a:gd name="connsiteX326" fmla="*/ 349933 w 4654684"/>
                <a:gd name="connsiteY326" fmla="*/ 1252537 h 2528887"/>
                <a:gd name="connsiteX327" fmla="*/ 340408 w 4654684"/>
                <a:gd name="connsiteY327" fmla="*/ 1214437 h 2528887"/>
                <a:gd name="connsiteX328" fmla="*/ 335646 w 4654684"/>
                <a:gd name="connsiteY328" fmla="*/ 1195387 h 2528887"/>
                <a:gd name="connsiteX329" fmla="*/ 311833 w 4654684"/>
                <a:gd name="connsiteY329" fmla="*/ 1166812 h 2528887"/>
                <a:gd name="connsiteX330" fmla="*/ 302308 w 4654684"/>
                <a:gd name="connsiteY330" fmla="*/ 1152525 h 2528887"/>
                <a:gd name="connsiteX331" fmla="*/ 297546 w 4654684"/>
                <a:gd name="connsiteY331" fmla="*/ 1138237 h 2528887"/>
                <a:gd name="connsiteX332" fmla="*/ 268971 w 4654684"/>
                <a:gd name="connsiteY33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207308 w 4654684"/>
                <a:gd name="connsiteY210" fmla="*/ 1766887 h 2528887"/>
                <a:gd name="connsiteX211" fmla="*/ 2107296 w 4654684"/>
                <a:gd name="connsiteY211" fmla="*/ 1881187 h 2528887"/>
                <a:gd name="connsiteX212" fmla="*/ 2054908 w 4654684"/>
                <a:gd name="connsiteY212" fmla="*/ 1928812 h 2528887"/>
                <a:gd name="connsiteX213" fmla="*/ 2012046 w 4654684"/>
                <a:gd name="connsiteY213" fmla="*/ 1962150 h 2528887"/>
                <a:gd name="connsiteX214" fmla="*/ 1912033 w 4654684"/>
                <a:gd name="connsiteY214" fmla="*/ 2076450 h 2528887"/>
                <a:gd name="connsiteX215" fmla="*/ 1869171 w 4654684"/>
                <a:gd name="connsiteY215" fmla="*/ 2071687 h 2528887"/>
                <a:gd name="connsiteX216" fmla="*/ 1888221 w 4654684"/>
                <a:gd name="connsiteY216" fmla="*/ 2043112 h 2528887"/>
                <a:gd name="connsiteX217" fmla="*/ 1859646 w 4654684"/>
                <a:gd name="connsiteY217" fmla="*/ 2024062 h 2528887"/>
                <a:gd name="connsiteX218" fmla="*/ 1840596 w 4654684"/>
                <a:gd name="connsiteY218" fmla="*/ 2071687 h 2528887"/>
                <a:gd name="connsiteX219" fmla="*/ 1816783 w 4654684"/>
                <a:gd name="connsiteY219" fmla="*/ 2100262 h 2528887"/>
                <a:gd name="connsiteX220" fmla="*/ 1731058 w 4654684"/>
                <a:gd name="connsiteY220" fmla="*/ 2095500 h 2528887"/>
                <a:gd name="connsiteX221" fmla="*/ 1716771 w 4654684"/>
                <a:gd name="connsiteY221" fmla="*/ 2090737 h 2528887"/>
                <a:gd name="connsiteX222" fmla="*/ 1607233 w 4654684"/>
                <a:gd name="connsiteY222" fmla="*/ 2105025 h 2528887"/>
                <a:gd name="connsiteX223" fmla="*/ 1583421 w 4654684"/>
                <a:gd name="connsiteY223" fmla="*/ 2109787 h 2528887"/>
                <a:gd name="connsiteX224" fmla="*/ 1564371 w 4654684"/>
                <a:gd name="connsiteY224" fmla="*/ 2114550 h 2528887"/>
                <a:gd name="connsiteX225" fmla="*/ 1378633 w 4654684"/>
                <a:gd name="connsiteY225" fmla="*/ 2128837 h 2528887"/>
                <a:gd name="connsiteX226" fmla="*/ 1369108 w 4654684"/>
                <a:gd name="connsiteY226" fmla="*/ 2143125 h 2528887"/>
                <a:gd name="connsiteX227" fmla="*/ 1373871 w 4654684"/>
                <a:gd name="connsiteY227" fmla="*/ 2166937 h 2528887"/>
                <a:gd name="connsiteX228" fmla="*/ 1402446 w 4654684"/>
                <a:gd name="connsiteY228" fmla="*/ 2200275 h 2528887"/>
                <a:gd name="connsiteX229" fmla="*/ 1411971 w 4654684"/>
                <a:gd name="connsiteY229" fmla="*/ 2238375 h 2528887"/>
                <a:gd name="connsiteX230" fmla="*/ 1416733 w 4654684"/>
                <a:gd name="connsiteY230" fmla="*/ 2252662 h 2528887"/>
                <a:gd name="connsiteX231" fmla="*/ 1431021 w 4654684"/>
                <a:gd name="connsiteY231" fmla="*/ 2271712 h 2528887"/>
                <a:gd name="connsiteX232" fmla="*/ 1445308 w 4654684"/>
                <a:gd name="connsiteY232" fmla="*/ 2276475 h 2528887"/>
                <a:gd name="connsiteX233" fmla="*/ 1464358 w 4654684"/>
                <a:gd name="connsiteY233" fmla="*/ 2247900 h 2528887"/>
                <a:gd name="connsiteX234" fmla="*/ 1469121 w 4654684"/>
                <a:gd name="connsiteY234" fmla="*/ 2219325 h 2528887"/>
                <a:gd name="connsiteX235" fmla="*/ 1497696 w 4654684"/>
                <a:gd name="connsiteY235" fmla="*/ 2185987 h 2528887"/>
                <a:gd name="connsiteX236" fmla="*/ 1511983 w 4654684"/>
                <a:gd name="connsiteY236" fmla="*/ 2181225 h 2528887"/>
                <a:gd name="connsiteX237" fmla="*/ 1564371 w 4654684"/>
                <a:gd name="connsiteY237" fmla="*/ 2185987 h 2528887"/>
                <a:gd name="connsiteX238" fmla="*/ 1588183 w 4654684"/>
                <a:gd name="connsiteY238" fmla="*/ 2224087 h 2528887"/>
                <a:gd name="connsiteX239" fmla="*/ 1597708 w 4654684"/>
                <a:gd name="connsiteY239" fmla="*/ 2238375 h 2528887"/>
                <a:gd name="connsiteX240" fmla="*/ 1611996 w 4654684"/>
                <a:gd name="connsiteY240" fmla="*/ 2319337 h 2528887"/>
                <a:gd name="connsiteX241" fmla="*/ 1607233 w 4654684"/>
                <a:gd name="connsiteY241" fmla="*/ 2414587 h 2528887"/>
                <a:gd name="connsiteX242" fmla="*/ 1597708 w 4654684"/>
                <a:gd name="connsiteY242" fmla="*/ 2433637 h 2528887"/>
                <a:gd name="connsiteX243" fmla="*/ 1583421 w 4654684"/>
                <a:gd name="connsiteY243" fmla="*/ 2481262 h 2528887"/>
                <a:gd name="connsiteX244" fmla="*/ 1578658 w 4654684"/>
                <a:gd name="connsiteY244" fmla="*/ 2500312 h 2528887"/>
                <a:gd name="connsiteX245" fmla="*/ 1554846 w 4654684"/>
                <a:gd name="connsiteY245" fmla="*/ 2528887 h 2528887"/>
                <a:gd name="connsiteX246" fmla="*/ 1488171 w 4654684"/>
                <a:gd name="connsiteY246" fmla="*/ 2524125 h 2528887"/>
                <a:gd name="connsiteX247" fmla="*/ 1459596 w 4654684"/>
                <a:gd name="connsiteY247" fmla="*/ 2509837 h 2528887"/>
                <a:gd name="connsiteX248" fmla="*/ 1421496 w 4654684"/>
                <a:gd name="connsiteY248" fmla="*/ 2495550 h 2528887"/>
                <a:gd name="connsiteX249" fmla="*/ 1407208 w 4654684"/>
                <a:gd name="connsiteY249" fmla="*/ 2486025 h 2528887"/>
                <a:gd name="connsiteX250" fmla="*/ 1378633 w 4654684"/>
                <a:gd name="connsiteY250" fmla="*/ 2476500 h 2528887"/>
                <a:gd name="connsiteX251" fmla="*/ 1364346 w 4654684"/>
                <a:gd name="connsiteY251" fmla="*/ 2466975 h 2528887"/>
                <a:gd name="connsiteX252" fmla="*/ 1331008 w 4654684"/>
                <a:gd name="connsiteY252" fmla="*/ 2424112 h 2528887"/>
                <a:gd name="connsiteX253" fmla="*/ 1321483 w 4654684"/>
                <a:gd name="connsiteY253" fmla="*/ 2409825 h 2528887"/>
                <a:gd name="connsiteX254" fmla="*/ 1311958 w 4654684"/>
                <a:gd name="connsiteY254" fmla="*/ 2371725 h 2528887"/>
                <a:gd name="connsiteX255" fmla="*/ 1307196 w 4654684"/>
                <a:gd name="connsiteY255" fmla="*/ 2357437 h 2528887"/>
                <a:gd name="connsiteX256" fmla="*/ 1297671 w 4654684"/>
                <a:gd name="connsiteY256" fmla="*/ 2305050 h 2528887"/>
                <a:gd name="connsiteX257" fmla="*/ 1288146 w 4654684"/>
                <a:gd name="connsiteY257" fmla="*/ 2290762 h 2528887"/>
                <a:gd name="connsiteX258" fmla="*/ 1283383 w 4654684"/>
                <a:gd name="connsiteY258" fmla="*/ 2276475 h 2528887"/>
                <a:gd name="connsiteX259" fmla="*/ 1269096 w 4654684"/>
                <a:gd name="connsiteY259" fmla="*/ 2271712 h 2528887"/>
                <a:gd name="connsiteX260" fmla="*/ 1254808 w 4654684"/>
                <a:gd name="connsiteY260" fmla="*/ 2276475 h 2528887"/>
                <a:gd name="connsiteX261" fmla="*/ 1192896 w 4654684"/>
                <a:gd name="connsiteY261" fmla="*/ 2281237 h 2528887"/>
                <a:gd name="connsiteX262" fmla="*/ 1183371 w 4654684"/>
                <a:gd name="connsiteY262" fmla="*/ 2300287 h 2528887"/>
                <a:gd name="connsiteX263" fmla="*/ 1173846 w 4654684"/>
                <a:gd name="connsiteY263" fmla="*/ 2314575 h 2528887"/>
                <a:gd name="connsiteX264" fmla="*/ 1145271 w 4654684"/>
                <a:gd name="connsiteY264" fmla="*/ 2319337 h 2528887"/>
                <a:gd name="connsiteX265" fmla="*/ 1111933 w 4654684"/>
                <a:gd name="connsiteY265" fmla="*/ 2328862 h 2528887"/>
                <a:gd name="connsiteX266" fmla="*/ 1054783 w 4654684"/>
                <a:gd name="connsiteY266" fmla="*/ 2319337 h 2528887"/>
                <a:gd name="connsiteX267" fmla="*/ 1050021 w 4654684"/>
                <a:gd name="connsiteY267" fmla="*/ 2295525 h 2528887"/>
                <a:gd name="connsiteX268" fmla="*/ 1035733 w 4654684"/>
                <a:gd name="connsiteY268" fmla="*/ 2262187 h 2528887"/>
                <a:gd name="connsiteX269" fmla="*/ 1016683 w 4654684"/>
                <a:gd name="connsiteY269" fmla="*/ 2238375 h 2528887"/>
                <a:gd name="connsiteX270" fmla="*/ 1007158 w 4654684"/>
                <a:gd name="connsiteY270" fmla="*/ 2224087 h 2528887"/>
                <a:gd name="connsiteX271" fmla="*/ 988108 w 4654684"/>
                <a:gd name="connsiteY271" fmla="*/ 2195512 h 2528887"/>
                <a:gd name="connsiteX272" fmla="*/ 978583 w 4654684"/>
                <a:gd name="connsiteY272" fmla="*/ 2166937 h 2528887"/>
                <a:gd name="connsiteX273" fmla="*/ 969058 w 4654684"/>
                <a:gd name="connsiteY273" fmla="*/ 2152650 h 2528887"/>
                <a:gd name="connsiteX274" fmla="*/ 950008 w 4654684"/>
                <a:gd name="connsiteY274" fmla="*/ 2100262 h 2528887"/>
                <a:gd name="connsiteX275" fmla="*/ 940483 w 4654684"/>
                <a:gd name="connsiteY275" fmla="*/ 2081212 h 2528887"/>
                <a:gd name="connsiteX276" fmla="*/ 930958 w 4654684"/>
                <a:gd name="connsiteY276" fmla="*/ 2057400 h 2528887"/>
                <a:gd name="connsiteX277" fmla="*/ 926196 w 4654684"/>
                <a:gd name="connsiteY277" fmla="*/ 2043112 h 2528887"/>
                <a:gd name="connsiteX278" fmla="*/ 897621 w 4654684"/>
                <a:gd name="connsiteY278" fmla="*/ 2028825 h 2528887"/>
                <a:gd name="connsiteX279" fmla="*/ 854758 w 4654684"/>
                <a:gd name="connsiteY279" fmla="*/ 2038350 h 2528887"/>
                <a:gd name="connsiteX280" fmla="*/ 840471 w 4654684"/>
                <a:gd name="connsiteY280" fmla="*/ 2043112 h 2528887"/>
                <a:gd name="connsiteX281" fmla="*/ 773796 w 4654684"/>
                <a:gd name="connsiteY281" fmla="*/ 2038350 h 2528887"/>
                <a:gd name="connsiteX282" fmla="*/ 745221 w 4654684"/>
                <a:gd name="connsiteY282" fmla="*/ 2033587 h 2528887"/>
                <a:gd name="connsiteX283" fmla="*/ 726171 w 4654684"/>
                <a:gd name="connsiteY283" fmla="*/ 2024062 h 2528887"/>
                <a:gd name="connsiteX284" fmla="*/ 683308 w 4654684"/>
                <a:gd name="connsiteY284" fmla="*/ 2005012 h 2528887"/>
                <a:gd name="connsiteX285" fmla="*/ 678546 w 4654684"/>
                <a:gd name="connsiteY285" fmla="*/ 1990725 h 2528887"/>
                <a:gd name="connsiteX286" fmla="*/ 669021 w 4654684"/>
                <a:gd name="connsiteY286" fmla="*/ 1976437 h 2528887"/>
                <a:gd name="connsiteX287" fmla="*/ 664258 w 4654684"/>
                <a:gd name="connsiteY287" fmla="*/ 1933575 h 2528887"/>
                <a:gd name="connsiteX288" fmla="*/ 654733 w 4654684"/>
                <a:gd name="connsiteY288" fmla="*/ 1905000 h 2528887"/>
                <a:gd name="connsiteX289" fmla="*/ 649971 w 4654684"/>
                <a:gd name="connsiteY289" fmla="*/ 1885950 h 2528887"/>
                <a:gd name="connsiteX290" fmla="*/ 635683 w 4654684"/>
                <a:gd name="connsiteY290" fmla="*/ 1890712 h 2528887"/>
                <a:gd name="connsiteX291" fmla="*/ 630921 w 4654684"/>
                <a:gd name="connsiteY291" fmla="*/ 1905000 h 2528887"/>
                <a:gd name="connsiteX292" fmla="*/ 602346 w 4654684"/>
                <a:gd name="connsiteY292" fmla="*/ 1933575 h 2528887"/>
                <a:gd name="connsiteX293" fmla="*/ 526146 w 4654684"/>
                <a:gd name="connsiteY293" fmla="*/ 1928812 h 2528887"/>
                <a:gd name="connsiteX294" fmla="*/ 516621 w 4654684"/>
                <a:gd name="connsiteY294" fmla="*/ 1914525 h 2528887"/>
                <a:gd name="connsiteX295" fmla="*/ 488046 w 4654684"/>
                <a:gd name="connsiteY295" fmla="*/ 1890712 h 2528887"/>
                <a:gd name="connsiteX296" fmla="*/ 478521 w 4654684"/>
                <a:gd name="connsiteY296" fmla="*/ 1876425 h 2528887"/>
                <a:gd name="connsiteX297" fmla="*/ 464233 w 4654684"/>
                <a:gd name="connsiteY297" fmla="*/ 1866900 h 2528887"/>
                <a:gd name="connsiteX298" fmla="*/ 335646 w 4654684"/>
                <a:gd name="connsiteY298" fmla="*/ 1852612 h 2528887"/>
                <a:gd name="connsiteX299" fmla="*/ 321358 w 4654684"/>
                <a:gd name="connsiteY299" fmla="*/ 1838325 h 2528887"/>
                <a:gd name="connsiteX300" fmla="*/ 283258 w 4654684"/>
                <a:gd name="connsiteY300" fmla="*/ 1824037 h 2528887"/>
                <a:gd name="connsiteX301" fmla="*/ 192771 w 4654684"/>
                <a:gd name="connsiteY301" fmla="*/ 1814512 h 2528887"/>
                <a:gd name="connsiteX302" fmla="*/ 164196 w 4654684"/>
                <a:gd name="connsiteY302" fmla="*/ 1790700 h 2528887"/>
                <a:gd name="connsiteX303" fmla="*/ 149908 w 4654684"/>
                <a:gd name="connsiteY303" fmla="*/ 1781175 h 2528887"/>
                <a:gd name="connsiteX304" fmla="*/ 121333 w 4654684"/>
                <a:gd name="connsiteY304" fmla="*/ 1762125 h 2528887"/>
                <a:gd name="connsiteX305" fmla="*/ 78471 w 4654684"/>
                <a:gd name="connsiteY305" fmla="*/ 1714500 h 2528887"/>
                <a:gd name="connsiteX306" fmla="*/ 59421 w 4654684"/>
                <a:gd name="connsiteY306" fmla="*/ 1700212 h 2528887"/>
                <a:gd name="connsiteX307" fmla="*/ 16558 w 4654684"/>
                <a:gd name="connsiteY307" fmla="*/ 1662112 h 2528887"/>
                <a:gd name="connsiteX308" fmla="*/ 7033 w 4654684"/>
                <a:gd name="connsiteY308" fmla="*/ 1643062 h 2528887"/>
                <a:gd name="connsiteX309" fmla="*/ 2271 w 4654684"/>
                <a:gd name="connsiteY309" fmla="*/ 1624012 h 2528887"/>
                <a:gd name="connsiteX310" fmla="*/ 126096 w 4654684"/>
                <a:gd name="connsiteY310" fmla="*/ 1633537 h 2528887"/>
                <a:gd name="connsiteX311" fmla="*/ 140383 w 4654684"/>
                <a:gd name="connsiteY311" fmla="*/ 1638300 h 2528887"/>
                <a:gd name="connsiteX312" fmla="*/ 321358 w 4654684"/>
                <a:gd name="connsiteY312" fmla="*/ 1638300 h 2528887"/>
                <a:gd name="connsiteX313" fmla="*/ 335646 w 4654684"/>
                <a:gd name="connsiteY313" fmla="*/ 1609725 h 2528887"/>
                <a:gd name="connsiteX314" fmla="*/ 345171 w 4654684"/>
                <a:gd name="connsiteY314" fmla="*/ 1576387 h 2528887"/>
                <a:gd name="connsiteX315" fmla="*/ 364221 w 4654684"/>
                <a:gd name="connsiteY315" fmla="*/ 1547812 h 2528887"/>
                <a:gd name="connsiteX316" fmla="*/ 383271 w 4654684"/>
                <a:gd name="connsiteY316" fmla="*/ 1519237 h 2528887"/>
                <a:gd name="connsiteX317" fmla="*/ 392796 w 4654684"/>
                <a:gd name="connsiteY317" fmla="*/ 1504950 h 2528887"/>
                <a:gd name="connsiteX318" fmla="*/ 402321 w 4654684"/>
                <a:gd name="connsiteY318" fmla="*/ 1485900 h 2528887"/>
                <a:gd name="connsiteX319" fmla="*/ 416608 w 4654684"/>
                <a:gd name="connsiteY319" fmla="*/ 1466850 h 2528887"/>
                <a:gd name="connsiteX320" fmla="*/ 411846 w 4654684"/>
                <a:gd name="connsiteY320" fmla="*/ 1347787 h 2528887"/>
                <a:gd name="connsiteX321" fmla="*/ 397558 w 4654684"/>
                <a:gd name="connsiteY321" fmla="*/ 1338262 h 2528887"/>
                <a:gd name="connsiteX322" fmla="*/ 383271 w 4654684"/>
                <a:gd name="connsiteY322" fmla="*/ 1323975 h 2528887"/>
                <a:gd name="connsiteX323" fmla="*/ 364221 w 4654684"/>
                <a:gd name="connsiteY323" fmla="*/ 1281112 h 2528887"/>
                <a:gd name="connsiteX324" fmla="*/ 359458 w 4654684"/>
                <a:gd name="connsiteY324" fmla="*/ 1266825 h 2528887"/>
                <a:gd name="connsiteX325" fmla="*/ 349933 w 4654684"/>
                <a:gd name="connsiteY325" fmla="*/ 1252537 h 2528887"/>
                <a:gd name="connsiteX326" fmla="*/ 340408 w 4654684"/>
                <a:gd name="connsiteY326" fmla="*/ 1214437 h 2528887"/>
                <a:gd name="connsiteX327" fmla="*/ 335646 w 4654684"/>
                <a:gd name="connsiteY327" fmla="*/ 1195387 h 2528887"/>
                <a:gd name="connsiteX328" fmla="*/ 311833 w 4654684"/>
                <a:gd name="connsiteY328" fmla="*/ 1166812 h 2528887"/>
                <a:gd name="connsiteX329" fmla="*/ 302308 w 4654684"/>
                <a:gd name="connsiteY329" fmla="*/ 1152525 h 2528887"/>
                <a:gd name="connsiteX330" fmla="*/ 297546 w 4654684"/>
                <a:gd name="connsiteY330" fmla="*/ 1138237 h 2528887"/>
                <a:gd name="connsiteX331" fmla="*/ 268971 w 4654684"/>
                <a:gd name="connsiteY331"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50171 w 4654684"/>
                <a:gd name="connsiteY208" fmla="*/ 1724025 h 2528887"/>
                <a:gd name="connsiteX209" fmla="*/ 2221596 w 4654684"/>
                <a:gd name="connsiteY209" fmla="*/ 1752600 h 2528887"/>
                <a:gd name="connsiteX210" fmla="*/ 2107296 w 4654684"/>
                <a:gd name="connsiteY210" fmla="*/ 1881187 h 2528887"/>
                <a:gd name="connsiteX211" fmla="*/ 2054908 w 4654684"/>
                <a:gd name="connsiteY211" fmla="*/ 1928812 h 2528887"/>
                <a:gd name="connsiteX212" fmla="*/ 2012046 w 4654684"/>
                <a:gd name="connsiteY212" fmla="*/ 1962150 h 2528887"/>
                <a:gd name="connsiteX213" fmla="*/ 1912033 w 4654684"/>
                <a:gd name="connsiteY213" fmla="*/ 2076450 h 2528887"/>
                <a:gd name="connsiteX214" fmla="*/ 1869171 w 4654684"/>
                <a:gd name="connsiteY214" fmla="*/ 2071687 h 2528887"/>
                <a:gd name="connsiteX215" fmla="*/ 1888221 w 4654684"/>
                <a:gd name="connsiteY215" fmla="*/ 2043112 h 2528887"/>
                <a:gd name="connsiteX216" fmla="*/ 1859646 w 4654684"/>
                <a:gd name="connsiteY216" fmla="*/ 2024062 h 2528887"/>
                <a:gd name="connsiteX217" fmla="*/ 1840596 w 4654684"/>
                <a:gd name="connsiteY217" fmla="*/ 2071687 h 2528887"/>
                <a:gd name="connsiteX218" fmla="*/ 1816783 w 4654684"/>
                <a:gd name="connsiteY218" fmla="*/ 2100262 h 2528887"/>
                <a:gd name="connsiteX219" fmla="*/ 1731058 w 4654684"/>
                <a:gd name="connsiteY219" fmla="*/ 2095500 h 2528887"/>
                <a:gd name="connsiteX220" fmla="*/ 1716771 w 4654684"/>
                <a:gd name="connsiteY220" fmla="*/ 2090737 h 2528887"/>
                <a:gd name="connsiteX221" fmla="*/ 1607233 w 4654684"/>
                <a:gd name="connsiteY221" fmla="*/ 2105025 h 2528887"/>
                <a:gd name="connsiteX222" fmla="*/ 1583421 w 4654684"/>
                <a:gd name="connsiteY222" fmla="*/ 2109787 h 2528887"/>
                <a:gd name="connsiteX223" fmla="*/ 1564371 w 4654684"/>
                <a:gd name="connsiteY223" fmla="*/ 2114550 h 2528887"/>
                <a:gd name="connsiteX224" fmla="*/ 1378633 w 4654684"/>
                <a:gd name="connsiteY224" fmla="*/ 2128837 h 2528887"/>
                <a:gd name="connsiteX225" fmla="*/ 1369108 w 4654684"/>
                <a:gd name="connsiteY225" fmla="*/ 2143125 h 2528887"/>
                <a:gd name="connsiteX226" fmla="*/ 1373871 w 4654684"/>
                <a:gd name="connsiteY226" fmla="*/ 2166937 h 2528887"/>
                <a:gd name="connsiteX227" fmla="*/ 1402446 w 4654684"/>
                <a:gd name="connsiteY227" fmla="*/ 2200275 h 2528887"/>
                <a:gd name="connsiteX228" fmla="*/ 1411971 w 4654684"/>
                <a:gd name="connsiteY228" fmla="*/ 2238375 h 2528887"/>
                <a:gd name="connsiteX229" fmla="*/ 1416733 w 4654684"/>
                <a:gd name="connsiteY229" fmla="*/ 2252662 h 2528887"/>
                <a:gd name="connsiteX230" fmla="*/ 1431021 w 4654684"/>
                <a:gd name="connsiteY230" fmla="*/ 2271712 h 2528887"/>
                <a:gd name="connsiteX231" fmla="*/ 1445308 w 4654684"/>
                <a:gd name="connsiteY231" fmla="*/ 2276475 h 2528887"/>
                <a:gd name="connsiteX232" fmla="*/ 1464358 w 4654684"/>
                <a:gd name="connsiteY232" fmla="*/ 2247900 h 2528887"/>
                <a:gd name="connsiteX233" fmla="*/ 1469121 w 4654684"/>
                <a:gd name="connsiteY233" fmla="*/ 2219325 h 2528887"/>
                <a:gd name="connsiteX234" fmla="*/ 1497696 w 4654684"/>
                <a:gd name="connsiteY234" fmla="*/ 2185987 h 2528887"/>
                <a:gd name="connsiteX235" fmla="*/ 1511983 w 4654684"/>
                <a:gd name="connsiteY235" fmla="*/ 2181225 h 2528887"/>
                <a:gd name="connsiteX236" fmla="*/ 1564371 w 4654684"/>
                <a:gd name="connsiteY236" fmla="*/ 2185987 h 2528887"/>
                <a:gd name="connsiteX237" fmla="*/ 1588183 w 4654684"/>
                <a:gd name="connsiteY237" fmla="*/ 2224087 h 2528887"/>
                <a:gd name="connsiteX238" fmla="*/ 1597708 w 4654684"/>
                <a:gd name="connsiteY238" fmla="*/ 2238375 h 2528887"/>
                <a:gd name="connsiteX239" fmla="*/ 1611996 w 4654684"/>
                <a:gd name="connsiteY239" fmla="*/ 2319337 h 2528887"/>
                <a:gd name="connsiteX240" fmla="*/ 1607233 w 4654684"/>
                <a:gd name="connsiteY240" fmla="*/ 2414587 h 2528887"/>
                <a:gd name="connsiteX241" fmla="*/ 1597708 w 4654684"/>
                <a:gd name="connsiteY241" fmla="*/ 2433637 h 2528887"/>
                <a:gd name="connsiteX242" fmla="*/ 1583421 w 4654684"/>
                <a:gd name="connsiteY242" fmla="*/ 2481262 h 2528887"/>
                <a:gd name="connsiteX243" fmla="*/ 1578658 w 4654684"/>
                <a:gd name="connsiteY243" fmla="*/ 2500312 h 2528887"/>
                <a:gd name="connsiteX244" fmla="*/ 1554846 w 4654684"/>
                <a:gd name="connsiteY244" fmla="*/ 2528887 h 2528887"/>
                <a:gd name="connsiteX245" fmla="*/ 1488171 w 4654684"/>
                <a:gd name="connsiteY245" fmla="*/ 2524125 h 2528887"/>
                <a:gd name="connsiteX246" fmla="*/ 1459596 w 4654684"/>
                <a:gd name="connsiteY246" fmla="*/ 2509837 h 2528887"/>
                <a:gd name="connsiteX247" fmla="*/ 1421496 w 4654684"/>
                <a:gd name="connsiteY247" fmla="*/ 2495550 h 2528887"/>
                <a:gd name="connsiteX248" fmla="*/ 1407208 w 4654684"/>
                <a:gd name="connsiteY248" fmla="*/ 2486025 h 2528887"/>
                <a:gd name="connsiteX249" fmla="*/ 1378633 w 4654684"/>
                <a:gd name="connsiteY249" fmla="*/ 2476500 h 2528887"/>
                <a:gd name="connsiteX250" fmla="*/ 1364346 w 4654684"/>
                <a:gd name="connsiteY250" fmla="*/ 2466975 h 2528887"/>
                <a:gd name="connsiteX251" fmla="*/ 1331008 w 4654684"/>
                <a:gd name="connsiteY251" fmla="*/ 2424112 h 2528887"/>
                <a:gd name="connsiteX252" fmla="*/ 1321483 w 4654684"/>
                <a:gd name="connsiteY252" fmla="*/ 2409825 h 2528887"/>
                <a:gd name="connsiteX253" fmla="*/ 1311958 w 4654684"/>
                <a:gd name="connsiteY253" fmla="*/ 2371725 h 2528887"/>
                <a:gd name="connsiteX254" fmla="*/ 1307196 w 4654684"/>
                <a:gd name="connsiteY254" fmla="*/ 2357437 h 2528887"/>
                <a:gd name="connsiteX255" fmla="*/ 1297671 w 4654684"/>
                <a:gd name="connsiteY255" fmla="*/ 2305050 h 2528887"/>
                <a:gd name="connsiteX256" fmla="*/ 1288146 w 4654684"/>
                <a:gd name="connsiteY256" fmla="*/ 2290762 h 2528887"/>
                <a:gd name="connsiteX257" fmla="*/ 1283383 w 4654684"/>
                <a:gd name="connsiteY257" fmla="*/ 2276475 h 2528887"/>
                <a:gd name="connsiteX258" fmla="*/ 1269096 w 4654684"/>
                <a:gd name="connsiteY258" fmla="*/ 2271712 h 2528887"/>
                <a:gd name="connsiteX259" fmla="*/ 1254808 w 4654684"/>
                <a:gd name="connsiteY259" fmla="*/ 2276475 h 2528887"/>
                <a:gd name="connsiteX260" fmla="*/ 1192896 w 4654684"/>
                <a:gd name="connsiteY260" fmla="*/ 2281237 h 2528887"/>
                <a:gd name="connsiteX261" fmla="*/ 1183371 w 4654684"/>
                <a:gd name="connsiteY261" fmla="*/ 2300287 h 2528887"/>
                <a:gd name="connsiteX262" fmla="*/ 1173846 w 4654684"/>
                <a:gd name="connsiteY262" fmla="*/ 2314575 h 2528887"/>
                <a:gd name="connsiteX263" fmla="*/ 1145271 w 4654684"/>
                <a:gd name="connsiteY263" fmla="*/ 2319337 h 2528887"/>
                <a:gd name="connsiteX264" fmla="*/ 1111933 w 4654684"/>
                <a:gd name="connsiteY264" fmla="*/ 2328862 h 2528887"/>
                <a:gd name="connsiteX265" fmla="*/ 1054783 w 4654684"/>
                <a:gd name="connsiteY265" fmla="*/ 2319337 h 2528887"/>
                <a:gd name="connsiteX266" fmla="*/ 1050021 w 4654684"/>
                <a:gd name="connsiteY266" fmla="*/ 2295525 h 2528887"/>
                <a:gd name="connsiteX267" fmla="*/ 1035733 w 4654684"/>
                <a:gd name="connsiteY267" fmla="*/ 2262187 h 2528887"/>
                <a:gd name="connsiteX268" fmla="*/ 1016683 w 4654684"/>
                <a:gd name="connsiteY268" fmla="*/ 2238375 h 2528887"/>
                <a:gd name="connsiteX269" fmla="*/ 1007158 w 4654684"/>
                <a:gd name="connsiteY269" fmla="*/ 2224087 h 2528887"/>
                <a:gd name="connsiteX270" fmla="*/ 988108 w 4654684"/>
                <a:gd name="connsiteY270" fmla="*/ 2195512 h 2528887"/>
                <a:gd name="connsiteX271" fmla="*/ 978583 w 4654684"/>
                <a:gd name="connsiteY271" fmla="*/ 2166937 h 2528887"/>
                <a:gd name="connsiteX272" fmla="*/ 969058 w 4654684"/>
                <a:gd name="connsiteY272" fmla="*/ 2152650 h 2528887"/>
                <a:gd name="connsiteX273" fmla="*/ 950008 w 4654684"/>
                <a:gd name="connsiteY273" fmla="*/ 2100262 h 2528887"/>
                <a:gd name="connsiteX274" fmla="*/ 940483 w 4654684"/>
                <a:gd name="connsiteY274" fmla="*/ 2081212 h 2528887"/>
                <a:gd name="connsiteX275" fmla="*/ 930958 w 4654684"/>
                <a:gd name="connsiteY275" fmla="*/ 2057400 h 2528887"/>
                <a:gd name="connsiteX276" fmla="*/ 926196 w 4654684"/>
                <a:gd name="connsiteY276" fmla="*/ 2043112 h 2528887"/>
                <a:gd name="connsiteX277" fmla="*/ 897621 w 4654684"/>
                <a:gd name="connsiteY277" fmla="*/ 2028825 h 2528887"/>
                <a:gd name="connsiteX278" fmla="*/ 854758 w 4654684"/>
                <a:gd name="connsiteY278" fmla="*/ 2038350 h 2528887"/>
                <a:gd name="connsiteX279" fmla="*/ 840471 w 4654684"/>
                <a:gd name="connsiteY279" fmla="*/ 2043112 h 2528887"/>
                <a:gd name="connsiteX280" fmla="*/ 773796 w 4654684"/>
                <a:gd name="connsiteY280" fmla="*/ 2038350 h 2528887"/>
                <a:gd name="connsiteX281" fmla="*/ 745221 w 4654684"/>
                <a:gd name="connsiteY281" fmla="*/ 2033587 h 2528887"/>
                <a:gd name="connsiteX282" fmla="*/ 726171 w 4654684"/>
                <a:gd name="connsiteY282" fmla="*/ 2024062 h 2528887"/>
                <a:gd name="connsiteX283" fmla="*/ 683308 w 4654684"/>
                <a:gd name="connsiteY283" fmla="*/ 2005012 h 2528887"/>
                <a:gd name="connsiteX284" fmla="*/ 678546 w 4654684"/>
                <a:gd name="connsiteY284" fmla="*/ 1990725 h 2528887"/>
                <a:gd name="connsiteX285" fmla="*/ 669021 w 4654684"/>
                <a:gd name="connsiteY285" fmla="*/ 1976437 h 2528887"/>
                <a:gd name="connsiteX286" fmla="*/ 664258 w 4654684"/>
                <a:gd name="connsiteY286" fmla="*/ 1933575 h 2528887"/>
                <a:gd name="connsiteX287" fmla="*/ 654733 w 4654684"/>
                <a:gd name="connsiteY287" fmla="*/ 1905000 h 2528887"/>
                <a:gd name="connsiteX288" fmla="*/ 649971 w 4654684"/>
                <a:gd name="connsiteY288" fmla="*/ 1885950 h 2528887"/>
                <a:gd name="connsiteX289" fmla="*/ 635683 w 4654684"/>
                <a:gd name="connsiteY289" fmla="*/ 1890712 h 2528887"/>
                <a:gd name="connsiteX290" fmla="*/ 630921 w 4654684"/>
                <a:gd name="connsiteY290" fmla="*/ 1905000 h 2528887"/>
                <a:gd name="connsiteX291" fmla="*/ 602346 w 4654684"/>
                <a:gd name="connsiteY291" fmla="*/ 1933575 h 2528887"/>
                <a:gd name="connsiteX292" fmla="*/ 526146 w 4654684"/>
                <a:gd name="connsiteY292" fmla="*/ 1928812 h 2528887"/>
                <a:gd name="connsiteX293" fmla="*/ 516621 w 4654684"/>
                <a:gd name="connsiteY293" fmla="*/ 1914525 h 2528887"/>
                <a:gd name="connsiteX294" fmla="*/ 488046 w 4654684"/>
                <a:gd name="connsiteY294" fmla="*/ 1890712 h 2528887"/>
                <a:gd name="connsiteX295" fmla="*/ 478521 w 4654684"/>
                <a:gd name="connsiteY295" fmla="*/ 1876425 h 2528887"/>
                <a:gd name="connsiteX296" fmla="*/ 464233 w 4654684"/>
                <a:gd name="connsiteY296" fmla="*/ 1866900 h 2528887"/>
                <a:gd name="connsiteX297" fmla="*/ 335646 w 4654684"/>
                <a:gd name="connsiteY297" fmla="*/ 1852612 h 2528887"/>
                <a:gd name="connsiteX298" fmla="*/ 321358 w 4654684"/>
                <a:gd name="connsiteY298" fmla="*/ 1838325 h 2528887"/>
                <a:gd name="connsiteX299" fmla="*/ 283258 w 4654684"/>
                <a:gd name="connsiteY299" fmla="*/ 1824037 h 2528887"/>
                <a:gd name="connsiteX300" fmla="*/ 192771 w 4654684"/>
                <a:gd name="connsiteY300" fmla="*/ 1814512 h 2528887"/>
                <a:gd name="connsiteX301" fmla="*/ 164196 w 4654684"/>
                <a:gd name="connsiteY301" fmla="*/ 1790700 h 2528887"/>
                <a:gd name="connsiteX302" fmla="*/ 149908 w 4654684"/>
                <a:gd name="connsiteY302" fmla="*/ 1781175 h 2528887"/>
                <a:gd name="connsiteX303" fmla="*/ 121333 w 4654684"/>
                <a:gd name="connsiteY303" fmla="*/ 1762125 h 2528887"/>
                <a:gd name="connsiteX304" fmla="*/ 78471 w 4654684"/>
                <a:gd name="connsiteY304" fmla="*/ 1714500 h 2528887"/>
                <a:gd name="connsiteX305" fmla="*/ 59421 w 4654684"/>
                <a:gd name="connsiteY305" fmla="*/ 1700212 h 2528887"/>
                <a:gd name="connsiteX306" fmla="*/ 16558 w 4654684"/>
                <a:gd name="connsiteY306" fmla="*/ 1662112 h 2528887"/>
                <a:gd name="connsiteX307" fmla="*/ 7033 w 4654684"/>
                <a:gd name="connsiteY307" fmla="*/ 1643062 h 2528887"/>
                <a:gd name="connsiteX308" fmla="*/ 2271 w 4654684"/>
                <a:gd name="connsiteY308" fmla="*/ 1624012 h 2528887"/>
                <a:gd name="connsiteX309" fmla="*/ 126096 w 4654684"/>
                <a:gd name="connsiteY309" fmla="*/ 1633537 h 2528887"/>
                <a:gd name="connsiteX310" fmla="*/ 140383 w 4654684"/>
                <a:gd name="connsiteY310" fmla="*/ 1638300 h 2528887"/>
                <a:gd name="connsiteX311" fmla="*/ 321358 w 4654684"/>
                <a:gd name="connsiteY311" fmla="*/ 1638300 h 2528887"/>
                <a:gd name="connsiteX312" fmla="*/ 335646 w 4654684"/>
                <a:gd name="connsiteY312" fmla="*/ 1609725 h 2528887"/>
                <a:gd name="connsiteX313" fmla="*/ 345171 w 4654684"/>
                <a:gd name="connsiteY313" fmla="*/ 1576387 h 2528887"/>
                <a:gd name="connsiteX314" fmla="*/ 364221 w 4654684"/>
                <a:gd name="connsiteY314" fmla="*/ 1547812 h 2528887"/>
                <a:gd name="connsiteX315" fmla="*/ 383271 w 4654684"/>
                <a:gd name="connsiteY315" fmla="*/ 1519237 h 2528887"/>
                <a:gd name="connsiteX316" fmla="*/ 392796 w 4654684"/>
                <a:gd name="connsiteY316" fmla="*/ 1504950 h 2528887"/>
                <a:gd name="connsiteX317" fmla="*/ 402321 w 4654684"/>
                <a:gd name="connsiteY317" fmla="*/ 1485900 h 2528887"/>
                <a:gd name="connsiteX318" fmla="*/ 416608 w 4654684"/>
                <a:gd name="connsiteY318" fmla="*/ 1466850 h 2528887"/>
                <a:gd name="connsiteX319" fmla="*/ 411846 w 4654684"/>
                <a:gd name="connsiteY319" fmla="*/ 1347787 h 2528887"/>
                <a:gd name="connsiteX320" fmla="*/ 397558 w 4654684"/>
                <a:gd name="connsiteY320" fmla="*/ 1338262 h 2528887"/>
                <a:gd name="connsiteX321" fmla="*/ 383271 w 4654684"/>
                <a:gd name="connsiteY321" fmla="*/ 1323975 h 2528887"/>
                <a:gd name="connsiteX322" fmla="*/ 364221 w 4654684"/>
                <a:gd name="connsiteY322" fmla="*/ 1281112 h 2528887"/>
                <a:gd name="connsiteX323" fmla="*/ 359458 w 4654684"/>
                <a:gd name="connsiteY323" fmla="*/ 1266825 h 2528887"/>
                <a:gd name="connsiteX324" fmla="*/ 349933 w 4654684"/>
                <a:gd name="connsiteY324" fmla="*/ 1252537 h 2528887"/>
                <a:gd name="connsiteX325" fmla="*/ 340408 w 4654684"/>
                <a:gd name="connsiteY325" fmla="*/ 1214437 h 2528887"/>
                <a:gd name="connsiteX326" fmla="*/ 335646 w 4654684"/>
                <a:gd name="connsiteY326" fmla="*/ 1195387 h 2528887"/>
                <a:gd name="connsiteX327" fmla="*/ 311833 w 4654684"/>
                <a:gd name="connsiteY327" fmla="*/ 1166812 h 2528887"/>
                <a:gd name="connsiteX328" fmla="*/ 302308 w 4654684"/>
                <a:gd name="connsiteY328" fmla="*/ 1152525 h 2528887"/>
                <a:gd name="connsiteX329" fmla="*/ 297546 w 4654684"/>
                <a:gd name="connsiteY329" fmla="*/ 1138237 h 2528887"/>
                <a:gd name="connsiteX330" fmla="*/ 268971 w 4654684"/>
                <a:gd name="connsiteY330"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354946 w 4654684"/>
                <a:gd name="connsiteY205" fmla="*/ 1628775 h 2528887"/>
                <a:gd name="connsiteX206" fmla="*/ 2293033 w 4654684"/>
                <a:gd name="connsiteY206" fmla="*/ 1690687 h 2528887"/>
                <a:gd name="connsiteX207" fmla="*/ 2259696 w 4654684"/>
                <a:gd name="connsiteY207" fmla="*/ 1709737 h 2528887"/>
                <a:gd name="connsiteX208" fmla="*/ 2221596 w 4654684"/>
                <a:gd name="connsiteY208" fmla="*/ 1752600 h 2528887"/>
                <a:gd name="connsiteX209" fmla="*/ 2107296 w 4654684"/>
                <a:gd name="connsiteY209" fmla="*/ 1881187 h 2528887"/>
                <a:gd name="connsiteX210" fmla="*/ 2054908 w 4654684"/>
                <a:gd name="connsiteY210" fmla="*/ 1928812 h 2528887"/>
                <a:gd name="connsiteX211" fmla="*/ 2012046 w 4654684"/>
                <a:gd name="connsiteY211" fmla="*/ 1962150 h 2528887"/>
                <a:gd name="connsiteX212" fmla="*/ 1912033 w 4654684"/>
                <a:gd name="connsiteY212" fmla="*/ 2076450 h 2528887"/>
                <a:gd name="connsiteX213" fmla="*/ 1869171 w 4654684"/>
                <a:gd name="connsiteY213" fmla="*/ 2071687 h 2528887"/>
                <a:gd name="connsiteX214" fmla="*/ 1888221 w 4654684"/>
                <a:gd name="connsiteY214" fmla="*/ 2043112 h 2528887"/>
                <a:gd name="connsiteX215" fmla="*/ 1859646 w 4654684"/>
                <a:gd name="connsiteY215" fmla="*/ 2024062 h 2528887"/>
                <a:gd name="connsiteX216" fmla="*/ 1840596 w 4654684"/>
                <a:gd name="connsiteY216" fmla="*/ 2071687 h 2528887"/>
                <a:gd name="connsiteX217" fmla="*/ 1816783 w 4654684"/>
                <a:gd name="connsiteY217" fmla="*/ 2100262 h 2528887"/>
                <a:gd name="connsiteX218" fmla="*/ 1731058 w 4654684"/>
                <a:gd name="connsiteY218" fmla="*/ 2095500 h 2528887"/>
                <a:gd name="connsiteX219" fmla="*/ 1716771 w 4654684"/>
                <a:gd name="connsiteY219" fmla="*/ 2090737 h 2528887"/>
                <a:gd name="connsiteX220" fmla="*/ 1607233 w 4654684"/>
                <a:gd name="connsiteY220" fmla="*/ 2105025 h 2528887"/>
                <a:gd name="connsiteX221" fmla="*/ 1583421 w 4654684"/>
                <a:gd name="connsiteY221" fmla="*/ 2109787 h 2528887"/>
                <a:gd name="connsiteX222" fmla="*/ 1564371 w 4654684"/>
                <a:gd name="connsiteY222" fmla="*/ 2114550 h 2528887"/>
                <a:gd name="connsiteX223" fmla="*/ 1378633 w 4654684"/>
                <a:gd name="connsiteY223" fmla="*/ 2128837 h 2528887"/>
                <a:gd name="connsiteX224" fmla="*/ 1369108 w 4654684"/>
                <a:gd name="connsiteY224" fmla="*/ 2143125 h 2528887"/>
                <a:gd name="connsiteX225" fmla="*/ 1373871 w 4654684"/>
                <a:gd name="connsiteY225" fmla="*/ 2166937 h 2528887"/>
                <a:gd name="connsiteX226" fmla="*/ 1402446 w 4654684"/>
                <a:gd name="connsiteY226" fmla="*/ 2200275 h 2528887"/>
                <a:gd name="connsiteX227" fmla="*/ 1411971 w 4654684"/>
                <a:gd name="connsiteY227" fmla="*/ 2238375 h 2528887"/>
                <a:gd name="connsiteX228" fmla="*/ 1416733 w 4654684"/>
                <a:gd name="connsiteY228" fmla="*/ 2252662 h 2528887"/>
                <a:gd name="connsiteX229" fmla="*/ 1431021 w 4654684"/>
                <a:gd name="connsiteY229" fmla="*/ 2271712 h 2528887"/>
                <a:gd name="connsiteX230" fmla="*/ 1445308 w 4654684"/>
                <a:gd name="connsiteY230" fmla="*/ 2276475 h 2528887"/>
                <a:gd name="connsiteX231" fmla="*/ 1464358 w 4654684"/>
                <a:gd name="connsiteY231" fmla="*/ 2247900 h 2528887"/>
                <a:gd name="connsiteX232" fmla="*/ 1469121 w 4654684"/>
                <a:gd name="connsiteY232" fmla="*/ 2219325 h 2528887"/>
                <a:gd name="connsiteX233" fmla="*/ 1497696 w 4654684"/>
                <a:gd name="connsiteY233" fmla="*/ 2185987 h 2528887"/>
                <a:gd name="connsiteX234" fmla="*/ 1511983 w 4654684"/>
                <a:gd name="connsiteY234" fmla="*/ 2181225 h 2528887"/>
                <a:gd name="connsiteX235" fmla="*/ 1564371 w 4654684"/>
                <a:gd name="connsiteY235" fmla="*/ 2185987 h 2528887"/>
                <a:gd name="connsiteX236" fmla="*/ 1588183 w 4654684"/>
                <a:gd name="connsiteY236" fmla="*/ 2224087 h 2528887"/>
                <a:gd name="connsiteX237" fmla="*/ 1597708 w 4654684"/>
                <a:gd name="connsiteY237" fmla="*/ 2238375 h 2528887"/>
                <a:gd name="connsiteX238" fmla="*/ 1611996 w 4654684"/>
                <a:gd name="connsiteY238" fmla="*/ 2319337 h 2528887"/>
                <a:gd name="connsiteX239" fmla="*/ 1607233 w 4654684"/>
                <a:gd name="connsiteY239" fmla="*/ 2414587 h 2528887"/>
                <a:gd name="connsiteX240" fmla="*/ 1597708 w 4654684"/>
                <a:gd name="connsiteY240" fmla="*/ 2433637 h 2528887"/>
                <a:gd name="connsiteX241" fmla="*/ 1583421 w 4654684"/>
                <a:gd name="connsiteY241" fmla="*/ 2481262 h 2528887"/>
                <a:gd name="connsiteX242" fmla="*/ 1578658 w 4654684"/>
                <a:gd name="connsiteY242" fmla="*/ 2500312 h 2528887"/>
                <a:gd name="connsiteX243" fmla="*/ 1554846 w 4654684"/>
                <a:gd name="connsiteY243" fmla="*/ 2528887 h 2528887"/>
                <a:gd name="connsiteX244" fmla="*/ 1488171 w 4654684"/>
                <a:gd name="connsiteY244" fmla="*/ 2524125 h 2528887"/>
                <a:gd name="connsiteX245" fmla="*/ 1459596 w 4654684"/>
                <a:gd name="connsiteY245" fmla="*/ 2509837 h 2528887"/>
                <a:gd name="connsiteX246" fmla="*/ 1421496 w 4654684"/>
                <a:gd name="connsiteY246" fmla="*/ 2495550 h 2528887"/>
                <a:gd name="connsiteX247" fmla="*/ 1407208 w 4654684"/>
                <a:gd name="connsiteY247" fmla="*/ 2486025 h 2528887"/>
                <a:gd name="connsiteX248" fmla="*/ 1378633 w 4654684"/>
                <a:gd name="connsiteY248" fmla="*/ 2476500 h 2528887"/>
                <a:gd name="connsiteX249" fmla="*/ 1364346 w 4654684"/>
                <a:gd name="connsiteY249" fmla="*/ 2466975 h 2528887"/>
                <a:gd name="connsiteX250" fmla="*/ 1331008 w 4654684"/>
                <a:gd name="connsiteY250" fmla="*/ 2424112 h 2528887"/>
                <a:gd name="connsiteX251" fmla="*/ 1321483 w 4654684"/>
                <a:gd name="connsiteY251" fmla="*/ 2409825 h 2528887"/>
                <a:gd name="connsiteX252" fmla="*/ 1311958 w 4654684"/>
                <a:gd name="connsiteY252" fmla="*/ 2371725 h 2528887"/>
                <a:gd name="connsiteX253" fmla="*/ 1307196 w 4654684"/>
                <a:gd name="connsiteY253" fmla="*/ 2357437 h 2528887"/>
                <a:gd name="connsiteX254" fmla="*/ 1297671 w 4654684"/>
                <a:gd name="connsiteY254" fmla="*/ 2305050 h 2528887"/>
                <a:gd name="connsiteX255" fmla="*/ 1288146 w 4654684"/>
                <a:gd name="connsiteY255" fmla="*/ 2290762 h 2528887"/>
                <a:gd name="connsiteX256" fmla="*/ 1283383 w 4654684"/>
                <a:gd name="connsiteY256" fmla="*/ 2276475 h 2528887"/>
                <a:gd name="connsiteX257" fmla="*/ 1269096 w 4654684"/>
                <a:gd name="connsiteY257" fmla="*/ 2271712 h 2528887"/>
                <a:gd name="connsiteX258" fmla="*/ 1254808 w 4654684"/>
                <a:gd name="connsiteY258" fmla="*/ 2276475 h 2528887"/>
                <a:gd name="connsiteX259" fmla="*/ 1192896 w 4654684"/>
                <a:gd name="connsiteY259" fmla="*/ 2281237 h 2528887"/>
                <a:gd name="connsiteX260" fmla="*/ 1183371 w 4654684"/>
                <a:gd name="connsiteY260" fmla="*/ 2300287 h 2528887"/>
                <a:gd name="connsiteX261" fmla="*/ 1173846 w 4654684"/>
                <a:gd name="connsiteY261" fmla="*/ 2314575 h 2528887"/>
                <a:gd name="connsiteX262" fmla="*/ 1145271 w 4654684"/>
                <a:gd name="connsiteY262" fmla="*/ 2319337 h 2528887"/>
                <a:gd name="connsiteX263" fmla="*/ 1111933 w 4654684"/>
                <a:gd name="connsiteY263" fmla="*/ 2328862 h 2528887"/>
                <a:gd name="connsiteX264" fmla="*/ 1054783 w 4654684"/>
                <a:gd name="connsiteY264" fmla="*/ 2319337 h 2528887"/>
                <a:gd name="connsiteX265" fmla="*/ 1050021 w 4654684"/>
                <a:gd name="connsiteY265" fmla="*/ 2295525 h 2528887"/>
                <a:gd name="connsiteX266" fmla="*/ 1035733 w 4654684"/>
                <a:gd name="connsiteY266" fmla="*/ 2262187 h 2528887"/>
                <a:gd name="connsiteX267" fmla="*/ 1016683 w 4654684"/>
                <a:gd name="connsiteY267" fmla="*/ 2238375 h 2528887"/>
                <a:gd name="connsiteX268" fmla="*/ 1007158 w 4654684"/>
                <a:gd name="connsiteY268" fmla="*/ 2224087 h 2528887"/>
                <a:gd name="connsiteX269" fmla="*/ 988108 w 4654684"/>
                <a:gd name="connsiteY269" fmla="*/ 2195512 h 2528887"/>
                <a:gd name="connsiteX270" fmla="*/ 978583 w 4654684"/>
                <a:gd name="connsiteY270" fmla="*/ 2166937 h 2528887"/>
                <a:gd name="connsiteX271" fmla="*/ 969058 w 4654684"/>
                <a:gd name="connsiteY271" fmla="*/ 2152650 h 2528887"/>
                <a:gd name="connsiteX272" fmla="*/ 950008 w 4654684"/>
                <a:gd name="connsiteY272" fmla="*/ 2100262 h 2528887"/>
                <a:gd name="connsiteX273" fmla="*/ 940483 w 4654684"/>
                <a:gd name="connsiteY273" fmla="*/ 2081212 h 2528887"/>
                <a:gd name="connsiteX274" fmla="*/ 930958 w 4654684"/>
                <a:gd name="connsiteY274" fmla="*/ 2057400 h 2528887"/>
                <a:gd name="connsiteX275" fmla="*/ 926196 w 4654684"/>
                <a:gd name="connsiteY275" fmla="*/ 2043112 h 2528887"/>
                <a:gd name="connsiteX276" fmla="*/ 897621 w 4654684"/>
                <a:gd name="connsiteY276" fmla="*/ 2028825 h 2528887"/>
                <a:gd name="connsiteX277" fmla="*/ 854758 w 4654684"/>
                <a:gd name="connsiteY277" fmla="*/ 2038350 h 2528887"/>
                <a:gd name="connsiteX278" fmla="*/ 840471 w 4654684"/>
                <a:gd name="connsiteY278" fmla="*/ 2043112 h 2528887"/>
                <a:gd name="connsiteX279" fmla="*/ 773796 w 4654684"/>
                <a:gd name="connsiteY279" fmla="*/ 2038350 h 2528887"/>
                <a:gd name="connsiteX280" fmla="*/ 745221 w 4654684"/>
                <a:gd name="connsiteY280" fmla="*/ 2033587 h 2528887"/>
                <a:gd name="connsiteX281" fmla="*/ 726171 w 4654684"/>
                <a:gd name="connsiteY281" fmla="*/ 2024062 h 2528887"/>
                <a:gd name="connsiteX282" fmla="*/ 683308 w 4654684"/>
                <a:gd name="connsiteY282" fmla="*/ 2005012 h 2528887"/>
                <a:gd name="connsiteX283" fmla="*/ 678546 w 4654684"/>
                <a:gd name="connsiteY283" fmla="*/ 1990725 h 2528887"/>
                <a:gd name="connsiteX284" fmla="*/ 669021 w 4654684"/>
                <a:gd name="connsiteY284" fmla="*/ 1976437 h 2528887"/>
                <a:gd name="connsiteX285" fmla="*/ 664258 w 4654684"/>
                <a:gd name="connsiteY285" fmla="*/ 1933575 h 2528887"/>
                <a:gd name="connsiteX286" fmla="*/ 654733 w 4654684"/>
                <a:gd name="connsiteY286" fmla="*/ 1905000 h 2528887"/>
                <a:gd name="connsiteX287" fmla="*/ 649971 w 4654684"/>
                <a:gd name="connsiteY287" fmla="*/ 1885950 h 2528887"/>
                <a:gd name="connsiteX288" fmla="*/ 635683 w 4654684"/>
                <a:gd name="connsiteY288" fmla="*/ 1890712 h 2528887"/>
                <a:gd name="connsiteX289" fmla="*/ 630921 w 4654684"/>
                <a:gd name="connsiteY289" fmla="*/ 1905000 h 2528887"/>
                <a:gd name="connsiteX290" fmla="*/ 602346 w 4654684"/>
                <a:gd name="connsiteY290" fmla="*/ 1933575 h 2528887"/>
                <a:gd name="connsiteX291" fmla="*/ 526146 w 4654684"/>
                <a:gd name="connsiteY291" fmla="*/ 1928812 h 2528887"/>
                <a:gd name="connsiteX292" fmla="*/ 516621 w 4654684"/>
                <a:gd name="connsiteY292" fmla="*/ 1914525 h 2528887"/>
                <a:gd name="connsiteX293" fmla="*/ 488046 w 4654684"/>
                <a:gd name="connsiteY293" fmla="*/ 1890712 h 2528887"/>
                <a:gd name="connsiteX294" fmla="*/ 478521 w 4654684"/>
                <a:gd name="connsiteY294" fmla="*/ 1876425 h 2528887"/>
                <a:gd name="connsiteX295" fmla="*/ 464233 w 4654684"/>
                <a:gd name="connsiteY295" fmla="*/ 1866900 h 2528887"/>
                <a:gd name="connsiteX296" fmla="*/ 335646 w 4654684"/>
                <a:gd name="connsiteY296" fmla="*/ 1852612 h 2528887"/>
                <a:gd name="connsiteX297" fmla="*/ 321358 w 4654684"/>
                <a:gd name="connsiteY297" fmla="*/ 1838325 h 2528887"/>
                <a:gd name="connsiteX298" fmla="*/ 283258 w 4654684"/>
                <a:gd name="connsiteY298" fmla="*/ 1824037 h 2528887"/>
                <a:gd name="connsiteX299" fmla="*/ 192771 w 4654684"/>
                <a:gd name="connsiteY299" fmla="*/ 1814512 h 2528887"/>
                <a:gd name="connsiteX300" fmla="*/ 164196 w 4654684"/>
                <a:gd name="connsiteY300" fmla="*/ 1790700 h 2528887"/>
                <a:gd name="connsiteX301" fmla="*/ 149908 w 4654684"/>
                <a:gd name="connsiteY301" fmla="*/ 1781175 h 2528887"/>
                <a:gd name="connsiteX302" fmla="*/ 121333 w 4654684"/>
                <a:gd name="connsiteY302" fmla="*/ 1762125 h 2528887"/>
                <a:gd name="connsiteX303" fmla="*/ 78471 w 4654684"/>
                <a:gd name="connsiteY303" fmla="*/ 1714500 h 2528887"/>
                <a:gd name="connsiteX304" fmla="*/ 59421 w 4654684"/>
                <a:gd name="connsiteY304" fmla="*/ 1700212 h 2528887"/>
                <a:gd name="connsiteX305" fmla="*/ 16558 w 4654684"/>
                <a:gd name="connsiteY305" fmla="*/ 1662112 h 2528887"/>
                <a:gd name="connsiteX306" fmla="*/ 7033 w 4654684"/>
                <a:gd name="connsiteY306" fmla="*/ 1643062 h 2528887"/>
                <a:gd name="connsiteX307" fmla="*/ 2271 w 4654684"/>
                <a:gd name="connsiteY307" fmla="*/ 1624012 h 2528887"/>
                <a:gd name="connsiteX308" fmla="*/ 126096 w 4654684"/>
                <a:gd name="connsiteY308" fmla="*/ 1633537 h 2528887"/>
                <a:gd name="connsiteX309" fmla="*/ 140383 w 4654684"/>
                <a:gd name="connsiteY309" fmla="*/ 1638300 h 2528887"/>
                <a:gd name="connsiteX310" fmla="*/ 321358 w 4654684"/>
                <a:gd name="connsiteY310" fmla="*/ 1638300 h 2528887"/>
                <a:gd name="connsiteX311" fmla="*/ 335646 w 4654684"/>
                <a:gd name="connsiteY311" fmla="*/ 1609725 h 2528887"/>
                <a:gd name="connsiteX312" fmla="*/ 345171 w 4654684"/>
                <a:gd name="connsiteY312" fmla="*/ 1576387 h 2528887"/>
                <a:gd name="connsiteX313" fmla="*/ 364221 w 4654684"/>
                <a:gd name="connsiteY313" fmla="*/ 1547812 h 2528887"/>
                <a:gd name="connsiteX314" fmla="*/ 383271 w 4654684"/>
                <a:gd name="connsiteY314" fmla="*/ 1519237 h 2528887"/>
                <a:gd name="connsiteX315" fmla="*/ 392796 w 4654684"/>
                <a:gd name="connsiteY315" fmla="*/ 1504950 h 2528887"/>
                <a:gd name="connsiteX316" fmla="*/ 402321 w 4654684"/>
                <a:gd name="connsiteY316" fmla="*/ 1485900 h 2528887"/>
                <a:gd name="connsiteX317" fmla="*/ 416608 w 4654684"/>
                <a:gd name="connsiteY317" fmla="*/ 1466850 h 2528887"/>
                <a:gd name="connsiteX318" fmla="*/ 411846 w 4654684"/>
                <a:gd name="connsiteY318" fmla="*/ 1347787 h 2528887"/>
                <a:gd name="connsiteX319" fmla="*/ 397558 w 4654684"/>
                <a:gd name="connsiteY319" fmla="*/ 1338262 h 2528887"/>
                <a:gd name="connsiteX320" fmla="*/ 383271 w 4654684"/>
                <a:gd name="connsiteY320" fmla="*/ 1323975 h 2528887"/>
                <a:gd name="connsiteX321" fmla="*/ 364221 w 4654684"/>
                <a:gd name="connsiteY321" fmla="*/ 1281112 h 2528887"/>
                <a:gd name="connsiteX322" fmla="*/ 359458 w 4654684"/>
                <a:gd name="connsiteY322" fmla="*/ 1266825 h 2528887"/>
                <a:gd name="connsiteX323" fmla="*/ 349933 w 4654684"/>
                <a:gd name="connsiteY323" fmla="*/ 1252537 h 2528887"/>
                <a:gd name="connsiteX324" fmla="*/ 340408 w 4654684"/>
                <a:gd name="connsiteY324" fmla="*/ 1214437 h 2528887"/>
                <a:gd name="connsiteX325" fmla="*/ 335646 w 4654684"/>
                <a:gd name="connsiteY325" fmla="*/ 1195387 h 2528887"/>
                <a:gd name="connsiteX326" fmla="*/ 311833 w 4654684"/>
                <a:gd name="connsiteY326" fmla="*/ 1166812 h 2528887"/>
                <a:gd name="connsiteX327" fmla="*/ 302308 w 4654684"/>
                <a:gd name="connsiteY327" fmla="*/ 1152525 h 2528887"/>
                <a:gd name="connsiteX328" fmla="*/ 297546 w 4654684"/>
                <a:gd name="connsiteY328" fmla="*/ 1138237 h 2528887"/>
                <a:gd name="connsiteX329" fmla="*/ 268971 w 4654684"/>
                <a:gd name="connsiteY32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397808 w 4654684"/>
                <a:gd name="connsiteY204" fmla="*/ 1595437 h 2528887"/>
                <a:gd name="connsiteX205" fmla="*/ 2293033 w 4654684"/>
                <a:gd name="connsiteY205" fmla="*/ 1690687 h 2528887"/>
                <a:gd name="connsiteX206" fmla="*/ 2259696 w 4654684"/>
                <a:gd name="connsiteY206" fmla="*/ 1709737 h 2528887"/>
                <a:gd name="connsiteX207" fmla="*/ 2221596 w 4654684"/>
                <a:gd name="connsiteY207" fmla="*/ 1752600 h 2528887"/>
                <a:gd name="connsiteX208" fmla="*/ 2107296 w 4654684"/>
                <a:gd name="connsiteY208" fmla="*/ 1881187 h 2528887"/>
                <a:gd name="connsiteX209" fmla="*/ 2054908 w 4654684"/>
                <a:gd name="connsiteY209" fmla="*/ 1928812 h 2528887"/>
                <a:gd name="connsiteX210" fmla="*/ 2012046 w 4654684"/>
                <a:gd name="connsiteY210" fmla="*/ 1962150 h 2528887"/>
                <a:gd name="connsiteX211" fmla="*/ 1912033 w 4654684"/>
                <a:gd name="connsiteY211" fmla="*/ 2076450 h 2528887"/>
                <a:gd name="connsiteX212" fmla="*/ 1869171 w 4654684"/>
                <a:gd name="connsiteY212" fmla="*/ 2071687 h 2528887"/>
                <a:gd name="connsiteX213" fmla="*/ 1888221 w 4654684"/>
                <a:gd name="connsiteY213" fmla="*/ 2043112 h 2528887"/>
                <a:gd name="connsiteX214" fmla="*/ 1859646 w 4654684"/>
                <a:gd name="connsiteY214" fmla="*/ 2024062 h 2528887"/>
                <a:gd name="connsiteX215" fmla="*/ 1840596 w 4654684"/>
                <a:gd name="connsiteY215" fmla="*/ 2071687 h 2528887"/>
                <a:gd name="connsiteX216" fmla="*/ 1816783 w 4654684"/>
                <a:gd name="connsiteY216" fmla="*/ 2100262 h 2528887"/>
                <a:gd name="connsiteX217" fmla="*/ 1731058 w 4654684"/>
                <a:gd name="connsiteY217" fmla="*/ 2095500 h 2528887"/>
                <a:gd name="connsiteX218" fmla="*/ 1716771 w 4654684"/>
                <a:gd name="connsiteY218" fmla="*/ 2090737 h 2528887"/>
                <a:gd name="connsiteX219" fmla="*/ 1607233 w 4654684"/>
                <a:gd name="connsiteY219" fmla="*/ 2105025 h 2528887"/>
                <a:gd name="connsiteX220" fmla="*/ 1583421 w 4654684"/>
                <a:gd name="connsiteY220" fmla="*/ 2109787 h 2528887"/>
                <a:gd name="connsiteX221" fmla="*/ 1564371 w 4654684"/>
                <a:gd name="connsiteY221" fmla="*/ 2114550 h 2528887"/>
                <a:gd name="connsiteX222" fmla="*/ 1378633 w 4654684"/>
                <a:gd name="connsiteY222" fmla="*/ 2128837 h 2528887"/>
                <a:gd name="connsiteX223" fmla="*/ 1369108 w 4654684"/>
                <a:gd name="connsiteY223" fmla="*/ 2143125 h 2528887"/>
                <a:gd name="connsiteX224" fmla="*/ 1373871 w 4654684"/>
                <a:gd name="connsiteY224" fmla="*/ 2166937 h 2528887"/>
                <a:gd name="connsiteX225" fmla="*/ 1402446 w 4654684"/>
                <a:gd name="connsiteY225" fmla="*/ 2200275 h 2528887"/>
                <a:gd name="connsiteX226" fmla="*/ 1411971 w 4654684"/>
                <a:gd name="connsiteY226" fmla="*/ 2238375 h 2528887"/>
                <a:gd name="connsiteX227" fmla="*/ 1416733 w 4654684"/>
                <a:gd name="connsiteY227" fmla="*/ 2252662 h 2528887"/>
                <a:gd name="connsiteX228" fmla="*/ 1431021 w 4654684"/>
                <a:gd name="connsiteY228" fmla="*/ 2271712 h 2528887"/>
                <a:gd name="connsiteX229" fmla="*/ 1445308 w 4654684"/>
                <a:gd name="connsiteY229" fmla="*/ 2276475 h 2528887"/>
                <a:gd name="connsiteX230" fmla="*/ 1464358 w 4654684"/>
                <a:gd name="connsiteY230" fmla="*/ 2247900 h 2528887"/>
                <a:gd name="connsiteX231" fmla="*/ 1469121 w 4654684"/>
                <a:gd name="connsiteY231" fmla="*/ 2219325 h 2528887"/>
                <a:gd name="connsiteX232" fmla="*/ 1497696 w 4654684"/>
                <a:gd name="connsiteY232" fmla="*/ 2185987 h 2528887"/>
                <a:gd name="connsiteX233" fmla="*/ 1511983 w 4654684"/>
                <a:gd name="connsiteY233" fmla="*/ 2181225 h 2528887"/>
                <a:gd name="connsiteX234" fmla="*/ 1564371 w 4654684"/>
                <a:gd name="connsiteY234" fmla="*/ 2185987 h 2528887"/>
                <a:gd name="connsiteX235" fmla="*/ 1588183 w 4654684"/>
                <a:gd name="connsiteY235" fmla="*/ 2224087 h 2528887"/>
                <a:gd name="connsiteX236" fmla="*/ 1597708 w 4654684"/>
                <a:gd name="connsiteY236" fmla="*/ 2238375 h 2528887"/>
                <a:gd name="connsiteX237" fmla="*/ 1611996 w 4654684"/>
                <a:gd name="connsiteY237" fmla="*/ 2319337 h 2528887"/>
                <a:gd name="connsiteX238" fmla="*/ 1607233 w 4654684"/>
                <a:gd name="connsiteY238" fmla="*/ 2414587 h 2528887"/>
                <a:gd name="connsiteX239" fmla="*/ 1597708 w 4654684"/>
                <a:gd name="connsiteY239" fmla="*/ 2433637 h 2528887"/>
                <a:gd name="connsiteX240" fmla="*/ 1583421 w 4654684"/>
                <a:gd name="connsiteY240" fmla="*/ 2481262 h 2528887"/>
                <a:gd name="connsiteX241" fmla="*/ 1578658 w 4654684"/>
                <a:gd name="connsiteY241" fmla="*/ 2500312 h 2528887"/>
                <a:gd name="connsiteX242" fmla="*/ 1554846 w 4654684"/>
                <a:gd name="connsiteY242" fmla="*/ 2528887 h 2528887"/>
                <a:gd name="connsiteX243" fmla="*/ 1488171 w 4654684"/>
                <a:gd name="connsiteY243" fmla="*/ 2524125 h 2528887"/>
                <a:gd name="connsiteX244" fmla="*/ 1459596 w 4654684"/>
                <a:gd name="connsiteY244" fmla="*/ 2509837 h 2528887"/>
                <a:gd name="connsiteX245" fmla="*/ 1421496 w 4654684"/>
                <a:gd name="connsiteY245" fmla="*/ 2495550 h 2528887"/>
                <a:gd name="connsiteX246" fmla="*/ 1407208 w 4654684"/>
                <a:gd name="connsiteY246" fmla="*/ 2486025 h 2528887"/>
                <a:gd name="connsiteX247" fmla="*/ 1378633 w 4654684"/>
                <a:gd name="connsiteY247" fmla="*/ 2476500 h 2528887"/>
                <a:gd name="connsiteX248" fmla="*/ 1364346 w 4654684"/>
                <a:gd name="connsiteY248" fmla="*/ 2466975 h 2528887"/>
                <a:gd name="connsiteX249" fmla="*/ 1331008 w 4654684"/>
                <a:gd name="connsiteY249" fmla="*/ 2424112 h 2528887"/>
                <a:gd name="connsiteX250" fmla="*/ 1321483 w 4654684"/>
                <a:gd name="connsiteY250" fmla="*/ 2409825 h 2528887"/>
                <a:gd name="connsiteX251" fmla="*/ 1311958 w 4654684"/>
                <a:gd name="connsiteY251" fmla="*/ 2371725 h 2528887"/>
                <a:gd name="connsiteX252" fmla="*/ 1307196 w 4654684"/>
                <a:gd name="connsiteY252" fmla="*/ 2357437 h 2528887"/>
                <a:gd name="connsiteX253" fmla="*/ 1297671 w 4654684"/>
                <a:gd name="connsiteY253" fmla="*/ 2305050 h 2528887"/>
                <a:gd name="connsiteX254" fmla="*/ 1288146 w 4654684"/>
                <a:gd name="connsiteY254" fmla="*/ 2290762 h 2528887"/>
                <a:gd name="connsiteX255" fmla="*/ 1283383 w 4654684"/>
                <a:gd name="connsiteY255" fmla="*/ 2276475 h 2528887"/>
                <a:gd name="connsiteX256" fmla="*/ 1269096 w 4654684"/>
                <a:gd name="connsiteY256" fmla="*/ 2271712 h 2528887"/>
                <a:gd name="connsiteX257" fmla="*/ 1254808 w 4654684"/>
                <a:gd name="connsiteY257" fmla="*/ 2276475 h 2528887"/>
                <a:gd name="connsiteX258" fmla="*/ 1192896 w 4654684"/>
                <a:gd name="connsiteY258" fmla="*/ 2281237 h 2528887"/>
                <a:gd name="connsiteX259" fmla="*/ 1183371 w 4654684"/>
                <a:gd name="connsiteY259" fmla="*/ 2300287 h 2528887"/>
                <a:gd name="connsiteX260" fmla="*/ 1173846 w 4654684"/>
                <a:gd name="connsiteY260" fmla="*/ 2314575 h 2528887"/>
                <a:gd name="connsiteX261" fmla="*/ 1145271 w 4654684"/>
                <a:gd name="connsiteY261" fmla="*/ 2319337 h 2528887"/>
                <a:gd name="connsiteX262" fmla="*/ 1111933 w 4654684"/>
                <a:gd name="connsiteY262" fmla="*/ 2328862 h 2528887"/>
                <a:gd name="connsiteX263" fmla="*/ 1054783 w 4654684"/>
                <a:gd name="connsiteY263" fmla="*/ 2319337 h 2528887"/>
                <a:gd name="connsiteX264" fmla="*/ 1050021 w 4654684"/>
                <a:gd name="connsiteY264" fmla="*/ 2295525 h 2528887"/>
                <a:gd name="connsiteX265" fmla="*/ 1035733 w 4654684"/>
                <a:gd name="connsiteY265" fmla="*/ 2262187 h 2528887"/>
                <a:gd name="connsiteX266" fmla="*/ 1016683 w 4654684"/>
                <a:gd name="connsiteY266" fmla="*/ 2238375 h 2528887"/>
                <a:gd name="connsiteX267" fmla="*/ 1007158 w 4654684"/>
                <a:gd name="connsiteY267" fmla="*/ 2224087 h 2528887"/>
                <a:gd name="connsiteX268" fmla="*/ 988108 w 4654684"/>
                <a:gd name="connsiteY268" fmla="*/ 2195512 h 2528887"/>
                <a:gd name="connsiteX269" fmla="*/ 978583 w 4654684"/>
                <a:gd name="connsiteY269" fmla="*/ 2166937 h 2528887"/>
                <a:gd name="connsiteX270" fmla="*/ 969058 w 4654684"/>
                <a:gd name="connsiteY270" fmla="*/ 2152650 h 2528887"/>
                <a:gd name="connsiteX271" fmla="*/ 950008 w 4654684"/>
                <a:gd name="connsiteY271" fmla="*/ 2100262 h 2528887"/>
                <a:gd name="connsiteX272" fmla="*/ 940483 w 4654684"/>
                <a:gd name="connsiteY272" fmla="*/ 2081212 h 2528887"/>
                <a:gd name="connsiteX273" fmla="*/ 930958 w 4654684"/>
                <a:gd name="connsiteY273" fmla="*/ 2057400 h 2528887"/>
                <a:gd name="connsiteX274" fmla="*/ 926196 w 4654684"/>
                <a:gd name="connsiteY274" fmla="*/ 2043112 h 2528887"/>
                <a:gd name="connsiteX275" fmla="*/ 897621 w 4654684"/>
                <a:gd name="connsiteY275" fmla="*/ 2028825 h 2528887"/>
                <a:gd name="connsiteX276" fmla="*/ 854758 w 4654684"/>
                <a:gd name="connsiteY276" fmla="*/ 2038350 h 2528887"/>
                <a:gd name="connsiteX277" fmla="*/ 840471 w 4654684"/>
                <a:gd name="connsiteY277" fmla="*/ 2043112 h 2528887"/>
                <a:gd name="connsiteX278" fmla="*/ 773796 w 4654684"/>
                <a:gd name="connsiteY278" fmla="*/ 2038350 h 2528887"/>
                <a:gd name="connsiteX279" fmla="*/ 745221 w 4654684"/>
                <a:gd name="connsiteY279" fmla="*/ 2033587 h 2528887"/>
                <a:gd name="connsiteX280" fmla="*/ 726171 w 4654684"/>
                <a:gd name="connsiteY280" fmla="*/ 2024062 h 2528887"/>
                <a:gd name="connsiteX281" fmla="*/ 683308 w 4654684"/>
                <a:gd name="connsiteY281" fmla="*/ 2005012 h 2528887"/>
                <a:gd name="connsiteX282" fmla="*/ 678546 w 4654684"/>
                <a:gd name="connsiteY282" fmla="*/ 1990725 h 2528887"/>
                <a:gd name="connsiteX283" fmla="*/ 669021 w 4654684"/>
                <a:gd name="connsiteY283" fmla="*/ 1976437 h 2528887"/>
                <a:gd name="connsiteX284" fmla="*/ 664258 w 4654684"/>
                <a:gd name="connsiteY284" fmla="*/ 1933575 h 2528887"/>
                <a:gd name="connsiteX285" fmla="*/ 654733 w 4654684"/>
                <a:gd name="connsiteY285" fmla="*/ 1905000 h 2528887"/>
                <a:gd name="connsiteX286" fmla="*/ 649971 w 4654684"/>
                <a:gd name="connsiteY286" fmla="*/ 1885950 h 2528887"/>
                <a:gd name="connsiteX287" fmla="*/ 635683 w 4654684"/>
                <a:gd name="connsiteY287" fmla="*/ 1890712 h 2528887"/>
                <a:gd name="connsiteX288" fmla="*/ 630921 w 4654684"/>
                <a:gd name="connsiteY288" fmla="*/ 1905000 h 2528887"/>
                <a:gd name="connsiteX289" fmla="*/ 602346 w 4654684"/>
                <a:gd name="connsiteY289" fmla="*/ 1933575 h 2528887"/>
                <a:gd name="connsiteX290" fmla="*/ 526146 w 4654684"/>
                <a:gd name="connsiteY290" fmla="*/ 1928812 h 2528887"/>
                <a:gd name="connsiteX291" fmla="*/ 516621 w 4654684"/>
                <a:gd name="connsiteY291" fmla="*/ 1914525 h 2528887"/>
                <a:gd name="connsiteX292" fmla="*/ 488046 w 4654684"/>
                <a:gd name="connsiteY292" fmla="*/ 1890712 h 2528887"/>
                <a:gd name="connsiteX293" fmla="*/ 478521 w 4654684"/>
                <a:gd name="connsiteY293" fmla="*/ 1876425 h 2528887"/>
                <a:gd name="connsiteX294" fmla="*/ 464233 w 4654684"/>
                <a:gd name="connsiteY294" fmla="*/ 1866900 h 2528887"/>
                <a:gd name="connsiteX295" fmla="*/ 335646 w 4654684"/>
                <a:gd name="connsiteY295" fmla="*/ 1852612 h 2528887"/>
                <a:gd name="connsiteX296" fmla="*/ 321358 w 4654684"/>
                <a:gd name="connsiteY296" fmla="*/ 1838325 h 2528887"/>
                <a:gd name="connsiteX297" fmla="*/ 283258 w 4654684"/>
                <a:gd name="connsiteY297" fmla="*/ 1824037 h 2528887"/>
                <a:gd name="connsiteX298" fmla="*/ 192771 w 4654684"/>
                <a:gd name="connsiteY298" fmla="*/ 1814512 h 2528887"/>
                <a:gd name="connsiteX299" fmla="*/ 164196 w 4654684"/>
                <a:gd name="connsiteY299" fmla="*/ 1790700 h 2528887"/>
                <a:gd name="connsiteX300" fmla="*/ 149908 w 4654684"/>
                <a:gd name="connsiteY300" fmla="*/ 1781175 h 2528887"/>
                <a:gd name="connsiteX301" fmla="*/ 121333 w 4654684"/>
                <a:gd name="connsiteY301" fmla="*/ 1762125 h 2528887"/>
                <a:gd name="connsiteX302" fmla="*/ 78471 w 4654684"/>
                <a:gd name="connsiteY302" fmla="*/ 1714500 h 2528887"/>
                <a:gd name="connsiteX303" fmla="*/ 59421 w 4654684"/>
                <a:gd name="connsiteY303" fmla="*/ 1700212 h 2528887"/>
                <a:gd name="connsiteX304" fmla="*/ 16558 w 4654684"/>
                <a:gd name="connsiteY304" fmla="*/ 1662112 h 2528887"/>
                <a:gd name="connsiteX305" fmla="*/ 7033 w 4654684"/>
                <a:gd name="connsiteY305" fmla="*/ 1643062 h 2528887"/>
                <a:gd name="connsiteX306" fmla="*/ 2271 w 4654684"/>
                <a:gd name="connsiteY306" fmla="*/ 1624012 h 2528887"/>
                <a:gd name="connsiteX307" fmla="*/ 126096 w 4654684"/>
                <a:gd name="connsiteY307" fmla="*/ 1633537 h 2528887"/>
                <a:gd name="connsiteX308" fmla="*/ 140383 w 4654684"/>
                <a:gd name="connsiteY308" fmla="*/ 1638300 h 2528887"/>
                <a:gd name="connsiteX309" fmla="*/ 321358 w 4654684"/>
                <a:gd name="connsiteY309" fmla="*/ 1638300 h 2528887"/>
                <a:gd name="connsiteX310" fmla="*/ 335646 w 4654684"/>
                <a:gd name="connsiteY310" fmla="*/ 1609725 h 2528887"/>
                <a:gd name="connsiteX311" fmla="*/ 345171 w 4654684"/>
                <a:gd name="connsiteY311" fmla="*/ 1576387 h 2528887"/>
                <a:gd name="connsiteX312" fmla="*/ 364221 w 4654684"/>
                <a:gd name="connsiteY312" fmla="*/ 1547812 h 2528887"/>
                <a:gd name="connsiteX313" fmla="*/ 383271 w 4654684"/>
                <a:gd name="connsiteY313" fmla="*/ 1519237 h 2528887"/>
                <a:gd name="connsiteX314" fmla="*/ 392796 w 4654684"/>
                <a:gd name="connsiteY314" fmla="*/ 1504950 h 2528887"/>
                <a:gd name="connsiteX315" fmla="*/ 402321 w 4654684"/>
                <a:gd name="connsiteY315" fmla="*/ 1485900 h 2528887"/>
                <a:gd name="connsiteX316" fmla="*/ 416608 w 4654684"/>
                <a:gd name="connsiteY316" fmla="*/ 1466850 h 2528887"/>
                <a:gd name="connsiteX317" fmla="*/ 411846 w 4654684"/>
                <a:gd name="connsiteY317" fmla="*/ 1347787 h 2528887"/>
                <a:gd name="connsiteX318" fmla="*/ 397558 w 4654684"/>
                <a:gd name="connsiteY318" fmla="*/ 1338262 h 2528887"/>
                <a:gd name="connsiteX319" fmla="*/ 383271 w 4654684"/>
                <a:gd name="connsiteY319" fmla="*/ 1323975 h 2528887"/>
                <a:gd name="connsiteX320" fmla="*/ 364221 w 4654684"/>
                <a:gd name="connsiteY320" fmla="*/ 1281112 h 2528887"/>
                <a:gd name="connsiteX321" fmla="*/ 359458 w 4654684"/>
                <a:gd name="connsiteY321" fmla="*/ 1266825 h 2528887"/>
                <a:gd name="connsiteX322" fmla="*/ 349933 w 4654684"/>
                <a:gd name="connsiteY322" fmla="*/ 1252537 h 2528887"/>
                <a:gd name="connsiteX323" fmla="*/ 340408 w 4654684"/>
                <a:gd name="connsiteY323" fmla="*/ 1214437 h 2528887"/>
                <a:gd name="connsiteX324" fmla="*/ 335646 w 4654684"/>
                <a:gd name="connsiteY324" fmla="*/ 1195387 h 2528887"/>
                <a:gd name="connsiteX325" fmla="*/ 311833 w 4654684"/>
                <a:gd name="connsiteY325" fmla="*/ 1166812 h 2528887"/>
                <a:gd name="connsiteX326" fmla="*/ 302308 w 4654684"/>
                <a:gd name="connsiteY326" fmla="*/ 1152525 h 2528887"/>
                <a:gd name="connsiteX327" fmla="*/ 297546 w 4654684"/>
                <a:gd name="connsiteY327" fmla="*/ 1138237 h 2528887"/>
                <a:gd name="connsiteX328" fmla="*/ 268971 w 4654684"/>
                <a:gd name="connsiteY32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26383 w 4654684"/>
                <a:gd name="connsiteY202" fmla="*/ 1552575 h 2528887"/>
                <a:gd name="connsiteX203" fmla="*/ 2407333 w 4654684"/>
                <a:gd name="connsiteY203" fmla="*/ 1581150 h 2528887"/>
                <a:gd name="connsiteX204" fmla="*/ 2293033 w 4654684"/>
                <a:gd name="connsiteY204" fmla="*/ 1690687 h 2528887"/>
                <a:gd name="connsiteX205" fmla="*/ 2259696 w 4654684"/>
                <a:gd name="connsiteY205" fmla="*/ 1709737 h 2528887"/>
                <a:gd name="connsiteX206" fmla="*/ 2221596 w 4654684"/>
                <a:gd name="connsiteY206" fmla="*/ 1752600 h 2528887"/>
                <a:gd name="connsiteX207" fmla="*/ 2107296 w 4654684"/>
                <a:gd name="connsiteY207" fmla="*/ 1881187 h 2528887"/>
                <a:gd name="connsiteX208" fmla="*/ 2054908 w 4654684"/>
                <a:gd name="connsiteY208" fmla="*/ 1928812 h 2528887"/>
                <a:gd name="connsiteX209" fmla="*/ 2012046 w 4654684"/>
                <a:gd name="connsiteY209" fmla="*/ 1962150 h 2528887"/>
                <a:gd name="connsiteX210" fmla="*/ 1912033 w 4654684"/>
                <a:gd name="connsiteY210" fmla="*/ 2076450 h 2528887"/>
                <a:gd name="connsiteX211" fmla="*/ 1869171 w 4654684"/>
                <a:gd name="connsiteY211" fmla="*/ 2071687 h 2528887"/>
                <a:gd name="connsiteX212" fmla="*/ 1888221 w 4654684"/>
                <a:gd name="connsiteY212" fmla="*/ 2043112 h 2528887"/>
                <a:gd name="connsiteX213" fmla="*/ 1859646 w 4654684"/>
                <a:gd name="connsiteY213" fmla="*/ 2024062 h 2528887"/>
                <a:gd name="connsiteX214" fmla="*/ 1840596 w 4654684"/>
                <a:gd name="connsiteY214" fmla="*/ 2071687 h 2528887"/>
                <a:gd name="connsiteX215" fmla="*/ 1816783 w 4654684"/>
                <a:gd name="connsiteY215" fmla="*/ 2100262 h 2528887"/>
                <a:gd name="connsiteX216" fmla="*/ 1731058 w 4654684"/>
                <a:gd name="connsiteY216" fmla="*/ 2095500 h 2528887"/>
                <a:gd name="connsiteX217" fmla="*/ 1716771 w 4654684"/>
                <a:gd name="connsiteY217" fmla="*/ 2090737 h 2528887"/>
                <a:gd name="connsiteX218" fmla="*/ 1607233 w 4654684"/>
                <a:gd name="connsiteY218" fmla="*/ 2105025 h 2528887"/>
                <a:gd name="connsiteX219" fmla="*/ 1583421 w 4654684"/>
                <a:gd name="connsiteY219" fmla="*/ 2109787 h 2528887"/>
                <a:gd name="connsiteX220" fmla="*/ 1564371 w 4654684"/>
                <a:gd name="connsiteY220" fmla="*/ 2114550 h 2528887"/>
                <a:gd name="connsiteX221" fmla="*/ 1378633 w 4654684"/>
                <a:gd name="connsiteY221" fmla="*/ 2128837 h 2528887"/>
                <a:gd name="connsiteX222" fmla="*/ 1369108 w 4654684"/>
                <a:gd name="connsiteY222" fmla="*/ 2143125 h 2528887"/>
                <a:gd name="connsiteX223" fmla="*/ 1373871 w 4654684"/>
                <a:gd name="connsiteY223" fmla="*/ 2166937 h 2528887"/>
                <a:gd name="connsiteX224" fmla="*/ 1402446 w 4654684"/>
                <a:gd name="connsiteY224" fmla="*/ 2200275 h 2528887"/>
                <a:gd name="connsiteX225" fmla="*/ 1411971 w 4654684"/>
                <a:gd name="connsiteY225" fmla="*/ 2238375 h 2528887"/>
                <a:gd name="connsiteX226" fmla="*/ 1416733 w 4654684"/>
                <a:gd name="connsiteY226" fmla="*/ 2252662 h 2528887"/>
                <a:gd name="connsiteX227" fmla="*/ 1431021 w 4654684"/>
                <a:gd name="connsiteY227" fmla="*/ 2271712 h 2528887"/>
                <a:gd name="connsiteX228" fmla="*/ 1445308 w 4654684"/>
                <a:gd name="connsiteY228" fmla="*/ 2276475 h 2528887"/>
                <a:gd name="connsiteX229" fmla="*/ 1464358 w 4654684"/>
                <a:gd name="connsiteY229" fmla="*/ 2247900 h 2528887"/>
                <a:gd name="connsiteX230" fmla="*/ 1469121 w 4654684"/>
                <a:gd name="connsiteY230" fmla="*/ 2219325 h 2528887"/>
                <a:gd name="connsiteX231" fmla="*/ 1497696 w 4654684"/>
                <a:gd name="connsiteY231" fmla="*/ 2185987 h 2528887"/>
                <a:gd name="connsiteX232" fmla="*/ 1511983 w 4654684"/>
                <a:gd name="connsiteY232" fmla="*/ 2181225 h 2528887"/>
                <a:gd name="connsiteX233" fmla="*/ 1564371 w 4654684"/>
                <a:gd name="connsiteY233" fmla="*/ 2185987 h 2528887"/>
                <a:gd name="connsiteX234" fmla="*/ 1588183 w 4654684"/>
                <a:gd name="connsiteY234" fmla="*/ 2224087 h 2528887"/>
                <a:gd name="connsiteX235" fmla="*/ 1597708 w 4654684"/>
                <a:gd name="connsiteY235" fmla="*/ 2238375 h 2528887"/>
                <a:gd name="connsiteX236" fmla="*/ 1611996 w 4654684"/>
                <a:gd name="connsiteY236" fmla="*/ 2319337 h 2528887"/>
                <a:gd name="connsiteX237" fmla="*/ 1607233 w 4654684"/>
                <a:gd name="connsiteY237" fmla="*/ 2414587 h 2528887"/>
                <a:gd name="connsiteX238" fmla="*/ 1597708 w 4654684"/>
                <a:gd name="connsiteY238" fmla="*/ 2433637 h 2528887"/>
                <a:gd name="connsiteX239" fmla="*/ 1583421 w 4654684"/>
                <a:gd name="connsiteY239" fmla="*/ 2481262 h 2528887"/>
                <a:gd name="connsiteX240" fmla="*/ 1578658 w 4654684"/>
                <a:gd name="connsiteY240" fmla="*/ 2500312 h 2528887"/>
                <a:gd name="connsiteX241" fmla="*/ 1554846 w 4654684"/>
                <a:gd name="connsiteY241" fmla="*/ 2528887 h 2528887"/>
                <a:gd name="connsiteX242" fmla="*/ 1488171 w 4654684"/>
                <a:gd name="connsiteY242" fmla="*/ 2524125 h 2528887"/>
                <a:gd name="connsiteX243" fmla="*/ 1459596 w 4654684"/>
                <a:gd name="connsiteY243" fmla="*/ 2509837 h 2528887"/>
                <a:gd name="connsiteX244" fmla="*/ 1421496 w 4654684"/>
                <a:gd name="connsiteY244" fmla="*/ 2495550 h 2528887"/>
                <a:gd name="connsiteX245" fmla="*/ 1407208 w 4654684"/>
                <a:gd name="connsiteY245" fmla="*/ 2486025 h 2528887"/>
                <a:gd name="connsiteX246" fmla="*/ 1378633 w 4654684"/>
                <a:gd name="connsiteY246" fmla="*/ 2476500 h 2528887"/>
                <a:gd name="connsiteX247" fmla="*/ 1364346 w 4654684"/>
                <a:gd name="connsiteY247" fmla="*/ 2466975 h 2528887"/>
                <a:gd name="connsiteX248" fmla="*/ 1331008 w 4654684"/>
                <a:gd name="connsiteY248" fmla="*/ 2424112 h 2528887"/>
                <a:gd name="connsiteX249" fmla="*/ 1321483 w 4654684"/>
                <a:gd name="connsiteY249" fmla="*/ 2409825 h 2528887"/>
                <a:gd name="connsiteX250" fmla="*/ 1311958 w 4654684"/>
                <a:gd name="connsiteY250" fmla="*/ 2371725 h 2528887"/>
                <a:gd name="connsiteX251" fmla="*/ 1307196 w 4654684"/>
                <a:gd name="connsiteY251" fmla="*/ 2357437 h 2528887"/>
                <a:gd name="connsiteX252" fmla="*/ 1297671 w 4654684"/>
                <a:gd name="connsiteY252" fmla="*/ 2305050 h 2528887"/>
                <a:gd name="connsiteX253" fmla="*/ 1288146 w 4654684"/>
                <a:gd name="connsiteY253" fmla="*/ 2290762 h 2528887"/>
                <a:gd name="connsiteX254" fmla="*/ 1283383 w 4654684"/>
                <a:gd name="connsiteY254" fmla="*/ 2276475 h 2528887"/>
                <a:gd name="connsiteX255" fmla="*/ 1269096 w 4654684"/>
                <a:gd name="connsiteY255" fmla="*/ 2271712 h 2528887"/>
                <a:gd name="connsiteX256" fmla="*/ 1254808 w 4654684"/>
                <a:gd name="connsiteY256" fmla="*/ 2276475 h 2528887"/>
                <a:gd name="connsiteX257" fmla="*/ 1192896 w 4654684"/>
                <a:gd name="connsiteY257" fmla="*/ 2281237 h 2528887"/>
                <a:gd name="connsiteX258" fmla="*/ 1183371 w 4654684"/>
                <a:gd name="connsiteY258" fmla="*/ 2300287 h 2528887"/>
                <a:gd name="connsiteX259" fmla="*/ 1173846 w 4654684"/>
                <a:gd name="connsiteY259" fmla="*/ 2314575 h 2528887"/>
                <a:gd name="connsiteX260" fmla="*/ 1145271 w 4654684"/>
                <a:gd name="connsiteY260" fmla="*/ 2319337 h 2528887"/>
                <a:gd name="connsiteX261" fmla="*/ 1111933 w 4654684"/>
                <a:gd name="connsiteY261" fmla="*/ 2328862 h 2528887"/>
                <a:gd name="connsiteX262" fmla="*/ 1054783 w 4654684"/>
                <a:gd name="connsiteY262" fmla="*/ 2319337 h 2528887"/>
                <a:gd name="connsiteX263" fmla="*/ 1050021 w 4654684"/>
                <a:gd name="connsiteY263" fmla="*/ 2295525 h 2528887"/>
                <a:gd name="connsiteX264" fmla="*/ 1035733 w 4654684"/>
                <a:gd name="connsiteY264" fmla="*/ 2262187 h 2528887"/>
                <a:gd name="connsiteX265" fmla="*/ 1016683 w 4654684"/>
                <a:gd name="connsiteY265" fmla="*/ 2238375 h 2528887"/>
                <a:gd name="connsiteX266" fmla="*/ 1007158 w 4654684"/>
                <a:gd name="connsiteY266" fmla="*/ 2224087 h 2528887"/>
                <a:gd name="connsiteX267" fmla="*/ 988108 w 4654684"/>
                <a:gd name="connsiteY267" fmla="*/ 2195512 h 2528887"/>
                <a:gd name="connsiteX268" fmla="*/ 978583 w 4654684"/>
                <a:gd name="connsiteY268" fmla="*/ 2166937 h 2528887"/>
                <a:gd name="connsiteX269" fmla="*/ 969058 w 4654684"/>
                <a:gd name="connsiteY269" fmla="*/ 2152650 h 2528887"/>
                <a:gd name="connsiteX270" fmla="*/ 950008 w 4654684"/>
                <a:gd name="connsiteY270" fmla="*/ 2100262 h 2528887"/>
                <a:gd name="connsiteX271" fmla="*/ 940483 w 4654684"/>
                <a:gd name="connsiteY271" fmla="*/ 2081212 h 2528887"/>
                <a:gd name="connsiteX272" fmla="*/ 930958 w 4654684"/>
                <a:gd name="connsiteY272" fmla="*/ 2057400 h 2528887"/>
                <a:gd name="connsiteX273" fmla="*/ 926196 w 4654684"/>
                <a:gd name="connsiteY273" fmla="*/ 2043112 h 2528887"/>
                <a:gd name="connsiteX274" fmla="*/ 897621 w 4654684"/>
                <a:gd name="connsiteY274" fmla="*/ 2028825 h 2528887"/>
                <a:gd name="connsiteX275" fmla="*/ 854758 w 4654684"/>
                <a:gd name="connsiteY275" fmla="*/ 2038350 h 2528887"/>
                <a:gd name="connsiteX276" fmla="*/ 840471 w 4654684"/>
                <a:gd name="connsiteY276" fmla="*/ 2043112 h 2528887"/>
                <a:gd name="connsiteX277" fmla="*/ 773796 w 4654684"/>
                <a:gd name="connsiteY277" fmla="*/ 2038350 h 2528887"/>
                <a:gd name="connsiteX278" fmla="*/ 745221 w 4654684"/>
                <a:gd name="connsiteY278" fmla="*/ 2033587 h 2528887"/>
                <a:gd name="connsiteX279" fmla="*/ 726171 w 4654684"/>
                <a:gd name="connsiteY279" fmla="*/ 2024062 h 2528887"/>
                <a:gd name="connsiteX280" fmla="*/ 683308 w 4654684"/>
                <a:gd name="connsiteY280" fmla="*/ 2005012 h 2528887"/>
                <a:gd name="connsiteX281" fmla="*/ 678546 w 4654684"/>
                <a:gd name="connsiteY281" fmla="*/ 1990725 h 2528887"/>
                <a:gd name="connsiteX282" fmla="*/ 669021 w 4654684"/>
                <a:gd name="connsiteY282" fmla="*/ 1976437 h 2528887"/>
                <a:gd name="connsiteX283" fmla="*/ 664258 w 4654684"/>
                <a:gd name="connsiteY283" fmla="*/ 1933575 h 2528887"/>
                <a:gd name="connsiteX284" fmla="*/ 654733 w 4654684"/>
                <a:gd name="connsiteY284" fmla="*/ 1905000 h 2528887"/>
                <a:gd name="connsiteX285" fmla="*/ 649971 w 4654684"/>
                <a:gd name="connsiteY285" fmla="*/ 1885950 h 2528887"/>
                <a:gd name="connsiteX286" fmla="*/ 635683 w 4654684"/>
                <a:gd name="connsiteY286" fmla="*/ 1890712 h 2528887"/>
                <a:gd name="connsiteX287" fmla="*/ 630921 w 4654684"/>
                <a:gd name="connsiteY287" fmla="*/ 1905000 h 2528887"/>
                <a:gd name="connsiteX288" fmla="*/ 602346 w 4654684"/>
                <a:gd name="connsiteY288" fmla="*/ 1933575 h 2528887"/>
                <a:gd name="connsiteX289" fmla="*/ 526146 w 4654684"/>
                <a:gd name="connsiteY289" fmla="*/ 1928812 h 2528887"/>
                <a:gd name="connsiteX290" fmla="*/ 516621 w 4654684"/>
                <a:gd name="connsiteY290" fmla="*/ 1914525 h 2528887"/>
                <a:gd name="connsiteX291" fmla="*/ 488046 w 4654684"/>
                <a:gd name="connsiteY291" fmla="*/ 1890712 h 2528887"/>
                <a:gd name="connsiteX292" fmla="*/ 478521 w 4654684"/>
                <a:gd name="connsiteY292" fmla="*/ 1876425 h 2528887"/>
                <a:gd name="connsiteX293" fmla="*/ 464233 w 4654684"/>
                <a:gd name="connsiteY293" fmla="*/ 1866900 h 2528887"/>
                <a:gd name="connsiteX294" fmla="*/ 335646 w 4654684"/>
                <a:gd name="connsiteY294" fmla="*/ 1852612 h 2528887"/>
                <a:gd name="connsiteX295" fmla="*/ 321358 w 4654684"/>
                <a:gd name="connsiteY295" fmla="*/ 1838325 h 2528887"/>
                <a:gd name="connsiteX296" fmla="*/ 283258 w 4654684"/>
                <a:gd name="connsiteY296" fmla="*/ 1824037 h 2528887"/>
                <a:gd name="connsiteX297" fmla="*/ 192771 w 4654684"/>
                <a:gd name="connsiteY297" fmla="*/ 1814512 h 2528887"/>
                <a:gd name="connsiteX298" fmla="*/ 164196 w 4654684"/>
                <a:gd name="connsiteY298" fmla="*/ 1790700 h 2528887"/>
                <a:gd name="connsiteX299" fmla="*/ 149908 w 4654684"/>
                <a:gd name="connsiteY299" fmla="*/ 1781175 h 2528887"/>
                <a:gd name="connsiteX300" fmla="*/ 121333 w 4654684"/>
                <a:gd name="connsiteY300" fmla="*/ 1762125 h 2528887"/>
                <a:gd name="connsiteX301" fmla="*/ 78471 w 4654684"/>
                <a:gd name="connsiteY301" fmla="*/ 1714500 h 2528887"/>
                <a:gd name="connsiteX302" fmla="*/ 59421 w 4654684"/>
                <a:gd name="connsiteY302" fmla="*/ 1700212 h 2528887"/>
                <a:gd name="connsiteX303" fmla="*/ 16558 w 4654684"/>
                <a:gd name="connsiteY303" fmla="*/ 1662112 h 2528887"/>
                <a:gd name="connsiteX304" fmla="*/ 7033 w 4654684"/>
                <a:gd name="connsiteY304" fmla="*/ 1643062 h 2528887"/>
                <a:gd name="connsiteX305" fmla="*/ 2271 w 4654684"/>
                <a:gd name="connsiteY305" fmla="*/ 1624012 h 2528887"/>
                <a:gd name="connsiteX306" fmla="*/ 126096 w 4654684"/>
                <a:gd name="connsiteY306" fmla="*/ 1633537 h 2528887"/>
                <a:gd name="connsiteX307" fmla="*/ 140383 w 4654684"/>
                <a:gd name="connsiteY307" fmla="*/ 1638300 h 2528887"/>
                <a:gd name="connsiteX308" fmla="*/ 321358 w 4654684"/>
                <a:gd name="connsiteY308" fmla="*/ 1638300 h 2528887"/>
                <a:gd name="connsiteX309" fmla="*/ 335646 w 4654684"/>
                <a:gd name="connsiteY309" fmla="*/ 1609725 h 2528887"/>
                <a:gd name="connsiteX310" fmla="*/ 345171 w 4654684"/>
                <a:gd name="connsiteY310" fmla="*/ 1576387 h 2528887"/>
                <a:gd name="connsiteX311" fmla="*/ 364221 w 4654684"/>
                <a:gd name="connsiteY311" fmla="*/ 1547812 h 2528887"/>
                <a:gd name="connsiteX312" fmla="*/ 383271 w 4654684"/>
                <a:gd name="connsiteY312" fmla="*/ 1519237 h 2528887"/>
                <a:gd name="connsiteX313" fmla="*/ 392796 w 4654684"/>
                <a:gd name="connsiteY313" fmla="*/ 1504950 h 2528887"/>
                <a:gd name="connsiteX314" fmla="*/ 402321 w 4654684"/>
                <a:gd name="connsiteY314" fmla="*/ 1485900 h 2528887"/>
                <a:gd name="connsiteX315" fmla="*/ 416608 w 4654684"/>
                <a:gd name="connsiteY315" fmla="*/ 1466850 h 2528887"/>
                <a:gd name="connsiteX316" fmla="*/ 411846 w 4654684"/>
                <a:gd name="connsiteY316" fmla="*/ 1347787 h 2528887"/>
                <a:gd name="connsiteX317" fmla="*/ 397558 w 4654684"/>
                <a:gd name="connsiteY317" fmla="*/ 1338262 h 2528887"/>
                <a:gd name="connsiteX318" fmla="*/ 383271 w 4654684"/>
                <a:gd name="connsiteY318" fmla="*/ 1323975 h 2528887"/>
                <a:gd name="connsiteX319" fmla="*/ 364221 w 4654684"/>
                <a:gd name="connsiteY319" fmla="*/ 1281112 h 2528887"/>
                <a:gd name="connsiteX320" fmla="*/ 359458 w 4654684"/>
                <a:gd name="connsiteY320" fmla="*/ 1266825 h 2528887"/>
                <a:gd name="connsiteX321" fmla="*/ 349933 w 4654684"/>
                <a:gd name="connsiteY321" fmla="*/ 1252537 h 2528887"/>
                <a:gd name="connsiteX322" fmla="*/ 340408 w 4654684"/>
                <a:gd name="connsiteY322" fmla="*/ 1214437 h 2528887"/>
                <a:gd name="connsiteX323" fmla="*/ 335646 w 4654684"/>
                <a:gd name="connsiteY323" fmla="*/ 1195387 h 2528887"/>
                <a:gd name="connsiteX324" fmla="*/ 311833 w 4654684"/>
                <a:gd name="connsiteY324" fmla="*/ 1166812 h 2528887"/>
                <a:gd name="connsiteX325" fmla="*/ 302308 w 4654684"/>
                <a:gd name="connsiteY325" fmla="*/ 1152525 h 2528887"/>
                <a:gd name="connsiteX326" fmla="*/ 297546 w 4654684"/>
                <a:gd name="connsiteY326" fmla="*/ 1138237 h 2528887"/>
                <a:gd name="connsiteX327" fmla="*/ 268971 w 4654684"/>
                <a:gd name="connsiteY32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4958 w 4654684"/>
                <a:gd name="connsiteY200" fmla="*/ 1509712 h 2528887"/>
                <a:gd name="connsiteX201" fmla="*/ 2450196 w 4654684"/>
                <a:gd name="connsiteY201" fmla="*/ 1524000 h 2528887"/>
                <a:gd name="connsiteX202" fmla="*/ 2407333 w 4654684"/>
                <a:gd name="connsiteY202" fmla="*/ 1581150 h 2528887"/>
                <a:gd name="connsiteX203" fmla="*/ 2293033 w 4654684"/>
                <a:gd name="connsiteY203" fmla="*/ 1690687 h 2528887"/>
                <a:gd name="connsiteX204" fmla="*/ 2259696 w 4654684"/>
                <a:gd name="connsiteY204" fmla="*/ 1709737 h 2528887"/>
                <a:gd name="connsiteX205" fmla="*/ 2221596 w 4654684"/>
                <a:gd name="connsiteY205" fmla="*/ 1752600 h 2528887"/>
                <a:gd name="connsiteX206" fmla="*/ 2107296 w 4654684"/>
                <a:gd name="connsiteY206" fmla="*/ 1881187 h 2528887"/>
                <a:gd name="connsiteX207" fmla="*/ 2054908 w 4654684"/>
                <a:gd name="connsiteY207" fmla="*/ 1928812 h 2528887"/>
                <a:gd name="connsiteX208" fmla="*/ 2012046 w 4654684"/>
                <a:gd name="connsiteY208" fmla="*/ 1962150 h 2528887"/>
                <a:gd name="connsiteX209" fmla="*/ 1912033 w 4654684"/>
                <a:gd name="connsiteY209" fmla="*/ 2076450 h 2528887"/>
                <a:gd name="connsiteX210" fmla="*/ 1869171 w 4654684"/>
                <a:gd name="connsiteY210" fmla="*/ 2071687 h 2528887"/>
                <a:gd name="connsiteX211" fmla="*/ 1888221 w 4654684"/>
                <a:gd name="connsiteY211" fmla="*/ 2043112 h 2528887"/>
                <a:gd name="connsiteX212" fmla="*/ 1859646 w 4654684"/>
                <a:gd name="connsiteY212" fmla="*/ 2024062 h 2528887"/>
                <a:gd name="connsiteX213" fmla="*/ 1840596 w 4654684"/>
                <a:gd name="connsiteY213" fmla="*/ 2071687 h 2528887"/>
                <a:gd name="connsiteX214" fmla="*/ 1816783 w 4654684"/>
                <a:gd name="connsiteY214" fmla="*/ 2100262 h 2528887"/>
                <a:gd name="connsiteX215" fmla="*/ 1731058 w 4654684"/>
                <a:gd name="connsiteY215" fmla="*/ 2095500 h 2528887"/>
                <a:gd name="connsiteX216" fmla="*/ 1716771 w 4654684"/>
                <a:gd name="connsiteY216" fmla="*/ 2090737 h 2528887"/>
                <a:gd name="connsiteX217" fmla="*/ 1607233 w 4654684"/>
                <a:gd name="connsiteY217" fmla="*/ 2105025 h 2528887"/>
                <a:gd name="connsiteX218" fmla="*/ 1583421 w 4654684"/>
                <a:gd name="connsiteY218" fmla="*/ 2109787 h 2528887"/>
                <a:gd name="connsiteX219" fmla="*/ 1564371 w 4654684"/>
                <a:gd name="connsiteY219" fmla="*/ 2114550 h 2528887"/>
                <a:gd name="connsiteX220" fmla="*/ 1378633 w 4654684"/>
                <a:gd name="connsiteY220" fmla="*/ 2128837 h 2528887"/>
                <a:gd name="connsiteX221" fmla="*/ 1369108 w 4654684"/>
                <a:gd name="connsiteY221" fmla="*/ 2143125 h 2528887"/>
                <a:gd name="connsiteX222" fmla="*/ 1373871 w 4654684"/>
                <a:gd name="connsiteY222" fmla="*/ 2166937 h 2528887"/>
                <a:gd name="connsiteX223" fmla="*/ 1402446 w 4654684"/>
                <a:gd name="connsiteY223" fmla="*/ 2200275 h 2528887"/>
                <a:gd name="connsiteX224" fmla="*/ 1411971 w 4654684"/>
                <a:gd name="connsiteY224" fmla="*/ 2238375 h 2528887"/>
                <a:gd name="connsiteX225" fmla="*/ 1416733 w 4654684"/>
                <a:gd name="connsiteY225" fmla="*/ 2252662 h 2528887"/>
                <a:gd name="connsiteX226" fmla="*/ 1431021 w 4654684"/>
                <a:gd name="connsiteY226" fmla="*/ 2271712 h 2528887"/>
                <a:gd name="connsiteX227" fmla="*/ 1445308 w 4654684"/>
                <a:gd name="connsiteY227" fmla="*/ 2276475 h 2528887"/>
                <a:gd name="connsiteX228" fmla="*/ 1464358 w 4654684"/>
                <a:gd name="connsiteY228" fmla="*/ 2247900 h 2528887"/>
                <a:gd name="connsiteX229" fmla="*/ 1469121 w 4654684"/>
                <a:gd name="connsiteY229" fmla="*/ 2219325 h 2528887"/>
                <a:gd name="connsiteX230" fmla="*/ 1497696 w 4654684"/>
                <a:gd name="connsiteY230" fmla="*/ 2185987 h 2528887"/>
                <a:gd name="connsiteX231" fmla="*/ 1511983 w 4654684"/>
                <a:gd name="connsiteY231" fmla="*/ 2181225 h 2528887"/>
                <a:gd name="connsiteX232" fmla="*/ 1564371 w 4654684"/>
                <a:gd name="connsiteY232" fmla="*/ 2185987 h 2528887"/>
                <a:gd name="connsiteX233" fmla="*/ 1588183 w 4654684"/>
                <a:gd name="connsiteY233" fmla="*/ 2224087 h 2528887"/>
                <a:gd name="connsiteX234" fmla="*/ 1597708 w 4654684"/>
                <a:gd name="connsiteY234" fmla="*/ 2238375 h 2528887"/>
                <a:gd name="connsiteX235" fmla="*/ 1611996 w 4654684"/>
                <a:gd name="connsiteY235" fmla="*/ 2319337 h 2528887"/>
                <a:gd name="connsiteX236" fmla="*/ 1607233 w 4654684"/>
                <a:gd name="connsiteY236" fmla="*/ 2414587 h 2528887"/>
                <a:gd name="connsiteX237" fmla="*/ 1597708 w 4654684"/>
                <a:gd name="connsiteY237" fmla="*/ 2433637 h 2528887"/>
                <a:gd name="connsiteX238" fmla="*/ 1583421 w 4654684"/>
                <a:gd name="connsiteY238" fmla="*/ 2481262 h 2528887"/>
                <a:gd name="connsiteX239" fmla="*/ 1578658 w 4654684"/>
                <a:gd name="connsiteY239" fmla="*/ 2500312 h 2528887"/>
                <a:gd name="connsiteX240" fmla="*/ 1554846 w 4654684"/>
                <a:gd name="connsiteY240" fmla="*/ 2528887 h 2528887"/>
                <a:gd name="connsiteX241" fmla="*/ 1488171 w 4654684"/>
                <a:gd name="connsiteY241" fmla="*/ 2524125 h 2528887"/>
                <a:gd name="connsiteX242" fmla="*/ 1459596 w 4654684"/>
                <a:gd name="connsiteY242" fmla="*/ 2509837 h 2528887"/>
                <a:gd name="connsiteX243" fmla="*/ 1421496 w 4654684"/>
                <a:gd name="connsiteY243" fmla="*/ 2495550 h 2528887"/>
                <a:gd name="connsiteX244" fmla="*/ 1407208 w 4654684"/>
                <a:gd name="connsiteY244" fmla="*/ 2486025 h 2528887"/>
                <a:gd name="connsiteX245" fmla="*/ 1378633 w 4654684"/>
                <a:gd name="connsiteY245" fmla="*/ 2476500 h 2528887"/>
                <a:gd name="connsiteX246" fmla="*/ 1364346 w 4654684"/>
                <a:gd name="connsiteY246" fmla="*/ 2466975 h 2528887"/>
                <a:gd name="connsiteX247" fmla="*/ 1331008 w 4654684"/>
                <a:gd name="connsiteY247" fmla="*/ 2424112 h 2528887"/>
                <a:gd name="connsiteX248" fmla="*/ 1321483 w 4654684"/>
                <a:gd name="connsiteY248" fmla="*/ 2409825 h 2528887"/>
                <a:gd name="connsiteX249" fmla="*/ 1311958 w 4654684"/>
                <a:gd name="connsiteY249" fmla="*/ 2371725 h 2528887"/>
                <a:gd name="connsiteX250" fmla="*/ 1307196 w 4654684"/>
                <a:gd name="connsiteY250" fmla="*/ 2357437 h 2528887"/>
                <a:gd name="connsiteX251" fmla="*/ 1297671 w 4654684"/>
                <a:gd name="connsiteY251" fmla="*/ 2305050 h 2528887"/>
                <a:gd name="connsiteX252" fmla="*/ 1288146 w 4654684"/>
                <a:gd name="connsiteY252" fmla="*/ 2290762 h 2528887"/>
                <a:gd name="connsiteX253" fmla="*/ 1283383 w 4654684"/>
                <a:gd name="connsiteY253" fmla="*/ 2276475 h 2528887"/>
                <a:gd name="connsiteX254" fmla="*/ 1269096 w 4654684"/>
                <a:gd name="connsiteY254" fmla="*/ 2271712 h 2528887"/>
                <a:gd name="connsiteX255" fmla="*/ 1254808 w 4654684"/>
                <a:gd name="connsiteY255" fmla="*/ 2276475 h 2528887"/>
                <a:gd name="connsiteX256" fmla="*/ 1192896 w 4654684"/>
                <a:gd name="connsiteY256" fmla="*/ 2281237 h 2528887"/>
                <a:gd name="connsiteX257" fmla="*/ 1183371 w 4654684"/>
                <a:gd name="connsiteY257" fmla="*/ 2300287 h 2528887"/>
                <a:gd name="connsiteX258" fmla="*/ 1173846 w 4654684"/>
                <a:gd name="connsiteY258" fmla="*/ 2314575 h 2528887"/>
                <a:gd name="connsiteX259" fmla="*/ 1145271 w 4654684"/>
                <a:gd name="connsiteY259" fmla="*/ 2319337 h 2528887"/>
                <a:gd name="connsiteX260" fmla="*/ 1111933 w 4654684"/>
                <a:gd name="connsiteY260" fmla="*/ 2328862 h 2528887"/>
                <a:gd name="connsiteX261" fmla="*/ 1054783 w 4654684"/>
                <a:gd name="connsiteY261" fmla="*/ 2319337 h 2528887"/>
                <a:gd name="connsiteX262" fmla="*/ 1050021 w 4654684"/>
                <a:gd name="connsiteY262" fmla="*/ 2295525 h 2528887"/>
                <a:gd name="connsiteX263" fmla="*/ 1035733 w 4654684"/>
                <a:gd name="connsiteY263" fmla="*/ 2262187 h 2528887"/>
                <a:gd name="connsiteX264" fmla="*/ 1016683 w 4654684"/>
                <a:gd name="connsiteY264" fmla="*/ 2238375 h 2528887"/>
                <a:gd name="connsiteX265" fmla="*/ 1007158 w 4654684"/>
                <a:gd name="connsiteY265" fmla="*/ 2224087 h 2528887"/>
                <a:gd name="connsiteX266" fmla="*/ 988108 w 4654684"/>
                <a:gd name="connsiteY266" fmla="*/ 2195512 h 2528887"/>
                <a:gd name="connsiteX267" fmla="*/ 978583 w 4654684"/>
                <a:gd name="connsiteY267" fmla="*/ 2166937 h 2528887"/>
                <a:gd name="connsiteX268" fmla="*/ 969058 w 4654684"/>
                <a:gd name="connsiteY268" fmla="*/ 2152650 h 2528887"/>
                <a:gd name="connsiteX269" fmla="*/ 950008 w 4654684"/>
                <a:gd name="connsiteY269" fmla="*/ 2100262 h 2528887"/>
                <a:gd name="connsiteX270" fmla="*/ 940483 w 4654684"/>
                <a:gd name="connsiteY270" fmla="*/ 2081212 h 2528887"/>
                <a:gd name="connsiteX271" fmla="*/ 930958 w 4654684"/>
                <a:gd name="connsiteY271" fmla="*/ 2057400 h 2528887"/>
                <a:gd name="connsiteX272" fmla="*/ 926196 w 4654684"/>
                <a:gd name="connsiteY272" fmla="*/ 2043112 h 2528887"/>
                <a:gd name="connsiteX273" fmla="*/ 897621 w 4654684"/>
                <a:gd name="connsiteY273" fmla="*/ 2028825 h 2528887"/>
                <a:gd name="connsiteX274" fmla="*/ 854758 w 4654684"/>
                <a:gd name="connsiteY274" fmla="*/ 2038350 h 2528887"/>
                <a:gd name="connsiteX275" fmla="*/ 840471 w 4654684"/>
                <a:gd name="connsiteY275" fmla="*/ 2043112 h 2528887"/>
                <a:gd name="connsiteX276" fmla="*/ 773796 w 4654684"/>
                <a:gd name="connsiteY276" fmla="*/ 2038350 h 2528887"/>
                <a:gd name="connsiteX277" fmla="*/ 745221 w 4654684"/>
                <a:gd name="connsiteY277" fmla="*/ 2033587 h 2528887"/>
                <a:gd name="connsiteX278" fmla="*/ 726171 w 4654684"/>
                <a:gd name="connsiteY278" fmla="*/ 2024062 h 2528887"/>
                <a:gd name="connsiteX279" fmla="*/ 683308 w 4654684"/>
                <a:gd name="connsiteY279" fmla="*/ 2005012 h 2528887"/>
                <a:gd name="connsiteX280" fmla="*/ 678546 w 4654684"/>
                <a:gd name="connsiteY280" fmla="*/ 1990725 h 2528887"/>
                <a:gd name="connsiteX281" fmla="*/ 669021 w 4654684"/>
                <a:gd name="connsiteY281" fmla="*/ 1976437 h 2528887"/>
                <a:gd name="connsiteX282" fmla="*/ 664258 w 4654684"/>
                <a:gd name="connsiteY282" fmla="*/ 1933575 h 2528887"/>
                <a:gd name="connsiteX283" fmla="*/ 654733 w 4654684"/>
                <a:gd name="connsiteY283" fmla="*/ 1905000 h 2528887"/>
                <a:gd name="connsiteX284" fmla="*/ 649971 w 4654684"/>
                <a:gd name="connsiteY284" fmla="*/ 1885950 h 2528887"/>
                <a:gd name="connsiteX285" fmla="*/ 635683 w 4654684"/>
                <a:gd name="connsiteY285" fmla="*/ 1890712 h 2528887"/>
                <a:gd name="connsiteX286" fmla="*/ 630921 w 4654684"/>
                <a:gd name="connsiteY286" fmla="*/ 1905000 h 2528887"/>
                <a:gd name="connsiteX287" fmla="*/ 602346 w 4654684"/>
                <a:gd name="connsiteY287" fmla="*/ 1933575 h 2528887"/>
                <a:gd name="connsiteX288" fmla="*/ 526146 w 4654684"/>
                <a:gd name="connsiteY288" fmla="*/ 1928812 h 2528887"/>
                <a:gd name="connsiteX289" fmla="*/ 516621 w 4654684"/>
                <a:gd name="connsiteY289" fmla="*/ 1914525 h 2528887"/>
                <a:gd name="connsiteX290" fmla="*/ 488046 w 4654684"/>
                <a:gd name="connsiteY290" fmla="*/ 1890712 h 2528887"/>
                <a:gd name="connsiteX291" fmla="*/ 478521 w 4654684"/>
                <a:gd name="connsiteY291" fmla="*/ 1876425 h 2528887"/>
                <a:gd name="connsiteX292" fmla="*/ 464233 w 4654684"/>
                <a:gd name="connsiteY292" fmla="*/ 1866900 h 2528887"/>
                <a:gd name="connsiteX293" fmla="*/ 335646 w 4654684"/>
                <a:gd name="connsiteY293" fmla="*/ 1852612 h 2528887"/>
                <a:gd name="connsiteX294" fmla="*/ 321358 w 4654684"/>
                <a:gd name="connsiteY294" fmla="*/ 1838325 h 2528887"/>
                <a:gd name="connsiteX295" fmla="*/ 283258 w 4654684"/>
                <a:gd name="connsiteY295" fmla="*/ 1824037 h 2528887"/>
                <a:gd name="connsiteX296" fmla="*/ 192771 w 4654684"/>
                <a:gd name="connsiteY296" fmla="*/ 1814512 h 2528887"/>
                <a:gd name="connsiteX297" fmla="*/ 164196 w 4654684"/>
                <a:gd name="connsiteY297" fmla="*/ 1790700 h 2528887"/>
                <a:gd name="connsiteX298" fmla="*/ 149908 w 4654684"/>
                <a:gd name="connsiteY298" fmla="*/ 1781175 h 2528887"/>
                <a:gd name="connsiteX299" fmla="*/ 121333 w 4654684"/>
                <a:gd name="connsiteY299" fmla="*/ 1762125 h 2528887"/>
                <a:gd name="connsiteX300" fmla="*/ 78471 w 4654684"/>
                <a:gd name="connsiteY300" fmla="*/ 1714500 h 2528887"/>
                <a:gd name="connsiteX301" fmla="*/ 59421 w 4654684"/>
                <a:gd name="connsiteY301" fmla="*/ 1700212 h 2528887"/>
                <a:gd name="connsiteX302" fmla="*/ 16558 w 4654684"/>
                <a:gd name="connsiteY302" fmla="*/ 1662112 h 2528887"/>
                <a:gd name="connsiteX303" fmla="*/ 7033 w 4654684"/>
                <a:gd name="connsiteY303" fmla="*/ 1643062 h 2528887"/>
                <a:gd name="connsiteX304" fmla="*/ 2271 w 4654684"/>
                <a:gd name="connsiteY304" fmla="*/ 1624012 h 2528887"/>
                <a:gd name="connsiteX305" fmla="*/ 126096 w 4654684"/>
                <a:gd name="connsiteY305" fmla="*/ 1633537 h 2528887"/>
                <a:gd name="connsiteX306" fmla="*/ 140383 w 4654684"/>
                <a:gd name="connsiteY306" fmla="*/ 1638300 h 2528887"/>
                <a:gd name="connsiteX307" fmla="*/ 321358 w 4654684"/>
                <a:gd name="connsiteY307" fmla="*/ 1638300 h 2528887"/>
                <a:gd name="connsiteX308" fmla="*/ 335646 w 4654684"/>
                <a:gd name="connsiteY308" fmla="*/ 1609725 h 2528887"/>
                <a:gd name="connsiteX309" fmla="*/ 345171 w 4654684"/>
                <a:gd name="connsiteY309" fmla="*/ 1576387 h 2528887"/>
                <a:gd name="connsiteX310" fmla="*/ 364221 w 4654684"/>
                <a:gd name="connsiteY310" fmla="*/ 1547812 h 2528887"/>
                <a:gd name="connsiteX311" fmla="*/ 383271 w 4654684"/>
                <a:gd name="connsiteY311" fmla="*/ 1519237 h 2528887"/>
                <a:gd name="connsiteX312" fmla="*/ 392796 w 4654684"/>
                <a:gd name="connsiteY312" fmla="*/ 1504950 h 2528887"/>
                <a:gd name="connsiteX313" fmla="*/ 402321 w 4654684"/>
                <a:gd name="connsiteY313" fmla="*/ 1485900 h 2528887"/>
                <a:gd name="connsiteX314" fmla="*/ 416608 w 4654684"/>
                <a:gd name="connsiteY314" fmla="*/ 1466850 h 2528887"/>
                <a:gd name="connsiteX315" fmla="*/ 411846 w 4654684"/>
                <a:gd name="connsiteY315" fmla="*/ 1347787 h 2528887"/>
                <a:gd name="connsiteX316" fmla="*/ 397558 w 4654684"/>
                <a:gd name="connsiteY316" fmla="*/ 1338262 h 2528887"/>
                <a:gd name="connsiteX317" fmla="*/ 383271 w 4654684"/>
                <a:gd name="connsiteY317" fmla="*/ 1323975 h 2528887"/>
                <a:gd name="connsiteX318" fmla="*/ 364221 w 4654684"/>
                <a:gd name="connsiteY318" fmla="*/ 1281112 h 2528887"/>
                <a:gd name="connsiteX319" fmla="*/ 359458 w 4654684"/>
                <a:gd name="connsiteY319" fmla="*/ 1266825 h 2528887"/>
                <a:gd name="connsiteX320" fmla="*/ 349933 w 4654684"/>
                <a:gd name="connsiteY320" fmla="*/ 1252537 h 2528887"/>
                <a:gd name="connsiteX321" fmla="*/ 340408 w 4654684"/>
                <a:gd name="connsiteY321" fmla="*/ 1214437 h 2528887"/>
                <a:gd name="connsiteX322" fmla="*/ 335646 w 4654684"/>
                <a:gd name="connsiteY322" fmla="*/ 1195387 h 2528887"/>
                <a:gd name="connsiteX323" fmla="*/ 311833 w 4654684"/>
                <a:gd name="connsiteY323" fmla="*/ 1166812 h 2528887"/>
                <a:gd name="connsiteX324" fmla="*/ 302308 w 4654684"/>
                <a:gd name="connsiteY324" fmla="*/ 1152525 h 2528887"/>
                <a:gd name="connsiteX325" fmla="*/ 297546 w 4654684"/>
                <a:gd name="connsiteY325" fmla="*/ 1138237 h 2528887"/>
                <a:gd name="connsiteX326" fmla="*/ 268971 w 4654684"/>
                <a:gd name="connsiteY326"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64496 w 4654684"/>
                <a:gd name="connsiteY197" fmla="*/ 1443037 h 2528887"/>
                <a:gd name="connsiteX198" fmla="*/ 2512108 w 4654684"/>
                <a:gd name="connsiteY198" fmla="*/ 1481137 h 2528887"/>
                <a:gd name="connsiteX199" fmla="*/ 2469246 w 4654684"/>
                <a:gd name="connsiteY199" fmla="*/ 1500187 h 2528887"/>
                <a:gd name="connsiteX200" fmla="*/ 2450196 w 4654684"/>
                <a:gd name="connsiteY200" fmla="*/ 1524000 h 2528887"/>
                <a:gd name="connsiteX201" fmla="*/ 2407333 w 4654684"/>
                <a:gd name="connsiteY201" fmla="*/ 1581150 h 2528887"/>
                <a:gd name="connsiteX202" fmla="*/ 2293033 w 4654684"/>
                <a:gd name="connsiteY202" fmla="*/ 1690687 h 2528887"/>
                <a:gd name="connsiteX203" fmla="*/ 2259696 w 4654684"/>
                <a:gd name="connsiteY203" fmla="*/ 1709737 h 2528887"/>
                <a:gd name="connsiteX204" fmla="*/ 2221596 w 4654684"/>
                <a:gd name="connsiteY204" fmla="*/ 1752600 h 2528887"/>
                <a:gd name="connsiteX205" fmla="*/ 2107296 w 4654684"/>
                <a:gd name="connsiteY205" fmla="*/ 1881187 h 2528887"/>
                <a:gd name="connsiteX206" fmla="*/ 2054908 w 4654684"/>
                <a:gd name="connsiteY206" fmla="*/ 1928812 h 2528887"/>
                <a:gd name="connsiteX207" fmla="*/ 2012046 w 4654684"/>
                <a:gd name="connsiteY207" fmla="*/ 1962150 h 2528887"/>
                <a:gd name="connsiteX208" fmla="*/ 1912033 w 4654684"/>
                <a:gd name="connsiteY208" fmla="*/ 2076450 h 2528887"/>
                <a:gd name="connsiteX209" fmla="*/ 1869171 w 4654684"/>
                <a:gd name="connsiteY209" fmla="*/ 2071687 h 2528887"/>
                <a:gd name="connsiteX210" fmla="*/ 1888221 w 4654684"/>
                <a:gd name="connsiteY210" fmla="*/ 2043112 h 2528887"/>
                <a:gd name="connsiteX211" fmla="*/ 1859646 w 4654684"/>
                <a:gd name="connsiteY211" fmla="*/ 2024062 h 2528887"/>
                <a:gd name="connsiteX212" fmla="*/ 1840596 w 4654684"/>
                <a:gd name="connsiteY212" fmla="*/ 2071687 h 2528887"/>
                <a:gd name="connsiteX213" fmla="*/ 1816783 w 4654684"/>
                <a:gd name="connsiteY213" fmla="*/ 2100262 h 2528887"/>
                <a:gd name="connsiteX214" fmla="*/ 1731058 w 4654684"/>
                <a:gd name="connsiteY214" fmla="*/ 2095500 h 2528887"/>
                <a:gd name="connsiteX215" fmla="*/ 1716771 w 4654684"/>
                <a:gd name="connsiteY215" fmla="*/ 2090737 h 2528887"/>
                <a:gd name="connsiteX216" fmla="*/ 1607233 w 4654684"/>
                <a:gd name="connsiteY216" fmla="*/ 2105025 h 2528887"/>
                <a:gd name="connsiteX217" fmla="*/ 1583421 w 4654684"/>
                <a:gd name="connsiteY217" fmla="*/ 2109787 h 2528887"/>
                <a:gd name="connsiteX218" fmla="*/ 1564371 w 4654684"/>
                <a:gd name="connsiteY218" fmla="*/ 2114550 h 2528887"/>
                <a:gd name="connsiteX219" fmla="*/ 1378633 w 4654684"/>
                <a:gd name="connsiteY219" fmla="*/ 2128837 h 2528887"/>
                <a:gd name="connsiteX220" fmla="*/ 1369108 w 4654684"/>
                <a:gd name="connsiteY220" fmla="*/ 2143125 h 2528887"/>
                <a:gd name="connsiteX221" fmla="*/ 1373871 w 4654684"/>
                <a:gd name="connsiteY221" fmla="*/ 2166937 h 2528887"/>
                <a:gd name="connsiteX222" fmla="*/ 1402446 w 4654684"/>
                <a:gd name="connsiteY222" fmla="*/ 2200275 h 2528887"/>
                <a:gd name="connsiteX223" fmla="*/ 1411971 w 4654684"/>
                <a:gd name="connsiteY223" fmla="*/ 2238375 h 2528887"/>
                <a:gd name="connsiteX224" fmla="*/ 1416733 w 4654684"/>
                <a:gd name="connsiteY224" fmla="*/ 2252662 h 2528887"/>
                <a:gd name="connsiteX225" fmla="*/ 1431021 w 4654684"/>
                <a:gd name="connsiteY225" fmla="*/ 2271712 h 2528887"/>
                <a:gd name="connsiteX226" fmla="*/ 1445308 w 4654684"/>
                <a:gd name="connsiteY226" fmla="*/ 2276475 h 2528887"/>
                <a:gd name="connsiteX227" fmla="*/ 1464358 w 4654684"/>
                <a:gd name="connsiteY227" fmla="*/ 2247900 h 2528887"/>
                <a:gd name="connsiteX228" fmla="*/ 1469121 w 4654684"/>
                <a:gd name="connsiteY228" fmla="*/ 2219325 h 2528887"/>
                <a:gd name="connsiteX229" fmla="*/ 1497696 w 4654684"/>
                <a:gd name="connsiteY229" fmla="*/ 2185987 h 2528887"/>
                <a:gd name="connsiteX230" fmla="*/ 1511983 w 4654684"/>
                <a:gd name="connsiteY230" fmla="*/ 2181225 h 2528887"/>
                <a:gd name="connsiteX231" fmla="*/ 1564371 w 4654684"/>
                <a:gd name="connsiteY231" fmla="*/ 2185987 h 2528887"/>
                <a:gd name="connsiteX232" fmla="*/ 1588183 w 4654684"/>
                <a:gd name="connsiteY232" fmla="*/ 2224087 h 2528887"/>
                <a:gd name="connsiteX233" fmla="*/ 1597708 w 4654684"/>
                <a:gd name="connsiteY233" fmla="*/ 2238375 h 2528887"/>
                <a:gd name="connsiteX234" fmla="*/ 1611996 w 4654684"/>
                <a:gd name="connsiteY234" fmla="*/ 2319337 h 2528887"/>
                <a:gd name="connsiteX235" fmla="*/ 1607233 w 4654684"/>
                <a:gd name="connsiteY235" fmla="*/ 2414587 h 2528887"/>
                <a:gd name="connsiteX236" fmla="*/ 1597708 w 4654684"/>
                <a:gd name="connsiteY236" fmla="*/ 2433637 h 2528887"/>
                <a:gd name="connsiteX237" fmla="*/ 1583421 w 4654684"/>
                <a:gd name="connsiteY237" fmla="*/ 2481262 h 2528887"/>
                <a:gd name="connsiteX238" fmla="*/ 1578658 w 4654684"/>
                <a:gd name="connsiteY238" fmla="*/ 2500312 h 2528887"/>
                <a:gd name="connsiteX239" fmla="*/ 1554846 w 4654684"/>
                <a:gd name="connsiteY239" fmla="*/ 2528887 h 2528887"/>
                <a:gd name="connsiteX240" fmla="*/ 1488171 w 4654684"/>
                <a:gd name="connsiteY240" fmla="*/ 2524125 h 2528887"/>
                <a:gd name="connsiteX241" fmla="*/ 1459596 w 4654684"/>
                <a:gd name="connsiteY241" fmla="*/ 2509837 h 2528887"/>
                <a:gd name="connsiteX242" fmla="*/ 1421496 w 4654684"/>
                <a:gd name="connsiteY242" fmla="*/ 2495550 h 2528887"/>
                <a:gd name="connsiteX243" fmla="*/ 1407208 w 4654684"/>
                <a:gd name="connsiteY243" fmla="*/ 2486025 h 2528887"/>
                <a:gd name="connsiteX244" fmla="*/ 1378633 w 4654684"/>
                <a:gd name="connsiteY244" fmla="*/ 2476500 h 2528887"/>
                <a:gd name="connsiteX245" fmla="*/ 1364346 w 4654684"/>
                <a:gd name="connsiteY245" fmla="*/ 2466975 h 2528887"/>
                <a:gd name="connsiteX246" fmla="*/ 1331008 w 4654684"/>
                <a:gd name="connsiteY246" fmla="*/ 2424112 h 2528887"/>
                <a:gd name="connsiteX247" fmla="*/ 1321483 w 4654684"/>
                <a:gd name="connsiteY247" fmla="*/ 2409825 h 2528887"/>
                <a:gd name="connsiteX248" fmla="*/ 1311958 w 4654684"/>
                <a:gd name="connsiteY248" fmla="*/ 2371725 h 2528887"/>
                <a:gd name="connsiteX249" fmla="*/ 1307196 w 4654684"/>
                <a:gd name="connsiteY249" fmla="*/ 2357437 h 2528887"/>
                <a:gd name="connsiteX250" fmla="*/ 1297671 w 4654684"/>
                <a:gd name="connsiteY250" fmla="*/ 2305050 h 2528887"/>
                <a:gd name="connsiteX251" fmla="*/ 1288146 w 4654684"/>
                <a:gd name="connsiteY251" fmla="*/ 2290762 h 2528887"/>
                <a:gd name="connsiteX252" fmla="*/ 1283383 w 4654684"/>
                <a:gd name="connsiteY252" fmla="*/ 2276475 h 2528887"/>
                <a:gd name="connsiteX253" fmla="*/ 1269096 w 4654684"/>
                <a:gd name="connsiteY253" fmla="*/ 2271712 h 2528887"/>
                <a:gd name="connsiteX254" fmla="*/ 1254808 w 4654684"/>
                <a:gd name="connsiteY254" fmla="*/ 2276475 h 2528887"/>
                <a:gd name="connsiteX255" fmla="*/ 1192896 w 4654684"/>
                <a:gd name="connsiteY255" fmla="*/ 2281237 h 2528887"/>
                <a:gd name="connsiteX256" fmla="*/ 1183371 w 4654684"/>
                <a:gd name="connsiteY256" fmla="*/ 2300287 h 2528887"/>
                <a:gd name="connsiteX257" fmla="*/ 1173846 w 4654684"/>
                <a:gd name="connsiteY257" fmla="*/ 2314575 h 2528887"/>
                <a:gd name="connsiteX258" fmla="*/ 1145271 w 4654684"/>
                <a:gd name="connsiteY258" fmla="*/ 2319337 h 2528887"/>
                <a:gd name="connsiteX259" fmla="*/ 1111933 w 4654684"/>
                <a:gd name="connsiteY259" fmla="*/ 2328862 h 2528887"/>
                <a:gd name="connsiteX260" fmla="*/ 1054783 w 4654684"/>
                <a:gd name="connsiteY260" fmla="*/ 2319337 h 2528887"/>
                <a:gd name="connsiteX261" fmla="*/ 1050021 w 4654684"/>
                <a:gd name="connsiteY261" fmla="*/ 2295525 h 2528887"/>
                <a:gd name="connsiteX262" fmla="*/ 1035733 w 4654684"/>
                <a:gd name="connsiteY262" fmla="*/ 2262187 h 2528887"/>
                <a:gd name="connsiteX263" fmla="*/ 1016683 w 4654684"/>
                <a:gd name="connsiteY263" fmla="*/ 2238375 h 2528887"/>
                <a:gd name="connsiteX264" fmla="*/ 1007158 w 4654684"/>
                <a:gd name="connsiteY264" fmla="*/ 2224087 h 2528887"/>
                <a:gd name="connsiteX265" fmla="*/ 988108 w 4654684"/>
                <a:gd name="connsiteY265" fmla="*/ 2195512 h 2528887"/>
                <a:gd name="connsiteX266" fmla="*/ 978583 w 4654684"/>
                <a:gd name="connsiteY266" fmla="*/ 2166937 h 2528887"/>
                <a:gd name="connsiteX267" fmla="*/ 969058 w 4654684"/>
                <a:gd name="connsiteY267" fmla="*/ 2152650 h 2528887"/>
                <a:gd name="connsiteX268" fmla="*/ 950008 w 4654684"/>
                <a:gd name="connsiteY268" fmla="*/ 2100262 h 2528887"/>
                <a:gd name="connsiteX269" fmla="*/ 940483 w 4654684"/>
                <a:gd name="connsiteY269" fmla="*/ 2081212 h 2528887"/>
                <a:gd name="connsiteX270" fmla="*/ 930958 w 4654684"/>
                <a:gd name="connsiteY270" fmla="*/ 2057400 h 2528887"/>
                <a:gd name="connsiteX271" fmla="*/ 926196 w 4654684"/>
                <a:gd name="connsiteY271" fmla="*/ 2043112 h 2528887"/>
                <a:gd name="connsiteX272" fmla="*/ 897621 w 4654684"/>
                <a:gd name="connsiteY272" fmla="*/ 2028825 h 2528887"/>
                <a:gd name="connsiteX273" fmla="*/ 854758 w 4654684"/>
                <a:gd name="connsiteY273" fmla="*/ 2038350 h 2528887"/>
                <a:gd name="connsiteX274" fmla="*/ 840471 w 4654684"/>
                <a:gd name="connsiteY274" fmla="*/ 2043112 h 2528887"/>
                <a:gd name="connsiteX275" fmla="*/ 773796 w 4654684"/>
                <a:gd name="connsiteY275" fmla="*/ 2038350 h 2528887"/>
                <a:gd name="connsiteX276" fmla="*/ 745221 w 4654684"/>
                <a:gd name="connsiteY276" fmla="*/ 2033587 h 2528887"/>
                <a:gd name="connsiteX277" fmla="*/ 726171 w 4654684"/>
                <a:gd name="connsiteY277" fmla="*/ 2024062 h 2528887"/>
                <a:gd name="connsiteX278" fmla="*/ 683308 w 4654684"/>
                <a:gd name="connsiteY278" fmla="*/ 2005012 h 2528887"/>
                <a:gd name="connsiteX279" fmla="*/ 678546 w 4654684"/>
                <a:gd name="connsiteY279" fmla="*/ 1990725 h 2528887"/>
                <a:gd name="connsiteX280" fmla="*/ 669021 w 4654684"/>
                <a:gd name="connsiteY280" fmla="*/ 1976437 h 2528887"/>
                <a:gd name="connsiteX281" fmla="*/ 664258 w 4654684"/>
                <a:gd name="connsiteY281" fmla="*/ 1933575 h 2528887"/>
                <a:gd name="connsiteX282" fmla="*/ 654733 w 4654684"/>
                <a:gd name="connsiteY282" fmla="*/ 1905000 h 2528887"/>
                <a:gd name="connsiteX283" fmla="*/ 649971 w 4654684"/>
                <a:gd name="connsiteY283" fmla="*/ 1885950 h 2528887"/>
                <a:gd name="connsiteX284" fmla="*/ 635683 w 4654684"/>
                <a:gd name="connsiteY284" fmla="*/ 1890712 h 2528887"/>
                <a:gd name="connsiteX285" fmla="*/ 630921 w 4654684"/>
                <a:gd name="connsiteY285" fmla="*/ 1905000 h 2528887"/>
                <a:gd name="connsiteX286" fmla="*/ 602346 w 4654684"/>
                <a:gd name="connsiteY286" fmla="*/ 1933575 h 2528887"/>
                <a:gd name="connsiteX287" fmla="*/ 526146 w 4654684"/>
                <a:gd name="connsiteY287" fmla="*/ 1928812 h 2528887"/>
                <a:gd name="connsiteX288" fmla="*/ 516621 w 4654684"/>
                <a:gd name="connsiteY288" fmla="*/ 1914525 h 2528887"/>
                <a:gd name="connsiteX289" fmla="*/ 488046 w 4654684"/>
                <a:gd name="connsiteY289" fmla="*/ 1890712 h 2528887"/>
                <a:gd name="connsiteX290" fmla="*/ 478521 w 4654684"/>
                <a:gd name="connsiteY290" fmla="*/ 1876425 h 2528887"/>
                <a:gd name="connsiteX291" fmla="*/ 464233 w 4654684"/>
                <a:gd name="connsiteY291" fmla="*/ 1866900 h 2528887"/>
                <a:gd name="connsiteX292" fmla="*/ 335646 w 4654684"/>
                <a:gd name="connsiteY292" fmla="*/ 1852612 h 2528887"/>
                <a:gd name="connsiteX293" fmla="*/ 321358 w 4654684"/>
                <a:gd name="connsiteY293" fmla="*/ 1838325 h 2528887"/>
                <a:gd name="connsiteX294" fmla="*/ 283258 w 4654684"/>
                <a:gd name="connsiteY294" fmla="*/ 1824037 h 2528887"/>
                <a:gd name="connsiteX295" fmla="*/ 192771 w 4654684"/>
                <a:gd name="connsiteY295" fmla="*/ 1814512 h 2528887"/>
                <a:gd name="connsiteX296" fmla="*/ 164196 w 4654684"/>
                <a:gd name="connsiteY296" fmla="*/ 1790700 h 2528887"/>
                <a:gd name="connsiteX297" fmla="*/ 149908 w 4654684"/>
                <a:gd name="connsiteY297" fmla="*/ 1781175 h 2528887"/>
                <a:gd name="connsiteX298" fmla="*/ 121333 w 4654684"/>
                <a:gd name="connsiteY298" fmla="*/ 1762125 h 2528887"/>
                <a:gd name="connsiteX299" fmla="*/ 78471 w 4654684"/>
                <a:gd name="connsiteY299" fmla="*/ 1714500 h 2528887"/>
                <a:gd name="connsiteX300" fmla="*/ 59421 w 4654684"/>
                <a:gd name="connsiteY300" fmla="*/ 1700212 h 2528887"/>
                <a:gd name="connsiteX301" fmla="*/ 16558 w 4654684"/>
                <a:gd name="connsiteY301" fmla="*/ 1662112 h 2528887"/>
                <a:gd name="connsiteX302" fmla="*/ 7033 w 4654684"/>
                <a:gd name="connsiteY302" fmla="*/ 1643062 h 2528887"/>
                <a:gd name="connsiteX303" fmla="*/ 2271 w 4654684"/>
                <a:gd name="connsiteY303" fmla="*/ 1624012 h 2528887"/>
                <a:gd name="connsiteX304" fmla="*/ 126096 w 4654684"/>
                <a:gd name="connsiteY304" fmla="*/ 1633537 h 2528887"/>
                <a:gd name="connsiteX305" fmla="*/ 140383 w 4654684"/>
                <a:gd name="connsiteY305" fmla="*/ 1638300 h 2528887"/>
                <a:gd name="connsiteX306" fmla="*/ 321358 w 4654684"/>
                <a:gd name="connsiteY306" fmla="*/ 1638300 h 2528887"/>
                <a:gd name="connsiteX307" fmla="*/ 335646 w 4654684"/>
                <a:gd name="connsiteY307" fmla="*/ 1609725 h 2528887"/>
                <a:gd name="connsiteX308" fmla="*/ 345171 w 4654684"/>
                <a:gd name="connsiteY308" fmla="*/ 1576387 h 2528887"/>
                <a:gd name="connsiteX309" fmla="*/ 364221 w 4654684"/>
                <a:gd name="connsiteY309" fmla="*/ 1547812 h 2528887"/>
                <a:gd name="connsiteX310" fmla="*/ 383271 w 4654684"/>
                <a:gd name="connsiteY310" fmla="*/ 1519237 h 2528887"/>
                <a:gd name="connsiteX311" fmla="*/ 392796 w 4654684"/>
                <a:gd name="connsiteY311" fmla="*/ 1504950 h 2528887"/>
                <a:gd name="connsiteX312" fmla="*/ 402321 w 4654684"/>
                <a:gd name="connsiteY312" fmla="*/ 1485900 h 2528887"/>
                <a:gd name="connsiteX313" fmla="*/ 416608 w 4654684"/>
                <a:gd name="connsiteY313" fmla="*/ 1466850 h 2528887"/>
                <a:gd name="connsiteX314" fmla="*/ 411846 w 4654684"/>
                <a:gd name="connsiteY314" fmla="*/ 1347787 h 2528887"/>
                <a:gd name="connsiteX315" fmla="*/ 397558 w 4654684"/>
                <a:gd name="connsiteY315" fmla="*/ 1338262 h 2528887"/>
                <a:gd name="connsiteX316" fmla="*/ 383271 w 4654684"/>
                <a:gd name="connsiteY316" fmla="*/ 1323975 h 2528887"/>
                <a:gd name="connsiteX317" fmla="*/ 364221 w 4654684"/>
                <a:gd name="connsiteY317" fmla="*/ 1281112 h 2528887"/>
                <a:gd name="connsiteX318" fmla="*/ 359458 w 4654684"/>
                <a:gd name="connsiteY318" fmla="*/ 1266825 h 2528887"/>
                <a:gd name="connsiteX319" fmla="*/ 349933 w 4654684"/>
                <a:gd name="connsiteY319" fmla="*/ 1252537 h 2528887"/>
                <a:gd name="connsiteX320" fmla="*/ 340408 w 4654684"/>
                <a:gd name="connsiteY320" fmla="*/ 1214437 h 2528887"/>
                <a:gd name="connsiteX321" fmla="*/ 335646 w 4654684"/>
                <a:gd name="connsiteY321" fmla="*/ 1195387 h 2528887"/>
                <a:gd name="connsiteX322" fmla="*/ 311833 w 4654684"/>
                <a:gd name="connsiteY322" fmla="*/ 1166812 h 2528887"/>
                <a:gd name="connsiteX323" fmla="*/ 302308 w 4654684"/>
                <a:gd name="connsiteY323" fmla="*/ 1152525 h 2528887"/>
                <a:gd name="connsiteX324" fmla="*/ 297546 w 4654684"/>
                <a:gd name="connsiteY324" fmla="*/ 1138237 h 2528887"/>
                <a:gd name="connsiteX325" fmla="*/ 268971 w 4654684"/>
                <a:gd name="connsiteY32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83546 w 4654684"/>
                <a:gd name="connsiteY196" fmla="*/ 1433512 h 2528887"/>
                <a:gd name="connsiteX197" fmla="*/ 2512108 w 4654684"/>
                <a:gd name="connsiteY197" fmla="*/ 1481137 h 2528887"/>
                <a:gd name="connsiteX198" fmla="*/ 2469246 w 4654684"/>
                <a:gd name="connsiteY198" fmla="*/ 1500187 h 2528887"/>
                <a:gd name="connsiteX199" fmla="*/ 2450196 w 4654684"/>
                <a:gd name="connsiteY199" fmla="*/ 1524000 h 2528887"/>
                <a:gd name="connsiteX200" fmla="*/ 2407333 w 4654684"/>
                <a:gd name="connsiteY200" fmla="*/ 1581150 h 2528887"/>
                <a:gd name="connsiteX201" fmla="*/ 2293033 w 4654684"/>
                <a:gd name="connsiteY201" fmla="*/ 1690687 h 2528887"/>
                <a:gd name="connsiteX202" fmla="*/ 2259696 w 4654684"/>
                <a:gd name="connsiteY202" fmla="*/ 1709737 h 2528887"/>
                <a:gd name="connsiteX203" fmla="*/ 2221596 w 4654684"/>
                <a:gd name="connsiteY203" fmla="*/ 1752600 h 2528887"/>
                <a:gd name="connsiteX204" fmla="*/ 2107296 w 4654684"/>
                <a:gd name="connsiteY204" fmla="*/ 1881187 h 2528887"/>
                <a:gd name="connsiteX205" fmla="*/ 2054908 w 4654684"/>
                <a:gd name="connsiteY205" fmla="*/ 1928812 h 2528887"/>
                <a:gd name="connsiteX206" fmla="*/ 2012046 w 4654684"/>
                <a:gd name="connsiteY206" fmla="*/ 1962150 h 2528887"/>
                <a:gd name="connsiteX207" fmla="*/ 1912033 w 4654684"/>
                <a:gd name="connsiteY207" fmla="*/ 2076450 h 2528887"/>
                <a:gd name="connsiteX208" fmla="*/ 1869171 w 4654684"/>
                <a:gd name="connsiteY208" fmla="*/ 2071687 h 2528887"/>
                <a:gd name="connsiteX209" fmla="*/ 1888221 w 4654684"/>
                <a:gd name="connsiteY209" fmla="*/ 2043112 h 2528887"/>
                <a:gd name="connsiteX210" fmla="*/ 1859646 w 4654684"/>
                <a:gd name="connsiteY210" fmla="*/ 2024062 h 2528887"/>
                <a:gd name="connsiteX211" fmla="*/ 1840596 w 4654684"/>
                <a:gd name="connsiteY211" fmla="*/ 2071687 h 2528887"/>
                <a:gd name="connsiteX212" fmla="*/ 1816783 w 4654684"/>
                <a:gd name="connsiteY212" fmla="*/ 2100262 h 2528887"/>
                <a:gd name="connsiteX213" fmla="*/ 1731058 w 4654684"/>
                <a:gd name="connsiteY213" fmla="*/ 2095500 h 2528887"/>
                <a:gd name="connsiteX214" fmla="*/ 1716771 w 4654684"/>
                <a:gd name="connsiteY214" fmla="*/ 2090737 h 2528887"/>
                <a:gd name="connsiteX215" fmla="*/ 1607233 w 4654684"/>
                <a:gd name="connsiteY215" fmla="*/ 2105025 h 2528887"/>
                <a:gd name="connsiteX216" fmla="*/ 1583421 w 4654684"/>
                <a:gd name="connsiteY216" fmla="*/ 2109787 h 2528887"/>
                <a:gd name="connsiteX217" fmla="*/ 1564371 w 4654684"/>
                <a:gd name="connsiteY217" fmla="*/ 2114550 h 2528887"/>
                <a:gd name="connsiteX218" fmla="*/ 1378633 w 4654684"/>
                <a:gd name="connsiteY218" fmla="*/ 2128837 h 2528887"/>
                <a:gd name="connsiteX219" fmla="*/ 1369108 w 4654684"/>
                <a:gd name="connsiteY219" fmla="*/ 2143125 h 2528887"/>
                <a:gd name="connsiteX220" fmla="*/ 1373871 w 4654684"/>
                <a:gd name="connsiteY220" fmla="*/ 2166937 h 2528887"/>
                <a:gd name="connsiteX221" fmla="*/ 1402446 w 4654684"/>
                <a:gd name="connsiteY221" fmla="*/ 2200275 h 2528887"/>
                <a:gd name="connsiteX222" fmla="*/ 1411971 w 4654684"/>
                <a:gd name="connsiteY222" fmla="*/ 2238375 h 2528887"/>
                <a:gd name="connsiteX223" fmla="*/ 1416733 w 4654684"/>
                <a:gd name="connsiteY223" fmla="*/ 2252662 h 2528887"/>
                <a:gd name="connsiteX224" fmla="*/ 1431021 w 4654684"/>
                <a:gd name="connsiteY224" fmla="*/ 2271712 h 2528887"/>
                <a:gd name="connsiteX225" fmla="*/ 1445308 w 4654684"/>
                <a:gd name="connsiteY225" fmla="*/ 2276475 h 2528887"/>
                <a:gd name="connsiteX226" fmla="*/ 1464358 w 4654684"/>
                <a:gd name="connsiteY226" fmla="*/ 2247900 h 2528887"/>
                <a:gd name="connsiteX227" fmla="*/ 1469121 w 4654684"/>
                <a:gd name="connsiteY227" fmla="*/ 2219325 h 2528887"/>
                <a:gd name="connsiteX228" fmla="*/ 1497696 w 4654684"/>
                <a:gd name="connsiteY228" fmla="*/ 2185987 h 2528887"/>
                <a:gd name="connsiteX229" fmla="*/ 1511983 w 4654684"/>
                <a:gd name="connsiteY229" fmla="*/ 2181225 h 2528887"/>
                <a:gd name="connsiteX230" fmla="*/ 1564371 w 4654684"/>
                <a:gd name="connsiteY230" fmla="*/ 2185987 h 2528887"/>
                <a:gd name="connsiteX231" fmla="*/ 1588183 w 4654684"/>
                <a:gd name="connsiteY231" fmla="*/ 2224087 h 2528887"/>
                <a:gd name="connsiteX232" fmla="*/ 1597708 w 4654684"/>
                <a:gd name="connsiteY232" fmla="*/ 2238375 h 2528887"/>
                <a:gd name="connsiteX233" fmla="*/ 1611996 w 4654684"/>
                <a:gd name="connsiteY233" fmla="*/ 2319337 h 2528887"/>
                <a:gd name="connsiteX234" fmla="*/ 1607233 w 4654684"/>
                <a:gd name="connsiteY234" fmla="*/ 2414587 h 2528887"/>
                <a:gd name="connsiteX235" fmla="*/ 1597708 w 4654684"/>
                <a:gd name="connsiteY235" fmla="*/ 2433637 h 2528887"/>
                <a:gd name="connsiteX236" fmla="*/ 1583421 w 4654684"/>
                <a:gd name="connsiteY236" fmla="*/ 2481262 h 2528887"/>
                <a:gd name="connsiteX237" fmla="*/ 1578658 w 4654684"/>
                <a:gd name="connsiteY237" fmla="*/ 2500312 h 2528887"/>
                <a:gd name="connsiteX238" fmla="*/ 1554846 w 4654684"/>
                <a:gd name="connsiteY238" fmla="*/ 2528887 h 2528887"/>
                <a:gd name="connsiteX239" fmla="*/ 1488171 w 4654684"/>
                <a:gd name="connsiteY239" fmla="*/ 2524125 h 2528887"/>
                <a:gd name="connsiteX240" fmla="*/ 1459596 w 4654684"/>
                <a:gd name="connsiteY240" fmla="*/ 2509837 h 2528887"/>
                <a:gd name="connsiteX241" fmla="*/ 1421496 w 4654684"/>
                <a:gd name="connsiteY241" fmla="*/ 2495550 h 2528887"/>
                <a:gd name="connsiteX242" fmla="*/ 1407208 w 4654684"/>
                <a:gd name="connsiteY242" fmla="*/ 2486025 h 2528887"/>
                <a:gd name="connsiteX243" fmla="*/ 1378633 w 4654684"/>
                <a:gd name="connsiteY243" fmla="*/ 2476500 h 2528887"/>
                <a:gd name="connsiteX244" fmla="*/ 1364346 w 4654684"/>
                <a:gd name="connsiteY244" fmla="*/ 2466975 h 2528887"/>
                <a:gd name="connsiteX245" fmla="*/ 1331008 w 4654684"/>
                <a:gd name="connsiteY245" fmla="*/ 2424112 h 2528887"/>
                <a:gd name="connsiteX246" fmla="*/ 1321483 w 4654684"/>
                <a:gd name="connsiteY246" fmla="*/ 2409825 h 2528887"/>
                <a:gd name="connsiteX247" fmla="*/ 1311958 w 4654684"/>
                <a:gd name="connsiteY247" fmla="*/ 2371725 h 2528887"/>
                <a:gd name="connsiteX248" fmla="*/ 1307196 w 4654684"/>
                <a:gd name="connsiteY248" fmla="*/ 2357437 h 2528887"/>
                <a:gd name="connsiteX249" fmla="*/ 1297671 w 4654684"/>
                <a:gd name="connsiteY249" fmla="*/ 2305050 h 2528887"/>
                <a:gd name="connsiteX250" fmla="*/ 1288146 w 4654684"/>
                <a:gd name="connsiteY250" fmla="*/ 2290762 h 2528887"/>
                <a:gd name="connsiteX251" fmla="*/ 1283383 w 4654684"/>
                <a:gd name="connsiteY251" fmla="*/ 2276475 h 2528887"/>
                <a:gd name="connsiteX252" fmla="*/ 1269096 w 4654684"/>
                <a:gd name="connsiteY252" fmla="*/ 2271712 h 2528887"/>
                <a:gd name="connsiteX253" fmla="*/ 1254808 w 4654684"/>
                <a:gd name="connsiteY253" fmla="*/ 2276475 h 2528887"/>
                <a:gd name="connsiteX254" fmla="*/ 1192896 w 4654684"/>
                <a:gd name="connsiteY254" fmla="*/ 2281237 h 2528887"/>
                <a:gd name="connsiteX255" fmla="*/ 1183371 w 4654684"/>
                <a:gd name="connsiteY255" fmla="*/ 2300287 h 2528887"/>
                <a:gd name="connsiteX256" fmla="*/ 1173846 w 4654684"/>
                <a:gd name="connsiteY256" fmla="*/ 2314575 h 2528887"/>
                <a:gd name="connsiteX257" fmla="*/ 1145271 w 4654684"/>
                <a:gd name="connsiteY257" fmla="*/ 2319337 h 2528887"/>
                <a:gd name="connsiteX258" fmla="*/ 1111933 w 4654684"/>
                <a:gd name="connsiteY258" fmla="*/ 2328862 h 2528887"/>
                <a:gd name="connsiteX259" fmla="*/ 1054783 w 4654684"/>
                <a:gd name="connsiteY259" fmla="*/ 2319337 h 2528887"/>
                <a:gd name="connsiteX260" fmla="*/ 1050021 w 4654684"/>
                <a:gd name="connsiteY260" fmla="*/ 2295525 h 2528887"/>
                <a:gd name="connsiteX261" fmla="*/ 1035733 w 4654684"/>
                <a:gd name="connsiteY261" fmla="*/ 2262187 h 2528887"/>
                <a:gd name="connsiteX262" fmla="*/ 1016683 w 4654684"/>
                <a:gd name="connsiteY262" fmla="*/ 2238375 h 2528887"/>
                <a:gd name="connsiteX263" fmla="*/ 1007158 w 4654684"/>
                <a:gd name="connsiteY263" fmla="*/ 2224087 h 2528887"/>
                <a:gd name="connsiteX264" fmla="*/ 988108 w 4654684"/>
                <a:gd name="connsiteY264" fmla="*/ 2195512 h 2528887"/>
                <a:gd name="connsiteX265" fmla="*/ 978583 w 4654684"/>
                <a:gd name="connsiteY265" fmla="*/ 2166937 h 2528887"/>
                <a:gd name="connsiteX266" fmla="*/ 969058 w 4654684"/>
                <a:gd name="connsiteY266" fmla="*/ 2152650 h 2528887"/>
                <a:gd name="connsiteX267" fmla="*/ 950008 w 4654684"/>
                <a:gd name="connsiteY267" fmla="*/ 2100262 h 2528887"/>
                <a:gd name="connsiteX268" fmla="*/ 940483 w 4654684"/>
                <a:gd name="connsiteY268" fmla="*/ 2081212 h 2528887"/>
                <a:gd name="connsiteX269" fmla="*/ 930958 w 4654684"/>
                <a:gd name="connsiteY269" fmla="*/ 2057400 h 2528887"/>
                <a:gd name="connsiteX270" fmla="*/ 926196 w 4654684"/>
                <a:gd name="connsiteY270" fmla="*/ 2043112 h 2528887"/>
                <a:gd name="connsiteX271" fmla="*/ 897621 w 4654684"/>
                <a:gd name="connsiteY271" fmla="*/ 2028825 h 2528887"/>
                <a:gd name="connsiteX272" fmla="*/ 854758 w 4654684"/>
                <a:gd name="connsiteY272" fmla="*/ 2038350 h 2528887"/>
                <a:gd name="connsiteX273" fmla="*/ 840471 w 4654684"/>
                <a:gd name="connsiteY273" fmla="*/ 2043112 h 2528887"/>
                <a:gd name="connsiteX274" fmla="*/ 773796 w 4654684"/>
                <a:gd name="connsiteY274" fmla="*/ 2038350 h 2528887"/>
                <a:gd name="connsiteX275" fmla="*/ 745221 w 4654684"/>
                <a:gd name="connsiteY275" fmla="*/ 2033587 h 2528887"/>
                <a:gd name="connsiteX276" fmla="*/ 726171 w 4654684"/>
                <a:gd name="connsiteY276" fmla="*/ 2024062 h 2528887"/>
                <a:gd name="connsiteX277" fmla="*/ 683308 w 4654684"/>
                <a:gd name="connsiteY277" fmla="*/ 2005012 h 2528887"/>
                <a:gd name="connsiteX278" fmla="*/ 678546 w 4654684"/>
                <a:gd name="connsiteY278" fmla="*/ 1990725 h 2528887"/>
                <a:gd name="connsiteX279" fmla="*/ 669021 w 4654684"/>
                <a:gd name="connsiteY279" fmla="*/ 1976437 h 2528887"/>
                <a:gd name="connsiteX280" fmla="*/ 664258 w 4654684"/>
                <a:gd name="connsiteY280" fmla="*/ 1933575 h 2528887"/>
                <a:gd name="connsiteX281" fmla="*/ 654733 w 4654684"/>
                <a:gd name="connsiteY281" fmla="*/ 1905000 h 2528887"/>
                <a:gd name="connsiteX282" fmla="*/ 649971 w 4654684"/>
                <a:gd name="connsiteY282" fmla="*/ 1885950 h 2528887"/>
                <a:gd name="connsiteX283" fmla="*/ 635683 w 4654684"/>
                <a:gd name="connsiteY283" fmla="*/ 1890712 h 2528887"/>
                <a:gd name="connsiteX284" fmla="*/ 630921 w 4654684"/>
                <a:gd name="connsiteY284" fmla="*/ 1905000 h 2528887"/>
                <a:gd name="connsiteX285" fmla="*/ 602346 w 4654684"/>
                <a:gd name="connsiteY285" fmla="*/ 1933575 h 2528887"/>
                <a:gd name="connsiteX286" fmla="*/ 526146 w 4654684"/>
                <a:gd name="connsiteY286" fmla="*/ 1928812 h 2528887"/>
                <a:gd name="connsiteX287" fmla="*/ 516621 w 4654684"/>
                <a:gd name="connsiteY287" fmla="*/ 1914525 h 2528887"/>
                <a:gd name="connsiteX288" fmla="*/ 488046 w 4654684"/>
                <a:gd name="connsiteY288" fmla="*/ 1890712 h 2528887"/>
                <a:gd name="connsiteX289" fmla="*/ 478521 w 4654684"/>
                <a:gd name="connsiteY289" fmla="*/ 1876425 h 2528887"/>
                <a:gd name="connsiteX290" fmla="*/ 464233 w 4654684"/>
                <a:gd name="connsiteY290" fmla="*/ 1866900 h 2528887"/>
                <a:gd name="connsiteX291" fmla="*/ 335646 w 4654684"/>
                <a:gd name="connsiteY291" fmla="*/ 1852612 h 2528887"/>
                <a:gd name="connsiteX292" fmla="*/ 321358 w 4654684"/>
                <a:gd name="connsiteY292" fmla="*/ 1838325 h 2528887"/>
                <a:gd name="connsiteX293" fmla="*/ 283258 w 4654684"/>
                <a:gd name="connsiteY293" fmla="*/ 1824037 h 2528887"/>
                <a:gd name="connsiteX294" fmla="*/ 192771 w 4654684"/>
                <a:gd name="connsiteY294" fmla="*/ 1814512 h 2528887"/>
                <a:gd name="connsiteX295" fmla="*/ 164196 w 4654684"/>
                <a:gd name="connsiteY295" fmla="*/ 1790700 h 2528887"/>
                <a:gd name="connsiteX296" fmla="*/ 149908 w 4654684"/>
                <a:gd name="connsiteY296" fmla="*/ 1781175 h 2528887"/>
                <a:gd name="connsiteX297" fmla="*/ 121333 w 4654684"/>
                <a:gd name="connsiteY297" fmla="*/ 1762125 h 2528887"/>
                <a:gd name="connsiteX298" fmla="*/ 78471 w 4654684"/>
                <a:gd name="connsiteY298" fmla="*/ 1714500 h 2528887"/>
                <a:gd name="connsiteX299" fmla="*/ 59421 w 4654684"/>
                <a:gd name="connsiteY299" fmla="*/ 1700212 h 2528887"/>
                <a:gd name="connsiteX300" fmla="*/ 16558 w 4654684"/>
                <a:gd name="connsiteY300" fmla="*/ 1662112 h 2528887"/>
                <a:gd name="connsiteX301" fmla="*/ 7033 w 4654684"/>
                <a:gd name="connsiteY301" fmla="*/ 1643062 h 2528887"/>
                <a:gd name="connsiteX302" fmla="*/ 2271 w 4654684"/>
                <a:gd name="connsiteY302" fmla="*/ 1624012 h 2528887"/>
                <a:gd name="connsiteX303" fmla="*/ 126096 w 4654684"/>
                <a:gd name="connsiteY303" fmla="*/ 1633537 h 2528887"/>
                <a:gd name="connsiteX304" fmla="*/ 140383 w 4654684"/>
                <a:gd name="connsiteY304" fmla="*/ 1638300 h 2528887"/>
                <a:gd name="connsiteX305" fmla="*/ 321358 w 4654684"/>
                <a:gd name="connsiteY305" fmla="*/ 1638300 h 2528887"/>
                <a:gd name="connsiteX306" fmla="*/ 335646 w 4654684"/>
                <a:gd name="connsiteY306" fmla="*/ 1609725 h 2528887"/>
                <a:gd name="connsiteX307" fmla="*/ 345171 w 4654684"/>
                <a:gd name="connsiteY307" fmla="*/ 1576387 h 2528887"/>
                <a:gd name="connsiteX308" fmla="*/ 364221 w 4654684"/>
                <a:gd name="connsiteY308" fmla="*/ 1547812 h 2528887"/>
                <a:gd name="connsiteX309" fmla="*/ 383271 w 4654684"/>
                <a:gd name="connsiteY309" fmla="*/ 1519237 h 2528887"/>
                <a:gd name="connsiteX310" fmla="*/ 392796 w 4654684"/>
                <a:gd name="connsiteY310" fmla="*/ 1504950 h 2528887"/>
                <a:gd name="connsiteX311" fmla="*/ 402321 w 4654684"/>
                <a:gd name="connsiteY311" fmla="*/ 1485900 h 2528887"/>
                <a:gd name="connsiteX312" fmla="*/ 416608 w 4654684"/>
                <a:gd name="connsiteY312" fmla="*/ 1466850 h 2528887"/>
                <a:gd name="connsiteX313" fmla="*/ 411846 w 4654684"/>
                <a:gd name="connsiteY313" fmla="*/ 1347787 h 2528887"/>
                <a:gd name="connsiteX314" fmla="*/ 397558 w 4654684"/>
                <a:gd name="connsiteY314" fmla="*/ 1338262 h 2528887"/>
                <a:gd name="connsiteX315" fmla="*/ 383271 w 4654684"/>
                <a:gd name="connsiteY315" fmla="*/ 1323975 h 2528887"/>
                <a:gd name="connsiteX316" fmla="*/ 364221 w 4654684"/>
                <a:gd name="connsiteY316" fmla="*/ 1281112 h 2528887"/>
                <a:gd name="connsiteX317" fmla="*/ 359458 w 4654684"/>
                <a:gd name="connsiteY317" fmla="*/ 1266825 h 2528887"/>
                <a:gd name="connsiteX318" fmla="*/ 349933 w 4654684"/>
                <a:gd name="connsiteY318" fmla="*/ 1252537 h 2528887"/>
                <a:gd name="connsiteX319" fmla="*/ 340408 w 4654684"/>
                <a:gd name="connsiteY319" fmla="*/ 1214437 h 2528887"/>
                <a:gd name="connsiteX320" fmla="*/ 335646 w 4654684"/>
                <a:gd name="connsiteY320" fmla="*/ 1195387 h 2528887"/>
                <a:gd name="connsiteX321" fmla="*/ 311833 w 4654684"/>
                <a:gd name="connsiteY321" fmla="*/ 1166812 h 2528887"/>
                <a:gd name="connsiteX322" fmla="*/ 302308 w 4654684"/>
                <a:gd name="connsiteY322" fmla="*/ 1152525 h 2528887"/>
                <a:gd name="connsiteX323" fmla="*/ 297546 w 4654684"/>
                <a:gd name="connsiteY323" fmla="*/ 1138237 h 2528887"/>
                <a:gd name="connsiteX324" fmla="*/ 268971 w 4654684"/>
                <a:gd name="connsiteY324"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12108 w 4654684"/>
                <a:gd name="connsiteY196" fmla="*/ 1481137 h 2528887"/>
                <a:gd name="connsiteX197" fmla="*/ 2469246 w 4654684"/>
                <a:gd name="connsiteY197" fmla="*/ 1500187 h 2528887"/>
                <a:gd name="connsiteX198" fmla="*/ 2450196 w 4654684"/>
                <a:gd name="connsiteY198" fmla="*/ 1524000 h 2528887"/>
                <a:gd name="connsiteX199" fmla="*/ 2407333 w 4654684"/>
                <a:gd name="connsiteY199" fmla="*/ 1581150 h 2528887"/>
                <a:gd name="connsiteX200" fmla="*/ 2293033 w 4654684"/>
                <a:gd name="connsiteY200" fmla="*/ 1690687 h 2528887"/>
                <a:gd name="connsiteX201" fmla="*/ 2259696 w 4654684"/>
                <a:gd name="connsiteY201" fmla="*/ 1709737 h 2528887"/>
                <a:gd name="connsiteX202" fmla="*/ 2221596 w 4654684"/>
                <a:gd name="connsiteY202" fmla="*/ 1752600 h 2528887"/>
                <a:gd name="connsiteX203" fmla="*/ 2107296 w 4654684"/>
                <a:gd name="connsiteY203" fmla="*/ 1881187 h 2528887"/>
                <a:gd name="connsiteX204" fmla="*/ 2054908 w 4654684"/>
                <a:gd name="connsiteY204" fmla="*/ 1928812 h 2528887"/>
                <a:gd name="connsiteX205" fmla="*/ 2012046 w 4654684"/>
                <a:gd name="connsiteY205" fmla="*/ 1962150 h 2528887"/>
                <a:gd name="connsiteX206" fmla="*/ 1912033 w 4654684"/>
                <a:gd name="connsiteY206" fmla="*/ 2076450 h 2528887"/>
                <a:gd name="connsiteX207" fmla="*/ 1869171 w 4654684"/>
                <a:gd name="connsiteY207" fmla="*/ 2071687 h 2528887"/>
                <a:gd name="connsiteX208" fmla="*/ 1888221 w 4654684"/>
                <a:gd name="connsiteY208" fmla="*/ 2043112 h 2528887"/>
                <a:gd name="connsiteX209" fmla="*/ 1859646 w 4654684"/>
                <a:gd name="connsiteY209" fmla="*/ 2024062 h 2528887"/>
                <a:gd name="connsiteX210" fmla="*/ 1840596 w 4654684"/>
                <a:gd name="connsiteY210" fmla="*/ 2071687 h 2528887"/>
                <a:gd name="connsiteX211" fmla="*/ 1816783 w 4654684"/>
                <a:gd name="connsiteY211" fmla="*/ 2100262 h 2528887"/>
                <a:gd name="connsiteX212" fmla="*/ 1731058 w 4654684"/>
                <a:gd name="connsiteY212" fmla="*/ 2095500 h 2528887"/>
                <a:gd name="connsiteX213" fmla="*/ 1716771 w 4654684"/>
                <a:gd name="connsiteY213" fmla="*/ 2090737 h 2528887"/>
                <a:gd name="connsiteX214" fmla="*/ 1607233 w 4654684"/>
                <a:gd name="connsiteY214" fmla="*/ 2105025 h 2528887"/>
                <a:gd name="connsiteX215" fmla="*/ 1583421 w 4654684"/>
                <a:gd name="connsiteY215" fmla="*/ 2109787 h 2528887"/>
                <a:gd name="connsiteX216" fmla="*/ 1564371 w 4654684"/>
                <a:gd name="connsiteY216" fmla="*/ 2114550 h 2528887"/>
                <a:gd name="connsiteX217" fmla="*/ 1378633 w 4654684"/>
                <a:gd name="connsiteY217" fmla="*/ 2128837 h 2528887"/>
                <a:gd name="connsiteX218" fmla="*/ 1369108 w 4654684"/>
                <a:gd name="connsiteY218" fmla="*/ 2143125 h 2528887"/>
                <a:gd name="connsiteX219" fmla="*/ 1373871 w 4654684"/>
                <a:gd name="connsiteY219" fmla="*/ 2166937 h 2528887"/>
                <a:gd name="connsiteX220" fmla="*/ 1402446 w 4654684"/>
                <a:gd name="connsiteY220" fmla="*/ 2200275 h 2528887"/>
                <a:gd name="connsiteX221" fmla="*/ 1411971 w 4654684"/>
                <a:gd name="connsiteY221" fmla="*/ 2238375 h 2528887"/>
                <a:gd name="connsiteX222" fmla="*/ 1416733 w 4654684"/>
                <a:gd name="connsiteY222" fmla="*/ 2252662 h 2528887"/>
                <a:gd name="connsiteX223" fmla="*/ 1431021 w 4654684"/>
                <a:gd name="connsiteY223" fmla="*/ 2271712 h 2528887"/>
                <a:gd name="connsiteX224" fmla="*/ 1445308 w 4654684"/>
                <a:gd name="connsiteY224" fmla="*/ 2276475 h 2528887"/>
                <a:gd name="connsiteX225" fmla="*/ 1464358 w 4654684"/>
                <a:gd name="connsiteY225" fmla="*/ 2247900 h 2528887"/>
                <a:gd name="connsiteX226" fmla="*/ 1469121 w 4654684"/>
                <a:gd name="connsiteY226" fmla="*/ 2219325 h 2528887"/>
                <a:gd name="connsiteX227" fmla="*/ 1497696 w 4654684"/>
                <a:gd name="connsiteY227" fmla="*/ 2185987 h 2528887"/>
                <a:gd name="connsiteX228" fmla="*/ 1511983 w 4654684"/>
                <a:gd name="connsiteY228" fmla="*/ 2181225 h 2528887"/>
                <a:gd name="connsiteX229" fmla="*/ 1564371 w 4654684"/>
                <a:gd name="connsiteY229" fmla="*/ 2185987 h 2528887"/>
                <a:gd name="connsiteX230" fmla="*/ 1588183 w 4654684"/>
                <a:gd name="connsiteY230" fmla="*/ 2224087 h 2528887"/>
                <a:gd name="connsiteX231" fmla="*/ 1597708 w 4654684"/>
                <a:gd name="connsiteY231" fmla="*/ 2238375 h 2528887"/>
                <a:gd name="connsiteX232" fmla="*/ 1611996 w 4654684"/>
                <a:gd name="connsiteY232" fmla="*/ 2319337 h 2528887"/>
                <a:gd name="connsiteX233" fmla="*/ 1607233 w 4654684"/>
                <a:gd name="connsiteY233" fmla="*/ 2414587 h 2528887"/>
                <a:gd name="connsiteX234" fmla="*/ 1597708 w 4654684"/>
                <a:gd name="connsiteY234" fmla="*/ 2433637 h 2528887"/>
                <a:gd name="connsiteX235" fmla="*/ 1583421 w 4654684"/>
                <a:gd name="connsiteY235" fmla="*/ 2481262 h 2528887"/>
                <a:gd name="connsiteX236" fmla="*/ 1578658 w 4654684"/>
                <a:gd name="connsiteY236" fmla="*/ 2500312 h 2528887"/>
                <a:gd name="connsiteX237" fmla="*/ 1554846 w 4654684"/>
                <a:gd name="connsiteY237" fmla="*/ 2528887 h 2528887"/>
                <a:gd name="connsiteX238" fmla="*/ 1488171 w 4654684"/>
                <a:gd name="connsiteY238" fmla="*/ 2524125 h 2528887"/>
                <a:gd name="connsiteX239" fmla="*/ 1459596 w 4654684"/>
                <a:gd name="connsiteY239" fmla="*/ 2509837 h 2528887"/>
                <a:gd name="connsiteX240" fmla="*/ 1421496 w 4654684"/>
                <a:gd name="connsiteY240" fmla="*/ 2495550 h 2528887"/>
                <a:gd name="connsiteX241" fmla="*/ 1407208 w 4654684"/>
                <a:gd name="connsiteY241" fmla="*/ 2486025 h 2528887"/>
                <a:gd name="connsiteX242" fmla="*/ 1378633 w 4654684"/>
                <a:gd name="connsiteY242" fmla="*/ 2476500 h 2528887"/>
                <a:gd name="connsiteX243" fmla="*/ 1364346 w 4654684"/>
                <a:gd name="connsiteY243" fmla="*/ 2466975 h 2528887"/>
                <a:gd name="connsiteX244" fmla="*/ 1331008 w 4654684"/>
                <a:gd name="connsiteY244" fmla="*/ 2424112 h 2528887"/>
                <a:gd name="connsiteX245" fmla="*/ 1321483 w 4654684"/>
                <a:gd name="connsiteY245" fmla="*/ 2409825 h 2528887"/>
                <a:gd name="connsiteX246" fmla="*/ 1311958 w 4654684"/>
                <a:gd name="connsiteY246" fmla="*/ 2371725 h 2528887"/>
                <a:gd name="connsiteX247" fmla="*/ 1307196 w 4654684"/>
                <a:gd name="connsiteY247" fmla="*/ 2357437 h 2528887"/>
                <a:gd name="connsiteX248" fmla="*/ 1297671 w 4654684"/>
                <a:gd name="connsiteY248" fmla="*/ 2305050 h 2528887"/>
                <a:gd name="connsiteX249" fmla="*/ 1288146 w 4654684"/>
                <a:gd name="connsiteY249" fmla="*/ 2290762 h 2528887"/>
                <a:gd name="connsiteX250" fmla="*/ 1283383 w 4654684"/>
                <a:gd name="connsiteY250" fmla="*/ 2276475 h 2528887"/>
                <a:gd name="connsiteX251" fmla="*/ 1269096 w 4654684"/>
                <a:gd name="connsiteY251" fmla="*/ 2271712 h 2528887"/>
                <a:gd name="connsiteX252" fmla="*/ 1254808 w 4654684"/>
                <a:gd name="connsiteY252" fmla="*/ 2276475 h 2528887"/>
                <a:gd name="connsiteX253" fmla="*/ 1192896 w 4654684"/>
                <a:gd name="connsiteY253" fmla="*/ 2281237 h 2528887"/>
                <a:gd name="connsiteX254" fmla="*/ 1183371 w 4654684"/>
                <a:gd name="connsiteY254" fmla="*/ 2300287 h 2528887"/>
                <a:gd name="connsiteX255" fmla="*/ 1173846 w 4654684"/>
                <a:gd name="connsiteY255" fmla="*/ 2314575 h 2528887"/>
                <a:gd name="connsiteX256" fmla="*/ 1145271 w 4654684"/>
                <a:gd name="connsiteY256" fmla="*/ 2319337 h 2528887"/>
                <a:gd name="connsiteX257" fmla="*/ 1111933 w 4654684"/>
                <a:gd name="connsiteY257" fmla="*/ 2328862 h 2528887"/>
                <a:gd name="connsiteX258" fmla="*/ 1054783 w 4654684"/>
                <a:gd name="connsiteY258" fmla="*/ 2319337 h 2528887"/>
                <a:gd name="connsiteX259" fmla="*/ 1050021 w 4654684"/>
                <a:gd name="connsiteY259" fmla="*/ 2295525 h 2528887"/>
                <a:gd name="connsiteX260" fmla="*/ 1035733 w 4654684"/>
                <a:gd name="connsiteY260" fmla="*/ 2262187 h 2528887"/>
                <a:gd name="connsiteX261" fmla="*/ 1016683 w 4654684"/>
                <a:gd name="connsiteY261" fmla="*/ 2238375 h 2528887"/>
                <a:gd name="connsiteX262" fmla="*/ 1007158 w 4654684"/>
                <a:gd name="connsiteY262" fmla="*/ 2224087 h 2528887"/>
                <a:gd name="connsiteX263" fmla="*/ 988108 w 4654684"/>
                <a:gd name="connsiteY263" fmla="*/ 2195512 h 2528887"/>
                <a:gd name="connsiteX264" fmla="*/ 978583 w 4654684"/>
                <a:gd name="connsiteY264" fmla="*/ 2166937 h 2528887"/>
                <a:gd name="connsiteX265" fmla="*/ 969058 w 4654684"/>
                <a:gd name="connsiteY265" fmla="*/ 2152650 h 2528887"/>
                <a:gd name="connsiteX266" fmla="*/ 950008 w 4654684"/>
                <a:gd name="connsiteY266" fmla="*/ 2100262 h 2528887"/>
                <a:gd name="connsiteX267" fmla="*/ 940483 w 4654684"/>
                <a:gd name="connsiteY267" fmla="*/ 2081212 h 2528887"/>
                <a:gd name="connsiteX268" fmla="*/ 930958 w 4654684"/>
                <a:gd name="connsiteY268" fmla="*/ 2057400 h 2528887"/>
                <a:gd name="connsiteX269" fmla="*/ 926196 w 4654684"/>
                <a:gd name="connsiteY269" fmla="*/ 2043112 h 2528887"/>
                <a:gd name="connsiteX270" fmla="*/ 897621 w 4654684"/>
                <a:gd name="connsiteY270" fmla="*/ 2028825 h 2528887"/>
                <a:gd name="connsiteX271" fmla="*/ 854758 w 4654684"/>
                <a:gd name="connsiteY271" fmla="*/ 2038350 h 2528887"/>
                <a:gd name="connsiteX272" fmla="*/ 840471 w 4654684"/>
                <a:gd name="connsiteY272" fmla="*/ 2043112 h 2528887"/>
                <a:gd name="connsiteX273" fmla="*/ 773796 w 4654684"/>
                <a:gd name="connsiteY273" fmla="*/ 2038350 h 2528887"/>
                <a:gd name="connsiteX274" fmla="*/ 745221 w 4654684"/>
                <a:gd name="connsiteY274" fmla="*/ 2033587 h 2528887"/>
                <a:gd name="connsiteX275" fmla="*/ 726171 w 4654684"/>
                <a:gd name="connsiteY275" fmla="*/ 2024062 h 2528887"/>
                <a:gd name="connsiteX276" fmla="*/ 683308 w 4654684"/>
                <a:gd name="connsiteY276" fmla="*/ 2005012 h 2528887"/>
                <a:gd name="connsiteX277" fmla="*/ 678546 w 4654684"/>
                <a:gd name="connsiteY277" fmla="*/ 1990725 h 2528887"/>
                <a:gd name="connsiteX278" fmla="*/ 669021 w 4654684"/>
                <a:gd name="connsiteY278" fmla="*/ 1976437 h 2528887"/>
                <a:gd name="connsiteX279" fmla="*/ 664258 w 4654684"/>
                <a:gd name="connsiteY279" fmla="*/ 1933575 h 2528887"/>
                <a:gd name="connsiteX280" fmla="*/ 654733 w 4654684"/>
                <a:gd name="connsiteY280" fmla="*/ 1905000 h 2528887"/>
                <a:gd name="connsiteX281" fmla="*/ 649971 w 4654684"/>
                <a:gd name="connsiteY281" fmla="*/ 1885950 h 2528887"/>
                <a:gd name="connsiteX282" fmla="*/ 635683 w 4654684"/>
                <a:gd name="connsiteY282" fmla="*/ 1890712 h 2528887"/>
                <a:gd name="connsiteX283" fmla="*/ 630921 w 4654684"/>
                <a:gd name="connsiteY283" fmla="*/ 1905000 h 2528887"/>
                <a:gd name="connsiteX284" fmla="*/ 602346 w 4654684"/>
                <a:gd name="connsiteY284" fmla="*/ 1933575 h 2528887"/>
                <a:gd name="connsiteX285" fmla="*/ 526146 w 4654684"/>
                <a:gd name="connsiteY285" fmla="*/ 1928812 h 2528887"/>
                <a:gd name="connsiteX286" fmla="*/ 516621 w 4654684"/>
                <a:gd name="connsiteY286" fmla="*/ 1914525 h 2528887"/>
                <a:gd name="connsiteX287" fmla="*/ 488046 w 4654684"/>
                <a:gd name="connsiteY287" fmla="*/ 1890712 h 2528887"/>
                <a:gd name="connsiteX288" fmla="*/ 478521 w 4654684"/>
                <a:gd name="connsiteY288" fmla="*/ 1876425 h 2528887"/>
                <a:gd name="connsiteX289" fmla="*/ 464233 w 4654684"/>
                <a:gd name="connsiteY289" fmla="*/ 1866900 h 2528887"/>
                <a:gd name="connsiteX290" fmla="*/ 335646 w 4654684"/>
                <a:gd name="connsiteY290" fmla="*/ 1852612 h 2528887"/>
                <a:gd name="connsiteX291" fmla="*/ 321358 w 4654684"/>
                <a:gd name="connsiteY291" fmla="*/ 1838325 h 2528887"/>
                <a:gd name="connsiteX292" fmla="*/ 283258 w 4654684"/>
                <a:gd name="connsiteY292" fmla="*/ 1824037 h 2528887"/>
                <a:gd name="connsiteX293" fmla="*/ 192771 w 4654684"/>
                <a:gd name="connsiteY293" fmla="*/ 1814512 h 2528887"/>
                <a:gd name="connsiteX294" fmla="*/ 164196 w 4654684"/>
                <a:gd name="connsiteY294" fmla="*/ 1790700 h 2528887"/>
                <a:gd name="connsiteX295" fmla="*/ 149908 w 4654684"/>
                <a:gd name="connsiteY295" fmla="*/ 1781175 h 2528887"/>
                <a:gd name="connsiteX296" fmla="*/ 121333 w 4654684"/>
                <a:gd name="connsiteY296" fmla="*/ 1762125 h 2528887"/>
                <a:gd name="connsiteX297" fmla="*/ 78471 w 4654684"/>
                <a:gd name="connsiteY297" fmla="*/ 1714500 h 2528887"/>
                <a:gd name="connsiteX298" fmla="*/ 59421 w 4654684"/>
                <a:gd name="connsiteY298" fmla="*/ 1700212 h 2528887"/>
                <a:gd name="connsiteX299" fmla="*/ 16558 w 4654684"/>
                <a:gd name="connsiteY299" fmla="*/ 1662112 h 2528887"/>
                <a:gd name="connsiteX300" fmla="*/ 7033 w 4654684"/>
                <a:gd name="connsiteY300" fmla="*/ 1643062 h 2528887"/>
                <a:gd name="connsiteX301" fmla="*/ 2271 w 4654684"/>
                <a:gd name="connsiteY301" fmla="*/ 1624012 h 2528887"/>
                <a:gd name="connsiteX302" fmla="*/ 126096 w 4654684"/>
                <a:gd name="connsiteY302" fmla="*/ 1633537 h 2528887"/>
                <a:gd name="connsiteX303" fmla="*/ 140383 w 4654684"/>
                <a:gd name="connsiteY303" fmla="*/ 1638300 h 2528887"/>
                <a:gd name="connsiteX304" fmla="*/ 321358 w 4654684"/>
                <a:gd name="connsiteY304" fmla="*/ 1638300 h 2528887"/>
                <a:gd name="connsiteX305" fmla="*/ 335646 w 4654684"/>
                <a:gd name="connsiteY305" fmla="*/ 1609725 h 2528887"/>
                <a:gd name="connsiteX306" fmla="*/ 345171 w 4654684"/>
                <a:gd name="connsiteY306" fmla="*/ 1576387 h 2528887"/>
                <a:gd name="connsiteX307" fmla="*/ 364221 w 4654684"/>
                <a:gd name="connsiteY307" fmla="*/ 1547812 h 2528887"/>
                <a:gd name="connsiteX308" fmla="*/ 383271 w 4654684"/>
                <a:gd name="connsiteY308" fmla="*/ 1519237 h 2528887"/>
                <a:gd name="connsiteX309" fmla="*/ 392796 w 4654684"/>
                <a:gd name="connsiteY309" fmla="*/ 1504950 h 2528887"/>
                <a:gd name="connsiteX310" fmla="*/ 402321 w 4654684"/>
                <a:gd name="connsiteY310" fmla="*/ 1485900 h 2528887"/>
                <a:gd name="connsiteX311" fmla="*/ 416608 w 4654684"/>
                <a:gd name="connsiteY311" fmla="*/ 1466850 h 2528887"/>
                <a:gd name="connsiteX312" fmla="*/ 411846 w 4654684"/>
                <a:gd name="connsiteY312" fmla="*/ 1347787 h 2528887"/>
                <a:gd name="connsiteX313" fmla="*/ 397558 w 4654684"/>
                <a:gd name="connsiteY313" fmla="*/ 1338262 h 2528887"/>
                <a:gd name="connsiteX314" fmla="*/ 383271 w 4654684"/>
                <a:gd name="connsiteY314" fmla="*/ 1323975 h 2528887"/>
                <a:gd name="connsiteX315" fmla="*/ 364221 w 4654684"/>
                <a:gd name="connsiteY315" fmla="*/ 1281112 h 2528887"/>
                <a:gd name="connsiteX316" fmla="*/ 359458 w 4654684"/>
                <a:gd name="connsiteY316" fmla="*/ 1266825 h 2528887"/>
                <a:gd name="connsiteX317" fmla="*/ 349933 w 4654684"/>
                <a:gd name="connsiteY317" fmla="*/ 1252537 h 2528887"/>
                <a:gd name="connsiteX318" fmla="*/ 340408 w 4654684"/>
                <a:gd name="connsiteY318" fmla="*/ 1214437 h 2528887"/>
                <a:gd name="connsiteX319" fmla="*/ 335646 w 4654684"/>
                <a:gd name="connsiteY319" fmla="*/ 1195387 h 2528887"/>
                <a:gd name="connsiteX320" fmla="*/ 311833 w 4654684"/>
                <a:gd name="connsiteY320" fmla="*/ 1166812 h 2528887"/>
                <a:gd name="connsiteX321" fmla="*/ 302308 w 4654684"/>
                <a:gd name="connsiteY321" fmla="*/ 1152525 h 2528887"/>
                <a:gd name="connsiteX322" fmla="*/ 297546 w 4654684"/>
                <a:gd name="connsiteY322" fmla="*/ 1138237 h 2528887"/>
                <a:gd name="connsiteX323" fmla="*/ 268971 w 4654684"/>
                <a:gd name="connsiteY323"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12108 w 4654684"/>
                <a:gd name="connsiteY196" fmla="*/ 1481137 h 2528887"/>
                <a:gd name="connsiteX197" fmla="*/ 2469246 w 4654684"/>
                <a:gd name="connsiteY197" fmla="*/ 1500187 h 2528887"/>
                <a:gd name="connsiteX198" fmla="*/ 2407333 w 4654684"/>
                <a:gd name="connsiteY198" fmla="*/ 1581150 h 2528887"/>
                <a:gd name="connsiteX199" fmla="*/ 2293033 w 4654684"/>
                <a:gd name="connsiteY199" fmla="*/ 1690687 h 2528887"/>
                <a:gd name="connsiteX200" fmla="*/ 2259696 w 4654684"/>
                <a:gd name="connsiteY200" fmla="*/ 1709737 h 2528887"/>
                <a:gd name="connsiteX201" fmla="*/ 2221596 w 4654684"/>
                <a:gd name="connsiteY201" fmla="*/ 1752600 h 2528887"/>
                <a:gd name="connsiteX202" fmla="*/ 2107296 w 4654684"/>
                <a:gd name="connsiteY202" fmla="*/ 1881187 h 2528887"/>
                <a:gd name="connsiteX203" fmla="*/ 2054908 w 4654684"/>
                <a:gd name="connsiteY203" fmla="*/ 1928812 h 2528887"/>
                <a:gd name="connsiteX204" fmla="*/ 2012046 w 4654684"/>
                <a:gd name="connsiteY204" fmla="*/ 1962150 h 2528887"/>
                <a:gd name="connsiteX205" fmla="*/ 1912033 w 4654684"/>
                <a:gd name="connsiteY205" fmla="*/ 2076450 h 2528887"/>
                <a:gd name="connsiteX206" fmla="*/ 1869171 w 4654684"/>
                <a:gd name="connsiteY206" fmla="*/ 2071687 h 2528887"/>
                <a:gd name="connsiteX207" fmla="*/ 1888221 w 4654684"/>
                <a:gd name="connsiteY207" fmla="*/ 2043112 h 2528887"/>
                <a:gd name="connsiteX208" fmla="*/ 1859646 w 4654684"/>
                <a:gd name="connsiteY208" fmla="*/ 2024062 h 2528887"/>
                <a:gd name="connsiteX209" fmla="*/ 1840596 w 4654684"/>
                <a:gd name="connsiteY209" fmla="*/ 2071687 h 2528887"/>
                <a:gd name="connsiteX210" fmla="*/ 1816783 w 4654684"/>
                <a:gd name="connsiteY210" fmla="*/ 2100262 h 2528887"/>
                <a:gd name="connsiteX211" fmla="*/ 1731058 w 4654684"/>
                <a:gd name="connsiteY211" fmla="*/ 2095500 h 2528887"/>
                <a:gd name="connsiteX212" fmla="*/ 1716771 w 4654684"/>
                <a:gd name="connsiteY212" fmla="*/ 2090737 h 2528887"/>
                <a:gd name="connsiteX213" fmla="*/ 1607233 w 4654684"/>
                <a:gd name="connsiteY213" fmla="*/ 2105025 h 2528887"/>
                <a:gd name="connsiteX214" fmla="*/ 1583421 w 4654684"/>
                <a:gd name="connsiteY214" fmla="*/ 2109787 h 2528887"/>
                <a:gd name="connsiteX215" fmla="*/ 1564371 w 4654684"/>
                <a:gd name="connsiteY215" fmla="*/ 2114550 h 2528887"/>
                <a:gd name="connsiteX216" fmla="*/ 1378633 w 4654684"/>
                <a:gd name="connsiteY216" fmla="*/ 2128837 h 2528887"/>
                <a:gd name="connsiteX217" fmla="*/ 1369108 w 4654684"/>
                <a:gd name="connsiteY217" fmla="*/ 2143125 h 2528887"/>
                <a:gd name="connsiteX218" fmla="*/ 1373871 w 4654684"/>
                <a:gd name="connsiteY218" fmla="*/ 2166937 h 2528887"/>
                <a:gd name="connsiteX219" fmla="*/ 1402446 w 4654684"/>
                <a:gd name="connsiteY219" fmla="*/ 2200275 h 2528887"/>
                <a:gd name="connsiteX220" fmla="*/ 1411971 w 4654684"/>
                <a:gd name="connsiteY220" fmla="*/ 2238375 h 2528887"/>
                <a:gd name="connsiteX221" fmla="*/ 1416733 w 4654684"/>
                <a:gd name="connsiteY221" fmla="*/ 2252662 h 2528887"/>
                <a:gd name="connsiteX222" fmla="*/ 1431021 w 4654684"/>
                <a:gd name="connsiteY222" fmla="*/ 2271712 h 2528887"/>
                <a:gd name="connsiteX223" fmla="*/ 1445308 w 4654684"/>
                <a:gd name="connsiteY223" fmla="*/ 2276475 h 2528887"/>
                <a:gd name="connsiteX224" fmla="*/ 1464358 w 4654684"/>
                <a:gd name="connsiteY224" fmla="*/ 2247900 h 2528887"/>
                <a:gd name="connsiteX225" fmla="*/ 1469121 w 4654684"/>
                <a:gd name="connsiteY225" fmla="*/ 2219325 h 2528887"/>
                <a:gd name="connsiteX226" fmla="*/ 1497696 w 4654684"/>
                <a:gd name="connsiteY226" fmla="*/ 2185987 h 2528887"/>
                <a:gd name="connsiteX227" fmla="*/ 1511983 w 4654684"/>
                <a:gd name="connsiteY227" fmla="*/ 2181225 h 2528887"/>
                <a:gd name="connsiteX228" fmla="*/ 1564371 w 4654684"/>
                <a:gd name="connsiteY228" fmla="*/ 2185987 h 2528887"/>
                <a:gd name="connsiteX229" fmla="*/ 1588183 w 4654684"/>
                <a:gd name="connsiteY229" fmla="*/ 2224087 h 2528887"/>
                <a:gd name="connsiteX230" fmla="*/ 1597708 w 4654684"/>
                <a:gd name="connsiteY230" fmla="*/ 2238375 h 2528887"/>
                <a:gd name="connsiteX231" fmla="*/ 1611996 w 4654684"/>
                <a:gd name="connsiteY231" fmla="*/ 2319337 h 2528887"/>
                <a:gd name="connsiteX232" fmla="*/ 1607233 w 4654684"/>
                <a:gd name="connsiteY232" fmla="*/ 2414587 h 2528887"/>
                <a:gd name="connsiteX233" fmla="*/ 1597708 w 4654684"/>
                <a:gd name="connsiteY233" fmla="*/ 2433637 h 2528887"/>
                <a:gd name="connsiteX234" fmla="*/ 1583421 w 4654684"/>
                <a:gd name="connsiteY234" fmla="*/ 2481262 h 2528887"/>
                <a:gd name="connsiteX235" fmla="*/ 1578658 w 4654684"/>
                <a:gd name="connsiteY235" fmla="*/ 2500312 h 2528887"/>
                <a:gd name="connsiteX236" fmla="*/ 1554846 w 4654684"/>
                <a:gd name="connsiteY236" fmla="*/ 2528887 h 2528887"/>
                <a:gd name="connsiteX237" fmla="*/ 1488171 w 4654684"/>
                <a:gd name="connsiteY237" fmla="*/ 2524125 h 2528887"/>
                <a:gd name="connsiteX238" fmla="*/ 1459596 w 4654684"/>
                <a:gd name="connsiteY238" fmla="*/ 2509837 h 2528887"/>
                <a:gd name="connsiteX239" fmla="*/ 1421496 w 4654684"/>
                <a:gd name="connsiteY239" fmla="*/ 2495550 h 2528887"/>
                <a:gd name="connsiteX240" fmla="*/ 1407208 w 4654684"/>
                <a:gd name="connsiteY240" fmla="*/ 2486025 h 2528887"/>
                <a:gd name="connsiteX241" fmla="*/ 1378633 w 4654684"/>
                <a:gd name="connsiteY241" fmla="*/ 2476500 h 2528887"/>
                <a:gd name="connsiteX242" fmla="*/ 1364346 w 4654684"/>
                <a:gd name="connsiteY242" fmla="*/ 2466975 h 2528887"/>
                <a:gd name="connsiteX243" fmla="*/ 1331008 w 4654684"/>
                <a:gd name="connsiteY243" fmla="*/ 2424112 h 2528887"/>
                <a:gd name="connsiteX244" fmla="*/ 1321483 w 4654684"/>
                <a:gd name="connsiteY244" fmla="*/ 2409825 h 2528887"/>
                <a:gd name="connsiteX245" fmla="*/ 1311958 w 4654684"/>
                <a:gd name="connsiteY245" fmla="*/ 2371725 h 2528887"/>
                <a:gd name="connsiteX246" fmla="*/ 1307196 w 4654684"/>
                <a:gd name="connsiteY246" fmla="*/ 2357437 h 2528887"/>
                <a:gd name="connsiteX247" fmla="*/ 1297671 w 4654684"/>
                <a:gd name="connsiteY247" fmla="*/ 2305050 h 2528887"/>
                <a:gd name="connsiteX248" fmla="*/ 1288146 w 4654684"/>
                <a:gd name="connsiteY248" fmla="*/ 2290762 h 2528887"/>
                <a:gd name="connsiteX249" fmla="*/ 1283383 w 4654684"/>
                <a:gd name="connsiteY249" fmla="*/ 2276475 h 2528887"/>
                <a:gd name="connsiteX250" fmla="*/ 1269096 w 4654684"/>
                <a:gd name="connsiteY250" fmla="*/ 2271712 h 2528887"/>
                <a:gd name="connsiteX251" fmla="*/ 1254808 w 4654684"/>
                <a:gd name="connsiteY251" fmla="*/ 2276475 h 2528887"/>
                <a:gd name="connsiteX252" fmla="*/ 1192896 w 4654684"/>
                <a:gd name="connsiteY252" fmla="*/ 2281237 h 2528887"/>
                <a:gd name="connsiteX253" fmla="*/ 1183371 w 4654684"/>
                <a:gd name="connsiteY253" fmla="*/ 2300287 h 2528887"/>
                <a:gd name="connsiteX254" fmla="*/ 1173846 w 4654684"/>
                <a:gd name="connsiteY254" fmla="*/ 2314575 h 2528887"/>
                <a:gd name="connsiteX255" fmla="*/ 1145271 w 4654684"/>
                <a:gd name="connsiteY255" fmla="*/ 2319337 h 2528887"/>
                <a:gd name="connsiteX256" fmla="*/ 1111933 w 4654684"/>
                <a:gd name="connsiteY256" fmla="*/ 2328862 h 2528887"/>
                <a:gd name="connsiteX257" fmla="*/ 1054783 w 4654684"/>
                <a:gd name="connsiteY257" fmla="*/ 2319337 h 2528887"/>
                <a:gd name="connsiteX258" fmla="*/ 1050021 w 4654684"/>
                <a:gd name="connsiteY258" fmla="*/ 2295525 h 2528887"/>
                <a:gd name="connsiteX259" fmla="*/ 1035733 w 4654684"/>
                <a:gd name="connsiteY259" fmla="*/ 2262187 h 2528887"/>
                <a:gd name="connsiteX260" fmla="*/ 1016683 w 4654684"/>
                <a:gd name="connsiteY260" fmla="*/ 2238375 h 2528887"/>
                <a:gd name="connsiteX261" fmla="*/ 1007158 w 4654684"/>
                <a:gd name="connsiteY261" fmla="*/ 2224087 h 2528887"/>
                <a:gd name="connsiteX262" fmla="*/ 988108 w 4654684"/>
                <a:gd name="connsiteY262" fmla="*/ 2195512 h 2528887"/>
                <a:gd name="connsiteX263" fmla="*/ 978583 w 4654684"/>
                <a:gd name="connsiteY263" fmla="*/ 2166937 h 2528887"/>
                <a:gd name="connsiteX264" fmla="*/ 969058 w 4654684"/>
                <a:gd name="connsiteY264" fmla="*/ 2152650 h 2528887"/>
                <a:gd name="connsiteX265" fmla="*/ 950008 w 4654684"/>
                <a:gd name="connsiteY265" fmla="*/ 2100262 h 2528887"/>
                <a:gd name="connsiteX266" fmla="*/ 940483 w 4654684"/>
                <a:gd name="connsiteY266" fmla="*/ 2081212 h 2528887"/>
                <a:gd name="connsiteX267" fmla="*/ 930958 w 4654684"/>
                <a:gd name="connsiteY267" fmla="*/ 2057400 h 2528887"/>
                <a:gd name="connsiteX268" fmla="*/ 926196 w 4654684"/>
                <a:gd name="connsiteY268" fmla="*/ 2043112 h 2528887"/>
                <a:gd name="connsiteX269" fmla="*/ 897621 w 4654684"/>
                <a:gd name="connsiteY269" fmla="*/ 2028825 h 2528887"/>
                <a:gd name="connsiteX270" fmla="*/ 854758 w 4654684"/>
                <a:gd name="connsiteY270" fmla="*/ 2038350 h 2528887"/>
                <a:gd name="connsiteX271" fmla="*/ 840471 w 4654684"/>
                <a:gd name="connsiteY271" fmla="*/ 2043112 h 2528887"/>
                <a:gd name="connsiteX272" fmla="*/ 773796 w 4654684"/>
                <a:gd name="connsiteY272" fmla="*/ 2038350 h 2528887"/>
                <a:gd name="connsiteX273" fmla="*/ 745221 w 4654684"/>
                <a:gd name="connsiteY273" fmla="*/ 2033587 h 2528887"/>
                <a:gd name="connsiteX274" fmla="*/ 726171 w 4654684"/>
                <a:gd name="connsiteY274" fmla="*/ 2024062 h 2528887"/>
                <a:gd name="connsiteX275" fmla="*/ 683308 w 4654684"/>
                <a:gd name="connsiteY275" fmla="*/ 2005012 h 2528887"/>
                <a:gd name="connsiteX276" fmla="*/ 678546 w 4654684"/>
                <a:gd name="connsiteY276" fmla="*/ 1990725 h 2528887"/>
                <a:gd name="connsiteX277" fmla="*/ 669021 w 4654684"/>
                <a:gd name="connsiteY277" fmla="*/ 1976437 h 2528887"/>
                <a:gd name="connsiteX278" fmla="*/ 664258 w 4654684"/>
                <a:gd name="connsiteY278" fmla="*/ 1933575 h 2528887"/>
                <a:gd name="connsiteX279" fmla="*/ 654733 w 4654684"/>
                <a:gd name="connsiteY279" fmla="*/ 1905000 h 2528887"/>
                <a:gd name="connsiteX280" fmla="*/ 649971 w 4654684"/>
                <a:gd name="connsiteY280" fmla="*/ 1885950 h 2528887"/>
                <a:gd name="connsiteX281" fmla="*/ 635683 w 4654684"/>
                <a:gd name="connsiteY281" fmla="*/ 1890712 h 2528887"/>
                <a:gd name="connsiteX282" fmla="*/ 630921 w 4654684"/>
                <a:gd name="connsiteY282" fmla="*/ 1905000 h 2528887"/>
                <a:gd name="connsiteX283" fmla="*/ 602346 w 4654684"/>
                <a:gd name="connsiteY283" fmla="*/ 1933575 h 2528887"/>
                <a:gd name="connsiteX284" fmla="*/ 526146 w 4654684"/>
                <a:gd name="connsiteY284" fmla="*/ 1928812 h 2528887"/>
                <a:gd name="connsiteX285" fmla="*/ 516621 w 4654684"/>
                <a:gd name="connsiteY285" fmla="*/ 1914525 h 2528887"/>
                <a:gd name="connsiteX286" fmla="*/ 488046 w 4654684"/>
                <a:gd name="connsiteY286" fmla="*/ 1890712 h 2528887"/>
                <a:gd name="connsiteX287" fmla="*/ 478521 w 4654684"/>
                <a:gd name="connsiteY287" fmla="*/ 1876425 h 2528887"/>
                <a:gd name="connsiteX288" fmla="*/ 464233 w 4654684"/>
                <a:gd name="connsiteY288" fmla="*/ 1866900 h 2528887"/>
                <a:gd name="connsiteX289" fmla="*/ 335646 w 4654684"/>
                <a:gd name="connsiteY289" fmla="*/ 1852612 h 2528887"/>
                <a:gd name="connsiteX290" fmla="*/ 321358 w 4654684"/>
                <a:gd name="connsiteY290" fmla="*/ 1838325 h 2528887"/>
                <a:gd name="connsiteX291" fmla="*/ 283258 w 4654684"/>
                <a:gd name="connsiteY291" fmla="*/ 1824037 h 2528887"/>
                <a:gd name="connsiteX292" fmla="*/ 192771 w 4654684"/>
                <a:gd name="connsiteY292" fmla="*/ 1814512 h 2528887"/>
                <a:gd name="connsiteX293" fmla="*/ 164196 w 4654684"/>
                <a:gd name="connsiteY293" fmla="*/ 1790700 h 2528887"/>
                <a:gd name="connsiteX294" fmla="*/ 149908 w 4654684"/>
                <a:gd name="connsiteY294" fmla="*/ 1781175 h 2528887"/>
                <a:gd name="connsiteX295" fmla="*/ 121333 w 4654684"/>
                <a:gd name="connsiteY295" fmla="*/ 1762125 h 2528887"/>
                <a:gd name="connsiteX296" fmla="*/ 78471 w 4654684"/>
                <a:gd name="connsiteY296" fmla="*/ 1714500 h 2528887"/>
                <a:gd name="connsiteX297" fmla="*/ 59421 w 4654684"/>
                <a:gd name="connsiteY297" fmla="*/ 1700212 h 2528887"/>
                <a:gd name="connsiteX298" fmla="*/ 16558 w 4654684"/>
                <a:gd name="connsiteY298" fmla="*/ 1662112 h 2528887"/>
                <a:gd name="connsiteX299" fmla="*/ 7033 w 4654684"/>
                <a:gd name="connsiteY299" fmla="*/ 1643062 h 2528887"/>
                <a:gd name="connsiteX300" fmla="*/ 2271 w 4654684"/>
                <a:gd name="connsiteY300" fmla="*/ 1624012 h 2528887"/>
                <a:gd name="connsiteX301" fmla="*/ 126096 w 4654684"/>
                <a:gd name="connsiteY301" fmla="*/ 1633537 h 2528887"/>
                <a:gd name="connsiteX302" fmla="*/ 140383 w 4654684"/>
                <a:gd name="connsiteY302" fmla="*/ 1638300 h 2528887"/>
                <a:gd name="connsiteX303" fmla="*/ 321358 w 4654684"/>
                <a:gd name="connsiteY303" fmla="*/ 1638300 h 2528887"/>
                <a:gd name="connsiteX304" fmla="*/ 335646 w 4654684"/>
                <a:gd name="connsiteY304" fmla="*/ 1609725 h 2528887"/>
                <a:gd name="connsiteX305" fmla="*/ 345171 w 4654684"/>
                <a:gd name="connsiteY305" fmla="*/ 1576387 h 2528887"/>
                <a:gd name="connsiteX306" fmla="*/ 364221 w 4654684"/>
                <a:gd name="connsiteY306" fmla="*/ 1547812 h 2528887"/>
                <a:gd name="connsiteX307" fmla="*/ 383271 w 4654684"/>
                <a:gd name="connsiteY307" fmla="*/ 1519237 h 2528887"/>
                <a:gd name="connsiteX308" fmla="*/ 392796 w 4654684"/>
                <a:gd name="connsiteY308" fmla="*/ 1504950 h 2528887"/>
                <a:gd name="connsiteX309" fmla="*/ 402321 w 4654684"/>
                <a:gd name="connsiteY309" fmla="*/ 1485900 h 2528887"/>
                <a:gd name="connsiteX310" fmla="*/ 416608 w 4654684"/>
                <a:gd name="connsiteY310" fmla="*/ 1466850 h 2528887"/>
                <a:gd name="connsiteX311" fmla="*/ 411846 w 4654684"/>
                <a:gd name="connsiteY311" fmla="*/ 1347787 h 2528887"/>
                <a:gd name="connsiteX312" fmla="*/ 397558 w 4654684"/>
                <a:gd name="connsiteY312" fmla="*/ 1338262 h 2528887"/>
                <a:gd name="connsiteX313" fmla="*/ 383271 w 4654684"/>
                <a:gd name="connsiteY313" fmla="*/ 1323975 h 2528887"/>
                <a:gd name="connsiteX314" fmla="*/ 364221 w 4654684"/>
                <a:gd name="connsiteY314" fmla="*/ 1281112 h 2528887"/>
                <a:gd name="connsiteX315" fmla="*/ 359458 w 4654684"/>
                <a:gd name="connsiteY315" fmla="*/ 1266825 h 2528887"/>
                <a:gd name="connsiteX316" fmla="*/ 349933 w 4654684"/>
                <a:gd name="connsiteY316" fmla="*/ 1252537 h 2528887"/>
                <a:gd name="connsiteX317" fmla="*/ 340408 w 4654684"/>
                <a:gd name="connsiteY317" fmla="*/ 1214437 h 2528887"/>
                <a:gd name="connsiteX318" fmla="*/ 335646 w 4654684"/>
                <a:gd name="connsiteY318" fmla="*/ 1195387 h 2528887"/>
                <a:gd name="connsiteX319" fmla="*/ 311833 w 4654684"/>
                <a:gd name="connsiteY319" fmla="*/ 1166812 h 2528887"/>
                <a:gd name="connsiteX320" fmla="*/ 302308 w 4654684"/>
                <a:gd name="connsiteY320" fmla="*/ 1152525 h 2528887"/>
                <a:gd name="connsiteX321" fmla="*/ 297546 w 4654684"/>
                <a:gd name="connsiteY321" fmla="*/ 1138237 h 2528887"/>
                <a:gd name="connsiteX322" fmla="*/ 268971 w 4654684"/>
                <a:gd name="connsiteY32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512108 w 4654684"/>
                <a:gd name="connsiteY196" fmla="*/ 1481137 h 2528887"/>
                <a:gd name="connsiteX197" fmla="*/ 2483533 w 4654684"/>
                <a:gd name="connsiteY197" fmla="*/ 1514475 h 2528887"/>
                <a:gd name="connsiteX198" fmla="*/ 2407333 w 4654684"/>
                <a:gd name="connsiteY198" fmla="*/ 1581150 h 2528887"/>
                <a:gd name="connsiteX199" fmla="*/ 2293033 w 4654684"/>
                <a:gd name="connsiteY199" fmla="*/ 1690687 h 2528887"/>
                <a:gd name="connsiteX200" fmla="*/ 2259696 w 4654684"/>
                <a:gd name="connsiteY200" fmla="*/ 1709737 h 2528887"/>
                <a:gd name="connsiteX201" fmla="*/ 2221596 w 4654684"/>
                <a:gd name="connsiteY201" fmla="*/ 1752600 h 2528887"/>
                <a:gd name="connsiteX202" fmla="*/ 2107296 w 4654684"/>
                <a:gd name="connsiteY202" fmla="*/ 1881187 h 2528887"/>
                <a:gd name="connsiteX203" fmla="*/ 2054908 w 4654684"/>
                <a:gd name="connsiteY203" fmla="*/ 1928812 h 2528887"/>
                <a:gd name="connsiteX204" fmla="*/ 2012046 w 4654684"/>
                <a:gd name="connsiteY204" fmla="*/ 1962150 h 2528887"/>
                <a:gd name="connsiteX205" fmla="*/ 1912033 w 4654684"/>
                <a:gd name="connsiteY205" fmla="*/ 2076450 h 2528887"/>
                <a:gd name="connsiteX206" fmla="*/ 1869171 w 4654684"/>
                <a:gd name="connsiteY206" fmla="*/ 2071687 h 2528887"/>
                <a:gd name="connsiteX207" fmla="*/ 1888221 w 4654684"/>
                <a:gd name="connsiteY207" fmla="*/ 2043112 h 2528887"/>
                <a:gd name="connsiteX208" fmla="*/ 1859646 w 4654684"/>
                <a:gd name="connsiteY208" fmla="*/ 2024062 h 2528887"/>
                <a:gd name="connsiteX209" fmla="*/ 1840596 w 4654684"/>
                <a:gd name="connsiteY209" fmla="*/ 2071687 h 2528887"/>
                <a:gd name="connsiteX210" fmla="*/ 1816783 w 4654684"/>
                <a:gd name="connsiteY210" fmla="*/ 2100262 h 2528887"/>
                <a:gd name="connsiteX211" fmla="*/ 1731058 w 4654684"/>
                <a:gd name="connsiteY211" fmla="*/ 2095500 h 2528887"/>
                <a:gd name="connsiteX212" fmla="*/ 1716771 w 4654684"/>
                <a:gd name="connsiteY212" fmla="*/ 2090737 h 2528887"/>
                <a:gd name="connsiteX213" fmla="*/ 1607233 w 4654684"/>
                <a:gd name="connsiteY213" fmla="*/ 2105025 h 2528887"/>
                <a:gd name="connsiteX214" fmla="*/ 1583421 w 4654684"/>
                <a:gd name="connsiteY214" fmla="*/ 2109787 h 2528887"/>
                <a:gd name="connsiteX215" fmla="*/ 1564371 w 4654684"/>
                <a:gd name="connsiteY215" fmla="*/ 2114550 h 2528887"/>
                <a:gd name="connsiteX216" fmla="*/ 1378633 w 4654684"/>
                <a:gd name="connsiteY216" fmla="*/ 2128837 h 2528887"/>
                <a:gd name="connsiteX217" fmla="*/ 1369108 w 4654684"/>
                <a:gd name="connsiteY217" fmla="*/ 2143125 h 2528887"/>
                <a:gd name="connsiteX218" fmla="*/ 1373871 w 4654684"/>
                <a:gd name="connsiteY218" fmla="*/ 2166937 h 2528887"/>
                <a:gd name="connsiteX219" fmla="*/ 1402446 w 4654684"/>
                <a:gd name="connsiteY219" fmla="*/ 2200275 h 2528887"/>
                <a:gd name="connsiteX220" fmla="*/ 1411971 w 4654684"/>
                <a:gd name="connsiteY220" fmla="*/ 2238375 h 2528887"/>
                <a:gd name="connsiteX221" fmla="*/ 1416733 w 4654684"/>
                <a:gd name="connsiteY221" fmla="*/ 2252662 h 2528887"/>
                <a:gd name="connsiteX222" fmla="*/ 1431021 w 4654684"/>
                <a:gd name="connsiteY222" fmla="*/ 2271712 h 2528887"/>
                <a:gd name="connsiteX223" fmla="*/ 1445308 w 4654684"/>
                <a:gd name="connsiteY223" fmla="*/ 2276475 h 2528887"/>
                <a:gd name="connsiteX224" fmla="*/ 1464358 w 4654684"/>
                <a:gd name="connsiteY224" fmla="*/ 2247900 h 2528887"/>
                <a:gd name="connsiteX225" fmla="*/ 1469121 w 4654684"/>
                <a:gd name="connsiteY225" fmla="*/ 2219325 h 2528887"/>
                <a:gd name="connsiteX226" fmla="*/ 1497696 w 4654684"/>
                <a:gd name="connsiteY226" fmla="*/ 2185987 h 2528887"/>
                <a:gd name="connsiteX227" fmla="*/ 1511983 w 4654684"/>
                <a:gd name="connsiteY227" fmla="*/ 2181225 h 2528887"/>
                <a:gd name="connsiteX228" fmla="*/ 1564371 w 4654684"/>
                <a:gd name="connsiteY228" fmla="*/ 2185987 h 2528887"/>
                <a:gd name="connsiteX229" fmla="*/ 1588183 w 4654684"/>
                <a:gd name="connsiteY229" fmla="*/ 2224087 h 2528887"/>
                <a:gd name="connsiteX230" fmla="*/ 1597708 w 4654684"/>
                <a:gd name="connsiteY230" fmla="*/ 2238375 h 2528887"/>
                <a:gd name="connsiteX231" fmla="*/ 1611996 w 4654684"/>
                <a:gd name="connsiteY231" fmla="*/ 2319337 h 2528887"/>
                <a:gd name="connsiteX232" fmla="*/ 1607233 w 4654684"/>
                <a:gd name="connsiteY232" fmla="*/ 2414587 h 2528887"/>
                <a:gd name="connsiteX233" fmla="*/ 1597708 w 4654684"/>
                <a:gd name="connsiteY233" fmla="*/ 2433637 h 2528887"/>
                <a:gd name="connsiteX234" fmla="*/ 1583421 w 4654684"/>
                <a:gd name="connsiteY234" fmla="*/ 2481262 h 2528887"/>
                <a:gd name="connsiteX235" fmla="*/ 1578658 w 4654684"/>
                <a:gd name="connsiteY235" fmla="*/ 2500312 h 2528887"/>
                <a:gd name="connsiteX236" fmla="*/ 1554846 w 4654684"/>
                <a:gd name="connsiteY236" fmla="*/ 2528887 h 2528887"/>
                <a:gd name="connsiteX237" fmla="*/ 1488171 w 4654684"/>
                <a:gd name="connsiteY237" fmla="*/ 2524125 h 2528887"/>
                <a:gd name="connsiteX238" fmla="*/ 1459596 w 4654684"/>
                <a:gd name="connsiteY238" fmla="*/ 2509837 h 2528887"/>
                <a:gd name="connsiteX239" fmla="*/ 1421496 w 4654684"/>
                <a:gd name="connsiteY239" fmla="*/ 2495550 h 2528887"/>
                <a:gd name="connsiteX240" fmla="*/ 1407208 w 4654684"/>
                <a:gd name="connsiteY240" fmla="*/ 2486025 h 2528887"/>
                <a:gd name="connsiteX241" fmla="*/ 1378633 w 4654684"/>
                <a:gd name="connsiteY241" fmla="*/ 2476500 h 2528887"/>
                <a:gd name="connsiteX242" fmla="*/ 1364346 w 4654684"/>
                <a:gd name="connsiteY242" fmla="*/ 2466975 h 2528887"/>
                <a:gd name="connsiteX243" fmla="*/ 1331008 w 4654684"/>
                <a:gd name="connsiteY243" fmla="*/ 2424112 h 2528887"/>
                <a:gd name="connsiteX244" fmla="*/ 1321483 w 4654684"/>
                <a:gd name="connsiteY244" fmla="*/ 2409825 h 2528887"/>
                <a:gd name="connsiteX245" fmla="*/ 1311958 w 4654684"/>
                <a:gd name="connsiteY245" fmla="*/ 2371725 h 2528887"/>
                <a:gd name="connsiteX246" fmla="*/ 1307196 w 4654684"/>
                <a:gd name="connsiteY246" fmla="*/ 2357437 h 2528887"/>
                <a:gd name="connsiteX247" fmla="*/ 1297671 w 4654684"/>
                <a:gd name="connsiteY247" fmla="*/ 2305050 h 2528887"/>
                <a:gd name="connsiteX248" fmla="*/ 1288146 w 4654684"/>
                <a:gd name="connsiteY248" fmla="*/ 2290762 h 2528887"/>
                <a:gd name="connsiteX249" fmla="*/ 1283383 w 4654684"/>
                <a:gd name="connsiteY249" fmla="*/ 2276475 h 2528887"/>
                <a:gd name="connsiteX250" fmla="*/ 1269096 w 4654684"/>
                <a:gd name="connsiteY250" fmla="*/ 2271712 h 2528887"/>
                <a:gd name="connsiteX251" fmla="*/ 1254808 w 4654684"/>
                <a:gd name="connsiteY251" fmla="*/ 2276475 h 2528887"/>
                <a:gd name="connsiteX252" fmla="*/ 1192896 w 4654684"/>
                <a:gd name="connsiteY252" fmla="*/ 2281237 h 2528887"/>
                <a:gd name="connsiteX253" fmla="*/ 1183371 w 4654684"/>
                <a:gd name="connsiteY253" fmla="*/ 2300287 h 2528887"/>
                <a:gd name="connsiteX254" fmla="*/ 1173846 w 4654684"/>
                <a:gd name="connsiteY254" fmla="*/ 2314575 h 2528887"/>
                <a:gd name="connsiteX255" fmla="*/ 1145271 w 4654684"/>
                <a:gd name="connsiteY255" fmla="*/ 2319337 h 2528887"/>
                <a:gd name="connsiteX256" fmla="*/ 1111933 w 4654684"/>
                <a:gd name="connsiteY256" fmla="*/ 2328862 h 2528887"/>
                <a:gd name="connsiteX257" fmla="*/ 1054783 w 4654684"/>
                <a:gd name="connsiteY257" fmla="*/ 2319337 h 2528887"/>
                <a:gd name="connsiteX258" fmla="*/ 1050021 w 4654684"/>
                <a:gd name="connsiteY258" fmla="*/ 2295525 h 2528887"/>
                <a:gd name="connsiteX259" fmla="*/ 1035733 w 4654684"/>
                <a:gd name="connsiteY259" fmla="*/ 2262187 h 2528887"/>
                <a:gd name="connsiteX260" fmla="*/ 1016683 w 4654684"/>
                <a:gd name="connsiteY260" fmla="*/ 2238375 h 2528887"/>
                <a:gd name="connsiteX261" fmla="*/ 1007158 w 4654684"/>
                <a:gd name="connsiteY261" fmla="*/ 2224087 h 2528887"/>
                <a:gd name="connsiteX262" fmla="*/ 988108 w 4654684"/>
                <a:gd name="connsiteY262" fmla="*/ 2195512 h 2528887"/>
                <a:gd name="connsiteX263" fmla="*/ 978583 w 4654684"/>
                <a:gd name="connsiteY263" fmla="*/ 2166937 h 2528887"/>
                <a:gd name="connsiteX264" fmla="*/ 969058 w 4654684"/>
                <a:gd name="connsiteY264" fmla="*/ 2152650 h 2528887"/>
                <a:gd name="connsiteX265" fmla="*/ 950008 w 4654684"/>
                <a:gd name="connsiteY265" fmla="*/ 2100262 h 2528887"/>
                <a:gd name="connsiteX266" fmla="*/ 940483 w 4654684"/>
                <a:gd name="connsiteY266" fmla="*/ 2081212 h 2528887"/>
                <a:gd name="connsiteX267" fmla="*/ 930958 w 4654684"/>
                <a:gd name="connsiteY267" fmla="*/ 2057400 h 2528887"/>
                <a:gd name="connsiteX268" fmla="*/ 926196 w 4654684"/>
                <a:gd name="connsiteY268" fmla="*/ 2043112 h 2528887"/>
                <a:gd name="connsiteX269" fmla="*/ 897621 w 4654684"/>
                <a:gd name="connsiteY269" fmla="*/ 2028825 h 2528887"/>
                <a:gd name="connsiteX270" fmla="*/ 854758 w 4654684"/>
                <a:gd name="connsiteY270" fmla="*/ 2038350 h 2528887"/>
                <a:gd name="connsiteX271" fmla="*/ 840471 w 4654684"/>
                <a:gd name="connsiteY271" fmla="*/ 2043112 h 2528887"/>
                <a:gd name="connsiteX272" fmla="*/ 773796 w 4654684"/>
                <a:gd name="connsiteY272" fmla="*/ 2038350 h 2528887"/>
                <a:gd name="connsiteX273" fmla="*/ 745221 w 4654684"/>
                <a:gd name="connsiteY273" fmla="*/ 2033587 h 2528887"/>
                <a:gd name="connsiteX274" fmla="*/ 726171 w 4654684"/>
                <a:gd name="connsiteY274" fmla="*/ 2024062 h 2528887"/>
                <a:gd name="connsiteX275" fmla="*/ 683308 w 4654684"/>
                <a:gd name="connsiteY275" fmla="*/ 2005012 h 2528887"/>
                <a:gd name="connsiteX276" fmla="*/ 678546 w 4654684"/>
                <a:gd name="connsiteY276" fmla="*/ 1990725 h 2528887"/>
                <a:gd name="connsiteX277" fmla="*/ 669021 w 4654684"/>
                <a:gd name="connsiteY277" fmla="*/ 1976437 h 2528887"/>
                <a:gd name="connsiteX278" fmla="*/ 664258 w 4654684"/>
                <a:gd name="connsiteY278" fmla="*/ 1933575 h 2528887"/>
                <a:gd name="connsiteX279" fmla="*/ 654733 w 4654684"/>
                <a:gd name="connsiteY279" fmla="*/ 1905000 h 2528887"/>
                <a:gd name="connsiteX280" fmla="*/ 649971 w 4654684"/>
                <a:gd name="connsiteY280" fmla="*/ 1885950 h 2528887"/>
                <a:gd name="connsiteX281" fmla="*/ 635683 w 4654684"/>
                <a:gd name="connsiteY281" fmla="*/ 1890712 h 2528887"/>
                <a:gd name="connsiteX282" fmla="*/ 630921 w 4654684"/>
                <a:gd name="connsiteY282" fmla="*/ 1905000 h 2528887"/>
                <a:gd name="connsiteX283" fmla="*/ 602346 w 4654684"/>
                <a:gd name="connsiteY283" fmla="*/ 1933575 h 2528887"/>
                <a:gd name="connsiteX284" fmla="*/ 526146 w 4654684"/>
                <a:gd name="connsiteY284" fmla="*/ 1928812 h 2528887"/>
                <a:gd name="connsiteX285" fmla="*/ 516621 w 4654684"/>
                <a:gd name="connsiteY285" fmla="*/ 1914525 h 2528887"/>
                <a:gd name="connsiteX286" fmla="*/ 488046 w 4654684"/>
                <a:gd name="connsiteY286" fmla="*/ 1890712 h 2528887"/>
                <a:gd name="connsiteX287" fmla="*/ 478521 w 4654684"/>
                <a:gd name="connsiteY287" fmla="*/ 1876425 h 2528887"/>
                <a:gd name="connsiteX288" fmla="*/ 464233 w 4654684"/>
                <a:gd name="connsiteY288" fmla="*/ 1866900 h 2528887"/>
                <a:gd name="connsiteX289" fmla="*/ 335646 w 4654684"/>
                <a:gd name="connsiteY289" fmla="*/ 1852612 h 2528887"/>
                <a:gd name="connsiteX290" fmla="*/ 321358 w 4654684"/>
                <a:gd name="connsiteY290" fmla="*/ 1838325 h 2528887"/>
                <a:gd name="connsiteX291" fmla="*/ 283258 w 4654684"/>
                <a:gd name="connsiteY291" fmla="*/ 1824037 h 2528887"/>
                <a:gd name="connsiteX292" fmla="*/ 192771 w 4654684"/>
                <a:gd name="connsiteY292" fmla="*/ 1814512 h 2528887"/>
                <a:gd name="connsiteX293" fmla="*/ 164196 w 4654684"/>
                <a:gd name="connsiteY293" fmla="*/ 1790700 h 2528887"/>
                <a:gd name="connsiteX294" fmla="*/ 149908 w 4654684"/>
                <a:gd name="connsiteY294" fmla="*/ 1781175 h 2528887"/>
                <a:gd name="connsiteX295" fmla="*/ 121333 w 4654684"/>
                <a:gd name="connsiteY295" fmla="*/ 1762125 h 2528887"/>
                <a:gd name="connsiteX296" fmla="*/ 78471 w 4654684"/>
                <a:gd name="connsiteY296" fmla="*/ 1714500 h 2528887"/>
                <a:gd name="connsiteX297" fmla="*/ 59421 w 4654684"/>
                <a:gd name="connsiteY297" fmla="*/ 1700212 h 2528887"/>
                <a:gd name="connsiteX298" fmla="*/ 16558 w 4654684"/>
                <a:gd name="connsiteY298" fmla="*/ 1662112 h 2528887"/>
                <a:gd name="connsiteX299" fmla="*/ 7033 w 4654684"/>
                <a:gd name="connsiteY299" fmla="*/ 1643062 h 2528887"/>
                <a:gd name="connsiteX300" fmla="*/ 2271 w 4654684"/>
                <a:gd name="connsiteY300" fmla="*/ 1624012 h 2528887"/>
                <a:gd name="connsiteX301" fmla="*/ 126096 w 4654684"/>
                <a:gd name="connsiteY301" fmla="*/ 1633537 h 2528887"/>
                <a:gd name="connsiteX302" fmla="*/ 140383 w 4654684"/>
                <a:gd name="connsiteY302" fmla="*/ 1638300 h 2528887"/>
                <a:gd name="connsiteX303" fmla="*/ 321358 w 4654684"/>
                <a:gd name="connsiteY303" fmla="*/ 1638300 h 2528887"/>
                <a:gd name="connsiteX304" fmla="*/ 335646 w 4654684"/>
                <a:gd name="connsiteY304" fmla="*/ 1609725 h 2528887"/>
                <a:gd name="connsiteX305" fmla="*/ 345171 w 4654684"/>
                <a:gd name="connsiteY305" fmla="*/ 1576387 h 2528887"/>
                <a:gd name="connsiteX306" fmla="*/ 364221 w 4654684"/>
                <a:gd name="connsiteY306" fmla="*/ 1547812 h 2528887"/>
                <a:gd name="connsiteX307" fmla="*/ 383271 w 4654684"/>
                <a:gd name="connsiteY307" fmla="*/ 1519237 h 2528887"/>
                <a:gd name="connsiteX308" fmla="*/ 392796 w 4654684"/>
                <a:gd name="connsiteY308" fmla="*/ 1504950 h 2528887"/>
                <a:gd name="connsiteX309" fmla="*/ 402321 w 4654684"/>
                <a:gd name="connsiteY309" fmla="*/ 1485900 h 2528887"/>
                <a:gd name="connsiteX310" fmla="*/ 416608 w 4654684"/>
                <a:gd name="connsiteY310" fmla="*/ 1466850 h 2528887"/>
                <a:gd name="connsiteX311" fmla="*/ 411846 w 4654684"/>
                <a:gd name="connsiteY311" fmla="*/ 1347787 h 2528887"/>
                <a:gd name="connsiteX312" fmla="*/ 397558 w 4654684"/>
                <a:gd name="connsiteY312" fmla="*/ 1338262 h 2528887"/>
                <a:gd name="connsiteX313" fmla="*/ 383271 w 4654684"/>
                <a:gd name="connsiteY313" fmla="*/ 1323975 h 2528887"/>
                <a:gd name="connsiteX314" fmla="*/ 364221 w 4654684"/>
                <a:gd name="connsiteY314" fmla="*/ 1281112 h 2528887"/>
                <a:gd name="connsiteX315" fmla="*/ 359458 w 4654684"/>
                <a:gd name="connsiteY315" fmla="*/ 1266825 h 2528887"/>
                <a:gd name="connsiteX316" fmla="*/ 349933 w 4654684"/>
                <a:gd name="connsiteY316" fmla="*/ 1252537 h 2528887"/>
                <a:gd name="connsiteX317" fmla="*/ 340408 w 4654684"/>
                <a:gd name="connsiteY317" fmla="*/ 1214437 h 2528887"/>
                <a:gd name="connsiteX318" fmla="*/ 335646 w 4654684"/>
                <a:gd name="connsiteY318" fmla="*/ 1195387 h 2528887"/>
                <a:gd name="connsiteX319" fmla="*/ 311833 w 4654684"/>
                <a:gd name="connsiteY319" fmla="*/ 1166812 h 2528887"/>
                <a:gd name="connsiteX320" fmla="*/ 302308 w 4654684"/>
                <a:gd name="connsiteY320" fmla="*/ 1152525 h 2528887"/>
                <a:gd name="connsiteX321" fmla="*/ 297546 w 4654684"/>
                <a:gd name="connsiteY321" fmla="*/ 1138237 h 2528887"/>
                <a:gd name="connsiteX322" fmla="*/ 268971 w 4654684"/>
                <a:gd name="connsiteY32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464358 w 4654684"/>
                <a:gd name="connsiteY223" fmla="*/ 2247900 h 2528887"/>
                <a:gd name="connsiteX224" fmla="*/ 1469121 w 4654684"/>
                <a:gd name="connsiteY224" fmla="*/ 2219325 h 2528887"/>
                <a:gd name="connsiteX225" fmla="*/ 1497696 w 4654684"/>
                <a:gd name="connsiteY225" fmla="*/ 2185987 h 2528887"/>
                <a:gd name="connsiteX226" fmla="*/ 1511983 w 4654684"/>
                <a:gd name="connsiteY226" fmla="*/ 2181225 h 2528887"/>
                <a:gd name="connsiteX227" fmla="*/ 1564371 w 4654684"/>
                <a:gd name="connsiteY227" fmla="*/ 2185987 h 2528887"/>
                <a:gd name="connsiteX228" fmla="*/ 1588183 w 4654684"/>
                <a:gd name="connsiteY228" fmla="*/ 2224087 h 2528887"/>
                <a:gd name="connsiteX229" fmla="*/ 1597708 w 4654684"/>
                <a:gd name="connsiteY229" fmla="*/ 2238375 h 2528887"/>
                <a:gd name="connsiteX230" fmla="*/ 1611996 w 4654684"/>
                <a:gd name="connsiteY230" fmla="*/ 2319337 h 2528887"/>
                <a:gd name="connsiteX231" fmla="*/ 1607233 w 4654684"/>
                <a:gd name="connsiteY231" fmla="*/ 2414587 h 2528887"/>
                <a:gd name="connsiteX232" fmla="*/ 1597708 w 4654684"/>
                <a:gd name="connsiteY232" fmla="*/ 2433637 h 2528887"/>
                <a:gd name="connsiteX233" fmla="*/ 1583421 w 4654684"/>
                <a:gd name="connsiteY233" fmla="*/ 2481262 h 2528887"/>
                <a:gd name="connsiteX234" fmla="*/ 1578658 w 4654684"/>
                <a:gd name="connsiteY234" fmla="*/ 2500312 h 2528887"/>
                <a:gd name="connsiteX235" fmla="*/ 1554846 w 4654684"/>
                <a:gd name="connsiteY235" fmla="*/ 2528887 h 2528887"/>
                <a:gd name="connsiteX236" fmla="*/ 1488171 w 4654684"/>
                <a:gd name="connsiteY236" fmla="*/ 2524125 h 2528887"/>
                <a:gd name="connsiteX237" fmla="*/ 1459596 w 4654684"/>
                <a:gd name="connsiteY237" fmla="*/ 2509837 h 2528887"/>
                <a:gd name="connsiteX238" fmla="*/ 1421496 w 4654684"/>
                <a:gd name="connsiteY238" fmla="*/ 2495550 h 2528887"/>
                <a:gd name="connsiteX239" fmla="*/ 1407208 w 4654684"/>
                <a:gd name="connsiteY239" fmla="*/ 2486025 h 2528887"/>
                <a:gd name="connsiteX240" fmla="*/ 1378633 w 4654684"/>
                <a:gd name="connsiteY240" fmla="*/ 2476500 h 2528887"/>
                <a:gd name="connsiteX241" fmla="*/ 1364346 w 4654684"/>
                <a:gd name="connsiteY241" fmla="*/ 2466975 h 2528887"/>
                <a:gd name="connsiteX242" fmla="*/ 1331008 w 4654684"/>
                <a:gd name="connsiteY242" fmla="*/ 2424112 h 2528887"/>
                <a:gd name="connsiteX243" fmla="*/ 1321483 w 4654684"/>
                <a:gd name="connsiteY243" fmla="*/ 2409825 h 2528887"/>
                <a:gd name="connsiteX244" fmla="*/ 1311958 w 4654684"/>
                <a:gd name="connsiteY244" fmla="*/ 2371725 h 2528887"/>
                <a:gd name="connsiteX245" fmla="*/ 1307196 w 4654684"/>
                <a:gd name="connsiteY245" fmla="*/ 2357437 h 2528887"/>
                <a:gd name="connsiteX246" fmla="*/ 1297671 w 4654684"/>
                <a:gd name="connsiteY246" fmla="*/ 2305050 h 2528887"/>
                <a:gd name="connsiteX247" fmla="*/ 1288146 w 4654684"/>
                <a:gd name="connsiteY247" fmla="*/ 2290762 h 2528887"/>
                <a:gd name="connsiteX248" fmla="*/ 1283383 w 4654684"/>
                <a:gd name="connsiteY248" fmla="*/ 2276475 h 2528887"/>
                <a:gd name="connsiteX249" fmla="*/ 1269096 w 4654684"/>
                <a:gd name="connsiteY249" fmla="*/ 2271712 h 2528887"/>
                <a:gd name="connsiteX250" fmla="*/ 1254808 w 4654684"/>
                <a:gd name="connsiteY250" fmla="*/ 2276475 h 2528887"/>
                <a:gd name="connsiteX251" fmla="*/ 1192896 w 4654684"/>
                <a:gd name="connsiteY251" fmla="*/ 2281237 h 2528887"/>
                <a:gd name="connsiteX252" fmla="*/ 1183371 w 4654684"/>
                <a:gd name="connsiteY252" fmla="*/ 2300287 h 2528887"/>
                <a:gd name="connsiteX253" fmla="*/ 1173846 w 4654684"/>
                <a:gd name="connsiteY253" fmla="*/ 2314575 h 2528887"/>
                <a:gd name="connsiteX254" fmla="*/ 1145271 w 4654684"/>
                <a:gd name="connsiteY254" fmla="*/ 2319337 h 2528887"/>
                <a:gd name="connsiteX255" fmla="*/ 1111933 w 4654684"/>
                <a:gd name="connsiteY255" fmla="*/ 2328862 h 2528887"/>
                <a:gd name="connsiteX256" fmla="*/ 1054783 w 4654684"/>
                <a:gd name="connsiteY256" fmla="*/ 2319337 h 2528887"/>
                <a:gd name="connsiteX257" fmla="*/ 1050021 w 4654684"/>
                <a:gd name="connsiteY257" fmla="*/ 2295525 h 2528887"/>
                <a:gd name="connsiteX258" fmla="*/ 1035733 w 4654684"/>
                <a:gd name="connsiteY258" fmla="*/ 2262187 h 2528887"/>
                <a:gd name="connsiteX259" fmla="*/ 1016683 w 4654684"/>
                <a:gd name="connsiteY259" fmla="*/ 2238375 h 2528887"/>
                <a:gd name="connsiteX260" fmla="*/ 1007158 w 4654684"/>
                <a:gd name="connsiteY260" fmla="*/ 2224087 h 2528887"/>
                <a:gd name="connsiteX261" fmla="*/ 988108 w 4654684"/>
                <a:gd name="connsiteY261" fmla="*/ 2195512 h 2528887"/>
                <a:gd name="connsiteX262" fmla="*/ 978583 w 4654684"/>
                <a:gd name="connsiteY262" fmla="*/ 2166937 h 2528887"/>
                <a:gd name="connsiteX263" fmla="*/ 969058 w 4654684"/>
                <a:gd name="connsiteY263" fmla="*/ 2152650 h 2528887"/>
                <a:gd name="connsiteX264" fmla="*/ 950008 w 4654684"/>
                <a:gd name="connsiteY264" fmla="*/ 2100262 h 2528887"/>
                <a:gd name="connsiteX265" fmla="*/ 940483 w 4654684"/>
                <a:gd name="connsiteY265" fmla="*/ 2081212 h 2528887"/>
                <a:gd name="connsiteX266" fmla="*/ 930958 w 4654684"/>
                <a:gd name="connsiteY266" fmla="*/ 2057400 h 2528887"/>
                <a:gd name="connsiteX267" fmla="*/ 926196 w 4654684"/>
                <a:gd name="connsiteY267" fmla="*/ 2043112 h 2528887"/>
                <a:gd name="connsiteX268" fmla="*/ 897621 w 4654684"/>
                <a:gd name="connsiteY268" fmla="*/ 2028825 h 2528887"/>
                <a:gd name="connsiteX269" fmla="*/ 854758 w 4654684"/>
                <a:gd name="connsiteY269" fmla="*/ 2038350 h 2528887"/>
                <a:gd name="connsiteX270" fmla="*/ 840471 w 4654684"/>
                <a:gd name="connsiteY270" fmla="*/ 2043112 h 2528887"/>
                <a:gd name="connsiteX271" fmla="*/ 773796 w 4654684"/>
                <a:gd name="connsiteY271" fmla="*/ 2038350 h 2528887"/>
                <a:gd name="connsiteX272" fmla="*/ 745221 w 4654684"/>
                <a:gd name="connsiteY272" fmla="*/ 2033587 h 2528887"/>
                <a:gd name="connsiteX273" fmla="*/ 726171 w 4654684"/>
                <a:gd name="connsiteY273" fmla="*/ 2024062 h 2528887"/>
                <a:gd name="connsiteX274" fmla="*/ 683308 w 4654684"/>
                <a:gd name="connsiteY274" fmla="*/ 2005012 h 2528887"/>
                <a:gd name="connsiteX275" fmla="*/ 678546 w 4654684"/>
                <a:gd name="connsiteY275" fmla="*/ 1990725 h 2528887"/>
                <a:gd name="connsiteX276" fmla="*/ 669021 w 4654684"/>
                <a:gd name="connsiteY276" fmla="*/ 1976437 h 2528887"/>
                <a:gd name="connsiteX277" fmla="*/ 664258 w 4654684"/>
                <a:gd name="connsiteY277" fmla="*/ 1933575 h 2528887"/>
                <a:gd name="connsiteX278" fmla="*/ 654733 w 4654684"/>
                <a:gd name="connsiteY278" fmla="*/ 1905000 h 2528887"/>
                <a:gd name="connsiteX279" fmla="*/ 649971 w 4654684"/>
                <a:gd name="connsiteY279" fmla="*/ 1885950 h 2528887"/>
                <a:gd name="connsiteX280" fmla="*/ 635683 w 4654684"/>
                <a:gd name="connsiteY280" fmla="*/ 1890712 h 2528887"/>
                <a:gd name="connsiteX281" fmla="*/ 630921 w 4654684"/>
                <a:gd name="connsiteY281" fmla="*/ 1905000 h 2528887"/>
                <a:gd name="connsiteX282" fmla="*/ 602346 w 4654684"/>
                <a:gd name="connsiteY282" fmla="*/ 1933575 h 2528887"/>
                <a:gd name="connsiteX283" fmla="*/ 526146 w 4654684"/>
                <a:gd name="connsiteY283" fmla="*/ 1928812 h 2528887"/>
                <a:gd name="connsiteX284" fmla="*/ 516621 w 4654684"/>
                <a:gd name="connsiteY284" fmla="*/ 1914525 h 2528887"/>
                <a:gd name="connsiteX285" fmla="*/ 488046 w 4654684"/>
                <a:gd name="connsiteY285" fmla="*/ 1890712 h 2528887"/>
                <a:gd name="connsiteX286" fmla="*/ 478521 w 4654684"/>
                <a:gd name="connsiteY286" fmla="*/ 1876425 h 2528887"/>
                <a:gd name="connsiteX287" fmla="*/ 464233 w 4654684"/>
                <a:gd name="connsiteY287" fmla="*/ 1866900 h 2528887"/>
                <a:gd name="connsiteX288" fmla="*/ 335646 w 4654684"/>
                <a:gd name="connsiteY288" fmla="*/ 1852612 h 2528887"/>
                <a:gd name="connsiteX289" fmla="*/ 321358 w 4654684"/>
                <a:gd name="connsiteY289" fmla="*/ 1838325 h 2528887"/>
                <a:gd name="connsiteX290" fmla="*/ 283258 w 4654684"/>
                <a:gd name="connsiteY290" fmla="*/ 1824037 h 2528887"/>
                <a:gd name="connsiteX291" fmla="*/ 192771 w 4654684"/>
                <a:gd name="connsiteY291" fmla="*/ 1814512 h 2528887"/>
                <a:gd name="connsiteX292" fmla="*/ 164196 w 4654684"/>
                <a:gd name="connsiteY292" fmla="*/ 1790700 h 2528887"/>
                <a:gd name="connsiteX293" fmla="*/ 149908 w 4654684"/>
                <a:gd name="connsiteY293" fmla="*/ 1781175 h 2528887"/>
                <a:gd name="connsiteX294" fmla="*/ 121333 w 4654684"/>
                <a:gd name="connsiteY294" fmla="*/ 1762125 h 2528887"/>
                <a:gd name="connsiteX295" fmla="*/ 78471 w 4654684"/>
                <a:gd name="connsiteY295" fmla="*/ 1714500 h 2528887"/>
                <a:gd name="connsiteX296" fmla="*/ 59421 w 4654684"/>
                <a:gd name="connsiteY296" fmla="*/ 1700212 h 2528887"/>
                <a:gd name="connsiteX297" fmla="*/ 16558 w 4654684"/>
                <a:gd name="connsiteY297" fmla="*/ 1662112 h 2528887"/>
                <a:gd name="connsiteX298" fmla="*/ 7033 w 4654684"/>
                <a:gd name="connsiteY298" fmla="*/ 1643062 h 2528887"/>
                <a:gd name="connsiteX299" fmla="*/ 2271 w 4654684"/>
                <a:gd name="connsiteY299" fmla="*/ 1624012 h 2528887"/>
                <a:gd name="connsiteX300" fmla="*/ 126096 w 4654684"/>
                <a:gd name="connsiteY300" fmla="*/ 1633537 h 2528887"/>
                <a:gd name="connsiteX301" fmla="*/ 140383 w 4654684"/>
                <a:gd name="connsiteY301" fmla="*/ 1638300 h 2528887"/>
                <a:gd name="connsiteX302" fmla="*/ 321358 w 4654684"/>
                <a:gd name="connsiteY302" fmla="*/ 1638300 h 2528887"/>
                <a:gd name="connsiteX303" fmla="*/ 335646 w 4654684"/>
                <a:gd name="connsiteY303" fmla="*/ 1609725 h 2528887"/>
                <a:gd name="connsiteX304" fmla="*/ 345171 w 4654684"/>
                <a:gd name="connsiteY304" fmla="*/ 1576387 h 2528887"/>
                <a:gd name="connsiteX305" fmla="*/ 364221 w 4654684"/>
                <a:gd name="connsiteY305" fmla="*/ 1547812 h 2528887"/>
                <a:gd name="connsiteX306" fmla="*/ 383271 w 4654684"/>
                <a:gd name="connsiteY306" fmla="*/ 1519237 h 2528887"/>
                <a:gd name="connsiteX307" fmla="*/ 392796 w 4654684"/>
                <a:gd name="connsiteY307" fmla="*/ 1504950 h 2528887"/>
                <a:gd name="connsiteX308" fmla="*/ 402321 w 4654684"/>
                <a:gd name="connsiteY308" fmla="*/ 1485900 h 2528887"/>
                <a:gd name="connsiteX309" fmla="*/ 416608 w 4654684"/>
                <a:gd name="connsiteY309" fmla="*/ 1466850 h 2528887"/>
                <a:gd name="connsiteX310" fmla="*/ 411846 w 4654684"/>
                <a:gd name="connsiteY310" fmla="*/ 1347787 h 2528887"/>
                <a:gd name="connsiteX311" fmla="*/ 397558 w 4654684"/>
                <a:gd name="connsiteY311" fmla="*/ 1338262 h 2528887"/>
                <a:gd name="connsiteX312" fmla="*/ 383271 w 4654684"/>
                <a:gd name="connsiteY312" fmla="*/ 1323975 h 2528887"/>
                <a:gd name="connsiteX313" fmla="*/ 364221 w 4654684"/>
                <a:gd name="connsiteY313" fmla="*/ 1281112 h 2528887"/>
                <a:gd name="connsiteX314" fmla="*/ 359458 w 4654684"/>
                <a:gd name="connsiteY314" fmla="*/ 1266825 h 2528887"/>
                <a:gd name="connsiteX315" fmla="*/ 349933 w 4654684"/>
                <a:gd name="connsiteY315" fmla="*/ 1252537 h 2528887"/>
                <a:gd name="connsiteX316" fmla="*/ 340408 w 4654684"/>
                <a:gd name="connsiteY316" fmla="*/ 1214437 h 2528887"/>
                <a:gd name="connsiteX317" fmla="*/ 335646 w 4654684"/>
                <a:gd name="connsiteY317" fmla="*/ 1195387 h 2528887"/>
                <a:gd name="connsiteX318" fmla="*/ 311833 w 4654684"/>
                <a:gd name="connsiteY318" fmla="*/ 1166812 h 2528887"/>
                <a:gd name="connsiteX319" fmla="*/ 302308 w 4654684"/>
                <a:gd name="connsiteY319" fmla="*/ 1152525 h 2528887"/>
                <a:gd name="connsiteX320" fmla="*/ 297546 w 4654684"/>
                <a:gd name="connsiteY320" fmla="*/ 1138237 h 2528887"/>
                <a:gd name="connsiteX321" fmla="*/ 268971 w 4654684"/>
                <a:gd name="connsiteY321"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464358 w 4654684"/>
                <a:gd name="connsiteY223" fmla="*/ 2247900 h 2528887"/>
                <a:gd name="connsiteX224" fmla="*/ 1469121 w 4654684"/>
                <a:gd name="connsiteY224" fmla="*/ 2219325 h 2528887"/>
                <a:gd name="connsiteX225" fmla="*/ 1497696 w 4654684"/>
                <a:gd name="connsiteY225" fmla="*/ 2185987 h 2528887"/>
                <a:gd name="connsiteX226" fmla="*/ 1511983 w 4654684"/>
                <a:gd name="connsiteY226" fmla="*/ 2181225 h 2528887"/>
                <a:gd name="connsiteX227" fmla="*/ 1564371 w 4654684"/>
                <a:gd name="connsiteY227" fmla="*/ 2185987 h 2528887"/>
                <a:gd name="connsiteX228" fmla="*/ 1588183 w 4654684"/>
                <a:gd name="connsiteY228" fmla="*/ 2224087 h 2528887"/>
                <a:gd name="connsiteX229" fmla="*/ 1611996 w 4654684"/>
                <a:gd name="connsiteY229" fmla="*/ 2319337 h 2528887"/>
                <a:gd name="connsiteX230" fmla="*/ 1607233 w 4654684"/>
                <a:gd name="connsiteY230" fmla="*/ 2414587 h 2528887"/>
                <a:gd name="connsiteX231" fmla="*/ 1597708 w 4654684"/>
                <a:gd name="connsiteY231" fmla="*/ 2433637 h 2528887"/>
                <a:gd name="connsiteX232" fmla="*/ 1583421 w 4654684"/>
                <a:gd name="connsiteY232" fmla="*/ 2481262 h 2528887"/>
                <a:gd name="connsiteX233" fmla="*/ 1578658 w 4654684"/>
                <a:gd name="connsiteY233" fmla="*/ 2500312 h 2528887"/>
                <a:gd name="connsiteX234" fmla="*/ 1554846 w 4654684"/>
                <a:gd name="connsiteY234" fmla="*/ 2528887 h 2528887"/>
                <a:gd name="connsiteX235" fmla="*/ 1488171 w 4654684"/>
                <a:gd name="connsiteY235" fmla="*/ 2524125 h 2528887"/>
                <a:gd name="connsiteX236" fmla="*/ 1459596 w 4654684"/>
                <a:gd name="connsiteY236" fmla="*/ 2509837 h 2528887"/>
                <a:gd name="connsiteX237" fmla="*/ 1421496 w 4654684"/>
                <a:gd name="connsiteY237" fmla="*/ 2495550 h 2528887"/>
                <a:gd name="connsiteX238" fmla="*/ 1407208 w 4654684"/>
                <a:gd name="connsiteY238" fmla="*/ 2486025 h 2528887"/>
                <a:gd name="connsiteX239" fmla="*/ 1378633 w 4654684"/>
                <a:gd name="connsiteY239" fmla="*/ 2476500 h 2528887"/>
                <a:gd name="connsiteX240" fmla="*/ 1364346 w 4654684"/>
                <a:gd name="connsiteY240" fmla="*/ 2466975 h 2528887"/>
                <a:gd name="connsiteX241" fmla="*/ 1331008 w 4654684"/>
                <a:gd name="connsiteY241" fmla="*/ 2424112 h 2528887"/>
                <a:gd name="connsiteX242" fmla="*/ 1321483 w 4654684"/>
                <a:gd name="connsiteY242" fmla="*/ 2409825 h 2528887"/>
                <a:gd name="connsiteX243" fmla="*/ 1311958 w 4654684"/>
                <a:gd name="connsiteY243" fmla="*/ 2371725 h 2528887"/>
                <a:gd name="connsiteX244" fmla="*/ 1307196 w 4654684"/>
                <a:gd name="connsiteY244" fmla="*/ 2357437 h 2528887"/>
                <a:gd name="connsiteX245" fmla="*/ 1297671 w 4654684"/>
                <a:gd name="connsiteY245" fmla="*/ 2305050 h 2528887"/>
                <a:gd name="connsiteX246" fmla="*/ 1288146 w 4654684"/>
                <a:gd name="connsiteY246" fmla="*/ 2290762 h 2528887"/>
                <a:gd name="connsiteX247" fmla="*/ 1283383 w 4654684"/>
                <a:gd name="connsiteY247" fmla="*/ 2276475 h 2528887"/>
                <a:gd name="connsiteX248" fmla="*/ 1269096 w 4654684"/>
                <a:gd name="connsiteY248" fmla="*/ 2271712 h 2528887"/>
                <a:gd name="connsiteX249" fmla="*/ 1254808 w 4654684"/>
                <a:gd name="connsiteY249" fmla="*/ 2276475 h 2528887"/>
                <a:gd name="connsiteX250" fmla="*/ 1192896 w 4654684"/>
                <a:gd name="connsiteY250" fmla="*/ 2281237 h 2528887"/>
                <a:gd name="connsiteX251" fmla="*/ 1183371 w 4654684"/>
                <a:gd name="connsiteY251" fmla="*/ 2300287 h 2528887"/>
                <a:gd name="connsiteX252" fmla="*/ 1173846 w 4654684"/>
                <a:gd name="connsiteY252" fmla="*/ 2314575 h 2528887"/>
                <a:gd name="connsiteX253" fmla="*/ 1145271 w 4654684"/>
                <a:gd name="connsiteY253" fmla="*/ 2319337 h 2528887"/>
                <a:gd name="connsiteX254" fmla="*/ 1111933 w 4654684"/>
                <a:gd name="connsiteY254" fmla="*/ 2328862 h 2528887"/>
                <a:gd name="connsiteX255" fmla="*/ 1054783 w 4654684"/>
                <a:gd name="connsiteY255" fmla="*/ 2319337 h 2528887"/>
                <a:gd name="connsiteX256" fmla="*/ 1050021 w 4654684"/>
                <a:gd name="connsiteY256" fmla="*/ 2295525 h 2528887"/>
                <a:gd name="connsiteX257" fmla="*/ 1035733 w 4654684"/>
                <a:gd name="connsiteY257" fmla="*/ 2262187 h 2528887"/>
                <a:gd name="connsiteX258" fmla="*/ 1016683 w 4654684"/>
                <a:gd name="connsiteY258" fmla="*/ 2238375 h 2528887"/>
                <a:gd name="connsiteX259" fmla="*/ 1007158 w 4654684"/>
                <a:gd name="connsiteY259" fmla="*/ 2224087 h 2528887"/>
                <a:gd name="connsiteX260" fmla="*/ 988108 w 4654684"/>
                <a:gd name="connsiteY260" fmla="*/ 2195512 h 2528887"/>
                <a:gd name="connsiteX261" fmla="*/ 978583 w 4654684"/>
                <a:gd name="connsiteY261" fmla="*/ 2166937 h 2528887"/>
                <a:gd name="connsiteX262" fmla="*/ 969058 w 4654684"/>
                <a:gd name="connsiteY262" fmla="*/ 2152650 h 2528887"/>
                <a:gd name="connsiteX263" fmla="*/ 950008 w 4654684"/>
                <a:gd name="connsiteY263" fmla="*/ 2100262 h 2528887"/>
                <a:gd name="connsiteX264" fmla="*/ 940483 w 4654684"/>
                <a:gd name="connsiteY264" fmla="*/ 2081212 h 2528887"/>
                <a:gd name="connsiteX265" fmla="*/ 930958 w 4654684"/>
                <a:gd name="connsiteY265" fmla="*/ 2057400 h 2528887"/>
                <a:gd name="connsiteX266" fmla="*/ 926196 w 4654684"/>
                <a:gd name="connsiteY266" fmla="*/ 2043112 h 2528887"/>
                <a:gd name="connsiteX267" fmla="*/ 897621 w 4654684"/>
                <a:gd name="connsiteY267" fmla="*/ 2028825 h 2528887"/>
                <a:gd name="connsiteX268" fmla="*/ 854758 w 4654684"/>
                <a:gd name="connsiteY268" fmla="*/ 2038350 h 2528887"/>
                <a:gd name="connsiteX269" fmla="*/ 840471 w 4654684"/>
                <a:gd name="connsiteY269" fmla="*/ 2043112 h 2528887"/>
                <a:gd name="connsiteX270" fmla="*/ 773796 w 4654684"/>
                <a:gd name="connsiteY270" fmla="*/ 2038350 h 2528887"/>
                <a:gd name="connsiteX271" fmla="*/ 745221 w 4654684"/>
                <a:gd name="connsiteY271" fmla="*/ 2033587 h 2528887"/>
                <a:gd name="connsiteX272" fmla="*/ 726171 w 4654684"/>
                <a:gd name="connsiteY272" fmla="*/ 2024062 h 2528887"/>
                <a:gd name="connsiteX273" fmla="*/ 683308 w 4654684"/>
                <a:gd name="connsiteY273" fmla="*/ 2005012 h 2528887"/>
                <a:gd name="connsiteX274" fmla="*/ 678546 w 4654684"/>
                <a:gd name="connsiteY274" fmla="*/ 1990725 h 2528887"/>
                <a:gd name="connsiteX275" fmla="*/ 669021 w 4654684"/>
                <a:gd name="connsiteY275" fmla="*/ 1976437 h 2528887"/>
                <a:gd name="connsiteX276" fmla="*/ 664258 w 4654684"/>
                <a:gd name="connsiteY276" fmla="*/ 1933575 h 2528887"/>
                <a:gd name="connsiteX277" fmla="*/ 654733 w 4654684"/>
                <a:gd name="connsiteY277" fmla="*/ 1905000 h 2528887"/>
                <a:gd name="connsiteX278" fmla="*/ 649971 w 4654684"/>
                <a:gd name="connsiteY278" fmla="*/ 1885950 h 2528887"/>
                <a:gd name="connsiteX279" fmla="*/ 635683 w 4654684"/>
                <a:gd name="connsiteY279" fmla="*/ 1890712 h 2528887"/>
                <a:gd name="connsiteX280" fmla="*/ 630921 w 4654684"/>
                <a:gd name="connsiteY280" fmla="*/ 1905000 h 2528887"/>
                <a:gd name="connsiteX281" fmla="*/ 602346 w 4654684"/>
                <a:gd name="connsiteY281" fmla="*/ 1933575 h 2528887"/>
                <a:gd name="connsiteX282" fmla="*/ 526146 w 4654684"/>
                <a:gd name="connsiteY282" fmla="*/ 1928812 h 2528887"/>
                <a:gd name="connsiteX283" fmla="*/ 516621 w 4654684"/>
                <a:gd name="connsiteY283" fmla="*/ 1914525 h 2528887"/>
                <a:gd name="connsiteX284" fmla="*/ 488046 w 4654684"/>
                <a:gd name="connsiteY284" fmla="*/ 1890712 h 2528887"/>
                <a:gd name="connsiteX285" fmla="*/ 478521 w 4654684"/>
                <a:gd name="connsiteY285" fmla="*/ 1876425 h 2528887"/>
                <a:gd name="connsiteX286" fmla="*/ 464233 w 4654684"/>
                <a:gd name="connsiteY286" fmla="*/ 1866900 h 2528887"/>
                <a:gd name="connsiteX287" fmla="*/ 335646 w 4654684"/>
                <a:gd name="connsiteY287" fmla="*/ 1852612 h 2528887"/>
                <a:gd name="connsiteX288" fmla="*/ 321358 w 4654684"/>
                <a:gd name="connsiteY288" fmla="*/ 1838325 h 2528887"/>
                <a:gd name="connsiteX289" fmla="*/ 283258 w 4654684"/>
                <a:gd name="connsiteY289" fmla="*/ 1824037 h 2528887"/>
                <a:gd name="connsiteX290" fmla="*/ 192771 w 4654684"/>
                <a:gd name="connsiteY290" fmla="*/ 1814512 h 2528887"/>
                <a:gd name="connsiteX291" fmla="*/ 164196 w 4654684"/>
                <a:gd name="connsiteY291" fmla="*/ 1790700 h 2528887"/>
                <a:gd name="connsiteX292" fmla="*/ 149908 w 4654684"/>
                <a:gd name="connsiteY292" fmla="*/ 1781175 h 2528887"/>
                <a:gd name="connsiteX293" fmla="*/ 121333 w 4654684"/>
                <a:gd name="connsiteY293" fmla="*/ 1762125 h 2528887"/>
                <a:gd name="connsiteX294" fmla="*/ 78471 w 4654684"/>
                <a:gd name="connsiteY294" fmla="*/ 1714500 h 2528887"/>
                <a:gd name="connsiteX295" fmla="*/ 59421 w 4654684"/>
                <a:gd name="connsiteY295" fmla="*/ 1700212 h 2528887"/>
                <a:gd name="connsiteX296" fmla="*/ 16558 w 4654684"/>
                <a:gd name="connsiteY296" fmla="*/ 1662112 h 2528887"/>
                <a:gd name="connsiteX297" fmla="*/ 7033 w 4654684"/>
                <a:gd name="connsiteY297" fmla="*/ 1643062 h 2528887"/>
                <a:gd name="connsiteX298" fmla="*/ 2271 w 4654684"/>
                <a:gd name="connsiteY298" fmla="*/ 1624012 h 2528887"/>
                <a:gd name="connsiteX299" fmla="*/ 126096 w 4654684"/>
                <a:gd name="connsiteY299" fmla="*/ 1633537 h 2528887"/>
                <a:gd name="connsiteX300" fmla="*/ 140383 w 4654684"/>
                <a:gd name="connsiteY300" fmla="*/ 1638300 h 2528887"/>
                <a:gd name="connsiteX301" fmla="*/ 321358 w 4654684"/>
                <a:gd name="connsiteY301" fmla="*/ 1638300 h 2528887"/>
                <a:gd name="connsiteX302" fmla="*/ 335646 w 4654684"/>
                <a:gd name="connsiteY302" fmla="*/ 1609725 h 2528887"/>
                <a:gd name="connsiteX303" fmla="*/ 345171 w 4654684"/>
                <a:gd name="connsiteY303" fmla="*/ 1576387 h 2528887"/>
                <a:gd name="connsiteX304" fmla="*/ 364221 w 4654684"/>
                <a:gd name="connsiteY304" fmla="*/ 1547812 h 2528887"/>
                <a:gd name="connsiteX305" fmla="*/ 383271 w 4654684"/>
                <a:gd name="connsiteY305" fmla="*/ 1519237 h 2528887"/>
                <a:gd name="connsiteX306" fmla="*/ 392796 w 4654684"/>
                <a:gd name="connsiteY306" fmla="*/ 1504950 h 2528887"/>
                <a:gd name="connsiteX307" fmla="*/ 402321 w 4654684"/>
                <a:gd name="connsiteY307" fmla="*/ 1485900 h 2528887"/>
                <a:gd name="connsiteX308" fmla="*/ 416608 w 4654684"/>
                <a:gd name="connsiteY308" fmla="*/ 1466850 h 2528887"/>
                <a:gd name="connsiteX309" fmla="*/ 411846 w 4654684"/>
                <a:gd name="connsiteY309" fmla="*/ 1347787 h 2528887"/>
                <a:gd name="connsiteX310" fmla="*/ 397558 w 4654684"/>
                <a:gd name="connsiteY310" fmla="*/ 1338262 h 2528887"/>
                <a:gd name="connsiteX311" fmla="*/ 383271 w 4654684"/>
                <a:gd name="connsiteY311" fmla="*/ 1323975 h 2528887"/>
                <a:gd name="connsiteX312" fmla="*/ 364221 w 4654684"/>
                <a:gd name="connsiteY312" fmla="*/ 1281112 h 2528887"/>
                <a:gd name="connsiteX313" fmla="*/ 359458 w 4654684"/>
                <a:gd name="connsiteY313" fmla="*/ 1266825 h 2528887"/>
                <a:gd name="connsiteX314" fmla="*/ 349933 w 4654684"/>
                <a:gd name="connsiteY314" fmla="*/ 1252537 h 2528887"/>
                <a:gd name="connsiteX315" fmla="*/ 340408 w 4654684"/>
                <a:gd name="connsiteY315" fmla="*/ 1214437 h 2528887"/>
                <a:gd name="connsiteX316" fmla="*/ 335646 w 4654684"/>
                <a:gd name="connsiteY316" fmla="*/ 1195387 h 2528887"/>
                <a:gd name="connsiteX317" fmla="*/ 311833 w 4654684"/>
                <a:gd name="connsiteY317" fmla="*/ 1166812 h 2528887"/>
                <a:gd name="connsiteX318" fmla="*/ 302308 w 4654684"/>
                <a:gd name="connsiteY318" fmla="*/ 1152525 h 2528887"/>
                <a:gd name="connsiteX319" fmla="*/ 297546 w 4654684"/>
                <a:gd name="connsiteY319" fmla="*/ 1138237 h 2528887"/>
                <a:gd name="connsiteX320" fmla="*/ 268971 w 4654684"/>
                <a:gd name="connsiteY320"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464358 w 4654684"/>
                <a:gd name="connsiteY223" fmla="*/ 2247900 h 2528887"/>
                <a:gd name="connsiteX224" fmla="*/ 1469121 w 4654684"/>
                <a:gd name="connsiteY224" fmla="*/ 2219325 h 2528887"/>
                <a:gd name="connsiteX225" fmla="*/ 1497696 w 4654684"/>
                <a:gd name="connsiteY225" fmla="*/ 2185987 h 2528887"/>
                <a:gd name="connsiteX226" fmla="*/ 1511983 w 4654684"/>
                <a:gd name="connsiteY226" fmla="*/ 2181225 h 2528887"/>
                <a:gd name="connsiteX227" fmla="*/ 1564371 w 4654684"/>
                <a:gd name="connsiteY227" fmla="*/ 2185987 h 2528887"/>
                <a:gd name="connsiteX228" fmla="*/ 1588183 w 4654684"/>
                <a:gd name="connsiteY228" fmla="*/ 2224087 h 2528887"/>
                <a:gd name="connsiteX229" fmla="*/ 1611996 w 4654684"/>
                <a:gd name="connsiteY229" fmla="*/ 2319337 h 2528887"/>
                <a:gd name="connsiteX230" fmla="*/ 1607233 w 4654684"/>
                <a:gd name="connsiteY230" fmla="*/ 2414587 h 2528887"/>
                <a:gd name="connsiteX231" fmla="*/ 1583421 w 4654684"/>
                <a:gd name="connsiteY231" fmla="*/ 2481262 h 2528887"/>
                <a:gd name="connsiteX232" fmla="*/ 1578658 w 4654684"/>
                <a:gd name="connsiteY232" fmla="*/ 2500312 h 2528887"/>
                <a:gd name="connsiteX233" fmla="*/ 1554846 w 4654684"/>
                <a:gd name="connsiteY233" fmla="*/ 2528887 h 2528887"/>
                <a:gd name="connsiteX234" fmla="*/ 1488171 w 4654684"/>
                <a:gd name="connsiteY234" fmla="*/ 2524125 h 2528887"/>
                <a:gd name="connsiteX235" fmla="*/ 1459596 w 4654684"/>
                <a:gd name="connsiteY235" fmla="*/ 2509837 h 2528887"/>
                <a:gd name="connsiteX236" fmla="*/ 1421496 w 4654684"/>
                <a:gd name="connsiteY236" fmla="*/ 2495550 h 2528887"/>
                <a:gd name="connsiteX237" fmla="*/ 1407208 w 4654684"/>
                <a:gd name="connsiteY237" fmla="*/ 2486025 h 2528887"/>
                <a:gd name="connsiteX238" fmla="*/ 1378633 w 4654684"/>
                <a:gd name="connsiteY238" fmla="*/ 2476500 h 2528887"/>
                <a:gd name="connsiteX239" fmla="*/ 1364346 w 4654684"/>
                <a:gd name="connsiteY239" fmla="*/ 2466975 h 2528887"/>
                <a:gd name="connsiteX240" fmla="*/ 1331008 w 4654684"/>
                <a:gd name="connsiteY240" fmla="*/ 2424112 h 2528887"/>
                <a:gd name="connsiteX241" fmla="*/ 1321483 w 4654684"/>
                <a:gd name="connsiteY241" fmla="*/ 2409825 h 2528887"/>
                <a:gd name="connsiteX242" fmla="*/ 1311958 w 4654684"/>
                <a:gd name="connsiteY242" fmla="*/ 2371725 h 2528887"/>
                <a:gd name="connsiteX243" fmla="*/ 1307196 w 4654684"/>
                <a:gd name="connsiteY243" fmla="*/ 2357437 h 2528887"/>
                <a:gd name="connsiteX244" fmla="*/ 1297671 w 4654684"/>
                <a:gd name="connsiteY244" fmla="*/ 2305050 h 2528887"/>
                <a:gd name="connsiteX245" fmla="*/ 1288146 w 4654684"/>
                <a:gd name="connsiteY245" fmla="*/ 2290762 h 2528887"/>
                <a:gd name="connsiteX246" fmla="*/ 1283383 w 4654684"/>
                <a:gd name="connsiteY246" fmla="*/ 2276475 h 2528887"/>
                <a:gd name="connsiteX247" fmla="*/ 1269096 w 4654684"/>
                <a:gd name="connsiteY247" fmla="*/ 2271712 h 2528887"/>
                <a:gd name="connsiteX248" fmla="*/ 1254808 w 4654684"/>
                <a:gd name="connsiteY248" fmla="*/ 2276475 h 2528887"/>
                <a:gd name="connsiteX249" fmla="*/ 1192896 w 4654684"/>
                <a:gd name="connsiteY249" fmla="*/ 2281237 h 2528887"/>
                <a:gd name="connsiteX250" fmla="*/ 1183371 w 4654684"/>
                <a:gd name="connsiteY250" fmla="*/ 2300287 h 2528887"/>
                <a:gd name="connsiteX251" fmla="*/ 1173846 w 4654684"/>
                <a:gd name="connsiteY251" fmla="*/ 2314575 h 2528887"/>
                <a:gd name="connsiteX252" fmla="*/ 1145271 w 4654684"/>
                <a:gd name="connsiteY252" fmla="*/ 2319337 h 2528887"/>
                <a:gd name="connsiteX253" fmla="*/ 1111933 w 4654684"/>
                <a:gd name="connsiteY253" fmla="*/ 2328862 h 2528887"/>
                <a:gd name="connsiteX254" fmla="*/ 1054783 w 4654684"/>
                <a:gd name="connsiteY254" fmla="*/ 2319337 h 2528887"/>
                <a:gd name="connsiteX255" fmla="*/ 1050021 w 4654684"/>
                <a:gd name="connsiteY255" fmla="*/ 2295525 h 2528887"/>
                <a:gd name="connsiteX256" fmla="*/ 1035733 w 4654684"/>
                <a:gd name="connsiteY256" fmla="*/ 2262187 h 2528887"/>
                <a:gd name="connsiteX257" fmla="*/ 1016683 w 4654684"/>
                <a:gd name="connsiteY257" fmla="*/ 2238375 h 2528887"/>
                <a:gd name="connsiteX258" fmla="*/ 1007158 w 4654684"/>
                <a:gd name="connsiteY258" fmla="*/ 2224087 h 2528887"/>
                <a:gd name="connsiteX259" fmla="*/ 988108 w 4654684"/>
                <a:gd name="connsiteY259" fmla="*/ 2195512 h 2528887"/>
                <a:gd name="connsiteX260" fmla="*/ 978583 w 4654684"/>
                <a:gd name="connsiteY260" fmla="*/ 2166937 h 2528887"/>
                <a:gd name="connsiteX261" fmla="*/ 969058 w 4654684"/>
                <a:gd name="connsiteY261" fmla="*/ 2152650 h 2528887"/>
                <a:gd name="connsiteX262" fmla="*/ 950008 w 4654684"/>
                <a:gd name="connsiteY262" fmla="*/ 2100262 h 2528887"/>
                <a:gd name="connsiteX263" fmla="*/ 940483 w 4654684"/>
                <a:gd name="connsiteY263" fmla="*/ 2081212 h 2528887"/>
                <a:gd name="connsiteX264" fmla="*/ 930958 w 4654684"/>
                <a:gd name="connsiteY264" fmla="*/ 2057400 h 2528887"/>
                <a:gd name="connsiteX265" fmla="*/ 926196 w 4654684"/>
                <a:gd name="connsiteY265" fmla="*/ 2043112 h 2528887"/>
                <a:gd name="connsiteX266" fmla="*/ 897621 w 4654684"/>
                <a:gd name="connsiteY266" fmla="*/ 2028825 h 2528887"/>
                <a:gd name="connsiteX267" fmla="*/ 854758 w 4654684"/>
                <a:gd name="connsiteY267" fmla="*/ 2038350 h 2528887"/>
                <a:gd name="connsiteX268" fmla="*/ 840471 w 4654684"/>
                <a:gd name="connsiteY268" fmla="*/ 2043112 h 2528887"/>
                <a:gd name="connsiteX269" fmla="*/ 773796 w 4654684"/>
                <a:gd name="connsiteY269" fmla="*/ 2038350 h 2528887"/>
                <a:gd name="connsiteX270" fmla="*/ 745221 w 4654684"/>
                <a:gd name="connsiteY270" fmla="*/ 2033587 h 2528887"/>
                <a:gd name="connsiteX271" fmla="*/ 726171 w 4654684"/>
                <a:gd name="connsiteY271" fmla="*/ 2024062 h 2528887"/>
                <a:gd name="connsiteX272" fmla="*/ 683308 w 4654684"/>
                <a:gd name="connsiteY272" fmla="*/ 2005012 h 2528887"/>
                <a:gd name="connsiteX273" fmla="*/ 678546 w 4654684"/>
                <a:gd name="connsiteY273" fmla="*/ 1990725 h 2528887"/>
                <a:gd name="connsiteX274" fmla="*/ 669021 w 4654684"/>
                <a:gd name="connsiteY274" fmla="*/ 1976437 h 2528887"/>
                <a:gd name="connsiteX275" fmla="*/ 664258 w 4654684"/>
                <a:gd name="connsiteY275" fmla="*/ 1933575 h 2528887"/>
                <a:gd name="connsiteX276" fmla="*/ 654733 w 4654684"/>
                <a:gd name="connsiteY276" fmla="*/ 1905000 h 2528887"/>
                <a:gd name="connsiteX277" fmla="*/ 649971 w 4654684"/>
                <a:gd name="connsiteY277" fmla="*/ 1885950 h 2528887"/>
                <a:gd name="connsiteX278" fmla="*/ 635683 w 4654684"/>
                <a:gd name="connsiteY278" fmla="*/ 1890712 h 2528887"/>
                <a:gd name="connsiteX279" fmla="*/ 630921 w 4654684"/>
                <a:gd name="connsiteY279" fmla="*/ 1905000 h 2528887"/>
                <a:gd name="connsiteX280" fmla="*/ 602346 w 4654684"/>
                <a:gd name="connsiteY280" fmla="*/ 1933575 h 2528887"/>
                <a:gd name="connsiteX281" fmla="*/ 526146 w 4654684"/>
                <a:gd name="connsiteY281" fmla="*/ 1928812 h 2528887"/>
                <a:gd name="connsiteX282" fmla="*/ 516621 w 4654684"/>
                <a:gd name="connsiteY282" fmla="*/ 1914525 h 2528887"/>
                <a:gd name="connsiteX283" fmla="*/ 488046 w 4654684"/>
                <a:gd name="connsiteY283" fmla="*/ 1890712 h 2528887"/>
                <a:gd name="connsiteX284" fmla="*/ 478521 w 4654684"/>
                <a:gd name="connsiteY284" fmla="*/ 1876425 h 2528887"/>
                <a:gd name="connsiteX285" fmla="*/ 464233 w 4654684"/>
                <a:gd name="connsiteY285" fmla="*/ 1866900 h 2528887"/>
                <a:gd name="connsiteX286" fmla="*/ 335646 w 4654684"/>
                <a:gd name="connsiteY286" fmla="*/ 1852612 h 2528887"/>
                <a:gd name="connsiteX287" fmla="*/ 321358 w 4654684"/>
                <a:gd name="connsiteY287" fmla="*/ 1838325 h 2528887"/>
                <a:gd name="connsiteX288" fmla="*/ 283258 w 4654684"/>
                <a:gd name="connsiteY288" fmla="*/ 1824037 h 2528887"/>
                <a:gd name="connsiteX289" fmla="*/ 192771 w 4654684"/>
                <a:gd name="connsiteY289" fmla="*/ 1814512 h 2528887"/>
                <a:gd name="connsiteX290" fmla="*/ 164196 w 4654684"/>
                <a:gd name="connsiteY290" fmla="*/ 1790700 h 2528887"/>
                <a:gd name="connsiteX291" fmla="*/ 149908 w 4654684"/>
                <a:gd name="connsiteY291" fmla="*/ 1781175 h 2528887"/>
                <a:gd name="connsiteX292" fmla="*/ 121333 w 4654684"/>
                <a:gd name="connsiteY292" fmla="*/ 1762125 h 2528887"/>
                <a:gd name="connsiteX293" fmla="*/ 78471 w 4654684"/>
                <a:gd name="connsiteY293" fmla="*/ 1714500 h 2528887"/>
                <a:gd name="connsiteX294" fmla="*/ 59421 w 4654684"/>
                <a:gd name="connsiteY294" fmla="*/ 1700212 h 2528887"/>
                <a:gd name="connsiteX295" fmla="*/ 16558 w 4654684"/>
                <a:gd name="connsiteY295" fmla="*/ 1662112 h 2528887"/>
                <a:gd name="connsiteX296" fmla="*/ 7033 w 4654684"/>
                <a:gd name="connsiteY296" fmla="*/ 1643062 h 2528887"/>
                <a:gd name="connsiteX297" fmla="*/ 2271 w 4654684"/>
                <a:gd name="connsiteY297" fmla="*/ 1624012 h 2528887"/>
                <a:gd name="connsiteX298" fmla="*/ 126096 w 4654684"/>
                <a:gd name="connsiteY298" fmla="*/ 1633537 h 2528887"/>
                <a:gd name="connsiteX299" fmla="*/ 140383 w 4654684"/>
                <a:gd name="connsiteY299" fmla="*/ 1638300 h 2528887"/>
                <a:gd name="connsiteX300" fmla="*/ 321358 w 4654684"/>
                <a:gd name="connsiteY300" fmla="*/ 1638300 h 2528887"/>
                <a:gd name="connsiteX301" fmla="*/ 335646 w 4654684"/>
                <a:gd name="connsiteY301" fmla="*/ 1609725 h 2528887"/>
                <a:gd name="connsiteX302" fmla="*/ 345171 w 4654684"/>
                <a:gd name="connsiteY302" fmla="*/ 1576387 h 2528887"/>
                <a:gd name="connsiteX303" fmla="*/ 364221 w 4654684"/>
                <a:gd name="connsiteY303" fmla="*/ 1547812 h 2528887"/>
                <a:gd name="connsiteX304" fmla="*/ 383271 w 4654684"/>
                <a:gd name="connsiteY304" fmla="*/ 1519237 h 2528887"/>
                <a:gd name="connsiteX305" fmla="*/ 392796 w 4654684"/>
                <a:gd name="connsiteY305" fmla="*/ 1504950 h 2528887"/>
                <a:gd name="connsiteX306" fmla="*/ 402321 w 4654684"/>
                <a:gd name="connsiteY306" fmla="*/ 1485900 h 2528887"/>
                <a:gd name="connsiteX307" fmla="*/ 416608 w 4654684"/>
                <a:gd name="connsiteY307" fmla="*/ 1466850 h 2528887"/>
                <a:gd name="connsiteX308" fmla="*/ 411846 w 4654684"/>
                <a:gd name="connsiteY308" fmla="*/ 1347787 h 2528887"/>
                <a:gd name="connsiteX309" fmla="*/ 397558 w 4654684"/>
                <a:gd name="connsiteY309" fmla="*/ 1338262 h 2528887"/>
                <a:gd name="connsiteX310" fmla="*/ 383271 w 4654684"/>
                <a:gd name="connsiteY310" fmla="*/ 1323975 h 2528887"/>
                <a:gd name="connsiteX311" fmla="*/ 364221 w 4654684"/>
                <a:gd name="connsiteY311" fmla="*/ 1281112 h 2528887"/>
                <a:gd name="connsiteX312" fmla="*/ 359458 w 4654684"/>
                <a:gd name="connsiteY312" fmla="*/ 1266825 h 2528887"/>
                <a:gd name="connsiteX313" fmla="*/ 349933 w 4654684"/>
                <a:gd name="connsiteY313" fmla="*/ 1252537 h 2528887"/>
                <a:gd name="connsiteX314" fmla="*/ 340408 w 4654684"/>
                <a:gd name="connsiteY314" fmla="*/ 1214437 h 2528887"/>
                <a:gd name="connsiteX315" fmla="*/ 335646 w 4654684"/>
                <a:gd name="connsiteY315" fmla="*/ 1195387 h 2528887"/>
                <a:gd name="connsiteX316" fmla="*/ 311833 w 4654684"/>
                <a:gd name="connsiteY316" fmla="*/ 1166812 h 2528887"/>
                <a:gd name="connsiteX317" fmla="*/ 302308 w 4654684"/>
                <a:gd name="connsiteY317" fmla="*/ 1152525 h 2528887"/>
                <a:gd name="connsiteX318" fmla="*/ 297546 w 4654684"/>
                <a:gd name="connsiteY318" fmla="*/ 1138237 h 2528887"/>
                <a:gd name="connsiteX319" fmla="*/ 268971 w 4654684"/>
                <a:gd name="connsiteY31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464358 w 4654684"/>
                <a:gd name="connsiteY223" fmla="*/ 2247900 h 2528887"/>
                <a:gd name="connsiteX224" fmla="*/ 1469121 w 4654684"/>
                <a:gd name="connsiteY224" fmla="*/ 2219325 h 2528887"/>
                <a:gd name="connsiteX225" fmla="*/ 1497696 w 4654684"/>
                <a:gd name="connsiteY225" fmla="*/ 2185987 h 2528887"/>
                <a:gd name="connsiteX226" fmla="*/ 1511983 w 4654684"/>
                <a:gd name="connsiteY226" fmla="*/ 2181225 h 2528887"/>
                <a:gd name="connsiteX227" fmla="*/ 1564371 w 4654684"/>
                <a:gd name="connsiteY227" fmla="*/ 2185987 h 2528887"/>
                <a:gd name="connsiteX228" fmla="*/ 1588183 w 4654684"/>
                <a:gd name="connsiteY228" fmla="*/ 2224087 h 2528887"/>
                <a:gd name="connsiteX229" fmla="*/ 1611996 w 4654684"/>
                <a:gd name="connsiteY229" fmla="*/ 2319337 h 2528887"/>
                <a:gd name="connsiteX230" fmla="*/ 1607233 w 4654684"/>
                <a:gd name="connsiteY230" fmla="*/ 2414587 h 2528887"/>
                <a:gd name="connsiteX231" fmla="*/ 1583421 w 4654684"/>
                <a:gd name="connsiteY231" fmla="*/ 2481262 h 2528887"/>
                <a:gd name="connsiteX232" fmla="*/ 1554846 w 4654684"/>
                <a:gd name="connsiteY232" fmla="*/ 2528887 h 2528887"/>
                <a:gd name="connsiteX233" fmla="*/ 1488171 w 4654684"/>
                <a:gd name="connsiteY233" fmla="*/ 2524125 h 2528887"/>
                <a:gd name="connsiteX234" fmla="*/ 1459596 w 4654684"/>
                <a:gd name="connsiteY234" fmla="*/ 2509837 h 2528887"/>
                <a:gd name="connsiteX235" fmla="*/ 1421496 w 4654684"/>
                <a:gd name="connsiteY235" fmla="*/ 2495550 h 2528887"/>
                <a:gd name="connsiteX236" fmla="*/ 1407208 w 4654684"/>
                <a:gd name="connsiteY236" fmla="*/ 2486025 h 2528887"/>
                <a:gd name="connsiteX237" fmla="*/ 1378633 w 4654684"/>
                <a:gd name="connsiteY237" fmla="*/ 2476500 h 2528887"/>
                <a:gd name="connsiteX238" fmla="*/ 1364346 w 4654684"/>
                <a:gd name="connsiteY238" fmla="*/ 2466975 h 2528887"/>
                <a:gd name="connsiteX239" fmla="*/ 1331008 w 4654684"/>
                <a:gd name="connsiteY239" fmla="*/ 2424112 h 2528887"/>
                <a:gd name="connsiteX240" fmla="*/ 1321483 w 4654684"/>
                <a:gd name="connsiteY240" fmla="*/ 2409825 h 2528887"/>
                <a:gd name="connsiteX241" fmla="*/ 1311958 w 4654684"/>
                <a:gd name="connsiteY241" fmla="*/ 2371725 h 2528887"/>
                <a:gd name="connsiteX242" fmla="*/ 1307196 w 4654684"/>
                <a:gd name="connsiteY242" fmla="*/ 2357437 h 2528887"/>
                <a:gd name="connsiteX243" fmla="*/ 1297671 w 4654684"/>
                <a:gd name="connsiteY243" fmla="*/ 2305050 h 2528887"/>
                <a:gd name="connsiteX244" fmla="*/ 1288146 w 4654684"/>
                <a:gd name="connsiteY244" fmla="*/ 2290762 h 2528887"/>
                <a:gd name="connsiteX245" fmla="*/ 1283383 w 4654684"/>
                <a:gd name="connsiteY245" fmla="*/ 2276475 h 2528887"/>
                <a:gd name="connsiteX246" fmla="*/ 1269096 w 4654684"/>
                <a:gd name="connsiteY246" fmla="*/ 2271712 h 2528887"/>
                <a:gd name="connsiteX247" fmla="*/ 1254808 w 4654684"/>
                <a:gd name="connsiteY247" fmla="*/ 2276475 h 2528887"/>
                <a:gd name="connsiteX248" fmla="*/ 1192896 w 4654684"/>
                <a:gd name="connsiteY248" fmla="*/ 2281237 h 2528887"/>
                <a:gd name="connsiteX249" fmla="*/ 1183371 w 4654684"/>
                <a:gd name="connsiteY249" fmla="*/ 2300287 h 2528887"/>
                <a:gd name="connsiteX250" fmla="*/ 1173846 w 4654684"/>
                <a:gd name="connsiteY250" fmla="*/ 2314575 h 2528887"/>
                <a:gd name="connsiteX251" fmla="*/ 1145271 w 4654684"/>
                <a:gd name="connsiteY251" fmla="*/ 2319337 h 2528887"/>
                <a:gd name="connsiteX252" fmla="*/ 1111933 w 4654684"/>
                <a:gd name="connsiteY252" fmla="*/ 2328862 h 2528887"/>
                <a:gd name="connsiteX253" fmla="*/ 1054783 w 4654684"/>
                <a:gd name="connsiteY253" fmla="*/ 2319337 h 2528887"/>
                <a:gd name="connsiteX254" fmla="*/ 1050021 w 4654684"/>
                <a:gd name="connsiteY254" fmla="*/ 2295525 h 2528887"/>
                <a:gd name="connsiteX255" fmla="*/ 1035733 w 4654684"/>
                <a:gd name="connsiteY255" fmla="*/ 2262187 h 2528887"/>
                <a:gd name="connsiteX256" fmla="*/ 1016683 w 4654684"/>
                <a:gd name="connsiteY256" fmla="*/ 2238375 h 2528887"/>
                <a:gd name="connsiteX257" fmla="*/ 1007158 w 4654684"/>
                <a:gd name="connsiteY257" fmla="*/ 2224087 h 2528887"/>
                <a:gd name="connsiteX258" fmla="*/ 988108 w 4654684"/>
                <a:gd name="connsiteY258" fmla="*/ 2195512 h 2528887"/>
                <a:gd name="connsiteX259" fmla="*/ 978583 w 4654684"/>
                <a:gd name="connsiteY259" fmla="*/ 2166937 h 2528887"/>
                <a:gd name="connsiteX260" fmla="*/ 969058 w 4654684"/>
                <a:gd name="connsiteY260" fmla="*/ 2152650 h 2528887"/>
                <a:gd name="connsiteX261" fmla="*/ 950008 w 4654684"/>
                <a:gd name="connsiteY261" fmla="*/ 2100262 h 2528887"/>
                <a:gd name="connsiteX262" fmla="*/ 940483 w 4654684"/>
                <a:gd name="connsiteY262" fmla="*/ 2081212 h 2528887"/>
                <a:gd name="connsiteX263" fmla="*/ 930958 w 4654684"/>
                <a:gd name="connsiteY263" fmla="*/ 2057400 h 2528887"/>
                <a:gd name="connsiteX264" fmla="*/ 926196 w 4654684"/>
                <a:gd name="connsiteY264" fmla="*/ 2043112 h 2528887"/>
                <a:gd name="connsiteX265" fmla="*/ 897621 w 4654684"/>
                <a:gd name="connsiteY265" fmla="*/ 2028825 h 2528887"/>
                <a:gd name="connsiteX266" fmla="*/ 854758 w 4654684"/>
                <a:gd name="connsiteY266" fmla="*/ 2038350 h 2528887"/>
                <a:gd name="connsiteX267" fmla="*/ 840471 w 4654684"/>
                <a:gd name="connsiteY267" fmla="*/ 2043112 h 2528887"/>
                <a:gd name="connsiteX268" fmla="*/ 773796 w 4654684"/>
                <a:gd name="connsiteY268" fmla="*/ 2038350 h 2528887"/>
                <a:gd name="connsiteX269" fmla="*/ 745221 w 4654684"/>
                <a:gd name="connsiteY269" fmla="*/ 2033587 h 2528887"/>
                <a:gd name="connsiteX270" fmla="*/ 726171 w 4654684"/>
                <a:gd name="connsiteY270" fmla="*/ 2024062 h 2528887"/>
                <a:gd name="connsiteX271" fmla="*/ 683308 w 4654684"/>
                <a:gd name="connsiteY271" fmla="*/ 2005012 h 2528887"/>
                <a:gd name="connsiteX272" fmla="*/ 678546 w 4654684"/>
                <a:gd name="connsiteY272" fmla="*/ 1990725 h 2528887"/>
                <a:gd name="connsiteX273" fmla="*/ 669021 w 4654684"/>
                <a:gd name="connsiteY273" fmla="*/ 1976437 h 2528887"/>
                <a:gd name="connsiteX274" fmla="*/ 664258 w 4654684"/>
                <a:gd name="connsiteY274" fmla="*/ 1933575 h 2528887"/>
                <a:gd name="connsiteX275" fmla="*/ 654733 w 4654684"/>
                <a:gd name="connsiteY275" fmla="*/ 1905000 h 2528887"/>
                <a:gd name="connsiteX276" fmla="*/ 649971 w 4654684"/>
                <a:gd name="connsiteY276" fmla="*/ 1885950 h 2528887"/>
                <a:gd name="connsiteX277" fmla="*/ 635683 w 4654684"/>
                <a:gd name="connsiteY277" fmla="*/ 1890712 h 2528887"/>
                <a:gd name="connsiteX278" fmla="*/ 630921 w 4654684"/>
                <a:gd name="connsiteY278" fmla="*/ 1905000 h 2528887"/>
                <a:gd name="connsiteX279" fmla="*/ 602346 w 4654684"/>
                <a:gd name="connsiteY279" fmla="*/ 1933575 h 2528887"/>
                <a:gd name="connsiteX280" fmla="*/ 526146 w 4654684"/>
                <a:gd name="connsiteY280" fmla="*/ 1928812 h 2528887"/>
                <a:gd name="connsiteX281" fmla="*/ 516621 w 4654684"/>
                <a:gd name="connsiteY281" fmla="*/ 1914525 h 2528887"/>
                <a:gd name="connsiteX282" fmla="*/ 488046 w 4654684"/>
                <a:gd name="connsiteY282" fmla="*/ 1890712 h 2528887"/>
                <a:gd name="connsiteX283" fmla="*/ 478521 w 4654684"/>
                <a:gd name="connsiteY283" fmla="*/ 1876425 h 2528887"/>
                <a:gd name="connsiteX284" fmla="*/ 464233 w 4654684"/>
                <a:gd name="connsiteY284" fmla="*/ 1866900 h 2528887"/>
                <a:gd name="connsiteX285" fmla="*/ 335646 w 4654684"/>
                <a:gd name="connsiteY285" fmla="*/ 1852612 h 2528887"/>
                <a:gd name="connsiteX286" fmla="*/ 321358 w 4654684"/>
                <a:gd name="connsiteY286" fmla="*/ 1838325 h 2528887"/>
                <a:gd name="connsiteX287" fmla="*/ 283258 w 4654684"/>
                <a:gd name="connsiteY287" fmla="*/ 1824037 h 2528887"/>
                <a:gd name="connsiteX288" fmla="*/ 192771 w 4654684"/>
                <a:gd name="connsiteY288" fmla="*/ 1814512 h 2528887"/>
                <a:gd name="connsiteX289" fmla="*/ 164196 w 4654684"/>
                <a:gd name="connsiteY289" fmla="*/ 1790700 h 2528887"/>
                <a:gd name="connsiteX290" fmla="*/ 149908 w 4654684"/>
                <a:gd name="connsiteY290" fmla="*/ 1781175 h 2528887"/>
                <a:gd name="connsiteX291" fmla="*/ 121333 w 4654684"/>
                <a:gd name="connsiteY291" fmla="*/ 1762125 h 2528887"/>
                <a:gd name="connsiteX292" fmla="*/ 78471 w 4654684"/>
                <a:gd name="connsiteY292" fmla="*/ 1714500 h 2528887"/>
                <a:gd name="connsiteX293" fmla="*/ 59421 w 4654684"/>
                <a:gd name="connsiteY293" fmla="*/ 1700212 h 2528887"/>
                <a:gd name="connsiteX294" fmla="*/ 16558 w 4654684"/>
                <a:gd name="connsiteY294" fmla="*/ 1662112 h 2528887"/>
                <a:gd name="connsiteX295" fmla="*/ 7033 w 4654684"/>
                <a:gd name="connsiteY295" fmla="*/ 1643062 h 2528887"/>
                <a:gd name="connsiteX296" fmla="*/ 2271 w 4654684"/>
                <a:gd name="connsiteY296" fmla="*/ 1624012 h 2528887"/>
                <a:gd name="connsiteX297" fmla="*/ 126096 w 4654684"/>
                <a:gd name="connsiteY297" fmla="*/ 1633537 h 2528887"/>
                <a:gd name="connsiteX298" fmla="*/ 140383 w 4654684"/>
                <a:gd name="connsiteY298" fmla="*/ 1638300 h 2528887"/>
                <a:gd name="connsiteX299" fmla="*/ 321358 w 4654684"/>
                <a:gd name="connsiteY299" fmla="*/ 1638300 h 2528887"/>
                <a:gd name="connsiteX300" fmla="*/ 335646 w 4654684"/>
                <a:gd name="connsiteY300" fmla="*/ 1609725 h 2528887"/>
                <a:gd name="connsiteX301" fmla="*/ 345171 w 4654684"/>
                <a:gd name="connsiteY301" fmla="*/ 1576387 h 2528887"/>
                <a:gd name="connsiteX302" fmla="*/ 364221 w 4654684"/>
                <a:gd name="connsiteY302" fmla="*/ 1547812 h 2528887"/>
                <a:gd name="connsiteX303" fmla="*/ 383271 w 4654684"/>
                <a:gd name="connsiteY303" fmla="*/ 1519237 h 2528887"/>
                <a:gd name="connsiteX304" fmla="*/ 392796 w 4654684"/>
                <a:gd name="connsiteY304" fmla="*/ 1504950 h 2528887"/>
                <a:gd name="connsiteX305" fmla="*/ 402321 w 4654684"/>
                <a:gd name="connsiteY305" fmla="*/ 1485900 h 2528887"/>
                <a:gd name="connsiteX306" fmla="*/ 416608 w 4654684"/>
                <a:gd name="connsiteY306" fmla="*/ 1466850 h 2528887"/>
                <a:gd name="connsiteX307" fmla="*/ 411846 w 4654684"/>
                <a:gd name="connsiteY307" fmla="*/ 1347787 h 2528887"/>
                <a:gd name="connsiteX308" fmla="*/ 397558 w 4654684"/>
                <a:gd name="connsiteY308" fmla="*/ 1338262 h 2528887"/>
                <a:gd name="connsiteX309" fmla="*/ 383271 w 4654684"/>
                <a:gd name="connsiteY309" fmla="*/ 1323975 h 2528887"/>
                <a:gd name="connsiteX310" fmla="*/ 364221 w 4654684"/>
                <a:gd name="connsiteY310" fmla="*/ 1281112 h 2528887"/>
                <a:gd name="connsiteX311" fmla="*/ 359458 w 4654684"/>
                <a:gd name="connsiteY311" fmla="*/ 1266825 h 2528887"/>
                <a:gd name="connsiteX312" fmla="*/ 349933 w 4654684"/>
                <a:gd name="connsiteY312" fmla="*/ 1252537 h 2528887"/>
                <a:gd name="connsiteX313" fmla="*/ 340408 w 4654684"/>
                <a:gd name="connsiteY313" fmla="*/ 1214437 h 2528887"/>
                <a:gd name="connsiteX314" fmla="*/ 335646 w 4654684"/>
                <a:gd name="connsiteY314" fmla="*/ 1195387 h 2528887"/>
                <a:gd name="connsiteX315" fmla="*/ 311833 w 4654684"/>
                <a:gd name="connsiteY315" fmla="*/ 1166812 h 2528887"/>
                <a:gd name="connsiteX316" fmla="*/ 302308 w 4654684"/>
                <a:gd name="connsiteY316" fmla="*/ 1152525 h 2528887"/>
                <a:gd name="connsiteX317" fmla="*/ 297546 w 4654684"/>
                <a:gd name="connsiteY317" fmla="*/ 1138237 h 2528887"/>
                <a:gd name="connsiteX318" fmla="*/ 268971 w 4654684"/>
                <a:gd name="connsiteY31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464358 w 4654684"/>
                <a:gd name="connsiteY223" fmla="*/ 2247900 h 2528887"/>
                <a:gd name="connsiteX224" fmla="*/ 1469121 w 4654684"/>
                <a:gd name="connsiteY224" fmla="*/ 2219325 h 2528887"/>
                <a:gd name="connsiteX225" fmla="*/ 1497696 w 4654684"/>
                <a:gd name="connsiteY225" fmla="*/ 2185987 h 2528887"/>
                <a:gd name="connsiteX226" fmla="*/ 1511983 w 4654684"/>
                <a:gd name="connsiteY226" fmla="*/ 2181225 h 2528887"/>
                <a:gd name="connsiteX227" fmla="*/ 1564371 w 4654684"/>
                <a:gd name="connsiteY227" fmla="*/ 2185987 h 2528887"/>
                <a:gd name="connsiteX228" fmla="*/ 1588183 w 4654684"/>
                <a:gd name="connsiteY228" fmla="*/ 2224087 h 2528887"/>
                <a:gd name="connsiteX229" fmla="*/ 1611996 w 4654684"/>
                <a:gd name="connsiteY229" fmla="*/ 2319337 h 2528887"/>
                <a:gd name="connsiteX230" fmla="*/ 1550083 w 4654684"/>
                <a:gd name="connsiteY230" fmla="*/ 2438399 h 2528887"/>
                <a:gd name="connsiteX231" fmla="*/ 1583421 w 4654684"/>
                <a:gd name="connsiteY231" fmla="*/ 2481262 h 2528887"/>
                <a:gd name="connsiteX232" fmla="*/ 1554846 w 4654684"/>
                <a:gd name="connsiteY232" fmla="*/ 2528887 h 2528887"/>
                <a:gd name="connsiteX233" fmla="*/ 1488171 w 4654684"/>
                <a:gd name="connsiteY233" fmla="*/ 2524125 h 2528887"/>
                <a:gd name="connsiteX234" fmla="*/ 1459596 w 4654684"/>
                <a:gd name="connsiteY234" fmla="*/ 2509837 h 2528887"/>
                <a:gd name="connsiteX235" fmla="*/ 1421496 w 4654684"/>
                <a:gd name="connsiteY235" fmla="*/ 2495550 h 2528887"/>
                <a:gd name="connsiteX236" fmla="*/ 1407208 w 4654684"/>
                <a:gd name="connsiteY236" fmla="*/ 2486025 h 2528887"/>
                <a:gd name="connsiteX237" fmla="*/ 1378633 w 4654684"/>
                <a:gd name="connsiteY237" fmla="*/ 2476500 h 2528887"/>
                <a:gd name="connsiteX238" fmla="*/ 1364346 w 4654684"/>
                <a:gd name="connsiteY238" fmla="*/ 2466975 h 2528887"/>
                <a:gd name="connsiteX239" fmla="*/ 1331008 w 4654684"/>
                <a:gd name="connsiteY239" fmla="*/ 2424112 h 2528887"/>
                <a:gd name="connsiteX240" fmla="*/ 1321483 w 4654684"/>
                <a:gd name="connsiteY240" fmla="*/ 2409825 h 2528887"/>
                <a:gd name="connsiteX241" fmla="*/ 1311958 w 4654684"/>
                <a:gd name="connsiteY241" fmla="*/ 2371725 h 2528887"/>
                <a:gd name="connsiteX242" fmla="*/ 1307196 w 4654684"/>
                <a:gd name="connsiteY242" fmla="*/ 2357437 h 2528887"/>
                <a:gd name="connsiteX243" fmla="*/ 1297671 w 4654684"/>
                <a:gd name="connsiteY243" fmla="*/ 2305050 h 2528887"/>
                <a:gd name="connsiteX244" fmla="*/ 1288146 w 4654684"/>
                <a:gd name="connsiteY244" fmla="*/ 2290762 h 2528887"/>
                <a:gd name="connsiteX245" fmla="*/ 1283383 w 4654684"/>
                <a:gd name="connsiteY245" fmla="*/ 2276475 h 2528887"/>
                <a:gd name="connsiteX246" fmla="*/ 1269096 w 4654684"/>
                <a:gd name="connsiteY246" fmla="*/ 2271712 h 2528887"/>
                <a:gd name="connsiteX247" fmla="*/ 1254808 w 4654684"/>
                <a:gd name="connsiteY247" fmla="*/ 2276475 h 2528887"/>
                <a:gd name="connsiteX248" fmla="*/ 1192896 w 4654684"/>
                <a:gd name="connsiteY248" fmla="*/ 2281237 h 2528887"/>
                <a:gd name="connsiteX249" fmla="*/ 1183371 w 4654684"/>
                <a:gd name="connsiteY249" fmla="*/ 2300287 h 2528887"/>
                <a:gd name="connsiteX250" fmla="*/ 1173846 w 4654684"/>
                <a:gd name="connsiteY250" fmla="*/ 2314575 h 2528887"/>
                <a:gd name="connsiteX251" fmla="*/ 1145271 w 4654684"/>
                <a:gd name="connsiteY251" fmla="*/ 2319337 h 2528887"/>
                <a:gd name="connsiteX252" fmla="*/ 1111933 w 4654684"/>
                <a:gd name="connsiteY252" fmla="*/ 2328862 h 2528887"/>
                <a:gd name="connsiteX253" fmla="*/ 1054783 w 4654684"/>
                <a:gd name="connsiteY253" fmla="*/ 2319337 h 2528887"/>
                <a:gd name="connsiteX254" fmla="*/ 1050021 w 4654684"/>
                <a:gd name="connsiteY254" fmla="*/ 2295525 h 2528887"/>
                <a:gd name="connsiteX255" fmla="*/ 1035733 w 4654684"/>
                <a:gd name="connsiteY255" fmla="*/ 2262187 h 2528887"/>
                <a:gd name="connsiteX256" fmla="*/ 1016683 w 4654684"/>
                <a:gd name="connsiteY256" fmla="*/ 2238375 h 2528887"/>
                <a:gd name="connsiteX257" fmla="*/ 1007158 w 4654684"/>
                <a:gd name="connsiteY257" fmla="*/ 2224087 h 2528887"/>
                <a:gd name="connsiteX258" fmla="*/ 988108 w 4654684"/>
                <a:gd name="connsiteY258" fmla="*/ 2195512 h 2528887"/>
                <a:gd name="connsiteX259" fmla="*/ 978583 w 4654684"/>
                <a:gd name="connsiteY259" fmla="*/ 2166937 h 2528887"/>
                <a:gd name="connsiteX260" fmla="*/ 969058 w 4654684"/>
                <a:gd name="connsiteY260" fmla="*/ 2152650 h 2528887"/>
                <a:gd name="connsiteX261" fmla="*/ 950008 w 4654684"/>
                <a:gd name="connsiteY261" fmla="*/ 2100262 h 2528887"/>
                <a:gd name="connsiteX262" fmla="*/ 940483 w 4654684"/>
                <a:gd name="connsiteY262" fmla="*/ 2081212 h 2528887"/>
                <a:gd name="connsiteX263" fmla="*/ 930958 w 4654684"/>
                <a:gd name="connsiteY263" fmla="*/ 2057400 h 2528887"/>
                <a:gd name="connsiteX264" fmla="*/ 926196 w 4654684"/>
                <a:gd name="connsiteY264" fmla="*/ 2043112 h 2528887"/>
                <a:gd name="connsiteX265" fmla="*/ 897621 w 4654684"/>
                <a:gd name="connsiteY265" fmla="*/ 2028825 h 2528887"/>
                <a:gd name="connsiteX266" fmla="*/ 854758 w 4654684"/>
                <a:gd name="connsiteY266" fmla="*/ 2038350 h 2528887"/>
                <a:gd name="connsiteX267" fmla="*/ 840471 w 4654684"/>
                <a:gd name="connsiteY267" fmla="*/ 2043112 h 2528887"/>
                <a:gd name="connsiteX268" fmla="*/ 773796 w 4654684"/>
                <a:gd name="connsiteY268" fmla="*/ 2038350 h 2528887"/>
                <a:gd name="connsiteX269" fmla="*/ 745221 w 4654684"/>
                <a:gd name="connsiteY269" fmla="*/ 2033587 h 2528887"/>
                <a:gd name="connsiteX270" fmla="*/ 726171 w 4654684"/>
                <a:gd name="connsiteY270" fmla="*/ 2024062 h 2528887"/>
                <a:gd name="connsiteX271" fmla="*/ 683308 w 4654684"/>
                <a:gd name="connsiteY271" fmla="*/ 2005012 h 2528887"/>
                <a:gd name="connsiteX272" fmla="*/ 678546 w 4654684"/>
                <a:gd name="connsiteY272" fmla="*/ 1990725 h 2528887"/>
                <a:gd name="connsiteX273" fmla="*/ 669021 w 4654684"/>
                <a:gd name="connsiteY273" fmla="*/ 1976437 h 2528887"/>
                <a:gd name="connsiteX274" fmla="*/ 664258 w 4654684"/>
                <a:gd name="connsiteY274" fmla="*/ 1933575 h 2528887"/>
                <a:gd name="connsiteX275" fmla="*/ 654733 w 4654684"/>
                <a:gd name="connsiteY275" fmla="*/ 1905000 h 2528887"/>
                <a:gd name="connsiteX276" fmla="*/ 649971 w 4654684"/>
                <a:gd name="connsiteY276" fmla="*/ 1885950 h 2528887"/>
                <a:gd name="connsiteX277" fmla="*/ 635683 w 4654684"/>
                <a:gd name="connsiteY277" fmla="*/ 1890712 h 2528887"/>
                <a:gd name="connsiteX278" fmla="*/ 630921 w 4654684"/>
                <a:gd name="connsiteY278" fmla="*/ 1905000 h 2528887"/>
                <a:gd name="connsiteX279" fmla="*/ 602346 w 4654684"/>
                <a:gd name="connsiteY279" fmla="*/ 1933575 h 2528887"/>
                <a:gd name="connsiteX280" fmla="*/ 526146 w 4654684"/>
                <a:gd name="connsiteY280" fmla="*/ 1928812 h 2528887"/>
                <a:gd name="connsiteX281" fmla="*/ 516621 w 4654684"/>
                <a:gd name="connsiteY281" fmla="*/ 1914525 h 2528887"/>
                <a:gd name="connsiteX282" fmla="*/ 488046 w 4654684"/>
                <a:gd name="connsiteY282" fmla="*/ 1890712 h 2528887"/>
                <a:gd name="connsiteX283" fmla="*/ 478521 w 4654684"/>
                <a:gd name="connsiteY283" fmla="*/ 1876425 h 2528887"/>
                <a:gd name="connsiteX284" fmla="*/ 464233 w 4654684"/>
                <a:gd name="connsiteY284" fmla="*/ 1866900 h 2528887"/>
                <a:gd name="connsiteX285" fmla="*/ 335646 w 4654684"/>
                <a:gd name="connsiteY285" fmla="*/ 1852612 h 2528887"/>
                <a:gd name="connsiteX286" fmla="*/ 321358 w 4654684"/>
                <a:gd name="connsiteY286" fmla="*/ 1838325 h 2528887"/>
                <a:gd name="connsiteX287" fmla="*/ 283258 w 4654684"/>
                <a:gd name="connsiteY287" fmla="*/ 1824037 h 2528887"/>
                <a:gd name="connsiteX288" fmla="*/ 192771 w 4654684"/>
                <a:gd name="connsiteY288" fmla="*/ 1814512 h 2528887"/>
                <a:gd name="connsiteX289" fmla="*/ 164196 w 4654684"/>
                <a:gd name="connsiteY289" fmla="*/ 1790700 h 2528887"/>
                <a:gd name="connsiteX290" fmla="*/ 149908 w 4654684"/>
                <a:gd name="connsiteY290" fmla="*/ 1781175 h 2528887"/>
                <a:gd name="connsiteX291" fmla="*/ 121333 w 4654684"/>
                <a:gd name="connsiteY291" fmla="*/ 1762125 h 2528887"/>
                <a:gd name="connsiteX292" fmla="*/ 78471 w 4654684"/>
                <a:gd name="connsiteY292" fmla="*/ 1714500 h 2528887"/>
                <a:gd name="connsiteX293" fmla="*/ 59421 w 4654684"/>
                <a:gd name="connsiteY293" fmla="*/ 1700212 h 2528887"/>
                <a:gd name="connsiteX294" fmla="*/ 16558 w 4654684"/>
                <a:gd name="connsiteY294" fmla="*/ 1662112 h 2528887"/>
                <a:gd name="connsiteX295" fmla="*/ 7033 w 4654684"/>
                <a:gd name="connsiteY295" fmla="*/ 1643062 h 2528887"/>
                <a:gd name="connsiteX296" fmla="*/ 2271 w 4654684"/>
                <a:gd name="connsiteY296" fmla="*/ 1624012 h 2528887"/>
                <a:gd name="connsiteX297" fmla="*/ 126096 w 4654684"/>
                <a:gd name="connsiteY297" fmla="*/ 1633537 h 2528887"/>
                <a:gd name="connsiteX298" fmla="*/ 140383 w 4654684"/>
                <a:gd name="connsiteY298" fmla="*/ 1638300 h 2528887"/>
                <a:gd name="connsiteX299" fmla="*/ 321358 w 4654684"/>
                <a:gd name="connsiteY299" fmla="*/ 1638300 h 2528887"/>
                <a:gd name="connsiteX300" fmla="*/ 335646 w 4654684"/>
                <a:gd name="connsiteY300" fmla="*/ 1609725 h 2528887"/>
                <a:gd name="connsiteX301" fmla="*/ 345171 w 4654684"/>
                <a:gd name="connsiteY301" fmla="*/ 1576387 h 2528887"/>
                <a:gd name="connsiteX302" fmla="*/ 364221 w 4654684"/>
                <a:gd name="connsiteY302" fmla="*/ 1547812 h 2528887"/>
                <a:gd name="connsiteX303" fmla="*/ 383271 w 4654684"/>
                <a:gd name="connsiteY303" fmla="*/ 1519237 h 2528887"/>
                <a:gd name="connsiteX304" fmla="*/ 392796 w 4654684"/>
                <a:gd name="connsiteY304" fmla="*/ 1504950 h 2528887"/>
                <a:gd name="connsiteX305" fmla="*/ 402321 w 4654684"/>
                <a:gd name="connsiteY305" fmla="*/ 1485900 h 2528887"/>
                <a:gd name="connsiteX306" fmla="*/ 416608 w 4654684"/>
                <a:gd name="connsiteY306" fmla="*/ 1466850 h 2528887"/>
                <a:gd name="connsiteX307" fmla="*/ 411846 w 4654684"/>
                <a:gd name="connsiteY307" fmla="*/ 1347787 h 2528887"/>
                <a:gd name="connsiteX308" fmla="*/ 397558 w 4654684"/>
                <a:gd name="connsiteY308" fmla="*/ 1338262 h 2528887"/>
                <a:gd name="connsiteX309" fmla="*/ 383271 w 4654684"/>
                <a:gd name="connsiteY309" fmla="*/ 1323975 h 2528887"/>
                <a:gd name="connsiteX310" fmla="*/ 364221 w 4654684"/>
                <a:gd name="connsiteY310" fmla="*/ 1281112 h 2528887"/>
                <a:gd name="connsiteX311" fmla="*/ 359458 w 4654684"/>
                <a:gd name="connsiteY311" fmla="*/ 1266825 h 2528887"/>
                <a:gd name="connsiteX312" fmla="*/ 349933 w 4654684"/>
                <a:gd name="connsiteY312" fmla="*/ 1252537 h 2528887"/>
                <a:gd name="connsiteX313" fmla="*/ 340408 w 4654684"/>
                <a:gd name="connsiteY313" fmla="*/ 1214437 h 2528887"/>
                <a:gd name="connsiteX314" fmla="*/ 335646 w 4654684"/>
                <a:gd name="connsiteY314" fmla="*/ 1195387 h 2528887"/>
                <a:gd name="connsiteX315" fmla="*/ 311833 w 4654684"/>
                <a:gd name="connsiteY315" fmla="*/ 1166812 h 2528887"/>
                <a:gd name="connsiteX316" fmla="*/ 302308 w 4654684"/>
                <a:gd name="connsiteY316" fmla="*/ 1152525 h 2528887"/>
                <a:gd name="connsiteX317" fmla="*/ 297546 w 4654684"/>
                <a:gd name="connsiteY317" fmla="*/ 1138237 h 2528887"/>
                <a:gd name="connsiteX318" fmla="*/ 268971 w 4654684"/>
                <a:gd name="connsiteY31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464358 w 4654684"/>
                <a:gd name="connsiteY223" fmla="*/ 2247900 h 2528887"/>
                <a:gd name="connsiteX224" fmla="*/ 1469121 w 4654684"/>
                <a:gd name="connsiteY224" fmla="*/ 2219325 h 2528887"/>
                <a:gd name="connsiteX225" fmla="*/ 1497696 w 4654684"/>
                <a:gd name="connsiteY225" fmla="*/ 2185987 h 2528887"/>
                <a:gd name="connsiteX226" fmla="*/ 1511983 w 4654684"/>
                <a:gd name="connsiteY226" fmla="*/ 2181225 h 2528887"/>
                <a:gd name="connsiteX227" fmla="*/ 1564371 w 4654684"/>
                <a:gd name="connsiteY227" fmla="*/ 2185987 h 2528887"/>
                <a:gd name="connsiteX228" fmla="*/ 1588183 w 4654684"/>
                <a:gd name="connsiteY228" fmla="*/ 2224087 h 2528887"/>
                <a:gd name="connsiteX229" fmla="*/ 1583421 w 4654684"/>
                <a:gd name="connsiteY229" fmla="*/ 2314574 h 2528887"/>
                <a:gd name="connsiteX230" fmla="*/ 1550083 w 4654684"/>
                <a:gd name="connsiteY230" fmla="*/ 2438399 h 2528887"/>
                <a:gd name="connsiteX231" fmla="*/ 1583421 w 4654684"/>
                <a:gd name="connsiteY231" fmla="*/ 2481262 h 2528887"/>
                <a:gd name="connsiteX232" fmla="*/ 1554846 w 4654684"/>
                <a:gd name="connsiteY232" fmla="*/ 2528887 h 2528887"/>
                <a:gd name="connsiteX233" fmla="*/ 1488171 w 4654684"/>
                <a:gd name="connsiteY233" fmla="*/ 2524125 h 2528887"/>
                <a:gd name="connsiteX234" fmla="*/ 1459596 w 4654684"/>
                <a:gd name="connsiteY234" fmla="*/ 2509837 h 2528887"/>
                <a:gd name="connsiteX235" fmla="*/ 1421496 w 4654684"/>
                <a:gd name="connsiteY235" fmla="*/ 2495550 h 2528887"/>
                <a:gd name="connsiteX236" fmla="*/ 1407208 w 4654684"/>
                <a:gd name="connsiteY236" fmla="*/ 2486025 h 2528887"/>
                <a:gd name="connsiteX237" fmla="*/ 1378633 w 4654684"/>
                <a:gd name="connsiteY237" fmla="*/ 2476500 h 2528887"/>
                <a:gd name="connsiteX238" fmla="*/ 1364346 w 4654684"/>
                <a:gd name="connsiteY238" fmla="*/ 2466975 h 2528887"/>
                <a:gd name="connsiteX239" fmla="*/ 1331008 w 4654684"/>
                <a:gd name="connsiteY239" fmla="*/ 2424112 h 2528887"/>
                <a:gd name="connsiteX240" fmla="*/ 1321483 w 4654684"/>
                <a:gd name="connsiteY240" fmla="*/ 2409825 h 2528887"/>
                <a:gd name="connsiteX241" fmla="*/ 1311958 w 4654684"/>
                <a:gd name="connsiteY241" fmla="*/ 2371725 h 2528887"/>
                <a:gd name="connsiteX242" fmla="*/ 1307196 w 4654684"/>
                <a:gd name="connsiteY242" fmla="*/ 2357437 h 2528887"/>
                <a:gd name="connsiteX243" fmla="*/ 1297671 w 4654684"/>
                <a:gd name="connsiteY243" fmla="*/ 2305050 h 2528887"/>
                <a:gd name="connsiteX244" fmla="*/ 1288146 w 4654684"/>
                <a:gd name="connsiteY244" fmla="*/ 2290762 h 2528887"/>
                <a:gd name="connsiteX245" fmla="*/ 1283383 w 4654684"/>
                <a:gd name="connsiteY245" fmla="*/ 2276475 h 2528887"/>
                <a:gd name="connsiteX246" fmla="*/ 1269096 w 4654684"/>
                <a:gd name="connsiteY246" fmla="*/ 2271712 h 2528887"/>
                <a:gd name="connsiteX247" fmla="*/ 1254808 w 4654684"/>
                <a:gd name="connsiteY247" fmla="*/ 2276475 h 2528887"/>
                <a:gd name="connsiteX248" fmla="*/ 1192896 w 4654684"/>
                <a:gd name="connsiteY248" fmla="*/ 2281237 h 2528887"/>
                <a:gd name="connsiteX249" fmla="*/ 1183371 w 4654684"/>
                <a:gd name="connsiteY249" fmla="*/ 2300287 h 2528887"/>
                <a:gd name="connsiteX250" fmla="*/ 1173846 w 4654684"/>
                <a:gd name="connsiteY250" fmla="*/ 2314575 h 2528887"/>
                <a:gd name="connsiteX251" fmla="*/ 1145271 w 4654684"/>
                <a:gd name="connsiteY251" fmla="*/ 2319337 h 2528887"/>
                <a:gd name="connsiteX252" fmla="*/ 1111933 w 4654684"/>
                <a:gd name="connsiteY252" fmla="*/ 2328862 h 2528887"/>
                <a:gd name="connsiteX253" fmla="*/ 1054783 w 4654684"/>
                <a:gd name="connsiteY253" fmla="*/ 2319337 h 2528887"/>
                <a:gd name="connsiteX254" fmla="*/ 1050021 w 4654684"/>
                <a:gd name="connsiteY254" fmla="*/ 2295525 h 2528887"/>
                <a:gd name="connsiteX255" fmla="*/ 1035733 w 4654684"/>
                <a:gd name="connsiteY255" fmla="*/ 2262187 h 2528887"/>
                <a:gd name="connsiteX256" fmla="*/ 1016683 w 4654684"/>
                <a:gd name="connsiteY256" fmla="*/ 2238375 h 2528887"/>
                <a:gd name="connsiteX257" fmla="*/ 1007158 w 4654684"/>
                <a:gd name="connsiteY257" fmla="*/ 2224087 h 2528887"/>
                <a:gd name="connsiteX258" fmla="*/ 988108 w 4654684"/>
                <a:gd name="connsiteY258" fmla="*/ 2195512 h 2528887"/>
                <a:gd name="connsiteX259" fmla="*/ 978583 w 4654684"/>
                <a:gd name="connsiteY259" fmla="*/ 2166937 h 2528887"/>
                <a:gd name="connsiteX260" fmla="*/ 969058 w 4654684"/>
                <a:gd name="connsiteY260" fmla="*/ 2152650 h 2528887"/>
                <a:gd name="connsiteX261" fmla="*/ 950008 w 4654684"/>
                <a:gd name="connsiteY261" fmla="*/ 2100262 h 2528887"/>
                <a:gd name="connsiteX262" fmla="*/ 940483 w 4654684"/>
                <a:gd name="connsiteY262" fmla="*/ 2081212 h 2528887"/>
                <a:gd name="connsiteX263" fmla="*/ 930958 w 4654684"/>
                <a:gd name="connsiteY263" fmla="*/ 2057400 h 2528887"/>
                <a:gd name="connsiteX264" fmla="*/ 926196 w 4654684"/>
                <a:gd name="connsiteY264" fmla="*/ 2043112 h 2528887"/>
                <a:gd name="connsiteX265" fmla="*/ 897621 w 4654684"/>
                <a:gd name="connsiteY265" fmla="*/ 2028825 h 2528887"/>
                <a:gd name="connsiteX266" fmla="*/ 854758 w 4654684"/>
                <a:gd name="connsiteY266" fmla="*/ 2038350 h 2528887"/>
                <a:gd name="connsiteX267" fmla="*/ 840471 w 4654684"/>
                <a:gd name="connsiteY267" fmla="*/ 2043112 h 2528887"/>
                <a:gd name="connsiteX268" fmla="*/ 773796 w 4654684"/>
                <a:gd name="connsiteY268" fmla="*/ 2038350 h 2528887"/>
                <a:gd name="connsiteX269" fmla="*/ 745221 w 4654684"/>
                <a:gd name="connsiteY269" fmla="*/ 2033587 h 2528887"/>
                <a:gd name="connsiteX270" fmla="*/ 726171 w 4654684"/>
                <a:gd name="connsiteY270" fmla="*/ 2024062 h 2528887"/>
                <a:gd name="connsiteX271" fmla="*/ 683308 w 4654684"/>
                <a:gd name="connsiteY271" fmla="*/ 2005012 h 2528887"/>
                <a:gd name="connsiteX272" fmla="*/ 678546 w 4654684"/>
                <a:gd name="connsiteY272" fmla="*/ 1990725 h 2528887"/>
                <a:gd name="connsiteX273" fmla="*/ 669021 w 4654684"/>
                <a:gd name="connsiteY273" fmla="*/ 1976437 h 2528887"/>
                <a:gd name="connsiteX274" fmla="*/ 664258 w 4654684"/>
                <a:gd name="connsiteY274" fmla="*/ 1933575 h 2528887"/>
                <a:gd name="connsiteX275" fmla="*/ 654733 w 4654684"/>
                <a:gd name="connsiteY275" fmla="*/ 1905000 h 2528887"/>
                <a:gd name="connsiteX276" fmla="*/ 649971 w 4654684"/>
                <a:gd name="connsiteY276" fmla="*/ 1885950 h 2528887"/>
                <a:gd name="connsiteX277" fmla="*/ 635683 w 4654684"/>
                <a:gd name="connsiteY277" fmla="*/ 1890712 h 2528887"/>
                <a:gd name="connsiteX278" fmla="*/ 630921 w 4654684"/>
                <a:gd name="connsiteY278" fmla="*/ 1905000 h 2528887"/>
                <a:gd name="connsiteX279" fmla="*/ 602346 w 4654684"/>
                <a:gd name="connsiteY279" fmla="*/ 1933575 h 2528887"/>
                <a:gd name="connsiteX280" fmla="*/ 526146 w 4654684"/>
                <a:gd name="connsiteY280" fmla="*/ 1928812 h 2528887"/>
                <a:gd name="connsiteX281" fmla="*/ 516621 w 4654684"/>
                <a:gd name="connsiteY281" fmla="*/ 1914525 h 2528887"/>
                <a:gd name="connsiteX282" fmla="*/ 488046 w 4654684"/>
                <a:gd name="connsiteY282" fmla="*/ 1890712 h 2528887"/>
                <a:gd name="connsiteX283" fmla="*/ 478521 w 4654684"/>
                <a:gd name="connsiteY283" fmla="*/ 1876425 h 2528887"/>
                <a:gd name="connsiteX284" fmla="*/ 464233 w 4654684"/>
                <a:gd name="connsiteY284" fmla="*/ 1866900 h 2528887"/>
                <a:gd name="connsiteX285" fmla="*/ 335646 w 4654684"/>
                <a:gd name="connsiteY285" fmla="*/ 1852612 h 2528887"/>
                <a:gd name="connsiteX286" fmla="*/ 321358 w 4654684"/>
                <a:gd name="connsiteY286" fmla="*/ 1838325 h 2528887"/>
                <a:gd name="connsiteX287" fmla="*/ 283258 w 4654684"/>
                <a:gd name="connsiteY287" fmla="*/ 1824037 h 2528887"/>
                <a:gd name="connsiteX288" fmla="*/ 192771 w 4654684"/>
                <a:gd name="connsiteY288" fmla="*/ 1814512 h 2528887"/>
                <a:gd name="connsiteX289" fmla="*/ 164196 w 4654684"/>
                <a:gd name="connsiteY289" fmla="*/ 1790700 h 2528887"/>
                <a:gd name="connsiteX290" fmla="*/ 149908 w 4654684"/>
                <a:gd name="connsiteY290" fmla="*/ 1781175 h 2528887"/>
                <a:gd name="connsiteX291" fmla="*/ 121333 w 4654684"/>
                <a:gd name="connsiteY291" fmla="*/ 1762125 h 2528887"/>
                <a:gd name="connsiteX292" fmla="*/ 78471 w 4654684"/>
                <a:gd name="connsiteY292" fmla="*/ 1714500 h 2528887"/>
                <a:gd name="connsiteX293" fmla="*/ 59421 w 4654684"/>
                <a:gd name="connsiteY293" fmla="*/ 1700212 h 2528887"/>
                <a:gd name="connsiteX294" fmla="*/ 16558 w 4654684"/>
                <a:gd name="connsiteY294" fmla="*/ 1662112 h 2528887"/>
                <a:gd name="connsiteX295" fmla="*/ 7033 w 4654684"/>
                <a:gd name="connsiteY295" fmla="*/ 1643062 h 2528887"/>
                <a:gd name="connsiteX296" fmla="*/ 2271 w 4654684"/>
                <a:gd name="connsiteY296" fmla="*/ 1624012 h 2528887"/>
                <a:gd name="connsiteX297" fmla="*/ 126096 w 4654684"/>
                <a:gd name="connsiteY297" fmla="*/ 1633537 h 2528887"/>
                <a:gd name="connsiteX298" fmla="*/ 140383 w 4654684"/>
                <a:gd name="connsiteY298" fmla="*/ 1638300 h 2528887"/>
                <a:gd name="connsiteX299" fmla="*/ 321358 w 4654684"/>
                <a:gd name="connsiteY299" fmla="*/ 1638300 h 2528887"/>
                <a:gd name="connsiteX300" fmla="*/ 335646 w 4654684"/>
                <a:gd name="connsiteY300" fmla="*/ 1609725 h 2528887"/>
                <a:gd name="connsiteX301" fmla="*/ 345171 w 4654684"/>
                <a:gd name="connsiteY301" fmla="*/ 1576387 h 2528887"/>
                <a:gd name="connsiteX302" fmla="*/ 364221 w 4654684"/>
                <a:gd name="connsiteY302" fmla="*/ 1547812 h 2528887"/>
                <a:gd name="connsiteX303" fmla="*/ 383271 w 4654684"/>
                <a:gd name="connsiteY303" fmla="*/ 1519237 h 2528887"/>
                <a:gd name="connsiteX304" fmla="*/ 392796 w 4654684"/>
                <a:gd name="connsiteY304" fmla="*/ 1504950 h 2528887"/>
                <a:gd name="connsiteX305" fmla="*/ 402321 w 4654684"/>
                <a:gd name="connsiteY305" fmla="*/ 1485900 h 2528887"/>
                <a:gd name="connsiteX306" fmla="*/ 416608 w 4654684"/>
                <a:gd name="connsiteY306" fmla="*/ 1466850 h 2528887"/>
                <a:gd name="connsiteX307" fmla="*/ 411846 w 4654684"/>
                <a:gd name="connsiteY307" fmla="*/ 1347787 h 2528887"/>
                <a:gd name="connsiteX308" fmla="*/ 397558 w 4654684"/>
                <a:gd name="connsiteY308" fmla="*/ 1338262 h 2528887"/>
                <a:gd name="connsiteX309" fmla="*/ 383271 w 4654684"/>
                <a:gd name="connsiteY309" fmla="*/ 1323975 h 2528887"/>
                <a:gd name="connsiteX310" fmla="*/ 364221 w 4654684"/>
                <a:gd name="connsiteY310" fmla="*/ 1281112 h 2528887"/>
                <a:gd name="connsiteX311" fmla="*/ 359458 w 4654684"/>
                <a:gd name="connsiteY311" fmla="*/ 1266825 h 2528887"/>
                <a:gd name="connsiteX312" fmla="*/ 349933 w 4654684"/>
                <a:gd name="connsiteY312" fmla="*/ 1252537 h 2528887"/>
                <a:gd name="connsiteX313" fmla="*/ 340408 w 4654684"/>
                <a:gd name="connsiteY313" fmla="*/ 1214437 h 2528887"/>
                <a:gd name="connsiteX314" fmla="*/ 335646 w 4654684"/>
                <a:gd name="connsiteY314" fmla="*/ 1195387 h 2528887"/>
                <a:gd name="connsiteX315" fmla="*/ 311833 w 4654684"/>
                <a:gd name="connsiteY315" fmla="*/ 1166812 h 2528887"/>
                <a:gd name="connsiteX316" fmla="*/ 302308 w 4654684"/>
                <a:gd name="connsiteY316" fmla="*/ 1152525 h 2528887"/>
                <a:gd name="connsiteX317" fmla="*/ 297546 w 4654684"/>
                <a:gd name="connsiteY317" fmla="*/ 1138237 h 2528887"/>
                <a:gd name="connsiteX318" fmla="*/ 268971 w 4654684"/>
                <a:gd name="connsiteY31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464358 w 4654684"/>
                <a:gd name="connsiteY223" fmla="*/ 2247900 h 2528887"/>
                <a:gd name="connsiteX224" fmla="*/ 1469121 w 4654684"/>
                <a:gd name="connsiteY224" fmla="*/ 2219325 h 2528887"/>
                <a:gd name="connsiteX225" fmla="*/ 1511983 w 4654684"/>
                <a:gd name="connsiteY225" fmla="*/ 2181225 h 2528887"/>
                <a:gd name="connsiteX226" fmla="*/ 1564371 w 4654684"/>
                <a:gd name="connsiteY226" fmla="*/ 2185987 h 2528887"/>
                <a:gd name="connsiteX227" fmla="*/ 1588183 w 4654684"/>
                <a:gd name="connsiteY227" fmla="*/ 2224087 h 2528887"/>
                <a:gd name="connsiteX228" fmla="*/ 1583421 w 4654684"/>
                <a:gd name="connsiteY228" fmla="*/ 2314574 h 2528887"/>
                <a:gd name="connsiteX229" fmla="*/ 1550083 w 4654684"/>
                <a:gd name="connsiteY229" fmla="*/ 2438399 h 2528887"/>
                <a:gd name="connsiteX230" fmla="*/ 1583421 w 4654684"/>
                <a:gd name="connsiteY230" fmla="*/ 2481262 h 2528887"/>
                <a:gd name="connsiteX231" fmla="*/ 1554846 w 4654684"/>
                <a:gd name="connsiteY231" fmla="*/ 2528887 h 2528887"/>
                <a:gd name="connsiteX232" fmla="*/ 1488171 w 4654684"/>
                <a:gd name="connsiteY232" fmla="*/ 2524125 h 2528887"/>
                <a:gd name="connsiteX233" fmla="*/ 1459596 w 4654684"/>
                <a:gd name="connsiteY233" fmla="*/ 2509837 h 2528887"/>
                <a:gd name="connsiteX234" fmla="*/ 1421496 w 4654684"/>
                <a:gd name="connsiteY234" fmla="*/ 2495550 h 2528887"/>
                <a:gd name="connsiteX235" fmla="*/ 1407208 w 4654684"/>
                <a:gd name="connsiteY235" fmla="*/ 2486025 h 2528887"/>
                <a:gd name="connsiteX236" fmla="*/ 1378633 w 4654684"/>
                <a:gd name="connsiteY236" fmla="*/ 2476500 h 2528887"/>
                <a:gd name="connsiteX237" fmla="*/ 1364346 w 4654684"/>
                <a:gd name="connsiteY237" fmla="*/ 2466975 h 2528887"/>
                <a:gd name="connsiteX238" fmla="*/ 1331008 w 4654684"/>
                <a:gd name="connsiteY238" fmla="*/ 2424112 h 2528887"/>
                <a:gd name="connsiteX239" fmla="*/ 1321483 w 4654684"/>
                <a:gd name="connsiteY239" fmla="*/ 2409825 h 2528887"/>
                <a:gd name="connsiteX240" fmla="*/ 1311958 w 4654684"/>
                <a:gd name="connsiteY240" fmla="*/ 2371725 h 2528887"/>
                <a:gd name="connsiteX241" fmla="*/ 1307196 w 4654684"/>
                <a:gd name="connsiteY241" fmla="*/ 2357437 h 2528887"/>
                <a:gd name="connsiteX242" fmla="*/ 1297671 w 4654684"/>
                <a:gd name="connsiteY242" fmla="*/ 2305050 h 2528887"/>
                <a:gd name="connsiteX243" fmla="*/ 1288146 w 4654684"/>
                <a:gd name="connsiteY243" fmla="*/ 2290762 h 2528887"/>
                <a:gd name="connsiteX244" fmla="*/ 1283383 w 4654684"/>
                <a:gd name="connsiteY244" fmla="*/ 2276475 h 2528887"/>
                <a:gd name="connsiteX245" fmla="*/ 1269096 w 4654684"/>
                <a:gd name="connsiteY245" fmla="*/ 2271712 h 2528887"/>
                <a:gd name="connsiteX246" fmla="*/ 1254808 w 4654684"/>
                <a:gd name="connsiteY246" fmla="*/ 2276475 h 2528887"/>
                <a:gd name="connsiteX247" fmla="*/ 1192896 w 4654684"/>
                <a:gd name="connsiteY247" fmla="*/ 2281237 h 2528887"/>
                <a:gd name="connsiteX248" fmla="*/ 1183371 w 4654684"/>
                <a:gd name="connsiteY248" fmla="*/ 2300287 h 2528887"/>
                <a:gd name="connsiteX249" fmla="*/ 1173846 w 4654684"/>
                <a:gd name="connsiteY249" fmla="*/ 2314575 h 2528887"/>
                <a:gd name="connsiteX250" fmla="*/ 1145271 w 4654684"/>
                <a:gd name="connsiteY250" fmla="*/ 2319337 h 2528887"/>
                <a:gd name="connsiteX251" fmla="*/ 1111933 w 4654684"/>
                <a:gd name="connsiteY251" fmla="*/ 2328862 h 2528887"/>
                <a:gd name="connsiteX252" fmla="*/ 1054783 w 4654684"/>
                <a:gd name="connsiteY252" fmla="*/ 2319337 h 2528887"/>
                <a:gd name="connsiteX253" fmla="*/ 1050021 w 4654684"/>
                <a:gd name="connsiteY253" fmla="*/ 2295525 h 2528887"/>
                <a:gd name="connsiteX254" fmla="*/ 1035733 w 4654684"/>
                <a:gd name="connsiteY254" fmla="*/ 2262187 h 2528887"/>
                <a:gd name="connsiteX255" fmla="*/ 1016683 w 4654684"/>
                <a:gd name="connsiteY255" fmla="*/ 2238375 h 2528887"/>
                <a:gd name="connsiteX256" fmla="*/ 1007158 w 4654684"/>
                <a:gd name="connsiteY256" fmla="*/ 2224087 h 2528887"/>
                <a:gd name="connsiteX257" fmla="*/ 988108 w 4654684"/>
                <a:gd name="connsiteY257" fmla="*/ 2195512 h 2528887"/>
                <a:gd name="connsiteX258" fmla="*/ 978583 w 4654684"/>
                <a:gd name="connsiteY258" fmla="*/ 2166937 h 2528887"/>
                <a:gd name="connsiteX259" fmla="*/ 969058 w 4654684"/>
                <a:gd name="connsiteY259" fmla="*/ 2152650 h 2528887"/>
                <a:gd name="connsiteX260" fmla="*/ 950008 w 4654684"/>
                <a:gd name="connsiteY260" fmla="*/ 2100262 h 2528887"/>
                <a:gd name="connsiteX261" fmla="*/ 940483 w 4654684"/>
                <a:gd name="connsiteY261" fmla="*/ 2081212 h 2528887"/>
                <a:gd name="connsiteX262" fmla="*/ 930958 w 4654684"/>
                <a:gd name="connsiteY262" fmla="*/ 2057400 h 2528887"/>
                <a:gd name="connsiteX263" fmla="*/ 926196 w 4654684"/>
                <a:gd name="connsiteY263" fmla="*/ 2043112 h 2528887"/>
                <a:gd name="connsiteX264" fmla="*/ 897621 w 4654684"/>
                <a:gd name="connsiteY264" fmla="*/ 2028825 h 2528887"/>
                <a:gd name="connsiteX265" fmla="*/ 854758 w 4654684"/>
                <a:gd name="connsiteY265" fmla="*/ 2038350 h 2528887"/>
                <a:gd name="connsiteX266" fmla="*/ 840471 w 4654684"/>
                <a:gd name="connsiteY266" fmla="*/ 2043112 h 2528887"/>
                <a:gd name="connsiteX267" fmla="*/ 773796 w 4654684"/>
                <a:gd name="connsiteY267" fmla="*/ 2038350 h 2528887"/>
                <a:gd name="connsiteX268" fmla="*/ 745221 w 4654684"/>
                <a:gd name="connsiteY268" fmla="*/ 2033587 h 2528887"/>
                <a:gd name="connsiteX269" fmla="*/ 726171 w 4654684"/>
                <a:gd name="connsiteY269" fmla="*/ 2024062 h 2528887"/>
                <a:gd name="connsiteX270" fmla="*/ 683308 w 4654684"/>
                <a:gd name="connsiteY270" fmla="*/ 2005012 h 2528887"/>
                <a:gd name="connsiteX271" fmla="*/ 678546 w 4654684"/>
                <a:gd name="connsiteY271" fmla="*/ 1990725 h 2528887"/>
                <a:gd name="connsiteX272" fmla="*/ 669021 w 4654684"/>
                <a:gd name="connsiteY272" fmla="*/ 1976437 h 2528887"/>
                <a:gd name="connsiteX273" fmla="*/ 664258 w 4654684"/>
                <a:gd name="connsiteY273" fmla="*/ 1933575 h 2528887"/>
                <a:gd name="connsiteX274" fmla="*/ 654733 w 4654684"/>
                <a:gd name="connsiteY274" fmla="*/ 1905000 h 2528887"/>
                <a:gd name="connsiteX275" fmla="*/ 649971 w 4654684"/>
                <a:gd name="connsiteY275" fmla="*/ 1885950 h 2528887"/>
                <a:gd name="connsiteX276" fmla="*/ 635683 w 4654684"/>
                <a:gd name="connsiteY276" fmla="*/ 1890712 h 2528887"/>
                <a:gd name="connsiteX277" fmla="*/ 630921 w 4654684"/>
                <a:gd name="connsiteY277" fmla="*/ 1905000 h 2528887"/>
                <a:gd name="connsiteX278" fmla="*/ 602346 w 4654684"/>
                <a:gd name="connsiteY278" fmla="*/ 1933575 h 2528887"/>
                <a:gd name="connsiteX279" fmla="*/ 526146 w 4654684"/>
                <a:gd name="connsiteY279" fmla="*/ 1928812 h 2528887"/>
                <a:gd name="connsiteX280" fmla="*/ 516621 w 4654684"/>
                <a:gd name="connsiteY280" fmla="*/ 1914525 h 2528887"/>
                <a:gd name="connsiteX281" fmla="*/ 488046 w 4654684"/>
                <a:gd name="connsiteY281" fmla="*/ 1890712 h 2528887"/>
                <a:gd name="connsiteX282" fmla="*/ 478521 w 4654684"/>
                <a:gd name="connsiteY282" fmla="*/ 1876425 h 2528887"/>
                <a:gd name="connsiteX283" fmla="*/ 464233 w 4654684"/>
                <a:gd name="connsiteY283" fmla="*/ 1866900 h 2528887"/>
                <a:gd name="connsiteX284" fmla="*/ 335646 w 4654684"/>
                <a:gd name="connsiteY284" fmla="*/ 1852612 h 2528887"/>
                <a:gd name="connsiteX285" fmla="*/ 321358 w 4654684"/>
                <a:gd name="connsiteY285" fmla="*/ 1838325 h 2528887"/>
                <a:gd name="connsiteX286" fmla="*/ 283258 w 4654684"/>
                <a:gd name="connsiteY286" fmla="*/ 1824037 h 2528887"/>
                <a:gd name="connsiteX287" fmla="*/ 192771 w 4654684"/>
                <a:gd name="connsiteY287" fmla="*/ 1814512 h 2528887"/>
                <a:gd name="connsiteX288" fmla="*/ 164196 w 4654684"/>
                <a:gd name="connsiteY288" fmla="*/ 1790700 h 2528887"/>
                <a:gd name="connsiteX289" fmla="*/ 149908 w 4654684"/>
                <a:gd name="connsiteY289" fmla="*/ 1781175 h 2528887"/>
                <a:gd name="connsiteX290" fmla="*/ 121333 w 4654684"/>
                <a:gd name="connsiteY290" fmla="*/ 1762125 h 2528887"/>
                <a:gd name="connsiteX291" fmla="*/ 78471 w 4654684"/>
                <a:gd name="connsiteY291" fmla="*/ 1714500 h 2528887"/>
                <a:gd name="connsiteX292" fmla="*/ 59421 w 4654684"/>
                <a:gd name="connsiteY292" fmla="*/ 1700212 h 2528887"/>
                <a:gd name="connsiteX293" fmla="*/ 16558 w 4654684"/>
                <a:gd name="connsiteY293" fmla="*/ 1662112 h 2528887"/>
                <a:gd name="connsiteX294" fmla="*/ 7033 w 4654684"/>
                <a:gd name="connsiteY294" fmla="*/ 1643062 h 2528887"/>
                <a:gd name="connsiteX295" fmla="*/ 2271 w 4654684"/>
                <a:gd name="connsiteY295" fmla="*/ 1624012 h 2528887"/>
                <a:gd name="connsiteX296" fmla="*/ 126096 w 4654684"/>
                <a:gd name="connsiteY296" fmla="*/ 1633537 h 2528887"/>
                <a:gd name="connsiteX297" fmla="*/ 140383 w 4654684"/>
                <a:gd name="connsiteY297" fmla="*/ 1638300 h 2528887"/>
                <a:gd name="connsiteX298" fmla="*/ 321358 w 4654684"/>
                <a:gd name="connsiteY298" fmla="*/ 1638300 h 2528887"/>
                <a:gd name="connsiteX299" fmla="*/ 335646 w 4654684"/>
                <a:gd name="connsiteY299" fmla="*/ 1609725 h 2528887"/>
                <a:gd name="connsiteX300" fmla="*/ 345171 w 4654684"/>
                <a:gd name="connsiteY300" fmla="*/ 1576387 h 2528887"/>
                <a:gd name="connsiteX301" fmla="*/ 364221 w 4654684"/>
                <a:gd name="connsiteY301" fmla="*/ 1547812 h 2528887"/>
                <a:gd name="connsiteX302" fmla="*/ 383271 w 4654684"/>
                <a:gd name="connsiteY302" fmla="*/ 1519237 h 2528887"/>
                <a:gd name="connsiteX303" fmla="*/ 392796 w 4654684"/>
                <a:gd name="connsiteY303" fmla="*/ 1504950 h 2528887"/>
                <a:gd name="connsiteX304" fmla="*/ 402321 w 4654684"/>
                <a:gd name="connsiteY304" fmla="*/ 1485900 h 2528887"/>
                <a:gd name="connsiteX305" fmla="*/ 416608 w 4654684"/>
                <a:gd name="connsiteY305" fmla="*/ 1466850 h 2528887"/>
                <a:gd name="connsiteX306" fmla="*/ 411846 w 4654684"/>
                <a:gd name="connsiteY306" fmla="*/ 1347787 h 2528887"/>
                <a:gd name="connsiteX307" fmla="*/ 397558 w 4654684"/>
                <a:gd name="connsiteY307" fmla="*/ 1338262 h 2528887"/>
                <a:gd name="connsiteX308" fmla="*/ 383271 w 4654684"/>
                <a:gd name="connsiteY308" fmla="*/ 1323975 h 2528887"/>
                <a:gd name="connsiteX309" fmla="*/ 364221 w 4654684"/>
                <a:gd name="connsiteY309" fmla="*/ 1281112 h 2528887"/>
                <a:gd name="connsiteX310" fmla="*/ 359458 w 4654684"/>
                <a:gd name="connsiteY310" fmla="*/ 1266825 h 2528887"/>
                <a:gd name="connsiteX311" fmla="*/ 349933 w 4654684"/>
                <a:gd name="connsiteY311" fmla="*/ 1252537 h 2528887"/>
                <a:gd name="connsiteX312" fmla="*/ 340408 w 4654684"/>
                <a:gd name="connsiteY312" fmla="*/ 1214437 h 2528887"/>
                <a:gd name="connsiteX313" fmla="*/ 335646 w 4654684"/>
                <a:gd name="connsiteY313" fmla="*/ 1195387 h 2528887"/>
                <a:gd name="connsiteX314" fmla="*/ 311833 w 4654684"/>
                <a:gd name="connsiteY314" fmla="*/ 1166812 h 2528887"/>
                <a:gd name="connsiteX315" fmla="*/ 302308 w 4654684"/>
                <a:gd name="connsiteY315" fmla="*/ 1152525 h 2528887"/>
                <a:gd name="connsiteX316" fmla="*/ 297546 w 4654684"/>
                <a:gd name="connsiteY316" fmla="*/ 1138237 h 2528887"/>
                <a:gd name="connsiteX317" fmla="*/ 268971 w 4654684"/>
                <a:gd name="connsiteY31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464358 w 4654684"/>
                <a:gd name="connsiteY223" fmla="*/ 2247900 h 2528887"/>
                <a:gd name="connsiteX224" fmla="*/ 1511983 w 4654684"/>
                <a:gd name="connsiteY224" fmla="*/ 2181225 h 2528887"/>
                <a:gd name="connsiteX225" fmla="*/ 1564371 w 4654684"/>
                <a:gd name="connsiteY225" fmla="*/ 2185987 h 2528887"/>
                <a:gd name="connsiteX226" fmla="*/ 1588183 w 4654684"/>
                <a:gd name="connsiteY226" fmla="*/ 2224087 h 2528887"/>
                <a:gd name="connsiteX227" fmla="*/ 1583421 w 4654684"/>
                <a:gd name="connsiteY227" fmla="*/ 2314574 h 2528887"/>
                <a:gd name="connsiteX228" fmla="*/ 1550083 w 4654684"/>
                <a:gd name="connsiteY228" fmla="*/ 2438399 h 2528887"/>
                <a:gd name="connsiteX229" fmla="*/ 1583421 w 4654684"/>
                <a:gd name="connsiteY229" fmla="*/ 2481262 h 2528887"/>
                <a:gd name="connsiteX230" fmla="*/ 1554846 w 4654684"/>
                <a:gd name="connsiteY230" fmla="*/ 2528887 h 2528887"/>
                <a:gd name="connsiteX231" fmla="*/ 1488171 w 4654684"/>
                <a:gd name="connsiteY231" fmla="*/ 2524125 h 2528887"/>
                <a:gd name="connsiteX232" fmla="*/ 1459596 w 4654684"/>
                <a:gd name="connsiteY232" fmla="*/ 2509837 h 2528887"/>
                <a:gd name="connsiteX233" fmla="*/ 1421496 w 4654684"/>
                <a:gd name="connsiteY233" fmla="*/ 2495550 h 2528887"/>
                <a:gd name="connsiteX234" fmla="*/ 1407208 w 4654684"/>
                <a:gd name="connsiteY234" fmla="*/ 2486025 h 2528887"/>
                <a:gd name="connsiteX235" fmla="*/ 1378633 w 4654684"/>
                <a:gd name="connsiteY235" fmla="*/ 2476500 h 2528887"/>
                <a:gd name="connsiteX236" fmla="*/ 1364346 w 4654684"/>
                <a:gd name="connsiteY236" fmla="*/ 2466975 h 2528887"/>
                <a:gd name="connsiteX237" fmla="*/ 1331008 w 4654684"/>
                <a:gd name="connsiteY237" fmla="*/ 2424112 h 2528887"/>
                <a:gd name="connsiteX238" fmla="*/ 1321483 w 4654684"/>
                <a:gd name="connsiteY238" fmla="*/ 2409825 h 2528887"/>
                <a:gd name="connsiteX239" fmla="*/ 1311958 w 4654684"/>
                <a:gd name="connsiteY239" fmla="*/ 2371725 h 2528887"/>
                <a:gd name="connsiteX240" fmla="*/ 1307196 w 4654684"/>
                <a:gd name="connsiteY240" fmla="*/ 2357437 h 2528887"/>
                <a:gd name="connsiteX241" fmla="*/ 1297671 w 4654684"/>
                <a:gd name="connsiteY241" fmla="*/ 2305050 h 2528887"/>
                <a:gd name="connsiteX242" fmla="*/ 1288146 w 4654684"/>
                <a:gd name="connsiteY242" fmla="*/ 2290762 h 2528887"/>
                <a:gd name="connsiteX243" fmla="*/ 1283383 w 4654684"/>
                <a:gd name="connsiteY243" fmla="*/ 2276475 h 2528887"/>
                <a:gd name="connsiteX244" fmla="*/ 1269096 w 4654684"/>
                <a:gd name="connsiteY244" fmla="*/ 2271712 h 2528887"/>
                <a:gd name="connsiteX245" fmla="*/ 1254808 w 4654684"/>
                <a:gd name="connsiteY245" fmla="*/ 2276475 h 2528887"/>
                <a:gd name="connsiteX246" fmla="*/ 1192896 w 4654684"/>
                <a:gd name="connsiteY246" fmla="*/ 2281237 h 2528887"/>
                <a:gd name="connsiteX247" fmla="*/ 1183371 w 4654684"/>
                <a:gd name="connsiteY247" fmla="*/ 2300287 h 2528887"/>
                <a:gd name="connsiteX248" fmla="*/ 1173846 w 4654684"/>
                <a:gd name="connsiteY248" fmla="*/ 2314575 h 2528887"/>
                <a:gd name="connsiteX249" fmla="*/ 1145271 w 4654684"/>
                <a:gd name="connsiteY249" fmla="*/ 2319337 h 2528887"/>
                <a:gd name="connsiteX250" fmla="*/ 1111933 w 4654684"/>
                <a:gd name="connsiteY250" fmla="*/ 2328862 h 2528887"/>
                <a:gd name="connsiteX251" fmla="*/ 1054783 w 4654684"/>
                <a:gd name="connsiteY251" fmla="*/ 2319337 h 2528887"/>
                <a:gd name="connsiteX252" fmla="*/ 1050021 w 4654684"/>
                <a:gd name="connsiteY252" fmla="*/ 2295525 h 2528887"/>
                <a:gd name="connsiteX253" fmla="*/ 1035733 w 4654684"/>
                <a:gd name="connsiteY253" fmla="*/ 2262187 h 2528887"/>
                <a:gd name="connsiteX254" fmla="*/ 1016683 w 4654684"/>
                <a:gd name="connsiteY254" fmla="*/ 2238375 h 2528887"/>
                <a:gd name="connsiteX255" fmla="*/ 1007158 w 4654684"/>
                <a:gd name="connsiteY255" fmla="*/ 2224087 h 2528887"/>
                <a:gd name="connsiteX256" fmla="*/ 988108 w 4654684"/>
                <a:gd name="connsiteY256" fmla="*/ 2195512 h 2528887"/>
                <a:gd name="connsiteX257" fmla="*/ 978583 w 4654684"/>
                <a:gd name="connsiteY257" fmla="*/ 2166937 h 2528887"/>
                <a:gd name="connsiteX258" fmla="*/ 969058 w 4654684"/>
                <a:gd name="connsiteY258" fmla="*/ 2152650 h 2528887"/>
                <a:gd name="connsiteX259" fmla="*/ 950008 w 4654684"/>
                <a:gd name="connsiteY259" fmla="*/ 2100262 h 2528887"/>
                <a:gd name="connsiteX260" fmla="*/ 940483 w 4654684"/>
                <a:gd name="connsiteY260" fmla="*/ 2081212 h 2528887"/>
                <a:gd name="connsiteX261" fmla="*/ 930958 w 4654684"/>
                <a:gd name="connsiteY261" fmla="*/ 2057400 h 2528887"/>
                <a:gd name="connsiteX262" fmla="*/ 926196 w 4654684"/>
                <a:gd name="connsiteY262" fmla="*/ 2043112 h 2528887"/>
                <a:gd name="connsiteX263" fmla="*/ 897621 w 4654684"/>
                <a:gd name="connsiteY263" fmla="*/ 2028825 h 2528887"/>
                <a:gd name="connsiteX264" fmla="*/ 854758 w 4654684"/>
                <a:gd name="connsiteY264" fmla="*/ 2038350 h 2528887"/>
                <a:gd name="connsiteX265" fmla="*/ 840471 w 4654684"/>
                <a:gd name="connsiteY265" fmla="*/ 2043112 h 2528887"/>
                <a:gd name="connsiteX266" fmla="*/ 773796 w 4654684"/>
                <a:gd name="connsiteY266" fmla="*/ 2038350 h 2528887"/>
                <a:gd name="connsiteX267" fmla="*/ 745221 w 4654684"/>
                <a:gd name="connsiteY267" fmla="*/ 2033587 h 2528887"/>
                <a:gd name="connsiteX268" fmla="*/ 726171 w 4654684"/>
                <a:gd name="connsiteY268" fmla="*/ 2024062 h 2528887"/>
                <a:gd name="connsiteX269" fmla="*/ 683308 w 4654684"/>
                <a:gd name="connsiteY269" fmla="*/ 2005012 h 2528887"/>
                <a:gd name="connsiteX270" fmla="*/ 678546 w 4654684"/>
                <a:gd name="connsiteY270" fmla="*/ 1990725 h 2528887"/>
                <a:gd name="connsiteX271" fmla="*/ 669021 w 4654684"/>
                <a:gd name="connsiteY271" fmla="*/ 1976437 h 2528887"/>
                <a:gd name="connsiteX272" fmla="*/ 664258 w 4654684"/>
                <a:gd name="connsiteY272" fmla="*/ 1933575 h 2528887"/>
                <a:gd name="connsiteX273" fmla="*/ 654733 w 4654684"/>
                <a:gd name="connsiteY273" fmla="*/ 1905000 h 2528887"/>
                <a:gd name="connsiteX274" fmla="*/ 649971 w 4654684"/>
                <a:gd name="connsiteY274" fmla="*/ 1885950 h 2528887"/>
                <a:gd name="connsiteX275" fmla="*/ 635683 w 4654684"/>
                <a:gd name="connsiteY275" fmla="*/ 1890712 h 2528887"/>
                <a:gd name="connsiteX276" fmla="*/ 630921 w 4654684"/>
                <a:gd name="connsiteY276" fmla="*/ 1905000 h 2528887"/>
                <a:gd name="connsiteX277" fmla="*/ 602346 w 4654684"/>
                <a:gd name="connsiteY277" fmla="*/ 1933575 h 2528887"/>
                <a:gd name="connsiteX278" fmla="*/ 526146 w 4654684"/>
                <a:gd name="connsiteY278" fmla="*/ 1928812 h 2528887"/>
                <a:gd name="connsiteX279" fmla="*/ 516621 w 4654684"/>
                <a:gd name="connsiteY279" fmla="*/ 1914525 h 2528887"/>
                <a:gd name="connsiteX280" fmla="*/ 488046 w 4654684"/>
                <a:gd name="connsiteY280" fmla="*/ 1890712 h 2528887"/>
                <a:gd name="connsiteX281" fmla="*/ 478521 w 4654684"/>
                <a:gd name="connsiteY281" fmla="*/ 1876425 h 2528887"/>
                <a:gd name="connsiteX282" fmla="*/ 464233 w 4654684"/>
                <a:gd name="connsiteY282" fmla="*/ 1866900 h 2528887"/>
                <a:gd name="connsiteX283" fmla="*/ 335646 w 4654684"/>
                <a:gd name="connsiteY283" fmla="*/ 1852612 h 2528887"/>
                <a:gd name="connsiteX284" fmla="*/ 321358 w 4654684"/>
                <a:gd name="connsiteY284" fmla="*/ 1838325 h 2528887"/>
                <a:gd name="connsiteX285" fmla="*/ 283258 w 4654684"/>
                <a:gd name="connsiteY285" fmla="*/ 1824037 h 2528887"/>
                <a:gd name="connsiteX286" fmla="*/ 192771 w 4654684"/>
                <a:gd name="connsiteY286" fmla="*/ 1814512 h 2528887"/>
                <a:gd name="connsiteX287" fmla="*/ 164196 w 4654684"/>
                <a:gd name="connsiteY287" fmla="*/ 1790700 h 2528887"/>
                <a:gd name="connsiteX288" fmla="*/ 149908 w 4654684"/>
                <a:gd name="connsiteY288" fmla="*/ 1781175 h 2528887"/>
                <a:gd name="connsiteX289" fmla="*/ 121333 w 4654684"/>
                <a:gd name="connsiteY289" fmla="*/ 1762125 h 2528887"/>
                <a:gd name="connsiteX290" fmla="*/ 78471 w 4654684"/>
                <a:gd name="connsiteY290" fmla="*/ 1714500 h 2528887"/>
                <a:gd name="connsiteX291" fmla="*/ 59421 w 4654684"/>
                <a:gd name="connsiteY291" fmla="*/ 1700212 h 2528887"/>
                <a:gd name="connsiteX292" fmla="*/ 16558 w 4654684"/>
                <a:gd name="connsiteY292" fmla="*/ 1662112 h 2528887"/>
                <a:gd name="connsiteX293" fmla="*/ 7033 w 4654684"/>
                <a:gd name="connsiteY293" fmla="*/ 1643062 h 2528887"/>
                <a:gd name="connsiteX294" fmla="*/ 2271 w 4654684"/>
                <a:gd name="connsiteY294" fmla="*/ 1624012 h 2528887"/>
                <a:gd name="connsiteX295" fmla="*/ 126096 w 4654684"/>
                <a:gd name="connsiteY295" fmla="*/ 1633537 h 2528887"/>
                <a:gd name="connsiteX296" fmla="*/ 140383 w 4654684"/>
                <a:gd name="connsiteY296" fmla="*/ 1638300 h 2528887"/>
                <a:gd name="connsiteX297" fmla="*/ 321358 w 4654684"/>
                <a:gd name="connsiteY297" fmla="*/ 1638300 h 2528887"/>
                <a:gd name="connsiteX298" fmla="*/ 335646 w 4654684"/>
                <a:gd name="connsiteY298" fmla="*/ 1609725 h 2528887"/>
                <a:gd name="connsiteX299" fmla="*/ 345171 w 4654684"/>
                <a:gd name="connsiteY299" fmla="*/ 1576387 h 2528887"/>
                <a:gd name="connsiteX300" fmla="*/ 364221 w 4654684"/>
                <a:gd name="connsiteY300" fmla="*/ 1547812 h 2528887"/>
                <a:gd name="connsiteX301" fmla="*/ 383271 w 4654684"/>
                <a:gd name="connsiteY301" fmla="*/ 1519237 h 2528887"/>
                <a:gd name="connsiteX302" fmla="*/ 392796 w 4654684"/>
                <a:gd name="connsiteY302" fmla="*/ 1504950 h 2528887"/>
                <a:gd name="connsiteX303" fmla="*/ 402321 w 4654684"/>
                <a:gd name="connsiteY303" fmla="*/ 1485900 h 2528887"/>
                <a:gd name="connsiteX304" fmla="*/ 416608 w 4654684"/>
                <a:gd name="connsiteY304" fmla="*/ 1466850 h 2528887"/>
                <a:gd name="connsiteX305" fmla="*/ 411846 w 4654684"/>
                <a:gd name="connsiteY305" fmla="*/ 1347787 h 2528887"/>
                <a:gd name="connsiteX306" fmla="*/ 397558 w 4654684"/>
                <a:gd name="connsiteY306" fmla="*/ 1338262 h 2528887"/>
                <a:gd name="connsiteX307" fmla="*/ 383271 w 4654684"/>
                <a:gd name="connsiteY307" fmla="*/ 1323975 h 2528887"/>
                <a:gd name="connsiteX308" fmla="*/ 364221 w 4654684"/>
                <a:gd name="connsiteY308" fmla="*/ 1281112 h 2528887"/>
                <a:gd name="connsiteX309" fmla="*/ 359458 w 4654684"/>
                <a:gd name="connsiteY309" fmla="*/ 1266825 h 2528887"/>
                <a:gd name="connsiteX310" fmla="*/ 349933 w 4654684"/>
                <a:gd name="connsiteY310" fmla="*/ 1252537 h 2528887"/>
                <a:gd name="connsiteX311" fmla="*/ 340408 w 4654684"/>
                <a:gd name="connsiteY311" fmla="*/ 1214437 h 2528887"/>
                <a:gd name="connsiteX312" fmla="*/ 335646 w 4654684"/>
                <a:gd name="connsiteY312" fmla="*/ 1195387 h 2528887"/>
                <a:gd name="connsiteX313" fmla="*/ 311833 w 4654684"/>
                <a:gd name="connsiteY313" fmla="*/ 1166812 h 2528887"/>
                <a:gd name="connsiteX314" fmla="*/ 302308 w 4654684"/>
                <a:gd name="connsiteY314" fmla="*/ 1152525 h 2528887"/>
                <a:gd name="connsiteX315" fmla="*/ 297546 w 4654684"/>
                <a:gd name="connsiteY315" fmla="*/ 1138237 h 2528887"/>
                <a:gd name="connsiteX316" fmla="*/ 268971 w 4654684"/>
                <a:gd name="connsiteY316"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511983 w 4654684"/>
                <a:gd name="connsiteY223" fmla="*/ 2181225 h 2528887"/>
                <a:gd name="connsiteX224" fmla="*/ 1564371 w 4654684"/>
                <a:gd name="connsiteY224" fmla="*/ 2185987 h 2528887"/>
                <a:gd name="connsiteX225" fmla="*/ 1588183 w 4654684"/>
                <a:gd name="connsiteY225" fmla="*/ 2224087 h 2528887"/>
                <a:gd name="connsiteX226" fmla="*/ 1583421 w 4654684"/>
                <a:gd name="connsiteY226" fmla="*/ 2314574 h 2528887"/>
                <a:gd name="connsiteX227" fmla="*/ 1550083 w 4654684"/>
                <a:gd name="connsiteY227" fmla="*/ 2438399 h 2528887"/>
                <a:gd name="connsiteX228" fmla="*/ 1583421 w 4654684"/>
                <a:gd name="connsiteY228" fmla="*/ 2481262 h 2528887"/>
                <a:gd name="connsiteX229" fmla="*/ 1554846 w 4654684"/>
                <a:gd name="connsiteY229" fmla="*/ 2528887 h 2528887"/>
                <a:gd name="connsiteX230" fmla="*/ 1488171 w 4654684"/>
                <a:gd name="connsiteY230" fmla="*/ 2524125 h 2528887"/>
                <a:gd name="connsiteX231" fmla="*/ 1459596 w 4654684"/>
                <a:gd name="connsiteY231" fmla="*/ 2509837 h 2528887"/>
                <a:gd name="connsiteX232" fmla="*/ 1421496 w 4654684"/>
                <a:gd name="connsiteY232" fmla="*/ 2495550 h 2528887"/>
                <a:gd name="connsiteX233" fmla="*/ 1407208 w 4654684"/>
                <a:gd name="connsiteY233" fmla="*/ 2486025 h 2528887"/>
                <a:gd name="connsiteX234" fmla="*/ 1378633 w 4654684"/>
                <a:gd name="connsiteY234" fmla="*/ 2476500 h 2528887"/>
                <a:gd name="connsiteX235" fmla="*/ 1364346 w 4654684"/>
                <a:gd name="connsiteY235" fmla="*/ 2466975 h 2528887"/>
                <a:gd name="connsiteX236" fmla="*/ 1331008 w 4654684"/>
                <a:gd name="connsiteY236" fmla="*/ 2424112 h 2528887"/>
                <a:gd name="connsiteX237" fmla="*/ 1321483 w 4654684"/>
                <a:gd name="connsiteY237" fmla="*/ 2409825 h 2528887"/>
                <a:gd name="connsiteX238" fmla="*/ 1311958 w 4654684"/>
                <a:gd name="connsiteY238" fmla="*/ 2371725 h 2528887"/>
                <a:gd name="connsiteX239" fmla="*/ 1307196 w 4654684"/>
                <a:gd name="connsiteY239" fmla="*/ 2357437 h 2528887"/>
                <a:gd name="connsiteX240" fmla="*/ 1297671 w 4654684"/>
                <a:gd name="connsiteY240" fmla="*/ 2305050 h 2528887"/>
                <a:gd name="connsiteX241" fmla="*/ 1288146 w 4654684"/>
                <a:gd name="connsiteY241" fmla="*/ 2290762 h 2528887"/>
                <a:gd name="connsiteX242" fmla="*/ 1283383 w 4654684"/>
                <a:gd name="connsiteY242" fmla="*/ 2276475 h 2528887"/>
                <a:gd name="connsiteX243" fmla="*/ 1269096 w 4654684"/>
                <a:gd name="connsiteY243" fmla="*/ 2271712 h 2528887"/>
                <a:gd name="connsiteX244" fmla="*/ 1254808 w 4654684"/>
                <a:gd name="connsiteY244" fmla="*/ 2276475 h 2528887"/>
                <a:gd name="connsiteX245" fmla="*/ 1192896 w 4654684"/>
                <a:gd name="connsiteY245" fmla="*/ 2281237 h 2528887"/>
                <a:gd name="connsiteX246" fmla="*/ 1183371 w 4654684"/>
                <a:gd name="connsiteY246" fmla="*/ 2300287 h 2528887"/>
                <a:gd name="connsiteX247" fmla="*/ 1173846 w 4654684"/>
                <a:gd name="connsiteY247" fmla="*/ 2314575 h 2528887"/>
                <a:gd name="connsiteX248" fmla="*/ 1145271 w 4654684"/>
                <a:gd name="connsiteY248" fmla="*/ 2319337 h 2528887"/>
                <a:gd name="connsiteX249" fmla="*/ 1111933 w 4654684"/>
                <a:gd name="connsiteY249" fmla="*/ 2328862 h 2528887"/>
                <a:gd name="connsiteX250" fmla="*/ 1054783 w 4654684"/>
                <a:gd name="connsiteY250" fmla="*/ 2319337 h 2528887"/>
                <a:gd name="connsiteX251" fmla="*/ 1050021 w 4654684"/>
                <a:gd name="connsiteY251" fmla="*/ 2295525 h 2528887"/>
                <a:gd name="connsiteX252" fmla="*/ 1035733 w 4654684"/>
                <a:gd name="connsiteY252" fmla="*/ 2262187 h 2528887"/>
                <a:gd name="connsiteX253" fmla="*/ 1016683 w 4654684"/>
                <a:gd name="connsiteY253" fmla="*/ 2238375 h 2528887"/>
                <a:gd name="connsiteX254" fmla="*/ 1007158 w 4654684"/>
                <a:gd name="connsiteY254" fmla="*/ 2224087 h 2528887"/>
                <a:gd name="connsiteX255" fmla="*/ 988108 w 4654684"/>
                <a:gd name="connsiteY255" fmla="*/ 2195512 h 2528887"/>
                <a:gd name="connsiteX256" fmla="*/ 978583 w 4654684"/>
                <a:gd name="connsiteY256" fmla="*/ 2166937 h 2528887"/>
                <a:gd name="connsiteX257" fmla="*/ 969058 w 4654684"/>
                <a:gd name="connsiteY257" fmla="*/ 2152650 h 2528887"/>
                <a:gd name="connsiteX258" fmla="*/ 950008 w 4654684"/>
                <a:gd name="connsiteY258" fmla="*/ 2100262 h 2528887"/>
                <a:gd name="connsiteX259" fmla="*/ 940483 w 4654684"/>
                <a:gd name="connsiteY259" fmla="*/ 2081212 h 2528887"/>
                <a:gd name="connsiteX260" fmla="*/ 930958 w 4654684"/>
                <a:gd name="connsiteY260" fmla="*/ 2057400 h 2528887"/>
                <a:gd name="connsiteX261" fmla="*/ 926196 w 4654684"/>
                <a:gd name="connsiteY261" fmla="*/ 2043112 h 2528887"/>
                <a:gd name="connsiteX262" fmla="*/ 897621 w 4654684"/>
                <a:gd name="connsiteY262" fmla="*/ 2028825 h 2528887"/>
                <a:gd name="connsiteX263" fmla="*/ 854758 w 4654684"/>
                <a:gd name="connsiteY263" fmla="*/ 2038350 h 2528887"/>
                <a:gd name="connsiteX264" fmla="*/ 840471 w 4654684"/>
                <a:gd name="connsiteY264" fmla="*/ 2043112 h 2528887"/>
                <a:gd name="connsiteX265" fmla="*/ 773796 w 4654684"/>
                <a:gd name="connsiteY265" fmla="*/ 2038350 h 2528887"/>
                <a:gd name="connsiteX266" fmla="*/ 745221 w 4654684"/>
                <a:gd name="connsiteY266" fmla="*/ 2033587 h 2528887"/>
                <a:gd name="connsiteX267" fmla="*/ 726171 w 4654684"/>
                <a:gd name="connsiteY267" fmla="*/ 2024062 h 2528887"/>
                <a:gd name="connsiteX268" fmla="*/ 683308 w 4654684"/>
                <a:gd name="connsiteY268" fmla="*/ 2005012 h 2528887"/>
                <a:gd name="connsiteX269" fmla="*/ 678546 w 4654684"/>
                <a:gd name="connsiteY269" fmla="*/ 1990725 h 2528887"/>
                <a:gd name="connsiteX270" fmla="*/ 669021 w 4654684"/>
                <a:gd name="connsiteY270" fmla="*/ 1976437 h 2528887"/>
                <a:gd name="connsiteX271" fmla="*/ 664258 w 4654684"/>
                <a:gd name="connsiteY271" fmla="*/ 1933575 h 2528887"/>
                <a:gd name="connsiteX272" fmla="*/ 654733 w 4654684"/>
                <a:gd name="connsiteY272" fmla="*/ 1905000 h 2528887"/>
                <a:gd name="connsiteX273" fmla="*/ 649971 w 4654684"/>
                <a:gd name="connsiteY273" fmla="*/ 1885950 h 2528887"/>
                <a:gd name="connsiteX274" fmla="*/ 635683 w 4654684"/>
                <a:gd name="connsiteY274" fmla="*/ 1890712 h 2528887"/>
                <a:gd name="connsiteX275" fmla="*/ 630921 w 4654684"/>
                <a:gd name="connsiteY275" fmla="*/ 1905000 h 2528887"/>
                <a:gd name="connsiteX276" fmla="*/ 602346 w 4654684"/>
                <a:gd name="connsiteY276" fmla="*/ 1933575 h 2528887"/>
                <a:gd name="connsiteX277" fmla="*/ 526146 w 4654684"/>
                <a:gd name="connsiteY277" fmla="*/ 1928812 h 2528887"/>
                <a:gd name="connsiteX278" fmla="*/ 516621 w 4654684"/>
                <a:gd name="connsiteY278" fmla="*/ 1914525 h 2528887"/>
                <a:gd name="connsiteX279" fmla="*/ 488046 w 4654684"/>
                <a:gd name="connsiteY279" fmla="*/ 1890712 h 2528887"/>
                <a:gd name="connsiteX280" fmla="*/ 478521 w 4654684"/>
                <a:gd name="connsiteY280" fmla="*/ 1876425 h 2528887"/>
                <a:gd name="connsiteX281" fmla="*/ 464233 w 4654684"/>
                <a:gd name="connsiteY281" fmla="*/ 1866900 h 2528887"/>
                <a:gd name="connsiteX282" fmla="*/ 335646 w 4654684"/>
                <a:gd name="connsiteY282" fmla="*/ 1852612 h 2528887"/>
                <a:gd name="connsiteX283" fmla="*/ 321358 w 4654684"/>
                <a:gd name="connsiteY283" fmla="*/ 1838325 h 2528887"/>
                <a:gd name="connsiteX284" fmla="*/ 283258 w 4654684"/>
                <a:gd name="connsiteY284" fmla="*/ 1824037 h 2528887"/>
                <a:gd name="connsiteX285" fmla="*/ 192771 w 4654684"/>
                <a:gd name="connsiteY285" fmla="*/ 1814512 h 2528887"/>
                <a:gd name="connsiteX286" fmla="*/ 164196 w 4654684"/>
                <a:gd name="connsiteY286" fmla="*/ 1790700 h 2528887"/>
                <a:gd name="connsiteX287" fmla="*/ 149908 w 4654684"/>
                <a:gd name="connsiteY287" fmla="*/ 1781175 h 2528887"/>
                <a:gd name="connsiteX288" fmla="*/ 121333 w 4654684"/>
                <a:gd name="connsiteY288" fmla="*/ 1762125 h 2528887"/>
                <a:gd name="connsiteX289" fmla="*/ 78471 w 4654684"/>
                <a:gd name="connsiteY289" fmla="*/ 1714500 h 2528887"/>
                <a:gd name="connsiteX290" fmla="*/ 59421 w 4654684"/>
                <a:gd name="connsiteY290" fmla="*/ 1700212 h 2528887"/>
                <a:gd name="connsiteX291" fmla="*/ 16558 w 4654684"/>
                <a:gd name="connsiteY291" fmla="*/ 1662112 h 2528887"/>
                <a:gd name="connsiteX292" fmla="*/ 7033 w 4654684"/>
                <a:gd name="connsiteY292" fmla="*/ 1643062 h 2528887"/>
                <a:gd name="connsiteX293" fmla="*/ 2271 w 4654684"/>
                <a:gd name="connsiteY293" fmla="*/ 1624012 h 2528887"/>
                <a:gd name="connsiteX294" fmla="*/ 126096 w 4654684"/>
                <a:gd name="connsiteY294" fmla="*/ 1633537 h 2528887"/>
                <a:gd name="connsiteX295" fmla="*/ 140383 w 4654684"/>
                <a:gd name="connsiteY295" fmla="*/ 1638300 h 2528887"/>
                <a:gd name="connsiteX296" fmla="*/ 321358 w 4654684"/>
                <a:gd name="connsiteY296" fmla="*/ 1638300 h 2528887"/>
                <a:gd name="connsiteX297" fmla="*/ 335646 w 4654684"/>
                <a:gd name="connsiteY297" fmla="*/ 1609725 h 2528887"/>
                <a:gd name="connsiteX298" fmla="*/ 345171 w 4654684"/>
                <a:gd name="connsiteY298" fmla="*/ 1576387 h 2528887"/>
                <a:gd name="connsiteX299" fmla="*/ 364221 w 4654684"/>
                <a:gd name="connsiteY299" fmla="*/ 1547812 h 2528887"/>
                <a:gd name="connsiteX300" fmla="*/ 383271 w 4654684"/>
                <a:gd name="connsiteY300" fmla="*/ 1519237 h 2528887"/>
                <a:gd name="connsiteX301" fmla="*/ 392796 w 4654684"/>
                <a:gd name="connsiteY301" fmla="*/ 1504950 h 2528887"/>
                <a:gd name="connsiteX302" fmla="*/ 402321 w 4654684"/>
                <a:gd name="connsiteY302" fmla="*/ 1485900 h 2528887"/>
                <a:gd name="connsiteX303" fmla="*/ 416608 w 4654684"/>
                <a:gd name="connsiteY303" fmla="*/ 1466850 h 2528887"/>
                <a:gd name="connsiteX304" fmla="*/ 411846 w 4654684"/>
                <a:gd name="connsiteY304" fmla="*/ 1347787 h 2528887"/>
                <a:gd name="connsiteX305" fmla="*/ 397558 w 4654684"/>
                <a:gd name="connsiteY305" fmla="*/ 1338262 h 2528887"/>
                <a:gd name="connsiteX306" fmla="*/ 383271 w 4654684"/>
                <a:gd name="connsiteY306" fmla="*/ 1323975 h 2528887"/>
                <a:gd name="connsiteX307" fmla="*/ 364221 w 4654684"/>
                <a:gd name="connsiteY307" fmla="*/ 1281112 h 2528887"/>
                <a:gd name="connsiteX308" fmla="*/ 359458 w 4654684"/>
                <a:gd name="connsiteY308" fmla="*/ 1266825 h 2528887"/>
                <a:gd name="connsiteX309" fmla="*/ 349933 w 4654684"/>
                <a:gd name="connsiteY309" fmla="*/ 1252537 h 2528887"/>
                <a:gd name="connsiteX310" fmla="*/ 340408 w 4654684"/>
                <a:gd name="connsiteY310" fmla="*/ 1214437 h 2528887"/>
                <a:gd name="connsiteX311" fmla="*/ 335646 w 4654684"/>
                <a:gd name="connsiteY311" fmla="*/ 1195387 h 2528887"/>
                <a:gd name="connsiteX312" fmla="*/ 311833 w 4654684"/>
                <a:gd name="connsiteY312" fmla="*/ 1166812 h 2528887"/>
                <a:gd name="connsiteX313" fmla="*/ 302308 w 4654684"/>
                <a:gd name="connsiteY313" fmla="*/ 1152525 h 2528887"/>
                <a:gd name="connsiteX314" fmla="*/ 297546 w 4654684"/>
                <a:gd name="connsiteY314" fmla="*/ 1138237 h 2528887"/>
                <a:gd name="connsiteX315" fmla="*/ 268971 w 4654684"/>
                <a:gd name="connsiteY31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507221 w 4654684"/>
                <a:gd name="connsiteY223" fmla="*/ 2228850 h 2528887"/>
                <a:gd name="connsiteX224" fmla="*/ 1564371 w 4654684"/>
                <a:gd name="connsiteY224" fmla="*/ 2185987 h 2528887"/>
                <a:gd name="connsiteX225" fmla="*/ 1588183 w 4654684"/>
                <a:gd name="connsiteY225" fmla="*/ 2224087 h 2528887"/>
                <a:gd name="connsiteX226" fmla="*/ 1583421 w 4654684"/>
                <a:gd name="connsiteY226" fmla="*/ 2314574 h 2528887"/>
                <a:gd name="connsiteX227" fmla="*/ 1550083 w 4654684"/>
                <a:gd name="connsiteY227" fmla="*/ 2438399 h 2528887"/>
                <a:gd name="connsiteX228" fmla="*/ 1583421 w 4654684"/>
                <a:gd name="connsiteY228" fmla="*/ 2481262 h 2528887"/>
                <a:gd name="connsiteX229" fmla="*/ 1554846 w 4654684"/>
                <a:gd name="connsiteY229" fmla="*/ 2528887 h 2528887"/>
                <a:gd name="connsiteX230" fmla="*/ 1488171 w 4654684"/>
                <a:gd name="connsiteY230" fmla="*/ 2524125 h 2528887"/>
                <a:gd name="connsiteX231" fmla="*/ 1459596 w 4654684"/>
                <a:gd name="connsiteY231" fmla="*/ 2509837 h 2528887"/>
                <a:gd name="connsiteX232" fmla="*/ 1421496 w 4654684"/>
                <a:gd name="connsiteY232" fmla="*/ 2495550 h 2528887"/>
                <a:gd name="connsiteX233" fmla="*/ 1407208 w 4654684"/>
                <a:gd name="connsiteY233" fmla="*/ 2486025 h 2528887"/>
                <a:gd name="connsiteX234" fmla="*/ 1378633 w 4654684"/>
                <a:gd name="connsiteY234" fmla="*/ 2476500 h 2528887"/>
                <a:gd name="connsiteX235" fmla="*/ 1364346 w 4654684"/>
                <a:gd name="connsiteY235" fmla="*/ 2466975 h 2528887"/>
                <a:gd name="connsiteX236" fmla="*/ 1331008 w 4654684"/>
                <a:gd name="connsiteY236" fmla="*/ 2424112 h 2528887"/>
                <a:gd name="connsiteX237" fmla="*/ 1321483 w 4654684"/>
                <a:gd name="connsiteY237" fmla="*/ 2409825 h 2528887"/>
                <a:gd name="connsiteX238" fmla="*/ 1311958 w 4654684"/>
                <a:gd name="connsiteY238" fmla="*/ 2371725 h 2528887"/>
                <a:gd name="connsiteX239" fmla="*/ 1307196 w 4654684"/>
                <a:gd name="connsiteY239" fmla="*/ 2357437 h 2528887"/>
                <a:gd name="connsiteX240" fmla="*/ 1297671 w 4654684"/>
                <a:gd name="connsiteY240" fmla="*/ 2305050 h 2528887"/>
                <a:gd name="connsiteX241" fmla="*/ 1288146 w 4654684"/>
                <a:gd name="connsiteY241" fmla="*/ 2290762 h 2528887"/>
                <a:gd name="connsiteX242" fmla="*/ 1283383 w 4654684"/>
                <a:gd name="connsiteY242" fmla="*/ 2276475 h 2528887"/>
                <a:gd name="connsiteX243" fmla="*/ 1269096 w 4654684"/>
                <a:gd name="connsiteY243" fmla="*/ 2271712 h 2528887"/>
                <a:gd name="connsiteX244" fmla="*/ 1254808 w 4654684"/>
                <a:gd name="connsiteY244" fmla="*/ 2276475 h 2528887"/>
                <a:gd name="connsiteX245" fmla="*/ 1192896 w 4654684"/>
                <a:gd name="connsiteY245" fmla="*/ 2281237 h 2528887"/>
                <a:gd name="connsiteX246" fmla="*/ 1183371 w 4654684"/>
                <a:gd name="connsiteY246" fmla="*/ 2300287 h 2528887"/>
                <a:gd name="connsiteX247" fmla="*/ 1173846 w 4654684"/>
                <a:gd name="connsiteY247" fmla="*/ 2314575 h 2528887"/>
                <a:gd name="connsiteX248" fmla="*/ 1145271 w 4654684"/>
                <a:gd name="connsiteY248" fmla="*/ 2319337 h 2528887"/>
                <a:gd name="connsiteX249" fmla="*/ 1111933 w 4654684"/>
                <a:gd name="connsiteY249" fmla="*/ 2328862 h 2528887"/>
                <a:gd name="connsiteX250" fmla="*/ 1054783 w 4654684"/>
                <a:gd name="connsiteY250" fmla="*/ 2319337 h 2528887"/>
                <a:gd name="connsiteX251" fmla="*/ 1050021 w 4654684"/>
                <a:gd name="connsiteY251" fmla="*/ 2295525 h 2528887"/>
                <a:gd name="connsiteX252" fmla="*/ 1035733 w 4654684"/>
                <a:gd name="connsiteY252" fmla="*/ 2262187 h 2528887"/>
                <a:gd name="connsiteX253" fmla="*/ 1016683 w 4654684"/>
                <a:gd name="connsiteY253" fmla="*/ 2238375 h 2528887"/>
                <a:gd name="connsiteX254" fmla="*/ 1007158 w 4654684"/>
                <a:gd name="connsiteY254" fmla="*/ 2224087 h 2528887"/>
                <a:gd name="connsiteX255" fmla="*/ 988108 w 4654684"/>
                <a:gd name="connsiteY255" fmla="*/ 2195512 h 2528887"/>
                <a:gd name="connsiteX256" fmla="*/ 978583 w 4654684"/>
                <a:gd name="connsiteY256" fmla="*/ 2166937 h 2528887"/>
                <a:gd name="connsiteX257" fmla="*/ 969058 w 4654684"/>
                <a:gd name="connsiteY257" fmla="*/ 2152650 h 2528887"/>
                <a:gd name="connsiteX258" fmla="*/ 950008 w 4654684"/>
                <a:gd name="connsiteY258" fmla="*/ 2100262 h 2528887"/>
                <a:gd name="connsiteX259" fmla="*/ 940483 w 4654684"/>
                <a:gd name="connsiteY259" fmla="*/ 2081212 h 2528887"/>
                <a:gd name="connsiteX260" fmla="*/ 930958 w 4654684"/>
                <a:gd name="connsiteY260" fmla="*/ 2057400 h 2528887"/>
                <a:gd name="connsiteX261" fmla="*/ 926196 w 4654684"/>
                <a:gd name="connsiteY261" fmla="*/ 2043112 h 2528887"/>
                <a:gd name="connsiteX262" fmla="*/ 897621 w 4654684"/>
                <a:gd name="connsiteY262" fmla="*/ 2028825 h 2528887"/>
                <a:gd name="connsiteX263" fmla="*/ 854758 w 4654684"/>
                <a:gd name="connsiteY263" fmla="*/ 2038350 h 2528887"/>
                <a:gd name="connsiteX264" fmla="*/ 840471 w 4654684"/>
                <a:gd name="connsiteY264" fmla="*/ 2043112 h 2528887"/>
                <a:gd name="connsiteX265" fmla="*/ 773796 w 4654684"/>
                <a:gd name="connsiteY265" fmla="*/ 2038350 h 2528887"/>
                <a:gd name="connsiteX266" fmla="*/ 745221 w 4654684"/>
                <a:gd name="connsiteY266" fmla="*/ 2033587 h 2528887"/>
                <a:gd name="connsiteX267" fmla="*/ 726171 w 4654684"/>
                <a:gd name="connsiteY267" fmla="*/ 2024062 h 2528887"/>
                <a:gd name="connsiteX268" fmla="*/ 683308 w 4654684"/>
                <a:gd name="connsiteY268" fmla="*/ 2005012 h 2528887"/>
                <a:gd name="connsiteX269" fmla="*/ 678546 w 4654684"/>
                <a:gd name="connsiteY269" fmla="*/ 1990725 h 2528887"/>
                <a:gd name="connsiteX270" fmla="*/ 669021 w 4654684"/>
                <a:gd name="connsiteY270" fmla="*/ 1976437 h 2528887"/>
                <a:gd name="connsiteX271" fmla="*/ 664258 w 4654684"/>
                <a:gd name="connsiteY271" fmla="*/ 1933575 h 2528887"/>
                <a:gd name="connsiteX272" fmla="*/ 654733 w 4654684"/>
                <a:gd name="connsiteY272" fmla="*/ 1905000 h 2528887"/>
                <a:gd name="connsiteX273" fmla="*/ 649971 w 4654684"/>
                <a:gd name="connsiteY273" fmla="*/ 1885950 h 2528887"/>
                <a:gd name="connsiteX274" fmla="*/ 635683 w 4654684"/>
                <a:gd name="connsiteY274" fmla="*/ 1890712 h 2528887"/>
                <a:gd name="connsiteX275" fmla="*/ 630921 w 4654684"/>
                <a:gd name="connsiteY275" fmla="*/ 1905000 h 2528887"/>
                <a:gd name="connsiteX276" fmla="*/ 602346 w 4654684"/>
                <a:gd name="connsiteY276" fmla="*/ 1933575 h 2528887"/>
                <a:gd name="connsiteX277" fmla="*/ 526146 w 4654684"/>
                <a:gd name="connsiteY277" fmla="*/ 1928812 h 2528887"/>
                <a:gd name="connsiteX278" fmla="*/ 516621 w 4654684"/>
                <a:gd name="connsiteY278" fmla="*/ 1914525 h 2528887"/>
                <a:gd name="connsiteX279" fmla="*/ 488046 w 4654684"/>
                <a:gd name="connsiteY279" fmla="*/ 1890712 h 2528887"/>
                <a:gd name="connsiteX280" fmla="*/ 478521 w 4654684"/>
                <a:gd name="connsiteY280" fmla="*/ 1876425 h 2528887"/>
                <a:gd name="connsiteX281" fmla="*/ 464233 w 4654684"/>
                <a:gd name="connsiteY281" fmla="*/ 1866900 h 2528887"/>
                <a:gd name="connsiteX282" fmla="*/ 335646 w 4654684"/>
                <a:gd name="connsiteY282" fmla="*/ 1852612 h 2528887"/>
                <a:gd name="connsiteX283" fmla="*/ 321358 w 4654684"/>
                <a:gd name="connsiteY283" fmla="*/ 1838325 h 2528887"/>
                <a:gd name="connsiteX284" fmla="*/ 283258 w 4654684"/>
                <a:gd name="connsiteY284" fmla="*/ 1824037 h 2528887"/>
                <a:gd name="connsiteX285" fmla="*/ 192771 w 4654684"/>
                <a:gd name="connsiteY285" fmla="*/ 1814512 h 2528887"/>
                <a:gd name="connsiteX286" fmla="*/ 164196 w 4654684"/>
                <a:gd name="connsiteY286" fmla="*/ 1790700 h 2528887"/>
                <a:gd name="connsiteX287" fmla="*/ 149908 w 4654684"/>
                <a:gd name="connsiteY287" fmla="*/ 1781175 h 2528887"/>
                <a:gd name="connsiteX288" fmla="*/ 121333 w 4654684"/>
                <a:gd name="connsiteY288" fmla="*/ 1762125 h 2528887"/>
                <a:gd name="connsiteX289" fmla="*/ 78471 w 4654684"/>
                <a:gd name="connsiteY289" fmla="*/ 1714500 h 2528887"/>
                <a:gd name="connsiteX290" fmla="*/ 59421 w 4654684"/>
                <a:gd name="connsiteY290" fmla="*/ 1700212 h 2528887"/>
                <a:gd name="connsiteX291" fmla="*/ 16558 w 4654684"/>
                <a:gd name="connsiteY291" fmla="*/ 1662112 h 2528887"/>
                <a:gd name="connsiteX292" fmla="*/ 7033 w 4654684"/>
                <a:gd name="connsiteY292" fmla="*/ 1643062 h 2528887"/>
                <a:gd name="connsiteX293" fmla="*/ 2271 w 4654684"/>
                <a:gd name="connsiteY293" fmla="*/ 1624012 h 2528887"/>
                <a:gd name="connsiteX294" fmla="*/ 126096 w 4654684"/>
                <a:gd name="connsiteY294" fmla="*/ 1633537 h 2528887"/>
                <a:gd name="connsiteX295" fmla="*/ 140383 w 4654684"/>
                <a:gd name="connsiteY295" fmla="*/ 1638300 h 2528887"/>
                <a:gd name="connsiteX296" fmla="*/ 321358 w 4654684"/>
                <a:gd name="connsiteY296" fmla="*/ 1638300 h 2528887"/>
                <a:gd name="connsiteX297" fmla="*/ 335646 w 4654684"/>
                <a:gd name="connsiteY297" fmla="*/ 1609725 h 2528887"/>
                <a:gd name="connsiteX298" fmla="*/ 345171 w 4654684"/>
                <a:gd name="connsiteY298" fmla="*/ 1576387 h 2528887"/>
                <a:gd name="connsiteX299" fmla="*/ 364221 w 4654684"/>
                <a:gd name="connsiteY299" fmla="*/ 1547812 h 2528887"/>
                <a:gd name="connsiteX300" fmla="*/ 383271 w 4654684"/>
                <a:gd name="connsiteY300" fmla="*/ 1519237 h 2528887"/>
                <a:gd name="connsiteX301" fmla="*/ 392796 w 4654684"/>
                <a:gd name="connsiteY301" fmla="*/ 1504950 h 2528887"/>
                <a:gd name="connsiteX302" fmla="*/ 402321 w 4654684"/>
                <a:gd name="connsiteY302" fmla="*/ 1485900 h 2528887"/>
                <a:gd name="connsiteX303" fmla="*/ 416608 w 4654684"/>
                <a:gd name="connsiteY303" fmla="*/ 1466850 h 2528887"/>
                <a:gd name="connsiteX304" fmla="*/ 411846 w 4654684"/>
                <a:gd name="connsiteY304" fmla="*/ 1347787 h 2528887"/>
                <a:gd name="connsiteX305" fmla="*/ 397558 w 4654684"/>
                <a:gd name="connsiteY305" fmla="*/ 1338262 h 2528887"/>
                <a:gd name="connsiteX306" fmla="*/ 383271 w 4654684"/>
                <a:gd name="connsiteY306" fmla="*/ 1323975 h 2528887"/>
                <a:gd name="connsiteX307" fmla="*/ 364221 w 4654684"/>
                <a:gd name="connsiteY307" fmla="*/ 1281112 h 2528887"/>
                <a:gd name="connsiteX308" fmla="*/ 359458 w 4654684"/>
                <a:gd name="connsiteY308" fmla="*/ 1266825 h 2528887"/>
                <a:gd name="connsiteX309" fmla="*/ 349933 w 4654684"/>
                <a:gd name="connsiteY309" fmla="*/ 1252537 h 2528887"/>
                <a:gd name="connsiteX310" fmla="*/ 340408 w 4654684"/>
                <a:gd name="connsiteY310" fmla="*/ 1214437 h 2528887"/>
                <a:gd name="connsiteX311" fmla="*/ 335646 w 4654684"/>
                <a:gd name="connsiteY311" fmla="*/ 1195387 h 2528887"/>
                <a:gd name="connsiteX312" fmla="*/ 311833 w 4654684"/>
                <a:gd name="connsiteY312" fmla="*/ 1166812 h 2528887"/>
                <a:gd name="connsiteX313" fmla="*/ 302308 w 4654684"/>
                <a:gd name="connsiteY313" fmla="*/ 1152525 h 2528887"/>
                <a:gd name="connsiteX314" fmla="*/ 297546 w 4654684"/>
                <a:gd name="connsiteY314" fmla="*/ 1138237 h 2528887"/>
                <a:gd name="connsiteX315" fmla="*/ 268971 w 4654684"/>
                <a:gd name="connsiteY31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369108 w 4654684"/>
                <a:gd name="connsiteY216" fmla="*/ 2143125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507221 w 4654684"/>
                <a:gd name="connsiteY223" fmla="*/ 2252662 h 2528887"/>
                <a:gd name="connsiteX224" fmla="*/ 1564371 w 4654684"/>
                <a:gd name="connsiteY224" fmla="*/ 2185987 h 2528887"/>
                <a:gd name="connsiteX225" fmla="*/ 1588183 w 4654684"/>
                <a:gd name="connsiteY225" fmla="*/ 2224087 h 2528887"/>
                <a:gd name="connsiteX226" fmla="*/ 1583421 w 4654684"/>
                <a:gd name="connsiteY226" fmla="*/ 2314574 h 2528887"/>
                <a:gd name="connsiteX227" fmla="*/ 1550083 w 4654684"/>
                <a:gd name="connsiteY227" fmla="*/ 2438399 h 2528887"/>
                <a:gd name="connsiteX228" fmla="*/ 1583421 w 4654684"/>
                <a:gd name="connsiteY228" fmla="*/ 2481262 h 2528887"/>
                <a:gd name="connsiteX229" fmla="*/ 1554846 w 4654684"/>
                <a:gd name="connsiteY229" fmla="*/ 2528887 h 2528887"/>
                <a:gd name="connsiteX230" fmla="*/ 1488171 w 4654684"/>
                <a:gd name="connsiteY230" fmla="*/ 2524125 h 2528887"/>
                <a:gd name="connsiteX231" fmla="*/ 1459596 w 4654684"/>
                <a:gd name="connsiteY231" fmla="*/ 2509837 h 2528887"/>
                <a:gd name="connsiteX232" fmla="*/ 1421496 w 4654684"/>
                <a:gd name="connsiteY232" fmla="*/ 2495550 h 2528887"/>
                <a:gd name="connsiteX233" fmla="*/ 1407208 w 4654684"/>
                <a:gd name="connsiteY233" fmla="*/ 2486025 h 2528887"/>
                <a:gd name="connsiteX234" fmla="*/ 1378633 w 4654684"/>
                <a:gd name="connsiteY234" fmla="*/ 2476500 h 2528887"/>
                <a:gd name="connsiteX235" fmla="*/ 1364346 w 4654684"/>
                <a:gd name="connsiteY235" fmla="*/ 2466975 h 2528887"/>
                <a:gd name="connsiteX236" fmla="*/ 1331008 w 4654684"/>
                <a:gd name="connsiteY236" fmla="*/ 2424112 h 2528887"/>
                <a:gd name="connsiteX237" fmla="*/ 1321483 w 4654684"/>
                <a:gd name="connsiteY237" fmla="*/ 2409825 h 2528887"/>
                <a:gd name="connsiteX238" fmla="*/ 1311958 w 4654684"/>
                <a:gd name="connsiteY238" fmla="*/ 2371725 h 2528887"/>
                <a:gd name="connsiteX239" fmla="*/ 1307196 w 4654684"/>
                <a:gd name="connsiteY239" fmla="*/ 2357437 h 2528887"/>
                <a:gd name="connsiteX240" fmla="*/ 1297671 w 4654684"/>
                <a:gd name="connsiteY240" fmla="*/ 2305050 h 2528887"/>
                <a:gd name="connsiteX241" fmla="*/ 1288146 w 4654684"/>
                <a:gd name="connsiteY241" fmla="*/ 2290762 h 2528887"/>
                <a:gd name="connsiteX242" fmla="*/ 1283383 w 4654684"/>
                <a:gd name="connsiteY242" fmla="*/ 2276475 h 2528887"/>
                <a:gd name="connsiteX243" fmla="*/ 1269096 w 4654684"/>
                <a:gd name="connsiteY243" fmla="*/ 2271712 h 2528887"/>
                <a:gd name="connsiteX244" fmla="*/ 1254808 w 4654684"/>
                <a:gd name="connsiteY244" fmla="*/ 2276475 h 2528887"/>
                <a:gd name="connsiteX245" fmla="*/ 1192896 w 4654684"/>
                <a:gd name="connsiteY245" fmla="*/ 2281237 h 2528887"/>
                <a:gd name="connsiteX246" fmla="*/ 1183371 w 4654684"/>
                <a:gd name="connsiteY246" fmla="*/ 2300287 h 2528887"/>
                <a:gd name="connsiteX247" fmla="*/ 1173846 w 4654684"/>
                <a:gd name="connsiteY247" fmla="*/ 2314575 h 2528887"/>
                <a:gd name="connsiteX248" fmla="*/ 1145271 w 4654684"/>
                <a:gd name="connsiteY248" fmla="*/ 2319337 h 2528887"/>
                <a:gd name="connsiteX249" fmla="*/ 1111933 w 4654684"/>
                <a:gd name="connsiteY249" fmla="*/ 2328862 h 2528887"/>
                <a:gd name="connsiteX250" fmla="*/ 1054783 w 4654684"/>
                <a:gd name="connsiteY250" fmla="*/ 2319337 h 2528887"/>
                <a:gd name="connsiteX251" fmla="*/ 1050021 w 4654684"/>
                <a:gd name="connsiteY251" fmla="*/ 2295525 h 2528887"/>
                <a:gd name="connsiteX252" fmla="*/ 1035733 w 4654684"/>
                <a:gd name="connsiteY252" fmla="*/ 2262187 h 2528887"/>
                <a:gd name="connsiteX253" fmla="*/ 1016683 w 4654684"/>
                <a:gd name="connsiteY253" fmla="*/ 2238375 h 2528887"/>
                <a:gd name="connsiteX254" fmla="*/ 1007158 w 4654684"/>
                <a:gd name="connsiteY254" fmla="*/ 2224087 h 2528887"/>
                <a:gd name="connsiteX255" fmla="*/ 988108 w 4654684"/>
                <a:gd name="connsiteY255" fmla="*/ 2195512 h 2528887"/>
                <a:gd name="connsiteX256" fmla="*/ 978583 w 4654684"/>
                <a:gd name="connsiteY256" fmla="*/ 2166937 h 2528887"/>
                <a:gd name="connsiteX257" fmla="*/ 969058 w 4654684"/>
                <a:gd name="connsiteY257" fmla="*/ 2152650 h 2528887"/>
                <a:gd name="connsiteX258" fmla="*/ 950008 w 4654684"/>
                <a:gd name="connsiteY258" fmla="*/ 2100262 h 2528887"/>
                <a:gd name="connsiteX259" fmla="*/ 940483 w 4654684"/>
                <a:gd name="connsiteY259" fmla="*/ 2081212 h 2528887"/>
                <a:gd name="connsiteX260" fmla="*/ 930958 w 4654684"/>
                <a:gd name="connsiteY260" fmla="*/ 2057400 h 2528887"/>
                <a:gd name="connsiteX261" fmla="*/ 926196 w 4654684"/>
                <a:gd name="connsiteY261" fmla="*/ 2043112 h 2528887"/>
                <a:gd name="connsiteX262" fmla="*/ 897621 w 4654684"/>
                <a:gd name="connsiteY262" fmla="*/ 2028825 h 2528887"/>
                <a:gd name="connsiteX263" fmla="*/ 854758 w 4654684"/>
                <a:gd name="connsiteY263" fmla="*/ 2038350 h 2528887"/>
                <a:gd name="connsiteX264" fmla="*/ 840471 w 4654684"/>
                <a:gd name="connsiteY264" fmla="*/ 2043112 h 2528887"/>
                <a:gd name="connsiteX265" fmla="*/ 773796 w 4654684"/>
                <a:gd name="connsiteY265" fmla="*/ 2038350 h 2528887"/>
                <a:gd name="connsiteX266" fmla="*/ 745221 w 4654684"/>
                <a:gd name="connsiteY266" fmla="*/ 2033587 h 2528887"/>
                <a:gd name="connsiteX267" fmla="*/ 726171 w 4654684"/>
                <a:gd name="connsiteY267" fmla="*/ 2024062 h 2528887"/>
                <a:gd name="connsiteX268" fmla="*/ 683308 w 4654684"/>
                <a:gd name="connsiteY268" fmla="*/ 2005012 h 2528887"/>
                <a:gd name="connsiteX269" fmla="*/ 678546 w 4654684"/>
                <a:gd name="connsiteY269" fmla="*/ 1990725 h 2528887"/>
                <a:gd name="connsiteX270" fmla="*/ 669021 w 4654684"/>
                <a:gd name="connsiteY270" fmla="*/ 1976437 h 2528887"/>
                <a:gd name="connsiteX271" fmla="*/ 664258 w 4654684"/>
                <a:gd name="connsiteY271" fmla="*/ 1933575 h 2528887"/>
                <a:gd name="connsiteX272" fmla="*/ 654733 w 4654684"/>
                <a:gd name="connsiteY272" fmla="*/ 1905000 h 2528887"/>
                <a:gd name="connsiteX273" fmla="*/ 649971 w 4654684"/>
                <a:gd name="connsiteY273" fmla="*/ 1885950 h 2528887"/>
                <a:gd name="connsiteX274" fmla="*/ 635683 w 4654684"/>
                <a:gd name="connsiteY274" fmla="*/ 1890712 h 2528887"/>
                <a:gd name="connsiteX275" fmla="*/ 630921 w 4654684"/>
                <a:gd name="connsiteY275" fmla="*/ 1905000 h 2528887"/>
                <a:gd name="connsiteX276" fmla="*/ 602346 w 4654684"/>
                <a:gd name="connsiteY276" fmla="*/ 1933575 h 2528887"/>
                <a:gd name="connsiteX277" fmla="*/ 526146 w 4654684"/>
                <a:gd name="connsiteY277" fmla="*/ 1928812 h 2528887"/>
                <a:gd name="connsiteX278" fmla="*/ 516621 w 4654684"/>
                <a:gd name="connsiteY278" fmla="*/ 1914525 h 2528887"/>
                <a:gd name="connsiteX279" fmla="*/ 488046 w 4654684"/>
                <a:gd name="connsiteY279" fmla="*/ 1890712 h 2528887"/>
                <a:gd name="connsiteX280" fmla="*/ 478521 w 4654684"/>
                <a:gd name="connsiteY280" fmla="*/ 1876425 h 2528887"/>
                <a:gd name="connsiteX281" fmla="*/ 464233 w 4654684"/>
                <a:gd name="connsiteY281" fmla="*/ 1866900 h 2528887"/>
                <a:gd name="connsiteX282" fmla="*/ 335646 w 4654684"/>
                <a:gd name="connsiteY282" fmla="*/ 1852612 h 2528887"/>
                <a:gd name="connsiteX283" fmla="*/ 321358 w 4654684"/>
                <a:gd name="connsiteY283" fmla="*/ 1838325 h 2528887"/>
                <a:gd name="connsiteX284" fmla="*/ 283258 w 4654684"/>
                <a:gd name="connsiteY284" fmla="*/ 1824037 h 2528887"/>
                <a:gd name="connsiteX285" fmla="*/ 192771 w 4654684"/>
                <a:gd name="connsiteY285" fmla="*/ 1814512 h 2528887"/>
                <a:gd name="connsiteX286" fmla="*/ 164196 w 4654684"/>
                <a:gd name="connsiteY286" fmla="*/ 1790700 h 2528887"/>
                <a:gd name="connsiteX287" fmla="*/ 149908 w 4654684"/>
                <a:gd name="connsiteY287" fmla="*/ 1781175 h 2528887"/>
                <a:gd name="connsiteX288" fmla="*/ 121333 w 4654684"/>
                <a:gd name="connsiteY288" fmla="*/ 1762125 h 2528887"/>
                <a:gd name="connsiteX289" fmla="*/ 78471 w 4654684"/>
                <a:gd name="connsiteY289" fmla="*/ 1714500 h 2528887"/>
                <a:gd name="connsiteX290" fmla="*/ 59421 w 4654684"/>
                <a:gd name="connsiteY290" fmla="*/ 1700212 h 2528887"/>
                <a:gd name="connsiteX291" fmla="*/ 16558 w 4654684"/>
                <a:gd name="connsiteY291" fmla="*/ 1662112 h 2528887"/>
                <a:gd name="connsiteX292" fmla="*/ 7033 w 4654684"/>
                <a:gd name="connsiteY292" fmla="*/ 1643062 h 2528887"/>
                <a:gd name="connsiteX293" fmla="*/ 2271 w 4654684"/>
                <a:gd name="connsiteY293" fmla="*/ 1624012 h 2528887"/>
                <a:gd name="connsiteX294" fmla="*/ 126096 w 4654684"/>
                <a:gd name="connsiteY294" fmla="*/ 1633537 h 2528887"/>
                <a:gd name="connsiteX295" fmla="*/ 140383 w 4654684"/>
                <a:gd name="connsiteY295" fmla="*/ 1638300 h 2528887"/>
                <a:gd name="connsiteX296" fmla="*/ 321358 w 4654684"/>
                <a:gd name="connsiteY296" fmla="*/ 1638300 h 2528887"/>
                <a:gd name="connsiteX297" fmla="*/ 335646 w 4654684"/>
                <a:gd name="connsiteY297" fmla="*/ 1609725 h 2528887"/>
                <a:gd name="connsiteX298" fmla="*/ 345171 w 4654684"/>
                <a:gd name="connsiteY298" fmla="*/ 1576387 h 2528887"/>
                <a:gd name="connsiteX299" fmla="*/ 364221 w 4654684"/>
                <a:gd name="connsiteY299" fmla="*/ 1547812 h 2528887"/>
                <a:gd name="connsiteX300" fmla="*/ 383271 w 4654684"/>
                <a:gd name="connsiteY300" fmla="*/ 1519237 h 2528887"/>
                <a:gd name="connsiteX301" fmla="*/ 392796 w 4654684"/>
                <a:gd name="connsiteY301" fmla="*/ 1504950 h 2528887"/>
                <a:gd name="connsiteX302" fmla="*/ 402321 w 4654684"/>
                <a:gd name="connsiteY302" fmla="*/ 1485900 h 2528887"/>
                <a:gd name="connsiteX303" fmla="*/ 416608 w 4654684"/>
                <a:gd name="connsiteY303" fmla="*/ 1466850 h 2528887"/>
                <a:gd name="connsiteX304" fmla="*/ 411846 w 4654684"/>
                <a:gd name="connsiteY304" fmla="*/ 1347787 h 2528887"/>
                <a:gd name="connsiteX305" fmla="*/ 397558 w 4654684"/>
                <a:gd name="connsiteY305" fmla="*/ 1338262 h 2528887"/>
                <a:gd name="connsiteX306" fmla="*/ 383271 w 4654684"/>
                <a:gd name="connsiteY306" fmla="*/ 1323975 h 2528887"/>
                <a:gd name="connsiteX307" fmla="*/ 364221 w 4654684"/>
                <a:gd name="connsiteY307" fmla="*/ 1281112 h 2528887"/>
                <a:gd name="connsiteX308" fmla="*/ 359458 w 4654684"/>
                <a:gd name="connsiteY308" fmla="*/ 1266825 h 2528887"/>
                <a:gd name="connsiteX309" fmla="*/ 349933 w 4654684"/>
                <a:gd name="connsiteY309" fmla="*/ 1252537 h 2528887"/>
                <a:gd name="connsiteX310" fmla="*/ 340408 w 4654684"/>
                <a:gd name="connsiteY310" fmla="*/ 1214437 h 2528887"/>
                <a:gd name="connsiteX311" fmla="*/ 335646 w 4654684"/>
                <a:gd name="connsiteY311" fmla="*/ 1195387 h 2528887"/>
                <a:gd name="connsiteX312" fmla="*/ 311833 w 4654684"/>
                <a:gd name="connsiteY312" fmla="*/ 1166812 h 2528887"/>
                <a:gd name="connsiteX313" fmla="*/ 302308 w 4654684"/>
                <a:gd name="connsiteY313" fmla="*/ 1152525 h 2528887"/>
                <a:gd name="connsiteX314" fmla="*/ 297546 w 4654684"/>
                <a:gd name="connsiteY314" fmla="*/ 1138237 h 2528887"/>
                <a:gd name="connsiteX315" fmla="*/ 268971 w 4654684"/>
                <a:gd name="connsiteY31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378633 w 4654684"/>
                <a:gd name="connsiteY215" fmla="*/ 2128837 h 2528887"/>
                <a:gd name="connsiteX216" fmla="*/ 1431020 w 4654684"/>
                <a:gd name="connsiteY216" fmla="*/ 2109787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507221 w 4654684"/>
                <a:gd name="connsiteY223" fmla="*/ 2252662 h 2528887"/>
                <a:gd name="connsiteX224" fmla="*/ 1564371 w 4654684"/>
                <a:gd name="connsiteY224" fmla="*/ 2185987 h 2528887"/>
                <a:gd name="connsiteX225" fmla="*/ 1588183 w 4654684"/>
                <a:gd name="connsiteY225" fmla="*/ 2224087 h 2528887"/>
                <a:gd name="connsiteX226" fmla="*/ 1583421 w 4654684"/>
                <a:gd name="connsiteY226" fmla="*/ 2314574 h 2528887"/>
                <a:gd name="connsiteX227" fmla="*/ 1550083 w 4654684"/>
                <a:gd name="connsiteY227" fmla="*/ 2438399 h 2528887"/>
                <a:gd name="connsiteX228" fmla="*/ 1583421 w 4654684"/>
                <a:gd name="connsiteY228" fmla="*/ 2481262 h 2528887"/>
                <a:gd name="connsiteX229" fmla="*/ 1554846 w 4654684"/>
                <a:gd name="connsiteY229" fmla="*/ 2528887 h 2528887"/>
                <a:gd name="connsiteX230" fmla="*/ 1488171 w 4654684"/>
                <a:gd name="connsiteY230" fmla="*/ 2524125 h 2528887"/>
                <a:gd name="connsiteX231" fmla="*/ 1459596 w 4654684"/>
                <a:gd name="connsiteY231" fmla="*/ 2509837 h 2528887"/>
                <a:gd name="connsiteX232" fmla="*/ 1421496 w 4654684"/>
                <a:gd name="connsiteY232" fmla="*/ 2495550 h 2528887"/>
                <a:gd name="connsiteX233" fmla="*/ 1407208 w 4654684"/>
                <a:gd name="connsiteY233" fmla="*/ 2486025 h 2528887"/>
                <a:gd name="connsiteX234" fmla="*/ 1378633 w 4654684"/>
                <a:gd name="connsiteY234" fmla="*/ 2476500 h 2528887"/>
                <a:gd name="connsiteX235" fmla="*/ 1364346 w 4654684"/>
                <a:gd name="connsiteY235" fmla="*/ 2466975 h 2528887"/>
                <a:gd name="connsiteX236" fmla="*/ 1331008 w 4654684"/>
                <a:gd name="connsiteY236" fmla="*/ 2424112 h 2528887"/>
                <a:gd name="connsiteX237" fmla="*/ 1321483 w 4654684"/>
                <a:gd name="connsiteY237" fmla="*/ 2409825 h 2528887"/>
                <a:gd name="connsiteX238" fmla="*/ 1311958 w 4654684"/>
                <a:gd name="connsiteY238" fmla="*/ 2371725 h 2528887"/>
                <a:gd name="connsiteX239" fmla="*/ 1307196 w 4654684"/>
                <a:gd name="connsiteY239" fmla="*/ 2357437 h 2528887"/>
                <a:gd name="connsiteX240" fmla="*/ 1297671 w 4654684"/>
                <a:gd name="connsiteY240" fmla="*/ 2305050 h 2528887"/>
                <a:gd name="connsiteX241" fmla="*/ 1288146 w 4654684"/>
                <a:gd name="connsiteY241" fmla="*/ 2290762 h 2528887"/>
                <a:gd name="connsiteX242" fmla="*/ 1283383 w 4654684"/>
                <a:gd name="connsiteY242" fmla="*/ 2276475 h 2528887"/>
                <a:gd name="connsiteX243" fmla="*/ 1269096 w 4654684"/>
                <a:gd name="connsiteY243" fmla="*/ 2271712 h 2528887"/>
                <a:gd name="connsiteX244" fmla="*/ 1254808 w 4654684"/>
                <a:gd name="connsiteY244" fmla="*/ 2276475 h 2528887"/>
                <a:gd name="connsiteX245" fmla="*/ 1192896 w 4654684"/>
                <a:gd name="connsiteY245" fmla="*/ 2281237 h 2528887"/>
                <a:gd name="connsiteX246" fmla="*/ 1183371 w 4654684"/>
                <a:gd name="connsiteY246" fmla="*/ 2300287 h 2528887"/>
                <a:gd name="connsiteX247" fmla="*/ 1173846 w 4654684"/>
                <a:gd name="connsiteY247" fmla="*/ 2314575 h 2528887"/>
                <a:gd name="connsiteX248" fmla="*/ 1145271 w 4654684"/>
                <a:gd name="connsiteY248" fmla="*/ 2319337 h 2528887"/>
                <a:gd name="connsiteX249" fmla="*/ 1111933 w 4654684"/>
                <a:gd name="connsiteY249" fmla="*/ 2328862 h 2528887"/>
                <a:gd name="connsiteX250" fmla="*/ 1054783 w 4654684"/>
                <a:gd name="connsiteY250" fmla="*/ 2319337 h 2528887"/>
                <a:gd name="connsiteX251" fmla="*/ 1050021 w 4654684"/>
                <a:gd name="connsiteY251" fmla="*/ 2295525 h 2528887"/>
                <a:gd name="connsiteX252" fmla="*/ 1035733 w 4654684"/>
                <a:gd name="connsiteY252" fmla="*/ 2262187 h 2528887"/>
                <a:gd name="connsiteX253" fmla="*/ 1016683 w 4654684"/>
                <a:gd name="connsiteY253" fmla="*/ 2238375 h 2528887"/>
                <a:gd name="connsiteX254" fmla="*/ 1007158 w 4654684"/>
                <a:gd name="connsiteY254" fmla="*/ 2224087 h 2528887"/>
                <a:gd name="connsiteX255" fmla="*/ 988108 w 4654684"/>
                <a:gd name="connsiteY255" fmla="*/ 2195512 h 2528887"/>
                <a:gd name="connsiteX256" fmla="*/ 978583 w 4654684"/>
                <a:gd name="connsiteY256" fmla="*/ 2166937 h 2528887"/>
                <a:gd name="connsiteX257" fmla="*/ 969058 w 4654684"/>
                <a:gd name="connsiteY257" fmla="*/ 2152650 h 2528887"/>
                <a:gd name="connsiteX258" fmla="*/ 950008 w 4654684"/>
                <a:gd name="connsiteY258" fmla="*/ 2100262 h 2528887"/>
                <a:gd name="connsiteX259" fmla="*/ 940483 w 4654684"/>
                <a:gd name="connsiteY259" fmla="*/ 2081212 h 2528887"/>
                <a:gd name="connsiteX260" fmla="*/ 930958 w 4654684"/>
                <a:gd name="connsiteY260" fmla="*/ 2057400 h 2528887"/>
                <a:gd name="connsiteX261" fmla="*/ 926196 w 4654684"/>
                <a:gd name="connsiteY261" fmla="*/ 2043112 h 2528887"/>
                <a:gd name="connsiteX262" fmla="*/ 897621 w 4654684"/>
                <a:gd name="connsiteY262" fmla="*/ 2028825 h 2528887"/>
                <a:gd name="connsiteX263" fmla="*/ 854758 w 4654684"/>
                <a:gd name="connsiteY263" fmla="*/ 2038350 h 2528887"/>
                <a:gd name="connsiteX264" fmla="*/ 840471 w 4654684"/>
                <a:gd name="connsiteY264" fmla="*/ 2043112 h 2528887"/>
                <a:gd name="connsiteX265" fmla="*/ 773796 w 4654684"/>
                <a:gd name="connsiteY265" fmla="*/ 2038350 h 2528887"/>
                <a:gd name="connsiteX266" fmla="*/ 745221 w 4654684"/>
                <a:gd name="connsiteY266" fmla="*/ 2033587 h 2528887"/>
                <a:gd name="connsiteX267" fmla="*/ 726171 w 4654684"/>
                <a:gd name="connsiteY267" fmla="*/ 2024062 h 2528887"/>
                <a:gd name="connsiteX268" fmla="*/ 683308 w 4654684"/>
                <a:gd name="connsiteY268" fmla="*/ 2005012 h 2528887"/>
                <a:gd name="connsiteX269" fmla="*/ 678546 w 4654684"/>
                <a:gd name="connsiteY269" fmla="*/ 1990725 h 2528887"/>
                <a:gd name="connsiteX270" fmla="*/ 669021 w 4654684"/>
                <a:gd name="connsiteY270" fmla="*/ 1976437 h 2528887"/>
                <a:gd name="connsiteX271" fmla="*/ 664258 w 4654684"/>
                <a:gd name="connsiteY271" fmla="*/ 1933575 h 2528887"/>
                <a:gd name="connsiteX272" fmla="*/ 654733 w 4654684"/>
                <a:gd name="connsiteY272" fmla="*/ 1905000 h 2528887"/>
                <a:gd name="connsiteX273" fmla="*/ 649971 w 4654684"/>
                <a:gd name="connsiteY273" fmla="*/ 1885950 h 2528887"/>
                <a:gd name="connsiteX274" fmla="*/ 635683 w 4654684"/>
                <a:gd name="connsiteY274" fmla="*/ 1890712 h 2528887"/>
                <a:gd name="connsiteX275" fmla="*/ 630921 w 4654684"/>
                <a:gd name="connsiteY275" fmla="*/ 1905000 h 2528887"/>
                <a:gd name="connsiteX276" fmla="*/ 602346 w 4654684"/>
                <a:gd name="connsiteY276" fmla="*/ 1933575 h 2528887"/>
                <a:gd name="connsiteX277" fmla="*/ 526146 w 4654684"/>
                <a:gd name="connsiteY277" fmla="*/ 1928812 h 2528887"/>
                <a:gd name="connsiteX278" fmla="*/ 516621 w 4654684"/>
                <a:gd name="connsiteY278" fmla="*/ 1914525 h 2528887"/>
                <a:gd name="connsiteX279" fmla="*/ 488046 w 4654684"/>
                <a:gd name="connsiteY279" fmla="*/ 1890712 h 2528887"/>
                <a:gd name="connsiteX280" fmla="*/ 478521 w 4654684"/>
                <a:gd name="connsiteY280" fmla="*/ 1876425 h 2528887"/>
                <a:gd name="connsiteX281" fmla="*/ 464233 w 4654684"/>
                <a:gd name="connsiteY281" fmla="*/ 1866900 h 2528887"/>
                <a:gd name="connsiteX282" fmla="*/ 335646 w 4654684"/>
                <a:gd name="connsiteY282" fmla="*/ 1852612 h 2528887"/>
                <a:gd name="connsiteX283" fmla="*/ 321358 w 4654684"/>
                <a:gd name="connsiteY283" fmla="*/ 1838325 h 2528887"/>
                <a:gd name="connsiteX284" fmla="*/ 283258 w 4654684"/>
                <a:gd name="connsiteY284" fmla="*/ 1824037 h 2528887"/>
                <a:gd name="connsiteX285" fmla="*/ 192771 w 4654684"/>
                <a:gd name="connsiteY285" fmla="*/ 1814512 h 2528887"/>
                <a:gd name="connsiteX286" fmla="*/ 164196 w 4654684"/>
                <a:gd name="connsiteY286" fmla="*/ 1790700 h 2528887"/>
                <a:gd name="connsiteX287" fmla="*/ 149908 w 4654684"/>
                <a:gd name="connsiteY287" fmla="*/ 1781175 h 2528887"/>
                <a:gd name="connsiteX288" fmla="*/ 121333 w 4654684"/>
                <a:gd name="connsiteY288" fmla="*/ 1762125 h 2528887"/>
                <a:gd name="connsiteX289" fmla="*/ 78471 w 4654684"/>
                <a:gd name="connsiteY289" fmla="*/ 1714500 h 2528887"/>
                <a:gd name="connsiteX290" fmla="*/ 59421 w 4654684"/>
                <a:gd name="connsiteY290" fmla="*/ 1700212 h 2528887"/>
                <a:gd name="connsiteX291" fmla="*/ 16558 w 4654684"/>
                <a:gd name="connsiteY291" fmla="*/ 1662112 h 2528887"/>
                <a:gd name="connsiteX292" fmla="*/ 7033 w 4654684"/>
                <a:gd name="connsiteY292" fmla="*/ 1643062 h 2528887"/>
                <a:gd name="connsiteX293" fmla="*/ 2271 w 4654684"/>
                <a:gd name="connsiteY293" fmla="*/ 1624012 h 2528887"/>
                <a:gd name="connsiteX294" fmla="*/ 126096 w 4654684"/>
                <a:gd name="connsiteY294" fmla="*/ 1633537 h 2528887"/>
                <a:gd name="connsiteX295" fmla="*/ 140383 w 4654684"/>
                <a:gd name="connsiteY295" fmla="*/ 1638300 h 2528887"/>
                <a:gd name="connsiteX296" fmla="*/ 321358 w 4654684"/>
                <a:gd name="connsiteY296" fmla="*/ 1638300 h 2528887"/>
                <a:gd name="connsiteX297" fmla="*/ 335646 w 4654684"/>
                <a:gd name="connsiteY297" fmla="*/ 1609725 h 2528887"/>
                <a:gd name="connsiteX298" fmla="*/ 345171 w 4654684"/>
                <a:gd name="connsiteY298" fmla="*/ 1576387 h 2528887"/>
                <a:gd name="connsiteX299" fmla="*/ 364221 w 4654684"/>
                <a:gd name="connsiteY299" fmla="*/ 1547812 h 2528887"/>
                <a:gd name="connsiteX300" fmla="*/ 383271 w 4654684"/>
                <a:gd name="connsiteY300" fmla="*/ 1519237 h 2528887"/>
                <a:gd name="connsiteX301" fmla="*/ 392796 w 4654684"/>
                <a:gd name="connsiteY301" fmla="*/ 1504950 h 2528887"/>
                <a:gd name="connsiteX302" fmla="*/ 402321 w 4654684"/>
                <a:gd name="connsiteY302" fmla="*/ 1485900 h 2528887"/>
                <a:gd name="connsiteX303" fmla="*/ 416608 w 4654684"/>
                <a:gd name="connsiteY303" fmla="*/ 1466850 h 2528887"/>
                <a:gd name="connsiteX304" fmla="*/ 411846 w 4654684"/>
                <a:gd name="connsiteY304" fmla="*/ 1347787 h 2528887"/>
                <a:gd name="connsiteX305" fmla="*/ 397558 w 4654684"/>
                <a:gd name="connsiteY305" fmla="*/ 1338262 h 2528887"/>
                <a:gd name="connsiteX306" fmla="*/ 383271 w 4654684"/>
                <a:gd name="connsiteY306" fmla="*/ 1323975 h 2528887"/>
                <a:gd name="connsiteX307" fmla="*/ 364221 w 4654684"/>
                <a:gd name="connsiteY307" fmla="*/ 1281112 h 2528887"/>
                <a:gd name="connsiteX308" fmla="*/ 359458 w 4654684"/>
                <a:gd name="connsiteY308" fmla="*/ 1266825 h 2528887"/>
                <a:gd name="connsiteX309" fmla="*/ 349933 w 4654684"/>
                <a:gd name="connsiteY309" fmla="*/ 1252537 h 2528887"/>
                <a:gd name="connsiteX310" fmla="*/ 340408 w 4654684"/>
                <a:gd name="connsiteY310" fmla="*/ 1214437 h 2528887"/>
                <a:gd name="connsiteX311" fmla="*/ 335646 w 4654684"/>
                <a:gd name="connsiteY311" fmla="*/ 1195387 h 2528887"/>
                <a:gd name="connsiteX312" fmla="*/ 311833 w 4654684"/>
                <a:gd name="connsiteY312" fmla="*/ 1166812 h 2528887"/>
                <a:gd name="connsiteX313" fmla="*/ 302308 w 4654684"/>
                <a:gd name="connsiteY313" fmla="*/ 1152525 h 2528887"/>
                <a:gd name="connsiteX314" fmla="*/ 297546 w 4654684"/>
                <a:gd name="connsiteY314" fmla="*/ 1138237 h 2528887"/>
                <a:gd name="connsiteX315" fmla="*/ 268971 w 4654684"/>
                <a:gd name="connsiteY31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507221 w 4654684"/>
                <a:gd name="connsiteY223" fmla="*/ 2252662 h 2528887"/>
                <a:gd name="connsiteX224" fmla="*/ 1564371 w 4654684"/>
                <a:gd name="connsiteY224" fmla="*/ 2185987 h 2528887"/>
                <a:gd name="connsiteX225" fmla="*/ 1588183 w 4654684"/>
                <a:gd name="connsiteY225" fmla="*/ 2224087 h 2528887"/>
                <a:gd name="connsiteX226" fmla="*/ 1583421 w 4654684"/>
                <a:gd name="connsiteY226" fmla="*/ 2314574 h 2528887"/>
                <a:gd name="connsiteX227" fmla="*/ 1550083 w 4654684"/>
                <a:gd name="connsiteY227" fmla="*/ 2438399 h 2528887"/>
                <a:gd name="connsiteX228" fmla="*/ 1583421 w 4654684"/>
                <a:gd name="connsiteY228" fmla="*/ 2481262 h 2528887"/>
                <a:gd name="connsiteX229" fmla="*/ 1554846 w 4654684"/>
                <a:gd name="connsiteY229" fmla="*/ 2528887 h 2528887"/>
                <a:gd name="connsiteX230" fmla="*/ 1488171 w 4654684"/>
                <a:gd name="connsiteY230" fmla="*/ 2524125 h 2528887"/>
                <a:gd name="connsiteX231" fmla="*/ 1459596 w 4654684"/>
                <a:gd name="connsiteY231" fmla="*/ 2509837 h 2528887"/>
                <a:gd name="connsiteX232" fmla="*/ 1421496 w 4654684"/>
                <a:gd name="connsiteY232" fmla="*/ 2495550 h 2528887"/>
                <a:gd name="connsiteX233" fmla="*/ 1407208 w 4654684"/>
                <a:gd name="connsiteY233" fmla="*/ 2486025 h 2528887"/>
                <a:gd name="connsiteX234" fmla="*/ 1378633 w 4654684"/>
                <a:gd name="connsiteY234" fmla="*/ 2476500 h 2528887"/>
                <a:gd name="connsiteX235" fmla="*/ 1364346 w 4654684"/>
                <a:gd name="connsiteY235" fmla="*/ 2466975 h 2528887"/>
                <a:gd name="connsiteX236" fmla="*/ 1331008 w 4654684"/>
                <a:gd name="connsiteY236" fmla="*/ 2424112 h 2528887"/>
                <a:gd name="connsiteX237" fmla="*/ 1321483 w 4654684"/>
                <a:gd name="connsiteY237" fmla="*/ 2409825 h 2528887"/>
                <a:gd name="connsiteX238" fmla="*/ 1311958 w 4654684"/>
                <a:gd name="connsiteY238" fmla="*/ 2371725 h 2528887"/>
                <a:gd name="connsiteX239" fmla="*/ 1307196 w 4654684"/>
                <a:gd name="connsiteY239" fmla="*/ 2357437 h 2528887"/>
                <a:gd name="connsiteX240" fmla="*/ 1297671 w 4654684"/>
                <a:gd name="connsiteY240" fmla="*/ 2305050 h 2528887"/>
                <a:gd name="connsiteX241" fmla="*/ 1288146 w 4654684"/>
                <a:gd name="connsiteY241" fmla="*/ 2290762 h 2528887"/>
                <a:gd name="connsiteX242" fmla="*/ 1283383 w 4654684"/>
                <a:gd name="connsiteY242" fmla="*/ 2276475 h 2528887"/>
                <a:gd name="connsiteX243" fmla="*/ 1269096 w 4654684"/>
                <a:gd name="connsiteY243" fmla="*/ 2271712 h 2528887"/>
                <a:gd name="connsiteX244" fmla="*/ 1254808 w 4654684"/>
                <a:gd name="connsiteY244" fmla="*/ 2276475 h 2528887"/>
                <a:gd name="connsiteX245" fmla="*/ 1192896 w 4654684"/>
                <a:gd name="connsiteY245" fmla="*/ 2281237 h 2528887"/>
                <a:gd name="connsiteX246" fmla="*/ 1183371 w 4654684"/>
                <a:gd name="connsiteY246" fmla="*/ 2300287 h 2528887"/>
                <a:gd name="connsiteX247" fmla="*/ 1173846 w 4654684"/>
                <a:gd name="connsiteY247" fmla="*/ 2314575 h 2528887"/>
                <a:gd name="connsiteX248" fmla="*/ 1145271 w 4654684"/>
                <a:gd name="connsiteY248" fmla="*/ 2319337 h 2528887"/>
                <a:gd name="connsiteX249" fmla="*/ 1111933 w 4654684"/>
                <a:gd name="connsiteY249" fmla="*/ 2328862 h 2528887"/>
                <a:gd name="connsiteX250" fmla="*/ 1054783 w 4654684"/>
                <a:gd name="connsiteY250" fmla="*/ 2319337 h 2528887"/>
                <a:gd name="connsiteX251" fmla="*/ 1050021 w 4654684"/>
                <a:gd name="connsiteY251" fmla="*/ 2295525 h 2528887"/>
                <a:gd name="connsiteX252" fmla="*/ 1035733 w 4654684"/>
                <a:gd name="connsiteY252" fmla="*/ 2262187 h 2528887"/>
                <a:gd name="connsiteX253" fmla="*/ 1016683 w 4654684"/>
                <a:gd name="connsiteY253" fmla="*/ 2238375 h 2528887"/>
                <a:gd name="connsiteX254" fmla="*/ 1007158 w 4654684"/>
                <a:gd name="connsiteY254" fmla="*/ 2224087 h 2528887"/>
                <a:gd name="connsiteX255" fmla="*/ 988108 w 4654684"/>
                <a:gd name="connsiteY255" fmla="*/ 2195512 h 2528887"/>
                <a:gd name="connsiteX256" fmla="*/ 978583 w 4654684"/>
                <a:gd name="connsiteY256" fmla="*/ 2166937 h 2528887"/>
                <a:gd name="connsiteX257" fmla="*/ 969058 w 4654684"/>
                <a:gd name="connsiteY257" fmla="*/ 2152650 h 2528887"/>
                <a:gd name="connsiteX258" fmla="*/ 950008 w 4654684"/>
                <a:gd name="connsiteY258" fmla="*/ 2100262 h 2528887"/>
                <a:gd name="connsiteX259" fmla="*/ 940483 w 4654684"/>
                <a:gd name="connsiteY259" fmla="*/ 2081212 h 2528887"/>
                <a:gd name="connsiteX260" fmla="*/ 930958 w 4654684"/>
                <a:gd name="connsiteY260" fmla="*/ 2057400 h 2528887"/>
                <a:gd name="connsiteX261" fmla="*/ 926196 w 4654684"/>
                <a:gd name="connsiteY261" fmla="*/ 2043112 h 2528887"/>
                <a:gd name="connsiteX262" fmla="*/ 897621 w 4654684"/>
                <a:gd name="connsiteY262" fmla="*/ 2028825 h 2528887"/>
                <a:gd name="connsiteX263" fmla="*/ 854758 w 4654684"/>
                <a:gd name="connsiteY263" fmla="*/ 2038350 h 2528887"/>
                <a:gd name="connsiteX264" fmla="*/ 840471 w 4654684"/>
                <a:gd name="connsiteY264" fmla="*/ 2043112 h 2528887"/>
                <a:gd name="connsiteX265" fmla="*/ 773796 w 4654684"/>
                <a:gd name="connsiteY265" fmla="*/ 2038350 h 2528887"/>
                <a:gd name="connsiteX266" fmla="*/ 745221 w 4654684"/>
                <a:gd name="connsiteY266" fmla="*/ 2033587 h 2528887"/>
                <a:gd name="connsiteX267" fmla="*/ 726171 w 4654684"/>
                <a:gd name="connsiteY267" fmla="*/ 2024062 h 2528887"/>
                <a:gd name="connsiteX268" fmla="*/ 683308 w 4654684"/>
                <a:gd name="connsiteY268" fmla="*/ 2005012 h 2528887"/>
                <a:gd name="connsiteX269" fmla="*/ 678546 w 4654684"/>
                <a:gd name="connsiteY269" fmla="*/ 1990725 h 2528887"/>
                <a:gd name="connsiteX270" fmla="*/ 669021 w 4654684"/>
                <a:gd name="connsiteY270" fmla="*/ 1976437 h 2528887"/>
                <a:gd name="connsiteX271" fmla="*/ 664258 w 4654684"/>
                <a:gd name="connsiteY271" fmla="*/ 1933575 h 2528887"/>
                <a:gd name="connsiteX272" fmla="*/ 654733 w 4654684"/>
                <a:gd name="connsiteY272" fmla="*/ 1905000 h 2528887"/>
                <a:gd name="connsiteX273" fmla="*/ 649971 w 4654684"/>
                <a:gd name="connsiteY273" fmla="*/ 1885950 h 2528887"/>
                <a:gd name="connsiteX274" fmla="*/ 635683 w 4654684"/>
                <a:gd name="connsiteY274" fmla="*/ 1890712 h 2528887"/>
                <a:gd name="connsiteX275" fmla="*/ 630921 w 4654684"/>
                <a:gd name="connsiteY275" fmla="*/ 1905000 h 2528887"/>
                <a:gd name="connsiteX276" fmla="*/ 602346 w 4654684"/>
                <a:gd name="connsiteY276" fmla="*/ 1933575 h 2528887"/>
                <a:gd name="connsiteX277" fmla="*/ 526146 w 4654684"/>
                <a:gd name="connsiteY277" fmla="*/ 1928812 h 2528887"/>
                <a:gd name="connsiteX278" fmla="*/ 516621 w 4654684"/>
                <a:gd name="connsiteY278" fmla="*/ 1914525 h 2528887"/>
                <a:gd name="connsiteX279" fmla="*/ 488046 w 4654684"/>
                <a:gd name="connsiteY279" fmla="*/ 1890712 h 2528887"/>
                <a:gd name="connsiteX280" fmla="*/ 478521 w 4654684"/>
                <a:gd name="connsiteY280" fmla="*/ 1876425 h 2528887"/>
                <a:gd name="connsiteX281" fmla="*/ 464233 w 4654684"/>
                <a:gd name="connsiteY281" fmla="*/ 1866900 h 2528887"/>
                <a:gd name="connsiteX282" fmla="*/ 335646 w 4654684"/>
                <a:gd name="connsiteY282" fmla="*/ 1852612 h 2528887"/>
                <a:gd name="connsiteX283" fmla="*/ 321358 w 4654684"/>
                <a:gd name="connsiteY283" fmla="*/ 1838325 h 2528887"/>
                <a:gd name="connsiteX284" fmla="*/ 283258 w 4654684"/>
                <a:gd name="connsiteY284" fmla="*/ 1824037 h 2528887"/>
                <a:gd name="connsiteX285" fmla="*/ 192771 w 4654684"/>
                <a:gd name="connsiteY285" fmla="*/ 1814512 h 2528887"/>
                <a:gd name="connsiteX286" fmla="*/ 164196 w 4654684"/>
                <a:gd name="connsiteY286" fmla="*/ 1790700 h 2528887"/>
                <a:gd name="connsiteX287" fmla="*/ 149908 w 4654684"/>
                <a:gd name="connsiteY287" fmla="*/ 1781175 h 2528887"/>
                <a:gd name="connsiteX288" fmla="*/ 121333 w 4654684"/>
                <a:gd name="connsiteY288" fmla="*/ 1762125 h 2528887"/>
                <a:gd name="connsiteX289" fmla="*/ 78471 w 4654684"/>
                <a:gd name="connsiteY289" fmla="*/ 1714500 h 2528887"/>
                <a:gd name="connsiteX290" fmla="*/ 59421 w 4654684"/>
                <a:gd name="connsiteY290" fmla="*/ 1700212 h 2528887"/>
                <a:gd name="connsiteX291" fmla="*/ 16558 w 4654684"/>
                <a:gd name="connsiteY291" fmla="*/ 1662112 h 2528887"/>
                <a:gd name="connsiteX292" fmla="*/ 7033 w 4654684"/>
                <a:gd name="connsiteY292" fmla="*/ 1643062 h 2528887"/>
                <a:gd name="connsiteX293" fmla="*/ 2271 w 4654684"/>
                <a:gd name="connsiteY293" fmla="*/ 1624012 h 2528887"/>
                <a:gd name="connsiteX294" fmla="*/ 126096 w 4654684"/>
                <a:gd name="connsiteY294" fmla="*/ 1633537 h 2528887"/>
                <a:gd name="connsiteX295" fmla="*/ 140383 w 4654684"/>
                <a:gd name="connsiteY295" fmla="*/ 1638300 h 2528887"/>
                <a:gd name="connsiteX296" fmla="*/ 321358 w 4654684"/>
                <a:gd name="connsiteY296" fmla="*/ 1638300 h 2528887"/>
                <a:gd name="connsiteX297" fmla="*/ 335646 w 4654684"/>
                <a:gd name="connsiteY297" fmla="*/ 1609725 h 2528887"/>
                <a:gd name="connsiteX298" fmla="*/ 345171 w 4654684"/>
                <a:gd name="connsiteY298" fmla="*/ 1576387 h 2528887"/>
                <a:gd name="connsiteX299" fmla="*/ 364221 w 4654684"/>
                <a:gd name="connsiteY299" fmla="*/ 1547812 h 2528887"/>
                <a:gd name="connsiteX300" fmla="*/ 383271 w 4654684"/>
                <a:gd name="connsiteY300" fmla="*/ 1519237 h 2528887"/>
                <a:gd name="connsiteX301" fmla="*/ 392796 w 4654684"/>
                <a:gd name="connsiteY301" fmla="*/ 1504950 h 2528887"/>
                <a:gd name="connsiteX302" fmla="*/ 402321 w 4654684"/>
                <a:gd name="connsiteY302" fmla="*/ 1485900 h 2528887"/>
                <a:gd name="connsiteX303" fmla="*/ 416608 w 4654684"/>
                <a:gd name="connsiteY303" fmla="*/ 1466850 h 2528887"/>
                <a:gd name="connsiteX304" fmla="*/ 411846 w 4654684"/>
                <a:gd name="connsiteY304" fmla="*/ 1347787 h 2528887"/>
                <a:gd name="connsiteX305" fmla="*/ 397558 w 4654684"/>
                <a:gd name="connsiteY305" fmla="*/ 1338262 h 2528887"/>
                <a:gd name="connsiteX306" fmla="*/ 383271 w 4654684"/>
                <a:gd name="connsiteY306" fmla="*/ 1323975 h 2528887"/>
                <a:gd name="connsiteX307" fmla="*/ 364221 w 4654684"/>
                <a:gd name="connsiteY307" fmla="*/ 1281112 h 2528887"/>
                <a:gd name="connsiteX308" fmla="*/ 359458 w 4654684"/>
                <a:gd name="connsiteY308" fmla="*/ 1266825 h 2528887"/>
                <a:gd name="connsiteX309" fmla="*/ 349933 w 4654684"/>
                <a:gd name="connsiteY309" fmla="*/ 1252537 h 2528887"/>
                <a:gd name="connsiteX310" fmla="*/ 340408 w 4654684"/>
                <a:gd name="connsiteY310" fmla="*/ 1214437 h 2528887"/>
                <a:gd name="connsiteX311" fmla="*/ 335646 w 4654684"/>
                <a:gd name="connsiteY311" fmla="*/ 1195387 h 2528887"/>
                <a:gd name="connsiteX312" fmla="*/ 311833 w 4654684"/>
                <a:gd name="connsiteY312" fmla="*/ 1166812 h 2528887"/>
                <a:gd name="connsiteX313" fmla="*/ 302308 w 4654684"/>
                <a:gd name="connsiteY313" fmla="*/ 1152525 h 2528887"/>
                <a:gd name="connsiteX314" fmla="*/ 297546 w 4654684"/>
                <a:gd name="connsiteY314" fmla="*/ 1138237 h 2528887"/>
                <a:gd name="connsiteX315" fmla="*/ 268971 w 4654684"/>
                <a:gd name="connsiteY31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73871 w 4654684"/>
                <a:gd name="connsiteY217" fmla="*/ 2166937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507221 w 4654684"/>
                <a:gd name="connsiteY223" fmla="*/ 2252662 h 2528887"/>
                <a:gd name="connsiteX224" fmla="*/ 1564371 w 4654684"/>
                <a:gd name="connsiteY224" fmla="*/ 2185987 h 2528887"/>
                <a:gd name="connsiteX225" fmla="*/ 1588183 w 4654684"/>
                <a:gd name="connsiteY225" fmla="*/ 2224087 h 2528887"/>
                <a:gd name="connsiteX226" fmla="*/ 1583421 w 4654684"/>
                <a:gd name="connsiteY226" fmla="*/ 2314574 h 2528887"/>
                <a:gd name="connsiteX227" fmla="*/ 1550083 w 4654684"/>
                <a:gd name="connsiteY227" fmla="*/ 2438399 h 2528887"/>
                <a:gd name="connsiteX228" fmla="*/ 1583421 w 4654684"/>
                <a:gd name="connsiteY228" fmla="*/ 2481262 h 2528887"/>
                <a:gd name="connsiteX229" fmla="*/ 1554846 w 4654684"/>
                <a:gd name="connsiteY229" fmla="*/ 2528887 h 2528887"/>
                <a:gd name="connsiteX230" fmla="*/ 1488171 w 4654684"/>
                <a:gd name="connsiteY230" fmla="*/ 2524125 h 2528887"/>
                <a:gd name="connsiteX231" fmla="*/ 1459596 w 4654684"/>
                <a:gd name="connsiteY231" fmla="*/ 2509837 h 2528887"/>
                <a:gd name="connsiteX232" fmla="*/ 1421496 w 4654684"/>
                <a:gd name="connsiteY232" fmla="*/ 2495550 h 2528887"/>
                <a:gd name="connsiteX233" fmla="*/ 1407208 w 4654684"/>
                <a:gd name="connsiteY233" fmla="*/ 2486025 h 2528887"/>
                <a:gd name="connsiteX234" fmla="*/ 1378633 w 4654684"/>
                <a:gd name="connsiteY234" fmla="*/ 2476500 h 2528887"/>
                <a:gd name="connsiteX235" fmla="*/ 1364346 w 4654684"/>
                <a:gd name="connsiteY235" fmla="*/ 2466975 h 2528887"/>
                <a:gd name="connsiteX236" fmla="*/ 1331008 w 4654684"/>
                <a:gd name="connsiteY236" fmla="*/ 2424112 h 2528887"/>
                <a:gd name="connsiteX237" fmla="*/ 1321483 w 4654684"/>
                <a:gd name="connsiteY237" fmla="*/ 2409825 h 2528887"/>
                <a:gd name="connsiteX238" fmla="*/ 1311958 w 4654684"/>
                <a:gd name="connsiteY238" fmla="*/ 2371725 h 2528887"/>
                <a:gd name="connsiteX239" fmla="*/ 1307196 w 4654684"/>
                <a:gd name="connsiteY239" fmla="*/ 2357437 h 2528887"/>
                <a:gd name="connsiteX240" fmla="*/ 1297671 w 4654684"/>
                <a:gd name="connsiteY240" fmla="*/ 2305050 h 2528887"/>
                <a:gd name="connsiteX241" fmla="*/ 1288146 w 4654684"/>
                <a:gd name="connsiteY241" fmla="*/ 2290762 h 2528887"/>
                <a:gd name="connsiteX242" fmla="*/ 1283383 w 4654684"/>
                <a:gd name="connsiteY242" fmla="*/ 2276475 h 2528887"/>
                <a:gd name="connsiteX243" fmla="*/ 1269096 w 4654684"/>
                <a:gd name="connsiteY243" fmla="*/ 2271712 h 2528887"/>
                <a:gd name="connsiteX244" fmla="*/ 1254808 w 4654684"/>
                <a:gd name="connsiteY244" fmla="*/ 2276475 h 2528887"/>
                <a:gd name="connsiteX245" fmla="*/ 1192896 w 4654684"/>
                <a:gd name="connsiteY245" fmla="*/ 2281237 h 2528887"/>
                <a:gd name="connsiteX246" fmla="*/ 1183371 w 4654684"/>
                <a:gd name="connsiteY246" fmla="*/ 2300287 h 2528887"/>
                <a:gd name="connsiteX247" fmla="*/ 1173846 w 4654684"/>
                <a:gd name="connsiteY247" fmla="*/ 2314575 h 2528887"/>
                <a:gd name="connsiteX248" fmla="*/ 1145271 w 4654684"/>
                <a:gd name="connsiteY248" fmla="*/ 2319337 h 2528887"/>
                <a:gd name="connsiteX249" fmla="*/ 1111933 w 4654684"/>
                <a:gd name="connsiteY249" fmla="*/ 2328862 h 2528887"/>
                <a:gd name="connsiteX250" fmla="*/ 1054783 w 4654684"/>
                <a:gd name="connsiteY250" fmla="*/ 2319337 h 2528887"/>
                <a:gd name="connsiteX251" fmla="*/ 1050021 w 4654684"/>
                <a:gd name="connsiteY251" fmla="*/ 2295525 h 2528887"/>
                <a:gd name="connsiteX252" fmla="*/ 1035733 w 4654684"/>
                <a:gd name="connsiteY252" fmla="*/ 2262187 h 2528887"/>
                <a:gd name="connsiteX253" fmla="*/ 1016683 w 4654684"/>
                <a:gd name="connsiteY253" fmla="*/ 2238375 h 2528887"/>
                <a:gd name="connsiteX254" fmla="*/ 1007158 w 4654684"/>
                <a:gd name="connsiteY254" fmla="*/ 2224087 h 2528887"/>
                <a:gd name="connsiteX255" fmla="*/ 988108 w 4654684"/>
                <a:gd name="connsiteY255" fmla="*/ 2195512 h 2528887"/>
                <a:gd name="connsiteX256" fmla="*/ 978583 w 4654684"/>
                <a:gd name="connsiteY256" fmla="*/ 2166937 h 2528887"/>
                <a:gd name="connsiteX257" fmla="*/ 969058 w 4654684"/>
                <a:gd name="connsiteY257" fmla="*/ 2152650 h 2528887"/>
                <a:gd name="connsiteX258" fmla="*/ 950008 w 4654684"/>
                <a:gd name="connsiteY258" fmla="*/ 2100262 h 2528887"/>
                <a:gd name="connsiteX259" fmla="*/ 940483 w 4654684"/>
                <a:gd name="connsiteY259" fmla="*/ 2081212 h 2528887"/>
                <a:gd name="connsiteX260" fmla="*/ 930958 w 4654684"/>
                <a:gd name="connsiteY260" fmla="*/ 2057400 h 2528887"/>
                <a:gd name="connsiteX261" fmla="*/ 926196 w 4654684"/>
                <a:gd name="connsiteY261" fmla="*/ 2043112 h 2528887"/>
                <a:gd name="connsiteX262" fmla="*/ 897621 w 4654684"/>
                <a:gd name="connsiteY262" fmla="*/ 2028825 h 2528887"/>
                <a:gd name="connsiteX263" fmla="*/ 854758 w 4654684"/>
                <a:gd name="connsiteY263" fmla="*/ 2038350 h 2528887"/>
                <a:gd name="connsiteX264" fmla="*/ 840471 w 4654684"/>
                <a:gd name="connsiteY264" fmla="*/ 2043112 h 2528887"/>
                <a:gd name="connsiteX265" fmla="*/ 773796 w 4654684"/>
                <a:gd name="connsiteY265" fmla="*/ 2038350 h 2528887"/>
                <a:gd name="connsiteX266" fmla="*/ 745221 w 4654684"/>
                <a:gd name="connsiteY266" fmla="*/ 2033587 h 2528887"/>
                <a:gd name="connsiteX267" fmla="*/ 726171 w 4654684"/>
                <a:gd name="connsiteY267" fmla="*/ 2024062 h 2528887"/>
                <a:gd name="connsiteX268" fmla="*/ 683308 w 4654684"/>
                <a:gd name="connsiteY268" fmla="*/ 2005012 h 2528887"/>
                <a:gd name="connsiteX269" fmla="*/ 678546 w 4654684"/>
                <a:gd name="connsiteY269" fmla="*/ 1990725 h 2528887"/>
                <a:gd name="connsiteX270" fmla="*/ 669021 w 4654684"/>
                <a:gd name="connsiteY270" fmla="*/ 1976437 h 2528887"/>
                <a:gd name="connsiteX271" fmla="*/ 664258 w 4654684"/>
                <a:gd name="connsiteY271" fmla="*/ 1933575 h 2528887"/>
                <a:gd name="connsiteX272" fmla="*/ 654733 w 4654684"/>
                <a:gd name="connsiteY272" fmla="*/ 1905000 h 2528887"/>
                <a:gd name="connsiteX273" fmla="*/ 649971 w 4654684"/>
                <a:gd name="connsiteY273" fmla="*/ 1885950 h 2528887"/>
                <a:gd name="connsiteX274" fmla="*/ 635683 w 4654684"/>
                <a:gd name="connsiteY274" fmla="*/ 1890712 h 2528887"/>
                <a:gd name="connsiteX275" fmla="*/ 630921 w 4654684"/>
                <a:gd name="connsiteY275" fmla="*/ 1905000 h 2528887"/>
                <a:gd name="connsiteX276" fmla="*/ 602346 w 4654684"/>
                <a:gd name="connsiteY276" fmla="*/ 1933575 h 2528887"/>
                <a:gd name="connsiteX277" fmla="*/ 526146 w 4654684"/>
                <a:gd name="connsiteY277" fmla="*/ 1928812 h 2528887"/>
                <a:gd name="connsiteX278" fmla="*/ 516621 w 4654684"/>
                <a:gd name="connsiteY278" fmla="*/ 1914525 h 2528887"/>
                <a:gd name="connsiteX279" fmla="*/ 488046 w 4654684"/>
                <a:gd name="connsiteY279" fmla="*/ 1890712 h 2528887"/>
                <a:gd name="connsiteX280" fmla="*/ 478521 w 4654684"/>
                <a:gd name="connsiteY280" fmla="*/ 1876425 h 2528887"/>
                <a:gd name="connsiteX281" fmla="*/ 464233 w 4654684"/>
                <a:gd name="connsiteY281" fmla="*/ 1866900 h 2528887"/>
                <a:gd name="connsiteX282" fmla="*/ 335646 w 4654684"/>
                <a:gd name="connsiteY282" fmla="*/ 1852612 h 2528887"/>
                <a:gd name="connsiteX283" fmla="*/ 321358 w 4654684"/>
                <a:gd name="connsiteY283" fmla="*/ 1838325 h 2528887"/>
                <a:gd name="connsiteX284" fmla="*/ 283258 w 4654684"/>
                <a:gd name="connsiteY284" fmla="*/ 1824037 h 2528887"/>
                <a:gd name="connsiteX285" fmla="*/ 192771 w 4654684"/>
                <a:gd name="connsiteY285" fmla="*/ 1814512 h 2528887"/>
                <a:gd name="connsiteX286" fmla="*/ 164196 w 4654684"/>
                <a:gd name="connsiteY286" fmla="*/ 1790700 h 2528887"/>
                <a:gd name="connsiteX287" fmla="*/ 149908 w 4654684"/>
                <a:gd name="connsiteY287" fmla="*/ 1781175 h 2528887"/>
                <a:gd name="connsiteX288" fmla="*/ 121333 w 4654684"/>
                <a:gd name="connsiteY288" fmla="*/ 1762125 h 2528887"/>
                <a:gd name="connsiteX289" fmla="*/ 78471 w 4654684"/>
                <a:gd name="connsiteY289" fmla="*/ 1714500 h 2528887"/>
                <a:gd name="connsiteX290" fmla="*/ 59421 w 4654684"/>
                <a:gd name="connsiteY290" fmla="*/ 1700212 h 2528887"/>
                <a:gd name="connsiteX291" fmla="*/ 16558 w 4654684"/>
                <a:gd name="connsiteY291" fmla="*/ 1662112 h 2528887"/>
                <a:gd name="connsiteX292" fmla="*/ 7033 w 4654684"/>
                <a:gd name="connsiteY292" fmla="*/ 1643062 h 2528887"/>
                <a:gd name="connsiteX293" fmla="*/ 2271 w 4654684"/>
                <a:gd name="connsiteY293" fmla="*/ 1624012 h 2528887"/>
                <a:gd name="connsiteX294" fmla="*/ 126096 w 4654684"/>
                <a:gd name="connsiteY294" fmla="*/ 1633537 h 2528887"/>
                <a:gd name="connsiteX295" fmla="*/ 140383 w 4654684"/>
                <a:gd name="connsiteY295" fmla="*/ 1638300 h 2528887"/>
                <a:gd name="connsiteX296" fmla="*/ 321358 w 4654684"/>
                <a:gd name="connsiteY296" fmla="*/ 1638300 h 2528887"/>
                <a:gd name="connsiteX297" fmla="*/ 335646 w 4654684"/>
                <a:gd name="connsiteY297" fmla="*/ 1609725 h 2528887"/>
                <a:gd name="connsiteX298" fmla="*/ 345171 w 4654684"/>
                <a:gd name="connsiteY298" fmla="*/ 1576387 h 2528887"/>
                <a:gd name="connsiteX299" fmla="*/ 364221 w 4654684"/>
                <a:gd name="connsiteY299" fmla="*/ 1547812 h 2528887"/>
                <a:gd name="connsiteX300" fmla="*/ 383271 w 4654684"/>
                <a:gd name="connsiteY300" fmla="*/ 1519237 h 2528887"/>
                <a:gd name="connsiteX301" fmla="*/ 392796 w 4654684"/>
                <a:gd name="connsiteY301" fmla="*/ 1504950 h 2528887"/>
                <a:gd name="connsiteX302" fmla="*/ 402321 w 4654684"/>
                <a:gd name="connsiteY302" fmla="*/ 1485900 h 2528887"/>
                <a:gd name="connsiteX303" fmla="*/ 416608 w 4654684"/>
                <a:gd name="connsiteY303" fmla="*/ 1466850 h 2528887"/>
                <a:gd name="connsiteX304" fmla="*/ 411846 w 4654684"/>
                <a:gd name="connsiteY304" fmla="*/ 1347787 h 2528887"/>
                <a:gd name="connsiteX305" fmla="*/ 397558 w 4654684"/>
                <a:gd name="connsiteY305" fmla="*/ 1338262 h 2528887"/>
                <a:gd name="connsiteX306" fmla="*/ 383271 w 4654684"/>
                <a:gd name="connsiteY306" fmla="*/ 1323975 h 2528887"/>
                <a:gd name="connsiteX307" fmla="*/ 364221 w 4654684"/>
                <a:gd name="connsiteY307" fmla="*/ 1281112 h 2528887"/>
                <a:gd name="connsiteX308" fmla="*/ 359458 w 4654684"/>
                <a:gd name="connsiteY308" fmla="*/ 1266825 h 2528887"/>
                <a:gd name="connsiteX309" fmla="*/ 349933 w 4654684"/>
                <a:gd name="connsiteY309" fmla="*/ 1252537 h 2528887"/>
                <a:gd name="connsiteX310" fmla="*/ 340408 w 4654684"/>
                <a:gd name="connsiteY310" fmla="*/ 1214437 h 2528887"/>
                <a:gd name="connsiteX311" fmla="*/ 335646 w 4654684"/>
                <a:gd name="connsiteY311" fmla="*/ 1195387 h 2528887"/>
                <a:gd name="connsiteX312" fmla="*/ 311833 w 4654684"/>
                <a:gd name="connsiteY312" fmla="*/ 1166812 h 2528887"/>
                <a:gd name="connsiteX313" fmla="*/ 302308 w 4654684"/>
                <a:gd name="connsiteY313" fmla="*/ 1152525 h 2528887"/>
                <a:gd name="connsiteX314" fmla="*/ 297546 w 4654684"/>
                <a:gd name="connsiteY314" fmla="*/ 1138237 h 2528887"/>
                <a:gd name="connsiteX315" fmla="*/ 268971 w 4654684"/>
                <a:gd name="connsiteY31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402446 w 4654684"/>
                <a:gd name="connsiteY218" fmla="*/ 2200275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507221 w 4654684"/>
                <a:gd name="connsiteY223" fmla="*/ 2252662 h 2528887"/>
                <a:gd name="connsiteX224" fmla="*/ 1564371 w 4654684"/>
                <a:gd name="connsiteY224" fmla="*/ 2185987 h 2528887"/>
                <a:gd name="connsiteX225" fmla="*/ 1588183 w 4654684"/>
                <a:gd name="connsiteY225" fmla="*/ 2224087 h 2528887"/>
                <a:gd name="connsiteX226" fmla="*/ 1583421 w 4654684"/>
                <a:gd name="connsiteY226" fmla="*/ 2314574 h 2528887"/>
                <a:gd name="connsiteX227" fmla="*/ 1550083 w 4654684"/>
                <a:gd name="connsiteY227" fmla="*/ 2438399 h 2528887"/>
                <a:gd name="connsiteX228" fmla="*/ 1583421 w 4654684"/>
                <a:gd name="connsiteY228" fmla="*/ 2481262 h 2528887"/>
                <a:gd name="connsiteX229" fmla="*/ 1554846 w 4654684"/>
                <a:gd name="connsiteY229" fmla="*/ 2528887 h 2528887"/>
                <a:gd name="connsiteX230" fmla="*/ 1488171 w 4654684"/>
                <a:gd name="connsiteY230" fmla="*/ 2524125 h 2528887"/>
                <a:gd name="connsiteX231" fmla="*/ 1459596 w 4654684"/>
                <a:gd name="connsiteY231" fmla="*/ 2509837 h 2528887"/>
                <a:gd name="connsiteX232" fmla="*/ 1421496 w 4654684"/>
                <a:gd name="connsiteY232" fmla="*/ 2495550 h 2528887"/>
                <a:gd name="connsiteX233" fmla="*/ 1407208 w 4654684"/>
                <a:gd name="connsiteY233" fmla="*/ 2486025 h 2528887"/>
                <a:gd name="connsiteX234" fmla="*/ 1378633 w 4654684"/>
                <a:gd name="connsiteY234" fmla="*/ 2476500 h 2528887"/>
                <a:gd name="connsiteX235" fmla="*/ 1364346 w 4654684"/>
                <a:gd name="connsiteY235" fmla="*/ 2466975 h 2528887"/>
                <a:gd name="connsiteX236" fmla="*/ 1331008 w 4654684"/>
                <a:gd name="connsiteY236" fmla="*/ 2424112 h 2528887"/>
                <a:gd name="connsiteX237" fmla="*/ 1321483 w 4654684"/>
                <a:gd name="connsiteY237" fmla="*/ 2409825 h 2528887"/>
                <a:gd name="connsiteX238" fmla="*/ 1311958 w 4654684"/>
                <a:gd name="connsiteY238" fmla="*/ 2371725 h 2528887"/>
                <a:gd name="connsiteX239" fmla="*/ 1307196 w 4654684"/>
                <a:gd name="connsiteY239" fmla="*/ 2357437 h 2528887"/>
                <a:gd name="connsiteX240" fmla="*/ 1297671 w 4654684"/>
                <a:gd name="connsiteY240" fmla="*/ 2305050 h 2528887"/>
                <a:gd name="connsiteX241" fmla="*/ 1288146 w 4654684"/>
                <a:gd name="connsiteY241" fmla="*/ 2290762 h 2528887"/>
                <a:gd name="connsiteX242" fmla="*/ 1283383 w 4654684"/>
                <a:gd name="connsiteY242" fmla="*/ 2276475 h 2528887"/>
                <a:gd name="connsiteX243" fmla="*/ 1269096 w 4654684"/>
                <a:gd name="connsiteY243" fmla="*/ 2271712 h 2528887"/>
                <a:gd name="connsiteX244" fmla="*/ 1254808 w 4654684"/>
                <a:gd name="connsiteY244" fmla="*/ 2276475 h 2528887"/>
                <a:gd name="connsiteX245" fmla="*/ 1192896 w 4654684"/>
                <a:gd name="connsiteY245" fmla="*/ 2281237 h 2528887"/>
                <a:gd name="connsiteX246" fmla="*/ 1183371 w 4654684"/>
                <a:gd name="connsiteY246" fmla="*/ 2300287 h 2528887"/>
                <a:gd name="connsiteX247" fmla="*/ 1173846 w 4654684"/>
                <a:gd name="connsiteY247" fmla="*/ 2314575 h 2528887"/>
                <a:gd name="connsiteX248" fmla="*/ 1145271 w 4654684"/>
                <a:gd name="connsiteY248" fmla="*/ 2319337 h 2528887"/>
                <a:gd name="connsiteX249" fmla="*/ 1111933 w 4654684"/>
                <a:gd name="connsiteY249" fmla="*/ 2328862 h 2528887"/>
                <a:gd name="connsiteX250" fmla="*/ 1054783 w 4654684"/>
                <a:gd name="connsiteY250" fmla="*/ 2319337 h 2528887"/>
                <a:gd name="connsiteX251" fmla="*/ 1050021 w 4654684"/>
                <a:gd name="connsiteY251" fmla="*/ 2295525 h 2528887"/>
                <a:gd name="connsiteX252" fmla="*/ 1035733 w 4654684"/>
                <a:gd name="connsiteY252" fmla="*/ 2262187 h 2528887"/>
                <a:gd name="connsiteX253" fmla="*/ 1016683 w 4654684"/>
                <a:gd name="connsiteY253" fmla="*/ 2238375 h 2528887"/>
                <a:gd name="connsiteX254" fmla="*/ 1007158 w 4654684"/>
                <a:gd name="connsiteY254" fmla="*/ 2224087 h 2528887"/>
                <a:gd name="connsiteX255" fmla="*/ 988108 w 4654684"/>
                <a:gd name="connsiteY255" fmla="*/ 2195512 h 2528887"/>
                <a:gd name="connsiteX256" fmla="*/ 978583 w 4654684"/>
                <a:gd name="connsiteY256" fmla="*/ 2166937 h 2528887"/>
                <a:gd name="connsiteX257" fmla="*/ 969058 w 4654684"/>
                <a:gd name="connsiteY257" fmla="*/ 2152650 h 2528887"/>
                <a:gd name="connsiteX258" fmla="*/ 950008 w 4654684"/>
                <a:gd name="connsiteY258" fmla="*/ 2100262 h 2528887"/>
                <a:gd name="connsiteX259" fmla="*/ 940483 w 4654684"/>
                <a:gd name="connsiteY259" fmla="*/ 2081212 h 2528887"/>
                <a:gd name="connsiteX260" fmla="*/ 930958 w 4654684"/>
                <a:gd name="connsiteY260" fmla="*/ 2057400 h 2528887"/>
                <a:gd name="connsiteX261" fmla="*/ 926196 w 4654684"/>
                <a:gd name="connsiteY261" fmla="*/ 2043112 h 2528887"/>
                <a:gd name="connsiteX262" fmla="*/ 897621 w 4654684"/>
                <a:gd name="connsiteY262" fmla="*/ 2028825 h 2528887"/>
                <a:gd name="connsiteX263" fmla="*/ 854758 w 4654684"/>
                <a:gd name="connsiteY263" fmla="*/ 2038350 h 2528887"/>
                <a:gd name="connsiteX264" fmla="*/ 840471 w 4654684"/>
                <a:gd name="connsiteY264" fmla="*/ 2043112 h 2528887"/>
                <a:gd name="connsiteX265" fmla="*/ 773796 w 4654684"/>
                <a:gd name="connsiteY265" fmla="*/ 2038350 h 2528887"/>
                <a:gd name="connsiteX266" fmla="*/ 745221 w 4654684"/>
                <a:gd name="connsiteY266" fmla="*/ 2033587 h 2528887"/>
                <a:gd name="connsiteX267" fmla="*/ 726171 w 4654684"/>
                <a:gd name="connsiteY267" fmla="*/ 2024062 h 2528887"/>
                <a:gd name="connsiteX268" fmla="*/ 683308 w 4654684"/>
                <a:gd name="connsiteY268" fmla="*/ 2005012 h 2528887"/>
                <a:gd name="connsiteX269" fmla="*/ 678546 w 4654684"/>
                <a:gd name="connsiteY269" fmla="*/ 1990725 h 2528887"/>
                <a:gd name="connsiteX270" fmla="*/ 669021 w 4654684"/>
                <a:gd name="connsiteY270" fmla="*/ 1976437 h 2528887"/>
                <a:gd name="connsiteX271" fmla="*/ 664258 w 4654684"/>
                <a:gd name="connsiteY271" fmla="*/ 1933575 h 2528887"/>
                <a:gd name="connsiteX272" fmla="*/ 654733 w 4654684"/>
                <a:gd name="connsiteY272" fmla="*/ 1905000 h 2528887"/>
                <a:gd name="connsiteX273" fmla="*/ 649971 w 4654684"/>
                <a:gd name="connsiteY273" fmla="*/ 1885950 h 2528887"/>
                <a:gd name="connsiteX274" fmla="*/ 635683 w 4654684"/>
                <a:gd name="connsiteY274" fmla="*/ 1890712 h 2528887"/>
                <a:gd name="connsiteX275" fmla="*/ 630921 w 4654684"/>
                <a:gd name="connsiteY275" fmla="*/ 1905000 h 2528887"/>
                <a:gd name="connsiteX276" fmla="*/ 602346 w 4654684"/>
                <a:gd name="connsiteY276" fmla="*/ 1933575 h 2528887"/>
                <a:gd name="connsiteX277" fmla="*/ 526146 w 4654684"/>
                <a:gd name="connsiteY277" fmla="*/ 1928812 h 2528887"/>
                <a:gd name="connsiteX278" fmla="*/ 516621 w 4654684"/>
                <a:gd name="connsiteY278" fmla="*/ 1914525 h 2528887"/>
                <a:gd name="connsiteX279" fmla="*/ 488046 w 4654684"/>
                <a:gd name="connsiteY279" fmla="*/ 1890712 h 2528887"/>
                <a:gd name="connsiteX280" fmla="*/ 478521 w 4654684"/>
                <a:gd name="connsiteY280" fmla="*/ 1876425 h 2528887"/>
                <a:gd name="connsiteX281" fmla="*/ 464233 w 4654684"/>
                <a:gd name="connsiteY281" fmla="*/ 1866900 h 2528887"/>
                <a:gd name="connsiteX282" fmla="*/ 335646 w 4654684"/>
                <a:gd name="connsiteY282" fmla="*/ 1852612 h 2528887"/>
                <a:gd name="connsiteX283" fmla="*/ 321358 w 4654684"/>
                <a:gd name="connsiteY283" fmla="*/ 1838325 h 2528887"/>
                <a:gd name="connsiteX284" fmla="*/ 283258 w 4654684"/>
                <a:gd name="connsiteY284" fmla="*/ 1824037 h 2528887"/>
                <a:gd name="connsiteX285" fmla="*/ 192771 w 4654684"/>
                <a:gd name="connsiteY285" fmla="*/ 1814512 h 2528887"/>
                <a:gd name="connsiteX286" fmla="*/ 164196 w 4654684"/>
                <a:gd name="connsiteY286" fmla="*/ 1790700 h 2528887"/>
                <a:gd name="connsiteX287" fmla="*/ 149908 w 4654684"/>
                <a:gd name="connsiteY287" fmla="*/ 1781175 h 2528887"/>
                <a:gd name="connsiteX288" fmla="*/ 121333 w 4654684"/>
                <a:gd name="connsiteY288" fmla="*/ 1762125 h 2528887"/>
                <a:gd name="connsiteX289" fmla="*/ 78471 w 4654684"/>
                <a:gd name="connsiteY289" fmla="*/ 1714500 h 2528887"/>
                <a:gd name="connsiteX290" fmla="*/ 59421 w 4654684"/>
                <a:gd name="connsiteY290" fmla="*/ 1700212 h 2528887"/>
                <a:gd name="connsiteX291" fmla="*/ 16558 w 4654684"/>
                <a:gd name="connsiteY291" fmla="*/ 1662112 h 2528887"/>
                <a:gd name="connsiteX292" fmla="*/ 7033 w 4654684"/>
                <a:gd name="connsiteY292" fmla="*/ 1643062 h 2528887"/>
                <a:gd name="connsiteX293" fmla="*/ 2271 w 4654684"/>
                <a:gd name="connsiteY293" fmla="*/ 1624012 h 2528887"/>
                <a:gd name="connsiteX294" fmla="*/ 126096 w 4654684"/>
                <a:gd name="connsiteY294" fmla="*/ 1633537 h 2528887"/>
                <a:gd name="connsiteX295" fmla="*/ 140383 w 4654684"/>
                <a:gd name="connsiteY295" fmla="*/ 1638300 h 2528887"/>
                <a:gd name="connsiteX296" fmla="*/ 321358 w 4654684"/>
                <a:gd name="connsiteY296" fmla="*/ 1638300 h 2528887"/>
                <a:gd name="connsiteX297" fmla="*/ 335646 w 4654684"/>
                <a:gd name="connsiteY297" fmla="*/ 1609725 h 2528887"/>
                <a:gd name="connsiteX298" fmla="*/ 345171 w 4654684"/>
                <a:gd name="connsiteY298" fmla="*/ 1576387 h 2528887"/>
                <a:gd name="connsiteX299" fmla="*/ 364221 w 4654684"/>
                <a:gd name="connsiteY299" fmla="*/ 1547812 h 2528887"/>
                <a:gd name="connsiteX300" fmla="*/ 383271 w 4654684"/>
                <a:gd name="connsiteY300" fmla="*/ 1519237 h 2528887"/>
                <a:gd name="connsiteX301" fmla="*/ 392796 w 4654684"/>
                <a:gd name="connsiteY301" fmla="*/ 1504950 h 2528887"/>
                <a:gd name="connsiteX302" fmla="*/ 402321 w 4654684"/>
                <a:gd name="connsiteY302" fmla="*/ 1485900 h 2528887"/>
                <a:gd name="connsiteX303" fmla="*/ 416608 w 4654684"/>
                <a:gd name="connsiteY303" fmla="*/ 1466850 h 2528887"/>
                <a:gd name="connsiteX304" fmla="*/ 411846 w 4654684"/>
                <a:gd name="connsiteY304" fmla="*/ 1347787 h 2528887"/>
                <a:gd name="connsiteX305" fmla="*/ 397558 w 4654684"/>
                <a:gd name="connsiteY305" fmla="*/ 1338262 h 2528887"/>
                <a:gd name="connsiteX306" fmla="*/ 383271 w 4654684"/>
                <a:gd name="connsiteY306" fmla="*/ 1323975 h 2528887"/>
                <a:gd name="connsiteX307" fmla="*/ 364221 w 4654684"/>
                <a:gd name="connsiteY307" fmla="*/ 1281112 h 2528887"/>
                <a:gd name="connsiteX308" fmla="*/ 359458 w 4654684"/>
                <a:gd name="connsiteY308" fmla="*/ 1266825 h 2528887"/>
                <a:gd name="connsiteX309" fmla="*/ 349933 w 4654684"/>
                <a:gd name="connsiteY309" fmla="*/ 1252537 h 2528887"/>
                <a:gd name="connsiteX310" fmla="*/ 340408 w 4654684"/>
                <a:gd name="connsiteY310" fmla="*/ 1214437 h 2528887"/>
                <a:gd name="connsiteX311" fmla="*/ 335646 w 4654684"/>
                <a:gd name="connsiteY311" fmla="*/ 1195387 h 2528887"/>
                <a:gd name="connsiteX312" fmla="*/ 311833 w 4654684"/>
                <a:gd name="connsiteY312" fmla="*/ 1166812 h 2528887"/>
                <a:gd name="connsiteX313" fmla="*/ 302308 w 4654684"/>
                <a:gd name="connsiteY313" fmla="*/ 1152525 h 2528887"/>
                <a:gd name="connsiteX314" fmla="*/ 297546 w 4654684"/>
                <a:gd name="connsiteY314" fmla="*/ 1138237 h 2528887"/>
                <a:gd name="connsiteX315" fmla="*/ 268971 w 4654684"/>
                <a:gd name="connsiteY31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445308 w 4654684"/>
                <a:gd name="connsiteY222" fmla="*/ 2276475 h 2528887"/>
                <a:gd name="connsiteX223" fmla="*/ 1507221 w 4654684"/>
                <a:gd name="connsiteY223" fmla="*/ 2252662 h 2528887"/>
                <a:gd name="connsiteX224" fmla="*/ 1564371 w 4654684"/>
                <a:gd name="connsiteY224" fmla="*/ 2185987 h 2528887"/>
                <a:gd name="connsiteX225" fmla="*/ 1588183 w 4654684"/>
                <a:gd name="connsiteY225" fmla="*/ 2224087 h 2528887"/>
                <a:gd name="connsiteX226" fmla="*/ 1583421 w 4654684"/>
                <a:gd name="connsiteY226" fmla="*/ 2314574 h 2528887"/>
                <a:gd name="connsiteX227" fmla="*/ 1550083 w 4654684"/>
                <a:gd name="connsiteY227" fmla="*/ 2438399 h 2528887"/>
                <a:gd name="connsiteX228" fmla="*/ 1583421 w 4654684"/>
                <a:gd name="connsiteY228" fmla="*/ 2481262 h 2528887"/>
                <a:gd name="connsiteX229" fmla="*/ 1554846 w 4654684"/>
                <a:gd name="connsiteY229" fmla="*/ 2528887 h 2528887"/>
                <a:gd name="connsiteX230" fmla="*/ 1488171 w 4654684"/>
                <a:gd name="connsiteY230" fmla="*/ 2524125 h 2528887"/>
                <a:gd name="connsiteX231" fmla="*/ 1459596 w 4654684"/>
                <a:gd name="connsiteY231" fmla="*/ 2509837 h 2528887"/>
                <a:gd name="connsiteX232" fmla="*/ 1421496 w 4654684"/>
                <a:gd name="connsiteY232" fmla="*/ 2495550 h 2528887"/>
                <a:gd name="connsiteX233" fmla="*/ 1407208 w 4654684"/>
                <a:gd name="connsiteY233" fmla="*/ 2486025 h 2528887"/>
                <a:gd name="connsiteX234" fmla="*/ 1378633 w 4654684"/>
                <a:gd name="connsiteY234" fmla="*/ 2476500 h 2528887"/>
                <a:gd name="connsiteX235" fmla="*/ 1364346 w 4654684"/>
                <a:gd name="connsiteY235" fmla="*/ 2466975 h 2528887"/>
                <a:gd name="connsiteX236" fmla="*/ 1331008 w 4654684"/>
                <a:gd name="connsiteY236" fmla="*/ 2424112 h 2528887"/>
                <a:gd name="connsiteX237" fmla="*/ 1321483 w 4654684"/>
                <a:gd name="connsiteY237" fmla="*/ 2409825 h 2528887"/>
                <a:gd name="connsiteX238" fmla="*/ 1311958 w 4654684"/>
                <a:gd name="connsiteY238" fmla="*/ 2371725 h 2528887"/>
                <a:gd name="connsiteX239" fmla="*/ 1307196 w 4654684"/>
                <a:gd name="connsiteY239" fmla="*/ 2357437 h 2528887"/>
                <a:gd name="connsiteX240" fmla="*/ 1297671 w 4654684"/>
                <a:gd name="connsiteY240" fmla="*/ 2305050 h 2528887"/>
                <a:gd name="connsiteX241" fmla="*/ 1288146 w 4654684"/>
                <a:gd name="connsiteY241" fmla="*/ 2290762 h 2528887"/>
                <a:gd name="connsiteX242" fmla="*/ 1283383 w 4654684"/>
                <a:gd name="connsiteY242" fmla="*/ 2276475 h 2528887"/>
                <a:gd name="connsiteX243" fmla="*/ 1269096 w 4654684"/>
                <a:gd name="connsiteY243" fmla="*/ 2271712 h 2528887"/>
                <a:gd name="connsiteX244" fmla="*/ 1254808 w 4654684"/>
                <a:gd name="connsiteY244" fmla="*/ 2276475 h 2528887"/>
                <a:gd name="connsiteX245" fmla="*/ 1192896 w 4654684"/>
                <a:gd name="connsiteY245" fmla="*/ 2281237 h 2528887"/>
                <a:gd name="connsiteX246" fmla="*/ 1183371 w 4654684"/>
                <a:gd name="connsiteY246" fmla="*/ 2300287 h 2528887"/>
                <a:gd name="connsiteX247" fmla="*/ 1173846 w 4654684"/>
                <a:gd name="connsiteY247" fmla="*/ 2314575 h 2528887"/>
                <a:gd name="connsiteX248" fmla="*/ 1145271 w 4654684"/>
                <a:gd name="connsiteY248" fmla="*/ 2319337 h 2528887"/>
                <a:gd name="connsiteX249" fmla="*/ 1111933 w 4654684"/>
                <a:gd name="connsiteY249" fmla="*/ 2328862 h 2528887"/>
                <a:gd name="connsiteX250" fmla="*/ 1054783 w 4654684"/>
                <a:gd name="connsiteY250" fmla="*/ 2319337 h 2528887"/>
                <a:gd name="connsiteX251" fmla="*/ 1050021 w 4654684"/>
                <a:gd name="connsiteY251" fmla="*/ 2295525 h 2528887"/>
                <a:gd name="connsiteX252" fmla="*/ 1035733 w 4654684"/>
                <a:gd name="connsiteY252" fmla="*/ 2262187 h 2528887"/>
                <a:gd name="connsiteX253" fmla="*/ 1016683 w 4654684"/>
                <a:gd name="connsiteY253" fmla="*/ 2238375 h 2528887"/>
                <a:gd name="connsiteX254" fmla="*/ 1007158 w 4654684"/>
                <a:gd name="connsiteY254" fmla="*/ 2224087 h 2528887"/>
                <a:gd name="connsiteX255" fmla="*/ 988108 w 4654684"/>
                <a:gd name="connsiteY255" fmla="*/ 2195512 h 2528887"/>
                <a:gd name="connsiteX256" fmla="*/ 978583 w 4654684"/>
                <a:gd name="connsiteY256" fmla="*/ 2166937 h 2528887"/>
                <a:gd name="connsiteX257" fmla="*/ 969058 w 4654684"/>
                <a:gd name="connsiteY257" fmla="*/ 2152650 h 2528887"/>
                <a:gd name="connsiteX258" fmla="*/ 950008 w 4654684"/>
                <a:gd name="connsiteY258" fmla="*/ 2100262 h 2528887"/>
                <a:gd name="connsiteX259" fmla="*/ 940483 w 4654684"/>
                <a:gd name="connsiteY259" fmla="*/ 2081212 h 2528887"/>
                <a:gd name="connsiteX260" fmla="*/ 930958 w 4654684"/>
                <a:gd name="connsiteY260" fmla="*/ 2057400 h 2528887"/>
                <a:gd name="connsiteX261" fmla="*/ 926196 w 4654684"/>
                <a:gd name="connsiteY261" fmla="*/ 2043112 h 2528887"/>
                <a:gd name="connsiteX262" fmla="*/ 897621 w 4654684"/>
                <a:gd name="connsiteY262" fmla="*/ 2028825 h 2528887"/>
                <a:gd name="connsiteX263" fmla="*/ 854758 w 4654684"/>
                <a:gd name="connsiteY263" fmla="*/ 2038350 h 2528887"/>
                <a:gd name="connsiteX264" fmla="*/ 840471 w 4654684"/>
                <a:gd name="connsiteY264" fmla="*/ 2043112 h 2528887"/>
                <a:gd name="connsiteX265" fmla="*/ 773796 w 4654684"/>
                <a:gd name="connsiteY265" fmla="*/ 2038350 h 2528887"/>
                <a:gd name="connsiteX266" fmla="*/ 745221 w 4654684"/>
                <a:gd name="connsiteY266" fmla="*/ 2033587 h 2528887"/>
                <a:gd name="connsiteX267" fmla="*/ 726171 w 4654684"/>
                <a:gd name="connsiteY267" fmla="*/ 2024062 h 2528887"/>
                <a:gd name="connsiteX268" fmla="*/ 683308 w 4654684"/>
                <a:gd name="connsiteY268" fmla="*/ 2005012 h 2528887"/>
                <a:gd name="connsiteX269" fmla="*/ 678546 w 4654684"/>
                <a:gd name="connsiteY269" fmla="*/ 1990725 h 2528887"/>
                <a:gd name="connsiteX270" fmla="*/ 669021 w 4654684"/>
                <a:gd name="connsiteY270" fmla="*/ 1976437 h 2528887"/>
                <a:gd name="connsiteX271" fmla="*/ 664258 w 4654684"/>
                <a:gd name="connsiteY271" fmla="*/ 1933575 h 2528887"/>
                <a:gd name="connsiteX272" fmla="*/ 654733 w 4654684"/>
                <a:gd name="connsiteY272" fmla="*/ 1905000 h 2528887"/>
                <a:gd name="connsiteX273" fmla="*/ 649971 w 4654684"/>
                <a:gd name="connsiteY273" fmla="*/ 1885950 h 2528887"/>
                <a:gd name="connsiteX274" fmla="*/ 635683 w 4654684"/>
                <a:gd name="connsiteY274" fmla="*/ 1890712 h 2528887"/>
                <a:gd name="connsiteX275" fmla="*/ 630921 w 4654684"/>
                <a:gd name="connsiteY275" fmla="*/ 1905000 h 2528887"/>
                <a:gd name="connsiteX276" fmla="*/ 602346 w 4654684"/>
                <a:gd name="connsiteY276" fmla="*/ 1933575 h 2528887"/>
                <a:gd name="connsiteX277" fmla="*/ 526146 w 4654684"/>
                <a:gd name="connsiteY277" fmla="*/ 1928812 h 2528887"/>
                <a:gd name="connsiteX278" fmla="*/ 516621 w 4654684"/>
                <a:gd name="connsiteY278" fmla="*/ 1914525 h 2528887"/>
                <a:gd name="connsiteX279" fmla="*/ 488046 w 4654684"/>
                <a:gd name="connsiteY279" fmla="*/ 1890712 h 2528887"/>
                <a:gd name="connsiteX280" fmla="*/ 478521 w 4654684"/>
                <a:gd name="connsiteY280" fmla="*/ 1876425 h 2528887"/>
                <a:gd name="connsiteX281" fmla="*/ 464233 w 4654684"/>
                <a:gd name="connsiteY281" fmla="*/ 1866900 h 2528887"/>
                <a:gd name="connsiteX282" fmla="*/ 335646 w 4654684"/>
                <a:gd name="connsiteY282" fmla="*/ 1852612 h 2528887"/>
                <a:gd name="connsiteX283" fmla="*/ 321358 w 4654684"/>
                <a:gd name="connsiteY283" fmla="*/ 1838325 h 2528887"/>
                <a:gd name="connsiteX284" fmla="*/ 283258 w 4654684"/>
                <a:gd name="connsiteY284" fmla="*/ 1824037 h 2528887"/>
                <a:gd name="connsiteX285" fmla="*/ 192771 w 4654684"/>
                <a:gd name="connsiteY285" fmla="*/ 1814512 h 2528887"/>
                <a:gd name="connsiteX286" fmla="*/ 164196 w 4654684"/>
                <a:gd name="connsiteY286" fmla="*/ 1790700 h 2528887"/>
                <a:gd name="connsiteX287" fmla="*/ 149908 w 4654684"/>
                <a:gd name="connsiteY287" fmla="*/ 1781175 h 2528887"/>
                <a:gd name="connsiteX288" fmla="*/ 121333 w 4654684"/>
                <a:gd name="connsiteY288" fmla="*/ 1762125 h 2528887"/>
                <a:gd name="connsiteX289" fmla="*/ 78471 w 4654684"/>
                <a:gd name="connsiteY289" fmla="*/ 1714500 h 2528887"/>
                <a:gd name="connsiteX290" fmla="*/ 59421 w 4654684"/>
                <a:gd name="connsiteY290" fmla="*/ 1700212 h 2528887"/>
                <a:gd name="connsiteX291" fmla="*/ 16558 w 4654684"/>
                <a:gd name="connsiteY291" fmla="*/ 1662112 h 2528887"/>
                <a:gd name="connsiteX292" fmla="*/ 7033 w 4654684"/>
                <a:gd name="connsiteY292" fmla="*/ 1643062 h 2528887"/>
                <a:gd name="connsiteX293" fmla="*/ 2271 w 4654684"/>
                <a:gd name="connsiteY293" fmla="*/ 1624012 h 2528887"/>
                <a:gd name="connsiteX294" fmla="*/ 126096 w 4654684"/>
                <a:gd name="connsiteY294" fmla="*/ 1633537 h 2528887"/>
                <a:gd name="connsiteX295" fmla="*/ 140383 w 4654684"/>
                <a:gd name="connsiteY295" fmla="*/ 1638300 h 2528887"/>
                <a:gd name="connsiteX296" fmla="*/ 321358 w 4654684"/>
                <a:gd name="connsiteY296" fmla="*/ 1638300 h 2528887"/>
                <a:gd name="connsiteX297" fmla="*/ 335646 w 4654684"/>
                <a:gd name="connsiteY297" fmla="*/ 1609725 h 2528887"/>
                <a:gd name="connsiteX298" fmla="*/ 345171 w 4654684"/>
                <a:gd name="connsiteY298" fmla="*/ 1576387 h 2528887"/>
                <a:gd name="connsiteX299" fmla="*/ 364221 w 4654684"/>
                <a:gd name="connsiteY299" fmla="*/ 1547812 h 2528887"/>
                <a:gd name="connsiteX300" fmla="*/ 383271 w 4654684"/>
                <a:gd name="connsiteY300" fmla="*/ 1519237 h 2528887"/>
                <a:gd name="connsiteX301" fmla="*/ 392796 w 4654684"/>
                <a:gd name="connsiteY301" fmla="*/ 1504950 h 2528887"/>
                <a:gd name="connsiteX302" fmla="*/ 402321 w 4654684"/>
                <a:gd name="connsiteY302" fmla="*/ 1485900 h 2528887"/>
                <a:gd name="connsiteX303" fmla="*/ 416608 w 4654684"/>
                <a:gd name="connsiteY303" fmla="*/ 1466850 h 2528887"/>
                <a:gd name="connsiteX304" fmla="*/ 411846 w 4654684"/>
                <a:gd name="connsiteY304" fmla="*/ 1347787 h 2528887"/>
                <a:gd name="connsiteX305" fmla="*/ 397558 w 4654684"/>
                <a:gd name="connsiteY305" fmla="*/ 1338262 h 2528887"/>
                <a:gd name="connsiteX306" fmla="*/ 383271 w 4654684"/>
                <a:gd name="connsiteY306" fmla="*/ 1323975 h 2528887"/>
                <a:gd name="connsiteX307" fmla="*/ 364221 w 4654684"/>
                <a:gd name="connsiteY307" fmla="*/ 1281112 h 2528887"/>
                <a:gd name="connsiteX308" fmla="*/ 359458 w 4654684"/>
                <a:gd name="connsiteY308" fmla="*/ 1266825 h 2528887"/>
                <a:gd name="connsiteX309" fmla="*/ 349933 w 4654684"/>
                <a:gd name="connsiteY309" fmla="*/ 1252537 h 2528887"/>
                <a:gd name="connsiteX310" fmla="*/ 340408 w 4654684"/>
                <a:gd name="connsiteY310" fmla="*/ 1214437 h 2528887"/>
                <a:gd name="connsiteX311" fmla="*/ 335646 w 4654684"/>
                <a:gd name="connsiteY311" fmla="*/ 1195387 h 2528887"/>
                <a:gd name="connsiteX312" fmla="*/ 311833 w 4654684"/>
                <a:gd name="connsiteY312" fmla="*/ 1166812 h 2528887"/>
                <a:gd name="connsiteX313" fmla="*/ 302308 w 4654684"/>
                <a:gd name="connsiteY313" fmla="*/ 1152525 h 2528887"/>
                <a:gd name="connsiteX314" fmla="*/ 297546 w 4654684"/>
                <a:gd name="connsiteY314" fmla="*/ 1138237 h 2528887"/>
                <a:gd name="connsiteX315" fmla="*/ 268971 w 4654684"/>
                <a:gd name="connsiteY31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11971 w 4654684"/>
                <a:gd name="connsiteY219" fmla="*/ 2238375 h 2528887"/>
                <a:gd name="connsiteX220" fmla="*/ 1416733 w 4654684"/>
                <a:gd name="connsiteY220" fmla="*/ 2252662 h 2528887"/>
                <a:gd name="connsiteX221" fmla="*/ 1431021 w 4654684"/>
                <a:gd name="connsiteY221" fmla="*/ 2271712 h 2528887"/>
                <a:gd name="connsiteX222" fmla="*/ 1507221 w 4654684"/>
                <a:gd name="connsiteY222" fmla="*/ 2252662 h 2528887"/>
                <a:gd name="connsiteX223" fmla="*/ 1564371 w 4654684"/>
                <a:gd name="connsiteY223" fmla="*/ 2185987 h 2528887"/>
                <a:gd name="connsiteX224" fmla="*/ 1588183 w 4654684"/>
                <a:gd name="connsiteY224" fmla="*/ 2224087 h 2528887"/>
                <a:gd name="connsiteX225" fmla="*/ 1583421 w 4654684"/>
                <a:gd name="connsiteY225" fmla="*/ 2314574 h 2528887"/>
                <a:gd name="connsiteX226" fmla="*/ 1550083 w 4654684"/>
                <a:gd name="connsiteY226" fmla="*/ 2438399 h 2528887"/>
                <a:gd name="connsiteX227" fmla="*/ 1583421 w 4654684"/>
                <a:gd name="connsiteY227" fmla="*/ 2481262 h 2528887"/>
                <a:gd name="connsiteX228" fmla="*/ 1554846 w 4654684"/>
                <a:gd name="connsiteY228" fmla="*/ 2528887 h 2528887"/>
                <a:gd name="connsiteX229" fmla="*/ 1488171 w 4654684"/>
                <a:gd name="connsiteY229" fmla="*/ 2524125 h 2528887"/>
                <a:gd name="connsiteX230" fmla="*/ 1459596 w 4654684"/>
                <a:gd name="connsiteY230" fmla="*/ 2509837 h 2528887"/>
                <a:gd name="connsiteX231" fmla="*/ 1421496 w 4654684"/>
                <a:gd name="connsiteY231" fmla="*/ 2495550 h 2528887"/>
                <a:gd name="connsiteX232" fmla="*/ 1407208 w 4654684"/>
                <a:gd name="connsiteY232" fmla="*/ 2486025 h 2528887"/>
                <a:gd name="connsiteX233" fmla="*/ 1378633 w 4654684"/>
                <a:gd name="connsiteY233" fmla="*/ 2476500 h 2528887"/>
                <a:gd name="connsiteX234" fmla="*/ 1364346 w 4654684"/>
                <a:gd name="connsiteY234" fmla="*/ 2466975 h 2528887"/>
                <a:gd name="connsiteX235" fmla="*/ 1331008 w 4654684"/>
                <a:gd name="connsiteY235" fmla="*/ 2424112 h 2528887"/>
                <a:gd name="connsiteX236" fmla="*/ 1321483 w 4654684"/>
                <a:gd name="connsiteY236" fmla="*/ 2409825 h 2528887"/>
                <a:gd name="connsiteX237" fmla="*/ 1311958 w 4654684"/>
                <a:gd name="connsiteY237" fmla="*/ 2371725 h 2528887"/>
                <a:gd name="connsiteX238" fmla="*/ 1307196 w 4654684"/>
                <a:gd name="connsiteY238" fmla="*/ 2357437 h 2528887"/>
                <a:gd name="connsiteX239" fmla="*/ 1297671 w 4654684"/>
                <a:gd name="connsiteY239" fmla="*/ 2305050 h 2528887"/>
                <a:gd name="connsiteX240" fmla="*/ 1288146 w 4654684"/>
                <a:gd name="connsiteY240" fmla="*/ 2290762 h 2528887"/>
                <a:gd name="connsiteX241" fmla="*/ 1283383 w 4654684"/>
                <a:gd name="connsiteY241" fmla="*/ 2276475 h 2528887"/>
                <a:gd name="connsiteX242" fmla="*/ 1269096 w 4654684"/>
                <a:gd name="connsiteY242" fmla="*/ 2271712 h 2528887"/>
                <a:gd name="connsiteX243" fmla="*/ 1254808 w 4654684"/>
                <a:gd name="connsiteY243" fmla="*/ 2276475 h 2528887"/>
                <a:gd name="connsiteX244" fmla="*/ 1192896 w 4654684"/>
                <a:gd name="connsiteY244" fmla="*/ 2281237 h 2528887"/>
                <a:gd name="connsiteX245" fmla="*/ 1183371 w 4654684"/>
                <a:gd name="connsiteY245" fmla="*/ 2300287 h 2528887"/>
                <a:gd name="connsiteX246" fmla="*/ 1173846 w 4654684"/>
                <a:gd name="connsiteY246" fmla="*/ 2314575 h 2528887"/>
                <a:gd name="connsiteX247" fmla="*/ 1145271 w 4654684"/>
                <a:gd name="connsiteY247" fmla="*/ 2319337 h 2528887"/>
                <a:gd name="connsiteX248" fmla="*/ 1111933 w 4654684"/>
                <a:gd name="connsiteY248" fmla="*/ 2328862 h 2528887"/>
                <a:gd name="connsiteX249" fmla="*/ 1054783 w 4654684"/>
                <a:gd name="connsiteY249" fmla="*/ 2319337 h 2528887"/>
                <a:gd name="connsiteX250" fmla="*/ 1050021 w 4654684"/>
                <a:gd name="connsiteY250" fmla="*/ 2295525 h 2528887"/>
                <a:gd name="connsiteX251" fmla="*/ 1035733 w 4654684"/>
                <a:gd name="connsiteY251" fmla="*/ 2262187 h 2528887"/>
                <a:gd name="connsiteX252" fmla="*/ 1016683 w 4654684"/>
                <a:gd name="connsiteY252" fmla="*/ 2238375 h 2528887"/>
                <a:gd name="connsiteX253" fmla="*/ 1007158 w 4654684"/>
                <a:gd name="connsiteY253" fmla="*/ 2224087 h 2528887"/>
                <a:gd name="connsiteX254" fmla="*/ 988108 w 4654684"/>
                <a:gd name="connsiteY254" fmla="*/ 2195512 h 2528887"/>
                <a:gd name="connsiteX255" fmla="*/ 978583 w 4654684"/>
                <a:gd name="connsiteY255" fmla="*/ 2166937 h 2528887"/>
                <a:gd name="connsiteX256" fmla="*/ 969058 w 4654684"/>
                <a:gd name="connsiteY256" fmla="*/ 2152650 h 2528887"/>
                <a:gd name="connsiteX257" fmla="*/ 950008 w 4654684"/>
                <a:gd name="connsiteY257" fmla="*/ 2100262 h 2528887"/>
                <a:gd name="connsiteX258" fmla="*/ 940483 w 4654684"/>
                <a:gd name="connsiteY258" fmla="*/ 2081212 h 2528887"/>
                <a:gd name="connsiteX259" fmla="*/ 930958 w 4654684"/>
                <a:gd name="connsiteY259" fmla="*/ 2057400 h 2528887"/>
                <a:gd name="connsiteX260" fmla="*/ 926196 w 4654684"/>
                <a:gd name="connsiteY260" fmla="*/ 2043112 h 2528887"/>
                <a:gd name="connsiteX261" fmla="*/ 897621 w 4654684"/>
                <a:gd name="connsiteY261" fmla="*/ 2028825 h 2528887"/>
                <a:gd name="connsiteX262" fmla="*/ 854758 w 4654684"/>
                <a:gd name="connsiteY262" fmla="*/ 2038350 h 2528887"/>
                <a:gd name="connsiteX263" fmla="*/ 840471 w 4654684"/>
                <a:gd name="connsiteY263" fmla="*/ 2043112 h 2528887"/>
                <a:gd name="connsiteX264" fmla="*/ 773796 w 4654684"/>
                <a:gd name="connsiteY264" fmla="*/ 2038350 h 2528887"/>
                <a:gd name="connsiteX265" fmla="*/ 745221 w 4654684"/>
                <a:gd name="connsiteY265" fmla="*/ 2033587 h 2528887"/>
                <a:gd name="connsiteX266" fmla="*/ 726171 w 4654684"/>
                <a:gd name="connsiteY266" fmla="*/ 2024062 h 2528887"/>
                <a:gd name="connsiteX267" fmla="*/ 683308 w 4654684"/>
                <a:gd name="connsiteY267" fmla="*/ 2005012 h 2528887"/>
                <a:gd name="connsiteX268" fmla="*/ 678546 w 4654684"/>
                <a:gd name="connsiteY268" fmla="*/ 1990725 h 2528887"/>
                <a:gd name="connsiteX269" fmla="*/ 669021 w 4654684"/>
                <a:gd name="connsiteY269" fmla="*/ 1976437 h 2528887"/>
                <a:gd name="connsiteX270" fmla="*/ 664258 w 4654684"/>
                <a:gd name="connsiteY270" fmla="*/ 1933575 h 2528887"/>
                <a:gd name="connsiteX271" fmla="*/ 654733 w 4654684"/>
                <a:gd name="connsiteY271" fmla="*/ 1905000 h 2528887"/>
                <a:gd name="connsiteX272" fmla="*/ 649971 w 4654684"/>
                <a:gd name="connsiteY272" fmla="*/ 1885950 h 2528887"/>
                <a:gd name="connsiteX273" fmla="*/ 635683 w 4654684"/>
                <a:gd name="connsiteY273" fmla="*/ 1890712 h 2528887"/>
                <a:gd name="connsiteX274" fmla="*/ 630921 w 4654684"/>
                <a:gd name="connsiteY274" fmla="*/ 1905000 h 2528887"/>
                <a:gd name="connsiteX275" fmla="*/ 602346 w 4654684"/>
                <a:gd name="connsiteY275" fmla="*/ 1933575 h 2528887"/>
                <a:gd name="connsiteX276" fmla="*/ 526146 w 4654684"/>
                <a:gd name="connsiteY276" fmla="*/ 1928812 h 2528887"/>
                <a:gd name="connsiteX277" fmla="*/ 516621 w 4654684"/>
                <a:gd name="connsiteY277" fmla="*/ 1914525 h 2528887"/>
                <a:gd name="connsiteX278" fmla="*/ 488046 w 4654684"/>
                <a:gd name="connsiteY278" fmla="*/ 1890712 h 2528887"/>
                <a:gd name="connsiteX279" fmla="*/ 478521 w 4654684"/>
                <a:gd name="connsiteY279" fmla="*/ 1876425 h 2528887"/>
                <a:gd name="connsiteX280" fmla="*/ 464233 w 4654684"/>
                <a:gd name="connsiteY280" fmla="*/ 1866900 h 2528887"/>
                <a:gd name="connsiteX281" fmla="*/ 335646 w 4654684"/>
                <a:gd name="connsiteY281" fmla="*/ 1852612 h 2528887"/>
                <a:gd name="connsiteX282" fmla="*/ 321358 w 4654684"/>
                <a:gd name="connsiteY282" fmla="*/ 1838325 h 2528887"/>
                <a:gd name="connsiteX283" fmla="*/ 283258 w 4654684"/>
                <a:gd name="connsiteY283" fmla="*/ 1824037 h 2528887"/>
                <a:gd name="connsiteX284" fmla="*/ 192771 w 4654684"/>
                <a:gd name="connsiteY284" fmla="*/ 1814512 h 2528887"/>
                <a:gd name="connsiteX285" fmla="*/ 164196 w 4654684"/>
                <a:gd name="connsiteY285" fmla="*/ 1790700 h 2528887"/>
                <a:gd name="connsiteX286" fmla="*/ 149908 w 4654684"/>
                <a:gd name="connsiteY286" fmla="*/ 1781175 h 2528887"/>
                <a:gd name="connsiteX287" fmla="*/ 121333 w 4654684"/>
                <a:gd name="connsiteY287" fmla="*/ 1762125 h 2528887"/>
                <a:gd name="connsiteX288" fmla="*/ 78471 w 4654684"/>
                <a:gd name="connsiteY288" fmla="*/ 1714500 h 2528887"/>
                <a:gd name="connsiteX289" fmla="*/ 59421 w 4654684"/>
                <a:gd name="connsiteY289" fmla="*/ 1700212 h 2528887"/>
                <a:gd name="connsiteX290" fmla="*/ 16558 w 4654684"/>
                <a:gd name="connsiteY290" fmla="*/ 1662112 h 2528887"/>
                <a:gd name="connsiteX291" fmla="*/ 7033 w 4654684"/>
                <a:gd name="connsiteY291" fmla="*/ 1643062 h 2528887"/>
                <a:gd name="connsiteX292" fmla="*/ 2271 w 4654684"/>
                <a:gd name="connsiteY292" fmla="*/ 1624012 h 2528887"/>
                <a:gd name="connsiteX293" fmla="*/ 126096 w 4654684"/>
                <a:gd name="connsiteY293" fmla="*/ 1633537 h 2528887"/>
                <a:gd name="connsiteX294" fmla="*/ 140383 w 4654684"/>
                <a:gd name="connsiteY294" fmla="*/ 1638300 h 2528887"/>
                <a:gd name="connsiteX295" fmla="*/ 321358 w 4654684"/>
                <a:gd name="connsiteY295" fmla="*/ 1638300 h 2528887"/>
                <a:gd name="connsiteX296" fmla="*/ 335646 w 4654684"/>
                <a:gd name="connsiteY296" fmla="*/ 1609725 h 2528887"/>
                <a:gd name="connsiteX297" fmla="*/ 345171 w 4654684"/>
                <a:gd name="connsiteY297" fmla="*/ 1576387 h 2528887"/>
                <a:gd name="connsiteX298" fmla="*/ 364221 w 4654684"/>
                <a:gd name="connsiteY298" fmla="*/ 1547812 h 2528887"/>
                <a:gd name="connsiteX299" fmla="*/ 383271 w 4654684"/>
                <a:gd name="connsiteY299" fmla="*/ 1519237 h 2528887"/>
                <a:gd name="connsiteX300" fmla="*/ 392796 w 4654684"/>
                <a:gd name="connsiteY300" fmla="*/ 1504950 h 2528887"/>
                <a:gd name="connsiteX301" fmla="*/ 402321 w 4654684"/>
                <a:gd name="connsiteY301" fmla="*/ 1485900 h 2528887"/>
                <a:gd name="connsiteX302" fmla="*/ 416608 w 4654684"/>
                <a:gd name="connsiteY302" fmla="*/ 1466850 h 2528887"/>
                <a:gd name="connsiteX303" fmla="*/ 411846 w 4654684"/>
                <a:gd name="connsiteY303" fmla="*/ 1347787 h 2528887"/>
                <a:gd name="connsiteX304" fmla="*/ 397558 w 4654684"/>
                <a:gd name="connsiteY304" fmla="*/ 1338262 h 2528887"/>
                <a:gd name="connsiteX305" fmla="*/ 383271 w 4654684"/>
                <a:gd name="connsiteY305" fmla="*/ 1323975 h 2528887"/>
                <a:gd name="connsiteX306" fmla="*/ 364221 w 4654684"/>
                <a:gd name="connsiteY306" fmla="*/ 1281112 h 2528887"/>
                <a:gd name="connsiteX307" fmla="*/ 359458 w 4654684"/>
                <a:gd name="connsiteY307" fmla="*/ 1266825 h 2528887"/>
                <a:gd name="connsiteX308" fmla="*/ 349933 w 4654684"/>
                <a:gd name="connsiteY308" fmla="*/ 1252537 h 2528887"/>
                <a:gd name="connsiteX309" fmla="*/ 340408 w 4654684"/>
                <a:gd name="connsiteY309" fmla="*/ 1214437 h 2528887"/>
                <a:gd name="connsiteX310" fmla="*/ 335646 w 4654684"/>
                <a:gd name="connsiteY310" fmla="*/ 1195387 h 2528887"/>
                <a:gd name="connsiteX311" fmla="*/ 311833 w 4654684"/>
                <a:gd name="connsiteY311" fmla="*/ 1166812 h 2528887"/>
                <a:gd name="connsiteX312" fmla="*/ 302308 w 4654684"/>
                <a:gd name="connsiteY312" fmla="*/ 1152525 h 2528887"/>
                <a:gd name="connsiteX313" fmla="*/ 297546 w 4654684"/>
                <a:gd name="connsiteY313" fmla="*/ 1138237 h 2528887"/>
                <a:gd name="connsiteX314" fmla="*/ 268971 w 4654684"/>
                <a:gd name="connsiteY314"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11971 w 4654684"/>
                <a:gd name="connsiteY219" fmla="*/ 2238375 h 2528887"/>
                <a:gd name="connsiteX220" fmla="*/ 1431021 w 4654684"/>
                <a:gd name="connsiteY220" fmla="*/ 2271712 h 2528887"/>
                <a:gd name="connsiteX221" fmla="*/ 1507221 w 4654684"/>
                <a:gd name="connsiteY221" fmla="*/ 2252662 h 2528887"/>
                <a:gd name="connsiteX222" fmla="*/ 1564371 w 4654684"/>
                <a:gd name="connsiteY222" fmla="*/ 2185987 h 2528887"/>
                <a:gd name="connsiteX223" fmla="*/ 1588183 w 4654684"/>
                <a:gd name="connsiteY223" fmla="*/ 2224087 h 2528887"/>
                <a:gd name="connsiteX224" fmla="*/ 1583421 w 4654684"/>
                <a:gd name="connsiteY224" fmla="*/ 2314574 h 2528887"/>
                <a:gd name="connsiteX225" fmla="*/ 1550083 w 4654684"/>
                <a:gd name="connsiteY225" fmla="*/ 2438399 h 2528887"/>
                <a:gd name="connsiteX226" fmla="*/ 1583421 w 4654684"/>
                <a:gd name="connsiteY226" fmla="*/ 2481262 h 2528887"/>
                <a:gd name="connsiteX227" fmla="*/ 1554846 w 4654684"/>
                <a:gd name="connsiteY227" fmla="*/ 2528887 h 2528887"/>
                <a:gd name="connsiteX228" fmla="*/ 1488171 w 4654684"/>
                <a:gd name="connsiteY228" fmla="*/ 2524125 h 2528887"/>
                <a:gd name="connsiteX229" fmla="*/ 1459596 w 4654684"/>
                <a:gd name="connsiteY229" fmla="*/ 2509837 h 2528887"/>
                <a:gd name="connsiteX230" fmla="*/ 1421496 w 4654684"/>
                <a:gd name="connsiteY230" fmla="*/ 2495550 h 2528887"/>
                <a:gd name="connsiteX231" fmla="*/ 1407208 w 4654684"/>
                <a:gd name="connsiteY231" fmla="*/ 2486025 h 2528887"/>
                <a:gd name="connsiteX232" fmla="*/ 1378633 w 4654684"/>
                <a:gd name="connsiteY232" fmla="*/ 2476500 h 2528887"/>
                <a:gd name="connsiteX233" fmla="*/ 1364346 w 4654684"/>
                <a:gd name="connsiteY233" fmla="*/ 2466975 h 2528887"/>
                <a:gd name="connsiteX234" fmla="*/ 1331008 w 4654684"/>
                <a:gd name="connsiteY234" fmla="*/ 2424112 h 2528887"/>
                <a:gd name="connsiteX235" fmla="*/ 1321483 w 4654684"/>
                <a:gd name="connsiteY235" fmla="*/ 2409825 h 2528887"/>
                <a:gd name="connsiteX236" fmla="*/ 1311958 w 4654684"/>
                <a:gd name="connsiteY236" fmla="*/ 2371725 h 2528887"/>
                <a:gd name="connsiteX237" fmla="*/ 1307196 w 4654684"/>
                <a:gd name="connsiteY237" fmla="*/ 2357437 h 2528887"/>
                <a:gd name="connsiteX238" fmla="*/ 1297671 w 4654684"/>
                <a:gd name="connsiteY238" fmla="*/ 2305050 h 2528887"/>
                <a:gd name="connsiteX239" fmla="*/ 1288146 w 4654684"/>
                <a:gd name="connsiteY239" fmla="*/ 2290762 h 2528887"/>
                <a:gd name="connsiteX240" fmla="*/ 1283383 w 4654684"/>
                <a:gd name="connsiteY240" fmla="*/ 2276475 h 2528887"/>
                <a:gd name="connsiteX241" fmla="*/ 1269096 w 4654684"/>
                <a:gd name="connsiteY241" fmla="*/ 2271712 h 2528887"/>
                <a:gd name="connsiteX242" fmla="*/ 1254808 w 4654684"/>
                <a:gd name="connsiteY242" fmla="*/ 2276475 h 2528887"/>
                <a:gd name="connsiteX243" fmla="*/ 1192896 w 4654684"/>
                <a:gd name="connsiteY243" fmla="*/ 2281237 h 2528887"/>
                <a:gd name="connsiteX244" fmla="*/ 1183371 w 4654684"/>
                <a:gd name="connsiteY244" fmla="*/ 2300287 h 2528887"/>
                <a:gd name="connsiteX245" fmla="*/ 1173846 w 4654684"/>
                <a:gd name="connsiteY245" fmla="*/ 2314575 h 2528887"/>
                <a:gd name="connsiteX246" fmla="*/ 1145271 w 4654684"/>
                <a:gd name="connsiteY246" fmla="*/ 2319337 h 2528887"/>
                <a:gd name="connsiteX247" fmla="*/ 1111933 w 4654684"/>
                <a:gd name="connsiteY247" fmla="*/ 2328862 h 2528887"/>
                <a:gd name="connsiteX248" fmla="*/ 1054783 w 4654684"/>
                <a:gd name="connsiteY248" fmla="*/ 2319337 h 2528887"/>
                <a:gd name="connsiteX249" fmla="*/ 1050021 w 4654684"/>
                <a:gd name="connsiteY249" fmla="*/ 2295525 h 2528887"/>
                <a:gd name="connsiteX250" fmla="*/ 1035733 w 4654684"/>
                <a:gd name="connsiteY250" fmla="*/ 2262187 h 2528887"/>
                <a:gd name="connsiteX251" fmla="*/ 1016683 w 4654684"/>
                <a:gd name="connsiteY251" fmla="*/ 2238375 h 2528887"/>
                <a:gd name="connsiteX252" fmla="*/ 1007158 w 4654684"/>
                <a:gd name="connsiteY252" fmla="*/ 2224087 h 2528887"/>
                <a:gd name="connsiteX253" fmla="*/ 988108 w 4654684"/>
                <a:gd name="connsiteY253" fmla="*/ 2195512 h 2528887"/>
                <a:gd name="connsiteX254" fmla="*/ 978583 w 4654684"/>
                <a:gd name="connsiteY254" fmla="*/ 2166937 h 2528887"/>
                <a:gd name="connsiteX255" fmla="*/ 969058 w 4654684"/>
                <a:gd name="connsiteY255" fmla="*/ 2152650 h 2528887"/>
                <a:gd name="connsiteX256" fmla="*/ 950008 w 4654684"/>
                <a:gd name="connsiteY256" fmla="*/ 2100262 h 2528887"/>
                <a:gd name="connsiteX257" fmla="*/ 940483 w 4654684"/>
                <a:gd name="connsiteY257" fmla="*/ 2081212 h 2528887"/>
                <a:gd name="connsiteX258" fmla="*/ 930958 w 4654684"/>
                <a:gd name="connsiteY258" fmla="*/ 2057400 h 2528887"/>
                <a:gd name="connsiteX259" fmla="*/ 926196 w 4654684"/>
                <a:gd name="connsiteY259" fmla="*/ 2043112 h 2528887"/>
                <a:gd name="connsiteX260" fmla="*/ 897621 w 4654684"/>
                <a:gd name="connsiteY260" fmla="*/ 2028825 h 2528887"/>
                <a:gd name="connsiteX261" fmla="*/ 854758 w 4654684"/>
                <a:gd name="connsiteY261" fmla="*/ 2038350 h 2528887"/>
                <a:gd name="connsiteX262" fmla="*/ 840471 w 4654684"/>
                <a:gd name="connsiteY262" fmla="*/ 2043112 h 2528887"/>
                <a:gd name="connsiteX263" fmla="*/ 773796 w 4654684"/>
                <a:gd name="connsiteY263" fmla="*/ 2038350 h 2528887"/>
                <a:gd name="connsiteX264" fmla="*/ 745221 w 4654684"/>
                <a:gd name="connsiteY264" fmla="*/ 2033587 h 2528887"/>
                <a:gd name="connsiteX265" fmla="*/ 726171 w 4654684"/>
                <a:gd name="connsiteY265" fmla="*/ 2024062 h 2528887"/>
                <a:gd name="connsiteX266" fmla="*/ 683308 w 4654684"/>
                <a:gd name="connsiteY266" fmla="*/ 2005012 h 2528887"/>
                <a:gd name="connsiteX267" fmla="*/ 678546 w 4654684"/>
                <a:gd name="connsiteY267" fmla="*/ 1990725 h 2528887"/>
                <a:gd name="connsiteX268" fmla="*/ 669021 w 4654684"/>
                <a:gd name="connsiteY268" fmla="*/ 1976437 h 2528887"/>
                <a:gd name="connsiteX269" fmla="*/ 664258 w 4654684"/>
                <a:gd name="connsiteY269" fmla="*/ 1933575 h 2528887"/>
                <a:gd name="connsiteX270" fmla="*/ 654733 w 4654684"/>
                <a:gd name="connsiteY270" fmla="*/ 1905000 h 2528887"/>
                <a:gd name="connsiteX271" fmla="*/ 649971 w 4654684"/>
                <a:gd name="connsiteY271" fmla="*/ 1885950 h 2528887"/>
                <a:gd name="connsiteX272" fmla="*/ 635683 w 4654684"/>
                <a:gd name="connsiteY272" fmla="*/ 1890712 h 2528887"/>
                <a:gd name="connsiteX273" fmla="*/ 630921 w 4654684"/>
                <a:gd name="connsiteY273" fmla="*/ 1905000 h 2528887"/>
                <a:gd name="connsiteX274" fmla="*/ 602346 w 4654684"/>
                <a:gd name="connsiteY274" fmla="*/ 1933575 h 2528887"/>
                <a:gd name="connsiteX275" fmla="*/ 526146 w 4654684"/>
                <a:gd name="connsiteY275" fmla="*/ 1928812 h 2528887"/>
                <a:gd name="connsiteX276" fmla="*/ 516621 w 4654684"/>
                <a:gd name="connsiteY276" fmla="*/ 1914525 h 2528887"/>
                <a:gd name="connsiteX277" fmla="*/ 488046 w 4654684"/>
                <a:gd name="connsiteY277" fmla="*/ 1890712 h 2528887"/>
                <a:gd name="connsiteX278" fmla="*/ 478521 w 4654684"/>
                <a:gd name="connsiteY278" fmla="*/ 1876425 h 2528887"/>
                <a:gd name="connsiteX279" fmla="*/ 464233 w 4654684"/>
                <a:gd name="connsiteY279" fmla="*/ 1866900 h 2528887"/>
                <a:gd name="connsiteX280" fmla="*/ 335646 w 4654684"/>
                <a:gd name="connsiteY280" fmla="*/ 1852612 h 2528887"/>
                <a:gd name="connsiteX281" fmla="*/ 321358 w 4654684"/>
                <a:gd name="connsiteY281" fmla="*/ 1838325 h 2528887"/>
                <a:gd name="connsiteX282" fmla="*/ 283258 w 4654684"/>
                <a:gd name="connsiteY282" fmla="*/ 1824037 h 2528887"/>
                <a:gd name="connsiteX283" fmla="*/ 192771 w 4654684"/>
                <a:gd name="connsiteY283" fmla="*/ 1814512 h 2528887"/>
                <a:gd name="connsiteX284" fmla="*/ 164196 w 4654684"/>
                <a:gd name="connsiteY284" fmla="*/ 1790700 h 2528887"/>
                <a:gd name="connsiteX285" fmla="*/ 149908 w 4654684"/>
                <a:gd name="connsiteY285" fmla="*/ 1781175 h 2528887"/>
                <a:gd name="connsiteX286" fmla="*/ 121333 w 4654684"/>
                <a:gd name="connsiteY286" fmla="*/ 1762125 h 2528887"/>
                <a:gd name="connsiteX287" fmla="*/ 78471 w 4654684"/>
                <a:gd name="connsiteY287" fmla="*/ 1714500 h 2528887"/>
                <a:gd name="connsiteX288" fmla="*/ 59421 w 4654684"/>
                <a:gd name="connsiteY288" fmla="*/ 1700212 h 2528887"/>
                <a:gd name="connsiteX289" fmla="*/ 16558 w 4654684"/>
                <a:gd name="connsiteY289" fmla="*/ 1662112 h 2528887"/>
                <a:gd name="connsiteX290" fmla="*/ 7033 w 4654684"/>
                <a:gd name="connsiteY290" fmla="*/ 1643062 h 2528887"/>
                <a:gd name="connsiteX291" fmla="*/ 2271 w 4654684"/>
                <a:gd name="connsiteY291" fmla="*/ 1624012 h 2528887"/>
                <a:gd name="connsiteX292" fmla="*/ 126096 w 4654684"/>
                <a:gd name="connsiteY292" fmla="*/ 1633537 h 2528887"/>
                <a:gd name="connsiteX293" fmla="*/ 140383 w 4654684"/>
                <a:gd name="connsiteY293" fmla="*/ 1638300 h 2528887"/>
                <a:gd name="connsiteX294" fmla="*/ 321358 w 4654684"/>
                <a:gd name="connsiteY294" fmla="*/ 1638300 h 2528887"/>
                <a:gd name="connsiteX295" fmla="*/ 335646 w 4654684"/>
                <a:gd name="connsiteY295" fmla="*/ 1609725 h 2528887"/>
                <a:gd name="connsiteX296" fmla="*/ 345171 w 4654684"/>
                <a:gd name="connsiteY296" fmla="*/ 1576387 h 2528887"/>
                <a:gd name="connsiteX297" fmla="*/ 364221 w 4654684"/>
                <a:gd name="connsiteY297" fmla="*/ 1547812 h 2528887"/>
                <a:gd name="connsiteX298" fmla="*/ 383271 w 4654684"/>
                <a:gd name="connsiteY298" fmla="*/ 1519237 h 2528887"/>
                <a:gd name="connsiteX299" fmla="*/ 392796 w 4654684"/>
                <a:gd name="connsiteY299" fmla="*/ 1504950 h 2528887"/>
                <a:gd name="connsiteX300" fmla="*/ 402321 w 4654684"/>
                <a:gd name="connsiteY300" fmla="*/ 1485900 h 2528887"/>
                <a:gd name="connsiteX301" fmla="*/ 416608 w 4654684"/>
                <a:gd name="connsiteY301" fmla="*/ 1466850 h 2528887"/>
                <a:gd name="connsiteX302" fmla="*/ 411846 w 4654684"/>
                <a:gd name="connsiteY302" fmla="*/ 1347787 h 2528887"/>
                <a:gd name="connsiteX303" fmla="*/ 397558 w 4654684"/>
                <a:gd name="connsiteY303" fmla="*/ 1338262 h 2528887"/>
                <a:gd name="connsiteX304" fmla="*/ 383271 w 4654684"/>
                <a:gd name="connsiteY304" fmla="*/ 1323975 h 2528887"/>
                <a:gd name="connsiteX305" fmla="*/ 364221 w 4654684"/>
                <a:gd name="connsiteY305" fmla="*/ 1281112 h 2528887"/>
                <a:gd name="connsiteX306" fmla="*/ 359458 w 4654684"/>
                <a:gd name="connsiteY306" fmla="*/ 1266825 h 2528887"/>
                <a:gd name="connsiteX307" fmla="*/ 349933 w 4654684"/>
                <a:gd name="connsiteY307" fmla="*/ 1252537 h 2528887"/>
                <a:gd name="connsiteX308" fmla="*/ 340408 w 4654684"/>
                <a:gd name="connsiteY308" fmla="*/ 1214437 h 2528887"/>
                <a:gd name="connsiteX309" fmla="*/ 335646 w 4654684"/>
                <a:gd name="connsiteY309" fmla="*/ 1195387 h 2528887"/>
                <a:gd name="connsiteX310" fmla="*/ 311833 w 4654684"/>
                <a:gd name="connsiteY310" fmla="*/ 1166812 h 2528887"/>
                <a:gd name="connsiteX311" fmla="*/ 302308 w 4654684"/>
                <a:gd name="connsiteY311" fmla="*/ 1152525 h 2528887"/>
                <a:gd name="connsiteX312" fmla="*/ 297546 w 4654684"/>
                <a:gd name="connsiteY312" fmla="*/ 1138237 h 2528887"/>
                <a:gd name="connsiteX313" fmla="*/ 268971 w 4654684"/>
                <a:gd name="connsiteY313"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31021 w 4654684"/>
                <a:gd name="connsiteY219" fmla="*/ 2271712 h 2528887"/>
                <a:gd name="connsiteX220" fmla="*/ 1507221 w 4654684"/>
                <a:gd name="connsiteY220" fmla="*/ 2252662 h 2528887"/>
                <a:gd name="connsiteX221" fmla="*/ 156437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0021 w 4654684"/>
                <a:gd name="connsiteY248" fmla="*/ 2295525 h 2528887"/>
                <a:gd name="connsiteX249" fmla="*/ 1035733 w 4654684"/>
                <a:gd name="connsiteY249" fmla="*/ 2262187 h 2528887"/>
                <a:gd name="connsiteX250" fmla="*/ 1016683 w 4654684"/>
                <a:gd name="connsiteY250" fmla="*/ 2238375 h 2528887"/>
                <a:gd name="connsiteX251" fmla="*/ 1007158 w 4654684"/>
                <a:gd name="connsiteY251" fmla="*/ 2224087 h 2528887"/>
                <a:gd name="connsiteX252" fmla="*/ 988108 w 4654684"/>
                <a:gd name="connsiteY252" fmla="*/ 2195512 h 2528887"/>
                <a:gd name="connsiteX253" fmla="*/ 978583 w 4654684"/>
                <a:gd name="connsiteY253" fmla="*/ 2166937 h 2528887"/>
                <a:gd name="connsiteX254" fmla="*/ 969058 w 4654684"/>
                <a:gd name="connsiteY254" fmla="*/ 2152650 h 2528887"/>
                <a:gd name="connsiteX255" fmla="*/ 950008 w 4654684"/>
                <a:gd name="connsiteY255" fmla="*/ 2100262 h 2528887"/>
                <a:gd name="connsiteX256" fmla="*/ 940483 w 4654684"/>
                <a:gd name="connsiteY256" fmla="*/ 2081212 h 2528887"/>
                <a:gd name="connsiteX257" fmla="*/ 930958 w 4654684"/>
                <a:gd name="connsiteY257" fmla="*/ 2057400 h 2528887"/>
                <a:gd name="connsiteX258" fmla="*/ 926196 w 4654684"/>
                <a:gd name="connsiteY258" fmla="*/ 2043112 h 2528887"/>
                <a:gd name="connsiteX259" fmla="*/ 897621 w 4654684"/>
                <a:gd name="connsiteY259" fmla="*/ 2028825 h 2528887"/>
                <a:gd name="connsiteX260" fmla="*/ 854758 w 4654684"/>
                <a:gd name="connsiteY260" fmla="*/ 2038350 h 2528887"/>
                <a:gd name="connsiteX261" fmla="*/ 840471 w 4654684"/>
                <a:gd name="connsiteY261" fmla="*/ 2043112 h 2528887"/>
                <a:gd name="connsiteX262" fmla="*/ 773796 w 4654684"/>
                <a:gd name="connsiteY262" fmla="*/ 2038350 h 2528887"/>
                <a:gd name="connsiteX263" fmla="*/ 745221 w 4654684"/>
                <a:gd name="connsiteY263" fmla="*/ 2033587 h 2528887"/>
                <a:gd name="connsiteX264" fmla="*/ 726171 w 4654684"/>
                <a:gd name="connsiteY264" fmla="*/ 2024062 h 2528887"/>
                <a:gd name="connsiteX265" fmla="*/ 683308 w 4654684"/>
                <a:gd name="connsiteY265" fmla="*/ 2005012 h 2528887"/>
                <a:gd name="connsiteX266" fmla="*/ 678546 w 4654684"/>
                <a:gd name="connsiteY266" fmla="*/ 1990725 h 2528887"/>
                <a:gd name="connsiteX267" fmla="*/ 669021 w 4654684"/>
                <a:gd name="connsiteY267" fmla="*/ 1976437 h 2528887"/>
                <a:gd name="connsiteX268" fmla="*/ 664258 w 4654684"/>
                <a:gd name="connsiteY268" fmla="*/ 1933575 h 2528887"/>
                <a:gd name="connsiteX269" fmla="*/ 654733 w 4654684"/>
                <a:gd name="connsiteY269" fmla="*/ 1905000 h 2528887"/>
                <a:gd name="connsiteX270" fmla="*/ 649971 w 4654684"/>
                <a:gd name="connsiteY270" fmla="*/ 1885950 h 2528887"/>
                <a:gd name="connsiteX271" fmla="*/ 635683 w 4654684"/>
                <a:gd name="connsiteY271" fmla="*/ 1890712 h 2528887"/>
                <a:gd name="connsiteX272" fmla="*/ 630921 w 4654684"/>
                <a:gd name="connsiteY272" fmla="*/ 1905000 h 2528887"/>
                <a:gd name="connsiteX273" fmla="*/ 602346 w 4654684"/>
                <a:gd name="connsiteY273" fmla="*/ 1933575 h 2528887"/>
                <a:gd name="connsiteX274" fmla="*/ 526146 w 4654684"/>
                <a:gd name="connsiteY274" fmla="*/ 1928812 h 2528887"/>
                <a:gd name="connsiteX275" fmla="*/ 516621 w 4654684"/>
                <a:gd name="connsiteY275" fmla="*/ 1914525 h 2528887"/>
                <a:gd name="connsiteX276" fmla="*/ 488046 w 4654684"/>
                <a:gd name="connsiteY276" fmla="*/ 1890712 h 2528887"/>
                <a:gd name="connsiteX277" fmla="*/ 478521 w 4654684"/>
                <a:gd name="connsiteY277" fmla="*/ 1876425 h 2528887"/>
                <a:gd name="connsiteX278" fmla="*/ 464233 w 4654684"/>
                <a:gd name="connsiteY278" fmla="*/ 1866900 h 2528887"/>
                <a:gd name="connsiteX279" fmla="*/ 335646 w 4654684"/>
                <a:gd name="connsiteY279" fmla="*/ 1852612 h 2528887"/>
                <a:gd name="connsiteX280" fmla="*/ 321358 w 4654684"/>
                <a:gd name="connsiteY280" fmla="*/ 1838325 h 2528887"/>
                <a:gd name="connsiteX281" fmla="*/ 283258 w 4654684"/>
                <a:gd name="connsiteY281" fmla="*/ 1824037 h 2528887"/>
                <a:gd name="connsiteX282" fmla="*/ 192771 w 4654684"/>
                <a:gd name="connsiteY282" fmla="*/ 1814512 h 2528887"/>
                <a:gd name="connsiteX283" fmla="*/ 164196 w 4654684"/>
                <a:gd name="connsiteY283" fmla="*/ 1790700 h 2528887"/>
                <a:gd name="connsiteX284" fmla="*/ 149908 w 4654684"/>
                <a:gd name="connsiteY284" fmla="*/ 1781175 h 2528887"/>
                <a:gd name="connsiteX285" fmla="*/ 121333 w 4654684"/>
                <a:gd name="connsiteY285" fmla="*/ 1762125 h 2528887"/>
                <a:gd name="connsiteX286" fmla="*/ 78471 w 4654684"/>
                <a:gd name="connsiteY286" fmla="*/ 1714500 h 2528887"/>
                <a:gd name="connsiteX287" fmla="*/ 59421 w 4654684"/>
                <a:gd name="connsiteY287" fmla="*/ 1700212 h 2528887"/>
                <a:gd name="connsiteX288" fmla="*/ 16558 w 4654684"/>
                <a:gd name="connsiteY288" fmla="*/ 1662112 h 2528887"/>
                <a:gd name="connsiteX289" fmla="*/ 7033 w 4654684"/>
                <a:gd name="connsiteY289" fmla="*/ 1643062 h 2528887"/>
                <a:gd name="connsiteX290" fmla="*/ 2271 w 4654684"/>
                <a:gd name="connsiteY290" fmla="*/ 1624012 h 2528887"/>
                <a:gd name="connsiteX291" fmla="*/ 126096 w 4654684"/>
                <a:gd name="connsiteY291" fmla="*/ 1633537 h 2528887"/>
                <a:gd name="connsiteX292" fmla="*/ 140383 w 4654684"/>
                <a:gd name="connsiteY292" fmla="*/ 1638300 h 2528887"/>
                <a:gd name="connsiteX293" fmla="*/ 321358 w 4654684"/>
                <a:gd name="connsiteY293" fmla="*/ 1638300 h 2528887"/>
                <a:gd name="connsiteX294" fmla="*/ 335646 w 4654684"/>
                <a:gd name="connsiteY294" fmla="*/ 1609725 h 2528887"/>
                <a:gd name="connsiteX295" fmla="*/ 345171 w 4654684"/>
                <a:gd name="connsiteY295" fmla="*/ 1576387 h 2528887"/>
                <a:gd name="connsiteX296" fmla="*/ 364221 w 4654684"/>
                <a:gd name="connsiteY296" fmla="*/ 1547812 h 2528887"/>
                <a:gd name="connsiteX297" fmla="*/ 383271 w 4654684"/>
                <a:gd name="connsiteY297" fmla="*/ 1519237 h 2528887"/>
                <a:gd name="connsiteX298" fmla="*/ 392796 w 4654684"/>
                <a:gd name="connsiteY298" fmla="*/ 1504950 h 2528887"/>
                <a:gd name="connsiteX299" fmla="*/ 402321 w 4654684"/>
                <a:gd name="connsiteY299" fmla="*/ 1485900 h 2528887"/>
                <a:gd name="connsiteX300" fmla="*/ 416608 w 4654684"/>
                <a:gd name="connsiteY300" fmla="*/ 1466850 h 2528887"/>
                <a:gd name="connsiteX301" fmla="*/ 411846 w 4654684"/>
                <a:gd name="connsiteY301" fmla="*/ 1347787 h 2528887"/>
                <a:gd name="connsiteX302" fmla="*/ 397558 w 4654684"/>
                <a:gd name="connsiteY302" fmla="*/ 1338262 h 2528887"/>
                <a:gd name="connsiteX303" fmla="*/ 383271 w 4654684"/>
                <a:gd name="connsiteY303" fmla="*/ 1323975 h 2528887"/>
                <a:gd name="connsiteX304" fmla="*/ 364221 w 4654684"/>
                <a:gd name="connsiteY304" fmla="*/ 1281112 h 2528887"/>
                <a:gd name="connsiteX305" fmla="*/ 359458 w 4654684"/>
                <a:gd name="connsiteY305" fmla="*/ 1266825 h 2528887"/>
                <a:gd name="connsiteX306" fmla="*/ 349933 w 4654684"/>
                <a:gd name="connsiteY306" fmla="*/ 1252537 h 2528887"/>
                <a:gd name="connsiteX307" fmla="*/ 340408 w 4654684"/>
                <a:gd name="connsiteY307" fmla="*/ 1214437 h 2528887"/>
                <a:gd name="connsiteX308" fmla="*/ 335646 w 4654684"/>
                <a:gd name="connsiteY308" fmla="*/ 1195387 h 2528887"/>
                <a:gd name="connsiteX309" fmla="*/ 311833 w 4654684"/>
                <a:gd name="connsiteY309" fmla="*/ 1166812 h 2528887"/>
                <a:gd name="connsiteX310" fmla="*/ 302308 w 4654684"/>
                <a:gd name="connsiteY310" fmla="*/ 1152525 h 2528887"/>
                <a:gd name="connsiteX311" fmla="*/ 297546 w 4654684"/>
                <a:gd name="connsiteY311" fmla="*/ 1138237 h 2528887"/>
                <a:gd name="connsiteX312" fmla="*/ 268971 w 4654684"/>
                <a:gd name="connsiteY31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6437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0021 w 4654684"/>
                <a:gd name="connsiteY248" fmla="*/ 2295525 h 2528887"/>
                <a:gd name="connsiteX249" fmla="*/ 1035733 w 4654684"/>
                <a:gd name="connsiteY249" fmla="*/ 2262187 h 2528887"/>
                <a:gd name="connsiteX250" fmla="*/ 1016683 w 4654684"/>
                <a:gd name="connsiteY250" fmla="*/ 2238375 h 2528887"/>
                <a:gd name="connsiteX251" fmla="*/ 1007158 w 4654684"/>
                <a:gd name="connsiteY251" fmla="*/ 2224087 h 2528887"/>
                <a:gd name="connsiteX252" fmla="*/ 988108 w 4654684"/>
                <a:gd name="connsiteY252" fmla="*/ 2195512 h 2528887"/>
                <a:gd name="connsiteX253" fmla="*/ 978583 w 4654684"/>
                <a:gd name="connsiteY253" fmla="*/ 2166937 h 2528887"/>
                <a:gd name="connsiteX254" fmla="*/ 969058 w 4654684"/>
                <a:gd name="connsiteY254" fmla="*/ 2152650 h 2528887"/>
                <a:gd name="connsiteX255" fmla="*/ 950008 w 4654684"/>
                <a:gd name="connsiteY255" fmla="*/ 2100262 h 2528887"/>
                <a:gd name="connsiteX256" fmla="*/ 940483 w 4654684"/>
                <a:gd name="connsiteY256" fmla="*/ 2081212 h 2528887"/>
                <a:gd name="connsiteX257" fmla="*/ 930958 w 4654684"/>
                <a:gd name="connsiteY257" fmla="*/ 2057400 h 2528887"/>
                <a:gd name="connsiteX258" fmla="*/ 926196 w 4654684"/>
                <a:gd name="connsiteY258" fmla="*/ 2043112 h 2528887"/>
                <a:gd name="connsiteX259" fmla="*/ 897621 w 4654684"/>
                <a:gd name="connsiteY259" fmla="*/ 2028825 h 2528887"/>
                <a:gd name="connsiteX260" fmla="*/ 854758 w 4654684"/>
                <a:gd name="connsiteY260" fmla="*/ 2038350 h 2528887"/>
                <a:gd name="connsiteX261" fmla="*/ 840471 w 4654684"/>
                <a:gd name="connsiteY261" fmla="*/ 2043112 h 2528887"/>
                <a:gd name="connsiteX262" fmla="*/ 773796 w 4654684"/>
                <a:gd name="connsiteY262" fmla="*/ 2038350 h 2528887"/>
                <a:gd name="connsiteX263" fmla="*/ 745221 w 4654684"/>
                <a:gd name="connsiteY263" fmla="*/ 2033587 h 2528887"/>
                <a:gd name="connsiteX264" fmla="*/ 726171 w 4654684"/>
                <a:gd name="connsiteY264" fmla="*/ 2024062 h 2528887"/>
                <a:gd name="connsiteX265" fmla="*/ 683308 w 4654684"/>
                <a:gd name="connsiteY265" fmla="*/ 2005012 h 2528887"/>
                <a:gd name="connsiteX266" fmla="*/ 678546 w 4654684"/>
                <a:gd name="connsiteY266" fmla="*/ 1990725 h 2528887"/>
                <a:gd name="connsiteX267" fmla="*/ 669021 w 4654684"/>
                <a:gd name="connsiteY267" fmla="*/ 1976437 h 2528887"/>
                <a:gd name="connsiteX268" fmla="*/ 664258 w 4654684"/>
                <a:gd name="connsiteY268" fmla="*/ 1933575 h 2528887"/>
                <a:gd name="connsiteX269" fmla="*/ 654733 w 4654684"/>
                <a:gd name="connsiteY269" fmla="*/ 1905000 h 2528887"/>
                <a:gd name="connsiteX270" fmla="*/ 649971 w 4654684"/>
                <a:gd name="connsiteY270" fmla="*/ 1885950 h 2528887"/>
                <a:gd name="connsiteX271" fmla="*/ 635683 w 4654684"/>
                <a:gd name="connsiteY271" fmla="*/ 1890712 h 2528887"/>
                <a:gd name="connsiteX272" fmla="*/ 630921 w 4654684"/>
                <a:gd name="connsiteY272" fmla="*/ 1905000 h 2528887"/>
                <a:gd name="connsiteX273" fmla="*/ 602346 w 4654684"/>
                <a:gd name="connsiteY273" fmla="*/ 1933575 h 2528887"/>
                <a:gd name="connsiteX274" fmla="*/ 526146 w 4654684"/>
                <a:gd name="connsiteY274" fmla="*/ 1928812 h 2528887"/>
                <a:gd name="connsiteX275" fmla="*/ 516621 w 4654684"/>
                <a:gd name="connsiteY275" fmla="*/ 1914525 h 2528887"/>
                <a:gd name="connsiteX276" fmla="*/ 488046 w 4654684"/>
                <a:gd name="connsiteY276" fmla="*/ 1890712 h 2528887"/>
                <a:gd name="connsiteX277" fmla="*/ 478521 w 4654684"/>
                <a:gd name="connsiteY277" fmla="*/ 1876425 h 2528887"/>
                <a:gd name="connsiteX278" fmla="*/ 464233 w 4654684"/>
                <a:gd name="connsiteY278" fmla="*/ 1866900 h 2528887"/>
                <a:gd name="connsiteX279" fmla="*/ 335646 w 4654684"/>
                <a:gd name="connsiteY279" fmla="*/ 1852612 h 2528887"/>
                <a:gd name="connsiteX280" fmla="*/ 321358 w 4654684"/>
                <a:gd name="connsiteY280" fmla="*/ 1838325 h 2528887"/>
                <a:gd name="connsiteX281" fmla="*/ 283258 w 4654684"/>
                <a:gd name="connsiteY281" fmla="*/ 1824037 h 2528887"/>
                <a:gd name="connsiteX282" fmla="*/ 192771 w 4654684"/>
                <a:gd name="connsiteY282" fmla="*/ 1814512 h 2528887"/>
                <a:gd name="connsiteX283" fmla="*/ 164196 w 4654684"/>
                <a:gd name="connsiteY283" fmla="*/ 1790700 h 2528887"/>
                <a:gd name="connsiteX284" fmla="*/ 149908 w 4654684"/>
                <a:gd name="connsiteY284" fmla="*/ 1781175 h 2528887"/>
                <a:gd name="connsiteX285" fmla="*/ 121333 w 4654684"/>
                <a:gd name="connsiteY285" fmla="*/ 1762125 h 2528887"/>
                <a:gd name="connsiteX286" fmla="*/ 78471 w 4654684"/>
                <a:gd name="connsiteY286" fmla="*/ 1714500 h 2528887"/>
                <a:gd name="connsiteX287" fmla="*/ 59421 w 4654684"/>
                <a:gd name="connsiteY287" fmla="*/ 1700212 h 2528887"/>
                <a:gd name="connsiteX288" fmla="*/ 16558 w 4654684"/>
                <a:gd name="connsiteY288" fmla="*/ 1662112 h 2528887"/>
                <a:gd name="connsiteX289" fmla="*/ 7033 w 4654684"/>
                <a:gd name="connsiteY289" fmla="*/ 1643062 h 2528887"/>
                <a:gd name="connsiteX290" fmla="*/ 2271 w 4654684"/>
                <a:gd name="connsiteY290" fmla="*/ 1624012 h 2528887"/>
                <a:gd name="connsiteX291" fmla="*/ 126096 w 4654684"/>
                <a:gd name="connsiteY291" fmla="*/ 1633537 h 2528887"/>
                <a:gd name="connsiteX292" fmla="*/ 140383 w 4654684"/>
                <a:gd name="connsiteY292" fmla="*/ 1638300 h 2528887"/>
                <a:gd name="connsiteX293" fmla="*/ 321358 w 4654684"/>
                <a:gd name="connsiteY293" fmla="*/ 1638300 h 2528887"/>
                <a:gd name="connsiteX294" fmla="*/ 335646 w 4654684"/>
                <a:gd name="connsiteY294" fmla="*/ 1609725 h 2528887"/>
                <a:gd name="connsiteX295" fmla="*/ 345171 w 4654684"/>
                <a:gd name="connsiteY295" fmla="*/ 1576387 h 2528887"/>
                <a:gd name="connsiteX296" fmla="*/ 364221 w 4654684"/>
                <a:gd name="connsiteY296" fmla="*/ 1547812 h 2528887"/>
                <a:gd name="connsiteX297" fmla="*/ 383271 w 4654684"/>
                <a:gd name="connsiteY297" fmla="*/ 1519237 h 2528887"/>
                <a:gd name="connsiteX298" fmla="*/ 392796 w 4654684"/>
                <a:gd name="connsiteY298" fmla="*/ 1504950 h 2528887"/>
                <a:gd name="connsiteX299" fmla="*/ 402321 w 4654684"/>
                <a:gd name="connsiteY299" fmla="*/ 1485900 h 2528887"/>
                <a:gd name="connsiteX300" fmla="*/ 416608 w 4654684"/>
                <a:gd name="connsiteY300" fmla="*/ 1466850 h 2528887"/>
                <a:gd name="connsiteX301" fmla="*/ 411846 w 4654684"/>
                <a:gd name="connsiteY301" fmla="*/ 1347787 h 2528887"/>
                <a:gd name="connsiteX302" fmla="*/ 397558 w 4654684"/>
                <a:gd name="connsiteY302" fmla="*/ 1338262 h 2528887"/>
                <a:gd name="connsiteX303" fmla="*/ 383271 w 4654684"/>
                <a:gd name="connsiteY303" fmla="*/ 1323975 h 2528887"/>
                <a:gd name="connsiteX304" fmla="*/ 364221 w 4654684"/>
                <a:gd name="connsiteY304" fmla="*/ 1281112 h 2528887"/>
                <a:gd name="connsiteX305" fmla="*/ 359458 w 4654684"/>
                <a:gd name="connsiteY305" fmla="*/ 1266825 h 2528887"/>
                <a:gd name="connsiteX306" fmla="*/ 349933 w 4654684"/>
                <a:gd name="connsiteY306" fmla="*/ 1252537 h 2528887"/>
                <a:gd name="connsiteX307" fmla="*/ 340408 w 4654684"/>
                <a:gd name="connsiteY307" fmla="*/ 1214437 h 2528887"/>
                <a:gd name="connsiteX308" fmla="*/ 335646 w 4654684"/>
                <a:gd name="connsiteY308" fmla="*/ 1195387 h 2528887"/>
                <a:gd name="connsiteX309" fmla="*/ 311833 w 4654684"/>
                <a:gd name="connsiteY309" fmla="*/ 1166812 h 2528887"/>
                <a:gd name="connsiteX310" fmla="*/ 302308 w 4654684"/>
                <a:gd name="connsiteY310" fmla="*/ 1152525 h 2528887"/>
                <a:gd name="connsiteX311" fmla="*/ 297546 w 4654684"/>
                <a:gd name="connsiteY311" fmla="*/ 1138237 h 2528887"/>
                <a:gd name="connsiteX312" fmla="*/ 268971 w 4654684"/>
                <a:gd name="connsiteY31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0021 w 4654684"/>
                <a:gd name="connsiteY248" fmla="*/ 2295525 h 2528887"/>
                <a:gd name="connsiteX249" fmla="*/ 1035733 w 4654684"/>
                <a:gd name="connsiteY249" fmla="*/ 2262187 h 2528887"/>
                <a:gd name="connsiteX250" fmla="*/ 1016683 w 4654684"/>
                <a:gd name="connsiteY250" fmla="*/ 2238375 h 2528887"/>
                <a:gd name="connsiteX251" fmla="*/ 1007158 w 4654684"/>
                <a:gd name="connsiteY251" fmla="*/ 2224087 h 2528887"/>
                <a:gd name="connsiteX252" fmla="*/ 988108 w 4654684"/>
                <a:gd name="connsiteY252" fmla="*/ 2195512 h 2528887"/>
                <a:gd name="connsiteX253" fmla="*/ 978583 w 4654684"/>
                <a:gd name="connsiteY253" fmla="*/ 2166937 h 2528887"/>
                <a:gd name="connsiteX254" fmla="*/ 969058 w 4654684"/>
                <a:gd name="connsiteY254" fmla="*/ 2152650 h 2528887"/>
                <a:gd name="connsiteX255" fmla="*/ 950008 w 4654684"/>
                <a:gd name="connsiteY255" fmla="*/ 2100262 h 2528887"/>
                <a:gd name="connsiteX256" fmla="*/ 940483 w 4654684"/>
                <a:gd name="connsiteY256" fmla="*/ 2081212 h 2528887"/>
                <a:gd name="connsiteX257" fmla="*/ 930958 w 4654684"/>
                <a:gd name="connsiteY257" fmla="*/ 2057400 h 2528887"/>
                <a:gd name="connsiteX258" fmla="*/ 926196 w 4654684"/>
                <a:gd name="connsiteY258" fmla="*/ 2043112 h 2528887"/>
                <a:gd name="connsiteX259" fmla="*/ 897621 w 4654684"/>
                <a:gd name="connsiteY259" fmla="*/ 2028825 h 2528887"/>
                <a:gd name="connsiteX260" fmla="*/ 854758 w 4654684"/>
                <a:gd name="connsiteY260" fmla="*/ 2038350 h 2528887"/>
                <a:gd name="connsiteX261" fmla="*/ 840471 w 4654684"/>
                <a:gd name="connsiteY261" fmla="*/ 2043112 h 2528887"/>
                <a:gd name="connsiteX262" fmla="*/ 773796 w 4654684"/>
                <a:gd name="connsiteY262" fmla="*/ 2038350 h 2528887"/>
                <a:gd name="connsiteX263" fmla="*/ 745221 w 4654684"/>
                <a:gd name="connsiteY263" fmla="*/ 2033587 h 2528887"/>
                <a:gd name="connsiteX264" fmla="*/ 726171 w 4654684"/>
                <a:gd name="connsiteY264" fmla="*/ 2024062 h 2528887"/>
                <a:gd name="connsiteX265" fmla="*/ 683308 w 4654684"/>
                <a:gd name="connsiteY265" fmla="*/ 2005012 h 2528887"/>
                <a:gd name="connsiteX266" fmla="*/ 678546 w 4654684"/>
                <a:gd name="connsiteY266" fmla="*/ 1990725 h 2528887"/>
                <a:gd name="connsiteX267" fmla="*/ 669021 w 4654684"/>
                <a:gd name="connsiteY267" fmla="*/ 1976437 h 2528887"/>
                <a:gd name="connsiteX268" fmla="*/ 664258 w 4654684"/>
                <a:gd name="connsiteY268" fmla="*/ 1933575 h 2528887"/>
                <a:gd name="connsiteX269" fmla="*/ 654733 w 4654684"/>
                <a:gd name="connsiteY269" fmla="*/ 1905000 h 2528887"/>
                <a:gd name="connsiteX270" fmla="*/ 649971 w 4654684"/>
                <a:gd name="connsiteY270" fmla="*/ 1885950 h 2528887"/>
                <a:gd name="connsiteX271" fmla="*/ 635683 w 4654684"/>
                <a:gd name="connsiteY271" fmla="*/ 1890712 h 2528887"/>
                <a:gd name="connsiteX272" fmla="*/ 630921 w 4654684"/>
                <a:gd name="connsiteY272" fmla="*/ 1905000 h 2528887"/>
                <a:gd name="connsiteX273" fmla="*/ 602346 w 4654684"/>
                <a:gd name="connsiteY273" fmla="*/ 1933575 h 2528887"/>
                <a:gd name="connsiteX274" fmla="*/ 526146 w 4654684"/>
                <a:gd name="connsiteY274" fmla="*/ 1928812 h 2528887"/>
                <a:gd name="connsiteX275" fmla="*/ 516621 w 4654684"/>
                <a:gd name="connsiteY275" fmla="*/ 1914525 h 2528887"/>
                <a:gd name="connsiteX276" fmla="*/ 488046 w 4654684"/>
                <a:gd name="connsiteY276" fmla="*/ 1890712 h 2528887"/>
                <a:gd name="connsiteX277" fmla="*/ 478521 w 4654684"/>
                <a:gd name="connsiteY277" fmla="*/ 1876425 h 2528887"/>
                <a:gd name="connsiteX278" fmla="*/ 464233 w 4654684"/>
                <a:gd name="connsiteY278" fmla="*/ 1866900 h 2528887"/>
                <a:gd name="connsiteX279" fmla="*/ 335646 w 4654684"/>
                <a:gd name="connsiteY279" fmla="*/ 1852612 h 2528887"/>
                <a:gd name="connsiteX280" fmla="*/ 321358 w 4654684"/>
                <a:gd name="connsiteY280" fmla="*/ 1838325 h 2528887"/>
                <a:gd name="connsiteX281" fmla="*/ 283258 w 4654684"/>
                <a:gd name="connsiteY281" fmla="*/ 1824037 h 2528887"/>
                <a:gd name="connsiteX282" fmla="*/ 192771 w 4654684"/>
                <a:gd name="connsiteY282" fmla="*/ 1814512 h 2528887"/>
                <a:gd name="connsiteX283" fmla="*/ 164196 w 4654684"/>
                <a:gd name="connsiteY283" fmla="*/ 1790700 h 2528887"/>
                <a:gd name="connsiteX284" fmla="*/ 149908 w 4654684"/>
                <a:gd name="connsiteY284" fmla="*/ 1781175 h 2528887"/>
                <a:gd name="connsiteX285" fmla="*/ 121333 w 4654684"/>
                <a:gd name="connsiteY285" fmla="*/ 1762125 h 2528887"/>
                <a:gd name="connsiteX286" fmla="*/ 78471 w 4654684"/>
                <a:gd name="connsiteY286" fmla="*/ 1714500 h 2528887"/>
                <a:gd name="connsiteX287" fmla="*/ 59421 w 4654684"/>
                <a:gd name="connsiteY287" fmla="*/ 1700212 h 2528887"/>
                <a:gd name="connsiteX288" fmla="*/ 16558 w 4654684"/>
                <a:gd name="connsiteY288" fmla="*/ 1662112 h 2528887"/>
                <a:gd name="connsiteX289" fmla="*/ 7033 w 4654684"/>
                <a:gd name="connsiteY289" fmla="*/ 1643062 h 2528887"/>
                <a:gd name="connsiteX290" fmla="*/ 2271 w 4654684"/>
                <a:gd name="connsiteY290" fmla="*/ 1624012 h 2528887"/>
                <a:gd name="connsiteX291" fmla="*/ 126096 w 4654684"/>
                <a:gd name="connsiteY291" fmla="*/ 1633537 h 2528887"/>
                <a:gd name="connsiteX292" fmla="*/ 140383 w 4654684"/>
                <a:gd name="connsiteY292" fmla="*/ 1638300 h 2528887"/>
                <a:gd name="connsiteX293" fmla="*/ 321358 w 4654684"/>
                <a:gd name="connsiteY293" fmla="*/ 1638300 h 2528887"/>
                <a:gd name="connsiteX294" fmla="*/ 335646 w 4654684"/>
                <a:gd name="connsiteY294" fmla="*/ 1609725 h 2528887"/>
                <a:gd name="connsiteX295" fmla="*/ 345171 w 4654684"/>
                <a:gd name="connsiteY295" fmla="*/ 1576387 h 2528887"/>
                <a:gd name="connsiteX296" fmla="*/ 364221 w 4654684"/>
                <a:gd name="connsiteY296" fmla="*/ 1547812 h 2528887"/>
                <a:gd name="connsiteX297" fmla="*/ 383271 w 4654684"/>
                <a:gd name="connsiteY297" fmla="*/ 1519237 h 2528887"/>
                <a:gd name="connsiteX298" fmla="*/ 392796 w 4654684"/>
                <a:gd name="connsiteY298" fmla="*/ 1504950 h 2528887"/>
                <a:gd name="connsiteX299" fmla="*/ 402321 w 4654684"/>
                <a:gd name="connsiteY299" fmla="*/ 1485900 h 2528887"/>
                <a:gd name="connsiteX300" fmla="*/ 416608 w 4654684"/>
                <a:gd name="connsiteY300" fmla="*/ 1466850 h 2528887"/>
                <a:gd name="connsiteX301" fmla="*/ 411846 w 4654684"/>
                <a:gd name="connsiteY301" fmla="*/ 1347787 h 2528887"/>
                <a:gd name="connsiteX302" fmla="*/ 397558 w 4654684"/>
                <a:gd name="connsiteY302" fmla="*/ 1338262 h 2528887"/>
                <a:gd name="connsiteX303" fmla="*/ 383271 w 4654684"/>
                <a:gd name="connsiteY303" fmla="*/ 1323975 h 2528887"/>
                <a:gd name="connsiteX304" fmla="*/ 364221 w 4654684"/>
                <a:gd name="connsiteY304" fmla="*/ 1281112 h 2528887"/>
                <a:gd name="connsiteX305" fmla="*/ 359458 w 4654684"/>
                <a:gd name="connsiteY305" fmla="*/ 1266825 h 2528887"/>
                <a:gd name="connsiteX306" fmla="*/ 349933 w 4654684"/>
                <a:gd name="connsiteY306" fmla="*/ 1252537 h 2528887"/>
                <a:gd name="connsiteX307" fmla="*/ 340408 w 4654684"/>
                <a:gd name="connsiteY307" fmla="*/ 1214437 h 2528887"/>
                <a:gd name="connsiteX308" fmla="*/ 335646 w 4654684"/>
                <a:gd name="connsiteY308" fmla="*/ 1195387 h 2528887"/>
                <a:gd name="connsiteX309" fmla="*/ 311833 w 4654684"/>
                <a:gd name="connsiteY309" fmla="*/ 1166812 h 2528887"/>
                <a:gd name="connsiteX310" fmla="*/ 302308 w 4654684"/>
                <a:gd name="connsiteY310" fmla="*/ 1152525 h 2528887"/>
                <a:gd name="connsiteX311" fmla="*/ 297546 w 4654684"/>
                <a:gd name="connsiteY311" fmla="*/ 1138237 h 2528887"/>
                <a:gd name="connsiteX312" fmla="*/ 268971 w 4654684"/>
                <a:gd name="connsiteY31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0021 w 4654684"/>
                <a:gd name="connsiteY248" fmla="*/ 2295525 h 2528887"/>
                <a:gd name="connsiteX249" fmla="*/ 1035733 w 4654684"/>
                <a:gd name="connsiteY249" fmla="*/ 2262187 h 2528887"/>
                <a:gd name="connsiteX250" fmla="*/ 1016683 w 4654684"/>
                <a:gd name="connsiteY250" fmla="*/ 2238375 h 2528887"/>
                <a:gd name="connsiteX251" fmla="*/ 1007158 w 4654684"/>
                <a:gd name="connsiteY251" fmla="*/ 2224087 h 2528887"/>
                <a:gd name="connsiteX252" fmla="*/ 978583 w 4654684"/>
                <a:gd name="connsiteY252" fmla="*/ 2166937 h 2528887"/>
                <a:gd name="connsiteX253" fmla="*/ 969058 w 4654684"/>
                <a:gd name="connsiteY253" fmla="*/ 2152650 h 2528887"/>
                <a:gd name="connsiteX254" fmla="*/ 950008 w 4654684"/>
                <a:gd name="connsiteY254" fmla="*/ 2100262 h 2528887"/>
                <a:gd name="connsiteX255" fmla="*/ 940483 w 4654684"/>
                <a:gd name="connsiteY255" fmla="*/ 2081212 h 2528887"/>
                <a:gd name="connsiteX256" fmla="*/ 930958 w 4654684"/>
                <a:gd name="connsiteY256" fmla="*/ 2057400 h 2528887"/>
                <a:gd name="connsiteX257" fmla="*/ 926196 w 4654684"/>
                <a:gd name="connsiteY257" fmla="*/ 2043112 h 2528887"/>
                <a:gd name="connsiteX258" fmla="*/ 897621 w 4654684"/>
                <a:gd name="connsiteY258" fmla="*/ 2028825 h 2528887"/>
                <a:gd name="connsiteX259" fmla="*/ 854758 w 4654684"/>
                <a:gd name="connsiteY259" fmla="*/ 2038350 h 2528887"/>
                <a:gd name="connsiteX260" fmla="*/ 840471 w 4654684"/>
                <a:gd name="connsiteY260" fmla="*/ 2043112 h 2528887"/>
                <a:gd name="connsiteX261" fmla="*/ 773796 w 4654684"/>
                <a:gd name="connsiteY261" fmla="*/ 2038350 h 2528887"/>
                <a:gd name="connsiteX262" fmla="*/ 745221 w 4654684"/>
                <a:gd name="connsiteY262" fmla="*/ 2033587 h 2528887"/>
                <a:gd name="connsiteX263" fmla="*/ 726171 w 4654684"/>
                <a:gd name="connsiteY263" fmla="*/ 2024062 h 2528887"/>
                <a:gd name="connsiteX264" fmla="*/ 683308 w 4654684"/>
                <a:gd name="connsiteY264" fmla="*/ 2005012 h 2528887"/>
                <a:gd name="connsiteX265" fmla="*/ 678546 w 4654684"/>
                <a:gd name="connsiteY265" fmla="*/ 1990725 h 2528887"/>
                <a:gd name="connsiteX266" fmla="*/ 669021 w 4654684"/>
                <a:gd name="connsiteY266" fmla="*/ 1976437 h 2528887"/>
                <a:gd name="connsiteX267" fmla="*/ 664258 w 4654684"/>
                <a:gd name="connsiteY267" fmla="*/ 1933575 h 2528887"/>
                <a:gd name="connsiteX268" fmla="*/ 654733 w 4654684"/>
                <a:gd name="connsiteY268" fmla="*/ 1905000 h 2528887"/>
                <a:gd name="connsiteX269" fmla="*/ 649971 w 4654684"/>
                <a:gd name="connsiteY269" fmla="*/ 1885950 h 2528887"/>
                <a:gd name="connsiteX270" fmla="*/ 635683 w 4654684"/>
                <a:gd name="connsiteY270" fmla="*/ 1890712 h 2528887"/>
                <a:gd name="connsiteX271" fmla="*/ 630921 w 4654684"/>
                <a:gd name="connsiteY271" fmla="*/ 1905000 h 2528887"/>
                <a:gd name="connsiteX272" fmla="*/ 602346 w 4654684"/>
                <a:gd name="connsiteY272" fmla="*/ 1933575 h 2528887"/>
                <a:gd name="connsiteX273" fmla="*/ 526146 w 4654684"/>
                <a:gd name="connsiteY273" fmla="*/ 1928812 h 2528887"/>
                <a:gd name="connsiteX274" fmla="*/ 516621 w 4654684"/>
                <a:gd name="connsiteY274" fmla="*/ 1914525 h 2528887"/>
                <a:gd name="connsiteX275" fmla="*/ 488046 w 4654684"/>
                <a:gd name="connsiteY275" fmla="*/ 1890712 h 2528887"/>
                <a:gd name="connsiteX276" fmla="*/ 478521 w 4654684"/>
                <a:gd name="connsiteY276" fmla="*/ 1876425 h 2528887"/>
                <a:gd name="connsiteX277" fmla="*/ 464233 w 4654684"/>
                <a:gd name="connsiteY277" fmla="*/ 1866900 h 2528887"/>
                <a:gd name="connsiteX278" fmla="*/ 335646 w 4654684"/>
                <a:gd name="connsiteY278" fmla="*/ 1852612 h 2528887"/>
                <a:gd name="connsiteX279" fmla="*/ 321358 w 4654684"/>
                <a:gd name="connsiteY279" fmla="*/ 1838325 h 2528887"/>
                <a:gd name="connsiteX280" fmla="*/ 283258 w 4654684"/>
                <a:gd name="connsiteY280" fmla="*/ 1824037 h 2528887"/>
                <a:gd name="connsiteX281" fmla="*/ 192771 w 4654684"/>
                <a:gd name="connsiteY281" fmla="*/ 1814512 h 2528887"/>
                <a:gd name="connsiteX282" fmla="*/ 164196 w 4654684"/>
                <a:gd name="connsiteY282" fmla="*/ 1790700 h 2528887"/>
                <a:gd name="connsiteX283" fmla="*/ 149908 w 4654684"/>
                <a:gd name="connsiteY283" fmla="*/ 1781175 h 2528887"/>
                <a:gd name="connsiteX284" fmla="*/ 121333 w 4654684"/>
                <a:gd name="connsiteY284" fmla="*/ 1762125 h 2528887"/>
                <a:gd name="connsiteX285" fmla="*/ 78471 w 4654684"/>
                <a:gd name="connsiteY285" fmla="*/ 1714500 h 2528887"/>
                <a:gd name="connsiteX286" fmla="*/ 59421 w 4654684"/>
                <a:gd name="connsiteY286" fmla="*/ 1700212 h 2528887"/>
                <a:gd name="connsiteX287" fmla="*/ 16558 w 4654684"/>
                <a:gd name="connsiteY287" fmla="*/ 1662112 h 2528887"/>
                <a:gd name="connsiteX288" fmla="*/ 7033 w 4654684"/>
                <a:gd name="connsiteY288" fmla="*/ 1643062 h 2528887"/>
                <a:gd name="connsiteX289" fmla="*/ 2271 w 4654684"/>
                <a:gd name="connsiteY289" fmla="*/ 1624012 h 2528887"/>
                <a:gd name="connsiteX290" fmla="*/ 126096 w 4654684"/>
                <a:gd name="connsiteY290" fmla="*/ 1633537 h 2528887"/>
                <a:gd name="connsiteX291" fmla="*/ 140383 w 4654684"/>
                <a:gd name="connsiteY291" fmla="*/ 1638300 h 2528887"/>
                <a:gd name="connsiteX292" fmla="*/ 321358 w 4654684"/>
                <a:gd name="connsiteY292" fmla="*/ 1638300 h 2528887"/>
                <a:gd name="connsiteX293" fmla="*/ 335646 w 4654684"/>
                <a:gd name="connsiteY293" fmla="*/ 1609725 h 2528887"/>
                <a:gd name="connsiteX294" fmla="*/ 345171 w 4654684"/>
                <a:gd name="connsiteY294" fmla="*/ 1576387 h 2528887"/>
                <a:gd name="connsiteX295" fmla="*/ 364221 w 4654684"/>
                <a:gd name="connsiteY295" fmla="*/ 1547812 h 2528887"/>
                <a:gd name="connsiteX296" fmla="*/ 383271 w 4654684"/>
                <a:gd name="connsiteY296" fmla="*/ 1519237 h 2528887"/>
                <a:gd name="connsiteX297" fmla="*/ 392796 w 4654684"/>
                <a:gd name="connsiteY297" fmla="*/ 1504950 h 2528887"/>
                <a:gd name="connsiteX298" fmla="*/ 402321 w 4654684"/>
                <a:gd name="connsiteY298" fmla="*/ 1485900 h 2528887"/>
                <a:gd name="connsiteX299" fmla="*/ 416608 w 4654684"/>
                <a:gd name="connsiteY299" fmla="*/ 1466850 h 2528887"/>
                <a:gd name="connsiteX300" fmla="*/ 411846 w 4654684"/>
                <a:gd name="connsiteY300" fmla="*/ 1347787 h 2528887"/>
                <a:gd name="connsiteX301" fmla="*/ 397558 w 4654684"/>
                <a:gd name="connsiteY301" fmla="*/ 1338262 h 2528887"/>
                <a:gd name="connsiteX302" fmla="*/ 383271 w 4654684"/>
                <a:gd name="connsiteY302" fmla="*/ 1323975 h 2528887"/>
                <a:gd name="connsiteX303" fmla="*/ 364221 w 4654684"/>
                <a:gd name="connsiteY303" fmla="*/ 1281112 h 2528887"/>
                <a:gd name="connsiteX304" fmla="*/ 359458 w 4654684"/>
                <a:gd name="connsiteY304" fmla="*/ 1266825 h 2528887"/>
                <a:gd name="connsiteX305" fmla="*/ 349933 w 4654684"/>
                <a:gd name="connsiteY305" fmla="*/ 1252537 h 2528887"/>
                <a:gd name="connsiteX306" fmla="*/ 340408 w 4654684"/>
                <a:gd name="connsiteY306" fmla="*/ 1214437 h 2528887"/>
                <a:gd name="connsiteX307" fmla="*/ 335646 w 4654684"/>
                <a:gd name="connsiteY307" fmla="*/ 1195387 h 2528887"/>
                <a:gd name="connsiteX308" fmla="*/ 311833 w 4654684"/>
                <a:gd name="connsiteY308" fmla="*/ 1166812 h 2528887"/>
                <a:gd name="connsiteX309" fmla="*/ 302308 w 4654684"/>
                <a:gd name="connsiteY309" fmla="*/ 1152525 h 2528887"/>
                <a:gd name="connsiteX310" fmla="*/ 297546 w 4654684"/>
                <a:gd name="connsiteY310" fmla="*/ 1138237 h 2528887"/>
                <a:gd name="connsiteX311" fmla="*/ 268971 w 4654684"/>
                <a:gd name="connsiteY311"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0021 w 4654684"/>
                <a:gd name="connsiteY248" fmla="*/ 2295525 h 2528887"/>
                <a:gd name="connsiteX249" fmla="*/ 1035733 w 4654684"/>
                <a:gd name="connsiteY249" fmla="*/ 2262187 h 2528887"/>
                <a:gd name="connsiteX250" fmla="*/ 1016683 w 4654684"/>
                <a:gd name="connsiteY250" fmla="*/ 2238375 h 2528887"/>
                <a:gd name="connsiteX251" fmla="*/ 1007158 w 4654684"/>
                <a:gd name="connsiteY251" fmla="*/ 2224087 h 2528887"/>
                <a:gd name="connsiteX252" fmla="*/ 978583 w 4654684"/>
                <a:gd name="connsiteY252" fmla="*/ 2166937 h 2528887"/>
                <a:gd name="connsiteX253" fmla="*/ 950008 w 4654684"/>
                <a:gd name="connsiteY253" fmla="*/ 2100262 h 2528887"/>
                <a:gd name="connsiteX254" fmla="*/ 940483 w 4654684"/>
                <a:gd name="connsiteY254" fmla="*/ 2081212 h 2528887"/>
                <a:gd name="connsiteX255" fmla="*/ 930958 w 4654684"/>
                <a:gd name="connsiteY255" fmla="*/ 2057400 h 2528887"/>
                <a:gd name="connsiteX256" fmla="*/ 926196 w 4654684"/>
                <a:gd name="connsiteY256" fmla="*/ 2043112 h 2528887"/>
                <a:gd name="connsiteX257" fmla="*/ 897621 w 4654684"/>
                <a:gd name="connsiteY257" fmla="*/ 2028825 h 2528887"/>
                <a:gd name="connsiteX258" fmla="*/ 854758 w 4654684"/>
                <a:gd name="connsiteY258" fmla="*/ 2038350 h 2528887"/>
                <a:gd name="connsiteX259" fmla="*/ 840471 w 4654684"/>
                <a:gd name="connsiteY259" fmla="*/ 2043112 h 2528887"/>
                <a:gd name="connsiteX260" fmla="*/ 773796 w 4654684"/>
                <a:gd name="connsiteY260" fmla="*/ 2038350 h 2528887"/>
                <a:gd name="connsiteX261" fmla="*/ 745221 w 4654684"/>
                <a:gd name="connsiteY261" fmla="*/ 2033587 h 2528887"/>
                <a:gd name="connsiteX262" fmla="*/ 726171 w 4654684"/>
                <a:gd name="connsiteY262" fmla="*/ 2024062 h 2528887"/>
                <a:gd name="connsiteX263" fmla="*/ 683308 w 4654684"/>
                <a:gd name="connsiteY263" fmla="*/ 2005012 h 2528887"/>
                <a:gd name="connsiteX264" fmla="*/ 678546 w 4654684"/>
                <a:gd name="connsiteY264" fmla="*/ 1990725 h 2528887"/>
                <a:gd name="connsiteX265" fmla="*/ 669021 w 4654684"/>
                <a:gd name="connsiteY265" fmla="*/ 1976437 h 2528887"/>
                <a:gd name="connsiteX266" fmla="*/ 664258 w 4654684"/>
                <a:gd name="connsiteY266" fmla="*/ 1933575 h 2528887"/>
                <a:gd name="connsiteX267" fmla="*/ 654733 w 4654684"/>
                <a:gd name="connsiteY267" fmla="*/ 1905000 h 2528887"/>
                <a:gd name="connsiteX268" fmla="*/ 649971 w 4654684"/>
                <a:gd name="connsiteY268" fmla="*/ 1885950 h 2528887"/>
                <a:gd name="connsiteX269" fmla="*/ 635683 w 4654684"/>
                <a:gd name="connsiteY269" fmla="*/ 1890712 h 2528887"/>
                <a:gd name="connsiteX270" fmla="*/ 630921 w 4654684"/>
                <a:gd name="connsiteY270" fmla="*/ 1905000 h 2528887"/>
                <a:gd name="connsiteX271" fmla="*/ 602346 w 4654684"/>
                <a:gd name="connsiteY271" fmla="*/ 1933575 h 2528887"/>
                <a:gd name="connsiteX272" fmla="*/ 526146 w 4654684"/>
                <a:gd name="connsiteY272" fmla="*/ 1928812 h 2528887"/>
                <a:gd name="connsiteX273" fmla="*/ 516621 w 4654684"/>
                <a:gd name="connsiteY273" fmla="*/ 1914525 h 2528887"/>
                <a:gd name="connsiteX274" fmla="*/ 488046 w 4654684"/>
                <a:gd name="connsiteY274" fmla="*/ 1890712 h 2528887"/>
                <a:gd name="connsiteX275" fmla="*/ 478521 w 4654684"/>
                <a:gd name="connsiteY275" fmla="*/ 1876425 h 2528887"/>
                <a:gd name="connsiteX276" fmla="*/ 464233 w 4654684"/>
                <a:gd name="connsiteY276" fmla="*/ 1866900 h 2528887"/>
                <a:gd name="connsiteX277" fmla="*/ 335646 w 4654684"/>
                <a:gd name="connsiteY277" fmla="*/ 1852612 h 2528887"/>
                <a:gd name="connsiteX278" fmla="*/ 321358 w 4654684"/>
                <a:gd name="connsiteY278" fmla="*/ 1838325 h 2528887"/>
                <a:gd name="connsiteX279" fmla="*/ 283258 w 4654684"/>
                <a:gd name="connsiteY279" fmla="*/ 1824037 h 2528887"/>
                <a:gd name="connsiteX280" fmla="*/ 192771 w 4654684"/>
                <a:gd name="connsiteY280" fmla="*/ 1814512 h 2528887"/>
                <a:gd name="connsiteX281" fmla="*/ 164196 w 4654684"/>
                <a:gd name="connsiteY281" fmla="*/ 1790700 h 2528887"/>
                <a:gd name="connsiteX282" fmla="*/ 149908 w 4654684"/>
                <a:gd name="connsiteY282" fmla="*/ 1781175 h 2528887"/>
                <a:gd name="connsiteX283" fmla="*/ 121333 w 4654684"/>
                <a:gd name="connsiteY283" fmla="*/ 1762125 h 2528887"/>
                <a:gd name="connsiteX284" fmla="*/ 78471 w 4654684"/>
                <a:gd name="connsiteY284" fmla="*/ 1714500 h 2528887"/>
                <a:gd name="connsiteX285" fmla="*/ 59421 w 4654684"/>
                <a:gd name="connsiteY285" fmla="*/ 1700212 h 2528887"/>
                <a:gd name="connsiteX286" fmla="*/ 16558 w 4654684"/>
                <a:gd name="connsiteY286" fmla="*/ 1662112 h 2528887"/>
                <a:gd name="connsiteX287" fmla="*/ 7033 w 4654684"/>
                <a:gd name="connsiteY287" fmla="*/ 1643062 h 2528887"/>
                <a:gd name="connsiteX288" fmla="*/ 2271 w 4654684"/>
                <a:gd name="connsiteY288" fmla="*/ 1624012 h 2528887"/>
                <a:gd name="connsiteX289" fmla="*/ 126096 w 4654684"/>
                <a:gd name="connsiteY289" fmla="*/ 1633537 h 2528887"/>
                <a:gd name="connsiteX290" fmla="*/ 140383 w 4654684"/>
                <a:gd name="connsiteY290" fmla="*/ 1638300 h 2528887"/>
                <a:gd name="connsiteX291" fmla="*/ 321358 w 4654684"/>
                <a:gd name="connsiteY291" fmla="*/ 1638300 h 2528887"/>
                <a:gd name="connsiteX292" fmla="*/ 335646 w 4654684"/>
                <a:gd name="connsiteY292" fmla="*/ 1609725 h 2528887"/>
                <a:gd name="connsiteX293" fmla="*/ 345171 w 4654684"/>
                <a:gd name="connsiteY293" fmla="*/ 1576387 h 2528887"/>
                <a:gd name="connsiteX294" fmla="*/ 364221 w 4654684"/>
                <a:gd name="connsiteY294" fmla="*/ 1547812 h 2528887"/>
                <a:gd name="connsiteX295" fmla="*/ 383271 w 4654684"/>
                <a:gd name="connsiteY295" fmla="*/ 1519237 h 2528887"/>
                <a:gd name="connsiteX296" fmla="*/ 392796 w 4654684"/>
                <a:gd name="connsiteY296" fmla="*/ 1504950 h 2528887"/>
                <a:gd name="connsiteX297" fmla="*/ 402321 w 4654684"/>
                <a:gd name="connsiteY297" fmla="*/ 1485900 h 2528887"/>
                <a:gd name="connsiteX298" fmla="*/ 416608 w 4654684"/>
                <a:gd name="connsiteY298" fmla="*/ 1466850 h 2528887"/>
                <a:gd name="connsiteX299" fmla="*/ 411846 w 4654684"/>
                <a:gd name="connsiteY299" fmla="*/ 1347787 h 2528887"/>
                <a:gd name="connsiteX300" fmla="*/ 397558 w 4654684"/>
                <a:gd name="connsiteY300" fmla="*/ 1338262 h 2528887"/>
                <a:gd name="connsiteX301" fmla="*/ 383271 w 4654684"/>
                <a:gd name="connsiteY301" fmla="*/ 1323975 h 2528887"/>
                <a:gd name="connsiteX302" fmla="*/ 364221 w 4654684"/>
                <a:gd name="connsiteY302" fmla="*/ 1281112 h 2528887"/>
                <a:gd name="connsiteX303" fmla="*/ 359458 w 4654684"/>
                <a:gd name="connsiteY303" fmla="*/ 1266825 h 2528887"/>
                <a:gd name="connsiteX304" fmla="*/ 349933 w 4654684"/>
                <a:gd name="connsiteY304" fmla="*/ 1252537 h 2528887"/>
                <a:gd name="connsiteX305" fmla="*/ 340408 w 4654684"/>
                <a:gd name="connsiteY305" fmla="*/ 1214437 h 2528887"/>
                <a:gd name="connsiteX306" fmla="*/ 335646 w 4654684"/>
                <a:gd name="connsiteY306" fmla="*/ 1195387 h 2528887"/>
                <a:gd name="connsiteX307" fmla="*/ 311833 w 4654684"/>
                <a:gd name="connsiteY307" fmla="*/ 1166812 h 2528887"/>
                <a:gd name="connsiteX308" fmla="*/ 302308 w 4654684"/>
                <a:gd name="connsiteY308" fmla="*/ 1152525 h 2528887"/>
                <a:gd name="connsiteX309" fmla="*/ 297546 w 4654684"/>
                <a:gd name="connsiteY309" fmla="*/ 1138237 h 2528887"/>
                <a:gd name="connsiteX310" fmla="*/ 268971 w 4654684"/>
                <a:gd name="connsiteY310"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0021 w 4654684"/>
                <a:gd name="connsiteY248" fmla="*/ 2295525 h 2528887"/>
                <a:gd name="connsiteX249" fmla="*/ 1035733 w 4654684"/>
                <a:gd name="connsiteY249" fmla="*/ 2262187 h 2528887"/>
                <a:gd name="connsiteX250" fmla="*/ 1016683 w 4654684"/>
                <a:gd name="connsiteY250" fmla="*/ 2238375 h 2528887"/>
                <a:gd name="connsiteX251" fmla="*/ 1007158 w 4654684"/>
                <a:gd name="connsiteY251" fmla="*/ 2224087 h 2528887"/>
                <a:gd name="connsiteX252" fmla="*/ 978583 w 4654684"/>
                <a:gd name="connsiteY252" fmla="*/ 2166937 h 2528887"/>
                <a:gd name="connsiteX253" fmla="*/ 940483 w 4654684"/>
                <a:gd name="connsiteY253" fmla="*/ 2081212 h 2528887"/>
                <a:gd name="connsiteX254" fmla="*/ 930958 w 4654684"/>
                <a:gd name="connsiteY254" fmla="*/ 2057400 h 2528887"/>
                <a:gd name="connsiteX255" fmla="*/ 926196 w 4654684"/>
                <a:gd name="connsiteY255" fmla="*/ 2043112 h 2528887"/>
                <a:gd name="connsiteX256" fmla="*/ 897621 w 4654684"/>
                <a:gd name="connsiteY256" fmla="*/ 2028825 h 2528887"/>
                <a:gd name="connsiteX257" fmla="*/ 854758 w 4654684"/>
                <a:gd name="connsiteY257" fmla="*/ 2038350 h 2528887"/>
                <a:gd name="connsiteX258" fmla="*/ 840471 w 4654684"/>
                <a:gd name="connsiteY258" fmla="*/ 2043112 h 2528887"/>
                <a:gd name="connsiteX259" fmla="*/ 773796 w 4654684"/>
                <a:gd name="connsiteY259" fmla="*/ 2038350 h 2528887"/>
                <a:gd name="connsiteX260" fmla="*/ 745221 w 4654684"/>
                <a:gd name="connsiteY260" fmla="*/ 2033587 h 2528887"/>
                <a:gd name="connsiteX261" fmla="*/ 726171 w 4654684"/>
                <a:gd name="connsiteY261" fmla="*/ 2024062 h 2528887"/>
                <a:gd name="connsiteX262" fmla="*/ 683308 w 4654684"/>
                <a:gd name="connsiteY262" fmla="*/ 2005012 h 2528887"/>
                <a:gd name="connsiteX263" fmla="*/ 678546 w 4654684"/>
                <a:gd name="connsiteY263" fmla="*/ 1990725 h 2528887"/>
                <a:gd name="connsiteX264" fmla="*/ 669021 w 4654684"/>
                <a:gd name="connsiteY264" fmla="*/ 1976437 h 2528887"/>
                <a:gd name="connsiteX265" fmla="*/ 664258 w 4654684"/>
                <a:gd name="connsiteY265" fmla="*/ 1933575 h 2528887"/>
                <a:gd name="connsiteX266" fmla="*/ 654733 w 4654684"/>
                <a:gd name="connsiteY266" fmla="*/ 1905000 h 2528887"/>
                <a:gd name="connsiteX267" fmla="*/ 649971 w 4654684"/>
                <a:gd name="connsiteY267" fmla="*/ 1885950 h 2528887"/>
                <a:gd name="connsiteX268" fmla="*/ 635683 w 4654684"/>
                <a:gd name="connsiteY268" fmla="*/ 1890712 h 2528887"/>
                <a:gd name="connsiteX269" fmla="*/ 630921 w 4654684"/>
                <a:gd name="connsiteY269" fmla="*/ 1905000 h 2528887"/>
                <a:gd name="connsiteX270" fmla="*/ 602346 w 4654684"/>
                <a:gd name="connsiteY270" fmla="*/ 1933575 h 2528887"/>
                <a:gd name="connsiteX271" fmla="*/ 526146 w 4654684"/>
                <a:gd name="connsiteY271" fmla="*/ 1928812 h 2528887"/>
                <a:gd name="connsiteX272" fmla="*/ 516621 w 4654684"/>
                <a:gd name="connsiteY272" fmla="*/ 1914525 h 2528887"/>
                <a:gd name="connsiteX273" fmla="*/ 488046 w 4654684"/>
                <a:gd name="connsiteY273" fmla="*/ 1890712 h 2528887"/>
                <a:gd name="connsiteX274" fmla="*/ 478521 w 4654684"/>
                <a:gd name="connsiteY274" fmla="*/ 1876425 h 2528887"/>
                <a:gd name="connsiteX275" fmla="*/ 464233 w 4654684"/>
                <a:gd name="connsiteY275" fmla="*/ 1866900 h 2528887"/>
                <a:gd name="connsiteX276" fmla="*/ 335646 w 4654684"/>
                <a:gd name="connsiteY276" fmla="*/ 1852612 h 2528887"/>
                <a:gd name="connsiteX277" fmla="*/ 321358 w 4654684"/>
                <a:gd name="connsiteY277" fmla="*/ 1838325 h 2528887"/>
                <a:gd name="connsiteX278" fmla="*/ 283258 w 4654684"/>
                <a:gd name="connsiteY278" fmla="*/ 1824037 h 2528887"/>
                <a:gd name="connsiteX279" fmla="*/ 192771 w 4654684"/>
                <a:gd name="connsiteY279" fmla="*/ 1814512 h 2528887"/>
                <a:gd name="connsiteX280" fmla="*/ 164196 w 4654684"/>
                <a:gd name="connsiteY280" fmla="*/ 1790700 h 2528887"/>
                <a:gd name="connsiteX281" fmla="*/ 149908 w 4654684"/>
                <a:gd name="connsiteY281" fmla="*/ 1781175 h 2528887"/>
                <a:gd name="connsiteX282" fmla="*/ 121333 w 4654684"/>
                <a:gd name="connsiteY282" fmla="*/ 1762125 h 2528887"/>
                <a:gd name="connsiteX283" fmla="*/ 78471 w 4654684"/>
                <a:gd name="connsiteY283" fmla="*/ 1714500 h 2528887"/>
                <a:gd name="connsiteX284" fmla="*/ 59421 w 4654684"/>
                <a:gd name="connsiteY284" fmla="*/ 1700212 h 2528887"/>
                <a:gd name="connsiteX285" fmla="*/ 16558 w 4654684"/>
                <a:gd name="connsiteY285" fmla="*/ 1662112 h 2528887"/>
                <a:gd name="connsiteX286" fmla="*/ 7033 w 4654684"/>
                <a:gd name="connsiteY286" fmla="*/ 1643062 h 2528887"/>
                <a:gd name="connsiteX287" fmla="*/ 2271 w 4654684"/>
                <a:gd name="connsiteY287" fmla="*/ 1624012 h 2528887"/>
                <a:gd name="connsiteX288" fmla="*/ 126096 w 4654684"/>
                <a:gd name="connsiteY288" fmla="*/ 1633537 h 2528887"/>
                <a:gd name="connsiteX289" fmla="*/ 140383 w 4654684"/>
                <a:gd name="connsiteY289" fmla="*/ 1638300 h 2528887"/>
                <a:gd name="connsiteX290" fmla="*/ 321358 w 4654684"/>
                <a:gd name="connsiteY290" fmla="*/ 1638300 h 2528887"/>
                <a:gd name="connsiteX291" fmla="*/ 335646 w 4654684"/>
                <a:gd name="connsiteY291" fmla="*/ 1609725 h 2528887"/>
                <a:gd name="connsiteX292" fmla="*/ 345171 w 4654684"/>
                <a:gd name="connsiteY292" fmla="*/ 1576387 h 2528887"/>
                <a:gd name="connsiteX293" fmla="*/ 364221 w 4654684"/>
                <a:gd name="connsiteY293" fmla="*/ 1547812 h 2528887"/>
                <a:gd name="connsiteX294" fmla="*/ 383271 w 4654684"/>
                <a:gd name="connsiteY294" fmla="*/ 1519237 h 2528887"/>
                <a:gd name="connsiteX295" fmla="*/ 392796 w 4654684"/>
                <a:gd name="connsiteY295" fmla="*/ 1504950 h 2528887"/>
                <a:gd name="connsiteX296" fmla="*/ 402321 w 4654684"/>
                <a:gd name="connsiteY296" fmla="*/ 1485900 h 2528887"/>
                <a:gd name="connsiteX297" fmla="*/ 416608 w 4654684"/>
                <a:gd name="connsiteY297" fmla="*/ 1466850 h 2528887"/>
                <a:gd name="connsiteX298" fmla="*/ 411846 w 4654684"/>
                <a:gd name="connsiteY298" fmla="*/ 1347787 h 2528887"/>
                <a:gd name="connsiteX299" fmla="*/ 397558 w 4654684"/>
                <a:gd name="connsiteY299" fmla="*/ 1338262 h 2528887"/>
                <a:gd name="connsiteX300" fmla="*/ 383271 w 4654684"/>
                <a:gd name="connsiteY300" fmla="*/ 1323975 h 2528887"/>
                <a:gd name="connsiteX301" fmla="*/ 364221 w 4654684"/>
                <a:gd name="connsiteY301" fmla="*/ 1281112 h 2528887"/>
                <a:gd name="connsiteX302" fmla="*/ 359458 w 4654684"/>
                <a:gd name="connsiteY302" fmla="*/ 1266825 h 2528887"/>
                <a:gd name="connsiteX303" fmla="*/ 349933 w 4654684"/>
                <a:gd name="connsiteY303" fmla="*/ 1252537 h 2528887"/>
                <a:gd name="connsiteX304" fmla="*/ 340408 w 4654684"/>
                <a:gd name="connsiteY304" fmla="*/ 1214437 h 2528887"/>
                <a:gd name="connsiteX305" fmla="*/ 335646 w 4654684"/>
                <a:gd name="connsiteY305" fmla="*/ 1195387 h 2528887"/>
                <a:gd name="connsiteX306" fmla="*/ 311833 w 4654684"/>
                <a:gd name="connsiteY306" fmla="*/ 1166812 h 2528887"/>
                <a:gd name="connsiteX307" fmla="*/ 302308 w 4654684"/>
                <a:gd name="connsiteY307" fmla="*/ 1152525 h 2528887"/>
                <a:gd name="connsiteX308" fmla="*/ 297546 w 4654684"/>
                <a:gd name="connsiteY308" fmla="*/ 1138237 h 2528887"/>
                <a:gd name="connsiteX309" fmla="*/ 268971 w 4654684"/>
                <a:gd name="connsiteY30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0021 w 4654684"/>
                <a:gd name="connsiteY248" fmla="*/ 2295525 h 2528887"/>
                <a:gd name="connsiteX249" fmla="*/ 1035733 w 4654684"/>
                <a:gd name="connsiteY249" fmla="*/ 2262187 h 2528887"/>
                <a:gd name="connsiteX250" fmla="*/ 1016683 w 4654684"/>
                <a:gd name="connsiteY250" fmla="*/ 2238375 h 2528887"/>
                <a:gd name="connsiteX251" fmla="*/ 1007158 w 4654684"/>
                <a:gd name="connsiteY251" fmla="*/ 2224087 h 2528887"/>
                <a:gd name="connsiteX252" fmla="*/ 978583 w 4654684"/>
                <a:gd name="connsiteY252" fmla="*/ 2166937 h 2528887"/>
                <a:gd name="connsiteX253" fmla="*/ 940483 w 4654684"/>
                <a:gd name="connsiteY253" fmla="*/ 2081212 h 2528887"/>
                <a:gd name="connsiteX254" fmla="*/ 926196 w 4654684"/>
                <a:gd name="connsiteY254" fmla="*/ 2043112 h 2528887"/>
                <a:gd name="connsiteX255" fmla="*/ 897621 w 4654684"/>
                <a:gd name="connsiteY255" fmla="*/ 2028825 h 2528887"/>
                <a:gd name="connsiteX256" fmla="*/ 854758 w 4654684"/>
                <a:gd name="connsiteY256" fmla="*/ 2038350 h 2528887"/>
                <a:gd name="connsiteX257" fmla="*/ 840471 w 4654684"/>
                <a:gd name="connsiteY257" fmla="*/ 2043112 h 2528887"/>
                <a:gd name="connsiteX258" fmla="*/ 773796 w 4654684"/>
                <a:gd name="connsiteY258" fmla="*/ 2038350 h 2528887"/>
                <a:gd name="connsiteX259" fmla="*/ 745221 w 4654684"/>
                <a:gd name="connsiteY259" fmla="*/ 2033587 h 2528887"/>
                <a:gd name="connsiteX260" fmla="*/ 726171 w 4654684"/>
                <a:gd name="connsiteY260" fmla="*/ 2024062 h 2528887"/>
                <a:gd name="connsiteX261" fmla="*/ 683308 w 4654684"/>
                <a:gd name="connsiteY261" fmla="*/ 2005012 h 2528887"/>
                <a:gd name="connsiteX262" fmla="*/ 678546 w 4654684"/>
                <a:gd name="connsiteY262" fmla="*/ 1990725 h 2528887"/>
                <a:gd name="connsiteX263" fmla="*/ 669021 w 4654684"/>
                <a:gd name="connsiteY263" fmla="*/ 1976437 h 2528887"/>
                <a:gd name="connsiteX264" fmla="*/ 664258 w 4654684"/>
                <a:gd name="connsiteY264" fmla="*/ 1933575 h 2528887"/>
                <a:gd name="connsiteX265" fmla="*/ 654733 w 4654684"/>
                <a:gd name="connsiteY265" fmla="*/ 1905000 h 2528887"/>
                <a:gd name="connsiteX266" fmla="*/ 649971 w 4654684"/>
                <a:gd name="connsiteY266" fmla="*/ 1885950 h 2528887"/>
                <a:gd name="connsiteX267" fmla="*/ 635683 w 4654684"/>
                <a:gd name="connsiteY267" fmla="*/ 1890712 h 2528887"/>
                <a:gd name="connsiteX268" fmla="*/ 630921 w 4654684"/>
                <a:gd name="connsiteY268" fmla="*/ 1905000 h 2528887"/>
                <a:gd name="connsiteX269" fmla="*/ 602346 w 4654684"/>
                <a:gd name="connsiteY269" fmla="*/ 1933575 h 2528887"/>
                <a:gd name="connsiteX270" fmla="*/ 526146 w 4654684"/>
                <a:gd name="connsiteY270" fmla="*/ 1928812 h 2528887"/>
                <a:gd name="connsiteX271" fmla="*/ 516621 w 4654684"/>
                <a:gd name="connsiteY271" fmla="*/ 1914525 h 2528887"/>
                <a:gd name="connsiteX272" fmla="*/ 488046 w 4654684"/>
                <a:gd name="connsiteY272" fmla="*/ 1890712 h 2528887"/>
                <a:gd name="connsiteX273" fmla="*/ 478521 w 4654684"/>
                <a:gd name="connsiteY273" fmla="*/ 1876425 h 2528887"/>
                <a:gd name="connsiteX274" fmla="*/ 464233 w 4654684"/>
                <a:gd name="connsiteY274" fmla="*/ 1866900 h 2528887"/>
                <a:gd name="connsiteX275" fmla="*/ 335646 w 4654684"/>
                <a:gd name="connsiteY275" fmla="*/ 1852612 h 2528887"/>
                <a:gd name="connsiteX276" fmla="*/ 321358 w 4654684"/>
                <a:gd name="connsiteY276" fmla="*/ 1838325 h 2528887"/>
                <a:gd name="connsiteX277" fmla="*/ 283258 w 4654684"/>
                <a:gd name="connsiteY277" fmla="*/ 1824037 h 2528887"/>
                <a:gd name="connsiteX278" fmla="*/ 192771 w 4654684"/>
                <a:gd name="connsiteY278" fmla="*/ 1814512 h 2528887"/>
                <a:gd name="connsiteX279" fmla="*/ 164196 w 4654684"/>
                <a:gd name="connsiteY279" fmla="*/ 1790700 h 2528887"/>
                <a:gd name="connsiteX280" fmla="*/ 149908 w 4654684"/>
                <a:gd name="connsiteY280" fmla="*/ 1781175 h 2528887"/>
                <a:gd name="connsiteX281" fmla="*/ 121333 w 4654684"/>
                <a:gd name="connsiteY281" fmla="*/ 1762125 h 2528887"/>
                <a:gd name="connsiteX282" fmla="*/ 78471 w 4654684"/>
                <a:gd name="connsiteY282" fmla="*/ 1714500 h 2528887"/>
                <a:gd name="connsiteX283" fmla="*/ 59421 w 4654684"/>
                <a:gd name="connsiteY283" fmla="*/ 1700212 h 2528887"/>
                <a:gd name="connsiteX284" fmla="*/ 16558 w 4654684"/>
                <a:gd name="connsiteY284" fmla="*/ 1662112 h 2528887"/>
                <a:gd name="connsiteX285" fmla="*/ 7033 w 4654684"/>
                <a:gd name="connsiteY285" fmla="*/ 1643062 h 2528887"/>
                <a:gd name="connsiteX286" fmla="*/ 2271 w 4654684"/>
                <a:gd name="connsiteY286" fmla="*/ 1624012 h 2528887"/>
                <a:gd name="connsiteX287" fmla="*/ 126096 w 4654684"/>
                <a:gd name="connsiteY287" fmla="*/ 1633537 h 2528887"/>
                <a:gd name="connsiteX288" fmla="*/ 140383 w 4654684"/>
                <a:gd name="connsiteY288" fmla="*/ 1638300 h 2528887"/>
                <a:gd name="connsiteX289" fmla="*/ 321358 w 4654684"/>
                <a:gd name="connsiteY289" fmla="*/ 1638300 h 2528887"/>
                <a:gd name="connsiteX290" fmla="*/ 335646 w 4654684"/>
                <a:gd name="connsiteY290" fmla="*/ 1609725 h 2528887"/>
                <a:gd name="connsiteX291" fmla="*/ 345171 w 4654684"/>
                <a:gd name="connsiteY291" fmla="*/ 1576387 h 2528887"/>
                <a:gd name="connsiteX292" fmla="*/ 364221 w 4654684"/>
                <a:gd name="connsiteY292" fmla="*/ 1547812 h 2528887"/>
                <a:gd name="connsiteX293" fmla="*/ 383271 w 4654684"/>
                <a:gd name="connsiteY293" fmla="*/ 1519237 h 2528887"/>
                <a:gd name="connsiteX294" fmla="*/ 392796 w 4654684"/>
                <a:gd name="connsiteY294" fmla="*/ 1504950 h 2528887"/>
                <a:gd name="connsiteX295" fmla="*/ 402321 w 4654684"/>
                <a:gd name="connsiteY295" fmla="*/ 1485900 h 2528887"/>
                <a:gd name="connsiteX296" fmla="*/ 416608 w 4654684"/>
                <a:gd name="connsiteY296" fmla="*/ 1466850 h 2528887"/>
                <a:gd name="connsiteX297" fmla="*/ 411846 w 4654684"/>
                <a:gd name="connsiteY297" fmla="*/ 1347787 h 2528887"/>
                <a:gd name="connsiteX298" fmla="*/ 397558 w 4654684"/>
                <a:gd name="connsiteY298" fmla="*/ 1338262 h 2528887"/>
                <a:gd name="connsiteX299" fmla="*/ 383271 w 4654684"/>
                <a:gd name="connsiteY299" fmla="*/ 1323975 h 2528887"/>
                <a:gd name="connsiteX300" fmla="*/ 364221 w 4654684"/>
                <a:gd name="connsiteY300" fmla="*/ 1281112 h 2528887"/>
                <a:gd name="connsiteX301" fmla="*/ 359458 w 4654684"/>
                <a:gd name="connsiteY301" fmla="*/ 1266825 h 2528887"/>
                <a:gd name="connsiteX302" fmla="*/ 349933 w 4654684"/>
                <a:gd name="connsiteY302" fmla="*/ 1252537 h 2528887"/>
                <a:gd name="connsiteX303" fmla="*/ 340408 w 4654684"/>
                <a:gd name="connsiteY303" fmla="*/ 1214437 h 2528887"/>
                <a:gd name="connsiteX304" fmla="*/ 335646 w 4654684"/>
                <a:gd name="connsiteY304" fmla="*/ 1195387 h 2528887"/>
                <a:gd name="connsiteX305" fmla="*/ 311833 w 4654684"/>
                <a:gd name="connsiteY305" fmla="*/ 1166812 h 2528887"/>
                <a:gd name="connsiteX306" fmla="*/ 302308 w 4654684"/>
                <a:gd name="connsiteY306" fmla="*/ 1152525 h 2528887"/>
                <a:gd name="connsiteX307" fmla="*/ 297546 w 4654684"/>
                <a:gd name="connsiteY307" fmla="*/ 1138237 h 2528887"/>
                <a:gd name="connsiteX308" fmla="*/ 268971 w 4654684"/>
                <a:gd name="connsiteY30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0021 w 4654684"/>
                <a:gd name="connsiteY248" fmla="*/ 2295525 h 2528887"/>
                <a:gd name="connsiteX249" fmla="*/ 1035733 w 4654684"/>
                <a:gd name="connsiteY249" fmla="*/ 2262187 h 2528887"/>
                <a:gd name="connsiteX250" fmla="*/ 1007158 w 4654684"/>
                <a:gd name="connsiteY250" fmla="*/ 2224087 h 2528887"/>
                <a:gd name="connsiteX251" fmla="*/ 978583 w 4654684"/>
                <a:gd name="connsiteY251" fmla="*/ 2166937 h 2528887"/>
                <a:gd name="connsiteX252" fmla="*/ 940483 w 4654684"/>
                <a:gd name="connsiteY252" fmla="*/ 2081212 h 2528887"/>
                <a:gd name="connsiteX253" fmla="*/ 926196 w 4654684"/>
                <a:gd name="connsiteY253" fmla="*/ 2043112 h 2528887"/>
                <a:gd name="connsiteX254" fmla="*/ 897621 w 4654684"/>
                <a:gd name="connsiteY254" fmla="*/ 2028825 h 2528887"/>
                <a:gd name="connsiteX255" fmla="*/ 854758 w 4654684"/>
                <a:gd name="connsiteY255" fmla="*/ 2038350 h 2528887"/>
                <a:gd name="connsiteX256" fmla="*/ 840471 w 4654684"/>
                <a:gd name="connsiteY256" fmla="*/ 2043112 h 2528887"/>
                <a:gd name="connsiteX257" fmla="*/ 773796 w 4654684"/>
                <a:gd name="connsiteY257" fmla="*/ 2038350 h 2528887"/>
                <a:gd name="connsiteX258" fmla="*/ 745221 w 4654684"/>
                <a:gd name="connsiteY258" fmla="*/ 2033587 h 2528887"/>
                <a:gd name="connsiteX259" fmla="*/ 726171 w 4654684"/>
                <a:gd name="connsiteY259" fmla="*/ 2024062 h 2528887"/>
                <a:gd name="connsiteX260" fmla="*/ 683308 w 4654684"/>
                <a:gd name="connsiteY260" fmla="*/ 2005012 h 2528887"/>
                <a:gd name="connsiteX261" fmla="*/ 678546 w 4654684"/>
                <a:gd name="connsiteY261" fmla="*/ 1990725 h 2528887"/>
                <a:gd name="connsiteX262" fmla="*/ 669021 w 4654684"/>
                <a:gd name="connsiteY262" fmla="*/ 1976437 h 2528887"/>
                <a:gd name="connsiteX263" fmla="*/ 664258 w 4654684"/>
                <a:gd name="connsiteY263" fmla="*/ 1933575 h 2528887"/>
                <a:gd name="connsiteX264" fmla="*/ 654733 w 4654684"/>
                <a:gd name="connsiteY264" fmla="*/ 1905000 h 2528887"/>
                <a:gd name="connsiteX265" fmla="*/ 649971 w 4654684"/>
                <a:gd name="connsiteY265" fmla="*/ 1885950 h 2528887"/>
                <a:gd name="connsiteX266" fmla="*/ 635683 w 4654684"/>
                <a:gd name="connsiteY266" fmla="*/ 1890712 h 2528887"/>
                <a:gd name="connsiteX267" fmla="*/ 630921 w 4654684"/>
                <a:gd name="connsiteY267" fmla="*/ 1905000 h 2528887"/>
                <a:gd name="connsiteX268" fmla="*/ 602346 w 4654684"/>
                <a:gd name="connsiteY268" fmla="*/ 1933575 h 2528887"/>
                <a:gd name="connsiteX269" fmla="*/ 526146 w 4654684"/>
                <a:gd name="connsiteY269" fmla="*/ 1928812 h 2528887"/>
                <a:gd name="connsiteX270" fmla="*/ 516621 w 4654684"/>
                <a:gd name="connsiteY270" fmla="*/ 1914525 h 2528887"/>
                <a:gd name="connsiteX271" fmla="*/ 488046 w 4654684"/>
                <a:gd name="connsiteY271" fmla="*/ 1890712 h 2528887"/>
                <a:gd name="connsiteX272" fmla="*/ 478521 w 4654684"/>
                <a:gd name="connsiteY272" fmla="*/ 1876425 h 2528887"/>
                <a:gd name="connsiteX273" fmla="*/ 464233 w 4654684"/>
                <a:gd name="connsiteY273" fmla="*/ 1866900 h 2528887"/>
                <a:gd name="connsiteX274" fmla="*/ 335646 w 4654684"/>
                <a:gd name="connsiteY274" fmla="*/ 1852612 h 2528887"/>
                <a:gd name="connsiteX275" fmla="*/ 321358 w 4654684"/>
                <a:gd name="connsiteY275" fmla="*/ 1838325 h 2528887"/>
                <a:gd name="connsiteX276" fmla="*/ 283258 w 4654684"/>
                <a:gd name="connsiteY276" fmla="*/ 1824037 h 2528887"/>
                <a:gd name="connsiteX277" fmla="*/ 192771 w 4654684"/>
                <a:gd name="connsiteY277" fmla="*/ 1814512 h 2528887"/>
                <a:gd name="connsiteX278" fmla="*/ 164196 w 4654684"/>
                <a:gd name="connsiteY278" fmla="*/ 1790700 h 2528887"/>
                <a:gd name="connsiteX279" fmla="*/ 149908 w 4654684"/>
                <a:gd name="connsiteY279" fmla="*/ 1781175 h 2528887"/>
                <a:gd name="connsiteX280" fmla="*/ 121333 w 4654684"/>
                <a:gd name="connsiteY280" fmla="*/ 1762125 h 2528887"/>
                <a:gd name="connsiteX281" fmla="*/ 78471 w 4654684"/>
                <a:gd name="connsiteY281" fmla="*/ 1714500 h 2528887"/>
                <a:gd name="connsiteX282" fmla="*/ 59421 w 4654684"/>
                <a:gd name="connsiteY282" fmla="*/ 1700212 h 2528887"/>
                <a:gd name="connsiteX283" fmla="*/ 16558 w 4654684"/>
                <a:gd name="connsiteY283" fmla="*/ 1662112 h 2528887"/>
                <a:gd name="connsiteX284" fmla="*/ 7033 w 4654684"/>
                <a:gd name="connsiteY284" fmla="*/ 1643062 h 2528887"/>
                <a:gd name="connsiteX285" fmla="*/ 2271 w 4654684"/>
                <a:gd name="connsiteY285" fmla="*/ 1624012 h 2528887"/>
                <a:gd name="connsiteX286" fmla="*/ 126096 w 4654684"/>
                <a:gd name="connsiteY286" fmla="*/ 1633537 h 2528887"/>
                <a:gd name="connsiteX287" fmla="*/ 140383 w 4654684"/>
                <a:gd name="connsiteY287" fmla="*/ 1638300 h 2528887"/>
                <a:gd name="connsiteX288" fmla="*/ 321358 w 4654684"/>
                <a:gd name="connsiteY288" fmla="*/ 1638300 h 2528887"/>
                <a:gd name="connsiteX289" fmla="*/ 335646 w 4654684"/>
                <a:gd name="connsiteY289" fmla="*/ 1609725 h 2528887"/>
                <a:gd name="connsiteX290" fmla="*/ 345171 w 4654684"/>
                <a:gd name="connsiteY290" fmla="*/ 1576387 h 2528887"/>
                <a:gd name="connsiteX291" fmla="*/ 364221 w 4654684"/>
                <a:gd name="connsiteY291" fmla="*/ 1547812 h 2528887"/>
                <a:gd name="connsiteX292" fmla="*/ 383271 w 4654684"/>
                <a:gd name="connsiteY292" fmla="*/ 1519237 h 2528887"/>
                <a:gd name="connsiteX293" fmla="*/ 392796 w 4654684"/>
                <a:gd name="connsiteY293" fmla="*/ 1504950 h 2528887"/>
                <a:gd name="connsiteX294" fmla="*/ 402321 w 4654684"/>
                <a:gd name="connsiteY294" fmla="*/ 1485900 h 2528887"/>
                <a:gd name="connsiteX295" fmla="*/ 416608 w 4654684"/>
                <a:gd name="connsiteY295" fmla="*/ 1466850 h 2528887"/>
                <a:gd name="connsiteX296" fmla="*/ 411846 w 4654684"/>
                <a:gd name="connsiteY296" fmla="*/ 1347787 h 2528887"/>
                <a:gd name="connsiteX297" fmla="*/ 397558 w 4654684"/>
                <a:gd name="connsiteY297" fmla="*/ 1338262 h 2528887"/>
                <a:gd name="connsiteX298" fmla="*/ 383271 w 4654684"/>
                <a:gd name="connsiteY298" fmla="*/ 1323975 h 2528887"/>
                <a:gd name="connsiteX299" fmla="*/ 364221 w 4654684"/>
                <a:gd name="connsiteY299" fmla="*/ 1281112 h 2528887"/>
                <a:gd name="connsiteX300" fmla="*/ 359458 w 4654684"/>
                <a:gd name="connsiteY300" fmla="*/ 1266825 h 2528887"/>
                <a:gd name="connsiteX301" fmla="*/ 349933 w 4654684"/>
                <a:gd name="connsiteY301" fmla="*/ 1252537 h 2528887"/>
                <a:gd name="connsiteX302" fmla="*/ 340408 w 4654684"/>
                <a:gd name="connsiteY302" fmla="*/ 1214437 h 2528887"/>
                <a:gd name="connsiteX303" fmla="*/ 335646 w 4654684"/>
                <a:gd name="connsiteY303" fmla="*/ 1195387 h 2528887"/>
                <a:gd name="connsiteX304" fmla="*/ 311833 w 4654684"/>
                <a:gd name="connsiteY304" fmla="*/ 1166812 h 2528887"/>
                <a:gd name="connsiteX305" fmla="*/ 302308 w 4654684"/>
                <a:gd name="connsiteY305" fmla="*/ 1152525 h 2528887"/>
                <a:gd name="connsiteX306" fmla="*/ 297546 w 4654684"/>
                <a:gd name="connsiteY306" fmla="*/ 1138237 h 2528887"/>
                <a:gd name="connsiteX307" fmla="*/ 268971 w 4654684"/>
                <a:gd name="connsiteY30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0021 w 4654684"/>
                <a:gd name="connsiteY248" fmla="*/ 2295525 h 2528887"/>
                <a:gd name="connsiteX249" fmla="*/ 1007158 w 4654684"/>
                <a:gd name="connsiteY249" fmla="*/ 2224087 h 2528887"/>
                <a:gd name="connsiteX250" fmla="*/ 978583 w 4654684"/>
                <a:gd name="connsiteY250" fmla="*/ 2166937 h 2528887"/>
                <a:gd name="connsiteX251" fmla="*/ 940483 w 4654684"/>
                <a:gd name="connsiteY251" fmla="*/ 2081212 h 2528887"/>
                <a:gd name="connsiteX252" fmla="*/ 926196 w 4654684"/>
                <a:gd name="connsiteY252" fmla="*/ 2043112 h 2528887"/>
                <a:gd name="connsiteX253" fmla="*/ 897621 w 4654684"/>
                <a:gd name="connsiteY253" fmla="*/ 2028825 h 2528887"/>
                <a:gd name="connsiteX254" fmla="*/ 854758 w 4654684"/>
                <a:gd name="connsiteY254" fmla="*/ 2038350 h 2528887"/>
                <a:gd name="connsiteX255" fmla="*/ 840471 w 4654684"/>
                <a:gd name="connsiteY255" fmla="*/ 2043112 h 2528887"/>
                <a:gd name="connsiteX256" fmla="*/ 773796 w 4654684"/>
                <a:gd name="connsiteY256" fmla="*/ 2038350 h 2528887"/>
                <a:gd name="connsiteX257" fmla="*/ 745221 w 4654684"/>
                <a:gd name="connsiteY257" fmla="*/ 2033587 h 2528887"/>
                <a:gd name="connsiteX258" fmla="*/ 726171 w 4654684"/>
                <a:gd name="connsiteY258" fmla="*/ 2024062 h 2528887"/>
                <a:gd name="connsiteX259" fmla="*/ 683308 w 4654684"/>
                <a:gd name="connsiteY259" fmla="*/ 2005012 h 2528887"/>
                <a:gd name="connsiteX260" fmla="*/ 678546 w 4654684"/>
                <a:gd name="connsiteY260" fmla="*/ 1990725 h 2528887"/>
                <a:gd name="connsiteX261" fmla="*/ 669021 w 4654684"/>
                <a:gd name="connsiteY261" fmla="*/ 1976437 h 2528887"/>
                <a:gd name="connsiteX262" fmla="*/ 664258 w 4654684"/>
                <a:gd name="connsiteY262" fmla="*/ 1933575 h 2528887"/>
                <a:gd name="connsiteX263" fmla="*/ 654733 w 4654684"/>
                <a:gd name="connsiteY263" fmla="*/ 1905000 h 2528887"/>
                <a:gd name="connsiteX264" fmla="*/ 649971 w 4654684"/>
                <a:gd name="connsiteY264" fmla="*/ 1885950 h 2528887"/>
                <a:gd name="connsiteX265" fmla="*/ 635683 w 4654684"/>
                <a:gd name="connsiteY265" fmla="*/ 1890712 h 2528887"/>
                <a:gd name="connsiteX266" fmla="*/ 630921 w 4654684"/>
                <a:gd name="connsiteY266" fmla="*/ 1905000 h 2528887"/>
                <a:gd name="connsiteX267" fmla="*/ 602346 w 4654684"/>
                <a:gd name="connsiteY267" fmla="*/ 1933575 h 2528887"/>
                <a:gd name="connsiteX268" fmla="*/ 526146 w 4654684"/>
                <a:gd name="connsiteY268" fmla="*/ 1928812 h 2528887"/>
                <a:gd name="connsiteX269" fmla="*/ 516621 w 4654684"/>
                <a:gd name="connsiteY269" fmla="*/ 1914525 h 2528887"/>
                <a:gd name="connsiteX270" fmla="*/ 488046 w 4654684"/>
                <a:gd name="connsiteY270" fmla="*/ 1890712 h 2528887"/>
                <a:gd name="connsiteX271" fmla="*/ 478521 w 4654684"/>
                <a:gd name="connsiteY271" fmla="*/ 1876425 h 2528887"/>
                <a:gd name="connsiteX272" fmla="*/ 464233 w 4654684"/>
                <a:gd name="connsiteY272" fmla="*/ 1866900 h 2528887"/>
                <a:gd name="connsiteX273" fmla="*/ 335646 w 4654684"/>
                <a:gd name="connsiteY273" fmla="*/ 1852612 h 2528887"/>
                <a:gd name="connsiteX274" fmla="*/ 321358 w 4654684"/>
                <a:gd name="connsiteY274" fmla="*/ 1838325 h 2528887"/>
                <a:gd name="connsiteX275" fmla="*/ 283258 w 4654684"/>
                <a:gd name="connsiteY275" fmla="*/ 1824037 h 2528887"/>
                <a:gd name="connsiteX276" fmla="*/ 192771 w 4654684"/>
                <a:gd name="connsiteY276" fmla="*/ 1814512 h 2528887"/>
                <a:gd name="connsiteX277" fmla="*/ 164196 w 4654684"/>
                <a:gd name="connsiteY277" fmla="*/ 1790700 h 2528887"/>
                <a:gd name="connsiteX278" fmla="*/ 149908 w 4654684"/>
                <a:gd name="connsiteY278" fmla="*/ 1781175 h 2528887"/>
                <a:gd name="connsiteX279" fmla="*/ 121333 w 4654684"/>
                <a:gd name="connsiteY279" fmla="*/ 1762125 h 2528887"/>
                <a:gd name="connsiteX280" fmla="*/ 78471 w 4654684"/>
                <a:gd name="connsiteY280" fmla="*/ 1714500 h 2528887"/>
                <a:gd name="connsiteX281" fmla="*/ 59421 w 4654684"/>
                <a:gd name="connsiteY281" fmla="*/ 1700212 h 2528887"/>
                <a:gd name="connsiteX282" fmla="*/ 16558 w 4654684"/>
                <a:gd name="connsiteY282" fmla="*/ 1662112 h 2528887"/>
                <a:gd name="connsiteX283" fmla="*/ 7033 w 4654684"/>
                <a:gd name="connsiteY283" fmla="*/ 1643062 h 2528887"/>
                <a:gd name="connsiteX284" fmla="*/ 2271 w 4654684"/>
                <a:gd name="connsiteY284" fmla="*/ 1624012 h 2528887"/>
                <a:gd name="connsiteX285" fmla="*/ 126096 w 4654684"/>
                <a:gd name="connsiteY285" fmla="*/ 1633537 h 2528887"/>
                <a:gd name="connsiteX286" fmla="*/ 140383 w 4654684"/>
                <a:gd name="connsiteY286" fmla="*/ 1638300 h 2528887"/>
                <a:gd name="connsiteX287" fmla="*/ 321358 w 4654684"/>
                <a:gd name="connsiteY287" fmla="*/ 1638300 h 2528887"/>
                <a:gd name="connsiteX288" fmla="*/ 335646 w 4654684"/>
                <a:gd name="connsiteY288" fmla="*/ 1609725 h 2528887"/>
                <a:gd name="connsiteX289" fmla="*/ 345171 w 4654684"/>
                <a:gd name="connsiteY289" fmla="*/ 1576387 h 2528887"/>
                <a:gd name="connsiteX290" fmla="*/ 364221 w 4654684"/>
                <a:gd name="connsiteY290" fmla="*/ 1547812 h 2528887"/>
                <a:gd name="connsiteX291" fmla="*/ 383271 w 4654684"/>
                <a:gd name="connsiteY291" fmla="*/ 1519237 h 2528887"/>
                <a:gd name="connsiteX292" fmla="*/ 392796 w 4654684"/>
                <a:gd name="connsiteY292" fmla="*/ 1504950 h 2528887"/>
                <a:gd name="connsiteX293" fmla="*/ 402321 w 4654684"/>
                <a:gd name="connsiteY293" fmla="*/ 1485900 h 2528887"/>
                <a:gd name="connsiteX294" fmla="*/ 416608 w 4654684"/>
                <a:gd name="connsiteY294" fmla="*/ 1466850 h 2528887"/>
                <a:gd name="connsiteX295" fmla="*/ 411846 w 4654684"/>
                <a:gd name="connsiteY295" fmla="*/ 1347787 h 2528887"/>
                <a:gd name="connsiteX296" fmla="*/ 397558 w 4654684"/>
                <a:gd name="connsiteY296" fmla="*/ 1338262 h 2528887"/>
                <a:gd name="connsiteX297" fmla="*/ 383271 w 4654684"/>
                <a:gd name="connsiteY297" fmla="*/ 1323975 h 2528887"/>
                <a:gd name="connsiteX298" fmla="*/ 364221 w 4654684"/>
                <a:gd name="connsiteY298" fmla="*/ 1281112 h 2528887"/>
                <a:gd name="connsiteX299" fmla="*/ 359458 w 4654684"/>
                <a:gd name="connsiteY299" fmla="*/ 1266825 h 2528887"/>
                <a:gd name="connsiteX300" fmla="*/ 349933 w 4654684"/>
                <a:gd name="connsiteY300" fmla="*/ 1252537 h 2528887"/>
                <a:gd name="connsiteX301" fmla="*/ 340408 w 4654684"/>
                <a:gd name="connsiteY301" fmla="*/ 1214437 h 2528887"/>
                <a:gd name="connsiteX302" fmla="*/ 335646 w 4654684"/>
                <a:gd name="connsiteY302" fmla="*/ 1195387 h 2528887"/>
                <a:gd name="connsiteX303" fmla="*/ 311833 w 4654684"/>
                <a:gd name="connsiteY303" fmla="*/ 1166812 h 2528887"/>
                <a:gd name="connsiteX304" fmla="*/ 302308 w 4654684"/>
                <a:gd name="connsiteY304" fmla="*/ 1152525 h 2528887"/>
                <a:gd name="connsiteX305" fmla="*/ 297546 w 4654684"/>
                <a:gd name="connsiteY305" fmla="*/ 1138237 h 2528887"/>
                <a:gd name="connsiteX306" fmla="*/ 268971 w 4654684"/>
                <a:gd name="connsiteY306"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07158 w 4654684"/>
                <a:gd name="connsiteY248" fmla="*/ 2224087 h 2528887"/>
                <a:gd name="connsiteX249" fmla="*/ 978583 w 4654684"/>
                <a:gd name="connsiteY249" fmla="*/ 2166937 h 2528887"/>
                <a:gd name="connsiteX250" fmla="*/ 940483 w 4654684"/>
                <a:gd name="connsiteY250" fmla="*/ 2081212 h 2528887"/>
                <a:gd name="connsiteX251" fmla="*/ 926196 w 4654684"/>
                <a:gd name="connsiteY251" fmla="*/ 2043112 h 2528887"/>
                <a:gd name="connsiteX252" fmla="*/ 897621 w 4654684"/>
                <a:gd name="connsiteY252" fmla="*/ 2028825 h 2528887"/>
                <a:gd name="connsiteX253" fmla="*/ 854758 w 4654684"/>
                <a:gd name="connsiteY253" fmla="*/ 2038350 h 2528887"/>
                <a:gd name="connsiteX254" fmla="*/ 840471 w 4654684"/>
                <a:gd name="connsiteY254" fmla="*/ 2043112 h 2528887"/>
                <a:gd name="connsiteX255" fmla="*/ 773796 w 4654684"/>
                <a:gd name="connsiteY255" fmla="*/ 2038350 h 2528887"/>
                <a:gd name="connsiteX256" fmla="*/ 745221 w 4654684"/>
                <a:gd name="connsiteY256" fmla="*/ 2033587 h 2528887"/>
                <a:gd name="connsiteX257" fmla="*/ 726171 w 4654684"/>
                <a:gd name="connsiteY257" fmla="*/ 2024062 h 2528887"/>
                <a:gd name="connsiteX258" fmla="*/ 683308 w 4654684"/>
                <a:gd name="connsiteY258" fmla="*/ 2005012 h 2528887"/>
                <a:gd name="connsiteX259" fmla="*/ 678546 w 4654684"/>
                <a:gd name="connsiteY259" fmla="*/ 1990725 h 2528887"/>
                <a:gd name="connsiteX260" fmla="*/ 669021 w 4654684"/>
                <a:gd name="connsiteY260" fmla="*/ 1976437 h 2528887"/>
                <a:gd name="connsiteX261" fmla="*/ 664258 w 4654684"/>
                <a:gd name="connsiteY261" fmla="*/ 1933575 h 2528887"/>
                <a:gd name="connsiteX262" fmla="*/ 654733 w 4654684"/>
                <a:gd name="connsiteY262" fmla="*/ 1905000 h 2528887"/>
                <a:gd name="connsiteX263" fmla="*/ 649971 w 4654684"/>
                <a:gd name="connsiteY263" fmla="*/ 1885950 h 2528887"/>
                <a:gd name="connsiteX264" fmla="*/ 635683 w 4654684"/>
                <a:gd name="connsiteY264" fmla="*/ 1890712 h 2528887"/>
                <a:gd name="connsiteX265" fmla="*/ 630921 w 4654684"/>
                <a:gd name="connsiteY265" fmla="*/ 1905000 h 2528887"/>
                <a:gd name="connsiteX266" fmla="*/ 602346 w 4654684"/>
                <a:gd name="connsiteY266" fmla="*/ 1933575 h 2528887"/>
                <a:gd name="connsiteX267" fmla="*/ 526146 w 4654684"/>
                <a:gd name="connsiteY267" fmla="*/ 1928812 h 2528887"/>
                <a:gd name="connsiteX268" fmla="*/ 516621 w 4654684"/>
                <a:gd name="connsiteY268" fmla="*/ 1914525 h 2528887"/>
                <a:gd name="connsiteX269" fmla="*/ 488046 w 4654684"/>
                <a:gd name="connsiteY269" fmla="*/ 1890712 h 2528887"/>
                <a:gd name="connsiteX270" fmla="*/ 478521 w 4654684"/>
                <a:gd name="connsiteY270" fmla="*/ 1876425 h 2528887"/>
                <a:gd name="connsiteX271" fmla="*/ 464233 w 4654684"/>
                <a:gd name="connsiteY271" fmla="*/ 1866900 h 2528887"/>
                <a:gd name="connsiteX272" fmla="*/ 335646 w 4654684"/>
                <a:gd name="connsiteY272" fmla="*/ 1852612 h 2528887"/>
                <a:gd name="connsiteX273" fmla="*/ 321358 w 4654684"/>
                <a:gd name="connsiteY273" fmla="*/ 1838325 h 2528887"/>
                <a:gd name="connsiteX274" fmla="*/ 283258 w 4654684"/>
                <a:gd name="connsiteY274" fmla="*/ 1824037 h 2528887"/>
                <a:gd name="connsiteX275" fmla="*/ 192771 w 4654684"/>
                <a:gd name="connsiteY275" fmla="*/ 1814512 h 2528887"/>
                <a:gd name="connsiteX276" fmla="*/ 164196 w 4654684"/>
                <a:gd name="connsiteY276" fmla="*/ 1790700 h 2528887"/>
                <a:gd name="connsiteX277" fmla="*/ 149908 w 4654684"/>
                <a:gd name="connsiteY277" fmla="*/ 1781175 h 2528887"/>
                <a:gd name="connsiteX278" fmla="*/ 121333 w 4654684"/>
                <a:gd name="connsiteY278" fmla="*/ 1762125 h 2528887"/>
                <a:gd name="connsiteX279" fmla="*/ 78471 w 4654684"/>
                <a:gd name="connsiteY279" fmla="*/ 1714500 h 2528887"/>
                <a:gd name="connsiteX280" fmla="*/ 59421 w 4654684"/>
                <a:gd name="connsiteY280" fmla="*/ 1700212 h 2528887"/>
                <a:gd name="connsiteX281" fmla="*/ 16558 w 4654684"/>
                <a:gd name="connsiteY281" fmla="*/ 1662112 h 2528887"/>
                <a:gd name="connsiteX282" fmla="*/ 7033 w 4654684"/>
                <a:gd name="connsiteY282" fmla="*/ 1643062 h 2528887"/>
                <a:gd name="connsiteX283" fmla="*/ 2271 w 4654684"/>
                <a:gd name="connsiteY283" fmla="*/ 1624012 h 2528887"/>
                <a:gd name="connsiteX284" fmla="*/ 126096 w 4654684"/>
                <a:gd name="connsiteY284" fmla="*/ 1633537 h 2528887"/>
                <a:gd name="connsiteX285" fmla="*/ 140383 w 4654684"/>
                <a:gd name="connsiteY285" fmla="*/ 1638300 h 2528887"/>
                <a:gd name="connsiteX286" fmla="*/ 321358 w 4654684"/>
                <a:gd name="connsiteY286" fmla="*/ 1638300 h 2528887"/>
                <a:gd name="connsiteX287" fmla="*/ 335646 w 4654684"/>
                <a:gd name="connsiteY287" fmla="*/ 1609725 h 2528887"/>
                <a:gd name="connsiteX288" fmla="*/ 345171 w 4654684"/>
                <a:gd name="connsiteY288" fmla="*/ 1576387 h 2528887"/>
                <a:gd name="connsiteX289" fmla="*/ 364221 w 4654684"/>
                <a:gd name="connsiteY289" fmla="*/ 1547812 h 2528887"/>
                <a:gd name="connsiteX290" fmla="*/ 383271 w 4654684"/>
                <a:gd name="connsiteY290" fmla="*/ 1519237 h 2528887"/>
                <a:gd name="connsiteX291" fmla="*/ 392796 w 4654684"/>
                <a:gd name="connsiteY291" fmla="*/ 1504950 h 2528887"/>
                <a:gd name="connsiteX292" fmla="*/ 402321 w 4654684"/>
                <a:gd name="connsiteY292" fmla="*/ 1485900 h 2528887"/>
                <a:gd name="connsiteX293" fmla="*/ 416608 w 4654684"/>
                <a:gd name="connsiteY293" fmla="*/ 1466850 h 2528887"/>
                <a:gd name="connsiteX294" fmla="*/ 411846 w 4654684"/>
                <a:gd name="connsiteY294" fmla="*/ 1347787 h 2528887"/>
                <a:gd name="connsiteX295" fmla="*/ 397558 w 4654684"/>
                <a:gd name="connsiteY295" fmla="*/ 1338262 h 2528887"/>
                <a:gd name="connsiteX296" fmla="*/ 383271 w 4654684"/>
                <a:gd name="connsiteY296" fmla="*/ 1323975 h 2528887"/>
                <a:gd name="connsiteX297" fmla="*/ 364221 w 4654684"/>
                <a:gd name="connsiteY297" fmla="*/ 1281112 h 2528887"/>
                <a:gd name="connsiteX298" fmla="*/ 359458 w 4654684"/>
                <a:gd name="connsiteY298" fmla="*/ 1266825 h 2528887"/>
                <a:gd name="connsiteX299" fmla="*/ 349933 w 4654684"/>
                <a:gd name="connsiteY299" fmla="*/ 1252537 h 2528887"/>
                <a:gd name="connsiteX300" fmla="*/ 340408 w 4654684"/>
                <a:gd name="connsiteY300" fmla="*/ 1214437 h 2528887"/>
                <a:gd name="connsiteX301" fmla="*/ 335646 w 4654684"/>
                <a:gd name="connsiteY301" fmla="*/ 1195387 h 2528887"/>
                <a:gd name="connsiteX302" fmla="*/ 311833 w 4654684"/>
                <a:gd name="connsiteY302" fmla="*/ 1166812 h 2528887"/>
                <a:gd name="connsiteX303" fmla="*/ 302308 w 4654684"/>
                <a:gd name="connsiteY303" fmla="*/ 1152525 h 2528887"/>
                <a:gd name="connsiteX304" fmla="*/ 297546 w 4654684"/>
                <a:gd name="connsiteY304" fmla="*/ 1138237 h 2528887"/>
                <a:gd name="connsiteX305" fmla="*/ 268971 w 4654684"/>
                <a:gd name="connsiteY30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9546 w 4654684"/>
                <a:gd name="connsiteY248" fmla="*/ 2205037 h 2528887"/>
                <a:gd name="connsiteX249" fmla="*/ 978583 w 4654684"/>
                <a:gd name="connsiteY249" fmla="*/ 2166937 h 2528887"/>
                <a:gd name="connsiteX250" fmla="*/ 940483 w 4654684"/>
                <a:gd name="connsiteY250" fmla="*/ 2081212 h 2528887"/>
                <a:gd name="connsiteX251" fmla="*/ 926196 w 4654684"/>
                <a:gd name="connsiteY251" fmla="*/ 2043112 h 2528887"/>
                <a:gd name="connsiteX252" fmla="*/ 897621 w 4654684"/>
                <a:gd name="connsiteY252" fmla="*/ 2028825 h 2528887"/>
                <a:gd name="connsiteX253" fmla="*/ 854758 w 4654684"/>
                <a:gd name="connsiteY253" fmla="*/ 2038350 h 2528887"/>
                <a:gd name="connsiteX254" fmla="*/ 840471 w 4654684"/>
                <a:gd name="connsiteY254" fmla="*/ 2043112 h 2528887"/>
                <a:gd name="connsiteX255" fmla="*/ 773796 w 4654684"/>
                <a:gd name="connsiteY255" fmla="*/ 2038350 h 2528887"/>
                <a:gd name="connsiteX256" fmla="*/ 745221 w 4654684"/>
                <a:gd name="connsiteY256" fmla="*/ 2033587 h 2528887"/>
                <a:gd name="connsiteX257" fmla="*/ 726171 w 4654684"/>
                <a:gd name="connsiteY257" fmla="*/ 2024062 h 2528887"/>
                <a:gd name="connsiteX258" fmla="*/ 683308 w 4654684"/>
                <a:gd name="connsiteY258" fmla="*/ 2005012 h 2528887"/>
                <a:gd name="connsiteX259" fmla="*/ 678546 w 4654684"/>
                <a:gd name="connsiteY259" fmla="*/ 1990725 h 2528887"/>
                <a:gd name="connsiteX260" fmla="*/ 669021 w 4654684"/>
                <a:gd name="connsiteY260" fmla="*/ 1976437 h 2528887"/>
                <a:gd name="connsiteX261" fmla="*/ 664258 w 4654684"/>
                <a:gd name="connsiteY261" fmla="*/ 1933575 h 2528887"/>
                <a:gd name="connsiteX262" fmla="*/ 654733 w 4654684"/>
                <a:gd name="connsiteY262" fmla="*/ 1905000 h 2528887"/>
                <a:gd name="connsiteX263" fmla="*/ 649971 w 4654684"/>
                <a:gd name="connsiteY263" fmla="*/ 1885950 h 2528887"/>
                <a:gd name="connsiteX264" fmla="*/ 635683 w 4654684"/>
                <a:gd name="connsiteY264" fmla="*/ 1890712 h 2528887"/>
                <a:gd name="connsiteX265" fmla="*/ 630921 w 4654684"/>
                <a:gd name="connsiteY265" fmla="*/ 1905000 h 2528887"/>
                <a:gd name="connsiteX266" fmla="*/ 602346 w 4654684"/>
                <a:gd name="connsiteY266" fmla="*/ 1933575 h 2528887"/>
                <a:gd name="connsiteX267" fmla="*/ 526146 w 4654684"/>
                <a:gd name="connsiteY267" fmla="*/ 1928812 h 2528887"/>
                <a:gd name="connsiteX268" fmla="*/ 516621 w 4654684"/>
                <a:gd name="connsiteY268" fmla="*/ 1914525 h 2528887"/>
                <a:gd name="connsiteX269" fmla="*/ 488046 w 4654684"/>
                <a:gd name="connsiteY269" fmla="*/ 1890712 h 2528887"/>
                <a:gd name="connsiteX270" fmla="*/ 478521 w 4654684"/>
                <a:gd name="connsiteY270" fmla="*/ 1876425 h 2528887"/>
                <a:gd name="connsiteX271" fmla="*/ 464233 w 4654684"/>
                <a:gd name="connsiteY271" fmla="*/ 1866900 h 2528887"/>
                <a:gd name="connsiteX272" fmla="*/ 335646 w 4654684"/>
                <a:gd name="connsiteY272" fmla="*/ 1852612 h 2528887"/>
                <a:gd name="connsiteX273" fmla="*/ 321358 w 4654684"/>
                <a:gd name="connsiteY273" fmla="*/ 1838325 h 2528887"/>
                <a:gd name="connsiteX274" fmla="*/ 283258 w 4654684"/>
                <a:gd name="connsiteY274" fmla="*/ 1824037 h 2528887"/>
                <a:gd name="connsiteX275" fmla="*/ 192771 w 4654684"/>
                <a:gd name="connsiteY275" fmla="*/ 1814512 h 2528887"/>
                <a:gd name="connsiteX276" fmla="*/ 164196 w 4654684"/>
                <a:gd name="connsiteY276" fmla="*/ 1790700 h 2528887"/>
                <a:gd name="connsiteX277" fmla="*/ 149908 w 4654684"/>
                <a:gd name="connsiteY277" fmla="*/ 1781175 h 2528887"/>
                <a:gd name="connsiteX278" fmla="*/ 121333 w 4654684"/>
                <a:gd name="connsiteY278" fmla="*/ 1762125 h 2528887"/>
                <a:gd name="connsiteX279" fmla="*/ 78471 w 4654684"/>
                <a:gd name="connsiteY279" fmla="*/ 1714500 h 2528887"/>
                <a:gd name="connsiteX280" fmla="*/ 59421 w 4654684"/>
                <a:gd name="connsiteY280" fmla="*/ 1700212 h 2528887"/>
                <a:gd name="connsiteX281" fmla="*/ 16558 w 4654684"/>
                <a:gd name="connsiteY281" fmla="*/ 1662112 h 2528887"/>
                <a:gd name="connsiteX282" fmla="*/ 7033 w 4654684"/>
                <a:gd name="connsiteY282" fmla="*/ 1643062 h 2528887"/>
                <a:gd name="connsiteX283" fmla="*/ 2271 w 4654684"/>
                <a:gd name="connsiteY283" fmla="*/ 1624012 h 2528887"/>
                <a:gd name="connsiteX284" fmla="*/ 126096 w 4654684"/>
                <a:gd name="connsiteY284" fmla="*/ 1633537 h 2528887"/>
                <a:gd name="connsiteX285" fmla="*/ 140383 w 4654684"/>
                <a:gd name="connsiteY285" fmla="*/ 1638300 h 2528887"/>
                <a:gd name="connsiteX286" fmla="*/ 321358 w 4654684"/>
                <a:gd name="connsiteY286" fmla="*/ 1638300 h 2528887"/>
                <a:gd name="connsiteX287" fmla="*/ 335646 w 4654684"/>
                <a:gd name="connsiteY287" fmla="*/ 1609725 h 2528887"/>
                <a:gd name="connsiteX288" fmla="*/ 345171 w 4654684"/>
                <a:gd name="connsiteY288" fmla="*/ 1576387 h 2528887"/>
                <a:gd name="connsiteX289" fmla="*/ 364221 w 4654684"/>
                <a:gd name="connsiteY289" fmla="*/ 1547812 h 2528887"/>
                <a:gd name="connsiteX290" fmla="*/ 383271 w 4654684"/>
                <a:gd name="connsiteY290" fmla="*/ 1519237 h 2528887"/>
                <a:gd name="connsiteX291" fmla="*/ 392796 w 4654684"/>
                <a:gd name="connsiteY291" fmla="*/ 1504950 h 2528887"/>
                <a:gd name="connsiteX292" fmla="*/ 402321 w 4654684"/>
                <a:gd name="connsiteY292" fmla="*/ 1485900 h 2528887"/>
                <a:gd name="connsiteX293" fmla="*/ 416608 w 4654684"/>
                <a:gd name="connsiteY293" fmla="*/ 1466850 h 2528887"/>
                <a:gd name="connsiteX294" fmla="*/ 411846 w 4654684"/>
                <a:gd name="connsiteY294" fmla="*/ 1347787 h 2528887"/>
                <a:gd name="connsiteX295" fmla="*/ 397558 w 4654684"/>
                <a:gd name="connsiteY295" fmla="*/ 1338262 h 2528887"/>
                <a:gd name="connsiteX296" fmla="*/ 383271 w 4654684"/>
                <a:gd name="connsiteY296" fmla="*/ 1323975 h 2528887"/>
                <a:gd name="connsiteX297" fmla="*/ 364221 w 4654684"/>
                <a:gd name="connsiteY297" fmla="*/ 1281112 h 2528887"/>
                <a:gd name="connsiteX298" fmla="*/ 359458 w 4654684"/>
                <a:gd name="connsiteY298" fmla="*/ 1266825 h 2528887"/>
                <a:gd name="connsiteX299" fmla="*/ 349933 w 4654684"/>
                <a:gd name="connsiteY299" fmla="*/ 1252537 h 2528887"/>
                <a:gd name="connsiteX300" fmla="*/ 340408 w 4654684"/>
                <a:gd name="connsiteY300" fmla="*/ 1214437 h 2528887"/>
                <a:gd name="connsiteX301" fmla="*/ 335646 w 4654684"/>
                <a:gd name="connsiteY301" fmla="*/ 1195387 h 2528887"/>
                <a:gd name="connsiteX302" fmla="*/ 311833 w 4654684"/>
                <a:gd name="connsiteY302" fmla="*/ 1166812 h 2528887"/>
                <a:gd name="connsiteX303" fmla="*/ 302308 w 4654684"/>
                <a:gd name="connsiteY303" fmla="*/ 1152525 h 2528887"/>
                <a:gd name="connsiteX304" fmla="*/ 297546 w 4654684"/>
                <a:gd name="connsiteY304" fmla="*/ 1138237 h 2528887"/>
                <a:gd name="connsiteX305" fmla="*/ 268971 w 4654684"/>
                <a:gd name="connsiteY30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9546 w 4654684"/>
                <a:gd name="connsiteY248" fmla="*/ 2205037 h 2528887"/>
                <a:gd name="connsiteX249" fmla="*/ 1007158 w 4654684"/>
                <a:gd name="connsiteY249" fmla="*/ 2100262 h 2528887"/>
                <a:gd name="connsiteX250" fmla="*/ 940483 w 4654684"/>
                <a:gd name="connsiteY250" fmla="*/ 2081212 h 2528887"/>
                <a:gd name="connsiteX251" fmla="*/ 926196 w 4654684"/>
                <a:gd name="connsiteY251" fmla="*/ 2043112 h 2528887"/>
                <a:gd name="connsiteX252" fmla="*/ 897621 w 4654684"/>
                <a:gd name="connsiteY252" fmla="*/ 2028825 h 2528887"/>
                <a:gd name="connsiteX253" fmla="*/ 854758 w 4654684"/>
                <a:gd name="connsiteY253" fmla="*/ 2038350 h 2528887"/>
                <a:gd name="connsiteX254" fmla="*/ 840471 w 4654684"/>
                <a:gd name="connsiteY254" fmla="*/ 2043112 h 2528887"/>
                <a:gd name="connsiteX255" fmla="*/ 773796 w 4654684"/>
                <a:gd name="connsiteY255" fmla="*/ 2038350 h 2528887"/>
                <a:gd name="connsiteX256" fmla="*/ 745221 w 4654684"/>
                <a:gd name="connsiteY256" fmla="*/ 2033587 h 2528887"/>
                <a:gd name="connsiteX257" fmla="*/ 726171 w 4654684"/>
                <a:gd name="connsiteY257" fmla="*/ 2024062 h 2528887"/>
                <a:gd name="connsiteX258" fmla="*/ 683308 w 4654684"/>
                <a:gd name="connsiteY258" fmla="*/ 2005012 h 2528887"/>
                <a:gd name="connsiteX259" fmla="*/ 678546 w 4654684"/>
                <a:gd name="connsiteY259" fmla="*/ 1990725 h 2528887"/>
                <a:gd name="connsiteX260" fmla="*/ 669021 w 4654684"/>
                <a:gd name="connsiteY260" fmla="*/ 1976437 h 2528887"/>
                <a:gd name="connsiteX261" fmla="*/ 664258 w 4654684"/>
                <a:gd name="connsiteY261" fmla="*/ 1933575 h 2528887"/>
                <a:gd name="connsiteX262" fmla="*/ 654733 w 4654684"/>
                <a:gd name="connsiteY262" fmla="*/ 1905000 h 2528887"/>
                <a:gd name="connsiteX263" fmla="*/ 649971 w 4654684"/>
                <a:gd name="connsiteY263" fmla="*/ 1885950 h 2528887"/>
                <a:gd name="connsiteX264" fmla="*/ 635683 w 4654684"/>
                <a:gd name="connsiteY264" fmla="*/ 1890712 h 2528887"/>
                <a:gd name="connsiteX265" fmla="*/ 630921 w 4654684"/>
                <a:gd name="connsiteY265" fmla="*/ 1905000 h 2528887"/>
                <a:gd name="connsiteX266" fmla="*/ 602346 w 4654684"/>
                <a:gd name="connsiteY266" fmla="*/ 1933575 h 2528887"/>
                <a:gd name="connsiteX267" fmla="*/ 526146 w 4654684"/>
                <a:gd name="connsiteY267" fmla="*/ 1928812 h 2528887"/>
                <a:gd name="connsiteX268" fmla="*/ 516621 w 4654684"/>
                <a:gd name="connsiteY268" fmla="*/ 1914525 h 2528887"/>
                <a:gd name="connsiteX269" fmla="*/ 488046 w 4654684"/>
                <a:gd name="connsiteY269" fmla="*/ 1890712 h 2528887"/>
                <a:gd name="connsiteX270" fmla="*/ 478521 w 4654684"/>
                <a:gd name="connsiteY270" fmla="*/ 1876425 h 2528887"/>
                <a:gd name="connsiteX271" fmla="*/ 464233 w 4654684"/>
                <a:gd name="connsiteY271" fmla="*/ 1866900 h 2528887"/>
                <a:gd name="connsiteX272" fmla="*/ 335646 w 4654684"/>
                <a:gd name="connsiteY272" fmla="*/ 1852612 h 2528887"/>
                <a:gd name="connsiteX273" fmla="*/ 321358 w 4654684"/>
                <a:gd name="connsiteY273" fmla="*/ 1838325 h 2528887"/>
                <a:gd name="connsiteX274" fmla="*/ 283258 w 4654684"/>
                <a:gd name="connsiteY274" fmla="*/ 1824037 h 2528887"/>
                <a:gd name="connsiteX275" fmla="*/ 192771 w 4654684"/>
                <a:gd name="connsiteY275" fmla="*/ 1814512 h 2528887"/>
                <a:gd name="connsiteX276" fmla="*/ 164196 w 4654684"/>
                <a:gd name="connsiteY276" fmla="*/ 1790700 h 2528887"/>
                <a:gd name="connsiteX277" fmla="*/ 149908 w 4654684"/>
                <a:gd name="connsiteY277" fmla="*/ 1781175 h 2528887"/>
                <a:gd name="connsiteX278" fmla="*/ 121333 w 4654684"/>
                <a:gd name="connsiteY278" fmla="*/ 1762125 h 2528887"/>
                <a:gd name="connsiteX279" fmla="*/ 78471 w 4654684"/>
                <a:gd name="connsiteY279" fmla="*/ 1714500 h 2528887"/>
                <a:gd name="connsiteX280" fmla="*/ 59421 w 4654684"/>
                <a:gd name="connsiteY280" fmla="*/ 1700212 h 2528887"/>
                <a:gd name="connsiteX281" fmla="*/ 16558 w 4654684"/>
                <a:gd name="connsiteY281" fmla="*/ 1662112 h 2528887"/>
                <a:gd name="connsiteX282" fmla="*/ 7033 w 4654684"/>
                <a:gd name="connsiteY282" fmla="*/ 1643062 h 2528887"/>
                <a:gd name="connsiteX283" fmla="*/ 2271 w 4654684"/>
                <a:gd name="connsiteY283" fmla="*/ 1624012 h 2528887"/>
                <a:gd name="connsiteX284" fmla="*/ 126096 w 4654684"/>
                <a:gd name="connsiteY284" fmla="*/ 1633537 h 2528887"/>
                <a:gd name="connsiteX285" fmla="*/ 140383 w 4654684"/>
                <a:gd name="connsiteY285" fmla="*/ 1638300 h 2528887"/>
                <a:gd name="connsiteX286" fmla="*/ 321358 w 4654684"/>
                <a:gd name="connsiteY286" fmla="*/ 1638300 h 2528887"/>
                <a:gd name="connsiteX287" fmla="*/ 335646 w 4654684"/>
                <a:gd name="connsiteY287" fmla="*/ 1609725 h 2528887"/>
                <a:gd name="connsiteX288" fmla="*/ 345171 w 4654684"/>
                <a:gd name="connsiteY288" fmla="*/ 1576387 h 2528887"/>
                <a:gd name="connsiteX289" fmla="*/ 364221 w 4654684"/>
                <a:gd name="connsiteY289" fmla="*/ 1547812 h 2528887"/>
                <a:gd name="connsiteX290" fmla="*/ 383271 w 4654684"/>
                <a:gd name="connsiteY290" fmla="*/ 1519237 h 2528887"/>
                <a:gd name="connsiteX291" fmla="*/ 392796 w 4654684"/>
                <a:gd name="connsiteY291" fmla="*/ 1504950 h 2528887"/>
                <a:gd name="connsiteX292" fmla="*/ 402321 w 4654684"/>
                <a:gd name="connsiteY292" fmla="*/ 1485900 h 2528887"/>
                <a:gd name="connsiteX293" fmla="*/ 416608 w 4654684"/>
                <a:gd name="connsiteY293" fmla="*/ 1466850 h 2528887"/>
                <a:gd name="connsiteX294" fmla="*/ 411846 w 4654684"/>
                <a:gd name="connsiteY294" fmla="*/ 1347787 h 2528887"/>
                <a:gd name="connsiteX295" fmla="*/ 397558 w 4654684"/>
                <a:gd name="connsiteY295" fmla="*/ 1338262 h 2528887"/>
                <a:gd name="connsiteX296" fmla="*/ 383271 w 4654684"/>
                <a:gd name="connsiteY296" fmla="*/ 1323975 h 2528887"/>
                <a:gd name="connsiteX297" fmla="*/ 364221 w 4654684"/>
                <a:gd name="connsiteY297" fmla="*/ 1281112 h 2528887"/>
                <a:gd name="connsiteX298" fmla="*/ 359458 w 4654684"/>
                <a:gd name="connsiteY298" fmla="*/ 1266825 h 2528887"/>
                <a:gd name="connsiteX299" fmla="*/ 349933 w 4654684"/>
                <a:gd name="connsiteY299" fmla="*/ 1252537 h 2528887"/>
                <a:gd name="connsiteX300" fmla="*/ 340408 w 4654684"/>
                <a:gd name="connsiteY300" fmla="*/ 1214437 h 2528887"/>
                <a:gd name="connsiteX301" fmla="*/ 335646 w 4654684"/>
                <a:gd name="connsiteY301" fmla="*/ 1195387 h 2528887"/>
                <a:gd name="connsiteX302" fmla="*/ 311833 w 4654684"/>
                <a:gd name="connsiteY302" fmla="*/ 1166812 h 2528887"/>
                <a:gd name="connsiteX303" fmla="*/ 302308 w 4654684"/>
                <a:gd name="connsiteY303" fmla="*/ 1152525 h 2528887"/>
                <a:gd name="connsiteX304" fmla="*/ 297546 w 4654684"/>
                <a:gd name="connsiteY304" fmla="*/ 1138237 h 2528887"/>
                <a:gd name="connsiteX305" fmla="*/ 268971 w 4654684"/>
                <a:gd name="connsiteY30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54783 w 4654684"/>
                <a:gd name="connsiteY247" fmla="*/ 2319337 h 2528887"/>
                <a:gd name="connsiteX248" fmla="*/ 1059546 w 4654684"/>
                <a:gd name="connsiteY248" fmla="*/ 2205037 h 2528887"/>
                <a:gd name="connsiteX249" fmla="*/ 1007158 w 4654684"/>
                <a:gd name="connsiteY249" fmla="*/ 2100262 h 2528887"/>
                <a:gd name="connsiteX250" fmla="*/ 950008 w 4654684"/>
                <a:gd name="connsiteY250" fmla="*/ 2047874 h 2528887"/>
                <a:gd name="connsiteX251" fmla="*/ 926196 w 4654684"/>
                <a:gd name="connsiteY251" fmla="*/ 2043112 h 2528887"/>
                <a:gd name="connsiteX252" fmla="*/ 897621 w 4654684"/>
                <a:gd name="connsiteY252" fmla="*/ 2028825 h 2528887"/>
                <a:gd name="connsiteX253" fmla="*/ 854758 w 4654684"/>
                <a:gd name="connsiteY253" fmla="*/ 2038350 h 2528887"/>
                <a:gd name="connsiteX254" fmla="*/ 840471 w 4654684"/>
                <a:gd name="connsiteY254" fmla="*/ 2043112 h 2528887"/>
                <a:gd name="connsiteX255" fmla="*/ 773796 w 4654684"/>
                <a:gd name="connsiteY255" fmla="*/ 2038350 h 2528887"/>
                <a:gd name="connsiteX256" fmla="*/ 745221 w 4654684"/>
                <a:gd name="connsiteY256" fmla="*/ 2033587 h 2528887"/>
                <a:gd name="connsiteX257" fmla="*/ 726171 w 4654684"/>
                <a:gd name="connsiteY257" fmla="*/ 2024062 h 2528887"/>
                <a:gd name="connsiteX258" fmla="*/ 683308 w 4654684"/>
                <a:gd name="connsiteY258" fmla="*/ 2005012 h 2528887"/>
                <a:gd name="connsiteX259" fmla="*/ 678546 w 4654684"/>
                <a:gd name="connsiteY259" fmla="*/ 1990725 h 2528887"/>
                <a:gd name="connsiteX260" fmla="*/ 669021 w 4654684"/>
                <a:gd name="connsiteY260" fmla="*/ 1976437 h 2528887"/>
                <a:gd name="connsiteX261" fmla="*/ 664258 w 4654684"/>
                <a:gd name="connsiteY261" fmla="*/ 1933575 h 2528887"/>
                <a:gd name="connsiteX262" fmla="*/ 654733 w 4654684"/>
                <a:gd name="connsiteY262" fmla="*/ 1905000 h 2528887"/>
                <a:gd name="connsiteX263" fmla="*/ 649971 w 4654684"/>
                <a:gd name="connsiteY263" fmla="*/ 1885950 h 2528887"/>
                <a:gd name="connsiteX264" fmla="*/ 635683 w 4654684"/>
                <a:gd name="connsiteY264" fmla="*/ 1890712 h 2528887"/>
                <a:gd name="connsiteX265" fmla="*/ 630921 w 4654684"/>
                <a:gd name="connsiteY265" fmla="*/ 1905000 h 2528887"/>
                <a:gd name="connsiteX266" fmla="*/ 602346 w 4654684"/>
                <a:gd name="connsiteY266" fmla="*/ 1933575 h 2528887"/>
                <a:gd name="connsiteX267" fmla="*/ 526146 w 4654684"/>
                <a:gd name="connsiteY267" fmla="*/ 1928812 h 2528887"/>
                <a:gd name="connsiteX268" fmla="*/ 516621 w 4654684"/>
                <a:gd name="connsiteY268" fmla="*/ 1914525 h 2528887"/>
                <a:gd name="connsiteX269" fmla="*/ 488046 w 4654684"/>
                <a:gd name="connsiteY269" fmla="*/ 1890712 h 2528887"/>
                <a:gd name="connsiteX270" fmla="*/ 478521 w 4654684"/>
                <a:gd name="connsiteY270" fmla="*/ 1876425 h 2528887"/>
                <a:gd name="connsiteX271" fmla="*/ 464233 w 4654684"/>
                <a:gd name="connsiteY271" fmla="*/ 1866900 h 2528887"/>
                <a:gd name="connsiteX272" fmla="*/ 335646 w 4654684"/>
                <a:gd name="connsiteY272" fmla="*/ 1852612 h 2528887"/>
                <a:gd name="connsiteX273" fmla="*/ 321358 w 4654684"/>
                <a:gd name="connsiteY273" fmla="*/ 1838325 h 2528887"/>
                <a:gd name="connsiteX274" fmla="*/ 283258 w 4654684"/>
                <a:gd name="connsiteY274" fmla="*/ 1824037 h 2528887"/>
                <a:gd name="connsiteX275" fmla="*/ 192771 w 4654684"/>
                <a:gd name="connsiteY275" fmla="*/ 1814512 h 2528887"/>
                <a:gd name="connsiteX276" fmla="*/ 164196 w 4654684"/>
                <a:gd name="connsiteY276" fmla="*/ 1790700 h 2528887"/>
                <a:gd name="connsiteX277" fmla="*/ 149908 w 4654684"/>
                <a:gd name="connsiteY277" fmla="*/ 1781175 h 2528887"/>
                <a:gd name="connsiteX278" fmla="*/ 121333 w 4654684"/>
                <a:gd name="connsiteY278" fmla="*/ 1762125 h 2528887"/>
                <a:gd name="connsiteX279" fmla="*/ 78471 w 4654684"/>
                <a:gd name="connsiteY279" fmla="*/ 1714500 h 2528887"/>
                <a:gd name="connsiteX280" fmla="*/ 59421 w 4654684"/>
                <a:gd name="connsiteY280" fmla="*/ 1700212 h 2528887"/>
                <a:gd name="connsiteX281" fmla="*/ 16558 w 4654684"/>
                <a:gd name="connsiteY281" fmla="*/ 1662112 h 2528887"/>
                <a:gd name="connsiteX282" fmla="*/ 7033 w 4654684"/>
                <a:gd name="connsiteY282" fmla="*/ 1643062 h 2528887"/>
                <a:gd name="connsiteX283" fmla="*/ 2271 w 4654684"/>
                <a:gd name="connsiteY283" fmla="*/ 1624012 h 2528887"/>
                <a:gd name="connsiteX284" fmla="*/ 126096 w 4654684"/>
                <a:gd name="connsiteY284" fmla="*/ 1633537 h 2528887"/>
                <a:gd name="connsiteX285" fmla="*/ 140383 w 4654684"/>
                <a:gd name="connsiteY285" fmla="*/ 1638300 h 2528887"/>
                <a:gd name="connsiteX286" fmla="*/ 321358 w 4654684"/>
                <a:gd name="connsiteY286" fmla="*/ 1638300 h 2528887"/>
                <a:gd name="connsiteX287" fmla="*/ 335646 w 4654684"/>
                <a:gd name="connsiteY287" fmla="*/ 1609725 h 2528887"/>
                <a:gd name="connsiteX288" fmla="*/ 345171 w 4654684"/>
                <a:gd name="connsiteY288" fmla="*/ 1576387 h 2528887"/>
                <a:gd name="connsiteX289" fmla="*/ 364221 w 4654684"/>
                <a:gd name="connsiteY289" fmla="*/ 1547812 h 2528887"/>
                <a:gd name="connsiteX290" fmla="*/ 383271 w 4654684"/>
                <a:gd name="connsiteY290" fmla="*/ 1519237 h 2528887"/>
                <a:gd name="connsiteX291" fmla="*/ 392796 w 4654684"/>
                <a:gd name="connsiteY291" fmla="*/ 1504950 h 2528887"/>
                <a:gd name="connsiteX292" fmla="*/ 402321 w 4654684"/>
                <a:gd name="connsiteY292" fmla="*/ 1485900 h 2528887"/>
                <a:gd name="connsiteX293" fmla="*/ 416608 w 4654684"/>
                <a:gd name="connsiteY293" fmla="*/ 1466850 h 2528887"/>
                <a:gd name="connsiteX294" fmla="*/ 411846 w 4654684"/>
                <a:gd name="connsiteY294" fmla="*/ 1347787 h 2528887"/>
                <a:gd name="connsiteX295" fmla="*/ 397558 w 4654684"/>
                <a:gd name="connsiteY295" fmla="*/ 1338262 h 2528887"/>
                <a:gd name="connsiteX296" fmla="*/ 383271 w 4654684"/>
                <a:gd name="connsiteY296" fmla="*/ 1323975 h 2528887"/>
                <a:gd name="connsiteX297" fmla="*/ 364221 w 4654684"/>
                <a:gd name="connsiteY297" fmla="*/ 1281112 h 2528887"/>
                <a:gd name="connsiteX298" fmla="*/ 359458 w 4654684"/>
                <a:gd name="connsiteY298" fmla="*/ 1266825 h 2528887"/>
                <a:gd name="connsiteX299" fmla="*/ 349933 w 4654684"/>
                <a:gd name="connsiteY299" fmla="*/ 1252537 h 2528887"/>
                <a:gd name="connsiteX300" fmla="*/ 340408 w 4654684"/>
                <a:gd name="connsiteY300" fmla="*/ 1214437 h 2528887"/>
                <a:gd name="connsiteX301" fmla="*/ 335646 w 4654684"/>
                <a:gd name="connsiteY301" fmla="*/ 1195387 h 2528887"/>
                <a:gd name="connsiteX302" fmla="*/ 311833 w 4654684"/>
                <a:gd name="connsiteY302" fmla="*/ 1166812 h 2528887"/>
                <a:gd name="connsiteX303" fmla="*/ 302308 w 4654684"/>
                <a:gd name="connsiteY303" fmla="*/ 1152525 h 2528887"/>
                <a:gd name="connsiteX304" fmla="*/ 297546 w 4654684"/>
                <a:gd name="connsiteY304" fmla="*/ 1138237 h 2528887"/>
                <a:gd name="connsiteX305" fmla="*/ 268971 w 4654684"/>
                <a:gd name="connsiteY30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45271 w 4654684"/>
                <a:gd name="connsiteY245" fmla="*/ 2319337 h 2528887"/>
                <a:gd name="connsiteX246" fmla="*/ 1111933 w 4654684"/>
                <a:gd name="connsiteY246" fmla="*/ 2328862 h 2528887"/>
                <a:gd name="connsiteX247" fmla="*/ 1073833 w 4654684"/>
                <a:gd name="connsiteY247" fmla="*/ 2305049 h 2528887"/>
                <a:gd name="connsiteX248" fmla="*/ 1059546 w 4654684"/>
                <a:gd name="connsiteY248" fmla="*/ 2205037 h 2528887"/>
                <a:gd name="connsiteX249" fmla="*/ 1007158 w 4654684"/>
                <a:gd name="connsiteY249" fmla="*/ 2100262 h 2528887"/>
                <a:gd name="connsiteX250" fmla="*/ 950008 w 4654684"/>
                <a:gd name="connsiteY250" fmla="*/ 2047874 h 2528887"/>
                <a:gd name="connsiteX251" fmla="*/ 926196 w 4654684"/>
                <a:gd name="connsiteY251" fmla="*/ 2043112 h 2528887"/>
                <a:gd name="connsiteX252" fmla="*/ 897621 w 4654684"/>
                <a:gd name="connsiteY252" fmla="*/ 2028825 h 2528887"/>
                <a:gd name="connsiteX253" fmla="*/ 854758 w 4654684"/>
                <a:gd name="connsiteY253" fmla="*/ 2038350 h 2528887"/>
                <a:gd name="connsiteX254" fmla="*/ 840471 w 4654684"/>
                <a:gd name="connsiteY254" fmla="*/ 2043112 h 2528887"/>
                <a:gd name="connsiteX255" fmla="*/ 773796 w 4654684"/>
                <a:gd name="connsiteY255" fmla="*/ 2038350 h 2528887"/>
                <a:gd name="connsiteX256" fmla="*/ 745221 w 4654684"/>
                <a:gd name="connsiteY256" fmla="*/ 2033587 h 2528887"/>
                <a:gd name="connsiteX257" fmla="*/ 726171 w 4654684"/>
                <a:gd name="connsiteY257" fmla="*/ 2024062 h 2528887"/>
                <a:gd name="connsiteX258" fmla="*/ 683308 w 4654684"/>
                <a:gd name="connsiteY258" fmla="*/ 2005012 h 2528887"/>
                <a:gd name="connsiteX259" fmla="*/ 678546 w 4654684"/>
                <a:gd name="connsiteY259" fmla="*/ 1990725 h 2528887"/>
                <a:gd name="connsiteX260" fmla="*/ 669021 w 4654684"/>
                <a:gd name="connsiteY260" fmla="*/ 1976437 h 2528887"/>
                <a:gd name="connsiteX261" fmla="*/ 664258 w 4654684"/>
                <a:gd name="connsiteY261" fmla="*/ 1933575 h 2528887"/>
                <a:gd name="connsiteX262" fmla="*/ 654733 w 4654684"/>
                <a:gd name="connsiteY262" fmla="*/ 1905000 h 2528887"/>
                <a:gd name="connsiteX263" fmla="*/ 649971 w 4654684"/>
                <a:gd name="connsiteY263" fmla="*/ 1885950 h 2528887"/>
                <a:gd name="connsiteX264" fmla="*/ 635683 w 4654684"/>
                <a:gd name="connsiteY264" fmla="*/ 1890712 h 2528887"/>
                <a:gd name="connsiteX265" fmla="*/ 630921 w 4654684"/>
                <a:gd name="connsiteY265" fmla="*/ 1905000 h 2528887"/>
                <a:gd name="connsiteX266" fmla="*/ 602346 w 4654684"/>
                <a:gd name="connsiteY266" fmla="*/ 1933575 h 2528887"/>
                <a:gd name="connsiteX267" fmla="*/ 526146 w 4654684"/>
                <a:gd name="connsiteY267" fmla="*/ 1928812 h 2528887"/>
                <a:gd name="connsiteX268" fmla="*/ 516621 w 4654684"/>
                <a:gd name="connsiteY268" fmla="*/ 1914525 h 2528887"/>
                <a:gd name="connsiteX269" fmla="*/ 488046 w 4654684"/>
                <a:gd name="connsiteY269" fmla="*/ 1890712 h 2528887"/>
                <a:gd name="connsiteX270" fmla="*/ 478521 w 4654684"/>
                <a:gd name="connsiteY270" fmla="*/ 1876425 h 2528887"/>
                <a:gd name="connsiteX271" fmla="*/ 464233 w 4654684"/>
                <a:gd name="connsiteY271" fmla="*/ 1866900 h 2528887"/>
                <a:gd name="connsiteX272" fmla="*/ 335646 w 4654684"/>
                <a:gd name="connsiteY272" fmla="*/ 1852612 h 2528887"/>
                <a:gd name="connsiteX273" fmla="*/ 321358 w 4654684"/>
                <a:gd name="connsiteY273" fmla="*/ 1838325 h 2528887"/>
                <a:gd name="connsiteX274" fmla="*/ 283258 w 4654684"/>
                <a:gd name="connsiteY274" fmla="*/ 1824037 h 2528887"/>
                <a:gd name="connsiteX275" fmla="*/ 192771 w 4654684"/>
                <a:gd name="connsiteY275" fmla="*/ 1814512 h 2528887"/>
                <a:gd name="connsiteX276" fmla="*/ 164196 w 4654684"/>
                <a:gd name="connsiteY276" fmla="*/ 1790700 h 2528887"/>
                <a:gd name="connsiteX277" fmla="*/ 149908 w 4654684"/>
                <a:gd name="connsiteY277" fmla="*/ 1781175 h 2528887"/>
                <a:gd name="connsiteX278" fmla="*/ 121333 w 4654684"/>
                <a:gd name="connsiteY278" fmla="*/ 1762125 h 2528887"/>
                <a:gd name="connsiteX279" fmla="*/ 78471 w 4654684"/>
                <a:gd name="connsiteY279" fmla="*/ 1714500 h 2528887"/>
                <a:gd name="connsiteX280" fmla="*/ 59421 w 4654684"/>
                <a:gd name="connsiteY280" fmla="*/ 1700212 h 2528887"/>
                <a:gd name="connsiteX281" fmla="*/ 16558 w 4654684"/>
                <a:gd name="connsiteY281" fmla="*/ 1662112 h 2528887"/>
                <a:gd name="connsiteX282" fmla="*/ 7033 w 4654684"/>
                <a:gd name="connsiteY282" fmla="*/ 1643062 h 2528887"/>
                <a:gd name="connsiteX283" fmla="*/ 2271 w 4654684"/>
                <a:gd name="connsiteY283" fmla="*/ 1624012 h 2528887"/>
                <a:gd name="connsiteX284" fmla="*/ 126096 w 4654684"/>
                <a:gd name="connsiteY284" fmla="*/ 1633537 h 2528887"/>
                <a:gd name="connsiteX285" fmla="*/ 140383 w 4654684"/>
                <a:gd name="connsiteY285" fmla="*/ 1638300 h 2528887"/>
                <a:gd name="connsiteX286" fmla="*/ 321358 w 4654684"/>
                <a:gd name="connsiteY286" fmla="*/ 1638300 h 2528887"/>
                <a:gd name="connsiteX287" fmla="*/ 335646 w 4654684"/>
                <a:gd name="connsiteY287" fmla="*/ 1609725 h 2528887"/>
                <a:gd name="connsiteX288" fmla="*/ 345171 w 4654684"/>
                <a:gd name="connsiteY288" fmla="*/ 1576387 h 2528887"/>
                <a:gd name="connsiteX289" fmla="*/ 364221 w 4654684"/>
                <a:gd name="connsiteY289" fmla="*/ 1547812 h 2528887"/>
                <a:gd name="connsiteX290" fmla="*/ 383271 w 4654684"/>
                <a:gd name="connsiteY290" fmla="*/ 1519237 h 2528887"/>
                <a:gd name="connsiteX291" fmla="*/ 392796 w 4654684"/>
                <a:gd name="connsiteY291" fmla="*/ 1504950 h 2528887"/>
                <a:gd name="connsiteX292" fmla="*/ 402321 w 4654684"/>
                <a:gd name="connsiteY292" fmla="*/ 1485900 h 2528887"/>
                <a:gd name="connsiteX293" fmla="*/ 416608 w 4654684"/>
                <a:gd name="connsiteY293" fmla="*/ 1466850 h 2528887"/>
                <a:gd name="connsiteX294" fmla="*/ 411846 w 4654684"/>
                <a:gd name="connsiteY294" fmla="*/ 1347787 h 2528887"/>
                <a:gd name="connsiteX295" fmla="*/ 397558 w 4654684"/>
                <a:gd name="connsiteY295" fmla="*/ 1338262 h 2528887"/>
                <a:gd name="connsiteX296" fmla="*/ 383271 w 4654684"/>
                <a:gd name="connsiteY296" fmla="*/ 1323975 h 2528887"/>
                <a:gd name="connsiteX297" fmla="*/ 364221 w 4654684"/>
                <a:gd name="connsiteY297" fmla="*/ 1281112 h 2528887"/>
                <a:gd name="connsiteX298" fmla="*/ 359458 w 4654684"/>
                <a:gd name="connsiteY298" fmla="*/ 1266825 h 2528887"/>
                <a:gd name="connsiteX299" fmla="*/ 349933 w 4654684"/>
                <a:gd name="connsiteY299" fmla="*/ 1252537 h 2528887"/>
                <a:gd name="connsiteX300" fmla="*/ 340408 w 4654684"/>
                <a:gd name="connsiteY300" fmla="*/ 1214437 h 2528887"/>
                <a:gd name="connsiteX301" fmla="*/ 335646 w 4654684"/>
                <a:gd name="connsiteY301" fmla="*/ 1195387 h 2528887"/>
                <a:gd name="connsiteX302" fmla="*/ 311833 w 4654684"/>
                <a:gd name="connsiteY302" fmla="*/ 1166812 h 2528887"/>
                <a:gd name="connsiteX303" fmla="*/ 302308 w 4654684"/>
                <a:gd name="connsiteY303" fmla="*/ 1152525 h 2528887"/>
                <a:gd name="connsiteX304" fmla="*/ 297546 w 4654684"/>
                <a:gd name="connsiteY304" fmla="*/ 1138237 h 2528887"/>
                <a:gd name="connsiteX305" fmla="*/ 268971 w 4654684"/>
                <a:gd name="connsiteY30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73846 w 4654684"/>
                <a:gd name="connsiteY244" fmla="*/ 2314575 h 2528887"/>
                <a:gd name="connsiteX245" fmla="*/ 1111933 w 4654684"/>
                <a:gd name="connsiteY245" fmla="*/ 2328862 h 2528887"/>
                <a:gd name="connsiteX246" fmla="*/ 1073833 w 4654684"/>
                <a:gd name="connsiteY246" fmla="*/ 2305049 h 2528887"/>
                <a:gd name="connsiteX247" fmla="*/ 1059546 w 4654684"/>
                <a:gd name="connsiteY247" fmla="*/ 2205037 h 2528887"/>
                <a:gd name="connsiteX248" fmla="*/ 1007158 w 4654684"/>
                <a:gd name="connsiteY248" fmla="*/ 2100262 h 2528887"/>
                <a:gd name="connsiteX249" fmla="*/ 950008 w 4654684"/>
                <a:gd name="connsiteY249" fmla="*/ 2047874 h 2528887"/>
                <a:gd name="connsiteX250" fmla="*/ 926196 w 4654684"/>
                <a:gd name="connsiteY250" fmla="*/ 2043112 h 2528887"/>
                <a:gd name="connsiteX251" fmla="*/ 897621 w 4654684"/>
                <a:gd name="connsiteY251" fmla="*/ 2028825 h 2528887"/>
                <a:gd name="connsiteX252" fmla="*/ 854758 w 4654684"/>
                <a:gd name="connsiteY252" fmla="*/ 2038350 h 2528887"/>
                <a:gd name="connsiteX253" fmla="*/ 840471 w 4654684"/>
                <a:gd name="connsiteY253" fmla="*/ 2043112 h 2528887"/>
                <a:gd name="connsiteX254" fmla="*/ 773796 w 4654684"/>
                <a:gd name="connsiteY254" fmla="*/ 2038350 h 2528887"/>
                <a:gd name="connsiteX255" fmla="*/ 745221 w 4654684"/>
                <a:gd name="connsiteY255" fmla="*/ 2033587 h 2528887"/>
                <a:gd name="connsiteX256" fmla="*/ 726171 w 4654684"/>
                <a:gd name="connsiteY256" fmla="*/ 2024062 h 2528887"/>
                <a:gd name="connsiteX257" fmla="*/ 683308 w 4654684"/>
                <a:gd name="connsiteY257" fmla="*/ 2005012 h 2528887"/>
                <a:gd name="connsiteX258" fmla="*/ 678546 w 4654684"/>
                <a:gd name="connsiteY258" fmla="*/ 1990725 h 2528887"/>
                <a:gd name="connsiteX259" fmla="*/ 669021 w 4654684"/>
                <a:gd name="connsiteY259" fmla="*/ 1976437 h 2528887"/>
                <a:gd name="connsiteX260" fmla="*/ 664258 w 4654684"/>
                <a:gd name="connsiteY260" fmla="*/ 1933575 h 2528887"/>
                <a:gd name="connsiteX261" fmla="*/ 654733 w 4654684"/>
                <a:gd name="connsiteY261" fmla="*/ 1905000 h 2528887"/>
                <a:gd name="connsiteX262" fmla="*/ 649971 w 4654684"/>
                <a:gd name="connsiteY262" fmla="*/ 1885950 h 2528887"/>
                <a:gd name="connsiteX263" fmla="*/ 635683 w 4654684"/>
                <a:gd name="connsiteY263" fmla="*/ 1890712 h 2528887"/>
                <a:gd name="connsiteX264" fmla="*/ 630921 w 4654684"/>
                <a:gd name="connsiteY264" fmla="*/ 1905000 h 2528887"/>
                <a:gd name="connsiteX265" fmla="*/ 602346 w 4654684"/>
                <a:gd name="connsiteY265" fmla="*/ 1933575 h 2528887"/>
                <a:gd name="connsiteX266" fmla="*/ 526146 w 4654684"/>
                <a:gd name="connsiteY266" fmla="*/ 1928812 h 2528887"/>
                <a:gd name="connsiteX267" fmla="*/ 516621 w 4654684"/>
                <a:gd name="connsiteY267" fmla="*/ 1914525 h 2528887"/>
                <a:gd name="connsiteX268" fmla="*/ 488046 w 4654684"/>
                <a:gd name="connsiteY268" fmla="*/ 1890712 h 2528887"/>
                <a:gd name="connsiteX269" fmla="*/ 478521 w 4654684"/>
                <a:gd name="connsiteY269" fmla="*/ 1876425 h 2528887"/>
                <a:gd name="connsiteX270" fmla="*/ 464233 w 4654684"/>
                <a:gd name="connsiteY270" fmla="*/ 1866900 h 2528887"/>
                <a:gd name="connsiteX271" fmla="*/ 335646 w 4654684"/>
                <a:gd name="connsiteY271" fmla="*/ 1852612 h 2528887"/>
                <a:gd name="connsiteX272" fmla="*/ 321358 w 4654684"/>
                <a:gd name="connsiteY272" fmla="*/ 1838325 h 2528887"/>
                <a:gd name="connsiteX273" fmla="*/ 283258 w 4654684"/>
                <a:gd name="connsiteY273" fmla="*/ 1824037 h 2528887"/>
                <a:gd name="connsiteX274" fmla="*/ 192771 w 4654684"/>
                <a:gd name="connsiteY274" fmla="*/ 1814512 h 2528887"/>
                <a:gd name="connsiteX275" fmla="*/ 164196 w 4654684"/>
                <a:gd name="connsiteY275" fmla="*/ 1790700 h 2528887"/>
                <a:gd name="connsiteX276" fmla="*/ 149908 w 4654684"/>
                <a:gd name="connsiteY276" fmla="*/ 1781175 h 2528887"/>
                <a:gd name="connsiteX277" fmla="*/ 121333 w 4654684"/>
                <a:gd name="connsiteY277" fmla="*/ 1762125 h 2528887"/>
                <a:gd name="connsiteX278" fmla="*/ 78471 w 4654684"/>
                <a:gd name="connsiteY278" fmla="*/ 1714500 h 2528887"/>
                <a:gd name="connsiteX279" fmla="*/ 59421 w 4654684"/>
                <a:gd name="connsiteY279" fmla="*/ 1700212 h 2528887"/>
                <a:gd name="connsiteX280" fmla="*/ 16558 w 4654684"/>
                <a:gd name="connsiteY280" fmla="*/ 1662112 h 2528887"/>
                <a:gd name="connsiteX281" fmla="*/ 7033 w 4654684"/>
                <a:gd name="connsiteY281" fmla="*/ 1643062 h 2528887"/>
                <a:gd name="connsiteX282" fmla="*/ 2271 w 4654684"/>
                <a:gd name="connsiteY282" fmla="*/ 1624012 h 2528887"/>
                <a:gd name="connsiteX283" fmla="*/ 126096 w 4654684"/>
                <a:gd name="connsiteY283" fmla="*/ 1633537 h 2528887"/>
                <a:gd name="connsiteX284" fmla="*/ 140383 w 4654684"/>
                <a:gd name="connsiteY284" fmla="*/ 1638300 h 2528887"/>
                <a:gd name="connsiteX285" fmla="*/ 321358 w 4654684"/>
                <a:gd name="connsiteY285" fmla="*/ 1638300 h 2528887"/>
                <a:gd name="connsiteX286" fmla="*/ 335646 w 4654684"/>
                <a:gd name="connsiteY286" fmla="*/ 1609725 h 2528887"/>
                <a:gd name="connsiteX287" fmla="*/ 345171 w 4654684"/>
                <a:gd name="connsiteY287" fmla="*/ 1576387 h 2528887"/>
                <a:gd name="connsiteX288" fmla="*/ 364221 w 4654684"/>
                <a:gd name="connsiteY288" fmla="*/ 1547812 h 2528887"/>
                <a:gd name="connsiteX289" fmla="*/ 383271 w 4654684"/>
                <a:gd name="connsiteY289" fmla="*/ 1519237 h 2528887"/>
                <a:gd name="connsiteX290" fmla="*/ 392796 w 4654684"/>
                <a:gd name="connsiteY290" fmla="*/ 1504950 h 2528887"/>
                <a:gd name="connsiteX291" fmla="*/ 402321 w 4654684"/>
                <a:gd name="connsiteY291" fmla="*/ 1485900 h 2528887"/>
                <a:gd name="connsiteX292" fmla="*/ 416608 w 4654684"/>
                <a:gd name="connsiteY292" fmla="*/ 1466850 h 2528887"/>
                <a:gd name="connsiteX293" fmla="*/ 411846 w 4654684"/>
                <a:gd name="connsiteY293" fmla="*/ 1347787 h 2528887"/>
                <a:gd name="connsiteX294" fmla="*/ 397558 w 4654684"/>
                <a:gd name="connsiteY294" fmla="*/ 1338262 h 2528887"/>
                <a:gd name="connsiteX295" fmla="*/ 383271 w 4654684"/>
                <a:gd name="connsiteY295" fmla="*/ 1323975 h 2528887"/>
                <a:gd name="connsiteX296" fmla="*/ 364221 w 4654684"/>
                <a:gd name="connsiteY296" fmla="*/ 1281112 h 2528887"/>
                <a:gd name="connsiteX297" fmla="*/ 359458 w 4654684"/>
                <a:gd name="connsiteY297" fmla="*/ 1266825 h 2528887"/>
                <a:gd name="connsiteX298" fmla="*/ 349933 w 4654684"/>
                <a:gd name="connsiteY298" fmla="*/ 1252537 h 2528887"/>
                <a:gd name="connsiteX299" fmla="*/ 340408 w 4654684"/>
                <a:gd name="connsiteY299" fmla="*/ 1214437 h 2528887"/>
                <a:gd name="connsiteX300" fmla="*/ 335646 w 4654684"/>
                <a:gd name="connsiteY300" fmla="*/ 1195387 h 2528887"/>
                <a:gd name="connsiteX301" fmla="*/ 311833 w 4654684"/>
                <a:gd name="connsiteY301" fmla="*/ 1166812 h 2528887"/>
                <a:gd name="connsiteX302" fmla="*/ 302308 w 4654684"/>
                <a:gd name="connsiteY302" fmla="*/ 1152525 h 2528887"/>
                <a:gd name="connsiteX303" fmla="*/ 297546 w 4654684"/>
                <a:gd name="connsiteY303" fmla="*/ 1138237 h 2528887"/>
                <a:gd name="connsiteX304" fmla="*/ 268971 w 4654684"/>
                <a:gd name="connsiteY304"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83371 w 4654684"/>
                <a:gd name="connsiteY243" fmla="*/ 2300287 h 2528887"/>
                <a:gd name="connsiteX244" fmla="*/ 1111933 w 4654684"/>
                <a:gd name="connsiteY244" fmla="*/ 2328862 h 2528887"/>
                <a:gd name="connsiteX245" fmla="*/ 1073833 w 4654684"/>
                <a:gd name="connsiteY245" fmla="*/ 2305049 h 2528887"/>
                <a:gd name="connsiteX246" fmla="*/ 1059546 w 4654684"/>
                <a:gd name="connsiteY246" fmla="*/ 2205037 h 2528887"/>
                <a:gd name="connsiteX247" fmla="*/ 1007158 w 4654684"/>
                <a:gd name="connsiteY247" fmla="*/ 2100262 h 2528887"/>
                <a:gd name="connsiteX248" fmla="*/ 950008 w 4654684"/>
                <a:gd name="connsiteY248" fmla="*/ 2047874 h 2528887"/>
                <a:gd name="connsiteX249" fmla="*/ 926196 w 4654684"/>
                <a:gd name="connsiteY249" fmla="*/ 2043112 h 2528887"/>
                <a:gd name="connsiteX250" fmla="*/ 897621 w 4654684"/>
                <a:gd name="connsiteY250" fmla="*/ 2028825 h 2528887"/>
                <a:gd name="connsiteX251" fmla="*/ 854758 w 4654684"/>
                <a:gd name="connsiteY251" fmla="*/ 2038350 h 2528887"/>
                <a:gd name="connsiteX252" fmla="*/ 840471 w 4654684"/>
                <a:gd name="connsiteY252" fmla="*/ 2043112 h 2528887"/>
                <a:gd name="connsiteX253" fmla="*/ 773796 w 4654684"/>
                <a:gd name="connsiteY253" fmla="*/ 2038350 h 2528887"/>
                <a:gd name="connsiteX254" fmla="*/ 745221 w 4654684"/>
                <a:gd name="connsiteY254" fmla="*/ 2033587 h 2528887"/>
                <a:gd name="connsiteX255" fmla="*/ 726171 w 4654684"/>
                <a:gd name="connsiteY255" fmla="*/ 2024062 h 2528887"/>
                <a:gd name="connsiteX256" fmla="*/ 683308 w 4654684"/>
                <a:gd name="connsiteY256" fmla="*/ 2005012 h 2528887"/>
                <a:gd name="connsiteX257" fmla="*/ 678546 w 4654684"/>
                <a:gd name="connsiteY257" fmla="*/ 1990725 h 2528887"/>
                <a:gd name="connsiteX258" fmla="*/ 669021 w 4654684"/>
                <a:gd name="connsiteY258" fmla="*/ 1976437 h 2528887"/>
                <a:gd name="connsiteX259" fmla="*/ 664258 w 4654684"/>
                <a:gd name="connsiteY259" fmla="*/ 1933575 h 2528887"/>
                <a:gd name="connsiteX260" fmla="*/ 654733 w 4654684"/>
                <a:gd name="connsiteY260" fmla="*/ 1905000 h 2528887"/>
                <a:gd name="connsiteX261" fmla="*/ 649971 w 4654684"/>
                <a:gd name="connsiteY261" fmla="*/ 1885950 h 2528887"/>
                <a:gd name="connsiteX262" fmla="*/ 635683 w 4654684"/>
                <a:gd name="connsiteY262" fmla="*/ 1890712 h 2528887"/>
                <a:gd name="connsiteX263" fmla="*/ 630921 w 4654684"/>
                <a:gd name="connsiteY263" fmla="*/ 1905000 h 2528887"/>
                <a:gd name="connsiteX264" fmla="*/ 602346 w 4654684"/>
                <a:gd name="connsiteY264" fmla="*/ 1933575 h 2528887"/>
                <a:gd name="connsiteX265" fmla="*/ 526146 w 4654684"/>
                <a:gd name="connsiteY265" fmla="*/ 1928812 h 2528887"/>
                <a:gd name="connsiteX266" fmla="*/ 516621 w 4654684"/>
                <a:gd name="connsiteY266" fmla="*/ 1914525 h 2528887"/>
                <a:gd name="connsiteX267" fmla="*/ 488046 w 4654684"/>
                <a:gd name="connsiteY267" fmla="*/ 1890712 h 2528887"/>
                <a:gd name="connsiteX268" fmla="*/ 478521 w 4654684"/>
                <a:gd name="connsiteY268" fmla="*/ 1876425 h 2528887"/>
                <a:gd name="connsiteX269" fmla="*/ 464233 w 4654684"/>
                <a:gd name="connsiteY269" fmla="*/ 1866900 h 2528887"/>
                <a:gd name="connsiteX270" fmla="*/ 335646 w 4654684"/>
                <a:gd name="connsiteY270" fmla="*/ 1852612 h 2528887"/>
                <a:gd name="connsiteX271" fmla="*/ 321358 w 4654684"/>
                <a:gd name="connsiteY271" fmla="*/ 1838325 h 2528887"/>
                <a:gd name="connsiteX272" fmla="*/ 283258 w 4654684"/>
                <a:gd name="connsiteY272" fmla="*/ 1824037 h 2528887"/>
                <a:gd name="connsiteX273" fmla="*/ 192771 w 4654684"/>
                <a:gd name="connsiteY273" fmla="*/ 1814512 h 2528887"/>
                <a:gd name="connsiteX274" fmla="*/ 164196 w 4654684"/>
                <a:gd name="connsiteY274" fmla="*/ 1790700 h 2528887"/>
                <a:gd name="connsiteX275" fmla="*/ 149908 w 4654684"/>
                <a:gd name="connsiteY275" fmla="*/ 1781175 h 2528887"/>
                <a:gd name="connsiteX276" fmla="*/ 121333 w 4654684"/>
                <a:gd name="connsiteY276" fmla="*/ 1762125 h 2528887"/>
                <a:gd name="connsiteX277" fmla="*/ 78471 w 4654684"/>
                <a:gd name="connsiteY277" fmla="*/ 1714500 h 2528887"/>
                <a:gd name="connsiteX278" fmla="*/ 59421 w 4654684"/>
                <a:gd name="connsiteY278" fmla="*/ 1700212 h 2528887"/>
                <a:gd name="connsiteX279" fmla="*/ 16558 w 4654684"/>
                <a:gd name="connsiteY279" fmla="*/ 1662112 h 2528887"/>
                <a:gd name="connsiteX280" fmla="*/ 7033 w 4654684"/>
                <a:gd name="connsiteY280" fmla="*/ 1643062 h 2528887"/>
                <a:gd name="connsiteX281" fmla="*/ 2271 w 4654684"/>
                <a:gd name="connsiteY281" fmla="*/ 1624012 h 2528887"/>
                <a:gd name="connsiteX282" fmla="*/ 126096 w 4654684"/>
                <a:gd name="connsiteY282" fmla="*/ 1633537 h 2528887"/>
                <a:gd name="connsiteX283" fmla="*/ 140383 w 4654684"/>
                <a:gd name="connsiteY283" fmla="*/ 1638300 h 2528887"/>
                <a:gd name="connsiteX284" fmla="*/ 321358 w 4654684"/>
                <a:gd name="connsiteY284" fmla="*/ 1638300 h 2528887"/>
                <a:gd name="connsiteX285" fmla="*/ 335646 w 4654684"/>
                <a:gd name="connsiteY285" fmla="*/ 1609725 h 2528887"/>
                <a:gd name="connsiteX286" fmla="*/ 345171 w 4654684"/>
                <a:gd name="connsiteY286" fmla="*/ 1576387 h 2528887"/>
                <a:gd name="connsiteX287" fmla="*/ 364221 w 4654684"/>
                <a:gd name="connsiteY287" fmla="*/ 1547812 h 2528887"/>
                <a:gd name="connsiteX288" fmla="*/ 383271 w 4654684"/>
                <a:gd name="connsiteY288" fmla="*/ 1519237 h 2528887"/>
                <a:gd name="connsiteX289" fmla="*/ 392796 w 4654684"/>
                <a:gd name="connsiteY289" fmla="*/ 1504950 h 2528887"/>
                <a:gd name="connsiteX290" fmla="*/ 402321 w 4654684"/>
                <a:gd name="connsiteY290" fmla="*/ 1485900 h 2528887"/>
                <a:gd name="connsiteX291" fmla="*/ 416608 w 4654684"/>
                <a:gd name="connsiteY291" fmla="*/ 1466850 h 2528887"/>
                <a:gd name="connsiteX292" fmla="*/ 411846 w 4654684"/>
                <a:gd name="connsiteY292" fmla="*/ 1347787 h 2528887"/>
                <a:gd name="connsiteX293" fmla="*/ 397558 w 4654684"/>
                <a:gd name="connsiteY293" fmla="*/ 1338262 h 2528887"/>
                <a:gd name="connsiteX294" fmla="*/ 383271 w 4654684"/>
                <a:gd name="connsiteY294" fmla="*/ 1323975 h 2528887"/>
                <a:gd name="connsiteX295" fmla="*/ 364221 w 4654684"/>
                <a:gd name="connsiteY295" fmla="*/ 1281112 h 2528887"/>
                <a:gd name="connsiteX296" fmla="*/ 359458 w 4654684"/>
                <a:gd name="connsiteY296" fmla="*/ 1266825 h 2528887"/>
                <a:gd name="connsiteX297" fmla="*/ 349933 w 4654684"/>
                <a:gd name="connsiteY297" fmla="*/ 1252537 h 2528887"/>
                <a:gd name="connsiteX298" fmla="*/ 340408 w 4654684"/>
                <a:gd name="connsiteY298" fmla="*/ 1214437 h 2528887"/>
                <a:gd name="connsiteX299" fmla="*/ 335646 w 4654684"/>
                <a:gd name="connsiteY299" fmla="*/ 1195387 h 2528887"/>
                <a:gd name="connsiteX300" fmla="*/ 311833 w 4654684"/>
                <a:gd name="connsiteY300" fmla="*/ 1166812 h 2528887"/>
                <a:gd name="connsiteX301" fmla="*/ 302308 w 4654684"/>
                <a:gd name="connsiteY301" fmla="*/ 1152525 h 2528887"/>
                <a:gd name="connsiteX302" fmla="*/ 297546 w 4654684"/>
                <a:gd name="connsiteY302" fmla="*/ 1138237 h 2528887"/>
                <a:gd name="connsiteX303" fmla="*/ 268971 w 4654684"/>
                <a:gd name="connsiteY303"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81237 h 2528887"/>
                <a:gd name="connsiteX243" fmla="*/ 1111933 w 4654684"/>
                <a:gd name="connsiteY243" fmla="*/ 2328862 h 2528887"/>
                <a:gd name="connsiteX244" fmla="*/ 1073833 w 4654684"/>
                <a:gd name="connsiteY244" fmla="*/ 2305049 h 2528887"/>
                <a:gd name="connsiteX245" fmla="*/ 1059546 w 4654684"/>
                <a:gd name="connsiteY245" fmla="*/ 2205037 h 2528887"/>
                <a:gd name="connsiteX246" fmla="*/ 1007158 w 4654684"/>
                <a:gd name="connsiteY246" fmla="*/ 2100262 h 2528887"/>
                <a:gd name="connsiteX247" fmla="*/ 950008 w 4654684"/>
                <a:gd name="connsiteY247" fmla="*/ 2047874 h 2528887"/>
                <a:gd name="connsiteX248" fmla="*/ 926196 w 4654684"/>
                <a:gd name="connsiteY248" fmla="*/ 2043112 h 2528887"/>
                <a:gd name="connsiteX249" fmla="*/ 897621 w 4654684"/>
                <a:gd name="connsiteY249" fmla="*/ 2028825 h 2528887"/>
                <a:gd name="connsiteX250" fmla="*/ 854758 w 4654684"/>
                <a:gd name="connsiteY250" fmla="*/ 2038350 h 2528887"/>
                <a:gd name="connsiteX251" fmla="*/ 840471 w 4654684"/>
                <a:gd name="connsiteY251" fmla="*/ 2043112 h 2528887"/>
                <a:gd name="connsiteX252" fmla="*/ 773796 w 4654684"/>
                <a:gd name="connsiteY252" fmla="*/ 2038350 h 2528887"/>
                <a:gd name="connsiteX253" fmla="*/ 745221 w 4654684"/>
                <a:gd name="connsiteY253" fmla="*/ 2033587 h 2528887"/>
                <a:gd name="connsiteX254" fmla="*/ 726171 w 4654684"/>
                <a:gd name="connsiteY254" fmla="*/ 2024062 h 2528887"/>
                <a:gd name="connsiteX255" fmla="*/ 683308 w 4654684"/>
                <a:gd name="connsiteY255" fmla="*/ 2005012 h 2528887"/>
                <a:gd name="connsiteX256" fmla="*/ 678546 w 4654684"/>
                <a:gd name="connsiteY256" fmla="*/ 1990725 h 2528887"/>
                <a:gd name="connsiteX257" fmla="*/ 669021 w 4654684"/>
                <a:gd name="connsiteY257" fmla="*/ 1976437 h 2528887"/>
                <a:gd name="connsiteX258" fmla="*/ 664258 w 4654684"/>
                <a:gd name="connsiteY258" fmla="*/ 1933575 h 2528887"/>
                <a:gd name="connsiteX259" fmla="*/ 654733 w 4654684"/>
                <a:gd name="connsiteY259" fmla="*/ 1905000 h 2528887"/>
                <a:gd name="connsiteX260" fmla="*/ 649971 w 4654684"/>
                <a:gd name="connsiteY260" fmla="*/ 1885950 h 2528887"/>
                <a:gd name="connsiteX261" fmla="*/ 635683 w 4654684"/>
                <a:gd name="connsiteY261" fmla="*/ 1890712 h 2528887"/>
                <a:gd name="connsiteX262" fmla="*/ 630921 w 4654684"/>
                <a:gd name="connsiteY262" fmla="*/ 1905000 h 2528887"/>
                <a:gd name="connsiteX263" fmla="*/ 602346 w 4654684"/>
                <a:gd name="connsiteY263" fmla="*/ 1933575 h 2528887"/>
                <a:gd name="connsiteX264" fmla="*/ 526146 w 4654684"/>
                <a:gd name="connsiteY264" fmla="*/ 1928812 h 2528887"/>
                <a:gd name="connsiteX265" fmla="*/ 516621 w 4654684"/>
                <a:gd name="connsiteY265" fmla="*/ 1914525 h 2528887"/>
                <a:gd name="connsiteX266" fmla="*/ 488046 w 4654684"/>
                <a:gd name="connsiteY266" fmla="*/ 1890712 h 2528887"/>
                <a:gd name="connsiteX267" fmla="*/ 478521 w 4654684"/>
                <a:gd name="connsiteY267" fmla="*/ 1876425 h 2528887"/>
                <a:gd name="connsiteX268" fmla="*/ 464233 w 4654684"/>
                <a:gd name="connsiteY268" fmla="*/ 1866900 h 2528887"/>
                <a:gd name="connsiteX269" fmla="*/ 335646 w 4654684"/>
                <a:gd name="connsiteY269" fmla="*/ 1852612 h 2528887"/>
                <a:gd name="connsiteX270" fmla="*/ 321358 w 4654684"/>
                <a:gd name="connsiteY270" fmla="*/ 1838325 h 2528887"/>
                <a:gd name="connsiteX271" fmla="*/ 283258 w 4654684"/>
                <a:gd name="connsiteY271" fmla="*/ 1824037 h 2528887"/>
                <a:gd name="connsiteX272" fmla="*/ 192771 w 4654684"/>
                <a:gd name="connsiteY272" fmla="*/ 1814512 h 2528887"/>
                <a:gd name="connsiteX273" fmla="*/ 164196 w 4654684"/>
                <a:gd name="connsiteY273" fmla="*/ 1790700 h 2528887"/>
                <a:gd name="connsiteX274" fmla="*/ 149908 w 4654684"/>
                <a:gd name="connsiteY274" fmla="*/ 1781175 h 2528887"/>
                <a:gd name="connsiteX275" fmla="*/ 121333 w 4654684"/>
                <a:gd name="connsiteY275" fmla="*/ 1762125 h 2528887"/>
                <a:gd name="connsiteX276" fmla="*/ 78471 w 4654684"/>
                <a:gd name="connsiteY276" fmla="*/ 1714500 h 2528887"/>
                <a:gd name="connsiteX277" fmla="*/ 59421 w 4654684"/>
                <a:gd name="connsiteY277" fmla="*/ 1700212 h 2528887"/>
                <a:gd name="connsiteX278" fmla="*/ 16558 w 4654684"/>
                <a:gd name="connsiteY278" fmla="*/ 1662112 h 2528887"/>
                <a:gd name="connsiteX279" fmla="*/ 7033 w 4654684"/>
                <a:gd name="connsiteY279" fmla="*/ 1643062 h 2528887"/>
                <a:gd name="connsiteX280" fmla="*/ 2271 w 4654684"/>
                <a:gd name="connsiteY280" fmla="*/ 1624012 h 2528887"/>
                <a:gd name="connsiteX281" fmla="*/ 126096 w 4654684"/>
                <a:gd name="connsiteY281" fmla="*/ 1633537 h 2528887"/>
                <a:gd name="connsiteX282" fmla="*/ 140383 w 4654684"/>
                <a:gd name="connsiteY282" fmla="*/ 1638300 h 2528887"/>
                <a:gd name="connsiteX283" fmla="*/ 321358 w 4654684"/>
                <a:gd name="connsiteY283" fmla="*/ 1638300 h 2528887"/>
                <a:gd name="connsiteX284" fmla="*/ 335646 w 4654684"/>
                <a:gd name="connsiteY284" fmla="*/ 1609725 h 2528887"/>
                <a:gd name="connsiteX285" fmla="*/ 345171 w 4654684"/>
                <a:gd name="connsiteY285" fmla="*/ 1576387 h 2528887"/>
                <a:gd name="connsiteX286" fmla="*/ 364221 w 4654684"/>
                <a:gd name="connsiteY286" fmla="*/ 1547812 h 2528887"/>
                <a:gd name="connsiteX287" fmla="*/ 383271 w 4654684"/>
                <a:gd name="connsiteY287" fmla="*/ 1519237 h 2528887"/>
                <a:gd name="connsiteX288" fmla="*/ 392796 w 4654684"/>
                <a:gd name="connsiteY288" fmla="*/ 1504950 h 2528887"/>
                <a:gd name="connsiteX289" fmla="*/ 402321 w 4654684"/>
                <a:gd name="connsiteY289" fmla="*/ 1485900 h 2528887"/>
                <a:gd name="connsiteX290" fmla="*/ 416608 w 4654684"/>
                <a:gd name="connsiteY290" fmla="*/ 1466850 h 2528887"/>
                <a:gd name="connsiteX291" fmla="*/ 411846 w 4654684"/>
                <a:gd name="connsiteY291" fmla="*/ 1347787 h 2528887"/>
                <a:gd name="connsiteX292" fmla="*/ 397558 w 4654684"/>
                <a:gd name="connsiteY292" fmla="*/ 1338262 h 2528887"/>
                <a:gd name="connsiteX293" fmla="*/ 383271 w 4654684"/>
                <a:gd name="connsiteY293" fmla="*/ 1323975 h 2528887"/>
                <a:gd name="connsiteX294" fmla="*/ 364221 w 4654684"/>
                <a:gd name="connsiteY294" fmla="*/ 1281112 h 2528887"/>
                <a:gd name="connsiteX295" fmla="*/ 359458 w 4654684"/>
                <a:gd name="connsiteY295" fmla="*/ 1266825 h 2528887"/>
                <a:gd name="connsiteX296" fmla="*/ 349933 w 4654684"/>
                <a:gd name="connsiteY296" fmla="*/ 1252537 h 2528887"/>
                <a:gd name="connsiteX297" fmla="*/ 340408 w 4654684"/>
                <a:gd name="connsiteY297" fmla="*/ 1214437 h 2528887"/>
                <a:gd name="connsiteX298" fmla="*/ 335646 w 4654684"/>
                <a:gd name="connsiteY298" fmla="*/ 1195387 h 2528887"/>
                <a:gd name="connsiteX299" fmla="*/ 311833 w 4654684"/>
                <a:gd name="connsiteY299" fmla="*/ 1166812 h 2528887"/>
                <a:gd name="connsiteX300" fmla="*/ 302308 w 4654684"/>
                <a:gd name="connsiteY300" fmla="*/ 1152525 h 2528887"/>
                <a:gd name="connsiteX301" fmla="*/ 297546 w 4654684"/>
                <a:gd name="connsiteY301" fmla="*/ 1138237 h 2528887"/>
                <a:gd name="connsiteX302" fmla="*/ 268971 w 4654684"/>
                <a:gd name="connsiteY30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97671 w 4654684"/>
                <a:gd name="connsiteY237" fmla="*/ 2305050 h 2528887"/>
                <a:gd name="connsiteX238" fmla="*/ 1288146 w 4654684"/>
                <a:gd name="connsiteY238" fmla="*/ 2290762 h 2528887"/>
                <a:gd name="connsiteX239" fmla="*/ 1283383 w 4654684"/>
                <a:gd name="connsiteY239" fmla="*/ 2276475 h 2528887"/>
                <a:gd name="connsiteX240" fmla="*/ 1269096 w 4654684"/>
                <a:gd name="connsiteY240" fmla="*/ 2271712 h 2528887"/>
                <a:gd name="connsiteX241" fmla="*/ 1254808 w 4654684"/>
                <a:gd name="connsiteY241" fmla="*/ 2276475 h 2528887"/>
                <a:gd name="connsiteX242" fmla="*/ 1192896 w 4654684"/>
                <a:gd name="connsiteY242" fmla="*/ 2243137 h 2528887"/>
                <a:gd name="connsiteX243" fmla="*/ 1111933 w 4654684"/>
                <a:gd name="connsiteY243" fmla="*/ 2328862 h 2528887"/>
                <a:gd name="connsiteX244" fmla="*/ 1073833 w 4654684"/>
                <a:gd name="connsiteY244" fmla="*/ 2305049 h 2528887"/>
                <a:gd name="connsiteX245" fmla="*/ 1059546 w 4654684"/>
                <a:gd name="connsiteY245" fmla="*/ 2205037 h 2528887"/>
                <a:gd name="connsiteX246" fmla="*/ 1007158 w 4654684"/>
                <a:gd name="connsiteY246" fmla="*/ 2100262 h 2528887"/>
                <a:gd name="connsiteX247" fmla="*/ 950008 w 4654684"/>
                <a:gd name="connsiteY247" fmla="*/ 2047874 h 2528887"/>
                <a:gd name="connsiteX248" fmla="*/ 926196 w 4654684"/>
                <a:gd name="connsiteY248" fmla="*/ 2043112 h 2528887"/>
                <a:gd name="connsiteX249" fmla="*/ 897621 w 4654684"/>
                <a:gd name="connsiteY249" fmla="*/ 2028825 h 2528887"/>
                <a:gd name="connsiteX250" fmla="*/ 854758 w 4654684"/>
                <a:gd name="connsiteY250" fmla="*/ 2038350 h 2528887"/>
                <a:gd name="connsiteX251" fmla="*/ 840471 w 4654684"/>
                <a:gd name="connsiteY251" fmla="*/ 2043112 h 2528887"/>
                <a:gd name="connsiteX252" fmla="*/ 773796 w 4654684"/>
                <a:gd name="connsiteY252" fmla="*/ 2038350 h 2528887"/>
                <a:gd name="connsiteX253" fmla="*/ 745221 w 4654684"/>
                <a:gd name="connsiteY253" fmla="*/ 2033587 h 2528887"/>
                <a:gd name="connsiteX254" fmla="*/ 726171 w 4654684"/>
                <a:gd name="connsiteY254" fmla="*/ 2024062 h 2528887"/>
                <a:gd name="connsiteX255" fmla="*/ 683308 w 4654684"/>
                <a:gd name="connsiteY255" fmla="*/ 2005012 h 2528887"/>
                <a:gd name="connsiteX256" fmla="*/ 678546 w 4654684"/>
                <a:gd name="connsiteY256" fmla="*/ 1990725 h 2528887"/>
                <a:gd name="connsiteX257" fmla="*/ 669021 w 4654684"/>
                <a:gd name="connsiteY257" fmla="*/ 1976437 h 2528887"/>
                <a:gd name="connsiteX258" fmla="*/ 664258 w 4654684"/>
                <a:gd name="connsiteY258" fmla="*/ 1933575 h 2528887"/>
                <a:gd name="connsiteX259" fmla="*/ 654733 w 4654684"/>
                <a:gd name="connsiteY259" fmla="*/ 1905000 h 2528887"/>
                <a:gd name="connsiteX260" fmla="*/ 649971 w 4654684"/>
                <a:gd name="connsiteY260" fmla="*/ 1885950 h 2528887"/>
                <a:gd name="connsiteX261" fmla="*/ 635683 w 4654684"/>
                <a:gd name="connsiteY261" fmla="*/ 1890712 h 2528887"/>
                <a:gd name="connsiteX262" fmla="*/ 630921 w 4654684"/>
                <a:gd name="connsiteY262" fmla="*/ 1905000 h 2528887"/>
                <a:gd name="connsiteX263" fmla="*/ 602346 w 4654684"/>
                <a:gd name="connsiteY263" fmla="*/ 1933575 h 2528887"/>
                <a:gd name="connsiteX264" fmla="*/ 526146 w 4654684"/>
                <a:gd name="connsiteY264" fmla="*/ 1928812 h 2528887"/>
                <a:gd name="connsiteX265" fmla="*/ 516621 w 4654684"/>
                <a:gd name="connsiteY265" fmla="*/ 1914525 h 2528887"/>
                <a:gd name="connsiteX266" fmla="*/ 488046 w 4654684"/>
                <a:gd name="connsiteY266" fmla="*/ 1890712 h 2528887"/>
                <a:gd name="connsiteX267" fmla="*/ 478521 w 4654684"/>
                <a:gd name="connsiteY267" fmla="*/ 1876425 h 2528887"/>
                <a:gd name="connsiteX268" fmla="*/ 464233 w 4654684"/>
                <a:gd name="connsiteY268" fmla="*/ 1866900 h 2528887"/>
                <a:gd name="connsiteX269" fmla="*/ 335646 w 4654684"/>
                <a:gd name="connsiteY269" fmla="*/ 1852612 h 2528887"/>
                <a:gd name="connsiteX270" fmla="*/ 321358 w 4654684"/>
                <a:gd name="connsiteY270" fmla="*/ 1838325 h 2528887"/>
                <a:gd name="connsiteX271" fmla="*/ 283258 w 4654684"/>
                <a:gd name="connsiteY271" fmla="*/ 1824037 h 2528887"/>
                <a:gd name="connsiteX272" fmla="*/ 192771 w 4654684"/>
                <a:gd name="connsiteY272" fmla="*/ 1814512 h 2528887"/>
                <a:gd name="connsiteX273" fmla="*/ 164196 w 4654684"/>
                <a:gd name="connsiteY273" fmla="*/ 1790700 h 2528887"/>
                <a:gd name="connsiteX274" fmla="*/ 149908 w 4654684"/>
                <a:gd name="connsiteY274" fmla="*/ 1781175 h 2528887"/>
                <a:gd name="connsiteX275" fmla="*/ 121333 w 4654684"/>
                <a:gd name="connsiteY275" fmla="*/ 1762125 h 2528887"/>
                <a:gd name="connsiteX276" fmla="*/ 78471 w 4654684"/>
                <a:gd name="connsiteY276" fmla="*/ 1714500 h 2528887"/>
                <a:gd name="connsiteX277" fmla="*/ 59421 w 4654684"/>
                <a:gd name="connsiteY277" fmla="*/ 1700212 h 2528887"/>
                <a:gd name="connsiteX278" fmla="*/ 16558 w 4654684"/>
                <a:gd name="connsiteY278" fmla="*/ 1662112 h 2528887"/>
                <a:gd name="connsiteX279" fmla="*/ 7033 w 4654684"/>
                <a:gd name="connsiteY279" fmla="*/ 1643062 h 2528887"/>
                <a:gd name="connsiteX280" fmla="*/ 2271 w 4654684"/>
                <a:gd name="connsiteY280" fmla="*/ 1624012 h 2528887"/>
                <a:gd name="connsiteX281" fmla="*/ 126096 w 4654684"/>
                <a:gd name="connsiteY281" fmla="*/ 1633537 h 2528887"/>
                <a:gd name="connsiteX282" fmla="*/ 140383 w 4654684"/>
                <a:gd name="connsiteY282" fmla="*/ 1638300 h 2528887"/>
                <a:gd name="connsiteX283" fmla="*/ 321358 w 4654684"/>
                <a:gd name="connsiteY283" fmla="*/ 1638300 h 2528887"/>
                <a:gd name="connsiteX284" fmla="*/ 335646 w 4654684"/>
                <a:gd name="connsiteY284" fmla="*/ 1609725 h 2528887"/>
                <a:gd name="connsiteX285" fmla="*/ 345171 w 4654684"/>
                <a:gd name="connsiteY285" fmla="*/ 1576387 h 2528887"/>
                <a:gd name="connsiteX286" fmla="*/ 364221 w 4654684"/>
                <a:gd name="connsiteY286" fmla="*/ 1547812 h 2528887"/>
                <a:gd name="connsiteX287" fmla="*/ 383271 w 4654684"/>
                <a:gd name="connsiteY287" fmla="*/ 1519237 h 2528887"/>
                <a:gd name="connsiteX288" fmla="*/ 392796 w 4654684"/>
                <a:gd name="connsiteY288" fmla="*/ 1504950 h 2528887"/>
                <a:gd name="connsiteX289" fmla="*/ 402321 w 4654684"/>
                <a:gd name="connsiteY289" fmla="*/ 1485900 h 2528887"/>
                <a:gd name="connsiteX290" fmla="*/ 416608 w 4654684"/>
                <a:gd name="connsiteY290" fmla="*/ 1466850 h 2528887"/>
                <a:gd name="connsiteX291" fmla="*/ 411846 w 4654684"/>
                <a:gd name="connsiteY291" fmla="*/ 1347787 h 2528887"/>
                <a:gd name="connsiteX292" fmla="*/ 397558 w 4654684"/>
                <a:gd name="connsiteY292" fmla="*/ 1338262 h 2528887"/>
                <a:gd name="connsiteX293" fmla="*/ 383271 w 4654684"/>
                <a:gd name="connsiteY293" fmla="*/ 1323975 h 2528887"/>
                <a:gd name="connsiteX294" fmla="*/ 364221 w 4654684"/>
                <a:gd name="connsiteY294" fmla="*/ 1281112 h 2528887"/>
                <a:gd name="connsiteX295" fmla="*/ 359458 w 4654684"/>
                <a:gd name="connsiteY295" fmla="*/ 1266825 h 2528887"/>
                <a:gd name="connsiteX296" fmla="*/ 349933 w 4654684"/>
                <a:gd name="connsiteY296" fmla="*/ 1252537 h 2528887"/>
                <a:gd name="connsiteX297" fmla="*/ 340408 w 4654684"/>
                <a:gd name="connsiteY297" fmla="*/ 1214437 h 2528887"/>
                <a:gd name="connsiteX298" fmla="*/ 335646 w 4654684"/>
                <a:gd name="connsiteY298" fmla="*/ 1195387 h 2528887"/>
                <a:gd name="connsiteX299" fmla="*/ 311833 w 4654684"/>
                <a:gd name="connsiteY299" fmla="*/ 1166812 h 2528887"/>
                <a:gd name="connsiteX300" fmla="*/ 302308 w 4654684"/>
                <a:gd name="connsiteY300" fmla="*/ 1152525 h 2528887"/>
                <a:gd name="connsiteX301" fmla="*/ 297546 w 4654684"/>
                <a:gd name="connsiteY301" fmla="*/ 1138237 h 2528887"/>
                <a:gd name="connsiteX302" fmla="*/ 268971 w 4654684"/>
                <a:gd name="connsiteY30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307196 w 4654684"/>
                <a:gd name="connsiteY236" fmla="*/ 2357437 h 2528887"/>
                <a:gd name="connsiteX237" fmla="*/ 1288146 w 4654684"/>
                <a:gd name="connsiteY237" fmla="*/ 2290762 h 2528887"/>
                <a:gd name="connsiteX238" fmla="*/ 1283383 w 4654684"/>
                <a:gd name="connsiteY238" fmla="*/ 2276475 h 2528887"/>
                <a:gd name="connsiteX239" fmla="*/ 1269096 w 4654684"/>
                <a:gd name="connsiteY239" fmla="*/ 2271712 h 2528887"/>
                <a:gd name="connsiteX240" fmla="*/ 1254808 w 4654684"/>
                <a:gd name="connsiteY240" fmla="*/ 2276475 h 2528887"/>
                <a:gd name="connsiteX241" fmla="*/ 1192896 w 4654684"/>
                <a:gd name="connsiteY241" fmla="*/ 2243137 h 2528887"/>
                <a:gd name="connsiteX242" fmla="*/ 1111933 w 4654684"/>
                <a:gd name="connsiteY242" fmla="*/ 2328862 h 2528887"/>
                <a:gd name="connsiteX243" fmla="*/ 1073833 w 4654684"/>
                <a:gd name="connsiteY243" fmla="*/ 2305049 h 2528887"/>
                <a:gd name="connsiteX244" fmla="*/ 1059546 w 4654684"/>
                <a:gd name="connsiteY244" fmla="*/ 2205037 h 2528887"/>
                <a:gd name="connsiteX245" fmla="*/ 1007158 w 4654684"/>
                <a:gd name="connsiteY245" fmla="*/ 2100262 h 2528887"/>
                <a:gd name="connsiteX246" fmla="*/ 950008 w 4654684"/>
                <a:gd name="connsiteY246" fmla="*/ 2047874 h 2528887"/>
                <a:gd name="connsiteX247" fmla="*/ 926196 w 4654684"/>
                <a:gd name="connsiteY247" fmla="*/ 2043112 h 2528887"/>
                <a:gd name="connsiteX248" fmla="*/ 897621 w 4654684"/>
                <a:gd name="connsiteY248" fmla="*/ 2028825 h 2528887"/>
                <a:gd name="connsiteX249" fmla="*/ 854758 w 4654684"/>
                <a:gd name="connsiteY249" fmla="*/ 2038350 h 2528887"/>
                <a:gd name="connsiteX250" fmla="*/ 840471 w 4654684"/>
                <a:gd name="connsiteY250" fmla="*/ 2043112 h 2528887"/>
                <a:gd name="connsiteX251" fmla="*/ 773796 w 4654684"/>
                <a:gd name="connsiteY251" fmla="*/ 2038350 h 2528887"/>
                <a:gd name="connsiteX252" fmla="*/ 745221 w 4654684"/>
                <a:gd name="connsiteY252" fmla="*/ 2033587 h 2528887"/>
                <a:gd name="connsiteX253" fmla="*/ 726171 w 4654684"/>
                <a:gd name="connsiteY253" fmla="*/ 2024062 h 2528887"/>
                <a:gd name="connsiteX254" fmla="*/ 683308 w 4654684"/>
                <a:gd name="connsiteY254" fmla="*/ 2005012 h 2528887"/>
                <a:gd name="connsiteX255" fmla="*/ 678546 w 4654684"/>
                <a:gd name="connsiteY255" fmla="*/ 1990725 h 2528887"/>
                <a:gd name="connsiteX256" fmla="*/ 669021 w 4654684"/>
                <a:gd name="connsiteY256" fmla="*/ 1976437 h 2528887"/>
                <a:gd name="connsiteX257" fmla="*/ 664258 w 4654684"/>
                <a:gd name="connsiteY257" fmla="*/ 1933575 h 2528887"/>
                <a:gd name="connsiteX258" fmla="*/ 654733 w 4654684"/>
                <a:gd name="connsiteY258" fmla="*/ 1905000 h 2528887"/>
                <a:gd name="connsiteX259" fmla="*/ 649971 w 4654684"/>
                <a:gd name="connsiteY259" fmla="*/ 1885950 h 2528887"/>
                <a:gd name="connsiteX260" fmla="*/ 635683 w 4654684"/>
                <a:gd name="connsiteY260" fmla="*/ 1890712 h 2528887"/>
                <a:gd name="connsiteX261" fmla="*/ 630921 w 4654684"/>
                <a:gd name="connsiteY261" fmla="*/ 1905000 h 2528887"/>
                <a:gd name="connsiteX262" fmla="*/ 602346 w 4654684"/>
                <a:gd name="connsiteY262" fmla="*/ 1933575 h 2528887"/>
                <a:gd name="connsiteX263" fmla="*/ 526146 w 4654684"/>
                <a:gd name="connsiteY263" fmla="*/ 1928812 h 2528887"/>
                <a:gd name="connsiteX264" fmla="*/ 516621 w 4654684"/>
                <a:gd name="connsiteY264" fmla="*/ 1914525 h 2528887"/>
                <a:gd name="connsiteX265" fmla="*/ 488046 w 4654684"/>
                <a:gd name="connsiteY265" fmla="*/ 1890712 h 2528887"/>
                <a:gd name="connsiteX266" fmla="*/ 478521 w 4654684"/>
                <a:gd name="connsiteY266" fmla="*/ 1876425 h 2528887"/>
                <a:gd name="connsiteX267" fmla="*/ 464233 w 4654684"/>
                <a:gd name="connsiteY267" fmla="*/ 1866900 h 2528887"/>
                <a:gd name="connsiteX268" fmla="*/ 335646 w 4654684"/>
                <a:gd name="connsiteY268" fmla="*/ 1852612 h 2528887"/>
                <a:gd name="connsiteX269" fmla="*/ 321358 w 4654684"/>
                <a:gd name="connsiteY269" fmla="*/ 1838325 h 2528887"/>
                <a:gd name="connsiteX270" fmla="*/ 283258 w 4654684"/>
                <a:gd name="connsiteY270" fmla="*/ 1824037 h 2528887"/>
                <a:gd name="connsiteX271" fmla="*/ 192771 w 4654684"/>
                <a:gd name="connsiteY271" fmla="*/ 1814512 h 2528887"/>
                <a:gd name="connsiteX272" fmla="*/ 164196 w 4654684"/>
                <a:gd name="connsiteY272" fmla="*/ 1790700 h 2528887"/>
                <a:gd name="connsiteX273" fmla="*/ 149908 w 4654684"/>
                <a:gd name="connsiteY273" fmla="*/ 1781175 h 2528887"/>
                <a:gd name="connsiteX274" fmla="*/ 121333 w 4654684"/>
                <a:gd name="connsiteY274" fmla="*/ 1762125 h 2528887"/>
                <a:gd name="connsiteX275" fmla="*/ 78471 w 4654684"/>
                <a:gd name="connsiteY275" fmla="*/ 1714500 h 2528887"/>
                <a:gd name="connsiteX276" fmla="*/ 59421 w 4654684"/>
                <a:gd name="connsiteY276" fmla="*/ 1700212 h 2528887"/>
                <a:gd name="connsiteX277" fmla="*/ 16558 w 4654684"/>
                <a:gd name="connsiteY277" fmla="*/ 1662112 h 2528887"/>
                <a:gd name="connsiteX278" fmla="*/ 7033 w 4654684"/>
                <a:gd name="connsiteY278" fmla="*/ 1643062 h 2528887"/>
                <a:gd name="connsiteX279" fmla="*/ 2271 w 4654684"/>
                <a:gd name="connsiteY279" fmla="*/ 1624012 h 2528887"/>
                <a:gd name="connsiteX280" fmla="*/ 126096 w 4654684"/>
                <a:gd name="connsiteY280" fmla="*/ 1633537 h 2528887"/>
                <a:gd name="connsiteX281" fmla="*/ 140383 w 4654684"/>
                <a:gd name="connsiteY281" fmla="*/ 1638300 h 2528887"/>
                <a:gd name="connsiteX282" fmla="*/ 321358 w 4654684"/>
                <a:gd name="connsiteY282" fmla="*/ 1638300 h 2528887"/>
                <a:gd name="connsiteX283" fmla="*/ 335646 w 4654684"/>
                <a:gd name="connsiteY283" fmla="*/ 1609725 h 2528887"/>
                <a:gd name="connsiteX284" fmla="*/ 345171 w 4654684"/>
                <a:gd name="connsiteY284" fmla="*/ 1576387 h 2528887"/>
                <a:gd name="connsiteX285" fmla="*/ 364221 w 4654684"/>
                <a:gd name="connsiteY285" fmla="*/ 1547812 h 2528887"/>
                <a:gd name="connsiteX286" fmla="*/ 383271 w 4654684"/>
                <a:gd name="connsiteY286" fmla="*/ 1519237 h 2528887"/>
                <a:gd name="connsiteX287" fmla="*/ 392796 w 4654684"/>
                <a:gd name="connsiteY287" fmla="*/ 1504950 h 2528887"/>
                <a:gd name="connsiteX288" fmla="*/ 402321 w 4654684"/>
                <a:gd name="connsiteY288" fmla="*/ 1485900 h 2528887"/>
                <a:gd name="connsiteX289" fmla="*/ 416608 w 4654684"/>
                <a:gd name="connsiteY289" fmla="*/ 1466850 h 2528887"/>
                <a:gd name="connsiteX290" fmla="*/ 411846 w 4654684"/>
                <a:gd name="connsiteY290" fmla="*/ 1347787 h 2528887"/>
                <a:gd name="connsiteX291" fmla="*/ 397558 w 4654684"/>
                <a:gd name="connsiteY291" fmla="*/ 1338262 h 2528887"/>
                <a:gd name="connsiteX292" fmla="*/ 383271 w 4654684"/>
                <a:gd name="connsiteY292" fmla="*/ 1323975 h 2528887"/>
                <a:gd name="connsiteX293" fmla="*/ 364221 w 4654684"/>
                <a:gd name="connsiteY293" fmla="*/ 1281112 h 2528887"/>
                <a:gd name="connsiteX294" fmla="*/ 359458 w 4654684"/>
                <a:gd name="connsiteY294" fmla="*/ 1266825 h 2528887"/>
                <a:gd name="connsiteX295" fmla="*/ 349933 w 4654684"/>
                <a:gd name="connsiteY295" fmla="*/ 1252537 h 2528887"/>
                <a:gd name="connsiteX296" fmla="*/ 340408 w 4654684"/>
                <a:gd name="connsiteY296" fmla="*/ 1214437 h 2528887"/>
                <a:gd name="connsiteX297" fmla="*/ 335646 w 4654684"/>
                <a:gd name="connsiteY297" fmla="*/ 1195387 h 2528887"/>
                <a:gd name="connsiteX298" fmla="*/ 311833 w 4654684"/>
                <a:gd name="connsiteY298" fmla="*/ 1166812 h 2528887"/>
                <a:gd name="connsiteX299" fmla="*/ 302308 w 4654684"/>
                <a:gd name="connsiteY299" fmla="*/ 1152525 h 2528887"/>
                <a:gd name="connsiteX300" fmla="*/ 297546 w 4654684"/>
                <a:gd name="connsiteY300" fmla="*/ 1138237 h 2528887"/>
                <a:gd name="connsiteX301" fmla="*/ 268971 w 4654684"/>
                <a:gd name="connsiteY301"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31008 w 4654684"/>
                <a:gd name="connsiteY233" fmla="*/ 2424112 h 2528887"/>
                <a:gd name="connsiteX234" fmla="*/ 1321483 w 4654684"/>
                <a:gd name="connsiteY234" fmla="*/ 2409825 h 2528887"/>
                <a:gd name="connsiteX235" fmla="*/ 1311958 w 4654684"/>
                <a:gd name="connsiteY235" fmla="*/ 2371725 h 2528887"/>
                <a:gd name="connsiteX236" fmla="*/ 1288146 w 4654684"/>
                <a:gd name="connsiteY236" fmla="*/ 2290762 h 2528887"/>
                <a:gd name="connsiteX237" fmla="*/ 1283383 w 4654684"/>
                <a:gd name="connsiteY237" fmla="*/ 2276475 h 2528887"/>
                <a:gd name="connsiteX238" fmla="*/ 1269096 w 4654684"/>
                <a:gd name="connsiteY238" fmla="*/ 2271712 h 2528887"/>
                <a:gd name="connsiteX239" fmla="*/ 1254808 w 4654684"/>
                <a:gd name="connsiteY239" fmla="*/ 2276475 h 2528887"/>
                <a:gd name="connsiteX240" fmla="*/ 1192896 w 4654684"/>
                <a:gd name="connsiteY240" fmla="*/ 2243137 h 2528887"/>
                <a:gd name="connsiteX241" fmla="*/ 1111933 w 4654684"/>
                <a:gd name="connsiteY241" fmla="*/ 2328862 h 2528887"/>
                <a:gd name="connsiteX242" fmla="*/ 1073833 w 4654684"/>
                <a:gd name="connsiteY242" fmla="*/ 2305049 h 2528887"/>
                <a:gd name="connsiteX243" fmla="*/ 1059546 w 4654684"/>
                <a:gd name="connsiteY243" fmla="*/ 2205037 h 2528887"/>
                <a:gd name="connsiteX244" fmla="*/ 1007158 w 4654684"/>
                <a:gd name="connsiteY244" fmla="*/ 2100262 h 2528887"/>
                <a:gd name="connsiteX245" fmla="*/ 950008 w 4654684"/>
                <a:gd name="connsiteY245" fmla="*/ 2047874 h 2528887"/>
                <a:gd name="connsiteX246" fmla="*/ 926196 w 4654684"/>
                <a:gd name="connsiteY246" fmla="*/ 2043112 h 2528887"/>
                <a:gd name="connsiteX247" fmla="*/ 897621 w 4654684"/>
                <a:gd name="connsiteY247" fmla="*/ 2028825 h 2528887"/>
                <a:gd name="connsiteX248" fmla="*/ 854758 w 4654684"/>
                <a:gd name="connsiteY248" fmla="*/ 2038350 h 2528887"/>
                <a:gd name="connsiteX249" fmla="*/ 840471 w 4654684"/>
                <a:gd name="connsiteY249" fmla="*/ 2043112 h 2528887"/>
                <a:gd name="connsiteX250" fmla="*/ 773796 w 4654684"/>
                <a:gd name="connsiteY250" fmla="*/ 2038350 h 2528887"/>
                <a:gd name="connsiteX251" fmla="*/ 745221 w 4654684"/>
                <a:gd name="connsiteY251" fmla="*/ 2033587 h 2528887"/>
                <a:gd name="connsiteX252" fmla="*/ 726171 w 4654684"/>
                <a:gd name="connsiteY252" fmla="*/ 2024062 h 2528887"/>
                <a:gd name="connsiteX253" fmla="*/ 683308 w 4654684"/>
                <a:gd name="connsiteY253" fmla="*/ 2005012 h 2528887"/>
                <a:gd name="connsiteX254" fmla="*/ 678546 w 4654684"/>
                <a:gd name="connsiteY254" fmla="*/ 1990725 h 2528887"/>
                <a:gd name="connsiteX255" fmla="*/ 669021 w 4654684"/>
                <a:gd name="connsiteY255" fmla="*/ 1976437 h 2528887"/>
                <a:gd name="connsiteX256" fmla="*/ 664258 w 4654684"/>
                <a:gd name="connsiteY256" fmla="*/ 1933575 h 2528887"/>
                <a:gd name="connsiteX257" fmla="*/ 654733 w 4654684"/>
                <a:gd name="connsiteY257" fmla="*/ 1905000 h 2528887"/>
                <a:gd name="connsiteX258" fmla="*/ 649971 w 4654684"/>
                <a:gd name="connsiteY258" fmla="*/ 1885950 h 2528887"/>
                <a:gd name="connsiteX259" fmla="*/ 635683 w 4654684"/>
                <a:gd name="connsiteY259" fmla="*/ 1890712 h 2528887"/>
                <a:gd name="connsiteX260" fmla="*/ 630921 w 4654684"/>
                <a:gd name="connsiteY260" fmla="*/ 1905000 h 2528887"/>
                <a:gd name="connsiteX261" fmla="*/ 602346 w 4654684"/>
                <a:gd name="connsiteY261" fmla="*/ 1933575 h 2528887"/>
                <a:gd name="connsiteX262" fmla="*/ 526146 w 4654684"/>
                <a:gd name="connsiteY262" fmla="*/ 1928812 h 2528887"/>
                <a:gd name="connsiteX263" fmla="*/ 516621 w 4654684"/>
                <a:gd name="connsiteY263" fmla="*/ 1914525 h 2528887"/>
                <a:gd name="connsiteX264" fmla="*/ 488046 w 4654684"/>
                <a:gd name="connsiteY264" fmla="*/ 1890712 h 2528887"/>
                <a:gd name="connsiteX265" fmla="*/ 478521 w 4654684"/>
                <a:gd name="connsiteY265" fmla="*/ 1876425 h 2528887"/>
                <a:gd name="connsiteX266" fmla="*/ 464233 w 4654684"/>
                <a:gd name="connsiteY266" fmla="*/ 1866900 h 2528887"/>
                <a:gd name="connsiteX267" fmla="*/ 335646 w 4654684"/>
                <a:gd name="connsiteY267" fmla="*/ 1852612 h 2528887"/>
                <a:gd name="connsiteX268" fmla="*/ 321358 w 4654684"/>
                <a:gd name="connsiteY268" fmla="*/ 1838325 h 2528887"/>
                <a:gd name="connsiteX269" fmla="*/ 283258 w 4654684"/>
                <a:gd name="connsiteY269" fmla="*/ 1824037 h 2528887"/>
                <a:gd name="connsiteX270" fmla="*/ 192771 w 4654684"/>
                <a:gd name="connsiteY270" fmla="*/ 1814512 h 2528887"/>
                <a:gd name="connsiteX271" fmla="*/ 164196 w 4654684"/>
                <a:gd name="connsiteY271" fmla="*/ 1790700 h 2528887"/>
                <a:gd name="connsiteX272" fmla="*/ 149908 w 4654684"/>
                <a:gd name="connsiteY272" fmla="*/ 1781175 h 2528887"/>
                <a:gd name="connsiteX273" fmla="*/ 121333 w 4654684"/>
                <a:gd name="connsiteY273" fmla="*/ 1762125 h 2528887"/>
                <a:gd name="connsiteX274" fmla="*/ 78471 w 4654684"/>
                <a:gd name="connsiteY274" fmla="*/ 1714500 h 2528887"/>
                <a:gd name="connsiteX275" fmla="*/ 59421 w 4654684"/>
                <a:gd name="connsiteY275" fmla="*/ 1700212 h 2528887"/>
                <a:gd name="connsiteX276" fmla="*/ 16558 w 4654684"/>
                <a:gd name="connsiteY276" fmla="*/ 1662112 h 2528887"/>
                <a:gd name="connsiteX277" fmla="*/ 7033 w 4654684"/>
                <a:gd name="connsiteY277" fmla="*/ 1643062 h 2528887"/>
                <a:gd name="connsiteX278" fmla="*/ 2271 w 4654684"/>
                <a:gd name="connsiteY278" fmla="*/ 1624012 h 2528887"/>
                <a:gd name="connsiteX279" fmla="*/ 126096 w 4654684"/>
                <a:gd name="connsiteY279" fmla="*/ 1633537 h 2528887"/>
                <a:gd name="connsiteX280" fmla="*/ 140383 w 4654684"/>
                <a:gd name="connsiteY280" fmla="*/ 1638300 h 2528887"/>
                <a:gd name="connsiteX281" fmla="*/ 321358 w 4654684"/>
                <a:gd name="connsiteY281" fmla="*/ 1638300 h 2528887"/>
                <a:gd name="connsiteX282" fmla="*/ 335646 w 4654684"/>
                <a:gd name="connsiteY282" fmla="*/ 1609725 h 2528887"/>
                <a:gd name="connsiteX283" fmla="*/ 345171 w 4654684"/>
                <a:gd name="connsiteY283" fmla="*/ 1576387 h 2528887"/>
                <a:gd name="connsiteX284" fmla="*/ 364221 w 4654684"/>
                <a:gd name="connsiteY284" fmla="*/ 1547812 h 2528887"/>
                <a:gd name="connsiteX285" fmla="*/ 383271 w 4654684"/>
                <a:gd name="connsiteY285" fmla="*/ 1519237 h 2528887"/>
                <a:gd name="connsiteX286" fmla="*/ 392796 w 4654684"/>
                <a:gd name="connsiteY286" fmla="*/ 1504950 h 2528887"/>
                <a:gd name="connsiteX287" fmla="*/ 402321 w 4654684"/>
                <a:gd name="connsiteY287" fmla="*/ 1485900 h 2528887"/>
                <a:gd name="connsiteX288" fmla="*/ 416608 w 4654684"/>
                <a:gd name="connsiteY288" fmla="*/ 1466850 h 2528887"/>
                <a:gd name="connsiteX289" fmla="*/ 411846 w 4654684"/>
                <a:gd name="connsiteY289" fmla="*/ 1347787 h 2528887"/>
                <a:gd name="connsiteX290" fmla="*/ 397558 w 4654684"/>
                <a:gd name="connsiteY290" fmla="*/ 1338262 h 2528887"/>
                <a:gd name="connsiteX291" fmla="*/ 383271 w 4654684"/>
                <a:gd name="connsiteY291" fmla="*/ 1323975 h 2528887"/>
                <a:gd name="connsiteX292" fmla="*/ 364221 w 4654684"/>
                <a:gd name="connsiteY292" fmla="*/ 1281112 h 2528887"/>
                <a:gd name="connsiteX293" fmla="*/ 359458 w 4654684"/>
                <a:gd name="connsiteY293" fmla="*/ 1266825 h 2528887"/>
                <a:gd name="connsiteX294" fmla="*/ 349933 w 4654684"/>
                <a:gd name="connsiteY294" fmla="*/ 1252537 h 2528887"/>
                <a:gd name="connsiteX295" fmla="*/ 340408 w 4654684"/>
                <a:gd name="connsiteY295" fmla="*/ 1214437 h 2528887"/>
                <a:gd name="connsiteX296" fmla="*/ 335646 w 4654684"/>
                <a:gd name="connsiteY296" fmla="*/ 1195387 h 2528887"/>
                <a:gd name="connsiteX297" fmla="*/ 311833 w 4654684"/>
                <a:gd name="connsiteY297" fmla="*/ 1166812 h 2528887"/>
                <a:gd name="connsiteX298" fmla="*/ 302308 w 4654684"/>
                <a:gd name="connsiteY298" fmla="*/ 1152525 h 2528887"/>
                <a:gd name="connsiteX299" fmla="*/ 297546 w 4654684"/>
                <a:gd name="connsiteY299" fmla="*/ 1138237 h 2528887"/>
                <a:gd name="connsiteX300" fmla="*/ 268971 w 4654684"/>
                <a:gd name="connsiteY300"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78633 w 4654684"/>
                <a:gd name="connsiteY231" fmla="*/ 2476500 h 2528887"/>
                <a:gd name="connsiteX232" fmla="*/ 1364346 w 4654684"/>
                <a:gd name="connsiteY232" fmla="*/ 2466975 h 2528887"/>
                <a:gd name="connsiteX233" fmla="*/ 1321483 w 4654684"/>
                <a:gd name="connsiteY233" fmla="*/ 2409825 h 2528887"/>
                <a:gd name="connsiteX234" fmla="*/ 1311958 w 4654684"/>
                <a:gd name="connsiteY234" fmla="*/ 2371725 h 2528887"/>
                <a:gd name="connsiteX235" fmla="*/ 1288146 w 4654684"/>
                <a:gd name="connsiteY235" fmla="*/ 2290762 h 2528887"/>
                <a:gd name="connsiteX236" fmla="*/ 1283383 w 4654684"/>
                <a:gd name="connsiteY236" fmla="*/ 2276475 h 2528887"/>
                <a:gd name="connsiteX237" fmla="*/ 1269096 w 4654684"/>
                <a:gd name="connsiteY237" fmla="*/ 2271712 h 2528887"/>
                <a:gd name="connsiteX238" fmla="*/ 1254808 w 4654684"/>
                <a:gd name="connsiteY238" fmla="*/ 2276475 h 2528887"/>
                <a:gd name="connsiteX239" fmla="*/ 1192896 w 4654684"/>
                <a:gd name="connsiteY239" fmla="*/ 2243137 h 2528887"/>
                <a:gd name="connsiteX240" fmla="*/ 1111933 w 4654684"/>
                <a:gd name="connsiteY240" fmla="*/ 2328862 h 2528887"/>
                <a:gd name="connsiteX241" fmla="*/ 1073833 w 4654684"/>
                <a:gd name="connsiteY241" fmla="*/ 2305049 h 2528887"/>
                <a:gd name="connsiteX242" fmla="*/ 1059546 w 4654684"/>
                <a:gd name="connsiteY242" fmla="*/ 2205037 h 2528887"/>
                <a:gd name="connsiteX243" fmla="*/ 1007158 w 4654684"/>
                <a:gd name="connsiteY243" fmla="*/ 2100262 h 2528887"/>
                <a:gd name="connsiteX244" fmla="*/ 950008 w 4654684"/>
                <a:gd name="connsiteY244" fmla="*/ 2047874 h 2528887"/>
                <a:gd name="connsiteX245" fmla="*/ 926196 w 4654684"/>
                <a:gd name="connsiteY245" fmla="*/ 2043112 h 2528887"/>
                <a:gd name="connsiteX246" fmla="*/ 897621 w 4654684"/>
                <a:gd name="connsiteY246" fmla="*/ 2028825 h 2528887"/>
                <a:gd name="connsiteX247" fmla="*/ 854758 w 4654684"/>
                <a:gd name="connsiteY247" fmla="*/ 2038350 h 2528887"/>
                <a:gd name="connsiteX248" fmla="*/ 840471 w 4654684"/>
                <a:gd name="connsiteY248" fmla="*/ 2043112 h 2528887"/>
                <a:gd name="connsiteX249" fmla="*/ 773796 w 4654684"/>
                <a:gd name="connsiteY249" fmla="*/ 2038350 h 2528887"/>
                <a:gd name="connsiteX250" fmla="*/ 745221 w 4654684"/>
                <a:gd name="connsiteY250" fmla="*/ 2033587 h 2528887"/>
                <a:gd name="connsiteX251" fmla="*/ 726171 w 4654684"/>
                <a:gd name="connsiteY251" fmla="*/ 2024062 h 2528887"/>
                <a:gd name="connsiteX252" fmla="*/ 683308 w 4654684"/>
                <a:gd name="connsiteY252" fmla="*/ 2005012 h 2528887"/>
                <a:gd name="connsiteX253" fmla="*/ 678546 w 4654684"/>
                <a:gd name="connsiteY253" fmla="*/ 1990725 h 2528887"/>
                <a:gd name="connsiteX254" fmla="*/ 669021 w 4654684"/>
                <a:gd name="connsiteY254" fmla="*/ 1976437 h 2528887"/>
                <a:gd name="connsiteX255" fmla="*/ 664258 w 4654684"/>
                <a:gd name="connsiteY255" fmla="*/ 1933575 h 2528887"/>
                <a:gd name="connsiteX256" fmla="*/ 654733 w 4654684"/>
                <a:gd name="connsiteY256" fmla="*/ 1905000 h 2528887"/>
                <a:gd name="connsiteX257" fmla="*/ 649971 w 4654684"/>
                <a:gd name="connsiteY257" fmla="*/ 1885950 h 2528887"/>
                <a:gd name="connsiteX258" fmla="*/ 635683 w 4654684"/>
                <a:gd name="connsiteY258" fmla="*/ 1890712 h 2528887"/>
                <a:gd name="connsiteX259" fmla="*/ 630921 w 4654684"/>
                <a:gd name="connsiteY259" fmla="*/ 1905000 h 2528887"/>
                <a:gd name="connsiteX260" fmla="*/ 602346 w 4654684"/>
                <a:gd name="connsiteY260" fmla="*/ 1933575 h 2528887"/>
                <a:gd name="connsiteX261" fmla="*/ 526146 w 4654684"/>
                <a:gd name="connsiteY261" fmla="*/ 1928812 h 2528887"/>
                <a:gd name="connsiteX262" fmla="*/ 516621 w 4654684"/>
                <a:gd name="connsiteY262" fmla="*/ 1914525 h 2528887"/>
                <a:gd name="connsiteX263" fmla="*/ 488046 w 4654684"/>
                <a:gd name="connsiteY263" fmla="*/ 1890712 h 2528887"/>
                <a:gd name="connsiteX264" fmla="*/ 478521 w 4654684"/>
                <a:gd name="connsiteY264" fmla="*/ 1876425 h 2528887"/>
                <a:gd name="connsiteX265" fmla="*/ 464233 w 4654684"/>
                <a:gd name="connsiteY265" fmla="*/ 1866900 h 2528887"/>
                <a:gd name="connsiteX266" fmla="*/ 335646 w 4654684"/>
                <a:gd name="connsiteY266" fmla="*/ 1852612 h 2528887"/>
                <a:gd name="connsiteX267" fmla="*/ 321358 w 4654684"/>
                <a:gd name="connsiteY267" fmla="*/ 1838325 h 2528887"/>
                <a:gd name="connsiteX268" fmla="*/ 283258 w 4654684"/>
                <a:gd name="connsiteY268" fmla="*/ 1824037 h 2528887"/>
                <a:gd name="connsiteX269" fmla="*/ 192771 w 4654684"/>
                <a:gd name="connsiteY269" fmla="*/ 1814512 h 2528887"/>
                <a:gd name="connsiteX270" fmla="*/ 164196 w 4654684"/>
                <a:gd name="connsiteY270" fmla="*/ 1790700 h 2528887"/>
                <a:gd name="connsiteX271" fmla="*/ 149908 w 4654684"/>
                <a:gd name="connsiteY271" fmla="*/ 1781175 h 2528887"/>
                <a:gd name="connsiteX272" fmla="*/ 121333 w 4654684"/>
                <a:gd name="connsiteY272" fmla="*/ 1762125 h 2528887"/>
                <a:gd name="connsiteX273" fmla="*/ 78471 w 4654684"/>
                <a:gd name="connsiteY273" fmla="*/ 1714500 h 2528887"/>
                <a:gd name="connsiteX274" fmla="*/ 59421 w 4654684"/>
                <a:gd name="connsiteY274" fmla="*/ 1700212 h 2528887"/>
                <a:gd name="connsiteX275" fmla="*/ 16558 w 4654684"/>
                <a:gd name="connsiteY275" fmla="*/ 1662112 h 2528887"/>
                <a:gd name="connsiteX276" fmla="*/ 7033 w 4654684"/>
                <a:gd name="connsiteY276" fmla="*/ 1643062 h 2528887"/>
                <a:gd name="connsiteX277" fmla="*/ 2271 w 4654684"/>
                <a:gd name="connsiteY277" fmla="*/ 1624012 h 2528887"/>
                <a:gd name="connsiteX278" fmla="*/ 126096 w 4654684"/>
                <a:gd name="connsiteY278" fmla="*/ 1633537 h 2528887"/>
                <a:gd name="connsiteX279" fmla="*/ 140383 w 4654684"/>
                <a:gd name="connsiteY279" fmla="*/ 1638300 h 2528887"/>
                <a:gd name="connsiteX280" fmla="*/ 321358 w 4654684"/>
                <a:gd name="connsiteY280" fmla="*/ 1638300 h 2528887"/>
                <a:gd name="connsiteX281" fmla="*/ 335646 w 4654684"/>
                <a:gd name="connsiteY281" fmla="*/ 1609725 h 2528887"/>
                <a:gd name="connsiteX282" fmla="*/ 345171 w 4654684"/>
                <a:gd name="connsiteY282" fmla="*/ 1576387 h 2528887"/>
                <a:gd name="connsiteX283" fmla="*/ 364221 w 4654684"/>
                <a:gd name="connsiteY283" fmla="*/ 1547812 h 2528887"/>
                <a:gd name="connsiteX284" fmla="*/ 383271 w 4654684"/>
                <a:gd name="connsiteY284" fmla="*/ 1519237 h 2528887"/>
                <a:gd name="connsiteX285" fmla="*/ 392796 w 4654684"/>
                <a:gd name="connsiteY285" fmla="*/ 1504950 h 2528887"/>
                <a:gd name="connsiteX286" fmla="*/ 402321 w 4654684"/>
                <a:gd name="connsiteY286" fmla="*/ 1485900 h 2528887"/>
                <a:gd name="connsiteX287" fmla="*/ 416608 w 4654684"/>
                <a:gd name="connsiteY287" fmla="*/ 1466850 h 2528887"/>
                <a:gd name="connsiteX288" fmla="*/ 411846 w 4654684"/>
                <a:gd name="connsiteY288" fmla="*/ 1347787 h 2528887"/>
                <a:gd name="connsiteX289" fmla="*/ 397558 w 4654684"/>
                <a:gd name="connsiteY289" fmla="*/ 1338262 h 2528887"/>
                <a:gd name="connsiteX290" fmla="*/ 383271 w 4654684"/>
                <a:gd name="connsiteY290" fmla="*/ 1323975 h 2528887"/>
                <a:gd name="connsiteX291" fmla="*/ 364221 w 4654684"/>
                <a:gd name="connsiteY291" fmla="*/ 1281112 h 2528887"/>
                <a:gd name="connsiteX292" fmla="*/ 359458 w 4654684"/>
                <a:gd name="connsiteY292" fmla="*/ 1266825 h 2528887"/>
                <a:gd name="connsiteX293" fmla="*/ 349933 w 4654684"/>
                <a:gd name="connsiteY293" fmla="*/ 1252537 h 2528887"/>
                <a:gd name="connsiteX294" fmla="*/ 340408 w 4654684"/>
                <a:gd name="connsiteY294" fmla="*/ 1214437 h 2528887"/>
                <a:gd name="connsiteX295" fmla="*/ 335646 w 4654684"/>
                <a:gd name="connsiteY295" fmla="*/ 1195387 h 2528887"/>
                <a:gd name="connsiteX296" fmla="*/ 311833 w 4654684"/>
                <a:gd name="connsiteY296" fmla="*/ 1166812 h 2528887"/>
                <a:gd name="connsiteX297" fmla="*/ 302308 w 4654684"/>
                <a:gd name="connsiteY297" fmla="*/ 1152525 h 2528887"/>
                <a:gd name="connsiteX298" fmla="*/ 297546 w 4654684"/>
                <a:gd name="connsiteY298" fmla="*/ 1138237 h 2528887"/>
                <a:gd name="connsiteX299" fmla="*/ 268971 w 4654684"/>
                <a:gd name="connsiteY29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59596 w 4654684"/>
                <a:gd name="connsiteY228" fmla="*/ 2509837 h 2528887"/>
                <a:gd name="connsiteX229" fmla="*/ 1421496 w 4654684"/>
                <a:gd name="connsiteY229" fmla="*/ 2495550 h 2528887"/>
                <a:gd name="connsiteX230" fmla="*/ 1407208 w 4654684"/>
                <a:gd name="connsiteY230" fmla="*/ 2486025 h 2528887"/>
                <a:gd name="connsiteX231" fmla="*/ 1364346 w 4654684"/>
                <a:gd name="connsiteY231" fmla="*/ 2466975 h 2528887"/>
                <a:gd name="connsiteX232" fmla="*/ 1321483 w 4654684"/>
                <a:gd name="connsiteY232" fmla="*/ 2409825 h 2528887"/>
                <a:gd name="connsiteX233" fmla="*/ 1311958 w 4654684"/>
                <a:gd name="connsiteY233" fmla="*/ 2371725 h 2528887"/>
                <a:gd name="connsiteX234" fmla="*/ 1288146 w 4654684"/>
                <a:gd name="connsiteY234" fmla="*/ 2290762 h 2528887"/>
                <a:gd name="connsiteX235" fmla="*/ 1283383 w 4654684"/>
                <a:gd name="connsiteY235" fmla="*/ 2276475 h 2528887"/>
                <a:gd name="connsiteX236" fmla="*/ 1269096 w 4654684"/>
                <a:gd name="connsiteY236" fmla="*/ 2271712 h 2528887"/>
                <a:gd name="connsiteX237" fmla="*/ 1254808 w 4654684"/>
                <a:gd name="connsiteY237" fmla="*/ 2276475 h 2528887"/>
                <a:gd name="connsiteX238" fmla="*/ 1192896 w 4654684"/>
                <a:gd name="connsiteY238" fmla="*/ 2243137 h 2528887"/>
                <a:gd name="connsiteX239" fmla="*/ 1111933 w 4654684"/>
                <a:gd name="connsiteY239" fmla="*/ 2328862 h 2528887"/>
                <a:gd name="connsiteX240" fmla="*/ 1073833 w 4654684"/>
                <a:gd name="connsiteY240" fmla="*/ 2305049 h 2528887"/>
                <a:gd name="connsiteX241" fmla="*/ 1059546 w 4654684"/>
                <a:gd name="connsiteY241" fmla="*/ 2205037 h 2528887"/>
                <a:gd name="connsiteX242" fmla="*/ 1007158 w 4654684"/>
                <a:gd name="connsiteY242" fmla="*/ 2100262 h 2528887"/>
                <a:gd name="connsiteX243" fmla="*/ 950008 w 4654684"/>
                <a:gd name="connsiteY243" fmla="*/ 2047874 h 2528887"/>
                <a:gd name="connsiteX244" fmla="*/ 926196 w 4654684"/>
                <a:gd name="connsiteY244" fmla="*/ 2043112 h 2528887"/>
                <a:gd name="connsiteX245" fmla="*/ 897621 w 4654684"/>
                <a:gd name="connsiteY245" fmla="*/ 2028825 h 2528887"/>
                <a:gd name="connsiteX246" fmla="*/ 854758 w 4654684"/>
                <a:gd name="connsiteY246" fmla="*/ 2038350 h 2528887"/>
                <a:gd name="connsiteX247" fmla="*/ 840471 w 4654684"/>
                <a:gd name="connsiteY247" fmla="*/ 2043112 h 2528887"/>
                <a:gd name="connsiteX248" fmla="*/ 773796 w 4654684"/>
                <a:gd name="connsiteY248" fmla="*/ 2038350 h 2528887"/>
                <a:gd name="connsiteX249" fmla="*/ 745221 w 4654684"/>
                <a:gd name="connsiteY249" fmla="*/ 2033587 h 2528887"/>
                <a:gd name="connsiteX250" fmla="*/ 726171 w 4654684"/>
                <a:gd name="connsiteY250" fmla="*/ 2024062 h 2528887"/>
                <a:gd name="connsiteX251" fmla="*/ 683308 w 4654684"/>
                <a:gd name="connsiteY251" fmla="*/ 2005012 h 2528887"/>
                <a:gd name="connsiteX252" fmla="*/ 678546 w 4654684"/>
                <a:gd name="connsiteY252" fmla="*/ 1990725 h 2528887"/>
                <a:gd name="connsiteX253" fmla="*/ 669021 w 4654684"/>
                <a:gd name="connsiteY253" fmla="*/ 1976437 h 2528887"/>
                <a:gd name="connsiteX254" fmla="*/ 664258 w 4654684"/>
                <a:gd name="connsiteY254" fmla="*/ 1933575 h 2528887"/>
                <a:gd name="connsiteX255" fmla="*/ 654733 w 4654684"/>
                <a:gd name="connsiteY255" fmla="*/ 1905000 h 2528887"/>
                <a:gd name="connsiteX256" fmla="*/ 649971 w 4654684"/>
                <a:gd name="connsiteY256" fmla="*/ 1885950 h 2528887"/>
                <a:gd name="connsiteX257" fmla="*/ 635683 w 4654684"/>
                <a:gd name="connsiteY257" fmla="*/ 1890712 h 2528887"/>
                <a:gd name="connsiteX258" fmla="*/ 630921 w 4654684"/>
                <a:gd name="connsiteY258" fmla="*/ 1905000 h 2528887"/>
                <a:gd name="connsiteX259" fmla="*/ 602346 w 4654684"/>
                <a:gd name="connsiteY259" fmla="*/ 1933575 h 2528887"/>
                <a:gd name="connsiteX260" fmla="*/ 526146 w 4654684"/>
                <a:gd name="connsiteY260" fmla="*/ 1928812 h 2528887"/>
                <a:gd name="connsiteX261" fmla="*/ 516621 w 4654684"/>
                <a:gd name="connsiteY261" fmla="*/ 1914525 h 2528887"/>
                <a:gd name="connsiteX262" fmla="*/ 488046 w 4654684"/>
                <a:gd name="connsiteY262" fmla="*/ 1890712 h 2528887"/>
                <a:gd name="connsiteX263" fmla="*/ 478521 w 4654684"/>
                <a:gd name="connsiteY263" fmla="*/ 1876425 h 2528887"/>
                <a:gd name="connsiteX264" fmla="*/ 464233 w 4654684"/>
                <a:gd name="connsiteY264" fmla="*/ 1866900 h 2528887"/>
                <a:gd name="connsiteX265" fmla="*/ 335646 w 4654684"/>
                <a:gd name="connsiteY265" fmla="*/ 1852612 h 2528887"/>
                <a:gd name="connsiteX266" fmla="*/ 321358 w 4654684"/>
                <a:gd name="connsiteY266" fmla="*/ 1838325 h 2528887"/>
                <a:gd name="connsiteX267" fmla="*/ 283258 w 4654684"/>
                <a:gd name="connsiteY267" fmla="*/ 1824037 h 2528887"/>
                <a:gd name="connsiteX268" fmla="*/ 192771 w 4654684"/>
                <a:gd name="connsiteY268" fmla="*/ 1814512 h 2528887"/>
                <a:gd name="connsiteX269" fmla="*/ 164196 w 4654684"/>
                <a:gd name="connsiteY269" fmla="*/ 1790700 h 2528887"/>
                <a:gd name="connsiteX270" fmla="*/ 149908 w 4654684"/>
                <a:gd name="connsiteY270" fmla="*/ 1781175 h 2528887"/>
                <a:gd name="connsiteX271" fmla="*/ 121333 w 4654684"/>
                <a:gd name="connsiteY271" fmla="*/ 1762125 h 2528887"/>
                <a:gd name="connsiteX272" fmla="*/ 78471 w 4654684"/>
                <a:gd name="connsiteY272" fmla="*/ 1714500 h 2528887"/>
                <a:gd name="connsiteX273" fmla="*/ 59421 w 4654684"/>
                <a:gd name="connsiteY273" fmla="*/ 1700212 h 2528887"/>
                <a:gd name="connsiteX274" fmla="*/ 16558 w 4654684"/>
                <a:gd name="connsiteY274" fmla="*/ 1662112 h 2528887"/>
                <a:gd name="connsiteX275" fmla="*/ 7033 w 4654684"/>
                <a:gd name="connsiteY275" fmla="*/ 1643062 h 2528887"/>
                <a:gd name="connsiteX276" fmla="*/ 2271 w 4654684"/>
                <a:gd name="connsiteY276" fmla="*/ 1624012 h 2528887"/>
                <a:gd name="connsiteX277" fmla="*/ 126096 w 4654684"/>
                <a:gd name="connsiteY277" fmla="*/ 1633537 h 2528887"/>
                <a:gd name="connsiteX278" fmla="*/ 140383 w 4654684"/>
                <a:gd name="connsiteY278" fmla="*/ 1638300 h 2528887"/>
                <a:gd name="connsiteX279" fmla="*/ 321358 w 4654684"/>
                <a:gd name="connsiteY279" fmla="*/ 1638300 h 2528887"/>
                <a:gd name="connsiteX280" fmla="*/ 335646 w 4654684"/>
                <a:gd name="connsiteY280" fmla="*/ 1609725 h 2528887"/>
                <a:gd name="connsiteX281" fmla="*/ 345171 w 4654684"/>
                <a:gd name="connsiteY281" fmla="*/ 1576387 h 2528887"/>
                <a:gd name="connsiteX282" fmla="*/ 364221 w 4654684"/>
                <a:gd name="connsiteY282" fmla="*/ 1547812 h 2528887"/>
                <a:gd name="connsiteX283" fmla="*/ 383271 w 4654684"/>
                <a:gd name="connsiteY283" fmla="*/ 1519237 h 2528887"/>
                <a:gd name="connsiteX284" fmla="*/ 392796 w 4654684"/>
                <a:gd name="connsiteY284" fmla="*/ 1504950 h 2528887"/>
                <a:gd name="connsiteX285" fmla="*/ 402321 w 4654684"/>
                <a:gd name="connsiteY285" fmla="*/ 1485900 h 2528887"/>
                <a:gd name="connsiteX286" fmla="*/ 416608 w 4654684"/>
                <a:gd name="connsiteY286" fmla="*/ 1466850 h 2528887"/>
                <a:gd name="connsiteX287" fmla="*/ 411846 w 4654684"/>
                <a:gd name="connsiteY287" fmla="*/ 1347787 h 2528887"/>
                <a:gd name="connsiteX288" fmla="*/ 397558 w 4654684"/>
                <a:gd name="connsiteY288" fmla="*/ 1338262 h 2528887"/>
                <a:gd name="connsiteX289" fmla="*/ 383271 w 4654684"/>
                <a:gd name="connsiteY289" fmla="*/ 1323975 h 2528887"/>
                <a:gd name="connsiteX290" fmla="*/ 364221 w 4654684"/>
                <a:gd name="connsiteY290" fmla="*/ 1281112 h 2528887"/>
                <a:gd name="connsiteX291" fmla="*/ 359458 w 4654684"/>
                <a:gd name="connsiteY291" fmla="*/ 1266825 h 2528887"/>
                <a:gd name="connsiteX292" fmla="*/ 349933 w 4654684"/>
                <a:gd name="connsiteY292" fmla="*/ 1252537 h 2528887"/>
                <a:gd name="connsiteX293" fmla="*/ 340408 w 4654684"/>
                <a:gd name="connsiteY293" fmla="*/ 1214437 h 2528887"/>
                <a:gd name="connsiteX294" fmla="*/ 335646 w 4654684"/>
                <a:gd name="connsiteY294" fmla="*/ 1195387 h 2528887"/>
                <a:gd name="connsiteX295" fmla="*/ 311833 w 4654684"/>
                <a:gd name="connsiteY295" fmla="*/ 1166812 h 2528887"/>
                <a:gd name="connsiteX296" fmla="*/ 302308 w 4654684"/>
                <a:gd name="connsiteY296" fmla="*/ 1152525 h 2528887"/>
                <a:gd name="connsiteX297" fmla="*/ 297546 w 4654684"/>
                <a:gd name="connsiteY297" fmla="*/ 1138237 h 2528887"/>
                <a:gd name="connsiteX298" fmla="*/ 268971 w 4654684"/>
                <a:gd name="connsiteY29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407208 w 4654684"/>
                <a:gd name="connsiteY229" fmla="*/ 2486025 h 2528887"/>
                <a:gd name="connsiteX230" fmla="*/ 1364346 w 4654684"/>
                <a:gd name="connsiteY230" fmla="*/ 2466975 h 2528887"/>
                <a:gd name="connsiteX231" fmla="*/ 1321483 w 4654684"/>
                <a:gd name="connsiteY231" fmla="*/ 2409825 h 2528887"/>
                <a:gd name="connsiteX232" fmla="*/ 1311958 w 4654684"/>
                <a:gd name="connsiteY232" fmla="*/ 2371725 h 2528887"/>
                <a:gd name="connsiteX233" fmla="*/ 1288146 w 4654684"/>
                <a:gd name="connsiteY233" fmla="*/ 2290762 h 2528887"/>
                <a:gd name="connsiteX234" fmla="*/ 1283383 w 4654684"/>
                <a:gd name="connsiteY234" fmla="*/ 2276475 h 2528887"/>
                <a:gd name="connsiteX235" fmla="*/ 1269096 w 4654684"/>
                <a:gd name="connsiteY235" fmla="*/ 2271712 h 2528887"/>
                <a:gd name="connsiteX236" fmla="*/ 1254808 w 4654684"/>
                <a:gd name="connsiteY236" fmla="*/ 2276475 h 2528887"/>
                <a:gd name="connsiteX237" fmla="*/ 1192896 w 4654684"/>
                <a:gd name="connsiteY237" fmla="*/ 2243137 h 2528887"/>
                <a:gd name="connsiteX238" fmla="*/ 1111933 w 4654684"/>
                <a:gd name="connsiteY238" fmla="*/ 2328862 h 2528887"/>
                <a:gd name="connsiteX239" fmla="*/ 1073833 w 4654684"/>
                <a:gd name="connsiteY239" fmla="*/ 2305049 h 2528887"/>
                <a:gd name="connsiteX240" fmla="*/ 1059546 w 4654684"/>
                <a:gd name="connsiteY240" fmla="*/ 2205037 h 2528887"/>
                <a:gd name="connsiteX241" fmla="*/ 1007158 w 4654684"/>
                <a:gd name="connsiteY241" fmla="*/ 2100262 h 2528887"/>
                <a:gd name="connsiteX242" fmla="*/ 950008 w 4654684"/>
                <a:gd name="connsiteY242" fmla="*/ 2047874 h 2528887"/>
                <a:gd name="connsiteX243" fmla="*/ 926196 w 4654684"/>
                <a:gd name="connsiteY243" fmla="*/ 2043112 h 2528887"/>
                <a:gd name="connsiteX244" fmla="*/ 897621 w 4654684"/>
                <a:gd name="connsiteY244" fmla="*/ 2028825 h 2528887"/>
                <a:gd name="connsiteX245" fmla="*/ 854758 w 4654684"/>
                <a:gd name="connsiteY245" fmla="*/ 2038350 h 2528887"/>
                <a:gd name="connsiteX246" fmla="*/ 840471 w 4654684"/>
                <a:gd name="connsiteY246" fmla="*/ 2043112 h 2528887"/>
                <a:gd name="connsiteX247" fmla="*/ 773796 w 4654684"/>
                <a:gd name="connsiteY247" fmla="*/ 2038350 h 2528887"/>
                <a:gd name="connsiteX248" fmla="*/ 745221 w 4654684"/>
                <a:gd name="connsiteY248" fmla="*/ 2033587 h 2528887"/>
                <a:gd name="connsiteX249" fmla="*/ 726171 w 4654684"/>
                <a:gd name="connsiteY249" fmla="*/ 2024062 h 2528887"/>
                <a:gd name="connsiteX250" fmla="*/ 683308 w 4654684"/>
                <a:gd name="connsiteY250" fmla="*/ 2005012 h 2528887"/>
                <a:gd name="connsiteX251" fmla="*/ 678546 w 4654684"/>
                <a:gd name="connsiteY251" fmla="*/ 1990725 h 2528887"/>
                <a:gd name="connsiteX252" fmla="*/ 669021 w 4654684"/>
                <a:gd name="connsiteY252" fmla="*/ 1976437 h 2528887"/>
                <a:gd name="connsiteX253" fmla="*/ 664258 w 4654684"/>
                <a:gd name="connsiteY253" fmla="*/ 1933575 h 2528887"/>
                <a:gd name="connsiteX254" fmla="*/ 654733 w 4654684"/>
                <a:gd name="connsiteY254" fmla="*/ 1905000 h 2528887"/>
                <a:gd name="connsiteX255" fmla="*/ 649971 w 4654684"/>
                <a:gd name="connsiteY255" fmla="*/ 1885950 h 2528887"/>
                <a:gd name="connsiteX256" fmla="*/ 635683 w 4654684"/>
                <a:gd name="connsiteY256" fmla="*/ 1890712 h 2528887"/>
                <a:gd name="connsiteX257" fmla="*/ 630921 w 4654684"/>
                <a:gd name="connsiteY257" fmla="*/ 1905000 h 2528887"/>
                <a:gd name="connsiteX258" fmla="*/ 602346 w 4654684"/>
                <a:gd name="connsiteY258" fmla="*/ 1933575 h 2528887"/>
                <a:gd name="connsiteX259" fmla="*/ 526146 w 4654684"/>
                <a:gd name="connsiteY259" fmla="*/ 1928812 h 2528887"/>
                <a:gd name="connsiteX260" fmla="*/ 516621 w 4654684"/>
                <a:gd name="connsiteY260" fmla="*/ 1914525 h 2528887"/>
                <a:gd name="connsiteX261" fmla="*/ 488046 w 4654684"/>
                <a:gd name="connsiteY261" fmla="*/ 1890712 h 2528887"/>
                <a:gd name="connsiteX262" fmla="*/ 478521 w 4654684"/>
                <a:gd name="connsiteY262" fmla="*/ 1876425 h 2528887"/>
                <a:gd name="connsiteX263" fmla="*/ 464233 w 4654684"/>
                <a:gd name="connsiteY263" fmla="*/ 1866900 h 2528887"/>
                <a:gd name="connsiteX264" fmla="*/ 335646 w 4654684"/>
                <a:gd name="connsiteY264" fmla="*/ 1852612 h 2528887"/>
                <a:gd name="connsiteX265" fmla="*/ 321358 w 4654684"/>
                <a:gd name="connsiteY265" fmla="*/ 1838325 h 2528887"/>
                <a:gd name="connsiteX266" fmla="*/ 283258 w 4654684"/>
                <a:gd name="connsiteY266" fmla="*/ 1824037 h 2528887"/>
                <a:gd name="connsiteX267" fmla="*/ 192771 w 4654684"/>
                <a:gd name="connsiteY267" fmla="*/ 1814512 h 2528887"/>
                <a:gd name="connsiteX268" fmla="*/ 164196 w 4654684"/>
                <a:gd name="connsiteY268" fmla="*/ 1790700 h 2528887"/>
                <a:gd name="connsiteX269" fmla="*/ 149908 w 4654684"/>
                <a:gd name="connsiteY269" fmla="*/ 1781175 h 2528887"/>
                <a:gd name="connsiteX270" fmla="*/ 121333 w 4654684"/>
                <a:gd name="connsiteY270" fmla="*/ 1762125 h 2528887"/>
                <a:gd name="connsiteX271" fmla="*/ 78471 w 4654684"/>
                <a:gd name="connsiteY271" fmla="*/ 1714500 h 2528887"/>
                <a:gd name="connsiteX272" fmla="*/ 59421 w 4654684"/>
                <a:gd name="connsiteY272" fmla="*/ 1700212 h 2528887"/>
                <a:gd name="connsiteX273" fmla="*/ 16558 w 4654684"/>
                <a:gd name="connsiteY273" fmla="*/ 1662112 h 2528887"/>
                <a:gd name="connsiteX274" fmla="*/ 7033 w 4654684"/>
                <a:gd name="connsiteY274" fmla="*/ 1643062 h 2528887"/>
                <a:gd name="connsiteX275" fmla="*/ 2271 w 4654684"/>
                <a:gd name="connsiteY275" fmla="*/ 1624012 h 2528887"/>
                <a:gd name="connsiteX276" fmla="*/ 126096 w 4654684"/>
                <a:gd name="connsiteY276" fmla="*/ 1633537 h 2528887"/>
                <a:gd name="connsiteX277" fmla="*/ 140383 w 4654684"/>
                <a:gd name="connsiteY277" fmla="*/ 1638300 h 2528887"/>
                <a:gd name="connsiteX278" fmla="*/ 321358 w 4654684"/>
                <a:gd name="connsiteY278" fmla="*/ 1638300 h 2528887"/>
                <a:gd name="connsiteX279" fmla="*/ 335646 w 4654684"/>
                <a:gd name="connsiteY279" fmla="*/ 1609725 h 2528887"/>
                <a:gd name="connsiteX280" fmla="*/ 345171 w 4654684"/>
                <a:gd name="connsiteY280" fmla="*/ 1576387 h 2528887"/>
                <a:gd name="connsiteX281" fmla="*/ 364221 w 4654684"/>
                <a:gd name="connsiteY281" fmla="*/ 1547812 h 2528887"/>
                <a:gd name="connsiteX282" fmla="*/ 383271 w 4654684"/>
                <a:gd name="connsiteY282" fmla="*/ 1519237 h 2528887"/>
                <a:gd name="connsiteX283" fmla="*/ 392796 w 4654684"/>
                <a:gd name="connsiteY283" fmla="*/ 1504950 h 2528887"/>
                <a:gd name="connsiteX284" fmla="*/ 402321 w 4654684"/>
                <a:gd name="connsiteY284" fmla="*/ 1485900 h 2528887"/>
                <a:gd name="connsiteX285" fmla="*/ 416608 w 4654684"/>
                <a:gd name="connsiteY285" fmla="*/ 1466850 h 2528887"/>
                <a:gd name="connsiteX286" fmla="*/ 411846 w 4654684"/>
                <a:gd name="connsiteY286" fmla="*/ 1347787 h 2528887"/>
                <a:gd name="connsiteX287" fmla="*/ 397558 w 4654684"/>
                <a:gd name="connsiteY287" fmla="*/ 1338262 h 2528887"/>
                <a:gd name="connsiteX288" fmla="*/ 383271 w 4654684"/>
                <a:gd name="connsiteY288" fmla="*/ 1323975 h 2528887"/>
                <a:gd name="connsiteX289" fmla="*/ 364221 w 4654684"/>
                <a:gd name="connsiteY289" fmla="*/ 1281112 h 2528887"/>
                <a:gd name="connsiteX290" fmla="*/ 359458 w 4654684"/>
                <a:gd name="connsiteY290" fmla="*/ 1266825 h 2528887"/>
                <a:gd name="connsiteX291" fmla="*/ 349933 w 4654684"/>
                <a:gd name="connsiteY291" fmla="*/ 1252537 h 2528887"/>
                <a:gd name="connsiteX292" fmla="*/ 340408 w 4654684"/>
                <a:gd name="connsiteY292" fmla="*/ 1214437 h 2528887"/>
                <a:gd name="connsiteX293" fmla="*/ 335646 w 4654684"/>
                <a:gd name="connsiteY293" fmla="*/ 1195387 h 2528887"/>
                <a:gd name="connsiteX294" fmla="*/ 311833 w 4654684"/>
                <a:gd name="connsiteY294" fmla="*/ 1166812 h 2528887"/>
                <a:gd name="connsiteX295" fmla="*/ 302308 w 4654684"/>
                <a:gd name="connsiteY295" fmla="*/ 1152525 h 2528887"/>
                <a:gd name="connsiteX296" fmla="*/ 297546 w 4654684"/>
                <a:gd name="connsiteY296" fmla="*/ 1138237 h 2528887"/>
                <a:gd name="connsiteX297" fmla="*/ 268971 w 4654684"/>
                <a:gd name="connsiteY29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64346 w 4654684"/>
                <a:gd name="connsiteY229" fmla="*/ 2466975 h 2528887"/>
                <a:gd name="connsiteX230" fmla="*/ 1321483 w 4654684"/>
                <a:gd name="connsiteY230" fmla="*/ 2409825 h 2528887"/>
                <a:gd name="connsiteX231" fmla="*/ 1311958 w 4654684"/>
                <a:gd name="connsiteY231" fmla="*/ 2371725 h 2528887"/>
                <a:gd name="connsiteX232" fmla="*/ 1288146 w 4654684"/>
                <a:gd name="connsiteY232" fmla="*/ 2290762 h 2528887"/>
                <a:gd name="connsiteX233" fmla="*/ 1283383 w 4654684"/>
                <a:gd name="connsiteY233" fmla="*/ 2276475 h 2528887"/>
                <a:gd name="connsiteX234" fmla="*/ 1269096 w 4654684"/>
                <a:gd name="connsiteY234" fmla="*/ 2271712 h 2528887"/>
                <a:gd name="connsiteX235" fmla="*/ 1254808 w 4654684"/>
                <a:gd name="connsiteY235" fmla="*/ 2276475 h 2528887"/>
                <a:gd name="connsiteX236" fmla="*/ 1192896 w 4654684"/>
                <a:gd name="connsiteY236" fmla="*/ 2243137 h 2528887"/>
                <a:gd name="connsiteX237" fmla="*/ 1111933 w 4654684"/>
                <a:gd name="connsiteY237" fmla="*/ 2328862 h 2528887"/>
                <a:gd name="connsiteX238" fmla="*/ 1073833 w 4654684"/>
                <a:gd name="connsiteY238" fmla="*/ 2305049 h 2528887"/>
                <a:gd name="connsiteX239" fmla="*/ 1059546 w 4654684"/>
                <a:gd name="connsiteY239" fmla="*/ 2205037 h 2528887"/>
                <a:gd name="connsiteX240" fmla="*/ 1007158 w 4654684"/>
                <a:gd name="connsiteY240" fmla="*/ 2100262 h 2528887"/>
                <a:gd name="connsiteX241" fmla="*/ 950008 w 4654684"/>
                <a:gd name="connsiteY241" fmla="*/ 2047874 h 2528887"/>
                <a:gd name="connsiteX242" fmla="*/ 926196 w 4654684"/>
                <a:gd name="connsiteY242" fmla="*/ 2043112 h 2528887"/>
                <a:gd name="connsiteX243" fmla="*/ 897621 w 4654684"/>
                <a:gd name="connsiteY243" fmla="*/ 2028825 h 2528887"/>
                <a:gd name="connsiteX244" fmla="*/ 854758 w 4654684"/>
                <a:gd name="connsiteY244" fmla="*/ 2038350 h 2528887"/>
                <a:gd name="connsiteX245" fmla="*/ 840471 w 4654684"/>
                <a:gd name="connsiteY245" fmla="*/ 2043112 h 2528887"/>
                <a:gd name="connsiteX246" fmla="*/ 773796 w 4654684"/>
                <a:gd name="connsiteY246" fmla="*/ 2038350 h 2528887"/>
                <a:gd name="connsiteX247" fmla="*/ 745221 w 4654684"/>
                <a:gd name="connsiteY247" fmla="*/ 2033587 h 2528887"/>
                <a:gd name="connsiteX248" fmla="*/ 726171 w 4654684"/>
                <a:gd name="connsiteY248" fmla="*/ 2024062 h 2528887"/>
                <a:gd name="connsiteX249" fmla="*/ 683308 w 4654684"/>
                <a:gd name="connsiteY249" fmla="*/ 2005012 h 2528887"/>
                <a:gd name="connsiteX250" fmla="*/ 678546 w 4654684"/>
                <a:gd name="connsiteY250" fmla="*/ 1990725 h 2528887"/>
                <a:gd name="connsiteX251" fmla="*/ 669021 w 4654684"/>
                <a:gd name="connsiteY251" fmla="*/ 1976437 h 2528887"/>
                <a:gd name="connsiteX252" fmla="*/ 664258 w 4654684"/>
                <a:gd name="connsiteY252" fmla="*/ 1933575 h 2528887"/>
                <a:gd name="connsiteX253" fmla="*/ 654733 w 4654684"/>
                <a:gd name="connsiteY253" fmla="*/ 1905000 h 2528887"/>
                <a:gd name="connsiteX254" fmla="*/ 649971 w 4654684"/>
                <a:gd name="connsiteY254" fmla="*/ 1885950 h 2528887"/>
                <a:gd name="connsiteX255" fmla="*/ 635683 w 4654684"/>
                <a:gd name="connsiteY255" fmla="*/ 1890712 h 2528887"/>
                <a:gd name="connsiteX256" fmla="*/ 630921 w 4654684"/>
                <a:gd name="connsiteY256" fmla="*/ 1905000 h 2528887"/>
                <a:gd name="connsiteX257" fmla="*/ 602346 w 4654684"/>
                <a:gd name="connsiteY257" fmla="*/ 1933575 h 2528887"/>
                <a:gd name="connsiteX258" fmla="*/ 526146 w 4654684"/>
                <a:gd name="connsiteY258" fmla="*/ 1928812 h 2528887"/>
                <a:gd name="connsiteX259" fmla="*/ 516621 w 4654684"/>
                <a:gd name="connsiteY259" fmla="*/ 1914525 h 2528887"/>
                <a:gd name="connsiteX260" fmla="*/ 488046 w 4654684"/>
                <a:gd name="connsiteY260" fmla="*/ 1890712 h 2528887"/>
                <a:gd name="connsiteX261" fmla="*/ 478521 w 4654684"/>
                <a:gd name="connsiteY261" fmla="*/ 1876425 h 2528887"/>
                <a:gd name="connsiteX262" fmla="*/ 464233 w 4654684"/>
                <a:gd name="connsiteY262" fmla="*/ 1866900 h 2528887"/>
                <a:gd name="connsiteX263" fmla="*/ 335646 w 4654684"/>
                <a:gd name="connsiteY263" fmla="*/ 1852612 h 2528887"/>
                <a:gd name="connsiteX264" fmla="*/ 321358 w 4654684"/>
                <a:gd name="connsiteY264" fmla="*/ 1838325 h 2528887"/>
                <a:gd name="connsiteX265" fmla="*/ 283258 w 4654684"/>
                <a:gd name="connsiteY265" fmla="*/ 1824037 h 2528887"/>
                <a:gd name="connsiteX266" fmla="*/ 192771 w 4654684"/>
                <a:gd name="connsiteY266" fmla="*/ 1814512 h 2528887"/>
                <a:gd name="connsiteX267" fmla="*/ 164196 w 4654684"/>
                <a:gd name="connsiteY267" fmla="*/ 1790700 h 2528887"/>
                <a:gd name="connsiteX268" fmla="*/ 149908 w 4654684"/>
                <a:gd name="connsiteY268" fmla="*/ 1781175 h 2528887"/>
                <a:gd name="connsiteX269" fmla="*/ 121333 w 4654684"/>
                <a:gd name="connsiteY269" fmla="*/ 1762125 h 2528887"/>
                <a:gd name="connsiteX270" fmla="*/ 78471 w 4654684"/>
                <a:gd name="connsiteY270" fmla="*/ 1714500 h 2528887"/>
                <a:gd name="connsiteX271" fmla="*/ 59421 w 4654684"/>
                <a:gd name="connsiteY271" fmla="*/ 1700212 h 2528887"/>
                <a:gd name="connsiteX272" fmla="*/ 16558 w 4654684"/>
                <a:gd name="connsiteY272" fmla="*/ 1662112 h 2528887"/>
                <a:gd name="connsiteX273" fmla="*/ 7033 w 4654684"/>
                <a:gd name="connsiteY273" fmla="*/ 1643062 h 2528887"/>
                <a:gd name="connsiteX274" fmla="*/ 2271 w 4654684"/>
                <a:gd name="connsiteY274" fmla="*/ 1624012 h 2528887"/>
                <a:gd name="connsiteX275" fmla="*/ 126096 w 4654684"/>
                <a:gd name="connsiteY275" fmla="*/ 1633537 h 2528887"/>
                <a:gd name="connsiteX276" fmla="*/ 140383 w 4654684"/>
                <a:gd name="connsiteY276" fmla="*/ 1638300 h 2528887"/>
                <a:gd name="connsiteX277" fmla="*/ 321358 w 4654684"/>
                <a:gd name="connsiteY277" fmla="*/ 1638300 h 2528887"/>
                <a:gd name="connsiteX278" fmla="*/ 335646 w 4654684"/>
                <a:gd name="connsiteY278" fmla="*/ 1609725 h 2528887"/>
                <a:gd name="connsiteX279" fmla="*/ 345171 w 4654684"/>
                <a:gd name="connsiteY279" fmla="*/ 1576387 h 2528887"/>
                <a:gd name="connsiteX280" fmla="*/ 364221 w 4654684"/>
                <a:gd name="connsiteY280" fmla="*/ 1547812 h 2528887"/>
                <a:gd name="connsiteX281" fmla="*/ 383271 w 4654684"/>
                <a:gd name="connsiteY281" fmla="*/ 1519237 h 2528887"/>
                <a:gd name="connsiteX282" fmla="*/ 392796 w 4654684"/>
                <a:gd name="connsiteY282" fmla="*/ 1504950 h 2528887"/>
                <a:gd name="connsiteX283" fmla="*/ 402321 w 4654684"/>
                <a:gd name="connsiteY283" fmla="*/ 1485900 h 2528887"/>
                <a:gd name="connsiteX284" fmla="*/ 416608 w 4654684"/>
                <a:gd name="connsiteY284" fmla="*/ 1466850 h 2528887"/>
                <a:gd name="connsiteX285" fmla="*/ 411846 w 4654684"/>
                <a:gd name="connsiteY285" fmla="*/ 1347787 h 2528887"/>
                <a:gd name="connsiteX286" fmla="*/ 397558 w 4654684"/>
                <a:gd name="connsiteY286" fmla="*/ 1338262 h 2528887"/>
                <a:gd name="connsiteX287" fmla="*/ 383271 w 4654684"/>
                <a:gd name="connsiteY287" fmla="*/ 1323975 h 2528887"/>
                <a:gd name="connsiteX288" fmla="*/ 364221 w 4654684"/>
                <a:gd name="connsiteY288" fmla="*/ 1281112 h 2528887"/>
                <a:gd name="connsiteX289" fmla="*/ 359458 w 4654684"/>
                <a:gd name="connsiteY289" fmla="*/ 1266825 h 2528887"/>
                <a:gd name="connsiteX290" fmla="*/ 349933 w 4654684"/>
                <a:gd name="connsiteY290" fmla="*/ 1252537 h 2528887"/>
                <a:gd name="connsiteX291" fmla="*/ 340408 w 4654684"/>
                <a:gd name="connsiteY291" fmla="*/ 1214437 h 2528887"/>
                <a:gd name="connsiteX292" fmla="*/ 335646 w 4654684"/>
                <a:gd name="connsiteY292" fmla="*/ 1195387 h 2528887"/>
                <a:gd name="connsiteX293" fmla="*/ 311833 w 4654684"/>
                <a:gd name="connsiteY293" fmla="*/ 1166812 h 2528887"/>
                <a:gd name="connsiteX294" fmla="*/ 302308 w 4654684"/>
                <a:gd name="connsiteY294" fmla="*/ 1152525 h 2528887"/>
                <a:gd name="connsiteX295" fmla="*/ 297546 w 4654684"/>
                <a:gd name="connsiteY295" fmla="*/ 1138237 h 2528887"/>
                <a:gd name="connsiteX296" fmla="*/ 268971 w 4654684"/>
                <a:gd name="connsiteY296"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64346 w 4654684"/>
                <a:gd name="connsiteY229" fmla="*/ 2466975 h 2528887"/>
                <a:gd name="connsiteX230" fmla="*/ 1321483 w 4654684"/>
                <a:gd name="connsiteY230" fmla="*/ 2409825 h 2528887"/>
                <a:gd name="connsiteX231" fmla="*/ 1311958 w 4654684"/>
                <a:gd name="connsiteY231" fmla="*/ 2371725 h 2528887"/>
                <a:gd name="connsiteX232" fmla="*/ 1288146 w 4654684"/>
                <a:gd name="connsiteY232" fmla="*/ 2290762 h 2528887"/>
                <a:gd name="connsiteX233" fmla="*/ 1283383 w 4654684"/>
                <a:gd name="connsiteY233" fmla="*/ 2276475 h 2528887"/>
                <a:gd name="connsiteX234" fmla="*/ 1269096 w 4654684"/>
                <a:gd name="connsiteY234" fmla="*/ 2271712 h 2528887"/>
                <a:gd name="connsiteX235" fmla="*/ 1192896 w 4654684"/>
                <a:gd name="connsiteY235" fmla="*/ 2243137 h 2528887"/>
                <a:gd name="connsiteX236" fmla="*/ 1111933 w 4654684"/>
                <a:gd name="connsiteY236" fmla="*/ 2328862 h 2528887"/>
                <a:gd name="connsiteX237" fmla="*/ 1073833 w 4654684"/>
                <a:gd name="connsiteY237" fmla="*/ 2305049 h 2528887"/>
                <a:gd name="connsiteX238" fmla="*/ 1059546 w 4654684"/>
                <a:gd name="connsiteY238" fmla="*/ 2205037 h 2528887"/>
                <a:gd name="connsiteX239" fmla="*/ 1007158 w 4654684"/>
                <a:gd name="connsiteY239" fmla="*/ 2100262 h 2528887"/>
                <a:gd name="connsiteX240" fmla="*/ 950008 w 4654684"/>
                <a:gd name="connsiteY240" fmla="*/ 2047874 h 2528887"/>
                <a:gd name="connsiteX241" fmla="*/ 926196 w 4654684"/>
                <a:gd name="connsiteY241" fmla="*/ 2043112 h 2528887"/>
                <a:gd name="connsiteX242" fmla="*/ 897621 w 4654684"/>
                <a:gd name="connsiteY242" fmla="*/ 2028825 h 2528887"/>
                <a:gd name="connsiteX243" fmla="*/ 854758 w 4654684"/>
                <a:gd name="connsiteY243" fmla="*/ 2038350 h 2528887"/>
                <a:gd name="connsiteX244" fmla="*/ 840471 w 4654684"/>
                <a:gd name="connsiteY244" fmla="*/ 2043112 h 2528887"/>
                <a:gd name="connsiteX245" fmla="*/ 773796 w 4654684"/>
                <a:gd name="connsiteY245" fmla="*/ 2038350 h 2528887"/>
                <a:gd name="connsiteX246" fmla="*/ 745221 w 4654684"/>
                <a:gd name="connsiteY246" fmla="*/ 2033587 h 2528887"/>
                <a:gd name="connsiteX247" fmla="*/ 726171 w 4654684"/>
                <a:gd name="connsiteY247" fmla="*/ 2024062 h 2528887"/>
                <a:gd name="connsiteX248" fmla="*/ 683308 w 4654684"/>
                <a:gd name="connsiteY248" fmla="*/ 2005012 h 2528887"/>
                <a:gd name="connsiteX249" fmla="*/ 678546 w 4654684"/>
                <a:gd name="connsiteY249" fmla="*/ 1990725 h 2528887"/>
                <a:gd name="connsiteX250" fmla="*/ 669021 w 4654684"/>
                <a:gd name="connsiteY250" fmla="*/ 1976437 h 2528887"/>
                <a:gd name="connsiteX251" fmla="*/ 664258 w 4654684"/>
                <a:gd name="connsiteY251" fmla="*/ 1933575 h 2528887"/>
                <a:gd name="connsiteX252" fmla="*/ 654733 w 4654684"/>
                <a:gd name="connsiteY252" fmla="*/ 1905000 h 2528887"/>
                <a:gd name="connsiteX253" fmla="*/ 649971 w 4654684"/>
                <a:gd name="connsiteY253" fmla="*/ 1885950 h 2528887"/>
                <a:gd name="connsiteX254" fmla="*/ 635683 w 4654684"/>
                <a:gd name="connsiteY254" fmla="*/ 1890712 h 2528887"/>
                <a:gd name="connsiteX255" fmla="*/ 630921 w 4654684"/>
                <a:gd name="connsiteY255" fmla="*/ 1905000 h 2528887"/>
                <a:gd name="connsiteX256" fmla="*/ 602346 w 4654684"/>
                <a:gd name="connsiteY256" fmla="*/ 1933575 h 2528887"/>
                <a:gd name="connsiteX257" fmla="*/ 526146 w 4654684"/>
                <a:gd name="connsiteY257" fmla="*/ 1928812 h 2528887"/>
                <a:gd name="connsiteX258" fmla="*/ 516621 w 4654684"/>
                <a:gd name="connsiteY258" fmla="*/ 1914525 h 2528887"/>
                <a:gd name="connsiteX259" fmla="*/ 488046 w 4654684"/>
                <a:gd name="connsiteY259" fmla="*/ 1890712 h 2528887"/>
                <a:gd name="connsiteX260" fmla="*/ 478521 w 4654684"/>
                <a:gd name="connsiteY260" fmla="*/ 1876425 h 2528887"/>
                <a:gd name="connsiteX261" fmla="*/ 464233 w 4654684"/>
                <a:gd name="connsiteY261" fmla="*/ 1866900 h 2528887"/>
                <a:gd name="connsiteX262" fmla="*/ 335646 w 4654684"/>
                <a:gd name="connsiteY262" fmla="*/ 1852612 h 2528887"/>
                <a:gd name="connsiteX263" fmla="*/ 321358 w 4654684"/>
                <a:gd name="connsiteY263" fmla="*/ 1838325 h 2528887"/>
                <a:gd name="connsiteX264" fmla="*/ 283258 w 4654684"/>
                <a:gd name="connsiteY264" fmla="*/ 1824037 h 2528887"/>
                <a:gd name="connsiteX265" fmla="*/ 192771 w 4654684"/>
                <a:gd name="connsiteY265" fmla="*/ 1814512 h 2528887"/>
                <a:gd name="connsiteX266" fmla="*/ 164196 w 4654684"/>
                <a:gd name="connsiteY266" fmla="*/ 1790700 h 2528887"/>
                <a:gd name="connsiteX267" fmla="*/ 149908 w 4654684"/>
                <a:gd name="connsiteY267" fmla="*/ 1781175 h 2528887"/>
                <a:gd name="connsiteX268" fmla="*/ 121333 w 4654684"/>
                <a:gd name="connsiteY268" fmla="*/ 1762125 h 2528887"/>
                <a:gd name="connsiteX269" fmla="*/ 78471 w 4654684"/>
                <a:gd name="connsiteY269" fmla="*/ 1714500 h 2528887"/>
                <a:gd name="connsiteX270" fmla="*/ 59421 w 4654684"/>
                <a:gd name="connsiteY270" fmla="*/ 1700212 h 2528887"/>
                <a:gd name="connsiteX271" fmla="*/ 16558 w 4654684"/>
                <a:gd name="connsiteY271" fmla="*/ 1662112 h 2528887"/>
                <a:gd name="connsiteX272" fmla="*/ 7033 w 4654684"/>
                <a:gd name="connsiteY272" fmla="*/ 1643062 h 2528887"/>
                <a:gd name="connsiteX273" fmla="*/ 2271 w 4654684"/>
                <a:gd name="connsiteY273" fmla="*/ 1624012 h 2528887"/>
                <a:gd name="connsiteX274" fmla="*/ 126096 w 4654684"/>
                <a:gd name="connsiteY274" fmla="*/ 1633537 h 2528887"/>
                <a:gd name="connsiteX275" fmla="*/ 140383 w 4654684"/>
                <a:gd name="connsiteY275" fmla="*/ 1638300 h 2528887"/>
                <a:gd name="connsiteX276" fmla="*/ 321358 w 4654684"/>
                <a:gd name="connsiteY276" fmla="*/ 1638300 h 2528887"/>
                <a:gd name="connsiteX277" fmla="*/ 335646 w 4654684"/>
                <a:gd name="connsiteY277" fmla="*/ 1609725 h 2528887"/>
                <a:gd name="connsiteX278" fmla="*/ 345171 w 4654684"/>
                <a:gd name="connsiteY278" fmla="*/ 1576387 h 2528887"/>
                <a:gd name="connsiteX279" fmla="*/ 364221 w 4654684"/>
                <a:gd name="connsiteY279" fmla="*/ 1547812 h 2528887"/>
                <a:gd name="connsiteX280" fmla="*/ 383271 w 4654684"/>
                <a:gd name="connsiteY280" fmla="*/ 1519237 h 2528887"/>
                <a:gd name="connsiteX281" fmla="*/ 392796 w 4654684"/>
                <a:gd name="connsiteY281" fmla="*/ 1504950 h 2528887"/>
                <a:gd name="connsiteX282" fmla="*/ 402321 w 4654684"/>
                <a:gd name="connsiteY282" fmla="*/ 1485900 h 2528887"/>
                <a:gd name="connsiteX283" fmla="*/ 416608 w 4654684"/>
                <a:gd name="connsiteY283" fmla="*/ 1466850 h 2528887"/>
                <a:gd name="connsiteX284" fmla="*/ 411846 w 4654684"/>
                <a:gd name="connsiteY284" fmla="*/ 1347787 h 2528887"/>
                <a:gd name="connsiteX285" fmla="*/ 397558 w 4654684"/>
                <a:gd name="connsiteY285" fmla="*/ 1338262 h 2528887"/>
                <a:gd name="connsiteX286" fmla="*/ 383271 w 4654684"/>
                <a:gd name="connsiteY286" fmla="*/ 1323975 h 2528887"/>
                <a:gd name="connsiteX287" fmla="*/ 364221 w 4654684"/>
                <a:gd name="connsiteY287" fmla="*/ 1281112 h 2528887"/>
                <a:gd name="connsiteX288" fmla="*/ 359458 w 4654684"/>
                <a:gd name="connsiteY288" fmla="*/ 1266825 h 2528887"/>
                <a:gd name="connsiteX289" fmla="*/ 349933 w 4654684"/>
                <a:gd name="connsiteY289" fmla="*/ 1252537 h 2528887"/>
                <a:gd name="connsiteX290" fmla="*/ 340408 w 4654684"/>
                <a:gd name="connsiteY290" fmla="*/ 1214437 h 2528887"/>
                <a:gd name="connsiteX291" fmla="*/ 335646 w 4654684"/>
                <a:gd name="connsiteY291" fmla="*/ 1195387 h 2528887"/>
                <a:gd name="connsiteX292" fmla="*/ 311833 w 4654684"/>
                <a:gd name="connsiteY292" fmla="*/ 1166812 h 2528887"/>
                <a:gd name="connsiteX293" fmla="*/ 302308 w 4654684"/>
                <a:gd name="connsiteY293" fmla="*/ 1152525 h 2528887"/>
                <a:gd name="connsiteX294" fmla="*/ 297546 w 4654684"/>
                <a:gd name="connsiteY294" fmla="*/ 1138237 h 2528887"/>
                <a:gd name="connsiteX295" fmla="*/ 268971 w 4654684"/>
                <a:gd name="connsiteY29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64346 w 4654684"/>
                <a:gd name="connsiteY229" fmla="*/ 2466975 h 2528887"/>
                <a:gd name="connsiteX230" fmla="*/ 1321483 w 4654684"/>
                <a:gd name="connsiteY230" fmla="*/ 2409825 h 2528887"/>
                <a:gd name="connsiteX231" fmla="*/ 1350058 w 4654684"/>
                <a:gd name="connsiteY231" fmla="*/ 2343150 h 2528887"/>
                <a:gd name="connsiteX232" fmla="*/ 1288146 w 4654684"/>
                <a:gd name="connsiteY232" fmla="*/ 2290762 h 2528887"/>
                <a:gd name="connsiteX233" fmla="*/ 1283383 w 4654684"/>
                <a:gd name="connsiteY233" fmla="*/ 2276475 h 2528887"/>
                <a:gd name="connsiteX234" fmla="*/ 1269096 w 4654684"/>
                <a:gd name="connsiteY234" fmla="*/ 2271712 h 2528887"/>
                <a:gd name="connsiteX235" fmla="*/ 1192896 w 4654684"/>
                <a:gd name="connsiteY235" fmla="*/ 2243137 h 2528887"/>
                <a:gd name="connsiteX236" fmla="*/ 1111933 w 4654684"/>
                <a:gd name="connsiteY236" fmla="*/ 2328862 h 2528887"/>
                <a:gd name="connsiteX237" fmla="*/ 1073833 w 4654684"/>
                <a:gd name="connsiteY237" fmla="*/ 2305049 h 2528887"/>
                <a:gd name="connsiteX238" fmla="*/ 1059546 w 4654684"/>
                <a:gd name="connsiteY238" fmla="*/ 2205037 h 2528887"/>
                <a:gd name="connsiteX239" fmla="*/ 1007158 w 4654684"/>
                <a:gd name="connsiteY239" fmla="*/ 2100262 h 2528887"/>
                <a:gd name="connsiteX240" fmla="*/ 950008 w 4654684"/>
                <a:gd name="connsiteY240" fmla="*/ 2047874 h 2528887"/>
                <a:gd name="connsiteX241" fmla="*/ 926196 w 4654684"/>
                <a:gd name="connsiteY241" fmla="*/ 2043112 h 2528887"/>
                <a:gd name="connsiteX242" fmla="*/ 897621 w 4654684"/>
                <a:gd name="connsiteY242" fmla="*/ 2028825 h 2528887"/>
                <a:gd name="connsiteX243" fmla="*/ 854758 w 4654684"/>
                <a:gd name="connsiteY243" fmla="*/ 2038350 h 2528887"/>
                <a:gd name="connsiteX244" fmla="*/ 840471 w 4654684"/>
                <a:gd name="connsiteY244" fmla="*/ 2043112 h 2528887"/>
                <a:gd name="connsiteX245" fmla="*/ 773796 w 4654684"/>
                <a:gd name="connsiteY245" fmla="*/ 2038350 h 2528887"/>
                <a:gd name="connsiteX246" fmla="*/ 745221 w 4654684"/>
                <a:gd name="connsiteY246" fmla="*/ 2033587 h 2528887"/>
                <a:gd name="connsiteX247" fmla="*/ 726171 w 4654684"/>
                <a:gd name="connsiteY247" fmla="*/ 2024062 h 2528887"/>
                <a:gd name="connsiteX248" fmla="*/ 683308 w 4654684"/>
                <a:gd name="connsiteY248" fmla="*/ 2005012 h 2528887"/>
                <a:gd name="connsiteX249" fmla="*/ 678546 w 4654684"/>
                <a:gd name="connsiteY249" fmla="*/ 1990725 h 2528887"/>
                <a:gd name="connsiteX250" fmla="*/ 669021 w 4654684"/>
                <a:gd name="connsiteY250" fmla="*/ 1976437 h 2528887"/>
                <a:gd name="connsiteX251" fmla="*/ 664258 w 4654684"/>
                <a:gd name="connsiteY251" fmla="*/ 1933575 h 2528887"/>
                <a:gd name="connsiteX252" fmla="*/ 654733 w 4654684"/>
                <a:gd name="connsiteY252" fmla="*/ 1905000 h 2528887"/>
                <a:gd name="connsiteX253" fmla="*/ 649971 w 4654684"/>
                <a:gd name="connsiteY253" fmla="*/ 1885950 h 2528887"/>
                <a:gd name="connsiteX254" fmla="*/ 635683 w 4654684"/>
                <a:gd name="connsiteY254" fmla="*/ 1890712 h 2528887"/>
                <a:gd name="connsiteX255" fmla="*/ 630921 w 4654684"/>
                <a:gd name="connsiteY255" fmla="*/ 1905000 h 2528887"/>
                <a:gd name="connsiteX256" fmla="*/ 602346 w 4654684"/>
                <a:gd name="connsiteY256" fmla="*/ 1933575 h 2528887"/>
                <a:gd name="connsiteX257" fmla="*/ 526146 w 4654684"/>
                <a:gd name="connsiteY257" fmla="*/ 1928812 h 2528887"/>
                <a:gd name="connsiteX258" fmla="*/ 516621 w 4654684"/>
                <a:gd name="connsiteY258" fmla="*/ 1914525 h 2528887"/>
                <a:gd name="connsiteX259" fmla="*/ 488046 w 4654684"/>
                <a:gd name="connsiteY259" fmla="*/ 1890712 h 2528887"/>
                <a:gd name="connsiteX260" fmla="*/ 478521 w 4654684"/>
                <a:gd name="connsiteY260" fmla="*/ 1876425 h 2528887"/>
                <a:gd name="connsiteX261" fmla="*/ 464233 w 4654684"/>
                <a:gd name="connsiteY261" fmla="*/ 1866900 h 2528887"/>
                <a:gd name="connsiteX262" fmla="*/ 335646 w 4654684"/>
                <a:gd name="connsiteY262" fmla="*/ 1852612 h 2528887"/>
                <a:gd name="connsiteX263" fmla="*/ 321358 w 4654684"/>
                <a:gd name="connsiteY263" fmla="*/ 1838325 h 2528887"/>
                <a:gd name="connsiteX264" fmla="*/ 283258 w 4654684"/>
                <a:gd name="connsiteY264" fmla="*/ 1824037 h 2528887"/>
                <a:gd name="connsiteX265" fmla="*/ 192771 w 4654684"/>
                <a:gd name="connsiteY265" fmla="*/ 1814512 h 2528887"/>
                <a:gd name="connsiteX266" fmla="*/ 164196 w 4654684"/>
                <a:gd name="connsiteY266" fmla="*/ 1790700 h 2528887"/>
                <a:gd name="connsiteX267" fmla="*/ 149908 w 4654684"/>
                <a:gd name="connsiteY267" fmla="*/ 1781175 h 2528887"/>
                <a:gd name="connsiteX268" fmla="*/ 121333 w 4654684"/>
                <a:gd name="connsiteY268" fmla="*/ 1762125 h 2528887"/>
                <a:gd name="connsiteX269" fmla="*/ 78471 w 4654684"/>
                <a:gd name="connsiteY269" fmla="*/ 1714500 h 2528887"/>
                <a:gd name="connsiteX270" fmla="*/ 59421 w 4654684"/>
                <a:gd name="connsiteY270" fmla="*/ 1700212 h 2528887"/>
                <a:gd name="connsiteX271" fmla="*/ 16558 w 4654684"/>
                <a:gd name="connsiteY271" fmla="*/ 1662112 h 2528887"/>
                <a:gd name="connsiteX272" fmla="*/ 7033 w 4654684"/>
                <a:gd name="connsiteY272" fmla="*/ 1643062 h 2528887"/>
                <a:gd name="connsiteX273" fmla="*/ 2271 w 4654684"/>
                <a:gd name="connsiteY273" fmla="*/ 1624012 h 2528887"/>
                <a:gd name="connsiteX274" fmla="*/ 126096 w 4654684"/>
                <a:gd name="connsiteY274" fmla="*/ 1633537 h 2528887"/>
                <a:gd name="connsiteX275" fmla="*/ 140383 w 4654684"/>
                <a:gd name="connsiteY275" fmla="*/ 1638300 h 2528887"/>
                <a:gd name="connsiteX276" fmla="*/ 321358 w 4654684"/>
                <a:gd name="connsiteY276" fmla="*/ 1638300 h 2528887"/>
                <a:gd name="connsiteX277" fmla="*/ 335646 w 4654684"/>
                <a:gd name="connsiteY277" fmla="*/ 1609725 h 2528887"/>
                <a:gd name="connsiteX278" fmla="*/ 345171 w 4654684"/>
                <a:gd name="connsiteY278" fmla="*/ 1576387 h 2528887"/>
                <a:gd name="connsiteX279" fmla="*/ 364221 w 4654684"/>
                <a:gd name="connsiteY279" fmla="*/ 1547812 h 2528887"/>
                <a:gd name="connsiteX280" fmla="*/ 383271 w 4654684"/>
                <a:gd name="connsiteY280" fmla="*/ 1519237 h 2528887"/>
                <a:gd name="connsiteX281" fmla="*/ 392796 w 4654684"/>
                <a:gd name="connsiteY281" fmla="*/ 1504950 h 2528887"/>
                <a:gd name="connsiteX282" fmla="*/ 402321 w 4654684"/>
                <a:gd name="connsiteY282" fmla="*/ 1485900 h 2528887"/>
                <a:gd name="connsiteX283" fmla="*/ 416608 w 4654684"/>
                <a:gd name="connsiteY283" fmla="*/ 1466850 h 2528887"/>
                <a:gd name="connsiteX284" fmla="*/ 411846 w 4654684"/>
                <a:gd name="connsiteY284" fmla="*/ 1347787 h 2528887"/>
                <a:gd name="connsiteX285" fmla="*/ 397558 w 4654684"/>
                <a:gd name="connsiteY285" fmla="*/ 1338262 h 2528887"/>
                <a:gd name="connsiteX286" fmla="*/ 383271 w 4654684"/>
                <a:gd name="connsiteY286" fmla="*/ 1323975 h 2528887"/>
                <a:gd name="connsiteX287" fmla="*/ 364221 w 4654684"/>
                <a:gd name="connsiteY287" fmla="*/ 1281112 h 2528887"/>
                <a:gd name="connsiteX288" fmla="*/ 359458 w 4654684"/>
                <a:gd name="connsiteY288" fmla="*/ 1266825 h 2528887"/>
                <a:gd name="connsiteX289" fmla="*/ 349933 w 4654684"/>
                <a:gd name="connsiteY289" fmla="*/ 1252537 h 2528887"/>
                <a:gd name="connsiteX290" fmla="*/ 340408 w 4654684"/>
                <a:gd name="connsiteY290" fmla="*/ 1214437 h 2528887"/>
                <a:gd name="connsiteX291" fmla="*/ 335646 w 4654684"/>
                <a:gd name="connsiteY291" fmla="*/ 1195387 h 2528887"/>
                <a:gd name="connsiteX292" fmla="*/ 311833 w 4654684"/>
                <a:gd name="connsiteY292" fmla="*/ 1166812 h 2528887"/>
                <a:gd name="connsiteX293" fmla="*/ 302308 w 4654684"/>
                <a:gd name="connsiteY293" fmla="*/ 1152525 h 2528887"/>
                <a:gd name="connsiteX294" fmla="*/ 297546 w 4654684"/>
                <a:gd name="connsiteY294" fmla="*/ 1138237 h 2528887"/>
                <a:gd name="connsiteX295" fmla="*/ 268971 w 4654684"/>
                <a:gd name="connsiteY29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64346 w 4654684"/>
                <a:gd name="connsiteY229" fmla="*/ 24669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54758 w 4654684"/>
                <a:gd name="connsiteY242" fmla="*/ 2038350 h 2528887"/>
                <a:gd name="connsiteX243" fmla="*/ 840471 w 4654684"/>
                <a:gd name="connsiteY243" fmla="*/ 2043112 h 2528887"/>
                <a:gd name="connsiteX244" fmla="*/ 773796 w 4654684"/>
                <a:gd name="connsiteY244" fmla="*/ 2038350 h 2528887"/>
                <a:gd name="connsiteX245" fmla="*/ 745221 w 4654684"/>
                <a:gd name="connsiteY245" fmla="*/ 2033587 h 2528887"/>
                <a:gd name="connsiteX246" fmla="*/ 726171 w 4654684"/>
                <a:gd name="connsiteY246" fmla="*/ 2024062 h 2528887"/>
                <a:gd name="connsiteX247" fmla="*/ 683308 w 4654684"/>
                <a:gd name="connsiteY247" fmla="*/ 2005012 h 2528887"/>
                <a:gd name="connsiteX248" fmla="*/ 678546 w 4654684"/>
                <a:gd name="connsiteY248" fmla="*/ 1990725 h 2528887"/>
                <a:gd name="connsiteX249" fmla="*/ 669021 w 4654684"/>
                <a:gd name="connsiteY249" fmla="*/ 1976437 h 2528887"/>
                <a:gd name="connsiteX250" fmla="*/ 664258 w 4654684"/>
                <a:gd name="connsiteY250" fmla="*/ 1933575 h 2528887"/>
                <a:gd name="connsiteX251" fmla="*/ 654733 w 4654684"/>
                <a:gd name="connsiteY251" fmla="*/ 1905000 h 2528887"/>
                <a:gd name="connsiteX252" fmla="*/ 649971 w 4654684"/>
                <a:gd name="connsiteY252" fmla="*/ 1885950 h 2528887"/>
                <a:gd name="connsiteX253" fmla="*/ 635683 w 4654684"/>
                <a:gd name="connsiteY253" fmla="*/ 1890712 h 2528887"/>
                <a:gd name="connsiteX254" fmla="*/ 630921 w 4654684"/>
                <a:gd name="connsiteY254" fmla="*/ 1905000 h 2528887"/>
                <a:gd name="connsiteX255" fmla="*/ 602346 w 4654684"/>
                <a:gd name="connsiteY255" fmla="*/ 1933575 h 2528887"/>
                <a:gd name="connsiteX256" fmla="*/ 526146 w 4654684"/>
                <a:gd name="connsiteY256" fmla="*/ 1928812 h 2528887"/>
                <a:gd name="connsiteX257" fmla="*/ 516621 w 4654684"/>
                <a:gd name="connsiteY257" fmla="*/ 1914525 h 2528887"/>
                <a:gd name="connsiteX258" fmla="*/ 488046 w 4654684"/>
                <a:gd name="connsiteY258" fmla="*/ 1890712 h 2528887"/>
                <a:gd name="connsiteX259" fmla="*/ 478521 w 4654684"/>
                <a:gd name="connsiteY259" fmla="*/ 1876425 h 2528887"/>
                <a:gd name="connsiteX260" fmla="*/ 464233 w 4654684"/>
                <a:gd name="connsiteY260" fmla="*/ 1866900 h 2528887"/>
                <a:gd name="connsiteX261" fmla="*/ 335646 w 4654684"/>
                <a:gd name="connsiteY261" fmla="*/ 1852612 h 2528887"/>
                <a:gd name="connsiteX262" fmla="*/ 321358 w 4654684"/>
                <a:gd name="connsiteY262" fmla="*/ 1838325 h 2528887"/>
                <a:gd name="connsiteX263" fmla="*/ 283258 w 4654684"/>
                <a:gd name="connsiteY263" fmla="*/ 1824037 h 2528887"/>
                <a:gd name="connsiteX264" fmla="*/ 192771 w 4654684"/>
                <a:gd name="connsiteY264" fmla="*/ 1814512 h 2528887"/>
                <a:gd name="connsiteX265" fmla="*/ 164196 w 4654684"/>
                <a:gd name="connsiteY265" fmla="*/ 1790700 h 2528887"/>
                <a:gd name="connsiteX266" fmla="*/ 149908 w 4654684"/>
                <a:gd name="connsiteY266" fmla="*/ 1781175 h 2528887"/>
                <a:gd name="connsiteX267" fmla="*/ 121333 w 4654684"/>
                <a:gd name="connsiteY267" fmla="*/ 1762125 h 2528887"/>
                <a:gd name="connsiteX268" fmla="*/ 78471 w 4654684"/>
                <a:gd name="connsiteY268" fmla="*/ 1714500 h 2528887"/>
                <a:gd name="connsiteX269" fmla="*/ 59421 w 4654684"/>
                <a:gd name="connsiteY269" fmla="*/ 1700212 h 2528887"/>
                <a:gd name="connsiteX270" fmla="*/ 16558 w 4654684"/>
                <a:gd name="connsiteY270" fmla="*/ 1662112 h 2528887"/>
                <a:gd name="connsiteX271" fmla="*/ 7033 w 4654684"/>
                <a:gd name="connsiteY271" fmla="*/ 1643062 h 2528887"/>
                <a:gd name="connsiteX272" fmla="*/ 2271 w 4654684"/>
                <a:gd name="connsiteY272" fmla="*/ 1624012 h 2528887"/>
                <a:gd name="connsiteX273" fmla="*/ 126096 w 4654684"/>
                <a:gd name="connsiteY273" fmla="*/ 1633537 h 2528887"/>
                <a:gd name="connsiteX274" fmla="*/ 140383 w 4654684"/>
                <a:gd name="connsiteY274" fmla="*/ 1638300 h 2528887"/>
                <a:gd name="connsiteX275" fmla="*/ 321358 w 4654684"/>
                <a:gd name="connsiteY275" fmla="*/ 1638300 h 2528887"/>
                <a:gd name="connsiteX276" fmla="*/ 335646 w 4654684"/>
                <a:gd name="connsiteY276" fmla="*/ 1609725 h 2528887"/>
                <a:gd name="connsiteX277" fmla="*/ 345171 w 4654684"/>
                <a:gd name="connsiteY277" fmla="*/ 1576387 h 2528887"/>
                <a:gd name="connsiteX278" fmla="*/ 364221 w 4654684"/>
                <a:gd name="connsiteY278" fmla="*/ 1547812 h 2528887"/>
                <a:gd name="connsiteX279" fmla="*/ 383271 w 4654684"/>
                <a:gd name="connsiteY279" fmla="*/ 1519237 h 2528887"/>
                <a:gd name="connsiteX280" fmla="*/ 392796 w 4654684"/>
                <a:gd name="connsiteY280" fmla="*/ 1504950 h 2528887"/>
                <a:gd name="connsiteX281" fmla="*/ 402321 w 4654684"/>
                <a:gd name="connsiteY281" fmla="*/ 1485900 h 2528887"/>
                <a:gd name="connsiteX282" fmla="*/ 416608 w 4654684"/>
                <a:gd name="connsiteY282" fmla="*/ 1466850 h 2528887"/>
                <a:gd name="connsiteX283" fmla="*/ 411846 w 4654684"/>
                <a:gd name="connsiteY283" fmla="*/ 1347787 h 2528887"/>
                <a:gd name="connsiteX284" fmla="*/ 397558 w 4654684"/>
                <a:gd name="connsiteY284" fmla="*/ 1338262 h 2528887"/>
                <a:gd name="connsiteX285" fmla="*/ 383271 w 4654684"/>
                <a:gd name="connsiteY285" fmla="*/ 1323975 h 2528887"/>
                <a:gd name="connsiteX286" fmla="*/ 364221 w 4654684"/>
                <a:gd name="connsiteY286" fmla="*/ 1281112 h 2528887"/>
                <a:gd name="connsiteX287" fmla="*/ 359458 w 4654684"/>
                <a:gd name="connsiteY287" fmla="*/ 1266825 h 2528887"/>
                <a:gd name="connsiteX288" fmla="*/ 349933 w 4654684"/>
                <a:gd name="connsiteY288" fmla="*/ 1252537 h 2528887"/>
                <a:gd name="connsiteX289" fmla="*/ 340408 w 4654684"/>
                <a:gd name="connsiteY289" fmla="*/ 1214437 h 2528887"/>
                <a:gd name="connsiteX290" fmla="*/ 335646 w 4654684"/>
                <a:gd name="connsiteY290" fmla="*/ 1195387 h 2528887"/>
                <a:gd name="connsiteX291" fmla="*/ 311833 w 4654684"/>
                <a:gd name="connsiteY291" fmla="*/ 1166812 h 2528887"/>
                <a:gd name="connsiteX292" fmla="*/ 302308 w 4654684"/>
                <a:gd name="connsiteY292" fmla="*/ 1152525 h 2528887"/>
                <a:gd name="connsiteX293" fmla="*/ 297546 w 4654684"/>
                <a:gd name="connsiteY293" fmla="*/ 1138237 h 2528887"/>
                <a:gd name="connsiteX294" fmla="*/ 268971 w 4654684"/>
                <a:gd name="connsiteY294"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54758 w 4654684"/>
                <a:gd name="connsiteY242" fmla="*/ 2038350 h 2528887"/>
                <a:gd name="connsiteX243" fmla="*/ 840471 w 4654684"/>
                <a:gd name="connsiteY243" fmla="*/ 2043112 h 2528887"/>
                <a:gd name="connsiteX244" fmla="*/ 773796 w 4654684"/>
                <a:gd name="connsiteY244" fmla="*/ 2038350 h 2528887"/>
                <a:gd name="connsiteX245" fmla="*/ 745221 w 4654684"/>
                <a:gd name="connsiteY245" fmla="*/ 2033587 h 2528887"/>
                <a:gd name="connsiteX246" fmla="*/ 726171 w 4654684"/>
                <a:gd name="connsiteY246" fmla="*/ 2024062 h 2528887"/>
                <a:gd name="connsiteX247" fmla="*/ 683308 w 4654684"/>
                <a:gd name="connsiteY247" fmla="*/ 2005012 h 2528887"/>
                <a:gd name="connsiteX248" fmla="*/ 678546 w 4654684"/>
                <a:gd name="connsiteY248" fmla="*/ 1990725 h 2528887"/>
                <a:gd name="connsiteX249" fmla="*/ 669021 w 4654684"/>
                <a:gd name="connsiteY249" fmla="*/ 1976437 h 2528887"/>
                <a:gd name="connsiteX250" fmla="*/ 664258 w 4654684"/>
                <a:gd name="connsiteY250" fmla="*/ 1933575 h 2528887"/>
                <a:gd name="connsiteX251" fmla="*/ 654733 w 4654684"/>
                <a:gd name="connsiteY251" fmla="*/ 1905000 h 2528887"/>
                <a:gd name="connsiteX252" fmla="*/ 649971 w 4654684"/>
                <a:gd name="connsiteY252" fmla="*/ 1885950 h 2528887"/>
                <a:gd name="connsiteX253" fmla="*/ 635683 w 4654684"/>
                <a:gd name="connsiteY253" fmla="*/ 1890712 h 2528887"/>
                <a:gd name="connsiteX254" fmla="*/ 630921 w 4654684"/>
                <a:gd name="connsiteY254" fmla="*/ 1905000 h 2528887"/>
                <a:gd name="connsiteX255" fmla="*/ 602346 w 4654684"/>
                <a:gd name="connsiteY255" fmla="*/ 1933575 h 2528887"/>
                <a:gd name="connsiteX256" fmla="*/ 526146 w 4654684"/>
                <a:gd name="connsiteY256" fmla="*/ 1928812 h 2528887"/>
                <a:gd name="connsiteX257" fmla="*/ 516621 w 4654684"/>
                <a:gd name="connsiteY257" fmla="*/ 1914525 h 2528887"/>
                <a:gd name="connsiteX258" fmla="*/ 488046 w 4654684"/>
                <a:gd name="connsiteY258" fmla="*/ 1890712 h 2528887"/>
                <a:gd name="connsiteX259" fmla="*/ 478521 w 4654684"/>
                <a:gd name="connsiteY259" fmla="*/ 1876425 h 2528887"/>
                <a:gd name="connsiteX260" fmla="*/ 464233 w 4654684"/>
                <a:gd name="connsiteY260" fmla="*/ 1866900 h 2528887"/>
                <a:gd name="connsiteX261" fmla="*/ 335646 w 4654684"/>
                <a:gd name="connsiteY261" fmla="*/ 1852612 h 2528887"/>
                <a:gd name="connsiteX262" fmla="*/ 321358 w 4654684"/>
                <a:gd name="connsiteY262" fmla="*/ 1838325 h 2528887"/>
                <a:gd name="connsiteX263" fmla="*/ 283258 w 4654684"/>
                <a:gd name="connsiteY263" fmla="*/ 1824037 h 2528887"/>
                <a:gd name="connsiteX264" fmla="*/ 192771 w 4654684"/>
                <a:gd name="connsiteY264" fmla="*/ 1814512 h 2528887"/>
                <a:gd name="connsiteX265" fmla="*/ 164196 w 4654684"/>
                <a:gd name="connsiteY265" fmla="*/ 1790700 h 2528887"/>
                <a:gd name="connsiteX266" fmla="*/ 149908 w 4654684"/>
                <a:gd name="connsiteY266" fmla="*/ 1781175 h 2528887"/>
                <a:gd name="connsiteX267" fmla="*/ 121333 w 4654684"/>
                <a:gd name="connsiteY267" fmla="*/ 1762125 h 2528887"/>
                <a:gd name="connsiteX268" fmla="*/ 78471 w 4654684"/>
                <a:gd name="connsiteY268" fmla="*/ 1714500 h 2528887"/>
                <a:gd name="connsiteX269" fmla="*/ 59421 w 4654684"/>
                <a:gd name="connsiteY269" fmla="*/ 1700212 h 2528887"/>
                <a:gd name="connsiteX270" fmla="*/ 16558 w 4654684"/>
                <a:gd name="connsiteY270" fmla="*/ 1662112 h 2528887"/>
                <a:gd name="connsiteX271" fmla="*/ 7033 w 4654684"/>
                <a:gd name="connsiteY271" fmla="*/ 1643062 h 2528887"/>
                <a:gd name="connsiteX272" fmla="*/ 2271 w 4654684"/>
                <a:gd name="connsiteY272" fmla="*/ 1624012 h 2528887"/>
                <a:gd name="connsiteX273" fmla="*/ 126096 w 4654684"/>
                <a:gd name="connsiteY273" fmla="*/ 1633537 h 2528887"/>
                <a:gd name="connsiteX274" fmla="*/ 140383 w 4654684"/>
                <a:gd name="connsiteY274" fmla="*/ 1638300 h 2528887"/>
                <a:gd name="connsiteX275" fmla="*/ 321358 w 4654684"/>
                <a:gd name="connsiteY275" fmla="*/ 1638300 h 2528887"/>
                <a:gd name="connsiteX276" fmla="*/ 335646 w 4654684"/>
                <a:gd name="connsiteY276" fmla="*/ 1609725 h 2528887"/>
                <a:gd name="connsiteX277" fmla="*/ 345171 w 4654684"/>
                <a:gd name="connsiteY277" fmla="*/ 1576387 h 2528887"/>
                <a:gd name="connsiteX278" fmla="*/ 364221 w 4654684"/>
                <a:gd name="connsiteY278" fmla="*/ 1547812 h 2528887"/>
                <a:gd name="connsiteX279" fmla="*/ 383271 w 4654684"/>
                <a:gd name="connsiteY279" fmla="*/ 1519237 h 2528887"/>
                <a:gd name="connsiteX280" fmla="*/ 392796 w 4654684"/>
                <a:gd name="connsiteY280" fmla="*/ 1504950 h 2528887"/>
                <a:gd name="connsiteX281" fmla="*/ 402321 w 4654684"/>
                <a:gd name="connsiteY281" fmla="*/ 1485900 h 2528887"/>
                <a:gd name="connsiteX282" fmla="*/ 416608 w 4654684"/>
                <a:gd name="connsiteY282" fmla="*/ 1466850 h 2528887"/>
                <a:gd name="connsiteX283" fmla="*/ 411846 w 4654684"/>
                <a:gd name="connsiteY283" fmla="*/ 1347787 h 2528887"/>
                <a:gd name="connsiteX284" fmla="*/ 397558 w 4654684"/>
                <a:gd name="connsiteY284" fmla="*/ 1338262 h 2528887"/>
                <a:gd name="connsiteX285" fmla="*/ 383271 w 4654684"/>
                <a:gd name="connsiteY285" fmla="*/ 1323975 h 2528887"/>
                <a:gd name="connsiteX286" fmla="*/ 364221 w 4654684"/>
                <a:gd name="connsiteY286" fmla="*/ 1281112 h 2528887"/>
                <a:gd name="connsiteX287" fmla="*/ 359458 w 4654684"/>
                <a:gd name="connsiteY287" fmla="*/ 1266825 h 2528887"/>
                <a:gd name="connsiteX288" fmla="*/ 349933 w 4654684"/>
                <a:gd name="connsiteY288" fmla="*/ 1252537 h 2528887"/>
                <a:gd name="connsiteX289" fmla="*/ 340408 w 4654684"/>
                <a:gd name="connsiteY289" fmla="*/ 1214437 h 2528887"/>
                <a:gd name="connsiteX290" fmla="*/ 335646 w 4654684"/>
                <a:gd name="connsiteY290" fmla="*/ 1195387 h 2528887"/>
                <a:gd name="connsiteX291" fmla="*/ 311833 w 4654684"/>
                <a:gd name="connsiteY291" fmla="*/ 1166812 h 2528887"/>
                <a:gd name="connsiteX292" fmla="*/ 302308 w 4654684"/>
                <a:gd name="connsiteY292" fmla="*/ 1152525 h 2528887"/>
                <a:gd name="connsiteX293" fmla="*/ 297546 w 4654684"/>
                <a:gd name="connsiteY293" fmla="*/ 1138237 h 2528887"/>
                <a:gd name="connsiteX294" fmla="*/ 268971 w 4654684"/>
                <a:gd name="connsiteY294"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54758 w 4654684"/>
                <a:gd name="connsiteY242" fmla="*/ 2038350 h 2528887"/>
                <a:gd name="connsiteX243" fmla="*/ 840471 w 4654684"/>
                <a:gd name="connsiteY243" fmla="*/ 2043112 h 2528887"/>
                <a:gd name="connsiteX244" fmla="*/ 773796 w 4654684"/>
                <a:gd name="connsiteY244" fmla="*/ 2038350 h 2528887"/>
                <a:gd name="connsiteX245" fmla="*/ 745221 w 4654684"/>
                <a:gd name="connsiteY245" fmla="*/ 2033587 h 2528887"/>
                <a:gd name="connsiteX246" fmla="*/ 726171 w 4654684"/>
                <a:gd name="connsiteY246" fmla="*/ 2024062 h 2528887"/>
                <a:gd name="connsiteX247" fmla="*/ 683308 w 4654684"/>
                <a:gd name="connsiteY247" fmla="*/ 2005012 h 2528887"/>
                <a:gd name="connsiteX248" fmla="*/ 669021 w 4654684"/>
                <a:gd name="connsiteY248" fmla="*/ 1976437 h 2528887"/>
                <a:gd name="connsiteX249" fmla="*/ 664258 w 4654684"/>
                <a:gd name="connsiteY249" fmla="*/ 1933575 h 2528887"/>
                <a:gd name="connsiteX250" fmla="*/ 654733 w 4654684"/>
                <a:gd name="connsiteY250" fmla="*/ 1905000 h 2528887"/>
                <a:gd name="connsiteX251" fmla="*/ 649971 w 4654684"/>
                <a:gd name="connsiteY251" fmla="*/ 1885950 h 2528887"/>
                <a:gd name="connsiteX252" fmla="*/ 635683 w 4654684"/>
                <a:gd name="connsiteY252" fmla="*/ 1890712 h 2528887"/>
                <a:gd name="connsiteX253" fmla="*/ 630921 w 4654684"/>
                <a:gd name="connsiteY253" fmla="*/ 1905000 h 2528887"/>
                <a:gd name="connsiteX254" fmla="*/ 602346 w 4654684"/>
                <a:gd name="connsiteY254" fmla="*/ 1933575 h 2528887"/>
                <a:gd name="connsiteX255" fmla="*/ 526146 w 4654684"/>
                <a:gd name="connsiteY255" fmla="*/ 1928812 h 2528887"/>
                <a:gd name="connsiteX256" fmla="*/ 516621 w 4654684"/>
                <a:gd name="connsiteY256" fmla="*/ 1914525 h 2528887"/>
                <a:gd name="connsiteX257" fmla="*/ 488046 w 4654684"/>
                <a:gd name="connsiteY257" fmla="*/ 1890712 h 2528887"/>
                <a:gd name="connsiteX258" fmla="*/ 478521 w 4654684"/>
                <a:gd name="connsiteY258" fmla="*/ 1876425 h 2528887"/>
                <a:gd name="connsiteX259" fmla="*/ 464233 w 4654684"/>
                <a:gd name="connsiteY259" fmla="*/ 1866900 h 2528887"/>
                <a:gd name="connsiteX260" fmla="*/ 335646 w 4654684"/>
                <a:gd name="connsiteY260" fmla="*/ 1852612 h 2528887"/>
                <a:gd name="connsiteX261" fmla="*/ 321358 w 4654684"/>
                <a:gd name="connsiteY261" fmla="*/ 1838325 h 2528887"/>
                <a:gd name="connsiteX262" fmla="*/ 283258 w 4654684"/>
                <a:gd name="connsiteY262" fmla="*/ 1824037 h 2528887"/>
                <a:gd name="connsiteX263" fmla="*/ 192771 w 4654684"/>
                <a:gd name="connsiteY263" fmla="*/ 1814512 h 2528887"/>
                <a:gd name="connsiteX264" fmla="*/ 164196 w 4654684"/>
                <a:gd name="connsiteY264" fmla="*/ 1790700 h 2528887"/>
                <a:gd name="connsiteX265" fmla="*/ 149908 w 4654684"/>
                <a:gd name="connsiteY265" fmla="*/ 1781175 h 2528887"/>
                <a:gd name="connsiteX266" fmla="*/ 121333 w 4654684"/>
                <a:gd name="connsiteY266" fmla="*/ 1762125 h 2528887"/>
                <a:gd name="connsiteX267" fmla="*/ 78471 w 4654684"/>
                <a:gd name="connsiteY267" fmla="*/ 1714500 h 2528887"/>
                <a:gd name="connsiteX268" fmla="*/ 59421 w 4654684"/>
                <a:gd name="connsiteY268" fmla="*/ 1700212 h 2528887"/>
                <a:gd name="connsiteX269" fmla="*/ 16558 w 4654684"/>
                <a:gd name="connsiteY269" fmla="*/ 1662112 h 2528887"/>
                <a:gd name="connsiteX270" fmla="*/ 7033 w 4654684"/>
                <a:gd name="connsiteY270" fmla="*/ 1643062 h 2528887"/>
                <a:gd name="connsiteX271" fmla="*/ 2271 w 4654684"/>
                <a:gd name="connsiteY271" fmla="*/ 1624012 h 2528887"/>
                <a:gd name="connsiteX272" fmla="*/ 126096 w 4654684"/>
                <a:gd name="connsiteY272" fmla="*/ 1633537 h 2528887"/>
                <a:gd name="connsiteX273" fmla="*/ 140383 w 4654684"/>
                <a:gd name="connsiteY273" fmla="*/ 1638300 h 2528887"/>
                <a:gd name="connsiteX274" fmla="*/ 321358 w 4654684"/>
                <a:gd name="connsiteY274" fmla="*/ 1638300 h 2528887"/>
                <a:gd name="connsiteX275" fmla="*/ 335646 w 4654684"/>
                <a:gd name="connsiteY275" fmla="*/ 1609725 h 2528887"/>
                <a:gd name="connsiteX276" fmla="*/ 345171 w 4654684"/>
                <a:gd name="connsiteY276" fmla="*/ 1576387 h 2528887"/>
                <a:gd name="connsiteX277" fmla="*/ 364221 w 4654684"/>
                <a:gd name="connsiteY277" fmla="*/ 1547812 h 2528887"/>
                <a:gd name="connsiteX278" fmla="*/ 383271 w 4654684"/>
                <a:gd name="connsiteY278" fmla="*/ 1519237 h 2528887"/>
                <a:gd name="connsiteX279" fmla="*/ 392796 w 4654684"/>
                <a:gd name="connsiteY279" fmla="*/ 1504950 h 2528887"/>
                <a:gd name="connsiteX280" fmla="*/ 402321 w 4654684"/>
                <a:gd name="connsiteY280" fmla="*/ 1485900 h 2528887"/>
                <a:gd name="connsiteX281" fmla="*/ 416608 w 4654684"/>
                <a:gd name="connsiteY281" fmla="*/ 1466850 h 2528887"/>
                <a:gd name="connsiteX282" fmla="*/ 411846 w 4654684"/>
                <a:gd name="connsiteY282" fmla="*/ 1347787 h 2528887"/>
                <a:gd name="connsiteX283" fmla="*/ 397558 w 4654684"/>
                <a:gd name="connsiteY283" fmla="*/ 1338262 h 2528887"/>
                <a:gd name="connsiteX284" fmla="*/ 383271 w 4654684"/>
                <a:gd name="connsiteY284" fmla="*/ 1323975 h 2528887"/>
                <a:gd name="connsiteX285" fmla="*/ 364221 w 4654684"/>
                <a:gd name="connsiteY285" fmla="*/ 1281112 h 2528887"/>
                <a:gd name="connsiteX286" fmla="*/ 359458 w 4654684"/>
                <a:gd name="connsiteY286" fmla="*/ 1266825 h 2528887"/>
                <a:gd name="connsiteX287" fmla="*/ 349933 w 4654684"/>
                <a:gd name="connsiteY287" fmla="*/ 1252537 h 2528887"/>
                <a:gd name="connsiteX288" fmla="*/ 340408 w 4654684"/>
                <a:gd name="connsiteY288" fmla="*/ 1214437 h 2528887"/>
                <a:gd name="connsiteX289" fmla="*/ 335646 w 4654684"/>
                <a:gd name="connsiteY289" fmla="*/ 1195387 h 2528887"/>
                <a:gd name="connsiteX290" fmla="*/ 311833 w 4654684"/>
                <a:gd name="connsiteY290" fmla="*/ 1166812 h 2528887"/>
                <a:gd name="connsiteX291" fmla="*/ 302308 w 4654684"/>
                <a:gd name="connsiteY291" fmla="*/ 1152525 h 2528887"/>
                <a:gd name="connsiteX292" fmla="*/ 297546 w 4654684"/>
                <a:gd name="connsiteY292" fmla="*/ 1138237 h 2528887"/>
                <a:gd name="connsiteX293" fmla="*/ 268971 w 4654684"/>
                <a:gd name="connsiteY293"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54758 w 4654684"/>
                <a:gd name="connsiteY242" fmla="*/ 2038350 h 2528887"/>
                <a:gd name="connsiteX243" fmla="*/ 840471 w 4654684"/>
                <a:gd name="connsiteY243" fmla="*/ 2043112 h 2528887"/>
                <a:gd name="connsiteX244" fmla="*/ 773796 w 4654684"/>
                <a:gd name="connsiteY244" fmla="*/ 2038350 h 2528887"/>
                <a:gd name="connsiteX245" fmla="*/ 745221 w 4654684"/>
                <a:gd name="connsiteY245" fmla="*/ 2033587 h 2528887"/>
                <a:gd name="connsiteX246" fmla="*/ 726171 w 4654684"/>
                <a:gd name="connsiteY246" fmla="*/ 2024062 h 2528887"/>
                <a:gd name="connsiteX247" fmla="*/ 683308 w 4654684"/>
                <a:gd name="connsiteY247" fmla="*/ 2005012 h 2528887"/>
                <a:gd name="connsiteX248" fmla="*/ 664258 w 4654684"/>
                <a:gd name="connsiteY248" fmla="*/ 1933575 h 2528887"/>
                <a:gd name="connsiteX249" fmla="*/ 654733 w 4654684"/>
                <a:gd name="connsiteY249" fmla="*/ 1905000 h 2528887"/>
                <a:gd name="connsiteX250" fmla="*/ 649971 w 4654684"/>
                <a:gd name="connsiteY250" fmla="*/ 1885950 h 2528887"/>
                <a:gd name="connsiteX251" fmla="*/ 635683 w 4654684"/>
                <a:gd name="connsiteY251" fmla="*/ 1890712 h 2528887"/>
                <a:gd name="connsiteX252" fmla="*/ 630921 w 4654684"/>
                <a:gd name="connsiteY252" fmla="*/ 1905000 h 2528887"/>
                <a:gd name="connsiteX253" fmla="*/ 602346 w 4654684"/>
                <a:gd name="connsiteY253" fmla="*/ 1933575 h 2528887"/>
                <a:gd name="connsiteX254" fmla="*/ 526146 w 4654684"/>
                <a:gd name="connsiteY254" fmla="*/ 1928812 h 2528887"/>
                <a:gd name="connsiteX255" fmla="*/ 516621 w 4654684"/>
                <a:gd name="connsiteY255" fmla="*/ 1914525 h 2528887"/>
                <a:gd name="connsiteX256" fmla="*/ 488046 w 4654684"/>
                <a:gd name="connsiteY256" fmla="*/ 1890712 h 2528887"/>
                <a:gd name="connsiteX257" fmla="*/ 478521 w 4654684"/>
                <a:gd name="connsiteY257" fmla="*/ 1876425 h 2528887"/>
                <a:gd name="connsiteX258" fmla="*/ 464233 w 4654684"/>
                <a:gd name="connsiteY258" fmla="*/ 1866900 h 2528887"/>
                <a:gd name="connsiteX259" fmla="*/ 335646 w 4654684"/>
                <a:gd name="connsiteY259" fmla="*/ 1852612 h 2528887"/>
                <a:gd name="connsiteX260" fmla="*/ 321358 w 4654684"/>
                <a:gd name="connsiteY260" fmla="*/ 1838325 h 2528887"/>
                <a:gd name="connsiteX261" fmla="*/ 283258 w 4654684"/>
                <a:gd name="connsiteY261" fmla="*/ 1824037 h 2528887"/>
                <a:gd name="connsiteX262" fmla="*/ 192771 w 4654684"/>
                <a:gd name="connsiteY262" fmla="*/ 1814512 h 2528887"/>
                <a:gd name="connsiteX263" fmla="*/ 164196 w 4654684"/>
                <a:gd name="connsiteY263" fmla="*/ 1790700 h 2528887"/>
                <a:gd name="connsiteX264" fmla="*/ 149908 w 4654684"/>
                <a:gd name="connsiteY264" fmla="*/ 1781175 h 2528887"/>
                <a:gd name="connsiteX265" fmla="*/ 121333 w 4654684"/>
                <a:gd name="connsiteY265" fmla="*/ 1762125 h 2528887"/>
                <a:gd name="connsiteX266" fmla="*/ 78471 w 4654684"/>
                <a:gd name="connsiteY266" fmla="*/ 1714500 h 2528887"/>
                <a:gd name="connsiteX267" fmla="*/ 59421 w 4654684"/>
                <a:gd name="connsiteY267" fmla="*/ 1700212 h 2528887"/>
                <a:gd name="connsiteX268" fmla="*/ 16558 w 4654684"/>
                <a:gd name="connsiteY268" fmla="*/ 1662112 h 2528887"/>
                <a:gd name="connsiteX269" fmla="*/ 7033 w 4654684"/>
                <a:gd name="connsiteY269" fmla="*/ 1643062 h 2528887"/>
                <a:gd name="connsiteX270" fmla="*/ 2271 w 4654684"/>
                <a:gd name="connsiteY270" fmla="*/ 1624012 h 2528887"/>
                <a:gd name="connsiteX271" fmla="*/ 126096 w 4654684"/>
                <a:gd name="connsiteY271" fmla="*/ 1633537 h 2528887"/>
                <a:gd name="connsiteX272" fmla="*/ 140383 w 4654684"/>
                <a:gd name="connsiteY272" fmla="*/ 1638300 h 2528887"/>
                <a:gd name="connsiteX273" fmla="*/ 321358 w 4654684"/>
                <a:gd name="connsiteY273" fmla="*/ 1638300 h 2528887"/>
                <a:gd name="connsiteX274" fmla="*/ 335646 w 4654684"/>
                <a:gd name="connsiteY274" fmla="*/ 1609725 h 2528887"/>
                <a:gd name="connsiteX275" fmla="*/ 345171 w 4654684"/>
                <a:gd name="connsiteY275" fmla="*/ 1576387 h 2528887"/>
                <a:gd name="connsiteX276" fmla="*/ 364221 w 4654684"/>
                <a:gd name="connsiteY276" fmla="*/ 1547812 h 2528887"/>
                <a:gd name="connsiteX277" fmla="*/ 383271 w 4654684"/>
                <a:gd name="connsiteY277" fmla="*/ 1519237 h 2528887"/>
                <a:gd name="connsiteX278" fmla="*/ 392796 w 4654684"/>
                <a:gd name="connsiteY278" fmla="*/ 1504950 h 2528887"/>
                <a:gd name="connsiteX279" fmla="*/ 402321 w 4654684"/>
                <a:gd name="connsiteY279" fmla="*/ 1485900 h 2528887"/>
                <a:gd name="connsiteX280" fmla="*/ 416608 w 4654684"/>
                <a:gd name="connsiteY280" fmla="*/ 1466850 h 2528887"/>
                <a:gd name="connsiteX281" fmla="*/ 411846 w 4654684"/>
                <a:gd name="connsiteY281" fmla="*/ 1347787 h 2528887"/>
                <a:gd name="connsiteX282" fmla="*/ 397558 w 4654684"/>
                <a:gd name="connsiteY282" fmla="*/ 1338262 h 2528887"/>
                <a:gd name="connsiteX283" fmla="*/ 383271 w 4654684"/>
                <a:gd name="connsiteY283" fmla="*/ 1323975 h 2528887"/>
                <a:gd name="connsiteX284" fmla="*/ 364221 w 4654684"/>
                <a:gd name="connsiteY284" fmla="*/ 1281112 h 2528887"/>
                <a:gd name="connsiteX285" fmla="*/ 359458 w 4654684"/>
                <a:gd name="connsiteY285" fmla="*/ 1266825 h 2528887"/>
                <a:gd name="connsiteX286" fmla="*/ 349933 w 4654684"/>
                <a:gd name="connsiteY286" fmla="*/ 1252537 h 2528887"/>
                <a:gd name="connsiteX287" fmla="*/ 340408 w 4654684"/>
                <a:gd name="connsiteY287" fmla="*/ 1214437 h 2528887"/>
                <a:gd name="connsiteX288" fmla="*/ 335646 w 4654684"/>
                <a:gd name="connsiteY288" fmla="*/ 1195387 h 2528887"/>
                <a:gd name="connsiteX289" fmla="*/ 311833 w 4654684"/>
                <a:gd name="connsiteY289" fmla="*/ 1166812 h 2528887"/>
                <a:gd name="connsiteX290" fmla="*/ 302308 w 4654684"/>
                <a:gd name="connsiteY290" fmla="*/ 1152525 h 2528887"/>
                <a:gd name="connsiteX291" fmla="*/ 297546 w 4654684"/>
                <a:gd name="connsiteY291" fmla="*/ 1138237 h 2528887"/>
                <a:gd name="connsiteX292" fmla="*/ 268971 w 4654684"/>
                <a:gd name="connsiteY292"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54758 w 4654684"/>
                <a:gd name="connsiteY242" fmla="*/ 2038350 h 2528887"/>
                <a:gd name="connsiteX243" fmla="*/ 840471 w 4654684"/>
                <a:gd name="connsiteY243" fmla="*/ 2043112 h 2528887"/>
                <a:gd name="connsiteX244" fmla="*/ 773796 w 4654684"/>
                <a:gd name="connsiteY244" fmla="*/ 2038350 h 2528887"/>
                <a:gd name="connsiteX245" fmla="*/ 745221 w 4654684"/>
                <a:gd name="connsiteY245" fmla="*/ 2033587 h 2528887"/>
                <a:gd name="connsiteX246" fmla="*/ 726171 w 4654684"/>
                <a:gd name="connsiteY246" fmla="*/ 2024062 h 2528887"/>
                <a:gd name="connsiteX247" fmla="*/ 683308 w 4654684"/>
                <a:gd name="connsiteY247" fmla="*/ 2005012 h 2528887"/>
                <a:gd name="connsiteX248" fmla="*/ 654733 w 4654684"/>
                <a:gd name="connsiteY248" fmla="*/ 1905000 h 2528887"/>
                <a:gd name="connsiteX249" fmla="*/ 649971 w 4654684"/>
                <a:gd name="connsiteY249" fmla="*/ 1885950 h 2528887"/>
                <a:gd name="connsiteX250" fmla="*/ 635683 w 4654684"/>
                <a:gd name="connsiteY250" fmla="*/ 1890712 h 2528887"/>
                <a:gd name="connsiteX251" fmla="*/ 630921 w 4654684"/>
                <a:gd name="connsiteY251" fmla="*/ 1905000 h 2528887"/>
                <a:gd name="connsiteX252" fmla="*/ 602346 w 4654684"/>
                <a:gd name="connsiteY252" fmla="*/ 1933575 h 2528887"/>
                <a:gd name="connsiteX253" fmla="*/ 526146 w 4654684"/>
                <a:gd name="connsiteY253" fmla="*/ 1928812 h 2528887"/>
                <a:gd name="connsiteX254" fmla="*/ 516621 w 4654684"/>
                <a:gd name="connsiteY254" fmla="*/ 1914525 h 2528887"/>
                <a:gd name="connsiteX255" fmla="*/ 488046 w 4654684"/>
                <a:gd name="connsiteY255" fmla="*/ 1890712 h 2528887"/>
                <a:gd name="connsiteX256" fmla="*/ 478521 w 4654684"/>
                <a:gd name="connsiteY256" fmla="*/ 1876425 h 2528887"/>
                <a:gd name="connsiteX257" fmla="*/ 464233 w 4654684"/>
                <a:gd name="connsiteY257" fmla="*/ 1866900 h 2528887"/>
                <a:gd name="connsiteX258" fmla="*/ 335646 w 4654684"/>
                <a:gd name="connsiteY258" fmla="*/ 1852612 h 2528887"/>
                <a:gd name="connsiteX259" fmla="*/ 321358 w 4654684"/>
                <a:gd name="connsiteY259" fmla="*/ 1838325 h 2528887"/>
                <a:gd name="connsiteX260" fmla="*/ 283258 w 4654684"/>
                <a:gd name="connsiteY260" fmla="*/ 1824037 h 2528887"/>
                <a:gd name="connsiteX261" fmla="*/ 192771 w 4654684"/>
                <a:gd name="connsiteY261" fmla="*/ 1814512 h 2528887"/>
                <a:gd name="connsiteX262" fmla="*/ 164196 w 4654684"/>
                <a:gd name="connsiteY262" fmla="*/ 1790700 h 2528887"/>
                <a:gd name="connsiteX263" fmla="*/ 149908 w 4654684"/>
                <a:gd name="connsiteY263" fmla="*/ 1781175 h 2528887"/>
                <a:gd name="connsiteX264" fmla="*/ 121333 w 4654684"/>
                <a:gd name="connsiteY264" fmla="*/ 1762125 h 2528887"/>
                <a:gd name="connsiteX265" fmla="*/ 78471 w 4654684"/>
                <a:gd name="connsiteY265" fmla="*/ 1714500 h 2528887"/>
                <a:gd name="connsiteX266" fmla="*/ 59421 w 4654684"/>
                <a:gd name="connsiteY266" fmla="*/ 1700212 h 2528887"/>
                <a:gd name="connsiteX267" fmla="*/ 16558 w 4654684"/>
                <a:gd name="connsiteY267" fmla="*/ 1662112 h 2528887"/>
                <a:gd name="connsiteX268" fmla="*/ 7033 w 4654684"/>
                <a:gd name="connsiteY268" fmla="*/ 1643062 h 2528887"/>
                <a:gd name="connsiteX269" fmla="*/ 2271 w 4654684"/>
                <a:gd name="connsiteY269" fmla="*/ 1624012 h 2528887"/>
                <a:gd name="connsiteX270" fmla="*/ 126096 w 4654684"/>
                <a:gd name="connsiteY270" fmla="*/ 1633537 h 2528887"/>
                <a:gd name="connsiteX271" fmla="*/ 140383 w 4654684"/>
                <a:gd name="connsiteY271" fmla="*/ 1638300 h 2528887"/>
                <a:gd name="connsiteX272" fmla="*/ 321358 w 4654684"/>
                <a:gd name="connsiteY272" fmla="*/ 1638300 h 2528887"/>
                <a:gd name="connsiteX273" fmla="*/ 335646 w 4654684"/>
                <a:gd name="connsiteY273" fmla="*/ 1609725 h 2528887"/>
                <a:gd name="connsiteX274" fmla="*/ 345171 w 4654684"/>
                <a:gd name="connsiteY274" fmla="*/ 1576387 h 2528887"/>
                <a:gd name="connsiteX275" fmla="*/ 364221 w 4654684"/>
                <a:gd name="connsiteY275" fmla="*/ 1547812 h 2528887"/>
                <a:gd name="connsiteX276" fmla="*/ 383271 w 4654684"/>
                <a:gd name="connsiteY276" fmla="*/ 1519237 h 2528887"/>
                <a:gd name="connsiteX277" fmla="*/ 392796 w 4654684"/>
                <a:gd name="connsiteY277" fmla="*/ 1504950 h 2528887"/>
                <a:gd name="connsiteX278" fmla="*/ 402321 w 4654684"/>
                <a:gd name="connsiteY278" fmla="*/ 1485900 h 2528887"/>
                <a:gd name="connsiteX279" fmla="*/ 416608 w 4654684"/>
                <a:gd name="connsiteY279" fmla="*/ 1466850 h 2528887"/>
                <a:gd name="connsiteX280" fmla="*/ 411846 w 4654684"/>
                <a:gd name="connsiteY280" fmla="*/ 1347787 h 2528887"/>
                <a:gd name="connsiteX281" fmla="*/ 397558 w 4654684"/>
                <a:gd name="connsiteY281" fmla="*/ 1338262 h 2528887"/>
                <a:gd name="connsiteX282" fmla="*/ 383271 w 4654684"/>
                <a:gd name="connsiteY282" fmla="*/ 1323975 h 2528887"/>
                <a:gd name="connsiteX283" fmla="*/ 364221 w 4654684"/>
                <a:gd name="connsiteY283" fmla="*/ 1281112 h 2528887"/>
                <a:gd name="connsiteX284" fmla="*/ 359458 w 4654684"/>
                <a:gd name="connsiteY284" fmla="*/ 1266825 h 2528887"/>
                <a:gd name="connsiteX285" fmla="*/ 349933 w 4654684"/>
                <a:gd name="connsiteY285" fmla="*/ 1252537 h 2528887"/>
                <a:gd name="connsiteX286" fmla="*/ 340408 w 4654684"/>
                <a:gd name="connsiteY286" fmla="*/ 1214437 h 2528887"/>
                <a:gd name="connsiteX287" fmla="*/ 335646 w 4654684"/>
                <a:gd name="connsiteY287" fmla="*/ 1195387 h 2528887"/>
                <a:gd name="connsiteX288" fmla="*/ 311833 w 4654684"/>
                <a:gd name="connsiteY288" fmla="*/ 1166812 h 2528887"/>
                <a:gd name="connsiteX289" fmla="*/ 302308 w 4654684"/>
                <a:gd name="connsiteY289" fmla="*/ 1152525 h 2528887"/>
                <a:gd name="connsiteX290" fmla="*/ 297546 w 4654684"/>
                <a:gd name="connsiteY290" fmla="*/ 1138237 h 2528887"/>
                <a:gd name="connsiteX291" fmla="*/ 268971 w 4654684"/>
                <a:gd name="connsiteY291"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54758 w 4654684"/>
                <a:gd name="connsiteY242" fmla="*/ 2038350 h 2528887"/>
                <a:gd name="connsiteX243" fmla="*/ 840471 w 4654684"/>
                <a:gd name="connsiteY243" fmla="*/ 2043112 h 2528887"/>
                <a:gd name="connsiteX244" fmla="*/ 773796 w 4654684"/>
                <a:gd name="connsiteY244" fmla="*/ 2038350 h 2528887"/>
                <a:gd name="connsiteX245" fmla="*/ 745221 w 4654684"/>
                <a:gd name="connsiteY245" fmla="*/ 2033587 h 2528887"/>
                <a:gd name="connsiteX246" fmla="*/ 683308 w 4654684"/>
                <a:gd name="connsiteY246" fmla="*/ 2005012 h 2528887"/>
                <a:gd name="connsiteX247" fmla="*/ 654733 w 4654684"/>
                <a:gd name="connsiteY247" fmla="*/ 1905000 h 2528887"/>
                <a:gd name="connsiteX248" fmla="*/ 649971 w 4654684"/>
                <a:gd name="connsiteY248" fmla="*/ 1885950 h 2528887"/>
                <a:gd name="connsiteX249" fmla="*/ 635683 w 4654684"/>
                <a:gd name="connsiteY249" fmla="*/ 1890712 h 2528887"/>
                <a:gd name="connsiteX250" fmla="*/ 630921 w 4654684"/>
                <a:gd name="connsiteY250" fmla="*/ 1905000 h 2528887"/>
                <a:gd name="connsiteX251" fmla="*/ 602346 w 4654684"/>
                <a:gd name="connsiteY251" fmla="*/ 1933575 h 2528887"/>
                <a:gd name="connsiteX252" fmla="*/ 526146 w 4654684"/>
                <a:gd name="connsiteY252" fmla="*/ 1928812 h 2528887"/>
                <a:gd name="connsiteX253" fmla="*/ 516621 w 4654684"/>
                <a:gd name="connsiteY253" fmla="*/ 1914525 h 2528887"/>
                <a:gd name="connsiteX254" fmla="*/ 488046 w 4654684"/>
                <a:gd name="connsiteY254" fmla="*/ 1890712 h 2528887"/>
                <a:gd name="connsiteX255" fmla="*/ 478521 w 4654684"/>
                <a:gd name="connsiteY255" fmla="*/ 1876425 h 2528887"/>
                <a:gd name="connsiteX256" fmla="*/ 464233 w 4654684"/>
                <a:gd name="connsiteY256" fmla="*/ 1866900 h 2528887"/>
                <a:gd name="connsiteX257" fmla="*/ 335646 w 4654684"/>
                <a:gd name="connsiteY257" fmla="*/ 1852612 h 2528887"/>
                <a:gd name="connsiteX258" fmla="*/ 321358 w 4654684"/>
                <a:gd name="connsiteY258" fmla="*/ 1838325 h 2528887"/>
                <a:gd name="connsiteX259" fmla="*/ 283258 w 4654684"/>
                <a:gd name="connsiteY259" fmla="*/ 1824037 h 2528887"/>
                <a:gd name="connsiteX260" fmla="*/ 192771 w 4654684"/>
                <a:gd name="connsiteY260" fmla="*/ 1814512 h 2528887"/>
                <a:gd name="connsiteX261" fmla="*/ 164196 w 4654684"/>
                <a:gd name="connsiteY261" fmla="*/ 1790700 h 2528887"/>
                <a:gd name="connsiteX262" fmla="*/ 149908 w 4654684"/>
                <a:gd name="connsiteY262" fmla="*/ 1781175 h 2528887"/>
                <a:gd name="connsiteX263" fmla="*/ 121333 w 4654684"/>
                <a:gd name="connsiteY263" fmla="*/ 1762125 h 2528887"/>
                <a:gd name="connsiteX264" fmla="*/ 78471 w 4654684"/>
                <a:gd name="connsiteY264" fmla="*/ 1714500 h 2528887"/>
                <a:gd name="connsiteX265" fmla="*/ 59421 w 4654684"/>
                <a:gd name="connsiteY265" fmla="*/ 1700212 h 2528887"/>
                <a:gd name="connsiteX266" fmla="*/ 16558 w 4654684"/>
                <a:gd name="connsiteY266" fmla="*/ 1662112 h 2528887"/>
                <a:gd name="connsiteX267" fmla="*/ 7033 w 4654684"/>
                <a:gd name="connsiteY267" fmla="*/ 1643062 h 2528887"/>
                <a:gd name="connsiteX268" fmla="*/ 2271 w 4654684"/>
                <a:gd name="connsiteY268" fmla="*/ 1624012 h 2528887"/>
                <a:gd name="connsiteX269" fmla="*/ 126096 w 4654684"/>
                <a:gd name="connsiteY269" fmla="*/ 1633537 h 2528887"/>
                <a:gd name="connsiteX270" fmla="*/ 140383 w 4654684"/>
                <a:gd name="connsiteY270" fmla="*/ 1638300 h 2528887"/>
                <a:gd name="connsiteX271" fmla="*/ 321358 w 4654684"/>
                <a:gd name="connsiteY271" fmla="*/ 1638300 h 2528887"/>
                <a:gd name="connsiteX272" fmla="*/ 335646 w 4654684"/>
                <a:gd name="connsiteY272" fmla="*/ 1609725 h 2528887"/>
                <a:gd name="connsiteX273" fmla="*/ 345171 w 4654684"/>
                <a:gd name="connsiteY273" fmla="*/ 1576387 h 2528887"/>
                <a:gd name="connsiteX274" fmla="*/ 364221 w 4654684"/>
                <a:gd name="connsiteY274" fmla="*/ 1547812 h 2528887"/>
                <a:gd name="connsiteX275" fmla="*/ 383271 w 4654684"/>
                <a:gd name="connsiteY275" fmla="*/ 1519237 h 2528887"/>
                <a:gd name="connsiteX276" fmla="*/ 392796 w 4654684"/>
                <a:gd name="connsiteY276" fmla="*/ 1504950 h 2528887"/>
                <a:gd name="connsiteX277" fmla="*/ 402321 w 4654684"/>
                <a:gd name="connsiteY277" fmla="*/ 1485900 h 2528887"/>
                <a:gd name="connsiteX278" fmla="*/ 416608 w 4654684"/>
                <a:gd name="connsiteY278" fmla="*/ 1466850 h 2528887"/>
                <a:gd name="connsiteX279" fmla="*/ 411846 w 4654684"/>
                <a:gd name="connsiteY279" fmla="*/ 1347787 h 2528887"/>
                <a:gd name="connsiteX280" fmla="*/ 397558 w 4654684"/>
                <a:gd name="connsiteY280" fmla="*/ 1338262 h 2528887"/>
                <a:gd name="connsiteX281" fmla="*/ 383271 w 4654684"/>
                <a:gd name="connsiteY281" fmla="*/ 1323975 h 2528887"/>
                <a:gd name="connsiteX282" fmla="*/ 364221 w 4654684"/>
                <a:gd name="connsiteY282" fmla="*/ 1281112 h 2528887"/>
                <a:gd name="connsiteX283" fmla="*/ 359458 w 4654684"/>
                <a:gd name="connsiteY283" fmla="*/ 1266825 h 2528887"/>
                <a:gd name="connsiteX284" fmla="*/ 349933 w 4654684"/>
                <a:gd name="connsiteY284" fmla="*/ 1252537 h 2528887"/>
                <a:gd name="connsiteX285" fmla="*/ 340408 w 4654684"/>
                <a:gd name="connsiteY285" fmla="*/ 1214437 h 2528887"/>
                <a:gd name="connsiteX286" fmla="*/ 335646 w 4654684"/>
                <a:gd name="connsiteY286" fmla="*/ 1195387 h 2528887"/>
                <a:gd name="connsiteX287" fmla="*/ 311833 w 4654684"/>
                <a:gd name="connsiteY287" fmla="*/ 1166812 h 2528887"/>
                <a:gd name="connsiteX288" fmla="*/ 302308 w 4654684"/>
                <a:gd name="connsiteY288" fmla="*/ 1152525 h 2528887"/>
                <a:gd name="connsiteX289" fmla="*/ 297546 w 4654684"/>
                <a:gd name="connsiteY289" fmla="*/ 1138237 h 2528887"/>
                <a:gd name="connsiteX290" fmla="*/ 268971 w 4654684"/>
                <a:gd name="connsiteY290"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54758 w 4654684"/>
                <a:gd name="connsiteY242" fmla="*/ 2038350 h 2528887"/>
                <a:gd name="connsiteX243" fmla="*/ 840471 w 4654684"/>
                <a:gd name="connsiteY243" fmla="*/ 2043112 h 2528887"/>
                <a:gd name="connsiteX244" fmla="*/ 773796 w 4654684"/>
                <a:gd name="connsiteY244" fmla="*/ 2038350 h 2528887"/>
                <a:gd name="connsiteX245" fmla="*/ 683308 w 4654684"/>
                <a:gd name="connsiteY245" fmla="*/ 2005012 h 2528887"/>
                <a:gd name="connsiteX246" fmla="*/ 654733 w 4654684"/>
                <a:gd name="connsiteY246" fmla="*/ 1905000 h 2528887"/>
                <a:gd name="connsiteX247" fmla="*/ 649971 w 4654684"/>
                <a:gd name="connsiteY247" fmla="*/ 1885950 h 2528887"/>
                <a:gd name="connsiteX248" fmla="*/ 635683 w 4654684"/>
                <a:gd name="connsiteY248" fmla="*/ 1890712 h 2528887"/>
                <a:gd name="connsiteX249" fmla="*/ 630921 w 4654684"/>
                <a:gd name="connsiteY249" fmla="*/ 1905000 h 2528887"/>
                <a:gd name="connsiteX250" fmla="*/ 602346 w 4654684"/>
                <a:gd name="connsiteY250" fmla="*/ 1933575 h 2528887"/>
                <a:gd name="connsiteX251" fmla="*/ 526146 w 4654684"/>
                <a:gd name="connsiteY251" fmla="*/ 1928812 h 2528887"/>
                <a:gd name="connsiteX252" fmla="*/ 516621 w 4654684"/>
                <a:gd name="connsiteY252" fmla="*/ 1914525 h 2528887"/>
                <a:gd name="connsiteX253" fmla="*/ 488046 w 4654684"/>
                <a:gd name="connsiteY253" fmla="*/ 1890712 h 2528887"/>
                <a:gd name="connsiteX254" fmla="*/ 478521 w 4654684"/>
                <a:gd name="connsiteY254" fmla="*/ 1876425 h 2528887"/>
                <a:gd name="connsiteX255" fmla="*/ 464233 w 4654684"/>
                <a:gd name="connsiteY255" fmla="*/ 1866900 h 2528887"/>
                <a:gd name="connsiteX256" fmla="*/ 335646 w 4654684"/>
                <a:gd name="connsiteY256" fmla="*/ 1852612 h 2528887"/>
                <a:gd name="connsiteX257" fmla="*/ 321358 w 4654684"/>
                <a:gd name="connsiteY257" fmla="*/ 1838325 h 2528887"/>
                <a:gd name="connsiteX258" fmla="*/ 283258 w 4654684"/>
                <a:gd name="connsiteY258" fmla="*/ 1824037 h 2528887"/>
                <a:gd name="connsiteX259" fmla="*/ 192771 w 4654684"/>
                <a:gd name="connsiteY259" fmla="*/ 1814512 h 2528887"/>
                <a:gd name="connsiteX260" fmla="*/ 164196 w 4654684"/>
                <a:gd name="connsiteY260" fmla="*/ 1790700 h 2528887"/>
                <a:gd name="connsiteX261" fmla="*/ 149908 w 4654684"/>
                <a:gd name="connsiteY261" fmla="*/ 1781175 h 2528887"/>
                <a:gd name="connsiteX262" fmla="*/ 121333 w 4654684"/>
                <a:gd name="connsiteY262" fmla="*/ 1762125 h 2528887"/>
                <a:gd name="connsiteX263" fmla="*/ 78471 w 4654684"/>
                <a:gd name="connsiteY263" fmla="*/ 1714500 h 2528887"/>
                <a:gd name="connsiteX264" fmla="*/ 59421 w 4654684"/>
                <a:gd name="connsiteY264" fmla="*/ 1700212 h 2528887"/>
                <a:gd name="connsiteX265" fmla="*/ 16558 w 4654684"/>
                <a:gd name="connsiteY265" fmla="*/ 1662112 h 2528887"/>
                <a:gd name="connsiteX266" fmla="*/ 7033 w 4654684"/>
                <a:gd name="connsiteY266" fmla="*/ 1643062 h 2528887"/>
                <a:gd name="connsiteX267" fmla="*/ 2271 w 4654684"/>
                <a:gd name="connsiteY267" fmla="*/ 1624012 h 2528887"/>
                <a:gd name="connsiteX268" fmla="*/ 126096 w 4654684"/>
                <a:gd name="connsiteY268" fmla="*/ 1633537 h 2528887"/>
                <a:gd name="connsiteX269" fmla="*/ 140383 w 4654684"/>
                <a:gd name="connsiteY269" fmla="*/ 1638300 h 2528887"/>
                <a:gd name="connsiteX270" fmla="*/ 321358 w 4654684"/>
                <a:gd name="connsiteY270" fmla="*/ 1638300 h 2528887"/>
                <a:gd name="connsiteX271" fmla="*/ 335646 w 4654684"/>
                <a:gd name="connsiteY271" fmla="*/ 1609725 h 2528887"/>
                <a:gd name="connsiteX272" fmla="*/ 345171 w 4654684"/>
                <a:gd name="connsiteY272" fmla="*/ 1576387 h 2528887"/>
                <a:gd name="connsiteX273" fmla="*/ 364221 w 4654684"/>
                <a:gd name="connsiteY273" fmla="*/ 1547812 h 2528887"/>
                <a:gd name="connsiteX274" fmla="*/ 383271 w 4654684"/>
                <a:gd name="connsiteY274" fmla="*/ 1519237 h 2528887"/>
                <a:gd name="connsiteX275" fmla="*/ 392796 w 4654684"/>
                <a:gd name="connsiteY275" fmla="*/ 1504950 h 2528887"/>
                <a:gd name="connsiteX276" fmla="*/ 402321 w 4654684"/>
                <a:gd name="connsiteY276" fmla="*/ 1485900 h 2528887"/>
                <a:gd name="connsiteX277" fmla="*/ 416608 w 4654684"/>
                <a:gd name="connsiteY277" fmla="*/ 1466850 h 2528887"/>
                <a:gd name="connsiteX278" fmla="*/ 411846 w 4654684"/>
                <a:gd name="connsiteY278" fmla="*/ 1347787 h 2528887"/>
                <a:gd name="connsiteX279" fmla="*/ 397558 w 4654684"/>
                <a:gd name="connsiteY279" fmla="*/ 1338262 h 2528887"/>
                <a:gd name="connsiteX280" fmla="*/ 383271 w 4654684"/>
                <a:gd name="connsiteY280" fmla="*/ 1323975 h 2528887"/>
                <a:gd name="connsiteX281" fmla="*/ 364221 w 4654684"/>
                <a:gd name="connsiteY281" fmla="*/ 1281112 h 2528887"/>
                <a:gd name="connsiteX282" fmla="*/ 359458 w 4654684"/>
                <a:gd name="connsiteY282" fmla="*/ 1266825 h 2528887"/>
                <a:gd name="connsiteX283" fmla="*/ 349933 w 4654684"/>
                <a:gd name="connsiteY283" fmla="*/ 1252537 h 2528887"/>
                <a:gd name="connsiteX284" fmla="*/ 340408 w 4654684"/>
                <a:gd name="connsiteY284" fmla="*/ 1214437 h 2528887"/>
                <a:gd name="connsiteX285" fmla="*/ 335646 w 4654684"/>
                <a:gd name="connsiteY285" fmla="*/ 1195387 h 2528887"/>
                <a:gd name="connsiteX286" fmla="*/ 311833 w 4654684"/>
                <a:gd name="connsiteY286" fmla="*/ 1166812 h 2528887"/>
                <a:gd name="connsiteX287" fmla="*/ 302308 w 4654684"/>
                <a:gd name="connsiteY287" fmla="*/ 1152525 h 2528887"/>
                <a:gd name="connsiteX288" fmla="*/ 297546 w 4654684"/>
                <a:gd name="connsiteY288" fmla="*/ 1138237 h 2528887"/>
                <a:gd name="connsiteX289" fmla="*/ 268971 w 4654684"/>
                <a:gd name="connsiteY28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54758 w 4654684"/>
                <a:gd name="connsiteY242" fmla="*/ 2038350 h 2528887"/>
                <a:gd name="connsiteX243" fmla="*/ 840471 w 4654684"/>
                <a:gd name="connsiteY243" fmla="*/ 2043112 h 2528887"/>
                <a:gd name="connsiteX244" fmla="*/ 773796 w 4654684"/>
                <a:gd name="connsiteY244" fmla="*/ 2038350 h 2528887"/>
                <a:gd name="connsiteX245" fmla="*/ 735695 w 4654684"/>
                <a:gd name="connsiteY245" fmla="*/ 1976437 h 2528887"/>
                <a:gd name="connsiteX246" fmla="*/ 654733 w 4654684"/>
                <a:gd name="connsiteY246" fmla="*/ 1905000 h 2528887"/>
                <a:gd name="connsiteX247" fmla="*/ 649971 w 4654684"/>
                <a:gd name="connsiteY247" fmla="*/ 1885950 h 2528887"/>
                <a:gd name="connsiteX248" fmla="*/ 635683 w 4654684"/>
                <a:gd name="connsiteY248" fmla="*/ 1890712 h 2528887"/>
                <a:gd name="connsiteX249" fmla="*/ 630921 w 4654684"/>
                <a:gd name="connsiteY249" fmla="*/ 1905000 h 2528887"/>
                <a:gd name="connsiteX250" fmla="*/ 602346 w 4654684"/>
                <a:gd name="connsiteY250" fmla="*/ 1933575 h 2528887"/>
                <a:gd name="connsiteX251" fmla="*/ 526146 w 4654684"/>
                <a:gd name="connsiteY251" fmla="*/ 1928812 h 2528887"/>
                <a:gd name="connsiteX252" fmla="*/ 516621 w 4654684"/>
                <a:gd name="connsiteY252" fmla="*/ 1914525 h 2528887"/>
                <a:gd name="connsiteX253" fmla="*/ 488046 w 4654684"/>
                <a:gd name="connsiteY253" fmla="*/ 1890712 h 2528887"/>
                <a:gd name="connsiteX254" fmla="*/ 478521 w 4654684"/>
                <a:gd name="connsiteY254" fmla="*/ 1876425 h 2528887"/>
                <a:gd name="connsiteX255" fmla="*/ 464233 w 4654684"/>
                <a:gd name="connsiteY255" fmla="*/ 1866900 h 2528887"/>
                <a:gd name="connsiteX256" fmla="*/ 335646 w 4654684"/>
                <a:gd name="connsiteY256" fmla="*/ 1852612 h 2528887"/>
                <a:gd name="connsiteX257" fmla="*/ 321358 w 4654684"/>
                <a:gd name="connsiteY257" fmla="*/ 1838325 h 2528887"/>
                <a:gd name="connsiteX258" fmla="*/ 283258 w 4654684"/>
                <a:gd name="connsiteY258" fmla="*/ 1824037 h 2528887"/>
                <a:gd name="connsiteX259" fmla="*/ 192771 w 4654684"/>
                <a:gd name="connsiteY259" fmla="*/ 1814512 h 2528887"/>
                <a:gd name="connsiteX260" fmla="*/ 164196 w 4654684"/>
                <a:gd name="connsiteY260" fmla="*/ 1790700 h 2528887"/>
                <a:gd name="connsiteX261" fmla="*/ 149908 w 4654684"/>
                <a:gd name="connsiteY261" fmla="*/ 1781175 h 2528887"/>
                <a:gd name="connsiteX262" fmla="*/ 121333 w 4654684"/>
                <a:gd name="connsiteY262" fmla="*/ 1762125 h 2528887"/>
                <a:gd name="connsiteX263" fmla="*/ 78471 w 4654684"/>
                <a:gd name="connsiteY263" fmla="*/ 1714500 h 2528887"/>
                <a:gd name="connsiteX264" fmla="*/ 59421 w 4654684"/>
                <a:gd name="connsiteY264" fmla="*/ 1700212 h 2528887"/>
                <a:gd name="connsiteX265" fmla="*/ 16558 w 4654684"/>
                <a:gd name="connsiteY265" fmla="*/ 1662112 h 2528887"/>
                <a:gd name="connsiteX266" fmla="*/ 7033 w 4654684"/>
                <a:gd name="connsiteY266" fmla="*/ 1643062 h 2528887"/>
                <a:gd name="connsiteX267" fmla="*/ 2271 w 4654684"/>
                <a:gd name="connsiteY267" fmla="*/ 1624012 h 2528887"/>
                <a:gd name="connsiteX268" fmla="*/ 126096 w 4654684"/>
                <a:gd name="connsiteY268" fmla="*/ 1633537 h 2528887"/>
                <a:gd name="connsiteX269" fmla="*/ 140383 w 4654684"/>
                <a:gd name="connsiteY269" fmla="*/ 1638300 h 2528887"/>
                <a:gd name="connsiteX270" fmla="*/ 321358 w 4654684"/>
                <a:gd name="connsiteY270" fmla="*/ 1638300 h 2528887"/>
                <a:gd name="connsiteX271" fmla="*/ 335646 w 4654684"/>
                <a:gd name="connsiteY271" fmla="*/ 1609725 h 2528887"/>
                <a:gd name="connsiteX272" fmla="*/ 345171 w 4654684"/>
                <a:gd name="connsiteY272" fmla="*/ 1576387 h 2528887"/>
                <a:gd name="connsiteX273" fmla="*/ 364221 w 4654684"/>
                <a:gd name="connsiteY273" fmla="*/ 1547812 h 2528887"/>
                <a:gd name="connsiteX274" fmla="*/ 383271 w 4654684"/>
                <a:gd name="connsiteY274" fmla="*/ 1519237 h 2528887"/>
                <a:gd name="connsiteX275" fmla="*/ 392796 w 4654684"/>
                <a:gd name="connsiteY275" fmla="*/ 1504950 h 2528887"/>
                <a:gd name="connsiteX276" fmla="*/ 402321 w 4654684"/>
                <a:gd name="connsiteY276" fmla="*/ 1485900 h 2528887"/>
                <a:gd name="connsiteX277" fmla="*/ 416608 w 4654684"/>
                <a:gd name="connsiteY277" fmla="*/ 1466850 h 2528887"/>
                <a:gd name="connsiteX278" fmla="*/ 411846 w 4654684"/>
                <a:gd name="connsiteY278" fmla="*/ 1347787 h 2528887"/>
                <a:gd name="connsiteX279" fmla="*/ 397558 w 4654684"/>
                <a:gd name="connsiteY279" fmla="*/ 1338262 h 2528887"/>
                <a:gd name="connsiteX280" fmla="*/ 383271 w 4654684"/>
                <a:gd name="connsiteY280" fmla="*/ 1323975 h 2528887"/>
                <a:gd name="connsiteX281" fmla="*/ 364221 w 4654684"/>
                <a:gd name="connsiteY281" fmla="*/ 1281112 h 2528887"/>
                <a:gd name="connsiteX282" fmla="*/ 359458 w 4654684"/>
                <a:gd name="connsiteY282" fmla="*/ 1266825 h 2528887"/>
                <a:gd name="connsiteX283" fmla="*/ 349933 w 4654684"/>
                <a:gd name="connsiteY283" fmla="*/ 1252537 h 2528887"/>
                <a:gd name="connsiteX284" fmla="*/ 340408 w 4654684"/>
                <a:gd name="connsiteY284" fmla="*/ 1214437 h 2528887"/>
                <a:gd name="connsiteX285" fmla="*/ 335646 w 4654684"/>
                <a:gd name="connsiteY285" fmla="*/ 1195387 h 2528887"/>
                <a:gd name="connsiteX286" fmla="*/ 311833 w 4654684"/>
                <a:gd name="connsiteY286" fmla="*/ 1166812 h 2528887"/>
                <a:gd name="connsiteX287" fmla="*/ 302308 w 4654684"/>
                <a:gd name="connsiteY287" fmla="*/ 1152525 h 2528887"/>
                <a:gd name="connsiteX288" fmla="*/ 297546 w 4654684"/>
                <a:gd name="connsiteY288" fmla="*/ 1138237 h 2528887"/>
                <a:gd name="connsiteX289" fmla="*/ 268971 w 4654684"/>
                <a:gd name="connsiteY28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840471 w 4654684"/>
                <a:gd name="connsiteY243" fmla="*/ 2043112 h 2528887"/>
                <a:gd name="connsiteX244" fmla="*/ 773796 w 4654684"/>
                <a:gd name="connsiteY244" fmla="*/ 2038350 h 2528887"/>
                <a:gd name="connsiteX245" fmla="*/ 735695 w 4654684"/>
                <a:gd name="connsiteY245" fmla="*/ 1976437 h 2528887"/>
                <a:gd name="connsiteX246" fmla="*/ 654733 w 4654684"/>
                <a:gd name="connsiteY246" fmla="*/ 1905000 h 2528887"/>
                <a:gd name="connsiteX247" fmla="*/ 649971 w 4654684"/>
                <a:gd name="connsiteY247" fmla="*/ 1885950 h 2528887"/>
                <a:gd name="connsiteX248" fmla="*/ 635683 w 4654684"/>
                <a:gd name="connsiteY248" fmla="*/ 1890712 h 2528887"/>
                <a:gd name="connsiteX249" fmla="*/ 630921 w 4654684"/>
                <a:gd name="connsiteY249" fmla="*/ 1905000 h 2528887"/>
                <a:gd name="connsiteX250" fmla="*/ 602346 w 4654684"/>
                <a:gd name="connsiteY250" fmla="*/ 1933575 h 2528887"/>
                <a:gd name="connsiteX251" fmla="*/ 526146 w 4654684"/>
                <a:gd name="connsiteY251" fmla="*/ 1928812 h 2528887"/>
                <a:gd name="connsiteX252" fmla="*/ 516621 w 4654684"/>
                <a:gd name="connsiteY252" fmla="*/ 1914525 h 2528887"/>
                <a:gd name="connsiteX253" fmla="*/ 488046 w 4654684"/>
                <a:gd name="connsiteY253" fmla="*/ 1890712 h 2528887"/>
                <a:gd name="connsiteX254" fmla="*/ 478521 w 4654684"/>
                <a:gd name="connsiteY254" fmla="*/ 1876425 h 2528887"/>
                <a:gd name="connsiteX255" fmla="*/ 464233 w 4654684"/>
                <a:gd name="connsiteY255" fmla="*/ 1866900 h 2528887"/>
                <a:gd name="connsiteX256" fmla="*/ 335646 w 4654684"/>
                <a:gd name="connsiteY256" fmla="*/ 1852612 h 2528887"/>
                <a:gd name="connsiteX257" fmla="*/ 321358 w 4654684"/>
                <a:gd name="connsiteY257" fmla="*/ 1838325 h 2528887"/>
                <a:gd name="connsiteX258" fmla="*/ 283258 w 4654684"/>
                <a:gd name="connsiteY258" fmla="*/ 1824037 h 2528887"/>
                <a:gd name="connsiteX259" fmla="*/ 192771 w 4654684"/>
                <a:gd name="connsiteY259" fmla="*/ 1814512 h 2528887"/>
                <a:gd name="connsiteX260" fmla="*/ 164196 w 4654684"/>
                <a:gd name="connsiteY260" fmla="*/ 1790700 h 2528887"/>
                <a:gd name="connsiteX261" fmla="*/ 149908 w 4654684"/>
                <a:gd name="connsiteY261" fmla="*/ 1781175 h 2528887"/>
                <a:gd name="connsiteX262" fmla="*/ 121333 w 4654684"/>
                <a:gd name="connsiteY262" fmla="*/ 1762125 h 2528887"/>
                <a:gd name="connsiteX263" fmla="*/ 78471 w 4654684"/>
                <a:gd name="connsiteY263" fmla="*/ 1714500 h 2528887"/>
                <a:gd name="connsiteX264" fmla="*/ 59421 w 4654684"/>
                <a:gd name="connsiteY264" fmla="*/ 1700212 h 2528887"/>
                <a:gd name="connsiteX265" fmla="*/ 16558 w 4654684"/>
                <a:gd name="connsiteY265" fmla="*/ 1662112 h 2528887"/>
                <a:gd name="connsiteX266" fmla="*/ 7033 w 4654684"/>
                <a:gd name="connsiteY266" fmla="*/ 1643062 h 2528887"/>
                <a:gd name="connsiteX267" fmla="*/ 2271 w 4654684"/>
                <a:gd name="connsiteY267" fmla="*/ 1624012 h 2528887"/>
                <a:gd name="connsiteX268" fmla="*/ 126096 w 4654684"/>
                <a:gd name="connsiteY268" fmla="*/ 1633537 h 2528887"/>
                <a:gd name="connsiteX269" fmla="*/ 140383 w 4654684"/>
                <a:gd name="connsiteY269" fmla="*/ 1638300 h 2528887"/>
                <a:gd name="connsiteX270" fmla="*/ 321358 w 4654684"/>
                <a:gd name="connsiteY270" fmla="*/ 1638300 h 2528887"/>
                <a:gd name="connsiteX271" fmla="*/ 335646 w 4654684"/>
                <a:gd name="connsiteY271" fmla="*/ 1609725 h 2528887"/>
                <a:gd name="connsiteX272" fmla="*/ 345171 w 4654684"/>
                <a:gd name="connsiteY272" fmla="*/ 1576387 h 2528887"/>
                <a:gd name="connsiteX273" fmla="*/ 364221 w 4654684"/>
                <a:gd name="connsiteY273" fmla="*/ 1547812 h 2528887"/>
                <a:gd name="connsiteX274" fmla="*/ 383271 w 4654684"/>
                <a:gd name="connsiteY274" fmla="*/ 1519237 h 2528887"/>
                <a:gd name="connsiteX275" fmla="*/ 392796 w 4654684"/>
                <a:gd name="connsiteY275" fmla="*/ 1504950 h 2528887"/>
                <a:gd name="connsiteX276" fmla="*/ 402321 w 4654684"/>
                <a:gd name="connsiteY276" fmla="*/ 1485900 h 2528887"/>
                <a:gd name="connsiteX277" fmla="*/ 416608 w 4654684"/>
                <a:gd name="connsiteY277" fmla="*/ 1466850 h 2528887"/>
                <a:gd name="connsiteX278" fmla="*/ 411846 w 4654684"/>
                <a:gd name="connsiteY278" fmla="*/ 1347787 h 2528887"/>
                <a:gd name="connsiteX279" fmla="*/ 397558 w 4654684"/>
                <a:gd name="connsiteY279" fmla="*/ 1338262 h 2528887"/>
                <a:gd name="connsiteX280" fmla="*/ 383271 w 4654684"/>
                <a:gd name="connsiteY280" fmla="*/ 1323975 h 2528887"/>
                <a:gd name="connsiteX281" fmla="*/ 364221 w 4654684"/>
                <a:gd name="connsiteY281" fmla="*/ 1281112 h 2528887"/>
                <a:gd name="connsiteX282" fmla="*/ 359458 w 4654684"/>
                <a:gd name="connsiteY282" fmla="*/ 1266825 h 2528887"/>
                <a:gd name="connsiteX283" fmla="*/ 349933 w 4654684"/>
                <a:gd name="connsiteY283" fmla="*/ 1252537 h 2528887"/>
                <a:gd name="connsiteX284" fmla="*/ 340408 w 4654684"/>
                <a:gd name="connsiteY284" fmla="*/ 1214437 h 2528887"/>
                <a:gd name="connsiteX285" fmla="*/ 335646 w 4654684"/>
                <a:gd name="connsiteY285" fmla="*/ 1195387 h 2528887"/>
                <a:gd name="connsiteX286" fmla="*/ 311833 w 4654684"/>
                <a:gd name="connsiteY286" fmla="*/ 1166812 h 2528887"/>
                <a:gd name="connsiteX287" fmla="*/ 302308 w 4654684"/>
                <a:gd name="connsiteY287" fmla="*/ 1152525 h 2528887"/>
                <a:gd name="connsiteX288" fmla="*/ 297546 w 4654684"/>
                <a:gd name="connsiteY288" fmla="*/ 1138237 h 2528887"/>
                <a:gd name="connsiteX289" fmla="*/ 268971 w 4654684"/>
                <a:gd name="connsiteY289"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35695 w 4654684"/>
                <a:gd name="connsiteY244" fmla="*/ 1976437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30921 w 4654684"/>
                <a:gd name="connsiteY248" fmla="*/ 1905000 h 2528887"/>
                <a:gd name="connsiteX249" fmla="*/ 602346 w 4654684"/>
                <a:gd name="connsiteY249" fmla="*/ 1933575 h 2528887"/>
                <a:gd name="connsiteX250" fmla="*/ 526146 w 4654684"/>
                <a:gd name="connsiteY250" fmla="*/ 1928812 h 2528887"/>
                <a:gd name="connsiteX251" fmla="*/ 516621 w 4654684"/>
                <a:gd name="connsiteY251" fmla="*/ 1914525 h 2528887"/>
                <a:gd name="connsiteX252" fmla="*/ 488046 w 4654684"/>
                <a:gd name="connsiteY252" fmla="*/ 1890712 h 2528887"/>
                <a:gd name="connsiteX253" fmla="*/ 478521 w 4654684"/>
                <a:gd name="connsiteY253" fmla="*/ 1876425 h 2528887"/>
                <a:gd name="connsiteX254" fmla="*/ 464233 w 4654684"/>
                <a:gd name="connsiteY254" fmla="*/ 1866900 h 2528887"/>
                <a:gd name="connsiteX255" fmla="*/ 335646 w 4654684"/>
                <a:gd name="connsiteY255" fmla="*/ 1852612 h 2528887"/>
                <a:gd name="connsiteX256" fmla="*/ 321358 w 4654684"/>
                <a:gd name="connsiteY256" fmla="*/ 1838325 h 2528887"/>
                <a:gd name="connsiteX257" fmla="*/ 283258 w 4654684"/>
                <a:gd name="connsiteY257" fmla="*/ 1824037 h 2528887"/>
                <a:gd name="connsiteX258" fmla="*/ 192771 w 4654684"/>
                <a:gd name="connsiteY258" fmla="*/ 1814512 h 2528887"/>
                <a:gd name="connsiteX259" fmla="*/ 164196 w 4654684"/>
                <a:gd name="connsiteY259" fmla="*/ 1790700 h 2528887"/>
                <a:gd name="connsiteX260" fmla="*/ 149908 w 4654684"/>
                <a:gd name="connsiteY260" fmla="*/ 1781175 h 2528887"/>
                <a:gd name="connsiteX261" fmla="*/ 121333 w 4654684"/>
                <a:gd name="connsiteY261" fmla="*/ 1762125 h 2528887"/>
                <a:gd name="connsiteX262" fmla="*/ 78471 w 4654684"/>
                <a:gd name="connsiteY262" fmla="*/ 1714500 h 2528887"/>
                <a:gd name="connsiteX263" fmla="*/ 59421 w 4654684"/>
                <a:gd name="connsiteY263" fmla="*/ 1700212 h 2528887"/>
                <a:gd name="connsiteX264" fmla="*/ 16558 w 4654684"/>
                <a:gd name="connsiteY264" fmla="*/ 1662112 h 2528887"/>
                <a:gd name="connsiteX265" fmla="*/ 7033 w 4654684"/>
                <a:gd name="connsiteY265" fmla="*/ 1643062 h 2528887"/>
                <a:gd name="connsiteX266" fmla="*/ 2271 w 4654684"/>
                <a:gd name="connsiteY266" fmla="*/ 1624012 h 2528887"/>
                <a:gd name="connsiteX267" fmla="*/ 126096 w 4654684"/>
                <a:gd name="connsiteY267" fmla="*/ 1633537 h 2528887"/>
                <a:gd name="connsiteX268" fmla="*/ 140383 w 4654684"/>
                <a:gd name="connsiteY268" fmla="*/ 1638300 h 2528887"/>
                <a:gd name="connsiteX269" fmla="*/ 321358 w 4654684"/>
                <a:gd name="connsiteY269" fmla="*/ 1638300 h 2528887"/>
                <a:gd name="connsiteX270" fmla="*/ 335646 w 4654684"/>
                <a:gd name="connsiteY270" fmla="*/ 1609725 h 2528887"/>
                <a:gd name="connsiteX271" fmla="*/ 345171 w 4654684"/>
                <a:gd name="connsiteY271" fmla="*/ 1576387 h 2528887"/>
                <a:gd name="connsiteX272" fmla="*/ 364221 w 4654684"/>
                <a:gd name="connsiteY272" fmla="*/ 1547812 h 2528887"/>
                <a:gd name="connsiteX273" fmla="*/ 383271 w 4654684"/>
                <a:gd name="connsiteY273" fmla="*/ 1519237 h 2528887"/>
                <a:gd name="connsiteX274" fmla="*/ 392796 w 4654684"/>
                <a:gd name="connsiteY274" fmla="*/ 1504950 h 2528887"/>
                <a:gd name="connsiteX275" fmla="*/ 402321 w 4654684"/>
                <a:gd name="connsiteY275" fmla="*/ 1485900 h 2528887"/>
                <a:gd name="connsiteX276" fmla="*/ 416608 w 4654684"/>
                <a:gd name="connsiteY276" fmla="*/ 1466850 h 2528887"/>
                <a:gd name="connsiteX277" fmla="*/ 411846 w 4654684"/>
                <a:gd name="connsiteY277" fmla="*/ 1347787 h 2528887"/>
                <a:gd name="connsiteX278" fmla="*/ 397558 w 4654684"/>
                <a:gd name="connsiteY278" fmla="*/ 1338262 h 2528887"/>
                <a:gd name="connsiteX279" fmla="*/ 383271 w 4654684"/>
                <a:gd name="connsiteY279" fmla="*/ 1323975 h 2528887"/>
                <a:gd name="connsiteX280" fmla="*/ 364221 w 4654684"/>
                <a:gd name="connsiteY280" fmla="*/ 1281112 h 2528887"/>
                <a:gd name="connsiteX281" fmla="*/ 359458 w 4654684"/>
                <a:gd name="connsiteY281" fmla="*/ 1266825 h 2528887"/>
                <a:gd name="connsiteX282" fmla="*/ 349933 w 4654684"/>
                <a:gd name="connsiteY282" fmla="*/ 1252537 h 2528887"/>
                <a:gd name="connsiteX283" fmla="*/ 340408 w 4654684"/>
                <a:gd name="connsiteY283" fmla="*/ 1214437 h 2528887"/>
                <a:gd name="connsiteX284" fmla="*/ 335646 w 4654684"/>
                <a:gd name="connsiteY284" fmla="*/ 1195387 h 2528887"/>
                <a:gd name="connsiteX285" fmla="*/ 311833 w 4654684"/>
                <a:gd name="connsiteY285" fmla="*/ 1166812 h 2528887"/>
                <a:gd name="connsiteX286" fmla="*/ 302308 w 4654684"/>
                <a:gd name="connsiteY286" fmla="*/ 1152525 h 2528887"/>
                <a:gd name="connsiteX287" fmla="*/ 297546 w 4654684"/>
                <a:gd name="connsiteY287" fmla="*/ 1138237 h 2528887"/>
                <a:gd name="connsiteX288" fmla="*/ 268971 w 4654684"/>
                <a:gd name="connsiteY28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30921 w 4654684"/>
                <a:gd name="connsiteY248" fmla="*/ 1905000 h 2528887"/>
                <a:gd name="connsiteX249" fmla="*/ 602346 w 4654684"/>
                <a:gd name="connsiteY249" fmla="*/ 1933575 h 2528887"/>
                <a:gd name="connsiteX250" fmla="*/ 526146 w 4654684"/>
                <a:gd name="connsiteY250" fmla="*/ 1928812 h 2528887"/>
                <a:gd name="connsiteX251" fmla="*/ 516621 w 4654684"/>
                <a:gd name="connsiteY251" fmla="*/ 1914525 h 2528887"/>
                <a:gd name="connsiteX252" fmla="*/ 488046 w 4654684"/>
                <a:gd name="connsiteY252" fmla="*/ 1890712 h 2528887"/>
                <a:gd name="connsiteX253" fmla="*/ 478521 w 4654684"/>
                <a:gd name="connsiteY253" fmla="*/ 1876425 h 2528887"/>
                <a:gd name="connsiteX254" fmla="*/ 464233 w 4654684"/>
                <a:gd name="connsiteY254" fmla="*/ 1866900 h 2528887"/>
                <a:gd name="connsiteX255" fmla="*/ 335646 w 4654684"/>
                <a:gd name="connsiteY255" fmla="*/ 1852612 h 2528887"/>
                <a:gd name="connsiteX256" fmla="*/ 321358 w 4654684"/>
                <a:gd name="connsiteY256" fmla="*/ 1838325 h 2528887"/>
                <a:gd name="connsiteX257" fmla="*/ 283258 w 4654684"/>
                <a:gd name="connsiteY257" fmla="*/ 1824037 h 2528887"/>
                <a:gd name="connsiteX258" fmla="*/ 192771 w 4654684"/>
                <a:gd name="connsiteY258" fmla="*/ 1814512 h 2528887"/>
                <a:gd name="connsiteX259" fmla="*/ 164196 w 4654684"/>
                <a:gd name="connsiteY259" fmla="*/ 1790700 h 2528887"/>
                <a:gd name="connsiteX260" fmla="*/ 149908 w 4654684"/>
                <a:gd name="connsiteY260" fmla="*/ 1781175 h 2528887"/>
                <a:gd name="connsiteX261" fmla="*/ 121333 w 4654684"/>
                <a:gd name="connsiteY261" fmla="*/ 1762125 h 2528887"/>
                <a:gd name="connsiteX262" fmla="*/ 78471 w 4654684"/>
                <a:gd name="connsiteY262" fmla="*/ 1714500 h 2528887"/>
                <a:gd name="connsiteX263" fmla="*/ 59421 w 4654684"/>
                <a:gd name="connsiteY263" fmla="*/ 1700212 h 2528887"/>
                <a:gd name="connsiteX264" fmla="*/ 16558 w 4654684"/>
                <a:gd name="connsiteY264" fmla="*/ 1662112 h 2528887"/>
                <a:gd name="connsiteX265" fmla="*/ 7033 w 4654684"/>
                <a:gd name="connsiteY265" fmla="*/ 1643062 h 2528887"/>
                <a:gd name="connsiteX266" fmla="*/ 2271 w 4654684"/>
                <a:gd name="connsiteY266" fmla="*/ 1624012 h 2528887"/>
                <a:gd name="connsiteX267" fmla="*/ 126096 w 4654684"/>
                <a:gd name="connsiteY267" fmla="*/ 1633537 h 2528887"/>
                <a:gd name="connsiteX268" fmla="*/ 140383 w 4654684"/>
                <a:gd name="connsiteY268" fmla="*/ 1638300 h 2528887"/>
                <a:gd name="connsiteX269" fmla="*/ 321358 w 4654684"/>
                <a:gd name="connsiteY269" fmla="*/ 1638300 h 2528887"/>
                <a:gd name="connsiteX270" fmla="*/ 335646 w 4654684"/>
                <a:gd name="connsiteY270" fmla="*/ 1609725 h 2528887"/>
                <a:gd name="connsiteX271" fmla="*/ 345171 w 4654684"/>
                <a:gd name="connsiteY271" fmla="*/ 1576387 h 2528887"/>
                <a:gd name="connsiteX272" fmla="*/ 364221 w 4654684"/>
                <a:gd name="connsiteY272" fmla="*/ 1547812 h 2528887"/>
                <a:gd name="connsiteX273" fmla="*/ 383271 w 4654684"/>
                <a:gd name="connsiteY273" fmla="*/ 1519237 h 2528887"/>
                <a:gd name="connsiteX274" fmla="*/ 392796 w 4654684"/>
                <a:gd name="connsiteY274" fmla="*/ 1504950 h 2528887"/>
                <a:gd name="connsiteX275" fmla="*/ 402321 w 4654684"/>
                <a:gd name="connsiteY275" fmla="*/ 1485900 h 2528887"/>
                <a:gd name="connsiteX276" fmla="*/ 416608 w 4654684"/>
                <a:gd name="connsiteY276" fmla="*/ 1466850 h 2528887"/>
                <a:gd name="connsiteX277" fmla="*/ 411846 w 4654684"/>
                <a:gd name="connsiteY277" fmla="*/ 1347787 h 2528887"/>
                <a:gd name="connsiteX278" fmla="*/ 397558 w 4654684"/>
                <a:gd name="connsiteY278" fmla="*/ 1338262 h 2528887"/>
                <a:gd name="connsiteX279" fmla="*/ 383271 w 4654684"/>
                <a:gd name="connsiteY279" fmla="*/ 1323975 h 2528887"/>
                <a:gd name="connsiteX280" fmla="*/ 364221 w 4654684"/>
                <a:gd name="connsiteY280" fmla="*/ 1281112 h 2528887"/>
                <a:gd name="connsiteX281" fmla="*/ 359458 w 4654684"/>
                <a:gd name="connsiteY281" fmla="*/ 1266825 h 2528887"/>
                <a:gd name="connsiteX282" fmla="*/ 349933 w 4654684"/>
                <a:gd name="connsiteY282" fmla="*/ 1252537 h 2528887"/>
                <a:gd name="connsiteX283" fmla="*/ 340408 w 4654684"/>
                <a:gd name="connsiteY283" fmla="*/ 1214437 h 2528887"/>
                <a:gd name="connsiteX284" fmla="*/ 335646 w 4654684"/>
                <a:gd name="connsiteY284" fmla="*/ 1195387 h 2528887"/>
                <a:gd name="connsiteX285" fmla="*/ 311833 w 4654684"/>
                <a:gd name="connsiteY285" fmla="*/ 1166812 h 2528887"/>
                <a:gd name="connsiteX286" fmla="*/ 302308 w 4654684"/>
                <a:gd name="connsiteY286" fmla="*/ 1152525 h 2528887"/>
                <a:gd name="connsiteX287" fmla="*/ 297546 w 4654684"/>
                <a:gd name="connsiteY287" fmla="*/ 1138237 h 2528887"/>
                <a:gd name="connsiteX288" fmla="*/ 268971 w 4654684"/>
                <a:gd name="connsiteY28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30921 w 4654684"/>
                <a:gd name="connsiteY248" fmla="*/ 1905000 h 2528887"/>
                <a:gd name="connsiteX249" fmla="*/ 602346 w 4654684"/>
                <a:gd name="connsiteY249" fmla="*/ 1933575 h 2528887"/>
                <a:gd name="connsiteX250" fmla="*/ 526146 w 4654684"/>
                <a:gd name="connsiteY250" fmla="*/ 1928812 h 2528887"/>
                <a:gd name="connsiteX251" fmla="*/ 547577 w 4654684"/>
                <a:gd name="connsiteY251" fmla="*/ 1876425 h 2528887"/>
                <a:gd name="connsiteX252" fmla="*/ 488046 w 4654684"/>
                <a:gd name="connsiteY252" fmla="*/ 1890712 h 2528887"/>
                <a:gd name="connsiteX253" fmla="*/ 478521 w 4654684"/>
                <a:gd name="connsiteY253" fmla="*/ 1876425 h 2528887"/>
                <a:gd name="connsiteX254" fmla="*/ 464233 w 4654684"/>
                <a:gd name="connsiteY254" fmla="*/ 1866900 h 2528887"/>
                <a:gd name="connsiteX255" fmla="*/ 335646 w 4654684"/>
                <a:gd name="connsiteY255" fmla="*/ 1852612 h 2528887"/>
                <a:gd name="connsiteX256" fmla="*/ 321358 w 4654684"/>
                <a:gd name="connsiteY256" fmla="*/ 1838325 h 2528887"/>
                <a:gd name="connsiteX257" fmla="*/ 283258 w 4654684"/>
                <a:gd name="connsiteY257" fmla="*/ 1824037 h 2528887"/>
                <a:gd name="connsiteX258" fmla="*/ 192771 w 4654684"/>
                <a:gd name="connsiteY258" fmla="*/ 1814512 h 2528887"/>
                <a:gd name="connsiteX259" fmla="*/ 164196 w 4654684"/>
                <a:gd name="connsiteY259" fmla="*/ 1790700 h 2528887"/>
                <a:gd name="connsiteX260" fmla="*/ 149908 w 4654684"/>
                <a:gd name="connsiteY260" fmla="*/ 1781175 h 2528887"/>
                <a:gd name="connsiteX261" fmla="*/ 121333 w 4654684"/>
                <a:gd name="connsiteY261" fmla="*/ 1762125 h 2528887"/>
                <a:gd name="connsiteX262" fmla="*/ 78471 w 4654684"/>
                <a:gd name="connsiteY262" fmla="*/ 1714500 h 2528887"/>
                <a:gd name="connsiteX263" fmla="*/ 59421 w 4654684"/>
                <a:gd name="connsiteY263" fmla="*/ 1700212 h 2528887"/>
                <a:gd name="connsiteX264" fmla="*/ 16558 w 4654684"/>
                <a:gd name="connsiteY264" fmla="*/ 1662112 h 2528887"/>
                <a:gd name="connsiteX265" fmla="*/ 7033 w 4654684"/>
                <a:gd name="connsiteY265" fmla="*/ 1643062 h 2528887"/>
                <a:gd name="connsiteX266" fmla="*/ 2271 w 4654684"/>
                <a:gd name="connsiteY266" fmla="*/ 1624012 h 2528887"/>
                <a:gd name="connsiteX267" fmla="*/ 126096 w 4654684"/>
                <a:gd name="connsiteY267" fmla="*/ 1633537 h 2528887"/>
                <a:gd name="connsiteX268" fmla="*/ 140383 w 4654684"/>
                <a:gd name="connsiteY268" fmla="*/ 1638300 h 2528887"/>
                <a:gd name="connsiteX269" fmla="*/ 321358 w 4654684"/>
                <a:gd name="connsiteY269" fmla="*/ 1638300 h 2528887"/>
                <a:gd name="connsiteX270" fmla="*/ 335646 w 4654684"/>
                <a:gd name="connsiteY270" fmla="*/ 1609725 h 2528887"/>
                <a:gd name="connsiteX271" fmla="*/ 345171 w 4654684"/>
                <a:gd name="connsiteY271" fmla="*/ 1576387 h 2528887"/>
                <a:gd name="connsiteX272" fmla="*/ 364221 w 4654684"/>
                <a:gd name="connsiteY272" fmla="*/ 1547812 h 2528887"/>
                <a:gd name="connsiteX273" fmla="*/ 383271 w 4654684"/>
                <a:gd name="connsiteY273" fmla="*/ 1519237 h 2528887"/>
                <a:gd name="connsiteX274" fmla="*/ 392796 w 4654684"/>
                <a:gd name="connsiteY274" fmla="*/ 1504950 h 2528887"/>
                <a:gd name="connsiteX275" fmla="*/ 402321 w 4654684"/>
                <a:gd name="connsiteY275" fmla="*/ 1485900 h 2528887"/>
                <a:gd name="connsiteX276" fmla="*/ 416608 w 4654684"/>
                <a:gd name="connsiteY276" fmla="*/ 1466850 h 2528887"/>
                <a:gd name="connsiteX277" fmla="*/ 411846 w 4654684"/>
                <a:gd name="connsiteY277" fmla="*/ 1347787 h 2528887"/>
                <a:gd name="connsiteX278" fmla="*/ 397558 w 4654684"/>
                <a:gd name="connsiteY278" fmla="*/ 1338262 h 2528887"/>
                <a:gd name="connsiteX279" fmla="*/ 383271 w 4654684"/>
                <a:gd name="connsiteY279" fmla="*/ 1323975 h 2528887"/>
                <a:gd name="connsiteX280" fmla="*/ 364221 w 4654684"/>
                <a:gd name="connsiteY280" fmla="*/ 1281112 h 2528887"/>
                <a:gd name="connsiteX281" fmla="*/ 359458 w 4654684"/>
                <a:gd name="connsiteY281" fmla="*/ 1266825 h 2528887"/>
                <a:gd name="connsiteX282" fmla="*/ 349933 w 4654684"/>
                <a:gd name="connsiteY282" fmla="*/ 1252537 h 2528887"/>
                <a:gd name="connsiteX283" fmla="*/ 340408 w 4654684"/>
                <a:gd name="connsiteY283" fmla="*/ 1214437 h 2528887"/>
                <a:gd name="connsiteX284" fmla="*/ 335646 w 4654684"/>
                <a:gd name="connsiteY284" fmla="*/ 1195387 h 2528887"/>
                <a:gd name="connsiteX285" fmla="*/ 311833 w 4654684"/>
                <a:gd name="connsiteY285" fmla="*/ 1166812 h 2528887"/>
                <a:gd name="connsiteX286" fmla="*/ 302308 w 4654684"/>
                <a:gd name="connsiteY286" fmla="*/ 1152525 h 2528887"/>
                <a:gd name="connsiteX287" fmla="*/ 297546 w 4654684"/>
                <a:gd name="connsiteY287" fmla="*/ 1138237 h 2528887"/>
                <a:gd name="connsiteX288" fmla="*/ 268971 w 4654684"/>
                <a:gd name="connsiteY288"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30921 w 4654684"/>
                <a:gd name="connsiteY248" fmla="*/ 1905000 h 2528887"/>
                <a:gd name="connsiteX249" fmla="*/ 602346 w 4654684"/>
                <a:gd name="connsiteY249" fmla="*/ 1933575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35646 w 4654684"/>
                <a:gd name="connsiteY254" fmla="*/ 1852612 h 2528887"/>
                <a:gd name="connsiteX255" fmla="*/ 321358 w 4654684"/>
                <a:gd name="connsiteY255" fmla="*/ 1838325 h 2528887"/>
                <a:gd name="connsiteX256" fmla="*/ 283258 w 4654684"/>
                <a:gd name="connsiteY256" fmla="*/ 1824037 h 2528887"/>
                <a:gd name="connsiteX257" fmla="*/ 192771 w 4654684"/>
                <a:gd name="connsiteY257" fmla="*/ 1814512 h 2528887"/>
                <a:gd name="connsiteX258" fmla="*/ 164196 w 4654684"/>
                <a:gd name="connsiteY258" fmla="*/ 1790700 h 2528887"/>
                <a:gd name="connsiteX259" fmla="*/ 149908 w 4654684"/>
                <a:gd name="connsiteY259" fmla="*/ 1781175 h 2528887"/>
                <a:gd name="connsiteX260" fmla="*/ 121333 w 4654684"/>
                <a:gd name="connsiteY260" fmla="*/ 1762125 h 2528887"/>
                <a:gd name="connsiteX261" fmla="*/ 78471 w 4654684"/>
                <a:gd name="connsiteY261" fmla="*/ 1714500 h 2528887"/>
                <a:gd name="connsiteX262" fmla="*/ 59421 w 4654684"/>
                <a:gd name="connsiteY262" fmla="*/ 1700212 h 2528887"/>
                <a:gd name="connsiteX263" fmla="*/ 16558 w 4654684"/>
                <a:gd name="connsiteY263" fmla="*/ 1662112 h 2528887"/>
                <a:gd name="connsiteX264" fmla="*/ 7033 w 4654684"/>
                <a:gd name="connsiteY264" fmla="*/ 1643062 h 2528887"/>
                <a:gd name="connsiteX265" fmla="*/ 2271 w 4654684"/>
                <a:gd name="connsiteY265" fmla="*/ 1624012 h 2528887"/>
                <a:gd name="connsiteX266" fmla="*/ 126096 w 4654684"/>
                <a:gd name="connsiteY266" fmla="*/ 1633537 h 2528887"/>
                <a:gd name="connsiteX267" fmla="*/ 140383 w 4654684"/>
                <a:gd name="connsiteY267" fmla="*/ 1638300 h 2528887"/>
                <a:gd name="connsiteX268" fmla="*/ 321358 w 4654684"/>
                <a:gd name="connsiteY268" fmla="*/ 1638300 h 2528887"/>
                <a:gd name="connsiteX269" fmla="*/ 335646 w 4654684"/>
                <a:gd name="connsiteY269" fmla="*/ 1609725 h 2528887"/>
                <a:gd name="connsiteX270" fmla="*/ 345171 w 4654684"/>
                <a:gd name="connsiteY270" fmla="*/ 1576387 h 2528887"/>
                <a:gd name="connsiteX271" fmla="*/ 364221 w 4654684"/>
                <a:gd name="connsiteY271" fmla="*/ 1547812 h 2528887"/>
                <a:gd name="connsiteX272" fmla="*/ 383271 w 4654684"/>
                <a:gd name="connsiteY272" fmla="*/ 1519237 h 2528887"/>
                <a:gd name="connsiteX273" fmla="*/ 392796 w 4654684"/>
                <a:gd name="connsiteY273" fmla="*/ 1504950 h 2528887"/>
                <a:gd name="connsiteX274" fmla="*/ 402321 w 4654684"/>
                <a:gd name="connsiteY274" fmla="*/ 1485900 h 2528887"/>
                <a:gd name="connsiteX275" fmla="*/ 416608 w 4654684"/>
                <a:gd name="connsiteY275" fmla="*/ 1466850 h 2528887"/>
                <a:gd name="connsiteX276" fmla="*/ 411846 w 4654684"/>
                <a:gd name="connsiteY276" fmla="*/ 1347787 h 2528887"/>
                <a:gd name="connsiteX277" fmla="*/ 397558 w 4654684"/>
                <a:gd name="connsiteY277" fmla="*/ 1338262 h 2528887"/>
                <a:gd name="connsiteX278" fmla="*/ 383271 w 4654684"/>
                <a:gd name="connsiteY278" fmla="*/ 1323975 h 2528887"/>
                <a:gd name="connsiteX279" fmla="*/ 364221 w 4654684"/>
                <a:gd name="connsiteY279" fmla="*/ 1281112 h 2528887"/>
                <a:gd name="connsiteX280" fmla="*/ 359458 w 4654684"/>
                <a:gd name="connsiteY280" fmla="*/ 1266825 h 2528887"/>
                <a:gd name="connsiteX281" fmla="*/ 349933 w 4654684"/>
                <a:gd name="connsiteY281" fmla="*/ 1252537 h 2528887"/>
                <a:gd name="connsiteX282" fmla="*/ 340408 w 4654684"/>
                <a:gd name="connsiteY282" fmla="*/ 1214437 h 2528887"/>
                <a:gd name="connsiteX283" fmla="*/ 335646 w 4654684"/>
                <a:gd name="connsiteY283" fmla="*/ 1195387 h 2528887"/>
                <a:gd name="connsiteX284" fmla="*/ 311833 w 4654684"/>
                <a:gd name="connsiteY284" fmla="*/ 1166812 h 2528887"/>
                <a:gd name="connsiteX285" fmla="*/ 302308 w 4654684"/>
                <a:gd name="connsiteY285" fmla="*/ 1152525 h 2528887"/>
                <a:gd name="connsiteX286" fmla="*/ 297546 w 4654684"/>
                <a:gd name="connsiteY286" fmla="*/ 1138237 h 2528887"/>
                <a:gd name="connsiteX287" fmla="*/ 268971 w 4654684"/>
                <a:gd name="connsiteY28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30921 w 4654684"/>
                <a:gd name="connsiteY248" fmla="*/ 1905000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35646 w 4654684"/>
                <a:gd name="connsiteY254" fmla="*/ 1852612 h 2528887"/>
                <a:gd name="connsiteX255" fmla="*/ 321358 w 4654684"/>
                <a:gd name="connsiteY255" fmla="*/ 1838325 h 2528887"/>
                <a:gd name="connsiteX256" fmla="*/ 283258 w 4654684"/>
                <a:gd name="connsiteY256" fmla="*/ 1824037 h 2528887"/>
                <a:gd name="connsiteX257" fmla="*/ 192771 w 4654684"/>
                <a:gd name="connsiteY257" fmla="*/ 1814512 h 2528887"/>
                <a:gd name="connsiteX258" fmla="*/ 164196 w 4654684"/>
                <a:gd name="connsiteY258" fmla="*/ 1790700 h 2528887"/>
                <a:gd name="connsiteX259" fmla="*/ 149908 w 4654684"/>
                <a:gd name="connsiteY259" fmla="*/ 1781175 h 2528887"/>
                <a:gd name="connsiteX260" fmla="*/ 121333 w 4654684"/>
                <a:gd name="connsiteY260" fmla="*/ 1762125 h 2528887"/>
                <a:gd name="connsiteX261" fmla="*/ 78471 w 4654684"/>
                <a:gd name="connsiteY261" fmla="*/ 1714500 h 2528887"/>
                <a:gd name="connsiteX262" fmla="*/ 59421 w 4654684"/>
                <a:gd name="connsiteY262" fmla="*/ 1700212 h 2528887"/>
                <a:gd name="connsiteX263" fmla="*/ 16558 w 4654684"/>
                <a:gd name="connsiteY263" fmla="*/ 1662112 h 2528887"/>
                <a:gd name="connsiteX264" fmla="*/ 7033 w 4654684"/>
                <a:gd name="connsiteY264" fmla="*/ 1643062 h 2528887"/>
                <a:gd name="connsiteX265" fmla="*/ 2271 w 4654684"/>
                <a:gd name="connsiteY265" fmla="*/ 1624012 h 2528887"/>
                <a:gd name="connsiteX266" fmla="*/ 126096 w 4654684"/>
                <a:gd name="connsiteY266" fmla="*/ 1633537 h 2528887"/>
                <a:gd name="connsiteX267" fmla="*/ 140383 w 4654684"/>
                <a:gd name="connsiteY267" fmla="*/ 1638300 h 2528887"/>
                <a:gd name="connsiteX268" fmla="*/ 321358 w 4654684"/>
                <a:gd name="connsiteY268" fmla="*/ 1638300 h 2528887"/>
                <a:gd name="connsiteX269" fmla="*/ 335646 w 4654684"/>
                <a:gd name="connsiteY269" fmla="*/ 1609725 h 2528887"/>
                <a:gd name="connsiteX270" fmla="*/ 345171 w 4654684"/>
                <a:gd name="connsiteY270" fmla="*/ 1576387 h 2528887"/>
                <a:gd name="connsiteX271" fmla="*/ 364221 w 4654684"/>
                <a:gd name="connsiteY271" fmla="*/ 1547812 h 2528887"/>
                <a:gd name="connsiteX272" fmla="*/ 383271 w 4654684"/>
                <a:gd name="connsiteY272" fmla="*/ 1519237 h 2528887"/>
                <a:gd name="connsiteX273" fmla="*/ 392796 w 4654684"/>
                <a:gd name="connsiteY273" fmla="*/ 1504950 h 2528887"/>
                <a:gd name="connsiteX274" fmla="*/ 402321 w 4654684"/>
                <a:gd name="connsiteY274" fmla="*/ 1485900 h 2528887"/>
                <a:gd name="connsiteX275" fmla="*/ 416608 w 4654684"/>
                <a:gd name="connsiteY275" fmla="*/ 1466850 h 2528887"/>
                <a:gd name="connsiteX276" fmla="*/ 411846 w 4654684"/>
                <a:gd name="connsiteY276" fmla="*/ 1347787 h 2528887"/>
                <a:gd name="connsiteX277" fmla="*/ 397558 w 4654684"/>
                <a:gd name="connsiteY277" fmla="*/ 1338262 h 2528887"/>
                <a:gd name="connsiteX278" fmla="*/ 383271 w 4654684"/>
                <a:gd name="connsiteY278" fmla="*/ 1323975 h 2528887"/>
                <a:gd name="connsiteX279" fmla="*/ 364221 w 4654684"/>
                <a:gd name="connsiteY279" fmla="*/ 1281112 h 2528887"/>
                <a:gd name="connsiteX280" fmla="*/ 359458 w 4654684"/>
                <a:gd name="connsiteY280" fmla="*/ 1266825 h 2528887"/>
                <a:gd name="connsiteX281" fmla="*/ 349933 w 4654684"/>
                <a:gd name="connsiteY281" fmla="*/ 1252537 h 2528887"/>
                <a:gd name="connsiteX282" fmla="*/ 340408 w 4654684"/>
                <a:gd name="connsiteY282" fmla="*/ 1214437 h 2528887"/>
                <a:gd name="connsiteX283" fmla="*/ 335646 w 4654684"/>
                <a:gd name="connsiteY283" fmla="*/ 1195387 h 2528887"/>
                <a:gd name="connsiteX284" fmla="*/ 311833 w 4654684"/>
                <a:gd name="connsiteY284" fmla="*/ 1166812 h 2528887"/>
                <a:gd name="connsiteX285" fmla="*/ 302308 w 4654684"/>
                <a:gd name="connsiteY285" fmla="*/ 1152525 h 2528887"/>
                <a:gd name="connsiteX286" fmla="*/ 297546 w 4654684"/>
                <a:gd name="connsiteY286" fmla="*/ 1138237 h 2528887"/>
                <a:gd name="connsiteX287" fmla="*/ 268971 w 4654684"/>
                <a:gd name="connsiteY28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16633 w 4654684"/>
                <a:gd name="connsiteY248" fmla="*/ 1921669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35646 w 4654684"/>
                <a:gd name="connsiteY254" fmla="*/ 1852612 h 2528887"/>
                <a:gd name="connsiteX255" fmla="*/ 321358 w 4654684"/>
                <a:gd name="connsiteY255" fmla="*/ 1838325 h 2528887"/>
                <a:gd name="connsiteX256" fmla="*/ 283258 w 4654684"/>
                <a:gd name="connsiteY256" fmla="*/ 1824037 h 2528887"/>
                <a:gd name="connsiteX257" fmla="*/ 192771 w 4654684"/>
                <a:gd name="connsiteY257" fmla="*/ 1814512 h 2528887"/>
                <a:gd name="connsiteX258" fmla="*/ 164196 w 4654684"/>
                <a:gd name="connsiteY258" fmla="*/ 1790700 h 2528887"/>
                <a:gd name="connsiteX259" fmla="*/ 149908 w 4654684"/>
                <a:gd name="connsiteY259" fmla="*/ 1781175 h 2528887"/>
                <a:gd name="connsiteX260" fmla="*/ 121333 w 4654684"/>
                <a:gd name="connsiteY260" fmla="*/ 1762125 h 2528887"/>
                <a:gd name="connsiteX261" fmla="*/ 78471 w 4654684"/>
                <a:gd name="connsiteY261" fmla="*/ 1714500 h 2528887"/>
                <a:gd name="connsiteX262" fmla="*/ 59421 w 4654684"/>
                <a:gd name="connsiteY262" fmla="*/ 1700212 h 2528887"/>
                <a:gd name="connsiteX263" fmla="*/ 16558 w 4654684"/>
                <a:gd name="connsiteY263" fmla="*/ 1662112 h 2528887"/>
                <a:gd name="connsiteX264" fmla="*/ 7033 w 4654684"/>
                <a:gd name="connsiteY264" fmla="*/ 1643062 h 2528887"/>
                <a:gd name="connsiteX265" fmla="*/ 2271 w 4654684"/>
                <a:gd name="connsiteY265" fmla="*/ 1624012 h 2528887"/>
                <a:gd name="connsiteX266" fmla="*/ 126096 w 4654684"/>
                <a:gd name="connsiteY266" fmla="*/ 1633537 h 2528887"/>
                <a:gd name="connsiteX267" fmla="*/ 140383 w 4654684"/>
                <a:gd name="connsiteY267" fmla="*/ 1638300 h 2528887"/>
                <a:gd name="connsiteX268" fmla="*/ 321358 w 4654684"/>
                <a:gd name="connsiteY268" fmla="*/ 1638300 h 2528887"/>
                <a:gd name="connsiteX269" fmla="*/ 335646 w 4654684"/>
                <a:gd name="connsiteY269" fmla="*/ 1609725 h 2528887"/>
                <a:gd name="connsiteX270" fmla="*/ 345171 w 4654684"/>
                <a:gd name="connsiteY270" fmla="*/ 1576387 h 2528887"/>
                <a:gd name="connsiteX271" fmla="*/ 364221 w 4654684"/>
                <a:gd name="connsiteY271" fmla="*/ 1547812 h 2528887"/>
                <a:gd name="connsiteX272" fmla="*/ 383271 w 4654684"/>
                <a:gd name="connsiteY272" fmla="*/ 1519237 h 2528887"/>
                <a:gd name="connsiteX273" fmla="*/ 392796 w 4654684"/>
                <a:gd name="connsiteY273" fmla="*/ 1504950 h 2528887"/>
                <a:gd name="connsiteX274" fmla="*/ 402321 w 4654684"/>
                <a:gd name="connsiteY274" fmla="*/ 1485900 h 2528887"/>
                <a:gd name="connsiteX275" fmla="*/ 416608 w 4654684"/>
                <a:gd name="connsiteY275" fmla="*/ 1466850 h 2528887"/>
                <a:gd name="connsiteX276" fmla="*/ 411846 w 4654684"/>
                <a:gd name="connsiteY276" fmla="*/ 1347787 h 2528887"/>
                <a:gd name="connsiteX277" fmla="*/ 397558 w 4654684"/>
                <a:gd name="connsiteY277" fmla="*/ 1338262 h 2528887"/>
                <a:gd name="connsiteX278" fmla="*/ 383271 w 4654684"/>
                <a:gd name="connsiteY278" fmla="*/ 1323975 h 2528887"/>
                <a:gd name="connsiteX279" fmla="*/ 364221 w 4654684"/>
                <a:gd name="connsiteY279" fmla="*/ 1281112 h 2528887"/>
                <a:gd name="connsiteX280" fmla="*/ 359458 w 4654684"/>
                <a:gd name="connsiteY280" fmla="*/ 1266825 h 2528887"/>
                <a:gd name="connsiteX281" fmla="*/ 349933 w 4654684"/>
                <a:gd name="connsiteY281" fmla="*/ 1252537 h 2528887"/>
                <a:gd name="connsiteX282" fmla="*/ 340408 w 4654684"/>
                <a:gd name="connsiteY282" fmla="*/ 1214437 h 2528887"/>
                <a:gd name="connsiteX283" fmla="*/ 335646 w 4654684"/>
                <a:gd name="connsiteY283" fmla="*/ 1195387 h 2528887"/>
                <a:gd name="connsiteX284" fmla="*/ 311833 w 4654684"/>
                <a:gd name="connsiteY284" fmla="*/ 1166812 h 2528887"/>
                <a:gd name="connsiteX285" fmla="*/ 302308 w 4654684"/>
                <a:gd name="connsiteY285" fmla="*/ 1152525 h 2528887"/>
                <a:gd name="connsiteX286" fmla="*/ 297546 w 4654684"/>
                <a:gd name="connsiteY286" fmla="*/ 1138237 h 2528887"/>
                <a:gd name="connsiteX287" fmla="*/ 268971 w 4654684"/>
                <a:gd name="connsiteY28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16633 w 4654684"/>
                <a:gd name="connsiteY248" fmla="*/ 1921669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97558 w 4654684"/>
                <a:gd name="connsiteY254" fmla="*/ 1866900 h 2528887"/>
                <a:gd name="connsiteX255" fmla="*/ 321358 w 4654684"/>
                <a:gd name="connsiteY255" fmla="*/ 1838325 h 2528887"/>
                <a:gd name="connsiteX256" fmla="*/ 283258 w 4654684"/>
                <a:gd name="connsiteY256" fmla="*/ 1824037 h 2528887"/>
                <a:gd name="connsiteX257" fmla="*/ 192771 w 4654684"/>
                <a:gd name="connsiteY257" fmla="*/ 1814512 h 2528887"/>
                <a:gd name="connsiteX258" fmla="*/ 164196 w 4654684"/>
                <a:gd name="connsiteY258" fmla="*/ 1790700 h 2528887"/>
                <a:gd name="connsiteX259" fmla="*/ 149908 w 4654684"/>
                <a:gd name="connsiteY259" fmla="*/ 1781175 h 2528887"/>
                <a:gd name="connsiteX260" fmla="*/ 121333 w 4654684"/>
                <a:gd name="connsiteY260" fmla="*/ 1762125 h 2528887"/>
                <a:gd name="connsiteX261" fmla="*/ 78471 w 4654684"/>
                <a:gd name="connsiteY261" fmla="*/ 1714500 h 2528887"/>
                <a:gd name="connsiteX262" fmla="*/ 59421 w 4654684"/>
                <a:gd name="connsiteY262" fmla="*/ 1700212 h 2528887"/>
                <a:gd name="connsiteX263" fmla="*/ 16558 w 4654684"/>
                <a:gd name="connsiteY263" fmla="*/ 1662112 h 2528887"/>
                <a:gd name="connsiteX264" fmla="*/ 7033 w 4654684"/>
                <a:gd name="connsiteY264" fmla="*/ 1643062 h 2528887"/>
                <a:gd name="connsiteX265" fmla="*/ 2271 w 4654684"/>
                <a:gd name="connsiteY265" fmla="*/ 1624012 h 2528887"/>
                <a:gd name="connsiteX266" fmla="*/ 126096 w 4654684"/>
                <a:gd name="connsiteY266" fmla="*/ 1633537 h 2528887"/>
                <a:gd name="connsiteX267" fmla="*/ 140383 w 4654684"/>
                <a:gd name="connsiteY267" fmla="*/ 1638300 h 2528887"/>
                <a:gd name="connsiteX268" fmla="*/ 321358 w 4654684"/>
                <a:gd name="connsiteY268" fmla="*/ 1638300 h 2528887"/>
                <a:gd name="connsiteX269" fmla="*/ 335646 w 4654684"/>
                <a:gd name="connsiteY269" fmla="*/ 1609725 h 2528887"/>
                <a:gd name="connsiteX270" fmla="*/ 345171 w 4654684"/>
                <a:gd name="connsiteY270" fmla="*/ 1576387 h 2528887"/>
                <a:gd name="connsiteX271" fmla="*/ 364221 w 4654684"/>
                <a:gd name="connsiteY271" fmla="*/ 1547812 h 2528887"/>
                <a:gd name="connsiteX272" fmla="*/ 383271 w 4654684"/>
                <a:gd name="connsiteY272" fmla="*/ 1519237 h 2528887"/>
                <a:gd name="connsiteX273" fmla="*/ 392796 w 4654684"/>
                <a:gd name="connsiteY273" fmla="*/ 1504950 h 2528887"/>
                <a:gd name="connsiteX274" fmla="*/ 402321 w 4654684"/>
                <a:gd name="connsiteY274" fmla="*/ 1485900 h 2528887"/>
                <a:gd name="connsiteX275" fmla="*/ 416608 w 4654684"/>
                <a:gd name="connsiteY275" fmla="*/ 1466850 h 2528887"/>
                <a:gd name="connsiteX276" fmla="*/ 411846 w 4654684"/>
                <a:gd name="connsiteY276" fmla="*/ 1347787 h 2528887"/>
                <a:gd name="connsiteX277" fmla="*/ 397558 w 4654684"/>
                <a:gd name="connsiteY277" fmla="*/ 1338262 h 2528887"/>
                <a:gd name="connsiteX278" fmla="*/ 383271 w 4654684"/>
                <a:gd name="connsiteY278" fmla="*/ 1323975 h 2528887"/>
                <a:gd name="connsiteX279" fmla="*/ 364221 w 4654684"/>
                <a:gd name="connsiteY279" fmla="*/ 1281112 h 2528887"/>
                <a:gd name="connsiteX280" fmla="*/ 359458 w 4654684"/>
                <a:gd name="connsiteY280" fmla="*/ 1266825 h 2528887"/>
                <a:gd name="connsiteX281" fmla="*/ 349933 w 4654684"/>
                <a:gd name="connsiteY281" fmla="*/ 1252537 h 2528887"/>
                <a:gd name="connsiteX282" fmla="*/ 340408 w 4654684"/>
                <a:gd name="connsiteY282" fmla="*/ 1214437 h 2528887"/>
                <a:gd name="connsiteX283" fmla="*/ 335646 w 4654684"/>
                <a:gd name="connsiteY283" fmla="*/ 1195387 h 2528887"/>
                <a:gd name="connsiteX284" fmla="*/ 311833 w 4654684"/>
                <a:gd name="connsiteY284" fmla="*/ 1166812 h 2528887"/>
                <a:gd name="connsiteX285" fmla="*/ 302308 w 4654684"/>
                <a:gd name="connsiteY285" fmla="*/ 1152525 h 2528887"/>
                <a:gd name="connsiteX286" fmla="*/ 297546 w 4654684"/>
                <a:gd name="connsiteY286" fmla="*/ 1138237 h 2528887"/>
                <a:gd name="connsiteX287" fmla="*/ 268971 w 4654684"/>
                <a:gd name="connsiteY28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16633 w 4654684"/>
                <a:gd name="connsiteY248" fmla="*/ 1921669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97558 w 4654684"/>
                <a:gd name="connsiteY254" fmla="*/ 1866900 h 2528887"/>
                <a:gd name="connsiteX255" fmla="*/ 402320 w 4654684"/>
                <a:gd name="connsiteY255" fmla="*/ 1821656 h 2528887"/>
                <a:gd name="connsiteX256" fmla="*/ 283258 w 4654684"/>
                <a:gd name="connsiteY256" fmla="*/ 1824037 h 2528887"/>
                <a:gd name="connsiteX257" fmla="*/ 192771 w 4654684"/>
                <a:gd name="connsiteY257" fmla="*/ 1814512 h 2528887"/>
                <a:gd name="connsiteX258" fmla="*/ 164196 w 4654684"/>
                <a:gd name="connsiteY258" fmla="*/ 1790700 h 2528887"/>
                <a:gd name="connsiteX259" fmla="*/ 149908 w 4654684"/>
                <a:gd name="connsiteY259" fmla="*/ 1781175 h 2528887"/>
                <a:gd name="connsiteX260" fmla="*/ 121333 w 4654684"/>
                <a:gd name="connsiteY260" fmla="*/ 1762125 h 2528887"/>
                <a:gd name="connsiteX261" fmla="*/ 78471 w 4654684"/>
                <a:gd name="connsiteY261" fmla="*/ 1714500 h 2528887"/>
                <a:gd name="connsiteX262" fmla="*/ 59421 w 4654684"/>
                <a:gd name="connsiteY262" fmla="*/ 1700212 h 2528887"/>
                <a:gd name="connsiteX263" fmla="*/ 16558 w 4654684"/>
                <a:gd name="connsiteY263" fmla="*/ 1662112 h 2528887"/>
                <a:gd name="connsiteX264" fmla="*/ 7033 w 4654684"/>
                <a:gd name="connsiteY264" fmla="*/ 1643062 h 2528887"/>
                <a:gd name="connsiteX265" fmla="*/ 2271 w 4654684"/>
                <a:gd name="connsiteY265" fmla="*/ 1624012 h 2528887"/>
                <a:gd name="connsiteX266" fmla="*/ 126096 w 4654684"/>
                <a:gd name="connsiteY266" fmla="*/ 1633537 h 2528887"/>
                <a:gd name="connsiteX267" fmla="*/ 140383 w 4654684"/>
                <a:gd name="connsiteY267" fmla="*/ 1638300 h 2528887"/>
                <a:gd name="connsiteX268" fmla="*/ 321358 w 4654684"/>
                <a:gd name="connsiteY268" fmla="*/ 1638300 h 2528887"/>
                <a:gd name="connsiteX269" fmla="*/ 335646 w 4654684"/>
                <a:gd name="connsiteY269" fmla="*/ 1609725 h 2528887"/>
                <a:gd name="connsiteX270" fmla="*/ 345171 w 4654684"/>
                <a:gd name="connsiteY270" fmla="*/ 1576387 h 2528887"/>
                <a:gd name="connsiteX271" fmla="*/ 364221 w 4654684"/>
                <a:gd name="connsiteY271" fmla="*/ 1547812 h 2528887"/>
                <a:gd name="connsiteX272" fmla="*/ 383271 w 4654684"/>
                <a:gd name="connsiteY272" fmla="*/ 1519237 h 2528887"/>
                <a:gd name="connsiteX273" fmla="*/ 392796 w 4654684"/>
                <a:gd name="connsiteY273" fmla="*/ 1504950 h 2528887"/>
                <a:gd name="connsiteX274" fmla="*/ 402321 w 4654684"/>
                <a:gd name="connsiteY274" fmla="*/ 1485900 h 2528887"/>
                <a:gd name="connsiteX275" fmla="*/ 416608 w 4654684"/>
                <a:gd name="connsiteY275" fmla="*/ 1466850 h 2528887"/>
                <a:gd name="connsiteX276" fmla="*/ 411846 w 4654684"/>
                <a:gd name="connsiteY276" fmla="*/ 1347787 h 2528887"/>
                <a:gd name="connsiteX277" fmla="*/ 397558 w 4654684"/>
                <a:gd name="connsiteY277" fmla="*/ 1338262 h 2528887"/>
                <a:gd name="connsiteX278" fmla="*/ 383271 w 4654684"/>
                <a:gd name="connsiteY278" fmla="*/ 1323975 h 2528887"/>
                <a:gd name="connsiteX279" fmla="*/ 364221 w 4654684"/>
                <a:gd name="connsiteY279" fmla="*/ 1281112 h 2528887"/>
                <a:gd name="connsiteX280" fmla="*/ 359458 w 4654684"/>
                <a:gd name="connsiteY280" fmla="*/ 1266825 h 2528887"/>
                <a:gd name="connsiteX281" fmla="*/ 349933 w 4654684"/>
                <a:gd name="connsiteY281" fmla="*/ 1252537 h 2528887"/>
                <a:gd name="connsiteX282" fmla="*/ 340408 w 4654684"/>
                <a:gd name="connsiteY282" fmla="*/ 1214437 h 2528887"/>
                <a:gd name="connsiteX283" fmla="*/ 335646 w 4654684"/>
                <a:gd name="connsiteY283" fmla="*/ 1195387 h 2528887"/>
                <a:gd name="connsiteX284" fmla="*/ 311833 w 4654684"/>
                <a:gd name="connsiteY284" fmla="*/ 1166812 h 2528887"/>
                <a:gd name="connsiteX285" fmla="*/ 302308 w 4654684"/>
                <a:gd name="connsiteY285" fmla="*/ 1152525 h 2528887"/>
                <a:gd name="connsiteX286" fmla="*/ 297546 w 4654684"/>
                <a:gd name="connsiteY286" fmla="*/ 1138237 h 2528887"/>
                <a:gd name="connsiteX287" fmla="*/ 268971 w 4654684"/>
                <a:gd name="connsiteY28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16633 w 4654684"/>
                <a:gd name="connsiteY248" fmla="*/ 1921669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97558 w 4654684"/>
                <a:gd name="connsiteY254" fmla="*/ 1866900 h 2528887"/>
                <a:gd name="connsiteX255" fmla="*/ 402320 w 4654684"/>
                <a:gd name="connsiteY255" fmla="*/ 1821656 h 2528887"/>
                <a:gd name="connsiteX256" fmla="*/ 254683 w 4654684"/>
                <a:gd name="connsiteY256" fmla="*/ 1847850 h 2528887"/>
                <a:gd name="connsiteX257" fmla="*/ 192771 w 4654684"/>
                <a:gd name="connsiteY257" fmla="*/ 1814512 h 2528887"/>
                <a:gd name="connsiteX258" fmla="*/ 164196 w 4654684"/>
                <a:gd name="connsiteY258" fmla="*/ 1790700 h 2528887"/>
                <a:gd name="connsiteX259" fmla="*/ 149908 w 4654684"/>
                <a:gd name="connsiteY259" fmla="*/ 1781175 h 2528887"/>
                <a:gd name="connsiteX260" fmla="*/ 121333 w 4654684"/>
                <a:gd name="connsiteY260" fmla="*/ 1762125 h 2528887"/>
                <a:gd name="connsiteX261" fmla="*/ 78471 w 4654684"/>
                <a:gd name="connsiteY261" fmla="*/ 1714500 h 2528887"/>
                <a:gd name="connsiteX262" fmla="*/ 59421 w 4654684"/>
                <a:gd name="connsiteY262" fmla="*/ 1700212 h 2528887"/>
                <a:gd name="connsiteX263" fmla="*/ 16558 w 4654684"/>
                <a:gd name="connsiteY263" fmla="*/ 1662112 h 2528887"/>
                <a:gd name="connsiteX264" fmla="*/ 7033 w 4654684"/>
                <a:gd name="connsiteY264" fmla="*/ 1643062 h 2528887"/>
                <a:gd name="connsiteX265" fmla="*/ 2271 w 4654684"/>
                <a:gd name="connsiteY265" fmla="*/ 1624012 h 2528887"/>
                <a:gd name="connsiteX266" fmla="*/ 126096 w 4654684"/>
                <a:gd name="connsiteY266" fmla="*/ 1633537 h 2528887"/>
                <a:gd name="connsiteX267" fmla="*/ 140383 w 4654684"/>
                <a:gd name="connsiteY267" fmla="*/ 1638300 h 2528887"/>
                <a:gd name="connsiteX268" fmla="*/ 321358 w 4654684"/>
                <a:gd name="connsiteY268" fmla="*/ 1638300 h 2528887"/>
                <a:gd name="connsiteX269" fmla="*/ 335646 w 4654684"/>
                <a:gd name="connsiteY269" fmla="*/ 1609725 h 2528887"/>
                <a:gd name="connsiteX270" fmla="*/ 345171 w 4654684"/>
                <a:gd name="connsiteY270" fmla="*/ 1576387 h 2528887"/>
                <a:gd name="connsiteX271" fmla="*/ 364221 w 4654684"/>
                <a:gd name="connsiteY271" fmla="*/ 1547812 h 2528887"/>
                <a:gd name="connsiteX272" fmla="*/ 383271 w 4654684"/>
                <a:gd name="connsiteY272" fmla="*/ 1519237 h 2528887"/>
                <a:gd name="connsiteX273" fmla="*/ 392796 w 4654684"/>
                <a:gd name="connsiteY273" fmla="*/ 1504950 h 2528887"/>
                <a:gd name="connsiteX274" fmla="*/ 402321 w 4654684"/>
                <a:gd name="connsiteY274" fmla="*/ 1485900 h 2528887"/>
                <a:gd name="connsiteX275" fmla="*/ 416608 w 4654684"/>
                <a:gd name="connsiteY275" fmla="*/ 1466850 h 2528887"/>
                <a:gd name="connsiteX276" fmla="*/ 411846 w 4654684"/>
                <a:gd name="connsiteY276" fmla="*/ 1347787 h 2528887"/>
                <a:gd name="connsiteX277" fmla="*/ 397558 w 4654684"/>
                <a:gd name="connsiteY277" fmla="*/ 1338262 h 2528887"/>
                <a:gd name="connsiteX278" fmla="*/ 383271 w 4654684"/>
                <a:gd name="connsiteY278" fmla="*/ 1323975 h 2528887"/>
                <a:gd name="connsiteX279" fmla="*/ 364221 w 4654684"/>
                <a:gd name="connsiteY279" fmla="*/ 1281112 h 2528887"/>
                <a:gd name="connsiteX280" fmla="*/ 359458 w 4654684"/>
                <a:gd name="connsiteY280" fmla="*/ 1266825 h 2528887"/>
                <a:gd name="connsiteX281" fmla="*/ 349933 w 4654684"/>
                <a:gd name="connsiteY281" fmla="*/ 1252537 h 2528887"/>
                <a:gd name="connsiteX282" fmla="*/ 340408 w 4654684"/>
                <a:gd name="connsiteY282" fmla="*/ 1214437 h 2528887"/>
                <a:gd name="connsiteX283" fmla="*/ 335646 w 4654684"/>
                <a:gd name="connsiteY283" fmla="*/ 1195387 h 2528887"/>
                <a:gd name="connsiteX284" fmla="*/ 311833 w 4654684"/>
                <a:gd name="connsiteY284" fmla="*/ 1166812 h 2528887"/>
                <a:gd name="connsiteX285" fmla="*/ 302308 w 4654684"/>
                <a:gd name="connsiteY285" fmla="*/ 1152525 h 2528887"/>
                <a:gd name="connsiteX286" fmla="*/ 297546 w 4654684"/>
                <a:gd name="connsiteY286" fmla="*/ 1138237 h 2528887"/>
                <a:gd name="connsiteX287" fmla="*/ 268971 w 4654684"/>
                <a:gd name="connsiteY287"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16633 w 4654684"/>
                <a:gd name="connsiteY248" fmla="*/ 1921669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97558 w 4654684"/>
                <a:gd name="connsiteY254" fmla="*/ 1866900 h 2528887"/>
                <a:gd name="connsiteX255" fmla="*/ 402320 w 4654684"/>
                <a:gd name="connsiteY255" fmla="*/ 1821656 h 2528887"/>
                <a:gd name="connsiteX256" fmla="*/ 254683 w 4654684"/>
                <a:gd name="connsiteY256" fmla="*/ 1847850 h 2528887"/>
                <a:gd name="connsiteX257" fmla="*/ 192771 w 4654684"/>
                <a:gd name="connsiteY257" fmla="*/ 1814512 h 2528887"/>
                <a:gd name="connsiteX258" fmla="*/ 164196 w 4654684"/>
                <a:gd name="connsiteY258" fmla="*/ 1790700 h 2528887"/>
                <a:gd name="connsiteX259" fmla="*/ 149908 w 4654684"/>
                <a:gd name="connsiteY259" fmla="*/ 1781175 h 2528887"/>
                <a:gd name="connsiteX260" fmla="*/ 121333 w 4654684"/>
                <a:gd name="connsiteY260" fmla="*/ 1762125 h 2528887"/>
                <a:gd name="connsiteX261" fmla="*/ 78471 w 4654684"/>
                <a:gd name="connsiteY261" fmla="*/ 1714500 h 2528887"/>
                <a:gd name="connsiteX262" fmla="*/ 16558 w 4654684"/>
                <a:gd name="connsiteY262" fmla="*/ 1662112 h 2528887"/>
                <a:gd name="connsiteX263" fmla="*/ 7033 w 4654684"/>
                <a:gd name="connsiteY263" fmla="*/ 1643062 h 2528887"/>
                <a:gd name="connsiteX264" fmla="*/ 2271 w 4654684"/>
                <a:gd name="connsiteY264" fmla="*/ 1624012 h 2528887"/>
                <a:gd name="connsiteX265" fmla="*/ 126096 w 4654684"/>
                <a:gd name="connsiteY265" fmla="*/ 1633537 h 2528887"/>
                <a:gd name="connsiteX266" fmla="*/ 140383 w 4654684"/>
                <a:gd name="connsiteY266" fmla="*/ 1638300 h 2528887"/>
                <a:gd name="connsiteX267" fmla="*/ 321358 w 4654684"/>
                <a:gd name="connsiteY267" fmla="*/ 1638300 h 2528887"/>
                <a:gd name="connsiteX268" fmla="*/ 335646 w 4654684"/>
                <a:gd name="connsiteY268" fmla="*/ 1609725 h 2528887"/>
                <a:gd name="connsiteX269" fmla="*/ 345171 w 4654684"/>
                <a:gd name="connsiteY269" fmla="*/ 1576387 h 2528887"/>
                <a:gd name="connsiteX270" fmla="*/ 364221 w 4654684"/>
                <a:gd name="connsiteY270" fmla="*/ 1547812 h 2528887"/>
                <a:gd name="connsiteX271" fmla="*/ 383271 w 4654684"/>
                <a:gd name="connsiteY271" fmla="*/ 1519237 h 2528887"/>
                <a:gd name="connsiteX272" fmla="*/ 392796 w 4654684"/>
                <a:gd name="connsiteY272" fmla="*/ 1504950 h 2528887"/>
                <a:gd name="connsiteX273" fmla="*/ 402321 w 4654684"/>
                <a:gd name="connsiteY273" fmla="*/ 1485900 h 2528887"/>
                <a:gd name="connsiteX274" fmla="*/ 416608 w 4654684"/>
                <a:gd name="connsiteY274" fmla="*/ 1466850 h 2528887"/>
                <a:gd name="connsiteX275" fmla="*/ 411846 w 4654684"/>
                <a:gd name="connsiteY275" fmla="*/ 1347787 h 2528887"/>
                <a:gd name="connsiteX276" fmla="*/ 397558 w 4654684"/>
                <a:gd name="connsiteY276" fmla="*/ 1338262 h 2528887"/>
                <a:gd name="connsiteX277" fmla="*/ 383271 w 4654684"/>
                <a:gd name="connsiteY277" fmla="*/ 1323975 h 2528887"/>
                <a:gd name="connsiteX278" fmla="*/ 364221 w 4654684"/>
                <a:gd name="connsiteY278" fmla="*/ 1281112 h 2528887"/>
                <a:gd name="connsiteX279" fmla="*/ 359458 w 4654684"/>
                <a:gd name="connsiteY279" fmla="*/ 1266825 h 2528887"/>
                <a:gd name="connsiteX280" fmla="*/ 349933 w 4654684"/>
                <a:gd name="connsiteY280" fmla="*/ 1252537 h 2528887"/>
                <a:gd name="connsiteX281" fmla="*/ 340408 w 4654684"/>
                <a:gd name="connsiteY281" fmla="*/ 1214437 h 2528887"/>
                <a:gd name="connsiteX282" fmla="*/ 335646 w 4654684"/>
                <a:gd name="connsiteY282" fmla="*/ 1195387 h 2528887"/>
                <a:gd name="connsiteX283" fmla="*/ 311833 w 4654684"/>
                <a:gd name="connsiteY283" fmla="*/ 1166812 h 2528887"/>
                <a:gd name="connsiteX284" fmla="*/ 302308 w 4654684"/>
                <a:gd name="connsiteY284" fmla="*/ 1152525 h 2528887"/>
                <a:gd name="connsiteX285" fmla="*/ 297546 w 4654684"/>
                <a:gd name="connsiteY285" fmla="*/ 1138237 h 2528887"/>
                <a:gd name="connsiteX286" fmla="*/ 268971 w 4654684"/>
                <a:gd name="connsiteY286"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16633 w 4654684"/>
                <a:gd name="connsiteY248" fmla="*/ 1921669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97558 w 4654684"/>
                <a:gd name="connsiteY254" fmla="*/ 1866900 h 2528887"/>
                <a:gd name="connsiteX255" fmla="*/ 402320 w 4654684"/>
                <a:gd name="connsiteY255" fmla="*/ 1821656 h 2528887"/>
                <a:gd name="connsiteX256" fmla="*/ 254683 w 4654684"/>
                <a:gd name="connsiteY256" fmla="*/ 1847850 h 2528887"/>
                <a:gd name="connsiteX257" fmla="*/ 192771 w 4654684"/>
                <a:gd name="connsiteY257" fmla="*/ 1814512 h 2528887"/>
                <a:gd name="connsiteX258" fmla="*/ 164196 w 4654684"/>
                <a:gd name="connsiteY258" fmla="*/ 1790700 h 2528887"/>
                <a:gd name="connsiteX259" fmla="*/ 121333 w 4654684"/>
                <a:gd name="connsiteY259" fmla="*/ 1762125 h 2528887"/>
                <a:gd name="connsiteX260" fmla="*/ 78471 w 4654684"/>
                <a:gd name="connsiteY260" fmla="*/ 1714500 h 2528887"/>
                <a:gd name="connsiteX261" fmla="*/ 16558 w 4654684"/>
                <a:gd name="connsiteY261" fmla="*/ 1662112 h 2528887"/>
                <a:gd name="connsiteX262" fmla="*/ 7033 w 4654684"/>
                <a:gd name="connsiteY262" fmla="*/ 1643062 h 2528887"/>
                <a:gd name="connsiteX263" fmla="*/ 2271 w 4654684"/>
                <a:gd name="connsiteY263" fmla="*/ 1624012 h 2528887"/>
                <a:gd name="connsiteX264" fmla="*/ 126096 w 4654684"/>
                <a:gd name="connsiteY264" fmla="*/ 1633537 h 2528887"/>
                <a:gd name="connsiteX265" fmla="*/ 140383 w 4654684"/>
                <a:gd name="connsiteY265" fmla="*/ 1638300 h 2528887"/>
                <a:gd name="connsiteX266" fmla="*/ 321358 w 4654684"/>
                <a:gd name="connsiteY266" fmla="*/ 1638300 h 2528887"/>
                <a:gd name="connsiteX267" fmla="*/ 335646 w 4654684"/>
                <a:gd name="connsiteY267" fmla="*/ 1609725 h 2528887"/>
                <a:gd name="connsiteX268" fmla="*/ 345171 w 4654684"/>
                <a:gd name="connsiteY268" fmla="*/ 1576387 h 2528887"/>
                <a:gd name="connsiteX269" fmla="*/ 364221 w 4654684"/>
                <a:gd name="connsiteY269" fmla="*/ 1547812 h 2528887"/>
                <a:gd name="connsiteX270" fmla="*/ 383271 w 4654684"/>
                <a:gd name="connsiteY270" fmla="*/ 1519237 h 2528887"/>
                <a:gd name="connsiteX271" fmla="*/ 392796 w 4654684"/>
                <a:gd name="connsiteY271" fmla="*/ 1504950 h 2528887"/>
                <a:gd name="connsiteX272" fmla="*/ 402321 w 4654684"/>
                <a:gd name="connsiteY272" fmla="*/ 1485900 h 2528887"/>
                <a:gd name="connsiteX273" fmla="*/ 416608 w 4654684"/>
                <a:gd name="connsiteY273" fmla="*/ 1466850 h 2528887"/>
                <a:gd name="connsiteX274" fmla="*/ 411846 w 4654684"/>
                <a:gd name="connsiteY274" fmla="*/ 1347787 h 2528887"/>
                <a:gd name="connsiteX275" fmla="*/ 397558 w 4654684"/>
                <a:gd name="connsiteY275" fmla="*/ 1338262 h 2528887"/>
                <a:gd name="connsiteX276" fmla="*/ 383271 w 4654684"/>
                <a:gd name="connsiteY276" fmla="*/ 1323975 h 2528887"/>
                <a:gd name="connsiteX277" fmla="*/ 364221 w 4654684"/>
                <a:gd name="connsiteY277" fmla="*/ 1281112 h 2528887"/>
                <a:gd name="connsiteX278" fmla="*/ 359458 w 4654684"/>
                <a:gd name="connsiteY278" fmla="*/ 1266825 h 2528887"/>
                <a:gd name="connsiteX279" fmla="*/ 349933 w 4654684"/>
                <a:gd name="connsiteY279" fmla="*/ 1252537 h 2528887"/>
                <a:gd name="connsiteX280" fmla="*/ 340408 w 4654684"/>
                <a:gd name="connsiteY280" fmla="*/ 1214437 h 2528887"/>
                <a:gd name="connsiteX281" fmla="*/ 335646 w 4654684"/>
                <a:gd name="connsiteY281" fmla="*/ 1195387 h 2528887"/>
                <a:gd name="connsiteX282" fmla="*/ 311833 w 4654684"/>
                <a:gd name="connsiteY282" fmla="*/ 1166812 h 2528887"/>
                <a:gd name="connsiteX283" fmla="*/ 302308 w 4654684"/>
                <a:gd name="connsiteY283" fmla="*/ 1152525 h 2528887"/>
                <a:gd name="connsiteX284" fmla="*/ 297546 w 4654684"/>
                <a:gd name="connsiteY284" fmla="*/ 1138237 h 2528887"/>
                <a:gd name="connsiteX285" fmla="*/ 268971 w 4654684"/>
                <a:gd name="connsiteY285"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16633 w 4654684"/>
                <a:gd name="connsiteY248" fmla="*/ 1921669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97558 w 4654684"/>
                <a:gd name="connsiteY254" fmla="*/ 1866900 h 2528887"/>
                <a:gd name="connsiteX255" fmla="*/ 402320 w 4654684"/>
                <a:gd name="connsiteY255" fmla="*/ 1821656 h 2528887"/>
                <a:gd name="connsiteX256" fmla="*/ 254683 w 4654684"/>
                <a:gd name="connsiteY256" fmla="*/ 1847850 h 2528887"/>
                <a:gd name="connsiteX257" fmla="*/ 192771 w 4654684"/>
                <a:gd name="connsiteY257" fmla="*/ 1814512 h 2528887"/>
                <a:gd name="connsiteX258" fmla="*/ 121333 w 4654684"/>
                <a:gd name="connsiteY258" fmla="*/ 1762125 h 2528887"/>
                <a:gd name="connsiteX259" fmla="*/ 78471 w 4654684"/>
                <a:gd name="connsiteY259" fmla="*/ 1714500 h 2528887"/>
                <a:gd name="connsiteX260" fmla="*/ 16558 w 4654684"/>
                <a:gd name="connsiteY260" fmla="*/ 1662112 h 2528887"/>
                <a:gd name="connsiteX261" fmla="*/ 7033 w 4654684"/>
                <a:gd name="connsiteY261" fmla="*/ 1643062 h 2528887"/>
                <a:gd name="connsiteX262" fmla="*/ 2271 w 4654684"/>
                <a:gd name="connsiteY262" fmla="*/ 1624012 h 2528887"/>
                <a:gd name="connsiteX263" fmla="*/ 126096 w 4654684"/>
                <a:gd name="connsiteY263" fmla="*/ 1633537 h 2528887"/>
                <a:gd name="connsiteX264" fmla="*/ 140383 w 4654684"/>
                <a:gd name="connsiteY264" fmla="*/ 1638300 h 2528887"/>
                <a:gd name="connsiteX265" fmla="*/ 321358 w 4654684"/>
                <a:gd name="connsiteY265" fmla="*/ 1638300 h 2528887"/>
                <a:gd name="connsiteX266" fmla="*/ 335646 w 4654684"/>
                <a:gd name="connsiteY266" fmla="*/ 1609725 h 2528887"/>
                <a:gd name="connsiteX267" fmla="*/ 345171 w 4654684"/>
                <a:gd name="connsiteY267" fmla="*/ 1576387 h 2528887"/>
                <a:gd name="connsiteX268" fmla="*/ 364221 w 4654684"/>
                <a:gd name="connsiteY268" fmla="*/ 1547812 h 2528887"/>
                <a:gd name="connsiteX269" fmla="*/ 383271 w 4654684"/>
                <a:gd name="connsiteY269" fmla="*/ 1519237 h 2528887"/>
                <a:gd name="connsiteX270" fmla="*/ 392796 w 4654684"/>
                <a:gd name="connsiteY270" fmla="*/ 1504950 h 2528887"/>
                <a:gd name="connsiteX271" fmla="*/ 402321 w 4654684"/>
                <a:gd name="connsiteY271" fmla="*/ 1485900 h 2528887"/>
                <a:gd name="connsiteX272" fmla="*/ 416608 w 4654684"/>
                <a:gd name="connsiteY272" fmla="*/ 1466850 h 2528887"/>
                <a:gd name="connsiteX273" fmla="*/ 411846 w 4654684"/>
                <a:gd name="connsiteY273" fmla="*/ 1347787 h 2528887"/>
                <a:gd name="connsiteX274" fmla="*/ 397558 w 4654684"/>
                <a:gd name="connsiteY274" fmla="*/ 1338262 h 2528887"/>
                <a:gd name="connsiteX275" fmla="*/ 383271 w 4654684"/>
                <a:gd name="connsiteY275" fmla="*/ 1323975 h 2528887"/>
                <a:gd name="connsiteX276" fmla="*/ 364221 w 4654684"/>
                <a:gd name="connsiteY276" fmla="*/ 1281112 h 2528887"/>
                <a:gd name="connsiteX277" fmla="*/ 359458 w 4654684"/>
                <a:gd name="connsiteY277" fmla="*/ 1266825 h 2528887"/>
                <a:gd name="connsiteX278" fmla="*/ 349933 w 4654684"/>
                <a:gd name="connsiteY278" fmla="*/ 1252537 h 2528887"/>
                <a:gd name="connsiteX279" fmla="*/ 340408 w 4654684"/>
                <a:gd name="connsiteY279" fmla="*/ 1214437 h 2528887"/>
                <a:gd name="connsiteX280" fmla="*/ 335646 w 4654684"/>
                <a:gd name="connsiteY280" fmla="*/ 1195387 h 2528887"/>
                <a:gd name="connsiteX281" fmla="*/ 311833 w 4654684"/>
                <a:gd name="connsiteY281" fmla="*/ 1166812 h 2528887"/>
                <a:gd name="connsiteX282" fmla="*/ 302308 w 4654684"/>
                <a:gd name="connsiteY282" fmla="*/ 1152525 h 2528887"/>
                <a:gd name="connsiteX283" fmla="*/ 297546 w 4654684"/>
                <a:gd name="connsiteY283" fmla="*/ 1138237 h 2528887"/>
                <a:gd name="connsiteX284" fmla="*/ 268971 w 4654684"/>
                <a:gd name="connsiteY284"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16633 w 4654684"/>
                <a:gd name="connsiteY248" fmla="*/ 1921669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97558 w 4654684"/>
                <a:gd name="connsiteY254" fmla="*/ 1866900 h 2528887"/>
                <a:gd name="connsiteX255" fmla="*/ 402320 w 4654684"/>
                <a:gd name="connsiteY255" fmla="*/ 1821656 h 2528887"/>
                <a:gd name="connsiteX256" fmla="*/ 254683 w 4654684"/>
                <a:gd name="connsiteY256" fmla="*/ 1847850 h 2528887"/>
                <a:gd name="connsiteX257" fmla="*/ 192771 w 4654684"/>
                <a:gd name="connsiteY257" fmla="*/ 1814512 h 2528887"/>
                <a:gd name="connsiteX258" fmla="*/ 149908 w 4654684"/>
                <a:gd name="connsiteY258" fmla="*/ 1757363 h 2528887"/>
                <a:gd name="connsiteX259" fmla="*/ 78471 w 4654684"/>
                <a:gd name="connsiteY259" fmla="*/ 1714500 h 2528887"/>
                <a:gd name="connsiteX260" fmla="*/ 16558 w 4654684"/>
                <a:gd name="connsiteY260" fmla="*/ 1662112 h 2528887"/>
                <a:gd name="connsiteX261" fmla="*/ 7033 w 4654684"/>
                <a:gd name="connsiteY261" fmla="*/ 1643062 h 2528887"/>
                <a:gd name="connsiteX262" fmla="*/ 2271 w 4654684"/>
                <a:gd name="connsiteY262" fmla="*/ 1624012 h 2528887"/>
                <a:gd name="connsiteX263" fmla="*/ 126096 w 4654684"/>
                <a:gd name="connsiteY263" fmla="*/ 1633537 h 2528887"/>
                <a:gd name="connsiteX264" fmla="*/ 140383 w 4654684"/>
                <a:gd name="connsiteY264" fmla="*/ 1638300 h 2528887"/>
                <a:gd name="connsiteX265" fmla="*/ 321358 w 4654684"/>
                <a:gd name="connsiteY265" fmla="*/ 1638300 h 2528887"/>
                <a:gd name="connsiteX266" fmla="*/ 335646 w 4654684"/>
                <a:gd name="connsiteY266" fmla="*/ 1609725 h 2528887"/>
                <a:gd name="connsiteX267" fmla="*/ 345171 w 4654684"/>
                <a:gd name="connsiteY267" fmla="*/ 1576387 h 2528887"/>
                <a:gd name="connsiteX268" fmla="*/ 364221 w 4654684"/>
                <a:gd name="connsiteY268" fmla="*/ 1547812 h 2528887"/>
                <a:gd name="connsiteX269" fmla="*/ 383271 w 4654684"/>
                <a:gd name="connsiteY269" fmla="*/ 1519237 h 2528887"/>
                <a:gd name="connsiteX270" fmla="*/ 392796 w 4654684"/>
                <a:gd name="connsiteY270" fmla="*/ 1504950 h 2528887"/>
                <a:gd name="connsiteX271" fmla="*/ 402321 w 4654684"/>
                <a:gd name="connsiteY271" fmla="*/ 1485900 h 2528887"/>
                <a:gd name="connsiteX272" fmla="*/ 416608 w 4654684"/>
                <a:gd name="connsiteY272" fmla="*/ 1466850 h 2528887"/>
                <a:gd name="connsiteX273" fmla="*/ 411846 w 4654684"/>
                <a:gd name="connsiteY273" fmla="*/ 1347787 h 2528887"/>
                <a:gd name="connsiteX274" fmla="*/ 397558 w 4654684"/>
                <a:gd name="connsiteY274" fmla="*/ 1338262 h 2528887"/>
                <a:gd name="connsiteX275" fmla="*/ 383271 w 4654684"/>
                <a:gd name="connsiteY275" fmla="*/ 1323975 h 2528887"/>
                <a:gd name="connsiteX276" fmla="*/ 364221 w 4654684"/>
                <a:gd name="connsiteY276" fmla="*/ 1281112 h 2528887"/>
                <a:gd name="connsiteX277" fmla="*/ 359458 w 4654684"/>
                <a:gd name="connsiteY277" fmla="*/ 1266825 h 2528887"/>
                <a:gd name="connsiteX278" fmla="*/ 349933 w 4654684"/>
                <a:gd name="connsiteY278" fmla="*/ 1252537 h 2528887"/>
                <a:gd name="connsiteX279" fmla="*/ 340408 w 4654684"/>
                <a:gd name="connsiteY279" fmla="*/ 1214437 h 2528887"/>
                <a:gd name="connsiteX280" fmla="*/ 335646 w 4654684"/>
                <a:gd name="connsiteY280" fmla="*/ 1195387 h 2528887"/>
                <a:gd name="connsiteX281" fmla="*/ 311833 w 4654684"/>
                <a:gd name="connsiteY281" fmla="*/ 1166812 h 2528887"/>
                <a:gd name="connsiteX282" fmla="*/ 302308 w 4654684"/>
                <a:gd name="connsiteY282" fmla="*/ 1152525 h 2528887"/>
                <a:gd name="connsiteX283" fmla="*/ 297546 w 4654684"/>
                <a:gd name="connsiteY283" fmla="*/ 1138237 h 2528887"/>
                <a:gd name="connsiteX284" fmla="*/ 268971 w 4654684"/>
                <a:gd name="connsiteY284" fmla="*/ 1119187 h 2528887"/>
                <a:gd name="connsiteX0" fmla="*/ 268971 w 4654684"/>
                <a:gd name="connsiteY0" fmla="*/ 1119187 h 2528887"/>
                <a:gd name="connsiteX1" fmla="*/ 292783 w 4654684"/>
                <a:gd name="connsiteY1" fmla="*/ 1109662 h 2528887"/>
                <a:gd name="connsiteX2" fmla="*/ 330883 w 4654684"/>
                <a:gd name="connsiteY2" fmla="*/ 1104900 h 2528887"/>
                <a:gd name="connsiteX3" fmla="*/ 335646 w 4654684"/>
                <a:gd name="connsiteY3" fmla="*/ 1076325 h 2528887"/>
                <a:gd name="connsiteX4" fmla="*/ 364221 w 4654684"/>
                <a:gd name="connsiteY4" fmla="*/ 1066800 h 2528887"/>
                <a:gd name="connsiteX5" fmla="*/ 378508 w 4654684"/>
                <a:gd name="connsiteY5" fmla="*/ 1057275 h 2528887"/>
                <a:gd name="connsiteX6" fmla="*/ 392796 w 4654684"/>
                <a:gd name="connsiteY6" fmla="*/ 1042987 h 2528887"/>
                <a:gd name="connsiteX7" fmla="*/ 440421 w 4654684"/>
                <a:gd name="connsiteY7" fmla="*/ 1038225 h 2528887"/>
                <a:gd name="connsiteX8" fmla="*/ 454708 w 4654684"/>
                <a:gd name="connsiteY8" fmla="*/ 1033462 h 2528887"/>
                <a:gd name="connsiteX9" fmla="*/ 507096 w 4654684"/>
                <a:gd name="connsiteY9" fmla="*/ 1023937 h 2528887"/>
                <a:gd name="connsiteX10" fmla="*/ 549958 w 4654684"/>
                <a:gd name="connsiteY10" fmla="*/ 1000125 h 2528887"/>
                <a:gd name="connsiteX11" fmla="*/ 564246 w 4654684"/>
                <a:gd name="connsiteY11" fmla="*/ 990600 h 2528887"/>
                <a:gd name="connsiteX12" fmla="*/ 573771 w 4654684"/>
                <a:gd name="connsiteY12" fmla="*/ 976312 h 2528887"/>
                <a:gd name="connsiteX13" fmla="*/ 597583 w 4654684"/>
                <a:gd name="connsiteY13" fmla="*/ 971550 h 2528887"/>
                <a:gd name="connsiteX14" fmla="*/ 611871 w 4654684"/>
                <a:gd name="connsiteY14" fmla="*/ 962025 h 2528887"/>
                <a:gd name="connsiteX15" fmla="*/ 630921 w 4654684"/>
                <a:gd name="connsiteY15" fmla="*/ 933450 h 2528887"/>
                <a:gd name="connsiteX16" fmla="*/ 659496 w 4654684"/>
                <a:gd name="connsiteY16" fmla="*/ 904875 h 2528887"/>
                <a:gd name="connsiteX17" fmla="*/ 664258 w 4654684"/>
                <a:gd name="connsiteY17" fmla="*/ 871537 h 2528887"/>
                <a:gd name="connsiteX18" fmla="*/ 673783 w 4654684"/>
                <a:gd name="connsiteY18" fmla="*/ 842962 h 2528887"/>
                <a:gd name="connsiteX19" fmla="*/ 669021 w 4654684"/>
                <a:gd name="connsiteY19" fmla="*/ 809625 h 2528887"/>
                <a:gd name="connsiteX20" fmla="*/ 654733 w 4654684"/>
                <a:gd name="connsiteY20" fmla="*/ 804862 h 2528887"/>
                <a:gd name="connsiteX21" fmla="*/ 630921 w 4654684"/>
                <a:gd name="connsiteY21" fmla="*/ 800100 h 2528887"/>
                <a:gd name="connsiteX22" fmla="*/ 611871 w 4654684"/>
                <a:gd name="connsiteY22" fmla="*/ 790575 h 2528887"/>
                <a:gd name="connsiteX23" fmla="*/ 597583 w 4654684"/>
                <a:gd name="connsiteY23" fmla="*/ 781050 h 2528887"/>
                <a:gd name="connsiteX24" fmla="*/ 564246 w 4654684"/>
                <a:gd name="connsiteY24" fmla="*/ 771525 h 2528887"/>
                <a:gd name="connsiteX25" fmla="*/ 549958 w 4654684"/>
                <a:gd name="connsiteY25" fmla="*/ 762000 h 2528887"/>
                <a:gd name="connsiteX26" fmla="*/ 549958 w 4654684"/>
                <a:gd name="connsiteY26" fmla="*/ 709612 h 2528887"/>
                <a:gd name="connsiteX27" fmla="*/ 559483 w 4654684"/>
                <a:gd name="connsiteY27" fmla="*/ 695325 h 2528887"/>
                <a:gd name="connsiteX28" fmla="*/ 573771 w 4654684"/>
                <a:gd name="connsiteY28" fmla="*/ 666750 h 2528887"/>
                <a:gd name="connsiteX29" fmla="*/ 588058 w 4654684"/>
                <a:gd name="connsiteY29" fmla="*/ 614362 h 2528887"/>
                <a:gd name="connsiteX30" fmla="*/ 583296 w 4654684"/>
                <a:gd name="connsiteY30" fmla="*/ 581025 h 2528887"/>
                <a:gd name="connsiteX31" fmla="*/ 554721 w 4654684"/>
                <a:gd name="connsiteY31" fmla="*/ 566737 h 2528887"/>
                <a:gd name="connsiteX32" fmla="*/ 535671 w 4654684"/>
                <a:gd name="connsiteY32" fmla="*/ 538162 h 2528887"/>
                <a:gd name="connsiteX33" fmla="*/ 492808 w 4654684"/>
                <a:gd name="connsiteY33" fmla="*/ 504825 h 2528887"/>
                <a:gd name="connsiteX34" fmla="*/ 502333 w 4654684"/>
                <a:gd name="connsiteY34" fmla="*/ 428625 h 2528887"/>
                <a:gd name="connsiteX35" fmla="*/ 516621 w 4654684"/>
                <a:gd name="connsiteY35" fmla="*/ 423862 h 2528887"/>
                <a:gd name="connsiteX36" fmla="*/ 535671 w 4654684"/>
                <a:gd name="connsiteY36" fmla="*/ 414337 h 2528887"/>
                <a:gd name="connsiteX37" fmla="*/ 569008 w 4654684"/>
                <a:gd name="connsiteY37" fmla="*/ 404812 h 2528887"/>
                <a:gd name="connsiteX38" fmla="*/ 602346 w 4654684"/>
                <a:gd name="connsiteY38" fmla="*/ 390525 h 2528887"/>
                <a:gd name="connsiteX39" fmla="*/ 630921 w 4654684"/>
                <a:gd name="connsiteY39" fmla="*/ 366712 h 2528887"/>
                <a:gd name="connsiteX40" fmla="*/ 645208 w 4654684"/>
                <a:gd name="connsiteY40" fmla="*/ 357187 h 2528887"/>
                <a:gd name="connsiteX41" fmla="*/ 669021 w 4654684"/>
                <a:gd name="connsiteY41" fmla="*/ 323850 h 2528887"/>
                <a:gd name="connsiteX42" fmla="*/ 697596 w 4654684"/>
                <a:gd name="connsiteY42" fmla="*/ 295275 h 2528887"/>
                <a:gd name="connsiteX43" fmla="*/ 726171 w 4654684"/>
                <a:gd name="connsiteY43" fmla="*/ 276225 h 2528887"/>
                <a:gd name="connsiteX44" fmla="*/ 754746 w 4654684"/>
                <a:gd name="connsiteY44" fmla="*/ 261937 h 2528887"/>
                <a:gd name="connsiteX45" fmla="*/ 764271 w 4654684"/>
                <a:gd name="connsiteY45" fmla="*/ 242887 h 2528887"/>
                <a:gd name="connsiteX46" fmla="*/ 811896 w 4654684"/>
                <a:gd name="connsiteY46" fmla="*/ 204787 h 2528887"/>
                <a:gd name="connsiteX47" fmla="*/ 854758 w 4654684"/>
                <a:gd name="connsiteY47" fmla="*/ 190500 h 2528887"/>
                <a:gd name="connsiteX48" fmla="*/ 897621 w 4654684"/>
                <a:gd name="connsiteY48" fmla="*/ 176212 h 2528887"/>
                <a:gd name="connsiteX49" fmla="*/ 911908 w 4654684"/>
                <a:gd name="connsiteY49" fmla="*/ 180975 h 2528887"/>
                <a:gd name="connsiteX50" fmla="*/ 916671 w 4654684"/>
                <a:gd name="connsiteY50" fmla="*/ 195262 h 2528887"/>
                <a:gd name="connsiteX51" fmla="*/ 950008 w 4654684"/>
                <a:gd name="connsiteY51" fmla="*/ 238125 h 2528887"/>
                <a:gd name="connsiteX52" fmla="*/ 954771 w 4654684"/>
                <a:gd name="connsiteY52" fmla="*/ 261937 h 2528887"/>
                <a:gd name="connsiteX53" fmla="*/ 973821 w 4654684"/>
                <a:gd name="connsiteY53" fmla="*/ 290512 h 2528887"/>
                <a:gd name="connsiteX54" fmla="*/ 997633 w 4654684"/>
                <a:gd name="connsiteY54" fmla="*/ 319087 h 2528887"/>
                <a:gd name="connsiteX55" fmla="*/ 1026208 w 4654684"/>
                <a:gd name="connsiteY55" fmla="*/ 338137 h 2528887"/>
                <a:gd name="connsiteX56" fmla="*/ 1045258 w 4654684"/>
                <a:gd name="connsiteY56" fmla="*/ 342900 h 2528887"/>
                <a:gd name="connsiteX57" fmla="*/ 1059546 w 4654684"/>
                <a:gd name="connsiteY57" fmla="*/ 347662 h 2528887"/>
                <a:gd name="connsiteX58" fmla="*/ 1083358 w 4654684"/>
                <a:gd name="connsiteY58" fmla="*/ 352425 h 2528887"/>
                <a:gd name="connsiteX59" fmla="*/ 1102408 w 4654684"/>
                <a:gd name="connsiteY59" fmla="*/ 357187 h 2528887"/>
                <a:gd name="connsiteX60" fmla="*/ 1121458 w 4654684"/>
                <a:gd name="connsiteY60" fmla="*/ 385762 h 2528887"/>
                <a:gd name="connsiteX61" fmla="*/ 1107171 w 4654684"/>
                <a:gd name="connsiteY61" fmla="*/ 395287 h 2528887"/>
                <a:gd name="connsiteX62" fmla="*/ 1083358 w 4654684"/>
                <a:gd name="connsiteY62" fmla="*/ 423862 h 2528887"/>
                <a:gd name="connsiteX63" fmla="*/ 1107171 w 4654684"/>
                <a:gd name="connsiteY63" fmla="*/ 452437 h 2528887"/>
                <a:gd name="connsiteX64" fmla="*/ 1135746 w 4654684"/>
                <a:gd name="connsiteY64" fmla="*/ 471487 h 2528887"/>
                <a:gd name="connsiteX65" fmla="*/ 1150033 w 4654684"/>
                <a:gd name="connsiteY65" fmla="*/ 481012 h 2528887"/>
                <a:gd name="connsiteX66" fmla="*/ 1216708 w 4654684"/>
                <a:gd name="connsiteY66" fmla="*/ 490537 h 2528887"/>
                <a:gd name="connsiteX67" fmla="*/ 1235758 w 4654684"/>
                <a:gd name="connsiteY67" fmla="*/ 519112 h 2528887"/>
                <a:gd name="connsiteX68" fmla="*/ 1250046 w 4654684"/>
                <a:gd name="connsiteY68" fmla="*/ 547687 h 2528887"/>
                <a:gd name="connsiteX69" fmla="*/ 1254808 w 4654684"/>
                <a:gd name="connsiteY69" fmla="*/ 561975 h 2528887"/>
                <a:gd name="connsiteX70" fmla="*/ 1264333 w 4654684"/>
                <a:gd name="connsiteY70" fmla="*/ 576262 h 2528887"/>
                <a:gd name="connsiteX71" fmla="*/ 1273858 w 4654684"/>
                <a:gd name="connsiteY71" fmla="*/ 604837 h 2528887"/>
                <a:gd name="connsiteX72" fmla="*/ 1278621 w 4654684"/>
                <a:gd name="connsiteY72" fmla="*/ 619125 h 2528887"/>
                <a:gd name="connsiteX73" fmla="*/ 1283383 w 4654684"/>
                <a:gd name="connsiteY73" fmla="*/ 633412 h 2528887"/>
                <a:gd name="connsiteX74" fmla="*/ 1288146 w 4654684"/>
                <a:gd name="connsiteY74" fmla="*/ 714375 h 2528887"/>
                <a:gd name="connsiteX75" fmla="*/ 1297671 w 4654684"/>
                <a:gd name="connsiteY75" fmla="*/ 742950 h 2528887"/>
                <a:gd name="connsiteX76" fmla="*/ 1311958 w 4654684"/>
                <a:gd name="connsiteY76" fmla="*/ 757237 h 2528887"/>
                <a:gd name="connsiteX77" fmla="*/ 1331008 w 4654684"/>
                <a:gd name="connsiteY77" fmla="*/ 790575 h 2528887"/>
                <a:gd name="connsiteX78" fmla="*/ 1345296 w 4654684"/>
                <a:gd name="connsiteY78" fmla="*/ 838200 h 2528887"/>
                <a:gd name="connsiteX79" fmla="*/ 1354821 w 4654684"/>
                <a:gd name="connsiteY79" fmla="*/ 852487 h 2528887"/>
                <a:gd name="connsiteX80" fmla="*/ 1383396 w 4654684"/>
                <a:gd name="connsiteY80" fmla="*/ 881062 h 2528887"/>
                <a:gd name="connsiteX81" fmla="*/ 1402446 w 4654684"/>
                <a:gd name="connsiteY81" fmla="*/ 914400 h 2528887"/>
                <a:gd name="connsiteX82" fmla="*/ 1421496 w 4654684"/>
                <a:gd name="connsiteY82" fmla="*/ 919162 h 2528887"/>
                <a:gd name="connsiteX83" fmla="*/ 1435783 w 4654684"/>
                <a:gd name="connsiteY83" fmla="*/ 923925 h 2528887"/>
                <a:gd name="connsiteX84" fmla="*/ 1454833 w 4654684"/>
                <a:gd name="connsiteY84" fmla="*/ 919162 h 2528887"/>
                <a:gd name="connsiteX85" fmla="*/ 1469121 w 4654684"/>
                <a:gd name="connsiteY85" fmla="*/ 914400 h 2528887"/>
                <a:gd name="connsiteX86" fmla="*/ 1531033 w 4654684"/>
                <a:gd name="connsiteY86" fmla="*/ 909637 h 2528887"/>
                <a:gd name="connsiteX87" fmla="*/ 1559608 w 4654684"/>
                <a:gd name="connsiteY87" fmla="*/ 900112 h 2528887"/>
                <a:gd name="connsiteX88" fmla="*/ 1564371 w 4654684"/>
                <a:gd name="connsiteY88" fmla="*/ 885825 h 2528887"/>
                <a:gd name="connsiteX89" fmla="*/ 1592946 w 4654684"/>
                <a:gd name="connsiteY89" fmla="*/ 862012 h 2528887"/>
                <a:gd name="connsiteX90" fmla="*/ 1611996 w 4654684"/>
                <a:gd name="connsiteY90" fmla="*/ 828675 h 2528887"/>
                <a:gd name="connsiteX91" fmla="*/ 1635808 w 4654684"/>
                <a:gd name="connsiteY91" fmla="*/ 795337 h 2528887"/>
                <a:gd name="connsiteX92" fmla="*/ 1640571 w 4654684"/>
                <a:gd name="connsiteY92" fmla="*/ 781050 h 2528887"/>
                <a:gd name="connsiteX93" fmla="*/ 1659621 w 4654684"/>
                <a:gd name="connsiteY93" fmla="*/ 752475 h 2528887"/>
                <a:gd name="connsiteX94" fmla="*/ 1664383 w 4654684"/>
                <a:gd name="connsiteY94" fmla="*/ 738187 h 2528887"/>
                <a:gd name="connsiteX95" fmla="*/ 1673908 w 4654684"/>
                <a:gd name="connsiteY95" fmla="*/ 676275 h 2528887"/>
                <a:gd name="connsiteX96" fmla="*/ 1678671 w 4654684"/>
                <a:gd name="connsiteY96" fmla="*/ 661987 h 2528887"/>
                <a:gd name="connsiteX97" fmla="*/ 1702483 w 4654684"/>
                <a:gd name="connsiteY97" fmla="*/ 623887 h 2528887"/>
                <a:gd name="connsiteX98" fmla="*/ 1716771 w 4654684"/>
                <a:gd name="connsiteY98" fmla="*/ 576262 h 2528887"/>
                <a:gd name="connsiteX99" fmla="*/ 1721533 w 4654684"/>
                <a:gd name="connsiteY99" fmla="*/ 561975 h 2528887"/>
                <a:gd name="connsiteX100" fmla="*/ 1731058 w 4654684"/>
                <a:gd name="connsiteY100" fmla="*/ 547687 h 2528887"/>
                <a:gd name="connsiteX101" fmla="*/ 1745346 w 4654684"/>
                <a:gd name="connsiteY101" fmla="*/ 519112 h 2528887"/>
                <a:gd name="connsiteX102" fmla="*/ 1764396 w 4654684"/>
                <a:gd name="connsiteY102" fmla="*/ 452437 h 2528887"/>
                <a:gd name="connsiteX103" fmla="*/ 1769158 w 4654684"/>
                <a:gd name="connsiteY103" fmla="*/ 438150 h 2528887"/>
                <a:gd name="connsiteX104" fmla="*/ 1773921 w 4654684"/>
                <a:gd name="connsiteY104" fmla="*/ 423862 h 2528887"/>
                <a:gd name="connsiteX105" fmla="*/ 1778683 w 4654684"/>
                <a:gd name="connsiteY105" fmla="*/ 395287 h 2528887"/>
                <a:gd name="connsiteX106" fmla="*/ 1807258 w 4654684"/>
                <a:gd name="connsiteY106" fmla="*/ 400050 h 2528887"/>
                <a:gd name="connsiteX107" fmla="*/ 1835833 w 4654684"/>
                <a:gd name="connsiteY107" fmla="*/ 423862 h 2528887"/>
                <a:gd name="connsiteX108" fmla="*/ 1850121 w 4654684"/>
                <a:gd name="connsiteY108" fmla="*/ 428625 h 2528887"/>
                <a:gd name="connsiteX109" fmla="*/ 1864408 w 4654684"/>
                <a:gd name="connsiteY109" fmla="*/ 423862 h 2528887"/>
                <a:gd name="connsiteX110" fmla="*/ 1878696 w 4654684"/>
                <a:gd name="connsiteY110" fmla="*/ 452437 h 2528887"/>
                <a:gd name="connsiteX111" fmla="*/ 1897746 w 4654684"/>
                <a:gd name="connsiteY111" fmla="*/ 461962 h 2528887"/>
                <a:gd name="connsiteX112" fmla="*/ 1940608 w 4654684"/>
                <a:gd name="connsiteY112" fmla="*/ 481012 h 2528887"/>
                <a:gd name="connsiteX113" fmla="*/ 1964421 w 4654684"/>
                <a:gd name="connsiteY113" fmla="*/ 485775 h 2528887"/>
                <a:gd name="connsiteX114" fmla="*/ 1988233 w 4654684"/>
                <a:gd name="connsiteY114" fmla="*/ 495300 h 2528887"/>
                <a:gd name="connsiteX115" fmla="*/ 2026333 w 4654684"/>
                <a:gd name="connsiteY115" fmla="*/ 500062 h 2528887"/>
                <a:gd name="connsiteX116" fmla="*/ 2193021 w 4654684"/>
                <a:gd name="connsiteY116" fmla="*/ 509587 h 2528887"/>
                <a:gd name="connsiteX117" fmla="*/ 2235883 w 4654684"/>
                <a:gd name="connsiteY117" fmla="*/ 519112 h 2528887"/>
                <a:gd name="connsiteX118" fmla="*/ 2250171 w 4654684"/>
                <a:gd name="connsiteY118" fmla="*/ 523875 h 2528887"/>
                <a:gd name="connsiteX119" fmla="*/ 2302558 w 4654684"/>
                <a:gd name="connsiteY119" fmla="*/ 542925 h 2528887"/>
                <a:gd name="connsiteX120" fmla="*/ 2326371 w 4654684"/>
                <a:gd name="connsiteY120" fmla="*/ 547687 h 2528887"/>
                <a:gd name="connsiteX121" fmla="*/ 2354946 w 4654684"/>
                <a:gd name="connsiteY121" fmla="*/ 557212 h 2528887"/>
                <a:gd name="connsiteX122" fmla="*/ 2373996 w 4654684"/>
                <a:gd name="connsiteY122" fmla="*/ 542925 h 2528887"/>
                <a:gd name="connsiteX123" fmla="*/ 2397808 w 4654684"/>
                <a:gd name="connsiteY123" fmla="*/ 533400 h 2528887"/>
                <a:gd name="connsiteX124" fmla="*/ 2383521 w 4654684"/>
                <a:gd name="connsiteY124" fmla="*/ 438150 h 2528887"/>
                <a:gd name="connsiteX125" fmla="*/ 2383521 w 4654684"/>
                <a:gd name="connsiteY125" fmla="*/ 404812 h 2528887"/>
                <a:gd name="connsiteX126" fmla="*/ 2397808 w 4654684"/>
                <a:gd name="connsiteY126" fmla="*/ 395287 h 2528887"/>
                <a:gd name="connsiteX127" fmla="*/ 2407333 w 4654684"/>
                <a:gd name="connsiteY127" fmla="*/ 381000 h 2528887"/>
                <a:gd name="connsiteX128" fmla="*/ 2402571 w 4654684"/>
                <a:gd name="connsiteY128" fmla="*/ 304800 h 2528887"/>
                <a:gd name="connsiteX129" fmla="*/ 2364471 w 4654684"/>
                <a:gd name="connsiteY129" fmla="*/ 290512 h 2528887"/>
                <a:gd name="connsiteX130" fmla="*/ 2335896 w 4654684"/>
                <a:gd name="connsiteY130" fmla="*/ 280987 h 2528887"/>
                <a:gd name="connsiteX131" fmla="*/ 2331133 w 4654684"/>
                <a:gd name="connsiteY131" fmla="*/ 223837 h 2528887"/>
                <a:gd name="connsiteX132" fmla="*/ 2345421 w 4654684"/>
                <a:gd name="connsiteY132" fmla="*/ 214312 h 2528887"/>
                <a:gd name="connsiteX133" fmla="*/ 2350183 w 4654684"/>
                <a:gd name="connsiteY133" fmla="*/ 200025 h 2528887"/>
                <a:gd name="connsiteX134" fmla="*/ 2378758 w 4654684"/>
                <a:gd name="connsiteY134" fmla="*/ 180975 h 2528887"/>
                <a:gd name="connsiteX135" fmla="*/ 2383521 w 4654684"/>
                <a:gd name="connsiteY135" fmla="*/ 166687 h 2528887"/>
                <a:gd name="connsiteX136" fmla="*/ 2393046 w 4654684"/>
                <a:gd name="connsiteY136" fmla="*/ 152400 h 2528887"/>
                <a:gd name="connsiteX137" fmla="*/ 2388283 w 4654684"/>
                <a:gd name="connsiteY137" fmla="*/ 114300 h 2528887"/>
                <a:gd name="connsiteX138" fmla="*/ 2383521 w 4654684"/>
                <a:gd name="connsiteY138" fmla="*/ 100012 h 2528887"/>
                <a:gd name="connsiteX139" fmla="*/ 2364471 w 4654684"/>
                <a:gd name="connsiteY139" fmla="*/ 95250 h 2528887"/>
                <a:gd name="connsiteX140" fmla="*/ 2350183 w 4654684"/>
                <a:gd name="connsiteY140" fmla="*/ 90487 h 2528887"/>
                <a:gd name="connsiteX141" fmla="*/ 2340658 w 4654684"/>
                <a:gd name="connsiteY141" fmla="*/ 9525 h 2528887"/>
                <a:gd name="connsiteX142" fmla="*/ 2369233 w 4654684"/>
                <a:gd name="connsiteY142" fmla="*/ 0 h 2528887"/>
                <a:gd name="connsiteX143" fmla="*/ 2397808 w 4654684"/>
                <a:gd name="connsiteY143" fmla="*/ 4762 h 2528887"/>
                <a:gd name="connsiteX144" fmla="*/ 2412096 w 4654684"/>
                <a:gd name="connsiteY144" fmla="*/ 19050 h 2528887"/>
                <a:gd name="connsiteX145" fmla="*/ 2431146 w 4654684"/>
                <a:gd name="connsiteY145" fmla="*/ 23812 h 2528887"/>
                <a:gd name="connsiteX146" fmla="*/ 2450196 w 4654684"/>
                <a:gd name="connsiteY146" fmla="*/ 33337 h 2528887"/>
                <a:gd name="connsiteX147" fmla="*/ 2474008 w 4654684"/>
                <a:gd name="connsiteY147" fmla="*/ 52387 h 2528887"/>
                <a:gd name="connsiteX148" fmla="*/ 2502583 w 4654684"/>
                <a:gd name="connsiteY148" fmla="*/ 71437 h 2528887"/>
                <a:gd name="connsiteX149" fmla="*/ 2526396 w 4654684"/>
                <a:gd name="connsiteY149" fmla="*/ 38100 h 2528887"/>
                <a:gd name="connsiteX150" fmla="*/ 2554971 w 4654684"/>
                <a:gd name="connsiteY150" fmla="*/ 23812 h 2528887"/>
                <a:gd name="connsiteX151" fmla="*/ 2574021 w 4654684"/>
                <a:gd name="connsiteY151" fmla="*/ 9525 h 2528887"/>
                <a:gd name="connsiteX152" fmla="*/ 2588308 w 4654684"/>
                <a:gd name="connsiteY152" fmla="*/ 4762 h 2528887"/>
                <a:gd name="connsiteX153" fmla="*/ 2702608 w 4654684"/>
                <a:gd name="connsiteY153" fmla="*/ 9525 h 2528887"/>
                <a:gd name="connsiteX154" fmla="*/ 2907396 w 4654684"/>
                <a:gd name="connsiteY154" fmla="*/ 4762 h 2528887"/>
                <a:gd name="connsiteX155" fmla="*/ 3102658 w 4654684"/>
                <a:gd name="connsiteY155" fmla="*/ 14287 h 2528887"/>
                <a:gd name="connsiteX156" fmla="*/ 3131233 w 4654684"/>
                <a:gd name="connsiteY156" fmla="*/ 42862 h 2528887"/>
                <a:gd name="connsiteX157" fmla="*/ 3112183 w 4654684"/>
                <a:gd name="connsiteY157" fmla="*/ 76200 h 2528887"/>
                <a:gd name="connsiteX158" fmla="*/ 3116946 w 4654684"/>
                <a:gd name="connsiteY158" fmla="*/ 90487 h 2528887"/>
                <a:gd name="connsiteX159" fmla="*/ 3145521 w 4654684"/>
                <a:gd name="connsiteY159" fmla="*/ 104775 h 2528887"/>
                <a:gd name="connsiteX160" fmla="*/ 3164571 w 4654684"/>
                <a:gd name="connsiteY160" fmla="*/ 114300 h 2528887"/>
                <a:gd name="connsiteX161" fmla="*/ 3193146 w 4654684"/>
                <a:gd name="connsiteY161" fmla="*/ 123825 h 2528887"/>
                <a:gd name="connsiteX162" fmla="*/ 3236008 w 4654684"/>
                <a:gd name="connsiteY162" fmla="*/ 142875 h 2528887"/>
                <a:gd name="connsiteX163" fmla="*/ 3283633 w 4654684"/>
                <a:gd name="connsiteY163" fmla="*/ 152400 h 2528887"/>
                <a:gd name="connsiteX164" fmla="*/ 3302683 w 4654684"/>
                <a:gd name="connsiteY164" fmla="*/ 161925 h 2528887"/>
                <a:gd name="connsiteX165" fmla="*/ 3345546 w 4654684"/>
                <a:gd name="connsiteY165" fmla="*/ 180975 h 2528887"/>
                <a:gd name="connsiteX166" fmla="*/ 3378883 w 4654684"/>
                <a:gd name="connsiteY166" fmla="*/ 223837 h 2528887"/>
                <a:gd name="connsiteX167" fmla="*/ 3431271 w 4654684"/>
                <a:gd name="connsiteY167" fmla="*/ 266700 h 2528887"/>
                <a:gd name="connsiteX168" fmla="*/ 3450321 w 4654684"/>
                <a:gd name="connsiteY168" fmla="*/ 280987 h 2528887"/>
                <a:gd name="connsiteX169" fmla="*/ 3545571 w 4654684"/>
                <a:gd name="connsiteY169" fmla="*/ 323850 h 2528887"/>
                <a:gd name="connsiteX170" fmla="*/ 3564621 w 4654684"/>
                <a:gd name="connsiteY170" fmla="*/ 333375 h 2528887"/>
                <a:gd name="connsiteX171" fmla="*/ 3707496 w 4654684"/>
                <a:gd name="connsiteY171" fmla="*/ 419100 h 2528887"/>
                <a:gd name="connsiteX172" fmla="*/ 3907521 w 4654684"/>
                <a:gd name="connsiteY172" fmla="*/ 533400 h 2528887"/>
                <a:gd name="connsiteX173" fmla="*/ 4017058 w 4654684"/>
                <a:gd name="connsiteY173" fmla="*/ 595312 h 2528887"/>
                <a:gd name="connsiteX174" fmla="*/ 4236133 w 4654684"/>
                <a:gd name="connsiteY174" fmla="*/ 723899 h 2528887"/>
                <a:gd name="connsiteX175" fmla="*/ 4650470 w 4654684"/>
                <a:gd name="connsiteY175" fmla="*/ 962024 h 2528887"/>
                <a:gd name="connsiteX176" fmla="*/ 4440920 w 4654684"/>
                <a:gd name="connsiteY176" fmla="*/ 1066800 h 2528887"/>
                <a:gd name="connsiteX177" fmla="*/ 4283758 w 4654684"/>
                <a:gd name="connsiteY177" fmla="*/ 1200150 h 2528887"/>
                <a:gd name="connsiteX178" fmla="*/ 4159934 w 4654684"/>
                <a:gd name="connsiteY178" fmla="*/ 1243012 h 2528887"/>
                <a:gd name="connsiteX179" fmla="*/ 4026583 w 4654684"/>
                <a:gd name="connsiteY179" fmla="*/ 1238250 h 2528887"/>
                <a:gd name="connsiteX180" fmla="*/ 3917046 w 4654684"/>
                <a:gd name="connsiteY180" fmla="*/ 1214437 h 2528887"/>
                <a:gd name="connsiteX181" fmla="*/ 3817033 w 4654684"/>
                <a:gd name="connsiteY181" fmla="*/ 1223962 h 2528887"/>
                <a:gd name="connsiteX182" fmla="*/ 3683683 w 4654684"/>
                <a:gd name="connsiteY182" fmla="*/ 1228725 h 2528887"/>
                <a:gd name="connsiteX183" fmla="*/ 3531283 w 4654684"/>
                <a:gd name="connsiteY183" fmla="*/ 1228725 h 2528887"/>
                <a:gd name="connsiteX184" fmla="*/ 3464608 w 4654684"/>
                <a:gd name="connsiteY184" fmla="*/ 1233487 h 2528887"/>
                <a:gd name="connsiteX185" fmla="*/ 3197908 w 4654684"/>
                <a:gd name="connsiteY185" fmla="*/ 1204912 h 2528887"/>
                <a:gd name="connsiteX186" fmla="*/ 2959783 w 4654684"/>
                <a:gd name="connsiteY186" fmla="*/ 1262062 h 2528887"/>
                <a:gd name="connsiteX187" fmla="*/ 2912158 w 4654684"/>
                <a:gd name="connsiteY187" fmla="*/ 1276350 h 2528887"/>
                <a:gd name="connsiteX188" fmla="*/ 2869296 w 4654684"/>
                <a:gd name="connsiteY188" fmla="*/ 1290637 h 2528887"/>
                <a:gd name="connsiteX189" fmla="*/ 2855008 w 4654684"/>
                <a:gd name="connsiteY189" fmla="*/ 1300162 h 2528887"/>
                <a:gd name="connsiteX190" fmla="*/ 2821671 w 4654684"/>
                <a:gd name="connsiteY190" fmla="*/ 1309687 h 2528887"/>
                <a:gd name="connsiteX191" fmla="*/ 2783571 w 4654684"/>
                <a:gd name="connsiteY191" fmla="*/ 1328737 h 2528887"/>
                <a:gd name="connsiteX192" fmla="*/ 2769283 w 4654684"/>
                <a:gd name="connsiteY192" fmla="*/ 1333500 h 2528887"/>
                <a:gd name="connsiteX193" fmla="*/ 2721658 w 4654684"/>
                <a:gd name="connsiteY193" fmla="*/ 1357312 h 2528887"/>
                <a:gd name="connsiteX194" fmla="*/ 2707371 w 4654684"/>
                <a:gd name="connsiteY194" fmla="*/ 1366837 h 2528887"/>
                <a:gd name="connsiteX195" fmla="*/ 2597833 w 4654684"/>
                <a:gd name="connsiteY195" fmla="*/ 1419225 h 2528887"/>
                <a:gd name="connsiteX196" fmla="*/ 2483533 w 4654684"/>
                <a:gd name="connsiteY196" fmla="*/ 1514475 h 2528887"/>
                <a:gd name="connsiteX197" fmla="*/ 2407333 w 4654684"/>
                <a:gd name="connsiteY197" fmla="*/ 1581150 h 2528887"/>
                <a:gd name="connsiteX198" fmla="*/ 2293033 w 4654684"/>
                <a:gd name="connsiteY198" fmla="*/ 1690687 h 2528887"/>
                <a:gd name="connsiteX199" fmla="*/ 2259696 w 4654684"/>
                <a:gd name="connsiteY199" fmla="*/ 1709737 h 2528887"/>
                <a:gd name="connsiteX200" fmla="*/ 2221596 w 4654684"/>
                <a:gd name="connsiteY200" fmla="*/ 1752600 h 2528887"/>
                <a:gd name="connsiteX201" fmla="*/ 2107296 w 4654684"/>
                <a:gd name="connsiteY201" fmla="*/ 1881187 h 2528887"/>
                <a:gd name="connsiteX202" fmla="*/ 2054908 w 4654684"/>
                <a:gd name="connsiteY202" fmla="*/ 1928812 h 2528887"/>
                <a:gd name="connsiteX203" fmla="*/ 2012046 w 4654684"/>
                <a:gd name="connsiteY203" fmla="*/ 1962150 h 2528887"/>
                <a:gd name="connsiteX204" fmla="*/ 1912033 w 4654684"/>
                <a:gd name="connsiteY204" fmla="*/ 2076450 h 2528887"/>
                <a:gd name="connsiteX205" fmla="*/ 1869171 w 4654684"/>
                <a:gd name="connsiteY205" fmla="*/ 2071687 h 2528887"/>
                <a:gd name="connsiteX206" fmla="*/ 1888221 w 4654684"/>
                <a:gd name="connsiteY206" fmla="*/ 2043112 h 2528887"/>
                <a:gd name="connsiteX207" fmla="*/ 1859646 w 4654684"/>
                <a:gd name="connsiteY207" fmla="*/ 2024062 h 2528887"/>
                <a:gd name="connsiteX208" fmla="*/ 1840596 w 4654684"/>
                <a:gd name="connsiteY208" fmla="*/ 2071687 h 2528887"/>
                <a:gd name="connsiteX209" fmla="*/ 1816783 w 4654684"/>
                <a:gd name="connsiteY209" fmla="*/ 2100262 h 2528887"/>
                <a:gd name="connsiteX210" fmla="*/ 1731058 w 4654684"/>
                <a:gd name="connsiteY210" fmla="*/ 2095500 h 2528887"/>
                <a:gd name="connsiteX211" fmla="*/ 1716771 w 4654684"/>
                <a:gd name="connsiteY211" fmla="*/ 2090737 h 2528887"/>
                <a:gd name="connsiteX212" fmla="*/ 1607233 w 4654684"/>
                <a:gd name="connsiteY212" fmla="*/ 2105025 h 2528887"/>
                <a:gd name="connsiteX213" fmla="*/ 1583421 w 4654684"/>
                <a:gd name="connsiteY213" fmla="*/ 2109787 h 2528887"/>
                <a:gd name="connsiteX214" fmla="*/ 1564371 w 4654684"/>
                <a:gd name="connsiteY214" fmla="*/ 2114550 h 2528887"/>
                <a:gd name="connsiteX215" fmla="*/ 1450070 w 4654684"/>
                <a:gd name="connsiteY215" fmla="*/ 2109787 h 2528887"/>
                <a:gd name="connsiteX216" fmla="*/ 1431020 w 4654684"/>
                <a:gd name="connsiteY216" fmla="*/ 2109787 h 2528887"/>
                <a:gd name="connsiteX217" fmla="*/ 1354821 w 4654684"/>
                <a:gd name="connsiteY217" fmla="*/ 2119312 h 2528887"/>
                <a:gd name="connsiteX218" fmla="*/ 1373871 w 4654684"/>
                <a:gd name="connsiteY218" fmla="*/ 2205038 h 2528887"/>
                <a:gd name="connsiteX219" fmla="*/ 1426259 w 4654684"/>
                <a:gd name="connsiteY219" fmla="*/ 2285999 h 2528887"/>
                <a:gd name="connsiteX220" fmla="*/ 1507221 w 4654684"/>
                <a:gd name="connsiteY220" fmla="*/ 2252662 h 2528887"/>
                <a:gd name="connsiteX221" fmla="*/ 1545321 w 4654684"/>
                <a:gd name="connsiteY221" fmla="*/ 2185987 h 2528887"/>
                <a:gd name="connsiteX222" fmla="*/ 1588183 w 4654684"/>
                <a:gd name="connsiteY222" fmla="*/ 2224087 h 2528887"/>
                <a:gd name="connsiteX223" fmla="*/ 1583421 w 4654684"/>
                <a:gd name="connsiteY223" fmla="*/ 2314574 h 2528887"/>
                <a:gd name="connsiteX224" fmla="*/ 1550083 w 4654684"/>
                <a:gd name="connsiteY224" fmla="*/ 2438399 h 2528887"/>
                <a:gd name="connsiteX225" fmla="*/ 1583421 w 4654684"/>
                <a:gd name="connsiteY225" fmla="*/ 2481262 h 2528887"/>
                <a:gd name="connsiteX226" fmla="*/ 1554846 w 4654684"/>
                <a:gd name="connsiteY226" fmla="*/ 2528887 h 2528887"/>
                <a:gd name="connsiteX227" fmla="*/ 1488171 w 4654684"/>
                <a:gd name="connsiteY227" fmla="*/ 2524125 h 2528887"/>
                <a:gd name="connsiteX228" fmla="*/ 1421496 w 4654684"/>
                <a:gd name="connsiteY228" fmla="*/ 2495550 h 2528887"/>
                <a:gd name="connsiteX229" fmla="*/ 1392921 w 4654684"/>
                <a:gd name="connsiteY229" fmla="*/ 2428875 h 2528887"/>
                <a:gd name="connsiteX230" fmla="*/ 1350058 w 4654684"/>
                <a:gd name="connsiteY230" fmla="*/ 2343150 h 2528887"/>
                <a:gd name="connsiteX231" fmla="*/ 1288146 w 4654684"/>
                <a:gd name="connsiteY231" fmla="*/ 2290762 h 2528887"/>
                <a:gd name="connsiteX232" fmla="*/ 1283383 w 4654684"/>
                <a:gd name="connsiteY232" fmla="*/ 2276475 h 2528887"/>
                <a:gd name="connsiteX233" fmla="*/ 1269096 w 4654684"/>
                <a:gd name="connsiteY233" fmla="*/ 2271712 h 2528887"/>
                <a:gd name="connsiteX234" fmla="*/ 1192896 w 4654684"/>
                <a:gd name="connsiteY234" fmla="*/ 2243137 h 2528887"/>
                <a:gd name="connsiteX235" fmla="*/ 1111933 w 4654684"/>
                <a:gd name="connsiteY235" fmla="*/ 2328862 h 2528887"/>
                <a:gd name="connsiteX236" fmla="*/ 1073833 w 4654684"/>
                <a:gd name="connsiteY236" fmla="*/ 2305049 h 2528887"/>
                <a:gd name="connsiteX237" fmla="*/ 1059546 w 4654684"/>
                <a:gd name="connsiteY237" fmla="*/ 2205037 h 2528887"/>
                <a:gd name="connsiteX238" fmla="*/ 1007158 w 4654684"/>
                <a:gd name="connsiteY238" fmla="*/ 2100262 h 2528887"/>
                <a:gd name="connsiteX239" fmla="*/ 950008 w 4654684"/>
                <a:gd name="connsiteY239" fmla="*/ 2047874 h 2528887"/>
                <a:gd name="connsiteX240" fmla="*/ 926196 w 4654684"/>
                <a:gd name="connsiteY240" fmla="*/ 2043112 h 2528887"/>
                <a:gd name="connsiteX241" fmla="*/ 897621 w 4654684"/>
                <a:gd name="connsiteY241" fmla="*/ 2028825 h 2528887"/>
                <a:gd name="connsiteX242" fmla="*/ 861902 w 4654684"/>
                <a:gd name="connsiteY242" fmla="*/ 2062163 h 2528887"/>
                <a:gd name="connsiteX243" fmla="*/ 773796 w 4654684"/>
                <a:gd name="connsiteY243" fmla="*/ 2038350 h 2528887"/>
                <a:gd name="connsiteX244" fmla="*/ 754745 w 4654684"/>
                <a:gd name="connsiteY244" fmla="*/ 1964531 h 2528887"/>
                <a:gd name="connsiteX245" fmla="*/ 654733 w 4654684"/>
                <a:gd name="connsiteY245" fmla="*/ 1905000 h 2528887"/>
                <a:gd name="connsiteX246" fmla="*/ 649971 w 4654684"/>
                <a:gd name="connsiteY246" fmla="*/ 1885950 h 2528887"/>
                <a:gd name="connsiteX247" fmla="*/ 635683 w 4654684"/>
                <a:gd name="connsiteY247" fmla="*/ 1890712 h 2528887"/>
                <a:gd name="connsiteX248" fmla="*/ 616633 w 4654684"/>
                <a:gd name="connsiteY248" fmla="*/ 1921669 h 2528887"/>
                <a:gd name="connsiteX249" fmla="*/ 595202 w 4654684"/>
                <a:gd name="connsiteY249" fmla="*/ 1916906 h 2528887"/>
                <a:gd name="connsiteX250" fmla="*/ 547577 w 4654684"/>
                <a:gd name="connsiteY250" fmla="*/ 1876425 h 2528887"/>
                <a:gd name="connsiteX251" fmla="*/ 488046 w 4654684"/>
                <a:gd name="connsiteY251" fmla="*/ 1890712 h 2528887"/>
                <a:gd name="connsiteX252" fmla="*/ 478521 w 4654684"/>
                <a:gd name="connsiteY252" fmla="*/ 1876425 h 2528887"/>
                <a:gd name="connsiteX253" fmla="*/ 464233 w 4654684"/>
                <a:gd name="connsiteY253" fmla="*/ 1866900 h 2528887"/>
                <a:gd name="connsiteX254" fmla="*/ 397558 w 4654684"/>
                <a:gd name="connsiteY254" fmla="*/ 1866900 h 2528887"/>
                <a:gd name="connsiteX255" fmla="*/ 402320 w 4654684"/>
                <a:gd name="connsiteY255" fmla="*/ 1821656 h 2528887"/>
                <a:gd name="connsiteX256" fmla="*/ 254683 w 4654684"/>
                <a:gd name="connsiteY256" fmla="*/ 1847850 h 2528887"/>
                <a:gd name="connsiteX257" fmla="*/ 192771 w 4654684"/>
                <a:gd name="connsiteY257" fmla="*/ 1814512 h 2528887"/>
                <a:gd name="connsiteX258" fmla="*/ 149908 w 4654684"/>
                <a:gd name="connsiteY258" fmla="*/ 1757363 h 2528887"/>
                <a:gd name="connsiteX259" fmla="*/ 87996 w 4654684"/>
                <a:gd name="connsiteY259" fmla="*/ 1704975 h 2528887"/>
                <a:gd name="connsiteX260" fmla="*/ 16558 w 4654684"/>
                <a:gd name="connsiteY260" fmla="*/ 1662112 h 2528887"/>
                <a:gd name="connsiteX261" fmla="*/ 7033 w 4654684"/>
                <a:gd name="connsiteY261" fmla="*/ 1643062 h 2528887"/>
                <a:gd name="connsiteX262" fmla="*/ 2271 w 4654684"/>
                <a:gd name="connsiteY262" fmla="*/ 1624012 h 2528887"/>
                <a:gd name="connsiteX263" fmla="*/ 126096 w 4654684"/>
                <a:gd name="connsiteY263" fmla="*/ 1633537 h 2528887"/>
                <a:gd name="connsiteX264" fmla="*/ 140383 w 4654684"/>
                <a:gd name="connsiteY264" fmla="*/ 1638300 h 2528887"/>
                <a:gd name="connsiteX265" fmla="*/ 321358 w 4654684"/>
                <a:gd name="connsiteY265" fmla="*/ 1638300 h 2528887"/>
                <a:gd name="connsiteX266" fmla="*/ 335646 w 4654684"/>
                <a:gd name="connsiteY266" fmla="*/ 1609725 h 2528887"/>
                <a:gd name="connsiteX267" fmla="*/ 345171 w 4654684"/>
                <a:gd name="connsiteY267" fmla="*/ 1576387 h 2528887"/>
                <a:gd name="connsiteX268" fmla="*/ 364221 w 4654684"/>
                <a:gd name="connsiteY268" fmla="*/ 1547812 h 2528887"/>
                <a:gd name="connsiteX269" fmla="*/ 383271 w 4654684"/>
                <a:gd name="connsiteY269" fmla="*/ 1519237 h 2528887"/>
                <a:gd name="connsiteX270" fmla="*/ 392796 w 4654684"/>
                <a:gd name="connsiteY270" fmla="*/ 1504950 h 2528887"/>
                <a:gd name="connsiteX271" fmla="*/ 402321 w 4654684"/>
                <a:gd name="connsiteY271" fmla="*/ 1485900 h 2528887"/>
                <a:gd name="connsiteX272" fmla="*/ 416608 w 4654684"/>
                <a:gd name="connsiteY272" fmla="*/ 1466850 h 2528887"/>
                <a:gd name="connsiteX273" fmla="*/ 411846 w 4654684"/>
                <a:gd name="connsiteY273" fmla="*/ 1347787 h 2528887"/>
                <a:gd name="connsiteX274" fmla="*/ 397558 w 4654684"/>
                <a:gd name="connsiteY274" fmla="*/ 1338262 h 2528887"/>
                <a:gd name="connsiteX275" fmla="*/ 383271 w 4654684"/>
                <a:gd name="connsiteY275" fmla="*/ 1323975 h 2528887"/>
                <a:gd name="connsiteX276" fmla="*/ 364221 w 4654684"/>
                <a:gd name="connsiteY276" fmla="*/ 1281112 h 2528887"/>
                <a:gd name="connsiteX277" fmla="*/ 359458 w 4654684"/>
                <a:gd name="connsiteY277" fmla="*/ 1266825 h 2528887"/>
                <a:gd name="connsiteX278" fmla="*/ 349933 w 4654684"/>
                <a:gd name="connsiteY278" fmla="*/ 1252537 h 2528887"/>
                <a:gd name="connsiteX279" fmla="*/ 340408 w 4654684"/>
                <a:gd name="connsiteY279" fmla="*/ 1214437 h 2528887"/>
                <a:gd name="connsiteX280" fmla="*/ 335646 w 4654684"/>
                <a:gd name="connsiteY280" fmla="*/ 1195387 h 2528887"/>
                <a:gd name="connsiteX281" fmla="*/ 311833 w 4654684"/>
                <a:gd name="connsiteY281" fmla="*/ 1166812 h 2528887"/>
                <a:gd name="connsiteX282" fmla="*/ 302308 w 4654684"/>
                <a:gd name="connsiteY282" fmla="*/ 1152525 h 2528887"/>
                <a:gd name="connsiteX283" fmla="*/ 297546 w 4654684"/>
                <a:gd name="connsiteY283" fmla="*/ 1138237 h 2528887"/>
                <a:gd name="connsiteX284" fmla="*/ 268971 w 4654684"/>
                <a:gd name="connsiteY284" fmla="*/ 1119187 h 2528887"/>
                <a:gd name="connsiteX0" fmla="*/ 274365 w 4660078"/>
                <a:gd name="connsiteY0" fmla="*/ 1119187 h 2528887"/>
                <a:gd name="connsiteX1" fmla="*/ 298177 w 4660078"/>
                <a:gd name="connsiteY1" fmla="*/ 1109662 h 2528887"/>
                <a:gd name="connsiteX2" fmla="*/ 336277 w 4660078"/>
                <a:gd name="connsiteY2" fmla="*/ 1104900 h 2528887"/>
                <a:gd name="connsiteX3" fmla="*/ 341040 w 4660078"/>
                <a:gd name="connsiteY3" fmla="*/ 1076325 h 2528887"/>
                <a:gd name="connsiteX4" fmla="*/ 369615 w 4660078"/>
                <a:gd name="connsiteY4" fmla="*/ 1066800 h 2528887"/>
                <a:gd name="connsiteX5" fmla="*/ 383902 w 4660078"/>
                <a:gd name="connsiteY5" fmla="*/ 1057275 h 2528887"/>
                <a:gd name="connsiteX6" fmla="*/ 398190 w 4660078"/>
                <a:gd name="connsiteY6" fmla="*/ 1042987 h 2528887"/>
                <a:gd name="connsiteX7" fmla="*/ 445815 w 4660078"/>
                <a:gd name="connsiteY7" fmla="*/ 1038225 h 2528887"/>
                <a:gd name="connsiteX8" fmla="*/ 460102 w 4660078"/>
                <a:gd name="connsiteY8" fmla="*/ 1033462 h 2528887"/>
                <a:gd name="connsiteX9" fmla="*/ 512490 w 4660078"/>
                <a:gd name="connsiteY9" fmla="*/ 1023937 h 2528887"/>
                <a:gd name="connsiteX10" fmla="*/ 555352 w 4660078"/>
                <a:gd name="connsiteY10" fmla="*/ 1000125 h 2528887"/>
                <a:gd name="connsiteX11" fmla="*/ 569640 w 4660078"/>
                <a:gd name="connsiteY11" fmla="*/ 990600 h 2528887"/>
                <a:gd name="connsiteX12" fmla="*/ 579165 w 4660078"/>
                <a:gd name="connsiteY12" fmla="*/ 976312 h 2528887"/>
                <a:gd name="connsiteX13" fmla="*/ 602977 w 4660078"/>
                <a:gd name="connsiteY13" fmla="*/ 971550 h 2528887"/>
                <a:gd name="connsiteX14" fmla="*/ 617265 w 4660078"/>
                <a:gd name="connsiteY14" fmla="*/ 962025 h 2528887"/>
                <a:gd name="connsiteX15" fmla="*/ 636315 w 4660078"/>
                <a:gd name="connsiteY15" fmla="*/ 933450 h 2528887"/>
                <a:gd name="connsiteX16" fmla="*/ 664890 w 4660078"/>
                <a:gd name="connsiteY16" fmla="*/ 904875 h 2528887"/>
                <a:gd name="connsiteX17" fmla="*/ 669652 w 4660078"/>
                <a:gd name="connsiteY17" fmla="*/ 871537 h 2528887"/>
                <a:gd name="connsiteX18" fmla="*/ 679177 w 4660078"/>
                <a:gd name="connsiteY18" fmla="*/ 842962 h 2528887"/>
                <a:gd name="connsiteX19" fmla="*/ 674415 w 4660078"/>
                <a:gd name="connsiteY19" fmla="*/ 809625 h 2528887"/>
                <a:gd name="connsiteX20" fmla="*/ 660127 w 4660078"/>
                <a:gd name="connsiteY20" fmla="*/ 804862 h 2528887"/>
                <a:gd name="connsiteX21" fmla="*/ 636315 w 4660078"/>
                <a:gd name="connsiteY21" fmla="*/ 800100 h 2528887"/>
                <a:gd name="connsiteX22" fmla="*/ 617265 w 4660078"/>
                <a:gd name="connsiteY22" fmla="*/ 790575 h 2528887"/>
                <a:gd name="connsiteX23" fmla="*/ 602977 w 4660078"/>
                <a:gd name="connsiteY23" fmla="*/ 781050 h 2528887"/>
                <a:gd name="connsiteX24" fmla="*/ 569640 w 4660078"/>
                <a:gd name="connsiteY24" fmla="*/ 771525 h 2528887"/>
                <a:gd name="connsiteX25" fmla="*/ 555352 w 4660078"/>
                <a:gd name="connsiteY25" fmla="*/ 762000 h 2528887"/>
                <a:gd name="connsiteX26" fmla="*/ 555352 w 4660078"/>
                <a:gd name="connsiteY26" fmla="*/ 709612 h 2528887"/>
                <a:gd name="connsiteX27" fmla="*/ 564877 w 4660078"/>
                <a:gd name="connsiteY27" fmla="*/ 695325 h 2528887"/>
                <a:gd name="connsiteX28" fmla="*/ 579165 w 4660078"/>
                <a:gd name="connsiteY28" fmla="*/ 666750 h 2528887"/>
                <a:gd name="connsiteX29" fmla="*/ 593452 w 4660078"/>
                <a:gd name="connsiteY29" fmla="*/ 614362 h 2528887"/>
                <a:gd name="connsiteX30" fmla="*/ 588690 w 4660078"/>
                <a:gd name="connsiteY30" fmla="*/ 581025 h 2528887"/>
                <a:gd name="connsiteX31" fmla="*/ 560115 w 4660078"/>
                <a:gd name="connsiteY31" fmla="*/ 566737 h 2528887"/>
                <a:gd name="connsiteX32" fmla="*/ 541065 w 4660078"/>
                <a:gd name="connsiteY32" fmla="*/ 538162 h 2528887"/>
                <a:gd name="connsiteX33" fmla="*/ 498202 w 4660078"/>
                <a:gd name="connsiteY33" fmla="*/ 504825 h 2528887"/>
                <a:gd name="connsiteX34" fmla="*/ 507727 w 4660078"/>
                <a:gd name="connsiteY34" fmla="*/ 428625 h 2528887"/>
                <a:gd name="connsiteX35" fmla="*/ 522015 w 4660078"/>
                <a:gd name="connsiteY35" fmla="*/ 423862 h 2528887"/>
                <a:gd name="connsiteX36" fmla="*/ 541065 w 4660078"/>
                <a:gd name="connsiteY36" fmla="*/ 414337 h 2528887"/>
                <a:gd name="connsiteX37" fmla="*/ 574402 w 4660078"/>
                <a:gd name="connsiteY37" fmla="*/ 404812 h 2528887"/>
                <a:gd name="connsiteX38" fmla="*/ 607740 w 4660078"/>
                <a:gd name="connsiteY38" fmla="*/ 390525 h 2528887"/>
                <a:gd name="connsiteX39" fmla="*/ 636315 w 4660078"/>
                <a:gd name="connsiteY39" fmla="*/ 366712 h 2528887"/>
                <a:gd name="connsiteX40" fmla="*/ 650602 w 4660078"/>
                <a:gd name="connsiteY40" fmla="*/ 357187 h 2528887"/>
                <a:gd name="connsiteX41" fmla="*/ 674415 w 4660078"/>
                <a:gd name="connsiteY41" fmla="*/ 323850 h 2528887"/>
                <a:gd name="connsiteX42" fmla="*/ 702990 w 4660078"/>
                <a:gd name="connsiteY42" fmla="*/ 295275 h 2528887"/>
                <a:gd name="connsiteX43" fmla="*/ 731565 w 4660078"/>
                <a:gd name="connsiteY43" fmla="*/ 276225 h 2528887"/>
                <a:gd name="connsiteX44" fmla="*/ 760140 w 4660078"/>
                <a:gd name="connsiteY44" fmla="*/ 261937 h 2528887"/>
                <a:gd name="connsiteX45" fmla="*/ 769665 w 4660078"/>
                <a:gd name="connsiteY45" fmla="*/ 242887 h 2528887"/>
                <a:gd name="connsiteX46" fmla="*/ 817290 w 4660078"/>
                <a:gd name="connsiteY46" fmla="*/ 204787 h 2528887"/>
                <a:gd name="connsiteX47" fmla="*/ 860152 w 4660078"/>
                <a:gd name="connsiteY47" fmla="*/ 190500 h 2528887"/>
                <a:gd name="connsiteX48" fmla="*/ 903015 w 4660078"/>
                <a:gd name="connsiteY48" fmla="*/ 176212 h 2528887"/>
                <a:gd name="connsiteX49" fmla="*/ 917302 w 4660078"/>
                <a:gd name="connsiteY49" fmla="*/ 180975 h 2528887"/>
                <a:gd name="connsiteX50" fmla="*/ 922065 w 4660078"/>
                <a:gd name="connsiteY50" fmla="*/ 195262 h 2528887"/>
                <a:gd name="connsiteX51" fmla="*/ 955402 w 4660078"/>
                <a:gd name="connsiteY51" fmla="*/ 238125 h 2528887"/>
                <a:gd name="connsiteX52" fmla="*/ 960165 w 4660078"/>
                <a:gd name="connsiteY52" fmla="*/ 261937 h 2528887"/>
                <a:gd name="connsiteX53" fmla="*/ 979215 w 4660078"/>
                <a:gd name="connsiteY53" fmla="*/ 290512 h 2528887"/>
                <a:gd name="connsiteX54" fmla="*/ 1003027 w 4660078"/>
                <a:gd name="connsiteY54" fmla="*/ 319087 h 2528887"/>
                <a:gd name="connsiteX55" fmla="*/ 1031602 w 4660078"/>
                <a:gd name="connsiteY55" fmla="*/ 338137 h 2528887"/>
                <a:gd name="connsiteX56" fmla="*/ 1050652 w 4660078"/>
                <a:gd name="connsiteY56" fmla="*/ 342900 h 2528887"/>
                <a:gd name="connsiteX57" fmla="*/ 1064940 w 4660078"/>
                <a:gd name="connsiteY57" fmla="*/ 347662 h 2528887"/>
                <a:gd name="connsiteX58" fmla="*/ 1088752 w 4660078"/>
                <a:gd name="connsiteY58" fmla="*/ 352425 h 2528887"/>
                <a:gd name="connsiteX59" fmla="*/ 1107802 w 4660078"/>
                <a:gd name="connsiteY59" fmla="*/ 357187 h 2528887"/>
                <a:gd name="connsiteX60" fmla="*/ 1126852 w 4660078"/>
                <a:gd name="connsiteY60" fmla="*/ 385762 h 2528887"/>
                <a:gd name="connsiteX61" fmla="*/ 1112565 w 4660078"/>
                <a:gd name="connsiteY61" fmla="*/ 395287 h 2528887"/>
                <a:gd name="connsiteX62" fmla="*/ 1088752 w 4660078"/>
                <a:gd name="connsiteY62" fmla="*/ 423862 h 2528887"/>
                <a:gd name="connsiteX63" fmla="*/ 1112565 w 4660078"/>
                <a:gd name="connsiteY63" fmla="*/ 452437 h 2528887"/>
                <a:gd name="connsiteX64" fmla="*/ 1141140 w 4660078"/>
                <a:gd name="connsiteY64" fmla="*/ 471487 h 2528887"/>
                <a:gd name="connsiteX65" fmla="*/ 1155427 w 4660078"/>
                <a:gd name="connsiteY65" fmla="*/ 481012 h 2528887"/>
                <a:gd name="connsiteX66" fmla="*/ 1222102 w 4660078"/>
                <a:gd name="connsiteY66" fmla="*/ 490537 h 2528887"/>
                <a:gd name="connsiteX67" fmla="*/ 1241152 w 4660078"/>
                <a:gd name="connsiteY67" fmla="*/ 519112 h 2528887"/>
                <a:gd name="connsiteX68" fmla="*/ 1255440 w 4660078"/>
                <a:gd name="connsiteY68" fmla="*/ 547687 h 2528887"/>
                <a:gd name="connsiteX69" fmla="*/ 1260202 w 4660078"/>
                <a:gd name="connsiteY69" fmla="*/ 561975 h 2528887"/>
                <a:gd name="connsiteX70" fmla="*/ 1269727 w 4660078"/>
                <a:gd name="connsiteY70" fmla="*/ 576262 h 2528887"/>
                <a:gd name="connsiteX71" fmla="*/ 1279252 w 4660078"/>
                <a:gd name="connsiteY71" fmla="*/ 604837 h 2528887"/>
                <a:gd name="connsiteX72" fmla="*/ 1284015 w 4660078"/>
                <a:gd name="connsiteY72" fmla="*/ 619125 h 2528887"/>
                <a:gd name="connsiteX73" fmla="*/ 1288777 w 4660078"/>
                <a:gd name="connsiteY73" fmla="*/ 633412 h 2528887"/>
                <a:gd name="connsiteX74" fmla="*/ 1293540 w 4660078"/>
                <a:gd name="connsiteY74" fmla="*/ 714375 h 2528887"/>
                <a:gd name="connsiteX75" fmla="*/ 1303065 w 4660078"/>
                <a:gd name="connsiteY75" fmla="*/ 742950 h 2528887"/>
                <a:gd name="connsiteX76" fmla="*/ 1317352 w 4660078"/>
                <a:gd name="connsiteY76" fmla="*/ 757237 h 2528887"/>
                <a:gd name="connsiteX77" fmla="*/ 1336402 w 4660078"/>
                <a:gd name="connsiteY77" fmla="*/ 790575 h 2528887"/>
                <a:gd name="connsiteX78" fmla="*/ 1350690 w 4660078"/>
                <a:gd name="connsiteY78" fmla="*/ 838200 h 2528887"/>
                <a:gd name="connsiteX79" fmla="*/ 1360215 w 4660078"/>
                <a:gd name="connsiteY79" fmla="*/ 852487 h 2528887"/>
                <a:gd name="connsiteX80" fmla="*/ 1388790 w 4660078"/>
                <a:gd name="connsiteY80" fmla="*/ 881062 h 2528887"/>
                <a:gd name="connsiteX81" fmla="*/ 1407840 w 4660078"/>
                <a:gd name="connsiteY81" fmla="*/ 914400 h 2528887"/>
                <a:gd name="connsiteX82" fmla="*/ 1426890 w 4660078"/>
                <a:gd name="connsiteY82" fmla="*/ 919162 h 2528887"/>
                <a:gd name="connsiteX83" fmla="*/ 1441177 w 4660078"/>
                <a:gd name="connsiteY83" fmla="*/ 923925 h 2528887"/>
                <a:gd name="connsiteX84" fmla="*/ 1460227 w 4660078"/>
                <a:gd name="connsiteY84" fmla="*/ 919162 h 2528887"/>
                <a:gd name="connsiteX85" fmla="*/ 1474515 w 4660078"/>
                <a:gd name="connsiteY85" fmla="*/ 914400 h 2528887"/>
                <a:gd name="connsiteX86" fmla="*/ 1536427 w 4660078"/>
                <a:gd name="connsiteY86" fmla="*/ 909637 h 2528887"/>
                <a:gd name="connsiteX87" fmla="*/ 1565002 w 4660078"/>
                <a:gd name="connsiteY87" fmla="*/ 900112 h 2528887"/>
                <a:gd name="connsiteX88" fmla="*/ 1569765 w 4660078"/>
                <a:gd name="connsiteY88" fmla="*/ 885825 h 2528887"/>
                <a:gd name="connsiteX89" fmla="*/ 1598340 w 4660078"/>
                <a:gd name="connsiteY89" fmla="*/ 862012 h 2528887"/>
                <a:gd name="connsiteX90" fmla="*/ 1617390 w 4660078"/>
                <a:gd name="connsiteY90" fmla="*/ 828675 h 2528887"/>
                <a:gd name="connsiteX91" fmla="*/ 1641202 w 4660078"/>
                <a:gd name="connsiteY91" fmla="*/ 795337 h 2528887"/>
                <a:gd name="connsiteX92" fmla="*/ 1645965 w 4660078"/>
                <a:gd name="connsiteY92" fmla="*/ 781050 h 2528887"/>
                <a:gd name="connsiteX93" fmla="*/ 1665015 w 4660078"/>
                <a:gd name="connsiteY93" fmla="*/ 752475 h 2528887"/>
                <a:gd name="connsiteX94" fmla="*/ 1669777 w 4660078"/>
                <a:gd name="connsiteY94" fmla="*/ 738187 h 2528887"/>
                <a:gd name="connsiteX95" fmla="*/ 1679302 w 4660078"/>
                <a:gd name="connsiteY95" fmla="*/ 676275 h 2528887"/>
                <a:gd name="connsiteX96" fmla="*/ 1684065 w 4660078"/>
                <a:gd name="connsiteY96" fmla="*/ 661987 h 2528887"/>
                <a:gd name="connsiteX97" fmla="*/ 1707877 w 4660078"/>
                <a:gd name="connsiteY97" fmla="*/ 623887 h 2528887"/>
                <a:gd name="connsiteX98" fmla="*/ 1722165 w 4660078"/>
                <a:gd name="connsiteY98" fmla="*/ 576262 h 2528887"/>
                <a:gd name="connsiteX99" fmla="*/ 1726927 w 4660078"/>
                <a:gd name="connsiteY99" fmla="*/ 561975 h 2528887"/>
                <a:gd name="connsiteX100" fmla="*/ 1736452 w 4660078"/>
                <a:gd name="connsiteY100" fmla="*/ 547687 h 2528887"/>
                <a:gd name="connsiteX101" fmla="*/ 1750740 w 4660078"/>
                <a:gd name="connsiteY101" fmla="*/ 519112 h 2528887"/>
                <a:gd name="connsiteX102" fmla="*/ 1769790 w 4660078"/>
                <a:gd name="connsiteY102" fmla="*/ 452437 h 2528887"/>
                <a:gd name="connsiteX103" fmla="*/ 1774552 w 4660078"/>
                <a:gd name="connsiteY103" fmla="*/ 438150 h 2528887"/>
                <a:gd name="connsiteX104" fmla="*/ 1779315 w 4660078"/>
                <a:gd name="connsiteY104" fmla="*/ 423862 h 2528887"/>
                <a:gd name="connsiteX105" fmla="*/ 1784077 w 4660078"/>
                <a:gd name="connsiteY105" fmla="*/ 395287 h 2528887"/>
                <a:gd name="connsiteX106" fmla="*/ 1812652 w 4660078"/>
                <a:gd name="connsiteY106" fmla="*/ 400050 h 2528887"/>
                <a:gd name="connsiteX107" fmla="*/ 1841227 w 4660078"/>
                <a:gd name="connsiteY107" fmla="*/ 423862 h 2528887"/>
                <a:gd name="connsiteX108" fmla="*/ 1855515 w 4660078"/>
                <a:gd name="connsiteY108" fmla="*/ 428625 h 2528887"/>
                <a:gd name="connsiteX109" fmla="*/ 1869802 w 4660078"/>
                <a:gd name="connsiteY109" fmla="*/ 423862 h 2528887"/>
                <a:gd name="connsiteX110" fmla="*/ 1884090 w 4660078"/>
                <a:gd name="connsiteY110" fmla="*/ 452437 h 2528887"/>
                <a:gd name="connsiteX111" fmla="*/ 1903140 w 4660078"/>
                <a:gd name="connsiteY111" fmla="*/ 461962 h 2528887"/>
                <a:gd name="connsiteX112" fmla="*/ 1946002 w 4660078"/>
                <a:gd name="connsiteY112" fmla="*/ 481012 h 2528887"/>
                <a:gd name="connsiteX113" fmla="*/ 1969815 w 4660078"/>
                <a:gd name="connsiteY113" fmla="*/ 485775 h 2528887"/>
                <a:gd name="connsiteX114" fmla="*/ 1993627 w 4660078"/>
                <a:gd name="connsiteY114" fmla="*/ 495300 h 2528887"/>
                <a:gd name="connsiteX115" fmla="*/ 2031727 w 4660078"/>
                <a:gd name="connsiteY115" fmla="*/ 500062 h 2528887"/>
                <a:gd name="connsiteX116" fmla="*/ 2198415 w 4660078"/>
                <a:gd name="connsiteY116" fmla="*/ 509587 h 2528887"/>
                <a:gd name="connsiteX117" fmla="*/ 2241277 w 4660078"/>
                <a:gd name="connsiteY117" fmla="*/ 519112 h 2528887"/>
                <a:gd name="connsiteX118" fmla="*/ 2255565 w 4660078"/>
                <a:gd name="connsiteY118" fmla="*/ 523875 h 2528887"/>
                <a:gd name="connsiteX119" fmla="*/ 2307952 w 4660078"/>
                <a:gd name="connsiteY119" fmla="*/ 542925 h 2528887"/>
                <a:gd name="connsiteX120" fmla="*/ 2331765 w 4660078"/>
                <a:gd name="connsiteY120" fmla="*/ 547687 h 2528887"/>
                <a:gd name="connsiteX121" fmla="*/ 2360340 w 4660078"/>
                <a:gd name="connsiteY121" fmla="*/ 557212 h 2528887"/>
                <a:gd name="connsiteX122" fmla="*/ 2379390 w 4660078"/>
                <a:gd name="connsiteY122" fmla="*/ 542925 h 2528887"/>
                <a:gd name="connsiteX123" fmla="*/ 2403202 w 4660078"/>
                <a:gd name="connsiteY123" fmla="*/ 533400 h 2528887"/>
                <a:gd name="connsiteX124" fmla="*/ 2388915 w 4660078"/>
                <a:gd name="connsiteY124" fmla="*/ 438150 h 2528887"/>
                <a:gd name="connsiteX125" fmla="*/ 2388915 w 4660078"/>
                <a:gd name="connsiteY125" fmla="*/ 404812 h 2528887"/>
                <a:gd name="connsiteX126" fmla="*/ 2403202 w 4660078"/>
                <a:gd name="connsiteY126" fmla="*/ 395287 h 2528887"/>
                <a:gd name="connsiteX127" fmla="*/ 2412727 w 4660078"/>
                <a:gd name="connsiteY127" fmla="*/ 381000 h 2528887"/>
                <a:gd name="connsiteX128" fmla="*/ 2407965 w 4660078"/>
                <a:gd name="connsiteY128" fmla="*/ 304800 h 2528887"/>
                <a:gd name="connsiteX129" fmla="*/ 2369865 w 4660078"/>
                <a:gd name="connsiteY129" fmla="*/ 290512 h 2528887"/>
                <a:gd name="connsiteX130" fmla="*/ 2341290 w 4660078"/>
                <a:gd name="connsiteY130" fmla="*/ 280987 h 2528887"/>
                <a:gd name="connsiteX131" fmla="*/ 2336527 w 4660078"/>
                <a:gd name="connsiteY131" fmla="*/ 223837 h 2528887"/>
                <a:gd name="connsiteX132" fmla="*/ 2350815 w 4660078"/>
                <a:gd name="connsiteY132" fmla="*/ 214312 h 2528887"/>
                <a:gd name="connsiteX133" fmla="*/ 2355577 w 4660078"/>
                <a:gd name="connsiteY133" fmla="*/ 200025 h 2528887"/>
                <a:gd name="connsiteX134" fmla="*/ 2384152 w 4660078"/>
                <a:gd name="connsiteY134" fmla="*/ 180975 h 2528887"/>
                <a:gd name="connsiteX135" fmla="*/ 2388915 w 4660078"/>
                <a:gd name="connsiteY135" fmla="*/ 166687 h 2528887"/>
                <a:gd name="connsiteX136" fmla="*/ 2398440 w 4660078"/>
                <a:gd name="connsiteY136" fmla="*/ 152400 h 2528887"/>
                <a:gd name="connsiteX137" fmla="*/ 2393677 w 4660078"/>
                <a:gd name="connsiteY137" fmla="*/ 114300 h 2528887"/>
                <a:gd name="connsiteX138" fmla="*/ 2388915 w 4660078"/>
                <a:gd name="connsiteY138" fmla="*/ 100012 h 2528887"/>
                <a:gd name="connsiteX139" fmla="*/ 2369865 w 4660078"/>
                <a:gd name="connsiteY139" fmla="*/ 95250 h 2528887"/>
                <a:gd name="connsiteX140" fmla="*/ 2355577 w 4660078"/>
                <a:gd name="connsiteY140" fmla="*/ 90487 h 2528887"/>
                <a:gd name="connsiteX141" fmla="*/ 2346052 w 4660078"/>
                <a:gd name="connsiteY141" fmla="*/ 9525 h 2528887"/>
                <a:gd name="connsiteX142" fmla="*/ 2374627 w 4660078"/>
                <a:gd name="connsiteY142" fmla="*/ 0 h 2528887"/>
                <a:gd name="connsiteX143" fmla="*/ 2403202 w 4660078"/>
                <a:gd name="connsiteY143" fmla="*/ 4762 h 2528887"/>
                <a:gd name="connsiteX144" fmla="*/ 2417490 w 4660078"/>
                <a:gd name="connsiteY144" fmla="*/ 19050 h 2528887"/>
                <a:gd name="connsiteX145" fmla="*/ 2436540 w 4660078"/>
                <a:gd name="connsiteY145" fmla="*/ 23812 h 2528887"/>
                <a:gd name="connsiteX146" fmla="*/ 2455590 w 4660078"/>
                <a:gd name="connsiteY146" fmla="*/ 33337 h 2528887"/>
                <a:gd name="connsiteX147" fmla="*/ 2479402 w 4660078"/>
                <a:gd name="connsiteY147" fmla="*/ 52387 h 2528887"/>
                <a:gd name="connsiteX148" fmla="*/ 2507977 w 4660078"/>
                <a:gd name="connsiteY148" fmla="*/ 71437 h 2528887"/>
                <a:gd name="connsiteX149" fmla="*/ 2531790 w 4660078"/>
                <a:gd name="connsiteY149" fmla="*/ 38100 h 2528887"/>
                <a:gd name="connsiteX150" fmla="*/ 2560365 w 4660078"/>
                <a:gd name="connsiteY150" fmla="*/ 23812 h 2528887"/>
                <a:gd name="connsiteX151" fmla="*/ 2579415 w 4660078"/>
                <a:gd name="connsiteY151" fmla="*/ 9525 h 2528887"/>
                <a:gd name="connsiteX152" fmla="*/ 2593702 w 4660078"/>
                <a:gd name="connsiteY152" fmla="*/ 4762 h 2528887"/>
                <a:gd name="connsiteX153" fmla="*/ 2708002 w 4660078"/>
                <a:gd name="connsiteY153" fmla="*/ 9525 h 2528887"/>
                <a:gd name="connsiteX154" fmla="*/ 2912790 w 4660078"/>
                <a:gd name="connsiteY154" fmla="*/ 4762 h 2528887"/>
                <a:gd name="connsiteX155" fmla="*/ 3108052 w 4660078"/>
                <a:gd name="connsiteY155" fmla="*/ 14287 h 2528887"/>
                <a:gd name="connsiteX156" fmla="*/ 3136627 w 4660078"/>
                <a:gd name="connsiteY156" fmla="*/ 42862 h 2528887"/>
                <a:gd name="connsiteX157" fmla="*/ 3117577 w 4660078"/>
                <a:gd name="connsiteY157" fmla="*/ 76200 h 2528887"/>
                <a:gd name="connsiteX158" fmla="*/ 3122340 w 4660078"/>
                <a:gd name="connsiteY158" fmla="*/ 90487 h 2528887"/>
                <a:gd name="connsiteX159" fmla="*/ 3150915 w 4660078"/>
                <a:gd name="connsiteY159" fmla="*/ 104775 h 2528887"/>
                <a:gd name="connsiteX160" fmla="*/ 3169965 w 4660078"/>
                <a:gd name="connsiteY160" fmla="*/ 114300 h 2528887"/>
                <a:gd name="connsiteX161" fmla="*/ 3198540 w 4660078"/>
                <a:gd name="connsiteY161" fmla="*/ 123825 h 2528887"/>
                <a:gd name="connsiteX162" fmla="*/ 3241402 w 4660078"/>
                <a:gd name="connsiteY162" fmla="*/ 142875 h 2528887"/>
                <a:gd name="connsiteX163" fmla="*/ 3289027 w 4660078"/>
                <a:gd name="connsiteY163" fmla="*/ 152400 h 2528887"/>
                <a:gd name="connsiteX164" fmla="*/ 3308077 w 4660078"/>
                <a:gd name="connsiteY164" fmla="*/ 161925 h 2528887"/>
                <a:gd name="connsiteX165" fmla="*/ 3350940 w 4660078"/>
                <a:gd name="connsiteY165" fmla="*/ 180975 h 2528887"/>
                <a:gd name="connsiteX166" fmla="*/ 3384277 w 4660078"/>
                <a:gd name="connsiteY166" fmla="*/ 223837 h 2528887"/>
                <a:gd name="connsiteX167" fmla="*/ 3436665 w 4660078"/>
                <a:gd name="connsiteY167" fmla="*/ 266700 h 2528887"/>
                <a:gd name="connsiteX168" fmla="*/ 3455715 w 4660078"/>
                <a:gd name="connsiteY168" fmla="*/ 280987 h 2528887"/>
                <a:gd name="connsiteX169" fmla="*/ 3550965 w 4660078"/>
                <a:gd name="connsiteY169" fmla="*/ 323850 h 2528887"/>
                <a:gd name="connsiteX170" fmla="*/ 3570015 w 4660078"/>
                <a:gd name="connsiteY170" fmla="*/ 333375 h 2528887"/>
                <a:gd name="connsiteX171" fmla="*/ 3712890 w 4660078"/>
                <a:gd name="connsiteY171" fmla="*/ 419100 h 2528887"/>
                <a:gd name="connsiteX172" fmla="*/ 3912915 w 4660078"/>
                <a:gd name="connsiteY172" fmla="*/ 533400 h 2528887"/>
                <a:gd name="connsiteX173" fmla="*/ 4022452 w 4660078"/>
                <a:gd name="connsiteY173" fmla="*/ 595312 h 2528887"/>
                <a:gd name="connsiteX174" fmla="*/ 4241527 w 4660078"/>
                <a:gd name="connsiteY174" fmla="*/ 723899 h 2528887"/>
                <a:gd name="connsiteX175" fmla="*/ 4655864 w 4660078"/>
                <a:gd name="connsiteY175" fmla="*/ 962024 h 2528887"/>
                <a:gd name="connsiteX176" fmla="*/ 4446314 w 4660078"/>
                <a:gd name="connsiteY176" fmla="*/ 1066800 h 2528887"/>
                <a:gd name="connsiteX177" fmla="*/ 4289152 w 4660078"/>
                <a:gd name="connsiteY177" fmla="*/ 1200150 h 2528887"/>
                <a:gd name="connsiteX178" fmla="*/ 4165328 w 4660078"/>
                <a:gd name="connsiteY178" fmla="*/ 1243012 h 2528887"/>
                <a:gd name="connsiteX179" fmla="*/ 4031977 w 4660078"/>
                <a:gd name="connsiteY179" fmla="*/ 1238250 h 2528887"/>
                <a:gd name="connsiteX180" fmla="*/ 3922440 w 4660078"/>
                <a:gd name="connsiteY180" fmla="*/ 1214437 h 2528887"/>
                <a:gd name="connsiteX181" fmla="*/ 3822427 w 4660078"/>
                <a:gd name="connsiteY181" fmla="*/ 1223962 h 2528887"/>
                <a:gd name="connsiteX182" fmla="*/ 3689077 w 4660078"/>
                <a:gd name="connsiteY182" fmla="*/ 1228725 h 2528887"/>
                <a:gd name="connsiteX183" fmla="*/ 3536677 w 4660078"/>
                <a:gd name="connsiteY183" fmla="*/ 1228725 h 2528887"/>
                <a:gd name="connsiteX184" fmla="*/ 3470002 w 4660078"/>
                <a:gd name="connsiteY184" fmla="*/ 1233487 h 2528887"/>
                <a:gd name="connsiteX185" fmla="*/ 3203302 w 4660078"/>
                <a:gd name="connsiteY185" fmla="*/ 1204912 h 2528887"/>
                <a:gd name="connsiteX186" fmla="*/ 2965177 w 4660078"/>
                <a:gd name="connsiteY186" fmla="*/ 1262062 h 2528887"/>
                <a:gd name="connsiteX187" fmla="*/ 2917552 w 4660078"/>
                <a:gd name="connsiteY187" fmla="*/ 1276350 h 2528887"/>
                <a:gd name="connsiteX188" fmla="*/ 2874690 w 4660078"/>
                <a:gd name="connsiteY188" fmla="*/ 1290637 h 2528887"/>
                <a:gd name="connsiteX189" fmla="*/ 2860402 w 4660078"/>
                <a:gd name="connsiteY189" fmla="*/ 1300162 h 2528887"/>
                <a:gd name="connsiteX190" fmla="*/ 2827065 w 4660078"/>
                <a:gd name="connsiteY190" fmla="*/ 1309687 h 2528887"/>
                <a:gd name="connsiteX191" fmla="*/ 2788965 w 4660078"/>
                <a:gd name="connsiteY191" fmla="*/ 1328737 h 2528887"/>
                <a:gd name="connsiteX192" fmla="*/ 2774677 w 4660078"/>
                <a:gd name="connsiteY192" fmla="*/ 1333500 h 2528887"/>
                <a:gd name="connsiteX193" fmla="*/ 2727052 w 4660078"/>
                <a:gd name="connsiteY193" fmla="*/ 1357312 h 2528887"/>
                <a:gd name="connsiteX194" fmla="*/ 2712765 w 4660078"/>
                <a:gd name="connsiteY194" fmla="*/ 1366837 h 2528887"/>
                <a:gd name="connsiteX195" fmla="*/ 2603227 w 4660078"/>
                <a:gd name="connsiteY195" fmla="*/ 1419225 h 2528887"/>
                <a:gd name="connsiteX196" fmla="*/ 2488927 w 4660078"/>
                <a:gd name="connsiteY196" fmla="*/ 1514475 h 2528887"/>
                <a:gd name="connsiteX197" fmla="*/ 2412727 w 4660078"/>
                <a:gd name="connsiteY197" fmla="*/ 1581150 h 2528887"/>
                <a:gd name="connsiteX198" fmla="*/ 2298427 w 4660078"/>
                <a:gd name="connsiteY198" fmla="*/ 1690687 h 2528887"/>
                <a:gd name="connsiteX199" fmla="*/ 2265090 w 4660078"/>
                <a:gd name="connsiteY199" fmla="*/ 1709737 h 2528887"/>
                <a:gd name="connsiteX200" fmla="*/ 2226990 w 4660078"/>
                <a:gd name="connsiteY200" fmla="*/ 1752600 h 2528887"/>
                <a:gd name="connsiteX201" fmla="*/ 2112690 w 4660078"/>
                <a:gd name="connsiteY201" fmla="*/ 1881187 h 2528887"/>
                <a:gd name="connsiteX202" fmla="*/ 2060302 w 4660078"/>
                <a:gd name="connsiteY202" fmla="*/ 1928812 h 2528887"/>
                <a:gd name="connsiteX203" fmla="*/ 2017440 w 4660078"/>
                <a:gd name="connsiteY203" fmla="*/ 1962150 h 2528887"/>
                <a:gd name="connsiteX204" fmla="*/ 1917427 w 4660078"/>
                <a:gd name="connsiteY204" fmla="*/ 2076450 h 2528887"/>
                <a:gd name="connsiteX205" fmla="*/ 1874565 w 4660078"/>
                <a:gd name="connsiteY205" fmla="*/ 2071687 h 2528887"/>
                <a:gd name="connsiteX206" fmla="*/ 1893615 w 4660078"/>
                <a:gd name="connsiteY206" fmla="*/ 2043112 h 2528887"/>
                <a:gd name="connsiteX207" fmla="*/ 1865040 w 4660078"/>
                <a:gd name="connsiteY207" fmla="*/ 2024062 h 2528887"/>
                <a:gd name="connsiteX208" fmla="*/ 1845990 w 4660078"/>
                <a:gd name="connsiteY208" fmla="*/ 2071687 h 2528887"/>
                <a:gd name="connsiteX209" fmla="*/ 1822177 w 4660078"/>
                <a:gd name="connsiteY209" fmla="*/ 2100262 h 2528887"/>
                <a:gd name="connsiteX210" fmla="*/ 1736452 w 4660078"/>
                <a:gd name="connsiteY210" fmla="*/ 2095500 h 2528887"/>
                <a:gd name="connsiteX211" fmla="*/ 1722165 w 4660078"/>
                <a:gd name="connsiteY211" fmla="*/ 2090737 h 2528887"/>
                <a:gd name="connsiteX212" fmla="*/ 1612627 w 4660078"/>
                <a:gd name="connsiteY212" fmla="*/ 2105025 h 2528887"/>
                <a:gd name="connsiteX213" fmla="*/ 1588815 w 4660078"/>
                <a:gd name="connsiteY213" fmla="*/ 2109787 h 2528887"/>
                <a:gd name="connsiteX214" fmla="*/ 1569765 w 4660078"/>
                <a:gd name="connsiteY214" fmla="*/ 2114550 h 2528887"/>
                <a:gd name="connsiteX215" fmla="*/ 1455464 w 4660078"/>
                <a:gd name="connsiteY215" fmla="*/ 2109787 h 2528887"/>
                <a:gd name="connsiteX216" fmla="*/ 1436414 w 4660078"/>
                <a:gd name="connsiteY216" fmla="*/ 2109787 h 2528887"/>
                <a:gd name="connsiteX217" fmla="*/ 1360215 w 4660078"/>
                <a:gd name="connsiteY217" fmla="*/ 2119312 h 2528887"/>
                <a:gd name="connsiteX218" fmla="*/ 1379265 w 4660078"/>
                <a:gd name="connsiteY218" fmla="*/ 2205038 h 2528887"/>
                <a:gd name="connsiteX219" fmla="*/ 1431653 w 4660078"/>
                <a:gd name="connsiteY219" fmla="*/ 2285999 h 2528887"/>
                <a:gd name="connsiteX220" fmla="*/ 1512615 w 4660078"/>
                <a:gd name="connsiteY220" fmla="*/ 2252662 h 2528887"/>
                <a:gd name="connsiteX221" fmla="*/ 1550715 w 4660078"/>
                <a:gd name="connsiteY221" fmla="*/ 2185987 h 2528887"/>
                <a:gd name="connsiteX222" fmla="*/ 1593577 w 4660078"/>
                <a:gd name="connsiteY222" fmla="*/ 2224087 h 2528887"/>
                <a:gd name="connsiteX223" fmla="*/ 1588815 w 4660078"/>
                <a:gd name="connsiteY223" fmla="*/ 2314574 h 2528887"/>
                <a:gd name="connsiteX224" fmla="*/ 1555477 w 4660078"/>
                <a:gd name="connsiteY224" fmla="*/ 2438399 h 2528887"/>
                <a:gd name="connsiteX225" fmla="*/ 1588815 w 4660078"/>
                <a:gd name="connsiteY225" fmla="*/ 2481262 h 2528887"/>
                <a:gd name="connsiteX226" fmla="*/ 1560240 w 4660078"/>
                <a:gd name="connsiteY226" fmla="*/ 2528887 h 2528887"/>
                <a:gd name="connsiteX227" fmla="*/ 1493565 w 4660078"/>
                <a:gd name="connsiteY227" fmla="*/ 2524125 h 2528887"/>
                <a:gd name="connsiteX228" fmla="*/ 1426890 w 4660078"/>
                <a:gd name="connsiteY228" fmla="*/ 2495550 h 2528887"/>
                <a:gd name="connsiteX229" fmla="*/ 1398315 w 4660078"/>
                <a:gd name="connsiteY229" fmla="*/ 2428875 h 2528887"/>
                <a:gd name="connsiteX230" fmla="*/ 1355452 w 4660078"/>
                <a:gd name="connsiteY230" fmla="*/ 2343150 h 2528887"/>
                <a:gd name="connsiteX231" fmla="*/ 1293540 w 4660078"/>
                <a:gd name="connsiteY231" fmla="*/ 2290762 h 2528887"/>
                <a:gd name="connsiteX232" fmla="*/ 1288777 w 4660078"/>
                <a:gd name="connsiteY232" fmla="*/ 2276475 h 2528887"/>
                <a:gd name="connsiteX233" fmla="*/ 1274490 w 4660078"/>
                <a:gd name="connsiteY233" fmla="*/ 2271712 h 2528887"/>
                <a:gd name="connsiteX234" fmla="*/ 1198290 w 4660078"/>
                <a:gd name="connsiteY234" fmla="*/ 2243137 h 2528887"/>
                <a:gd name="connsiteX235" fmla="*/ 1117327 w 4660078"/>
                <a:gd name="connsiteY235" fmla="*/ 2328862 h 2528887"/>
                <a:gd name="connsiteX236" fmla="*/ 1079227 w 4660078"/>
                <a:gd name="connsiteY236" fmla="*/ 2305049 h 2528887"/>
                <a:gd name="connsiteX237" fmla="*/ 1064940 w 4660078"/>
                <a:gd name="connsiteY237" fmla="*/ 2205037 h 2528887"/>
                <a:gd name="connsiteX238" fmla="*/ 1012552 w 4660078"/>
                <a:gd name="connsiteY238" fmla="*/ 2100262 h 2528887"/>
                <a:gd name="connsiteX239" fmla="*/ 955402 w 4660078"/>
                <a:gd name="connsiteY239" fmla="*/ 2047874 h 2528887"/>
                <a:gd name="connsiteX240" fmla="*/ 931590 w 4660078"/>
                <a:gd name="connsiteY240" fmla="*/ 2043112 h 2528887"/>
                <a:gd name="connsiteX241" fmla="*/ 903015 w 4660078"/>
                <a:gd name="connsiteY241" fmla="*/ 2028825 h 2528887"/>
                <a:gd name="connsiteX242" fmla="*/ 867296 w 4660078"/>
                <a:gd name="connsiteY242" fmla="*/ 2062163 h 2528887"/>
                <a:gd name="connsiteX243" fmla="*/ 779190 w 4660078"/>
                <a:gd name="connsiteY243" fmla="*/ 2038350 h 2528887"/>
                <a:gd name="connsiteX244" fmla="*/ 760139 w 4660078"/>
                <a:gd name="connsiteY244" fmla="*/ 1964531 h 2528887"/>
                <a:gd name="connsiteX245" fmla="*/ 660127 w 4660078"/>
                <a:gd name="connsiteY245" fmla="*/ 1905000 h 2528887"/>
                <a:gd name="connsiteX246" fmla="*/ 655365 w 4660078"/>
                <a:gd name="connsiteY246" fmla="*/ 1885950 h 2528887"/>
                <a:gd name="connsiteX247" fmla="*/ 641077 w 4660078"/>
                <a:gd name="connsiteY247" fmla="*/ 1890712 h 2528887"/>
                <a:gd name="connsiteX248" fmla="*/ 622027 w 4660078"/>
                <a:gd name="connsiteY248" fmla="*/ 1921669 h 2528887"/>
                <a:gd name="connsiteX249" fmla="*/ 600596 w 4660078"/>
                <a:gd name="connsiteY249" fmla="*/ 1916906 h 2528887"/>
                <a:gd name="connsiteX250" fmla="*/ 552971 w 4660078"/>
                <a:gd name="connsiteY250" fmla="*/ 1876425 h 2528887"/>
                <a:gd name="connsiteX251" fmla="*/ 493440 w 4660078"/>
                <a:gd name="connsiteY251" fmla="*/ 1890712 h 2528887"/>
                <a:gd name="connsiteX252" fmla="*/ 483915 w 4660078"/>
                <a:gd name="connsiteY252" fmla="*/ 1876425 h 2528887"/>
                <a:gd name="connsiteX253" fmla="*/ 469627 w 4660078"/>
                <a:gd name="connsiteY253" fmla="*/ 1866900 h 2528887"/>
                <a:gd name="connsiteX254" fmla="*/ 402952 w 4660078"/>
                <a:gd name="connsiteY254" fmla="*/ 1866900 h 2528887"/>
                <a:gd name="connsiteX255" fmla="*/ 407714 w 4660078"/>
                <a:gd name="connsiteY255" fmla="*/ 1821656 h 2528887"/>
                <a:gd name="connsiteX256" fmla="*/ 260077 w 4660078"/>
                <a:gd name="connsiteY256" fmla="*/ 1847850 h 2528887"/>
                <a:gd name="connsiteX257" fmla="*/ 198165 w 4660078"/>
                <a:gd name="connsiteY257" fmla="*/ 1814512 h 2528887"/>
                <a:gd name="connsiteX258" fmla="*/ 155302 w 4660078"/>
                <a:gd name="connsiteY258" fmla="*/ 1757363 h 2528887"/>
                <a:gd name="connsiteX259" fmla="*/ 93390 w 4660078"/>
                <a:gd name="connsiteY259" fmla="*/ 1704975 h 2528887"/>
                <a:gd name="connsiteX260" fmla="*/ 21952 w 4660078"/>
                <a:gd name="connsiteY260" fmla="*/ 1662112 h 2528887"/>
                <a:gd name="connsiteX261" fmla="*/ 7665 w 4660078"/>
                <a:gd name="connsiteY261" fmla="*/ 1624012 h 2528887"/>
                <a:gd name="connsiteX262" fmla="*/ 131490 w 4660078"/>
                <a:gd name="connsiteY262" fmla="*/ 1633537 h 2528887"/>
                <a:gd name="connsiteX263" fmla="*/ 145777 w 4660078"/>
                <a:gd name="connsiteY263" fmla="*/ 1638300 h 2528887"/>
                <a:gd name="connsiteX264" fmla="*/ 326752 w 4660078"/>
                <a:gd name="connsiteY264" fmla="*/ 1638300 h 2528887"/>
                <a:gd name="connsiteX265" fmla="*/ 341040 w 4660078"/>
                <a:gd name="connsiteY265" fmla="*/ 1609725 h 2528887"/>
                <a:gd name="connsiteX266" fmla="*/ 350565 w 4660078"/>
                <a:gd name="connsiteY266" fmla="*/ 1576387 h 2528887"/>
                <a:gd name="connsiteX267" fmla="*/ 369615 w 4660078"/>
                <a:gd name="connsiteY267" fmla="*/ 1547812 h 2528887"/>
                <a:gd name="connsiteX268" fmla="*/ 388665 w 4660078"/>
                <a:gd name="connsiteY268" fmla="*/ 1519237 h 2528887"/>
                <a:gd name="connsiteX269" fmla="*/ 398190 w 4660078"/>
                <a:gd name="connsiteY269" fmla="*/ 1504950 h 2528887"/>
                <a:gd name="connsiteX270" fmla="*/ 407715 w 4660078"/>
                <a:gd name="connsiteY270" fmla="*/ 1485900 h 2528887"/>
                <a:gd name="connsiteX271" fmla="*/ 422002 w 4660078"/>
                <a:gd name="connsiteY271" fmla="*/ 1466850 h 2528887"/>
                <a:gd name="connsiteX272" fmla="*/ 417240 w 4660078"/>
                <a:gd name="connsiteY272" fmla="*/ 1347787 h 2528887"/>
                <a:gd name="connsiteX273" fmla="*/ 402952 w 4660078"/>
                <a:gd name="connsiteY273" fmla="*/ 1338262 h 2528887"/>
                <a:gd name="connsiteX274" fmla="*/ 388665 w 4660078"/>
                <a:gd name="connsiteY274" fmla="*/ 1323975 h 2528887"/>
                <a:gd name="connsiteX275" fmla="*/ 369615 w 4660078"/>
                <a:gd name="connsiteY275" fmla="*/ 1281112 h 2528887"/>
                <a:gd name="connsiteX276" fmla="*/ 364852 w 4660078"/>
                <a:gd name="connsiteY276" fmla="*/ 1266825 h 2528887"/>
                <a:gd name="connsiteX277" fmla="*/ 355327 w 4660078"/>
                <a:gd name="connsiteY277" fmla="*/ 1252537 h 2528887"/>
                <a:gd name="connsiteX278" fmla="*/ 345802 w 4660078"/>
                <a:gd name="connsiteY278" fmla="*/ 1214437 h 2528887"/>
                <a:gd name="connsiteX279" fmla="*/ 341040 w 4660078"/>
                <a:gd name="connsiteY279" fmla="*/ 1195387 h 2528887"/>
                <a:gd name="connsiteX280" fmla="*/ 317227 w 4660078"/>
                <a:gd name="connsiteY280" fmla="*/ 1166812 h 2528887"/>
                <a:gd name="connsiteX281" fmla="*/ 307702 w 4660078"/>
                <a:gd name="connsiteY281" fmla="*/ 1152525 h 2528887"/>
                <a:gd name="connsiteX282" fmla="*/ 302940 w 4660078"/>
                <a:gd name="connsiteY282" fmla="*/ 1138237 h 2528887"/>
                <a:gd name="connsiteX283" fmla="*/ 274365 w 4660078"/>
                <a:gd name="connsiteY283" fmla="*/ 1119187 h 2528887"/>
                <a:gd name="connsiteX0" fmla="*/ 270816 w 4656529"/>
                <a:gd name="connsiteY0" fmla="*/ 1119187 h 2528887"/>
                <a:gd name="connsiteX1" fmla="*/ 294628 w 4656529"/>
                <a:gd name="connsiteY1" fmla="*/ 1109662 h 2528887"/>
                <a:gd name="connsiteX2" fmla="*/ 332728 w 4656529"/>
                <a:gd name="connsiteY2" fmla="*/ 1104900 h 2528887"/>
                <a:gd name="connsiteX3" fmla="*/ 337491 w 4656529"/>
                <a:gd name="connsiteY3" fmla="*/ 1076325 h 2528887"/>
                <a:gd name="connsiteX4" fmla="*/ 366066 w 4656529"/>
                <a:gd name="connsiteY4" fmla="*/ 1066800 h 2528887"/>
                <a:gd name="connsiteX5" fmla="*/ 380353 w 4656529"/>
                <a:gd name="connsiteY5" fmla="*/ 1057275 h 2528887"/>
                <a:gd name="connsiteX6" fmla="*/ 394641 w 4656529"/>
                <a:gd name="connsiteY6" fmla="*/ 1042987 h 2528887"/>
                <a:gd name="connsiteX7" fmla="*/ 442266 w 4656529"/>
                <a:gd name="connsiteY7" fmla="*/ 1038225 h 2528887"/>
                <a:gd name="connsiteX8" fmla="*/ 456553 w 4656529"/>
                <a:gd name="connsiteY8" fmla="*/ 1033462 h 2528887"/>
                <a:gd name="connsiteX9" fmla="*/ 508941 w 4656529"/>
                <a:gd name="connsiteY9" fmla="*/ 1023937 h 2528887"/>
                <a:gd name="connsiteX10" fmla="*/ 551803 w 4656529"/>
                <a:gd name="connsiteY10" fmla="*/ 1000125 h 2528887"/>
                <a:gd name="connsiteX11" fmla="*/ 566091 w 4656529"/>
                <a:gd name="connsiteY11" fmla="*/ 990600 h 2528887"/>
                <a:gd name="connsiteX12" fmla="*/ 575616 w 4656529"/>
                <a:gd name="connsiteY12" fmla="*/ 976312 h 2528887"/>
                <a:gd name="connsiteX13" fmla="*/ 599428 w 4656529"/>
                <a:gd name="connsiteY13" fmla="*/ 971550 h 2528887"/>
                <a:gd name="connsiteX14" fmla="*/ 613716 w 4656529"/>
                <a:gd name="connsiteY14" fmla="*/ 962025 h 2528887"/>
                <a:gd name="connsiteX15" fmla="*/ 632766 w 4656529"/>
                <a:gd name="connsiteY15" fmla="*/ 933450 h 2528887"/>
                <a:gd name="connsiteX16" fmla="*/ 661341 w 4656529"/>
                <a:gd name="connsiteY16" fmla="*/ 904875 h 2528887"/>
                <a:gd name="connsiteX17" fmla="*/ 666103 w 4656529"/>
                <a:gd name="connsiteY17" fmla="*/ 871537 h 2528887"/>
                <a:gd name="connsiteX18" fmla="*/ 675628 w 4656529"/>
                <a:gd name="connsiteY18" fmla="*/ 842962 h 2528887"/>
                <a:gd name="connsiteX19" fmla="*/ 670866 w 4656529"/>
                <a:gd name="connsiteY19" fmla="*/ 809625 h 2528887"/>
                <a:gd name="connsiteX20" fmla="*/ 656578 w 4656529"/>
                <a:gd name="connsiteY20" fmla="*/ 804862 h 2528887"/>
                <a:gd name="connsiteX21" fmla="*/ 632766 w 4656529"/>
                <a:gd name="connsiteY21" fmla="*/ 800100 h 2528887"/>
                <a:gd name="connsiteX22" fmla="*/ 613716 w 4656529"/>
                <a:gd name="connsiteY22" fmla="*/ 790575 h 2528887"/>
                <a:gd name="connsiteX23" fmla="*/ 599428 w 4656529"/>
                <a:gd name="connsiteY23" fmla="*/ 781050 h 2528887"/>
                <a:gd name="connsiteX24" fmla="*/ 566091 w 4656529"/>
                <a:gd name="connsiteY24" fmla="*/ 771525 h 2528887"/>
                <a:gd name="connsiteX25" fmla="*/ 551803 w 4656529"/>
                <a:gd name="connsiteY25" fmla="*/ 762000 h 2528887"/>
                <a:gd name="connsiteX26" fmla="*/ 551803 w 4656529"/>
                <a:gd name="connsiteY26" fmla="*/ 709612 h 2528887"/>
                <a:gd name="connsiteX27" fmla="*/ 561328 w 4656529"/>
                <a:gd name="connsiteY27" fmla="*/ 695325 h 2528887"/>
                <a:gd name="connsiteX28" fmla="*/ 575616 w 4656529"/>
                <a:gd name="connsiteY28" fmla="*/ 666750 h 2528887"/>
                <a:gd name="connsiteX29" fmla="*/ 589903 w 4656529"/>
                <a:gd name="connsiteY29" fmla="*/ 614362 h 2528887"/>
                <a:gd name="connsiteX30" fmla="*/ 585141 w 4656529"/>
                <a:gd name="connsiteY30" fmla="*/ 581025 h 2528887"/>
                <a:gd name="connsiteX31" fmla="*/ 556566 w 4656529"/>
                <a:gd name="connsiteY31" fmla="*/ 566737 h 2528887"/>
                <a:gd name="connsiteX32" fmla="*/ 537516 w 4656529"/>
                <a:gd name="connsiteY32" fmla="*/ 538162 h 2528887"/>
                <a:gd name="connsiteX33" fmla="*/ 494653 w 4656529"/>
                <a:gd name="connsiteY33" fmla="*/ 504825 h 2528887"/>
                <a:gd name="connsiteX34" fmla="*/ 504178 w 4656529"/>
                <a:gd name="connsiteY34" fmla="*/ 428625 h 2528887"/>
                <a:gd name="connsiteX35" fmla="*/ 518466 w 4656529"/>
                <a:gd name="connsiteY35" fmla="*/ 423862 h 2528887"/>
                <a:gd name="connsiteX36" fmla="*/ 537516 w 4656529"/>
                <a:gd name="connsiteY36" fmla="*/ 414337 h 2528887"/>
                <a:gd name="connsiteX37" fmla="*/ 570853 w 4656529"/>
                <a:gd name="connsiteY37" fmla="*/ 404812 h 2528887"/>
                <a:gd name="connsiteX38" fmla="*/ 604191 w 4656529"/>
                <a:gd name="connsiteY38" fmla="*/ 390525 h 2528887"/>
                <a:gd name="connsiteX39" fmla="*/ 632766 w 4656529"/>
                <a:gd name="connsiteY39" fmla="*/ 366712 h 2528887"/>
                <a:gd name="connsiteX40" fmla="*/ 647053 w 4656529"/>
                <a:gd name="connsiteY40" fmla="*/ 357187 h 2528887"/>
                <a:gd name="connsiteX41" fmla="*/ 670866 w 4656529"/>
                <a:gd name="connsiteY41" fmla="*/ 323850 h 2528887"/>
                <a:gd name="connsiteX42" fmla="*/ 699441 w 4656529"/>
                <a:gd name="connsiteY42" fmla="*/ 295275 h 2528887"/>
                <a:gd name="connsiteX43" fmla="*/ 728016 w 4656529"/>
                <a:gd name="connsiteY43" fmla="*/ 276225 h 2528887"/>
                <a:gd name="connsiteX44" fmla="*/ 756591 w 4656529"/>
                <a:gd name="connsiteY44" fmla="*/ 261937 h 2528887"/>
                <a:gd name="connsiteX45" fmla="*/ 766116 w 4656529"/>
                <a:gd name="connsiteY45" fmla="*/ 242887 h 2528887"/>
                <a:gd name="connsiteX46" fmla="*/ 813741 w 4656529"/>
                <a:gd name="connsiteY46" fmla="*/ 204787 h 2528887"/>
                <a:gd name="connsiteX47" fmla="*/ 856603 w 4656529"/>
                <a:gd name="connsiteY47" fmla="*/ 190500 h 2528887"/>
                <a:gd name="connsiteX48" fmla="*/ 899466 w 4656529"/>
                <a:gd name="connsiteY48" fmla="*/ 176212 h 2528887"/>
                <a:gd name="connsiteX49" fmla="*/ 913753 w 4656529"/>
                <a:gd name="connsiteY49" fmla="*/ 180975 h 2528887"/>
                <a:gd name="connsiteX50" fmla="*/ 918516 w 4656529"/>
                <a:gd name="connsiteY50" fmla="*/ 195262 h 2528887"/>
                <a:gd name="connsiteX51" fmla="*/ 951853 w 4656529"/>
                <a:gd name="connsiteY51" fmla="*/ 238125 h 2528887"/>
                <a:gd name="connsiteX52" fmla="*/ 956616 w 4656529"/>
                <a:gd name="connsiteY52" fmla="*/ 261937 h 2528887"/>
                <a:gd name="connsiteX53" fmla="*/ 975666 w 4656529"/>
                <a:gd name="connsiteY53" fmla="*/ 290512 h 2528887"/>
                <a:gd name="connsiteX54" fmla="*/ 999478 w 4656529"/>
                <a:gd name="connsiteY54" fmla="*/ 319087 h 2528887"/>
                <a:gd name="connsiteX55" fmla="*/ 1028053 w 4656529"/>
                <a:gd name="connsiteY55" fmla="*/ 338137 h 2528887"/>
                <a:gd name="connsiteX56" fmla="*/ 1047103 w 4656529"/>
                <a:gd name="connsiteY56" fmla="*/ 342900 h 2528887"/>
                <a:gd name="connsiteX57" fmla="*/ 1061391 w 4656529"/>
                <a:gd name="connsiteY57" fmla="*/ 347662 h 2528887"/>
                <a:gd name="connsiteX58" fmla="*/ 1085203 w 4656529"/>
                <a:gd name="connsiteY58" fmla="*/ 352425 h 2528887"/>
                <a:gd name="connsiteX59" fmla="*/ 1104253 w 4656529"/>
                <a:gd name="connsiteY59" fmla="*/ 357187 h 2528887"/>
                <a:gd name="connsiteX60" fmla="*/ 1123303 w 4656529"/>
                <a:gd name="connsiteY60" fmla="*/ 385762 h 2528887"/>
                <a:gd name="connsiteX61" fmla="*/ 1109016 w 4656529"/>
                <a:gd name="connsiteY61" fmla="*/ 395287 h 2528887"/>
                <a:gd name="connsiteX62" fmla="*/ 1085203 w 4656529"/>
                <a:gd name="connsiteY62" fmla="*/ 423862 h 2528887"/>
                <a:gd name="connsiteX63" fmla="*/ 1109016 w 4656529"/>
                <a:gd name="connsiteY63" fmla="*/ 452437 h 2528887"/>
                <a:gd name="connsiteX64" fmla="*/ 1137591 w 4656529"/>
                <a:gd name="connsiteY64" fmla="*/ 471487 h 2528887"/>
                <a:gd name="connsiteX65" fmla="*/ 1151878 w 4656529"/>
                <a:gd name="connsiteY65" fmla="*/ 481012 h 2528887"/>
                <a:gd name="connsiteX66" fmla="*/ 1218553 w 4656529"/>
                <a:gd name="connsiteY66" fmla="*/ 490537 h 2528887"/>
                <a:gd name="connsiteX67" fmla="*/ 1237603 w 4656529"/>
                <a:gd name="connsiteY67" fmla="*/ 519112 h 2528887"/>
                <a:gd name="connsiteX68" fmla="*/ 1251891 w 4656529"/>
                <a:gd name="connsiteY68" fmla="*/ 547687 h 2528887"/>
                <a:gd name="connsiteX69" fmla="*/ 1256653 w 4656529"/>
                <a:gd name="connsiteY69" fmla="*/ 561975 h 2528887"/>
                <a:gd name="connsiteX70" fmla="*/ 1266178 w 4656529"/>
                <a:gd name="connsiteY70" fmla="*/ 576262 h 2528887"/>
                <a:gd name="connsiteX71" fmla="*/ 1275703 w 4656529"/>
                <a:gd name="connsiteY71" fmla="*/ 604837 h 2528887"/>
                <a:gd name="connsiteX72" fmla="*/ 1280466 w 4656529"/>
                <a:gd name="connsiteY72" fmla="*/ 619125 h 2528887"/>
                <a:gd name="connsiteX73" fmla="*/ 1285228 w 4656529"/>
                <a:gd name="connsiteY73" fmla="*/ 633412 h 2528887"/>
                <a:gd name="connsiteX74" fmla="*/ 1289991 w 4656529"/>
                <a:gd name="connsiteY74" fmla="*/ 714375 h 2528887"/>
                <a:gd name="connsiteX75" fmla="*/ 1299516 w 4656529"/>
                <a:gd name="connsiteY75" fmla="*/ 742950 h 2528887"/>
                <a:gd name="connsiteX76" fmla="*/ 1313803 w 4656529"/>
                <a:gd name="connsiteY76" fmla="*/ 757237 h 2528887"/>
                <a:gd name="connsiteX77" fmla="*/ 1332853 w 4656529"/>
                <a:gd name="connsiteY77" fmla="*/ 790575 h 2528887"/>
                <a:gd name="connsiteX78" fmla="*/ 1347141 w 4656529"/>
                <a:gd name="connsiteY78" fmla="*/ 838200 h 2528887"/>
                <a:gd name="connsiteX79" fmla="*/ 1356666 w 4656529"/>
                <a:gd name="connsiteY79" fmla="*/ 852487 h 2528887"/>
                <a:gd name="connsiteX80" fmla="*/ 1385241 w 4656529"/>
                <a:gd name="connsiteY80" fmla="*/ 881062 h 2528887"/>
                <a:gd name="connsiteX81" fmla="*/ 1404291 w 4656529"/>
                <a:gd name="connsiteY81" fmla="*/ 914400 h 2528887"/>
                <a:gd name="connsiteX82" fmla="*/ 1423341 w 4656529"/>
                <a:gd name="connsiteY82" fmla="*/ 919162 h 2528887"/>
                <a:gd name="connsiteX83" fmla="*/ 1437628 w 4656529"/>
                <a:gd name="connsiteY83" fmla="*/ 923925 h 2528887"/>
                <a:gd name="connsiteX84" fmla="*/ 1456678 w 4656529"/>
                <a:gd name="connsiteY84" fmla="*/ 919162 h 2528887"/>
                <a:gd name="connsiteX85" fmla="*/ 1470966 w 4656529"/>
                <a:gd name="connsiteY85" fmla="*/ 914400 h 2528887"/>
                <a:gd name="connsiteX86" fmla="*/ 1532878 w 4656529"/>
                <a:gd name="connsiteY86" fmla="*/ 909637 h 2528887"/>
                <a:gd name="connsiteX87" fmla="*/ 1561453 w 4656529"/>
                <a:gd name="connsiteY87" fmla="*/ 900112 h 2528887"/>
                <a:gd name="connsiteX88" fmla="*/ 1566216 w 4656529"/>
                <a:gd name="connsiteY88" fmla="*/ 885825 h 2528887"/>
                <a:gd name="connsiteX89" fmla="*/ 1594791 w 4656529"/>
                <a:gd name="connsiteY89" fmla="*/ 862012 h 2528887"/>
                <a:gd name="connsiteX90" fmla="*/ 1613841 w 4656529"/>
                <a:gd name="connsiteY90" fmla="*/ 828675 h 2528887"/>
                <a:gd name="connsiteX91" fmla="*/ 1637653 w 4656529"/>
                <a:gd name="connsiteY91" fmla="*/ 795337 h 2528887"/>
                <a:gd name="connsiteX92" fmla="*/ 1642416 w 4656529"/>
                <a:gd name="connsiteY92" fmla="*/ 781050 h 2528887"/>
                <a:gd name="connsiteX93" fmla="*/ 1661466 w 4656529"/>
                <a:gd name="connsiteY93" fmla="*/ 752475 h 2528887"/>
                <a:gd name="connsiteX94" fmla="*/ 1666228 w 4656529"/>
                <a:gd name="connsiteY94" fmla="*/ 738187 h 2528887"/>
                <a:gd name="connsiteX95" fmla="*/ 1675753 w 4656529"/>
                <a:gd name="connsiteY95" fmla="*/ 676275 h 2528887"/>
                <a:gd name="connsiteX96" fmla="*/ 1680516 w 4656529"/>
                <a:gd name="connsiteY96" fmla="*/ 661987 h 2528887"/>
                <a:gd name="connsiteX97" fmla="*/ 1704328 w 4656529"/>
                <a:gd name="connsiteY97" fmla="*/ 623887 h 2528887"/>
                <a:gd name="connsiteX98" fmla="*/ 1718616 w 4656529"/>
                <a:gd name="connsiteY98" fmla="*/ 576262 h 2528887"/>
                <a:gd name="connsiteX99" fmla="*/ 1723378 w 4656529"/>
                <a:gd name="connsiteY99" fmla="*/ 561975 h 2528887"/>
                <a:gd name="connsiteX100" fmla="*/ 1732903 w 4656529"/>
                <a:gd name="connsiteY100" fmla="*/ 547687 h 2528887"/>
                <a:gd name="connsiteX101" fmla="*/ 1747191 w 4656529"/>
                <a:gd name="connsiteY101" fmla="*/ 519112 h 2528887"/>
                <a:gd name="connsiteX102" fmla="*/ 1766241 w 4656529"/>
                <a:gd name="connsiteY102" fmla="*/ 452437 h 2528887"/>
                <a:gd name="connsiteX103" fmla="*/ 1771003 w 4656529"/>
                <a:gd name="connsiteY103" fmla="*/ 438150 h 2528887"/>
                <a:gd name="connsiteX104" fmla="*/ 1775766 w 4656529"/>
                <a:gd name="connsiteY104" fmla="*/ 423862 h 2528887"/>
                <a:gd name="connsiteX105" fmla="*/ 1780528 w 4656529"/>
                <a:gd name="connsiteY105" fmla="*/ 395287 h 2528887"/>
                <a:gd name="connsiteX106" fmla="*/ 1809103 w 4656529"/>
                <a:gd name="connsiteY106" fmla="*/ 400050 h 2528887"/>
                <a:gd name="connsiteX107" fmla="*/ 1837678 w 4656529"/>
                <a:gd name="connsiteY107" fmla="*/ 423862 h 2528887"/>
                <a:gd name="connsiteX108" fmla="*/ 1851966 w 4656529"/>
                <a:gd name="connsiteY108" fmla="*/ 428625 h 2528887"/>
                <a:gd name="connsiteX109" fmla="*/ 1866253 w 4656529"/>
                <a:gd name="connsiteY109" fmla="*/ 423862 h 2528887"/>
                <a:gd name="connsiteX110" fmla="*/ 1880541 w 4656529"/>
                <a:gd name="connsiteY110" fmla="*/ 452437 h 2528887"/>
                <a:gd name="connsiteX111" fmla="*/ 1899591 w 4656529"/>
                <a:gd name="connsiteY111" fmla="*/ 461962 h 2528887"/>
                <a:gd name="connsiteX112" fmla="*/ 1942453 w 4656529"/>
                <a:gd name="connsiteY112" fmla="*/ 481012 h 2528887"/>
                <a:gd name="connsiteX113" fmla="*/ 1966266 w 4656529"/>
                <a:gd name="connsiteY113" fmla="*/ 485775 h 2528887"/>
                <a:gd name="connsiteX114" fmla="*/ 1990078 w 4656529"/>
                <a:gd name="connsiteY114" fmla="*/ 495300 h 2528887"/>
                <a:gd name="connsiteX115" fmla="*/ 2028178 w 4656529"/>
                <a:gd name="connsiteY115" fmla="*/ 500062 h 2528887"/>
                <a:gd name="connsiteX116" fmla="*/ 2194866 w 4656529"/>
                <a:gd name="connsiteY116" fmla="*/ 509587 h 2528887"/>
                <a:gd name="connsiteX117" fmla="*/ 2237728 w 4656529"/>
                <a:gd name="connsiteY117" fmla="*/ 519112 h 2528887"/>
                <a:gd name="connsiteX118" fmla="*/ 2252016 w 4656529"/>
                <a:gd name="connsiteY118" fmla="*/ 523875 h 2528887"/>
                <a:gd name="connsiteX119" fmla="*/ 2304403 w 4656529"/>
                <a:gd name="connsiteY119" fmla="*/ 542925 h 2528887"/>
                <a:gd name="connsiteX120" fmla="*/ 2328216 w 4656529"/>
                <a:gd name="connsiteY120" fmla="*/ 547687 h 2528887"/>
                <a:gd name="connsiteX121" fmla="*/ 2356791 w 4656529"/>
                <a:gd name="connsiteY121" fmla="*/ 557212 h 2528887"/>
                <a:gd name="connsiteX122" fmla="*/ 2375841 w 4656529"/>
                <a:gd name="connsiteY122" fmla="*/ 542925 h 2528887"/>
                <a:gd name="connsiteX123" fmla="*/ 2399653 w 4656529"/>
                <a:gd name="connsiteY123" fmla="*/ 533400 h 2528887"/>
                <a:gd name="connsiteX124" fmla="*/ 2385366 w 4656529"/>
                <a:gd name="connsiteY124" fmla="*/ 438150 h 2528887"/>
                <a:gd name="connsiteX125" fmla="*/ 2385366 w 4656529"/>
                <a:gd name="connsiteY125" fmla="*/ 404812 h 2528887"/>
                <a:gd name="connsiteX126" fmla="*/ 2399653 w 4656529"/>
                <a:gd name="connsiteY126" fmla="*/ 395287 h 2528887"/>
                <a:gd name="connsiteX127" fmla="*/ 2409178 w 4656529"/>
                <a:gd name="connsiteY127" fmla="*/ 381000 h 2528887"/>
                <a:gd name="connsiteX128" fmla="*/ 2404416 w 4656529"/>
                <a:gd name="connsiteY128" fmla="*/ 304800 h 2528887"/>
                <a:gd name="connsiteX129" fmla="*/ 2366316 w 4656529"/>
                <a:gd name="connsiteY129" fmla="*/ 290512 h 2528887"/>
                <a:gd name="connsiteX130" fmla="*/ 2337741 w 4656529"/>
                <a:gd name="connsiteY130" fmla="*/ 280987 h 2528887"/>
                <a:gd name="connsiteX131" fmla="*/ 2332978 w 4656529"/>
                <a:gd name="connsiteY131" fmla="*/ 223837 h 2528887"/>
                <a:gd name="connsiteX132" fmla="*/ 2347266 w 4656529"/>
                <a:gd name="connsiteY132" fmla="*/ 214312 h 2528887"/>
                <a:gd name="connsiteX133" fmla="*/ 2352028 w 4656529"/>
                <a:gd name="connsiteY133" fmla="*/ 200025 h 2528887"/>
                <a:gd name="connsiteX134" fmla="*/ 2380603 w 4656529"/>
                <a:gd name="connsiteY134" fmla="*/ 180975 h 2528887"/>
                <a:gd name="connsiteX135" fmla="*/ 2385366 w 4656529"/>
                <a:gd name="connsiteY135" fmla="*/ 166687 h 2528887"/>
                <a:gd name="connsiteX136" fmla="*/ 2394891 w 4656529"/>
                <a:gd name="connsiteY136" fmla="*/ 152400 h 2528887"/>
                <a:gd name="connsiteX137" fmla="*/ 2390128 w 4656529"/>
                <a:gd name="connsiteY137" fmla="*/ 114300 h 2528887"/>
                <a:gd name="connsiteX138" fmla="*/ 2385366 w 4656529"/>
                <a:gd name="connsiteY138" fmla="*/ 100012 h 2528887"/>
                <a:gd name="connsiteX139" fmla="*/ 2366316 w 4656529"/>
                <a:gd name="connsiteY139" fmla="*/ 95250 h 2528887"/>
                <a:gd name="connsiteX140" fmla="*/ 2352028 w 4656529"/>
                <a:gd name="connsiteY140" fmla="*/ 90487 h 2528887"/>
                <a:gd name="connsiteX141" fmla="*/ 2342503 w 4656529"/>
                <a:gd name="connsiteY141" fmla="*/ 9525 h 2528887"/>
                <a:gd name="connsiteX142" fmla="*/ 2371078 w 4656529"/>
                <a:gd name="connsiteY142" fmla="*/ 0 h 2528887"/>
                <a:gd name="connsiteX143" fmla="*/ 2399653 w 4656529"/>
                <a:gd name="connsiteY143" fmla="*/ 4762 h 2528887"/>
                <a:gd name="connsiteX144" fmla="*/ 2413941 w 4656529"/>
                <a:gd name="connsiteY144" fmla="*/ 19050 h 2528887"/>
                <a:gd name="connsiteX145" fmla="*/ 2432991 w 4656529"/>
                <a:gd name="connsiteY145" fmla="*/ 23812 h 2528887"/>
                <a:gd name="connsiteX146" fmla="*/ 2452041 w 4656529"/>
                <a:gd name="connsiteY146" fmla="*/ 33337 h 2528887"/>
                <a:gd name="connsiteX147" fmla="*/ 2475853 w 4656529"/>
                <a:gd name="connsiteY147" fmla="*/ 52387 h 2528887"/>
                <a:gd name="connsiteX148" fmla="*/ 2504428 w 4656529"/>
                <a:gd name="connsiteY148" fmla="*/ 71437 h 2528887"/>
                <a:gd name="connsiteX149" fmla="*/ 2528241 w 4656529"/>
                <a:gd name="connsiteY149" fmla="*/ 38100 h 2528887"/>
                <a:gd name="connsiteX150" fmla="*/ 2556816 w 4656529"/>
                <a:gd name="connsiteY150" fmla="*/ 23812 h 2528887"/>
                <a:gd name="connsiteX151" fmla="*/ 2575866 w 4656529"/>
                <a:gd name="connsiteY151" fmla="*/ 9525 h 2528887"/>
                <a:gd name="connsiteX152" fmla="*/ 2590153 w 4656529"/>
                <a:gd name="connsiteY152" fmla="*/ 4762 h 2528887"/>
                <a:gd name="connsiteX153" fmla="*/ 2704453 w 4656529"/>
                <a:gd name="connsiteY153" fmla="*/ 9525 h 2528887"/>
                <a:gd name="connsiteX154" fmla="*/ 2909241 w 4656529"/>
                <a:gd name="connsiteY154" fmla="*/ 4762 h 2528887"/>
                <a:gd name="connsiteX155" fmla="*/ 3104503 w 4656529"/>
                <a:gd name="connsiteY155" fmla="*/ 14287 h 2528887"/>
                <a:gd name="connsiteX156" fmla="*/ 3133078 w 4656529"/>
                <a:gd name="connsiteY156" fmla="*/ 42862 h 2528887"/>
                <a:gd name="connsiteX157" fmla="*/ 3114028 w 4656529"/>
                <a:gd name="connsiteY157" fmla="*/ 76200 h 2528887"/>
                <a:gd name="connsiteX158" fmla="*/ 3118791 w 4656529"/>
                <a:gd name="connsiteY158" fmla="*/ 90487 h 2528887"/>
                <a:gd name="connsiteX159" fmla="*/ 3147366 w 4656529"/>
                <a:gd name="connsiteY159" fmla="*/ 104775 h 2528887"/>
                <a:gd name="connsiteX160" fmla="*/ 3166416 w 4656529"/>
                <a:gd name="connsiteY160" fmla="*/ 114300 h 2528887"/>
                <a:gd name="connsiteX161" fmla="*/ 3194991 w 4656529"/>
                <a:gd name="connsiteY161" fmla="*/ 123825 h 2528887"/>
                <a:gd name="connsiteX162" fmla="*/ 3237853 w 4656529"/>
                <a:gd name="connsiteY162" fmla="*/ 142875 h 2528887"/>
                <a:gd name="connsiteX163" fmla="*/ 3285478 w 4656529"/>
                <a:gd name="connsiteY163" fmla="*/ 152400 h 2528887"/>
                <a:gd name="connsiteX164" fmla="*/ 3304528 w 4656529"/>
                <a:gd name="connsiteY164" fmla="*/ 161925 h 2528887"/>
                <a:gd name="connsiteX165" fmla="*/ 3347391 w 4656529"/>
                <a:gd name="connsiteY165" fmla="*/ 180975 h 2528887"/>
                <a:gd name="connsiteX166" fmla="*/ 3380728 w 4656529"/>
                <a:gd name="connsiteY166" fmla="*/ 223837 h 2528887"/>
                <a:gd name="connsiteX167" fmla="*/ 3433116 w 4656529"/>
                <a:gd name="connsiteY167" fmla="*/ 266700 h 2528887"/>
                <a:gd name="connsiteX168" fmla="*/ 3452166 w 4656529"/>
                <a:gd name="connsiteY168" fmla="*/ 280987 h 2528887"/>
                <a:gd name="connsiteX169" fmla="*/ 3547416 w 4656529"/>
                <a:gd name="connsiteY169" fmla="*/ 323850 h 2528887"/>
                <a:gd name="connsiteX170" fmla="*/ 3566466 w 4656529"/>
                <a:gd name="connsiteY170" fmla="*/ 333375 h 2528887"/>
                <a:gd name="connsiteX171" fmla="*/ 3709341 w 4656529"/>
                <a:gd name="connsiteY171" fmla="*/ 419100 h 2528887"/>
                <a:gd name="connsiteX172" fmla="*/ 3909366 w 4656529"/>
                <a:gd name="connsiteY172" fmla="*/ 533400 h 2528887"/>
                <a:gd name="connsiteX173" fmla="*/ 4018903 w 4656529"/>
                <a:gd name="connsiteY173" fmla="*/ 595312 h 2528887"/>
                <a:gd name="connsiteX174" fmla="*/ 4237978 w 4656529"/>
                <a:gd name="connsiteY174" fmla="*/ 723899 h 2528887"/>
                <a:gd name="connsiteX175" fmla="*/ 4652315 w 4656529"/>
                <a:gd name="connsiteY175" fmla="*/ 962024 h 2528887"/>
                <a:gd name="connsiteX176" fmla="*/ 4442765 w 4656529"/>
                <a:gd name="connsiteY176" fmla="*/ 1066800 h 2528887"/>
                <a:gd name="connsiteX177" fmla="*/ 4285603 w 4656529"/>
                <a:gd name="connsiteY177" fmla="*/ 1200150 h 2528887"/>
                <a:gd name="connsiteX178" fmla="*/ 4161779 w 4656529"/>
                <a:gd name="connsiteY178" fmla="*/ 1243012 h 2528887"/>
                <a:gd name="connsiteX179" fmla="*/ 4028428 w 4656529"/>
                <a:gd name="connsiteY179" fmla="*/ 1238250 h 2528887"/>
                <a:gd name="connsiteX180" fmla="*/ 3918891 w 4656529"/>
                <a:gd name="connsiteY180" fmla="*/ 1214437 h 2528887"/>
                <a:gd name="connsiteX181" fmla="*/ 3818878 w 4656529"/>
                <a:gd name="connsiteY181" fmla="*/ 1223962 h 2528887"/>
                <a:gd name="connsiteX182" fmla="*/ 3685528 w 4656529"/>
                <a:gd name="connsiteY182" fmla="*/ 1228725 h 2528887"/>
                <a:gd name="connsiteX183" fmla="*/ 3533128 w 4656529"/>
                <a:gd name="connsiteY183" fmla="*/ 1228725 h 2528887"/>
                <a:gd name="connsiteX184" fmla="*/ 3466453 w 4656529"/>
                <a:gd name="connsiteY184" fmla="*/ 1233487 h 2528887"/>
                <a:gd name="connsiteX185" fmla="*/ 3199753 w 4656529"/>
                <a:gd name="connsiteY185" fmla="*/ 1204912 h 2528887"/>
                <a:gd name="connsiteX186" fmla="*/ 2961628 w 4656529"/>
                <a:gd name="connsiteY186" fmla="*/ 1262062 h 2528887"/>
                <a:gd name="connsiteX187" fmla="*/ 2914003 w 4656529"/>
                <a:gd name="connsiteY187" fmla="*/ 1276350 h 2528887"/>
                <a:gd name="connsiteX188" fmla="*/ 2871141 w 4656529"/>
                <a:gd name="connsiteY188" fmla="*/ 1290637 h 2528887"/>
                <a:gd name="connsiteX189" fmla="*/ 2856853 w 4656529"/>
                <a:gd name="connsiteY189" fmla="*/ 1300162 h 2528887"/>
                <a:gd name="connsiteX190" fmla="*/ 2823516 w 4656529"/>
                <a:gd name="connsiteY190" fmla="*/ 1309687 h 2528887"/>
                <a:gd name="connsiteX191" fmla="*/ 2785416 w 4656529"/>
                <a:gd name="connsiteY191" fmla="*/ 1328737 h 2528887"/>
                <a:gd name="connsiteX192" fmla="*/ 2771128 w 4656529"/>
                <a:gd name="connsiteY192" fmla="*/ 1333500 h 2528887"/>
                <a:gd name="connsiteX193" fmla="*/ 2723503 w 4656529"/>
                <a:gd name="connsiteY193" fmla="*/ 1357312 h 2528887"/>
                <a:gd name="connsiteX194" fmla="*/ 2709216 w 4656529"/>
                <a:gd name="connsiteY194" fmla="*/ 1366837 h 2528887"/>
                <a:gd name="connsiteX195" fmla="*/ 2599678 w 4656529"/>
                <a:gd name="connsiteY195" fmla="*/ 1419225 h 2528887"/>
                <a:gd name="connsiteX196" fmla="*/ 2485378 w 4656529"/>
                <a:gd name="connsiteY196" fmla="*/ 1514475 h 2528887"/>
                <a:gd name="connsiteX197" fmla="*/ 2409178 w 4656529"/>
                <a:gd name="connsiteY197" fmla="*/ 1581150 h 2528887"/>
                <a:gd name="connsiteX198" fmla="*/ 2294878 w 4656529"/>
                <a:gd name="connsiteY198" fmla="*/ 1690687 h 2528887"/>
                <a:gd name="connsiteX199" fmla="*/ 2261541 w 4656529"/>
                <a:gd name="connsiteY199" fmla="*/ 1709737 h 2528887"/>
                <a:gd name="connsiteX200" fmla="*/ 2223441 w 4656529"/>
                <a:gd name="connsiteY200" fmla="*/ 1752600 h 2528887"/>
                <a:gd name="connsiteX201" fmla="*/ 2109141 w 4656529"/>
                <a:gd name="connsiteY201" fmla="*/ 1881187 h 2528887"/>
                <a:gd name="connsiteX202" fmla="*/ 2056753 w 4656529"/>
                <a:gd name="connsiteY202" fmla="*/ 1928812 h 2528887"/>
                <a:gd name="connsiteX203" fmla="*/ 2013891 w 4656529"/>
                <a:gd name="connsiteY203" fmla="*/ 1962150 h 2528887"/>
                <a:gd name="connsiteX204" fmla="*/ 1913878 w 4656529"/>
                <a:gd name="connsiteY204" fmla="*/ 2076450 h 2528887"/>
                <a:gd name="connsiteX205" fmla="*/ 1871016 w 4656529"/>
                <a:gd name="connsiteY205" fmla="*/ 2071687 h 2528887"/>
                <a:gd name="connsiteX206" fmla="*/ 1890066 w 4656529"/>
                <a:gd name="connsiteY206" fmla="*/ 2043112 h 2528887"/>
                <a:gd name="connsiteX207" fmla="*/ 1861491 w 4656529"/>
                <a:gd name="connsiteY207" fmla="*/ 2024062 h 2528887"/>
                <a:gd name="connsiteX208" fmla="*/ 1842441 w 4656529"/>
                <a:gd name="connsiteY208" fmla="*/ 2071687 h 2528887"/>
                <a:gd name="connsiteX209" fmla="*/ 1818628 w 4656529"/>
                <a:gd name="connsiteY209" fmla="*/ 2100262 h 2528887"/>
                <a:gd name="connsiteX210" fmla="*/ 1732903 w 4656529"/>
                <a:gd name="connsiteY210" fmla="*/ 2095500 h 2528887"/>
                <a:gd name="connsiteX211" fmla="*/ 1718616 w 4656529"/>
                <a:gd name="connsiteY211" fmla="*/ 2090737 h 2528887"/>
                <a:gd name="connsiteX212" fmla="*/ 1609078 w 4656529"/>
                <a:gd name="connsiteY212" fmla="*/ 2105025 h 2528887"/>
                <a:gd name="connsiteX213" fmla="*/ 1585266 w 4656529"/>
                <a:gd name="connsiteY213" fmla="*/ 2109787 h 2528887"/>
                <a:gd name="connsiteX214" fmla="*/ 1566216 w 4656529"/>
                <a:gd name="connsiteY214" fmla="*/ 2114550 h 2528887"/>
                <a:gd name="connsiteX215" fmla="*/ 1451915 w 4656529"/>
                <a:gd name="connsiteY215" fmla="*/ 2109787 h 2528887"/>
                <a:gd name="connsiteX216" fmla="*/ 1432865 w 4656529"/>
                <a:gd name="connsiteY216" fmla="*/ 2109787 h 2528887"/>
                <a:gd name="connsiteX217" fmla="*/ 1356666 w 4656529"/>
                <a:gd name="connsiteY217" fmla="*/ 2119312 h 2528887"/>
                <a:gd name="connsiteX218" fmla="*/ 1375716 w 4656529"/>
                <a:gd name="connsiteY218" fmla="*/ 2205038 h 2528887"/>
                <a:gd name="connsiteX219" fmla="*/ 1428104 w 4656529"/>
                <a:gd name="connsiteY219" fmla="*/ 2285999 h 2528887"/>
                <a:gd name="connsiteX220" fmla="*/ 1509066 w 4656529"/>
                <a:gd name="connsiteY220" fmla="*/ 2252662 h 2528887"/>
                <a:gd name="connsiteX221" fmla="*/ 1547166 w 4656529"/>
                <a:gd name="connsiteY221" fmla="*/ 2185987 h 2528887"/>
                <a:gd name="connsiteX222" fmla="*/ 1590028 w 4656529"/>
                <a:gd name="connsiteY222" fmla="*/ 2224087 h 2528887"/>
                <a:gd name="connsiteX223" fmla="*/ 1585266 w 4656529"/>
                <a:gd name="connsiteY223" fmla="*/ 2314574 h 2528887"/>
                <a:gd name="connsiteX224" fmla="*/ 1551928 w 4656529"/>
                <a:gd name="connsiteY224" fmla="*/ 2438399 h 2528887"/>
                <a:gd name="connsiteX225" fmla="*/ 1585266 w 4656529"/>
                <a:gd name="connsiteY225" fmla="*/ 2481262 h 2528887"/>
                <a:gd name="connsiteX226" fmla="*/ 1556691 w 4656529"/>
                <a:gd name="connsiteY226" fmla="*/ 2528887 h 2528887"/>
                <a:gd name="connsiteX227" fmla="*/ 1490016 w 4656529"/>
                <a:gd name="connsiteY227" fmla="*/ 2524125 h 2528887"/>
                <a:gd name="connsiteX228" fmla="*/ 1423341 w 4656529"/>
                <a:gd name="connsiteY228" fmla="*/ 2495550 h 2528887"/>
                <a:gd name="connsiteX229" fmla="*/ 1394766 w 4656529"/>
                <a:gd name="connsiteY229" fmla="*/ 2428875 h 2528887"/>
                <a:gd name="connsiteX230" fmla="*/ 1351903 w 4656529"/>
                <a:gd name="connsiteY230" fmla="*/ 2343150 h 2528887"/>
                <a:gd name="connsiteX231" fmla="*/ 1289991 w 4656529"/>
                <a:gd name="connsiteY231" fmla="*/ 2290762 h 2528887"/>
                <a:gd name="connsiteX232" fmla="*/ 1285228 w 4656529"/>
                <a:gd name="connsiteY232" fmla="*/ 2276475 h 2528887"/>
                <a:gd name="connsiteX233" fmla="*/ 1270941 w 4656529"/>
                <a:gd name="connsiteY233" fmla="*/ 2271712 h 2528887"/>
                <a:gd name="connsiteX234" fmla="*/ 1194741 w 4656529"/>
                <a:gd name="connsiteY234" fmla="*/ 2243137 h 2528887"/>
                <a:gd name="connsiteX235" fmla="*/ 1113778 w 4656529"/>
                <a:gd name="connsiteY235" fmla="*/ 2328862 h 2528887"/>
                <a:gd name="connsiteX236" fmla="*/ 1075678 w 4656529"/>
                <a:gd name="connsiteY236" fmla="*/ 2305049 h 2528887"/>
                <a:gd name="connsiteX237" fmla="*/ 1061391 w 4656529"/>
                <a:gd name="connsiteY237" fmla="*/ 2205037 h 2528887"/>
                <a:gd name="connsiteX238" fmla="*/ 1009003 w 4656529"/>
                <a:gd name="connsiteY238" fmla="*/ 2100262 h 2528887"/>
                <a:gd name="connsiteX239" fmla="*/ 951853 w 4656529"/>
                <a:gd name="connsiteY239" fmla="*/ 2047874 h 2528887"/>
                <a:gd name="connsiteX240" fmla="*/ 928041 w 4656529"/>
                <a:gd name="connsiteY240" fmla="*/ 2043112 h 2528887"/>
                <a:gd name="connsiteX241" fmla="*/ 899466 w 4656529"/>
                <a:gd name="connsiteY241" fmla="*/ 2028825 h 2528887"/>
                <a:gd name="connsiteX242" fmla="*/ 863747 w 4656529"/>
                <a:gd name="connsiteY242" fmla="*/ 2062163 h 2528887"/>
                <a:gd name="connsiteX243" fmla="*/ 775641 w 4656529"/>
                <a:gd name="connsiteY243" fmla="*/ 2038350 h 2528887"/>
                <a:gd name="connsiteX244" fmla="*/ 756590 w 4656529"/>
                <a:gd name="connsiteY244" fmla="*/ 1964531 h 2528887"/>
                <a:gd name="connsiteX245" fmla="*/ 656578 w 4656529"/>
                <a:gd name="connsiteY245" fmla="*/ 1905000 h 2528887"/>
                <a:gd name="connsiteX246" fmla="*/ 651816 w 4656529"/>
                <a:gd name="connsiteY246" fmla="*/ 1885950 h 2528887"/>
                <a:gd name="connsiteX247" fmla="*/ 637528 w 4656529"/>
                <a:gd name="connsiteY247" fmla="*/ 1890712 h 2528887"/>
                <a:gd name="connsiteX248" fmla="*/ 618478 w 4656529"/>
                <a:gd name="connsiteY248" fmla="*/ 1921669 h 2528887"/>
                <a:gd name="connsiteX249" fmla="*/ 597047 w 4656529"/>
                <a:gd name="connsiteY249" fmla="*/ 1916906 h 2528887"/>
                <a:gd name="connsiteX250" fmla="*/ 549422 w 4656529"/>
                <a:gd name="connsiteY250" fmla="*/ 1876425 h 2528887"/>
                <a:gd name="connsiteX251" fmla="*/ 489891 w 4656529"/>
                <a:gd name="connsiteY251" fmla="*/ 1890712 h 2528887"/>
                <a:gd name="connsiteX252" fmla="*/ 480366 w 4656529"/>
                <a:gd name="connsiteY252" fmla="*/ 1876425 h 2528887"/>
                <a:gd name="connsiteX253" fmla="*/ 466078 w 4656529"/>
                <a:gd name="connsiteY253" fmla="*/ 1866900 h 2528887"/>
                <a:gd name="connsiteX254" fmla="*/ 399403 w 4656529"/>
                <a:gd name="connsiteY254" fmla="*/ 1866900 h 2528887"/>
                <a:gd name="connsiteX255" fmla="*/ 404165 w 4656529"/>
                <a:gd name="connsiteY255" fmla="*/ 1821656 h 2528887"/>
                <a:gd name="connsiteX256" fmla="*/ 256528 w 4656529"/>
                <a:gd name="connsiteY256" fmla="*/ 1847850 h 2528887"/>
                <a:gd name="connsiteX257" fmla="*/ 194616 w 4656529"/>
                <a:gd name="connsiteY257" fmla="*/ 1814512 h 2528887"/>
                <a:gd name="connsiteX258" fmla="*/ 151753 w 4656529"/>
                <a:gd name="connsiteY258" fmla="*/ 1757363 h 2528887"/>
                <a:gd name="connsiteX259" fmla="*/ 89841 w 4656529"/>
                <a:gd name="connsiteY259" fmla="*/ 1704975 h 2528887"/>
                <a:gd name="connsiteX260" fmla="*/ 35072 w 4656529"/>
                <a:gd name="connsiteY260" fmla="*/ 1654968 h 2528887"/>
                <a:gd name="connsiteX261" fmla="*/ 4116 w 4656529"/>
                <a:gd name="connsiteY261" fmla="*/ 1624012 h 2528887"/>
                <a:gd name="connsiteX262" fmla="*/ 127941 w 4656529"/>
                <a:gd name="connsiteY262" fmla="*/ 1633537 h 2528887"/>
                <a:gd name="connsiteX263" fmla="*/ 142228 w 4656529"/>
                <a:gd name="connsiteY263" fmla="*/ 1638300 h 2528887"/>
                <a:gd name="connsiteX264" fmla="*/ 323203 w 4656529"/>
                <a:gd name="connsiteY264" fmla="*/ 1638300 h 2528887"/>
                <a:gd name="connsiteX265" fmla="*/ 337491 w 4656529"/>
                <a:gd name="connsiteY265" fmla="*/ 1609725 h 2528887"/>
                <a:gd name="connsiteX266" fmla="*/ 347016 w 4656529"/>
                <a:gd name="connsiteY266" fmla="*/ 1576387 h 2528887"/>
                <a:gd name="connsiteX267" fmla="*/ 366066 w 4656529"/>
                <a:gd name="connsiteY267" fmla="*/ 1547812 h 2528887"/>
                <a:gd name="connsiteX268" fmla="*/ 385116 w 4656529"/>
                <a:gd name="connsiteY268" fmla="*/ 1519237 h 2528887"/>
                <a:gd name="connsiteX269" fmla="*/ 394641 w 4656529"/>
                <a:gd name="connsiteY269" fmla="*/ 1504950 h 2528887"/>
                <a:gd name="connsiteX270" fmla="*/ 404166 w 4656529"/>
                <a:gd name="connsiteY270" fmla="*/ 1485900 h 2528887"/>
                <a:gd name="connsiteX271" fmla="*/ 418453 w 4656529"/>
                <a:gd name="connsiteY271" fmla="*/ 1466850 h 2528887"/>
                <a:gd name="connsiteX272" fmla="*/ 413691 w 4656529"/>
                <a:gd name="connsiteY272" fmla="*/ 1347787 h 2528887"/>
                <a:gd name="connsiteX273" fmla="*/ 399403 w 4656529"/>
                <a:gd name="connsiteY273" fmla="*/ 1338262 h 2528887"/>
                <a:gd name="connsiteX274" fmla="*/ 385116 w 4656529"/>
                <a:gd name="connsiteY274" fmla="*/ 1323975 h 2528887"/>
                <a:gd name="connsiteX275" fmla="*/ 366066 w 4656529"/>
                <a:gd name="connsiteY275" fmla="*/ 1281112 h 2528887"/>
                <a:gd name="connsiteX276" fmla="*/ 361303 w 4656529"/>
                <a:gd name="connsiteY276" fmla="*/ 1266825 h 2528887"/>
                <a:gd name="connsiteX277" fmla="*/ 351778 w 4656529"/>
                <a:gd name="connsiteY277" fmla="*/ 1252537 h 2528887"/>
                <a:gd name="connsiteX278" fmla="*/ 342253 w 4656529"/>
                <a:gd name="connsiteY278" fmla="*/ 1214437 h 2528887"/>
                <a:gd name="connsiteX279" fmla="*/ 337491 w 4656529"/>
                <a:gd name="connsiteY279" fmla="*/ 1195387 h 2528887"/>
                <a:gd name="connsiteX280" fmla="*/ 313678 w 4656529"/>
                <a:gd name="connsiteY280" fmla="*/ 1166812 h 2528887"/>
                <a:gd name="connsiteX281" fmla="*/ 304153 w 4656529"/>
                <a:gd name="connsiteY281" fmla="*/ 1152525 h 2528887"/>
                <a:gd name="connsiteX282" fmla="*/ 299391 w 4656529"/>
                <a:gd name="connsiteY282" fmla="*/ 1138237 h 2528887"/>
                <a:gd name="connsiteX283" fmla="*/ 270816 w 4656529"/>
                <a:gd name="connsiteY283" fmla="*/ 1119187 h 2528887"/>
                <a:gd name="connsiteX0" fmla="*/ 270816 w 4656529"/>
                <a:gd name="connsiteY0" fmla="*/ 1119187 h 2528887"/>
                <a:gd name="connsiteX1" fmla="*/ 294628 w 4656529"/>
                <a:gd name="connsiteY1" fmla="*/ 1109662 h 2528887"/>
                <a:gd name="connsiteX2" fmla="*/ 332728 w 4656529"/>
                <a:gd name="connsiteY2" fmla="*/ 1104900 h 2528887"/>
                <a:gd name="connsiteX3" fmla="*/ 337491 w 4656529"/>
                <a:gd name="connsiteY3" fmla="*/ 1076325 h 2528887"/>
                <a:gd name="connsiteX4" fmla="*/ 366066 w 4656529"/>
                <a:gd name="connsiteY4" fmla="*/ 1066800 h 2528887"/>
                <a:gd name="connsiteX5" fmla="*/ 380353 w 4656529"/>
                <a:gd name="connsiteY5" fmla="*/ 1057275 h 2528887"/>
                <a:gd name="connsiteX6" fmla="*/ 394641 w 4656529"/>
                <a:gd name="connsiteY6" fmla="*/ 1042987 h 2528887"/>
                <a:gd name="connsiteX7" fmla="*/ 442266 w 4656529"/>
                <a:gd name="connsiteY7" fmla="*/ 1038225 h 2528887"/>
                <a:gd name="connsiteX8" fmla="*/ 456553 w 4656529"/>
                <a:gd name="connsiteY8" fmla="*/ 1033462 h 2528887"/>
                <a:gd name="connsiteX9" fmla="*/ 508941 w 4656529"/>
                <a:gd name="connsiteY9" fmla="*/ 1023937 h 2528887"/>
                <a:gd name="connsiteX10" fmla="*/ 551803 w 4656529"/>
                <a:gd name="connsiteY10" fmla="*/ 1000125 h 2528887"/>
                <a:gd name="connsiteX11" fmla="*/ 566091 w 4656529"/>
                <a:gd name="connsiteY11" fmla="*/ 990600 h 2528887"/>
                <a:gd name="connsiteX12" fmla="*/ 575616 w 4656529"/>
                <a:gd name="connsiteY12" fmla="*/ 976312 h 2528887"/>
                <a:gd name="connsiteX13" fmla="*/ 599428 w 4656529"/>
                <a:gd name="connsiteY13" fmla="*/ 971550 h 2528887"/>
                <a:gd name="connsiteX14" fmla="*/ 613716 w 4656529"/>
                <a:gd name="connsiteY14" fmla="*/ 962025 h 2528887"/>
                <a:gd name="connsiteX15" fmla="*/ 632766 w 4656529"/>
                <a:gd name="connsiteY15" fmla="*/ 933450 h 2528887"/>
                <a:gd name="connsiteX16" fmla="*/ 661341 w 4656529"/>
                <a:gd name="connsiteY16" fmla="*/ 904875 h 2528887"/>
                <a:gd name="connsiteX17" fmla="*/ 666103 w 4656529"/>
                <a:gd name="connsiteY17" fmla="*/ 871537 h 2528887"/>
                <a:gd name="connsiteX18" fmla="*/ 675628 w 4656529"/>
                <a:gd name="connsiteY18" fmla="*/ 842962 h 2528887"/>
                <a:gd name="connsiteX19" fmla="*/ 670866 w 4656529"/>
                <a:gd name="connsiteY19" fmla="*/ 809625 h 2528887"/>
                <a:gd name="connsiteX20" fmla="*/ 656578 w 4656529"/>
                <a:gd name="connsiteY20" fmla="*/ 804862 h 2528887"/>
                <a:gd name="connsiteX21" fmla="*/ 632766 w 4656529"/>
                <a:gd name="connsiteY21" fmla="*/ 800100 h 2528887"/>
                <a:gd name="connsiteX22" fmla="*/ 613716 w 4656529"/>
                <a:gd name="connsiteY22" fmla="*/ 790575 h 2528887"/>
                <a:gd name="connsiteX23" fmla="*/ 599428 w 4656529"/>
                <a:gd name="connsiteY23" fmla="*/ 781050 h 2528887"/>
                <a:gd name="connsiteX24" fmla="*/ 566091 w 4656529"/>
                <a:gd name="connsiteY24" fmla="*/ 771525 h 2528887"/>
                <a:gd name="connsiteX25" fmla="*/ 551803 w 4656529"/>
                <a:gd name="connsiteY25" fmla="*/ 762000 h 2528887"/>
                <a:gd name="connsiteX26" fmla="*/ 551803 w 4656529"/>
                <a:gd name="connsiteY26" fmla="*/ 709612 h 2528887"/>
                <a:gd name="connsiteX27" fmla="*/ 561328 w 4656529"/>
                <a:gd name="connsiteY27" fmla="*/ 695325 h 2528887"/>
                <a:gd name="connsiteX28" fmla="*/ 575616 w 4656529"/>
                <a:gd name="connsiteY28" fmla="*/ 666750 h 2528887"/>
                <a:gd name="connsiteX29" fmla="*/ 589903 w 4656529"/>
                <a:gd name="connsiteY29" fmla="*/ 614362 h 2528887"/>
                <a:gd name="connsiteX30" fmla="*/ 585141 w 4656529"/>
                <a:gd name="connsiteY30" fmla="*/ 581025 h 2528887"/>
                <a:gd name="connsiteX31" fmla="*/ 556566 w 4656529"/>
                <a:gd name="connsiteY31" fmla="*/ 566737 h 2528887"/>
                <a:gd name="connsiteX32" fmla="*/ 537516 w 4656529"/>
                <a:gd name="connsiteY32" fmla="*/ 538162 h 2528887"/>
                <a:gd name="connsiteX33" fmla="*/ 494653 w 4656529"/>
                <a:gd name="connsiteY33" fmla="*/ 504825 h 2528887"/>
                <a:gd name="connsiteX34" fmla="*/ 504178 w 4656529"/>
                <a:gd name="connsiteY34" fmla="*/ 428625 h 2528887"/>
                <a:gd name="connsiteX35" fmla="*/ 518466 w 4656529"/>
                <a:gd name="connsiteY35" fmla="*/ 423862 h 2528887"/>
                <a:gd name="connsiteX36" fmla="*/ 537516 w 4656529"/>
                <a:gd name="connsiteY36" fmla="*/ 414337 h 2528887"/>
                <a:gd name="connsiteX37" fmla="*/ 570853 w 4656529"/>
                <a:gd name="connsiteY37" fmla="*/ 404812 h 2528887"/>
                <a:gd name="connsiteX38" fmla="*/ 604191 w 4656529"/>
                <a:gd name="connsiteY38" fmla="*/ 390525 h 2528887"/>
                <a:gd name="connsiteX39" fmla="*/ 632766 w 4656529"/>
                <a:gd name="connsiteY39" fmla="*/ 366712 h 2528887"/>
                <a:gd name="connsiteX40" fmla="*/ 647053 w 4656529"/>
                <a:gd name="connsiteY40" fmla="*/ 357187 h 2528887"/>
                <a:gd name="connsiteX41" fmla="*/ 670866 w 4656529"/>
                <a:gd name="connsiteY41" fmla="*/ 323850 h 2528887"/>
                <a:gd name="connsiteX42" fmla="*/ 699441 w 4656529"/>
                <a:gd name="connsiteY42" fmla="*/ 295275 h 2528887"/>
                <a:gd name="connsiteX43" fmla="*/ 728016 w 4656529"/>
                <a:gd name="connsiteY43" fmla="*/ 276225 h 2528887"/>
                <a:gd name="connsiteX44" fmla="*/ 756591 w 4656529"/>
                <a:gd name="connsiteY44" fmla="*/ 261937 h 2528887"/>
                <a:gd name="connsiteX45" fmla="*/ 766116 w 4656529"/>
                <a:gd name="connsiteY45" fmla="*/ 242887 h 2528887"/>
                <a:gd name="connsiteX46" fmla="*/ 813741 w 4656529"/>
                <a:gd name="connsiteY46" fmla="*/ 204787 h 2528887"/>
                <a:gd name="connsiteX47" fmla="*/ 856603 w 4656529"/>
                <a:gd name="connsiteY47" fmla="*/ 190500 h 2528887"/>
                <a:gd name="connsiteX48" fmla="*/ 899466 w 4656529"/>
                <a:gd name="connsiteY48" fmla="*/ 176212 h 2528887"/>
                <a:gd name="connsiteX49" fmla="*/ 913753 w 4656529"/>
                <a:gd name="connsiteY49" fmla="*/ 180975 h 2528887"/>
                <a:gd name="connsiteX50" fmla="*/ 918516 w 4656529"/>
                <a:gd name="connsiteY50" fmla="*/ 195262 h 2528887"/>
                <a:gd name="connsiteX51" fmla="*/ 951853 w 4656529"/>
                <a:gd name="connsiteY51" fmla="*/ 238125 h 2528887"/>
                <a:gd name="connsiteX52" fmla="*/ 956616 w 4656529"/>
                <a:gd name="connsiteY52" fmla="*/ 261937 h 2528887"/>
                <a:gd name="connsiteX53" fmla="*/ 975666 w 4656529"/>
                <a:gd name="connsiteY53" fmla="*/ 290512 h 2528887"/>
                <a:gd name="connsiteX54" fmla="*/ 999478 w 4656529"/>
                <a:gd name="connsiteY54" fmla="*/ 319087 h 2528887"/>
                <a:gd name="connsiteX55" fmla="*/ 1028053 w 4656529"/>
                <a:gd name="connsiteY55" fmla="*/ 338137 h 2528887"/>
                <a:gd name="connsiteX56" fmla="*/ 1047103 w 4656529"/>
                <a:gd name="connsiteY56" fmla="*/ 342900 h 2528887"/>
                <a:gd name="connsiteX57" fmla="*/ 1061391 w 4656529"/>
                <a:gd name="connsiteY57" fmla="*/ 347662 h 2528887"/>
                <a:gd name="connsiteX58" fmla="*/ 1085203 w 4656529"/>
                <a:gd name="connsiteY58" fmla="*/ 352425 h 2528887"/>
                <a:gd name="connsiteX59" fmla="*/ 1104253 w 4656529"/>
                <a:gd name="connsiteY59" fmla="*/ 357187 h 2528887"/>
                <a:gd name="connsiteX60" fmla="*/ 1123303 w 4656529"/>
                <a:gd name="connsiteY60" fmla="*/ 385762 h 2528887"/>
                <a:gd name="connsiteX61" fmla="*/ 1109016 w 4656529"/>
                <a:gd name="connsiteY61" fmla="*/ 395287 h 2528887"/>
                <a:gd name="connsiteX62" fmla="*/ 1085203 w 4656529"/>
                <a:gd name="connsiteY62" fmla="*/ 423862 h 2528887"/>
                <a:gd name="connsiteX63" fmla="*/ 1109016 w 4656529"/>
                <a:gd name="connsiteY63" fmla="*/ 452437 h 2528887"/>
                <a:gd name="connsiteX64" fmla="*/ 1137591 w 4656529"/>
                <a:gd name="connsiteY64" fmla="*/ 471487 h 2528887"/>
                <a:gd name="connsiteX65" fmla="*/ 1151878 w 4656529"/>
                <a:gd name="connsiteY65" fmla="*/ 481012 h 2528887"/>
                <a:gd name="connsiteX66" fmla="*/ 1218553 w 4656529"/>
                <a:gd name="connsiteY66" fmla="*/ 490537 h 2528887"/>
                <a:gd name="connsiteX67" fmla="*/ 1237603 w 4656529"/>
                <a:gd name="connsiteY67" fmla="*/ 519112 h 2528887"/>
                <a:gd name="connsiteX68" fmla="*/ 1251891 w 4656529"/>
                <a:gd name="connsiteY68" fmla="*/ 547687 h 2528887"/>
                <a:gd name="connsiteX69" fmla="*/ 1256653 w 4656529"/>
                <a:gd name="connsiteY69" fmla="*/ 561975 h 2528887"/>
                <a:gd name="connsiteX70" fmla="*/ 1266178 w 4656529"/>
                <a:gd name="connsiteY70" fmla="*/ 576262 h 2528887"/>
                <a:gd name="connsiteX71" fmla="*/ 1275703 w 4656529"/>
                <a:gd name="connsiteY71" fmla="*/ 604837 h 2528887"/>
                <a:gd name="connsiteX72" fmla="*/ 1280466 w 4656529"/>
                <a:gd name="connsiteY72" fmla="*/ 619125 h 2528887"/>
                <a:gd name="connsiteX73" fmla="*/ 1285228 w 4656529"/>
                <a:gd name="connsiteY73" fmla="*/ 633412 h 2528887"/>
                <a:gd name="connsiteX74" fmla="*/ 1289991 w 4656529"/>
                <a:gd name="connsiteY74" fmla="*/ 714375 h 2528887"/>
                <a:gd name="connsiteX75" fmla="*/ 1299516 w 4656529"/>
                <a:gd name="connsiteY75" fmla="*/ 742950 h 2528887"/>
                <a:gd name="connsiteX76" fmla="*/ 1313803 w 4656529"/>
                <a:gd name="connsiteY76" fmla="*/ 757237 h 2528887"/>
                <a:gd name="connsiteX77" fmla="*/ 1332853 w 4656529"/>
                <a:gd name="connsiteY77" fmla="*/ 790575 h 2528887"/>
                <a:gd name="connsiteX78" fmla="*/ 1347141 w 4656529"/>
                <a:gd name="connsiteY78" fmla="*/ 838200 h 2528887"/>
                <a:gd name="connsiteX79" fmla="*/ 1356666 w 4656529"/>
                <a:gd name="connsiteY79" fmla="*/ 852487 h 2528887"/>
                <a:gd name="connsiteX80" fmla="*/ 1385241 w 4656529"/>
                <a:gd name="connsiteY80" fmla="*/ 881062 h 2528887"/>
                <a:gd name="connsiteX81" fmla="*/ 1404291 w 4656529"/>
                <a:gd name="connsiteY81" fmla="*/ 914400 h 2528887"/>
                <a:gd name="connsiteX82" fmla="*/ 1423341 w 4656529"/>
                <a:gd name="connsiteY82" fmla="*/ 919162 h 2528887"/>
                <a:gd name="connsiteX83" fmla="*/ 1437628 w 4656529"/>
                <a:gd name="connsiteY83" fmla="*/ 923925 h 2528887"/>
                <a:gd name="connsiteX84" fmla="*/ 1456678 w 4656529"/>
                <a:gd name="connsiteY84" fmla="*/ 919162 h 2528887"/>
                <a:gd name="connsiteX85" fmla="*/ 1470966 w 4656529"/>
                <a:gd name="connsiteY85" fmla="*/ 914400 h 2528887"/>
                <a:gd name="connsiteX86" fmla="*/ 1532878 w 4656529"/>
                <a:gd name="connsiteY86" fmla="*/ 909637 h 2528887"/>
                <a:gd name="connsiteX87" fmla="*/ 1561453 w 4656529"/>
                <a:gd name="connsiteY87" fmla="*/ 900112 h 2528887"/>
                <a:gd name="connsiteX88" fmla="*/ 1566216 w 4656529"/>
                <a:gd name="connsiteY88" fmla="*/ 885825 h 2528887"/>
                <a:gd name="connsiteX89" fmla="*/ 1594791 w 4656529"/>
                <a:gd name="connsiteY89" fmla="*/ 862012 h 2528887"/>
                <a:gd name="connsiteX90" fmla="*/ 1613841 w 4656529"/>
                <a:gd name="connsiteY90" fmla="*/ 828675 h 2528887"/>
                <a:gd name="connsiteX91" fmla="*/ 1637653 w 4656529"/>
                <a:gd name="connsiteY91" fmla="*/ 795337 h 2528887"/>
                <a:gd name="connsiteX92" fmla="*/ 1642416 w 4656529"/>
                <a:gd name="connsiteY92" fmla="*/ 781050 h 2528887"/>
                <a:gd name="connsiteX93" fmla="*/ 1661466 w 4656529"/>
                <a:gd name="connsiteY93" fmla="*/ 752475 h 2528887"/>
                <a:gd name="connsiteX94" fmla="*/ 1666228 w 4656529"/>
                <a:gd name="connsiteY94" fmla="*/ 738187 h 2528887"/>
                <a:gd name="connsiteX95" fmla="*/ 1675753 w 4656529"/>
                <a:gd name="connsiteY95" fmla="*/ 676275 h 2528887"/>
                <a:gd name="connsiteX96" fmla="*/ 1680516 w 4656529"/>
                <a:gd name="connsiteY96" fmla="*/ 661987 h 2528887"/>
                <a:gd name="connsiteX97" fmla="*/ 1704328 w 4656529"/>
                <a:gd name="connsiteY97" fmla="*/ 623887 h 2528887"/>
                <a:gd name="connsiteX98" fmla="*/ 1718616 w 4656529"/>
                <a:gd name="connsiteY98" fmla="*/ 576262 h 2528887"/>
                <a:gd name="connsiteX99" fmla="*/ 1723378 w 4656529"/>
                <a:gd name="connsiteY99" fmla="*/ 561975 h 2528887"/>
                <a:gd name="connsiteX100" fmla="*/ 1732903 w 4656529"/>
                <a:gd name="connsiteY100" fmla="*/ 547687 h 2528887"/>
                <a:gd name="connsiteX101" fmla="*/ 1747191 w 4656529"/>
                <a:gd name="connsiteY101" fmla="*/ 519112 h 2528887"/>
                <a:gd name="connsiteX102" fmla="*/ 1766241 w 4656529"/>
                <a:gd name="connsiteY102" fmla="*/ 452437 h 2528887"/>
                <a:gd name="connsiteX103" fmla="*/ 1771003 w 4656529"/>
                <a:gd name="connsiteY103" fmla="*/ 438150 h 2528887"/>
                <a:gd name="connsiteX104" fmla="*/ 1775766 w 4656529"/>
                <a:gd name="connsiteY104" fmla="*/ 423862 h 2528887"/>
                <a:gd name="connsiteX105" fmla="*/ 1780528 w 4656529"/>
                <a:gd name="connsiteY105" fmla="*/ 395287 h 2528887"/>
                <a:gd name="connsiteX106" fmla="*/ 1809103 w 4656529"/>
                <a:gd name="connsiteY106" fmla="*/ 400050 h 2528887"/>
                <a:gd name="connsiteX107" fmla="*/ 1837678 w 4656529"/>
                <a:gd name="connsiteY107" fmla="*/ 423862 h 2528887"/>
                <a:gd name="connsiteX108" fmla="*/ 1851966 w 4656529"/>
                <a:gd name="connsiteY108" fmla="*/ 428625 h 2528887"/>
                <a:gd name="connsiteX109" fmla="*/ 1866253 w 4656529"/>
                <a:gd name="connsiteY109" fmla="*/ 423862 h 2528887"/>
                <a:gd name="connsiteX110" fmla="*/ 1880541 w 4656529"/>
                <a:gd name="connsiteY110" fmla="*/ 452437 h 2528887"/>
                <a:gd name="connsiteX111" fmla="*/ 1899591 w 4656529"/>
                <a:gd name="connsiteY111" fmla="*/ 461962 h 2528887"/>
                <a:gd name="connsiteX112" fmla="*/ 1942453 w 4656529"/>
                <a:gd name="connsiteY112" fmla="*/ 481012 h 2528887"/>
                <a:gd name="connsiteX113" fmla="*/ 1966266 w 4656529"/>
                <a:gd name="connsiteY113" fmla="*/ 485775 h 2528887"/>
                <a:gd name="connsiteX114" fmla="*/ 1990078 w 4656529"/>
                <a:gd name="connsiteY114" fmla="*/ 495300 h 2528887"/>
                <a:gd name="connsiteX115" fmla="*/ 2028178 w 4656529"/>
                <a:gd name="connsiteY115" fmla="*/ 500062 h 2528887"/>
                <a:gd name="connsiteX116" fmla="*/ 2194866 w 4656529"/>
                <a:gd name="connsiteY116" fmla="*/ 509587 h 2528887"/>
                <a:gd name="connsiteX117" fmla="*/ 2237728 w 4656529"/>
                <a:gd name="connsiteY117" fmla="*/ 519112 h 2528887"/>
                <a:gd name="connsiteX118" fmla="*/ 2252016 w 4656529"/>
                <a:gd name="connsiteY118" fmla="*/ 523875 h 2528887"/>
                <a:gd name="connsiteX119" fmla="*/ 2304403 w 4656529"/>
                <a:gd name="connsiteY119" fmla="*/ 542925 h 2528887"/>
                <a:gd name="connsiteX120" fmla="*/ 2328216 w 4656529"/>
                <a:gd name="connsiteY120" fmla="*/ 547687 h 2528887"/>
                <a:gd name="connsiteX121" fmla="*/ 2356791 w 4656529"/>
                <a:gd name="connsiteY121" fmla="*/ 557212 h 2528887"/>
                <a:gd name="connsiteX122" fmla="*/ 2375841 w 4656529"/>
                <a:gd name="connsiteY122" fmla="*/ 542925 h 2528887"/>
                <a:gd name="connsiteX123" fmla="*/ 2399653 w 4656529"/>
                <a:gd name="connsiteY123" fmla="*/ 533400 h 2528887"/>
                <a:gd name="connsiteX124" fmla="*/ 2385366 w 4656529"/>
                <a:gd name="connsiteY124" fmla="*/ 438150 h 2528887"/>
                <a:gd name="connsiteX125" fmla="*/ 2385366 w 4656529"/>
                <a:gd name="connsiteY125" fmla="*/ 404812 h 2528887"/>
                <a:gd name="connsiteX126" fmla="*/ 2399653 w 4656529"/>
                <a:gd name="connsiteY126" fmla="*/ 395287 h 2528887"/>
                <a:gd name="connsiteX127" fmla="*/ 2409178 w 4656529"/>
                <a:gd name="connsiteY127" fmla="*/ 381000 h 2528887"/>
                <a:gd name="connsiteX128" fmla="*/ 2404416 w 4656529"/>
                <a:gd name="connsiteY128" fmla="*/ 304800 h 2528887"/>
                <a:gd name="connsiteX129" fmla="*/ 2366316 w 4656529"/>
                <a:gd name="connsiteY129" fmla="*/ 290512 h 2528887"/>
                <a:gd name="connsiteX130" fmla="*/ 2337741 w 4656529"/>
                <a:gd name="connsiteY130" fmla="*/ 280987 h 2528887"/>
                <a:gd name="connsiteX131" fmla="*/ 2332978 w 4656529"/>
                <a:gd name="connsiteY131" fmla="*/ 223837 h 2528887"/>
                <a:gd name="connsiteX132" fmla="*/ 2347266 w 4656529"/>
                <a:gd name="connsiteY132" fmla="*/ 214312 h 2528887"/>
                <a:gd name="connsiteX133" fmla="*/ 2352028 w 4656529"/>
                <a:gd name="connsiteY133" fmla="*/ 200025 h 2528887"/>
                <a:gd name="connsiteX134" fmla="*/ 2380603 w 4656529"/>
                <a:gd name="connsiteY134" fmla="*/ 180975 h 2528887"/>
                <a:gd name="connsiteX135" fmla="*/ 2385366 w 4656529"/>
                <a:gd name="connsiteY135" fmla="*/ 166687 h 2528887"/>
                <a:gd name="connsiteX136" fmla="*/ 2394891 w 4656529"/>
                <a:gd name="connsiteY136" fmla="*/ 152400 h 2528887"/>
                <a:gd name="connsiteX137" fmla="*/ 2390128 w 4656529"/>
                <a:gd name="connsiteY137" fmla="*/ 114300 h 2528887"/>
                <a:gd name="connsiteX138" fmla="*/ 2385366 w 4656529"/>
                <a:gd name="connsiteY138" fmla="*/ 100012 h 2528887"/>
                <a:gd name="connsiteX139" fmla="*/ 2366316 w 4656529"/>
                <a:gd name="connsiteY139" fmla="*/ 95250 h 2528887"/>
                <a:gd name="connsiteX140" fmla="*/ 2352028 w 4656529"/>
                <a:gd name="connsiteY140" fmla="*/ 90487 h 2528887"/>
                <a:gd name="connsiteX141" fmla="*/ 2342503 w 4656529"/>
                <a:gd name="connsiteY141" fmla="*/ 9525 h 2528887"/>
                <a:gd name="connsiteX142" fmla="*/ 2371078 w 4656529"/>
                <a:gd name="connsiteY142" fmla="*/ 0 h 2528887"/>
                <a:gd name="connsiteX143" fmla="*/ 2399653 w 4656529"/>
                <a:gd name="connsiteY143" fmla="*/ 4762 h 2528887"/>
                <a:gd name="connsiteX144" fmla="*/ 2413941 w 4656529"/>
                <a:gd name="connsiteY144" fmla="*/ 19050 h 2528887"/>
                <a:gd name="connsiteX145" fmla="*/ 2432991 w 4656529"/>
                <a:gd name="connsiteY145" fmla="*/ 23812 h 2528887"/>
                <a:gd name="connsiteX146" fmla="*/ 2452041 w 4656529"/>
                <a:gd name="connsiteY146" fmla="*/ 33337 h 2528887"/>
                <a:gd name="connsiteX147" fmla="*/ 2475853 w 4656529"/>
                <a:gd name="connsiteY147" fmla="*/ 52387 h 2528887"/>
                <a:gd name="connsiteX148" fmla="*/ 2504428 w 4656529"/>
                <a:gd name="connsiteY148" fmla="*/ 71437 h 2528887"/>
                <a:gd name="connsiteX149" fmla="*/ 2528241 w 4656529"/>
                <a:gd name="connsiteY149" fmla="*/ 38100 h 2528887"/>
                <a:gd name="connsiteX150" fmla="*/ 2556816 w 4656529"/>
                <a:gd name="connsiteY150" fmla="*/ 23812 h 2528887"/>
                <a:gd name="connsiteX151" fmla="*/ 2575866 w 4656529"/>
                <a:gd name="connsiteY151" fmla="*/ 9525 h 2528887"/>
                <a:gd name="connsiteX152" fmla="*/ 2590153 w 4656529"/>
                <a:gd name="connsiteY152" fmla="*/ 4762 h 2528887"/>
                <a:gd name="connsiteX153" fmla="*/ 2704453 w 4656529"/>
                <a:gd name="connsiteY153" fmla="*/ 9525 h 2528887"/>
                <a:gd name="connsiteX154" fmla="*/ 2909241 w 4656529"/>
                <a:gd name="connsiteY154" fmla="*/ 4762 h 2528887"/>
                <a:gd name="connsiteX155" fmla="*/ 3104503 w 4656529"/>
                <a:gd name="connsiteY155" fmla="*/ 14287 h 2528887"/>
                <a:gd name="connsiteX156" fmla="*/ 3133078 w 4656529"/>
                <a:gd name="connsiteY156" fmla="*/ 42862 h 2528887"/>
                <a:gd name="connsiteX157" fmla="*/ 3114028 w 4656529"/>
                <a:gd name="connsiteY157" fmla="*/ 76200 h 2528887"/>
                <a:gd name="connsiteX158" fmla="*/ 3118791 w 4656529"/>
                <a:gd name="connsiteY158" fmla="*/ 90487 h 2528887"/>
                <a:gd name="connsiteX159" fmla="*/ 3147366 w 4656529"/>
                <a:gd name="connsiteY159" fmla="*/ 104775 h 2528887"/>
                <a:gd name="connsiteX160" fmla="*/ 3166416 w 4656529"/>
                <a:gd name="connsiteY160" fmla="*/ 114300 h 2528887"/>
                <a:gd name="connsiteX161" fmla="*/ 3194991 w 4656529"/>
                <a:gd name="connsiteY161" fmla="*/ 123825 h 2528887"/>
                <a:gd name="connsiteX162" fmla="*/ 3237853 w 4656529"/>
                <a:gd name="connsiteY162" fmla="*/ 142875 h 2528887"/>
                <a:gd name="connsiteX163" fmla="*/ 3285478 w 4656529"/>
                <a:gd name="connsiteY163" fmla="*/ 152400 h 2528887"/>
                <a:gd name="connsiteX164" fmla="*/ 3304528 w 4656529"/>
                <a:gd name="connsiteY164" fmla="*/ 161925 h 2528887"/>
                <a:gd name="connsiteX165" fmla="*/ 3347391 w 4656529"/>
                <a:gd name="connsiteY165" fmla="*/ 180975 h 2528887"/>
                <a:gd name="connsiteX166" fmla="*/ 3380728 w 4656529"/>
                <a:gd name="connsiteY166" fmla="*/ 223837 h 2528887"/>
                <a:gd name="connsiteX167" fmla="*/ 3433116 w 4656529"/>
                <a:gd name="connsiteY167" fmla="*/ 266700 h 2528887"/>
                <a:gd name="connsiteX168" fmla="*/ 3452166 w 4656529"/>
                <a:gd name="connsiteY168" fmla="*/ 280987 h 2528887"/>
                <a:gd name="connsiteX169" fmla="*/ 3547416 w 4656529"/>
                <a:gd name="connsiteY169" fmla="*/ 323850 h 2528887"/>
                <a:gd name="connsiteX170" fmla="*/ 3566466 w 4656529"/>
                <a:gd name="connsiteY170" fmla="*/ 333375 h 2528887"/>
                <a:gd name="connsiteX171" fmla="*/ 3709341 w 4656529"/>
                <a:gd name="connsiteY171" fmla="*/ 419100 h 2528887"/>
                <a:gd name="connsiteX172" fmla="*/ 3909366 w 4656529"/>
                <a:gd name="connsiteY172" fmla="*/ 533400 h 2528887"/>
                <a:gd name="connsiteX173" fmla="*/ 4018903 w 4656529"/>
                <a:gd name="connsiteY173" fmla="*/ 595312 h 2528887"/>
                <a:gd name="connsiteX174" fmla="*/ 4237978 w 4656529"/>
                <a:gd name="connsiteY174" fmla="*/ 723899 h 2528887"/>
                <a:gd name="connsiteX175" fmla="*/ 4652315 w 4656529"/>
                <a:gd name="connsiteY175" fmla="*/ 962024 h 2528887"/>
                <a:gd name="connsiteX176" fmla="*/ 4442765 w 4656529"/>
                <a:gd name="connsiteY176" fmla="*/ 1066800 h 2528887"/>
                <a:gd name="connsiteX177" fmla="*/ 4285603 w 4656529"/>
                <a:gd name="connsiteY177" fmla="*/ 1200150 h 2528887"/>
                <a:gd name="connsiteX178" fmla="*/ 4161779 w 4656529"/>
                <a:gd name="connsiteY178" fmla="*/ 1243012 h 2528887"/>
                <a:gd name="connsiteX179" fmla="*/ 4028428 w 4656529"/>
                <a:gd name="connsiteY179" fmla="*/ 1238250 h 2528887"/>
                <a:gd name="connsiteX180" fmla="*/ 3918891 w 4656529"/>
                <a:gd name="connsiteY180" fmla="*/ 1214437 h 2528887"/>
                <a:gd name="connsiteX181" fmla="*/ 3818878 w 4656529"/>
                <a:gd name="connsiteY181" fmla="*/ 1223962 h 2528887"/>
                <a:gd name="connsiteX182" fmla="*/ 3685528 w 4656529"/>
                <a:gd name="connsiteY182" fmla="*/ 1228725 h 2528887"/>
                <a:gd name="connsiteX183" fmla="*/ 3533128 w 4656529"/>
                <a:gd name="connsiteY183" fmla="*/ 1228725 h 2528887"/>
                <a:gd name="connsiteX184" fmla="*/ 3466453 w 4656529"/>
                <a:gd name="connsiteY184" fmla="*/ 1233487 h 2528887"/>
                <a:gd name="connsiteX185" fmla="*/ 3199753 w 4656529"/>
                <a:gd name="connsiteY185" fmla="*/ 1204912 h 2528887"/>
                <a:gd name="connsiteX186" fmla="*/ 2961628 w 4656529"/>
                <a:gd name="connsiteY186" fmla="*/ 1262062 h 2528887"/>
                <a:gd name="connsiteX187" fmla="*/ 2914003 w 4656529"/>
                <a:gd name="connsiteY187" fmla="*/ 1276350 h 2528887"/>
                <a:gd name="connsiteX188" fmla="*/ 2871141 w 4656529"/>
                <a:gd name="connsiteY188" fmla="*/ 1290637 h 2528887"/>
                <a:gd name="connsiteX189" fmla="*/ 2856853 w 4656529"/>
                <a:gd name="connsiteY189" fmla="*/ 1300162 h 2528887"/>
                <a:gd name="connsiteX190" fmla="*/ 2823516 w 4656529"/>
                <a:gd name="connsiteY190" fmla="*/ 1309687 h 2528887"/>
                <a:gd name="connsiteX191" fmla="*/ 2785416 w 4656529"/>
                <a:gd name="connsiteY191" fmla="*/ 1328737 h 2528887"/>
                <a:gd name="connsiteX192" fmla="*/ 2771128 w 4656529"/>
                <a:gd name="connsiteY192" fmla="*/ 1333500 h 2528887"/>
                <a:gd name="connsiteX193" fmla="*/ 2723503 w 4656529"/>
                <a:gd name="connsiteY193" fmla="*/ 1357312 h 2528887"/>
                <a:gd name="connsiteX194" fmla="*/ 2709216 w 4656529"/>
                <a:gd name="connsiteY194" fmla="*/ 1366837 h 2528887"/>
                <a:gd name="connsiteX195" fmla="*/ 2599678 w 4656529"/>
                <a:gd name="connsiteY195" fmla="*/ 1419225 h 2528887"/>
                <a:gd name="connsiteX196" fmla="*/ 2485378 w 4656529"/>
                <a:gd name="connsiteY196" fmla="*/ 1514475 h 2528887"/>
                <a:gd name="connsiteX197" fmla="*/ 2409178 w 4656529"/>
                <a:gd name="connsiteY197" fmla="*/ 1581150 h 2528887"/>
                <a:gd name="connsiteX198" fmla="*/ 2294878 w 4656529"/>
                <a:gd name="connsiteY198" fmla="*/ 1690687 h 2528887"/>
                <a:gd name="connsiteX199" fmla="*/ 2261541 w 4656529"/>
                <a:gd name="connsiteY199" fmla="*/ 1709737 h 2528887"/>
                <a:gd name="connsiteX200" fmla="*/ 2223441 w 4656529"/>
                <a:gd name="connsiteY200" fmla="*/ 1752600 h 2528887"/>
                <a:gd name="connsiteX201" fmla="*/ 2109141 w 4656529"/>
                <a:gd name="connsiteY201" fmla="*/ 1881187 h 2528887"/>
                <a:gd name="connsiteX202" fmla="*/ 2056753 w 4656529"/>
                <a:gd name="connsiteY202" fmla="*/ 1928812 h 2528887"/>
                <a:gd name="connsiteX203" fmla="*/ 2013891 w 4656529"/>
                <a:gd name="connsiteY203" fmla="*/ 1962150 h 2528887"/>
                <a:gd name="connsiteX204" fmla="*/ 1913878 w 4656529"/>
                <a:gd name="connsiteY204" fmla="*/ 2076450 h 2528887"/>
                <a:gd name="connsiteX205" fmla="*/ 1871016 w 4656529"/>
                <a:gd name="connsiteY205" fmla="*/ 2071687 h 2528887"/>
                <a:gd name="connsiteX206" fmla="*/ 1890066 w 4656529"/>
                <a:gd name="connsiteY206" fmla="*/ 2043112 h 2528887"/>
                <a:gd name="connsiteX207" fmla="*/ 1861491 w 4656529"/>
                <a:gd name="connsiteY207" fmla="*/ 2024062 h 2528887"/>
                <a:gd name="connsiteX208" fmla="*/ 1842441 w 4656529"/>
                <a:gd name="connsiteY208" fmla="*/ 2071687 h 2528887"/>
                <a:gd name="connsiteX209" fmla="*/ 1818628 w 4656529"/>
                <a:gd name="connsiteY209" fmla="*/ 2100262 h 2528887"/>
                <a:gd name="connsiteX210" fmla="*/ 1732903 w 4656529"/>
                <a:gd name="connsiteY210" fmla="*/ 2095500 h 2528887"/>
                <a:gd name="connsiteX211" fmla="*/ 1718616 w 4656529"/>
                <a:gd name="connsiteY211" fmla="*/ 2090737 h 2528887"/>
                <a:gd name="connsiteX212" fmla="*/ 1609078 w 4656529"/>
                <a:gd name="connsiteY212" fmla="*/ 2105025 h 2528887"/>
                <a:gd name="connsiteX213" fmla="*/ 1585266 w 4656529"/>
                <a:gd name="connsiteY213" fmla="*/ 2109787 h 2528887"/>
                <a:gd name="connsiteX214" fmla="*/ 1566216 w 4656529"/>
                <a:gd name="connsiteY214" fmla="*/ 2114550 h 2528887"/>
                <a:gd name="connsiteX215" fmla="*/ 1451915 w 4656529"/>
                <a:gd name="connsiteY215" fmla="*/ 2109787 h 2528887"/>
                <a:gd name="connsiteX216" fmla="*/ 1432865 w 4656529"/>
                <a:gd name="connsiteY216" fmla="*/ 2109787 h 2528887"/>
                <a:gd name="connsiteX217" fmla="*/ 1356666 w 4656529"/>
                <a:gd name="connsiteY217" fmla="*/ 2119312 h 2528887"/>
                <a:gd name="connsiteX218" fmla="*/ 1375716 w 4656529"/>
                <a:gd name="connsiteY218" fmla="*/ 2205038 h 2528887"/>
                <a:gd name="connsiteX219" fmla="*/ 1428104 w 4656529"/>
                <a:gd name="connsiteY219" fmla="*/ 2285999 h 2528887"/>
                <a:gd name="connsiteX220" fmla="*/ 1509066 w 4656529"/>
                <a:gd name="connsiteY220" fmla="*/ 2252662 h 2528887"/>
                <a:gd name="connsiteX221" fmla="*/ 1547166 w 4656529"/>
                <a:gd name="connsiteY221" fmla="*/ 2185987 h 2528887"/>
                <a:gd name="connsiteX222" fmla="*/ 1590028 w 4656529"/>
                <a:gd name="connsiteY222" fmla="*/ 2224087 h 2528887"/>
                <a:gd name="connsiteX223" fmla="*/ 1585266 w 4656529"/>
                <a:gd name="connsiteY223" fmla="*/ 2314574 h 2528887"/>
                <a:gd name="connsiteX224" fmla="*/ 1551928 w 4656529"/>
                <a:gd name="connsiteY224" fmla="*/ 2438399 h 2528887"/>
                <a:gd name="connsiteX225" fmla="*/ 1585266 w 4656529"/>
                <a:gd name="connsiteY225" fmla="*/ 2481262 h 2528887"/>
                <a:gd name="connsiteX226" fmla="*/ 1556691 w 4656529"/>
                <a:gd name="connsiteY226" fmla="*/ 2528887 h 2528887"/>
                <a:gd name="connsiteX227" fmla="*/ 1490016 w 4656529"/>
                <a:gd name="connsiteY227" fmla="*/ 2524125 h 2528887"/>
                <a:gd name="connsiteX228" fmla="*/ 1423341 w 4656529"/>
                <a:gd name="connsiteY228" fmla="*/ 2495550 h 2528887"/>
                <a:gd name="connsiteX229" fmla="*/ 1394766 w 4656529"/>
                <a:gd name="connsiteY229" fmla="*/ 2428875 h 2528887"/>
                <a:gd name="connsiteX230" fmla="*/ 1351903 w 4656529"/>
                <a:gd name="connsiteY230" fmla="*/ 2343150 h 2528887"/>
                <a:gd name="connsiteX231" fmla="*/ 1289991 w 4656529"/>
                <a:gd name="connsiteY231" fmla="*/ 2290762 h 2528887"/>
                <a:gd name="connsiteX232" fmla="*/ 1285228 w 4656529"/>
                <a:gd name="connsiteY232" fmla="*/ 2276475 h 2528887"/>
                <a:gd name="connsiteX233" fmla="*/ 1270941 w 4656529"/>
                <a:gd name="connsiteY233" fmla="*/ 2271712 h 2528887"/>
                <a:gd name="connsiteX234" fmla="*/ 1194741 w 4656529"/>
                <a:gd name="connsiteY234" fmla="*/ 2243137 h 2528887"/>
                <a:gd name="connsiteX235" fmla="*/ 1113778 w 4656529"/>
                <a:gd name="connsiteY235" fmla="*/ 2328862 h 2528887"/>
                <a:gd name="connsiteX236" fmla="*/ 1075678 w 4656529"/>
                <a:gd name="connsiteY236" fmla="*/ 2305049 h 2528887"/>
                <a:gd name="connsiteX237" fmla="*/ 1061391 w 4656529"/>
                <a:gd name="connsiteY237" fmla="*/ 2205037 h 2528887"/>
                <a:gd name="connsiteX238" fmla="*/ 1009003 w 4656529"/>
                <a:gd name="connsiteY238" fmla="*/ 2100262 h 2528887"/>
                <a:gd name="connsiteX239" fmla="*/ 951853 w 4656529"/>
                <a:gd name="connsiteY239" fmla="*/ 2047874 h 2528887"/>
                <a:gd name="connsiteX240" fmla="*/ 928041 w 4656529"/>
                <a:gd name="connsiteY240" fmla="*/ 2043112 h 2528887"/>
                <a:gd name="connsiteX241" fmla="*/ 899466 w 4656529"/>
                <a:gd name="connsiteY241" fmla="*/ 2028825 h 2528887"/>
                <a:gd name="connsiteX242" fmla="*/ 863747 w 4656529"/>
                <a:gd name="connsiteY242" fmla="*/ 2062163 h 2528887"/>
                <a:gd name="connsiteX243" fmla="*/ 775641 w 4656529"/>
                <a:gd name="connsiteY243" fmla="*/ 2038350 h 2528887"/>
                <a:gd name="connsiteX244" fmla="*/ 756590 w 4656529"/>
                <a:gd name="connsiteY244" fmla="*/ 1964531 h 2528887"/>
                <a:gd name="connsiteX245" fmla="*/ 656578 w 4656529"/>
                <a:gd name="connsiteY245" fmla="*/ 1905000 h 2528887"/>
                <a:gd name="connsiteX246" fmla="*/ 651816 w 4656529"/>
                <a:gd name="connsiteY246" fmla="*/ 1885950 h 2528887"/>
                <a:gd name="connsiteX247" fmla="*/ 637528 w 4656529"/>
                <a:gd name="connsiteY247" fmla="*/ 1890712 h 2528887"/>
                <a:gd name="connsiteX248" fmla="*/ 618478 w 4656529"/>
                <a:gd name="connsiteY248" fmla="*/ 1921669 h 2528887"/>
                <a:gd name="connsiteX249" fmla="*/ 597047 w 4656529"/>
                <a:gd name="connsiteY249" fmla="*/ 1916906 h 2528887"/>
                <a:gd name="connsiteX250" fmla="*/ 549422 w 4656529"/>
                <a:gd name="connsiteY250" fmla="*/ 1876425 h 2528887"/>
                <a:gd name="connsiteX251" fmla="*/ 489891 w 4656529"/>
                <a:gd name="connsiteY251" fmla="*/ 1890712 h 2528887"/>
                <a:gd name="connsiteX252" fmla="*/ 480366 w 4656529"/>
                <a:gd name="connsiteY252" fmla="*/ 1876425 h 2528887"/>
                <a:gd name="connsiteX253" fmla="*/ 466078 w 4656529"/>
                <a:gd name="connsiteY253" fmla="*/ 1866900 h 2528887"/>
                <a:gd name="connsiteX254" fmla="*/ 399403 w 4656529"/>
                <a:gd name="connsiteY254" fmla="*/ 1866900 h 2528887"/>
                <a:gd name="connsiteX255" fmla="*/ 404165 w 4656529"/>
                <a:gd name="connsiteY255" fmla="*/ 1821656 h 2528887"/>
                <a:gd name="connsiteX256" fmla="*/ 256528 w 4656529"/>
                <a:gd name="connsiteY256" fmla="*/ 1847850 h 2528887"/>
                <a:gd name="connsiteX257" fmla="*/ 194616 w 4656529"/>
                <a:gd name="connsiteY257" fmla="*/ 1814512 h 2528887"/>
                <a:gd name="connsiteX258" fmla="*/ 151753 w 4656529"/>
                <a:gd name="connsiteY258" fmla="*/ 1757363 h 2528887"/>
                <a:gd name="connsiteX259" fmla="*/ 89841 w 4656529"/>
                <a:gd name="connsiteY259" fmla="*/ 1704975 h 2528887"/>
                <a:gd name="connsiteX260" fmla="*/ 35072 w 4656529"/>
                <a:gd name="connsiteY260" fmla="*/ 1654968 h 2528887"/>
                <a:gd name="connsiteX261" fmla="*/ 4116 w 4656529"/>
                <a:gd name="connsiteY261" fmla="*/ 1624012 h 2528887"/>
                <a:gd name="connsiteX262" fmla="*/ 127941 w 4656529"/>
                <a:gd name="connsiteY262" fmla="*/ 1633537 h 2528887"/>
                <a:gd name="connsiteX263" fmla="*/ 170803 w 4656529"/>
                <a:gd name="connsiteY263" fmla="*/ 1678782 h 2528887"/>
                <a:gd name="connsiteX264" fmla="*/ 323203 w 4656529"/>
                <a:gd name="connsiteY264" fmla="*/ 1638300 h 2528887"/>
                <a:gd name="connsiteX265" fmla="*/ 337491 w 4656529"/>
                <a:gd name="connsiteY265" fmla="*/ 1609725 h 2528887"/>
                <a:gd name="connsiteX266" fmla="*/ 347016 w 4656529"/>
                <a:gd name="connsiteY266" fmla="*/ 1576387 h 2528887"/>
                <a:gd name="connsiteX267" fmla="*/ 366066 w 4656529"/>
                <a:gd name="connsiteY267" fmla="*/ 1547812 h 2528887"/>
                <a:gd name="connsiteX268" fmla="*/ 385116 w 4656529"/>
                <a:gd name="connsiteY268" fmla="*/ 1519237 h 2528887"/>
                <a:gd name="connsiteX269" fmla="*/ 394641 w 4656529"/>
                <a:gd name="connsiteY269" fmla="*/ 1504950 h 2528887"/>
                <a:gd name="connsiteX270" fmla="*/ 404166 w 4656529"/>
                <a:gd name="connsiteY270" fmla="*/ 1485900 h 2528887"/>
                <a:gd name="connsiteX271" fmla="*/ 418453 w 4656529"/>
                <a:gd name="connsiteY271" fmla="*/ 1466850 h 2528887"/>
                <a:gd name="connsiteX272" fmla="*/ 413691 w 4656529"/>
                <a:gd name="connsiteY272" fmla="*/ 1347787 h 2528887"/>
                <a:gd name="connsiteX273" fmla="*/ 399403 w 4656529"/>
                <a:gd name="connsiteY273" fmla="*/ 1338262 h 2528887"/>
                <a:gd name="connsiteX274" fmla="*/ 385116 w 4656529"/>
                <a:gd name="connsiteY274" fmla="*/ 1323975 h 2528887"/>
                <a:gd name="connsiteX275" fmla="*/ 366066 w 4656529"/>
                <a:gd name="connsiteY275" fmla="*/ 1281112 h 2528887"/>
                <a:gd name="connsiteX276" fmla="*/ 361303 w 4656529"/>
                <a:gd name="connsiteY276" fmla="*/ 1266825 h 2528887"/>
                <a:gd name="connsiteX277" fmla="*/ 351778 w 4656529"/>
                <a:gd name="connsiteY277" fmla="*/ 1252537 h 2528887"/>
                <a:gd name="connsiteX278" fmla="*/ 342253 w 4656529"/>
                <a:gd name="connsiteY278" fmla="*/ 1214437 h 2528887"/>
                <a:gd name="connsiteX279" fmla="*/ 337491 w 4656529"/>
                <a:gd name="connsiteY279" fmla="*/ 1195387 h 2528887"/>
                <a:gd name="connsiteX280" fmla="*/ 313678 w 4656529"/>
                <a:gd name="connsiteY280" fmla="*/ 1166812 h 2528887"/>
                <a:gd name="connsiteX281" fmla="*/ 304153 w 4656529"/>
                <a:gd name="connsiteY281" fmla="*/ 1152525 h 2528887"/>
                <a:gd name="connsiteX282" fmla="*/ 299391 w 4656529"/>
                <a:gd name="connsiteY282" fmla="*/ 1138237 h 2528887"/>
                <a:gd name="connsiteX283" fmla="*/ 270816 w 4656529"/>
                <a:gd name="connsiteY283"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36486 w 4655524"/>
                <a:gd name="connsiteY265" fmla="*/ 1609725 h 2528887"/>
                <a:gd name="connsiteX266" fmla="*/ 346011 w 4655524"/>
                <a:gd name="connsiteY266" fmla="*/ 1576387 h 2528887"/>
                <a:gd name="connsiteX267" fmla="*/ 365061 w 4655524"/>
                <a:gd name="connsiteY267" fmla="*/ 1547812 h 2528887"/>
                <a:gd name="connsiteX268" fmla="*/ 384111 w 4655524"/>
                <a:gd name="connsiteY268" fmla="*/ 1519237 h 2528887"/>
                <a:gd name="connsiteX269" fmla="*/ 393636 w 4655524"/>
                <a:gd name="connsiteY269" fmla="*/ 1504950 h 2528887"/>
                <a:gd name="connsiteX270" fmla="*/ 403161 w 4655524"/>
                <a:gd name="connsiteY270" fmla="*/ 1485900 h 2528887"/>
                <a:gd name="connsiteX271" fmla="*/ 417448 w 4655524"/>
                <a:gd name="connsiteY271" fmla="*/ 1466850 h 2528887"/>
                <a:gd name="connsiteX272" fmla="*/ 412686 w 4655524"/>
                <a:gd name="connsiteY272" fmla="*/ 1347787 h 2528887"/>
                <a:gd name="connsiteX273" fmla="*/ 398398 w 4655524"/>
                <a:gd name="connsiteY273" fmla="*/ 1338262 h 2528887"/>
                <a:gd name="connsiteX274" fmla="*/ 384111 w 4655524"/>
                <a:gd name="connsiteY274" fmla="*/ 1323975 h 2528887"/>
                <a:gd name="connsiteX275" fmla="*/ 365061 w 4655524"/>
                <a:gd name="connsiteY275" fmla="*/ 1281112 h 2528887"/>
                <a:gd name="connsiteX276" fmla="*/ 360298 w 4655524"/>
                <a:gd name="connsiteY276" fmla="*/ 1266825 h 2528887"/>
                <a:gd name="connsiteX277" fmla="*/ 350773 w 4655524"/>
                <a:gd name="connsiteY277" fmla="*/ 1252537 h 2528887"/>
                <a:gd name="connsiteX278" fmla="*/ 341248 w 4655524"/>
                <a:gd name="connsiteY278" fmla="*/ 1214437 h 2528887"/>
                <a:gd name="connsiteX279" fmla="*/ 336486 w 4655524"/>
                <a:gd name="connsiteY279" fmla="*/ 1195387 h 2528887"/>
                <a:gd name="connsiteX280" fmla="*/ 312673 w 4655524"/>
                <a:gd name="connsiteY280" fmla="*/ 1166812 h 2528887"/>
                <a:gd name="connsiteX281" fmla="*/ 303148 w 4655524"/>
                <a:gd name="connsiteY281" fmla="*/ 1152525 h 2528887"/>
                <a:gd name="connsiteX282" fmla="*/ 298386 w 4655524"/>
                <a:gd name="connsiteY282" fmla="*/ 1138237 h 2528887"/>
                <a:gd name="connsiteX283" fmla="*/ 269811 w 4655524"/>
                <a:gd name="connsiteY283"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46011 w 4655524"/>
                <a:gd name="connsiteY266" fmla="*/ 1576387 h 2528887"/>
                <a:gd name="connsiteX267" fmla="*/ 365061 w 4655524"/>
                <a:gd name="connsiteY267" fmla="*/ 1547812 h 2528887"/>
                <a:gd name="connsiteX268" fmla="*/ 384111 w 4655524"/>
                <a:gd name="connsiteY268" fmla="*/ 1519237 h 2528887"/>
                <a:gd name="connsiteX269" fmla="*/ 393636 w 4655524"/>
                <a:gd name="connsiteY269" fmla="*/ 1504950 h 2528887"/>
                <a:gd name="connsiteX270" fmla="*/ 403161 w 4655524"/>
                <a:gd name="connsiteY270" fmla="*/ 1485900 h 2528887"/>
                <a:gd name="connsiteX271" fmla="*/ 417448 w 4655524"/>
                <a:gd name="connsiteY271" fmla="*/ 1466850 h 2528887"/>
                <a:gd name="connsiteX272" fmla="*/ 412686 w 4655524"/>
                <a:gd name="connsiteY272" fmla="*/ 1347787 h 2528887"/>
                <a:gd name="connsiteX273" fmla="*/ 398398 w 4655524"/>
                <a:gd name="connsiteY273" fmla="*/ 1338262 h 2528887"/>
                <a:gd name="connsiteX274" fmla="*/ 384111 w 4655524"/>
                <a:gd name="connsiteY274" fmla="*/ 1323975 h 2528887"/>
                <a:gd name="connsiteX275" fmla="*/ 365061 w 4655524"/>
                <a:gd name="connsiteY275" fmla="*/ 1281112 h 2528887"/>
                <a:gd name="connsiteX276" fmla="*/ 360298 w 4655524"/>
                <a:gd name="connsiteY276" fmla="*/ 1266825 h 2528887"/>
                <a:gd name="connsiteX277" fmla="*/ 350773 w 4655524"/>
                <a:gd name="connsiteY277" fmla="*/ 1252537 h 2528887"/>
                <a:gd name="connsiteX278" fmla="*/ 341248 w 4655524"/>
                <a:gd name="connsiteY278" fmla="*/ 1214437 h 2528887"/>
                <a:gd name="connsiteX279" fmla="*/ 336486 w 4655524"/>
                <a:gd name="connsiteY279" fmla="*/ 1195387 h 2528887"/>
                <a:gd name="connsiteX280" fmla="*/ 312673 w 4655524"/>
                <a:gd name="connsiteY280" fmla="*/ 1166812 h 2528887"/>
                <a:gd name="connsiteX281" fmla="*/ 303148 w 4655524"/>
                <a:gd name="connsiteY281" fmla="*/ 1152525 h 2528887"/>
                <a:gd name="connsiteX282" fmla="*/ 298386 w 4655524"/>
                <a:gd name="connsiteY282" fmla="*/ 1138237 h 2528887"/>
                <a:gd name="connsiteX283" fmla="*/ 269811 w 4655524"/>
                <a:gd name="connsiteY283"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65061 w 4655524"/>
                <a:gd name="connsiteY267" fmla="*/ 1547812 h 2528887"/>
                <a:gd name="connsiteX268" fmla="*/ 384111 w 4655524"/>
                <a:gd name="connsiteY268" fmla="*/ 1519237 h 2528887"/>
                <a:gd name="connsiteX269" fmla="*/ 393636 w 4655524"/>
                <a:gd name="connsiteY269" fmla="*/ 1504950 h 2528887"/>
                <a:gd name="connsiteX270" fmla="*/ 403161 w 4655524"/>
                <a:gd name="connsiteY270" fmla="*/ 1485900 h 2528887"/>
                <a:gd name="connsiteX271" fmla="*/ 417448 w 4655524"/>
                <a:gd name="connsiteY271" fmla="*/ 1466850 h 2528887"/>
                <a:gd name="connsiteX272" fmla="*/ 412686 w 4655524"/>
                <a:gd name="connsiteY272" fmla="*/ 1347787 h 2528887"/>
                <a:gd name="connsiteX273" fmla="*/ 398398 w 4655524"/>
                <a:gd name="connsiteY273" fmla="*/ 1338262 h 2528887"/>
                <a:gd name="connsiteX274" fmla="*/ 384111 w 4655524"/>
                <a:gd name="connsiteY274" fmla="*/ 1323975 h 2528887"/>
                <a:gd name="connsiteX275" fmla="*/ 365061 w 4655524"/>
                <a:gd name="connsiteY275" fmla="*/ 1281112 h 2528887"/>
                <a:gd name="connsiteX276" fmla="*/ 360298 w 4655524"/>
                <a:gd name="connsiteY276" fmla="*/ 1266825 h 2528887"/>
                <a:gd name="connsiteX277" fmla="*/ 350773 w 4655524"/>
                <a:gd name="connsiteY277" fmla="*/ 1252537 h 2528887"/>
                <a:gd name="connsiteX278" fmla="*/ 341248 w 4655524"/>
                <a:gd name="connsiteY278" fmla="*/ 1214437 h 2528887"/>
                <a:gd name="connsiteX279" fmla="*/ 336486 w 4655524"/>
                <a:gd name="connsiteY279" fmla="*/ 1195387 h 2528887"/>
                <a:gd name="connsiteX280" fmla="*/ 312673 w 4655524"/>
                <a:gd name="connsiteY280" fmla="*/ 1166812 h 2528887"/>
                <a:gd name="connsiteX281" fmla="*/ 303148 w 4655524"/>
                <a:gd name="connsiteY281" fmla="*/ 1152525 h 2528887"/>
                <a:gd name="connsiteX282" fmla="*/ 298386 w 4655524"/>
                <a:gd name="connsiteY282" fmla="*/ 1138237 h 2528887"/>
                <a:gd name="connsiteX283" fmla="*/ 269811 w 4655524"/>
                <a:gd name="connsiteY283"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84111 w 4655524"/>
                <a:gd name="connsiteY268" fmla="*/ 1519237 h 2528887"/>
                <a:gd name="connsiteX269" fmla="*/ 393636 w 4655524"/>
                <a:gd name="connsiteY269" fmla="*/ 1504950 h 2528887"/>
                <a:gd name="connsiteX270" fmla="*/ 403161 w 4655524"/>
                <a:gd name="connsiteY270" fmla="*/ 1485900 h 2528887"/>
                <a:gd name="connsiteX271" fmla="*/ 417448 w 4655524"/>
                <a:gd name="connsiteY271" fmla="*/ 1466850 h 2528887"/>
                <a:gd name="connsiteX272" fmla="*/ 412686 w 4655524"/>
                <a:gd name="connsiteY272" fmla="*/ 1347787 h 2528887"/>
                <a:gd name="connsiteX273" fmla="*/ 398398 w 4655524"/>
                <a:gd name="connsiteY273" fmla="*/ 1338262 h 2528887"/>
                <a:gd name="connsiteX274" fmla="*/ 384111 w 4655524"/>
                <a:gd name="connsiteY274" fmla="*/ 1323975 h 2528887"/>
                <a:gd name="connsiteX275" fmla="*/ 365061 w 4655524"/>
                <a:gd name="connsiteY275" fmla="*/ 1281112 h 2528887"/>
                <a:gd name="connsiteX276" fmla="*/ 360298 w 4655524"/>
                <a:gd name="connsiteY276" fmla="*/ 1266825 h 2528887"/>
                <a:gd name="connsiteX277" fmla="*/ 350773 w 4655524"/>
                <a:gd name="connsiteY277" fmla="*/ 1252537 h 2528887"/>
                <a:gd name="connsiteX278" fmla="*/ 341248 w 4655524"/>
                <a:gd name="connsiteY278" fmla="*/ 1214437 h 2528887"/>
                <a:gd name="connsiteX279" fmla="*/ 336486 w 4655524"/>
                <a:gd name="connsiteY279" fmla="*/ 1195387 h 2528887"/>
                <a:gd name="connsiteX280" fmla="*/ 312673 w 4655524"/>
                <a:gd name="connsiteY280" fmla="*/ 1166812 h 2528887"/>
                <a:gd name="connsiteX281" fmla="*/ 303148 w 4655524"/>
                <a:gd name="connsiteY281" fmla="*/ 1152525 h 2528887"/>
                <a:gd name="connsiteX282" fmla="*/ 298386 w 4655524"/>
                <a:gd name="connsiteY282" fmla="*/ 1138237 h 2528887"/>
                <a:gd name="connsiteX283" fmla="*/ 269811 w 4655524"/>
                <a:gd name="connsiteY283"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84111 w 4655524"/>
                <a:gd name="connsiteY268" fmla="*/ 1519237 h 2528887"/>
                <a:gd name="connsiteX269" fmla="*/ 393636 w 4655524"/>
                <a:gd name="connsiteY269" fmla="*/ 1504950 h 2528887"/>
                <a:gd name="connsiteX270" fmla="*/ 417448 w 4655524"/>
                <a:gd name="connsiteY270" fmla="*/ 1466850 h 2528887"/>
                <a:gd name="connsiteX271" fmla="*/ 412686 w 4655524"/>
                <a:gd name="connsiteY271" fmla="*/ 1347787 h 2528887"/>
                <a:gd name="connsiteX272" fmla="*/ 398398 w 4655524"/>
                <a:gd name="connsiteY272" fmla="*/ 1338262 h 2528887"/>
                <a:gd name="connsiteX273" fmla="*/ 384111 w 4655524"/>
                <a:gd name="connsiteY273" fmla="*/ 1323975 h 2528887"/>
                <a:gd name="connsiteX274" fmla="*/ 365061 w 4655524"/>
                <a:gd name="connsiteY274" fmla="*/ 1281112 h 2528887"/>
                <a:gd name="connsiteX275" fmla="*/ 360298 w 4655524"/>
                <a:gd name="connsiteY275" fmla="*/ 1266825 h 2528887"/>
                <a:gd name="connsiteX276" fmla="*/ 350773 w 4655524"/>
                <a:gd name="connsiteY276" fmla="*/ 1252537 h 2528887"/>
                <a:gd name="connsiteX277" fmla="*/ 341248 w 4655524"/>
                <a:gd name="connsiteY277" fmla="*/ 1214437 h 2528887"/>
                <a:gd name="connsiteX278" fmla="*/ 336486 w 4655524"/>
                <a:gd name="connsiteY278" fmla="*/ 1195387 h 2528887"/>
                <a:gd name="connsiteX279" fmla="*/ 312673 w 4655524"/>
                <a:gd name="connsiteY279" fmla="*/ 1166812 h 2528887"/>
                <a:gd name="connsiteX280" fmla="*/ 303148 w 4655524"/>
                <a:gd name="connsiteY280" fmla="*/ 1152525 h 2528887"/>
                <a:gd name="connsiteX281" fmla="*/ 298386 w 4655524"/>
                <a:gd name="connsiteY281" fmla="*/ 1138237 h 2528887"/>
                <a:gd name="connsiteX282" fmla="*/ 269811 w 4655524"/>
                <a:gd name="connsiteY28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84111 w 4655524"/>
                <a:gd name="connsiteY268" fmla="*/ 1519237 h 2528887"/>
                <a:gd name="connsiteX269" fmla="*/ 417448 w 4655524"/>
                <a:gd name="connsiteY269" fmla="*/ 1466850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65061 w 4655524"/>
                <a:gd name="connsiteY273" fmla="*/ 1281112 h 2528887"/>
                <a:gd name="connsiteX274" fmla="*/ 360298 w 4655524"/>
                <a:gd name="connsiteY274" fmla="*/ 1266825 h 2528887"/>
                <a:gd name="connsiteX275" fmla="*/ 350773 w 4655524"/>
                <a:gd name="connsiteY275" fmla="*/ 1252537 h 2528887"/>
                <a:gd name="connsiteX276" fmla="*/ 341248 w 4655524"/>
                <a:gd name="connsiteY276" fmla="*/ 1214437 h 2528887"/>
                <a:gd name="connsiteX277" fmla="*/ 336486 w 4655524"/>
                <a:gd name="connsiteY277" fmla="*/ 1195387 h 2528887"/>
                <a:gd name="connsiteX278" fmla="*/ 312673 w 4655524"/>
                <a:gd name="connsiteY278" fmla="*/ 1166812 h 2528887"/>
                <a:gd name="connsiteX279" fmla="*/ 303148 w 4655524"/>
                <a:gd name="connsiteY279" fmla="*/ 1152525 h 2528887"/>
                <a:gd name="connsiteX280" fmla="*/ 298386 w 4655524"/>
                <a:gd name="connsiteY280" fmla="*/ 1138237 h 2528887"/>
                <a:gd name="connsiteX281" fmla="*/ 269811 w 4655524"/>
                <a:gd name="connsiteY281"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17448 w 4655524"/>
                <a:gd name="connsiteY269" fmla="*/ 1466850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65061 w 4655524"/>
                <a:gd name="connsiteY273" fmla="*/ 1281112 h 2528887"/>
                <a:gd name="connsiteX274" fmla="*/ 360298 w 4655524"/>
                <a:gd name="connsiteY274" fmla="*/ 1266825 h 2528887"/>
                <a:gd name="connsiteX275" fmla="*/ 350773 w 4655524"/>
                <a:gd name="connsiteY275" fmla="*/ 1252537 h 2528887"/>
                <a:gd name="connsiteX276" fmla="*/ 341248 w 4655524"/>
                <a:gd name="connsiteY276" fmla="*/ 1214437 h 2528887"/>
                <a:gd name="connsiteX277" fmla="*/ 336486 w 4655524"/>
                <a:gd name="connsiteY277" fmla="*/ 1195387 h 2528887"/>
                <a:gd name="connsiteX278" fmla="*/ 312673 w 4655524"/>
                <a:gd name="connsiteY278" fmla="*/ 1166812 h 2528887"/>
                <a:gd name="connsiteX279" fmla="*/ 303148 w 4655524"/>
                <a:gd name="connsiteY279" fmla="*/ 1152525 h 2528887"/>
                <a:gd name="connsiteX280" fmla="*/ 298386 w 4655524"/>
                <a:gd name="connsiteY280" fmla="*/ 1138237 h 2528887"/>
                <a:gd name="connsiteX281" fmla="*/ 269811 w 4655524"/>
                <a:gd name="connsiteY281"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65061 w 4655524"/>
                <a:gd name="connsiteY273" fmla="*/ 1281112 h 2528887"/>
                <a:gd name="connsiteX274" fmla="*/ 360298 w 4655524"/>
                <a:gd name="connsiteY274" fmla="*/ 1266825 h 2528887"/>
                <a:gd name="connsiteX275" fmla="*/ 350773 w 4655524"/>
                <a:gd name="connsiteY275" fmla="*/ 1252537 h 2528887"/>
                <a:gd name="connsiteX276" fmla="*/ 341248 w 4655524"/>
                <a:gd name="connsiteY276" fmla="*/ 1214437 h 2528887"/>
                <a:gd name="connsiteX277" fmla="*/ 336486 w 4655524"/>
                <a:gd name="connsiteY277" fmla="*/ 1195387 h 2528887"/>
                <a:gd name="connsiteX278" fmla="*/ 312673 w 4655524"/>
                <a:gd name="connsiteY278" fmla="*/ 1166812 h 2528887"/>
                <a:gd name="connsiteX279" fmla="*/ 303148 w 4655524"/>
                <a:gd name="connsiteY279" fmla="*/ 1152525 h 2528887"/>
                <a:gd name="connsiteX280" fmla="*/ 298386 w 4655524"/>
                <a:gd name="connsiteY280" fmla="*/ 1138237 h 2528887"/>
                <a:gd name="connsiteX281" fmla="*/ 269811 w 4655524"/>
                <a:gd name="connsiteY281"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65061 w 4655524"/>
                <a:gd name="connsiteY273" fmla="*/ 1281112 h 2528887"/>
                <a:gd name="connsiteX274" fmla="*/ 360298 w 4655524"/>
                <a:gd name="connsiteY274" fmla="*/ 1266825 h 2528887"/>
                <a:gd name="connsiteX275" fmla="*/ 324579 w 4655524"/>
                <a:gd name="connsiteY275" fmla="*/ 1259681 h 2528887"/>
                <a:gd name="connsiteX276" fmla="*/ 341248 w 4655524"/>
                <a:gd name="connsiteY276" fmla="*/ 1214437 h 2528887"/>
                <a:gd name="connsiteX277" fmla="*/ 336486 w 4655524"/>
                <a:gd name="connsiteY277" fmla="*/ 1195387 h 2528887"/>
                <a:gd name="connsiteX278" fmla="*/ 312673 w 4655524"/>
                <a:gd name="connsiteY278" fmla="*/ 1166812 h 2528887"/>
                <a:gd name="connsiteX279" fmla="*/ 303148 w 4655524"/>
                <a:gd name="connsiteY279" fmla="*/ 1152525 h 2528887"/>
                <a:gd name="connsiteX280" fmla="*/ 298386 w 4655524"/>
                <a:gd name="connsiteY280" fmla="*/ 1138237 h 2528887"/>
                <a:gd name="connsiteX281" fmla="*/ 269811 w 4655524"/>
                <a:gd name="connsiteY281"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65061 w 4655524"/>
                <a:gd name="connsiteY273" fmla="*/ 1281112 h 2528887"/>
                <a:gd name="connsiteX274" fmla="*/ 324579 w 4655524"/>
                <a:gd name="connsiteY274" fmla="*/ 1259681 h 2528887"/>
                <a:gd name="connsiteX275" fmla="*/ 341248 w 4655524"/>
                <a:gd name="connsiteY275" fmla="*/ 1214437 h 2528887"/>
                <a:gd name="connsiteX276" fmla="*/ 336486 w 4655524"/>
                <a:gd name="connsiteY276" fmla="*/ 1195387 h 2528887"/>
                <a:gd name="connsiteX277" fmla="*/ 312673 w 4655524"/>
                <a:gd name="connsiteY277" fmla="*/ 1166812 h 2528887"/>
                <a:gd name="connsiteX278" fmla="*/ 303148 w 4655524"/>
                <a:gd name="connsiteY278" fmla="*/ 1152525 h 2528887"/>
                <a:gd name="connsiteX279" fmla="*/ 298386 w 4655524"/>
                <a:gd name="connsiteY279" fmla="*/ 1138237 h 2528887"/>
                <a:gd name="connsiteX280" fmla="*/ 269811 w 4655524"/>
                <a:gd name="connsiteY280"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41248 w 4655524"/>
                <a:gd name="connsiteY273" fmla="*/ 1307306 h 2528887"/>
                <a:gd name="connsiteX274" fmla="*/ 324579 w 4655524"/>
                <a:gd name="connsiteY274" fmla="*/ 1259681 h 2528887"/>
                <a:gd name="connsiteX275" fmla="*/ 341248 w 4655524"/>
                <a:gd name="connsiteY275" fmla="*/ 1214437 h 2528887"/>
                <a:gd name="connsiteX276" fmla="*/ 336486 w 4655524"/>
                <a:gd name="connsiteY276" fmla="*/ 1195387 h 2528887"/>
                <a:gd name="connsiteX277" fmla="*/ 312673 w 4655524"/>
                <a:gd name="connsiteY277" fmla="*/ 1166812 h 2528887"/>
                <a:gd name="connsiteX278" fmla="*/ 303148 w 4655524"/>
                <a:gd name="connsiteY278" fmla="*/ 1152525 h 2528887"/>
                <a:gd name="connsiteX279" fmla="*/ 298386 w 4655524"/>
                <a:gd name="connsiteY279" fmla="*/ 1138237 h 2528887"/>
                <a:gd name="connsiteX280" fmla="*/ 269811 w 4655524"/>
                <a:gd name="connsiteY280"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41248 w 4655524"/>
                <a:gd name="connsiteY273" fmla="*/ 1307306 h 2528887"/>
                <a:gd name="connsiteX274" fmla="*/ 324579 w 4655524"/>
                <a:gd name="connsiteY274" fmla="*/ 1259681 h 2528887"/>
                <a:gd name="connsiteX275" fmla="*/ 341248 w 4655524"/>
                <a:gd name="connsiteY275" fmla="*/ 1214437 h 2528887"/>
                <a:gd name="connsiteX276" fmla="*/ 312673 w 4655524"/>
                <a:gd name="connsiteY276" fmla="*/ 1166812 h 2528887"/>
                <a:gd name="connsiteX277" fmla="*/ 303148 w 4655524"/>
                <a:gd name="connsiteY277" fmla="*/ 1152525 h 2528887"/>
                <a:gd name="connsiteX278" fmla="*/ 298386 w 4655524"/>
                <a:gd name="connsiteY278" fmla="*/ 1138237 h 2528887"/>
                <a:gd name="connsiteX279" fmla="*/ 269811 w 4655524"/>
                <a:gd name="connsiteY279"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41248 w 4655524"/>
                <a:gd name="connsiteY273" fmla="*/ 1307306 h 2528887"/>
                <a:gd name="connsiteX274" fmla="*/ 324579 w 4655524"/>
                <a:gd name="connsiteY274" fmla="*/ 1259681 h 2528887"/>
                <a:gd name="connsiteX275" fmla="*/ 341248 w 4655524"/>
                <a:gd name="connsiteY275" fmla="*/ 1214437 h 2528887"/>
                <a:gd name="connsiteX276" fmla="*/ 312673 w 4655524"/>
                <a:gd name="connsiteY276" fmla="*/ 1166812 h 2528887"/>
                <a:gd name="connsiteX277" fmla="*/ 303148 w 4655524"/>
                <a:gd name="connsiteY277" fmla="*/ 1152525 h 2528887"/>
                <a:gd name="connsiteX278" fmla="*/ 269811 w 4655524"/>
                <a:gd name="connsiteY278"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41248 w 4655524"/>
                <a:gd name="connsiteY273" fmla="*/ 1307306 h 2528887"/>
                <a:gd name="connsiteX274" fmla="*/ 324579 w 4655524"/>
                <a:gd name="connsiteY274" fmla="*/ 1259681 h 2528887"/>
                <a:gd name="connsiteX275" fmla="*/ 341248 w 4655524"/>
                <a:gd name="connsiteY275" fmla="*/ 1214437 h 2528887"/>
                <a:gd name="connsiteX276" fmla="*/ 298386 w 4655524"/>
                <a:gd name="connsiteY276" fmla="*/ 1173956 h 2528887"/>
                <a:gd name="connsiteX277" fmla="*/ 303148 w 4655524"/>
                <a:gd name="connsiteY277" fmla="*/ 1152525 h 2528887"/>
                <a:gd name="connsiteX278" fmla="*/ 269811 w 4655524"/>
                <a:gd name="connsiteY278"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65098 w 4655524"/>
                <a:gd name="connsiteY17" fmla="*/ 871537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41248 w 4655524"/>
                <a:gd name="connsiteY273" fmla="*/ 1307306 h 2528887"/>
                <a:gd name="connsiteX274" fmla="*/ 324579 w 4655524"/>
                <a:gd name="connsiteY274" fmla="*/ 1259681 h 2528887"/>
                <a:gd name="connsiteX275" fmla="*/ 317436 w 4655524"/>
                <a:gd name="connsiteY275" fmla="*/ 1212056 h 2528887"/>
                <a:gd name="connsiteX276" fmla="*/ 298386 w 4655524"/>
                <a:gd name="connsiteY276" fmla="*/ 1173956 h 2528887"/>
                <a:gd name="connsiteX277" fmla="*/ 303148 w 4655524"/>
                <a:gd name="connsiteY277" fmla="*/ 1152525 h 2528887"/>
                <a:gd name="connsiteX278" fmla="*/ 269811 w 4655524"/>
                <a:gd name="connsiteY278"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74623 w 4655524"/>
                <a:gd name="connsiteY18" fmla="*/ 842962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41248 w 4655524"/>
                <a:gd name="connsiteY273" fmla="*/ 1307306 h 2528887"/>
                <a:gd name="connsiteX274" fmla="*/ 324579 w 4655524"/>
                <a:gd name="connsiteY274" fmla="*/ 1259681 h 2528887"/>
                <a:gd name="connsiteX275" fmla="*/ 317436 w 4655524"/>
                <a:gd name="connsiteY275" fmla="*/ 1212056 h 2528887"/>
                <a:gd name="connsiteX276" fmla="*/ 298386 w 4655524"/>
                <a:gd name="connsiteY276" fmla="*/ 1173956 h 2528887"/>
                <a:gd name="connsiteX277" fmla="*/ 303148 w 4655524"/>
                <a:gd name="connsiteY277" fmla="*/ 1152525 h 2528887"/>
                <a:gd name="connsiteX278" fmla="*/ 269811 w 4655524"/>
                <a:gd name="connsiteY278"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69861 w 4655524"/>
                <a:gd name="connsiteY19" fmla="*/ 809625 h 2528887"/>
                <a:gd name="connsiteX20" fmla="*/ 655573 w 4655524"/>
                <a:gd name="connsiteY20" fmla="*/ 804862 h 2528887"/>
                <a:gd name="connsiteX21" fmla="*/ 631761 w 4655524"/>
                <a:gd name="connsiteY21" fmla="*/ 800100 h 2528887"/>
                <a:gd name="connsiteX22" fmla="*/ 612711 w 4655524"/>
                <a:gd name="connsiteY22" fmla="*/ 790575 h 2528887"/>
                <a:gd name="connsiteX23" fmla="*/ 598423 w 4655524"/>
                <a:gd name="connsiteY23" fmla="*/ 781050 h 2528887"/>
                <a:gd name="connsiteX24" fmla="*/ 565086 w 4655524"/>
                <a:gd name="connsiteY24" fmla="*/ 771525 h 2528887"/>
                <a:gd name="connsiteX25" fmla="*/ 550798 w 4655524"/>
                <a:gd name="connsiteY25" fmla="*/ 762000 h 2528887"/>
                <a:gd name="connsiteX26" fmla="*/ 550798 w 4655524"/>
                <a:gd name="connsiteY26" fmla="*/ 709612 h 2528887"/>
                <a:gd name="connsiteX27" fmla="*/ 560323 w 4655524"/>
                <a:gd name="connsiteY27" fmla="*/ 695325 h 2528887"/>
                <a:gd name="connsiteX28" fmla="*/ 574611 w 4655524"/>
                <a:gd name="connsiteY28" fmla="*/ 666750 h 2528887"/>
                <a:gd name="connsiteX29" fmla="*/ 588898 w 4655524"/>
                <a:gd name="connsiteY29" fmla="*/ 614362 h 2528887"/>
                <a:gd name="connsiteX30" fmla="*/ 584136 w 4655524"/>
                <a:gd name="connsiteY30" fmla="*/ 581025 h 2528887"/>
                <a:gd name="connsiteX31" fmla="*/ 555561 w 4655524"/>
                <a:gd name="connsiteY31" fmla="*/ 566737 h 2528887"/>
                <a:gd name="connsiteX32" fmla="*/ 536511 w 4655524"/>
                <a:gd name="connsiteY32" fmla="*/ 538162 h 2528887"/>
                <a:gd name="connsiteX33" fmla="*/ 493648 w 4655524"/>
                <a:gd name="connsiteY33" fmla="*/ 504825 h 2528887"/>
                <a:gd name="connsiteX34" fmla="*/ 503173 w 4655524"/>
                <a:gd name="connsiteY34" fmla="*/ 428625 h 2528887"/>
                <a:gd name="connsiteX35" fmla="*/ 517461 w 4655524"/>
                <a:gd name="connsiteY35" fmla="*/ 423862 h 2528887"/>
                <a:gd name="connsiteX36" fmla="*/ 536511 w 4655524"/>
                <a:gd name="connsiteY36" fmla="*/ 414337 h 2528887"/>
                <a:gd name="connsiteX37" fmla="*/ 569848 w 4655524"/>
                <a:gd name="connsiteY37" fmla="*/ 404812 h 2528887"/>
                <a:gd name="connsiteX38" fmla="*/ 603186 w 4655524"/>
                <a:gd name="connsiteY38" fmla="*/ 390525 h 2528887"/>
                <a:gd name="connsiteX39" fmla="*/ 631761 w 4655524"/>
                <a:gd name="connsiteY39" fmla="*/ 366712 h 2528887"/>
                <a:gd name="connsiteX40" fmla="*/ 646048 w 4655524"/>
                <a:gd name="connsiteY40" fmla="*/ 357187 h 2528887"/>
                <a:gd name="connsiteX41" fmla="*/ 669861 w 4655524"/>
                <a:gd name="connsiteY41" fmla="*/ 323850 h 2528887"/>
                <a:gd name="connsiteX42" fmla="*/ 698436 w 4655524"/>
                <a:gd name="connsiteY42" fmla="*/ 295275 h 2528887"/>
                <a:gd name="connsiteX43" fmla="*/ 727011 w 4655524"/>
                <a:gd name="connsiteY43" fmla="*/ 276225 h 2528887"/>
                <a:gd name="connsiteX44" fmla="*/ 755586 w 4655524"/>
                <a:gd name="connsiteY44" fmla="*/ 261937 h 2528887"/>
                <a:gd name="connsiteX45" fmla="*/ 765111 w 4655524"/>
                <a:gd name="connsiteY45" fmla="*/ 242887 h 2528887"/>
                <a:gd name="connsiteX46" fmla="*/ 812736 w 4655524"/>
                <a:gd name="connsiteY46" fmla="*/ 204787 h 2528887"/>
                <a:gd name="connsiteX47" fmla="*/ 855598 w 4655524"/>
                <a:gd name="connsiteY47" fmla="*/ 190500 h 2528887"/>
                <a:gd name="connsiteX48" fmla="*/ 898461 w 4655524"/>
                <a:gd name="connsiteY48" fmla="*/ 176212 h 2528887"/>
                <a:gd name="connsiteX49" fmla="*/ 912748 w 4655524"/>
                <a:gd name="connsiteY49" fmla="*/ 180975 h 2528887"/>
                <a:gd name="connsiteX50" fmla="*/ 917511 w 4655524"/>
                <a:gd name="connsiteY50" fmla="*/ 195262 h 2528887"/>
                <a:gd name="connsiteX51" fmla="*/ 950848 w 4655524"/>
                <a:gd name="connsiteY51" fmla="*/ 238125 h 2528887"/>
                <a:gd name="connsiteX52" fmla="*/ 955611 w 4655524"/>
                <a:gd name="connsiteY52" fmla="*/ 261937 h 2528887"/>
                <a:gd name="connsiteX53" fmla="*/ 974661 w 4655524"/>
                <a:gd name="connsiteY53" fmla="*/ 290512 h 2528887"/>
                <a:gd name="connsiteX54" fmla="*/ 998473 w 4655524"/>
                <a:gd name="connsiteY54" fmla="*/ 319087 h 2528887"/>
                <a:gd name="connsiteX55" fmla="*/ 1027048 w 4655524"/>
                <a:gd name="connsiteY55" fmla="*/ 338137 h 2528887"/>
                <a:gd name="connsiteX56" fmla="*/ 1046098 w 4655524"/>
                <a:gd name="connsiteY56" fmla="*/ 342900 h 2528887"/>
                <a:gd name="connsiteX57" fmla="*/ 1060386 w 4655524"/>
                <a:gd name="connsiteY57" fmla="*/ 347662 h 2528887"/>
                <a:gd name="connsiteX58" fmla="*/ 1084198 w 4655524"/>
                <a:gd name="connsiteY58" fmla="*/ 352425 h 2528887"/>
                <a:gd name="connsiteX59" fmla="*/ 1103248 w 4655524"/>
                <a:gd name="connsiteY59" fmla="*/ 357187 h 2528887"/>
                <a:gd name="connsiteX60" fmla="*/ 1122298 w 4655524"/>
                <a:gd name="connsiteY60" fmla="*/ 385762 h 2528887"/>
                <a:gd name="connsiteX61" fmla="*/ 1108011 w 4655524"/>
                <a:gd name="connsiteY61" fmla="*/ 395287 h 2528887"/>
                <a:gd name="connsiteX62" fmla="*/ 1084198 w 4655524"/>
                <a:gd name="connsiteY62" fmla="*/ 423862 h 2528887"/>
                <a:gd name="connsiteX63" fmla="*/ 1108011 w 4655524"/>
                <a:gd name="connsiteY63" fmla="*/ 452437 h 2528887"/>
                <a:gd name="connsiteX64" fmla="*/ 1136586 w 4655524"/>
                <a:gd name="connsiteY64" fmla="*/ 471487 h 2528887"/>
                <a:gd name="connsiteX65" fmla="*/ 1150873 w 4655524"/>
                <a:gd name="connsiteY65" fmla="*/ 481012 h 2528887"/>
                <a:gd name="connsiteX66" fmla="*/ 1217548 w 4655524"/>
                <a:gd name="connsiteY66" fmla="*/ 490537 h 2528887"/>
                <a:gd name="connsiteX67" fmla="*/ 1236598 w 4655524"/>
                <a:gd name="connsiteY67" fmla="*/ 519112 h 2528887"/>
                <a:gd name="connsiteX68" fmla="*/ 1250886 w 4655524"/>
                <a:gd name="connsiteY68" fmla="*/ 547687 h 2528887"/>
                <a:gd name="connsiteX69" fmla="*/ 1255648 w 4655524"/>
                <a:gd name="connsiteY69" fmla="*/ 561975 h 2528887"/>
                <a:gd name="connsiteX70" fmla="*/ 1265173 w 4655524"/>
                <a:gd name="connsiteY70" fmla="*/ 576262 h 2528887"/>
                <a:gd name="connsiteX71" fmla="*/ 1274698 w 4655524"/>
                <a:gd name="connsiteY71" fmla="*/ 604837 h 2528887"/>
                <a:gd name="connsiteX72" fmla="*/ 1279461 w 4655524"/>
                <a:gd name="connsiteY72" fmla="*/ 619125 h 2528887"/>
                <a:gd name="connsiteX73" fmla="*/ 1284223 w 4655524"/>
                <a:gd name="connsiteY73" fmla="*/ 633412 h 2528887"/>
                <a:gd name="connsiteX74" fmla="*/ 1288986 w 4655524"/>
                <a:gd name="connsiteY74" fmla="*/ 714375 h 2528887"/>
                <a:gd name="connsiteX75" fmla="*/ 1298511 w 4655524"/>
                <a:gd name="connsiteY75" fmla="*/ 742950 h 2528887"/>
                <a:gd name="connsiteX76" fmla="*/ 1312798 w 4655524"/>
                <a:gd name="connsiteY76" fmla="*/ 757237 h 2528887"/>
                <a:gd name="connsiteX77" fmla="*/ 1331848 w 4655524"/>
                <a:gd name="connsiteY77" fmla="*/ 790575 h 2528887"/>
                <a:gd name="connsiteX78" fmla="*/ 1346136 w 4655524"/>
                <a:gd name="connsiteY78" fmla="*/ 838200 h 2528887"/>
                <a:gd name="connsiteX79" fmla="*/ 1355661 w 4655524"/>
                <a:gd name="connsiteY79" fmla="*/ 852487 h 2528887"/>
                <a:gd name="connsiteX80" fmla="*/ 1384236 w 4655524"/>
                <a:gd name="connsiteY80" fmla="*/ 881062 h 2528887"/>
                <a:gd name="connsiteX81" fmla="*/ 1403286 w 4655524"/>
                <a:gd name="connsiteY81" fmla="*/ 914400 h 2528887"/>
                <a:gd name="connsiteX82" fmla="*/ 1422336 w 4655524"/>
                <a:gd name="connsiteY82" fmla="*/ 919162 h 2528887"/>
                <a:gd name="connsiteX83" fmla="*/ 1436623 w 4655524"/>
                <a:gd name="connsiteY83" fmla="*/ 923925 h 2528887"/>
                <a:gd name="connsiteX84" fmla="*/ 1455673 w 4655524"/>
                <a:gd name="connsiteY84" fmla="*/ 919162 h 2528887"/>
                <a:gd name="connsiteX85" fmla="*/ 1469961 w 4655524"/>
                <a:gd name="connsiteY85" fmla="*/ 914400 h 2528887"/>
                <a:gd name="connsiteX86" fmla="*/ 1531873 w 4655524"/>
                <a:gd name="connsiteY86" fmla="*/ 909637 h 2528887"/>
                <a:gd name="connsiteX87" fmla="*/ 1560448 w 4655524"/>
                <a:gd name="connsiteY87" fmla="*/ 900112 h 2528887"/>
                <a:gd name="connsiteX88" fmla="*/ 1565211 w 4655524"/>
                <a:gd name="connsiteY88" fmla="*/ 885825 h 2528887"/>
                <a:gd name="connsiteX89" fmla="*/ 1593786 w 4655524"/>
                <a:gd name="connsiteY89" fmla="*/ 862012 h 2528887"/>
                <a:gd name="connsiteX90" fmla="*/ 1612836 w 4655524"/>
                <a:gd name="connsiteY90" fmla="*/ 828675 h 2528887"/>
                <a:gd name="connsiteX91" fmla="*/ 1636648 w 4655524"/>
                <a:gd name="connsiteY91" fmla="*/ 795337 h 2528887"/>
                <a:gd name="connsiteX92" fmla="*/ 1641411 w 4655524"/>
                <a:gd name="connsiteY92" fmla="*/ 781050 h 2528887"/>
                <a:gd name="connsiteX93" fmla="*/ 1660461 w 4655524"/>
                <a:gd name="connsiteY93" fmla="*/ 752475 h 2528887"/>
                <a:gd name="connsiteX94" fmla="*/ 1665223 w 4655524"/>
                <a:gd name="connsiteY94" fmla="*/ 738187 h 2528887"/>
                <a:gd name="connsiteX95" fmla="*/ 1674748 w 4655524"/>
                <a:gd name="connsiteY95" fmla="*/ 676275 h 2528887"/>
                <a:gd name="connsiteX96" fmla="*/ 1679511 w 4655524"/>
                <a:gd name="connsiteY96" fmla="*/ 661987 h 2528887"/>
                <a:gd name="connsiteX97" fmla="*/ 1703323 w 4655524"/>
                <a:gd name="connsiteY97" fmla="*/ 623887 h 2528887"/>
                <a:gd name="connsiteX98" fmla="*/ 1717611 w 4655524"/>
                <a:gd name="connsiteY98" fmla="*/ 576262 h 2528887"/>
                <a:gd name="connsiteX99" fmla="*/ 1722373 w 4655524"/>
                <a:gd name="connsiteY99" fmla="*/ 561975 h 2528887"/>
                <a:gd name="connsiteX100" fmla="*/ 1731898 w 4655524"/>
                <a:gd name="connsiteY100" fmla="*/ 547687 h 2528887"/>
                <a:gd name="connsiteX101" fmla="*/ 1746186 w 4655524"/>
                <a:gd name="connsiteY101" fmla="*/ 519112 h 2528887"/>
                <a:gd name="connsiteX102" fmla="*/ 1765236 w 4655524"/>
                <a:gd name="connsiteY102" fmla="*/ 452437 h 2528887"/>
                <a:gd name="connsiteX103" fmla="*/ 1769998 w 4655524"/>
                <a:gd name="connsiteY103" fmla="*/ 438150 h 2528887"/>
                <a:gd name="connsiteX104" fmla="*/ 1774761 w 4655524"/>
                <a:gd name="connsiteY104" fmla="*/ 423862 h 2528887"/>
                <a:gd name="connsiteX105" fmla="*/ 1779523 w 4655524"/>
                <a:gd name="connsiteY105" fmla="*/ 395287 h 2528887"/>
                <a:gd name="connsiteX106" fmla="*/ 1808098 w 4655524"/>
                <a:gd name="connsiteY106" fmla="*/ 400050 h 2528887"/>
                <a:gd name="connsiteX107" fmla="*/ 1836673 w 4655524"/>
                <a:gd name="connsiteY107" fmla="*/ 423862 h 2528887"/>
                <a:gd name="connsiteX108" fmla="*/ 1850961 w 4655524"/>
                <a:gd name="connsiteY108" fmla="*/ 428625 h 2528887"/>
                <a:gd name="connsiteX109" fmla="*/ 1865248 w 4655524"/>
                <a:gd name="connsiteY109" fmla="*/ 423862 h 2528887"/>
                <a:gd name="connsiteX110" fmla="*/ 1879536 w 4655524"/>
                <a:gd name="connsiteY110" fmla="*/ 452437 h 2528887"/>
                <a:gd name="connsiteX111" fmla="*/ 1898586 w 4655524"/>
                <a:gd name="connsiteY111" fmla="*/ 461962 h 2528887"/>
                <a:gd name="connsiteX112" fmla="*/ 1941448 w 4655524"/>
                <a:gd name="connsiteY112" fmla="*/ 481012 h 2528887"/>
                <a:gd name="connsiteX113" fmla="*/ 1965261 w 4655524"/>
                <a:gd name="connsiteY113" fmla="*/ 485775 h 2528887"/>
                <a:gd name="connsiteX114" fmla="*/ 1989073 w 4655524"/>
                <a:gd name="connsiteY114" fmla="*/ 495300 h 2528887"/>
                <a:gd name="connsiteX115" fmla="*/ 2027173 w 4655524"/>
                <a:gd name="connsiteY115" fmla="*/ 500062 h 2528887"/>
                <a:gd name="connsiteX116" fmla="*/ 2193861 w 4655524"/>
                <a:gd name="connsiteY116" fmla="*/ 509587 h 2528887"/>
                <a:gd name="connsiteX117" fmla="*/ 2236723 w 4655524"/>
                <a:gd name="connsiteY117" fmla="*/ 519112 h 2528887"/>
                <a:gd name="connsiteX118" fmla="*/ 2251011 w 4655524"/>
                <a:gd name="connsiteY118" fmla="*/ 523875 h 2528887"/>
                <a:gd name="connsiteX119" fmla="*/ 2303398 w 4655524"/>
                <a:gd name="connsiteY119" fmla="*/ 542925 h 2528887"/>
                <a:gd name="connsiteX120" fmla="*/ 2327211 w 4655524"/>
                <a:gd name="connsiteY120" fmla="*/ 547687 h 2528887"/>
                <a:gd name="connsiteX121" fmla="*/ 2355786 w 4655524"/>
                <a:gd name="connsiteY121" fmla="*/ 557212 h 2528887"/>
                <a:gd name="connsiteX122" fmla="*/ 2374836 w 4655524"/>
                <a:gd name="connsiteY122" fmla="*/ 542925 h 2528887"/>
                <a:gd name="connsiteX123" fmla="*/ 2398648 w 4655524"/>
                <a:gd name="connsiteY123" fmla="*/ 533400 h 2528887"/>
                <a:gd name="connsiteX124" fmla="*/ 2384361 w 4655524"/>
                <a:gd name="connsiteY124" fmla="*/ 438150 h 2528887"/>
                <a:gd name="connsiteX125" fmla="*/ 2384361 w 4655524"/>
                <a:gd name="connsiteY125" fmla="*/ 404812 h 2528887"/>
                <a:gd name="connsiteX126" fmla="*/ 2398648 w 4655524"/>
                <a:gd name="connsiteY126" fmla="*/ 395287 h 2528887"/>
                <a:gd name="connsiteX127" fmla="*/ 2408173 w 4655524"/>
                <a:gd name="connsiteY127" fmla="*/ 381000 h 2528887"/>
                <a:gd name="connsiteX128" fmla="*/ 2403411 w 4655524"/>
                <a:gd name="connsiteY128" fmla="*/ 304800 h 2528887"/>
                <a:gd name="connsiteX129" fmla="*/ 2365311 w 4655524"/>
                <a:gd name="connsiteY129" fmla="*/ 290512 h 2528887"/>
                <a:gd name="connsiteX130" fmla="*/ 2336736 w 4655524"/>
                <a:gd name="connsiteY130" fmla="*/ 280987 h 2528887"/>
                <a:gd name="connsiteX131" fmla="*/ 2331973 w 4655524"/>
                <a:gd name="connsiteY131" fmla="*/ 223837 h 2528887"/>
                <a:gd name="connsiteX132" fmla="*/ 2346261 w 4655524"/>
                <a:gd name="connsiteY132" fmla="*/ 214312 h 2528887"/>
                <a:gd name="connsiteX133" fmla="*/ 2351023 w 4655524"/>
                <a:gd name="connsiteY133" fmla="*/ 200025 h 2528887"/>
                <a:gd name="connsiteX134" fmla="*/ 2379598 w 4655524"/>
                <a:gd name="connsiteY134" fmla="*/ 180975 h 2528887"/>
                <a:gd name="connsiteX135" fmla="*/ 2384361 w 4655524"/>
                <a:gd name="connsiteY135" fmla="*/ 166687 h 2528887"/>
                <a:gd name="connsiteX136" fmla="*/ 2393886 w 4655524"/>
                <a:gd name="connsiteY136" fmla="*/ 152400 h 2528887"/>
                <a:gd name="connsiteX137" fmla="*/ 2389123 w 4655524"/>
                <a:gd name="connsiteY137" fmla="*/ 114300 h 2528887"/>
                <a:gd name="connsiteX138" fmla="*/ 2384361 w 4655524"/>
                <a:gd name="connsiteY138" fmla="*/ 100012 h 2528887"/>
                <a:gd name="connsiteX139" fmla="*/ 2365311 w 4655524"/>
                <a:gd name="connsiteY139" fmla="*/ 95250 h 2528887"/>
                <a:gd name="connsiteX140" fmla="*/ 2351023 w 4655524"/>
                <a:gd name="connsiteY140" fmla="*/ 90487 h 2528887"/>
                <a:gd name="connsiteX141" fmla="*/ 2341498 w 4655524"/>
                <a:gd name="connsiteY141" fmla="*/ 9525 h 2528887"/>
                <a:gd name="connsiteX142" fmla="*/ 2370073 w 4655524"/>
                <a:gd name="connsiteY142" fmla="*/ 0 h 2528887"/>
                <a:gd name="connsiteX143" fmla="*/ 2398648 w 4655524"/>
                <a:gd name="connsiteY143" fmla="*/ 4762 h 2528887"/>
                <a:gd name="connsiteX144" fmla="*/ 2412936 w 4655524"/>
                <a:gd name="connsiteY144" fmla="*/ 19050 h 2528887"/>
                <a:gd name="connsiteX145" fmla="*/ 2431986 w 4655524"/>
                <a:gd name="connsiteY145" fmla="*/ 23812 h 2528887"/>
                <a:gd name="connsiteX146" fmla="*/ 2451036 w 4655524"/>
                <a:gd name="connsiteY146" fmla="*/ 33337 h 2528887"/>
                <a:gd name="connsiteX147" fmla="*/ 2474848 w 4655524"/>
                <a:gd name="connsiteY147" fmla="*/ 52387 h 2528887"/>
                <a:gd name="connsiteX148" fmla="*/ 2503423 w 4655524"/>
                <a:gd name="connsiteY148" fmla="*/ 71437 h 2528887"/>
                <a:gd name="connsiteX149" fmla="*/ 2527236 w 4655524"/>
                <a:gd name="connsiteY149" fmla="*/ 38100 h 2528887"/>
                <a:gd name="connsiteX150" fmla="*/ 2555811 w 4655524"/>
                <a:gd name="connsiteY150" fmla="*/ 23812 h 2528887"/>
                <a:gd name="connsiteX151" fmla="*/ 2574861 w 4655524"/>
                <a:gd name="connsiteY151" fmla="*/ 9525 h 2528887"/>
                <a:gd name="connsiteX152" fmla="*/ 2589148 w 4655524"/>
                <a:gd name="connsiteY152" fmla="*/ 4762 h 2528887"/>
                <a:gd name="connsiteX153" fmla="*/ 2703448 w 4655524"/>
                <a:gd name="connsiteY153" fmla="*/ 9525 h 2528887"/>
                <a:gd name="connsiteX154" fmla="*/ 2908236 w 4655524"/>
                <a:gd name="connsiteY154" fmla="*/ 4762 h 2528887"/>
                <a:gd name="connsiteX155" fmla="*/ 3103498 w 4655524"/>
                <a:gd name="connsiteY155" fmla="*/ 14287 h 2528887"/>
                <a:gd name="connsiteX156" fmla="*/ 3132073 w 4655524"/>
                <a:gd name="connsiteY156" fmla="*/ 42862 h 2528887"/>
                <a:gd name="connsiteX157" fmla="*/ 3113023 w 4655524"/>
                <a:gd name="connsiteY157" fmla="*/ 76200 h 2528887"/>
                <a:gd name="connsiteX158" fmla="*/ 3117786 w 4655524"/>
                <a:gd name="connsiteY158" fmla="*/ 90487 h 2528887"/>
                <a:gd name="connsiteX159" fmla="*/ 3146361 w 4655524"/>
                <a:gd name="connsiteY159" fmla="*/ 104775 h 2528887"/>
                <a:gd name="connsiteX160" fmla="*/ 3165411 w 4655524"/>
                <a:gd name="connsiteY160" fmla="*/ 114300 h 2528887"/>
                <a:gd name="connsiteX161" fmla="*/ 3193986 w 4655524"/>
                <a:gd name="connsiteY161" fmla="*/ 123825 h 2528887"/>
                <a:gd name="connsiteX162" fmla="*/ 3236848 w 4655524"/>
                <a:gd name="connsiteY162" fmla="*/ 142875 h 2528887"/>
                <a:gd name="connsiteX163" fmla="*/ 3284473 w 4655524"/>
                <a:gd name="connsiteY163" fmla="*/ 152400 h 2528887"/>
                <a:gd name="connsiteX164" fmla="*/ 3303523 w 4655524"/>
                <a:gd name="connsiteY164" fmla="*/ 161925 h 2528887"/>
                <a:gd name="connsiteX165" fmla="*/ 3346386 w 4655524"/>
                <a:gd name="connsiteY165" fmla="*/ 180975 h 2528887"/>
                <a:gd name="connsiteX166" fmla="*/ 3379723 w 4655524"/>
                <a:gd name="connsiteY166" fmla="*/ 223837 h 2528887"/>
                <a:gd name="connsiteX167" fmla="*/ 3432111 w 4655524"/>
                <a:gd name="connsiteY167" fmla="*/ 266700 h 2528887"/>
                <a:gd name="connsiteX168" fmla="*/ 3451161 w 4655524"/>
                <a:gd name="connsiteY168" fmla="*/ 280987 h 2528887"/>
                <a:gd name="connsiteX169" fmla="*/ 3546411 w 4655524"/>
                <a:gd name="connsiteY169" fmla="*/ 323850 h 2528887"/>
                <a:gd name="connsiteX170" fmla="*/ 3565461 w 4655524"/>
                <a:gd name="connsiteY170" fmla="*/ 333375 h 2528887"/>
                <a:gd name="connsiteX171" fmla="*/ 3708336 w 4655524"/>
                <a:gd name="connsiteY171" fmla="*/ 419100 h 2528887"/>
                <a:gd name="connsiteX172" fmla="*/ 3908361 w 4655524"/>
                <a:gd name="connsiteY172" fmla="*/ 533400 h 2528887"/>
                <a:gd name="connsiteX173" fmla="*/ 4017898 w 4655524"/>
                <a:gd name="connsiteY173" fmla="*/ 595312 h 2528887"/>
                <a:gd name="connsiteX174" fmla="*/ 4236973 w 4655524"/>
                <a:gd name="connsiteY174" fmla="*/ 723899 h 2528887"/>
                <a:gd name="connsiteX175" fmla="*/ 4651310 w 4655524"/>
                <a:gd name="connsiteY175" fmla="*/ 962024 h 2528887"/>
                <a:gd name="connsiteX176" fmla="*/ 4441760 w 4655524"/>
                <a:gd name="connsiteY176" fmla="*/ 1066800 h 2528887"/>
                <a:gd name="connsiteX177" fmla="*/ 4284598 w 4655524"/>
                <a:gd name="connsiteY177" fmla="*/ 1200150 h 2528887"/>
                <a:gd name="connsiteX178" fmla="*/ 4160774 w 4655524"/>
                <a:gd name="connsiteY178" fmla="*/ 1243012 h 2528887"/>
                <a:gd name="connsiteX179" fmla="*/ 4027423 w 4655524"/>
                <a:gd name="connsiteY179" fmla="*/ 1238250 h 2528887"/>
                <a:gd name="connsiteX180" fmla="*/ 3917886 w 4655524"/>
                <a:gd name="connsiteY180" fmla="*/ 1214437 h 2528887"/>
                <a:gd name="connsiteX181" fmla="*/ 3817873 w 4655524"/>
                <a:gd name="connsiteY181" fmla="*/ 1223962 h 2528887"/>
                <a:gd name="connsiteX182" fmla="*/ 3684523 w 4655524"/>
                <a:gd name="connsiteY182" fmla="*/ 1228725 h 2528887"/>
                <a:gd name="connsiteX183" fmla="*/ 3532123 w 4655524"/>
                <a:gd name="connsiteY183" fmla="*/ 1228725 h 2528887"/>
                <a:gd name="connsiteX184" fmla="*/ 3465448 w 4655524"/>
                <a:gd name="connsiteY184" fmla="*/ 1233487 h 2528887"/>
                <a:gd name="connsiteX185" fmla="*/ 3198748 w 4655524"/>
                <a:gd name="connsiteY185" fmla="*/ 1204912 h 2528887"/>
                <a:gd name="connsiteX186" fmla="*/ 2960623 w 4655524"/>
                <a:gd name="connsiteY186" fmla="*/ 1262062 h 2528887"/>
                <a:gd name="connsiteX187" fmla="*/ 2912998 w 4655524"/>
                <a:gd name="connsiteY187" fmla="*/ 1276350 h 2528887"/>
                <a:gd name="connsiteX188" fmla="*/ 2870136 w 4655524"/>
                <a:gd name="connsiteY188" fmla="*/ 1290637 h 2528887"/>
                <a:gd name="connsiteX189" fmla="*/ 2855848 w 4655524"/>
                <a:gd name="connsiteY189" fmla="*/ 1300162 h 2528887"/>
                <a:gd name="connsiteX190" fmla="*/ 2822511 w 4655524"/>
                <a:gd name="connsiteY190" fmla="*/ 1309687 h 2528887"/>
                <a:gd name="connsiteX191" fmla="*/ 2784411 w 4655524"/>
                <a:gd name="connsiteY191" fmla="*/ 1328737 h 2528887"/>
                <a:gd name="connsiteX192" fmla="*/ 2770123 w 4655524"/>
                <a:gd name="connsiteY192" fmla="*/ 1333500 h 2528887"/>
                <a:gd name="connsiteX193" fmla="*/ 2722498 w 4655524"/>
                <a:gd name="connsiteY193" fmla="*/ 1357312 h 2528887"/>
                <a:gd name="connsiteX194" fmla="*/ 2708211 w 4655524"/>
                <a:gd name="connsiteY194" fmla="*/ 1366837 h 2528887"/>
                <a:gd name="connsiteX195" fmla="*/ 2598673 w 4655524"/>
                <a:gd name="connsiteY195" fmla="*/ 1419225 h 2528887"/>
                <a:gd name="connsiteX196" fmla="*/ 2484373 w 4655524"/>
                <a:gd name="connsiteY196" fmla="*/ 1514475 h 2528887"/>
                <a:gd name="connsiteX197" fmla="*/ 2408173 w 4655524"/>
                <a:gd name="connsiteY197" fmla="*/ 1581150 h 2528887"/>
                <a:gd name="connsiteX198" fmla="*/ 2293873 w 4655524"/>
                <a:gd name="connsiteY198" fmla="*/ 1690687 h 2528887"/>
                <a:gd name="connsiteX199" fmla="*/ 2260536 w 4655524"/>
                <a:gd name="connsiteY199" fmla="*/ 1709737 h 2528887"/>
                <a:gd name="connsiteX200" fmla="*/ 2222436 w 4655524"/>
                <a:gd name="connsiteY200" fmla="*/ 1752600 h 2528887"/>
                <a:gd name="connsiteX201" fmla="*/ 2108136 w 4655524"/>
                <a:gd name="connsiteY201" fmla="*/ 1881187 h 2528887"/>
                <a:gd name="connsiteX202" fmla="*/ 2055748 w 4655524"/>
                <a:gd name="connsiteY202" fmla="*/ 1928812 h 2528887"/>
                <a:gd name="connsiteX203" fmla="*/ 2012886 w 4655524"/>
                <a:gd name="connsiteY203" fmla="*/ 1962150 h 2528887"/>
                <a:gd name="connsiteX204" fmla="*/ 1912873 w 4655524"/>
                <a:gd name="connsiteY204" fmla="*/ 2076450 h 2528887"/>
                <a:gd name="connsiteX205" fmla="*/ 1870011 w 4655524"/>
                <a:gd name="connsiteY205" fmla="*/ 2071687 h 2528887"/>
                <a:gd name="connsiteX206" fmla="*/ 1889061 w 4655524"/>
                <a:gd name="connsiteY206" fmla="*/ 2043112 h 2528887"/>
                <a:gd name="connsiteX207" fmla="*/ 1860486 w 4655524"/>
                <a:gd name="connsiteY207" fmla="*/ 2024062 h 2528887"/>
                <a:gd name="connsiteX208" fmla="*/ 1841436 w 4655524"/>
                <a:gd name="connsiteY208" fmla="*/ 2071687 h 2528887"/>
                <a:gd name="connsiteX209" fmla="*/ 1817623 w 4655524"/>
                <a:gd name="connsiteY209" fmla="*/ 2100262 h 2528887"/>
                <a:gd name="connsiteX210" fmla="*/ 1731898 w 4655524"/>
                <a:gd name="connsiteY210" fmla="*/ 2095500 h 2528887"/>
                <a:gd name="connsiteX211" fmla="*/ 1717611 w 4655524"/>
                <a:gd name="connsiteY211" fmla="*/ 2090737 h 2528887"/>
                <a:gd name="connsiteX212" fmla="*/ 1608073 w 4655524"/>
                <a:gd name="connsiteY212" fmla="*/ 2105025 h 2528887"/>
                <a:gd name="connsiteX213" fmla="*/ 1584261 w 4655524"/>
                <a:gd name="connsiteY213" fmla="*/ 2109787 h 2528887"/>
                <a:gd name="connsiteX214" fmla="*/ 1565211 w 4655524"/>
                <a:gd name="connsiteY214" fmla="*/ 2114550 h 2528887"/>
                <a:gd name="connsiteX215" fmla="*/ 1450910 w 4655524"/>
                <a:gd name="connsiteY215" fmla="*/ 2109787 h 2528887"/>
                <a:gd name="connsiteX216" fmla="*/ 1431860 w 4655524"/>
                <a:gd name="connsiteY216" fmla="*/ 2109787 h 2528887"/>
                <a:gd name="connsiteX217" fmla="*/ 1355661 w 4655524"/>
                <a:gd name="connsiteY217" fmla="*/ 2119312 h 2528887"/>
                <a:gd name="connsiteX218" fmla="*/ 1374711 w 4655524"/>
                <a:gd name="connsiteY218" fmla="*/ 2205038 h 2528887"/>
                <a:gd name="connsiteX219" fmla="*/ 1427099 w 4655524"/>
                <a:gd name="connsiteY219" fmla="*/ 2285999 h 2528887"/>
                <a:gd name="connsiteX220" fmla="*/ 1508061 w 4655524"/>
                <a:gd name="connsiteY220" fmla="*/ 2252662 h 2528887"/>
                <a:gd name="connsiteX221" fmla="*/ 1546161 w 4655524"/>
                <a:gd name="connsiteY221" fmla="*/ 2185987 h 2528887"/>
                <a:gd name="connsiteX222" fmla="*/ 1589023 w 4655524"/>
                <a:gd name="connsiteY222" fmla="*/ 2224087 h 2528887"/>
                <a:gd name="connsiteX223" fmla="*/ 1584261 w 4655524"/>
                <a:gd name="connsiteY223" fmla="*/ 2314574 h 2528887"/>
                <a:gd name="connsiteX224" fmla="*/ 1550923 w 4655524"/>
                <a:gd name="connsiteY224" fmla="*/ 2438399 h 2528887"/>
                <a:gd name="connsiteX225" fmla="*/ 1584261 w 4655524"/>
                <a:gd name="connsiteY225" fmla="*/ 2481262 h 2528887"/>
                <a:gd name="connsiteX226" fmla="*/ 1555686 w 4655524"/>
                <a:gd name="connsiteY226" fmla="*/ 2528887 h 2528887"/>
                <a:gd name="connsiteX227" fmla="*/ 1489011 w 4655524"/>
                <a:gd name="connsiteY227" fmla="*/ 2524125 h 2528887"/>
                <a:gd name="connsiteX228" fmla="*/ 1422336 w 4655524"/>
                <a:gd name="connsiteY228" fmla="*/ 2495550 h 2528887"/>
                <a:gd name="connsiteX229" fmla="*/ 1393761 w 4655524"/>
                <a:gd name="connsiteY229" fmla="*/ 2428875 h 2528887"/>
                <a:gd name="connsiteX230" fmla="*/ 1350898 w 4655524"/>
                <a:gd name="connsiteY230" fmla="*/ 2343150 h 2528887"/>
                <a:gd name="connsiteX231" fmla="*/ 1288986 w 4655524"/>
                <a:gd name="connsiteY231" fmla="*/ 2290762 h 2528887"/>
                <a:gd name="connsiteX232" fmla="*/ 1284223 w 4655524"/>
                <a:gd name="connsiteY232" fmla="*/ 2276475 h 2528887"/>
                <a:gd name="connsiteX233" fmla="*/ 1269936 w 4655524"/>
                <a:gd name="connsiteY233" fmla="*/ 2271712 h 2528887"/>
                <a:gd name="connsiteX234" fmla="*/ 1193736 w 4655524"/>
                <a:gd name="connsiteY234" fmla="*/ 2243137 h 2528887"/>
                <a:gd name="connsiteX235" fmla="*/ 1112773 w 4655524"/>
                <a:gd name="connsiteY235" fmla="*/ 2328862 h 2528887"/>
                <a:gd name="connsiteX236" fmla="*/ 1074673 w 4655524"/>
                <a:gd name="connsiteY236" fmla="*/ 2305049 h 2528887"/>
                <a:gd name="connsiteX237" fmla="*/ 1060386 w 4655524"/>
                <a:gd name="connsiteY237" fmla="*/ 2205037 h 2528887"/>
                <a:gd name="connsiteX238" fmla="*/ 1007998 w 4655524"/>
                <a:gd name="connsiteY238" fmla="*/ 2100262 h 2528887"/>
                <a:gd name="connsiteX239" fmla="*/ 950848 w 4655524"/>
                <a:gd name="connsiteY239" fmla="*/ 2047874 h 2528887"/>
                <a:gd name="connsiteX240" fmla="*/ 927036 w 4655524"/>
                <a:gd name="connsiteY240" fmla="*/ 2043112 h 2528887"/>
                <a:gd name="connsiteX241" fmla="*/ 898461 w 4655524"/>
                <a:gd name="connsiteY241" fmla="*/ 2028825 h 2528887"/>
                <a:gd name="connsiteX242" fmla="*/ 862742 w 4655524"/>
                <a:gd name="connsiteY242" fmla="*/ 2062163 h 2528887"/>
                <a:gd name="connsiteX243" fmla="*/ 774636 w 4655524"/>
                <a:gd name="connsiteY243" fmla="*/ 2038350 h 2528887"/>
                <a:gd name="connsiteX244" fmla="*/ 755585 w 4655524"/>
                <a:gd name="connsiteY244" fmla="*/ 1964531 h 2528887"/>
                <a:gd name="connsiteX245" fmla="*/ 655573 w 4655524"/>
                <a:gd name="connsiteY245" fmla="*/ 1905000 h 2528887"/>
                <a:gd name="connsiteX246" fmla="*/ 650811 w 4655524"/>
                <a:gd name="connsiteY246" fmla="*/ 1885950 h 2528887"/>
                <a:gd name="connsiteX247" fmla="*/ 636523 w 4655524"/>
                <a:gd name="connsiteY247" fmla="*/ 1890712 h 2528887"/>
                <a:gd name="connsiteX248" fmla="*/ 617473 w 4655524"/>
                <a:gd name="connsiteY248" fmla="*/ 1921669 h 2528887"/>
                <a:gd name="connsiteX249" fmla="*/ 596042 w 4655524"/>
                <a:gd name="connsiteY249" fmla="*/ 1916906 h 2528887"/>
                <a:gd name="connsiteX250" fmla="*/ 548417 w 4655524"/>
                <a:gd name="connsiteY250" fmla="*/ 1876425 h 2528887"/>
                <a:gd name="connsiteX251" fmla="*/ 488886 w 4655524"/>
                <a:gd name="connsiteY251" fmla="*/ 1890712 h 2528887"/>
                <a:gd name="connsiteX252" fmla="*/ 479361 w 4655524"/>
                <a:gd name="connsiteY252" fmla="*/ 1876425 h 2528887"/>
                <a:gd name="connsiteX253" fmla="*/ 465073 w 4655524"/>
                <a:gd name="connsiteY253" fmla="*/ 1866900 h 2528887"/>
                <a:gd name="connsiteX254" fmla="*/ 398398 w 4655524"/>
                <a:gd name="connsiteY254" fmla="*/ 1866900 h 2528887"/>
                <a:gd name="connsiteX255" fmla="*/ 403160 w 4655524"/>
                <a:gd name="connsiteY255" fmla="*/ 1821656 h 2528887"/>
                <a:gd name="connsiteX256" fmla="*/ 255523 w 4655524"/>
                <a:gd name="connsiteY256" fmla="*/ 1847850 h 2528887"/>
                <a:gd name="connsiteX257" fmla="*/ 193611 w 4655524"/>
                <a:gd name="connsiteY257" fmla="*/ 1814512 h 2528887"/>
                <a:gd name="connsiteX258" fmla="*/ 150748 w 4655524"/>
                <a:gd name="connsiteY258" fmla="*/ 1757363 h 2528887"/>
                <a:gd name="connsiteX259" fmla="*/ 88836 w 4655524"/>
                <a:gd name="connsiteY259" fmla="*/ 1704975 h 2528887"/>
                <a:gd name="connsiteX260" fmla="*/ 34067 w 4655524"/>
                <a:gd name="connsiteY260" fmla="*/ 1654968 h 2528887"/>
                <a:gd name="connsiteX261" fmla="*/ 3111 w 4655524"/>
                <a:gd name="connsiteY261" fmla="*/ 1624012 h 2528887"/>
                <a:gd name="connsiteX262" fmla="*/ 110267 w 4655524"/>
                <a:gd name="connsiteY262" fmla="*/ 1652587 h 2528887"/>
                <a:gd name="connsiteX263" fmla="*/ 169798 w 4655524"/>
                <a:gd name="connsiteY263" fmla="*/ 1678782 h 2528887"/>
                <a:gd name="connsiteX264" fmla="*/ 322198 w 4655524"/>
                <a:gd name="connsiteY264" fmla="*/ 1638300 h 2528887"/>
                <a:gd name="connsiteX265" fmla="*/ 307911 w 4655524"/>
                <a:gd name="connsiteY265" fmla="*/ 1600200 h 2528887"/>
                <a:gd name="connsiteX266" fmla="*/ 324580 w 4655524"/>
                <a:gd name="connsiteY266" fmla="*/ 1566862 h 2528887"/>
                <a:gd name="connsiteX267" fmla="*/ 346011 w 4655524"/>
                <a:gd name="connsiteY267" fmla="*/ 1531143 h 2528887"/>
                <a:gd name="connsiteX268" fmla="*/ 367442 w 4655524"/>
                <a:gd name="connsiteY268" fmla="*/ 1509712 h 2528887"/>
                <a:gd name="connsiteX269" fmla="*/ 400779 w 4655524"/>
                <a:gd name="connsiteY269" fmla="*/ 1459706 h 2528887"/>
                <a:gd name="connsiteX270" fmla="*/ 412686 w 4655524"/>
                <a:gd name="connsiteY270" fmla="*/ 1347787 h 2528887"/>
                <a:gd name="connsiteX271" fmla="*/ 398398 w 4655524"/>
                <a:gd name="connsiteY271" fmla="*/ 1338262 h 2528887"/>
                <a:gd name="connsiteX272" fmla="*/ 384111 w 4655524"/>
                <a:gd name="connsiteY272" fmla="*/ 1323975 h 2528887"/>
                <a:gd name="connsiteX273" fmla="*/ 341248 w 4655524"/>
                <a:gd name="connsiteY273" fmla="*/ 1307306 h 2528887"/>
                <a:gd name="connsiteX274" fmla="*/ 324579 w 4655524"/>
                <a:gd name="connsiteY274" fmla="*/ 1259681 h 2528887"/>
                <a:gd name="connsiteX275" fmla="*/ 317436 w 4655524"/>
                <a:gd name="connsiteY275" fmla="*/ 1212056 h 2528887"/>
                <a:gd name="connsiteX276" fmla="*/ 298386 w 4655524"/>
                <a:gd name="connsiteY276" fmla="*/ 1173956 h 2528887"/>
                <a:gd name="connsiteX277" fmla="*/ 303148 w 4655524"/>
                <a:gd name="connsiteY277" fmla="*/ 1152525 h 2528887"/>
                <a:gd name="connsiteX278" fmla="*/ 269811 w 4655524"/>
                <a:gd name="connsiteY278"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69861 w 4655524"/>
                <a:gd name="connsiteY19" fmla="*/ 809625 h 2528887"/>
                <a:gd name="connsiteX20" fmla="*/ 655573 w 4655524"/>
                <a:gd name="connsiteY20" fmla="*/ 804862 h 2528887"/>
                <a:gd name="connsiteX21" fmla="*/ 612711 w 4655524"/>
                <a:gd name="connsiteY21" fmla="*/ 790575 h 2528887"/>
                <a:gd name="connsiteX22" fmla="*/ 598423 w 4655524"/>
                <a:gd name="connsiteY22" fmla="*/ 781050 h 2528887"/>
                <a:gd name="connsiteX23" fmla="*/ 565086 w 4655524"/>
                <a:gd name="connsiteY23" fmla="*/ 771525 h 2528887"/>
                <a:gd name="connsiteX24" fmla="*/ 550798 w 4655524"/>
                <a:gd name="connsiteY24" fmla="*/ 762000 h 2528887"/>
                <a:gd name="connsiteX25" fmla="*/ 550798 w 4655524"/>
                <a:gd name="connsiteY25" fmla="*/ 709612 h 2528887"/>
                <a:gd name="connsiteX26" fmla="*/ 560323 w 4655524"/>
                <a:gd name="connsiteY26" fmla="*/ 695325 h 2528887"/>
                <a:gd name="connsiteX27" fmla="*/ 574611 w 4655524"/>
                <a:gd name="connsiteY27" fmla="*/ 666750 h 2528887"/>
                <a:gd name="connsiteX28" fmla="*/ 588898 w 4655524"/>
                <a:gd name="connsiteY28" fmla="*/ 614362 h 2528887"/>
                <a:gd name="connsiteX29" fmla="*/ 584136 w 4655524"/>
                <a:gd name="connsiteY29" fmla="*/ 581025 h 2528887"/>
                <a:gd name="connsiteX30" fmla="*/ 555561 w 4655524"/>
                <a:gd name="connsiteY30" fmla="*/ 566737 h 2528887"/>
                <a:gd name="connsiteX31" fmla="*/ 536511 w 4655524"/>
                <a:gd name="connsiteY31" fmla="*/ 538162 h 2528887"/>
                <a:gd name="connsiteX32" fmla="*/ 493648 w 4655524"/>
                <a:gd name="connsiteY32" fmla="*/ 504825 h 2528887"/>
                <a:gd name="connsiteX33" fmla="*/ 503173 w 4655524"/>
                <a:gd name="connsiteY33" fmla="*/ 428625 h 2528887"/>
                <a:gd name="connsiteX34" fmla="*/ 517461 w 4655524"/>
                <a:gd name="connsiteY34" fmla="*/ 423862 h 2528887"/>
                <a:gd name="connsiteX35" fmla="*/ 536511 w 4655524"/>
                <a:gd name="connsiteY35" fmla="*/ 414337 h 2528887"/>
                <a:gd name="connsiteX36" fmla="*/ 569848 w 4655524"/>
                <a:gd name="connsiteY36" fmla="*/ 404812 h 2528887"/>
                <a:gd name="connsiteX37" fmla="*/ 603186 w 4655524"/>
                <a:gd name="connsiteY37" fmla="*/ 390525 h 2528887"/>
                <a:gd name="connsiteX38" fmla="*/ 631761 w 4655524"/>
                <a:gd name="connsiteY38" fmla="*/ 366712 h 2528887"/>
                <a:gd name="connsiteX39" fmla="*/ 646048 w 4655524"/>
                <a:gd name="connsiteY39" fmla="*/ 357187 h 2528887"/>
                <a:gd name="connsiteX40" fmla="*/ 669861 w 4655524"/>
                <a:gd name="connsiteY40" fmla="*/ 323850 h 2528887"/>
                <a:gd name="connsiteX41" fmla="*/ 698436 w 4655524"/>
                <a:gd name="connsiteY41" fmla="*/ 295275 h 2528887"/>
                <a:gd name="connsiteX42" fmla="*/ 727011 w 4655524"/>
                <a:gd name="connsiteY42" fmla="*/ 276225 h 2528887"/>
                <a:gd name="connsiteX43" fmla="*/ 755586 w 4655524"/>
                <a:gd name="connsiteY43" fmla="*/ 261937 h 2528887"/>
                <a:gd name="connsiteX44" fmla="*/ 765111 w 4655524"/>
                <a:gd name="connsiteY44" fmla="*/ 242887 h 2528887"/>
                <a:gd name="connsiteX45" fmla="*/ 812736 w 4655524"/>
                <a:gd name="connsiteY45" fmla="*/ 204787 h 2528887"/>
                <a:gd name="connsiteX46" fmla="*/ 855598 w 4655524"/>
                <a:gd name="connsiteY46" fmla="*/ 190500 h 2528887"/>
                <a:gd name="connsiteX47" fmla="*/ 898461 w 4655524"/>
                <a:gd name="connsiteY47" fmla="*/ 176212 h 2528887"/>
                <a:gd name="connsiteX48" fmla="*/ 912748 w 4655524"/>
                <a:gd name="connsiteY48" fmla="*/ 180975 h 2528887"/>
                <a:gd name="connsiteX49" fmla="*/ 917511 w 4655524"/>
                <a:gd name="connsiteY49" fmla="*/ 195262 h 2528887"/>
                <a:gd name="connsiteX50" fmla="*/ 950848 w 4655524"/>
                <a:gd name="connsiteY50" fmla="*/ 238125 h 2528887"/>
                <a:gd name="connsiteX51" fmla="*/ 955611 w 4655524"/>
                <a:gd name="connsiteY51" fmla="*/ 261937 h 2528887"/>
                <a:gd name="connsiteX52" fmla="*/ 974661 w 4655524"/>
                <a:gd name="connsiteY52" fmla="*/ 290512 h 2528887"/>
                <a:gd name="connsiteX53" fmla="*/ 998473 w 4655524"/>
                <a:gd name="connsiteY53" fmla="*/ 319087 h 2528887"/>
                <a:gd name="connsiteX54" fmla="*/ 1027048 w 4655524"/>
                <a:gd name="connsiteY54" fmla="*/ 338137 h 2528887"/>
                <a:gd name="connsiteX55" fmla="*/ 1046098 w 4655524"/>
                <a:gd name="connsiteY55" fmla="*/ 342900 h 2528887"/>
                <a:gd name="connsiteX56" fmla="*/ 1060386 w 4655524"/>
                <a:gd name="connsiteY56" fmla="*/ 347662 h 2528887"/>
                <a:gd name="connsiteX57" fmla="*/ 1084198 w 4655524"/>
                <a:gd name="connsiteY57" fmla="*/ 352425 h 2528887"/>
                <a:gd name="connsiteX58" fmla="*/ 1103248 w 4655524"/>
                <a:gd name="connsiteY58" fmla="*/ 357187 h 2528887"/>
                <a:gd name="connsiteX59" fmla="*/ 1122298 w 4655524"/>
                <a:gd name="connsiteY59" fmla="*/ 385762 h 2528887"/>
                <a:gd name="connsiteX60" fmla="*/ 1108011 w 4655524"/>
                <a:gd name="connsiteY60" fmla="*/ 395287 h 2528887"/>
                <a:gd name="connsiteX61" fmla="*/ 1084198 w 4655524"/>
                <a:gd name="connsiteY61" fmla="*/ 423862 h 2528887"/>
                <a:gd name="connsiteX62" fmla="*/ 1108011 w 4655524"/>
                <a:gd name="connsiteY62" fmla="*/ 452437 h 2528887"/>
                <a:gd name="connsiteX63" fmla="*/ 1136586 w 4655524"/>
                <a:gd name="connsiteY63" fmla="*/ 471487 h 2528887"/>
                <a:gd name="connsiteX64" fmla="*/ 1150873 w 4655524"/>
                <a:gd name="connsiteY64" fmla="*/ 481012 h 2528887"/>
                <a:gd name="connsiteX65" fmla="*/ 1217548 w 4655524"/>
                <a:gd name="connsiteY65" fmla="*/ 490537 h 2528887"/>
                <a:gd name="connsiteX66" fmla="*/ 1236598 w 4655524"/>
                <a:gd name="connsiteY66" fmla="*/ 519112 h 2528887"/>
                <a:gd name="connsiteX67" fmla="*/ 1250886 w 4655524"/>
                <a:gd name="connsiteY67" fmla="*/ 547687 h 2528887"/>
                <a:gd name="connsiteX68" fmla="*/ 1255648 w 4655524"/>
                <a:gd name="connsiteY68" fmla="*/ 561975 h 2528887"/>
                <a:gd name="connsiteX69" fmla="*/ 1265173 w 4655524"/>
                <a:gd name="connsiteY69" fmla="*/ 576262 h 2528887"/>
                <a:gd name="connsiteX70" fmla="*/ 1274698 w 4655524"/>
                <a:gd name="connsiteY70" fmla="*/ 604837 h 2528887"/>
                <a:gd name="connsiteX71" fmla="*/ 1279461 w 4655524"/>
                <a:gd name="connsiteY71" fmla="*/ 619125 h 2528887"/>
                <a:gd name="connsiteX72" fmla="*/ 1284223 w 4655524"/>
                <a:gd name="connsiteY72" fmla="*/ 633412 h 2528887"/>
                <a:gd name="connsiteX73" fmla="*/ 1288986 w 4655524"/>
                <a:gd name="connsiteY73" fmla="*/ 714375 h 2528887"/>
                <a:gd name="connsiteX74" fmla="*/ 1298511 w 4655524"/>
                <a:gd name="connsiteY74" fmla="*/ 742950 h 2528887"/>
                <a:gd name="connsiteX75" fmla="*/ 1312798 w 4655524"/>
                <a:gd name="connsiteY75" fmla="*/ 757237 h 2528887"/>
                <a:gd name="connsiteX76" fmla="*/ 1331848 w 4655524"/>
                <a:gd name="connsiteY76" fmla="*/ 790575 h 2528887"/>
                <a:gd name="connsiteX77" fmla="*/ 1346136 w 4655524"/>
                <a:gd name="connsiteY77" fmla="*/ 838200 h 2528887"/>
                <a:gd name="connsiteX78" fmla="*/ 1355661 w 4655524"/>
                <a:gd name="connsiteY78" fmla="*/ 852487 h 2528887"/>
                <a:gd name="connsiteX79" fmla="*/ 1384236 w 4655524"/>
                <a:gd name="connsiteY79" fmla="*/ 881062 h 2528887"/>
                <a:gd name="connsiteX80" fmla="*/ 1403286 w 4655524"/>
                <a:gd name="connsiteY80" fmla="*/ 914400 h 2528887"/>
                <a:gd name="connsiteX81" fmla="*/ 1422336 w 4655524"/>
                <a:gd name="connsiteY81" fmla="*/ 919162 h 2528887"/>
                <a:gd name="connsiteX82" fmla="*/ 1436623 w 4655524"/>
                <a:gd name="connsiteY82" fmla="*/ 923925 h 2528887"/>
                <a:gd name="connsiteX83" fmla="*/ 1455673 w 4655524"/>
                <a:gd name="connsiteY83" fmla="*/ 919162 h 2528887"/>
                <a:gd name="connsiteX84" fmla="*/ 1469961 w 4655524"/>
                <a:gd name="connsiteY84" fmla="*/ 914400 h 2528887"/>
                <a:gd name="connsiteX85" fmla="*/ 1531873 w 4655524"/>
                <a:gd name="connsiteY85" fmla="*/ 909637 h 2528887"/>
                <a:gd name="connsiteX86" fmla="*/ 1560448 w 4655524"/>
                <a:gd name="connsiteY86" fmla="*/ 900112 h 2528887"/>
                <a:gd name="connsiteX87" fmla="*/ 1565211 w 4655524"/>
                <a:gd name="connsiteY87" fmla="*/ 885825 h 2528887"/>
                <a:gd name="connsiteX88" fmla="*/ 1593786 w 4655524"/>
                <a:gd name="connsiteY88" fmla="*/ 862012 h 2528887"/>
                <a:gd name="connsiteX89" fmla="*/ 1612836 w 4655524"/>
                <a:gd name="connsiteY89" fmla="*/ 828675 h 2528887"/>
                <a:gd name="connsiteX90" fmla="*/ 1636648 w 4655524"/>
                <a:gd name="connsiteY90" fmla="*/ 795337 h 2528887"/>
                <a:gd name="connsiteX91" fmla="*/ 1641411 w 4655524"/>
                <a:gd name="connsiteY91" fmla="*/ 781050 h 2528887"/>
                <a:gd name="connsiteX92" fmla="*/ 1660461 w 4655524"/>
                <a:gd name="connsiteY92" fmla="*/ 752475 h 2528887"/>
                <a:gd name="connsiteX93" fmla="*/ 1665223 w 4655524"/>
                <a:gd name="connsiteY93" fmla="*/ 738187 h 2528887"/>
                <a:gd name="connsiteX94" fmla="*/ 1674748 w 4655524"/>
                <a:gd name="connsiteY94" fmla="*/ 676275 h 2528887"/>
                <a:gd name="connsiteX95" fmla="*/ 1679511 w 4655524"/>
                <a:gd name="connsiteY95" fmla="*/ 661987 h 2528887"/>
                <a:gd name="connsiteX96" fmla="*/ 1703323 w 4655524"/>
                <a:gd name="connsiteY96" fmla="*/ 623887 h 2528887"/>
                <a:gd name="connsiteX97" fmla="*/ 1717611 w 4655524"/>
                <a:gd name="connsiteY97" fmla="*/ 576262 h 2528887"/>
                <a:gd name="connsiteX98" fmla="*/ 1722373 w 4655524"/>
                <a:gd name="connsiteY98" fmla="*/ 561975 h 2528887"/>
                <a:gd name="connsiteX99" fmla="*/ 1731898 w 4655524"/>
                <a:gd name="connsiteY99" fmla="*/ 547687 h 2528887"/>
                <a:gd name="connsiteX100" fmla="*/ 1746186 w 4655524"/>
                <a:gd name="connsiteY100" fmla="*/ 519112 h 2528887"/>
                <a:gd name="connsiteX101" fmla="*/ 1765236 w 4655524"/>
                <a:gd name="connsiteY101" fmla="*/ 452437 h 2528887"/>
                <a:gd name="connsiteX102" fmla="*/ 1769998 w 4655524"/>
                <a:gd name="connsiteY102" fmla="*/ 438150 h 2528887"/>
                <a:gd name="connsiteX103" fmla="*/ 1774761 w 4655524"/>
                <a:gd name="connsiteY103" fmla="*/ 423862 h 2528887"/>
                <a:gd name="connsiteX104" fmla="*/ 1779523 w 4655524"/>
                <a:gd name="connsiteY104" fmla="*/ 395287 h 2528887"/>
                <a:gd name="connsiteX105" fmla="*/ 1808098 w 4655524"/>
                <a:gd name="connsiteY105" fmla="*/ 400050 h 2528887"/>
                <a:gd name="connsiteX106" fmla="*/ 1836673 w 4655524"/>
                <a:gd name="connsiteY106" fmla="*/ 423862 h 2528887"/>
                <a:gd name="connsiteX107" fmla="*/ 1850961 w 4655524"/>
                <a:gd name="connsiteY107" fmla="*/ 428625 h 2528887"/>
                <a:gd name="connsiteX108" fmla="*/ 1865248 w 4655524"/>
                <a:gd name="connsiteY108" fmla="*/ 423862 h 2528887"/>
                <a:gd name="connsiteX109" fmla="*/ 1879536 w 4655524"/>
                <a:gd name="connsiteY109" fmla="*/ 452437 h 2528887"/>
                <a:gd name="connsiteX110" fmla="*/ 1898586 w 4655524"/>
                <a:gd name="connsiteY110" fmla="*/ 461962 h 2528887"/>
                <a:gd name="connsiteX111" fmla="*/ 1941448 w 4655524"/>
                <a:gd name="connsiteY111" fmla="*/ 481012 h 2528887"/>
                <a:gd name="connsiteX112" fmla="*/ 1965261 w 4655524"/>
                <a:gd name="connsiteY112" fmla="*/ 485775 h 2528887"/>
                <a:gd name="connsiteX113" fmla="*/ 1989073 w 4655524"/>
                <a:gd name="connsiteY113" fmla="*/ 495300 h 2528887"/>
                <a:gd name="connsiteX114" fmla="*/ 2027173 w 4655524"/>
                <a:gd name="connsiteY114" fmla="*/ 500062 h 2528887"/>
                <a:gd name="connsiteX115" fmla="*/ 2193861 w 4655524"/>
                <a:gd name="connsiteY115" fmla="*/ 509587 h 2528887"/>
                <a:gd name="connsiteX116" fmla="*/ 2236723 w 4655524"/>
                <a:gd name="connsiteY116" fmla="*/ 519112 h 2528887"/>
                <a:gd name="connsiteX117" fmla="*/ 2251011 w 4655524"/>
                <a:gd name="connsiteY117" fmla="*/ 523875 h 2528887"/>
                <a:gd name="connsiteX118" fmla="*/ 2303398 w 4655524"/>
                <a:gd name="connsiteY118" fmla="*/ 542925 h 2528887"/>
                <a:gd name="connsiteX119" fmla="*/ 2327211 w 4655524"/>
                <a:gd name="connsiteY119" fmla="*/ 547687 h 2528887"/>
                <a:gd name="connsiteX120" fmla="*/ 2355786 w 4655524"/>
                <a:gd name="connsiteY120" fmla="*/ 557212 h 2528887"/>
                <a:gd name="connsiteX121" fmla="*/ 2374836 w 4655524"/>
                <a:gd name="connsiteY121" fmla="*/ 542925 h 2528887"/>
                <a:gd name="connsiteX122" fmla="*/ 2398648 w 4655524"/>
                <a:gd name="connsiteY122" fmla="*/ 533400 h 2528887"/>
                <a:gd name="connsiteX123" fmla="*/ 2384361 w 4655524"/>
                <a:gd name="connsiteY123" fmla="*/ 438150 h 2528887"/>
                <a:gd name="connsiteX124" fmla="*/ 2384361 w 4655524"/>
                <a:gd name="connsiteY124" fmla="*/ 404812 h 2528887"/>
                <a:gd name="connsiteX125" fmla="*/ 2398648 w 4655524"/>
                <a:gd name="connsiteY125" fmla="*/ 395287 h 2528887"/>
                <a:gd name="connsiteX126" fmla="*/ 2408173 w 4655524"/>
                <a:gd name="connsiteY126" fmla="*/ 381000 h 2528887"/>
                <a:gd name="connsiteX127" fmla="*/ 2403411 w 4655524"/>
                <a:gd name="connsiteY127" fmla="*/ 304800 h 2528887"/>
                <a:gd name="connsiteX128" fmla="*/ 2365311 w 4655524"/>
                <a:gd name="connsiteY128" fmla="*/ 290512 h 2528887"/>
                <a:gd name="connsiteX129" fmla="*/ 2336736 w 4655524"/>
                <a:gd name="connsiteY129" fmla="*/ 280987 h 2528887"/>
                <a:gd name="connsiteX130" fmla="*/ 2331973 w 4655524"/>
                <a:gd name="connsiteY130" fmla="*/ 223837 h 2528887"/>
                <a:gd name="connsiteX131" fmla="*/ 2346261 w 4655524"/>
                <a:gd name="connsiteY131" fmla="*/ 214312 h 2528887"/>
                <a:gd name="connsiteX132" fmla="*/ 2351023 w 4655524"/>
                <a:gd name="connsiteY132" fmla="*/ 200025 h 2528887"/>
                <a:gd name="connsiteX133" fmla="*/ 2379598 w 4655524"/>
                <a:gd name="connsiteY133" fmla="*/ 180975 h 2528887"/>
                <a:gd name="connsiteX134" fmla="*/ 2384361 w 4655524"/>
                <a:gd name="connsiteY134" fmla="*/ 166687 h 2528887"/>
                <a:gd name="connsiteX135" fmla="*/ 2393886 w 4655524"/>
                <a:gd name="connsiteY135" fmla="*/ 152400 h 2528887"/>
                <a:gd name="connsiteX136" fmla="*/ 2389123 w 4655524"/>
                <a:gd name="connsiteY136" fmla="*/ 114300 h 2528887"/>
                <a:gd name="connsiteX137" fmla="*/ 2384361 w 4655524"/>
                <a:gd name="connsiteY137" fmla="*/ 100012 h 2528887"/>
                <a:gd name="connsiteX138" fmla="*/ 2365311 w 4655524"/>
                <a:gd name="connsiteY138" fmla="*/ 95250 h 2528887"/>
                <a:gd name="connsiteX139" fmla="*/ 2351023 w 4655524"/>
                <a:gd name="connsiteY139" fmla="*/ 90487 h 2528887"/>
                <a:gd name="connsiteX140" fmla="*/ 2341498 w 4655524"/>
                <a:gd name="connsiteY140" fmla="*/ 9525 h 2528887"/>
                <a:gd name="connsiteX141" fmla="*/ 2370073 w 4655524"/>
                <a:gd name="connsiteY141" fmla="*/ 0 h 2528887"/>
                <a:gd name="connsiteX142" fmla="*/ 2398648 w 4655524"/>
                <a:gd name="connsiteY142" fmla="*/ 4762 h 2528887"/>
                <a:gd name="connsiteX143" fmla="*/ 2412936 w 4655524"/>
                <a:gd name="connsiteY143" fmla="*/ 19050 h 2528887"/>
                <a:gd name="connsiteX144" fmla="*/ 2431986 w 4655524"/>
                <a:gd name="connsiteY144" fmla="*/ 23812 h 2528887"/>
                <a:gd name="connsiteX145" fmla="*/ 2451036 w 4655524"/>
                <a:gd name="connsiteY145" fmla="*/ 33337 h 2528887"/>
                <a:gd name="connsiteX146" fmla="*/ 2474848 w 4655524"/>
                <a:gd name="connsiteY146" fmla="*/ 52387 h 2528887"/>
                <a:gd name="connsiteX147" fmla="*/ 2503423 w 4655524"/>
                <a:gd name="connsiteY147" fmla="*/ 71437 h 2528887"/>
                <a:gd name="connsiteX148" fmla="*/ 2527236 w 4655524"/>
                <a:gd name="connsiteY148" fmla="*/ 38100 h 2528887"/>
                <a:gd name="connsiteX149" fmla="*/ 2555811 w 4655524"/>
                <a:gd name="connsiteY149" fmla="*/ 23812 h 2528887"/>
                <a:gd name="connsiteX150" fmla="*/ 2574861 w 4655524"/>
                <a:gd name="connsiteY150" fmla="*/ 9525 h 2528887"/>
                <a:gd name="connsiteX151" fmla="*/ 2589148 w 4655524"/>
                <a:gd name="connsiteY151" fmla="*/ 4762 h 2528887"/>
                <a:gd name="connsiteX152" fmla="*/ 2703448 w 4655524"/>
                <a:gd name="connsiteY152" fmla="*/ 9525 h 2528887"/>
                <a:gd name="connsiteX153" fmla="*/ 2908236 w 4655524"/>
                <a:gd name="connsiteY153" fmla="*/ 4762 h 2528887"/>
                <a:gd name="connsiteX154" fmla="*/ 3103498 w 4655524"/>
                <a:gd name="connsiteY154" fmla="*/ 14287 h 2528887"/>
                <a:gd name="connsiteX155" fmla="*/ 3132073 w 4655524"/>
                <a:gd name="connsiteY155" fmla="*/ 42862 h 2528887"/>
                <a:gd name="connsiteX156" fmla="*/ 3113023 w 4655524"/>
                <a:gd name="connsiteY156" fmla="*/ 76200 h 2528887"/>
                <a:gd name="connsiteX157" fmla="*/ 3117786 w 4655524"/>
                <a:gd name="connsiteY157" fmla="*/ 90487 h 2528887"/>
                <a:gd name="connsiteX158" fmla="*/ 3146361 w 4655524"/>
                <a:gd name="connsiteY158" fmla="*/ 104775 h 2528887"/>
                <a:gd name="connsiteX159" fmla="*/ 3165411 w 4655524"/>
                <a:gd name="connsiteY159" fmla="*/ 114300 h 2528887"/>
                <a:gd name="connsiteX160" fmla="*/ 3193986 w 4655524"/>
                <a:gd name="connsiteY160" fmla="*/ 123825 h 2528887"/>
                <a:gd name="connsiteX161" fmla="*/ 3236848 w 4655524"/>
                <a:gd name="connsiteY161" fmla="*/ 142875 h 2528887"/>
                <a:gd name="connsiteX162" fmla="*/ 3284473 w 4655524"/>
                <a:gd name="connsiteY162" fmla="*/ 152400 h 2528887"/>
                <a:gd name="connsiteX163" fmla="*/ 3303523 w 4655524"/>
                <a:gd name="connsiteY163" fmla="*/ 161925 h 2528887"/>
                <a:gd name="connsiteX164" fmla="*/ 3346386 w 4655524"/>
                <a:gd name="connsiteY164" fmla="*/ 180975 h 2528887"/>
                <a:gd name="connsiteX165" fmla="*/ 3379723 w 4655524"/>
                <a:gd name="connsiteY165" fmla="*/ 223837 h 2528887"/>
                <a:gd name="connsiteX166" fmla="*/ 3432111 w 4655524"/>
                <a:gd name="connsiteY166" fmla="*/ 266700 h 2528887"/>
                <a:gd name="connsiteX167" fmla="*/ 3451161 w 4655524"/>
                <a:gd name="connsiteY167" fmla="*/ 280987 h 2528887"/>
                <a:gd name="connsiteX168" fmla="*/ 3546411 w 4655524"/>
                <a:gd name="connsiteY168" fmla="*/ 323850 h 2528887"/>
                <a:gd name="connsiteX169" fmla="*/ 3565461 w 4655524"/>
                <a:gd name="connsiteY169" fmla="*/ 333375 h 2528887"/>
                <a:gd name="connsiteX170" fmla="*/ 3708336 w 4655524"/>
                <a:gd name="connsiteY170" fmla="*/ 419100 h 2528887"/>
                <a:gd name="connsiteX171" fmla="*/ 3908361 w 4655524"/>
                <a:gd name="connsiteY171" fmla="*/ 533400 h 2528887"/>
                <a:gd name="connsiteX172" fmla="*/ 4017898 w 4655524"/>
                <a:gd name="connsiteY172" fmla="*/ 595312 h 2528887"/>
                <a:gd name="connsiteX173" fmla="*/ 4236973 w 4655524"/>
                <a:gd name="connsiteY173" fmla="*/ 723899 h 2528887"/>
                <a:gd name="connsiteX174" fmla="*/ 4651310 w 4655524"/>
                <a:gd name="connsiteY174" fmla="*/ 962024 h 2528887"/>
                <a:gd name="connsiteX175" fmla="*/ 4441760 w 4655524"/>
                <a:gd name="connsiteY175" fmla="*/ 1066800 h 2528887"/>
                <a:gd name="connsiteX176" fmla="*/ 4284598 w 4655524"/>
                <a:gd name="connsiteY176" fmla="*/ 1200150 h 2528887"/>
                <a:gd name="connsiteX177" fmla="*/ 4160774 w 4655524"/>
                <a:gd name="connsiteY177" fmla="*/ 1243012 h 2528887"/>
                <a:gd name="connsiteX178" fmla="*/ 4027423 w 4655524"/>
                <a:gd name="connsiteY178" fmla="*/ 1238250 h 2528887"/>
                <a:gd name="connsiteX179" fmla="*/ 3917886 w 4655524"/>
                <a:gd name="connsiteY179" fmla="*/ 1214437 h 2528887"/>
                <a:gd name="connsiteX180" fmla="*/ 3817873 w 4655524"/>
                <a:gd name="connsiteY180" fmla="*/ 1223962 h 2528887"/>
                <a:gd name="connsiteX181" fmla="*/ 3684523 w 4655524"/>
                <a:gd name="connsiteY181" fmla="*/ 1228725 h 2528887"/>
                <a:gd name="connsiteX182" fmla="*/ 3532123 w 4655524"/>
                <a:gd name="connsiteY182" fmla="*/ 1228725 h 2528887"/>
                <a:gd name="connsiteX183" fmla="*/ 3465448 w 4655524"/>
                <a:gd name="connsiteY183" fmla="*/ 1233487 h 2528887"/>
                <a:gd name="connsiteX184" fmla="*/ 3198748 w 4655524"/>
                <a:gd name="connsiteY184" fmla="*/ 1204912 h 2528887"/>
                <a:gd name="connsiteX185" fmla="*/ 2960623 w 4655524"/>
                <a:gd name="connsiteY185" fmla="*/ 1262062 h 2528887"/>
                <a:gd name="connsiteX186" fmla="*/ 2912998 w 4655524"/>
                <a:gd name="connsiteY186" fmla="*/ 1276350 h 2528887"/>
                <a:gd name="connsiteX187" fmla="*/ 2870136 w 4655524"/>
                <a:gd name="connsiteY187" fmla="*/ 1290637 h 2528887"/>
                <a:gd name="connsiteX188" fmla="*/ 2855848 w 4655524"/>
                <a:gd name="connsiteY188" fmla="*/ 1300162 h 2528887"/>
                <a:gd name="connsiteX189" fmla="*/ 2822511 w 4655524"/>
                <a:gd name="connsiteY189" fmla="*/ 1309687 h 2528887"/>
                <a:gd name="connsiteX190" fmla="*/ 2784411 w 4655524"/>
                <a:gd name="connsiteY190" fmla="*/ 1328737 h 2528887"/>
                <a:gd name="connsiteX191" fmla="*/ 2770123 w 4655524"/>
                <a:gd name="connsiteY191" fmla="*/ 1333500 h 2528887"/>
                <a:gd name="connsiteX192" fmla="*/ 2722498 w 4655524"/>
                <a:gd name="connsiteY192" fmla="*/ 1357312 h 2528887"/>
                <a:gd name="connsiteX193" fmla="*/ 2708211 w 4655524"/>
                <a:gd name="connsiteY193" fmla="*/ 1366837 h 2528887"/>
                <a:gd name="connsiteX194" fmla="*/ 2598673 w 4655524"/>
                <a:gd name="connsiteY194" fmla="*/ 1419225 h 2528887"/>
                <a:gd name="connsiteX195" fmla="*/ 2484373 w 4655524"/>
                <a:gd name="connsiteY195" fmla="*/ 1514475 h 2528887"/>
                <a:gd name="connsiteX196" fmla="*/ 2408173 w 4655524"/>
                <a:gd name="connsiteY196" fmla="*/ 1581150 h 2528887"/>
                <a:gd name="connsiteX197" fmla="*/ 2293873 w 4655524"/>
                <a:gd name="connsiteY197" fmla="*/ 1690687 h 2528887"/>
                <a:gd name="connsiteX198" fmla="*/ 2260536 w 4655524"/>
                <a:gd name="connsiteY198" fmla="*/ 1709737 h 2528887"/>
                <a:gd name="connsiteX199" fmla="*/ 2222436 w 4655524"/>
                <a:gd name="connsiteY199" fmla="*/ 1752600 h 2528887"/>
                <a:gd name="connsiteX200" fmla="*/ 2108136 w 4655524"/>
                <a:gd name="connsiteY200" fmla="*/ 1881187 h 2528887"/>
                <a:gd name="connsiteX201" fmla="*/ 2055748 w 4655524"/>
                <a:gd name="connsiteY201" fmla="*/ 1928812 h 2528887"/>
                <a:gd name="connsiteX202" fmla="*/ 2012886 w 4655524"/>
                <a:gd name="connsiteY202" fmla="*/ 1962150 h 2528887"/>
                <a:gd name="connsiteX203" fmla="*/ 1912873 w 4655524"/>
                <a:gd name="connsiteY203" fmla="*/ 2076450 h 2528887"/>
                <a:gd name="connsiteX204" fmla="*/ 1870011 w 4655524"/>
                <a:gd name="connsiteY204" fmla="*/ 2071687 h 2528887"/>
                <a:gd name="connsiteX205" fmla="*/ 1889061 w 4655524"/>
                <a:gd name="connsiteY205" fmla="*/ 2043112 h 2528887"/>
                <a:gd name="connsiteX206" fmla="*/ 1860486 w 4655524"/>
                <a:gd name="connsiteY206" fmla="*/ 2024062 h 2528887"/>
                <a:gd name="connsiteX207" fmla="*/ 1841436 w 4655524"/>
                <a:gd name="connsiteY207" fmla="*/ 2071687 h 2528887"/>
                <a:gd name="connsiteX208" fmla="*/ 1817623 w 4655524"/>
                <a:gd name="connsiteY208" fmla="*/ 2100262 h 2528887"/>
                <a:gd name="connsiteX209" fmla="*/ 1731898 w 4655524"/>
                <a:gd name="connsiteY209" fmla="*/ 2095500 h 2528887"/>
                <a:gd name="connsiteX210" fmla="*/ 1717611 w 4655524"/>
                <a:gd name="connsiteY210" fmla="*/ 2090737 h 2528887"/>
                <a:gd name="connsiteX211" fmla="*/ 1608073 w 4655524"/>
                <a:gd name="connsiteY211" fmla="*/ 2105025 h 2528887"/>
                <a:gd name="connsiteX212" fmla="*/ 1584261 w 4655524"/>
                <a:gd name="connsiteY212" fmla="*/ 2109787 h 2528887"/>
                <a:gd name="connsiteX213" fmla="*/ 1565211 w 4655524"/>
                <a:gd name="connsiteY213" fmla="*/ 2114550 h 2528887"/>
                <a:gd name="connsiteX214" fmla="*/ 1450910 w 4655524"/>
                <a:gd name="connsiteY214" fmla="*/ 2109787 h 2528887"/>
                <a:gd name="connsiteX215" fmla="*/ 1431860 w 4655524"/>
                <a:gd name="connsiteY215" fmla="*/ 2109787 h 2528887"/>
                <a:gd name="connsiteX216" fmla="*/ 1355661 w 4655524"/>
                <a:gd name="connsiteY216" fmla="*/ 2119312 h 2528887"/>
                <a:gd name="connsiteX217" fmla="*/ 1374711 w 4655524"/>
                <a:gd name="connsiteY217" fmla="*/ 2205038 h 2528887"/>
                <a:gd name="connsiteX218" fmla="*/ 1427099 w 4655524"/>
                <a:gd name="connsiteY218" fmla="*/ 2285999 h 2528887"/>
                <a:gd name="connsiteX219" fmla="*/ 1508061 w 4655524"/>
                <a:gd name="connsiteY219" fmla="*/ 2252662 h 2528887"/>
                <a:gd name="connsiteX220" fmla="*/ 1546161 w 4655524"/>
                <a:gd name="connsiteY220" fmla="*/ 2185987 h 2528887"/>
                <a:gd name="connsiteX221" fmla="*/ 1589023 w 4655524"/>
                <a:gd name="connsiteY221" fmla="*/ 2224087 h 2528887"/>
                <a:gd name="connsiteX222" fmla="*/ 1584261 w 4655524"/>
                <a:gd name="connsiteY222" fmla="*/ 2314574 h 2528887"/>
                <a:gd name="connsiteX223" fmla="*/ 1550923 w 4655524"/>
                <a:gd name="connsiteY223" fmla="*/ 2438399 h 2528887"/>
                <a:gd name="connsiteX224" fmla="*/ 1584261 w 4655524"/>
                <a:gd name="connsiteY224" fmla="*/ 2481262 h 2528887"/>
                <a:gd name="connsiteX225" fmla="*/ 1555686 w 4655524"/>
                <a:gd name="connsiteY225" fmla="*/ 2528887 h 2528887"/>
                <a:gd name="connsiteX226" fmla="*/ 1489011 w 4655524"/>
                <a:gd name="connsiteY226" fmla="*/ 2524125 h 2528887"/>
                <a:gd name="connsiteX227" fmla="*/ 1422336 w 4655524"/>
                <a:gd name="connsiteY227" fmla="*/ 2495550 h 2528887"/>
                <a:gd name="connsiteX228" fmla="*/ 1393761 w 4655524"/>
                <a:gd name="connsiteY228" fmla="*/ 2428875 h 2528887"/>
                <a:gd name="connsiteX229" fmla="*/ 1350898 w 4655524"/>
                <a:gd name="connsiteY229" fmla="*/ 2343150 h 2528887"/>
                <a:gd name="connsiteX230" fmla="*/ 1288986 w 4655524"/>
                <a:gd name="connsiteY230" fmla="*/ 2290762 h 2528887"/>
                <a:gd name="connsiteX231" fmla="*/ 1284223 w 4655524"/>
                <a:gd name="connsiteY231" fmla="*/ 2276475 h 2528887"/>
                <a:gd name="connsiteX232" fmla="*/ 1269936 w 4655524"/>
                <a:gd name="connsiteY232" fmla="*/ 2271712 h 2528887"/>
                <a:gd name="connsiteX233" fmla="*/ 1193736 w 4655524"/>
                <a:gd name="connsiteY233" fmla="*/ 2243137 h 2528887"/>
                <a:gd name="connsiteX234" fmla="*/ 1112773 w 4655524"/>
                <a:gd name="connsiteY234" fmla="*/ 2328862 h 2528887"/>
                <a:gd name="connsiteX235" fmla="*/ 1074673 w 4655524"/>
                <a:gd name="connsiteY235" fmla="*/ 2305049 h 2528887"/>
                <a:gd name="connsiteX236" fmla="*/ 1060386 w 4655524"/>
                <a:gd name="connsiteY236" fmla="*/ 2205037 h 2528887"/>
                <a:gd name="connsiteX237" fmla="*/ 1007998 w 4655524"/>
                <a:gd name="connsiteY237" fmla="*/ 2100262 h 2528887"/>
                <a:gd name="connsiteX238" fmla="*/ 950848 w 4655524"/>
                <a:gd name="connsiteY238" fmla="*/ 2047874 h 2528887"/>
                <a:gd name="connsiteX239" fmla="*/ 927036 w 4655524"/>
                <a:gd name="connsiteY239" fmla="*/ 2043112 h 2528887"/>
                <a:gd name="connsiteX240" fmla="*/ 898461 w 4655524"/>
                <a:gd name="connsiteY240" fmla="*/ 2028825 h 2528887"/>
                <a:gd name="connsiteX241" fmla="*/ 862742 w 4655524"/>
                <a:gd name="connsiteY241" fmla="*/ 2062163 h 2528887"/>
                <a:gd name="connsiteX242" fmla="*/ 774636 w 4655524"/>
                <a:gd name="connsiteY242" fmla="*/ 2038350 h 2528887"/>
                <a:gd name="connsiteX243" fmla="*/ 755585 w 4655524"/>
                <a:gd name="connsiteY243" fmla="*/ 1964531 h 2528887"/>
                <a:gd name="connsiteX244" fmla="*/ 655573 w 4655524"/>
                <a:gd name="connsiteY244" fmla="*/ 1905000 h 2528887"/>
                <a:gd name="connsiteX245" fmla="*/ 650811 w 4655524"/>
                <a:gd name="connsiteY245" fmla="*/ 1885950 h 2528887"/>
                <a:gd name="connsiteX246" fmla="*/ 636523 w 4655524"/>
                <a:gd name="connsiteY246" fmla="*/ 1890712 h 2528887"/>
                <a:gd name="connsiteX247" fmla="*/ 617473 w 4655524"/>
                <a:gd name="connsiteY247" fmla="*/ 1921669 h 2528887"/>
                <a:gd name="connsiteX248" fmla="*/ 596042 w 4655524"/>
                <a:gd name="connsiteY248" fmla="*/ 1916906 h 2528887"/>
                <a:gd name="connsiteX249" fmla="*/ 548417 w 4655524"/>
                <a:gd name="connsiteY249" fmla="*/ 1876425 h 2528887"/>
                <a:gd name="connsiteX250" fmla="*/ 488886 w 4655524"/>
                <a:gd name="connsiteY250" fmla="*/ 1890712 h 2528887"/>
                <a:gd name="connsiteX251" fmla="*/ 479361 w 4655524"/>
                <a:gd name="connsiteY251" fmla="*/ 1876425 h 2528887"/>
                <a:gd name="connsiteX252" fmla="*/ 465073 w 4655524"/>
                <a:gd name="connsiteY252" fmla="*/ 1866900 h 2528887"/>
                <a:gd name="connsiteX253" fmla="*/ 398398 w 4655524"/>
                <a:gd name="connsiteY253" fmla="*/ 1866900 h 2528887"/>
                <a:gd name="connsiteX254" fmla="*/ 403160 w 4655524"/>
                <a:gd name="connsiteY254" fmla="*/ 1821656 h 2528887"/>
                <a:gd name="connsiteX255" fmla="*/ 255523 w 4655524"/>
                <a:gd name="connsiteY255" fmla="*/ 1847850 h 2528887"/>
                <a:gd name="connsiteX256" fmla="*/ 193611 w 4655524"/>
                <a:gd name="connsiteY256" fmla="*/ 1814512 h 2528887"/>
                <a:gd name="connsiteX257" fmla="*/ 150748 w 4655524"/>
                <a:gd name="connsiteY257" fmla="*/ 1757363 h 2528887"/>
                <a:gd name="connsiteX258" fmla="*/ 88836 w 4655524"/>
                <a:gd name="connsiteY258" fmla="*/ 1704975 h 2528887"/>
                <a:gd name="connsiteX259" fmla="*/ 34067 w 4655524"/>
                <a:gd name="connsiteY259" fmla="*/ 1654968 h 2528887"/>
                <a:gd name="connsiteX260" fmla="*/ 3111 w 4655524"/>
                <a:gd name="connsiteY260" fmla="*/ 1624012 h 2528887"/>
                <a:gd name="connsiteX261" fmla="*/ 110267 w 4655524"/>
                <a:gd name="connsiteY261" fmla="*/ 1652587 h 2528887"/>
                <a:gd name="connsiteX262" fmla="*/ 169798 w 4655524"/>
                <a:gd name="connsiteY262" fmla="*/ 1678782 h 2528887"/>
                <a:gd name="connsiteX263" fmla="*/ 322198 w 4655524"/>
                <a:gd name="connsiteY263" fmla="*/ 1638300 h 2528887"/>
                <a:gd name="connsiteX264" fmla="*/ 307911 w 4655524"/>
                <a:gd name="connsiteY264" fmla="*/ 1600200 h 2528887"/>
                <a:gd name="connsiteX265" fmla="*/ 324580 w 4655524"/>
                <a:gd name="connsiteY265" fmla="*/ 1566862 h 2528887"/>
                <a:gd name="connsiteX266" fmla="*/ 346011 w 4655524"/>
                <a:gd name="connsiteY266" fmla="*/ 1531143 h 2528887"/>
                <a:gd name="connsiteX267" fmla="*/ 367442 w 4655524"/>
                <a:gd name="connsiteY267" fmla="*/ 1509712 h 2528887"/>
                <a:gd name="connsiteX268" fmla="*/ 400779 w 4655524"/>
                <a:gd name="connsiteY268" fmla="*/ 1459706 h 2528887"/>
                <a:gd name="connsiteX269" fmla="*/ 412686 w 4655524"/>
                <a:gd name="connsiteY269" fmla="*/ 1347787 h 2528887"/>
                <a:gd name="connsiteX270" fmla="*/ 398398 w 4655524"/>
                <a:gd name="connsiteY270" fmla="*/ 1338262 h 2528887"/>
                <a:gd name="connsiteX271" fmla="*/ 384111 w 4655524"/>
                <a:gd name="connsiteY271" fmla="*/ 1323975 h 2528887"/>
                <a:gd name="connsiteX272" fmla="*/ 341248 w 4655524"/>
                <a:gd name="connsiteY272" fmla="*/ 1307306 h 2528887"/>
                <a:gd name="connsiteX273" fmla="*/ 324579 w 4655524"/>
                <a:gd name="connsiteY273" fmla="*/ 1259681 h 2528887"/>
                <a:gd name="connsiteX274" fmla="*/ 317436 w 4655524"/>
                <a:gd name="connsiteY274" fmla="*/ 1212056 h 2528887"/>
                <a:gd name="connsiteX275" fmla="*/ 298386 w 4655524"/>
                <a:gd name="connsiteY275" fmla="*/ 1173956 h 2528887"/>
                <a:gd name="connsiteX276" fmla="*/ 303148 w 4655524"/>
                <a:gd name="connsiteY276" fmla="*/ 1152525 h 2528887"/>
                <a:gd name="connsiteX277" fmla="*/ 269811 w 4655524"/>
                <a:gd name="connsiteY277"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69861 w 4655524"/>
                <a:gd name="connsiteY19" fmla="*/ 809625 h 2528887"/>
                <a:gd name="connsiteX20" fmla="*/ 655573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612836 w 4655524"/>
                <a:gd name="connsiteY88" fmla="*/ 828675 h 2528887"/>
                <a:gd name="connsiteX89" fmla="*/ 1636648 w 4655524"/>
                <a:gd name="connsiteY89" fmla="*/ 795337 h 2528887"/>
                <a:gd name="connsiteX90" fmla="*/ 1641411 w 4655524"/>
                <a:gd name="connsiteY90" fmla="*/ 781050 h 2528887"/>
                <a:gd name="connsiteX91" fmla="*/ 1660461 w 4655524"/>
                <a:gd name="connsiteY91" fmla="*/ 752475 h 2528887"/>
                <a:gd name="connsiteX92" fmla="*/ 1665223 w 4655524"/>
                <a:gd name="connsiteY92" fmla="*/ 738187 h 2528887"/>
                <a:gd name="connsiteX93" fmla="*/ 1674748 w 4655524"/>
                <a:gd name="connsiteY93" fmla="*/ 676275 h 2528887"/>
                <a:gd name="connsiteX94" fmla="*/ 1679511 w 4655524"/>
                <a:gd name="connsiteY94" fmla="*/ 661987 h 2528887"/>
                <a:gd name="connsiteX95" fmla="*/ 1703323 w 4655524"/>
                <a:gd name="connsiteY95" fmla="*/ 623887 h 2528887"/>
                <a:gd name="connsiteX96" fmla="*/ 1717611 w 4655524"/>
                <a:gd name="connsiteY96" fmla="*/ 576262 h 2528887"/>
                <a:gd name="connsiteX97" fmla="*/ 1722373 w 4655524"/>
                <a:gd name="connsiteY97" fmla="*/ 561975 h 2528887"/>
                <a:gd name="connsiteX98" fmla="*/ 1731898 w 4655524"/>
                <a:gd name="connsiteY98" fmla="*/ 547687 h 2528887"/>
                <a:gd name="connsiteX99" fmla="*/ 1746186 w 4655524"/>
                <a:gd name="connsiteY99" fmla="*/ 519112 h 2528887"/>
                <a:gd name="connsiteX100" fmla="*/ 1765236 w 4655524"/>
                <a:gd name="connsiteY100" fmla="*/ 452437 h 2528887"/>
                <a:gd name="connsiteX101" fmla="*/ 1769998 w 4655524"/>
                <a:gd name="connsiteY101" fmla="*/ 438150 h 2528887"/>
                <a:gd name="connsiteX102" fmla="*/ 1774761 w 4655524"/>
                <a:gd name="connsiteY102" fmla="*/ 423862 h 2528887"/>
                <a:gd name="connsiteX103" fmla="*/ 1779523 w 4655524"/>
                <a:gd name="connsiteY103" fmla="*/ 395287 h 2528887"/>
                <a:gd name="connsiteX104" fmla="*/ 1808098 w 4655524"/>
                <a:gd name="connsiteY104" fmla="*/ 400050 h 2528887"/>
                <a:gd name="connsiteX105" fmla="*/ 1836673 w 4655524"/>
                <a:gd name="connsiteY105" fmla="*/ 423862 h 2528887"/>
                <a:gd name="connsiteX106" fmla="*/ 1850961 w 4655524"/>
                <a:gd name="connsiteY106" fmla="*/ 428625 h 2528887"/>
                <a:gd name="connsiteX107" fmla="*/ 1865248 w 4655524"/>
                <a:gd name="connsiteY107" fmla="*/ 423862 h 2528887"/>
                <a:gd name="connsiteX108" fmla="*/ 1879536 w 4655524"/>
                <a:gd name="connsiteY108" fmla="*/ 452437 h 2528887"/>
                <a:gd name="connsiteX109" fmla="*/ 1898586 w 4655524"/>
                <a:gd name="connsiteY109" fmla="*/ 461962 h 2528887"/>
                <a:gd name="connsiteX110" fmla="*/ 1941448 w 4655524"/>
                <a:gd name="connsiteY110" fmla="*/ 481012 h 2528887"/>
                <a:gd name="connsiteX111" fmla="*/ 1965261 w 4655524"/>
                <a:gd name="connsiteY111" fmla="*/ 485775 h 2528887"/>
                <a:gd name="connsiteX112" fmla="*/ 1989073 w 4655524"/>
                <a:gd name="connsiteY112" fmla="*/ 495300 h 2528887"/>
                <a:gd name="connsiteX113" fmla="*/ 2027173 w 4655524"/>
                <a:gd name="connsiteY113" fmla="*/ 500062 h 2528887"/>
                <a:gd name="connsiteX114" fmla="*/ 2193861 w 4655524"/>
                <a:gd name="connsiteY114" fmla="*/ 509587 h 2528887"/>
                <a:gd name="connsiteX115" fmla="*/ 2236723 w 4655524"/>
                <a:gd name="connsiteY115" fmla="*/ 519112 h 2528887"/>
                <a:gd name="connsiteX116" fmla="*/ 2251011 w 4655524"/>
                <a:gd name="connsiteY116" fmla="*/ 523875 h 2528887"/>
                <a:gd name="connsiteX117" fmla="*/ 2303398 w 4655524"/>
                <a:gd name="connsiteY117" fmla="*/ 542925 h 2528887"/>
                <a:gd name="connsiteX118" fmla="*/ 2327211 w 4655524"/>
                <a:gd name="connsiteY118" fmla="*/ 547687 h 2528887"/>
                <a:gd name="connsiteX119" fmla="*/ 2355786 w 4655524"/>
                <a:gd name="connsiteY119" fmla="*/ 557212 h 2528887"/>
                <a:gd name="connsiteX120" fmla="*/ 2374836 w 4655524"/>
                <a:gd name="connsiteY120" fmla="*/ 542925 h 2528887"/>
                <a:gd name="connsiteX121" fmla="*/ 2398648 w 4655524"/>
                <a:gd name="connsiteY121" fmla="*/ 533400 h 2528887"/>
                <a:gd name="connsiteX122" fmla="*/ 2384361 w 4655524"/>
                <a:gd name="connsiteY122" fmla="*/ 438150 h 2528887"/>
                <a:gd name="connsiteX123" fmla="*/ 2384361 w 4655524"/>
                <a:gd name="connsiteY123" fmla="*/ 404812 h 2528887"/>
                <a:gd name="connsiteX124" fmla="*/ 2398648 w 4655524"/>
                <a:gd name="connsiteY124" fmla="*/ 395287 h 2528887"/>
                <a:gd name="connsiteX125" fmla="*/ 2408173 w 4655524"/>
                <a:gd name="connsiteY125" fmla="*/ 381000 h 2528887"/>
                <a:gd name="connsiteX126" fmla="*/ 2403411 w 4655524"/>
                <a:gd name="connsiteY126" fmla="*/ 304800 h 2528887"/>
                <a:gd name="connsiteX127" fmla="*/ 2365311 w 4655524"/>
                <a:gd name="connsiteY127" fmla="*/ 290512 h 2528887"/>
                <a:gd name="connsiteX128" fmla="*/ 2336736 w 4655524"/>
                <a:gd name="connsiteY128" fmla="*/ 280987 h 2528887"/>
                <a:gd name="connsiteX129" fmla="*/ 2331973 w 4655524"/>
                <a:gd name="connsiteY129" fmla="*/ 223837 h 2528887"/>
                <a:gd name="connsiteX130" fmla="*/ 2346261 w 4655524"/>
                <a:gd name="connsiteY130" fmla="*/ 214312 h 2528887"/>
                <a:gd name="connsiteX131" fmla="*/ 2351023 w 4655524"/>
                <a:gd name="connsiteY131" fmla="*/ 200025 h 2528887"/>
                <a:gd name="connsiteX132" fmla="*/ 2379598 w 4655524"/>
                <a:gd name="connsiteY132" fmla="*/ 180975 h 2528887"/>
                <a:gd name="connsiteX133" fmla="*/ 2384361 w 4655524"/>
                <a:gd name="connsiteY133" fmla="*/ 166687 h 2528887"/>
                <a:gd name="connsiteX134" fmla="*/ 2393886 w 4655524"/>
                <a:gd name="connsiteY134" fmla="*/ 152400 h 2528887"/>
                <a:gd name="connsiteX135" fmla="*/ 2389123 w 4655524"/>
                <a:gd name="connsiteY135" fmla="*/ 114300 h 2528887"/>
                <a:gd name="connsiteX136" fmla="*/ 2384361 w 4655524"/>
                <a:gd name="connsiteY136" fmla="*/ 100012 h 2528887"/>
                <a:gd name="connsiteX137" fmla="*/ 2365311 w 4655524"/>
                <a:gd name="connsiteY137" fmla="*/ 95250 h 2528887"/>
                <a:gd name="connsiteX138" fmla="*/ 2351023 w 4655524"/>
                <a:gd name="connsiteY138" fmla="*/ 90487 h 2528887"/>
                <a:gd name="connsiteX139" fmla="*/ 2341498 w 4655524"/>
                <a:gd name="connsiteY139" fmla="*/ 9525 h 2528887"/>
                <a:gd name="connsiteX140" fmla="*/ 2370073 w 4655524"/>
                <a:gd name="connsiteY140" fmla="*/ 0 h 2528887"/>
                <a:gd name="connsiteX141" fmla="*/ 2398648 w 4655524"/>
                <a:gd name="connsiteY141" fmla="*/ 4762 h 2528887"/>
                <a:gd name="connsiteX142" fmla="*/ 2412936 w 4655524"/>
                <a:gd name="connsiteY142" fmla="*/ 19050 h 2528887"/>
                <a:gd name="connsiteX143" fmla="*/ 2431986 w 4655524"/>
                <a:gd name="connsiteY143" fmla="*/ 23812 h 2528887"/>
                <a:gd name="connsiteX144" fmla="*/ 2451036 w 4655524"/>
                <a:gd name="connsiteY144" fmla="*/ 33337 h 2528887"/>
                <a:gd name="connsiteX145" fmla="*/ 2474848 w 4655524"/>
                <a:gd name="connsiteY145" fmla="*/ 52387 h 2528887"/>
                <a:gd name="connsiteX146" fmla="*/ 2503423 w 4655524"/>
                <a:gd name="connsiteY146" fmla="*/ 71437 h 2528887"/>
                <a:gd name="connsiteX147" fmla="*/ 2527236 w 4655524"/>
                <a:gd name="connsiteY147" fmla="*/ 38100 h 2528887"/>
                <a:gd name="connsiteX148" fmla="*/ 2555811 w 4655524"/>
                <a:gd name="connsiteY148" fmla="*/ 23812 h 2528887"/>
                <a:gd name="connsiteX149" fmla="*/ 2574861 w 4655524"/>
                <a:gd name="connsiteY149" fmla="*/ 9525 h 2528887"/>
                <a:gd name="connsiteX150" fmla="*/ 2589148 w 4655524"/>
                <a:gd name="connsiteY150" fmla="*/ 4762 h 2528887"/>
                <a:gd name="connsiteX151" fmla="*/ 2703448 w 4655524"/>
                <a:gd name="connsiteY151" fmla="*/ 9525 h 2528887"/>
                <a:gd name="connsiteX152" fmla="*/ 2908236 w 4655524"/>
                <a:gd name="connsiteY152" fmla="*/ 4762 h 2528887"/>
                <a:gd name="connsiteX153" fmla="*/ 3103498 w 4655524"/>
                <a:gd name="connsiteY153" fmla="*/ 14287 h 2528887"/>
                <a:gd name="connsiteX154" fmla="*/ 3132073 w 4655524"/>
                <a:gd name="connsiteY154" fmla="*/ 42862 h 2528887"/>
                <a:gd name="connsiteX155" fmla="*/ 3113023 w 4655524"/>
                <a:gd name="connsiteY155" fmla="*/ 76200 h 2528887"/>
                <a:gd name="connsiteX156" fmla="*/ 3117786 w 4655524"/>
                <a:gd name="connsiteY156" fmla="*/ 90487 h 2528887"/>
                <a:gd name="connsiteX157" fmla="*/ 3146361 w 4655524"/>
                <a:gd name="connsiteY157" fmla="*/ 104775 h 2528887"/>
                <a:gd name="connsiteX158" fmla="*/ 3165411 w 4655524"/>
                <a:gd name="connsiteY158" fmla="*/ 114300 h 2528887"/>
                <a:gd name="connsiteX159" fmla="*/ 3193986 w 4655524"/>
                <a:gd name="connsiteY159" fmla="*/ 123825 h 2528887"/>
                <a:gd name="connsiteX160" fmla="*/ 3236848 w 4655524"/>
                <a:gd name="connsiteY160" fmla="*/ 142875 h 2528887"/>
                <a:gd name="connsiteX161" fmla="*/ 3284473 w 4655524"/>
                <a:gd name="connsiteY161" fmla="*/ 152400 h 2528887"/>
                <a:gd name="connsiteX162" fmla="*/ 3303523 w 4655524"/>
                <a:gd name="connsiteY162" fmla="*/ 161925 h 2528887"/>
                <a:gd name="connsiteX163" fmla="*/ 3346386 w 4655524"/>
                <a:gd name="connsiteY163" fmla="*/ 180975 h 2528887"/>
                <a:gd name="connsiteX164" fmla="*/ 3379723 w 4655524"/>
                <a:gd name="connsiteY164" fmla="*/ 223837 h 2528887"/>
                <a:gd name="connsiteX165" fmla="*/ 3432111 w 4655524"/>
                <a:gd name="connsiteY165" fmla="*/ 266700 h 2528887"/>
                <a:gd name="connsiteX166" fmla="*/ 3451161 w 4655524"/>
                <a:gd name="connsiteY166" fmla="*/ 280987 h 2528887"/>
                <a:gd name="connsiteX167" fmla="*/ 3546411 w 4655524"/>
                <a:gd name="connsiteY167" fmla="*/ 323850 h 2528887"/>
                <a:gd name="connsiteX168" fmla="*/ 3565461 w 4655524"/>
                <a:gd name="connsiteY168" fmla="*/ 333375 h 2528887"/>
                <a:gd name="connsiteX169" fmla="*/ 3708336 w 4655524"/>
                <a:gd name="connsiteY169" fmla="*/ 419100 h 2528887"/>
                <a:gd name="connsiteX170" fmla="*/ 3908361 w 4655524"/>
                <a:gd name="connsiteY170" fmla="*/ 533400 h 2528887"/>
                <a:gd name="connsiteX171" fmla="*/ 4017898 w 4655524"/>
                <a:gd name="connsiteY171" fmla="*/ 595312 h 2528887"/>
                <a:gd name="connsiteX172" fmla="*/ 4236973 w 4655524"/>
                <a:gd name="connsiteY172" fmla="*/ 723899 h 2528887"/>
                <a:gd name="connsiteX173" fmla="*/ 4651310 w 4655524"/>
                <a:gd name="connsiteY173" fmla="*/ 962024 h 2528887"/>
                <a:gd name="connsiteX174" fmla="*/ 4441760 w 4655524"/>
                <a:gd name="connsiteY174" fmla="*/ 1066800 h 2528887"/>
                <a:gd name="connsiteX175" fmla="*/ 4284598 w 4655524"/>
                <a:gd name="connsiteY175" fmla="*/ 1200150 h 2528887"/>
                <a:gd name="connsiteX176" fmla="*/ 4160774 w 4655524"/>
                <a:gd name="connsiteY176" fmla="*/ 1243012 h 2528887"/>
                <a:gd name="connsiteX177" fmla="*/ 4027423 w 4655524"/>
                <a:gd name="connsiteY177" fmla="*/ 1238250 h 2528887"/>
                <a:gd name="connsiteX178" fmla="*/ 3917886 w 4655524"/>
                <a:gd name="connsiteY178" fmla="*/ 1214437 h 2528887"/>
                <a:gd name="connsiteX179" fmla="*/ 3817873 w 4655524"/>
                <a:gd name="connsiteY179" fmla="*/ 1223962 h 2528887"/>
                <a:gd name="connsiteX180" fmla="*/ 3684523 w 4655524"/>
                <a:gd name="connsiteY180" fmla="*/ 1228725 h 2528887"/>
                <a:gd name="connsiteX181" fmla="*/ 3532123 w 4655524"/>
                <a:gd name="connsiteY181" fmla="*/ 1228725 h 2528887"/>
                <a:gd name="connsiteX182" fmla="*/ 3465448 w 4655524"/>
                <a:gd name="connsiteY182" fmla="*/ 1233487 h 2528887"/>
                <a:gd name="connsiteX183" fmla="*/ 3198748 w 4655524"/>
                <a:gd name="connsiteY183" fmla="*/ 1204912 h 2528887"/>
                <a:gd name="connsiteX184" fmla="*/ 2960623 w 4655524"/>
                <a:gd name="connsiteY184" fmla="*/ 1262062 h 2528887"/>
                <a:gd name="connsiteX185" fmla="*/ 2912998 w 4655524"/>
                <a:gd name="connsiteY185" fmla="*/ 1276350 h 2528887"/>
                <a:gd name="connsiteX186" fmla="*/ 2870136 w 4655524"/>
                <a:gd name="connsiteY186" fmla="*/ 1290637 h 2528887"/>
                <a:gd name="connsiteX187" fmla="*/ 2855848 w 4655524"/>
                <a:gd name="connsiteY187" fmla="*/ 1300162 h 2528887"/>
                <a:gd name="connsiteX188" fmla="*/ 2822511 w 4655524"/>
                <a:gd name="connsiteY188" fmla="*/ 1309687 h 2528887"/>
                <a:gd name="connsiteX189" fmla="*/ 2784411 w 4655524"/>
                <a:gd name="connsiteY189" fmla="*/ 1328737 h 2528887"/>
                <a:gd name="connsiteX190" fmla="*/ 2770123 w 4655524"/>
                <a:gd name="connsiteY190" fmla="*/ 1333500 h 2528887"/>
                <a:gd name="connsiteX191" fmla="*/ 2722498 w 4655524"/>
                <a:gd name="connsiteY191" fmla="*/ 1357312 h 2528887"/>
                <a:gd name="connsiteX192" fmla="*/ 2708211 w 4655524"/>
                <a:gd name="connsiteY192" fmla="*/ 1366837 h 2528887"/>
                <a:gd name="connsiteX193" fmla="*/ 2598673 w 4655524"/>
                <a:gd name="connsiteY193" fmla="*/ 1419225 h 2528887"/>
                <a:gd name="connsiteX194" fmla="*/ 2484373 w 4655524"/>
                <a:gd name="connsiteY194" fmla="*/ 1514475 h 2528887"/>
                <a:gd name="connsiteX195" fmla="*/ 2408173 w 4655524"/>
                <a:gd name="connsiteY195" fmla="*/ 1581150 h 2528887"/>
                <a:gd name="connsiteX196" fmla="*/ 2293873 w 4655524"/>
                <a:gd name="connsiteY196" fmla="*/ 1690687 h 2528887"/>
                <a:gd name="connsiteX197" fmla="*/ 2260536 w 4655524"/>
                <a:gd name="connsiteY197" fmla="*/ 1709737 h 2528887"/>
                <a:gd name="connsiteX198" fmla="*/ 2222436 w 4655524"/>
                <a:gd name="connsiteY198" fmla="*/ 1752600 h 2528887"/>
                <a:gd name="connsiteX199" fmla="*/ 2108136 w 4655524"/>
                <a:gd name="connsiteY199" fmla="*/ 1881187 h 2528887"/>
                <a:gd name="connsiteX200" fmla="*/ 2055748 w 4655524"/>
                <a:gd name="connsiteY200" fmla="*/ 1928812 h 2528887"/>
                <a:gd name="connsiteX201" fmla="*/ 2012886 w 4655524"/>
                <a:gd name="connsiteY201" fmla="*/ 1962150 h 2528887"/>
                <a:gd name="connsiteX202" fmla="*/ 1912873 w 4655524"/>
                <a:gd name="connsiteY202" fmla="*/ 2076450 h 2528887"/>
                <a:gd name="connsiteX203" fmla="*/ 1870011 w 4655524"/>
                <a:gd name="connsiteY203" fmla="*/ 2071687 h 2528887"/>
                <a:gd name="connsiteX204" fmla="*/ 1889061 w 4655524"/>
                <a:gd name="connsiteY204" fmla="*/ 2043112 h 2528887"/>
                <a:gd name="connsiteX205" fmla="*/ 1860486 w 4655524"/>
                <a:gd name="connsiteY205" fmla="*/ 2024062 h 2528887"/>
                <a:gd name="connsiteX206" fmla="*/ 1841436 w 4655524"/>
                <a:gd name="connsiteY206" fmla="*/ 2071687 h 2528887"/>
                <a:gd name="connsiteX207" fmla="*/ 1817623 w 4655524"/>
                <a:gd name="connsiteY207" fmla="*/ 2100262 h 2528887"/>
                <a:gd name="connsiteX208" fmla="*/ 1731898 w 4655524"/>
                <a:gd name="connsiteY208" fmla="*/ 2095500 h 2528887"/>
                <a:gd name="connsiteX209" fmla="*/ 1717611 w 4655524"/>
                <a:gd name="connsiteY209" fmla="*/ 2090737 h 2528887"/>
                <a:gd name="connsiteX210" fmla="*/ 1608073 w 4655524"/>
                <a:gd name="connsiteY210" fmla="*/ 2105025 h 2528887"/>
                <a:gd name="connsiteX211" fmla="*/ 1584261 w 4655524"/>
                <a:gd name="connsiteY211" fmla="*/ 2109787 h 2528887"/>
                <a:gd name="connsiteX212" fmla="*/ 1565211 w 4655524"/>
                <a:gd name="connsiteY212" fmla="*/ 2114550 h 2528887"/>
                <a:gd name="connsiteX213" fmla="*/ 1450910 w 4655524"/>
                <a:gd name="connsiteY213" fmla="*/ 2109787 h 2528887"/>
                <a:gd name="connsiteX214" fmla="*/ 1431860 w 4655524"/>
                <a:gd name="connsiteY214" fmla="*/ 2109787 h 2528887"/>
                <a:gd name="connsiteX215" fmla="*/ 1355661 w 4655524"/>
                <a:gd name="connsiteY215" fmla="*/ 2119312 h 2528887"/>
                <a:gd name="connsiteX216" fmla="*/ 1374711 w 4655524"/>
                <a:gd name="connsiteY216" fmla="*/ 2205038 h 2528887"/>
                <a:gd name="connsiteX217" fmla="*/ 1427099 w 4655524"/>
                <a:gd name="connsiteY217" fmla="*/ 2285999 h 2528887"/>
                <a:gd name="connsiteX218" fmla="*/ 1508061 w 4655524"/>
                <a:gd name="connsiteY218" fmla="*/ 2252662 h 2528887"/>
                <a:gd name="connsiteX219" fmla="*/ 1546161 w 4655524"/>
                <a:gd name="connsiteY219" fmla="*/ 2185987 h 2528887"/>
                <a:gd name="connsiteX220" fmla="*/ 1589023 w 4655524"/>
                <a:gd name="connsiteY220" fmla="*/ 2224087 h 2528887"/>
                <a:gd name="connsiteX221" fmla="*/ 1584261 w 4655524"/>
                <a:gd name="connsiteY221" fmla="*/ 2314574 h 2528887"/>
                <a:gd name="connsiteX222" fmla="*/ 1550923 w 4655524"/>
                <a:gd name="connsiteY222" fmla="*/ 2438399 h 2528887"/>
                <a:gd name="connsiteX223" fmla="*/ 1584261 w 4655524"/>
                <a:gd name="connsiteY223" fmla="*/ 2481262 h 2528887"/>
                <a:gd name="connsiteX224" fmla="*/ 1555686 w 4655524"/>
                <a:gd name="connsiteY224" fmla="*/ 2528887 h 2528887"/>
                <a:gd name="connsiteX225" fmla="*/ 1489011 w 4655524"/>
                <a:gd name="connsiteY225" fmla="*/ 2524125 h 2528887"/>
                <a:gd name="connsiteX226" fmla="*/ 1422336 w 4655524"/>
                <a:gd name="connsiteY226" fmla="*/ 2495550 h 2528887"/>
                <a:gd name="connsiteX227" fmla="*/ 1393761 w 4655524"/>
                <a:gd name="connsiteY227" fmla="*/ 2428875 h 2528887"/>
                <a:gd name="connsiteX228" fmla="*/ 1350898 w 4655524"/>
                <a:gd name="connsiteY228" fmla="*/ 2343150 h 2528887"/>
                <a:gd name="connsiteX229" fmla="*/ 1288986 w 4655524"/>
                <a:gd name="connsiteY229" fmla="*/ 2290762 h 2528887"/>
                <a:gd name="connsiteX230" fmla="*/ 1284223 w 4655524"/>
                <a:gd name="connsiteY230" fmla="*/ 2276475 h 2528887"/>
                <a:gd name="connsiteX231" fmla="*/ 1269936 w 4655524"/>
                <a:gd name="connsiteY231" fmla="*/ 2271712 h 2528887"/>
                <a:gd name="connsiteX232" fmla="*/ 1193736 w 4655524"/>
                <a:gd name="connsiteY232" fmla="*/ 2243137 h 2528887"/>
                <a:gd name="connsiteX233" fmla="*/ 1112773 w 4655524"/>
                <a:gd name="connsiteY233" fmla="*/ 2328862 h 2528887"/>
                <a:gd name="connsiteX234" fmla="*/ 1074673 w 4655524"/>
                <a:gd name="connsiteY234" fmla="*/ 2305049 h 2528887"/>
                <a:gd name="connsiteX235" fmla="*/ 1060386 w 4655524"/>
                <a:gd name="connsiteY235" fmla="*/ 2205037 h 2528887"/>
                <a:gd name="connsiteX236" fmla="*/ 1007998 w 4655524"/>
                <a:gd name="connsiteY236" fmla="*/ 2100262 h 2528887"/>
                <a:gd name="connsiteX237" fmla="*/ 950848 w 4655524"/>
                <a:gd name="connsiteY237" fmla="*/ 2047874 h 2528887"/>
                <a:gd name="connsiteX238" fmla="*/ 927036 w 4655524"/>
                <a:gd name="connsiteY238" fmla="*/ 2043112 h 2528887"/>
                <a:gd name="connsiteX239" fmla="*/ 898461 w 4655524"/>
                <a:gd name="connsiteY239" fmla="*/ 2028825 h 2528887"/>
                <a:gd name="connsiteX240" fmla="*/ 862742 w 4655524"/>
                <a:gd name="connsiteY240" fmla="*/ 2062163 h 2528887"/>
                <a:gd name="connsiteX241" fmla="*/ 774636 w 4655524"/>
                <a:gd name="connsiteY241" fmla="*/ 2038350 h 2528887"/>
                <a:gd name="connsiteX242" fmla="*/ 755585 w 4655524"/>
                <a:gd name="connsiteY242" fmla="*/ 1964531 h 2528887"/>
                <a:gd name="connsiteX243" fmla="*/ 655573 w 4655524"/>
                <a:gd name="connsiteY243" fmla="*/ 1905000 h 2528887"/>
                <a:gd name="connsiteX244" fmla="*/ 650811 w 4655524"/>
                <a:gd name="connsiteY244" fmla="*/ 1885950 h 2528887"/>
                <a:gd name="connsiteX245" fmla="*/ 636523 w 4655524"/>
                <a:gd name="connsiteY245" fmla="*/ 1890712 h 2528887"/>
                <a:gd name="connsiteX246" fmla="*/ 617473 w 4655524"/>
                <a:gd name="connsiteY246" fmla="*/ 1921669 h 2528887"/>
                <a:gd name="connsiteX247" fmla="*/ 596042 w 4655524"/>
                <a:gd name="connsiteY247" fmla="*/ 1916906 h 2528887"/>
                <a:gd name="connsiteX248" fmla="*/ 548417 w 4655524"/>
                <a:gd name="connsiteY248" fmla="*/ 1876425 h 2528887"/>
                <a:gd name="connsiteX249" fmla="*/ 488886 w 4655524"/>
                <a:gd name="connsiteY249" fmla="*/ 1890712 h 2528887"/>
                <a:gd name="connsiteX250" fmla="*/ 479361 w 4655524"/>
                <a:gd name="connsiteY250" fmla="*/ 1876425 h 2528887"/>
                <a:gd name="connsiteX251" fmla="*/ 465073 w 4655524"/>
                <a:gd name="connsiteY251" fmla="*/ 1866900 h 2528887"/>
                <a:gd name="connsiteX252" fmla="*/ 398398 w 4655524"/>
                <a:gd name="connsiteY252" fmla="*/ 1866900 h 2528887"/>
                <a:gd name="connsiteX253" fmla="*/ 403160 w 4655524"/>
                <a:gd name="connsiteY253" fmla="*/ 1821656 h 2528887"/>
                <a:gd name="connsiteX254" fmla="*/ 255523 w 4655524"/>
                <a:gd name="connsiteY254" fmla="*/ 1847850 h 2528887"/>
                <a:gd name="connsiteX255" fmla="*/ 193611 w 4655524"/>
                <a:gd name="connsiteY255" fmla="*/ 1814512 h 2528887"/>
                <a:gd name="connsiteX256" fmla="*/ 150748 w 4655524"/>
                <a:gd name="connsiteY256" fmla="*/ 1757363 h 2528887"/>
                <a:gd name="connsiteX257" fmla="*/ 88836 w 4655524"/>
                <a:gd name="connsiteY257" fmla="*/ 1704975 h 2528887"/>
                <a:gd name="connsiteX258" fmla="*/ 34067 w 4655524"/>
                <a:gd name="connsiteY258" fmla="*/ 1654968 h 2528887"/>
                <a:gd name="connsiteX259" fmla="*/ 3111 w 4655524"/>
                <a:gd name="connsiteY259" fmla="*/ 1624012 h 2528887"/>
                <a:gd name="connsiteX260" fmla="*/ 110267 w 4655524"/>
                <a:gd name="connsiteY260" fmla="*/ 1652587 h 2528887"/>
                <a:gd name="connsiteX261" fmla="*/ 169798 w 4655524"/>
                <a:gd name="connsiteY261" fmla="*/ 1678782 h 2528887"/>
                <a:gd name="connsiteX262" fmla="*/ 322198 w 4655524"/>
                <a:gd name="connsiteY262" fmla="*/ 1638300 h 2528887"/>
                <a:gd name="connsiteX263" fmla="*/ 307911 w 4655524"/>
                <a:gd name="connsiteY263" fmla="*/ 1600200 h 2528887"/>
                <a:gd name="connsiteX264" fmla="*/ 324580 w 4655524"/>
                <a:gd name="connsiteY264" fmla="*/ 1566862 h 2528887"/>
                <a:gd name="connsiteX265" fmla="*/ 346011 w 4655524"/>
                <a:gd name="connsiteY265" fmla="*/ 1531143 h 2528887"/>
                <a:gd name="connsiteX266" fmla="*/ 367442 w 4655524"/>
                <a:gd name="connsiteY266" fmla="*/ 1509712 h 2528887"/>
                <a:gd name="connsiteX267" fmla="*/ 400779 w 4655524"/>
                <a:gd name="connsiteY267" fmla="*/ 1459706 h 2528887"/>
                <a:gd name="connsiteX268" fmla="*/ 412686 w 4655524"/>
                <a:gd name="connsiteY268" fmla="*/ 1347787 h 2528887"/>
                <a:gd name="connsiteX269" fmla="*/ 398398 w 4655524"/>
                <a:gd name="connsiteY269" fmla="*/ 1338262 h 2528887"/>
                <a:gd name="connsiteX270" fmla="*/ 384111 w 4655524"/>
                <a:gd name="connsiteY270" fmla="*/ 1323975 h 2528887"/>
                <a:gd name="connsiteX271" fmla="*/ 341248 w 4655524"/>
                <a:gd name="connsiteY271" fmla="*/ 1307306 h 2528887"/>
                <a:gd name="connsiteX272" fmla="*/ 324579 w 4655524"/>
                <a:gd name="connsiteY272" fmla="*/ 1259681 h 2528887"/>
                <a:gd name="connsiteX273" fmla="*/ 317436 w 4655524"/>
                <a:gd name="connsiteY273" fmla="*/ 1212056 h 2528887"/>
                <a:gd name="connsiteX274" fmla="*/ 298386 w 4655524"/>
                <a:gd name="connsiteY274" fmla="*/ 1173956 h 2528887"/>
                <a:gd name="connsiteX275" fmla="*/ 303148 w 4655524"/>
                <a:gd name="connsiteY275" fmla="*/ 1152525 h 2528887"/>
                <a:gd name="connsiteX276" fmla="*/ 269811 w 4655524"/>
                <a:gd name="connsiteY27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69861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612836 w 4655524"/>
                <a:gd name="connsiteY88" fmla="*/ 828675 h 2528887"/>
                <a:gd name="connsiteX89" fmla="*/ 1636648 w 4655524"/>
                <a:gd name="connsiteY89" fmla="*/ 795337 h 2528887"/>
                <a:gd name="connsiteX90" fmla="*/ 1641411 w 4655524"/>
                <a:gd name="connsiteY90" fmla="*/ 781050 h 2528887"/>
                <a:gd name="connsiteX91" fmla="*/ 1660461 w 4655524"/>
                <a:gd name="connsiteY91" fmla="*/ 752475 h 2528887"/>
                <a:gd name="connsiteX92" fmla="*/ 1665223 w 4655524"/>
                <a:gd name="connsiteY92" fmla="*/ 738187 h 2528887"/>
                <a:gd name="connsiteX93" fmla="*/ 1674748 w 4655524"/>
                <a:gd name="connsiteY93" fmla="*/ 676275 h 2528887"/>
                <a:gd name="connsiteX94" fmla="*/ 1679511 w 4655524"/>
                <a:gd name="connsiteY94" fmla="*/ 661987 h 2528887"/>
                <a:gd name="connsiteX95" fmla="*/ 1703323 w 4655524"/>
                <a:gd name="connsiteY95" fmla="*/ 623887 h 2528887"/>
                <a:gd name="connsiteX96" fmla="*/ 1717611 w 4655524"/>
                <a:gd name="connsiteY96" fmla="*/ 576262 h 2528887"/>
                <a:gd name="connsiteX97" fmla="*/ 1722373 w 4655524"/>
                <a:gd name="connsiteY97" fmla="*/ 561975 h 2528887"/>
                <a:gd name="connsiteX98" fmla="*/ 1731898 w 4655524"/>
                <a:gd name="connsiteY98" fmla="*/ 547687 h 2528887"/>
                <a:gd name="connsiteX99" fmla="*/ 1746186 w 4655524"/>
                <a:gd name="connsiteY99" fmla="*/ 519112 h 2528887"/>
                <a:gd name="connsiteX100" fmla="*/ 1765236 w 4655524"/>
                <a:gd name="connsiteY100" fmla="*/ 452437 h 2528887"/>
                <a:gd name="connsiteX101" fmla="*/ 1769998 w 4655524"/>
                <a:gd name="connsiteY101" fmla="*/ 438150 h 2528887"/>
                <a:gd name="connsiteX102" fmla="*/ 1774761 w 4655524"/>
                <a:gd name="connsiteY102" fmla="*/ 423862 h 2528887"/>
                <a:gd name="connsiteX103" fmla="*/ 1779523 w 4655524"/>
                <a:gd name="connsiteY103" fmla="*/ 395287 h 2528887"/>
                <a:gd name="connsiteX104" fmla="*/ 1808098 w 4655524"/>
                <a:gd name="connsiteY104" fmla="*/ 400050 h 2528887"/>
                <a:gd name="connsiteX105" fmla="*/ 1836673 w 4655524"/>
                <a:gd name="connsiteY105" fmla="*/ 423862 h 2528887"/>
                <a:gd name="connsiteX106" fmla="*/ 1850961 w 4655524"/>
                <a:gd name="connsiteY106" fmla="*/ 428625 h 2528887"/>
                <a:gd name="connsiteX107" fmla="*/ 1865248 w 4655524"/>
                <a:gd name="connsiteY107" fmla="*/ 423862 h 2528887"/>
                <a:gd name="connsiteX108" fmla="*/ 1879536 w 4655524"/>
                <a:gd name="connsiteY108" fmla="*/ 452437 h 2528887"/>
                <a:gd name="connsiteX109" fmla="*/ 1898586 w 4655524"/>
                <a:gd name="connsiteY109" fmla="*/ 461962 h 2528887"/>
                <a:gd name="connsiteX110" fmla="*/ 1941448 w 4655524"/>
                <a:gd name="connsiteY110" fmla="*/ 481012 h 2528887"/>
                <a:gd name="connsiteX111" fmla="*/ 1965261 w 4655524"/>
                <a:gd name="connsiteY111" fmla="*/ 485775 h 2528887"/>
                <a:gd name="connsiteX112" fmla="*/ 1989073 w 4655524"/>
                <a:gd name="connsiteY112" fmla="*/ 495300 h 2528887"/>
                <a:gd name="connsiteX113" fmla="*/ 2027173 w 4655524"/>
                <a:gd name="connsiteY113" fmla="*/ 500062 h 2528887"/>
                <a:gd name="connsiteX114" fmla="*/ 2193861 w 4655524"/>
                <a:gd name="connsiteY114" fmla="*/ 509587 h 2528887"/>
                <a:gd name="connsiteX115" fmla="*/ 2236723 w 4655524"/>
                <a:gd name="connsiteY115" fmla="*/ 519112 h 2528887"/>
                <a:gd name="connsiteX116" fmla="*/ 2251011 w 4655524"/>
                <a:gd name="connsiteY116" fmla="*/ 523875 h 2528887"/>
                <a:gd name="connsiteX117" fmla="*/ 2303398 w 4655524"/>
                <a:gd name="connsiteY117" fmla="*/ 542925 h 2528887"/>
                <a:gd name="connsiteX118" fmla="*/ 2327211 w 4655524"/>
                <a:gd name="connsiteY118" fmla="*/ 547687 h 2528887"/>
                <a:gd name="connsiteX119" fmla="*/ 2355786 w 4655524"/>
                <a:gd name="connsiteY119" fmla="*/ 557212 h 2528887"/>
                <a:gd name="connsiteX120" fmla="*/ 2374836 w 4655524"/>
                <a:gd name="connsiteY120" fmla="*/ 542925 h 2528887"/>
                <a:gd name="connsiteX121" fmla="*/ 2398648 w 4655524"/>
                <a:gd name="connsiteY121" fmla="*/ 533400 h 2528887"/>
                <a:gd name="connsiteX122" fmla="*/ 2384361 w 4655524"/>
                <a:gd name="connsiteY122" fmla="*/ 438150 h 2528887"/>
                <a:gd name="connsiteX123" fmla="*/ 2384361 w 4655524"/>
                <a:gd name="connsiteY123" fmla="*/ 404812 h 2528887"/>
                <a:gd name="connsiteX124" fmla="*/ 2398648 w 4655524"/>
                <a:gd name="connsiteY124" fmla="*/ 395287 h 2528887"/>
                <a:gd name="connsiteX125" fmla="*/ 2408173 w 4655524"/>
                <a:gd name="connsiteY125" fmla="*/ 381000 h 2528887"/>
                <a:gd name="connsiteX126" fmla="*/ 2403411 w 4655524"/>
                <a:gd name="connsiteY126" fmla="*/ 304800 h 2528887"/>
                <a:gd name="connsiteX127" fmla="*/ 2365311 w 4655524"/>
                <a:gd name="connsiteY127" fmla="*/ 290512 h 2528887"/>
                <a:gd name="connsiteX128" fmla="*/ 2336736 w 4655524"/>
                <a:gd name="connsiteY128" fmla="*/ 280987 h 2528887"/>
                <a:gd name="connsiteX129" fmla="*/ 2331973 w 4655524"/>
                <a:gd name="connsiteY129" fmla="*/ 223837 h 2528887"/>
                <a:gd name="connsiteX130" fmla="*/ 2346261 w 4655524"/>
                <a:gd name="connsiteY130" fmla="*/ 214312 h 2528887"/>
                <a:gd name="connsiteX131" fmla="*/ 2351023 w 4655524"/>
                <a:gd name="connsiteY131" fmla="*/ 200025 h 2528887"/>
                <a:gd name="connsiteX132" fmla="*/ 2379598 w 4655524"/>
                <a:gd name="connsiteY132" fmla="*/ 180975 h 2528887"/>
                <a:gd name="connsiteX133" fmla="*/ 2384361 w 4655524"/>
                <a:gd name="connsiteY133" fmla="*/ 166687 h 2528887"/>
                <a:gd name="connsiteX134" fmla="*/ 2393886 w 4655524"/>
                <a:gd name="connsiteY134" fmla="*/ 152400 h 2528887"/>
                <a:gd name="connsiteX135" fmla="*/ 2389123 w 4655524"/>
                <a:gd name="connsiteY135" fmla="*/ 114300 h 2528887"/>
                <a:gd name="connsiteX136" fmla="*/ 2384361 w 4655524"/>
                <a:gd name="connsiteY136" fmla="*/ 100012 h 2528887"/>
                <a:gd name="connsiteX137" fmla="*/ 2365311 w 4655524"/>
                <a:gd name="connsiteY137" fmla="*/ 95250 h 2528887"/>
                <a:gd name="connsiteX138" fmla="*/ 2351023 w 4655524"/>
                <a:gd name="connsiteY138" fmla="*/ 90487 h 2528887"/>
                <a:gd name="connsiteX139" fmla="*/ 2341498 w 4655524"/>
                <a:gd name="connsiteY139" fmla="*/ 9525 h 2528887"/>
                <a:gd name="connsiteX140" fmla="*/ 2370073 w 4655524"/>
                <a:gd name="connsiteY140" fmla="*/ 0 h 2528887"/>
                <a:gd name="connsiteX141" fmla="*/ 2398648 w 4655524"/>
                <a:gd name="connsiteY141" fmla="*/ 4762 h 2528887"/>
                <a:gd name="connsiteX142" fmla="*/ 2412936 w 4655524"/>
                <a:gd name="connsiteY142" fmla="*/ 19050 h 2528887"/>
                <a:gd name="connsiteX143" fmla="*/ 2431986 w 4655524"/>
                <a:gd name="connsiteY143" fmla="*/ 23812 h 2528887"/>
                <a:gd name="connsiteX144" fmla="*/ 2451036 w 4655524"/>
                <a:gd name="connsiteY144" fmla="*/ 33337 h 2528887"/>
                <a:gd name="connsiteX145" fmla="*/ 2474848 w 4655524"/>
                <a:gd name="connsiteY145" fmla="*/ 52387 h 2528887"/>
                <a:gd name="connsiteX146" fmla="*/ 2503423 w 4655524"/>
                <a:gd name="connsiteY146" fmla="*/ 71437 h 2528887"/>
                <a:gd name="connsiteX147" fmla="*/ 2527236 w 4655524"/>
                <a:gd name="connsiteY147" fmla="*/ 38100 h 2528887"/>
                <a:gd name="connsiteX148" fmla="*/ 2555811 w 4655524"/>
                <a:gd name="connsiteY148" fmla="*/ 23812 h 2528887"/>
                <a:gd name="connsiteX149" fmla="*/ 2574861 w 4655524"/>
                <a:gd name="connsiteY149" fmla="*/ 9525 h 2528887"/>
                <a:gd name="connsiteX150" fmla="*/ 2589148 w 4655524"/>
                <a:gd name="connsiteY150" fmla="*/ 4762 h 2528887"/>
                <a:gd name="connsiteX151" fmla="*/ 2703448 w 4655524"/>
                <a:gd name="connsiteY151" fmla="*/ 9525 h 2528887"/>
                <a:gd name="connsiteX152" fmla="*/ 2908236 w 4655524"/>
                <a:gd name="connsiteY152" fmla="*/ 4762 h 2528887"/>
                <a:gd name="connsiteX153" fmla="*/ 3103498 w 4655524"/>
                <a:gd name="connsiteY153" fmla="*/ 14287 h 2528887"/>
                <a:gd name="connsiteX154" fmla="*/ 3132073 w 4655524"/>
                <a:gd name="connsiteY154" fmla="*/ 42862 h 2528887"/>
                <a:gd name="connsiteX155" fmla="*/ 3113023 w 4655524"/>
                <a:gd name="connsiteY155" fmla="*/ 76200 h 2528887"/>
                <a:gd name="connsiteX156" fmla="*/ 3117786 w 4655524"/>
                <a:gd name="connsiteY156" fmla="*/ 90487 h 2528887"/>
                <a:gd name="connsiteX157" fmla="*/ 3146361 w 4655524"/>
                <a:gd name="connsiteY157" fmla="*/ 104775 h 2528887"/>
                <a:gd name="connsiteX158" fmla="*/ 3165411 w 4655524"/>
                <a:gd name="connsiteY158" fmla="*/ 114300 h 2528887"/>
                <a:gd name="connsiteX159" fmla="*/ 3193986 w 4655524"/>
                <a:gd name="connsiteY159" fmla="*/ 123825 h 2528887"/>
                <a:gd name="connsiteX160" fmla="*/ 3236848 w 4655524"/>
                <a:gd name="connsiteY160" fmla="*/ 142875 h 2528887"/>
                <a:gd name="connsiteX161" fmla="*/ 3284473 w 4655524"/>
                <a:gd name="connsiteY161" fmla="*/ 152400 h 2528887"/>
                <a:gd name="connsiteX162" fmla="*/ 3303523 w 4655524"/>
                <a:gd name="connsiteY162" fmla="*/ 161925 h 2528887"/>
                <a:gd name="connsiteX163" fmla="*/ 3346386 w 4655524"/>
                <a:gd name="connsiteY163" fmla="*/ 180975 h 2528887"/>
                <a:gd name="connsiteX164" fmla="*/ 3379723 w 4655524"/>
                <a:gd name="connsiteY164" fmla="*/ 223837 h 2528887"/>
                <a:gd name="connsiteX165" fmla="*/ 3432111 w 4655524"/>
                <a:gd name="connsiteY165" fmla="*/ 266700 h 2528887"/>
                <a:gd name="connsiteX166" fmla="*/ 3451161 w 4655524"/>
                <a:gd name="connsiteY166" fmla="*/ 280987 h 2528887"/>
                <a:gd name="connsiteX167" fmla="*/ 3546411 w 4655524"/>
                <a:gd name="connsiteY167" fmla="*/ 323850 h 2528887"/>
                <a:gd name="connsiteX168" fmla="*/ 3565461 w 4655524"/>
                <a:gd name="connsiteY168" fmla="*/ 333375 h 2528887"/>
                <a:gd name="connsiteX169" fmla="*/ 3708336 w 4655524"/>
                <a:gd name="connsiteY169" fmla="*/ 419100 h 2528887"/>
                <a:gd name="connsiteX170" fmla="*/ 3908361 w 4655524"/>
                <a:gd name="connsiteY170" fmla="*/ 533400 h 2528887"/>
                <a:gd name="connsiteX171" fmla="*/ 4017898 w 4655524"/>
                <a:gd name="connsiteY171" fmla="*/ 595312 h 2528887"/>
                <a:gd name="connsiteX172" fmla="*/ 4236973 w 4655524"/>
                <a:gd name="connsiteY172" fmla="*/ 723899 h 2528887"/>
                <a:gd name="connsiteX173" fmla="*/ 4651310 w 4655524"/>
                <a:gd name="connsiteY173" fmla="*/ 962024 h 2528887"/>
                <a:gd name="connsiteX174" fmla="*/ 4441760 w 4655524"/>
                <a:gd name="connsiteY174" fmla="*/ 1066800 h 2528887"/>
                <a:gd name="connsiteX175" fmla="*/ 4284598 w 4655524"/>
                <a:gd name="connsiteY175" fmla="*/ 1200150 h 2528887"/>
                <a:gd name="connsiteX176" fmla="*/ 4160774 w 4655524"/>
                <a:gd name="connsiteY176" fmla="*/ 1243012 h 2528887"/>
                <a:gd name="connsiteX177" fmla="*/ 4027423 w 4655524"/>
                <a:gd name="connsiteY177" fmla="*/ 1238250 h 2528887"/>
                <a:gd name="connsiteX178" fmla="*/ 3917886 w 4655524"/>
                <a:gd name="connsiteY178" fmla="*/ 1214437 h 2528887"/>
                <a:gd name="connsiteX179" fmla="*/ 3817873 w 4655524"/>
                <a:gd name="connsiteY179" fmla="*/ 1223962 h 2528887"/>
                <a:gd name="connsiteX180" fmla="*/ 3684523 w 4655524"/>
                <a:gd name="connsiteY180" fmla="*/ 1228725 h 2528887"/>
                <a:gd name="connsiteX181" fmla="*/ 3532123 w 4655524"/>
                <a:gd name="connsiteY181" fmla="*/ 1228725 h 2528887"/>
                <a:gd name="connsiteX182" fmla="*/ 3465448 w 4655524"/>
                <a:gd name="connsiteY182" fmla="*/ 1233487 h 2528887"/>
                <a:gd name="connsiteX183" fmla="*/ 3198748 w 4655524"/>
                <a:gd name="connsiteY183" fmla="*/ 1204912 h 2528887"/>
                <a:gd name="connsiteX184" fmla="*/ 2960623 w 4655524"/>
                <a:gd name="connsiteY184" fmla="*/ 1262062 h 2528887"/>
                <a:gd name="connsiteX185" fmla="*/ 2912998 w 4655524"/>
                <a:gd name="connsiteY185" fmla="*/ 1276350 h 2528887"/>
                <a:gd name="connsiteX186" fmla="*/ 2870136 w 4655524"/>
                <a:gd name="connsiteY186" fmla="*/ 1290637 h 2528887"/>
                <a:gd name="connsiteX187" fmla="*/ 2855848 w 4655524"/>
                <a:gd name="connsiteY187" fmla="*/ 1300162 h 2528887"/>
                <a:gd name="connsiteX188" fmla="*/ 2822511 w 4655524"/>
                <a:gd name="connsiteY188" fmla="*/ 1309687 h 2528887"/>
                <a:gd name="connsiteX189" fmla="*/ 2784411 w 4655524"/>
                <a:gd name="connsiteY189" fmla="*/ 1328737 h 2528887"/>
                <a:gd name="connsiteX190" fmla="*/ 2770123 w 4655524"/>
                <a:gd name="connsiteY190" fmla="*/ 1333500 h 2528887"/>
                <a:gd name="connsiteX191" fmla="*/ 2722498 w 4655524"/>
                <a:gd name="connsiteY191" fmla="*/ 1357312 h 2528887"/>
                <a:gd name="connsiteX192" fmla="*/ 2708211 w 4655524"/>
                <a:gd name="connsiteY192" fmla="*/ 1366837 h 2528887"/>
                <a:gd name="connsiteX193" fmla="*/ 2598673 w 4655524"/>
                <a:gd name="connsiteY193" fmla="*/ 1419225 h 2528887"/>
                <a:gd name="connsiteX194" fmla="*/ 2484373 w 4655524"/>
                <a:gd name="connsiteY194" fmla="*/ 1514475 h 2528887"/>
                <a:gd name="connsiteX195" fmla="*/ 2408173 w 4655524"/>
                <a:gd name="connsiteY195" fmla="*/ 1581150 h 2528887"/>
                <a:gd name="connsiteX196" fmla="*/ 2293873 w 4655524"/>
                <a:gd name="connsiteY196" fmla="*/ 1690687 h 2528887"/>
                <a:gd name="connsiteX197" fmla="*/ 2260536 w 4655524"/>
                <a:gd name="connsiteY197" fmla="*/ 1709737 h 2528887"/>
                <a:gd name="connsiteX198" fmla="*/ 2222436 w 4655524"/>
                <a:gd name="connsiteY198" fmla="*/ 1752600 h 2528887"/>
                <a:gd name="connsiteX199" fmla="*/ 2108136 w 4655524"/>
                <a:gd name="connsiteY199" fmla="*/ 1881187 h 2528887"/>
                <a:gd name="connsiteX200" fmla="*/ 2055748 w 4655524"/>
                <a:gd name="connsiteY200" fmla="*/ 1928812 h 2528887"/>
                <a:gd name="connsiteX201" fmla="*/ 2012886 w 4655524"/>
                <a:gd name="connsiteY201" fmla="*/ 1962150 h 2528887"/>
                <a:gd name="connsiteX202" fmla="*/ 1912873 w 4655524"/>
                <a:gd name="connsiteY202" fmla="*/ 2076450 h 2528887"/>
                <a:gd name="connsiteX203" fmla="*/ 1870011 w 4655524"/>
                <a:gd name="connsiteY203" fmla="*/ 2071687 h 2528887"/>
                <a:gd name="connsiteX204" fmla="*/ 1889061 w 4655524"/>
                <a:gd name="connsiteY204" fmla="*/ 2043112 h 2528887"/>
                <a:gd name="connsiteX205" fmla="*/ 1860486 w 4655524"/>
                <a:gd name="connsiteY205" fmla="*/ 2024062 h 2528887"/>
                <a:gd name="connsiteX206" fmla="*/ 1841436 w 4655524"/>
                <a:gd name="connsiteY206" fmla="*/ 2071687 h 2528887"/>
                <a:gd name="connsiteX207" fmla="*/ 1817623 w 4655524"/>
                <a:gd name="connsiteY207" fmla="*/ 2100262 h 2528887"/>
                <a:gd name="connsiteX208" fmla="*/ 1731898 w 4655524"/>
                <a:gd name="connsiteY208" fmla="*/ 2095500 h 2528887"/>
                <a:gd name="connsiteX209" fmla="*/ 1717611 w 4655524"/>
                <a:gd name="connsiteY209" fmla="*/ 2090737 h 2528887"/>
                <a:gd name="connsiteX210" fmla="*/ 1608073 w 4655524"/>
                <a:gd name="connsiteY210" fmla="*/ 2105025 h 2528887"/>
                <a:gd name="connsiteX211" fmla="*/ 1584261 w 4655524"/>
                <a:gd name="connsiteY211" fmla="*/ 2109787 h 2528887"/>
                <a:gd name="connsiteX212" fmla="*/ 1565211 w 4655524"/>
                <a:gd name="connsiteY212" fmla="*/ 2114550 h 2528887"/>
                <a:gd name="connsiteX213" fmla="*/ 1450910 w 4655524"/>
                <a:gd name="connsiteY213" fmla="*/ 2109787 h 2528887"/>
                <a:gd name="connsiteX214" fmla="*/ 1431860 w 4655524"/>
                <a:gd name="connsiteY214" fmla="*/ 2109787 h 2528887"/>
                <a:gd name="connsiteX215" fmla="*/ 1355661 w 4655524"/>
                <a:gd name="connsiteY215" fmla="*/ 2119312 h 2528887"/>
                <a:gd name="connsiteX216" fmla="*/ 1374711 w 4655524"/>
                <a:gd name="connsiteY216" fmla="*/ 2205038 h 2528887"/>
                <a:gd name="connsiteX217" fmla="*/ 1427099 w 4655524"/>
                <a:gd name="connsiteY217" fmla="*/ 2285999 h 2528887"/>
                <a:gd name="connsiteX218" fmla="*/ 1508061 w 4655524"/>
                <a:gd name="connsiteY218" fmla="*/ 2252662 h 2528887"/>
                <a:gd name="connsiteX219" fmla="*/ 1546161 w 4655524"/>
                <a:gd name="connsiteY219" fmla="*/ 2185987 h 2528887"/>
                <a:gd name="connsiteX220" fmla="*/ 1589023 w 4655524"/>
                <a:gd name="connsiteY220" fmla="*/ 2224087 h 2528887"/>
                <a:gd name="connsiteX221" fmla="*/ 1584261 w 4655524"/>
                <a:gd name="connsiteY221" fmla="*/ 2314574 h 2528887"/>
                <a:gd name="connsiteX222" fmla="*/ 1550923 w 4655524"/>
                <a:gd name="connsiteY222" fmla="*/ 2438399 h 2528887"/>
                <a:gd name="connsiteX223" fmla="*/ 1584261 w 4655524"/>
                <a:gd name="connsiteY223" fmla="*/ 2481262 h 2528887"/>
                <a:gd name="connsiteX224" fmla="*/ 1555686 w 4655524"/>
                <a:gd name="connsiteY224" fmla="*/ 2528887 h 2528887"/>
                <a:gd name="connsiteX225" fmla="*/ 1489011 w 4655524"/>
                <a:gd name="connsiteY225" fmla="*/ 2524125 h 2528887"/>
                <a:gd name="connsiteX226" fmla="*/ 1422336 w 4655524"/>
                <a:gd name="connsiteY226" fmla="*/ 2495550 h 2528887"/>
                <a:gd name="connsiteX227" fmla="*/ 1393761 w 4655524"/>
                <a:gd name="connsiteY227" fmla="*/ 2428875 h 2528887"/>
                <a:gd name="connsiteX228" fmla="*/ 1350898 w 4655524"/>
                <a:gd name="connsiteY228" fmla="*/ 2343150 h 2528887"/>
                <a:gd name="connsiteX229" fmla="*/ 1288986 w 4655524"/>
                <a:gd name="connsiteY229" fmla="*/ 2290762 h 2528887"/>
                <a:gd name="connsiteX230" fmla="*/ 1284223 w 4655524"/>
                <a:gd name="connsiteY230" fmla="*/ 2276475 h 2528887"/>
                <a:gd name="connsiteX231" fmla="*/ 1269936 w 4655524"/>
                <a:gd name="connsiteY231" fmla="*/ 2271712 h 2528887"/>
                <a:gd name="connsiteX232" fmla="*/ 1193736 w 4655524"/>
                <a:gd name="connsiteY232" fmla="*/ 2243137 h 2528887"/>
                <a:gd name="connsiteX233" fmla="*/ 1112773 w 4655524"/>
                <a:gd name="connsiteY233" fmla="*/ 2328862 h 2528887"/>
                <a:gd name="connsiteX234" fmla="*/ 1074673 w 4655524"/>
                <a:gd name="connsiteY234" fmla="*/ 2305049 h 2528887"/>
                <a:gd name="connsiteX235" fmla="*/ 1060386 w 4655524"/>
                <a:gd name="connsiteY235" fmla="*/ 2205037 h 2528887"/>
                <a:gd name="connsiteX236" fmla="*/ 1007998 w 4655524"/>
                <a:gd name="connsiteY236" fmla="*/ 2100262 h 2528887"/>
                <a:gd name="connsiteX237" fmla="*/ 950848 w 4655524"/>
                <a:gd name="connsiteY237" fmla="*/ 2047874 h 2528887"/>
                <a:gd name="connsiteX238" fmla="*/ 927036 w 4655524"/>
                <a:gd name="connsiteY238" fmla="*/ 2043112 h 2528887"/>
                <a:gd name="connsiteX239" fmla="*/ 898461 w 4655524"/>
                <a:gd name="connsiteY239" fmla="*/ 2028825 h 2528887"/>
                <a:gd name="connsiteX240" fmla="*/ 862742 w 4655524"/>
                <a:gd name="connsiteY240" fmla="*/ 2062163 h 2528887"/>
                <a:gd name="connsiteX241" fmla="*/ 774636 w 4655524"/>
                <a:gd name="connsiteY241" fmla="*/ 2038350 h 2528887"/>
                <a:gd name="connsiteX242" fmla="*/ 755585 w 4655524"/>
                <a:gd name="connsiteY242" fmla="*/ 1964531 h 2528887"/>
                <a:gd name="connsiteX243" fmla="*/ 655573 w 4655524"/>
                <a:gd name="connsiteY243" fmla="*/ 1905000 h 2528887"/>
                <a:gd name="connsiteX244" fmla="*/ 650811 w 4655524"/>
                <a:gd name="connsiteY244" fmla="*/ 1885950 h 2528887"/>
                <a:gd name="connsiteX245" fmla="*/ 636523 w 4655524"/>
                <a:gd name="connsiteY245" fmla="*/ 1890712 h 2528887"/>
                <a:gd name="connsiteX246" fmla="*/ 617473 w 4655524"/>
                <a:gd name="connsiteY246" fmla="*/ 1921669 h 2528887"/>
                <a:gd name="connsiteX247" fmla="*/ 596042 w 4655524"/>
                <a:gd name="connsiteY247" fmla="*/ 1916906 h 2528887"/>
                <a:gd name="connsiteX248" fmla="*/ 548417 w 4655524"/>
                <a:gd name="connsiteY248" fmla="*/ 1876425 h 2528887"/>
                <a:gd name="connsiteX249" fmla="*/ 488886 w 4655524"/>
                <a:gd name="connsiteY249" fmla="*/ 1890712 h 2528887"/>
                <a:gd name="connsiteX250" fmla="*/ 479361 w 4655524"/>
                <a:gd name="connsiteY250" fmla="*/ 1876425 h 2528887"/>
                <a:gd name="connsiteX251" fmla="*/ 465073 w 4655524"/>
                <a:gd name="connsiteY251" fmla="*/ 1866900 h 2528887"/>
                <a:gd name="connsiteX252" fmla="*/ 398398 w 4655524"/>
                <a:gd name="connsiteY252" fmla="*/ 1866900 h 2528887"/>
                <a:gd name="connsiteX253" fmla="*/ 403160 w 4655524"/>
                <a:gd name="connsiteY253" fmla="*/ 1821656 h 2528887"/>
                <a:gd name="connsiteX254" fmla="*/ 255523 w 4655524"/>
                <a:gd name="connsiteY254" fmla="*/ 1847850 h 2528887"/>
                <a:gd name="connsiteX255" fmla="*/ 193611 w 4655524"/>
                <a:gd name="connsiteY255" fmla="*/ 1814512 h 2528887"/>
                <a:gd name="connsiteX256" fmla="*/ 150748 w 4655524"/>
                <a:gd name="connsiteY256" fmla="*/ 1757363 h 2528887"/>
                <a:gd name="connsiteX257" fmla="*/ 88836 w 4655524"/>
                <a:gd name="connsiteY257" fmla="*/ 1704975 h 2528887"/>
                <a:gd name="connsiteX258" fmla="*/ 34067 w 4655524"/>
                <a:gd name="connsiteY258" fmla="*/ 1654968 h 2528887"/>
                <a:gd name="connsiteX259" fmla="*/ 3111 w 4655524"/>
                <a:gd name="connsiteY259" fmla="*/ 1624012 h 2528887"/>
                <a:gd name="connsiteX260" fmla="*/ 110267 w 4655524"/>
                <a:gd name="connsiteY260" fmla="*/ 1652587 h 2528887"/>
                <a:gd name="connsiteX261" fmla="*/ 169798 w 4655524"/>
                <a:gd name="connsiteY261" fmla="*/ 1678782 h 2528887"/>
                <a:gd name="connsiteX262" fmla="*/ 322198 w 4655524"/>
                <a:gd name="connsiteY262" fmla="*/ 1638300 h 2528887"/>
                <a:gd name="connsiteX263" fmla="*/ 307911 w 4655524"/>
                <a:gd name="connsiteY263" fmla="*/ 1600200 h 2528887"/>
                <a:gd name="connsiteX264" fmla="*/ 324580 w 4655524"/>
                <a:gd name="connsiteY264" fmla="*/ 1566862 h 2528887"/>
                <a:gd name="connsiteX265" fmla="*/ 346011 w 4655524"/>
                <a:gd name="connsiteY265" fmla="*/ 1531143 h 2528887"/>
                <a:gd name="connsiteX266" fmla="*/ 367442 w 4655524"/>
                <a:gd name="connsiteY266" fmla="*/ 1509712 h 2528887"/>
                <a:gd name="connsiteX267" fmla="*/ 400779 w 4655524"/>
                <a:gd name="connsiteY267" fmla="*/ 1459706 h 2528887"/>
                <a:gd name="connsiteX268" fmla="*/ 412686 w 4655524"/>
                <a:gd name="connsiteY268" fmla="*/ 1347787 h 2528887"/>
                <a:gd name="connsiteX269" fmla="*/ 398398 w 4655524"/>
                <a:gd name="connsiteY269" fmla="*/ 1338262 h 2528887"/>
                <a:gd name="connsiteX270" fmla="*/ 384111 w 4655524"/>
                <a:gd name="connsiteY270" fmla="*/ 1323975 h 2528887"/>
                <a:gd name="connsiteX271" fmla="*/ 341248 w 4655524"/>
                <a:gd name="connsiteY271" fmla="*/ 1307306 h 2528887"/>
                <a:gd name="connsiteX272" fmla="*/ 324579 w 4655524"/>
                <a:gd name="connsiteY272" fmla="*/ 1259681 h 2528887"/>
                <a:gd name="connsiteX273" fmla="*/ 317436 w 4655524"/>
                <a:gd name="connsiteY273" fmla="*/ 1212056 h 2528887"/>
                <a:gd name="connsiteX274" fmla="*/ 298386 w 4655524"/>
                <a:gd name="connsiteY274" fmla="*/ 1173956 h 2528887"/>
                <a:gd name="connsiteX275" fmla="*/ 303148 w 4655524"/>
                <a:gd name="connsiteY275" fmla="*/ 1152525 h 2528887"/>
                <a:gd name="connsiteX276" fmla="*/ 269811 w 4655524"/>
                <a:gd name="connsiteY27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612836 w 4655524"/>
                <a:gd name="connsiteY88" fmla="*/ 828675 h 2528887"/>
                <a:gd name="connsiteX89" fmla="*/ 1636648 w 4655524"/>
                <a:gd name="connsiteY89" fmla="*/ 795337 h 2528887"/>
                <a:gd name="connsiteX90" fmla="*/ 1641411 w 4655524"/>
                <a:gd name="connsiteY90" fmla="*/ 781050 h 2528887"/>
                <a:gd name="connsiteX91" fmla="*/ 1660461 w 4655524"/>
                <a:gd name="connsiteY91" fmla="*/ 752475 h 2528887"/>
                <a:gd name="connsiteX92" fmla="*/ 1665223 w 4655524"/>
                <a:gd name="connsiteY92" fmla="*/ 738187 h 2528887"/>
                <a:gd name="connsiteX93" fmla="*/ 1674748 w 4655524"/>
                <a:gd name="connsiteY93" fmla="*/ 676275 h 2528887"/>
                <a:gd name="connsiteX94" fmla="*/ 1679511 w 4655524"/>
                <a:gd name="connsiteY94" fmla="*/ 661987 h 2528887"/>
                <a:gd name="connsiteX95" fmla="*/ 1703323 w 4655524"/>
                <a:gd name="connsiteY95" fmla="*/ 623887 h 2528887"/>
                <a:gd name="connsiteX96" fmla="*/ 1717611 w 4655524"/>
                <a:gd name="connsiteY96" fmla="*/ 576262 h 2528887"/>
                <a:gd name="connsiteX97" fmla="*/ 1722373 w 4655524"/>
                <a:gd name="connsiteY97" fmla="*/ 561975 h 2528887"/>
                <a:gd name="connsiteX98" fmla="*/ 1731898 w 4655524"/>
                <a:gd name="connsiteY98" fmla="*/ 547687 h 2528887"/>
                <a:gd name="connsiteX99" fmla="*/ 1746186 w 4655524"/>
                <a:gd name="connsiteY99" fmla="*/ 519112 h 2528887"/>
                <a:gd name="connsiteX100" fmla="*/ 1765236 w 4655524"/>
                <a:gd name="connsiteY100" fmla="*/ 452437 h 2528887"/>
                <a:gd name="connsiteX101" fmla="*/ 1769998 w 4655524"/>
                <a:gd name="connsiteY101" fmla="*/ 438150 h 2528887"/>
                <a:gd name="connsiteX102" fmla="*/ 1774761 w 4655524"/>
                <a:gd name="connsiteY102" fmla="*/ 423862 h 2528887"/>
                <a:gd name="connsiteX103" fmla="*/ 1779523 w 4655524"/>
                <a:gd name="connsiteY103" fmla="*/ 395287 h 2528887"/>
                <a:gd name="connsiteX104" fmla="*/ 1808098 w 4655524"/>
                <a:gd name="connsiteY104" fmla="*/ 400050 h 2528887"/>
                <a:gd name="connsiteX105" fmla="*/ 1836673 w 4655524"/>
                <a:gd name="connsiteY105" fmla="*/ 423862 h 2528887"/>
                <a:gd name="connsiteX106" fmla="*/ 1850961 w 4655524"/>
                <a:gd name="connsiteY106" fmla="*/ 428625 h 2528887"/>
                <a:gd name="connsiteX107" fmla="*/ 1865248 w 4655524"/>
                <a:gd name="connsiteY107" fmla="*/ 423862 h 2528887"/>
                <a:gd name="connsiteX108" fmla="*/ 1879536 w 4655524"/>
                <a:gd name="connsiteY108" fmla="*/ 452437 h 2528887"/>
                <a:gd name="connsiteX109" fmla="*/ 1898586 w 4655524"/>
                <a:gd name="connsiteY109" fmla="*/ 461962 h 2528887"/>
                <a:gd name="connsiteX110" fmla="*/ 1941448 w 4655524"/>
                <a:gd name="connsiteY110" fmla="*/ 481012 h 2528887"/>
                <a:gd name="connsiteX111" fmla="*/ 1965261 w 4655524"/>
                <a:gd name="connsiteY111" fmla="*/ 485775 h 2528887"/>
                <a:gd name="connsiteX112" fmla="*/ 1989073 w 4655524"/>
                <a:gd name="connsiteY112" fmla="*/ 495300 h 2528887"/>
                <a:gd name="connsiteX113" fmla="*/ 2027173 w 4655524"/>
                <a:gd name="connsiteY113" fmla="*/ 500062 h 2528887"/>
                <a:gd name="connsiteX114" fmla="*/ 2193861 w 4655524"/>
                <a:gd name="connsiteY114" fmla="*/ 509587 h 2528887"/>
                <a:gd name="connsiteX115" fmla="*/ 2236723 w 4655524"/>
                <a:gd name="connsiteY115" fmla="*/ 519112 h 2528887"/>
                <a:gd name="connsiteX116" fmla="*/ 2251011 w 4655524"/>
                <a:gd name="connsiteY116" fmla="*/ 523875 h 2528887"/>
                <a:gd name="connsiteX117" fmla="*/ 2303398 w 4655524"/>
                <a:gd name="connsiteY117" fmla="*/ 542925 h 2528887"/>
                <a:gd name="connsiteX118" fmla="*/ 2327211 w 4655524"/>
                <a:gd name="connsiteY118" fmla="*/ 547687 h 2528887"/>
                <a:gd name="connsiteX119" fmla="*/ 2355786 w 4655524"/>
                <a:gd name="connsiteY119" fmla="*/ 557212 h 2528887"/>
                <a:gd name="connsiteX120" fmla="*/ 2374836 w 4655524"/>
                <a:gd name="connsiteY120" fmla="*/ 542925 h 2528887"/>
                <a:gd name="connsiteX121" fmla="*/ 2398648 w 4655524"/>
                <a:gd name="connsiteY121" fmla="*/ 533400 h 2528887"/>
                <a:gd name="connsiteX122" fmla="*/ 2384361 w 4655524"/>
                <a:gd name="connsiteY122" fmla="*/ 438150 h 2528887"/>
                <a:gd name="connsiteX123" fmla="*/ 2384361 w 4655524"/>
                <a:gd name="connsiteY123" fmla="*/ 404812 h 2528887"/>
                <a:gd name="connsiteX124" fmla="*/ 2398648 w 4655524"/>
                <a:gd name="connsiteY124" fmla="*/ 395287 h 2528887"/>
                <a:gd name="connsiteX125" fmla="*/ 2408173 w 4655524"/>
                <a:gd name="connsiteY125" fmla="*/ 381000 h 2528887"/>
                <a:gd name="connsiteX126" fmla="*/ 2403411 w 4655524"/>
                <a:gd name="connsiteY126" fmla="*/ 304800 h 2528887"/>
                <a:gd name="connsiteX127" fmla="*/ 2365311 w 4655524"/>
                <a:gd name="connsiteY127" fmla="*/ 290512 h 2528887"/>
                <a:gd name="connsiteX128" fmla="*/ 2336736 w 4655524"/>
                <a:gd name="connsiteY128" fmla="*/ 280987 h 2528887"/>
                <a:gd name="connsiteX129" fmla="*/ 2331973 w 4655524"/>
                <a:gd name="connsiteY129" fmla="*/ 223837 h 2528887"/>
                <a:gd name="connsiteX130" fmla="*/ 2346261 w 4655524"/>
                <a:gd name="connsiteY130" fmla="*/ 214312 h 2528887"/>
                <a:gd name="connsiteX131" fmla="*/ 2351023 w 4655524"/>
                <a:gd name="connsiteY131" fmla="*/ 200025 h 2528887"/>
                <a:gd name="connsiteX132" fmla="*/ 2379598 w 4655524"/>
                <a:gd name="connsiteY132" fmla="*/ 180975 h 2528887"/>
                <a:gd name="connsiteX133" fmla="*/ 2384361 w 4655524"/>
                <a:gd name="connsiteY133" fmla="*/ 166687 h 2528887"/>
                <a:gd name="connsiteX134" fmla="*/ 2393886 w 4655524"/>
                <a:gd name="connsiteY134" fmla="*/ 152400 h 2528887"/>
                <a:gd name="connsiteX135" fmla="*/ 2389123 w 4655524"/>
                <a:gd name="connsiteY135" fmla="*/ 114300 h 2528887"/>
                <a:gd name="connsiteX136" fmla="*/ 2384361 w 4655524"/>
                <a:gd name="connsiteY136" fmla="*/ 100012 h 2528887"/>
                <a:gd name="connsiteX137" fmla="*/ 2365311 w 4655524"/>
                <a:gd name="connsiteY137" fmla="*/ 95250 h 2528887"/>
                <a:gd name="connsiteX138" fmla="*/ 2351023 w 4655524"/>
                <a:gd name="connsiteY138" fmla="*/ 90487 h 2528887"/>
                <a:gd name="connsiteX139" fmla="*/ 2341498 w 4655524"/>
                <a:gd name="connsiteY139" fmla="*/ 9525 h 2528887"/>
                <a:gd name="connsiteX140" fmla="*/ 2370073 w 4655524"/>
                <a:gd name="connsiteY140" fmla="*/ 0 h 2528887"/>
                <a:gd name="connsiteX141" fmla="*/ 2398648 w 4655524"/>
                <a:gd name="connsiteY141" fmla="*/ 4762 h 2528887"/>
                <a:gd name="connsiteX142" fmla="*/ 2412936 w 4655524"/>
                <a:gd name="connsiteY142" fmla="*/ 19050 h 2528887"/>
                <a:gd name="connsiteX143" fmla="*/ 2431986 w 4655524"/>
                <a:gd name="connsiteY143" fmla="*/ 23812 h 2528887"/>
                <a:gd name="connsiteX144" fmla="*/ 2451036 w 4655524"/>
                <a:gd name="connsiteY144" fmla="*/ 33337 h 2528887"/>
                <a:gd name="connsiteX145" fmla="*/ 2474848 w 4655524"/>
                <a:gd name="connsiteY145" fmla="*/ 52387 h 2528887"/>
                <a:gd name="connsiteX146" fmla="*/ 2503423 w 4655524"/>
                <a:gd name="connsiteY146" fmla="*/ 71437 h 2528887"/>
                <a:gd name="connsiteX147" fmla="*/ 2527236 w 4655524"/>
                <a:gd name="connsiteY147" fmla="*/ 38100 h 2528887"/>
                <a:gd name="connsiteX148" fmla="*/ 2555811 w 4655524"/>
                <a:gd name="connsiteY148" fmla="*/ 23812 h 2528887"/>
                <a:gd name="connsiteX149" fmla="*/ 2574861 w 4655524"/>
                <a:gd name="connsiteY149" fmla="*/ 9525 h 2528887"/>
                <a:gd name="connsiteX150" fmla="*/ 2589148 w 4655524"/>
                <a:gd name="connsiteY150" fmla="*/ 4762 h 2528887"/>
                <a:gd name="connsiteX151" fmla="*/ 2703448 w 4655524"/>
                <a:gd name="connsiteY151" fmla="*/ 9525 h 2528887"/>
                <a:gd name="connsiteX152" fmla="*/ 2908236 w 4655524"/>
                <a:gd name="connsiteY152" fmla="*/ 4762 h 2528887"/>
                <a:gd name="connsiteX153" fmla="*/ 3103498 w 4655524"/>
                <a:gd name="connsiteY153" fmla="*/ 14287 h 2528887"/>
                <a:gd name="connsiteX154" fmla="*/ 3132073 w 4655524"/>
                <a:gd name="connsiteY154" fmla="*/ 42862 h 2528887"/>
                <a:gd name="connsiteX155" fmla="*/ 3113023 w 4655524"/>
                <a:gd name="connsiteY155" fmla="*/ 76200 h 2528887"/>
                <a:gd name="connsiteX156" fmla="*/ 3117786 w 4655524"/>
                <a:gd name="connsiteY156" fmla="*/ 90487 h 2528887"/>
                <a:gd name="connsiteX157" fmla="*/ 3146361 w 4655524"/>
                <a:gd name="connsiteY157" fmla="*/ 104775 h 2528887"/>
                <a:gd name="connsiteX158" fmla="*/ 3165411 w 4655524"/>
                <a:gd name="connsiteY158" fmla="*/ 114300 h 2528887"/>
                <a:gd name="connsiteX159" fmla="*/ 3193986 w 4655524"/>
                <a:gd name="connsiteY159" fmla="*/ 123825 h 2528887"/>
                <a:gd name="connsiteX160" fmla="*/ 3236848 w 4655524"/>
                <a:gd name="connsiteY160" fmla="*/ 142875 h 2528887"/>
                <a:gd name="connsiteX161" fmla="*/ 3284473 w 4655524"/>
                <a:gd name="connsiteY161" fmla="*/ 152400 h 2528887"/>
                <a:gd name="connsiteX162" fmla="*/ 3303523 w 4655524"/>
                <a:gd name="connsiteY162" fmla="*/ 161925 h 2528887"/>
                <a:gd name="connsiteX163" fmla="*/ 3346386 w 4655524"/>
                <a:gd name="connsiteY163" fmla="*/ 180975 h 2528887"/>
                <a:gd name="connsiteX164" fmla="*/ 3379723 w 4655524"/>
                <a:gd name="connsiteY164" fmla="*/ 223837 h 2528887"/>
                <a:gd name="connsiteX165" fmla="*/ 3432111 w 4655524"/>
                <a:gd name="connsiteY165" fmla="*/ 266700 h 2528887"/>
                <a:gd name="connsiteX166" fmla="*/ 3451161 w 4655524"/>
                <a:gd name="connsiteY166" fmla="*/ 280987 h 2528887"/>
                <a:gd name="connsiteX167" fmla="*/ 3546411 w 4655524"/>
                <a:gd name="connsiteY167" fmla="*/ 323850 h 2528887"/>
                <a:gd name="connsiteX168" fmla="*/ 3565461 w 4655524"/>
                <a:gd name="connsiteY168" fmla="*/ 333375 h 2528887"/>
                <a:gd name="connsiteX169" fmla="*/ 3708336 w 4655524"/>
                <a:gd name="connsiteY169" fmla="*/ 419100 h 2528887"/>
                <a:gd name="connsiteX170" fmla="*/ 3908361 w 4655524"/>
                <a:gd name="connsiteY170" fmla="*/ 533400 h 2528887"/>
                <a:gd name="connsiteX171" fmla="*/ 4017898 w 4655524"/>
                <a:gd name="connsiteY171" fmla="*/ 595312 h 2528887"/>
                <a:gd name="connsiteX172" fmla="*/ 4236973 w 4655524"/>
                <a:gd name="connsiteY172" fmla="*/ 723899 h 2528887"/>
                <a:gd name="connsiteX173" fmla="*/ 4651310 w 4655524"/>
                <a:gd name="connsiteY173" fmla="*/ 962024 h 2528887"/>
                <a:gd name="connsiteX174" fmla="*/ 4441760 w 4655524"/>
                <a:gd name="connsiteY174" fmla="*/ 1066800 h 2528887"/>
                <a:gd name="connsiteX175" fmla="*/ 4284598 w 4655524"/>
                <a:gd name="connsiteY175" fmla="*/ 1200150 h 2528887"/>
                <a:gd name="connsiteX176" fmla="*/ 4160774 w 4655524"/>
                <a:gd name="connsiteY176" fmla="*/ 1243012 h 2528887"/>
                <a:gd name="connsiteX177" fmla="*/ 4027423 w 4655524"/>
                <a:gd name="connsiteY177" fmla="*/ 1238250 h 2528887"/>
                <a:gd name="connsiteX178" fmla="*/ 3917886 w 4655524"/>
                <a:gd name="connsiteY178" fmla="*/ 1214437 h 2528887"/>
                <a:gd name="connsiteX179" fmla="*/ 3817873 w 4655524"/>
                <a:gd name="connsiteY179" fmla="*/ 1223962 h 2528887"/>
                <a:gd name="connsiteX180" fmla="*/ 3684523 w 4655524"/>
                <a:gd name="connsiteY180" fmla="*/ 1228725 h 2528887"/>
                <a:gd name="connsiteX181" fmla="*/ 3532123 w 4655524"/>
                <a:gd name="connsiteY181" fmla="*/ 1228725 h 2528887"/>
                <a:gd name="connsiteX182" fmla="*/ 3465448 w 4655524"/>
                <a:gd name="connsiteY182" fmla="*/ 1233487 h 2528887"/>
                <a:gd name="connsiteX183" fmla="*/ 3198748 w 4655524"/>
                <a:gd name="connsiteY183" fmla="*/ 1204912 h 2528887"/>
                <a:gd name="connsiteX184" fmla="*/ 2960623 w 4655524"/>
                <a:gd name="connsiteY184" fmla="*/ 1262062 h 2528887"/>
                <a:gd name="connsiteX185" fmla="*/ 2912998 w 4655524"/>
                <a:gd name="connsiteY185" fmla="*/ 1276350 h 2528887"/>
                <a:gd name="connsiteX186" fmla="*/ 2870136 w 4655524"/>
                <a:gd name="connsiteY186" fmla="*/ 1290637 h 2528887"/>
                <a:gd name="connsiteX187" fmla="*/ 2855848 w 4655524"/>
                <a:gd name="connsiteY187" fmla="*/ 1300162 h 2528887"/>
                <a:gd name="connsiteX188" fmla="*/ 2822511 w 4655524"/>
                <a:gd name="connsiteY188" fmla="*/ 1309687 h 2528887"/>
                <a:gd name="connsiteX189" fmla="*/ 2784411 w 4655524"/>
                <a:gd name="connsiteY189" fmla="*/ 1328737 h 2528887"/>
                <a:gd name="connsiteX190" fmla="*/ 2770123 w 4655524"/>
                <a:gd name="connsiteY190" fmla="*/ 1333500 h 2528887"/>
                <a:gd name="connsiteX191" fmla="*/ 2722498 w 4655524"/>
                <a:gd name="connsiteY191" fmla="*/ 1357312 h 2528887"/>
                <a:gd name="connsiteX192" fmla="*/ 2708211 w 4655524"/>
                <a:gd name="connsiteY192" fmla="*/ 1366837 h 2528887"/>
                <a:gd name="connsiteX193" fmla="*/ 2598673 w 4655524"/>
                <a:gd name="connsiteY193" fmla="*/ 1419225 h 2528887"/>
                <a:gd name="connsiteX194" fmla="*/ 2484373 w 4655524"/>
                <a:gd name="connsiteY194" fmla="*/ 1514475 h 2528887"/>
                <a:gd name="connsiteX195" fmla="*/ 2408173 w 4655524"/>
                <a:gd name="connsiteY195" fmla="*/ 1581150 h 2528887"/>
                <a:gd name="connsiteX196" fmla="*/ 2293873 w 4655524"/>
                <a:gd name="connsiteY196" fmla="*/ 1690687 h 2528887"/>
                <a:gd name="connsiteX197" fmla="*/ 2260536 w 4655524"/>
                <a:gd name="connsiteY197" fmla="*/ 1709737 h 2528887"/>
                <a:gd name="connsiteX198" fmla="*/ 2222436 w 4655524"/>
                <a:gd name="connsiteY198" fmla="*/ 1752600 h 2528887"/>
                <a:gd name="connsiteX199" fmla="*/ 2108136 w 4655524"/>
                <a:gd name="connsiteY199" fmla="*/ 1881187 h 2528887"/>
                <a:gd name="connsiteX200" fmla="*/ 2055748 w 4655524"/>
                <a:gd name="connsiteY200" fmla="*/ 1928812 h 2528887"/>
                <a:gd name="connsiteX201" fmla="*/ 2012886 w 4655524"/>
                <a:gd name="connsiteY201" fmla="*/ 1962150 h 2528887"/>
                <a:gd name="connsiteX202" fmla="*/ 1912873 w 4655524"/>
                <a:gd name="connsiteY202" fmla="*/ 2076450 h 2528887"/>
                <a:gd name="connsiteX203" fmla="*/ 1870011 w 4655524"/>
                <a:gd name="connsiteY203" fmla="*/ 2071687 h 2528887"/>
                <a:gd name="connsiteX204" fmla="*/ 1889061 w 4655524"/>
                <a:gd name="connsiteY204" fmla="*/ 2043112 h 2528887"/>
                <a:gd name="connsiteX205" fmla="*/ 1860486 w 4655524"/>
                <a:gd name="connsiteY205" fmla="*/ 2024062 h 2528887"/>
                <a:gd name="connsiteX206" fmla="*/ 1841436 w 4655524"/>
                <a:gd name="connsiteY206" fmla="*/ 2071687 h 2528887"/>
                <a:gd name="connsiteX207" fmla="*/ 1817623 w 4655524"/>
                <a:gd name="connsiteY207" fmla="*/ 2100262 h 2528887"/>
                <a:gd name="connsiteX208" fmla="*/ 1731898 w 4655524"/>
                <a:gd name="connsiteY208" fmla="*/ 2095500 h 2528887"/>
                <a:gd name="connsiteX209" fmla="*/ 1717611 w 4655524"/>
                <a:gd name="connsiteY209" fmla="*/ 2090737 h 2528887"/>
                <a:gd name="connsiteX210" fmla="*/ 1608073 w 4655524"/>
                <a:gd name="connsiteY210" fmla="*/ 2105025 h 2528887"/>
                <a:gd name="connsiteX211" fmla="*/ 1584261 w 4655524"/>
                <a:gd name="connsiteY211" fmla="*/ 2109787 h 2528887"/>
                <a:gd name="connsiteX212" fmla="*/ 1565211 w 4655524"/>
                <a:gd name="connsiteY212" fmla="*/ 2114550 h 2528887"/>
                <a:gd name="connsiteX213" fmla="*/ 1450910 w 4655524"/>
                <a:gd name="connsiteY213" fmla="*/ 2109787 h 2528887"/>
                <a:gd name="connsiteX214" fmla="*/ 1431860 w 4655524"/>
                <a:gd name="connsiteY214" fmla="*/ 2109787 h 2528887"/>
                <a:gd name="connsiteX215" fmla="*/ 1355661 w 4655524"/>
                <a:gd name="connsiteY215" fmla="*/ 2119312 h 2528887"/>
                <a:gd name="connsiteX216" fmla="*/ 1374711 w 4655524"/>
                <a:gd name="connsiteY216" fmla="*/ 2205038 h 2528887"/>
                <a:gd name="connsiteX217" fmla="*/ 1427099 w 4655524"/>
                <a:gd name="connsiteY217" fmla="*/ 2285999 h 2528887"/>
                <a:gd name="connsiteX218" fmla="*/ 1508061 w 4655524"/>
                <a:gd name="connsiteY218" fmla="*/ 2252662 h 2528887"/>
                <a:gd name="connsiteX219" fmla="*/ 1546161 w 4655524"/>
                <a:gd name="connsiteY219" fmla="*/ 2185987 h 2528887"/>
                <a:gd name="connsiteX220" fmla="*/ 1589023 w 4655524"/>
                <a:gd name="connsiteY220" fmla="*/ 2224087 h 2528887"/>
                <a:gd name="connsiteX221" fmla="*/ 1584261 w 4655524"/>
                <a:gd name="connsiteY221" fmla="*/ 2314574 h 2528887"/>
                <a:gd name="connsiteX222" fmla="*/ 1550923 w 4655524"/>
                <a:gd name="connsiteY222" fmla="*/ 2438399 h 2528887"/>
                <a:gd name="connsiteX223" fmla="*/ 1584261 w 4655524"/>
                <a:gd name="connsiteY223" fmla="*/ 2481262 h 2528887"/>
                <a:gd name="connsiteX224" fmla="*/ 1555686 w 4655524"/>
                <a:gd name="connsiteY224" fmla="*/ 2528887 h 2528887"/>
                <a:gd name="connsiteX225" fmla="*/ 1489011 w 4655524"/>
                <a:gd name="connsiteY225" fmla="*/ 2524125 h 2528887"/>
                <a:gd name="connsiteX226" fmla="*/ 1422336 w 4655524"/>
                <a:gd name="connsiteY226" fmla="*/ 2495550 h 2528887"/>
                <a:gd name="connsiteX227" fmla="*/ 1393761 w 4655524"/>
                <a:gd name="connsiteY227" fmla="*/ 2428875 h 2528887"/>
                <a:gd name="connsiteX228" fmla="*/ 1350898 w 4655524"/>
                <a:gd name="connsiteY228" fmla="*/ 2343150 h 2528887"/>
                <a:gd name="connsiteX229" fmla="*/ 1288986 w 4655524"/>
                <a:gd name="connsiteY229" fmla="*/ 2290762 h 2528887"/>
                <a:gd name="connsiteX230" fmla="*/ 1284223 w 4655524"/>
                <a:gd name="connsiteY230" fmla="*/ 2276475 h 2528887"/>
                <a:gd name="connsiteX231" fmla="*/ 1269936 w 4655524"/>
                <a:gd name="connsiteY231" fmla="*/ 2271712 h 2528887"/>
                <a:gd name="connsiteX232" fmla="*/ 1193736 w 4655524"/>
                <a:gd name="connsiteY232" fmla="*/ 2243137 h 2528887"/>
                <a:gd name="connsiteX233" fmla="*/ 1112773 w 4655524"/>
                <a:gd name="connsiteY233" fmla="*/ 2328862 h 2528887"/>
                <a:gd name="connsiteX234" fmla="*/ 1074673 w 4655524"/>
                <a:gd name="connsiteY234" fmla="*/ 2305049 h 2528887"/>
                <a:gd name="connsiteX235" fmla="*/ 1060386 w 4655524"/>
                <a:gd name="connsiteY235" fmla="*/ 2205037 h 2528887"/>
                <a:gd name="connsiteX236" fmla="*/ 1007998 w 4655524"/>
                <a:gd name="connsiteY236" fmla="*/ 2100262 h 2528887"/>
                <a:gd name="connsiteX237" fmla="*/ 950848 w 4655524"/>
                <a:gd name="connsiteY237" fmla="*/ 2047874 h 2528887"/>
                <a:gd name="connsiteX238" fmla="*/ 927036 w 4655524"/>
                <a:gd name="connsiteY238" fmla="*/ 2043112 h 2528887"/>
                <a:gd name="connsiteX239" fmla="*/ 898461 w 4655524"/>
                <a:gd name="connsiteY239" fmla="*/ 2028825 h 2528887"/>
                <a:gd name="connsiteX240" fmla="*/ 862742 w 4655524"/>
                <a:gd name="connsiteY240" fmla="*/ 2062163 h 2528887"/>
                <a:gd name="connsiteX241" fmla="*/ 774636 w 4655524"/>
                <a:gd name="connsiteY241" fmla="*/ 2038350 h 2528887"/>
                <a:gd name="connsiteX242" fmla="*/ 755585 w 4655524"/>
                <a:gd name="connsiteY242" fmla="*/ 1964531 h 2528887"/>
                <a:gd name="connsiteX243" fmla="*/ 655573 w 4655524"/>
                <a:gd name="connsiteY243" fmla="*/ 1905000 h 2528887"/>
                <a:gd name="connsiteX244" fmla="*/ 650811 w 4655524"/>
                <a:gd name="connsiteY244" fmla="*/ 1885950 h 2528887"/>
                <a:gd name="connsiteX245" fmla="*/ 636523 w 4655524"/>
                <a:gd name="connsiteY245" fmla="*/ 1890712 h 2528887"/>
                <a:gd name="connsiteX246" fmla="*/ 617473 w 4655524"/>
                <a:gd name="connsiteY246" fmla="*/ 1921669 h 2528887"/>
                <a:gd name="connsiteX247" fmla="*/ 596042 w 4655524"/>
                <a:gd name="connsiteY247" fmla="*/ 1916906 h 2528887"/>
                <a:gd name="connsiteX248" fmla="*/ 548417 w 4655524"/>
                <a:gd name="connsiteY248" fmla="*/ 1876425 h 2528887"/>
                <a:gd name="connsiteX249" fmla="*/ 488886 w 4655524"/>
                <a:gd name="connsiteY249" fmla="*/ 1890712 h 2528887"/>
                <a:gd name="connsiteX250" fmla="*/ 479361 w 4655524"/>
                <a:gd name="connsiteY250" fmla="*/ 1876425 h 2528887"/>
                <a:gd name="connsiteX251" fmla="*/ 465073 w 4655524"/>
                <a:gd name="connsiteY251" fmla="*/ 1866900 h 2528887"/>
                <a:gd name="connsiteX252" fmla="*/ 398398 w 4655524"/>
                <a:gd name="connsiteY252" fmla="*/ 1866900 h 2528887"/>
                <a:gd name="connsiteX253" fmla="*/ 403160 w 4655524"/>
                <a:gd name="connsiteY253" fmla="*/ 1821656 h 2528887"/>
                <a:gd name="connsiteX254" fmla="*/ 255523 w 4655524"/>
                <a:gd name="connsiteY254" fmla="*/ 1847850 h 2528887"/>
                <a:gd name="connsiteX255" fmla="*/ 193611 w 4655524"/>
                <a:gd name="connsiteY255" fmla="*/ 1814512 h 2528887"/>
                <a:gd name="connsiteX256" fmla="*/ 150748 w 4655524"/>
                <a:gd name="connsiteY256" fmla="*/ 1757363 h 2528887"/>
                <a:gd name="connsiteX257" fmla="*/ 88836 w 4655524"/>
                <a:gd name="connsiteY257" fmla="*/ 1704975 h 2528887"/>
                <a:gd name="connsiteX258" fmla="*/ 34067 w 4655524"/>
                <a:gd name="connsiteY258" fmla="*/ 1654968 h 2528887"/>
                <a:gd name="connsiteX259" fmla="*/ 3111 w 4655524"/>
                <a:gd name="connsiteY259" fmla="*/ 1624012 h 2528887"/>
                <a:gd name="connsiteX260" fmla="*/ 110267 w 4655524"/>
                <a:gd name="connsiteY260" fmla="*/ 1652587 h 2528887"/>
                <a:gd name="connsiteX261" fmla="*/ 169798 w 4655524"/>
                <a:gd name="connsiteY261" fmla="*/ 1678782 h 2528887"/>
                <a:gd name="connsiteX262" fmla="*/ 322198 w 4655524"/>
                <a:gd name="connsiteY262" fmla="*/ 1638300 h 2528887"/>
                <a:gd name="connsiteX263" fmla="*/ 307911 w 4655524"/>
                <a:gd name="connsiteY263" fmla="*/ 1600200 h 2528887"/>
                <a:gd name="connsiteX264" fmla="*/ 324580 w 4655524"/>
                <a:gd name="connsiteY264" fmla="*/ 1566862 h 2528887"/>
                <a:gd name="connsiteX265" fmla="*/ 346011 w 4655524"/>
                <a:gd name="connsiteY265" fmla="*/ 1531143 h 2528887"/>
                <a:gd name="connsiteX266" fmla="*/ 367442 w 4655524"/>
                <a:gd name="connsiteY266" fmla="*/ 1509712 h 2528887"/>
                <a:gd name="connsiteX267" fmla="*/ 400779 w 4655524"/>
                <a:gd name="connsiteY267" fmla="*/ 1459706 h 2528887"/>
                <a:gd name="connsiteX268" fmla="*/ 412686 w 4655524"/>
                <a:gd name="connsiteY268" fmla="*/ 1347787 h 2528887"/>
                <a:gd name="connsiteX269" fmla="*/ 398398 w 4655524"/>
                <a:gd name="connsiteY269" fmla="*/ 1338262 h 2528887"/>
                <a:gd name="connsiteX270" fmla="*/ 384111 w 4655524"/>
                <a:gd name="connsiteY270" fmla="*/ 1323975 h 2528887"/>
                <a:gd name="connsiteX271" fmla="*/ 341248 w 4655524"/>
                <a:gd name="connsiteY271" fmla="*/ 1307306 h 2528887"/>
                <a:gd name="connsiteX272" fmla="*/ 324579 w 4655524"/>
                <a:gd name="connsiteY272" fmla="*/ 1259681 h 2528887"/>
                <a:gd name="connsiteX273" fmla="*/ 317436 w 4655524"/>
                <a:gd name="connsiteY273" fmla="*/ 1212056 h 2528887"/>
                <a:gd name="connsiteX274" fmla="*/ 298386 w 4655524"/>
                <a:gd name="connsiteY274" fmla="*/ 1173956 h 2528887"/>
                <a:gd name="connsiteX275" fmla="*/ 303148 w 4655524"/>
                <a:gd name="connsiteY275" fmla="*/ 1152525 h 2528887"/>
                <a:gd name="connsiteX276" fmla="*/ 269811 w 4655524"/>
                <a:gd name="connsiteY27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612836 w 4655524"/>
                <a:gd name="connsiteY88" fmla="*/ 828675 h 2528887"/>
                <a:gd name="connsiteX89" fmla="*/ 1636648 w 4655524"/>
                <a:gd name="connsiteY89" fmla="*/ 795337 h 2528887"/>
                <a:gd name="connsiteX90" fmla="*/ 1641411 w 4655524"/>
                <a:gd name="connsiteY90" fmla="*/ 781050 h 2528887"/>
                <a:gd name="connsiteX91" fmla="*/ 1660461 w 4655524"/>
                <a:gd name="connsiteY91" fmla="*/ 752475 h 2528887"/>
                <a:gd name="connsiteX92" fmla="*/ 1665223 w 4655524"/>
                <a:gd name="connsiteY92" fmla="*/ 738187 h 2528887"/>
                <a:gd name="connsiteX93" fmla="*/ 1674748 w 4655524"/>
                <a:gd name="connsiteY93" fmla="*/ 676275 h 2528887"/>
                <a:gd name="connsiteX94" fmla="*/ 1679511 w 4655524"/>
                <a:gd name="connsiteY94" fmla="*/ 661987 h 2528887"/>
                <a:gd name="connsiteX95" fmla="*/ 1703323 w 4655524"/>
                <a:gd name="connsiteY95" fmla="*/ 623887 h 2528887"/>
                <a:gd name="connsiteX96" fmla="*/ 1717611 w 4655524"/>
                <a:gd name="connsiteY96" fmla="*/ 576262 h 2528887"/>
                <a:gd name="connsiteX97" fmla="*/ 1722373 w 4655524"/>
                <a:gd name="connsiteY97" fmla="*/ 561975 h 2528887"/>
                <a:gd name="connsiteX98" fmla="*/ 1731898 w 4655524"/>
                <a:gd name="connsiteY98" fmla="*/ 547687 h 2528887"/>
                <a:gd name="connsiteX99" fmla="*/ 1746186 w 4655524"/>
                <a:gd name="connsiteY99" fmla="*/ 519112 h 2528887"/>
                <a:gd name="connsiteX100" fmla="*/ 1765236 w 4655524"/>
                <a:gd name="connsiteY100" fmla="*/ 452437 h 2528887"/>
                <a:gd name="connsiteX101" fmla="*/ 1769998 w 4655524"/>
                <a:gd name="connsiteY101" fmla="*/ 438150 h 2528887"/>
                <a:gd name="connsiteX102" fmla="*/ 1774761 w 4655524"/>
                <a:gd name="connsiteY102" fmla="*/ 423862 h 2528887"/>
                <a:gd name="connsiteX103" fmla="*/ 1779523 w 4655524"/>
                <a:gd name="connsiteY103" fmla="*/ 395287 h 2528887"/>
                <a:gd name="connsiteX104" fmla="*/ 1808098 w 4655524"/>
                <a:gd name="connsiteY104" fmla="*/ 400050 h 2528887"/>
                <a:gd name="connsiteX105" fmla="*/ 1836673 w 4655524"/>
                <a:gd name="connsiteY105" fmla="*/ 423862 h 2528887"/>
                <a:gd name="connsiteX106" fmla="*/ 1850961 w 4655524"/>
                <a:gd name="connsiteY106" fmla="*/ 428625 h 2528887"/>
                <a:gd name="connsiteX107" fmla="*/ 1865248 w 4655524"/>
                <a:gd name="connsiteY107" fmla="*/ 423862 h 2528887"/>
                <a:gd name="connsiteX108" fmla="*/ 1879536 w 4655524"/>
                <a:gd name="connsiteY108" fmla="*/ 452437 h 2528887"/>
                <a:gd name="connsiteX109" fmla="*/ 1898586 w 4655524"/>
                <a:gd name="connsiteY109" fmla="*/ 461962 h 2528887"/>
                <a:gd name="connsiteX110" fmla="*/ 1941448 w 4655524"/>
                <a:gd name="connsiteY110" fmla="*/ 481012 h 2528887"/>
                <a:gd name="connsiteX111" fmla="*/ 1965261 w 4655524"/>
                <a:gd name="connsiteY111" fmla="*/ 485775 h 2528887"/>
                <a:gd name="connsiteX112" fmla="*/ 1989073 w 4655524"/>
                <a:gd name="connsiteY112" fmla="*/ 495300 h 2528887"/>
                <a:gd name="connsiteX113" fmla="*/ 2027173 w 4655524"/>
                <a:gd name="connsiteY113" fmla="*/ 500062 h 2528887"/>
                <a:gd name="connsiteX114" fmla="*/ 2193861 w 4655524"/>
                <a:gd name="connsiteY114" fmla="*/ 509587 h 2528887"/>
                <a:gd name="connsiteX115" fmla="*/ 2236723 w 4655524"/>
                <a:gd name="connsiteY115" fmla="*/ 519112 h 2528887"/>
                <a:gd name="connsiteX116" fmla="*/ 2251011 w 4655524"/>
                <a:gd name="connsiteY116" fmla="*/ 523875 h 2528887"/>
                <a:gd name="connsiteX117" fmla="*/ 2303398 w 4655524"/>
                <a:gd name="connsiteY117" fmla="*/ 542925 h 2528887"/>
                <a:gd name="connsiteX118" fmla="*/ 2327211 w 4655524"/>
                <a:gd name="connsiteY118" fmla="*/ 547687 h 2528887"/>
                <a:gd name="connsiteX119" fmla="*/ 2355786 w 4655524"/>
                <a:gd name="connsiteY119" fmla="*/ 557212 h 2528887"/>
                <a:gd name="connsiteX120" fmla="*/ 2374836 w 4655524"/>
                <a:gd name="connsiteY120" fmla="*/ 542925 h 2528887"/>
                <a:gd name="connsiteX121" fmla="*/ 2398648 w 4655524"/>
                <a:gd name="connsiteY121" fmla="*/ 533400 h 2528887"/>
                <a:gd name="connsiteX122" fmla="*/ 2384361 w 4655524"/>
                <a:gd name="connsiteY122" fmla="*/ 438150 h 2528887"/>
                <a:gd name="connsiteX123" fmla="*/ 2384361 w 4655524"/>
                <a:gd name="connsiteY123" fmla="*/ 404812 h 2528887"/>
                <a:gd name="connsiteX124" fmla="*/ 2398648 w 4655524"/>
                <a:gd name="connsiteY124" fmla="*/ 395287 h 2528887"/>
                <a:gd name="connsiteX125" fmla="*/ 2408173 w 4655524"/>
                <a:gd name="connsiteY125" fmla="*/ 381000 h 2528887"/>
                <a:gd name="connsiteX126" fmla="*/ 2403411 w 4655524"/>
                <a:gd name="connsiteY126" fmla="*/ 304800 h 2528887"/>
                <a:gd name="connsiteX127" fmla="*/ 2365311 w 4655524"/>
                <a:gd name="connsiteY127" fmla="*/ 290512 h 2528887"/>
                <a:gd name="connsiteX128" fmla="*/ 2336736 w 4655524"/>
                <a:gd name="connsiteY128" fmla="*/ 280987 h 2528887"/>
                <a:gd name="connsiteX129" fmla="*/ 2331973 w 4655524"/>
                <a:gd name="connsiteY129" fmla="*/ 223837 h 2528887"/>
                <a:gd name="connsiteX130" fmla="*/ 2346261 w 4655524"/>
                <a:gd name="connsiteY130" fmla="*/ 214312 h 2528887"/>
                <a:gd name="connsiteX131" fmla="*/ 2351023 w 4655524"/>
                <a:gd name="connsiteY131" fmla="*/ 200025 h 2528887"/>
                <a:gd name="connsiteX132" fmla="*/ 2379598 w 4655524"/>
                <a:gd name="connsiteY132" fmla="*/ 180975 h 2528887"/>
                <a:gd name="connsiteX133" fmla="*/ 2384361 w 4655524"/>
                <a:gd name="connsiteY133" fmla="*/ 166687 h 2528887"/>
                <a:gd name="connsiteX134" fmla="*/ 2393886 w 4655524"/>
                <a:gd name="connsiteY134" fmla="*/ 152400 h 2528887"/>
                <a:gd name="connsiteX135" fmla="*/ 2389123 w 4655524"/>
                <a:gd name="connsiteY135" fmla="*/ 114300 h 2528887"/>
                <a:gd name="connsiteX136" fmla="*/ 2384361 w 4655524"/>
                <a:gd name="connsiteY136" fmla="*/ 100012 h 2528887"/>
                <a:gd name="connsiteX137" fmla="*/ 2365311 w 4655524"/>
                <a:gd name="connsiteY137" fmla="*/ 95250 h 2528887"/>
                <a:gd name="connsiteX138" fmla="*/ 2351023 w 4655524"/>
                <a:gd name="connsiteY138" fmla="*/ 90487 h 2528887"/>
                <a:gd name="connsiteX139" fmla="*/ 2341498 w 4655524"/>
                <a:gd name="connsiteY139" fmla="*/ 9525 h 2528887"/>
                <a:gd name="connsiteX140" fmla="*/ 2370073 w 4655524"/>
                <a:gd name="connsiteY140" fmla="*/ 0 h 2528887"/>
                <a:gd name="connsiteX141" fmla="*/ 2398648 w 4655524"/>
                <a:gd name="connsiteY141" fmla="*/ 4762 h 2528887"/>
                <a:gd name="connsiteX142" fmla="*/ 2412936 w 4655524"/>
                <a:gd name="connsiteY142" fmla="*/ 19050 h 2528887"/>
                <a:gd name="connsiteX143" fmla="*/ 2431986 w 4655524"/>
                <a:gd name="connsiteY143" fmla="*/ 23812 h 2528887"/>
                <a:gd name="connsiteX144" fmla="*/ 2451036 w 4655524"/>
                <a:gd name="connsiteY144" fmla="*/ 33337 h 2528887"/>
                <a:gd name="connsiteX145" fmla="*/ 2474848 w 4655524"/>
                <a:gd name="connsiteY145" fmla="*/ 52387 h 2528887"/>
                <a:gd name="connsiteX146" fmla="*/ 2503423 w 4655524"/>
                <a:gd name="connsiteY146" fmla="*/ 71437 h 2528887"/>
                <a:gd name="connsiteX147" fmla="*/ 2527236 w 4655524"/>
                <a:gd name="connsiteY147" fmla="*/ 38100 h 2528887"/>
                <a:gd name="connsiteX148" fmla="*/ 2555811 w 4655524"/>
                <a:gd name="connsiteY148" fmla="*/ 23812 h 2528887"/>
                <a:gd name="connsiteX149" fmla="*/ 2574861 w 4655524"/>
                <a:gd name="connsiteY149" fmla="*/ 9525 h 2528887"/>
                <a:gd name="connsiteX150" fmla="*/ 2589148 w 4655524"/>
                <a:gd name="connsiteY150" fmla="*/ 4762 h 2528887"/>
                <a:gd name="connsiteX151" fmla="*/ 2703448 w 4655524"/>
                <a:gd name="connsiteY151" fmla="*/ 9525 h 2528887"/>
                <a:gd name="connsiteX152" fmla="*/ 2908236 w 4655524"/>
                <a:gd name="connsiteY152" fmla="*/ 4762 h 2528887"/>
                <a:gd name="connsiteX153" fmla="*/ 3103498 w 4655524"/>
                <a:gd name="connsiteY153" fmla="*/ 14287 h 2528887"/>
                <a:gd name="connsiteX154" fmla="*/ 3132073 w 4655524"/>
                <a:gd name="connsiteY154" fmla="*/ 42862 h 2528887"/>
                <a:gd name="connsiteX155" fmla="*/ 3113023 w 4655524"/>
                <a:gd name="connsiteY155" fmla="*/ 76200 h 2528887"/>
                <a:gd name="connsiteX156" fmla="*/ 3117786 w 4655524"/>
                <a:gd name="connsiteY156" fmla="*/ 90487 h 2528887"/>
                <a:gd name="connsiteX157" fmla="*/ 3146361 w 4655524"/>
                <a:gd name="connsiteY157" fmla="*/ 104775 h 2528887"/>
                <a:gd name="connsiteX158" fmla="*/ 3165411 w 4655524"/>
                <a:gd name="connsiteY158" fmla="*/ 114300 h 2528887"/>
                <a:gd name="connsiteX159" fmla="*/ 3193986 w 4655524"/>
                <a:gd name="connsiteY159" fmla="*/ 123825 h 2528887"/>
                <a:gd name="connsiteX160" fmla="*/ 3236848 w 4655524"/>
                <a:gd name="connsiteY160" fmla="*/ 142875 h 2528887"/>
                <a:gd name="connsiteX161" fmla="*/ 3284473 w 4655524"/>
                <a:gd name="connsiteY161" fmla="*/ 152400 h 2528887"/>
                <a:gd name="connsiteX162" fmla="*/ 3303523 w 4655524"/>
                <a:gd name="connsiteY162" fmla="*/ 161925 h 2528887"/>
                <a:gd name="connsiteX163" fmla="*/ 3346386 w 4655524"/>
                <a:gd name="connsiteY163" fmla="*/ 180975 h 2528887"/>
                <a:gd name="connsiteX164" fmla="*/ 3379723 w 4655524"/>
                <a:gd name="connsiteY164" fmla="*/ 223837 h 2528887"/>
                <a:gd name="connsiteX165" fmla="*/ 3432111 w 4655524"/>
                <a:gd name="connsiteY165" fmla="*/ 266700 h 2528887"/>
                <a:gd name="connsiteX166" fmla="*/ 3451161 w 4655524"/>
                <a:gd name="connsiteY166" fmla="*/ 280987 h 2528887"/>
                <a:gd name="connsiteX167" fmla="*/ 3546411 w 4655524"/>
                <a:gd name="connsiteY167" fmla="*/ 323850 h 2528887"/>
                <a:gd name="connsiteX168" fmla="*/ 3565461 w 4655524"/>
                <a:gd name="connsiteY168" fmla="*/ 333375 h 2528887"/>
                <a:gd name="connsiteX169" fmla="*/ 3708336 w 4655524"/>
                <a:gd name="connsiteY169" fmla="*/ 419100 h 2528887"/>
                <a:gd name="connsiteX170" fmla="*/ 3908361 w 4655524"/>
                <a:gd name="connsiteY170" fmla="*/ 533400 h 2528887"/>
                <a:gd name="connsiteX171" fmla="*/ 4017898 w 4655524"/>
                <a:gd name="connsiteY171" fmla="*/ 595312 h 2528887"/>
                <a:gd name="connsiteX172" fmla="*/ 4236973 w 4655524"/>
                <a:gd name="connsiteY172" fmla="*/ 723899 h 2528887"/>
                <a:gd name="connsiteX173" fmla="*/ 4651310 w 4655524"/>
                <a:gd name="connsiteY173" fmla="*/ 962024 h 2528887"/>
                <a:gd name="connsiteX174" fmla="*/ 4441760 w 4655524"/>
                <a:gd name="connsiteY174" fmla="*/ 1066800 h 2528887"/>
                <a:gd name="connsiteX175" fmla="*/ 4284598 w 4655524"/>
                <a:gd name="connsiteY175" fmla="*/ 1200150 h 2528887"/>
                <a:gd name="connsiteX176" fmla="*/ 4160774 w 4655524"/>
                <a:gd name="connsiteY176" fmla="*/ 1243012 h 2528887"/>
                <a:gd name="connsiteX177" fmla="*/ 4027423 w 4655524"/>
                <a:gd name="connsiteY177" fmla="*/ 1238250 h 2528887"/>
                <a:gd name="connsiteX178" fmla="*/ 3917886 w 4655524"/>
                <a:gd name="connsiteY178" fmla="*/ 1214437 h 2528887"/>
                <a:gd name="connsiteX179" fmla="*/ 3817873 w 4655524"/>
                <a:gd name="connsiteY179" fmla="*/ 1223962 h 2528887"/>
                <a:gd name="connsiteX180" fmla="*/ 3684523 w 4655524"/>
                <a:gd name="connsiteY180" fmla="*/ 1228725 h 2528887"/>
                <a:gd name="connsiteX181" fmla="*/ 3532123 w 4655524"/>
                <a:gd name="connsiteY181" fmla="*/ 1228725 h 2528887"/>
                <a:gd name="connsiteX182" fmla="*/ 3465448 w 4655524"/>
                <a:gd name="connsiteY182" fmla="*/ 1233487 h 2528887"/>
                <a:gd name="connsiteX183" fmla="*/ 3198748 w 4655524"/>
                <a:gd name="connsiteY183" fmla="*/ 1204912 h 2528887"/>
                <a:gd name="connsiteX184" fmla="*/ 2960623 w 4655524"/>
                <a:gd name="connsiteY184" fmla="*/ 1262062 h 2528887"/>
                <a:gd name="connsiteX185" fmla="*/ 2912998 w 4655524"/>
                <a:gd name="connsiteY185" fmla="*/ 1276350 h 2528887"/>
                <a:gd name="connsiteX186" fmla="*/ 2870136 w 4655524"/>
                <a:gd name="connsiteY186" fmla="*/ 1290637 h 2528887"/>
                <a:gd name="connsiteX187" fmla="*/ 2855848 w 4655524"/>
                <a:gd name="connsiteY187" fmla="*/ 1300162 h 2528887"/>
                <a:gd name="connsiteX188" fmla="*/ 2822511 w 4655524"/>
                <a:gd name="connsiteY188" fmla="*/ 1309687 h 2528887"/>
                <a:gd name="connsiteX189" fmla="*/ 2784411 w 4655524"/>
                <a:gd name="connsiteY189" fmla="*/ 1328737 h 2528887"/>
                <a:gd name="connsiteX190" fmla="*/ 2770123 w 4655524"/>
                <a:gd name="connsiteY190" fmla="*/ 1333500 h 2528887"/>
                <a:gd name="connsiteX191" fmla="*/ 2722498 w 4655524"/>
                <a:gd name="connsiteY191" fmla="*/ 1357312 h 2528887"/>
                <a:gd name="connsiteX192" fmla="*/ 2708211 w 4655524"/>
                <a:gd name="connsiteY192" fmla="*/ 1366837 h 2528887"/>
                <a:gd name="connsiteX193" fmla="*/ 2598673 w 4655524"/>
                <a:gd name="connsiteY193" fmla="*/ 1419225 h 2528887"/>
                <a:gd name="connsiteX194" fmla="*/ 2484373 w 4655524"/>
                <a:gd name="connsiteY194" fmla="*/ 1514475 h 2528887"/>
                <a:gd name="connsiteX195" fmla="*/ 2408173 w 4655524"/>
                <a:gd name="connsiteY195" fmla="*/ 1581150 h 2528887"/>
                <a:gd name="connsiteX196" fmla="*/ 2293873 w 4655524"/>
                <a:gd name="connsiteY196" fmla="*/ 1690687 h 2528887"/>
                <a:gd name="connsiteX197" fmla="*/ 2260536 w 4655524"/>
                <a:gd name="connsiteY197" fmla="*/ 1709737 h 2528887"/>
                <a:gd name="connsiteX198" fmla="*/ 2222436 w 4655524"/>
                <a:gd name="connsiteY198" fmla="*/ 1752600 h 2528887"/>
                <a:gd name="connsiteX199" fmla="*/ 2108136 w 4655524"/>
                <a:gd name="connsiteY199" fmla="*/ 1881187 h 2528887"/>
                <a:gd name="connsiteX200" fmla="*/ 2055748 w 4655524"/>
                <a:gd name="connsiteY200" fmla="*/ 1928812 h 2528887"/>
                <a:gd name="connsiteX201" fmla="*/ 2012886 w 4655524"/>
                <a:gd name="connsiteY201" fmla="*/ 1962150 h 2528887"/>
                <a:gd name="connsiteX202" fmla="*/ 1912873 w 4655524"/>
                <a:gd name="connsiteY202" fmla="*/ 2076450 h 2528887"/>
                <a:gd name="connsiteX203" fmla="*/ 1870011 w 4655524"/>
                <a:gd name="connsiteY203" fmla="*/ 2071687 h 2528887"/>
                <a:gd name="connsiteX204" fmla="*/ 1889061 w 4655524"/>
                <a:gd name="connsiteY204" fmla="*/ 2043112 h 2528887"/>
                <a:gd name="connsiteX205" fmla="*/ 1860486 w 4655524"/>
                <a:gd name="connsiteY205" fmla="*/ 2024062 h 2528887"/>
                <a:gd name="connsiteX206" fmla="*/ 1841436 w 4655524"/>
                <a:gd name="connsiteY206" fmla="*/ 2071687 h 2528887"/>
                <a:gd name="connsiteX207" fmla="*/ 1817623 w 4655524"/>
                <a:gd name="connsiteY207" fmla="*/ 2100262 h 2528887"/>
                <a:gd name="connsiteX208" fmla="*/ 1731898 w 4655524"/>
                <a:gd name="connsiteY208" fmla="*/ 2095500 h 2528887"/>
                <a:gd name="connsiteX209" fmla="*/ 1717611 w 4655524"/>
                <a:gd name="connsiteY209" fmla="*/ 2090737 h 2528887"/>
                <a:gd name="connsiteX210" fmla="*/ 1608073 w 4655524"/>
                <a:gd name="connsiteY210" fmla="*/ 2105025 h 2528887"/>
                <a:gd name="connsiteX211" fmla="*/ 1584261 w 4655524"/>
                <a:gd name="connsiteY211" fmla="*/ 2109787 h 2528887"/>
                <a:gd name="connsiteX212" fmla="*/ 1565211 w 4655524"/>
                <a:gd name="connsiteY212" fmla="*/ 2114550 h 2528887"/>
                <a:gd name="connsiteX213" fmla="*/ 1450910 w 4655524"/>
                <a:gd name="connsiteY213" fmla="*/ 2109787 h 2528887"/>
                <a:gd name="connsiteX214" fmla="*/ 1431860 w 4655524"/>
                <a:gd name="connsiteY214" fmla="*/ 2109787 h 2528887"/>
                <a:gd name="connsiteX215" fmla="*/ 1355661 w 4655524"/>
                <a:gd name="connsiteY215" fmla="*/ 2119312 h 2528887"/>
                <a:gd name="connsiteX216" fmla="*/ 1374711 w 4655524"/>
                <a:gd name="connsiteY216" fmla="*/ 2205038 h 2528887"/>
                <a:gd name="connsiteX217" fmla="*/ 1427099 w 4655524"/>
                <a:gd name="connsiteY217" fmla="*/ 2285999 h 2528887"/>
                <a:gd name="connsiteX218" fmla="*/ 1508061 w 4655524"/>
                <a:gd name="connsiteY218" fmla="*/ 2252662 h 2528887"/>
                <a:gd name="connsiteX219" fmla="*/ 1546161 w 4655524"/>
                <a:gd name="connsiteY219" fmla="*/ 2185987 h 2528887"/>
                <a:gd name="connsiteX220" fmla="*/ 1589023 w 4655524"/>
                <a:gd name="connsiteY220" fmla="*/ 2224087 h 2528887"/>
                <a:gd name="connsiteX221" fmla="*/ 1584261 w 4655524"/>
                <a:gd name="connsiteY221" fmla="*/ 2314574 h 2528887"/>
                <a:gd name="connsiteX222" fmla="*/ 1550923 w 4655524"/>
                <a:gd name="connsiteY222" fmla="*/ 2438399 h 2528887"/>
                <a:gd name="connsiteX223" fmla="*/ 1584261 w 4655524"/>
                <a:gd name="connsiteY223" fmla="*/ 2481262 h 2528887"/>
                <a:gd name="connsiteX224" fmla="*/ 1555686 w 4655524"/>
                <a:gd name="connsiteY224" fmla="*/ 2528887 h 2528887"/>
                <a:gd name="connsiteX225" fmla="*/ 1489011 w 4655524"/>
                <a:gd name="connsiteY225" fmla="*/ 2524125 h 2528887"/>
                <a:gd name="connsiteX226" fmla="*/ 1422336 w 4655524"/>
                <a:gd name="connsiteY226" fmla="*/ 2495550 h 2528887"/>
                <a:gd name="connsiteX227" fmla="*/ 1369948 w 4655524"/>
                <a:gd name="connsiteY227" fmla="*/ 2421731 h 2528887"/>
                <a:gd name="connsiteX228" fmla="*/ 1350898 w 4655524"/>
                <a:gd name="connsiteY228" fmla="*/ 2343150 h 2528887"/>
                <a:gd name="connsiteX229" fmla="*/ 1288986 w 4655524"/>
                <a:gd name="connsiteY229" fmla="*/ 2290762 h 2528887"/>
                <a:gd name="connsiteX230" fmla="*/ 1284223 w 4655524"/>
                <a:gd name="connsiteY230" fmla="*/ 2276475 h 2528887"/>
                <a:gd name="connsiteX231" fmla="*/ 1269936 w 4655524"/>
                <a:gd name="connsiteY231" fmla="*/ 2271712 h 2528887"/>
                <a:gd name="connsiteX232" fmla="*/ 1193736 w 4655524"/>
                <a:gd name="connsiteY232" fmla="*/ 2243137 h 2528887"/>
                <a:gd name="connsiteX233" fmla="*/ 1112773 w 4655524"/>
                <a:gd name="connsiteY233" fmla="*/ 2328862 h 2528887"/>
                <a:gd name="connsiteX234" fmla="*/ 1074673 w 4655524"/>
                <a:gd name="connsiteY234" fmla="*/ 2305049 h 2528887"/>
                <a:gd name="connsiteX235" fmla="*/ 1060386 w 4655524"/>
                <a:gd name="connsiteY235" fmla="*/ 2205037 h 2528887"/>
                <a:gd name="connsiteX236" fmla="*/ 1007998 w 4655524"/>
                <a:gd name="connsiteY236" fmla="*/ 2100262 h 2528887"/>
                <a:gd name="connsiteX237" fmla="*/ 950848 w 4655524"/>
                <a:gd name="connsiteY237" fmla="*/ 2047874 h 2528887"/>
                <a:gd name="connsiteX238" fmla="*/ 927036 w 4655524"/>
                <a:gd name="connsiteY238" fmla="*/ 2043112 h 2528887"/>
                <a:gd name="connsiteX239" fmla="*/ 898461 w 4655524"/>
                <a:gd name="connsiteY239" fmla="*/ 2028825 h 2528887"/>
                <a:gd name="connsiteX240" fmla="*/ 862742 w 4655524"/>
                <a:gd name="connsiteY240" fmla="*/ 2062163 h 2528887"/>
                <a:gd name="connsiteX241" fmla="*/ 774636 w 4655524"/>
                <a:gd name="connsiteY241" fmla="*/ 2038350 h 2528887"/>
                <a:gd name="connsiteX242" fmla="*/ 755585 w 4655524"/>
                <a:gd name="connsiteY242" fmla="*/ 1964531 h 2528887"/>
                <a:gd name="connsiteX243" fmla="*/ 655573 w 4655524"/>
                <a:gd name="connsiteY243" fmla="*/ 1905000 h 2528887"/>
                <a:gd name="connsiteX244" fmla="*/ 650811 w 4655524"/>
                <a:gd name="connsiteY244" fmla="*/ 1885950 h 2528887"/>
                <a:gd name="connsiteX245" fmla="*/ 636523 w 4655524"/>
                <a:gd name="connsiteY245" fmla="*/ 1890712 h 2528887"/>
                <a:gd name="connsiteX246" fmla="*/ 617473 w 4655524"/>
                <a:gd name="connsiteY246" fmla="*/ 1921669 h 2528887"/>
                <a:gd name="connsiteX247" fmla="*/ 596042 w 4655524"/>
                <a:gd name="connsiteY247" fmla="*/ 1916906 h 2528887"/>
                <a:gd name="connsiteX248" fmla="*/ 548417 w 4655524"/>
                <a:gd name="connsiteY248" fmla="*/ 1876425 h 2528887"/>
                <a:gd name="connsiteX249" fmla="*/ 488886 w 4655524"/>
                <a:gd name="connsiteY249" fmla="*/ 1890712 h 2528887"/>
                <a:gd name="connsiteX250" fmla="*/ 479361 w 4655524"/>
                <a:gd name="connsiteY250" fmla="*/ 1876425 h 2528887"/>
                <a:gd name="connsiteX251" fmla="*/ 465073 w 4655524"/>
                <a:gd name="connsiteY251" fmla="*/ 1866900 h 2528887"/>
                <a:gd name="connsiteX252" fmla="*/ 398398 w 4655524"/>
                <a:gd name="connsiteY252" fmla="*/ 1866900 h 2528887"/>
                <a:gd name="connsiteX253" fmla="*/ 403160 w 4655524"/>
                <a:gd name="connsiteY253" fmla="*/ 1821656 h 2528887"/>
                <a:gd name="connsiteX254" fmla="*/ 255523 w 4655524"/>
                <a:gd name="connsiteY254" fmla="*/ 1847850 h 2528887"/>
                <a:gd name="connsiteX255" fmla="*/ 193611 w 4655524"/>
                <a:gd name="connsiteY255" fmla="*/ 1814512 h 2528887"/>
                <a:gd name="connsiteX256" fmla="*/ 150748 w 4655524"/>
                <a:gd name="connsiteY256" fmla="*/ 1757363 h 2528887"/>
                <a:gd name="connsiteX257" fmla="*/ 88836 w 4655524"/>
                <a:gd name="connsiteY257" fmla="*/ 1704975 h 2528887"/>
                <a:gd name="connsiteX258" fmla="*/ 34067 w 4655524"/>
                <a:gd name="connsiteY258" fmla="*/ 1654968 h 2528887"/>
                <a:gd name="connsiteX259" fmla="*/ 3111 w 4655524"/>
                <a:gd name="connsiteY259" fmla="*/ 1624012 h 2528887"/>
                <a:gd name="connsiteX260" fmla="*/ 110267 w 4655524"/>
                <a:gd name="connsiteY260" fmla="*/ 1652587 h 2528887"/>
                <a:gd name="connsiteX261" fmla="*/ 169798 w 4655524"/>
                <a:gd name="connsiteY261" fmla="*/ 1678782 h 2528887"/>
                <a:gd name="connsiteX262" fmla="*/ 322198 w 4655524"/>
                <a:gd name="connsiteY262" fmla="*/ 1638300 h 2528887"/>
                <a:gd name="connsiteX263" fmla="*/ 307911 w 4655524"/>
                <a:gd name="connsiteY263" fmla="*/ 1600200 h 2528887"/>
                <a:gd name="connsiteX264" fmla="*/ 324580 w 4655524"/>
                <a:gd name="connsiteY264" fmla="*/ 1566862 h 2528887"/>
                <a:gd name="connsiteX265" fmla="*/ 346011 w 4655524"/>
                <a:gd name="connsiteY265" fmla="*/ 1531143 h 2528887"/>
                <a:gd name="connsiteX266" fmla="*/ 367442 w 4655524"/>
                <a:gd name="connsiteY266" fmla="*/ 1509712 h 2528887"/>
                <a:gd name="connsiteX267" fmla="*/ 400779 w 4655524"/>
                <a:gd name="connsiteY267" fmla="*/ 1459706 h 2528887"/>
                <a:gd name="connsiteX268" fmla="*/ 412686 w 4655524"/>
                <a:gd name="connsiteY268" fmla="*/ 1347787 h 2528887"/>
                <a:gd name="connsiteX269" fmla="*/ 398398 w 4655524"/>
                <a:gd name="connsiteY269" fmla="*/ 1338262 h 2528887"/>
                <a:gd name="connsiteX270" fmla="*/ 384111 w 4655524"/>
                <a:gd name="connsiteY270" fmla="*/ 1323975 h 2528887"/>
                <a:gd name="connsiteX271" fmla="*/ 341248 w 4655524"/>
                <a:gd name="connsiteY271" fmla="*/ 1307306 h 2528887"/>
                <a:gd name="connsiteX272" fmla="*/ 324579 w 4655524"/>
                <a:gd name="connsiteY272" fmla="*/ 1259681 h 2528887"/>
                <a:gd name="connsiteX273" fmla="*/ 317436 w 4655524"/>
                <a:gd name="connsiteY273" fmla="*/ 1212056 h 2528887"/>
                <a:gd name="connsiteX274" fmla="*/ 298386 w 4655524"/>
                <a:gd name="connsiteY274" fmla="*/ 1173956 h 2528887"/>
                <a:gd name="connsiteX275" fmla="*/ 303148 w 4655524"/>
                <a:gd name="connsiteY275" fmla="*/ 1152525 h 2528887"/>
                <a:gd name="connsiteX276" fmla="*/ 269811 w 4655524"/>
                <a:gd name="connsiteY27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612836 w 4655524"/>
                <a:gd name="connsiteY88" fmla="*/ 828675 h 2528887"/>
                <a:gd name="connsiteX89" fmla="*/ 1641411 w 4655524"/>
                <a:gd name="connsiteY89" fmla="*/ 781050 h 2528887"/>
                <a:gd name="connsiteX90" fmla="*/ 1660461 w 4655524"/>
                <a:gd name="connsiteY90" fmla="*/ 752475 h 2528887"/>
                <a:gd name="connsiteX91" fmla="*/ 1665223 w 4655524"/>
                <a:gd name="connsiteY91" fmla="*/ 738187 h 2528887"/>
                <a:gd name="connsiteX92" fmla="*/ 1674748 w 4655524"/>
                <a:gd name="connsiteY92" fmla="*/ 676275 h 2528887"/>
                <a:gd name="connsiteX93" fmla="*/ 1679511 w 4655524"/>
                <a:gd name="connsiteY93" fmla="*/ 661987 h 2528887"/>
                <a:gd name="connsiteX94" fmla="*/ 1703323 w 4655524"/>
                <a:gd name="connsiteY94" fmla="*/ 623887 h 2528887"/>
                <a:gd name="connsiteX95" fmla="*/ 1717611 w 4655524"/>
                <a:gd name="connsiteY95" fmla="*/ 576262 h 2528887"/>
                <a:gd name="connsiteX96" fmla="*/ 1722373 w 4655524"/>
                <a:gd name="connsiteY96" fmla="*/ 561975 h 2528887"/>
                <a:gd name="connsiteX97" fmla="*/ 1731898 w 4655524"/>
                <a:gd name="connsiteY97" fmla="*/ 547687 h 2528887"/>
                <a:gd name="connsiteX98" fmla="*/ 1746186 w 4655524"/>
                <a:gd name="connsiteY98" fmla="*/ 519112 h 2528887"/>
                <a:gd name="connsiteX99" fmla="*/ 1765236 w 4655524"/>
                <a:gd name="connsiteY99" fmla="*/ 452437 h 2528887"/>
                <a:gd name="connsiteX100" fmla="*/ 1769998 w 4655524"/>
                <a:gd name="connsiteY100" fmla="*/ 438150 h 2528887"/>
                <a:gd name="connsiteX101" fmla="*/ 1774761 w 4655524"/>
                <a:gd name="connsiteY101" fmla="*/ 423862 h 2528887"/>
                <a:gd name="connsiteX102" fmla="*/ 1779523 w 4655524"/>
                <a:gd name="connsiteY102" fmla="*/ 395287 h 2528887"/>
                <a:gd name="connsiteX103" fmla="*/ 1808098 w 4655524"/>
                <a:gd name="connsiteY103" fmla="*/ 400050 h 2528887"/>
                <a:gd name="connsiteX104" fmla="*/ 1836673 w 4655524"/>
                <a:gd name="connsiteY104" fmla="*/ 423862 h 2528887"/>
                <a:gd name="connsiteX105" fmla="*/ 1850961 w 4655524"/>
                <a:gd name="connsiteY105" fmla="*/ 428625 h 2528887"/>
                <a:gd name="connsiteX106" fmla="*/ 1865248 w 4655524"/>
                <a:gd name="connsiteY106" fmla="*/ 423862 h 2528887"/>
                <a:gd name="connsiteX107" fmla="*/ 1879536 w 4655524"/>
                <a:gd name="connsiteY107" fmla="*/ 452437 h 2528887"/>
                <a:gd name="connsiteX108" fmla="*/ 1898586 w 4655524"/>
                <a:gd name="connsiteY108" fmla="*/ 461962 h 2528887"/>
                <a:gd name="connsiteX109" fmla="*/ 1941448 w 4655524"/>
                <a:gd name="connsiteY109" fmla="*/ 481012 h 2528887"/>
                <a:gd name="connsiteX110" fmla="*/ 1965261 w 4655524"/>
                <a:gd name="connsiteY110" fmla="*/ 485775 h 2528887"/>
                <a:gd name="connsiteX111" fmla="*/ 1989073 w 4655524"/>
                <a:gd name="connsiteY111" fmla="*/ 495300 h 2528887"/>
                <a:gd name="connsiteX112" fmla="*/ 2027173 w 4655524"/>
                <a:gd name="connsiteY112" fmla="*/ 500062 h 2528887"/>
                <a:gd name="connsiteX113" fmla="*/ 2193861 w 4655524"/>
                <a:gd name="connsiteY113" fmla="*/ 509587 h 2528887"/>
                <a:gd name="connsiteX114" fmla="*/ 2236723 w 4655524"/>
                <a:gd name="connsiteY114" fmla="*/ 519112 h 2528887"/>
                <a:gd name="connsiteX115" fmla="*/ 2251011 w 4655524"/>
                <a:gd name="connsiteY115" fmla="*/ 523875 h 2528887"/>
                <a:gd name="connsiteX116" fmla="*/ 2303398 w 4655524"/>
                <a:gd name="connsiteY116" fmla="*/ 542925 h 2528887"/>
                <a:gd name="connsiteX117" fmla="*/ 2327211 w 4655524"/>
                <a:gd name="connsiteY117" fmla="*/ 547687 h 2528887"/>
                <a:gd name="connsiteX118" fmla="*/ 2355786 w 4655524"/>
                <a:gd name="connsiteY118" fmla="*/ 557212 h 2528887"/>
                <a:gd name="connsiteX119" fmla="*/ 2374836 w 4655524"/>
                <a:gd name="connsiteY119" fmla="*/ 542925 h 2528887"/>
                <a:gd name="connsiteX120" fmla="*/ 2398648 w 4655524"/>
                <a:gd name="connsiteY120" fmla="*/ 533400 h 2528887"/>
                <a:gd name="connsiteX121" fmla="*/ 2384361 w 4655524"/>
                <a:gd name="connsiteY121" fmla="*/ 438150 h 2528887"/>
                <a:gd name="connsiteX122" fmla="*/ 2384361 w 4655524"/>
                <a:gd name="connsiteY122" fmla="*/ 404812 h 2528887"/>
                <a:gd name="connsiteX123" fmla="*/ 2398648 w 4655524"/>
                <a:gd name="connsiteY123" fmla="*/ 395287 h 2528887"/>
                <a:gd name="connsiteX124" fmla="*/ 2408173 w 4655524"/>
                <a:gd name="connsiteY124" fmla="*/ 381000 h 2528887"/>
                <a:gd name="connsiteX125" fmla="*/ 2403411 w 4655524"/>
                <a:gd name="connsiteY125" fmla="*/ 304800 h 2528887"/>
                <a:gd name="connsiteX126" fmla="*/ 2365311 w 4655524"/>
                <a:gd name="connsiteY126" fmla="*/ 290512 h 2528887"/>
                <a:gd name="connsiteX127" fmla="*/ 2336736 w 4655524"/>
                <a:gd name="connsiteY127" fmla="*/ 280987 h 2528887"/>
                <a:gd name="connsiteX128" fmla="*/ 2331973 w 4655524"/>
                <a:gd name="connsiteY128" fmla="*/ 223837 h 2528887"/>
                <a:gd name="connsiteX129" fmla="*/ 2346261 w 4655524"/>
                <a:gd name="connsiteY129" fmla="*/ 214312 h 2528887"/>
                <a:gd name="connsiteX130" fmla="*/ 2351023 w 4655524"/>
                <a:gd name="connsiteY130" fmla="*/ 200025 h 2528887"/>
                <a:gd name="connsiteX131" fmla="*/ 2379598 w 4655524"/>
                <a:gd name="connsiteY131" fmla="*/ 180975 h 2528887"/>
                <a:gd name="connsiteX132" fmla="*/ 2384361 w 4655524"/>
                <a:gd name="connsiteY132" fmla="*/ 166687 h 2528887"/>
                <a:gd name="connsiteX133" fmla="*/ 2393886 w 4655524"/>
                <a:gd name="connsiteY133" fmla="*/ 152400 h 2528887"/>
                <a:gd name="connsiteX134" fmla="*/ 2389123 w 4655524"/>
                <a:gd name="connsiteY134" fmla="*/ 114300 h 2528887"/>
                <a:gd name="connsiteX135" fmla="*/ 2384361 w 4655524"/>
                <a:gd name="connsiteY135" fmla="*/ 100012 h 2528887"/>
                <a:gd name="connsiteX136" fmla="*/ 2365311 w 4655524"/>
                <a:gd name="connsiteY136" fmla="*/ 95250 h 2528887"/>
                <a:gd name="connsiteX137" fmla="*/ 2351023 w 4655524"/>
                <a:gd name="connsiteY137" fmla="*/ 90487 h 2528887"/>
                <a:gd name="connsiteX138" fmla="*/ 2341498 w 4655524"/>
                <a:gd name="connsiteY138" fmla="*/ 9525 h 2528887"/>
                <a:gd name="connsiteX139" fmla="*/ 2370073 w 4655524"/>
                <a:gd name="connsiteY139" fmla="*/ 0 h 2528887"/>
                <a:gd name="connsiteX140" fmla="*/ 2398648 w 4655524"/>
                <a:gd name="connsiteY140" fmla="*/ 4762 h 2528887"/>
                <a:gd name="connsiteX141" fmla="*/ 2412936 w 4655524"/>
                <a:gd name="connsiteY141" fmla="*/ 19050 h 2528887"/>
                <a:gd name="connsiteX142" fmla="*/ 2431986 w 4655524"/>
                <a:gd name="connsiteY142" fmla="*/ 23812 h 2528887"/>
                <a:gd name="connsiteX143" fmla="*/ 2451036 w 4655524"/>
                <a:gd name="connsiteY143" fmla="*/ 33337 h 2528887"/>
                <a:gd name="connsiteX144" fmla="*/ 2474848 w 4655524"/>
                <a:gd name="connsiteY144" fmla="*/ 52387 h 2528887"/>
                <a:gd name="connsiteX145" fmla="*/ 2503423 w 4655524"/>
                <a:gd name="connsiteY145" fmla="*/ 71437 h 2528887"/>
                <a:gd name="connsiteX146" fmla="*/ 2527236 w 4655524"/>
                <a:gd name="connsiteY146" fmla="*/ 38100 h 2528887"/>
                <a:gd name="connsiteX147" fmla="*/ 2555811 w 4655524"/>
                <a:gd name="connsiteY147" fmla="*/ 23812 h 2528887"/>
                <a:gd name="connsiteX148" fmla="*/ 2574861 w 4655524"/>
                <a:gd name="connsiteY148" fmla="*/ 9525 h 2528887"/>
                <a:gd name="connsiteX149" fmla="*/ 2589148 w 4655524"/>
                <a:gd name="connsiteY149" fmla="*/ 4762 h 2528887"/>
                <a:gd name="connsiteX150" fmla="*/ 2703448 w 4655524"/>
                <a:gd name="connsiteY150" fmla="*/ 9525 h 2528887"/>
                <a:gd name="connsiteX151" fmla="*/ 2908236 w 4655524"/>
                <a:gd name="connsiteY151" fmla="*/ 4762 h 2528887"/>
                <a:gd name="connsiteX152" fmla="*/ 3103498 w 4655524"/>
                <a:gd name="connsiteY152" fmla="*/ 14287 h 2528887"/>
                <a:gd name="connsiteX153" fmla="*/ 3132073 w 4655524"/>
                <a:gd name="connsiteY153" fmla="*/ 42862 h 2528887"/>
                <a:gd name="connsiteX154" fmla="*/ 3113023 w 4655524"/>
                <a:gd name="connsiteY154" fmla="*/ 76200 h 2528887"/>
                <a:gd name="connsiteX155" fmla="*/ 3117786 w 4655524"/>
                <a:gd name="connsiteY155" fmla="*/ 90487 h 2528887"/>
                <a:gd name="connsiteX156" fmla="*/ 3146361 w 4655524"/>
                <a:gd name="connsiteY156" fmla="*/ 104775 h 2528887"/>
                <a:gd name="connsiteX157" fmla="*/ 3165411 w 4655524"/>
                <a:gd name="connsiteY157" fmla="*/ 114300 h 2528887"/>
                <a:gd name="connsiteX158" fmla="*/ 3193986 w 4655524"/>
                <a:gd name="connsiteY158" fmla="*/ 123825 h 2528887"/>
                <a:gd name="connsiteX159" fmla="*/ 3236848 w 4655524"/>
                <a:gd name="connsiteY159" fmla="*/ 142875 h 2528887"/>
                <a:gd name="connsiteX160" fmla="*/ 3284473 w 4655524"/>
                <a:gd name="connsiteY160" fmla="*/ 152400 h 2528887"/>
                <a:gd name="connsiteX161" fmla="*/ 3303523 w 4655524"/>
                <a:gd name="connsiteY161" fmla="*/ 161925 h 2528887"/>
                <a:gd name="connsiteX162" fmla="*/ 3346386 w 4655524"/>
                <a:gd name="connsiteY162" fmla="*/ 180975 h 2528887"/>
                <a:gd name="connsiteX163" fmla="*/ 3379723 w 4655524"/>
                <a:gd name="connsiteY163" fmla="*/ 223837 h 2528887"/>
                <a:gd name="connsiteX164" fmla="*/ 3432111 w 4655524"/>
                <a:gd name="connsiteY164" fmla="*/ 266700 h 2528887"/>
                <a:gd name="connsiteX165" fmla="*/ 3451161 w 4655524"/>
                <a:gd name="connsiteY165" fmla="*/ 280987 h 2528887"/>
                <a:gd name="connsiteX166" fmla="*/ 3546411 w 4655524"/>
                <a:gd name="connsiteY166" fmla="*/ 323850 h 2528887"/>
                <a:gd name="connsiteX167" fmla="*/ 3565461 w 4655524"/>
                <a:gd name="connsiteY167" fmla="*/ 333375 h 2528887"/>
                <a:gd name="connsiteX168" fmla="*/ 3708336 w 4655524"/>
                <a:gd name="connsiteY168" fmla="*/ 419100 h 2528887"/>
                <a:gd name="connsiteX169" fmla="*/ 3908361 w 4655524"/>
                <a:gd name="connsiteY169" fmla="*/ 533400 h 2528887"/>
                <a:gd name="connsiteX170" fmla="*/ 4017898 w 4655524"/>
                <a:gd name="connsiteY170" fmla="*/ 595312 h 2528887"/>
                <a:gd name="connsiteX171" fmla="*/ 4236973 w 4655524"/>
                <a:gd name="connsiteY171" fmla="*/ 723899 h 2528887"/>
                <a:gd name="connsiteX172" fmla="*/ 4651310 w 4655524"/>
                <a:gd name="connsiteY172" fmla="*/ 962024 h 2528887"/>
                <a:gd name="connsiteX173" fmla="*/ 4441760 w 4655524"/>
                <a:gd name="connsiteY173" fmla="*/ 1066800 h 2528887"/>
                <a:gd name="connsiteX174" fmla="*/ 4284598 w 4655524"/>
                <a:gd name="connsiteY174" fmla="*/ 1200150 h 2528887"/>
                <a:gd name="connsiteX175" fmla="*/ 4160774 w 4655524"/>
                <a:gd name="connsiteY175" fmla="*/ 1243012 h 2528887"/>
                <a:gd name="connsiteX176" fmla="*/ 4027423 w 4655524"/>
                <a:gd name="connsiteY176" fmla="*/ 1238250 h 2528887"/>
                <a:gd name="connsiteX177" fmla="*/ 3917886 w 4655524"/>
                <a:gd name="connsiteY177" fmla="*/ 1214437 h 2528887"/>
                <a:gd name="connsiteX178" fmla="*/ 3817873 w 4655524"/>
                <a:gd name="connsiteY178" fmla="*/ 1223962 h 2528887"/>
                <a:gd name="connsiteX179" fmla="*/ 3684523 w 4655524"/>
                <a:gd name="connsiteY179" fmla="*/ 1228725 h 2528887"/>
                <a:gd name="connsiteX180" fmla="*/ 3532123 w 4655524"/>
                <a:gd name="connsiteY180" fmla="*/ 1228725 h 2528887"/>
                <a:gd name="connsiteX181" fmla="*/ 3465448 w 4655524"/>
                <a:gd name="connsiteY181" fmla="*/ 1233487 h 2528887"/>
                <a:gd name="connsiteX182" fmla="*/ 3198748 w 4655524"/>
                <a:gd name="connsiteY182" fmla="*/ 1204912 h 2528887"/>
                <a:gd name="connsiteX183" fmla="*/ 2960623 w 4655524"/>
                <a:gd name="connsiteY183" fmla="*/ 1262062 h 2528887"/>
                <a:gd name="connsiteX184" fmla="*/ 2912998 w 4655524"/>
                <a:gd name="connsiteY184" fmla="*/ 1276350 h 2528887"/>
                <a:gd name="connsiteX185" fmla="*/ 2870136 w 4655524"/>
                <a:gd name="connsiteY185" fmla="*/ 1290637 h 2528887"/>
                <a:gd name="connsiteX186" fmla="*/ 2855848 w 4655524"/>
                <a:gd name="connsiteY186" fmla="*/ 1300162 h 2528887"/>
                <a:gd name="connsiteX187" fmla="*/ 2822511 w 4655524"/>
                <a:gd name="connsiteY187" fmla="*/ 1309687 h 2528887"/>
                <a:gd name="connsiteX188" fmla="*/ 2784411 w 4655524"/>
                <a:gd name="connsiteY188" fmla="*/ 1328737 h 2528887"/>
                <a:gd name="connsiteX189" fmla="*/ 2770123 w 4655524"/>
                <a:gd name="connsiteY189" fmla="*/ 1333500 h 2528887"/>
                <a:gd name="connsiteX190" fmla="*/ 2722498 w 4655524"/>
                <a:gd name="connsiteY190" fmla="*/ 1357312 h 2528887"/>
                <a:gd name="connsiteX191" fmla="*/ 2708211 w 4655524"/>
                <a:gd name="connsiteY191" fmla="*/ 1366837 h 2528887"/>
                <a:gd name="connsiteX192" fmla="*/ 2598673 w 4655524"/>
                <a:gd name="connsiteY192" fmla="*/ 1419225 h 2528887"/>
                <a:gd name="connsiteX193" fmla="*/ 2484373 w 4655524"/>
                <a:gd name="connsiteY193" fmla="*/ 1514475 h 2528887"/>
                <a:gd name="connsiteX194" fmla="*/ 2408173 w 4655524"/>
                <a:gd name="connsiteY194" fmla="*/ 1581150 h 2528887"/>
                <a:gd name="connsiteX195" fmla="*/ 2293873 w 4655524"/>
                <a:gd name="connsiteY195" fmla="*/ 1690687 h 2528887"/>
                <a:gd name="connsiteX196" fmla="*/ 2260536 w 4655524"/>
                <a:gd name="connsiteY196" fmla="*/ 1709737 h 2528887"/>
                <a:gd name="connsiteX197" fmla="*/ 2222436 w 4655524"/>
                <a:gd name="connsiteY197" fmla="*/ 1752600 h 2528887"/>
                <a:gd name="connsiteX198" fmla="*/ 2108136 w 4655524"/>
                <a:gd name="connsiteY198" fmla="*/ 1881187 h 2528887"/>
                <a:gd name="connsiteX199" fmla="*/ 2055748 w 4655524"/>
                <a:gd name="connsiteY199" fmla="*/ 1928812 h 2528887"/>
                <a:gd name="connsiteX200" fmla="*/ 2012886 w 4655524"/>
                <a:gd name="connsiteY200" fmla="*/ 1962150 h 2528887"/>
                <a:gd name="connsiteX201" fmla="*/ 1912873 w 4655524"/>
                <a:gd name="connsiteY201" fmla="*/ 2076450 h 2528887"/>
                <a:gd name="connsiteX202" fmla="*/ 1870011 w 4655524"/>
                <a:gd name="connsiteY202" fmla="*/ 2071687 h 2528887"/>
                <a:gd name="connsiteX203" fmla="*/ 1889061 w 4655524"/>
                <a:gd name="connsiteY203" fmla="*/ 2043112 h 2528887"/>
                <a:gd name="connsiteX204" fmla="*/ 1860486 w 4655524"/>
                <a:gd name="connsiteY204" fmla="*/ 2024062 h 2528887"/>
                <a:gd name="connsiteX205" fmla="*/ 1841436 w 4655524"/>
                <a:gd name="connsiteY205" fmla="*/ 2071687 h 2528887"/>
                <a:gd name="connsiteX206" fmla="*/ 1817623 w 4655524"/>
                <a:gd name="connsiteY206" fmla="*/ 2100262 h 2528887"/>
                <a:gd name="connsiteX207" fmla="*/ 1731898 w 4655524"/>
                <a:gd name="connsiteY207" fmla="*/ 2095500 h 2528887"/>
                <a:gd name="connsiteX208" fmla="*/ 1717611 w 4655524"/>
                <a:gd name="connsiteY208" fmla="*/ 2090737 h 2528887"/>
                <a:gd name="connsiteX209" fmla="*/ 1608073 w 4655524"/>
                <a:gd name="connsiteY209" fmla="*/ 2105025 h 2528887"/>
                <a:gd name="connsiteX210" fmla="*/ 1584261 w 4655524"/>
                <a:gd name="connsiteY210" fmla="*/ 2109787 h 2528887"/>
                <a:gd name="connsiteX211" fmla="*/ 1565211 w 4655524"/>
                <a:gd name="connsiteY211" fmla="*/ 2114550 h 2528887"/>
                <a:gd name="connsiteX212" fmla="*/ 1450910 w 4655524"/>
                <a:gd name="connsiteY212" fmla="*/ 2109787 h 2528887"/>
                <a:gd name="connsiteX213" fmla="*/ 1431860 w 4655524"/>
                <a:gd name="connsiteY213" fmla="*/ 2109787 h 2528887"/>
                <a:gd name="connsiteX214" fmla="*/ 1355661 w 4655524"/>
                <a:gd name="connsiteY214" fmla="*/ 2119312 h 2528887"/>
                <a:gd name="connsiteX215" fmla="*/ 1374711 w 4655524"/>
                <a:gd name="connsiteY215" fmla="*/ 2205038 h 2528887"/>
                <a:gd name="connsiteX216" fmla="*/ 1427099 w 4655524"/>
                <a:gd name="connsiteY216" fmla="*/ 2285999 h 2528887"/>
                <a:gd name="connsiteX217" fmla="*/ 1508061 w 4655524"/>
                <a:gd name="connsiteY217" fmla="*/ 2252662 h 2528887"/>
                <a:gd name="connsiteX218" fmla="*/ 1546161 w 4655524"/>
                <a:gd name="connsiteY218" fmla="*/ 2185987 h 2528887"/>
                <a:gd name="connsiteX219" fmla="*/ 1589023 w 4655524"/>
                <a:gd name="connsiteY219" fmla="*/ 2224087 h 2528887"/>
                <a:gd name="connsiteX220" fmla="*/ 1584261 w 4655524"/>
                <a:gd name="connsiteY220" fmla="*/ 2314574 h 2528887"/>
                <a:gd name="connsiteX221" fmla="*/ 1550923 w 4655524"/>
                <a:gd name="connsiteY221" fmla="*/ 2438399 h 2528887"/>
                <a:gd name="connsiteX222" fmla="*/ 1584261 w 4655524"/>
                <a:gd name="connsiteY222" fmla="*/ 2481262 h 2528887"/>
                <a:gd name="connsiteX223" fmla="*/ 1555686 w 4655524"/>
                <a:gd name="connsiteY223" fmla="*/ 2528887 h 2528887"/>
                <a:gd name="connsiteX224" fmla="*/ 1489011 w 4655524"/>
                <a:gd name="connsiteY224" fmla="*/ 2524125 h 2528887"/>
                <a:gd name="connsiteX225" fmla="*/ 1422336 w 4655524"/>
                <a:gd name="connsiteY225" fmla="*/ 2495550 h 2528887"/>
                <a:gd name="connsiteX226" fmla="*/ 1369948 w 4655524"/>
                <a:gd name="connsiteY226" fmla="*/ 2421731 h 2528887"/>
                <a:gd name="connsiteX227" fmla="*/ 1350898 w 4655524"/>
                <a:gd name="connsiteY227" fmla="*/ 2343150 h 2528887"/>
                <a:gd name="connsiteX228" fmla="*/ 1288986 w 4655524"/>
                <a:gd name="connsiteY228" fmla="*/ 2290762 h 2528887"/>
                <a:gd name="connsiteX229" fmla="*/ 1284223 w 4655524"/>
                <a:gd name="connsiteY229" fmla="*/ 2276475 h 2528887"/>
                <a:gd name="connsiteX230" fmla="*/ 1269936 w 4655524"/>
                <a:gd name="connsiteY230" fmla="*/ 2271712 h 2528887"/>
                <a:gd name="connsiteX231" fmla="*/ 1193736 w 4655524"/>
                <a:gd name="connsiteY231" fmla="*/ 2243137 h 2528887"/>
                <a:gd name="connsiteX232" fmla="*/ 1112773 w 4655524"/>
                <a:gd name="connsiteY232" fmla="*/ 2328862 h 2528887"/>
                <a:gd name="connsiteX233" fmla="*/ 1074673 w 4655524"/>
                <a:gd name="connsiteY233" fmla="*/ 2305049 h 2528887"/>
                <a:gd name="connsiteX234" fmla="*/ 1060386 w 4655524"/>
                <a:gd name="connsiteY234" fmla="*/ 2205037 h 2528887"/>
                <a:gd name="connsiteX235" fmla="*/ 1007998 w 4655524"/>
                <a:gd name="connsiteY235" fmla="*/ 2100262 h 2528887"/>
                <a:gd name="connsiteX236" fmla="*/ 950848 w 4655524"/>
                <a:gd name="connsiteY236" fmla="*/ 2047874 h 2528887"/>
                <a:gd name="connsiteX237" fmla="*/ 927036 w 4655524"/>
                <a:gd name="connsiteY237" fmla="*/ 2043112 h 2528887"/>
                <a:gd name="connsiteX238" fmla="*/ 898461 w 4655524"/>
                <a:gd name="connsiteY238" fmla="*/ 2028825 h 2528887"/>
                <a:gd name="connsiteX239" fmla="*/ 862742 w 4655524"/>
                <a:gd name="connsiteY239" fmla="*/ 2062163 h 2528887"/>
                <a:gd name="connsiteX240" fmla="*/ 774636 w 4655524"/>
                <a:gd name="connsiteY240" fmla="*/ 2038350 h 2528887"/>
                <a:gd name="connsiteX241" fmla="*/ 755585 w 4655524"/>
                <a:gd name="connsiteY241" fmla="*/ 1964531 h 2528887"/>
                <a:gd name="connsiteX242" fmla="*/ 655573 w 4655524"/>
                <a:gd name="connsiteY242" fmla="*/ 1905000 h 2528887"/>
                <a:gd name="connsiteX243" fmla="*/ 650811 w 4655524"/>
                <a:gd name="connsiteY243" fmla="*/ 1885950 h 2528887"/>
                <a:gd name="connsiteX244" fmla="*/ 636523 w 4655524"/>
                <a:gd name="connsiteY244" fmla="*/ 1890712 h 2528887"/>
                <a:gd name="connsiteX245" fmla="*/ 617473 w 4655524"/>
                <a:gd name="connsiteY245" fmla="*/ 1921669 h 2528887"/>
                <a:gd name="connsiteX246" fmla="*/ 596042 w 4655524"/>
                <a:gd name="connsiteY246" fmla="*/ 1916906 h 2528887"/>
                <a:gd name="connsiteX247" fmla="*/ 548417 w 4655524"/>
                <a:gd name="connsiteY247" fmla="*/ 1876425 h 2528887"/>
                <a:gd name="connsiteX248" fmla="*/ 488886 w 4655524"/>
                <a:gd name="connsiteY248" fmla="*/ 1890712 h 2528887"/>
                <a:gd name="connsiteX249" fmla="*/ 479361 w 4655524"/>
                <a:gd name="connsiteY249" fmla="*/ 1876425 h 2528887"/>
                <a:gd name="connsiteX250" fmla="*/ 465073 w 4655524"/>
                <a:gd name="connsiteY250" fmla="*/ 1866900 h 2528887"/>
                <a:gd name="connsiteX251" fmla="*/ 398398 w 4655524"/>
                <a:gd name="connsiteY251" fmla="*/ 1866900 h 2528887"/>
                <a:gd name="connsiteX252" fmla="*/ 403160 w 4655524"/>
                <a:gd name="connsiteY252" fmla="*/ 1821656 h 2528887"/>
                <a:gd name="connsiteX253" fmla="*/ 255523 w 4655524"/>
                <a:gd name="connsiteY253" fmla="*/ 1847850 h 2528887"/>
                <a:gd name="connsiteX254" fmla="*/ 193611 w 4655524"/>
                <a:gd name="connsiteY254" fmla="*/ 1814512 h 2528887"/>
                <a:gd name="connsiteX255" fmla="*/ 150748 w 4655524"/>
                <a:gd name="connsiteY255" fmla="*/ 1757363 h 2528887"/>
                <a:gd name="connsiteX256" fmla="*/ 88836 w 4655524"/>
                <a:gd name="connsiteY256" fmla="*/ 1704975 h 2528887"/>
                <a:gd name="connsiteX257" fmla="*/ 34067 w 4655524"/>
                <a:gd name="connsiteY257" fmla="*/ 1654968 h 2528887"/>
                <a:gd name="connsiteX258" fmla="*/ 3111 w 4655524"/>
                <a:gd name="connsiteY258" fmla="*/ 1624012 h 2528887"/>
                <a:gd name="connsiteX259" fmla="*/ 110267 w 4655524"/>
                <a:gd name="connsiteY259" fmla="*/ 1652587 h 2528887"/>
                <a:gd name="connsiteX260" fmla="*/ 169798 w 4655524"/>
                <a:gd name="connsiteY260" fmla="*/ 1678782 h 2528887"/>
                <a:gd name="connsiteX261" fmla="*/ 322198 w 4655524"/>
                <a:gd name="connsiteY261" fmla="*/ 1638300 h 2528887"/>
                <a:gd name="connsiteX262" fmla="*/ 307911 w 4655524"/>
                <a:gd name="connsiteY262" fmla="*/ 1600200 h 2528887"/>
                <a:gd name="connsiteX263" fmla="*/ 324580 w 4655524"/>
                <a:gd name="connsiteY263" fmla="*/ 1566862 h 2528887"/>
                <a:gd name="connsiteX264" fmla="*/ 346011 w 4655524"/>
                <a:gd name="connsiteY264" fmla="*/ 1531143 h 2528887"/>
                <a:gd name="connsiteX265" fmla="*/ 367442 w 4655524"/>
                <a:gd name="connsiteY265" fmla="*/ 1509712 h 2528887"/>
                <a:gd name="connsiteX266" fmla="*/ 400779 w 4655524"/>
                <a:gd name="connsiteY266" fmla="*/ 1459706 h 2528887"/>
                <a:gd name="connsiteX267" fmla="*/ 412686 w 4655524"/>
                <a:gd name="connsiteY267" fmla="*/ 1347787 h 2528887"/>
                <a:gd name="connsiteX268" fmla="*/ 398398 w 4655524"/>
                <a:gd name="connsiteY268" fmla="*/ 1338262 h 2528887"/>
                <a:gd name="connsiteX269" fmla="*/ 384111 w 4655524"/>
                <a:gd name="connsiteY269" fmla="*/ 1323975 h 2528887"/>
                <a:gd name="connsiteX270" fmla="*/ 341248 w 4655524"/>
                <a:gd name="connsiteY270" fmla="*/ 1307306 h 2528887"/>
                <a:gd name="connsiteX271" fmla="*/ 324579 w 4655524"/>
                <a:gd name="connsiteY271" fmla="*/ 1259681 h 2528887"/>
                <a:gd name="connsiteX272" fmla="*/ 317436 w 4655524"/>
                <a:gd name="connsiteY272" fmla="*/ 1212056 h 2528887"/>
                <a:gd name="connsiteX273" fmla="*/ 298386 w 4655524"/>
                <a:gd name="connsiteY273" fmla="*/ 1173956 h 2528887"/>
                <a:gd name="connsiteX274" fmla="*/ 303148 w 4655524"/>
                <a:gd name="connsiteY274" fmla="*/ 1152525 h 2528887"/>
                <a:gd name="connsiteX275" fmla="*/ 269811 w 4655524"/>
                <a:gd name="connsiteY27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612836 w 4655524"/>
                <a:gd name="connsiteY88" fmla="*/ 828675 h 2528887"/>
                <a:gd name="connsiteX89" fmla="*/ 1660461 w 4655524"/>
                <a:gd name="connsiteY89" fmla="*/ 752475 h 2528887"/>
                <a:gd name="connsiteX90" fmla="*/ 1665223 w 4655524"/>
                <a:gd name="connsiteY90" fmla="*/ 738187 h 2528887"/>
                <a:gd name="connsiteX91" fmla="*/ 1674748 w 4655524"/>
                <a:gd name="connsiteY91" fmla="*/ 676275 h 2528887"/>
                <a:gd name="connsiteX92" fmla="*/ 1679511 w 4655524"/>
                <a:gd name="connsiteY92" fmla="*/ 661987 h 2528887"/>
                <a:gd name="connsiteX93" fmla="*/ 1703323 w 4655524"/>
                <a:gd name="connsiteY93" fmla="*/ 623887 h 2528887"/>
                <a:gd name="connsiteX94" fmla="*/ 1717611 w 4655524"/>
                <a:gd name="connsiteY94" fmla="*/ 576262 h 2528887"/>
                <a:gd name="connsiteX95" fmla="*/ 1722373 w 4655524"/>
                <a:gd name="connsiteY95" fmla="*/ 561975 h 2528887"/>
                <a:gd name="connsiteX96" fmla="*/ 1731898 w 4655524"/>
                <a:gd name="connsiteY96" fmla="*/ 547687 h 2528887"/>
                <a:gd name="connsiteX97" fmla="*/ 1746186 w 4655524"/>
                <a:gd name="connsiteY97" fmla="*/ 519112 h 2528887"/>
                <a:gd name="connsiteX98" fmla="*/ 1765236 w 4655524"/>
                <a:gd name="connsiteY98" fmla="*/ 452437 h 2528887"/>
                <a:gd name="connsiteX99" fmla="*/ 1769998 w 4655524"/>
                <a:gd name="connsiteY99" fmla="*/ 438150 h 2528887"/>
                <a:gd name="connsiteX100" fmla="*/ 1774761 w 4655524"/>
                <a:gd name="connsiteY100" fmla="*/ 423862 h 2528887"/>
                <a:gd name="connsiteX101" fmla="*/ 1779523 w 4655524"/>
                <a:gd name="connsiteY101" fmla="*/ 395287 h 2528887"/>
                <a:gd name="connsiteX102" fmla="*/ 1808098 w 4655524"/>
                <a:gd name="connsiteY102" fmla="*/ 400050 h 2528887"/>
                <a:gd name="connsiteX103" fmla="*/ 1836673 w 4655524"/>
                <a:gd name="connsiteY103" fmla="*/ 423862 h 2528887"/>
                <a:gd name="connsiteX104" fmla="*/ 1850961 w 4655524"/>
                <a:gd name="connsiteY104" fmla="*/ 428625 h 2528887"/>
                <a:gd name="connsiteX105" fmla="*/ 1865248 w 4655524"/>
                <a:gd name="connsiteY105" fmla="*/ 423862 h 2528887"/>
                <a:gd name="connsiteX106" fmla="*/ 1879536 w 4655524"/>
                <a:gd name="connsiteY106" fmla="*/ 452437 h 2528887"/>
                <a:gd name="connsiteX107" fmla="*/ 1898586 w 4655524"/>
                <a:gd name="connsiteY107" fmla="*/ 461962 h 2528887"/>
                <a:gd name="connsiteX108" fmla="*/ 1941448 w 4655524"/>
                <a:gd name="connsiteY108" fmla="*/ 481012 h 2528887"/>
                <a:gd name="connsiteX109" fmla="*/ 1965261 w 4655524"/>
                <a:gd name="connsiteY109" fmla="*/ 485775 h 2528887"/>
                <a:gd name="connsiteX110" fmla="*/ 1989073 w 4655524"/>
                <a:gd name="connsiteY110" fmla="*/ 495300 h 2528887"/>
                <a:gd name="connsiteX111" fmla="*/ 2027173 w 4655524"/>
                <a:gd name="connsiteY111" fmla="*/ 500062 h 2528887"/>
                <a:gd name="connsiteX112" fmla="*/ 2193861 w 4655524"/>
                <a:gd name="connsiteY112" fmla="*/ 509587 h 2528887"/>
                <a:gd name="connsiteX113" fmla="*/ 2236723 w 4655524"/>
                <a:gd name="connsiteY113" fmla="*/ 519112 h 2528887"/>
                <a:gd name="connsiteX114" fmla="*/ 2251011 w 4655524"/>
                <a:gd name="connsiteY114" fmla="*/ 523875 h 2528887"/>
                <a:gd name="connsiteX115" fmla="*/ 2303398 w 4655524"/>
                <a:gd name="connsiteY115" fmla="*/ 542925 h 2528887"/>
                <a:gd name="connsiteX116" fmla="*/ 2327211 w 4655524"/>
                <a:gd name="connsiteY116" fmla="*/ 547687 h 2528887"/>
                <a:gd name="connsiteX117" fmla="*/ 2355786 w 4655524"/>
                <a:gd name="connsiteY117" fmla="*/ 557212 h 2528887"/>
                <a:gd name="connsiteX118" fmla="*/ 2374836 w 4655524"/>
                <a:gd name="connsiteY118" fmla="*/ 542925 h 2528887"/>
                <a:gd name="connsiteX119" fmla="*/ 2398648 w 4655524"/>
                <a:gd name="connsiteY119" fmla="*/ 533400 h 2528887"/>
                <a:gd name="connsiteX120" fmla="*/ 2384361 w 4655524"/>
                <a:gd name="connsiteY120" fmla="*/ 438150 h 2528887"/>
                <a:gd name="connsiteX121" fmla="*/ 2384361 w 4655524"/>
                <a:gd name="connsiteY121" fmla="*/ 404812 h 2528887"/>
                <a:gd name="connsiteX122" fmla="*/ 2398648 w 4655524"/>
                <a:gd name="connsiteY122" fmla="*/ 395287 h 2528887"/>
                <a:gd name="connsiteX123" fmla="*/ 2408173 w 4655524"/>
                <a:gd name="connsiteY123" fmla="*/ 381000 h 2528887"/>
                <a:gd name="connsiteX124" fmla="*/ 2403411 w 4655524"/>
                <a:gd name="connsiteY124" fmla="*/ 304800 h 2528887"/>
                <a:gd name="connsiteX125" fmla="*/ 2365311 w 4655524"/>
                <a:gd name="connsiteY125" fmla="*/ 290512 h 2528887"/>
                <a:gd name="connsiteX126" fmla="*/ 2336736 w 4655524"/>
                <a:gd name="connsiteY126" fmla="*/ 280987 h 2528887"/>
                <a:gd name="connsiteX127" fmla="*/ 2331973 w 4655524"/>
                <a:gd name="connsiteY127" fmla="*/ 223837 h 2528887"/>
                <a:gd name="connsiteX128" fmla="*/ 2346261 w 4655524"/>
                <a:gd name="connsiteY128" fmla="*/ 214312 h 2528887"/>
                <a:gd name="connsiteX129" fmla="*/ 2351023 w 4655524"/>
                <a:gd name="connsiteY129" fmla="*/ 200025 h 2528887"/>
                <a:gd name="connsiteX130" fmla="*/ 2379598 w 4655524"/>
                <a:gd name="connsiteY130" fmla="*/ 180975 h 2528887"/>
                <a:gd name="connsiteX131" fmla="*/ 2384361 w 4655524"/>
                <a:gd name="connsiteY131" fmla="*/ 166687 h 2528887"/>
                <a:gd name="connsiteX132" fmla="*/ 2393886 w 4655524"/>
                <a:gd name="connsiteY132" fmla="*/ 152400 h 2528887"/>
                <a:gd name="connsiteX133" fmla="*/ 2389123 w 4655524"/>
                <a:gd name="connsiteY133" fmla="*/ 114300 h 2528887"/>
                <a:gd name="connsiteX134" fmla="*/ 2384361 w 4655524"/>
                <a:gd name="connsiteY134" fmla="*/ 100012 h 2528887"/>
                <a:gd name="connsiteX135" fmla="*/ 2365311 w 4655524"/>
                <a:gd name="connsiteY135" fmla="*/ 95250 h 2528887"/>
                <a:gd name="connsiteX136" fmla="*/ 2351023 w 4655524"/>
                <a:gd name="connsiteY136" fmla="*/ 90487 h 2528887"/>
                <a:gd name="connsiteX137" fmla="*/ 2341498 w 4655524"/>
                <a:gd name="connsiteY137" fmla="*/ 9525 h 2528887"/>
                <a:gd name="connsiteX138" fmla="*/ 2370073 w 4655524"/>
                <a:gd name="connsiteY138" fmla="*/ 0 h 2528887"/>
                <a:gd name="connsiteX139" fmla="*/ 2398648 w 4655524"/>
                <a:gd name="connsiteY139" fmla="*/ 4762 h 2528887"/>
                <a:gd name="connsiteX140" fmla="*/ 2412936 w 4655524"/>
                <a:gd name="connsiteY140" fmla="*/ 19050 h 2528887"/>
                <a:gd name="connsiteX141" fmla="*/ 2431986 w 4655524"/>
                <a:gd name="connsiteY141" fmla="*/ 23812 h 2528887"/>
                <a:gd name="connsiteX142" fmla="*/ 2451036 w 4655524"/>
                <a:gd name="connsiteY142" fmla="*/ 33337 h 2528887"/>
                <a:gd name="connsiteX143" fmla="*/ 2474848 w 4655524"/>
                <a:gd name="connsiteY143" fmla="*/ 52387 h 2528887"/>
                <a:gd name="connsiteX144" fmla="*/ 2503423 w 4655524"/>
                <a:gd name="connsiteY144" fmla="*/ 71437 h 2528887"/>
                <a:gd name="connsiteX145" fmla="*/ 2527236 w 4655524"/>
                <a:gd name="connsiteY145" fmla="*/ 38100 h 2528887"/>
                <a:gd name="connsiteX146" fmla="*/ 2555811 w 4655524"/>
                <a:gd name="connsiteY146" fmla="*/ 23812 h 2528887"/>
                <a:gd name="connsiteX147" fmla="*/ 2574861 w 4655524"/>
                <a:gd name="connsiteY147" fmla="*/ 9525 h 2528887"/>
                <a:gd name="connsiteX148" fmla="*/ 2589148 w 4655524"/>
                <a:gd name="connsiteY148" fmla="*/ 4762 h 2528887"/>
                <a:gd name="connsiteX149" fmla="*/ 2703448 w 4655524"/>
                <a:gd name="connsiteY149" fmla="*/ 9525 h 2528887"/>
                <a:gd name="connsiteX150" fmla="*/ 2908236 w 4655524"/>
                <a:gd name="connsiteY150" fmla="*/ 4762 h 2528887"/>
                <a:gd name="connsiteX151" fmla="*/ 3103498 w 4655524"/>
                <a:gd name="connsiteY151" fmla="*/ 14287 h 2528887"/>
                <a:gd name="connsiteX152" fmla="*/ 3132073 w 4655524"/>
                <a:gd name="connsiteY152" fmla="*/ 42862 h 2528887"/>
                <a:gd name="connsiteX153" fmla="*/ 3113023 w 4655524"/>
                <a:gd name="connsiteY153" fmla="*/ 76200 h 2528887"/>
                <a:gd name="connsiteX154" fmla="*/ 3117786 w 4655524"/>
                <a:gd name="connsiteY154" fmla="*/ 90487 h 2528887"/>
                <a:gd name="connsiteX155" fmla="*/ 3146361 w 4655524"/>
                <a:gd name="connsiteY155" fmla="*/ 104775 h 2528887"/>
                <a:gd name="connsiteX156" fmla="*/ 3165411 w 4655524"/>
                <a:gd name="connsiteY156" fmla="*/ 114300 h 2528887"/>
                <a:gd name="connsiteX157" fmla="*/ 3193986 w 4655524"/>
                <a:gd name="connsiteY157" fmla="*/ 123825 h 2528887"/>
                <a:gd name="connsiteX158" fmla="*/ 3236848 w 4655524"/>
                <a:gd name="connsiteY158" fmla="*/ 142875 h 2528887"/>
                <a:gd name="connsiteX159" fmla="*/ 3284473 w 4655524"/>
                <a:gd name="connsiteY159" fmla="*/ 152400 h 2528887"/>
                <a:gd name="connsiteX160" fmla="*/ 3303523 w 4655524"/>
                <a:gd name="connsiteY160" fmla="*/ 161925 h 2528887"/>
                <a:gd name="connsiteX161" fmla="*/ 3346386 w 4655524"/>
                <a:gd name="connsiteY161" fmla="*/ 180975 h 2528887"/>
                <a:gd name="connsiteX162" fmla="*/ 3379723 w 4655524"/>
                <a:gd name="connsiteY162" fmla="*/ 223837 h 2528887"/>
                <a:gd name="connsiteX163" fmla="*/ 3432111 w 4655524"/>
                <a:gd name="connsiteY163" fmla="*/ 266700 h 2528887"/>
                <a:gd name="connsiteX164" fmla="*/ 3451161 w 4655524"/>
                <a:gd name="connsiteY164" fmla="*/ 280987 h 2528887"/>
                <a:gd name="connsiteX165" fmla="*/ 3546411 w 4655524"/>
                <a:gd name="connsiteY165" fmla="*/ 323850 h 2528887"/>
                <a:gd name="connsiteX166" fmla="*/ 3565461 w 4655524"/>
                <a:gd name="connsiteY166" fmla="*/ 333375 h 2528887"/>
                <a:gd name="connsiteX167" fmla="*/ 3708336 w 4655524"/>
                <a:gd name="connsiteY167" fmla="*/ 419100 h 2528887"/>
                <a:gd name="connsiteX168" fmla="*/ 3908361 w 4655524"/>
                <a:gd name="connsiteY168" fmla="*/ 533400 h 2528887"/>
                <a:gd name="connsiteX169" fmla="*/ 4017898 w 4655524"/>
                <a:gd name="connsiteY169" fmla="*/ 595312 h 2528887"/>
                <a:gd name="connsiteX170" fmla="*/ 4236973 w 4655524"/>
                <a:gd name="connsiteY170" fmla="*/ 723899 h 2528887"/>
                <a:gd name="connsiteX171" fmla="*/ 4651310 w 4655524"/>
                <a:gd name="connsiteY171" fmla="*/ 962024 h 2528887"/>
                <a:gd name="connsiteX172" fmla="*/ 4441760 w 4655524"/>
                <a:gd name="connsiteY172" fmla="*/ 1066800 h 2528887"/>
                <a:gd name="connsiteX173" fmla="*/ 4284598 w 4655524"/>
                <a:gd name="connsiteY173" fmla="*/ 1200150 h 2528887"/>
                <a:gd name="connsiteX174" fmla="*/ 4160774 w 4655524"/>
                <a:gd name="connsiteY174" fmla="*/ 1243012 h 2528887"/>
                <a:gd name="connsiteX175" fmla="*/ 4027423 w 4655524"/>
                <a:gd name="connsiteY175" fmla="*/ 1238250 h 2528887"/>
                <a:gd name="connsiteX176" fmla="*/ 3917886 w 4655524"/>
                <a:gd name="connsiteY176" fmla="*/ 1214437 h 2528887"/>
                <a:gd name="connsiteX177" fmla="*/ 3817873 w 4655524"/>
                <a:gd name="connsiteY177" fmla="*/ 1223962 h 2528887"/>
                <a:gd name="connsiteX178" fmla="*/ 3684523 w 4655524"/>
                <a:gd name="connsiteY178" fmla="*/ 1228725 h 2528887"/>
                <a:gd name="connsiteX179" fmla="*/ 3532123 w 4655524"/>
                <a:gd name="connsiteY179" fmla="*/ 1228725 h 2528887"/>
                <a:gd name="connsiteX180" fmla="*/ 3465448 w 4655524"/>
                <a:gd name="connsiteY180" fmla="*/ 1233487 h 2528887"/>
                <a:gd name="connsiteX181" fmla="*/ 3198748 w 4655524"/>
                <a:gd name="connsiteY181" fmla="*/ 1204912 h 2528887"/>
                <a:gd name="connsiteX182" fmla="*/ 2960623 w 4655524"/>
                <a:gd name="connsiteY182" fmla="*/ 1262062 h 2528887"/>
                <a:gd name="connsiteX183" fmla="*/ 2912998 w 4655524"/>
                <a:gd name="connsiteY183" fmla="*/ 1276350 h 2528887"/>
                <a:gd name="connsiteX184" fmla="*/ 2870136 w 4655524"/>
                <a:gd name="connsiteY184" fmla="*/ 1290637 h 2528887"/>
                <a:gd name="connsiteX185" fmla="*/ 2855848 w 4655524"/>
                <a:gd name="connsiteY185" fmla="*/ 1300162 h 2528887"/>
                <a:gd name="connsiteX186" fmla="*/ 2822511 w 4655524"/>
                <a:gd name="connsiteY186" fmla="*/ 1309687 h 2528887"/>
                <a:gd name="connsiteX187" fmla="*/ 2784411 w 4655524"/>
                <a:gd name="connsiteY187" fmla="*/ 1328737 h 2528887"/>
                <a:gd name="connsiteX188" fmla="*/ 2770123 w 4655524"/>
                <a:gd name="connsiteY188" fmla="*/ 1333500 h 2528887"/>
                <a:gd name="connsiteX189" fmla="*/ 2722498 w 4655524"/>
                <a:gd name="connsiteY189" fmla="*/ 1357312 h 2528887"/>
                <a:gd name="connsiteX190" fmla="*/ 2708211 w 4655524"/>
                <a:gd name="connsiteY190" fmla="*/ 1366837 h 2528887"/>
                <a:gd name="connsiteX191" fmla="*/ 2598673 w 4655524"/>
                <a:gd name="connsiteY191" fmla="*/ 1419225 h 2528887"/>
                <a:gd name="connsiteX192" fmla="*/ 2484373 w 4655524"/>
                <a:gd name="connsiteY192" fmla="*/ 1514475 h 2528887"/>
                <a:gd name="connsiteX193" fmla="*/ 2408173 w 4655524"/>
                <a:gd name="connsiteY193" fmla="*/ 1581150 h 2528887"/>
                <a:gd name="connsiteX194" fmla="*/ 2293873 w 4655524"/>
                <a:gd name="connsiteY194" fmla="*/ 1690687 h 2528887"/>
                <a:gd name="connsiteX195" fmla="*/ 2260536 w 4655524"/>
                <a:gd name="connsiteY195" fmla="*/ 1709737 h 2528887"/>
                <a:gd name="connsiteX196" fmla="*/ 2222436 w 4655524"/>
                <a:gd name="connsiteY196" fmla="*/ 1752600 h 2528887"/>
                <a:gd name="connsiteX197" fmla="*/ 2108136 w 4655524"/>
                <a:gd name="connsiteY197" fmla="*/ 1881187 h 2528887"/>
                <a:gd name="connsiteX198" fmla="*/ 2055748 w 4655524"/>
                <a:gd name="connsiteY198" fmla="*/ 1928812 h 2528887"/>
                <a:gd name="connsiteX199" fmla="*/ 2012886 w 4655524"/>
                <a:gd name="connsiteY199" fmla="*/ 1962150 h 2528887"/>
                <a:gd name="connsiteX200" fmla="*/ 1912873 w 4655524"/>
                <a:gd name="connsiteY200" fmla="*/ 2076450 h 2528887"/>
                <a:gd name="connsiteX201" fmla="*/ 1870011 w 4655524"/>
                <a:gd name="connsiteY201" fmla="*/ 2071687 h 2528887"/>
                <a:gd name="connsiteX202" fmla="*/ 1889061 w 4655524"/>
                <a:gd name="connsiteY202" fmla="*/ 2043112 h 2528887"/>
                <a:gd name="connsiteX203" fmla="*/ 1860486 w 4655524"/>
                <a:gd name="connsiteY203" fmla="*/ 2024062 h 2528887"/>
                <a:gd name="connsiteX204" fmla="*/ 1841436 w 4655524"/>
                <a:gd name="connsiteY204" fmla="*/ 2071687 h 2528887"/>
                <a:gd name="connsiteX205" fmla="*/ 1817623 w 4655524"/>
                <a:gd name="connsiteY205" fmla="*/ 2100262 h 2528887"/>
                <a:gd name="connsiteX206" fmla="*/ 1731898 w 4655524"/>
                <a:gd name="connsiteY206" fmla="*/ 2095500 h 2528887"/>
                <a:gd name="connsiteX207" fmla="*/ 1717611 w 4655524"/>
                <a:gd name="connsiteY207" fmla="*/ 2090737 h 2528887"/>
                <a:gd name="connsiteX208" fmla="*/ 1608073 w 4655524"/>
                <a:gd name="connsiteY208" fmla="*/ 2105025 h 2528887"/>
                <a:gd name="connsiteX209" fmla="*/ 1584261 w 4655524"/>
                <a:gd name="connsiteY209" fmla="*/ 2109787 h 2528887"/>
                <a:gd name="connsiteX210" fmla="*/ 1565211 w 4655524"/>
                <a:gd name="connsiteY210" fmla="*/ 2114550 h 2528887"/>
                <a:gd name="connsiteX211" fmla="*/ 1450910 w 4655524"/>
                <a:gd name="connsiteY211" fmla="*/ 2109787 h 2528887"/>
                <a:gd name="connsiteX212" fmla="*/ 1431860 w 4655524"/>
                <a:gd name="connsiteY212" fmla="*/ 2109787 h 2528887"/>
                <a:gd name="connsiteX213" fmla="*/ 1355661 w 4655524"/>
                <a:gd name="connsiteY213" fmla="*/ 2119312 h 2528887"/>
                <a:gd name="connsiteX214" fmla="*/ 1374711 w 4655524"/>
                <a:gd name="connsiteY214" fmla="*/ 2205038 h 2528887"/>
                <a:gd name="connsiteX215" fmla="*/ 1427099 w 4655524"/>
                <a:gd name="connsiteY215" fmla="*/ 2285999 h 2528887"/>
                <a:gd name="connsiteX216" fmla="*/ 1508061 w 4655524"/>
                <a:gd name="connsiteY216" fmla="*/ 2252662 h 2528887"/>
                <a:gd name="connsiteX217" fmla="*/ 1546161 w 4655524"/>
                <a:gd name="connsiteY217" fmla="*/ 2185987 h 2528887"/>
                <a:gd name="connsiteX218" fmla="*/ 1589023 w 4655524"/>
                <a:gd name="connsiteY218" fmla="*/ 2224087 h 2528887"/>
                <a:gd name="connsiteX219" fmla="*/ 1584261 w 4655524"/>
                <a:gd name="connsiteY219" fmla="*/ 2314574 h 2528887"/>
                <a:gd name="connsiteX220" fmla="*/ 1550923 w 4655524"/>
                <a:gd name="connsiteY220" fmla="*/ 2438399 h 2528887"/>
                <a:gd name="connsiteX221" fmla="*/ 1584261 w 4655524"/>
                <a:gd name="connsiteY221" fmla="*/ 2481262 h 2528887"/>
                <a:gd name="connsiteX222" fmla="*/ 1555686 w 4655524"/>
                <a:gd name="connsiteY222" fmla="*/ 2528887 h 2528887"/>
                <a:gd name="connsiteX223" fmla="*/ 1489011 w 4655524"/>
                <a:gd name="connsiteY223" fmla="*/ 2524125 h 2528887"/>
                <a:gd name="connsiteX224" fmla="*/ 1422336 w 4655524"/>
                <a:gd name="connsiteY224" fmla="*/ 2495550 h 2528887"/>
                <a:gd name="connsiteX225" fmla="*/ 1369948 w 4655524"/>
                <a:gd name="connsiteY225" fmla="*/ 2421731 h 2528887"/>
                <a:gd name="connsiteX226" fmla="*/ 1350898 w 4655524"/>
                <a:gd name="connsiteY226" fmla="*/ 2343150 h 2528887"/>
                <a:gd name="connsiteX227" fmla="*/ 1288986 w 4655524"/>
                <a:gd name="connsiteY227" fmla="*/ 2290762 h 2528887"/>
                <a:gd name="connsiteX228" fmla="*/ 1284223 w 4655524"/>
                <a:gd name="connsiteY228" fmla="*/ 2276475 h 2528887"/>
                <a:gd name="connsiteX229" fmla="*/ 1269936 w 4655524"/>
                <a:gd name="connsiteY229" fmla="*/ 2271712 h 2528887"/>
                <a:gd name="connsiteX230" fmla="*/ 1193736 w 4655524"/>
                <a:gd name="connsiteY230" fmla="*/ 2243137 h 2528887"/>
                <a:gd name="connsiteX231" fmla="*/ 1112773 w 4655524"/>
                <a:gd name="connsiteY231" fmla="*/ 2328862 h 2528887"/>
                <a:gd name="connsiteX232" fmla="*/ 1074673 w 4655524"/>
                <a:gd name="connsiteY232" fmla="*/ 2305049 h 2528887"/>
                <a:gd name="connsiteX233" fmla="*/ 1060386 w 4655524"/>
                <a:gd name="connsiteY233" fmla="*/ 2205037 h 2528887"/>
                <a:gd name="connsiteX234" fmla="*/ 1007998 w 4655524"/>
                <a:gd name="connsiteY234" fmla="*/ 2100262 h 2528887"/>
                <a:gd name="connsiteX235" fmla="*/ 950848 w 4655524"/>
                <a:gd name="connsiteY235" fmla="*/ 2047874 h 2528887"/>
                <a:gd name="connsiteX236" fmla="*/ 927036 w 4655524"/>
                <a:gd name="connsiteY236" fmla="*/ 2043112 h 2528887"/>
                <a:gd name="connsiteX237" fmla="*/ 898461 w 4655524"/>
                <a:gd name="connsiteY237" fmla="*/ 2028825 h 2528887"/>
                <a:gd name="connsiteX238" fmla="*/ 862742 w 4655524"/>
                <a:gd name="connsiteY238" fmla="*/ 2062163 h 2528887"/>
                <a:gd name="connsiteX239" fmla="*/ 774636 w 4655524"/>
                <a:gd name="connsiteY239" fmla="*/ 2038350 h 2528887"/>
                <a:gd name="connsiteX240" fmla="*/ 755585 w 4655524"/>
                <a:gd name="connsiteY240" fmla="*/ 1964531 h 2528887"/>
                <a:gd name="connsiteX241" fmla="*/ 655573 w 4655524"/>
                <a:gd name="connsiteY241" fmla="*/ 1905000 h 2528887"/>
                <a:gd name="connsiteX242" fmla="*/ 650811 w 4655524"/>
                <a:gd name="connsiteY242" fmla="*/ 1885950 h 2528887"/>
                <a:gd name="connsiteX243" fmla="*/ 636523 w 4655524"/>
                <a:gd name="connsiteY243" fmla="*/ 1890712 h 2528887"/>
                <a:gd name="connsiteX244" fmla="*/ 617473 w 4655524"/>
                <a:gd name="connsiteY244" fmla="*/ 1921669 h 2528887"/>
                <a:gd name="connsiteX245" fmla="*/ 596042 w 4655524"/>
                <a:gd name="connsiteY245" fmla="*/ 1916906 h 2528887"/>
                <a:gd name="connsiteX246" fmla="*/ 548417 w 4655524"/>
                <a:gd name="connsiteY246" fmla="*/ 1876425 h 2528887"/>
                <a:gd name="connsiteX247" fmla="*/ 488886 w 4655524"/>
                <a:gd name="connsiteY247" fmla="*/ 1890712 h 2528887"/>
                <a:gd name="connsiteX248" fmla="*/ 479361 w 4655524"/>
                <a:gd name="connsiteY248" fmla="*/ 1876425 h 2528887"/>
                <a:gd name="connsiteX249" fmla="*/ 465073 w 4655524"/>
                <a:gd name="connsiteY249" fmla="*/ 1866900 h 2528887"/>
                <a:gd name="connsiteX250" fmla="*/ 398398 w 4655524"/>
                <a:gd name="connsiteY250" fmla="*/ 1866900 h 2528887"/>
                <a:gd name="connsiteX251" fmla="*/ 403160 w 4655524"/>
                <a:gd name="connsiteY251" fmla="*/ 1821656 h 2528887"/>
                <a:gd name="connsiteX252" fmla="*/ 255523 w 4655524"/>
                <a:gd name="connsiteY252" fmla="*/ 1847850 h 2528887"/>
                <a:gd name="connsiteX253" fmla="*/ 193611 w 4655524"/>
                <a:gd name="connsiteY253" fmla="*/ 1814512 h 2528887"/>
                <a:gd name="connsiteX254" fmla="*/ 150748 w 4655524"/>
                <a:gd name="connsiteY254" fmla="*/ 1757363 h 2528887"/>
                <a:gd name="connsiteX255" fmla="*/ 88836 w 4655524"/>
                <a:gd name="connsiteY255" fmla="*/ 1704975 h 2528887"/>
                <a:gd name="connsiteX256" fmla="*/ 34067 w 4655524"/>
                <a:gd name="connsiteY256" fmla="*/ 1654968 h 2528887"/>
                <a:gd name="connsiteX257" fmla="*/ 3111 w 4655524"/>
                <a:gd name="connsiteY257" fmla="*/ 1624012 h 2528887"/>
                <a:gd name="connsiteX258" fmla="*/ 110267 w 4655524"/>
                <a:gd name="connsiteY258" fmla="*/ 1652587 h 2528887"/>
                <a:gd name="connsiteX259" fmla="*/ 169798 w 4655524"/>
                <a:gd name="connsiteY259" fmla="*/ 1678782 h 2528887"/>
                <a:gd name="connsiteX260" fmla="*/ 322198 w 4655524"/>
                <a:gd name="connsiteY260" fmla="*/ 1638300 h 2528887"/>
                <a:gd name="connsiteX261" fmla="*/ 307911 w 4655524"/>
                <a:gd name="connsiteY261" fmla="*/ 1600200 h 2528887"/>
                <a:gd name="connsiteX262" fmla="*/ 324580 w 4655524"/>
                <a:gd name="connsiteY262" fmla="*/ 1566862 h 2528887"/>
                <a:gd name="connsiteX263" fmla="*/ 346011 w 4655524"/>
                <a:gd name="connsiteY263" fmla="*/ 1531143 h 2528887"/>
                <a:gd name="connsiteX264" fmla="*/ 367442 w 4655524"/>
                <a:gd name="connsiteY264" fmla="*/ 1509712 h 2528887"/>
                <a:gd name="connsiteX265" fmla="*/ 400779 w 4655524"/>
                <a:gd name="connsiteY265" fmla="*/ 1459706 h 2528887"/>
                <a:gd name="connsiteX266" fmla="*/ 412686 w 4655524"/>
                <a:gd name="connsiteY266" fmla="*/ 1347787 h 2528887"/>
                <a:gd name="connsiteX267" fmla="*/ 398398 w 4655524"/>
                <a:gd name="connsiteY267" fmla="*/ 1338262 h 2528887"/>
                <a:gd name="connsiteX268" fmla="*/ 384111 w 4655524"/>
                <a:gd name="connsiteY268" fmla="*/ 1323975 h 2528887"/>
                <a:gd name="connsiteX269" fmla="*/ 341248 w 4655524"/>
                <a:gd name="connsiteY269" fmla="*/ 1307306 h 2528887"/>
                <a:gd name="connsiteX270" fmla="*/ 324579 w 4655524"/>
                <a:gd name="connsiteY270" fmla="*/ 1259681 h 2528887"/>
                <a:gd name="connsiteX271" fmla="*/ 317436 w 4655524"/>
                <a:gd name="connsiteY271" fmla="*/ 1212056 h 2528887"/>
                <a:gd name="connsiteX272" fmla="*/ 298386 w 4655524"/>
                <a:gd name="connsiteY272" fmla="*/ 1173956 h 2528887"/>
                <a:gd name="connsiteX273" fmla="*/ 303148 w 4655524"/>
                <a:gd name="connsiteY273" fmla="*/ 1152525 h 2528887"/>
                <a:gd name="connsiteX274" fmla="*/ 269811 w 4655524"/>
                <a:gd name="connsiteY274"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612836 w 4655524"/>
                <a:gd name="connsiteY88" fmla="*/ 828675 h 2528887"/>
                <a:gd name="connsiteX89" fmla="*/ 1660461 w 4655524"/>
                <a:gd name="connsiteY89" fmla="*/ 752475 h 2528887"/>
                <a:gd name="connsiteX90" fmla="*/ 1674748 w 4655524"/>
                <a:gd name="connsiteY90" fmla="*/ 676275 h 2528887"/>
                <a:gd name="connsiteX91" fmla="*/ 1679511 w 4655524"/>
                <a:gd name="connsiteY91" fmla="*/ 661987 h 2528887"/>
                <a:gd name="connsiteX92" fmla="*/ 1703323 w 4655524"/>
                <a:gd name="connsiteY92" fmla="*/ 623887 h 2528887"/>
                <a:gd name="connsiteX93" fmla="*/ 1717611 w 4655524"/>
                <a:gd name="connsiteY93" fmla="*/ 576262 h 2528887"/>
                <a:gd name="connsiteX94" fmla="*/ 1722373 w 4655524"/>
                <a:gd name="connsiteY94" fmla="*/ 561975 h 2528887"/>
                <a:gd name="connsiteX95" fmla="*/ 1731898 w 4655524"/>
                <a:gd name="connsiteY95" fmla="*/ 547687 h 2528887"/>
                <a:gd name="connsiteX96" fmla="*/ 1746186 w 4655524"/>
                <a:gd name="connsiteY96" fmla="*/ 519112 h 2528887"/>
                <a:gd name="connsiteX97" fmla="*/ 1765236 w 4655524"/>
                <a:gd name="connsiteY97" fmla="*/ 452437 h 2528887"/>
                <a:gd name="connsiteX98" fmla="*/ 1769998 w 4655524"/>
                <a:gd name="connsiteY98" fmla="*/ 438150 h 2528887"/>
                <a:gd name="connsiteX99" fmla="*/ 1774761 w 4655524"/>
                <a:gd name="connsiteY99" fmla="*/ 423862 h 2528887"/>
                <a:gd name="connsiteX100" fmla="*/ 1779523 w 4655524"/>
                <a:gd name="connsiteY100" fmla="*/ 395287 h 2528887"/>
                <a:gd name="connsiteX101" fmla="*/ 1808098 w 4655524"/>
                <a:gd name="connsiteY101" fmla="*/ 400050 h 2528887"/>
                <a:gd name="connsiteX102" fmla="*/ 1836673 w 4655524"/>
                <a:gd name="connsiteY102" fmla="*/ 423862 h 2528887"/>
                <a:gd name="connsiteX103" fmla="*/ 1850961 w 4655524"/>
                <a:gd name="connsiteY103" fmla="*/ 428625 h 2528887"/>
                <a:gd name="connsiteX104" fmla="*/ 1865248 w 4655524"/>
                <a:gd name="connsiteY104" fmla="*/ 423862 h 2528887"/>
                <a:gd name="connsiteX105" fmla="*/ 1879536 w 4655524"/>
                <a:gd name="connsiteY105" fmla="*/ 452437 h 2528887"/>
                <a:gd name="connsiteX106" fmla="*/ 1898586 w 4655524"/>
                <a:gd name="connsiteY106" fmla="*/ 461962 h 2528887"/>
                <a:gd name="connsiteX107" fmla="*/ 1941448 w 4655524"/>
                <a:gd name="connsiteY107" fmla="*/ 481012 h 2528887"/>
                <a:gd name="connsiteX108" fmla="*/ 1965261 w 4655524"/>
                <a:gd name="connsiteY108" fmla="*/ 485775 h 2528887"/>
                <a:gd name="connsiteX109" fmla="*/ 1989073 w 4655524"/>
                <a:gd name="connsiteY109" fmla="*/ 495300 h 2528887"/>
                <a:gd name="connsiteX110" fmla="*/ 2027173 w 4655524"/>
                <a:gd name="connsiteY110" fmla="*/ 500062 h 2528887"/>
                <a:gd name="connsiteX111" fmla="*/ 2193861 w 4655524"/>
                <a:gd name="connsiteY111" fmla="*/ 509587 h 2528887"/>
                <a:gd name="connsiteX112" fmla="*/ 2236723 w 4655524"/>
                <a:gd name="connsiteY112" fmla="*/ 519112 h 2528887"/>
                <a:gd name="connsiteX113" fmla="*/ 2251011 w 4655524"/>
                <a:gd name="connsiteY113" fmla="*/ 523875 h 2528887"/>
                <a:gd name="connsiteX114" fmla="*/ 2303398 w 4655524"/>
                <a:gd name="connsiteY114" fmla="*/ 542925 h 2528887"/>
                <a:gd name="connsiteX115" fmla="*/ 2327211 w 4655524"/>
                <a:gd name="connsiteY115" fmla="*/ 547687 h 2528887"/>
                <a:gd name="connsiteX116" fmla="*/ 2355786 w 4655524"/>
                <a:gd name="connsiteY116" fmla="*/ 557212 h 2528887"/>
                <a:gd name="connsiteX117" fmla="*/ 2374836 w 4655524"/>
                <a:gd name="connsiteY117" fmla="*/ 542925 h 2528887"/>
                <a:gd name="connsiteX118" fmla="*/ 2398648 w 4655524"/>
                <a:gd name="connsiteY118" fmla="*/ 533400 h 2528887"/>
                <a:gd name="connsiteX119" fmla="*/ 2384361 w 4655524"/>
                <a:gd name="connsiteY119" fmla="*/ 438150 h 2528887"/>
                <a:gd name="connsiteX120" fmla="*/ 2384361 w 4655524"/>
                <a:gd name="connsiteY120" fmla="*/ 404812 h 2528887"/>
                <a:gd name="connsiteX121" fmla="*/ 2398648 w 4655524"/>
                <a:gd name="connsiteY121" fmla="*/ 395287 h 2528887"/>
                <a:gd name="connsiteX122" fmla="*/ 2408173 w 4655524"/>
                <a:gd name="connsiteY122" fmla="*/ 381000 h 2528887"/>
                <a:gd name="connsiteX123" fmla="*/ 2403411 w 4655524"/>
                <a:gd name="connsiteY123" fmla="*/ 304800 h 2528887"/>
                <a:gd name="connsiteX124" fmla="*/ 2365311 w 4655524"/>
                <a:gd name="connsiteY124" fmla="*/ 290512 h 2528887"/>
                <a:gd name="connsiteX125" fmla="*/ 2336736 w 4655524"/>
                <a:gd name="connsiteY125" fmla="*/ 280987 h 2528887"/>
                <a:gd name="connsiteX126" fmla="*/ 2331973 w 4655524"/>
                <a:gd name="connsiteY126" fmla="*/ 223837 h 2528887"/>
                <a:gd name="connsiteX127" fmla="*/ 2346261 w 4655524"/>
                <a:gd name="connsiteY127" fmla="*/ 214312 h 2528887"/>
                <a:gd name="connsiteX128" fmla="*/ 2351023 w 4655524"/>
                <a:gd name="connsiteY128" fmla="*/ 200025 h 2528887"/>
                <a:gd name="connsiteX129" fmla="*/ 2379598 w 4655524"/>
                <a:gd name="connsiteY129" fmla="*/ 180975 h 2528887"/>
                <a:gd name="connsiteX130" fmla="*/ 2384361 w 4655524"/>
                <a:gd name="connsiteY130" fmla="*/ 166687 h 2528887"/>
                <a:gd name="connsiteX131" fmla="*/ 2393886 w 4655524"/>
                <a:gd name="connsiteY131" fmla="*/ 152400 h 2528887"/>
                <a:gd name="connsiteX132" fmla="*/ 2389123 w 4655524"/>
                <a:gd name="connsiteY132" fmla="*/ 114300 h 2528887"/>
                <a:gd name="connsiteX133" fmla="*/ 2384361 w 4655524"/>
                <a:gd name="connsiteY133" fmla="*/ 100012 h 2528887"/>
                <a:gd name="connsiteX134" fmla="*/ 2365311 w 4655524"/>
                <a:gd name="connsiteY134" fmla="*/ 95250 h 2528887"/>
                <a:gd name="connsiteX135" fmla="*/ 2351023 w 4655524"/>
                <a:gd name="connsiteY135" fmla="*/ 90487 h 2528887"/>
                <a:gd name="connsiteX136" fmla="*/ 2341498 w 4655524"/>
                <a:gd name="connsiteY136" fmla="*/ 9525 h 2528887"/>
                <a:gd name="connsiteX137" fmla="*/ 2370073 w 4655524"/>
                <a:gd name="connsiteY137" fmla="*/ 0 h 2528887"/>
                <a:gd name="connsiteX138" fmla="*/ 2398648 w 4655524"/>
                <a:gd name="connsiteY138" fmla="*/ 4762 h 2528887"/>
                <a:gd name="connsiteX139" fmla="*/ 2412936 w 4655524"/>
                <a:gd name="connsiteY139" fmla="*/ 19050 h 2528887"/>
                <a:gd name="connsiteX140" fmla="*/ 2431986 w 4655524"/>
                <a:gd name="connsiteY140" fmla="*/ 23812 h 2528887"/>
                <a:gd name="connsiteX141" fmla="*/ 2451036 w 4655524"/>
                <a:gd name="connsiteY141" fmla="*/ 33337 h 2528887"/>
                <a:gd name="connsiteX142" fmla="*/ 2474848 w 4655524"/>
                <a:gd name="connsiteY142" fmla="*/ 52387 h 2528887"/>
                <a:gd name="connsiteX143" fmla="*/ 2503423 w 4655524"/>
                <a:gd name="connsiteY143" fmla="*/ 71437 h 2528887"/>
                <a:gd name="connsiteX144" fmla="*/ 2527236 w 4655524"/>
                <a:gd name="connsiteY144" fmla="*/ 38100 h 2528887"/>
                <a:gd name="connsiteX145" fmla="*/ 2555811 w 4655524"/>
                <a:gd name="connsiteY145" fmla="*/ 23812 h 2528887"/>
                <a:gd name="connsiteX146" fmla="*/ 2574861 w 4655524"/>
                <a:gd name="connsiteY146" fmla="*/ 9525 h 2528887"/>
                <a:gd name="connsiteX147" fmla="*/ 2589148 w 4655524"/>
                <a:gd name="connsiteY147" fmla="*/ 4762 h 2528887"/>
                <a:gd name="connsiteX148" fmla="*/ 2703448 w 4655524"/>
                <a:gd name="connsiteY148" fmla="*/ 9525 h 2528887"/>
                <a:gd name="connsiteX149" fmla="*/ 2908236 w 4655524"/>
                <a:gd name="connsiteY149" fmla="*/ 4762 h 2528887"/>
                <a:gd name="connsiteX150" fmla="*/ 3103498 w 4655524"/>
                <a:gd name="connsiteY150" fmla="*/ 14287 h 2528887"/>
                <a:gd name="connsiteX151" fmla="*/ 3132073 w 4655524"/>
                <a:gd name="connsiteY151" fmla="*/ 42862 h 2528887"/>
                <a:gd name="connsiteX152" fmla="*/ 3113023 w 4655524"/>
                <a:gd name="connsiteY152" fmla="*/ 76200 h 2528887"/>
                <a:gd name="connsiteX153" fmla="*/ 3117786 w 4655524"/>
                <a:gd name="connsiteY153" fmla="*/ 90487 h 2528887"/>
                <a:gd name="connsiteX154" fmla="*/ 3146361 w 4655524"/>
                <a:gd name="connsiteY154" fmla="*/ 104775 h 2528887"/>
                <a:gd name="connsiteX155" fmla="*/ 3165411 w 4655524"/>
                <a:gd name="connsiteY155" fmla="*/ 114300 h 2528887"/>
                <a:gd name="connsiteX156" fmla="*/ 3193986 w 4655524"/>
                <a:gd name="connsiteY156" fmla="*/ 123825 h 2528887"/>
                <a:gd name="connsiteX157" fmla="*/ 3236848 w 4655524"/>
                <a:gd name="connsiteY157" fmla="*/ 142875 h 2528887"/>
                <a:gd name="connsiteX158" fmla="*/ 3284473 w 4655524"/>
                <a:gd name="connsiteY158" fmla="*/ 152400 h 2528887"/>
                <a:gd name="connsiteX159" fmla="*/ 3303523 w 4655524"/>
                <a:gd name="connsiteY159" fmla="*/ 161925 h 2528887"/>
                <a:gd name="connsiteX160" fmla="*/ 3346386 w 4655524"/>
                <a:gd name="connsiteY160" fmla="*/ 180975 h 2528887"/>
                <a:gd name="connsiteX161" fmla="*/ 3379723 w 4655524"/>
                <a:gd name="connsiteY161" fmla="*/ 223837 h 2528887"/>
                <a:gd name="connsiteX162" fmla="*/ 3432111 w 4655524"/>
                <a:gd name="connsiteY162" fmla="*/ 266700 h 2528887"/>
                <a:gd name="connsiteX163" fmla="*/ 3451161 w 4655524"/>
                <a:gd name="connsiteY163" fmla="*/ 280987 h 2528887"/>
                <a:gd name="connsiteX164" fmla="*/ 3546411 w 4655524"/>
                <a:gd name="connsiteY164" fmla="*/ 323850 h 2528887"/>
                <a:gd name="connsiteX165" fmla="*/ 3565461 w 4655524"/>
                <a:gd name="connsiteY165" fmla="*/ 333375 h 2528887"/>
                <a:gd name="connsiteX166" fmla="*/ 3708336 w 4655524"/>
                <a:gd name="connsiteY166" fmla="*/ 419100 h 2528887"/>
                <a:gd name="connsiteX167" fmla="*/ 3908361 w 4655524"/>
                <a:gd name="connsiteY167" fmla="*/ 533400 h 2528887"/>
                <a:gd name="connsiteX168" fmla="*/ 4017898 w 4655524"/>
                <a:gd name="connsiteY168" fmla="*/ 595312 h 2528887"/>
                <a:gd name="connsiteX169" fmla="*/ 4236973 w 4655524"/>
                <a:gd name="connsiteY169" fmla="*/ 723899 h 2528887"/>
                <a:gd name="connsiteX170" fmla="*/ 4651310 w 4655524"/>
                <a:gd name="connsiteY170" fmla="*/ 962024 h 2528887"/>
                <a:gd name="connsiteX171" fmla="*/ 4441760 w 4655524"/>
                <a:gd name="connsiteY171" fmla="*/ 1066800 h 2528887"/>
                <a:gd name="connsiteX172" fmla="*/ 4284598 w 4655524"/>
                <a:gd name="connsiteY172" fmla="*/ 1200150 h 2528887"/>
                <a:gd name="connsiteX173" fmla="*/ 4160774 w 4655524"/>
                <a:gd name="connsiteY173" fmla="*/ 1243012 h 2528887"/>
                <a:gd name="connsiteX174" fmla="*/ 4027423 w 4655524"/>
                <a:gd name="connsiteY174" fmla="*/ 1238250 h 2528887"/>
                <a:gd name="connsiteX175" fmla="*/ 3917886 w 4655524"/>
                <a:gd name="connsiteY175" fmla="*/ 1214437 h 2528887"/>
                <a:gd name="connsiteX176" fmla="*/ 3817873 w 4655524"/>
                <a:gd name="connsiteY176" fmla="*/ 1223962 h 2528887"/>
                <a:gd name="connsiteX177" fmla="*/ 3684523 w 4655524"/>
                <a:gd name="connsiteY177" fmla="*/ 1228725 h 2528887"/>
                <a:gd name="connsiteX178" fmla="*/ 3532123 w 4655524"/>
                <a:gd name="connsiteY178" fmla="*/ 1228725 h 2528887"/>
                <a:gd name="connsiteX179" fmla="*/ 3465448 w 4655524"/>
                <a:gd name="connsiteY179" fmla="*/ 1233487 h 2528887"/>
                <a:gd name="connsiteX180" fmla="*/ 3198748 w 4655524"/>
                <a:gd name="connsiteY180" fmla="*/ 1204912 h 2528887"/>
                <a:gd name="connsiteX181" fmla="*/ 2960623 w 4655524"/>
                <a:gd name="connsiteY181" fmla="*/ 1262062 h 2528887"/>
                <a:gd name="connsiteX182" fmla="*/ 2912998 w 4655524"/>
                <a:gd name="connsiteY182" fmla="*/ 1276350 h 2528887"/>
                <a:gd name="connsiteX183" fmla="*/ 2870136 w 4655524"/>
                <a:gd name="connsiteY183" fmla="*/ 1290637 h 2528887"/>
                <a:gd name="connsiteX184" fmla="*/ 2855848 w 4655524"/>
                <a:gd name="connsiteY184" fmla="*/ 1300162 h 2528887"/>
                <a:gd name="connsiteX185" fmla="*/ 2822511 w 4655524"/>
                <a:gd name="connsiteY185" fmla="*/ 1309687 h 2528887"/>
                <a:gd name="connsiteX186" fmla="*/ 2784411 w 4655524"/>
                <a:gd name="connsiteY186" fmla="*/ 1328737 h 2528887"/>
                <a:gd name="connsiteX187" fmla="*/ 2770123 w 4655524"/>
                <a:gd name="connsiteY187" fmla="*/ 1333500 h 2528887"/>
                <a:gd name="connsiteX188" fmla="*/ 2722498 w 4655524"/>
                <a:gd name="connsiteY188" fmla="*/ 1357312 h 2528887"/>
                <a:gd name="connsiteX189" fmla="*/ 2708211 w 4655524"/>
                <a:gd name="connsiteY189" fmla="*/ 1366837 h 2528887"/>
                <a:gd name="connsiteX190" fmla="*/ 2598673 w 4655524"/>
                <a:gd name="connsiteY190" fmla="*/ 1419225 h 2528887"/>
                <a:gd name="connsiteX191" fmla="*/ 2484373 w 4655524"/>
                <a:gd name="connsiteY191" fmla="*/ 1514475 h 2528887"/>
                <a:gd name="connsiteX192" fmla="*/ 2408173 w 4655524"/>
                <a:gd name="connsiteY192" fmla="*/ 1581150 h 2528887"/>
                <a:gd name="connsiteX193" fmla="*/ 2293873 w 4655524"/>
                <a:gd name="connsiteY193" fmla="*/ 1690687 h 2528887"/>
                <a:gd name="connsiteX194" fmla="*/ 2260536 w 4655524"/>
                <a:gd name="connsiteY194" fmla="*/ 1709737 h 2528887"/>
                <a:gd name="connsiteX195" fmla="*/ 2222436 w 4655524"/>
                <a:gd name="connsiteY195" fmla="*/ 1752600 h 2528887"/>
                <a:gd name="connsiteX196" fmla="*/ 2108136 w 4655524"/>
                <a:gd name="connsiteY196" fmla="*/ 1881187 h 2528887"/>
                <a:gd name="connsiteX197" fmla="*/ 2055748 w 4655524"/>
                <a:gd name="connsiteY197" fmla="*/ 1928812 h 2528887"/>
                <a:gd name="connsiteX198" fmla="*/ 2012886 w 4655524"/>
                <a:gd name="connsiteY198" fmla="*/ 1962150 h 2528887"/>
                <a:gd name="connsiteX199" fmla="*/ 1912873 w 4655524"/>
                <a:gd name="connsiteY199" fmla="*/ 2076450 h 2528887"/>
                <a:gd name="connsiteX200" fmla="*/ 1870011 w 4655524"/>
                <a:gd name="connsiteY200" fmla="*/ 2071687 h 2528887"/>
                <a:gd name="connsiteX201" fmla="*/ 1889061 w 4655524"/>
                <a:gd name="connsiteY201" fmla="*/ 2043112 h 2528887"/>
                <a:gd name="connsiteX202" fmla="*/ 1860486 w 4655524"/>
                <a:gd name="connsiteY202" fmla="*/ 2024062 h 2528887"/>
                <a:gd name="connsiteX203" fmla="*/ 1841436 w 4655524"/>
                <a:gd name="connsiteY203" fmla="*/ 2071687 h 2528887"/>
                <a:gd name="connsiteX204" fmla="*/ 1817623 w 4655524"/>
                <a:gd name="connsiteY204" fmla="*/ 2100262 h 2528887"/>
                <a:gd name="connsiteX205" fmla="*/ 1731898 w 4655524"/>
                <a:gd name="connsiteY205" fmla="*/ 2095500 h 2528887"/>
                <a:gd name="connsiteX206" fmla="*/ 1717611 w 4655524"/>
                <a:gd name="connsiteY206" fmla="*/ 2090737 h 2528887"/>
                <a:gd name="connsiteX207" fmla="*/ 1608073 w 4655524"/>
                <a:gd name="connsiteY207" fmla="*/ 2105025 h 2528887"/>
                <a:gd name="connsiteX208" fmla="*/ 1584261 w 4655524"/>
                <a:gd name="connsiteY208" fmla="*/ 2109787 h 2528887"/>
                <a:gd name="connsiteX209" fmla="*/ 1565211 w 4655524"/>
                <a:gd name="connsiteY209" fmla="*/ 2114550 h 2528887"/>
                <a:gd name="connsiteX210" fmla="*/ 1450910 w 4655524"/>
                <a:gd name="connsiteY210" fmla="*/ 2109787 h 2528887"/>
                <a:gd name="connsiteX211" fmla="*/ 1431860 w 4655524"/>
                <a:gd name="connsiteY211" fmla="*/ 2109787 h 2528887"/>
                <a:gd name="connsiteX212" fmla="*/ 1355661 w 4655524"/>
                <a:gd name="connsiteY212" fmla="*/ 2119312 h 2528887"/>
                <a:gd name="connsiteX213" fmla="*/ 1374711 w 4655524"/>
                <a:gd name="connsiteY213" fmla="*/ 2205038 h 2528887"/>
                <a:gd name="connsiteX214" fmla="*/ 1427099 w 4655524"/>
                <a:gd name="connsiteY214" fmla="*/ 2285999 h 2528887"/>
                <a:gd name="connsiteX215" fmla="*/ 1508061 w 4655524"/>
                <a:gd name="connsiteY215" fmla="*/ 2252662 h 2528887"/>
                <a:gd name="connsiteX216" fmla="*/ 1546161 w 4655524"/>
                <a:gd name="connsiteY216" fmla="*/ 2185987 h 2528887"/>
                <a:gd name="connsiteX217" fmla="*/ 1589023 w 4655524"/>
                <a:gd name="connsiteY217" fmla="*/ 2224087 h 2528887"/>
                <a:gd name="connsiteX218" fmla="*/ 1584261 w 4655524"/>
                <a:gd name="connsiteY218" fmla="*/ 2314574 h 2528887"/>
                <a:gd name="connsiteX219" fmla="*/ 1550923 w 4655524"/>
                <a:gd name="connsiteY219" fmla="*/ 2438399 h 2528887"/>
                <a:gd name="connsiteX220" fmla="*/ 1584261 w 4655524"/>
                <a:gd name="connsiteY220" fmla="*/ 2481262 h 2528887"/>
                <a:gd name="connsiteX221" fmla="*/ 1555686 w 4655524"/>
                <a:gd name="connsiteY221" fmla="*/ 2528887 h 2528887"/>
                <a:gd name="connsiteX222" fmla="*/ 1489011 w 4655524"/>
                <a:gd name="connsiteY222" fmla="*/ 2524125 h 2528887"/>
                <a:gd name="connsiteX223" fmla="*/ 1422336 w 4655524"/>
                <a:gd name="connsiteY223" fmla="*/ 2495550 h 2528887"/>
                <a:gd name="connsiteX224" fmla="*/ 1369948 w 4655524"/>
                <a:gd name="connsiteY224" fmla="*/ 2421731 h 2528887"/>
                <a:gd name="connsiteX225" fmla="*/ 1350898 w 4655524"/>
                <a:gd name="connsiteY225" fmla="*/ 2343150 h 2528887"/>
                <a:gd name="connsiteX226" fmla="*/ 1288986 w 4655524"/>
                <a:gd name="connsiteY226" fmla="*/ 2290762 h 2528887"/>
                <a:gd name="connsiteX227" fmla="*/ 1284223 w 4655524"/>
                <a:gd name="connsiteY227" fmla="*/ 2276475 h 2528887"/>
                <a:gd name="connsiteX228" fmla="*/ 1269936 w 4655524"/>
                <a:gd name="connsiteY228" fmla="*/ 2271712 h 2528887"/>
                <a:gd name="connsiteX229" fmla="*/ 1193736 w 4655524"/>
                <a:gd name="connsiteY229" fmla="*/ 2243137 h 2528887"/>
                <a:gd name="connsiteX230" fmla="*/ 1112773 w 4655524"/>
                <a:gd name="connsiteY230" fmla="*/ 2328862 h 2528887"/>
                <a:gd name="connsiteX231" fmla="*/ 1074673 w 4655524"/>
                <a:gd name="connsiteY231" fmla="*/ 2305049 h 2528887"/>
                <a:gd name="connsiteX232" fmla="*/ 1060386 w 4655524"/>
                <a:gd name="connsiteY232" fmla="*/ 2205037 h 2528887"/>
                <a:gd name="connsiteX233" fmla="*/ 1007998 w 4655524"/>
                <a:gd name="connsiteY233" fmla="*/ 2100262 h 2528887"/>
                <a:gd name="connsiteX234" fmla="*/ 950848 w 4655524"/>
                <a:gd name="connsiteY234" fmla="*/ 2047874 h 2528887"/>
                <a:gd name="connsiteX235" fmla="*/ 927036 w 4655524"/>
                <a:gd name="connsiteY235" fmla="*/ 2043112 h 2528887"/>
                <a:gd name="connsiteX236" fmla="*/ 898461 w 4655524"/>
                <a:gd name="connsiteY236" fmla="*/ 2028825 h 2528887"/>
                <a:gd name="connsiteX237" fmla="*/ 862742 w 4655524"/>
                <a:gd name="connsiteY237" fmla="*/ 2062163 h 2528887"/>
                <a:gd name="connsiteX238" fmla="*/ 774636 w 4655524"/>
                <a:gd name="connsiteY238" fmla="*/ 2038350 h 2528887"/>
                <a:gd name="connsiteX239" fmla="*/ 755585 w 4655524"/>
                <a:gd name="connsiteY239" fmla="*/ 1964531 h 2528887"/>
                <a:gd name="connsiteX240" fmla="*/ 655573 w 4655524"/>
                <a:gd name="connsiteY240" fmla="*/ 1905000 h 2528887"/>
                <a:gd name="connsiteX241" fmla="*/ 650811 w 4655524"/>
                <a:gd name="connsiteY241" fmla="*/ 1885950 h 2528887"/>
                <a:gd name="connsiteX242" fmla="*/ 636523 w 4655524"/>
                <a:gd name="connsiteY242" fmla="*/ 1890712 h 2528887"/>
                <a:gd name="connsiteX243" fmla="*/ 617473 w 4655524"/>
                <a:gd name="connsiteY243" fmla="*/ 1921669 h 2528887"/>
                <a:gd name="connsiteX244" fmla="*/ 596042 w 4655524"/>
                <a:gd name="connsiteY244" fmla="*/ 1916906 h 2528887"/>
                <a:gd name="connsiteX245" fmla="*/ 548417 w 4655524"/>
                <a:gd name="connsiteY245" fmla="*/ 1876425 h 2528887"/>
                <a:gd name="connsiteX246" fmla="*/ 488886 w 4655524"/>
                <a:gd name="connsiteY246" fmla="*/ 1890712 h 2528887"/>
                <a:gd name="connsiteX247" fmla="*/ 479361 w 4655524"/>
                <a:gd name="connsiteY247" fmla="*/ 1876425 h 2528887"/>
                <a:gd name="connsiteX248" fmla="*/ 465073 w 4655524"/>
                <a:gd name="connsiteY248" fmla="*/ 1866900 h 2528887"/>
                <a:gd name="connsiteX249" fmla="*/ 398398 w 4655524"/>
                <a:gd name="connsiteY249" fmla="*/ 1866900 h 2528887"/>
                <a:gd name="connsiteX250" fmla="*/ 403160 w 4655524"/>
                <a:gd name="connsiteY250" fmla="*/ 1821656 h 2528887"/>
                <a:gd name="connsiteX251" fmla="*/ 255523 w 4655524"/>
                <a:gd name="connsiteY251" fmla="*/ 1847850 h 2528887"/>
                <a:gd name="connsiteX252" fmla="*/ 193611 w 4655524"/>
                <a:gd name="connsiteY252" fmla="*/ 1814512 h 2528887"/>
                <a:gd name="connsiteX253" fmla="*/ 150748 w 4655524"/>
                <a:gd name="connsiteY253" fmla="*/ 1757363 h 2528887"/>
                <a:gd name="connsiteX254" fmla="*/ 88836 w 4655524"/>
                <a:gd name="connsiteY254" fmla="*/ 1704975 h 2528887"/>
                <a:gd name="connsiteX255" fmla="*/ 34067 w 4655524"/>
                <a:gd name="connsiteY255" fmla="*/ 1654968 h 2528887"/>
                <a:gd name="connsiteX256" fmla="*/ 3111 w 4655524"/>
                <a:gd name="connsiteY256" fmla="*/ 1624012 h 2528887"/>
                <a:gd name="connsiteX257" fmla="*/ 110267 w 4655524"/>
                <a:gd name="connsiteY257" fmla="*/ 1652587 h 2528887"/>
                <a:gd name="connsiteX258" fmla="*/ 169798 w 4655524"/>
                <a:gd name="connsiteY258" fmla="*/ 1678782 h 2528887"/>
                <a:gd name="connsiteX259" fmla="*/ 322198 w 4655524"/>
                <a:gd name="connsiteY259" fmla="*/ 1638300 h 2528887"/>
                <a:gd name="connsiteX260" fmla="*/ 307911 w 4655524"/>
                <a:gd name="connsiteY260" fmla="*/ 1600200 h 2528887"/>
                <a:gd name="connsiteX261" fmla="*/ 324580 w 4655524"/>
                <a:gd name="connsiteY261" fmla="*/ 1566862 h 2528887"/>
                <a:gd name="connsiteX262" fmla="*/ 346011 w 4655524"/>
                <a:gd name="connsiteY262" fmla="*/ 1531143 h 2528887"/>
                <a:gd name="connsiteX263" fmla="*/ 367442 w 4655524"/>
                <a:gd name="connsiteY263" fmla="*/ 1509712 h 2528887"/>
                <a:gd name="connsiteX264" fmla="*/ 400779 w 4655524"/>
                <a:gd name="connsiteY264" fmla="*/ 1459706 h 2528887"/>
                <a:gd name="connsiteX265" fmla="*/ 412686 w 4655524"/>
                <a:gd name="connsiteY265" fmla="*/ 1347787 h 2528887"/>
                <a:gd name="connsiteX266" fmla="*/ 398398 w 4655524"/>
                <a:gd name="connsiteY266" fmla="*/ 1338262 h 2528887"/>
                <a:gd name="connsiteX267" fmla="*/ 384111 w 4655524"/>
                <a:gd name="connsiteY267" fmla="*/ 1323975 h 2528887"/>
                <a:gd name="connsiteX268" fmla="*/ 341248 w 4655524"/>
                <a:gd name="connsiteY268" fmla="*/ 1307306 h 2528887"/>
                <a:gd name="connsiteX269" fmla="*/ 324579 w 4655524"/>
                <a:gd name="connsiteY269" fmla="*/ 1259681 h 2528887"/>
                <a:gd name="connsiteX270" fmla="*/ 317436 w 4655524"/>
                <a:gd name="connsiteY270" fmla="*/ 1212056 h 2528887"/>
                <a:gd name="connsiteX271" fmla="*/ 298386 w 4655524"/>
                <a:gd name="connsiteY271" fmla="*/ 1173956 h 2528887"/>
                <a:gd name="connsiteX272" fmla="*/ 303148 w 4655524"/>
                <a:gd name="connsiteY272" fmla="*/ 1152525 h 2528887"/>
                <a:gd name="connsiteX273" fmla="*/ 269811 w 4655524"/>
                <a:gd name="connsiteY273"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612836 w 4655524"/>
                <a:gd name="connsiteY88" fmla="*/ 828675 h 2528887"/>
                <a:gd name="connsiteX89" fmla="*/ 1660461 w 4655524"/>
                <a:gd name="connsiteY89" fmla="*/ 752475 h 2528887"/>
                <a:gd name="connsiteX90" fmla="*/ 1674748 w 4655524"/>
                <a:gd name="connsiteY90" fmla="*/ 676275 h 2528887"/>
                <a:gd name="connsiteX91" fmla="*/ 1703323 w 4655524"/>
                <a:gd name="connsiteY91" fmla="*/ 623887 h 2528887"/>
                <a:gd name="connsiteX92" fmla="*/ 1717611 w 4655524"/>
                <a:gd name="connsiteY92" fmla="*/ 576262 h 2528887"/>
                <a:gd name="connsiteX93" fmla="*/ 1722373 w 4655524"/>
                <a:gd name="connsiteY93" fmla="*/ 561975 h 2528887"/>
                <a:gd name="connsiteX94" fmla="*/ 1731898 w 4655524"/>
                <a:gd name="connsiteY94" fmla="*/ 547687 h 2528887"/>
                <a:gd name="connsiteX95" fmla="*/ 1746186 w 4655524"/>
                <a:gd name="connsiteY95" fmla="*/ 519112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612836 w 4655524"/>
                <a:gd name="connsiteY88" fmla="*/ 828675 h 2528887"/>
                <a:gd name="connsiteX89" fmla="*/ 1629504 w 4655524"/>
                <a:gd name="connsiteY89" fmla="*/ 752475 h 2528887"/>
                <a:gd name="connsiteX90" fmla="*/ 1674748 w 4655524"/>
                <a:gd name="connsiteY90" fmla="*/ 676275 h 2528887"/>
                <a:gd name="connsiteX91" fmla="*/ 1703323 w 4655524"/>
                <a:gd name="connsiteY91" fmla="*/ 623887 h 2528887"/>
                <a:gd name="connsiteX92" fmla="*/ 1717611 w 4655524"/>
                <a:gd name="connsiteY92" fmla="*/ 576262 h 2528887"/>
                <a:gd name="connsiteX93" fmla="*/ 1722373 w 4655524"/>
                <a:gd name="connsiteY93" fmla="*/ 561975 h 2528887"/>
                <a:gd name="connsiteX94" fmla="*/ 1731898 w 4655524"/>
                <a:gd name="connsiteY94" fmla="*/ 547687 h 2528887"/>
                <a:gd name="connsiteX95" fmla="*/ 1746186 w 4655524"/>
                <a:gd name="connsiteY95" fmla="*/ 519112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93786 w 4655524"/>
                <a:gd name="connsiteY87" fmla="*/ 862012 h 2528887"/>
                <a:gd name="connsiteX88" fmla="*/ 1593786 w 4655524"/>
                <a:gd name="connsiteY88" fmla="*/ 814388 h 2528887"/>
                <a:gd name="connsiteX89" fmla="*/ 1629504 w 4655524"/>
                <a:gd name="connsiteY89" fmla="*/ 752475 h 2528887"/>
                <a:gd name="connsiteX90" fmla="*/ 1674748 w 4655524"/>
                <a:gd name="connsiteY90" fmla="*/ 676275 h 2528887"/>
                <a:gd name="connsiteX91" fmla="*/ 1703323 w 4655524"/>
                <a:gd name="connsiteY91" fmla="*/ 623887 h 2528887"/>
                <a:gd name="connsiteX92" fmla="*/ 1717611 w 4655524"/>
                <a:gd name="connsiteY92" fmla="*/ 576262 h 2528887"/>
                <a:gd name="connsiteX93" fmla="*/ 1722373 w 4655524"/>
                <a:gd name="connsiteY93" fmla="*/ 561975 h 2528887"/>
                <a:gd name="connsiteX94" fmla="*/ 1731898 w 4655524"/>
                <a:gd name="connsiteY94" fmla="*/ 547687 h 2528887"/>
                <a:gd name="connsiteX95" fmla="*/ 1746186 w 4655524"/>
                <a:gd name="connsiteY95" fmla="*/ 519112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74748 w 4655524"/>
                <a:gd name="connsiteY90" fmla="*/ 676275 h 2528887"/>
                <a:gd name="connsiteX91" fmla="*/ 1703323 w 4655524"/>
                <a:gd name="connsiteY91" fmla="*/ 623887 h 2528887"/>
                <a:gd name="connsiteX92" fmla="*/ 1717611 w 4655524"/>
                <a:gd name="connsiteY92" fmla="*/ 576262 h 2528887"/>
                <a:gd name="connsiteX93" fmla="*/ 1722373 w 4655524"/>
                <a:gd name="connsiteY93" fmla="*/ 561975 h 2528887"/>
                <a:gd name="connsiteX94" fmla="*/ 1731898 w 4655524"/>
                <a:gd name="connsiteY94" fmla="*/ 547687 h 2528887"/>
                <a:gd name="connsiteX95" fmla="*/ 1746186 w 4655524"/>
                <a:gd name="connsiteY95" fmla="*/ 519112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74748 w 4655524"/>
                <a:gd name="connsiteY90" fmla="*/ 676275 h 2528887"/>
                <a:gd name="connsiteX91" fmla="*/ 1691417 w 4655524"/>
                <a:gd name="connsiteY91" fmla="*/ 609599 h 2528887"/>
                <a:gd name="connsiteX92" fmla="*/ 1717611 w 4655524"/>
                <a:gd name="connsiteY92" fmla="*/ 576262 h 2528887"/>
                <a:gd name="connsiteX93" fmla="*/ 1722373 w 4655524"/>
                <a:gd name="connsiteY93" fmla="*/ 561975 h 2528887"/>
                <a:gd name="connsiteX94" fmla="*/ 1731898 w 4655524"/>
                <a:gd name="connsiteY94" fmla="*/ 547687 h 2528887"/>
                <a:gd name="connsiteX95" fmla="*/ 1746186 w 4655524"/>
                <a:gd name="connsiteY95" fmla="*/ 519112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717611 w 4655524"/>
                <a:gd name="connsiteY92" fmla="*/ 576262 h 2528887"/>
                <a:gd name="connsiteX93" fmla="*/ 1722373 w 4655524"/>
                <a:gd name="connsiteY93" fmla="*/ 561975 h 2528887"/>
                <a:gd name="connsiteX94" fmla="*/ 1731898 w 4655524"/>
                <a:gd name="connsiteY94" fmla="*/ 547687 h 2528887"/>
                <a:gd name="connsiteX95" fmla="*/ 1746186 w 4655524"/>
                <a:gd name="connsiteY95" fmla="*/ 519112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717611 w 4655524"/>
                <a:gd name="connsiteY92" fmla="*/ 576262 h 2528887"/>
                <a:gd name="connsiteX93" fmla="*/ 1703323 w 4655524"/>
                <a:gd name="connsiteY93" fmla="*/ 550069 h 2528887"/>
                <a:gd name="connsiteX94" fmla="*/ 1731898 w 4655524"/>
                <a:gd name="connsiteY94" fmla="*/ 547687 h 2528887"/>
                <a:gd name="connsiteX95" fmla="*/ 1746186 w 4655524"/>
                <a:gd name="connsiteY95" fmla="*/ 519112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31898 w 4655524"/>
                <a:gd name="connsiteY94" fmla="*/ 547687 h 2528887"/>
                <a:gd name="connsiteX95" fmla="*/ 1746186 w 4655524"/>
                <a:gd name="connsiteY95" fmla="*/ 519112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46186 w 4655524"/>
                <a:gd name="connsiteY95" fmla="*/ 519112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65236 w 4655524"/>
                <a:gd name="connsiteY96" fmla="*/ 452437 h 2528887"/>
                <a:gd name="connsiteX97" fmla="*/ 1769998 w 4655524"/>
                <a:gd name="connsiteY97" fmla="*/ 438150 h 2528887"/>
                <a:gd name="connsiteX98" fmla="*/ 1774761 w 4655524"/>
                <a:gd name="connsiteY98" fmla="*/ 423862 h 2528887"/>
                <a:gd name="connsiteX99" fmla="*/ 1779523 w 4655524"/>
                <a:gd name="connsiteY99" fmla="*/ 395287 h 2528887"/>
                <a:gd name="connsiteX100" fmla="*/ 1808098 w 4655524"/>
                <a:gd name="connsiteY100" fmla="*/ 400050 h 2528887"/>
                <a:gd name="connsiteX101" fmla="*/ 1836673 w 4655524"/>
                <a:gd name="connsiteY101" fmla="*/ 423862 h 2528887"/>
                <a:gd name="connsiteX102" fmla="*/ 1850961 w 4655524"/>
                <a:gd name="connsiteY102" fmla="*/ 428625 h 2528887"/>
                <a:gd name="connsiteX103" fmla="*/ 1865248 w 4655524"/>
                <a:gd name="connsiteY103" fmla="*/ 423862 h 2528887"/>
                <a:gd name="connsiteX104" fmla="*/ 1879536 w 4655524"/>
                <a:gd name="connsiteY104" fmla="*/ 452437 h 2528887"/>
                <a:gd name="connsiteX105" fmla="*/ 1898586 w 4655524"/>
                <a:gd name="connsiteY105" fmla="*/ 461962 h 2528887"/>
                <a:gd name="connsiteX106" fmla="*/ 1941448 w 4655524"/>
                <a:gd name="connsiteY106" fmla="*/ 481012 h 2528887"/>
                <a:gd name="connsiteX107" fmla="*/ 1965261 w 4655524"/>
                <a:gd name="connsiteY107" fmla="*/ 485775 h 2528887"/>
                <a:gd name="connsiteX108" fmla="*/ 1989073 w 4655524"/>
                <a:gd name="connsiteY108" fmla="*/ 495300 h 2528887"/>
                <a:gd name="connsiteX109" fmla="*/ 2027173 w 4655524"/>
                <a:gd name="connsiteY109" fmla="*/ 500062 h 2528887"/>
                <a:gd name="connsiteX110" fmla="*/ 2193861 w 4655524"/>
                <a:gd name="connsiteY110" fmla="*/ 509587 h 2528887"/>
                <a:gd name="connsiteX111" fmla="*/ 2236723 w 4655524"/>
                <a:gd name="connsiteY111" fmla="*/ 519112 h 2528887"/>
                <a:gd name="connsiteX112" fmla="*/ 2251011 w 4655524"/>
                <a:gd name="connsiteY112" fmla="*/ 523875 h 2528887"/>
                <a:gd name="connsiteX113" fmla="*/ 2303398 w 4655524"/>
                <a:gd name="connsiteY113" fmla="*/ 542925 h 2528887"/>
                <a:gd name="connsiteX114" fmla="*/ 2327211 w 4655524"/>
                <a:gd name="connsiteY114" fmla="*/ 547687 h 2528887"/>
                <a:gd name="connsiteX115" fmla="*/ 2355786 w 4655524"/>
                <a:gd name="connsiteY115" fmla="*/ 557212 h 2528887"/>
                <a:gd name="connsiteX116" fmla="*/ 2374836 w 4655524"/>
                <a:gd name="connsiteY116" fmla="*/ 542925 h 2528887"/>
                <a:gd name="connsiteX117" fmla="*/ 2398648 w 4655524"/>
                <a:gd name="connsiteY117" fmla="*/ 533400 h 2528887"/>
                <a:gd name="connsiteX118" fmla="*/ 2384361 w 4655524"/>
                <a:gd name="connsiteY118" fmla="*/ 438150 h 2528887"/>
                <a:gd name="connsiteX119" fmla="*/ 2384361 w 4655524"/>
                <a:gd name="connsiteY119" fmla="*/ 404812 h 2528887"/>
                <a:gd name="connsiteX120" fmla="*/ 2398648 w 4655524"/>
                <a:gd name="connsiteY120" fmla="*/ 395287 h 2528887"/>
                <a:gd name="connsiteX121" fmla="*/ 2408173 w 4655524"/>
                <a:gd name="connsiteY121" fmla="*/ 381000 h 2528887"/>
                <a:gd name="connsiteX122" fmla="*/ 2403411 w 4655524"/>
                <a:gd name="connsiteY122" fmla="*/ 304800 h 2528887"/>
                <a:gd name="connsiteX123" fmla="*/ 2365311 w 4655524"/>
                <a:gd name="connsiteY123" fmla="*/ 290512 h 2528887"/>
                <a:gd name="connsiteX124" fmla="*/ 2336736 w 4655524"/>
                <a:gd name="connsiteY124" fmla="*/ 280987 h 2528887"/>
                <a:gd name="connsiteX125" fmla="*/ 2331973 w 4655524"/>
                <a:gd name="connsiteY125" fmla="*/ 223837 h 2528887"/>
                <a:gd name="connsiteX126" fmla="*/ 2346261 w 4655524"/>
                <a:gd name="connsiteY126" fmla="*/ 214312 h 2528887"/>
                <a:gd name="connsiteX127" fmla="*/ 2351023 w 4655524"/>
                <a:gd name="connsiteY127" fmla="*/ 200025 h 2528887"/>
                <a:gd name="connsiteX128" fmla="*/ 2379598 w 4655524"/>
                <a:gd name="connsiteY128" fmla="*/ 180975 h 2528887"/>
                <a:gd name="connsiteX129" fmla="*/ 2384361 w 4655524"/>
                <a:gd name="connsiteY129" fmla="*/ 166687 h 2528887"/>
                <a:gd name="connsiteX130" fmla="*/ 2393886 w 4655524"/>
                <a:gd name="connsiteY130" fmla="*/ 152400 h 2528887"/>
                <a:gd name="connsiteX131" fmla="*/ 2389123 w 4655524"/>
                <a:gd name="connsiteY131" fmla="*/ 114300 h 2528887"/>
                <a:gd name="connsiteX132" fmla="*/ 2384361 w 4655524"/>
                <a:gd name="connsiteY132" fmla="*/ 100012 h 2528887"/>
                <a:gd name="connsiteX133" fmla="*/ 2365311 w 4655524"/>
                <a:gd name="connsiteY133" fmla="*/ 95250 h 2528887"/>
                <a:gd name="connsiteX134" fmla="*/ 2351023 w 4655524"/>
                <a:gd name="connsiteY134" fmla="*/ 90487 h 2528887"/>
                <a:gd name="connsiteX135" fmla="*/ 2341498 w 4655524"/>
                <a:gd name="connsiteY135" fmla="*/ 9525 h 2528887"/>
                <a:gd name="connsiteX136" fmla="*/ 2370073 w 4655524"/>
                <a:gd name="connsiteY136" fmla="*/ 0 h 2528887"/>
                <a:gd name="connsiteX137" fmla="*/ 2398648 w 4655524"/>
                <a:gd name="connsiteY137" fmla="*/ 4762 h 2528887"/>
                <a:gd name="connsiteX138" fmla="*/ 2412936 w 4655524"/>
                <a:gd name="connsiteY138" fmla="*/ 19050 h 2528887"/>
                <a:gd name="connsiteX139" fmla="*/ 2431986 w 4655524"/>
                <a:gd name="connsiteY139" fmla="*/ 23812 h 2528887"/>
                <a:gd name="connsiteX140" fmla="*/ 2451036 w 4655524"/>
                <a:gd name="connsiteY140" fmla="*/ 33337 h 2528887"/>
                <a:gd name="connsiteX141" fmla="*/ 2474848 w 4655524"/>
                <a:gd name="connsiteY141" fmla="*/ 52387 h 2528887"/>
                <a:gd name="connsiteX142" fmla="*/ 2503423 w 4655524"/>
                <a:gd name="connsiteY142" fmla="*/ 71437 h 2528887"/>
                <a:gd name="connsiteX143" fmla="*/ 2527236 w 4655524"/>
                <a:gd name="connsiteY143" fmla="*/ 38100 h 2528887"/>
                <a:gd name="connsiteX144" fmla="*/ 2555811 w 4655524"/>
                <a:gd name="connsiteY144" fmla="*/ 23812 h 2528887"/>
                <a:gd name="connsiteX145" fmla="*/ 2574861 w 4655524"/>
                <a:gd name="connsiteY145" fmla="*/ 9525 h 2528887"/>
                <a:gd name="connsiteX146" fmla="*/ 2589148 w 4655524"/>
                <a:gd name="connsiteY146" fmla="*/ 4762 h 2528887"/>
                <a:gd name="connsiteX147" fmla="*/ 2703448 w 4655524"/>
                <a:gd name="connsiteY147" fmla="*/ 9525 h 2528887"/>
                <a:gd name="connsiteX148" fmla="*/ 2908236 w 4655524"/>
                <a:gd name="connsiteY148" fmla="*/ 4762 h 2528887"/>
                <a:gd name="connsiteX149" fmla="*/ 3103498 w 4655524"/>
                <a:gd name="connsiteY149" fmla="*/ 14287 h 2528887"/>
                <a:gd name="connsiteX150" fmla="*/ 3132073 w 4655524"/>
                <a:gd name="connsiteY150" fmla="*/ 42862 h 2528887"/>
                <a:gd name="connsiteX151" fmla="*/ 3113023 w 4655524"/>
                <a:gd name="connsiteY151" fmla="*/ 76200 h 2528887"/>
                <a:gd name="connsiteX152" fmla="*/ 3117786 w 4655524"/>
                <a:gd name="connsiteY152" fmla="*/ 90487 h 2528887"/>
                <a:gd name="connsiteX153" fmla="*/ 3146361 w 4655524"/>
                <a:gd name="connsiteY153" fmla="*/ 104775 h 2528887"/>
                <a:gd name="connsiteX154" fmla="*/ 3165411 w 4655524"/>
                <a:gd name="connsiteY154" fmla="*/ 114300 h 2528887"/>
                <a:gd name="connsiteX155" fmla="*/ 3193986 w 4655524"/>
                <a:gd name="connsiteY155" fmla="*/ 123825 h 2528887"/>
                <a:gd name="connsiteX156" fmla="*/ 3236848 w 4655524"/>
                <a:gd name="connsiteY156" fmla="*/ 142875 h 2528887"/>
                <a:gd name="connsiteX157" fmla="*/ 3284473 w 4655524"/>
                <a:gd name="connsiteY157" fmla="*/ 152400 h 2528887"/>
                <a:gd name="connsiteX158" fmla="*/ 3303523 w 4655524"/>
                <a:gd name="connsiteY158" fmla="*/ 161925 h 2528887"/>
                <a:gd name="connsiteX159" fmla="*/ 3346386 w 4655524"/>
                <a:gd name="connsiteY159" fmla="*/ 180975 h 2528887"/>
                <a:gd name="connsiteX160" fmla="*/ 3379723 w 4655524"/>
                <a:gd name="connsiteY160" fmla="*/ 223837 h 2528887"/>
                <a:gd name="connsiteX161" fmla="*/ 3432111 w 4655524"/>
                <a:gd name="connsiteY161" fmla="*/ 266700 h 2528887"/>
                <a:gd name="connsiteX162" fmla="*/ 3451161 w 4655524"/>
                <a:gd name="connsiteY162" fmla="*/ 280987 h 2528887"/>
                <a:gd name="connsiteX163" fmla="*/ 3546411 w 4655524"/>
                <a:gd name="connsiteY163" fmla="*/ 323850 h 2528887"/>
                <a:gd name="connsiteX164" fmla="*/ 3565461 w 4655524"/>
                <a:gd name="connsiteY164" fmla="*/ 333375 h 2528887"/>
                <a:gd name="connsiteX165" fmla="*/ 3708336 w 4655524"/>
                <a:gd name="connsiteY165" fmla="*/ 419100 h 2528887"/>
                <a:gd name="connsiteX166" fmla="*/ 3908361 w 4655524"/>
                <a:gd name="connsiteY166" fmla="*/ 533400 h 2528887"/>
                <a:gd name="connsiteX167" fmla="*/ 4017898 w 4655524"/>
                <a:gd name="connsiteY167" fmla="*/ 595312 h 2528887"/>
                <a:gd name="connsiteX168" fmla="*/ 4236973 w 4655524"/>
                <a:gd name="connsiteY168" fmla="*/ 723899 h 2528887"/>
                <a:gd name="connsiteX169" fmla="*/ 4651310 w 4655524"/>
                <a:gd name="connsiteY169" fmla="*/ 962024 h 2528887"/>
                <a:gd name="connsiteX170" fmla="*/ 4441760 w 4655524"/>
                <a:gd name="connsiteY170" fmla="*/ 1066800 h 2528887"/>
                <a:gd name="connsiteX171" fmla="*/ 4284598 w 4655524"/>
                <a:gd name="connsiteY171" fmla="*/ 1200150 h 2528887"/>
                <a:gd name="connsiteX172" fmla="*/ 4160774 w 4655524"/>
                <a:gd name="connsiteY172" fmla="*/ 1243012 h 2528887"/>
                <a:gd name="connsiteX173" fmla="*/ 4027423 w 4655524"/>
                <a:gd name="connsiteY173" fmla="*/ 1238250 h 2528887"/>
                <a:gd name="connsiteX174" fmla="*/ 3917886 w 4655524"/>
                <a:gd name="connsiteY174" fmla="*/ 1214437 h 2528887"/>
                <a:gd name="connsiteX175" fmla="*/ 3817873 w 4655524"/>
                <a:gd name="connsiteY175" fmla="*/ 1223962 h 2528887"/>
                <a:gd name="connsiteX176" fmla="*/ 3684523 w 4655524"/>
                <a:gd name="connsiteY176" fmla="*/ 1228725 h 2528887"/>
                <a:gd name="connsiteX177" fmla="*/ 3532123 w 4655524"/>
                <a:gd name="connsiteY177" fmla="*/ 1228725 h 2528887"/>
                <a:gd name="connsiteX178" fmla="*/ 3465448 w 4655524"/>
                <a:gd name="connsiteY178" fmla="*/ 1233487 h 2528887"/>
                <a:gd name="connsiteX179" fmla="*/ 3198748 w 4655524"/>
                <a:gd name="connsiteY179" fmla="*/ 1204912 h 2528887"/>
                <a:gd name="connsiteX180" fmla="*/ 2960623 w 4655524"/>
                <a:gd name="connsiteY180" fmla="*/ 1262062 h 2528887"/>
                <a:gd name="connsiteX181" fmla="*/ 2912998 w 4655524"/>
                <a:gd name="connsiteY181" fmla="*/ 1276350 h 2528887"/>
                <a:gd name="connsiteX182" fmla="*/ 2870136 w 4655524"/>
                <a:gd name="connsiteY182" fmla="*/ 1290637 h 2528887"/>
                <a:gd name="connsiteX183" fmla="*/ 2855848 w 4655524"/>
                <a:gd name="connsiteY183" fmla="*/ 1300162 h 2528887"/>
                <a:gd name="connsiteX184" fmla="*/ 2822511 w 4655524"/>
                <a:gd name="connsiteY184" fmla="*/ 1309687 h 2528887"/>
                <a:gd name="connsiteX185" fmla="*/ 2784411 w 4655524"/>
                <a:gd name="connsiteY185" fmla="*/ 1328737 h 2528887"/>
                <a:gd name="connsiteX186" fmla="*/ 2770123 w 4655524"/>
                <a:gd name="connsiteY186" fmla="*/ 1333500 h 2528887"/>
                <a:gd name="connsiteX187" fmla="*/ 2722498 w 4655524"/>
                <a:gd name="connsiteY187" fmla="*/ 1357312 h 2528887"/>
                <a:gd name="connsiteX188" fmla="*/ 2708211 w 4655524"/>
                <a:gd name="connsiteY188" fmla="*/ 1366837 h 2528887"/>
                <a:gd name="connsiteX189" fmla="*/ 2598673 w 4655524"/>
                <a:gd name="connsiteY189" fmla="*/ 1419225 h 2528887"/>
                <a:gd name="connsiteX190" fmla="*/ 2484373 w 4655524"/>
                <a:gd name="connsiteY190" fmla="*/ 1514475 h 2528887"/>
                <a:gd name="connsiteX191" fmla="*/ 2408173 w 4655524"/>
                <a:gd name="connsiteY191" fmla="*/ 1581150 h 2528887"/>
                <a:gd name="connsiteX192" fmla="*/ 2293873 w 4655524"/>
                <a:gd name="connsiteY192" fmla="*/ 1690687 h 2528887"/>
                <a:gd name="connsiteX193" fmla="*/ 2260536 w 4655524"/>
                <a:gd name="connsiteY193" fmla="*/ 1709737 h 2528887"/>
                <a:gd name="connsiteX194" fmla="*/ 2222436 w 4655524"/>
                <a:gd name="connsiteY194" fmla="*/ 1752600 h 2528887"/>
                <a:gd name="connsiteX195" fmla="*/ 2108136 w 4655524"/>
                <a:gd name="connsiteY195" fmla="*/ 1881187 h 2528887"/>
                <a:gd name="connsiteX196" fmla="*/ 2055748 w 4655524"/>
                <a:gd name="connsiteY196" fmla="*/ 1928812 h 2528887"/>
                <a:gd name="connsiteX197" fmla="*/ 2012886 w 4655524"/>
                <a:gd name="connsiteY197" fmla="*/ 1962150 h 2528887"/>
                <a:gd name="connsiteX198" fmla="*/ 1912873 w 4655524"/>
                <a:gd name="connsiteY198" fmla="*/ 2076450 h 2528887"/>
                <a:gd name="connsiteX199" fmla="*/ 1870011 w 4655524"/>
                <a:gd name="connsiteY199" fmla="*/ 2071687 h 2528887"/>
                <a:gd name="connsiteX200" fmla="*/ 1889061 w 4655524"/>
                <a:gd name="connsiteY200" fmla="*/ 2043112 h 2528887"/>
                <a:gd name="connsiteX201" fmla="*/ 1860486 w 4655524"/>
                <a:gd name="connsiteY201" fmla="*/ 2024062 h 2528887"/>
                <a:gd name="connsiteX202" fmla="*/ 1841436 w 4655524"/>
                <a:gd name="connsiteY202" fmla="*/ 2071687 h 2528887"/>
                <a:gd name="connsiteX203" fmla="*/ 1817623 w 4655524"/>
                <a:gd name="connsiteY203" fmla="*/ 2100262 h 2528887"/>
                <a:gd name="connsiteX204" fmla="*/ 1731898 w 4655524"/>
                <a:gd name="connsiteY204" fmla="*/ 2095500 h 2528887"/>
                <a:gd name="connsiteX205" fmla="*/ 1717611 w 4655524"/>
                <a:gd name="connsiteY205" fmla="*/ 2090737 h 2528887"/>
                <a:gd name="connsiteX206" fmla="*/ 1608073 w 4655524"/>
                <a:gd name="connsiteY206" fmla="*/ 2105025 h 2528887"/>
                <a:gd name="connsiteX207" fmla="*/ 1584261 w 4655524"/>
                <a:gd name="connsiteY207" fmla="*/ 2109787 h 2528887"/>
                <a:gd name="connsiteX208" fmla="*/ 1565211 w 4655524"/>
                <a:gd name="connsiteY208" fmla="*/ 2114550 h 2528887"/>
                <a:gd name="connsiteX209" fmla="*/ 1450910 w 4655524"/>
                <a:gd name="connsiteY209" fmla="*/ 2109787 h 2528887"/>
                <a:gd name="connsiteX210" fmla="*/ 1431860 w 4655524"/>
                <a:gd name="connsiteY210" fmla="*/ 2109787 h 2528887"/>
                <a:gd name="connsiteX211" fmla="*/ 1355661 w 4655524"/>
                <a:gd name="connsiteY211" fmla="*/ 2119312 h 2528887"/>
                <a:gd name="connsiteX212" fmla="*/ 1374711 w 4655524"/>
                <a:gd name="connsiteY212" fmla="*/ 2205038 h 2528887"/>
                <a:gd name="connsiteX213" fmla="*/ 1427099 w 4655524"/>
                <a:gd name="connsiteY213" fmla="*/ 2285999 h 2528887"/>
                <a:gd name="connsiteX214" fmla="*/ 1508061 w 4655524"/>
                <a:gd name="connsiteY214" fmla="*/ 2252662 h 2528887"/>
                <a:gd name="connsiteX215" fmla="*/ 1546161 w 4655524"/>
                <a:gd name="connsiteY215" fmla="*/ 2185987 h 2528887"/>
                <a:gd name="connsiteX216" fmla="*/ 1589023 w 4655524"/>
                <a:gd name="connsiteY216" fmla="*/ 2224087 h 2528887"/>
                <a:gd name="connsiteX217" fmla="*/ 1584261 w 4655524"/>
                <a:gd name="connsiteY217" fmla="*/ 2314574 h 2528887"/>
                <a:gd name="connsiteX218" fmla="*/ 1550923 w 4655524"/>
                <a:gd name="connsiteY218" fmla="*/ 2438399 h 2528887"/>
                <a:gd name="connsiteX219" fmla="*/ 1584261 w 4655524"/>
                <a:gd name="connsiteY219" fmla="*/ 2481262 h 2528887"/>
                <a:gd name="connsiteX220" fmla="*/ 1555686 w 4655524"/>
                <a:gd name="connsiteY220" fmla="*/ 2528887 h 2528887"/>
                <a:gd name="connsiteX221" fmla="*/ 1489011 w 4655524"/>
                <a:gd name="connsiteY221" fmla="*/ 2524125 h 2528887"/>
                <a:gd name="connsiteX222" fmla="*/ 1422336 w 4655524"/>
                <a:gd name="connsiteY222" fmla="*/ 2495550 h 2528887"/>
                <a:gd name="connsiteX223" fmla="*/ 1369948 w 4655524"/>
                <a:gd name="connsiteY223" fmla="*/ 2421731 h 2528887"/>
                <a:gd name="connsiteX224" fmla="*/ 1350898 w 4655524"/>
                <a:gd name="connsiteY224" fmla="*/ 2343150 h 2528887"/>
                <a:gd name="connsiteX225" fmla="*/ 1288986 w 4655524"/>
                <a:gd name="connsiteY225" fmla="*/ 2290762 h 2528887"/>
                <a:gd name="connsiteX226" fmla="*/ 1284223 w 4655524"/>
                <a:gd name="connsiteY226" fmla="*/ 2276475 h 2528887"/>
                <a:gd name="connsiteX227" fmla="*/ 1269936 w 4655524"/>
                <a:gd name="connsiteY227" fmla="*/ 2271712 h 2528887"/>
                <a:gd name="connsiteX228" fmla="*/ 1193736 w 4655524"/>
                <a:gd name="connsiteY228" fmla="*/ 2243137 h 2528887"/>
                <a:gd name="connsiteX229" fmla="*/ 1112773 w 4655524"/>
                <a:gd name="connsiteY229" fmla="*/ 2328862 h 2528887"/>
                <a:gd name="connsiteX230" fmla="*/ 1074673 w 4655524"/>
                <a:gd name="connsiteY230" fmla="*/ 2305049 h 2528887"/>
                <a:gd name="connsiteX231" fmla="*/ 1060386 w 4655524"/>
                <a:gd name="connsiteY231" fmla="*/ 2205037 h 2528887"/>
                <a:gd name="connsiteX232" fmla="*/ 1007998 w 4655524"/>
                <a:gd name="connsiteY232" fmla="*/ 2100262 h 2528887"/>
                <a:gd name="connsiteX233" fmla="*/ 950848 w 4655524"/>
                <a:gd name="connsiteY233" fmla="*/ 2047874 h 2528887"/>
                <a:gd name="connsiteX234" fmla="*/ 927036 w 4655524"/>
                <a:gd name="connsiteY234" fmla="*/ 2043112 h 2528887"/>
                <a:gd name="connsiteX235" fmla="*/ 898461 w 4655524"/>
                <a:gd name="connsiteY235" fmla="*/ 2028825 h 2528887"/>
                <a:gd name="connsiteX236" fmla="*/ 862742 w 4655524"/>
                <a:gd name="connsiteY236" fmla="*/ 2062163 h 2528887"/>
                <a:gd name="connsiteX237" fmla="*/ 774636 w 4655524"/>
                <a:gd name="connsiteY237" fmla="*/ 2038350 h 2528887"/>
                <a:gd name="connsiteX238" fmla="*/ 755585 w 4655524"/>
                <a:gd name="connsiteY238" fmla="*/ 1964531 h 2528887"/>
                <a:gd name="connsiteX239" fmla="*/ 655573 w 4655524"/>
                <a:gd name="connsiteY239" fmla="*/ 1905000 h 2528887"/>
                <a:gd name="connsiteX240" fmla="*/ 650811 w 4655524"/>
                <a:gd name="connsiteY240" fmla="*/ 1885950 h 2528887"/>
                <a:gd name="connsiteX241" fmla="*/ 636523 w 4655524"/>
                <a:gd name="connsiteY241" fmla="*/ 1890712 h 2528887"/>
                <a:gd name="connsiteX242" fmla="*/ 617473 w 4655524"/>
                <a:gd name="connsiteY242" fmla="*/ 1921669 h 2528887"/>
                <a:gd name="connsiteX243" fmla="*/ 596042 w 4655524"/>
                <a:gd name="connsiteY243" fmla="*/ 1916906 h 2528887"/>
                <a:gd name="connsiteX244" fmla="*/ 548417 w 4655524"/>
                <a:gd name="connsiteY244" fmla="*/ 1876425 h 2528887"/>
                <a:gd name="connsiteX245" fmla="*/ 488886 w 4655524"/>
                <a:gd name="connsiteY245" fmla="*/ 1890712 h 2528887"/>
                <a:gd name="connsiteX246" fmla="*/ 479361 w 4655524"/>
                <a:gd name="connsiteY246" fmla="*/ 1876425 h 2528887"/>
                <a:gd name="connsiteX247" fmla="*/ 465073 w 4655524"/>
                <a:gd name="connsiteY247" fmla="*/ 1866900 h 2528887"/>
                <a:gd name="connsiteX248" fmla="*/ 398398 w 4655524"/>
                <a:gd name="connsiteY248" fmla="*/ 1866900 h 2528887"/>
                <a:gd name="connsiteX249" fmla="*/ 403160 w 4655524"/>
                <a:gd name="connsiteY249" fmla="*/ 1821656 h 2528887"/>
                <a:gd name="connsiteX250" fmla="*/ 255523 w 4655524"/>
                <a:gd name="connsiteY250" fmla="*/ 1847850 h 2528887"/>
                <a:gd name="connsiteX251" fmla="*/ 193611 w 4655524"/>
                <a:gd name="connsiteY251" fmla="*/ 1814512 h 2528887"/>
                <a:gd name="connsiteX252" fmla="*/ 150748 w 4655524"/>
                <a:gd name="connsiteY252" fmla="*/ 1757363 h 2528887"/>
                <a:gd name="connsiteX253" fmla="*/ 88836 w 4655524"/>
                <a:gd name="connsiteY253" fmla="*/ 1704975 h 2528887"/>
                <a:gd name="connsiteX254" fmla="*/ 34067 w 4655524"/>
                <a:gd name="connsiteY254" fmla="*/ 1654968 h 2528887"/>
                <a:gd name="connsiteX255" fmla="*/ 3111 w 4655524"/>
                <a:gd name="connsiteY255" fmla="*/ 1624012 h 2528887"/>
                <a:gd name="connsiteX256" fmla="*/ 110267 w 4655524"/>
                <a:gd name="connsiteY256" fmla="*/ 1652587 h 2528887"/>
                <a:gd name="connsiteX257" fmla="*/ 169798 w 4655524"/>
                <a:gd name="connsiteY257" fmla="*/ 1678782 h 2528887"/>
                <a:gd name="connsiteX258" fmla="*/ 322198 w 4655524"/>
                <a:gd name="connsiteY258" fmla="*/ 1638300 h 2528887"/>
                <a:gd name="connsiteX259" fmla="*/ 307911 w 4655524"/>
                <a:gd name="connsiteY259" fmla="*/ 1600200 h 2528887"/>
                <a:gd name="connsiteX260" fmla="*/ 324580 w 4655524"/>
                <a:gd name="connsiteY260" fmla="*/ 1566862 h 2528887"/>
                <a:gd name="connsiteX261" fmla="*/ 346011 w 4655524"/>
                <a:gd name="connsiteY261" fmla="*/ 1531143 h 2528887"/>
                <a:gd name="connsiteX262" fmla="*/ 367442 w 4655524"/>
                <a:gd name="connsiteY262" fmla="*/ 1509712 h 2528887"/>
                <a:gd name="connsiteX263" fmla="*/ 400779 w 4655524"/>
                <a:gd name="connsiteY263" fmla="*/ 1459706 h 2528887"/>
                <a:gd name="connsiteX264" fmla="*/ 412686 w 4655524"/>
                <a:gd name="connsiteY264" fmla="*/ 1347787 h 2528887"/>
                <a:gd name="connsiteX265" fmla="*/ 398398 w 4655524"/>
                <a:gd name="connsiteY265" fmla="*/ 1338262 h 2528887"/>
                <a:gd name="connsiteX266" fmla="*/ 384111 w 4655524"/>
                <a:gd name="connsiteY266" fmla="*/ 1323975 h 2528887"/>
                <a:gd name="connsiteX267" fmla="*/ 341248 w 4655524"/>
                <a:gd name="connsiteY267" fmla="*/ 1307306 h 2528887"/>
                <a:gd name="connsiteX268" fmla="*/ 324579 w 4655524"/>
                <a:gd name="connsiteY268" fmla="*/ 1259681 h 2528887"/>
                <a:gd name="connsiteX269" fmla="*/ 317436 w 4655524"/>
                <a:gd name="connsiteY269" fmla="*/ 1212056 h 2528887"/>
                <a:gd name="connsiteX270" fmla="*/ 298386 w 4655524"/>
                <a:gd name="connsiteY270" fmla="*/ 1173956 h 2528887"/>
                <a:gd name="connsiteX271" fmla="*/ 303148 w 4655524"/>
                <a:gd name="connsiteY271" fmla="*/ 1152525 h 2528887"/>
                <a:gd name="connsiteX272" fmla="*/ 269811 w 4655524"/>
                <a:gd name="connsiteY272"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65236 w 4655524"/>
                <a:gd name="connsiteY96" fmla="*/ 452437 h 2528887"/>
                <a:gd name="connsiteX97" fmla="*/ 1774761 w 4655524"/>
                <a:gd name="connsiteY97" fmla="*/ 423862 h 2528887"/>
                <a:gd name="connsiteX98" fmla="*/ 1779523 w 4655524"/>
                <a:gd name="connsiteY98" fmla="*/ 395287 h 2528887"/>
                <a:gd name="connsiteX99" fmla="*/ 1808098 w 4655524"/>
                <a:gd name="connsiteY99" fmla="*/ 400050 h 2528887"/>
                <a:gd name="connsiteX100" fmla="*/ 1836673 w 4655524"/>
                <a:gd name="connsiteY100" fmla="*/ 423862 h 2528887"/>
                <a:gd name="connsiteX101" fmla="*/ 1850961 w 4655524"/>
                <a:gd name="connsiteY101" fmla="*/ 428625 h 2528887"/>
                <a:gd name="connsiteX102" fmla="*/ 1865248 w 4655524"/>
                <a:gd name="connsiteY102" fmla="*/ 423862 h 2528887"/>
                <a:gd name="connsiteX103" fmla="*/ 1879536 w 4655524"/>
                <a:gd name="connsiteY103" fmla="*/ 452437 h 2528887"/>
                <a:gd name="connsiteX104" fmla="*/ 1898586 w 4655524"/>
                <a:gd name="connsiteY104" fmla="*/ 461962 h 2528887"/>
                <a:gd name="connsiteX105" fmla="*/ 1941448 w 4655524"/>
                <a:gd name="connsiteY105" fmla="*/ 481012 h 2528887"/>
                <a:gd name="connsiteX106" fmla="*/ 1965261 w 4655524"/>
                <a:gd name="connsiteY106" fmla="*/ 485775 h 2528887"/>
                <a:gd name="connsiteX107" fmla="*/ 1989073 w 4655524"/>
                <a:gd name="connsiteY107" fmla="*/ 495300 h 2528887"/>
                <a:gd name="connsiteX108" fmla="*/ 2027173 w 4655524"/>
                <a:gd name="connsiteY108" fmla="*/ 500062 h 2528887"/>
                <a:gd name="connsiteX109" fmla="*/ 2193861 w 4655524"/>
                <a:gd name="connsiteY109" fmla="*/ 509587 h 2528887"/>
                <a:gd name="connsiteX110" fmla="*/ 2236723 w 4655524"/>
                <a:gd name="connsiteY110" fmla="*/ 519112 h 2528887"/>
                <a:gd name="connsiteX111" fmla="*/ 2251011 w 4655524"/>
                <a:gd name="connsiteY111" fmla="*/ 523875 h 2528887"/>
                <a:gd name="connsiteX112" fmla="*/ 2303398 w 4655524"/>
                <a:gd name="connsiteY112" fmla="*/ 542925 h 2528887"/>
                <a:gd name="connsiteX113" fmla="*/ 2327211 w 4655524"/>
                <a:gd name="connsiteY113" fmla="*/ 547687 h 2528887"/>
                <a:gd name="connsiteX114" fmla="*/ 2355786 w 4655524"/>
                <a:gd name="connsiteY114" fmla="*/ 557212 h 2528887"/>
                <a:gd name="connsiteX115" fmla="*/ 2374836 w 4655524"/>
                <a:gd name="connsiteY115" fmla="*/ 542925 h 2528887"/>
                <a:gd name="connsiteX116" fmla="*/ 2398648 w 4655524"/>
                <a:gd name="connsiteY116" fmla="*/ 533400 h 2528887"/>
                <a:gd name="connsiteX117" fmla="*/ 2384361 w 4655524"/>
                <a:gd name="connsiteY117" fmla="*/ 438150 h 2528887"/>
                <a:gd name="connsiteX118" fmla="*/ 2384361 w 4655524"/>
                <a:gd name="connsiteY118" fmla="*/ 404812 h 2528887"/>
                <a:gd name="connsiteX119" fmla="*/ 2398648 w 4655524"/>
                <a:gd name="connsiteY119" fmla="*/ 395287 h 2528887"/>
                <a:gd name="connsiteX120" fmla="*/ 2408173 w 4655524"/>
                <a:gd name="connsiteY120" fmla="*/ 381000 h 2528887"/>
                <a:gd name="connsiteX121" fmla="*/ 2403411 w 4655524"/>
                <a:gd name="connsiteY121" fmla="*/ 304800 h 2528887"/>
                <a:gd name="connsiteX122" fmla="*/ 2365311 w 4655524"/>
                <a:gd name="connsiteY122" fmla="*/ 290512 h 2528887"/>
                <a:gd name="connsiteX123" fmla="*/ 2336736 w 4655524"/>
                <a:gd name="connsiteY123" fmla="*/ 280987 h 2528887"/>
                <a:gd name="connsiteX124" fmla="*/ 2331973 w 4655524"/>
                <a:gd name="connsiteY124" fmla="*/ 223837 h 2528887"/>
                <a:gd name="connsiteX125" fmla="*/ 2346261 w 4655524"/>
                <a:gd name="connsiteY125" fmla="*/ 214312 h 2528887"/>
                <a:gd name="connsiteX126" fmla="*/ 2351023 w 4655524"/>
                <a:gd name="connsiteY126" fmla="*/ 200025 h 2528887"/>
                <a:gd name="connsiteX127" fmla="*/ 2379598 w 4655524"/>
                <a:gd name="connsiteY127" fmla="*/ 180975 h 2528887"/>
                <a:gd name="connsiteX128" fmla="*/ 2384361 w 4655524"/>
                <a:gd name="connsiteY128" fmla="*/ 166687 h 2528887"/>
                <a:gd name="connsiteX129" fmla="*/ 2393886 w 4655524"/>
                <a:gd name="connsiteY129" fmla="*/ 152400 h 2528887"/>
                <a:gd name="connsiteX130" fmla="*/ 2389123 w 4655524"/>
                <a:gd name="connsiteY130" fmla="*/ 114300 h 2528887"/>
                <a:gd name="connsiteX131" fmla="*/ 2384361 w 4655524"/>
                <a:gd name="connsiteY131" fmla="*/ 100012 h 2528887"/>
                <a:gd name="connsiteX132" fmla="*/ 2365311 w 4655524"/>
                <a:gd name="connsiteY132" fmla="*/ 95250 h 2528887"/>
                <a:gd name="connsiteX133" fmla="*/ 2351023 w 4655524"/>
                <a:gd name="connsiteY133" fmla="*/ 90487 h 2528887"/>
                <a:gd name="connsiteX134" fmla="*/ 2341498 w 4655524"/>
                <a:gd name="connsiteY134" fmla="*/ 9525 h 2528887"/>
                <a:gd name="connsiteX135" fmla="*/ 2370073 w 4655524"/>
                <a:gd name="connsiteY135" fmla="*/ 0 h 2528887"/>
                <a:gd name="connsiteX136" fmla="*/ 2398648 w 4655524"/>
                <a:gd name="connsiteY136" fmla="*/ 4762 h 2528887"/>
                <a:gd name="connsiteX137" fmla="*/ 2412936 w 4655524"/>
                <a:gd name="connsiteY137" fmla="*/ 19050 h 2528887"/>
                <a:gd name="connsiteX138" fmla="*/ 2431986 w 4655524"/>
                <a:gd name="connsiteY138" fmla="*/ 23812 h 2528887"/>
                <a:gd name="connsiteX139" fmla="*/ 2451036 w 4655524"/>
                <a:gd name="connsiteY139" fmla="*/ 33337 h 2528887"/>
                <a:gd name="connsiteX140" fmla="*/ 2474848 w 4655524"/>
                <a:gd name="connsiteY140" fmla="*/ 52387 h 2528887"/>
                <a:gd name="connsiteX141" fmla="*/ 2503423 w 4655524"/>
                <a:gd name="connsiteY141" fmla="*/ 71437 h 2528887"/>
                <a:gd name="connsiteX142" fmla="*/ 2527236 w 4655524"/>
                <a:gd name="connsiteY142" fmla="*/ 38100 h 2528887"/>
                <a:gd name="connsiteX143" fmla="*/ 2555811 w 4655524"/>
                <a:gd name="connsiteY143" fmla="*/ 23812 h 2528887"/>
                <a:gd name="connsiteX144" fmla="*/ 2574861 w 4655524"/>
                <a:gd name="connsiteY144" fmla="*/ 9525 h 2528887"/>
                <a:gd name="connsiteX145" fmla="*/ 2589148 w 4655524"/>
                <a:gd name="connsiteY145" fmla="*/ 4762 h 2528887"/>
                <a:gd name="connsiteX146" fmla="*/ 2703448 w 4655524"/>
                <a:gd name="connsiteY146" fmla="*/ 9525 h 2528887"/>
                <a:gd name="connsiteX147" fmla="*/ 2908236 w 4655524"/>
                <a:gd name="connsiteY147" fmla="*/ 4762 h 2528887"/>
                <a:gd name="connsiteX148" fmla="*/ 3103498 w 4655524"/>
                <a:gd name="connsiteY148" fmla="*/ 14287 h 2528887"/>
                <a:gd name="connsiteX149" fmla="*/ 3132073 w 4655524"/>
                <a:gd name="connsiteY149" fmla="*/ 42862 h 2528887"/>
                <a:gd name="connsiteX150" fmla="*/ 3113023 w 4655524"/>
                <a:gd name="connsiteY150" fmla="*/ 76200 h 2528887"/>
                <a:gd name="connsiteX151" fmla="*/ 3117786 w 4655524"/>
                <a:gd name="connsiteY151" fmla="*/ 90487 h 2528887"/>
                <a:gd name="connsiteX152" fmla="*/ 3146361 w 4655524"/>
                <a:gd name="connsiteY152" fmla="*/ 104775 h 2528887"/>
                <a:gd name="connsiteX153" fmla="*/ 3165411 w 4655524"/>
                <a:gd name="connsiteY153" fmla="*/ 114300 h 2528887"/>
                <a:gd name="connsiteX154" fmla="*/ 3193986 w 4655524"/>
                <a:gd name="connsiteY154" fmla="*/ 123825 h 2528887"/>
                <a:gd name="connsiteX155" fmla="*/ 3236848 w 4655524"/>
                <a:gd name="connsiteY155" fmla="*/ 142875 h 2528887"/>
                <a:gd name="connsiteX156" fmla="*/ 3284473 w 4655524"/>
                <a:gd name="connsiteY156" fmla="*/ 152400 h 2528887"/>
                <a:gd name="connsiteX157" fmla="*/ 3303523 w 4655524"/>
                <a:gd name="connsiteY157" fmla="*/ 161925 h 2528887"/>
                <a:gd name="connsiteX158" fmla="*/ 3346386 w 4655524"/>
                <a:gd name="connsiteY158" fmla="*/ 180975 h 2528887"/>
                <a:gd name="connsiteX159" fmla="*/ 3379723 w 4655524"/>
                <a:gd name="connsiteY159" fmla="*/ 223837 h 2528887"/>
                <a:gd name="connsiteX160" fmla="*/ 3432111 w 4655524"/>
                <a:gd name="connsiteY160" fmla="*/ 266700 h 2528887"/>
                <a:gd name="connsiteX161" fmla="*/ 3451161 w 4655524"/>
                <a:gd name="connsiteY161" fmla="*/ 280987 h 2528887"/>
                <a:gd name="connsiteX162" fmla="*/ 3546411 w 4655524"/>
                <a:gd name="connsiteY162" fmla="*/ 323850 h 2528887"/>
                <a:gd name="connsiteX163" fmla="*/ 3565461 w 4655524"/>
                <a:gd name="connsiteY163" fmla="*/ 333375 h 2528887"/>
                <a:gd name="connsiteX164" fmla="*/ 3708336 w 4655524"/>
                <a:gd name="connsiteY164" fmla="*/ 419100 h 2528887"/>
                <a:gd name="connsiteX165" fmla="*/ 3908361 w 4655524"/>
                <a:gd name="connsiteY165" fmla="*/ 533400 h 2528887"/>
                <a:gd name="connsiteX166" fmla="*/ 4017898 w 4655524"/>
                <a:gd name="connsiteY166" fmla="*/ 595312 h 2528887"/>
                <a:gd name="connsiteX167" fmla="*/ 4236973 w 4655524"/>
                <a:gd name="connsiteY167" fmla="*/ 723899 h 2528887"/>
                <a:gd name="connsiteX168" fmla="*/ 4651310 w 4655524"/>
                <a:gd name="connsiteY168" fmla="*/ 962024 h 2528887"/>
                <a:gd name="connsiteX169" fmla="*/ 4441760 w 4655524"/>
                <a:gd name="connsiteY169" fmla="*/ 1066800 h 2528887"/>
                <a:gd name="connsiteX170" fmla="*/ 4284598 w 4655524"/>
                <a:gd name="connsiteY170" fmla="*/ 1200150 h 2528887"/>
                <a:gd name="connsiteX171" fmla="*/ 4160774 w 4655524"/>
                <a:gd name="connsiteY171" fmla="*/ 1243012 h 2528887"/>
                <a:gd name="connsiteX172" fmla="*/ 4027423 w 4655524"/>
                <a:gd name="connsiteY172" fmla="*/ 1238250 h 2528887"/>
                <a:gd name="connsiteX173" fmla="*/ 3917886 w 4655524"/>
                <a:gd name="connsiteY173" fmla="*/ 1214437 h 2528887"/>
                <a:gd name="connsiteX174" fmla="*/ 3817873 w 4655524"/>
                <a:gd name="connsiteY174" fmla="*/ 1223962 h 2528887"/>
                <a:gd name="connsiteX175" fmla="*/ 3684523 w 4655524"/>
                <a:gd name="connsiteY175" fmla="*/ 1228725 h 2528887"/>
                <a:gd name="connsiteX176" fmla="*/ 3532123 w 4655524"/>
                <a:gd name="connsiteY176" fmla="*/ 1228725 h 2528887"/>
                <a:gd name="connsiteX177" fmla="*/ 3465448 w 4655524"/>
                <a:gd name="connsiteY177" fmla="*/ 1233487 h 2528887"/>
                <a:gd name="connsiteX178" fmla="*/ 3198748 w 4655524"/>
                <a:gd name="connsiteY178" fmla="*/ 1204912 h 2528887"/>
                <a:gd name="connsiteX179" fmla="*/ 2960623 w 4655524"/>
                <a:gd name="connsiteY179" fmla="*/ 1262062 h 2528887"/>
                <a:gd name="connsiteX180" fmla="*/ 2912998 w 4655524"/>
                <a:gd name="connsiteY180" fmla="*/ 1276350 h 2528887"/>
                <a:gd name="connsiteX181" fmla="*/ 2870136 w 4655524"/>
                <a:gd name="connsiteY181" fmla="*/ 1290637 h 2528887"/>
                <a:gd name="connsiteX182" fmla="*/ 2855848 w 4655524"/>
                <a:gd name="connsiteY182" fmla="*/ 1300162 h 2528887"/>
                <a:gd name="connsiteX183" fmla="*/ 2822511 w 4655524"/>
                <a:gd name="connsiteY183" fmla="*/ 1309687 h 2528887"/>
                <a:gd name="connsiteX184" fmla="*/ 2784411 w 4655524"/>
                <a:gd name="connsiteY184" fmla="*/ 1328737 h 2528887"/>
                <a:gd name="connsiteX185" fmla="*/ 2770123 w 4655524"/>
                <a:gd name="connsiteY185" fmla="*/ 1333500 h 2528887"/>
                <a:gd name="connsiteX186" fmla="*/ 2722498 w 4655524"/>
                <a:gd name="connsiteY186" fmla="*/ 1357312 h 2528887"/>
                <a:gd name="connsiteX187" fmla="*/ 2708211 w 4655524"/>
                <a:gd name="connsiteY187" fmla="*/ 1366837 h 2528887"/>
                <a:gd name="connsiteX188" fmla="*/ 2598673 w 4655524"/>
                <a:gd name="connsiteY188" fmla="*/ 1419225 h 2528887"/>
                <a:gd name="connsiteX189" fmla="*/ 2484373 w 4655524"/>
                <a:gd name="connsiteY189" fmla="*/ 1514475 h 2528887"/>
                <a:gd name="connsiteX190" fmla="*/ 2408173 w 4655524"/>
                <a:gd name="connsiteY190" fmla="*/ 1581150 h 2528887"/>
                <a:gd name="connsiteX191" fmla="*/ 2293873 w 4655524"/>
                <a:gd name="connsiteY191" fmla="*/ 1690687 h 2528887"/>
                <a:gd name="connsiteX192" fmla="*/ 2260536 w 4655524"/>
                <a:gd name="connsiteY192" fmla="*/ 1709737 h 2528887"/>
                <a:gd name="connsiteX193" fmla="*/ 2222436 w 4655524"/>
                <a:gd name="connsiteY193" fmla="*/ 1752600 h 2528887"/>
                <a:gd name="connsiteX194" fmla="*/ 2108136 w 4655524"/>
                <a:gd name="connsiteY194" fmla="*/ 1881187 h 2528887"/>
                <a:gd name="connsiteX195" fmla="*/ 2055748 w 4655524"/>
                <a:gd name="connsiteY195" fmla="*/ 1928812 h 2528887"/>
                <a:gd name="connsiteX196" fmla="*/ 2012886 w 4655524"/>
                <a:gd name="connsiteY196" fmla="*/ 1962150 h 2528887"/>
                <a:gd name="connsiteX197" fmla="*/ 1912873 w 4655524"/>
                <a:gd name="connsiteY197" fmla="*/ 2076450 h 2528887"/>
                <a:gd name="connsiteX198" fmla="*/ 1870011 w 4655524"/>
                <a:gd name="connsiteY198" fmla="*/ 2071687 h 2528887"/>
                <a:gd name="connsiteX199" fmla="*/ 1889061 w 4655524"/>
                <a:gd name="connsiteY199" fmla="*/ 2043112 h 2528887"/>
                <a:gd name="connsiteX200" fmla="*/ 1860486 w 4655524"/>
                <a:gd name="connsiteY200" fmla="*/ 2024062 h 2528887"/>
                <a:gd name="connsiteX201" fmla="*/ 1841436 w 4655524"/>
                <a:gd name="connsiteY201" fmla="*/ 2071687 h 2528887"/>
                <a:gd name="connsiteX202" fmla="*/ 1817623 w 4655524"/>
                <a:gd name="connsiteY202" fmla="*/ 2100262 h 2528887"/>
                <a:gd name="connsiteX203" fmla="*/ 1731898 w 4655524"/>
                <a:gd name="connsiteY203" fmla="*/ 2095500 h 2528887"/>
                <a:gd name="connsiteX204" fmla="*/ 1717611 w 4655524"/>
                <a:gd name="connsiteY204" fmla="*/ 2090737 h 2528887"/>
                <a:gd name="connsiteX205" fmla="*/ 1608073 w 4655524"/>
                <a:gd name="connsiteY205" fmla="*/ 2105025 h 2528887"/>
                <a:gd name="connsiteX206" fmla="*/ 1584261 w 4655524"/>
                <a:gd name="connsiteY206" fmla="*/ 2109787 h 2528887"/>
                <a:gd name="connsiteX207" fmla="*/ 1565211 w 4655524"/>
                <a:gd name="connsiteY207" fmla="*/ 2114550 h 2528887"/>
                <a:gd name="connsiteX208" fmla="*/ 1450910 w 4655524"/>
                <a:gd name="connsiteY208" fmla="*/ 2109787 h 2528887"/>
                <a:gd name="connsiteX209" fmla="*/ 1431860 w 4655524"/>
                <a:gd name="connsiteY209" fmla="*/ 2109787 h 2528887"/>
                <a:gd name="connsiteX210" fmla="*/ 1355661 w 4655524"/>
                <a:gd name="connsiteY210" fmla="*/ 2119312 h 2528887"/>
                <a:gd name="connsiteX211" fmla="*/ 1374711 w 4655524"/>
                <a:gd name="connsiteY211" fmla="*/ 2205038 h 2528887"/>
                <a:gd name="connsiteX212" fmla="*/ 1427099 w 4655524"/>
                <a:gd name="connsiteY212" fmla="*/ 2285999 h 2528887"/>
                <a:gd name="connsiteX213" fmla="*/ 1508061 w 4655524"/>
                <a:gd name="connsiteY213" fmla="*/ 2252662 h 2528887"/>
                <a:gd name="connsiteX214" fmla="*/ 1546161 w 4655524"/>
                <a:gd name="connsiteY214" fmla="*/ 2185987 h 2528887"/>
                <a:gd name="connsiteX215" fmla="*/ 1589023 w 4655524"/>
                <a:gd name="connsiteY215" fmla="*/ 2224087 h 2528887"/>
                <a:gd name="connsiteX216" fmla="*/ 1584261 w 4655524"/>
                <a:gd name="connsiteY216" fmla="*/ 2314574 h 2528887"/>
                <a:gd name="connsiteX217" fmla="*/ 1550923 w 4655524"/>
                <a:gd name="connsiteY217" fmla="*/ 2438399 h 2528887"/>
                <a:gd name="connsiteX218" fmla="*/ 1584261 w 4655524"/>
                <a:gd name="connsiteY218" fmla="*/ 2481262 h 2528887"/>
                <a:gd name="connsiteX219" fmla="*/ 1555686 w 4655524"/>
                <a:gd name="connsiteY219" fmla="*/ 2528887 h 2528887"/>
                <a:gd name="connsiteX220" fmla="*/ 1489011 w 4655524"/>
                <a:gd name="connsiteY220" fmla="*/ 2524125 h 2528887"/>
                <a:gd name="connsiteX221" fmla="*/ 1422336 w 4655524"/>
                <a:gd name="connsiteY221" fmla="*/ 2495550 h 2528887"/>
                <a:gd name="connsiteX222" fmla="*/ 1369948 w 4655524"/>
                <a:gd name="connsiteY222" fmla="*/ 2421731 h 2528887"/>
                <a:gd name="connsiteX223" fmla="*/ 1350898 w 4655524"/>
                <a:gd name="connsiteY223" fmla="*/ 2343150 h 2528887"/>
                <a:gd name="connsiteX224" fmla="*/ 1288986 w 4655524"/>
                <a:gd name="connsiteY224" fmla="*/ 2290762 h 2528887"/>
                <a:gd name="connsiteX225" fmla="*/ 1284223 w 4655524"/>
                <a:gd name="connsiteY225" fmla="*/ 2276475 h 2528887"/>
                <a:gd name="connsiteX226" fmla="*/ 1269936 w 4655524"/>
                <a:gd name="connsiteY226" fmla="*/ 2271712 h 2528887"/>
                <a:gd name="connsiteX227" fmla="*/ 1193736 w 4655524"/>
                <a:gd name="connsiteY227" fmla="*/ 2243137 h 2528887"/>
                <a:gd name="connsiteX228" fmla="*/ 1112773 w 4655524"/>
                <a:gd name="connsiteY228" fmla="*/ 2328862 h 2528887"/>
                <a:gd name="connsiteX229" fmla="*/ 1074673 w 4655524"/>
                <a:gd name="connsiteY229" fmla="*/ 2305049 h 2528887"/>
                <a:gd name="connsiteX230" fmla="*/ 1060386 w 4655524"/>
                <a:gd name="connsiteY230" fmla="*/ 2205037 h 2528887"/>
                <a:gd name="connsiteX231" fmla="*/ 1007998 w 4655524"/>
                <a:gd name="connsiteY231" fmla="*/ 2100262 h 2528887"/>
                <a:gd name="connsiteX232" fmla="*/ 950848 w 4655524"/>
                <a:gd name="connsiteY232" fmla="*/ 2047874 h 2528887"/>
                <a:gd name="connsiteX233" fmla="*/ 927036 w 4655524"/>
                <a:gd name="connsiteY233" fmla="*/ 2043112 h 2528887"/>
                <a:gd name="connsiteX234" fmla="*/ 898461 w 4655524"/>
                <a:gd name="connsiteY234" fmla="*/ 2028825 h 2528887"/>
                <a:gd name="connsiteX235" fmla="*/ 862742 w 4655524"/>
                <a:gd name="connsiteY235" fmla="*/ 2062163 h 2528887"/>
                <a:gd name="connsiteX236" fmla="*/ 774636 w 4655524"/>
                <a:gd name="connsiteY236" fmla="*/ 2038350 h 2528887"/>
                <a:gd name="connsiteX237" fmla="*/ 755585 w 4655524"/>
                <a:gd name="connsiteY237" fmla="*/ 1964531 h 2528887"/>
                <a:gd name="connsiteX238" fmla="*/ 655573 w 4655524"/>
                <a:gd name="connsiteY238" fmla="*/ 1905000 h 2528887"/>
                <a:gd name="connsiteX239" fmla="*/ 650811 w 4655524"/>
                <a:gd name="connsiteY239" fmla="*/ 1885950 h 2528887"/>
                <a:gd name="connsiteX240" fmla="*/ 636523 w 4655524"/>
                <a:gd name="connsiteY240" fmla="*/ 1890712 h 2528887"/>
                <a:gd name="connsiteX241" fmla="*/ 617473 w 4655524"/>
                <a:gd name="connsiteY241" fmla="*/ 1921669 h 2528887"/>
                <a:gd name="connsiteX242" fmla="*/ 596042 w 4655524"/>
                <a:gd name="connsiteY242" fmla="*/ 1916906 h 2528887"/>
                <a:gd name="connsiteX243" fmla="*/ 548417 w 4655524"/>
                <a:gd name="connsiteY243" fmla="*/ 1876425 h 2528887"/>
                <a:gd name="connsiteX244" fmla="*/ 488886 w 4655524"/>
                <a:gd name="connsiteY244" fmla="*/ 1890712 h 2528887"/>
                <a:gd name="connsiteX245" fmla="*/ 479361 w 4655524"/>
                <a:gd name="connsiteY245" fmla="*/ 1876425 h 2528887"/>
                <a:gd name="connsiteX246" fmla="*/ 465073 w 4655524"/>
                <a:gd name="connsiteY246" fmla="*/ 1866900 h 2528887"/>
                <a:gd name="connsiteX247" fmla="*/ 398398 w 4655524"/>
                <a:gd name="connsiteY247" fmla="*/ 1866900 h 2528887"/>
                <a:gd name="connsiteX248" fmla="*/ 403160 w 4655524"/>
                <a:gd name="connsiteY248" fmla="*/ 1821656 h 2528887"/>
                <a:gd name="connsiteX249" fmla="*/ 255523 w 4655524"/>
                <a:gd name="connsiteY249" fmla="*/ 1847850 h 2528887"/>
                <a:gd name="connsiteX250" fmla="*/ 193611 w 4655524"/>
                <a:gd name="connsiteY250" fmla="*/ 1814512 h 2528887"/>
                <a:gd name="connsiteX251" fmla="*/ 150748 w 4655524"/>
                <a:gd name="connsiteY251" fmla="*/ 1757363 h 2528887"/>
                <a:gd name="connsiteX252" fmla="*/ 88836 w 4655524"/>
                <a:gd name="connsiteY252" fmla="*/ 1704975 h 2528887"/>
                <a:gd name="connsiteX253" fmla="*/ 34067 w 4655524"/>
                <a:gd name="connsiteY253" fmla="*/ 1654968 h 2528887"/>
                <a:gd name="connsiteX254" fmla="*/ 3111 w 4655524"/>
                <a:gd name="connsiteY254" fmla="*/ 1624012 h 2528887"/>
                <a:gd name="connsiteX255" fmla="*/ 110267 w 4655524"/>
                <a:gd name="connsiteY255" fmla="*/ 1652587 h 2528887"/>
                <a:gd name="connsiteX256" fmla="*/ 169798 w 4655524"/>
                <a:gd name="connsiteY256" fmla="*/ 1678782 h 2528887"/>
                <a:gd name="connsiteX257" fmla="*/ 322198 w 4655524"/>
                <a:gd name="connsiteY257" fmla="*/ 1638300 h 2528887"/>
                <a:gd name="connsiteX258" fmla="*/ 307911 w 4655524"/>
                <a:gd name="connsiteY258" fmla="*/ 1600200 h 2528887"/>
                <a:gd name="connsiteX259" fmla="*/ 324580 w 4655524"/>
                <a:gd name="connsiteY259" fmla="*/ 1566862 h 2528887"/>
                <a:gd name="connsiteX260" fmla="*/ 346011 w 4655524"/>
                <a:gd name="connsiteY260" fmla="*/ 1531143 h 2528887"/>
                <a:gd name="connsiteX261" fmla="*/ 367442 w 4655524"/>
                <a:gd name="connsiteY261" fmla="*/ 1509712 h 2528887"/>
                <a:gd name="connsiteX262" fmla="*/ 400779 w 4655524"/>
                <a:gd name="connsiteY262" fmla="*/ 1459706 h 2528887"/>
                <a:gd name="connsiteX263" fmla="*/ 412686 w 4655524"/>
                <a:gd name="connsiteY263" fmla="*/ 1347787 h 2528887"/>
                <a:gd name="connsiteX264" fmla="*/ 398398 w 4655524"/>
                <a:gd name="connsiteY264" fmla="*/ 1338262 h 2528887"/>
                <a:gd name="connsiteX265" fmla="*/ 384111 w 4655524"/>
                <a:gd name="connsiteY265" fmla="*/ 1323975 h 2528887"/>
                <a:gd name="connsiteX266" fmla="*/ 341248 w 4655524"/>
                <a:gd name="connsiteY266" fmla="*/ 1307306 h 2528887"/>
                <a:gd name="connsiteX267" fmla="*/ 324579 w 4655524"/>
                <a:gd name="connsiteY267" fmla="*/ 1259681 h 2528887"/>
                <a:gd name="connsiteX268" fmla="*/ 317436 w 4655524"/>
                <a:gd name="connsiteY268" fmla="*/ 1212056 h 2528887"/>
                <a:gd name="connsiteX269" fmla="*/ 298386 w 4655524"/>
                <a:gd name="connsiteY269" fmla="*/ 1173956 h 2528887"/>
                <a:gd name="connsiteX270" fmla="*/ 303148 w 4655524"/>
                <a:gd name="connsiteY270" fmla="*/ 1152525 h 2528887"/>
                <a:gd name="connsiteX271" fmla="*/ 269811 w 4655524"/>
                <a:gd name="connsiteY271"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65236 w 4655524"/>
                <a:gd name="connsiteY96" fmla="*/ 452437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84361 w 4655524"/>
                <a:gd name="connsiteY116" fmla="*/ 438150 h 2528887"/>
                <a:gd name="connsiteX117" fmla="*/ 2384361 w 4655524"/>
                <a:gd name="connsiteY117" fmla="*/ 404812 h 2528887"/>
                <a:gd name="connsiteX118" fmla="*/ 2398648 w 4655524"/>
                <a:gd name="connsiteY118" fmla="*/ 395287 h 2528887"/>
                <a:gd name="connsiteX119" fmla="*/ 2408173 w 4655524"/>
                <a:gd name="connsiteY119" fmla="*/ 381000 h 2528887"/>
                <a:gd name="connsiteX120" fmla="*/ 2403411 w 4655524"/>
                <a:gd name="connsiteY120" fmla="*/ 304800 h 2528887"/>
                <a:gd name="connsiteX121" fmla="*/ 2365311 w 4655524"/>
                <a:gd name="connsiteY121" fmla="*/ 290512 h 2528887"/>
                <a:gd name="connsiteX122" fmla="*/ 2336736 w 4655524"/>
                <a:gd name="connsiteY122" fmla="*/ 280987 h 2528887"/>
                <a:gd name="connsiteX123" fmla="*/ 2331973 w 4655524"/>
                <a:gd name="connsiteY123" fmla="*/ 223837 h 2528887"/>
                <a:gd name="connsiteX124" fmla="*/ 2346261 w 4655524"/>
                <a:gd name="connsiteY124" fmla="*/ 214312 h 2528887"/>
                <a:gd name="connsiteX125" fmla="*/ 2351023 w 4655524"/>
                <a:gd name="connsiteY125" fmla="*/ 200025 h 2528887"/>
                <a:gd name="connsiteX126" fmla="*/ 2379598 w 4655524"/>
                <a:gd name="connsiteY126" fmla="*/ 180975 h 2528887"/>
                <a:gd name="connsiteX127" fmla="*/ 2384361 w 4655524"/>
                <a:gd name="connsiteY127" fmla="*/ 166687 h 2528887"/>
                <a:gd name="connsiteX128" fmla="*/ 2393886 w 4655524"/>
                <a:gd name="connsiteY128" fmla="*/ 152400 h 2528887"/>
                <a:gd name="connsiteX129" fmla="*/ 2389123 w 4655524"/>
                <a:gd name="connsiteY129" fmla="*/ 114300 h 2528887"/>
                <a:gd name="connsiteX130" fmla="*/ 2384361 w 4655524"/>
                <a:gd name="connsiteY130" fmla="*/ 100012 h 2528887"/>
                <a:gd name="connsiteX131" fmla="*/ 2365311 w 4655524"/>
                <a:gd name="connsiteY131" fmla="*/ 95250 h 2528887"/>
                <a:gd name="connsiteX132" fmla="*/ 2351023 w 4655524"/>
                <a:gd name="connsiteY132" fmla="*/ 90487 h 2528887"/>
                <a:gd name="connsiteX133" fmla="*/ 2341498 w 4655524"/>
                <a:gd name="connsiteY133" fmla="*/ 9525 h 2528887"/>
                <a:gd name="connsiteX134" fmla="*/ 2370073 w 4655524"/>
                <a:gd name="connsiteY134" fmla="*/ 0 h 2528887"/>
                <a:gd name="connsiteX135" fmla="*/ 2398648 w 4655524"/>
                <a:gd name="connsiteY135" fmla="*/ 4762 h 2528887"/>
                <a:gd name="connsiteX136" fmla="*/ 2412936 w 4655524"/>
                <a:gd name="connsiteY136" fmla="*/ 19050 h 2528887"/>
                <a:gd name="connsiteX137" fmla="*/ 2431986 w 4655524"/>
                <a:gd name="connsiteY137" fmla="*/ 23812 h 2528887"/>
                <a:gd name="connsiteX138" fmla="*/ 2451036 w 4655524"/>
                <a:gd name="connsiteY138" fmla="*/ 33337 h 2528887"/>
                <a:gd name="connsiteX139" fmla="*/ 2474848 w 4655524"/>
                <a:gd name="connsiteY139" fmla="*/ 52387 h 2528887"/>
                <a:gd name="connsiteX140" fmla="*/ 2503423 w 4655524"/>
                <a:gd name="connsiteY140" fmla="*/ 71437 h 2528887"/>
                <a:gd name="connsiteX141" fmla="*/ 2527236 w 4655524"/>
                <a:gd name="connsiteY141" fmla="*/ 38100 h 2528887"/>
                <a:gd name="connsiteX142" fmla="*/ 2555811 w 4655524"/>
                <a:gd name="connsiteY142" fmla="*/ 23812 h 2528887"/>
                <a:gd name="connsiteX143" fmla="*/ 2574861 w 4655524"/>
                <a:gd name="connsiteY143" fmla="*/ 9525 h 2528887"/>
                <a:gd name="connsiteX144" fmla="*/ 2589148 w 4655524"/>
                <a:gd name="connsiteY144" fmla="*/ 4762 h 2528887"/>
                <a:gd name="connsiteX145" fmla="*/ 2703448 w 4655524"/>
                <a:gd name="connsiteY145" fmla="*/ 9525 h 2528887"/>
                <a:gd name="connsiteX146" fmla="*/ 2908236 w 4655524"/>
                <a:gd name="connsiteY146" fmla="*/ 4762 h 2528887"/>
                <a:gd name="connsiteX147" fmla="*/ 3103498 w 4655524"/>
                <a:gd name="connsiteY147" fmla="*/ 14287 h 2528887"/>
                <a:gd name="connsiteX148" fmla="*/ 3132073 w 4655524"/>
                <a:gd name="connsiteY148" fmla="*/ 42862 h 2528887"/>
                <a:gd name="connsiteX149" fmla="*/ 3113023 w 4655524"/>
                <a:gd name="connsiteY149" fmla="*/ 76200 h 2528887"/>
                <a:gd name="connsiteX150" fmla="*/ 3117786 w 4655524"/>
                <a:gd name="connsiteY150" fmla="*/ 90487 h 2528887"/>
                <a:gd name="connsiteX151" fmla="*/ 3146361 w 4655524"/>
                <a:gd name="connsiteY151" fmla="*/ 104775 h 2528887"/>
                <a:gd name="connsiteX152" fmla="*/ 3165411 w 4655524"/>
                <a:gd name="connsiteY152" fmla="*/ 114300 h 2528887"/>
                <a:gd name="connsiteX153" fmla="*/ 3193986 w 4655524"/>
                <a:gd name="connsiteY153" fmla="*/ 123825 h 2528887"/>
                <a:gd name="connsiteX154" fmla="*/ 3236848 w 4655524"/>
                <a:gd name="connsiteY154" fmla="*/ 142875 h 2528887"/>
                <a:gd name="connsiteX155" fmla="*/ 3284473 w 4655524"/>
                <a:gd name="connsiteY155" fmla="*/ 152400 h 2528887"/>
                <a:gd name="connsiteX156" fmla="*/ 3303523 w 4655524"/>
                <a:gd name="connsiteY156" fmla="*/ 161925 h 2528887"/>
                <a:gd name="connsiteX157" fmla="*/ 3346386 w 4655524"/>
                <a:gd name="connsiteY157" fmla="*/ 180975 h 2528887"/>
                <a:gd name="connsiteX158" fmla="*/ 3379723 w 4655524"/>
                <a:gd name="connsiteY158" fmla="*/ 223837 h 2528887"/>
                <a:gd name="connsiteX159" fmla="*/ 3432111 w 4655524"/>
                <a:gd name="connsiteY159" fmla="*/ 266700 h 2528887"/>
                <a:gd name="connsiteX160" fmla="*/ 3451161 w 4655524"/>
                <a:gd name="connsiteY160" fmla="*/ 280987 h 2528887"/>
                <a:gd name="connsiteX161" fmla="*/ 3546411 w 4655524"/>
                <a:gd name="connsiteY161" fmla="*/ 323850 h 2528887"/>
                <a:gd name="connsiteX162" fmla="*/ 3565461 w 4655524"/>
                <a:gd name="connsiteY162" fmla="*/ 333375 h 2528887"/>
                <a:gd name="connsiteX163" fmla="*/ 3708336 w 4655524"/>
                <a:gd name="connsiteY163" fmla="*/ 419100 h 2528887"/>
                <a:gd name="connsiteX164" fmla="*/ 3908361 w 4655524"/>
                <a:gd name="connsiteY164" fmla="*/ 533400 h 2528887"/>
                <a:gd name="connsiteX165" fmla="*/ 4017898 w 4655524"/>
                <a:gd name="connsiteY165" fmla="*/ 595312 h 2528887"/>
                <a:gd name="connsiteX166" fmla="*/ 4236973 w 4655524"/>
                <a:gd name="connsiteY166" fmla="*/ 723899 h 2528887"/>
                <a:gd name="connsiteX167" fmla="*/ 4651310 w 4655524"/>
                <a:gd name="connsiteY167" fmla="*/ 962024 h 2528887"/>
                <a:gd name="connsiteX168" fmla="*/ 4441760 w 4655524"/>
                <a:gd name="connsiteY168" fmla="*/ 1066800 h 2528887"/>
                <a:gd name="connsiteX169" fmla="*/ 4284598 w 4655524"/>
                <a:gd name="connsiteY169" fmla="*/ 1200150 h 2528887"/>
                <a:gd name="connsiteX170" fmla="*/ 4160774 w 4655524"/>
                <a:gd name="connsiteY170" fmla="*/ 1243012 h 2528887"/>
                <a:gd name="connsiteX171" fmla="*/ 4027423 w 4655524"/>
                <a:gd name="connsiteY171" fmla="*/ 1238250 h 2528887"/>
                <a:gd name="connsiteX172" fmla="*/ 3917886 w 4655524"/>
                <a:gd name="connsiteY172" fmla="*/ 1214437 h 2528887"/>
                <a:gd name="connsiteX173" fmla="*/ 3817873 w 4655524"/>
                <a:gd name="connsiteY173" fmla="*/ 1223962 h 2528887"/>
                <a:gd name="connsiteX174" fmla="*/ 3684523 w 4655524"/>
                <a:gd name="connsiteY174" fmla="*/ 1228725 h 2528887"/>
                <a:gd name="connsiteX175" fmla="*/ 3532123 w 4655524"/>
                <a:gd name="connsiteY175" fmla="*/ 1228725 h 2528887"/>
                <a:gd name="connsiteX176" fmla="*/ 3465448 w 4655524"/>
                <a:gd name="connsiteY176" fmla="*/ 1233487 h 2528887"/>
                <a:gd name="connsiteX177" fmla="*/ 3198748 w 4655524"/>
                <a:gd name="connsiteY177" fmla="*/ 1204912 h 2528887"/>
                <a:gd name="connsiteX178" fmla="*/ 2960623 w 4655524"/>
                <a:gd name="connsiteY178" fmla="*/ 1262062 h 2528887"/>
                <a:gd name="connsiteX179" fmla="*/ 2912998 w 4655524"/>
                <a:gd name="connsiteY179" fmla="*/ 1276350 h 2528887"/>
                <a:gd name="connsiteX180" fmla="*/ 2870136 w 4655524"/>
                <a:gd name="connsiteY180" fmla="*/ 1290637 h 2528887"/>
                <a:gd name="connsiteX181" fmla="*/ 2855848 w 4655524"/>
                <a:gd name="connsiteY181" fmla="*/ 1300162 h 2528887"/>
                <a:gd name="connsiteX182" fmla="*/ 2822511 w 4655524"/>
                <a:gd name="connsiteY182" fmla="*/ 1309687 h 2528887"/>
                <a:gd name="connsiteX183" fmla="*/ 2784411 w 4655524"/>
                <a:gd name="connsiteY183" fmla="*/ 1328737 h 2528887"/>
                <a:gd name="connsiteX184" fmla="*/ 2770123 w 4655524"/>
                <a:gd name="connsiteY184" fmla="*/ 1333500 h 2528887"/>
                <a:gd name="connsiteX185" fmla="*/ 2722498 w 4655524"/>
                <a:gd name="connsiteY185" fmla="*/ 1357312 h 2528887"/>
                <a:gd name="connsiteX186" fmla="*/ 2708211 w 4655524"/>
                <a:gd name="connsiteY186" fmla="*/ 1366837 h 2528887"/>
                <a:gd name="connsiteX187" fmla="*/ 2598673 w 4655524"/>
                <a:gd name="connsiteY187" fmla="*/ 1419225 h 2528887"/>
                <a:gd name="connsiteX188" fmla="*/ 2484373 w 4655524"/>
                <a:gd name="connsiteY188" fmla="*/ 1514475 h 2528887"/>
                <a:gd name="connsiteX189" fmla="*/ 2408173 w 4655524"/>
                <a:gd name="connsiteY189" fmla="*/ 1581150 h 2528887"/>
                <a:gd name="connsiteX190" fmla="*/ 2293873 w 4655524"/>
                <a:gd name="connsiteY190" fmla="*/ 1690687 h 2528887"/>
                <a:gd name="connsiteX191" fmla="*/ 2260536 w 4655524"/>
                <a:gd name="connsiteY191" fmla="*/ 1709737 h 2528887"/>
                <a:gd name="connsiteX192" fmla="*/ 2222436 w 4655524"/>
                <a:gd name="connsiteY192" fmla="*/ 1752600 h 2528887"/>
                <a:gd name="connsiteX193" fmla="*/ 2108136 w 4655524"/>
                <a:gd name="connsiteY193" fmla="*/ 1881187 h 2528887"/>
                <a:gd name="connsiteX194" fmla="*/ 2055748 w 4655524"/>
                <a:gd name="connsiteY194" fmla="*/ 1928812 h 2528887"/>
                <a:gd name="connsiteX195" fmla="*/ 2012886 w 4655524"/>
                <a:gd name="connsiteY195" fmla="*/ 1962150 h 2528887"/>
                <a:gd name="connsiteX196" fmla="*/ 1912873 w 4655524"/>
                <a:gd name="connsiteY196" fmla="*/ 2076450 h 2528887"/>
                <a:gd name="connsiteX197" fmla="*/ 1870011 w 4655524"/>
                <a:gd name="connsiteY197" fmla="*/ 2071687 h 2528887"/>
                <a:gd name="connsiteX198" fmla="*/ 1889061 w 4655524"/>
                <a:gd name="connsiteY198" fmla="*/ 2043112 h 2528887"/>
                <a:gd name="connsiteX199" fmla="*/ 1860486 w 4655524"/>
                <a:gd name="connsiteY199" fmla="*/ 2024062 h 2528887"/>
                <a:gd name="connsiteX200" fmla="*/ 1841436 w 4655524"/>
                <a:gd name="connsiteY200" fmla="*/ 2071687 h 2528887"/>
                <a:gd name="connsiteX201" fmla="*/ 1817623 w 4655524"/>
                <a:gd name="connsiteY201" fmla="*/ 2100262 h 2528887"/>
                <a:gd name="connsiteX202" fmla="*/ 1731898 w 4655524"/>
                <a:gd name="connsiteY202" fmla="*/ 2095500 h 2528887"/>
                <a:gd name="connsiteX203" fmla="*/ 1717611 w 4655524"/>
                <a:gd name="connsiteY203" fmla="*/ 2090737 h 2528887"/>
                <a:gd name="connsiteX204" fmla="*/ 1608073 w 4655524"/>
                <a:gd name="connsiteY204" fmla="*/ 2105025 h 2528887"/>
                <a:gd name="connsiteX205" fmla="*/ 1584261 w 4655524"/>
                <a:gd name="connsiteY205" fmla="*/ 2109787 h 2528887"/>
                <a:gd name="connsiteX206" fmla="*/ 1565211 w 4655524"/>
                <a:gd name="connsiteY206" fmla="*/ 2114550 h 2528887"/>
                <a:gd name="connsiteX207" fmla="*/ 1450910 w 4655524"/>
                <a:gd name="connsiteY207" fmla="*/ 2109787 h 2528887"/>
                <a:gd name="connsiteX208" fmla="*/ 1431860 w 4655524"/>
                <a:gd name="connsiteY208" fmla="*/ 2109787 h 2528887"/>
                <a:gd name="connsiteX209" fmla="*/ 1355661 w 4655524"/>
                <a:gd name="connsiteY209" fmla="*/ 2119312 h 2528887"/>
                <a:gd name="connsiteX210" fmla="*/ 1374711 w 4655524"/>
                <a:gd name="connsiteY210" fmla="*/ 2205038 h 2528887"/>
                <a:gd name="connsiteX211" fmla="*/ 1427099 w 4655524"/>
                <a:gd name="connsiteY211" fmla="*/ 2285999 h 2528887"/>
                <a:gd name="connsiteX212" fmla="*/ 1508061 w 4655524"/>
                <a:gd name="connsiteY212" fmla="*/ 2252662 h 2528887"/>
                <a:gd name="connsiteX213" fmla="*/ 1546161 w 4655524"/>
                <a:gd name="connsiteY213" fmla="*/ 2185987 h 2528887"/>
                <a:gd name="connsiteX214" fmla="*/ 1589023 w 4655524"/>
                <a:gd name="connsiteY214" fmla="*/ 2224087 h 2528887"/>
                <a:gd name="connsiteX215" fmla="*/ 1584261 w 4655524"/>
                <a:gd name="connsiteY215" fmla="*/ 2314574 h 2528887"/>
                <a:gd name="connsiteX216" fmla="*/ 1550923 w 4655524"/>
                <a:gd name="connsiteY216" fmla="*/ 2438399 h 2528887"/>
                <a:gd name="connsiteX217" fmla="*/ 1584261 w 4655524"/>
                <a:gd name="connsiteY217" fmla="*/ 2481262 h 2528887"/>
                <a:gd name="connsiteX218" fmla="*/ 1555686 w 4655524"/>
                <a:gd name="connsiteY218" fmla="*/ 2528887 h 2528887"/>
                <a:gd name="connsiteX219" fmla="*/ 1489011 w 4655524"/>
                <a:gd name="connsiteY219" fmla="*/ 2524125 h 2528887"/>
                <a:gd name="connsiteX220" fmla="*/ 1422336 w 4655524"/>
                <a:gd name="connsiteY220" fmla="*/ 2495550 h 2528887"/>
                <a:gd name="connsiteX221" fmla="*/ 1369948 w 4655524"/>
                <a:gd name="connsiteY221" fmla="*/ 2421731 h 2528887"/>
                <a:gd name="connsiteX222" fmla="*/ 1350898 w 4655524"/>
                <a:gd name="connsiteY222" fmla="*/ 2343150 h 2528887"/>
                <a:gd name="connsiteX223" fmla="*/ 1288986 w 4655524"/>
                <a:gd name="connsiteY223" fmla="*/ 2290762 h 2528887"/>
                <a:gd name="connsiteX224" fmla="*/ 1284223 w 4655524"/>
                <a:gd name="connsiteY224" fmla="*/ 2276475 h 2528887"/>
                <a:gd name="connsiteX225" fmla="*/ 1269936 w 4655524"/>
                <a:gd name="connsiteY225" fmla="*/ 2271712 h 2528887"/>
                <a:gd name="connsiteX226" fmla="*/ 1193736 w 4655524"/>
                <a:gd name="connsiteY226" fmla="*/ 2243137 h 2528887"/>
                <a:gd name="connsiteX227" fmla="*/ 1112773 w 4655524"/>
                <a:gd name="connsiteY227" fmla="*/ 2328862 h 2528887"/>
                <a:gd name="connsiteX228" fmla="*/ 1074673 w 4655524"/>
                <a:gd name="connsiteY228" fmla="*/ 2305049 h 2528887"/>
                <a:gd name="connsiteX229" fmla="*/ 1060386 w 4655524"/>
                <a:gd name="connsiteY229" fmla="*/ 2205037 h 2528887"/>
                <a:gd name="connsiteX230" fmla="*/ 1007998 w 4655524"/>
                <a:gd name="connsiteY230" fmla="*/ 2100262 h 2528887"/>
                <a:gd name="connsiteX231" fmla="*/ 950848 w 4655524"/>
                <a:gd name="connsiteY231" fmla="*/ 2047874 h 2528887"/>
                <a:gd name="connsiteX232" fmla="*/ 927036 w 4655524"/>
                <a:gd name="connsiteY232" fmla="*/ 2043112 h 2528887"/>
                <a:gd name="connsiteX233" fmla="*/ 898461 w 4655524"/>
                <a:gd name="connsiteY233" fmla="*/ 2028825 h 2528887"/>
                <a:gd name="connsiteX234" fmla="*/ 862742 w 4655524"/>
                <a:gd name="connsiteY234" fmla="*/ 2062163 h 2528887"/>
                <a:gd name="connsiteX235" fmla="*/ 774636 w 4655524"/>
                <a:gd name="connsiteY235" fmla="*/ 2038350 h 2528887"/>
                <a:gd name="connsiteX236" fmla="*/ 755585 w 4655524"/>
                <a:gd name="connsiteY236" fmla="*/ 1964531 h 2528887"/>
                <a:gd name="connsiteX237" fmla="*/ 655573 w 4655524"/>
                <a:gd name="connsiteY237" fmla="*/ 1905000 h 2528887"/>
                <a:gd name="connsiteX238" fmla="*/ 650811 w 4655524"/>
                <a:gd name="connsiteY238" fmla="*/ 1885950 h 2528887"/>
                <a:gd name="connsiteX239" fmla="*/ 636523 w 4655524"/>
                <a:gd name="connsiteY239" fmla="*/ 1890712 h 2528887"/>
                <a:gd name="connsiteX240" fmla="*/ 617473 w 4655524"/>
                <a:gd name="connsiteY240" fmla="*/ 1921669 h 2528887"/>
                <a:gd name="connsiteX241" fmla="*/ 596042 w 4655524"/>
                <a:gd name="connsiteY241" fmla="*/ 1916906 h 2528887"/>
                <a:gd name="connsiteX242" fmla="*/ 548417 w 4655524"/>
                <a:gd name="connsiteY242" fmla="*/ 1876425 h 2528887"/>
                <a:gd name="connsiteX243" fmla="*/ 488886 w 4655524"/>
                <a:gd name="connsiteY243" fmla="*/ 1890712 h 2528887"/>
                <a:gd name="connsiteX244" fmla="*/ 479361 w 4655524"/>
                <a:gd name="connsiteY244" fmla="*/ 1876425 h 2528887"/>
                <a:gd name="connsiteX245" fmla="*/ 465073 w 4655524"/>
                <a:gd name="connsiteY245" fmla="*/ 1866900 h 2528887"/>
                <a:gd name="connsiteX246" fmla="*/ 398398 w 4655524"/>
                <a:gd name="connsiteY246" fmla="*/ 1866900 h 2528887"/>
                <a:gd name="connsiteX247" fmla="*/ 403160 w 4655524"/>
                <a:gd name="connsiteY247" fmla="*/ 1821656 h 2528887"/>
                <a:gd name="connsiteX248" fmla="*/ 255523 w 4655524"/>
                <a:gd name="connsiteY248" fmla="*/ 1847850 h 2528887"/>
                <a:gd name="connsiteX249" fmla="*/ 193611 w 4655524"/>
                <a:gd name="connsiteY249" fmla="*/ 1814512 h 2528887"/>
                <a:gd name="connsiteX250" fmla="*/ 150748 w 4655524"/>
                <a:gd name="connsiteY250" fmla="*/ 1757363 h 2528887"/>
                <a:gd name="connsiteX251" fmla="*/ 88836 w 4655524"/>
                <a:gd name="connsiteY251" fmla="*/ 1704975 h 2528887"/>
                <a:gd name="connsiteX252" fmla="*/ 34067 w 4655524"/>
                <a:gd name="connsiteY252" fmla="*/ 1654968 h 2528887"/>
                <a:gd name="connsiteX253" fmla="*/ 3111 w 4655524"/>
                <a:gd name="connsiteY253" fmla="*/ 1624012 h 2528887"/>
                <a:gd name="connsiteX254" fmla="*/ 110267 w 4655524"/>
                <a:gd name="connsiteY254" fmla="*/ 1652587 h 2528887"/>
                <a:gd name="connsiteX255" fmla="*/ 169798 w 4655524"/>
                <a:gd name="connsiteY255" fmla="*/ 1678782 h 2528887"/>
                <a:gd name="connsiteX256" fmla="*/ 322198 w 4655524"/>
                <a:gd name="connsiteY256" fmla="*/ 1638300 h 2528887"/>
                <a:gd name="connsiteX257" fmla="*/ 307911 w 4655524"/>
                <a:gd name="connsiteY257" fmla="*/ 1600200 h 2528887"/>
                <a:gd name="connsiteX258" fmla="*/ 324580 w 4655524"/>
                <a:gd name="connsiteY258" fmla="*/ 1566862 h 2528887"/>
                <a:gd name="connsiteX259" fmla="*/ 346011 w 4655524"/>
                <a:gd name="connsiteY259" fmla="*/ 1531143 h 2528887"/>
                <a:gd name="connsiteX260" fmla="*/ 367442 w 4655524"/>
                <a:gd name="connsiteY260" fmla="*/ 1509712 h 2528887"/>
                <a:gd name="connsiteX261" fmla="*/ 400779 w 4655524"/>
                <a:gd name="connsiteY261" fmla="*/ 1459706 h 2528887"/>
                <a:gd name="connsiteX262" fmla="*/ 412686 w 4655524"/>
                <a:gd name="connsiteY262" fmla="*/ 1347787 h 2528887"/>
                <a:gd name="connsiteX263" fmla="*/ 398398 w 4655524"/>
                <a:gd name="connsiteY263" fmla="*/ 1338262 h 2528887"/>
                <a:gd name="connsiteX264" fmla="*/ 384111 w 4655524"/>
                <a:gd name="connsiteY264" fmla="*/ 1323975 h 2528887"/>
                <a:gd name="connsiteX265" fmla="*/ 341248 w 4655524"/>
                <a:gd name="connsiteY265" fmla="*/ 1307306 h 2528887"/>
                <a:gd name="connsiteX266" fmla="*/ 324579 w 4655524"/>
                <a:gd name="connsiteY266" fmla="*/ 1259681 h 2528887"/>
                <a:gd name="connsiteX267" fmla="*/ 317436 w 4655524"/>
                <a:gd name="connsiteY267" fmla="*/ 1212056 h 2528887"/>
                <a:gd name="connsiteX268" fmla="*/ 298386 w 4655524"/>
                <a:gd name="connsiteY268" fmla="*/ 1173956 h 2528887"/>
                <a:gd name="connsiteX269" fmla="*/ 303148 w 4655524"/>
                <a:gd name="connsiteY269" fmla="*/ 1152525 h 2528887"/>
                <a:gd name="connsiteX270" fmla="*/ 269811 w 4655524"/>
                <a:gd name="connsiteY270"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84361 w 4655524"/>
                <a:gd name="connsiteY116" fmla="*/ 438150 h 2528887"/>
                <a:gd name="connsiteX117" fmla="*/ 2384361 w 4655524"/>
                <a:gd name="connsiteY117" fmla="*/ 404812 h 2528887"/>
                <a:gd name="connsiteX118" fmla="*/ 2398648 w 4655524"/>
                <a:gd name="connsiteY118" fmla="*/ 395287 h 2528887"/>
                <a:gd name="connsiteX119" fmla="*/ 2408173 w 4655524"/>
                <a:gd name="connsiteY119" fmla="*/ 381000 h 2528887"/>
                <a:gd name="connsiteX120" fmla="*/ 2403411 w 4655524"/>
                <a:gd name="connsiteY120" fmla="*/ 304800 h 2528887"/>
                <a:gd name="connsiteX121" fmla="*/ 2365311 w 4655524"/>
                <a:gd name="connsiteY121" fmla="*/ 290512 h 2528887"/>
                <a:gd name="connsiteX122" fmla="*/ 2336736 w 4655524"/>
                <a:gd name="connsiteY122" fmla="*/ 280987 h 2528887"/>
                <a:gd name="connsiteX123" fmla="*/ 2331973 w 4655524"/>
                <a:gd name="connsiteY123" fmla="*/ 223837 h 2528887"/>
                <a:gd name="connsiteX124" fmla="*/ 2346261 w 4655524"/>
                <a:gd name="connsiteY124" fmla="*/ 214312 h 2528887"/>
                <a:gd name="connsiteX125" fmla="*/ 2351023 w 4655524"/>
                <a:gd name="connsiteY125" fmla="*/ 200025 h 2528887"/>
                <a:gd name="connsiteX126" fmla="*/ 2379598 w 4655524"/>
                <a:gd name="connsiteY126" fmla="*/ 180975 h 2528887"/>
                <a:gd name="connsiteX127" fmla="*/ 2384361 w 4655524"/>
                <a:gd name="connsiteY127" fmla="*/ 166687 h 2528887"/>
                <a:gd name="connsiteX128" fmla="*/ 2393886 w 4655524"/>
                <a:gd name="connsiteY128" fmla="*/ 152400 h 2528887"/>
                <a:gd name="connsiteX129" fmla="*/ 2389123 w 4655524"/>
                <a:gd name="connsiteY129" fmla="*/ 114300 h 2528887"/>
                <a:gd name="connsiteX130" fmla="*/ 2384361 w 4655524"/>
                <a:gd name="connsiteY130" fmla="*/ 100012 h 2528887"/>
                <a:gd name="connsiteX131" fmla="*/ 2365311 w 4655524"/>
                <a:gd name="connsiteY131" fmla="*/ 95250 h 2528887"/>
                <a:gd name="connsiteX132" fmla="*/ 2351023 w 4655524"/>
                <a:gd name="connsiteY132" fmla="*/ 90487 h 2528887"/>
                <a:gd name="connsiteX133" fmla="*/ 2341498 w 4655524"/>
                <a:gd name="connsiteY133" fmla="*/ 9525 h 2528887"/>
                <a:gd name="connsiteX134" fmla="*/ 2370073 w 4655524"/>
                <a:gd name="connsiteY134" fmla="*/ 0 h 2528887"/>
                <a:gd name="connsiteX135" fmla="*/ 2398648 w 4655524"/>
                <a:gd name="connsiteY135" fmla="*/ 4762 h 2528887"/>
                <a:gd name="connsiteX136" fmla="*/ 2412936 w 4655524"/>
                <a:gd name="connsiteY136" fmla="*/ 19050 h 2528887"/>
                <a:gd name="connsiteX137" fmla="*/ 2431986 w 4655524"/>
                <a:gd name="connsiteY137" fmla="*/ 23812 h 2528887"/>
                <a:gd name="connsiteX138" fmla="*/ 2451036 w 4655524"/>
                <a:gd name="connsiteY138" fmla="*/ 33337 h 2528887"/>
                <a:gd name="connsiteX139" fmla="*/ 2474848 w 4655524"/>
                <a:gd name="connsiteY139" fmla="*/ 52387 h 2528887"/>
                <a:gd name="connsiteX140" fmla="*/ 2503423 w 4655524"/>
                <a:gd name="connsiteY140" fmla="*/ 71437 h 2528887"/>
                <a:gd name="connsiteX141" fmla="*/ 2527236 w 4655524"/>
                <a:gd name="connsiteY141" fmla="*/ 38100 h 2528887"/>
                <a:gd name="connsiteX142" fmla="*/ 2555811 w 4655524"/>
                <a:gd name="connsiteY142" fmla="*/ 23812 h 2528887"/>
                <a:gd name="connsiteX143" fmla="*/ 2574861 w 4655524"/>
                <a:gd name="connsiteY143" fmla="*/ 9525 h 2528887"/>
                <a:gd name="connsiteX144" fmla="*/ 2589148 w 4655524"/>
                <a:gd name="connsiteY144" fmla="*/ 4762 h 2528887"/>
                <a:gd name="connsiteX145" fmla="*/ 2703448 w 4655524"/>
                <a:gd name="connsiteY145" fmla="*/ 9525 h 2528887"/>
                <a:gd name="connsiteX146" fmla="*/ 2908236 w 4655524"/>
                <a:gd name="connsiteY146" fmla="*/ 4762 h 2528887"/>
                <a:gd name="connsiteX147" fmla="*/ 3103498 w 4655524"/>
                <a:gd name="connsiteY147" fmla="*/ 14287 h 2528887"/>
                <a:gd name="connsiteX148" fmla="*/ 3132073 w 4655524"/>
                <a:gd name="connsiteY148" fmla="*/ 42862 h 2528887"/>
                <a:gd name="connsiteX149" fmla="*/ 3113023 w 4655524"/>
                <a:gd name="connsiteY149" fmla="*/ 76200 h 2528887"/>
                <a:gd name="connsiteX150" fmla="*/ 3117786 w 4655524"/>
                <a:gd name="connsiteY150" fmla="*/ 90487 h 2528887"/>
                <a:gd name="connsiteX151" fmla="*/ 3146361 w 4655524"/>
                <a:gd name="connsiteY151" fmla="*/ 104775 h 2528887"/>
                <a:gd name="connsiteX152" fmla="*/ 3165411 w 4655524"/>
                <a:gd name="connsiteY152" fmla="*/ 114300 h 2528887"/>
                <a:gd name="connsiteX153" fmla="*/ 3193986 w 4655524"/>
                <a:gd name="connsiteY153" fmla="*/ 123825 h 2528887"/>
                <a:gd name="connsiteX154" fmla="*/ 3236848 w 4655524"/>
                <a:gd name="connsiteY154" fmla="*/ 142875 h 2528887"/>
                <a:gd name="connsiteX155" fmla="*/ 3284473 w 4655524"/>
                <a:gd name="connsiteY155" fmla="*/ 152400 h 2528887"/>
                <a:gd name="connsiteX156" fmla="*/ 3303523 w 4655524"/>
                <a:gd name="connsiteY156" fmla="*/ 161925 h 2528887"/>
                <a:gd name="connsiteX157" fmla="*/ 3346386 w 4655524"/>
                <a:gd name="connsiteY157" fmla="*/ 180975 h 2528887"/>
                <a:gd name="connsiteX158" fmla="*/ 3379723 w 4655524"/>
                <a:gd name="connsiteY158" fmla="*/ 223837 h 2528887"/>
                <a:gd name="connsiteX159" fmla="*/ 3432111 w 4655524"/>
                <a:gd name="connsiteY159" fmla="*/ 266700 h 2528887"/>
                <a:gd name="connsiteX160" fmla="*/ 3451161 w 4655524"/>
                <a:gd name="connsiteY160" fmla="*/ 280987 h 2528887"/>
                <a:gd name="connsiteX161" fmla="*/ 3546411 w 4655524"/>
                <a:gd name="connsiteY161" fmla="*/ 323850 h 2528887"/>
                <a:gd name="connsiteX162" fmla="*/ 3565461 w 4655524"/>
                <a:gd name="connsiteY162" fmla="*/ 333375 h 2528887"/>
                <a:gd name="connsiteX163" fmla="*/ 3708336 w 4655524"/>
                <a:gd name="connsiteY163" fmla="*/ 419100 h 2528887"/>
                <a:gd name="connsiteX164" fmla="*/ 3908361 w 4655524"/>
                <a:gd name="connsiteY164" fmla="*/ 533400 h 2528887"/>
                <a:gd name="connsiteX165" fmla="*/ 4017898 w 4655524"/>
                <a:gd name="connsiteY165" fmla="*/ 595312 h 2528887"/>
                <a:gd name="connsiteX166" fmla="*/ 4236973 w 4655524"/>
                <a:gd name="connsiteY166" fmla="*/ 723899 h 2528887"/>
                <a:gd name="connsiteX167" fmla="*/ 4651310 w 4655524"/>
                <a:gd name="connsiteY167" fmla="*/ 962024 h 2528887"/>
                <a:gd name="connsiteX168" fmla="*/ 4441760 w 4655524"/>
                <a:gd name="connsiteY168" fmla="*/ 1066800 h 2528887"/>
                <a:gd name="connsiteX169" fmla="*/ 4284598 w 4655524"/>
                <a:gd name="connsiteY169" fmla="*/ 1200150 h 2528887"/>
                <a:gd name="connsiteX170" fmla="*/ 4160774 w 4655524"/>
                <a:gd name="connsiteY170" fmla="*/ 1243012 h 2528887"/>
                <a:gd name="connsiteX171" fmla="*/ 4027423 w 4655524"/>
                <a:gd name="connsiteY171" fmla="*/ 1238250 h 2528887"/>
                <a:gd name="connsiteX172" fmla="*/ 3917886 w 4655524"/>
                <a:gd name="connsiteY172" fmla="*/ 1214437 h 2528887"/>
                <a:gd name="connsiteX173" fmla="*/ 3817873 w 4655524"/>
                <a:gd name="connsiteY173" fmla="*/ 1223962 h 2528887"/>
                <a:gd name="connsiteX174" fmla="*/ 3684523 w 4655524"/>
                <a:gd name="connsiteY174" fmla="*/ 1228725 h 2528887"/>
                <a:gd name="connsiteX175" fmla="*/ 3532123 w 4655524"/>
                <a:gd name="connsiteY175" fmla="*/ 1228725 h 2528887"/>
                <a:gd name="connsiteX176" fmla="*/ 3465448 w 4655524"/>
                <a:gd name="connsiteY176" fmla="*/ 1233487 h 2528887"/>
                <a:gd name="connsiteX177" fmla="*/ 3198748 w 4655524"/>
                <a:gd name="connsiteY177" fmla="*/ 1204912 h 2528887"/>
                <a:gd name="connsiteX178" fmla="*/ 2960623 w 4655524"/>
                <a:gd name="connsiteY178" fmla="*/ 1262062 h 2528887"/>
                <a:gd name="connsiteX179" fmla="*/ 2912998 w 4655524"/>
                <a:gd name="connsiteY179" fmla="*/ 1276350 h 2528887"/>
                <a:gd name="connsiteX180" fmla="*/ 2870136 w 4655524"/>
                <a:gd name="connsiteY180" fmla="*/ 1290637 h 2528887"/>
                <a:gd name="connsiteX181" fmla="*/ 2855848 w 4655524"/>
                <a:gd name="connsiteY181" fmla="*/ 1300162 h 2528887"/>
                <a:gd name="connsiteX182" fmla="*/ 2822511 w 4655524"/>
                <a:gd name="connsiteY182" fmla="*/ 1309687 h 2528887"/>
                <a:gd name="connsiteX183" fmla="*/ 2784411 w 4655524"/>
                <a:gd name="connsiteY183" fmla="*/ 1328737 h 2528887"/>
                <a:gd name="connsiteX184" fmla="*/ 2770123 w 4655524"/>
                <a:gd name="connsiteY184" fmla="*/ 1333500 h 2528887"/>
                <a:gd name="connsiteX185" fmla="*/ 2722498 w 4655524"/>
                <a:gd name="connsiteY185" fmla="*/ 1357312 h 2528887"/>
                <a:gd name="connsiteX186" fmla="*/ 2708211 w 4655524"/>
                <a:gd name="connsiteY186" fmla="*/ 1366837 h 2528887"/>
                <a:gd name="connsiteX187" fmla="*/ 2598673 w 4655524"/>
                <a:gd name="connsiteY187" fmla="*/ 1419225 h 2528887"/>
                <a:gd name="connsiteX188" fmla="*/ 2484373 w 4655524"/>
                <a:gd name="connsiteY188" fmla="*/ 1514475 h 2528887"/>
                <a:gd name="connsiteX189" fmla="*/ 2408173 w 4655524"/>
                <a:gd name="connsiteY189" fmla="*/ 1581150 h 2528887"/>
                <a:gd name="connsiteX190" fmla="*/ 2293873 w 4655524"/>
                <a:gd name="connsiteY190" fmla="*/ 1690687 h 2528887"/>
                <a:gd name="connsiteX191" fmla="*/ 2260536 w 4655524"/>
                <a:gd name="connsiteY191" fmla="*/ 1709737 h 2528887"/>
                <a:gd name="connsiteX192" fmla="*/ 2222436 w 4655524"/>
                <a:gd name="connsiteY192" fmla="*/ 1752600 h 2528887"/>
                <a:gd name="connsiteX193" fmla="*/ 2108136 w 4655524"/>
                <a:gd name="connsiteY193" fmla="*/ 1881187 h 2528887"/>
                <a:gd name="connsiteX194" fmla="*/ 2055748 w 4655524"/>
                <a:gd name="connsiteY194" fmla="*/ 1928812 h 2528887"/>
                <a:gd name="connsiteX195" fmla="*/ 2012886 w 4655524"/>
                <a:gd name="connsiteY195" fmla="*/ 1962150 h 2528887"/>
                <a:gd name="connsiteX196" fmla="*/ 1912873 w 4655524"/>
                <a:gd name="connsiteY196" fmla="*/ 2076450 h 2528887"/>
                <a:gd name="connsiteX197" fmla="*/ 1870011 w 4655524"/>
                <a:gd name="connsiteY197" fmla="*/ 2071687 h 2528887"/>
                <a:gd name="connsiteX198" fmla="*/ 1889061 w 4655524"/>
                <a:gd name="connsiteY198" fmla="*/ 2043112 h 2528887"/>
                <a:gd name="connsiteX199" fmla="*/ 1860486 w 4655524"/>
                <a:gd name="connsiteY199" fmla="*/ 2024062 h 2528887"/>
                <a:gd name="connsiteX200" fmla="*/ 1841436 w 4655524"/>
                <a:gd name="connsiteY200" fmla="*/ 2071687 h 2528887"/>
                <a:gd name="connsiteX201" fmla="*/ 1817623 w 4655524"/>
                <a:gd name="connsiteY201" fmla="*/ 2100262 h 2528887"/>
                <a:gd name="connsiteX202" fmla="*/ 1731898 w 4655524"/>
                <a:gd name="connsiteY202" fmla="*/ 2095500 h 2528887"/>
                <a:gd name="connsiteX203" fmla="*/ 1717611 w 4655524"/>
                <a:gd name="connsiteY203" fmla="*/ 2090737 h 2528887"/>
                <a:gd name="connsiteX204" fmla="*/ 1608073 w 4655524"/>
                <a:gd name="connsiteY204" fmla="*/ 2105025 h 2528887"/>
                <a:gd name="connsiteX205" fmla="*/ 1584261 w 4655524"/>
                <a:gd name="connsiteY205" fmla="*/ 2109787 h 2528887"/>
                <a:gd name="connsiteX206" fmla="*/ 1565211 w 4655524"/>
                <a:gd name="connsiteY206" fmla="*/ 2114550 h 2528887"/>
                <a:gd name="connsiteX207" fmla="*/ 1450910 w 4655524"/>
                <a:gd name="connsiteY207" fmla="*/ 2109787 h 2528887"/>
                <a:gd name="connsiteX208" fmla="*/ 1431860 w 4655524"/>
                <a:gd name="connsiteY208" fmla="*/ 2109787 h 2528887"/>
                <a:gd name="connsiteX209" fmla="*/ 1355661 w 4655524"/>
                <a:gd name="connsiteY209" fmla="*/ 2119312 h 2528887"/>
                <a:gd name="connsiteX210" fmla="*/ 1374711 w 4655524"/>
                <a:gd name="connsiteY210" fmla="*/ 2205038 h 2528887"/>
                <a:gd name="connsiteX211" fmla="*/ 1427099 w 4655524"/>
                <a:gd name="connsiteY211" fmla="*/ 2285999 h 2528887"/>
                <a:gd name="connsiteX212" fmla="*/ 1508061 w 4655524"/>
                <a:gd name="connsiteY212" fmla="*/ 2252662 h 2528887"/>
                <a:gd name="connsiteX213" fmla="*/ 1546161 w 4655524"/>
                <a:gd name="connsiteY213" fmla="*/ 2185987 h 2528887"/>
                <a:gd name="connsiteX214" fmla="*/ 1589023 w 4655524"/>
                <a:gd name="connsiteY214" fmla="*/ 2224087 h 2528887"/>
                <a:gd name="connsiteX215" fmla="*/ 1584261 w 4655524"/>
                <a:gd name="connsiteY215" fmla="*/ 2314574 h 2528887"/>
                <a:gd name="connsiteX216" fmla="*/ 1550923 w 4655524"/>
                <a:gd name="connsiteY216" fmla="*/ 2438399 h 2528887"/>
                <a:gd name="connsiteX217" fmla="*/ 1584261 w 4655524"/>
                <a:gd name="connsiteY217" fmla="*/ 2481262 h 2528887"/>
                <a:gd name="connsiteX218" fmla="*/ 1555686 w 4655524"/>
                <a:gd name="connsiteY218" fmla="*/ 2528887 h 2528887"/>
                <a:gd name="connsiteX219" fmla="*/ 1489011 w 4655524"/>
                <a:gd name="connsiteY219" fmla="*/ 2524125 h 2528887"/>
                <a:gd name="connsiteX220" fmla="*/ 1422336 w 4655524"/>
                <a:gd name="connsiteY220" fmla="*/ 2495550 h 2528887"/>
                <a:gd name="connsiteX221" fmla="*/ 1369948 w 4655524"/>
                <a:gd name="connsiteY221" fmla="*/ 2421731 h 2528887"/>
                <a:gd name="connsiteX222" fmla="*/ 1350898 w 4655524"/>
                <a:gd name="connsiteY222" fmla="*/ 2343150 h 2528887"/>
                <a:gd name="connsiteX223" fmla="*/ 1288986 w 4655524"/>
                <a:gd name="connsiteY223" fmla="*/ 2290762 h 2528887"/>
                <a:gd name="connsiteX224" fmla="*/ 1284223 w 4655524"/>
                <a:gd name="connsiteY224" fmla="*/ 2276475 h 2528887"/>
                <a:gd name="connsiteX225" fmla="*/ 1269936 w 4655524"/>
                <a:gd name="connsiteY225" fmla="*/ 2271712 h 2528887"/>
                <a:gd name="connsiteX226" fmla="*/ 1193736 w 4655524"/>
                <a:gd name="connsiteY226" fmla="*/ 2243137 h 2528887"/>
                <a:gd name="connsiteX227" fmla="*/ 1112773 w 4655524"/>
                <a:gd name="connsiteY227" fmla="*/ 2328862 h 2528887"/>
                <a:gd name="connsiteX228" fmla="*/ 1074673 w 4655524"/>
                <a:gd name="connsiteY228" fmla="*/ 2305049 h 2528887"/>
                <a:gd name="connsiteX229" fmla="*/ 1060386 w 4655524"/>
                <a:gd name="connsiteY229" fmla="*/ 2205037 h 2528887"/>
                <a:gd name="connsiteX230" fmla="*/ 1007998 w 4655524"/>
                <a:gd name="connsiteY230" fmla="*/ 2100262 h 2528887"/>
                <a:gd name="connsiteX231" fmla="*/ 950848 w 4655524"/>
                <a:gd name="connsiteY231" fmla="*/ 2047874 h 2528887"/>
                <a:gd name="connsiteX232" fmla="*/ 927036 w 4655524"/>
                <a:gd name="connsiteY232" fmla="*/ 2043112 h 2528887"/>
                <a:gd name="connsiteX233" fmla="*/ 898461 w 4655524"/>
                <a:gd name="connsiteY233" fmla="*/ 2028825 h 2528887"/>
                <a:gd name="connsiteX234" fmla="*/ 862742 w 4655524"/>
                <a:gd name="connsiteY234" fmla="*/ 2062163 h 2528887"/>
                <a:gd name="connsiteX235" fmla="*/ 774636 w 4655524"/>
                <a:gd name="connsiteY235" fmla="*/ 2038350 h 2528887"/>
                <a:gd name="connsiteX236" fmla="*/ 755585 w 4655524"/>
                <a:gd name="connsiteY236" fmla="*/ 1964531 h 2528887"/>
                <a:gd name="connsiteX237" fmla="*/ 655573 w 4655524"/>
                <a:gd name="connsiteY237" fmla="*/ 1905000 h 2528887"/>
                <a:gd name="connsiteX238" fmla="*/ 650811 w 4655524"/>
                <a:gd name="connsiteY238" fmla="*/ 1885950 h 2528887"/>
                <a:gd name="connsiteX239" fmla="*/ 636523 w 4655524"/>
                <a:gd name="connsiteY239" fmla="*/ 1890712 h 2528887"/>
                <a:gd name="connsiteX240" fmla="*/ 617473 w 4655524"/>
                <a:gd name="connsiteY240" fmla="*/ 1921669 h 2528887"/>
                <a:gd name="connsiteX241" fmla="*/ 596042 w 4655524"/>
                <a:gd name="connsiteY241" fmla="*/ 1916906 h 2528887"/>
                <a:gd name="connsiteX242" fmla="*/ 548417 w 4655524"/>
                <a:gd name="connsiteY242" fmla="*/ 1876425 h 2528887"/>
                <a:gd name="connsiteX243" fmla="*/ 488886 w 4655524"/>
                <a:gd name="connsiteY243" fmla="*/ 1890712 h 2528887"/>
                <a:gd name="connsiteX244" fmla="*/ 479361 w 4655524"/>
                <a:gd name="connsiteY244" fmla="*/ 1876425 h 2528887"/>
                <a:gd name="connsiteX245" fmla="*/ 465073 w 4655524"/>
                <a:gd name="connsiteY245" fmla="*/ 1866900 h 2528887"/>
                <a:gd name="connsiteX246" fmla="*/ 398398 w 4655524"/>
                <a:gd name="connsiteY246" fmla="*/ 1866900 h 2528887"/>
                <a:gd name="connsiteX247" fmla="*/ 403160 w 4655524"/>
                <a:gd name="connsiteY247" fmla="*/ 1821656 h 2528887"/>
                <a:gd name="connsiteX248" fmla="*/ 255523 w 4655524"/>
                <a:gd name="connsiteY248" fmla="*/ 1847850 h 2528887"/>
                <a:gd name="connsiteX249" fmla="*/ 193611 w 4655524"/>
                <a:gd name="connsiteY249" fmla="*/ 1814512 h 2528887"/>
                <a:gd name="connsiteX250" fmla="*/ 150748 w 4655524"/>
                <a:gd name="connsiteY250" fmla="*/ 1757363 h 2528887"/>
                <a:gd name="connsiteX251" fmla="*/ 88836 w 4655524"/>
                <a:gd name="connsiteY251" fmla="*/ 1704975 h 2528887"/>
                <a:gd name="connsiteX252" fmla="*/ 34067 w 4655524"/>
                <a:gd name="connsiteY252" fmla="*/ 1654968 h 2528887"/>
                <a:gd name="connsiteX253" fmla="*/ 3111 w 4655524"/>
                <a:gd name="connsiteY253" fmla="*/ 1624012 h 2528887"/>
                <a:gd name="connsiteX254" fmla="*/ 110267 w 4655524"/>
                <a:gd name="connsiteY254" fmla="*/ 1652587 h 2528887"/>
                <a:gd name="connsiteX255" fmla="*/ 169798 w 4655524"/>
                <a:gd name="connsiteY255" fmla="*/ 1678782 h 2528887"/>
                <a:gd name="connsiteX256" fmla="*/ 322198 w 4655524"/>
                <a:gd name="connsiteY256" fmla="*/ 1638300 h 2528887"/>
                <a:gd name="connsiteX257" fmla="*/ 307911 w 4655524"/>
                <a:gd name="connsiteY257" fmla="*/ 1600200 h 2528887"/>
                <a:gd name="connsiteX258" fmla="*/ 324580 w 4655524"/>
                <a:gd name="connsiteY258" fmla="*/ 1566862 h 2528887"/>
                <a:gd name="connsiteX259" fmla="*/ 346011 w 4655524"/>
                <a:gd name="connsiteY259" fmla="*/ 1531143 h 2528887"/>
                <a:gd name="connsiteX260" fmla="*/ 367442 w 4655524"/>
                <a:gd name="connsiteY260" fmla="*/ 1509712 h 2528887"/>
                <a:gd name="connsiteX261" fmla="*/ 400779 w 4655524"/>
                <a:gd name="connsiteY261" fmla="*/ 1459706 h 2528887"/>
                <a:gd name="connsiteX262" fmla="*/ 412686 w 4655524"/>
                <a:gd name="connsiteY262" fmla="*/ 1347787 h 2528887"/>
                <a:gd name="connsiteX263" fmla="*/ 398398 w 4655524"/>
                <a:gd name="connsiteY263" fmla="*/ 1338262 h 2528887"/>
                <a:gd name="connsiteX264" fmla="*/ 384111 w 4655524"/>
                <a:gd name="connsiteY264" fmla="*/ 1323975 h 2528887"/>
                <a:gd name="connsiteX265" fmla="*/ 341248 w 4655524"/>
                <a:gd name="connsiteY265" fmla="*/ 1307306 h 2528887"/>
                <a:gd name="connsiteX266" fmla="*/ 324579 w 4655524"/>
                <a:gd name="connsiteY266" fmla="*/ 1259681 h 2528887"/>
                <a:gd name="connsiteX267" fmla="*/ 317436 w 4655524"/>
                <a:gd name="connsiteY267" fmla="*/ 1212056 h 2528887"/>
                <a:gd name="connsiteX268" fmla="*/ 298386 w 4655524"/>
                <a:gd name="connsiteY268" fmla="*/ 1173956 h 2528887"/>
                <a:gd name="connsiteX269" fmla="*/ 303148 w 4655524"/>
                <a:gd name="connsiteY269" fmla="*/ 1152525 h 2528887"/>
                <a:gd name="connsiteX270" fmla="*/ 269811 w 4655524"/>
                <a:gd name="connsiteY270"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55786 w 4655524"/>
                <a:gd name="connsiteY116" fmla="*/ 438150 h 2528887"/>
                <a:gd name="connsiteX117" fmla="*/ 2384361 w 4655524"/>
                <a:gd name="connsiteY117" fmla="*/ 404812 h 2528887"/>
                <a:gd name="connsiteX118" fmla="*/ 2398648 w 4655524"/>
                <a:gd name="connsiteY118" fmla="*/ 395287 h 2528887"/>
                <a:gd name="connsiteX119" fmla="*/ 2408173 w 4655524"/>
                <a:gd name="connsiteY119" fmla="*/ 381000 h 2528887"/>
                <a:gd name="connsiteX120" fmla="*/ 2403411 w 4655524"/>
                <a:gd name="connsiteY120" fmla="*/ 304800 h 2528887"/>
                <a:gd name="connsiteX121" fmla="*/ 2365311 w 4655524"/>
                <a:gd name="connsiteY121" fmla="*/ 290512 h 2528887"/>
                <a:gd name="connsiteX122" fmla="*/ 2336736 w 4655524"/>
                <a:gd name="connsiteY122" fmla="*/ 280987 h 2528887"/>
                <a:gd name="connsiteX123" fmla="*/ 2331973 w 4655524"/>
                <a:gd name="connsiteY123" fmla="*/ 223837 h 2528887"/>
                <a:gd name="connsiteX124" fmla="*/ 2346261 w 4655524"/>
                <a:gd name="connsiteY124" fmla="*/ 214312 h 2528887"/>
                <a:gd name="connsiteX125" fmla="*/ 2351023 w 4655524"/>
                <a:gd name="connsiteY125" fmla="*/ 200025 h 2528887"/>
                <a:gd name="connsiteX126" fmla="*/ 2379598 w 4655524"/>
                <a:gd name="connsiteY126" fmla="*/ 180975 h 2528887"/>
                <a:gd name="connsiteX127" fmla="*/ 2384361 w 4655524"/>
                <a:gd name="connsiteY127" fmla="*/ 166687 h 2528887"/>
                <a:gd name="connsiteX128" fmla="*/ 2393886 w 4655524"/>
                <a:gd name="connsiteY128" fmla="*/ 152400 h 2528887"/>
                <a:gd name="connsiteX129" fmla="*/ 2389123 w 4655524"/>
                <a:gd name="connsiteY129" fmla="*/ 114300 h 2528887"/>
                <a:gd name="connsiteX130" fmla="*/ 2384361 w 4655524"/>
                <a:gd name="connsiteY130" fmla="*/ 100012 h 2528887"/>
                <a:gd name="connsiteX131" fmla="*/ 2365311 w 4655524"/>
                <a:gd name="connsiteY131" fmla="*/ 95250 h 2528887"/>
                <a:gd name="connsiteX132" fmla="*/ 2351023 w 4655524"/>
                <a:gd name="connsiteY132" fmla="*/ 90487 h 2528887"/>
                <a:gd name="connsiteX133" fmla="*/ 2341498 w 4655524"/>
                <a:gd name="connsiteY133" fmla="*/ 9525 h 2528887"/>
                <a:gd name="connsiteX134" fmla="*/ 2370073 w 4655524"/>
                <a:gd name="connsiteY134" fmla="*/ 0 h 2528887"/>
                <a:gd name="connsiteX135" fmla="*/ 2398648 w 4655524"/>
                <a:gd name="connsiteY135" fmla="*/ 4762 h 2528887"/>
                <a:gd name="connsiteX136" fmla="*/ 2412936 w 4655524"/>
                <a:gd name="connsiteY136" fmla="*/ 19050 h 2528887"/>
                <a:gd name="connsiteX137" fmla="*/ 2431986 w 4655524"/>
                <a:gd name="connsiteY137" fmla="*/ 23812 h 2528887"/>
                <a:gd name="connsiteX138" fmla="*/ 2451036 w 4655524"/>
                <a:gd name="connsiteY138" fmla="*/ 33337 h 2528887"/>
                <a:gd name="connsiteX139" fmla="*/ 2474848 w 4655524"/>
                <a:gd name="connsiteY139" fmla="*/ 52387 h 2528887"/>
                <a:gd name="connsiteX140" fmla="*/ 2503423 w 4655524"/>
                <a:gd name="connsiteY140" fmla="*/ 71437 h 2528887"/>
                <a:gd name="connsiteX141" fmla="*/ 2527236 w 4655524"/>
                <a:gd name="connsiteY141" fmla="*/ 38100 h 2528887"/>
                <a:gd name="connsiteX142" fmla="*/ 2555811 w 4655524"/>
                <a:gd name="connsiteY142" fmla="*/ 23812 h 2528887"/>
                <a:gd name="connsiteX143" fmla="*/ 2574861 w 4655524"/>
                <a:gd name="connsiteY143" fmla="*/ 9525 h 2528887"/>
                <a:gd name="connsiteX144" fmla="*/ 2589148 w 4655524"/>
                <a:gd name="connsiteY144" fmla="*/ 4762 h 2528887"/>
                <a:gd name="connsiteX145" fmla="*/ 2703448 w 4655524"/>
                <a:gd name="connsiteY145" fmla="*/ 9525 h 2528887"/>
                <a:gd name="connsiteX146" fmla="*/ 2908236 w 4655524"/>
                <a:gd name="connsiteY146" fmla="*/ 4762 h 2528887"/>
                <a:gd name="connsiteX147" fmla="*/ 3103498 w 4655524"/>
                <a:gd name="connsiteY147" fmla="*/ 14287 h 2528887"/>
                <a:gd name="connsiteX148" fmla="*/ 3132073 w 4655524"/>
                <a:gd name="connsiteY148" fmla="*/ 42862 h 2528887"/>
                <a:gd name="connsiteX149" fmla="*/ 3113023 w 4655524"/>
                <a:gd name="connsiteY149" fmla="*/ 76200 h 2528887"/>
                <a:gd name="connsiteX150" fmla="*/ 3117786 w 4655524"/>
                <a:gd name="connsiteY150" fmla="*/ 90487 h 2528887"/>
                <a:gd name="connsiteX151" fmla="*/ 3146361 w 4655524"/>
                <a:gd name="connsiteY151" fmla="*/ 104775 h 2528887"/>
                <a:gd name="connsiteX152" fmla="*/ 3165411 w 4655524"/>
                <a:gd name="connsiteY152" fmla="*/ 114300 h 2528887"/>
                <a:gd name="connsiteX153" fmla="*/ 3193986 w 4655524"/>
                <a:gd name="connsiteY153" fmla="*/ 123825 h 2528887"/>
                <a:gd name="connsiteX154" fmla="*/ 3236848 w 4655524"/>
                <a:gd name="connsiteY154" fmla="*/ 142875 h 2528887"/>
                <a:gd name="connsiteX155" fmla="*/ 3284473 w 4655524"/>
                <a:gd name="connsiteY155" fmla="*/ 152400 h 2528887"/>
                <a:gd name="connsiteX156" fmla="*/ 3303523 w 4655524"/>
                <a:gd name="connsiteY156" fmla="*/ 161925 h 2528887"/>
                <a:gd name="connsiteX157" fmla="*/ 3346386 w 4655524"/>
                <a:gd name="connsiteY157" fmla="*/ 180975 h 2528887"/>
                <a:gd name="connsiteX158" fmla="*/ 3379723 w 4655524"/>
                <a:gd name="connsiteY158" fmla="*/ 223837 h 2528887"/>
                <a:gd name="connsiteX159" fmla="*/ 3432111 w 4655524"/>
                <a:gd name="connsiteY159" fmla="*/ 266700 h 2528887"/>
                <a:gd name="connsiteX160" fmla="*/ 3451161 w 4655524"/>
                <a:gd name="connsiteY160" fmla="*/ 280987 h 2528887"/>
                <a:gd name="connsiteX161" fmla="*/ 3546411 w 4655524"/>
                <a:gd name="connsiteY161" fmla="*/ 323850 h 2528887"/>
                <a:gd name="connsiteX162" fmla="*/ 3565461 w 4655524"/>
                <a:gd name="connsiteY162" fmla="*/ 333375 h 2528887"/>
                <a:gd name="connsiteX163" fmla="*/ 3708336 w 4655524"/>
                <a:gd name="connsiteY163" fmla="*/ 419100 h 2528887"/>
                <a:gd name="connsiteX164" fmla="*/ 3908361 w 4655524"/>
                <a:gd name="connsiteY164" fmla="*/ 533400 h 2528887"/>
                <a:gd name="connsiteX165" fmla="*/ 4017898 w 4655524"/>
                <a:gd name="connsiteY165" fmla="*/ 595312 h 2528887"/>
                <a:gd name="connsiteX166" fmla="*/ 4236973 w 4655524"/>
                <a:gd name="connsiteY166" fmla="*/ 723899 h 2528887"/>
                <a:gd name="connsiteX167" fmla="*/ 4651310 w 4655524"/>
                <a:gd name="connsiteY167" fmla="*/ 962024 h 2528887"/>
                <a:gd name="connsiteX168" fmla="*/ 4441760 w 4655524"/>
                <a:gd name="connsiteY168" fmla="*/ 1066800 h 2528887"/>
                <a:gd name="connsiteX169" fmla="*/ 4284598 w 4655524"/>
                <a:gd name="connsiteY169" fmla="*/ 1200150 h 2528887"/>
                <a:gd name="connsiteX170" fmla="*/ 4160774 w 4655524"/>
                <a:gd name="connsiteY170" fmla="*/ 1243012 h 2528887"/>
                <a:gd name="connsiteX171" fmla="*/ 4027423 w 4655524"/>
                <a:gd name="connsiteY171" fmla="*/ 1238250 h 2528887"/>
                <a:gd name="connsiteX172" fmla="*/ 3917886 w 4655524"/>
                <a:gd name="connsiteY172" fmla="*/ 1214437 h 2528887"/>
                <a:gd name="connsiteX173" fmla="*/ 3817873 w 4655524"/>
                <a:gd name="connsiteY173" fmla="*/ 1223962 h 2528887"/>
                <a:gd name="connsiteX174" fmla="*/ 3684523 w 4655524"/>
                <a:gd name="connsiteY174" fmla="*/ 1228725 h 2528887"/>
                <a:gd name="connsiteX175" fmla="*/ 3532123 w 4655524"/>
                <a:gd name="connsiteY175" fmla="*/ 1228725 h 2528887"/>
                <a:gd name="connsiteX176" fmla="*/ 3465448 w 4655524"/>
                <a:gd name="connsiteY176" fmla="*/ 1233487 h 2528887"/>
                <a:gd name="connsiteX177" fmla="*/ 3198748 w 4655524"/>
                <a:gd name="connsiteY177" fmla="*/ 1204912 h 2528887"/>
                <a:gd name="connsiteX178" fmla="*/ 2960623 w 4655524"/>
                <a:gd name="connsiteY178" fmla="*/ 1262062 h 2528887"/>
                <a:gd name="connsiteX179" fmla="*/ 2912998 w 4655524"/>
                <a:gd name="connsiteY179" fmla="*/ 1276350 h 2528887"/>
                <a:gd name="connsiteX180" fmla="*/ 2870136 w 4655524"/>
                <a:gd name="connsiteY180" fmla="*/ 1290637 h 2528887"/>
                <a:gd name="connsiteX181" fmla="*/ 2855848 w 4655524"/>
                <a:gd name="connsiteY181" fmla="*/ 1300162 h 2528887"/>
                <a:gd name="connsiteX182" fmla="*/ 2822511 w 4655524"/>
                <a:gd name="connsiteY182" fmla="*/ 1309687 h 2528887"/>
                <a:gd name="connsiteX183" fmla="*/ 2784411 w 4655524"/>
                <a:gd name="connsiteY183" fmla="*/ 1328737 h 2528887"/>
                <a:gd name="connsiteX184" fmla="*/ 2770123 w 4655524"/>
                <a:gd name="connsiteY184" fmla="*/ 1333500 h 2528887"/>
                <a:gd name="connsiteX185" fmla="*/ 2722498 w 4655524"/>
                <a:gd name="connsiteY185" fmla="*/ 1357312 h 2528887"/>
                <a:gd name="connsiteX186" fmla="*/ 2708211 w 4655524"/>
                <a:gd name="connsiteY186" fmla="*/ 1366837 h 2528887"/>
                <a:gd name="connsiteX187" fmla="*/ 2598673 w 4655524"/>
                <a:gd name="connsiteY187" fmla="*/ 1419225 h 2528887"/>
                <a:gd name="connsiteX188" fmla="*/ 2484373 w 4655524"/>
                <a:gd name="connsiteY188" fmla="*/ 1514475 h 2528887"/>
                <a:gd name="connsiteX189" fmla="*/ 2408173 w 4655524"/>
                <a:gd name="connsiteY189" fmla="*/ 1581150 h 2528887"/>
                <a:gd name="connsiteX190" fmla="*/ 2293873 w 4655524"/>
                <a:gd name="connsiteY190" fmla="*/ 1690687 h 2528887"/>
                <a:gd name="connsiteX191" fmla="*/ 2260536 w 4655524"/>
                <a:gd name="connsiteY191" fmla="*/ 1709737 h 2528887"/>
                <a:gd name="connsiteX192" fmla="*/ 2222436 w 4655524"/>
                <a:gd name="connsiteY192" fmla="*/ 1752600 h 2528887"/>
                <a:gd name="connsiteX193" fmla="*/ 2108136 w 4655524"/>
                <a:gd name="connsiteY193" fmla="*/ 1881187 h 2528887"/>
                <a:gd name="connsiteX194" fmla="*/ 2055748 w 4655524"/>
                <a:gd name="connsiteY194" fmla="*/ 1928812 h 2528887"/>
                <a:gd name="connsiteX195" fmla="*/ 2012886 w 4655524"/>
                <a:gd name="connsiteY195" fmla="*/ 1962150 h 2528887"/>
                <a:gd name="connsiteX196" fmla="*/ 1912873 w 4655524"/>
                <a:gd name="connsiteY196" fmla="*/ 2076450 h 2528887"/>
                <a:gd name="connsiteX197" fmla="*/ 1870011 w 4655524"/>
                <a:gd name="connsiteY197" fmla="*/ 2071687 h 2528887"/>
                <a:gd name="connsiteX198" fmla="*/ 1889061 w 4655524"/>
                <a:gd name="connsiteY198" fmla="*/ 2043112 h 2528887"/>
                <a:gd name="connsiteX199" fmla="*/ 1860486 w 4655524"/>
                <a:gd name="connsiteY199" fmla="*/ 2024062 h 2528887"/>
                <a:gd name="connsiteX200" fmla="*/ 1841436 w 4655524"/>
                <a:gd name="connsiteY200" fmla="*/ 2071687 h 2528887"/>
                <a:gd name="connsiteX201" fmla="*/ 1817623 w 4655524"/>
                <a:gd name="connsiteY201" fmla="*/ 2100262 h 2528887"/>
                <a:gd name="connsiteX202" fmla="*/ 1731898 w 4655524"/>
                <a:gd name="connsiteY202" fmla="*/ 2095500 h 2528887"/>
                <a:gd name="connsiteX203" fmla="*/ 1717611 w 4655524"/>
                <a:gd name="connsiteY203" fmla="*/ 2090737 h 2528887"/>
                <a:gd name="connsiteX204" fmla="*/ 1608073 w 4655524"/>
                <a:gd name="connsiteY204" fmla="*/ 2105025 h 2528887"/>
                <a:gd name="connsiteX205" fmla="*/ 1584261 w 4655524"/>
                <a:gd name="connsiteY205" fmla="*/ 2109787 h 2528887"/>
                <a:gd name="connsiteX206" fmla="*/ 1565211 w 4655524"/>
                <a:gd name="connsiteY206" fmla="*/ 2114550 h 2528887"/>
                <a:gd name="connsiteX207" fmla="*/ 1450910 w 4655524"/>
                <a:gd name="connsiteY207" fmla="*/ 2109787 h 2528887"/>
                <a:gd name="connsiteX208" fmla="*/ 1431860 w 4655524"/>
                <a:gd name="connsiteY208" fmla="*/ 2109787 h 2528887"/>
                <a:gd name="connsiteX209" fmla="*/ 1355661 w 4655524"/>
                <a:gd name="connsiteY209" fmla="*/ 2119312 h 2528887"/>
                <a:gd name="connsiteX210" fmla="*/ 1374711 w 4655524"/>
                <a:gd name="connsiteY210" fmla="*/ 2205038 h 2528887"/>
                <a:gd name="connsiteX211" fmla="*/ 1427099 w 4655524"/>
                <a:gd name="connsiteY211" fmla="*/ 2285999 h 2528887"/>
                <a:gd name="connsiteX212" fmla="*/ 1508061 w 4655524"/>
                <a:gd name="connsiteY212" fmla="*/ 2252662 h 2528887"/>
                <a:gd name="connsiteX213" fmla="*/ 1546161 w 4655524"/>
                <a:gd name="connsiteY213" fmla="*/ 2185987 h 2528887"/>
                <a:gd name="connsiteX214" fmla="*/ 1589023 w 4655524"/>
                <a:gd name="connsiteY214" fmla="*/ 2224087 h 2528887"/>
                <a:gd name="connsiteX215" fmla="*/ 1584261 w 4655524"/>
                <a:gd name="connsiteY215" fmla="*/ 2314574 h 2528887"/>
                <a:gd name="connsiteX216" fmla="*/ 1550923 w 4655524"/>
                <a:gd name="connsiteY216" fmla="*/ 2438399 h 2528887"/>
                <a:gd name="connsiteX217" fmla="*/ 1584261 w 4655524"/>
                <a:gd name="connsiteY217" fmla="*/ 2481262 h 2528887"/>
                <a:gd name="connsiteX218" fmla="*/ 1555686 w 4655524"/>
                <a:gd name="connsiteY218" fmla="*/ 2528887 h 2528887"/>
                <a:gd name="connsiteX219" fmla="*/ 1489011 w 4655524"/>
                <a:gd name="connsiteY219" fmla="*/ 2524125 h 2528887"/>
                <a:gd name="connsiteX220" fmla="*/ 1422336 w 4655524"/>
                <a:gd name="connsiteY220" fmla="*/ 2495550 h 2528887"/>
                <a:gd name="connsiteX221" fmla="*/ 1369948 w 4655524"/>
                <a:gd name="connsiteY221" fmla="*/ 2421731 h 2528887"/>
                <a:gd name="connsiteX222" fmla="*/ 1350898 w 4655524"/>
                <a:gd name="connsiteY222" fmla="*/ 2343150 h 2528887"/>
                <a:gd name="connsiteX223" fmla="*/ 1288986 w 4655524"/>
                <a:gd name="connsiteY223" fmla="*/ 2290762 h 2528887"/>
                <a:gd name="connsiteX224" fmla="*/ 1284223 w 4655524"/>
                <a:gd name="connsiteY224" fmla="*/ 2276475 h 2528887"/>
                <a:gd name="connsiteX225" fmla="*/ 1269936 w 4655524"/>
                <a:gd name="connsiteY225" fmla="*/ 2271712 h 2528887"/>
                <a:gd name="connsiteX226" fmla="*/ 1193736 w 4655524"/>
                <a:gd name="connsiteY226" fmla="*/ 2243137 h 2528887"/>
                <a:gd name="connsiteX227" fmla="*/ 1112773 w 4655524"/>
                <a:gd name="connsiteY227" fmla="*/ 2328862 h 2528887"/>
                <a:gd name="connsiteX228" fmla="*/ 1074673 w 4655524"/>
                <a:gd name="connsiteY228" fmla="*/ 2305049 h 2528887"/>
                <a:gd name="connsiteX229" fmla="*/ 1060386 w 4655524"/>
                <a:gd name="connsiteY229" fmla="*/ 2205037 h 2528887"/>
                <a:gd name="connsiteX230" fmla="*/ 1007998 w 4655524"/>
                <a:gd name="connsiteY230" fmla="*/ 2100262 h 2528887"/>
                <a:gd name="connsiteX231" fmla="*/ 950848 w 4655524"/>
                <a:gd name="connsiteY231" fmla="*/ 2047874 h 2528887"/>
                <a:gd name="connsiteX232" fmla="*/ 927036 w 4655524"/>
                <a:gd name="connsiteY232" fmla="*/ 2043112 h 2528887"/>
                <a:gd name="connsiteX233" fmla="*/ 898461 w 4655524"/>
                <a:gd name="connsiteY233" fmla="*/ 2028825 h 2528887"/>
                <a:gd name="connsiteX234" fmla="*/ 862742 w 4655524"/>
                <a:gd name="connsiteY234" fmla="*/ 2062163 h 2528887"/>
                <a:gd name="connsiteX235" fmla="*/ 774636 w 4655524"/>
                <a:gd name="connsiteY235" fmla="*/ 2038350 h 2528887"/>
                <a:gd name="connsiteX236" fmla="*/ 755585 w 4655524"/>
                <a:gd name="connsiteY236" fmla="*/ 1964531 h 2528887"/>
                <a:gd name="connsiteX237" fmla="*/ 655573 w 4655524"/>
                <a:gd name="connsiteY237" fmla="*/ 1905000 h 2528887"/>
                <a:gd name="connsiteX238" fmla="*/ 650811 w 4655524"/>
                <a:gd name="connsiteY238" fmla="*/ 1885950 h 2528887"/>
                <a:gd name="connsiteX239" fmla="*/ 636523 w 4655524"/>
                <a:gd name="connsiteY239" fmla="*/ 1890712 h 2528887"/>
                <a:gd name="connsiteX240" fmla="*/ 617473 w 4655524"/>
                <a:gd name="connsiteY240" fmla="*/ 1921669 h 2528887"/>
                <a:gd name="connsiteX241" fmla="*/ 596042 w 4655524"/>
                <a:gd name="connsiteY241" fmla="*/ 1916906 h 2528887"/>
                <a:gd name="connsiteX242" fmla="*/ 548417 w 4655524"/>
                <a:gd name="connsiteY242" fmla="*/ 1876425 h 2528887"/>
                <a:gd name="connsiteX243" fmla="*/ 488886 w 4655524"/>
                <a:gd name="connsiteY243" fmla="*/ 1890712 h 2528887"/>
                <a:gd name="connsiteX244" fmla="*/ 479361 w 4655524"/>
                <a:gd name="connsiteY244" fmla="*/ 1876425 h 2528887"/>
                <a:gd name="connsiteX245" fmla="*/ 465073 w 4655524"/>
                <a:gd name="connsiteY245" fmla="*/ 1866900 h 2528887"/>
                <a:gd name="connsiteX246" fmla="*/ 398398 w 4655524"/>
                <a:gd name="connsiteY246" fmla="*/ 1866900 h 2528887"/>
                <a:gd name="connsiteX247" fmla="*/ 403160 w 4655524"/>
                <a:gd name="connsiteY247" fmla="*/ 1821656 h 2528887"/>
                <a:gd name="connsiteX248" fmla="*/ 255523 w 4655524"/>
                <a:gd name="connsiteY248" fmla="*/ 1847850 h 2528887"/>
                <a:gd name="connsiteX249" fmla="*/ 193611 w 4655524"/>
                <a:gd name="connsiteY249" fmla="*/ 1814512 h 2528887"/>
                <a:gd name="connsiteX250" fmla="*/ 150748 w 4655524"/>
                <a:gd name="connsiteY250" fmla="*/ 1757363 h 2528887"/>
                <a:gd name="connsiteX251" fmla="*/ 88836 w 4655524"/>
                <a:gd name="connsiteY251" fmla="*/ 1704975 h 2528887"/>
                <a:gd name="connsiteX252" fmla="*/ 34067 w 4655524"/>
                <a:gd name="connsiteY252" fmla="*/ 1654968 h 2528887"/>
                <a:gd name="connsiteX253" fmla="*/ 3111 w 4655524"/>
                <a:gd name="connsiteY253" fmla="*/ 1624012 h 2528887"/>
                <a:gd name="connsiteX254" fmla="*/ 110267 w 4655524"/>
                <a:gd name="connsiteY254" fmla="*/ 1652587 h 2528887"/>
                <a:gd name="connsiteX255" fmla="*/ 169798 w 4655524"/>
                <a:gd name="connsiteY255" fmla="*/ 1678782 h 2528887"/>
                <a:gd name="connsiteX256" fmla="*/ 322198 w 4655524"/>
                <a:gd name="connsiteY256" fmla="*/ 1638300 h 2528887"/>
                <a:gd name="connsiteX257" fmla="*/ 307911 w 4655524"/>
                <a:gd name="connsiteY257" fmla="*/ 1600200 h 2528887"/>
                <a:gd name="connsiteX258" fmla="*/ 324580 w 4655524"/>
                <a:gd name="connsiteY258" fmla="*/ 1566862 h 2528887"/>
                <a:gd name="connsiteX259" fmla="*/ 346011 w 4655524"/>
                <a:gd name="connsiteY259" fmla="*/ 1531143 h 2528887"/>
                <a:gd name="connsiteX260" fmla="*/ 367442 w 4655524"/>
                <a:gd name="connsiteY260" fmla="*/ 1509712 h 2528887"/>
                <a:gd name="connsiteX261" fmla="*/ 400779 w 4655524"/>
                <a:gd name="connsiteY261" fmla="*/ 1459706 h 2528887"/>
                <a:gd name="connsiteX262" fmla="*/ 412686 w 4655524"/>
                <a:gd name="connsiteY262" fmla="*/ 1347787 h 2528887"/>
                <a:gd name="connsiteX263" fmla="*/ 398398 w 4655524"/>
                <a:gd name="connsiteY263" fmla="*/ 1338262 h 2528887"/>
                <a:gd name="connsiteX264" fmla="*/ 384111 w 4655524"/>
                <a:gd name="connsiteY264" fmla="*/ 1323975 h 2528887"/>
                <a:gd name="connsiteX265" fmla="*/ 341248 w 4655524"/>
                <a:gd name="connsiteY265" fmla="*/ 1307306 h 2528887"/>
                <a:gd name="connsiteX266" fmla="*/ 324579 w 4655524"/>
                <a:gd name="connsiteY266" fmla="*/ 1259681 h 2528887"/>
                <a:gd name="connsiteX267" fmla="*/ 317436 w 4655524"/>
                <a:gd name="connsiteY267" fmla="*/ 1212056 h 2528887"/>
                <a:gd name="connsiteX268" fmla="*/ 298386 w 4655524"/>
                <a:gd name="connsiteY268" fmla="*/ 1173956 h 2528887"/>
                <a:gd name="connsiteX269" fmla="*/ 303148 w 4655524"/>
                <a:gd name="connsiteY269" fmla="*/ 1152525 h 2528887"/>
                <a:gd name="connsiteX270" fmla="*/ 269811 w 4655524"/>
                <a:gd name="connsiteY270"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55786 w 4655524"/>
                <a:gd name="connsiteY116" fmla="*/ 438150 h 2528887"/>
                <a:gd name="connsiteX117" fmla="*/ 2384361 w 4655524"/>
                <a:gd name="connsiteY117" fmla="*/ 404812 h 2528887"/>
                <a:gd name="connsiteX118" fmla="*/ 2408173 w 4655524"/>
                <a:gd name="connsiteY118" fmla="*/ 381000 h 2528887"/>
                <a:gd name="connsiteX119" fmla="*/ 2403411 w 4655524"/>
                <a:gd name="connsiteY119" fmla="*/ 304800 h 2528887"/>
                <a:gd name="connsiteX120" fmla="*/ 2365311 w 4655524"/>
                <a:gd name="connsiteY120" fmla="*/ 290512 h 2528887"/>
                <a:gd name="connsiteX121" fmla="*/ 2336736 w 4655524"/>
                <a:gd name="connsiteY121" fmla="*/ 280987 h 2528887"/>
                <a:gd name="connsiteX122" fmla="*/ 2331973 w 4655524"/>
                <a:gd name="connsiteY122" fmla="*/ 223837 h 2528887"/>
                <a:gd name="connsiteX123" fmla="*/ 2346261 w 4655524"/>
                <a:gd name="connsiteY123" fmla="*/ 214312 h 2528887"/>
                <a:gd name="connsiteX124" fmla="*/ 2351023 w 4655524"/>
                <a:gd name="connsiteY124" fmla="*/ 200025 h 2528887"/>
                <a:gd name="connsiteX125" fmla="*/ 2379598 w 4655524"/>
                <a:gd name="connsiteY125" fmla="*/ 180975 h 2528887"/>
                <a:gd name="connsiteX126" fmla="*/ 2384361 w 4655524"/>
                <a:gd name="connsiteY126" fmla="*/ 166687 h 2528887"/>
                <a:gd name="connsiteX127" fmla="*/ 2393886 w 4655524"/>
                <a:gd name="connsiteY127" fmla="*/ 152400 h 2528887"/>
                <a:gd name="connsiteX128" fmla="*/ 2389123 w 4655524"/>
                <a:gd name="connsiteY128" fmla="*/ 114300 h 2528887"/>
                <a:gd name="connsiteX129" fmla="*/ 2384361 w 4655524"/>
                <a:gd name="connsiteY129" fmla="*/ 100012 h 2528887"/>
                <a:gd name="connsiteX130" fmla="*/ 2365311 w 4655524"/>
                <a:gd name="connsiteY130" fmla="*/ 95250 h 2528887"/>
                <a:gd name="connsiteX131" fmla="*/ 2351023 w 4655524"/>
                <a:gd name="connsiteY131" fmla="*/ 90487 h 2528887"/>
                <a:gd name="connsiteX132" fmla="*/ 2341498 w 4655524"/>
                <a:gd name="connsiteY132" fmla="*/ 9525 h 2528887"/>
                <a:gd name="connsiteX133" fmla="*/ 2370073 w 4655524"/>
                <a:gd name="connsiteY133" fmla="*/ 0 h 2528887"/>
                <a:gd name="connsiteX134" fmla="*/ 2398648 w 4655524"/>
                <a:gd name="connsiteY134" fmla="*/ 4762 h 2528887"/>
                <a:gd name="connsiteX135" fmla="*/ 2412936 w 4655524"/>
                <a:gd name="connsiteY135" fmla="*/ 19050 h 2528887"/>
                <a:gd name="connsiteX136" fmla="*/ 2431986 w 4655524"/>
                <a:gd name="connsiteY136" fmla="*/ 23812 h 2528887"/>
                <a:gd name="connsiteX137" fmla="*/ 2451036 w 4655524"/>
                <a:gd name="connsiteY137" fmla="*/ 33337 h 2528887"/>
                <a:gd name="connsiteX138" fmla="*/ 2474848 w 4655524"/>
                <a:gd name="connsiteY138" fmla="*/ 52387 h 2528887"/>
                <a:gd name="connsiteX139" fmla="*/ 2503423 w 4655524"/>
                <a:gd name="connsiteY139" fmla="*/ 71437 h 2528887"/>
                <a:gd name="connsiteX140" fmla="*/ 2527236 w 4655524"/>
                <a:gd name="connsiteY140" fmla="*/ 38100 h 2528887"/>
                <a:gd name="connsiteX141" fmla="*/ 2555811 w 4655524"/>
                <a:gd name="connsiteY141" fmla="*/ 23812 h 2528887"/>
                <a:gd name="connsiteX142" fmla="*/ 2574861 w 4655524"/>
                <a:gd name="connsiteY142" fmla="*/ 9525 h 2528887"/>
                <a:gd name="connsiteX143" fmla="*/ 2589148 w 4655524"/>
                <a:gd name="connsiteY143" fmla="*/ 4762 h 2528887"/>
                <a:gd name="connsiteX144" fmla="*/ 2703448 w 4655524"/>
                <a:gd name="connsiteY144" fmla="*/ 9525 h 2528887"/>
                <a:gd name="connsiteX145" fmla="*/ 2908236 w 4655524"/>
                <a:gd name="connsiteY145" fmla="*/ 4762 h 2528887"/>
                <a:gd name="connsiteX146" fmla="*/ 3103498 w 4655524"/>
                <a:gd name="connsiteY146" fmla="*/ 14287 h 2528887"/>
                <a:gd name="connsiteX147" fmla="*/ 3132073 w 4655524"/>
                <a:gd name="connsiteY147" fmla="*/ 42862 h 2528887"/>
                <a:gd name="connsiteX148" fmla="*/ 3113023 w 4655524"/>
                <a:gd name="connsiteY148" fmla="*/ 76200 h 2528887"/>
                <a:gd name="connsiteX149" fmla="*/ 3117786 w 4655524"/>
                <a:gd name="connsiteY149" fmla="*/ 90487 h 2528887"/>
                <a:gd name="connsiteX150" fmla="*/ 3146361 w 4655524"/>
                <a:gd name="connsiteY150" fmla="*/ 104775 h 2528887"/>
                <a:gd name="connsiteX151" fmla="*/ 3165411 w 4655524"/>
                <a:gd name="connsiteY151" fmla="*/ 114300 h 2528887"/>
                <a:gd name="connsiteX152" fmla="*/ 3193986 w 4655524"/>
                <a:gd name="connsiteY152" fmla="*/ 123825 h 2528887"/>
                <a:gd name="connsiteX153" fmla="*/ 3236848 w 4655524"/>
                <a:gd name="connsiteY153" fmla="*/ 142875 h 2528887"/>
                <a:gd name="connsiteX154" fmla="*/ 3284473 w 4655524"/>
                <a:gd name="connsiteY154" fmla="*/ 152400 h 2528887"/>
                <a:gd name="connsiteX155" fmla="*/ 3303523 w 4655524"/>
                <a:gd name="connsiteY155" fmla="*/ 161925 h 2528887"/>
                <a:gd name="connsiteX156" fmla="*/ 3346386 w 4655524"/>
                <a:gd name="connsiteY156" fmla="*/ 180975 h 2528887"/>
                <a:gd name="connsiteX157" fmla="*/ 3379723 w 4655524"/>
                <a:gd name="connsiteY157" fmla="*/ 223837 h 2528887"/>
                <a:gd name="connsiteX158" fmla="*/ 3432111 w 4655524"/>
                <a:gd name="connsiteY158" fmla="*/ 266700 h 2528887"/>
                <a:gd name="connsiteX159" fmla="*/ 3451161 w 4655524"/>
                <a:gd name="connsiteY159" fmla="*/ 280987 h 2528887"/>
                <a:gd name="connsiteX160" fmla="*/ 3546411 w 4655524"/>
                <a:gd name="connsiteY160" fmla="*/ 323850 h 2528887"/>
                <a:gd name="connsiteX161" fmla="*/ 3565461 w 4655524"/>
                <a:gd name="connsiteY161" fmla="*/ 333375 h 2528887"/>
                <a:gd name="connsiteX162" fmla="*/ 3708336 w 4655524"/>
                <a:gd name="connsiteY162" fmla="*/ 419100 h 2528887"/>
                <a:gd name="connsiteX163" fmla="*/ 3908361 w 4655524"/>
                <a:gd name="connsiteY163" fmla="*/ 533400 h 2528887"/>
                <a:gd name="connsiteX164" fmla="*/ 4017898 w 4655524"/>
                <a:gd name="connsiteY164" fmla="*/ 595312 h 2528887"/>
                <a:gd name="connsiteX165" fmla="*/ 4236973 w 4655524"/>
                <a:gd name="connsiteY165" fmla="*/ 723899 h 2528887"/>
                <a:gd name="connsiteX166" fmla="*/ 4651310 w 4655524"/>
                <a:gd name="connsiteY166" fmla="*/ 962024 h 2528887"/>
                <a:gd name="connsiteX167" fmla="*/ 4441760 w 4655524"/>
                <a:gd name="connsiteY167" fmla="*/ 1066800 h 2528887"/>
                <a:gd name="connsiteX168" fmla="*/ 4284598 w 4655524"/>
                <a:gd name="connsiteY168" fmla="*/ 1200150 h 2528887"/>
                <a:gd name="connsiteX169" fmla="*/ 4160774 w 4655524"/>
                <a:gd name="connsiteY169" fmla="*/ 1243012 h 2528887"/>
                <a:gd name="connsiteX170" fmla="*/ 4027423 w 4655524"/>
                <a:gd name="connsiteY170" fmla="*/ 1238250 h 2528887"/>
                <a:gd name="connsiteX171" fmla="*/ 3917886 w 4655524"/>
                <a:gd name="connsiteY171" fmla="*/ 1214437 h 2528887"/>
                <a:gd name="connsiteX172" fmla="*/ 3817873 w 4655524"/>
                <a:gd name="connsiteY172" fmla="*/ 1223962 h 2528887"/>
                <a:gd name="connsiteX173" fmla="*/ 3684523 w 4655524"/>
                <a:gd name="connsiteY173" fmla="*/ 1228725 h 2528887"/>
                <a:gd name="connsiteX174" fmla="*/ 3532123 w 4655524"/>
                <a:gd name="connsiteY174" fmla="*/ 1228725 h 2528887"/>
                <a:gd name="connsiteX175" fmla="*/ 3465448 w 4655524"/>
                <a:gd name="connsiteY175" fmla="*/ 1233487 h 2528887"/>
                <a:gd name="connsiteX176" fmla="*/ 3198748 w 4655524"/>
                <a:gd name="connsiteY176" fmla="*/ 1204912 h 2528887"/>
                <a:gd name="connsiteX177" fmla="*/ 2960623 w 4655524"/>
                <a:gd name="connsiteY177" fmla="*/ 1262062 h 2528887"/>
                <a:gd name="connsiteX178" fmla="*/ 2912998 w 4655524"/>
                <a:gd name="connsiteY178" fmla="*/ 1276350 h 2528887"/>
                <a:gd name="connsiteX179" fmla="*/ 2870136 w 4655524"/>
                <a:gd name="connsiteY179" fmla="*/ 1290637 h 2528887"/>
                <a:gd name="connsiteX180" fmla="*/ 2855848 w 4655524"/>
                <a:gd name="connsiteY180" fmla="*/ 1300162 h 2528887"/>
                <a:gd name="connsiteX181" fmla="*/ 2822511 w 4655524"/>
                <a:gd name="connsiteY181" fmla="*/ 1309687 h 2528887"/>
                <a:gd name="connsiteX182" fmla="*/ 2784411 w 4655524"/>
                <a:gd name="connsiteY182" fmla="*/ 1328737 h 2528887"/>
                <a:gd name="connsiteX183" fmla="*/ 2770123 w 4655524"/>
                <a:gd name="connsiteY183" fmla="*/ 1333500 h 2528887"/>
                <a:gd name="connsiteX184" fmla="*/ 2722498 w 4655524"/>
                <a:gd name="connsiteY184" fmla="*/ 1357312 h 2528887"/>
                <a:gd name="connsiteX185" fmla="*/ 2708211 w 4655524"/>
                <a:gd name="connsiteY185" fmla="*/ 1366837 h 2528887"/>
                <a:gd name="connsiteX186" fmla="*/ 2598673 w 4655524"/>
                <a:gd name="connsiteY186" fmla="*/ 1419225 h 2528887"/>
                <a:gd name="connsiteX187" fmla="*/ 2484373 w 4655524"/>
                <a:gd name="connsiteY187" fmla="*/ 1514475 h 2528887"/>
                <a:gd name="connsiteX188" fmla="*/ 2408173 w 4655524"/>
                <a:gd name="connsiteY188" fmla="*/ 1581150 h 2528887"/>
                <a:gd name="connsiteX189" fmla="*/ 2293873 w 4655524"/>
                <a:gd name="connsiteY189" fmla="*/ 1690687 h 2528887"/>
                <a:gd name="connsiteX190" fmla="*/ 2260536 w 4655524"/>
                <a:gd name="connsiteY190" fmla="*/ 1709737 h 2528887"/>
                <a:gd name="connsiteX191" fmla="*/ 2222436 w 4655524"/>
                <a:gd name="connsiteY191" fmla="*/ 1752600 h 2528887"/>
                <a:gd name="connsiteX192" fmla="*/ 2108136 w 4655524"/>
                <a:gd name="connsiteY192" fmla="*/ 1881187 h 2528887"/>
                <a:gd name="connsiteX193" fmla="*/ 2055748 w 4655524"/>
                <a:gd name="connsiteY193" fmla="*/ 1928812 h 2528887"/>
                <a:gd name="connsiteX194" fmla="*/ 2012886 w 4655524"/>
                <a:gd name="connsiteY194" fmla="*/ 1962150 h 2528887"/>
                <a:gd name="connsiteX195" fmla="*/ 1912873 w 4655524"/>
                <a:gd name="connsiteY195" fmla="*/ 2076450 h 2528887"/>
                <a:gd name="connsiteX196" fmla="*/ 1870011 w 4655524"/>
                <a:gd name="connsiteY196" fmla="*/ 2071687 h 2528887"/>
                <a:gd name="connsiteX197" fmla="*/ 1889061 w 4655524"/>
                <a:gd name="connsiteY197" fmla="*/ 2043112 h 2528887"/>
                <a:gd name="connsiteX198" fmla="*/ 1860486 w 4655524"/>
                <a:gd name="connsiteY198" fmla="*/ 2024062 h 2528887"/>
                <a:gd name="connsiteX199" fmla="*/ 1841436 w 4655524"/>
                <a:gd name="connsiteY199" fmla="*/ 2071687 h 2528887"/>
                <a:gd name="connsiteX200" fmla="*/ 1817623 w 4655524"/>
                <a:gd name="connsiteY200" fmla="*/ 2100262 h 2528887"/>
                <a:gd name="connsiteX201" fmla="*/ 1731898 w 4655524"/>
                <a:gd name="connsiteY201" fmla="*/ 2095500 h 2528887"/>
                <a:gd name="connsiteX202" fmla="*/ 1717611 w 4655524"/>
                <a:gd name="connsiteY202" fmla="*/ 2090737 h 2528887"/>
                <a:gd name="connsiteX203" fmla="*/ 1608073 w 4655524"/>
                <a:gd name="connsiteY203" fmla="*/ 2105025 h 2528887"/>
                <a:gd name="connsiteX204" fmla="*/ 1584261 w 4655524"/>
                <a:gd name="connsiteY204" fmla="*/ 2109787 h 2528887"/>
                <a:gd name="connsiteX205" fmla="*/ 1565211 w 4655524"/>
                <a:gd name="connsiteY205" fmla="*/ 2114550 h 2528887"/>
                <a:gd name="connsiteX206" fmla="*/ 1450910 w 4655524"/>
                <a:gd name="connsiteY206" fmla="*/ 2109787 h 2528887"/>
                <a:gd name="connsiteX207" fmla="*/ 1431860 w 4655524"/>
                <a:gd name="connsiteY207" fmla="*/ 2109787 h 2528887"/>
                <a:gd name="connsiteX208" fmla="*/ 1355661 w 4655524"/>
                <a:gd name="connsiteY208" fmla="*/ 2119312 h 2528887"/>
                <a:gd name="connsiteX209" fmla="*/ 1374711 w 4655524"/>
                <a:gd name="connsiteY209" fmla="*/ 2205038 h 2528887"/>
                <a:gd name="connsiteX210" fmla="*/ 1427099 w 4655524"/>
                <a:gd name="connsiteY210" fmla="*/ 2285999 h 2528887"/>
                <a:gd name="connsiteX211" fmla="*/ 1508061 w 4655524"/>
                <a:gd name="connsiteY211" fmla="*/ 2252662 h 2528887"/>
                <a:gd name="connsiteX212" fmla="*/ 1546161 w 4655524"/>
                <a:gd name="connsiteY212" fmla="*/ 2185987 h 2528887"/>
                <a:gd name="connsiteX213" fmla="*/ 1589023 w 4655524"/>
                <a:gd name="connsiteY213" fmla="*/ 2224087 h 2528887"/>
                <a:gd name="connsiteX214" fmla="*/ 1584261 w 4655524"/>
                <a:gd name="connsiteY214" fmla="*/ 2314574 h 2528887"/>
                <a:gd name="connsiteX215" fmla="*/ 1550923 w 4655524"/>
                <a:gd name="connsiteY215" fmla="*/ 2438399 h 2528887"/>
                <a:gd name="connsiteX216" fmla="*/ 1584261 w 4655524"/>
                <a:gd name="connsiteY216" fmla="*/ 2481262 h 2528887"/>
                <a:gd name="connsiteX217" fmla="*/ 1555686 w 4655524"/>
                <a:gd name="connsiteY217" fmla="*/ 2528887 h 2528887"/>
                <a:gd name="connsiteX218" fmla="*/ 1489011 w 4655524"/>
                <a:gd name="connsiteY218" fmla="*/ 2524125 h 2528887"/>
                <a:gd name="connsiteX219" fmla="*/ 1422336 w 4655524"/>
                <a:gd name="connsiteY219" fmla="*/ 2495550 h 2528887"/>
                <a:gd name="connsiteX220" fmla="*/ 1369948 w 4655524"/>
                <a:gd name="connsiteY220" fmla="*/ 2421731 h 2528887"/>
                <a:gd name="connsiteX221" fmla="*/ 1350898 w 4655524"/>
                <a:gd name="connsiteY221" fmla="*/ 2343150 h 2528887"/>
                <a:gd name="connsiteX222" fmla="*/ 1288986 w 4655524"/>
                <a:gd name="connsiteY222" fmla="*/ 2290762 h 2528887"/>
                <a:gd name="connsiteX223" fmla="*/ 1284223 w 4655524"/>
                <a:gd name="connsiteY223" fmla="*/ 2276475 h 2528887"/>
                <a:gd name="connsiteX224" fmla="*/ 1269936 w 4655524"/>
                <a:gd name="connsiteY224" fmla="*/ 2271712 h 2528887"/>
                <a:gd name="connsiteX225" fmla="*/ 1193736 w 4655524"/>
                <a:gd name="connsiteY225" fmla="*/ 2243137 h 2528887"/>
                <a:gd name="connsiteX226" fmla="*/ 1112773 w 4655524"/>
                <a:gd name="connsiteY226" fmla="*/ 2328862 h 2528887"/>
                <a:gd name="connsiteX227" fmla="*/ 1074673 w 4655524"/>
                <a:gd name="connsiteY227" fmla="*/ 2305049 h 2528887"/>
                <a:gd name="connsiteX228" fmla="*/ 1060386 w 4655524"/>
                <a:gd name="connsiteY228" fmla="*/ 2205037 h 2528887"/>
                <a:gd name="connsiteX229" fmla="*/ 1007998 w 4655524"/>
                <a:gd name="connsiteY229" fmla="*/ 2100262 h 2528887"/>
                <a:gd name="connsiteX230" fmla="*/ 950848 w 4655524"/>
                <a:gd name="connsiteY230" fmla="*/ 2047874 h 2528887"/>
                <a:gd name="connsiteX231" fmla="*/ 927036 w 4655524"/>
                <a:gd name="connsiteY231" fmla="*/ 2043112 h 2528887"/>
                <a:gd name="connsiteX232" fmla="*/ 898461 w 4655524"/>
                <a:gd name="connsiteY232" fmla="*/ 2028825 h 2528887"/>
                <a:gd name="connsiteX233" fmla="*/ 862742 w 4655524"/>
                <a:gd name="connsiteY233" fmla="*/ 2062163 h 2528887"/>
                <a:gd name="connsiteX234" fmla="*/ 774636 w 4655524"/>
                <a:gd name="connsiteY234" fmla="*/ 2038350 h 2528887"/>
                <a:gd name="connsiteX235" fmla="*/ 755585 w 4655524"/>
                <a:gd name="connsiteY235" fmla="*/ 1964531 h 2528887"/>
                <a:gd name="connsiteX236" fmla="*/ 655573 w 4655524"/>
                <a:gd name="connsiteY236" fmla="*/ 1905000 h 2528887"/>
                <a:gd name="connsiteX237" fmla="*/ 650811 w 4655524"/>
                <a:gd name="connsiteY237" fmla="*/ 1885950 h 2528887"/>
                <a:gd name="connsiteX238" fmla="*/ 636523 w 4655524"/>
                <a:gd name="connsiteY238" fmla="*/ 1890712 h 2528887"/>
                <a:gd name="connsiteX239" fmla="*/ 617473 w 4655524"/>
                <a:gd name="connsiteY239" fmla="*/ 1921669 h 2528887"/>
                <a:gd name="connsiteX240" fmla="*/ 596042 w 4655524"/>
                <a:gd name="connsiteY240" fmla="*/ 1916906 h 2528887"/>
                <a:gd name="connsiteX241" fmla="*/ 548417 w 4655524"/>
                <a:gd name="connsiteY241" fmla="*/ 1876425 h 2528887"/>
                <a:gd name="connsiteX242" fmla="*/ 488886 w 4655524"/>
                <a:gd name="connsiteY242" fmla="*/ 1890712 h 2528887"/>
                <a:gd name="connsiteX243" fmla="*/ 479361 w 4655524"/>
                <a:gd name="connsiteY243" fmla="*/ 1876425 h 2528887"/>
                <a:gd name="connsiteX244" fmla="*/ 465073 w 4655524"/>
                <a:gd name="connsiteY244" fmla="*/ 1866900 h 2528887"/>
                <a:gd name="connsiteX245" fmla="*/ 398398 w 4655524"/>
                <a:gd name="connsiteY245" fmla="*/ 1866900 h 2528887"/>
                <a:gd name="connsiteX246" fmla="*/ 403160 w 4655524"/>
                <a:gd name="connsiteY246" fmla="*/ 1821656 h 2528887"/>
                <a:gd name="connsiteX247" fmla="*/ 255523 w 4655524"/>
                <a:gd name="connsiteY247" fmla="*/ 1847850 h 2528887"/>
                <a:gd name="connsiteX248" fmla="*/ 193611 w 4655524"/>
                <a:gd name="connsiteY248" fmla="*/ 1814512 h 2528887"/>
                <a:gd name="connsiteX249" fmla="*/ 150748 w 4655524"/>
                <a:gd name="connsiteY249" fmla="*/ 1757363 h 2528887"/>
                <a:gd name="connsiteX250" fmla="*/ 88836 w 4655524"/>
                <a:gd name="connsiteY250" fmla="*/ 1704975 h 2528887"/>
                <a:gd name="connsiteX251" fmla="*/ 34067 w 4655524"/>
                <a:gd name="connsiteY251" fmla="*/ 1654968 h 2528887"/>
                <a:gd name="connsiteX252" fmla="*/ 3111 w 4655524"/>
                <a:gd name="connsiteY252" fmla="*/ 1624012 h 2528887"/>
                <a:gd name="connsiteX253" fmla="*/ 110267 w 4655524"/>
                <a:gd name="connsiteY253" fmla="*/ 1652587 h 2528887"/>
                <a:gd name="connsiteX254" fmla="*/ 169798 w 4655524"/>
                <a:gd name="connsiteY254" fmla="*/ 1678782 h 2528887"/>
                <a:gd name="connsiteX255" fmla="*/ 322198 w 4655524"/>
                <a:gd name="connsiteY255" fmla="*/ 1638300 h 2528887"/>
                <a:gd name="connsiteX256" fmla="*/ 307911 w 4655524"/>
                <a:gd name="connsiteY256" fmla="*/ 1600200 h 2528887"/>
                <a:gd name="connsiteX257" fmla="*/ 324580 w 4655524"/>
                <a:gd name="connsiteY257" fmla="*/ 1566862 h 2528887"/>
                <a:gd name="connsiteX258" fmla="*/ 346011 w 4655524"/>
                <a:gd name="connsiteY258" fmla="*/ 1531143 h 2528887"/>
                <a:gd name="connsiteX259" fmla="*/ 367442 w 4655524"/>
                <a:gd name="connsiteY259" fmla="*/ 1509712 h 2528887"/>
                <a:gd name="connsiteX260" fmla="*/ 400779 w 4655524"/>
                <a:gd name="connsiteY260" fmla="*/ 1459706 h 2528887"/>
                <a:gd name="connsiteX261" fmla="*/ 412686 w 4655524"/>
                <a:gd name="connsiteY261" fmla="*/ 1347787 h 2528887"/>
                <a:gd name="connsiteX262" fmla="*/ 398398 w 4655524"/>
                <a:gd name="connsiteY262" fmla="*/ 1338262 h 2528887"/>
                <a:gd name="connsiteX263" fmla="*/ 384111 w 4655524"/>
                <a:gd name="connsiteY263" fmla="*/ 1323975 h 2528887"/>
                <a:gd name="connsiteX264" fmla="*/ 341248 w 4655524"/>
                <a:gd name="connsiteY264" fmla="*/ 1307306 h 2528887"/>
                <a:gd name="connsiteX265" fmla="*/ 324579 w 4655524"/>
                <a:gd name="connsiteY265" fmla="*/ 1259681 h 2528887"/>
                <a:gd name="connsiteX266" fmla="*/ 317436 w 4655524"/>
                <a:gd name="connsiteY266" fmla="*/ 1212056 h 2528887"/>
                <a:gd name="connsiteX267" fmla="*/ 298386 w 4655524"/>
                <a:gd name="connsiteY267" fmla="*/ 1173956 h 2528887"/>
                <a:gd name="connsiteX268" fmla="*/ 303148 w 4655524"/>
                <a:gd name="connsiteY268" fmla="*/ 1152525 h 2528887"/>
                <a:gd name="connsiteX269" fmla="*/ 269811 w 4655524"/>
                <a:gd name="connsiteY269"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55786 w 4655524"/>
                <a:gd name="connsiteY116" fmla="*/ 438150 h 2528887"/>
                <a:gd name="connsiteX117" fmla="*/ 2358167 w 4655524"/>
                <a:gd name="connsiteY117" fmla="*/ 404812 h 2528887"/>
                <a:gd name="connsiteX118" fmla="*/ 2408173 w 4655524"/>
                <a:gd name="connsiteY118" fmla="*/ 381000 h 2528887"/>
                <a:gd name="connsiteX119" fmla="*/ 2403411 w 4655524"/>
                <a:gd name="connsiteY119" fmla="*/ 304800 h 2528887"/>
                <a:gd name="connsiteX120" fmla="*/ 2365311 w 4655524"/>
                <a:gd name="connsiteY120" fmla="*/ 290512 h 2528887"/>
                <a:gd name="connsiteX121" fmla="*/ 2336736 w 4655524"/>
                <a:gd name="connsiteY121" fmla="*/ 280987 h 2528887"/>
                <a:gd name="connsiteX122" fmla="*/ 2331973 w 4655524"/>
                <a:gd name="connsiteY122" fmla="*/ 223837 h 2528887"/>
                <a:gd name="connsiteX123" fmla="*/ 2346261 w 4655524"/>
                <a:gd name="connsiteY123" fmla="*/ 214312 h 2528887"/>
                <a:gd name="connsiteX124" fmla="*/ 2351023 w 4655524"/>
                <a:gd name="connsiteY124" fmla="*/ 200025 h 2528887"/>
                <a:gd name="connsiteX125" fmla="*/ 2379598 w 4655524"/>
                <a:gd name="connsiteY125" fmla="*/ 180975 h 2528887"/>
                <a:gd name="connsiteX126" fmla="*/ 2384361 w 4655524"/>
                <a:gd name="connsiteY126" fmla="*/ 166687 h 2528887"/>
                <a:gd name="connsiteX127" fmla="*/ 2393886 w 4655524"/>
                <a:gd name="connsiteY127" fmla="*/ 152400 h 2528887"/>
                <a:gd name="connsiteX128" fmla="*/ 2389123 w 4655524"/>
                <a:gd name="connsiteY128" fmla="*/ 114300 h 2528887"/>
                <a:gd name="connsiteX129" fmla="*/ 2384361 w 4655524"/>
                <a:gd name="connsiteY129" fmla="*/ 100012 h 2528887"/>
                <a:gd name="connsiteX130" fmla="*/ 2365311 w 4655524"/>
                <a:gd name="connsiteY130" fmla="*/ 95250 h 2528887"/>
                <a:gd name="connsiteX131" fmla="*/ 2351023 w 4655524"/>
                <a:gd name="connsiteY131" fmla="*/ 90487 h 2528887"/>
                <a:gd name="connsiteX132" fmla="*/ 2341498 w 4655524"/>
                <a:gd name="connsiteY132" fmla="*/ 9525 h 2528887"/>
                <a:gd name="connsiteX133" fmla="*/ 2370073 w 4655524"/>
                <a:gd name="connsiteY133" fmla="*/ 0 h 2528887"/>
                <a:gd name="connsiteX134" fmla="*/ 2398648 w 4655524"/>
                <a:gd name="connsiteY134" fmla="*/ 4762 h 2528887"/>
                <a:gd name="connsiteX135" fmla="*/ 2412936 w 4655524"/>
                <a:gd name="connsiteY135" fmla="*/ 19050 h 2528887"/>
                <a:gd name="connsiteX136" fmla="*/ 2431986 w 4655524"/>
                <a:gd name="connsiteY136" fmla="*/ 23812 h 2528887"/>
                <a:gd name="connsiteX137" fmla="*/ 2451036 w 4655524"/>
                <a:gd name="connsiteY137" fmla="*/ 33337 h 2528887"/>
                <a:gd name="connsiteX138" fmla="*/ 2474848 w 4655524"/>
                <a:gd name="connsiteY138" fmla="*/ 52387 h 2528887"/>
                <a:gd name="connsiteX139" fmla="*/ 2503423 w 4655524"/>
                <a:gd name="connsiteY139" fmla="*/ 71437 h 2528887"/>
                <a:gd name="connsiteX140" fmla="*/ 2527236 w 4655524"/>
                <a:gd name="connsiteY140" fmla="*/ 38100 h 2528887"/>
                <a:gd name="connsiteX141" fmla="*/ 2555811 w 4655524"/>
                <a:gd name="connsiteY141" fmla="*/ 23812 h 2528887"/>
                <a:gd name="connsiteX142" fmla="*/ 2574861 w 4655524"/>
                <a:gd name="connsiteY142" fmla="*/ 9525 h 2528887"/>
                <a:gd name="connsiteX143" fmla="*/ 2589148 w 4655524"/>
                <a:gd name="connsiteY143" fmla="*/ 4762 h 2528887"/>
                <a:gd name="connsiteX144" fmla="*/ 2703448 w 4655524"/>
                <a:gd name="connsiteY144" fmla="*/ 9525 h 2528887"/>
                <a:gd name="connsiteX145" fmla="*/ 2908236 w 4655524"/>
                <a:gd name="connsiteY145" fmla="*/ 4762 h 2528887"/>
                <a:gd name="connsiteX146" fmla="*/ 3103498 w 4655524"/>
                <a:gd name="connsiteY146" fmla="*/ 14287 h 2528887"/>
                <a:gd name="connsiteX147" fmla="*/ 3132073 w 4655524"/>
                <a:gd name="connsiteY147" fmla="*/ 42862 h 2528887"/>
                <a:gd name="connsiteX148" fmla="*/ 3113023 w 4655524"/>
                <a:gd name="connsiteY148" fmla="*/ 76200 h 2528887"/>
                <a:gd name="connsiteX149" fmla="*/ 3117786 w 4655524"/>
                <a:gd name="connsiteY149" fmla="*/ 90487 h 2528887"/>
                <a:gd name="connsiteX150" fmla="*/ 3146361 w 4655524"/>
                <a:gd name="connsiteY150" fmla="*/ 104775 h 2528887"/>
                <a:gd name="connsiteX151" fmla="*/ 3165411 w 4655524"/>
                <a:gd name="connsiteY151" fmla="*/ 114300 h 2528887"/>
                <a:gd name="connsiteX152" fmla="*/ 3193986 w 4655524"/>
                <a:gd name="connsiteY152" fmla="*/ 123825 h 2528887"/>
                <a:gd name="connsiteX153" fmla="*/ 3236848 w 4655524"/>
                <a:gd name="connsiteY153" fmla="*/ 142875 h 2528887"/>
                <a:gd name="connsiteX154" fmla="*/ 3284473 w 4655524"/>
                <a:gd name="connsiteY154" fmla="*/ 152400 h 2528887"/>
                <a:gd name="connsiteX155" fmla="*/ 3303523 w 4655524"/>
                <a:gd name="connsiteY155" fmla="*/ 161925 h 2528887"/>
                <a:gd name="connsiteX156" fmla="*/ 3346386 w 4655524"/>
                <a:gd name="connsiteY156" fmla="*/ 180975 h 2528887"/>
                <a:gd name="connsiteX157" fmla="*/ 3379723 w 4655524"/>
                <a:gd name="connsiteY157" fmla="*/ 223837 h 2528887"/>
                <a:gd name="connsiteX158" fmla="*/ 3432111 w 4655524"/>
                <a:gd name="connsiteY158" fmla="*/ 266700 h 2528887"/>
                <a:gd name="connsiteX159" fmla="*/ 3451161 w 4655524"/>
                <a:gd name="connsiteY159" fmla="*/ 280987 h 2528887"/>
                <a:gd name="connsiteX160" fmla="*/ 3546411 w 4655524"/>
                <a:gd name="connsiteY160" fmla="*/ 323850 h 2528887"/>
                <a:gd name="connsiteX161" fmla="*/ 3565461 w 4655524"/>
                <a:gd name="connsiteY161" fmla="*/ 333375 h 2528887"/>
                <a:gd name="connsiteX162" fmla="*/ 3708336 w 4655524"/>
                <a:gd name="connsiteY162" fmla="*/ 419100 h 2528887"/>
                <a:gd name="connsiteX163" fmla="*/ 3908361 w 4655524"/>
                <a:gd name="connsiteY163" fmla="*/ 533400 h 2528887"/>
                <a:gd name="connsiteX164" fmla="*/ 4017898 w 4655524"/>
                <a:gd name="connsiteY164" fmla="*/ 595312 h 2528887"/>
                <a:gd name="connsiteX165" fmla="*/ 4236973 w 4655524"/>
                <a:gd name="connsiteY165" fmla="*/ 723899 h 2528887"/>
                <a:gd name="connsiteX166" fmla="*/ 4651310 w 4655524"/>
                <a:gd name="connsiteY166" fmla="*/ 962024 h 2528887"/>
                <a:gd name="connsiteX167" fmla="*/ 4441760 w 4655524"/>
                <a:gd name="connsiteY167" fmla="*/ 1066800 h 2528887"/>
                <a:gd name="connsiteX168" fmla="*/ 4284598 w 4655524"/>
                <a:gd name="connsiteY168" fmla="*/ 1200150 h 2528887"/>
                <a:gd name="connsiteX169" fmla="*/ 4160774 w 4655524"/>
                <a:gd name="connsiteY169" fmla="*/ 1243012 h 2528887"/>
                <a:gd name="connsiteX170" fmla="*/ 4027423 w 4655524"/>
                <a:gd name="connsiteY170" fmla="*/ 1238250 h 2528887"/>
                <a:gd name="connsiteX171" fmla="*/ 3917886 w 4655524"/>
                <a:gd name="connsiteY171" fmla="*/ 1214437 h 2528887"/>
                <a:gd name="connsiteX172" fmla="*/ 3817873 w 4655524"/>
                <a:gd name="connsiteY172" fmla="*/ 1223962 h 2528887"/>
                <a:gd name="connsiteX173" fmla="*/ 3684523 w 4655524"/>
                <a:gd name="connsiteY173" fmla="*/ 1228725 h 2528887"/>
                <a:gd name="connsiteX174" fmla="*/ 3532123 w 4655524"/>
                <a:gd name="connsiteY174" fmla="*/ 1228725 h 2528887"/>
                <a:gd name="connsiteX175" fmla="*/ 3465448 w 4655524"/>
                <a:gd name="connsiteY175" fmla="*/ 1233487 h 2528887"/>
                <a:gd name="connsiteX176" fmla="*/ 3198748 w 4655524"/>
                <a:gd name="connsiteY176" fmla="*/ 1204912 h 2528887"/>
                <a:gd name="connsiteX177" fmla="*/ 2960623 w 4655524"/>
                <a:gd name="connsiteY177" fmla="*/ 1262062 h 2528887"/>
                <a:gd name="connsiteX178" fmla="*/ 2912998 w 4655524"/>
                <a:gd name="connsiteY178" fmla="*/ 1276350 h 2528887"/>
                <a:gd name="connsiteX179" fmla="*/ 2870136 w 4655524"/>
                <a:gd name="connsiteY179" fmla="*/ 1290637 h 2528887"/>
                <a:gd name="connsiteX180" fmla="*/ 2855848 w 4655524"/>
                <a:gd name="connsiteY180" fmla="*/ 1300162 h 2528887"/>
                <a:gd name="connsiteX181" fmla="*/ 2822511 w 4655524"/>
                <a:gd name="connsiteY181" fmla="*/ 1309687 h 2528887"/>
                <a:gd name="connsiteX182" fmla="*/ 2784411 w 4655524"/>
                <a:gd name="connsiteY182" fmla="*/ 1328737 h 2528887"/>
                <a:gd name="connsiteX183" fmla="*/ 2770123 w 4655524"/>
                <a:gd name="connsiteY183" fmla="*/ 1333500 h 2528887"/>
                <a:gd name="connsiteX184" fmla="*/ 2722498 w 4655524"/>
                <a:gd name="connsiteY184" fmla="*/ 1357312 h 2528887"/>
                <a:gd name="connsiteX185" fmla="*/ 2708211 w 4655524"/>
                <a:gd name="connsiteY185" fmla="*/ 1366837 h 2528887"/>
                <a:gd name="connsiteX186" fmla="*/ 2598673 w 4655524"/>
                <a:gd name="connsiteY186" fmla="*/ 1419225 h 2528887"/>
                <a:gd name="connsiteX187" fmla="*/ 2484373 w 4655524"/>
                <a:gd name="connsiteY187" fmla="*/ 1514475 h 2528887"/>
                <a:gd name="connsiteX188" fmla="*/ 2408173 w 4655524"/>
                <a:gd name="connsiteY188" fmla="*/ 1581150 h 2528887"/>
                <a:gd name="connsiteX189" fmla="*/ 2293873 w 4655524"/>
                <a:gd name="connsiteY189" fmla="*/ 1690687 h 2528887"/>
                <a:gd name="connsiteX190" fmla="*/ 2260536 w 4655524"/>
                <a:gd name="connsiteY190" fmla="*/ 1709737 h 2528887"/>
                <a:gd name="connsiteX191" fmla="*/ 2222436 w 4655524"/>
                <a:gd name="connsiteY191" fmla="*/ 1752600 h 2528887"/>
                <a:gd name="connsiteX192" fmla="*/ 2108136 w 4655524"/>
                <a:gd name="connsiteY192" fmla="*/ 1881187 h 2528887"/>
                <a:gd name="connsiteX193" fmla="*/ 2055748 w 4655524"/>
                <a:gd name="connsiteY193" fmla="*/ 1928812 h 2528887"/>
                <a:gd name="connsiteX194" fmla="*/ 2012886 w 4655524"/>
                <a:gd name="connsiteY194" fmla="*/ 1962150 h 2528887"/>
                <a:gd name="connsiteX195" fmla="*/ 1912873 w 4655524"/>
                <a:gd name="connsiteY195" fmla="*/ 2076450 h 2528887"/>
                <a:gd name="connsiteX196" fmla="*/ 1870011 w 4655524"/>
                <a:gd name="connsiteY196" fmla="*/ 2071687 h 2528887"/>
                <a:gd name="connsiteX197" fmla="*/ 1889061 w 4655524"/>
                <a:gd name="connsiteY197" fmla="*/ 2043112 h 2528887"/>
                <a:gd name="connsiteX198" fmla="*/ 1860486 w 4655524"/>
                <a:gd name="connsiteY198" fmla="*/ 2024062 h 2528887"/>
                <a:gd name="connsiteX199" fmla="*/ 1841436 w 4655524"/>
                <a:gd name="connsiteY199" fmla="*/ 2071687 h 2528887"/>
                <a:gd name="connsiteX200" fmla="*/ 1817623 w 4655524"/>
                <a:gd name="connsiteY200" fmla="*/ 2100262 h 2528887"/>
                <a:gd name="connsiteX201" fmla="*/ 1731898 w 4655524"/>
                <a:gd name="connsiteY201" fmla="*/ 2095500 h 2528887"/>
                <a:gd name="connsiteX202" fmla="*/ 1717611 w 4655524"/>
                <a:gd name="connsiteY202" fmla="*/ 2090737 h 2528887"/>
                <a:gd name="connsiteX203" fmla="*/ 1608073 w 4655524"/>
                <a:gd name="connsiteY203" fmla="*/ 2105025 h 2528887"/>
                <a:gd name="connsiteX204" fmla="*/ 1584261 w 4655524"/>
                <a:gd name="connsiteY204" fmla="*/ 2109787 h 2528887"/>
                <a:gd name="connsiteX205" fmla="*/ 1565211 w 4655524"/>
                <a:gd name="connsiteY205" fmla="*/ 2114550 h 2528887"/>
                <a:gd name="connsiteX206" fmla="*/ 1450910 w 4655524"/>
                <a:gd name="connsiteY206" fmla="*/ 2109787 h 2528887"/>
                <a:gd name="connsiteX207" fmla="*/ 1431860 w 4655524"/>
                <a:gd name="connsiteY207" fmla="*/ 2109787 h 2528887"/>
                <a:gd name="connsiteX208" fmla="*/ 1355661 w 4655524"/>
                <a:gd name="connsiteY208" fmla="*/ 2119312 h 2528887"/>
                <a:gd name="connsiteX209" fmla="*/ 1374711 w 4655524"/>
                <a:gd name="connsiteY209" fmla="*/ 2205038 h 2528887"/>
                <a:gd name="connsiteX210" fmla="*/ 1427099 w 4655524"/>
                <a:gd name="connsiteY210" fmla="*/ 2285999 h 2528887"/>
                <a:gd name="connsiteX211" fmla="*/ 1508061 w 4655524"/>
                <a:gd name="connsiteY211" fmla="*/ 2252662 h 2528887"/>
                <a:gd name="connsiteX212" fmla="*/ 1546161 w 4655524"/>
                <a:gd name="connsiteY212" fmla="*/ 2185987 h 2528887"/>
                <a:gd name="connsiteX213" fmla="*/ 1589023 w 4655524"/>
                <a:gd name="connsiteY213" fmla="*/ 2224087 h 2528887"/>
                <a:gd name="connsiteX214" fmla="*/ 1584261 w 4655524"/>
                <a:gd name="connsiteY214" fmla="*/ 2314574 h 2528887"/>
                <a:gd name="connsiteX215" fmla="*/ 1550923 w 4655524"/>
                <a:gd name="connsiteY215" fmla="*/ 2438399 h 2528887"/>
                <a:gd name="connsiteX216" fmla="*/ 1584261 w 4655524"/>
                <a:gd name="connsiteY216" fmla="*/ 2481262 h 2528887"/>
                <a:gd name="connsiteX217" fmla="*/ 1555686 w 4655524"/>
                <a:gd name="connsiteY217" fmla="*/ 2528887 h 2528887"/>
                <a:gd name="connsiteX218" fmla="*/ 1489011 w 4655524"/>
                <a:gd name="connsiteY218" fmla="*/ 2524125 h 2528887"/>
                <a:gd name="connsiteX219" fmla="*/ 1422336 w 4655524"/>
                <a:gd name="connsiteY219" fmla="*/ 2495550 h 2528887"/>
                <a:gd name="connsiteX220" fmla="*/ 1369948 w 4655524"/>
                <a:gd name="connsiteY220" fmla="*/ 2421731 h 2528887"/>
                <a:gd name="connsiteX221" fmla="*/ 1350898 w 4655524"/>
                <a:gd name="connsiteY221" fmla="*/ 2343150 h 2528887"/>
                <a:gd name="connsiteX222" fmla="*/ 1288986 w 4655524"/>
                <a:gd name="connsiteY222" fmla="*/ 2290762 h 2528887"/>
                <a:gd name="connsiteX223" fmla="*/ 1284223 w 4655524"/>
                <a:gd name="connsiteY223" fmla="*/ 2276475 h 2528887"/>
                <a:gd name="connsiteX224" fmla="*/ 1269936 w 4655524"/>
                <a:gd name="connsiteY224" fmla="*/ 2271712 h 2528887"/>
                <a:gd name="connsiteX225" fmla="*/ 1193736 w 4655524"/>
                <a:gd name="connsiteY225" fmla="*/ 2243137 h 2528887"/>
                <a:gd name="connsiteX226" fmla="*/ 1112773 w 4655524"/>
                <a:gd name="connsiteY226" fmla="*/ 2328862 h 2528887"/>
                <a:gd name="connsiteX227" fmla="*/ 1074673 w 4655524"/>
                <a:gd name="connsiteY227" fmla="*/ 2305049 h 2528887"/>
                <a:gd name="connsiteX228" fmla="*/ 1060386 w 4655524"/>
                <a:gd name="connsiteY228" fmla="*/ 2205037 h 2528887"/>
                <a:gd name="connsiteX229" fmla="*/ 1007998 w 4655524"/>
                <a:gd name="connsiteY229" fmla="*/ 2100262 h 2528887"/>
                <a:gd name="connsiteX230" fmla="*/ 950848 w 4655524"/>
                <a:gd name="connsiteY230" fmla="*/ 2047874 h 2528887"/>
                <a:gd name="connsiteX231" fmla="*/ 927036 w 4655524"/>
                <a:gd name="connsiteY231" fmla="*/ 2043112 h 2528887"/>
                <a:gd name="connsiteX232" fmla="*/ 898461 w 4655524"/>
                <a:gd name="connsiteY232" fmla="*/ 2028825 h 2528887"/>
                <a:gd name="connsiteX233" fmla="*/ 862742 w 4655524"/>
                <a:gd name="connsiteY233" fmla="*/ 2062163 h 2528887"/>
                <a:gd name="connsiteX234" fmla="*/ 774636 w 4655524"/>
                <a:gd name="connsiteY234" fmla="*/ 2038350 h 2528887"/>
                <a:gd name="connsiteX235" fmla="*/ 755585 w 4655524"/>
                <a:gd name="connsiteY235" fmla="*/ 1964531 h 2528887"/>
                <a:gd name="connsiteX236" fmla="*/ 655573 w 4655524"/>
                <a:gd name="connsiteY236" fmla="*/ 1905000 h 2528887"/>
                <a:gd name="connsiteX237" fmla="*/ 650811 w 4655524"/>
                <a:gd name="connsiteY237" fmla="*/ 1885950 h 2528887"/>
                <a:gd name="connsiteX238" fmla="*/ 636523 w 4655524"/>
                <a:gd name="connsiteY238" fmla="*/ 1890712 h 2528887"/>
                <a:gd name="connsiteX239" fmla="*/ 617473 w 4655524"/>
                <a:gd name="connsiteY239" fmla="*/ 1921669 h 2528887"/>
                <a:gd name="connsiteX240" fmla="*/ 596042 w 4655524"/>
                <a:gd name="connsiteY240" fmla="*/ 1916906 h 2528887"/>
                <a:gd name="connsiteX241" fmla="*/ 548417 w 4655524"/>
                <a:gd name="connsiteY241" fmla="*/ 1876425 h 2528887"/>
                <a:gd name="connsiteX242" fmla="*/ 488886 w 4655524"/>
                <a:gd name="connsiteY242" fmla="*/ 1890712 h 2528887"/>
                <a:gd name="connsiteX243" fmla="*/ 479361 w 4655524"/>
                <a:gd name="connsiteY243" fmla="*/ 1876425 h 2528887"/>
                <a:gd name="connsiteX244" fmla="*/ 465073 w 4655524"/>
                <a:gd name="connsiteY244" fmla="*/ 1866900 h 2528887"/>
                <a:gd name="connsiteX245" fmla="*/ 398398 w 4655524"/>
                <a:gd name="connsiteY245" fmla="*/ 1866900 h 2528887"/>
                <a:gd name="connsiteX246" fmla="*/ 403160 w 4655524"/>
                <a:gd name="connsiteY246" fmla="*/ 1821656 h 2528887"/>
                <a:gd name="connsiteX247" fmla="*/ 255523 w 4655524"/>
                <a:gd name="connsiteY247" fmla="*/ 1847850 h 2528887"/>
                <a:gd name="connsiteX248" fmla="*/ 193611 w 4655524"/>
                <a:gd name="connsiteY248" fmla="*/ 1814512 h 2528887"/>
                <a:gd name="connsiteX249" fmla="*/ 150748 w 4655524"/>
                <a:gd name="connsiteY249" fmla="*/ 1757363 h 2528887"/>
                <a:gd name="connsiteX250" fmla="*/ 88836 w 4655524"/>
                <a:gd name="connsiteY250" fmla="*/ 1704975 h 2528887"/>
                <a:gd name="connsiteX251" fmla="*/ 34067 w 4655524"/>
                <a:gd name="connsiteY251" fmla="*/ 1654968 h 2528887"/>
                <a:gd name="connsiteX252" fmla="*/ 3111 w 4655524"/>
                <a:gd name="connsiteY252" fmla="*/ 1624012 h 2528887"/>
                <a:gd name="connsiteX253" fmla="*/ 110267 w 4655524"/>
                <a:gd name="connsiteY253" fmla="*/ 1652587 h 2528887"/>
                <a:gd name="connsiteX254" fmla="*/ 169798 w 4655524"/>
                <a:gd name="connsiteY254" fmla="*/ 1678782 h 2528887"/>
                <a:gd name="connsiteX255" fmla="*/ 322198 w 4655524"/>
                <a:gd name="connsiteY255" fmla="*/ 1638300 h 2528887"/>
                <a:gd name="connsiteX256" fmla="*/ 307911 w 4655524"/>
                <a:gd name="connsiteY256" fmla="*/ 1600200 h 2528887"/>
                <a:gd name="connsiteX257" fmla="*/ 324580 w 4655524"/>
                <a:gd name="connsiteY257" fmla="*/ 1566862 h 2528887"/>
                <a:gd name="connsiteX258" fmla="*/ 346011 w 4655524"/>
                <a:gd name="connsiteY258" fmla="*/ 1531143 h 2528887"/>
                <a:gd name="connsiteX259" fmla="*/ 367442 w 4655524"/>
                <a:gd name="connsiteY259" fmla="*/ 1509712 h 2528887"/>
                <a:gd name="connsiteX260" fmla="*/ 400779 w 4655524"/>
                <a:gd name="connsiteY260" fmla="*/ 1459706 h 2528887"/>
                <a:gd name="connsiteX261" fmla="*/ 412686 w 4655524"/>
                <a:gd name="connsiteY261" fmla="*/ 1347787 h 2528887"/>
                <a:gd name="connsiteX262" fmla="*/ 398398 w 4655524"/>
                <a:gd name="connsiteY262" fmla="*/ 1338262 h 2528887"/>
                <a:gd name="connsiteX263" fmla="*/ 384111 w 4655524"/>
                <a:gd name="connsiteY263" fmla="*/ 1323975 h 2528887"/>
                <a:gd name="connsiteX264" fmla="*/ 341248 w 4655524"/>
                <a:gd name="connsiteY264" fmla="*/ 1307306 h 2528887"/>
                <a:gd name="connsiteX265" fmla="*/ 324579 w 4655524"/>
                <a:gd name="connsiteY265" fmla="*/ 1259681 h 2528887"/>
                <a:gd name="connsiteX266" fmla="*/ 317436 w 4655524"/>
                <a:gd name="connsiteY266" fmla="*/ 1212056 h 2528887"/>
                <a:gd name="connsiteX267" fmla="*/ 298386 w 4655524"/>
                <a:gd name="connsiteY267" fmla="*/ 1173956 h 2528887"/>
                <a:gd name="connsiteX268" fmla="*/ 303148 w 4655524"/>
                <a:gd name="connsiteY268" fmla="*/ 1152525 h 2528887"/>
                <a:gd name="connsiteX269" fmla="*/ 269811 w 4655524"/>
                <a:gd name="connsiteY269"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8173 w 4655524"/>
                <a:gd name="connsiteY118" fmla="*/ 381000 h 2528887"/>
                <a:gd name="connsiteX119" fmla="*/ 2403411 w 4655524"/>
                <a:gd name="connsiteY119" fmla="*/ 304800 h 2528887"/>
                <a:gd name="connsiteX120" fmla="*/ 2365311 w 4655524"/>
                <a:gd name="connsiteY120" fmla="*/ 290512 h 2528887"/>
                <a:gd name="connsiteX121" fmla="*/ 2336736 w 4655524"/>
                <a:gd name="connsiteY121" fmla="*/ 280987 h 2528887"/>
                <a:gd name="connsiteX122" fmla="*/ 2331973 w 4655524"/>
                <a:gd name="connsiteY122" fmla="*/ 223837 h 2528887"/>
                <a:gd name="connsiteX123" fmla="*/ 2346261 w 4655524"/>
                <a:gd name="connsiteY123" fmla="*/ 214312 h 2528887"/>
                <a:gd name="connsiteX124" fmla="*/ 2351023 w 4655524"/>
                <a:gd name="connsiteY124" fmla="*/ 200025 h 2528887"/>
                <a:gd name="connsiteX125" fmla="*/ 2379598 w 4655524"/>
                <a:gd name="connsiteY125" fmla="*/ 180975 h 2528887"/>
                <a:gd name="connsiteX126" fmla="*/ 2384361 w 4655524"/>
                <a:gd name="connsiteY126" fmla="*/ 166687 h 2528887"/>
                <a:gd name="connsiteX127" fmla="*/ 2393886 w 4655524"/>
                <a:gd name="connsiteY127" fmla="*/ 152400 h 2528887"/>
                <a:gd name="connsiteX128" fmla="*/ 2389123 w 4655524"/>
                <a:gd name="connsiteY128" fmla="*/ 114300 h 2528887"/>
                <a:gd name="connsiteX129" fmla="*/ 2384361 w 4655524"/>
                <a:gd name="connsiteY129" fmla="*/ 100012 h 2528887"/>
                <a:gd name="connsiteX130" fmla="*/ 2365311 w 4655524"/>
                <a:gd name="connsiteY130" fmla="*/ 95250 h 2528887"/>
                <a:gd name="connsiteX131" fmla="*/ 2351023 w 4655524"/>
                <a:gd name="connsiteY131" fmla="*/ 90487 h 2528887"/>
                <a:gd name="connsiteX132" fmla="*/ 2341498 w 4655524"/>
                <a:gd name="connsiteY132" fmla="*/ 9525 h 2528887"/>
                <a:gd name="connsiteX133" fmla="*/ 2370073 w 4655524"/>
                <a:gd name="connsiteY133" fmla="*/ 0 h 2528887"/>
                <a:gd name="connsiteX134" fmla="*/ 2398648 w 4655524"/>
                <a:gd name="connsiteY134" fmla="*/ 4762 h 2528887"/>
                <a:gd name="connsiteX135" fmla="*/ 2412936 w 4655524"/>
                <a:gd name="connsiteY135" fmla="*/ 19050 h 2528887"/>
                <a:gd name="connsiteX136" fmla="*/ 2431986 w 4655524"/>
                <a:gd name="connsiteY136" fmla="*/ 23812 h 2528887"/>
                <a:gd name="connsiteX137" fmla="*/ 2451036 w 4655524"/>
                <a:gd name="connsiteY137" fmla="*/ 33337 h 2528887"/>
                <a:gd name="connsiteX138" fmla="*/ 2474848 w 4655524"/>
                <a:gd name="connsiteY138" fmla="*/ 52387 h 2528887"/>
                <a:gd name="connsiteX139" fmla="*/ 2503423 w 4655524"/>
                <a:gd name="connsiteY139" fmla="*/ 71437 h 2528887"/>
                <a:gd name="connsiteX140" fmla="*/ 2527236 w 4655524"/>
                <a:gd name="connsiteY140" fmla="*/ 38100 h 2528887"/>
                <a:gd name="connsiteX141" fmla="*/ 2555811 w 4655524"/>
                <a:gd name="connsiteY141" fmla="*/ 23812 h 2528887"/>
                <a:gd name="connsiteX142" fmla="*/ 2574861 w 4655524"/>
                <a:gd name="connsiteY142" fmla="*/ 9525 h 2528887"/>
                <a:gd name="connsiteX143" fmla="*/ 2589148 w 4655524"/>
                <a:gd name="connsiteY143" fmla="*/ 4762 h 2528887"/>
                <a:gd name="connsiteX144" fmla="*/ 2703448 w 4655524"/>
                <a:gd name="connsiteY144" fmla="*/ 9525 h 2528887"/>
                <a:gd name="connsiteX145" fmla="*/ 2908236 w 4655524"/>
                <a:gd name="connsiteY145" fmla="*/ 4762 h 2528887"/>
                <a:gd name="connsiteX146" fmla="*/ 3103498 w 4655524"/>
                <a:gd name="connsiteY146" fmla="*/ 14287 h 2528887"/>
                <a:gd name="connsiteX147" fmla="*/ 3132073 w 4655524"/>
                <a:gd name="connsiteY147" fmla="*/ 42862 h 2528887"/>
                <a:gd name="connsiteX148" fmla="*/ 3113023 w 4655524"/>
                <a:gd name="connsiteY148" fmla="*/ 76200 h 2528887"/>
                <a:gd name="connsiteX149" fmla="*/ 3117786 w 4655524"/>
                <a:gd name="connsiteY149" fmla="*/ 90487 h 2528887"/>
                <a:gd name="connsiteX150" fmla="*/ 3146361 w 4655524"/>
                <a:gd name="connsiteY150" fmla="*/ 104775 h 2528887"/>
                <a:gd name="connsiteX151" fmla="*/ 3165411 w 4655524"/>
                <a:gd name="connsiteY151" fmla="*/ 114300 h 2528887"/>
                <a:gd name="connsiteX152" fmla="*/ 3193986 w 4655524"/>
                <a:gd name="connsiteY152" fmla="*/ 123825 h 2528887"/>
                <a:gd name="connsiteX153" fmla="*/ 3236848 w 4655524"/>
                <a:gd name="connsiteY153" fmla="*/ 142875 h 2528887"/>
                <a:gd name="connsiteX154" fmla="*/ 3284473 w 4655524"/>
                <a:gd name="connsiteY154" fmla="*/ 152400 h 2528887"/>
                <a:gd name="connsiteX155" fmla="*/ 3303523 w 4655524"/>
                <a:gd name="connsiteY155" fmla="*/ 161925 h 2528887"/>
                <a:gd name="connsiteX156" fmla="*/ 3346386 w 4655524"/>
                <a:gd name="connsiteY156" fmla="*/ 180975 h 2528887"/>
                <a:gd name="connsiteX157" fmla="*/ 3379723 w 4655524"/>
                <a:gd name="connsiteY157" fmla="*/ 223837 h 2528887"/>
                <a:gd name="connsiteX158" fmla="*/ 3432111 w 4655524"/>
                <a:gd name="connsiteY158" fmla="*/ 266700 h 2528887"/>
                <a:gd name="connsiteX159" fmla="*/ 3451161 w 4655524"/>
                <a:gd name="connsiteY159" fmla="*/ 280987 h 2528887"/>
                <a:gd name="connsiteX160" fmla="*/ 3546411 w 4655524"/>
                <a:gd name="connsiteY160" fmla="*/ 323850 h 2528887"/>
                <a:gd name="connsiteX161" fmla="*/ 3565461 w 4655524"/>
                <a:gd name="connsiteY161" fmla="*/ 333375 h 2528887"/>
                <a:gd name="connsiteX162" fmla="*/ 3708336 w 4655524"/>
                <a:gd name="connsiteY162" fmla="*/ 419100 h 2528887"/>
                <a:gd name="connsiteX163" fmla="*/ 3908361 w 4655524"/>
                <a:gd name="connsiteY163" fmla="*/ 533400 h 2528887"/>
                <a:gd name="connsiteX164" fmla="*/ 4017898 w 4655524"/>
                <a:gd name="connsiteY164" fmla="*/ 595312 h 2528887"/>
                <a:gd name="connsiteX165" fmla="*/ 4236973 w 4655524"/>
                <a:gd name="connsiteY165" fmla="*/ 723899 h 2528887"/>
                <a:gd name="connsiteX166" fmla="*/ 4651310 w 4655524"/>
                <a:gd name="connsiteY166" fmla="*/ 962024 h 2528887"/>
                <a:gd name="connsiteX167" fmla="*/ 4441760 w 4655524"/>
                <a:gd name="connsiteY167" fmla="*/ 1066800 h 2528887"/>
                <a:gd name="connsiteX168" fmla="*/ 4284598 w 4655524"/>
                <a:gd name="connsiteY168" fmla="*/ 1200150 h 2528887"/>
                <a:gd name="connsiteX169" fmla="*/ 4160774 w 4655524"/>
                <a:gd name="connsiteY169" fmla="*/ 1243012 h 2528887"/>
                <a:gd name="connsiteX170" fmla="*/ 4027423 w 4655524"/>
                <a:gd name="connsiteY170" fmla="*/ 1238250 h 2528887"/>
                <a:gd name="connsiteX171" fmla="*/ 3917886 w 4655524"/>
                <a:gd name="connsiteY171" fmla="*/ 1214437 h 2528887"/>
                <a:gd name="connsiteX172" fmla="*/ 3817873 w 4655524"/>
                <a:gd name="connsiteY172" fmla="*/ 1223962 h 2528887"/>
                <a:gd name="connsiteX173" fmla="*/ 3684523 w 4655524"/>
                <a:gd name="connsiteY173" fmla="*/ 1228725 h 2528887"/>
                <a:gd name="connsiteX174" fmla="*/ 3532123 w 4655524"/>
                <a:gd name="connsiteY174" fmla="*/ 1228725 h 2528887"/>
                <a:gd name="connsiteX175" fmla="*/ 3465448 w 4655524"/>
                <a:gd name="connsiteY175" fmla="*/ 1233487 h 2528887"/>
                <a:gd name="connsiteX176" fmla="*/ 3198748 w 4655524"/>
                <a:gd name="connsiteY176" fmla="*/ 1204912 h 2528887"/>
                <a:gd name="connsiteX177" fmla="*/ 2960623 w 4655524"/>
                <a:gd name="connsiteY177" fmla="*/ 1262062 h 2528887"/>
                <a:gd name="connsiteX178" fmla="*/ 2912998 w 4655524"/>
                <a:gd name="connsiteY178" fmla="*/ 1276350 h 2528887"/>
                <a:gd name="connsiteX179" fmla="*/ 2870136 w 4655524"/>
                <a:gd name="connsiteY179" fmla="*/ 1290637 h 2528887"/>
                <a:gd name="connsiteX180" fmla="*/ 2855848 w 4655524"/>
                <a:gd name="connsiteY180" fmla="*/ 1300162 h 2528887"/>
                <a:gd name="connsiteX181" fmla="*/ 2822511 w 4655524"/>
                <a:gd name="connsiteY181" fmla="*/ 1309687 h 2528887"/>
                <a:gd name="connsiteX182" fmla="*/ 2784411 w 4655524"/>
                <a:gd name="connsiteY182" fmla="*/ 1328737 h 2528887"/>
                <a:gd name="connsiteX183" fmla="*/ 2770123 w 4655524"/>
                <a:gd name="connsiteY183" fmla="*/ 1333500 h 2528887"/>
                <a:gd name="connsiteX184" fmla="*/ 2722498 w 4655524"/>
                <a:gd name="connsiteY184" fmla="*/ 1357312 h 2528887"/>
                <a:gd name="connsiteX185" fmla="*/ 2708211 w 4655524"/>
                <a:gd name="connsiteY185" fmla="*/ 1366837 h 2528887"/>
                <a:gd name="connsiteX186" fmla="*/ 2598673 w 4655524"/>
                <a:gd name="connsiteY186" fmla="*/ 1419225 h 2528887"/>
                <a:gd name="connsiteX187" fmla="*/ 2484373 w 4655524"/>
                <a:gd name="connsiteY187" fmla="*/ 1514475 h 2528887"/>
                <a:gd name="connsiteX188" fmla="*/ 2408173 w 4655524"/>
                <a:gd name="connsiteY188" fmla="*/ 1581150 h 2528887"/>
                <a:gd name="connsiteX189" fmla="*/ 2293873 w 4655524"/>
                <a:gd name="connsiteY189" fmla="*/ 1690687 h 2528887"/>
                <a:gd name="connsiteX190" fmla="*/ 2260536 w 4655524"/>
                <a:gd name="connsiteY190" fmla="*/ 1709737 h 2528887"/>
                <a:gd name="connsiteX191" fmla="*/ 2222436 w 4655524"/>
                <a:gd name="connsiteY191" fmla="*/ 1752600 h 2528887"/>
                <a:gd name="connsiteX192" fmla="*/ 2108136 w 4655524"/>
                <a:gd name="connsiteY192" fmla="*/ 1881187 h 2528887"/>
                <a:gd name="connsiteX193" fmla="*/ 2055748 w 4655524"/>
                <a:gd name="connsiteY193" fmla="*/ 1928812 h 2528887"/>
                <a:gd name="connsiteX194" fmla="*/ 2012886 w 4655524"/>
                <a:gd name="connsiteY194" fmla="*/ 1962150 h 2528887"/>
                <a:gd name="connsiteX195" fmla="*/ 1912873 w 4655524"/>
                <a:gd name="connsiteY195" fmla="*/ 2076450 h 2528887"/>
                <a:gd name="connsiteX196" fmla="*/ 1870011 w 4655524"/>
                <a:gd name="connsiteY196" fmla="*/ 2071687 h 2528887"/>
                <a:gd name="connsiteX197" fmla="*/ 1889061 w 4655524"/>
                <a:gd name="connsiteY197" fmla="*/ 2043112 h 2528887"/>
                <a:gd name="connsiteX198" fmla="*/ 1860486 w 4655524"/>
                <a:gd name="connsiteY198" fmla="*/ 2024062 h 2528887"/>
                <a:gd name="connsiteX199" fmla="*/ 1841436 w 4655524"/>
                <a:gd name="connsiteY199" fmla="*/ 2071687 h 2528887"/>
                <a:gd name="connsiteX200" fmla="*/ 1817623 w 4655524"/>
                <a:gd name="connsiteY200" fmla="*/ 2100262 h 2528887"/>
                <a:gd name="connsiteX201" fmla="*/ 1731898 w 4655524"/>
                <a:gd name="connsiteY201" fmla="*/ 2095500 h 2528887"/>
                <a:gd name="connsiteX202" fmla="*/ 1717611 w 4655524"/>
                <a:gd name="connsiteY202" fmla="*/ 2090737 h 2528887"/>
                <a:gd name="connsiteX203" fmla="*/ 1608073 w 4655524"/>
                <a:gd name="connsiteY203" fmla="*/ 2105025 h 2528887"/>
                <a:gd name="connsiteX204" fmla="*/ 1584261 w 4655524"/>
                <a:gd name="connsiteY204" fmla="*/ 2109787 h 2528887"/>
                <a:gd name="connsiteX205" fmla="*/ 1565211 w 4655524"/>
                <a:gd name="connsiteY205" fmla="*/ 2114550 h 2528887"/>
                <a:gd name="connsiteX206" fmla="*/ 1450910 w 4655524"/>
                <a:gd name="connsiteY206" fmla="*/ 2109787 h 2528887"/>
                <a:gd name="connsiteX207" fmla="*/ 1431860 w 4655524"/>
                <a:gd name="connsiteY207" fmla="*/ 2109787 h 2528887"/>
                <a:gd name="connsiteX208" fmla="*/ 1355661 w 4655524"/>
                <a:gd name="connsiteY208" fmla="*/ 2119312 h 2528887"/>
                <a:gd name="connsiteX209" fmla="*/ 1374711 w 4655524"/>
                <a:gd name="connsiteY209" fmla="*/ 2205038 h 2528887"/>
                <a:gd name="connsiteX210" fmla="*/ 1427099 w 4655524"/>
                <a:gd name="connsiteY210" fmla="*/ 2285999 h 2528887"/>
                <a:gd name="connsiteX211" fmla="*/ 1508061 w 4655524"/>
                <a:gd name="connsiteY211" fmla="*/ 2252662 h 2528887"/>
                <a:gd name="connsiteX212" fmla="*/ 1546161 w 4655524"/>
                <a:gd name="connsiteY212" fmla="*/ 2185987 h 2528887"/>
                <a:gd name="connsiteX213" fmla="*/ 1589023 w 4655524"/>
                <a:gd name="connsiteY213" fmla="*/ 2224087 h 2528887"/>
                <a:gd name="connsiteX214" fmla="*/ 1584261 w 4655524"/>
                <a:gd name="connsiteY214" fmla="*/ 2314574 h 2528887"/>
                <a:gd name="connsiteX215" fmla="*/ 1550923 w 4655524"/>
                <a:gd name="connsiteY215" fmla="*/ 2438399 h 2528887"/>
                <a:gd name="connsiteX216" fmla="*/ 1584261 w 4655524"/>
                <a:gd name="connsiteY216" fmla="*/ 2481262 h 2528887"/>
                <a:gd name="connsiteX217" fmla="*/ 1555686 w 4655524"/>
                <a:gd name="connsiteY217" fmla="*/ 2528887 h 2528887"/>
                <a:gd name="connsiteX218" fmla="*/ 1489011 w 4655524"/>
                <a:gd name="connsiteY218" fmla="*/ 2524125 h 2528887"/>
                <a:gd name="connsiteX219" fmla="*/ 1422336 w 4655524"/>
                <a:gd name="connsiteY219" fmla="*/ 2495550 h 2528887"/>
                <a:gd name="connsiteX220" fmla="*/ 1369948 w 4655524"/>
                <a:gd name="connsiteY220" fmla="*/ 2421731 h 2528887"/>
                <a:gd name="connsiteX221" fmla="*/ 1350898 w 4655524"/>
                <a:gd name="connsiteY221" fmla="*/ 2343150 h 2528887"/>
                <a:gd name="connsiteX222" fmla="*/ 1288986 w 4655524"/>
                <a:gd name="connsiteY222" fmla="*/ 2290762 h 2528887"/>
                <a:gd name="connsiteX223" fmla="*/ 1284223 w 4655524"/>
                <a:gd name="connsiteY223" fmla="*/ 2276475 h 2528887"/>
                <a:gd name="connsiteX224" fmla="*/ 1269936 w 4655524"/>
                <a:gd name="connsiteY224" fmla="*/ 2271712 h 2528887"/>
                <a:gd name="connsiteX225" fmla="*/ 1193736 w 4655524"/>
                <a:gd name="connsiteY225" fmla="*/ 2243137 h 2528887"/>
                <a:gd name="connsiteX226" fmla="*/ 1112773 w 4655524"/>
                <a:gd name="connsiteY226" fmla="*/ 2328862 h 2528887"/>
                <a:gd name="connsiteX227" fmla="*/ 1074673 w 4655524"/>
                <a:gd name="connsiteY227" fmla="*/ 2305049 h 2528887"/>
                <a:gd name="connsiteX228" fmla="*/ 1060386 w 4655524"/>
                <a:gd name="connsiteY228" fmla="*/ 2205037 h 2528887"/>
                <a:gd name="connsiteX229" fmla="*/ 1007998 w 4655524"/>
                <a:gd name="connsiteY229" fmla="*/ 2100262 h 2528887"/>
                <a:gd name="connsiteX230" fmla="*/ 950848 w 4655524"/>
                <a:gd name="connsiteY230" fmla="*/ 2047874 h 2528887"/>
                <a:gd name="connsiteX231" fmla="*/ 927036 w 4655524"/>
                <a:gd name="connsiteY231" fmla="*/ 2043112 h 2528887"/>
                <a:gd name="connsiteX232" fmla="*/ 898461 w 4655524"/>
                <a:gd name="connsiteY232" fmla="*/ 2028825 h 2528887"/>
                <a:gd name="connsiteX233" fmla="*/ 862742 w 4655524"/>
                <a:gd name="connsiteY233" fmla="*/ 2062163 h 2528887"/>
                <a:gd name="connsiteX234" fmla="*/ 774636 w 4655524"/>
                <a:gd name="connsiteY234" fmla="*/ 2038350 h 2528887"/>
                <a:gd name="connsiteX235" fmla="*/ 755585 w 4655524"/>
                <a:gd name="connsiteY235" fmla="*/ 1964531 h 2528887"/>
                <a:gd name="connsiteX236" fmla="*/ 655573 w 4655524"/>
                <a:gd name="connsiteY236" fmla="*/ 1905000 h 2528887"/>
                <a:gd name="connsiteX237" fmla="*/ 650811 w 4655524"/>
                <a:gd name="connsiteY237" fmla="*/ 1885950 h 2528887"/>
                <a:gd name="connsiteX238" fmla="*/ 636523 w 4655524"/>
                <a:gd name="connsiteY238" fmla="*/ 1890712 h 2528887"/>
                <a:gd name="connsiteX239" fmla="*/ 617473 w 4655524"/>
                <a:gd name="connsiteY239" fmla="*/ 1921669 h 2528887"/>
                <a:gd name="connsiteX240" fmla="*/ 596042 w 4655524"/>
                <a:gd name="connsiteY240" fmla="*/ 1916906 h 2528887"/>
                <a:gd name="connsiteX241" fmla="*/ 548417 w 4655524"/>
                <a:gd name="connsiteY241" fmla="*/ 1876425 h 2528887"/>
                <a:gd name="connsiteX242" fmla="*/ 488886 w 4655524"/>
                <a:gd name="connsiteY242" fmla="*/ 1890712 h 2528887"/>
                <a:gd name="connsiteX243" fmla="*/ 479361 w 4655524"/>
                <a:gd name="connsiteY243" fmla="*/ 1876425 h 2528887"/>
                <a:gd name="connsiteX244" fmla="*/ 465073 w 4655524"/>
                <a:gd name="connsiteY244" fmla="*/ 1866900 h 2528887"/>
                <a:gd name="connsiteX245" fmla="*/ 398398 w 4655524"/>
                <a:gd name="connsiteY245" fmla="*/ 1866900 h 2528887"/>
                <a:gd name="connsiteX246" fmla="*/ 403160 w 4655524"/>
                <a:gd name="connsiteY246" fmla="*/ 1821656 h 2528887"/>
                <a:gd name="connsiteX247" fmla="*/ 255523 w 4655524"/>
                <a:gd name="connsiteY247" fmla="*/ 1847850 h 2528887"/>
                <a:gd name="connsiteX248" fmla="*/ 193611 w 4655524"/>
                <a:gd name="connsiteY248" fmla="*/ 1814512 h 2528887"/>
                <a:gd name="connsiteX249" fmla="*/ 150748 w 4655524"/>
                <a:gd name="connsiteY249" fmla="*/ 1757363 h 2528887"/>
                <a:gd name="connsiteX250" fmla="*/ 88836 w 4655524"/>
                <a:gd name="connsiteY250" fmla="*/ 1704975 h 2528887"/>
                <a:gd name="connsiteX251" fmla="*/ 34067 w 4655524"/>
                <a:gd name="connsiteY251" fmla="*/ 1654968 h 2528887"/>
                <a:gd name="connsiteX252" fmla="*/ 3111 w 4655524"/>
                <a:gd name="connsiteY252" fmla="*/ 1624012 h 2528887"/>
                <a:gd name="connsiteX253" fmla="*/ 110267 w 4655524"/>
                <a:gd name="connsiteY253" fmla="*/ 1652587 h 2528887"/>
                <a:gd name="connsiteX254" fmla="*/ 169798 w 4655524"/>
                <a:gd name="connsiteY254" fmla="*/ 1678782 h 2528887"/>
                <a:gd name="connsiteX255" fmla="*/ 322198 w 4655524"/>
                <a:gd name="connsiteY255" fmla="*/ 1638300 h 2528887"/>
                <a:gd name="connsiteX256" fmla="*/ 307911 w 4655524"/>
                <a:gd name="connsiteY256" fmla="*/ 1600200 h 2528887"/>
                <a:gd name="connsiteX257" fmla="*/ 324580 w 4655524"/>
                <a:gd name="connsiteY257" fmla="*/ 1566862 h 2528887"/>
                <a:gd name="connsiteX258" fmla="*/ 346011 w 4655524"/>
                <a:gd name="connsiteY258" fmla="*/ 1531143 h 2528887"/>
                <a:gd name="connsiteX259" fmla="*/ 367442 w 4655524"/>
                <a:gd name="connsiteY259" fmla="*/ 1509712 h 2528887"/>
                <a:gd name="connsiteX260" fmla="*/ 400779 w 4655524"/>
                <a:gd name="connsiteY260" fmla="*/ 1459706 h 2528887"/>
                <a:gd name="connsiteX261" fmla="*/ 412686 w 4655524"/>
                <a:gd name="connsiteY261" fmla="*/ 1347787 h 2528887"/>
                <a:gd name="connsiteX262" fmla="*/ 398398 w 4655524"/>
                <a:gd name="connsiteY262" fmla="*/ 1338262 h 2528887"/>
                <a:gd name="connsiteX263" fmla="*/ 384111 w 4655524"/>
                <a:gd name="connsiteY263" fmla="*/ 1323975 h 2528887"/>
                <a:gd name="connsiteX264" fmla="*/ 341248 w 4655524"/>
                <a:gd name="connsiteY264" fmla="*/ 1307306 h 2528887"/>
                <a:gd name="connsiteX265" fmla="*/ 324579 w 4655524"/>
                <a:gd name="connsiteY265" fmla="*/ 1259681 h 2528887"/>
                <a:gd name="connsiteX266" fmla="*/ 317436 w 4655524"/>
                <a:gd name="connsiteY266" fmla="*/ 1212056 h 2528887"/>
                <a:gd name="connsiteX267" fmla="*/ 298386 w 4655524"/>
                <a:gd name="connsiteY267" fmla="*/ 1173956 h 2528887"/>
                <a:gd name="connsiteX268" fmla="*/ 303148 w 4655524"/>
                <a:gd name="connsiteY268" fmla="*/ 1152525 h 2528887"/>
                <a:gd name="connsiteX269" fmla="*/ 269811 w 4655524"/>
                <a:gd name="connsiteY269"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8173 w 4655524"/>
                <a:gd name="connsiteY118" fmla="*/ 381000 h 2528887"/>
                <a:gd name="connsiteX119" fmla="*/ 2389123 w 4655524"/>
                <a:gd name="connsiteY119" fmla="*/ 307181 h 2528887"/>
                <a:gd name="connsiteX120" fmla="*/ 2365311 w 4655524"/>
                <a:gd name="connsiteY120" fmla="*/ 290512 h 2528887"/>
                <a:gd name="connsiteX121" fmla="*/ 2336736 w 4655524"/>
                <a:gd name="connsiteY121" fmla="*/ 280987 h 2528887"/>
                <a:gd name="connsiteX122" fmla="*/ 2331973 w 4655524"/>
                <a:gd name="connsiteY122" fmla="*/ 223837 h 2528887"/>
                <a:gd name="connsiteX123" fmla="*/ 2346261 w 4655524"/>
                <a:gd name="connsiteY123" fmla="*/ 214312 h 2528887"/>
                <a:gd name="connsiteX124" fmla="*/ 2351023 w 4655524"/>
                <a:gd name="connsiteY124" fmla="*/ 200025 h 2528887"/>
                <a:gd name="connsiteX125" fmla="*/ 2379598 w 4655524"/>
                <a:gd name="connsiteY125" fmla="*/ 180975 h 2528887"/>
                <a:gd name="connsiteX126" fmla="*/ 2384361 w 4655524"/>
                <a:gd name="connsiteY126" fmla="*/ 166687 h 2528887"/>
                <a:gd name="connsiteX127" fmla="*/ 2393886 w 4655524"/>
                <a:gd name="connsiteY127" fmla="*/ 152400 h 2528887"/>
                <a:gd name="connsiteX128" fmla="*/ 2389123 w 4655524"/>
                <a:gd name="connsiteY128" fmla="*/ 114300 h 2528887"/>
                <a:gd name="connsiteX129" fmla="*/ 2384361 w 4655524"/>
                <a:gd name="connsiteY129" fmla="*/ 100012 h 2528887"/>
                <a:gd name="connsiteX130" fmla="*/ 2365311 w 4655524"/>
                <a:gd name="connsiteY130" fmla="*/ 95250 h 2528887"/>
                <a:gd name="connsiteX131" fmla="*/ 2351023 w 4655524"/>
                <a:gd name="connsiteY131" fmla="*/ 90487 h 2528887"/>
                <a:gd name="connsiteX132" fmla="*/ 2341498 w 4655524"/>
                <a:gd name="connsiteY132" fmla="*/ 9525 h 2528887"/>
                <a:gd name="connsiteX133" fmla="*/ 2370073 w 4655524"/>
                <a:gd name="connsiteY133" fmla="*/ 0 h 2528887"/>
                <a:gd name="connsiteX134" fmla="*/ 2398648 w 4655524"/>
                <a:gd name="connsiteY134" fmla="*/ 4762 h 2528887"/>
                <a:gd name="connsiteX135" fmla="*/ 2412936 w 4655524"/>
                <a:gd name="connsiteY135" fmla="*/ 19050 h 2528887"/>
                <a:gd name="connsiteX136" fmla="*/ 2431986 w 4655524"/>
                <a:gd name="connsiteY136" fmla="*/ 23812 h 2528887"/>
                <a:gd name="connsiteX137" fmla="*/ 2451036 w 4655524"/>
                <a:gd name="connsiteY137" fmla="*/ 33337 h 2528887"/>
                <a:gd name="connsiteX138" fmla="*/ 2474848 w 4655524"/>
                <a:gd name="connsiteY138" fmla="*/ 52387 h 2528887"/>
                <a:gd name="connsiteX139" fmla="*/ 2503423 w 4655524"/>
                <a:gd name="connsiteY139" fmla="*/ 71437 h 2528887"/>
                <a:gd name="connsiteX140" fmla="*/ 2527236 w 4655524"/>
                <a:gd name="connsiteY140" fmla="*/ 38100 h 2528887"/>
                <a:gd name="connsiteX141" fmla="*/ 2555811 w 4655524"/>
                <a:gd name="connsiteY141" fmla="*/ 23812 h 2528887"/>
                <a:gd name="connsiteX142" fmla="*/ 2574861 w 4655524"/>
                <a:gd name="connsiteY142" fmla="*/ 9525 h 2528887"/>
                <a:gd name="connsiteX143" fmla="*/ 2589148 w 4655524"/>
                <a:gd name="connsiteY143" fmla="*/ 4762 h 2528887"/>
                <a:gd name="connsiteX144" fmla="*/ 2703448 w 4655524"/>
                <a:gd name="connsiteY144" fmla="*/ 9525 h 2528887"/>
                <a:gd name="connsiteX145" fmla="*/ 2908236 w 4655524"/>
                <a:gd name="connsiteY145" fmla="*/ 4762 h 2528887"/>
                <a:gd name="connsiteX146" fmla="*/ 3103498 w 4655524"/>
                <a:gd name="connsiteY146" fmla="*/ 14287 h 2528887"/>
                <a:gd name="connsiteX147" fmla="*/ 3132073 w 4655524"/>
                <a:gd name="connsiteY147" fmla="*/ 42862 h 2528887"/>
                <a:gd name="connsiteX148" fmla="*/ 3113023 w 4655524"/>
                <a:gd name="connsiteY148" fmla="*/ 76200 h 2528887"/>
                <a:gd name="connsiteX149" fmla="*/ 3117786 w 4655524"/>
                <a:gd name="connsiteY149" fmla="*/ 90487 h 2528887"/>
                <a:gd name="connsiteX150" fmla="*/ 3146361 w 4655524"/>
                <a:gd name="connsiteY150" fmla="*/ 104775 h 2528887"/>
                <a:gd name="connsiteX151" fmla="*/ 3165411 w 4655524"/>
                <a:gd name="connsiteY151" fmla="*/ 114300 h 2528887"/>
                <a:gd name="connsiteX152" fmla="*/ 3193986 w 4655524"/>
                <a:gd name="connsiteY152" fmla="*/ 123825 h 2528887"/>
                <a:gd name="connsiteX153" fmla="*/ 3236848 w 4655524"/>
                <a:gd name="connsiteY153" fmla="*/ 142875 h 2528887"/>
                <a:gd name="connsiteX154" fmla="*/ 3284473 w 4655524"/>
                <a:gd name="connsiteY154" fmla="*/ 152400 h 2528887"/>
                <a:gd name="connsiteX155" fmla="*/ 3303523 w 4655524"/>
                <a:gd name="connsiteY155" fmla="*/ 161925 h 2528887"/>
                <a:gd name="connsiteX156" fmla="*/ 3346386 w 4655524"/>
                <a:gd name="connsiteY156" fmla="*/ 180975 h 2528887"/>
                <a:gd name="connsiteX157" fmla="*/ 3379723 w 4655524"/>
                <a:gd name="connsiteY157" fmla="*/ 223837 h 2528887"/>
                <a:gd name="connsiteX158" fmla="*/ 3432111 w 4655524"/>
                <a:gd name="connsiteY158" fmla="*/ 266700 h 2528887"/>
                <a:gd name="connsiteX159" fmla="*/ 3451161 w 4655524"/>
                <a:gd name="connsiteY159" fmla="*/ 280987 h 2528887"/>
                <a:gd name="connsiteX160" fmla="*/ 3546411 w 4655524"/>
                <a:gd name="connsiteY160" fmla="*/ 323850 h 2528887"/>
                <a:gd name="connsiteX161" fmla="*/ 3565461 w 4655524"/>
                <a:gd name="connsiteY161" fmla="*/ 333375 h 2528887"/>
                <a:gd name="connsiteX162" fmla="*/ 3708336 w 4655524"/>
                <a:gd name="connsiteY162" fmla="*/ 419100 h 2528887"/>
                <a:gd name="connsiteX163" fmla="*/ 3908361 w 4655524"/>
                <a:gd name="connsiteY163" fmla="*/ 533400 h 2528887"/>
                <a:gd name="connsiteX164" fmla="*/ 4017898 w 4655524"/>
                <a:gd name="connsiteY164" fmla="*/ 595312 h 2528887"/>
                <a:gd name="connsiteX165" fmla="*/ 4236973 w 4655524"/>
                <a:gd name="connsiteY165" fmla="*/ 723899 h 2528887"/>
                <a:gd name="connsiteX166" fmla="*/ 4651310 w 4655524"/>
                <a:gd name="connsiteY166" fmla="*/ 962024 h 2528887"/>
                <a:gd name="connsiteX167" fmla="*/ 4441760 w 4655524"/>
                <a:gd name="connsiteY167" fmla="*/ 1066800 h 2528887"/>
                <a:gd name="connsiteX168" fmla="*/ 4284598 w 4655524"/>
                <a:gd name="connsiteY168" fmla="*/ 1200150 h 2528887"/>
                <a:gd name="connsiteX169" fmla="*/ 4160774 w 4655524"/>
                <a:gd name="connsiteY169" fmla="*/ 1243012 h 2528887"/>
                <a:gd name="connsiteX170" fmla="*/ 4027423 w 4655524"/>
                <a:gd name="connsiteY170" fmla="*/ 1238250 h 2528887"/>
                <a:gd name="connsiteX171" fmla="*/ 3917886 w 4655524"/>
                <a:gd name="connsiteY171" fmla="*/ 1214437 h 2528887"/>
                <a:gd name="connsiteX172" fmla="*/ 3817873 w 4655524"/>
                <a:gd name="connsiteY172" fmla="*/ 1223962 h 2528887"/>
                <a:gd name="connsiteX173" fmla="*/ 3684523 w 4655524"/>
                <a:gd name="connsiteY173" fmla="*/ 1228725 h 2528887"/>
                <a:gd name="connsiteX174" fmla="*/ 3532123 w 4655524"/>
                <a:gd name="connsiteY174" fmla="*/ 1228725 h 2528887"/>
                <a:gd name="connsiteX175" fmla="*/ 3465448 w 4655524"/>
                <a:gd name="connsiteY175" fmla="*/ 1233487 h 2528887"/>
                <a:gd name="connsiteX176" fmla="*/ 3198748 w 4655524"/>
                <a:gd name="connsiteY176" fmla="*/ 1204912 h 2528887"/>
                <a:gd name="connsiteX177" fmla="*/ 2960623 w 4655524"/>
                <a:gd name="connsiteY177" fmla="*/ 1262062 h 2528887"/>
                <a:gd name="connsiteX178" fmla="*/ 2912998 w 4655524"/>
                <a:gd name="connsiteY178" fmla="*/ 1276350 h 2528887"/>
                <a:gd name="connsiteX179" fmla="*/ 2870136 w 4655524"/>
                <a:gd name="connsiteY179" fmla="*/ 1290637 h 2528887"/>
                <a:gd name="connsiteX180" fmla="*/ 2855848 w 4655524"/>
                <a:gd name="connsiteY180" fmla="*/ 1300162 h 2528887"/>
                <a:gd name="connsiteX181" fmla="*/ 2822511 w 4655524"/>
                <a:gd name="connsiteY181" fmla="*/ 1309687 h 2528887"/>
                <a:gd name="connsiteX182" fmla="*/ 2784411 w 4655524"/>
                <a:gd name="connsiteY182" fmla="*/ 1328737 h 2528887"/>
                <a:gd name="connsiteX183" fmla="*/ 2770123 w 4655524"/>
                <a:gd name="connsiteY183" fmla="*/ 1333500 h 2528887"/>
                <a:gd name="connsiteX184" fmla="*/ 2722498 w 4655524"/>
                <a:gd name="connsiteY184" fmla="*/ 1357312 h 2528887"/>
                <a:gd name="connsiteX185" fmla="*/ 2708211 w 4655524"/>
                <a:gd name="connsiteY185" fmla="*/ 1366837 h 2528887"/>
                <a:gd name="connsiteX186" fmla="*/ 2598673 w 4655524"/>
                <a:gd name="connsiteY186" fmla="*/ 1419225 h 2528887"/>
                <a:gd name="connsiteX187" fmla="*/ 2484373 w 4655524"/>
                <a:gd name="connsiteY187" fmla="*/ 1514475 h 2528887"/>
                <a:gd name="connsiteX188" fmla="*/ 2408173 w 4655524"/>
                <a:gd name="connsiteY188" fmla="*/ 1581150 h 2528887"/>
                <a:gd name="connsiteX189" fmla="*/ 2293873 w 4655524"/>
                <a:gd name="connsiteY189" fmla="*/ 1690687 h 2528887"/>
                <a:gd name="connsiteX190" fmla="*/ 2260536 w 4655524"/>
                <a:gd name="connsiteY190" fmla="*/ 1709737 h 2528887"/>
                <a:gd name="connsiteX191" fmla="*/ 2222436 w 4655524"/>
                <a:gd name="connsiteY191" fmla="*/ 1752600 h 2528887"/>
                <a:gd name="connsiteX192" fmla="*/ 2108136 w 4655524"/>
                <a:gd name="connsiteY192" fmla="*/ 1881187 h 2528887"/>
                <a:gd name="connsiteX193" fmla="*/ 2055748 w 4655524"/>
                <a:gd name="connsiteY193" fmla="*/ 1928812 h 2528887"/>
                <a:gd name="connsiteX194" fmla="*/ 2012886 w 4655524"/>
                <a:gd name="connsiteY194" fmla="*/ 1962150 h 2528887"/>
                <a:gd name="connsiteX195" fmla="*/ 1912873 w 4655524"/>
                <a:gd name="connsiteY195" fmla="*/ 2076450 h 2528887"/>
                <a:gd name="connsiteX196" fmla="*/ 1870011 w 4655524"/>
                <a:gd name="connsiteY196" fmla="*/ 2071687 h 2528887"/>
                <a:gd name="connsiteX197" fmla="*/ 1889061 w 4655524"/>
                <a:gd name="connsiteY197" fmla="*/ 2043112 h 2528887"/>
                <a:gd name="connsiteX198" fmla="*/ 1860486 w 4655524"/>
                <a:gd name="connsiteY198" fmla="*/ 2024062 h 2528887"/>
                <a:gd name="connsiteX199" fmla="*/ 1841436 w 4655524"/>
                <a:gd name="connsiteY199" fmla="*/ 2071687 h 2528887"/>
                <a:gd name="connsiteX200" fmla="*/ 1817623 w 4655524"/>
                <a:gd name="connsiteY200" fmla="*/ 2100262 h 2528887"/>
                <a:gd name="connsiteX201" fmla="*/ 1731898 w 4655524"/>
                <a:gd name="connsiteY201" fmla="*/ 2095500 h 2528887"/>
                <a:gd name="connsiteX202" fmla="*/ 1717611 w 4655524"/>
                <a:gd name="connsiteY202" fmla="*/ 2090737 h 2528887"/>
                <a:gd name="connsiteX203" fmla="*/ 1608073 w 4655524"/>
                <a:gd name="connsiteY203" fmla="*/ 2105025 h 2528887"/>
                <a:gd name="connsiteX204" fmla="*/ 1584261 w 4655524"/>
                <a:gd name="connsiteY204" fmla="*/ 2109787 h 2528887"/>
                <a:gd name="connsiteX205" fmla="*/ 1565211 w 4655524"/>
                <a:gd name="connsiteY205" fmla="*/ 2114550 h 2528887"/>
                <a:gd name="connsiteX206" fmla="*/ 1450910 w 4655524"/>
                <a:gd name="connsiteY206" fmla="*/ 2109787 h 2528887"/>
                <a:gd name="connsiteX207" fmla="*/ 1431860 w 4655524"/>
                <a:gd name="connsiteY207" fmla="*/ 2109787 h 2528887"/>
                <a:gd name="connsiteX208" fmla="*/ 1355661 w 4655524"/>
                <a:gd name="connsiteY208" fmla="*/ 2119312 h 2528887"/>
                <a:gd name="connsiteX209" fmla="*/ 1374711 w 4655524"/>
                <a:gd name="connsiteY209" fmla="*/ 2205038 h 2528887"/>
                <a:gd name="connsiteX210" fmla="*/ 1427099 w 4655524"/>
                <a:gd name="connsiteY210" fmla="*/ 2285999 h 2528887"/>
                <a:gd name="connsiteX211" fmla="*/ 1508061 w 4655524"/>
                <a:gd name="connsiteY211" fmla="*/ 2252662 h 2528887"/>
                <a:gd name="connsiteX212" fmla="*/ 1546161 w 4655524"/>
                <a:gd name="connsiteY212" fmla="*/ 2185987 h 2528887"/>
                <a:gd name="connsiteX213" fmla="*/ 1589023 w 4655524"/>
                <a:gd name="connsiteY213" fmla="*/ 2224087 h 2528887"/>
                <a:gd name="connsiteX214" fmla="*/ 1584261 w 4655524"/>
                <a:gd name="connsiteY214" fmla="*/ 2314574 h 2528887"/>
                <a:gd name="connsiteX215" fmla="*/ 1550923 w 4655524"/>
                <a:gd name="connsiteY215" fmla="*/ 2438399 h 2528887"/>
                <a:gd name="connsiteX216" fmla="*/ 1584261 w 4655524"/>
                <a:gd name="connsiteY216" fmla="*/ 2481262 h 2528887"/>
                <a:gd name="connsiteX217" fmla="*/ 1555686 w 4655524"/>
                <a:gd name="connsiteY217" fmla="*/ 2528887 h 2528887"/>
                <a:gd name="connsiteX218" fmla="*/ 1489011 w 4655524"/>
                <a:gd name="connsiteY218" fmla="*/ 2524125 h 2528887"/>
                <a:gd name="connsiteX219" fmla="*/ 1422336 w 4655524"/>
                <a:gd name="connsiteY219" fmla="*/ 2495550 h 2528887"/>
                <a:gd name="connsiteX220" fmla="*/ 1369948 w 4655524"/>
                <a:gd name="connsiteY220" fmla="*/ 2421731 h 2528887"/>
                <a:gd name="connsiteX221" fmla="*/ 1350898 w 4655524"/>
                <a:gd name="connsiteY221" fmla="*/ 2343150 h 2528887"/>
                <a:gd name="connsiteX222" fmla="*/ 1288986 w 4655524"/>
                <a:gd name="connsiteY222" fmla="*/ 2290762 h 2528887"/>
                <a:gd name="connsiteX223" fmla="*/ 1284223 w 4655524"/>
                <a:gd name="connsiteY223" fmla="*/ 2276475 h 2528887"/>
                <a:gd name="connsiteX224" fmla="*/ 1269936 w 4655524"/>
                <a:gd name="connsiteY224" fmla="*/ 2271712 h 2528887"/>
                <a:gd name="connsiteX225" fmla="*/ 1193736 w 4655524"/>
                <a:gd name="connsiteY225" fmla="*/ 2243137 h 2528887"/>
                <a:gd name="connsiteX226" fmla="*/ 1112773 w 4655524"/>
                <a:gd name="connsiteY226" fmla="*/ 2328862 h 2528887"/>
                <a:gd name="connsiteX227" fmla="*/ 1074673 w 4655524"/>
                <a:gd name="connsiteY227" fmla="*/ 2305049 h 2528887"/>
                <a:gd name="connsiteX228" fmla="*/ 1060386 w 4655524"/>
                <a:gd name="connsiteY228" fmla="*/ 2205037 h 2528887"/>
                <a:gd name="connsiteX229" fmla="*/ 1007998 w 4655524"/>
                <a:gd name="connsiteY229" fmla="*/ 2100262 h 2528887"/>
                <a:gd name="connsiteX230" fmla="*/ 950848 w 4655524"/>
                <a:gd name="connsiteY230" fmla="*/ 2047874 h 2528887"/>
                <a:gd name="connsiteX231" fmla="*/ 927036 w 4655524"/>
                <a:gd name="connsiteY231" fmla="*/ 2043112 h 2528887"/>
                <a:gd name="connsiteX232" fmla="*/ 898461 w 4655524"/>
                <a:gd name="connsiteY232" fmla="*/ 2028825 h 2528887"/>
                <a:gd name="connsiteX233" fmla="*/ 862742 w 4655524"/>
                <a:gd name="connsiteY233" fmla="*/ 2062163 h 2528887"/>
                <a:gd name="connsiteX234" fmla="*/ 774636 w 4655524"/>
                <a:gd name="connsiteY234" fmla="*/ 2038350 h 2528887"/>
                <a:gd name="connsiteX235" fmla="*/ 755585 w 4655524"/>
                <a:gd name="connsiteY235" fmla="*/ 1964531 h 2528887"/>
                <a:gd name="connsiteX236" fmla="*/ 655573 w 4655524"/>
                <a:gd name="connsiteY236" fmla="*/ 1905000 h 2528887"/>
                <a:gd name="connsiteX237" fmla="*/ 650811 w 4655524"/>
                <a:gd name="connsiteY237" fmla="*/ 1885950 h 2528887"/>
                <a:gd name="connsiteX238" fmla="*/ 636523 w 4655524"/>
                <a:gd name="connsiteY238" fmla="*/ 1890712 h 2528887"/>
                <a:gd name="connsiteX239" fmla="*/ 617473 w 4655524"/>
                <a:gd name="connsiteY239" fmla="*/ 1921669 h 2528887"/>
                <a:gd name="connsiteX240" fmla="*/ 596042 w 4655524"/>
                <a:gd name="connsiteY240" fmla="*/ 1916906 h 2528887"/>
                <a:gd name="connsiteX241" fmla="*/ 548417 w 4655524"/>
                <a:gd name="connsiteY241" fmla="*/ 1876425 h 2528887"/>
                <a:gd name="connsiteX242" fmla="*/ 488886 w 4655524"/>
                <a:gd name="connsiteY242" fmla="*/ 1890712 h 2528887"/>
                <a:gd name="connsiteX243" fmla="*/ 479361 w 4655524"/>
                <a:gd name="connsiteY243" fmla="*/ 1876425 h 2528887"/>
                <a:gd name="connsiteX244" fmla="*/ 465073 w 4655524"/>
                <a:gd name="connsiteY244" fmla="*/ 1866900 h 2528887"/>
                <a:gd name="connsiteX245" fmla="*/ 398398 w 4655524"/>
                <a:gd name="connsiteY245" fmla="*/ 1866900 h 2528887"/>
                <a:gd name="connsiteX246" fmla="*/ 403160 w 4655524"/>
                <a:gd name="connsiteY246" fmla="*/ 1821656 h 2528887"/>
                <a:gd name="connsiteX247" fmla="*/ 255523 w 4655524"/>
                <a:gd name="connsiteY247" fmla="*/ 1847850 h 2528887"/>
                <a:gd name="connsiteX248" fmla="*/ 193611 w 4655524"/>
                <a:gd name="connsiteY248" fmla="*/ 1814512 h 2528887"/>
                <a:gd name="connsiteX249" fmla="*/ 150748 w 4655524"/>
                <a:gd name="connsiteY249" fmla="*/ 1757363 h 2528887"/>
                <a:gd name="connsiteX250" fmla="*/ 88836 w 4655524"/>
                <a:gd name="connsiteY250" fmla="*/ 1704975 h 2528887"/>
                <a:gd name="connsiteX251" fmla="*/ 34067 w 4655524"/>
                <a:gd name="connsiteY251" fmla="*/ 1654968 h 2528887"/>
                <a:gd name="connsiteX252" fmla="*/ 3111 w 4655524"/>
                <a:gd name="connsiteY252" fmla="*/ 1624012 h 2528887"/>
                <a:gd name="connsiteX253" fmla="*/ 110267 w 4655524"/>
                <a:gd name="connsiteY253" fmla="*/ 1652587 h 2528887"/>
                <a:gd name="connsiteX254" fmla="*/ 169798 w 4655524"/>
                <a:gd name="connsiteY254" fmla="*/ 1678782 h 2528887"/>
                <a:gd name="connsiteX255" fmla="*/ 322198 w 4655524"/>
                <a:gd name="connsiteY255" fmla="*/ 1638300 h 2528887"/>
                <a:gd name="connsiteX256" fmla="*/ 307911 w 4655524"/>
                <a:gd name="connsiteY256" fmla="*/ 1600200 h 2528887"/>
                <a:gd name="connsiteX257" fmla="*/ 324580 w 4655524"/>
                <a:gd name="connsiteY257" fmla="*/ 1566862 h 2528887"/>
                <a:gd name="connsiteX258" fmla="*/ 346011 w 4655524"/>
                <a:gd name="connsiteY258" fmla="*/ 1531143 h 2528887"/>
                <a:gd name="connsiteX259" fmla="*/ 367442 w 4655524"/>
                <a:gd name="connsiteY259" fmla="*/ 1509712 h 2528887"/>
                <a:gd name="connsiteX260" fmla="*/ 400779 w 4655524"/>
                <a:gd name="connsiteY260" fmla="*/ 1459706 h 2528887"/>
                <a:gd name="connsiteX261" fmla="*/ 412686 w 4655524"/>
                <a:gd name="connsiteY261" fmla="*/ 1347787 h 2528887"/>
                <a:gd name="connsiteX262" fmla="*/ 398398 w 4655524"/>
                <a:gd name="connsiteY262" fmla="*/ 1338262 h 2528887"/>
                <a:gd name="connsiteX263" fmla="*/ 384111 w 4655524"/>
                <a:gd name="connsiteY263" fmla="*/ 1323975 h 2528887"/>
                <a:gd name="connsiteX264" fmla="*/ 341248 w 4655524"/>
                <a:gd name="connsiteY264" fmla="*/ 1307306 h 2528887"/>
                <a:gd name="connsiteX265" fmla="*/ 324579 w 4655524"/>
                <a:gd name="connsiteY265" fmla="*/ 1259681 h 2528887"/>
                <a:gd name="connsiteX266" fmla="*/ 317436 w 4655524"/>
                <a:gd name="connsiteY266" fmla="*/ 1212056 h 2528887"/>
                <a:gd name="connsiteX267" fmla="*/ 298386 w 4655524"/>
                <a:gd name="connsiteY267" fmla="*/ 1173956 h 2528887"/>
                <a:gd name="connsiteX268" fmla="*/ 303148 w 4655524"/>
                <a:gd name="connsiteY268" fmla="*/ 1152525 h 2528887"/>
                <a:gd name="connsiteX269" fmla="*/ 269811 w 4655524"/>
                <a:gd name="connsiteY269"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5311 w 4655524"/>
                <a:gd name="connsiteY120" fmla="*/ 290512 h 2528887"/>
                <a:gd name="connsiteX121" fmla="*/ 2336736 w 4655524"/>
                <a:gd name="connsiteY121" fmla="*/ 280987 h 2528887"/>
                <a:gd name="connsiteX122" fmla="*/ 2331973 w 4655524"/>
                <a:gd name="connsiteY122" fmla="*/ 223837 h 2528887"/>
                <a:gd name="connsiteX123" fmla="*/ 2346261 w 4655524"/>
                <a:gd name="connsiteY123" fmla="*/ 214312 h 2528887"/>
                <a:gd name="connsiteX124" fmla="*/ 2351023 w 4655524"/>
                <a:gd name="connsiteY124" fmla="*/ 200025 h 2528887"/>
                <a:gd name="connsiteX125" fmla="*/ 2379598 w 4655524"/>
                <a:gd name="connsiteY125" fmla="*/ 180975 h 2528887"/>
                <a:gd name="connsiteX126" fmla="*/ 2384361 w 4655524"/>
                <a:gd name="connsiteY126" fmla="*/ 166687 h 2528887"/>
                <a:gd name="connsiteX127" fmla="*/ 2393886 w 4655524"/>
                <a:gd name="connsiteY127" fmla="*/ 152400 h 2528887"/>
                <a:gd name="connsiteX128" fmla="*/ 2389123 w 4655524"/>
                <a:gd name="connsiteY128" fmla="*/ 114300 h 2528887"/>
                <a:gd name="connsiteX129" fmla="*/ 2384361 w 4655524"/>
                <a:gd name="connsiteY129" fmla="*/ 100012 h 2528887"/>
                <a:gd name="connsiteX130" fmla="*/ 2365311 w 4655524"/>
                <a:gd name="connsiteY130" fmla="*/ 95250 h 2528887"/>
                <a:gd name="connsiteX131" fmla="*/ 2351023 w 4655524"/>
                <a:gd name="connsiteY131" fmla="*/ 90487 h 2528887"/>
                <a:gd name="connsiteX132" fmla="*/ 2341498 w 4655524"/>
                <a:gd name="connsiteY132" fmla="*/ 9525 h 2528887"/>
                <a:gd name="connsiteX133" fmla="*/ 2370073 w 4655524"/>
                <a:gd name="connsiteY133" fmla="*/ 0 h 2528887"/>
                <a:gd name="connsiteX134" fmla="*/ 2398648 w 4655524"/>
                <a:gd name="connsiteY134" fmla="*/ 4762 h 2528887"/>
                <a:gd name="connsiteX135" fmla="*/ 2412936 w 4655524"/>
                <a:gd name="connsiteY135" fmla="*/ 19050 h 2528887"/>
                <a:gd name="connsiteX136" fmla="*/ 2431986 w 4655524"/>
                <a:gd name="connsiteY136" fmla="*/ 23812 h 2528887"/>
                <a:gd name="connsiteX137" fmla="*/ 2451036 w 4655524"/>
                <a:gd name="connsiteY137" fmla="*/ 33337 h 2528887"/>
                <a:gd name="connsiteX138" fmla="*/ 2474848 w 4655524"/>
                <a:gd name="connsiteY138" fmla="*/ 52387 h 2528887"/>
                <a:gd name="connsiteX139" fmla="*/ 2503423 w 4655524"/>
                <a:gd name="connsiteY139" fmla="*/ 71437 h 2528887"/>
                <a:gd name="connsiteX140" fmla="*/ 2527236 w 4655524"/>
                <a:gd name="connsiteY140" fmla="*/ 38100 h 2528887"/>
                <a:gd name="connsiteX141" fmla="*/ 2555811 w 4655524"/>
                <a:gd name="connsiteY141" fmla="*/ 23812 h 2528887"/>
                <a:gd name="connsiteX142" fmla="*/ 2574861 w 4655524"/>
                <a:gd name="connsiteY142" fmla="*/ 9525 h 2528887"/>
                <a:gd name="connsiteX143" fmla="*/ 2589148 w 4655524"/>
                <a:gd name="connsiteY143" fmla="*/ 4762 h 2528887"/>
                <a:gd name="connsiteX144" fmla="*/ 2703448 w 4655524"/>
                <a:gd name="connsiteY144" fmla="*/ 9525 h 2528887"/>
                <a:gd name="connsiteX145" fmla="*/ 2908236 w 4655524"/>
                <a:gd name="connsiteY145" fmla="*/ 4762 h 2528887"/>
                <a:gd name="connsiteX146" fmla="*/ 3103498 w 4655524"/>
                <a:gd name="connsiteY146" fmla="*/ 14287 h 2528887"/>
                <a:gd name="connsiteX147" fmla="*/ 3132073 w 4655524"/>
                <a:gd name="connsiteY147" fmla="*/ 42862 h 2528887"/>
                <a:gd name="connsiteX148" fmla="*/ 3113023 w 4655524"/>
                <a:gd name="connsiteY148" fmla="*/ 76200 h 2528887"/>
                <a:gd name="connsiteX149" fmla="*/ 3117786 w 4655524"/>
                <a:gd name="connsiteY149" fmla="*/ 90487 h 2528887"/>
                <a:gd name="connsiteX150" fmla="*/ 3146361 w 4655524"/>
                <a:gd name="connsiteY150" fmla="*/ 104775 h 2528887"/>
                <a:gd name="connsiteX151" fmla="*/ 3165411 w 4655524"/>
                <a:gd name="connsiteY151" fmla="*/ 114300 h 2528887"/>
                <a:gd name="connsiteX152" fmla="*/ 3193986 w 4655524"/>
                <a:gd name="connsiteY152" fmla="*/ 123825 h 2528887"/>
                <a:gd name="connsiteX153" fmla="*/ 3236848 w 4655524"/>
                <a:gd name="connsiteY153" fmla="*/ 142875 h 2528887"/>
                <a:gd name="connsiteX154" fmla="*/ 3284473 w 4655524"/>
                <a:gd name="connsiteY154" fmla="*/ 152400 h 2528887"/>
                <a:gd name="connsiteX155" fmla="*/ 3303523 w 4655524"/>
                <a:gd name="connsiteY155" fmla="*/ 161925 h 2528887"/>
                <a:gd name="connsiteX156" fmla="*/ 3346386 w 4655524"/>
                <a:gd name="connsiteY156" fmla="*/ 180975 h 2528887"/>
                <a:gd name="connsiteX157" fmla="*/ 3379723 w 4655524"/>
                <a:gd name="connsiteY157" fmla="*/ 223837 h 2528887"/>
                <a:gd name="connsiteX158" fmla="*/ 3432111 w 4655524"/>
                <a:gd name="connsiteY158" fmla="*/ 266700 h 2528887"/>
                <a:gd name="connsiteX159" fmla="*/ 3451161 w 4655524"/>
                <a:gd name="connsiteY159" fmla="*/ 280987 h 2528887"/>
                <a:gd name="connsiteX160" fmla="*/ 3546411 w 4655524"/>
                <a:gd name="connsiteY160" fmla="*/ 323850 h 2528887"/>
                <a:gd name="connsiteX161" fmla="*/ 3565461 w 4655524"/>
                <a:gd name="connsiteY161" fmla="*/ 333375 h 2528887"/>
                <a:gd name="connsiteX162" fmla="*/ 3708336 w 4655524"/>
                <a:gd name="connsiteY162" fmla="*/ 419100 h 2528887"/>
                <a:gd name="connsiteX163" fmla="*/ 3908361 w 4655524"/>
                <a:gd name="connsiteY163" fmla="*/ 533400 h 2528887"/>
                <a:gd name="connsiteX164" fmla="*/ 4017898 w 4655524"/>
                <a:gd name="connsiteY164" fmla="*/ 595312 h 2528887"/>
                <a:gd name="connsiteX165" fmla="*/ 4236973 w 4655524"/>
                <a:gd name="connsiteY165" fmla="*/ 723899 h 2528887"/>
                <a:gd name="connsiteX166" fmla="*/ 4651310 w 4655524"/>
                <a:gd name="connsiteY166" fmla="*/ 962024 h 2528887"/>
                <a:gd name="connsiteX167" fmla="*/ 4441760 w 4655524"/>
                <a:gd name="connsiteY167" fmla="*/ 1066800 h 2528887"/>
                <a:gd name="connsiteX168" fmla="*/ 4284598 w 4655524"/>
                <a:gd name="connsiteY168" fmla="*/ 1200150 h 2528887"/>
                <a:gd name="connsiteX169" fmla="*/ 4160774 w 4655524"/>
                <a:gd name="connsiteY169" fmla="*/ 1243012 h 2528887"/>
                <a:gd name="connsiteX170" fmla="*/ 4027423 w 4655524"/>
                <a:gd name="connsiteY170" fmla="*/ 1238250 h 2528887"/>
                <a:gd name="connsiteX171" fmla="*/ 3917886 w 4655524"/>
                <a:gd name="connsiteY171" fmla="*/ 1214437 h 2528887"/>
                <a:gd name="connsiteX172" fmla="*/ 3817873 w 4655524"/>
                <a:gd name="connsiteY172" fmla="*/ 1223962 h 2528887"/>
                <a:gd name="connsiteX173" fmla="*/ 3684523 w 4655524"/>
                <a:gd name="connsiteY173" fmla="*/ 1228725 h 2528887"/>
                <a:gd name="connsiteX174" fmla="*/ 3532123 w 4655524"/>
                <a:gd name="connsiteY174" fmla="*/ 1228725 h 2528887"/>
                <a:gd name="connsiteX175" fmla="*/ 3465448 w 4655524"/>
                <a:gd name="connsiteY175" fmla="*/ 1233487 h 2528887"/>
                <a:gd name="connsiteX176" fmla="*/ 3198748 w 4655524"/>
                <a:gd name="connsiteY176" fmla="*/ 1204912 h 2528887"/>
                <a:gd name="connsiteX177" fmla="*/ 2960623 w 4655524"/>
                <a:gd name="connsiteY177" fmla="*/ 1262062 h 2528887"/>
                <a:gd name="connsiteX178" fmla="*/ 2912998 w 4655524"/>
                <a:gd name="connsiteY178" fmla="*/ 1276350 h 2528887"/>
                <a:gd name="connsiteX179" fmla="*/ 2870136 w 4655524"/>
                <a:gd name="connsiteY179" fmla="*/ 1290637 h 2528887"/>
                <a:gd name="connsiteX180" fmla="*/ 2855848 w 4655524"/>
                <a:gd name="connsiteY180" fmla="*/ 1300162 h 2528887"/>
                <a:gd name="connsiteX181" fmla="*/ 2822511 w 4655524"/>
                <a:gd name="connsiteY181" fmla="*/ 1309687 h 2528887"/>
                <a:gd name="connsiteX182" fmla="*/ 2784411 w 4655524"/>
                <a:gd name="connsiteY182" fmla="*/ 1328737 h 2528887"/>
                <a:gd name="connsiteX183" fmla="*/ 2770123 w 4655524"/>
                <a:gd name="connsiteY183" fmla="*/ 1333500 h 2528887"/>
                <a:gd name="connsiteX184" fmla="*/ 2722498 w 4655524"/>
                <a:gd name="connsiteY184" fmla="*/ 1357312 h 2528887"/>
                <a:gd name="connsiteX185" fmla="*/ 2708211 w 4655524"/>
                <a:gd name="connsiteY185" fmla="*/ 1366837 h 2528887"/>
                <a:gd name="connsiteX186" fmla="*/ 2598673 w 4655524"/>
                <a:gd name="connsiteY186" fmla="*/ 1419225 h 2528887"/>
                <a:gd name="connsiteX187" fmla="*/ 2484373 w 4655524"/>
                <a:gd name="connsiteY187" fmla="*/ 1514475 h 2528887"/>
                <a:gd name="connsiteX188" fmla="*/ 2408173 w 4655524"/>
                <a:gd name="connsiteY188" fmla="*/ 1581150 h 2528887"/>
                <a:gd name="connsiteX189" fmla="*/ 2293873 w 4655524"/>
                <a:gd name="connsiteY189" fmla="*/ 1690687 h 2528887"/>
                <a:gd name="connsiteX190" fmla="*/ 2260536 w 4655524"/>
                <a:gd name="connsiteY190" fmla="*/ 1709737 h 2528887"/>
                <a:gd name="connsiteX191" fmla="*/ 2222436 w 4655524"/>
                <a:gd name="connsiteY191" fmla="*/ 1752600 h 2528887"/>
                <a:gd name="connsiteX192" fmla="*/ 2108136 w 4655524"/>
                <a:gd name="connsiteY192" fmla="*/ 1881187 h 2528887"/>
                <a:gd name="connsiteX193" fmla="*/ 2055748 w 4655524"/>
                <a:gd name="connsiteY193" fmla="*/ 1928812 h 2528887"/>
                <a:gd name="connsiteX194" fmla="*/ 2012886 w 4655524"/>
                <a:gd name="connsiteY194" fmla="*/ 1962150 h 2528887"/>
                <a:gd name="connsiteX195" fmla="*/ 1912873 w 4655524"/>
                <a:gd name="connsiteY195" fmla="*/ 2076450 h 2528887"/>
                <a:gd name="connsiteX196" fmla="*/ 1870011 w 4655524"/>
                <a:gd name="connsiteY196" fmla="*/ 2071687 h 2528887"/>
                <a:gd name="connsiteX197" fmla="*/ 1889061 w 4655524"/>
                <a:gd name="connsiteY197" fmla="*/ 2043112 h 2528887"/>
                <a:gd name="connsiteX198" fmla="*/ 1860486 w 4655524"/>
                <a:gd name="connsiteY198" fmla="*/ 2024062 h 2528887"/>
                <a:gd name="connsiteX199" fmla="*/ 1841436 w 4655524"/>
                <a:gd name="connsiteY199" fmla="*/ 2071687 h 2528887"/>
                <a:gd name="connsiteX200" fmla="*/ 1817623 w 4655524"/>
                <a:gd name="connsiteY200" fmla="*/ 2100262 h 2528887"/>
                <a:gd name="connsiteX201" fmla="*/ 1731898 w 4655524"/>
                <a:gd name="connsiteY201" fmla="*/ 2095500 h 2528887"/>
                <a:gd name="connsiteX202" fmla="*/ 1717611 w 4655524"/>
                <a:gd name="connsiteY202" fmla="*/ 2090737 h 2528887"/>
                <a:gd name="connsiteX203" fmla="*/ 1608073 w 4655524"/>
                <a:gd name="connsiteY203" fmla="*/ 2105025 h 2528887"/>
                <a:gd name="connsiteX204" fmla="*/ 1584261 w 4655524"/>
                <a:gd name="connsiteY204" fmla="*/ 2109787 h 2528887"/>
                <a:gd name="connsiteX205" fmla="*/ 1565211 w 4655524"/>
                <a:gd name="connsiteY205" fmla="*/ 2114550 h 2528887"/>
                <a:gd name="connsiteX206" fmla="*/ 1450910 w 4655524"/>
                <a:gd name="connsiteY206" fmla="*/ 2109787 h 2528887"/>
                <a:gd name="connsiteX207" fmla="*/ 1431860 w 4655524"/>
                <a:gd name="connsiteY207" fmla="*/ 2109787 h 2528887"/>
                <a:gd name="connsiteX208" fmla="*/ 1355661 w 4655524"/>
                <a:gd name="connsiteY208" fmla="*/ 2119312 h 2528887"/>
                <a:gd name="connsiteX209" fmla="*/ 1374711 w 4655524"/>
                <a:gd name="connsiteY209" fmla="*/ 2205038 h 2528887"/>
                <a:gd name="connsiteX210" fmla="*/ 1427099 w 4655524"/>
                <a:gd name="connsiteY210" fmla="*/ 2285999 h 2528887"/>
                <a:gd name="connsiteX211" fmla="*/ 1508061 w 4655524"/>
                <a:gd name="connsiteY211" fmla="*/ 2252662 h 2528887"/>
                <a:gd name="connsiteX212" fmla="*/ 1546161 w 4655524"/>
                <a:gd name="connsiteY212" fmla="*/ 2185987 h 2528887"/>
                <a:gd name="connsiteX213" fmla="*/ 1589023 w 4655524"/>
                <a:gd name="connsiteY213" fmla="*/ 2224087 h 2528887"/>
                <a:gd name="connsiteX214" fmla="*/ 1584261 w 4655524"/>
                <a:gd name="connsiteY214" fmla="*/ 2314574 h 2528887"/>
                <a:gd name="connsiteX215" fmla="*/ 1550923 w 4655524"/>
                <a:gd name="connsiteY215" fmla="*/ 2438399 h 2528887"/>
                <a:gd name="connsiteX216" fmla="*/ 1584261 w 4655524"/>
                <a:gd name="connsiteY216" fmla="*/ 2481262 h 2528887"/>
                <a:gd name="connsiteX217" fmla="*/ 1555686 w 4655524"/>
                <a:gd name="connsiteY217" fmla="*/ 2528887 h 2528887"/>
                <a:gd name="connsiteX218" fmla="*/ 1489011 w 4655524"/>
                <a:gd name="connsiteY218" fmla="*/ 2524125 h 2528887"/>
                <a:gd name="connsiteX219" fmla="*/ 1422336 w 4655524"/>
                <a:gd name="connsiteY219" fmla="*/ 2495550 h 2528887"/>
                <a:gd name="connsiteX220" fmla="*/ 1369948 w 4655524"/>
                <a:gd name="connsiteY220" fmla="*/ 2421731 h 2528887"/>
                <a:gd name="connsiteX221" fmla="*/ 1350898 w 4655524"/>
                <a:gd name="connsiteY221" fmla="*/ 2343150 h 2528887"/>
                <a:gd name="connsiteX222" fmla="*/ 1288986 w 4655524"/>
                <a:gd name="connsiteY222" fmla="*/ 2290762 h 2528887"/>
                <a:gd name="connsiteX223" fmla="*/ 1284223 w 4655524"/>
                <a:gd name="connsiteY223" fmla="*/ 2276475 h 2528887"/>
                <a:gd name="connsiteX224" fmla="*/ 1269936 w 4655524"/>
                <a:gd name="connsiteY224" fmla="*/ 2271712 h 2528887"/>
                <a:gd name="connsiteX225" fmla="*/ 1193736 w 4655524"/>
                <a:gd name="connsiteY225" fmla="*/ 2243137 h 2528887"/>
                <a:gd name="connsiteX226" fmla="*/ 1112773 w 4655524"/>
                <a:gd name="connsiteY226" fmla="*/ 2328862 h 2528887"/>
                <a:gd name="connsiteX227" fmla="*/ 1074673 w 4655524"/>
                <a:gd name="connsiteY227" fmla="*/ 2305049 h 2528887"/>
                <a:gd name="connsiteX228" fmla="*/ 1060386 w 4655524"/>
                <a:gd name="connsiteY228" fmla="*/ 2205037 h 2528887"/>
                <a:gd name="connsiteX229" fmla="*/ 1007998 w 4655524"/>
                <a:gd name="connsiteY229" fmla="*/ 2100262 h 2528887"/>
                <a:gd name="connsiteX230" fmla="*/ 950848 w 4655524"/>
                <a:gd name="connsiteY230" fmla="*/ 2047874 h 2528887"/>
                <a:gd name="connsiteX231" fmla="*/ 927036 w 4655524"/>
                <a:gd name="connsiteY231" fmla="*/ 2043112 h 2528887"/>
                <a:gd name="connsiteX232" fmla="*/ 898461 w 4655524"/>
                <a:gd name="connsiteY232" fmla="*/ 2028825 h 2528887"/>
                <a:gd name="connsiteX233" fmla="*/ 862742 w 4655524"/>
                <a:gd name="connsiteY233" fmla="*/ 2062163 h 2528887"/>
                <a:gd name="connsiteX234" fmla="*/ 774636 w 4655524"/>
                <a:gd name="connsiteY234" fmla="*/ 2038350 h 2528887"/>
                <a:gd name="connsiteX235" fmla="*/ 755585 w 4655524"/>
                <a:gd name="connsiteY235" fmla="*/ 1964531 h 2528887"/>
                <a:gd name="connsiteX236" fmla="*/ 655573 w 4655524"/>
                <a:gd name="connsiteY236" fmla="*/ 1905000 h 2528887"/>
                <a:gd name="connsiteX237" fmla="*/ 650811 w 4655524"/>
                <a:gd name="connsiteY237" fmla="*/ 1885950 h 2528887"/>
                <a:gd name="connsiteX238" fmla="*/ 636523 w 4655524"/>
                <a:gd name="connsiteY238" fmla="*/ 1890712 h 2528887"/>
                <a:gd name="connsiteX239" fmla="*/ 617473 w 4655524"/>
                <a:gd name="connsiteY239" fmla="*/ 1921669 h 2528887"/>
                <a:gd name="connsiteX240" fmla="*/ 596042 w 4655524"/>
                <a:gd name="connsiteY240" fmla="*/ 1916906 h 2528887"/>
                <a:gd name="connsiteX241" fmla="*/ 548417 w 4655524"/>
                <a:gd name="connsiteY241" fmla="*/ 1876425 h 2528887"/>
                <a:gd name="connsiteX242" fmla="*/ 488886 w 4655524"/>
                <a:gd name="connsiteY242" fmla="*/ 1890712 h 2528887"/>
                <a:gd name="connsiteX243" fmla="*/ 479361 w 4655524"/>
                <a:gd name="connsiteY243" fmla="*/ 1876425 h 2528887"/>
                <a:gd name="connsiteX244" fmla="*/ 465073 w 4655524"/>
                <a:gd name="connsiteY244" fmla="*/ 1866900 h 2528887"/>
                <a:gd name="connsiteX245" fmla="*/ 398398 w 4655524"/>
                <a:gd name="connsiteY245" fmla="*/ 1866900 h 2528887"/>
                <a:gd name="connsiteX246" fmla="*/ 403160 w 4655524"/>
                <a:gd name="connsiteY246" fmla="*/ 1821656 h 2528887"/>
                <a:gd name="connsiteX247" fmla="*/ 255523 w 4655524"/>
                <a:gd name="connsiteY247" fmla="*/ 1847850 h 2528887"/>
                <a:gd name="connsiteX248" fmla="*/ 193611 w 4655524"/>
                <a:gd name="connsiteY248" fmla="*/ 1814512 h 2528887"/>
                <a:gd name="connsiteX249" fmla="*/ 150748 w 4655524"/>
                <a:gd name="connsiteY249" fmla="*/ 1757363 h 2528887"/>
                <a:gd name="connsiteX250" fmla="*/ 88836 w 4655524"/>
                <a:gd name="connsiteY250" fmla="*/ 1704975 h 2528887"/>
                <a:gd name="connsiteX251" fmla="*/ 34067 w 4655524"/>
                <a:gd name="connsiteY251" fmla="*/ 1654968 h 2528887"/>
                <a:gd name="connsiteX252" fmla="*/ 3111 w 4655524"/>
                <a:gd name="connsiteY252" fmla="*/ 1624012 h 2528887"/>
                <a:gd name="connsiteX253" fmla="*/ 110267 w 4655524"/>
                <a:gd name="connsiteY253" fmla="*/ 1652587 h 2528887"/>
                <a:gd name="connsiteX254" fmla="*/ 169798 w 4655524"/>
                <a:gd name="connsiteY254" fmla="*/ 1678782 h 2528887"/>
                <a:gd name="connsiteX255" fmla="*/ 322198 w 4655524"/>
                <a:gd name="connsiteY255" fmla="*/ 1638300 h 2528887"/>
                <a:gd name="connsiteX256" fmla="*/ 307911 w 4655524"/>
                <a:gd name="connsiteY256" fmla="*/ 1600200 h 2528887"/>
                <a:gd name="connsiteX257" fmla="*/ 324580 w 4655524"/>
                <a:gd name="connsiteY257" fmla="*/ 1566862 h 2528887"/>
                <a:gd name="connsiteX258" fmla="*/ 346011 w 4655524"/>
                <a:gd name="connsiteY258" fmla="*/ 1531143 h 2528887"/>
                <a:gd name="connsiteX259" fmla="*/ 367442 w 4655524"/>
                <a:gd name="connsiteY259" fmla="*/ 1509712 h 2528887"/>
                <a:gd name="connsiteX260" fmla="*/ 400779 w 4655524"/>
                <a:gd name="connsiteY260" fmla="*/ 1459706 h 2528887"/>
                <a:gd name="connsiteX261" fmla="*/ 412686 w 4655524"/>
                <a:gd name="connsiteY261" fmla="*/ 1347787 h 2528887"/>
                <a:gd name="connsiteX262" fmla="*/ 398398 w 4655524"/>
                <a:gd name="connsiteY262" fmla="*/ 1338262 h 2528887"/>
                <a:gd name="connsiteX263" fmla="*/ 384111 w 4655524"/>
                <a:gd name="connsiteY263" fmla="*/ 1323975 h 2528887"/>
                <a:gd name="connsiteX264" fmla="*/ 341248 w 4655524"/>
                <a:gd name="connsiteY264" fmla="*/ 1307306 h 2528887"/>
                <a:gd name="connsiteX265" fmla="*/ 324579 w 4655524"/>
                <a:gd name="connsiteY265" fmla="*/ 1259681 h 2528887"/>
                <a:gd name="connsiteX266" fmla="*/ 317436 w 4655524"/>
                <a:gd name="connsiteY266" fmla="*/ 1212056 h 2528887"/>
                <a:gd name="connsiteX267" fmla="*/ 298386 w 4655524"/>
                <a:gd name="connsiteY267" fmla="*/ 1173956 h 2528887"/>
                <a:gd name="connsiteX268" fmla="*/ 303148 w 4655524"/>
                <a:gd name="connsiteY268" fmla="*/ 1152525 h 2528887"/>
                <a:gd name="connsiteX269" fmla="*/ 269811 w 4655524"/>
                <a:gd name="connsiteY269"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336736 w 4655524"/>
                <a:gd name="connsiteY121" fmla="*/ 280987 h 2528887"/>
                <a:gd name="connsiteX122" fmla="*/ 2331973 w 4655524"/>
                <a:gd name="connsiteY122" fmla="*/ 223837 h 2528887"/>
                <a:gd name="connsiteX123" fmla="*/ 2346261 w 4655524"/>
                <a:gd name="connsiteY123" fmla="*/ 214312 h 2528887"/>
                <a:gd name="connsiteX124" fmla="*/ 2351023 w 4655524"/>
                <a:gd name="connsiteY124" fmla="*/ 200025 h 2528887"/>
                <a:gd name="connsiteX125" fmla="*/ 2379598 w 4655524"/>
                <a:gd name="connsiteY125" fmla="*/ 180975 h 2528887"/>
                <a:gd name="connsiteX126" fmla="*/ 2384361 w 4655524"/>
                <a:gd name="connsiteY126" fmla="*/ 166687 h 2528887"/>
                <a:gd name="connsiteX127" fmla="*/ 2393886 w 4655524"/>
                <a:gd name="connsiteY127" fmla="*/ 152400 h 2528887"/>
                <a:gd name="connsiteX128" fmla="*/ 2389123 w 4655524"/>
                <a:gd name="connsiteY128" fmla="*/ 114300 h 2528887"/>
                <a:gd name="connsiteX129" fmla="*/ 2384361 w 4655524"/>
                <a:gd name="connsiteY129" fmla="*/ 100012 h 2528887"/>
                <a:gd name="connsiteX130" fmla="*/ 2365311 w 4655524"/>
                <a:gd name="connsiteY130" fmla="*/ 95250 h 2528887"/>
                <a:gd name="connsiteX131" fmla="*/ 2351023 w 4655524"/>
                <a:gd name="connsiteY131" fmla="*/ 90487 h 2528887"/>
                <a:gd name="connsiteX132" fmla="*/ 2341498 w 4655524"/>
                <a:gd name="connsiteY132" fmla="*/ 9525 h 2528887"/>
                <a:gd name="connsiteX133" fmla="*/ 2370073 w 4655524"/>
                <a:gd name="connsiteY133" fmla="*/ 0 h 2528887"/>
                <a:gd name="connsiteX134" fmla="*/ 2398648 w 4655524"/>
                <a:gd name="connsiteY134" fmla="*/ 4762 h 2528887"/>
                <a:gd name="connsiteX135" fmla="*/ 2412936 w 4655524"/>
                <a:gd name="connsiteY135" fmla="*/ 19050 h 2528887"/>
                <a:gd name="connsiteX136" fmla="*/ 2431986 w 4655524"/>
                <a:gd name="connsiteY136" fmla="*/ 23812 h 2528887"/>
                <a:gd name="connsiteX137" fmla="*/ 2451036 w 4655524"/>
                <a:gd name="connsiteY137" fmla="*/ 33337 h 2528887"/>
                <a:gd name="connsiteX138" fmla="*/ 2474848 w 4655524"/>
                <a:gd name="connsiteY138" fmla="*/ 52387 h 2528887"/>
                <a:gd name="connsiteX139" fmla="*/ 2503423 w 4655524"/>
                <a:gd name="connsiteY139" fmla="*/ 71437 h 2528887"/>
                <a:gd name="connsiteX140" fmla="*/ 2527236 w 4655524"/>
                <a:gd name="connsiteY140" fmla="*/ 38100 h 2528887"/>
                <a:gd name="connsiteX141" fmla="*/ 2555811 w 4655524"/>
                <a:gd name="connsiteY141" fmla="*/ 23812 h 2528887"/>
                <a:gd name="connsiteX142" fmla="*/ 2574861 w 4655524"/>
                <a:gd name="connsiteY142" fmla="*/ 9525 h 2528887"/>
                <a:gd name="connsiteX143" fmla="*/ 2589148 w 4655524"/>
                <a:gd name="connsiteY143" fmla="*/ 4762 h 2528887"/>
                <a:gd name="connsiteX144" fmla="*/ 2703448 w 4655524"/>
                <a:gd name="connsiteY144" fmla="*/ 9525 h 2528887"/>
                <a:gd name="connsiteX145" fmla="*/ 2908236 w 4655524"/>
                <a:gd name="connsiteY145" fmla="*/ 4762 h 2528887"/>
                <a:gd name="connsiteX146" fmla="*/ 3103498 w 4655524"/>
                <a:gd name="connsiteY146" fmla="*/ 14287 h 2528887"/>
                <a:gd name="connsiteX147" fmla="*/ 3132073 w 4655524"/>
                <a:gd name="connsiteY147" fmla="*/ 42862 h 2528887"/>
                <a:gd name="connsiteX148" fmla="*/ 3113023 w 4655524"/>
                <a:gd name="connsiteY148" fmla="*/ 76200 h 2528887"/>
                <a:gd name="connsiteX149" fmla="*/ 3117786 w 4655524"/>
                <a:gd name="connsiteY149" fmla="*/ 90487 h 2528887"/>
                <a:gd name="connsiteX150" fmla="*/ 3146361 w 4655524"/>
                <a:gd name="connsiteY150" fmla="*/ 104775 h 2528887"/>
                <a:gd name="connsiteX151" fmla="*/ 3165411 w 4655524"/>
                <a:gd name="connsiteY151" fmla="*/ 114300 h 2528887"/>
                <a:gd name="connsiteX152" fmla="*/ 3193986 w 4655524"/>
                <a:gd name="connsiteY152" fmla="*/ 123825 h 2528887"/>
                <a:gd name="connsiteX153" fmla="*/ 3236848 w 4655524"/>
                <a:gd name="connsiteY153" fmla="*/ 142875 h 2528887"/>
                <a:gd name="connsiteX154" fmla="*/ 3284473 w 4655524"/>
                <a:gd name="connsiteY154" fmla="*/ 152400 h 2528887"/>
                <a:gd name="connsiteX155" fmla="*/ 3303523 w 4655524"/>
                <a:gd name="connsiteY155" fmla="*/ 161925 h 2528887"/>
                <a:gd name="connsiteX156" fmla="*/ 3346386 w 4655524"/>
                <a:gd name="connsiteY156" fmla="*/ 180975 h 2528887"/>
                <a:gd name="connsiteX157" fmla="*/ 3379723 w 4655524"/>
                <a:gd name="connsiteY157" fmla="*/ 223837 h 2528887"/>
                <a:gd name="connsiteX158" fmla="*/ 3432111 w 4655524"/>
                <a:gd name="connsiteY158" fmla="*/ 266700 h 2528887"/>
                <a:gd name="connsiteX159" fmla="*/ 3451161 w 4655524"/>
                <a:gd name="connsiteY159" fmla="*/ 280987 h 2528887"/>
                <a:gd name="connsiteX160" fmla="*/ 3546411 w 4655524"/>
                <a:gd name="connsiteY160" fmla="*/ 323850 h 2528887"/>
                <a:gd name="connsiteX161" fmla="*/ 3565461 w 4655524"/>
                <a:gd name="connsiteY161" fmla="*/ 333375 h 2528887"/>
                <a:gd name="connsiteX162" fmla="*/ 3708336 w 4655524"/>
                <a:gd name="connsiteY162" fmla="*/ 419100 h 2528887"/>
                <a:gd name="connsiteX163" fmla="*/ 3908361 w 4655524"/>
                <a:gd name="connsiteY163" fmla="*/ 533400 h 2528887"/>
                <a:gd name="connsiteX164" fmla="*/ 4017898 w 4655524"/>
                <a:gd name="connsiteY164" fmla="*/ 595312 h 2528887"/>
                <a:gd name="connsiteX165" fmla="*/ 4236973 w 4655524"/>
                <a:gd name="connsiteY165" fmla="*/ 723899 h 2528887"/>
                <a:gd name="connsiteX166" fmla="*/ 4651310 w 4655524"/>
                <a:gd name="connsiteY166" fmla="*/ 962024 h 2528887"/>
                <a:gd name="connsiteX167" fmla="*/ 4441760 w 4655524"/>
                <a:gd name="connsiteY167" fmla="*/ 1066800 h 2528887"/>
                <a:gd name="connsiteX168" fmla="*/ 4284598 w 4655524"/>
                <a:gd name="connsiteY168" fmla="*/ 1200150 h 2528887"/>
                <a:gd name="connsiteX169" fmla="*/ 4160774 w 4655524"/>
                <a:gd name="connsiteY169" fmla="*/ 1243012 h 2528887"/>
                <a:gd name="connsiteX170" fmla="*/ 4027423 w 4655524"/>
                <a:gd name="connsiteY170" fmla="*/ 1238250 h 2528887"/>
                <a:gd name="connsiteX171" fmla="*/ 3917886 w 4655524"/>
                <a:gd name="connsiteY171" fmla="*/ 1214437 h 2528887"/>
                <a:gd name="connsiteX172" fmla="*/ 3817873 w 4655524"/>
                <a:gd name="connsiteY172" fmla="*/ 1223962 h 2528887"/>
                <a:gd name="connsiteX173" fmla="*/ 3684523 w 4655524"/>
                <a:gd name="connsiteY173" fmla="*/ 1228725 h 2528887"/>
                <a:gd name="connsiteX174" fmla="*/ 3532123 w 4655524"/>
                <a:gd name="connsiteY174" fmla="*/ 1228725 h 2528887"/>
                <a:gd name="connsiteX175" fmla="*/ 3465448 w 4655524"/>
                <a:gd name="connsiteY175" fmla="*/ 1233487 h 2528887"/>
                <a:gd name="connsiteX176" fmla="*/ 3198748 w 4655524"/>
                <a:gd name="connsiteY176" fmla="*/ 1204912 h 2528887"/>
                <a:gd name="connsiteX177" fmla="*/ 2960623 w 4655524"/>
                <a:gd name="connsiteY177" fmla="*/ 1262062 h 2528887"/>
                <a:gd name="connsiteX178" fmla="*/ 2912998 w 4655524"/>
                <a:gd name="connsiteY178" fmla="*/ 1276350 h 2528887"/>
                <a:gd name="connsiteX179" fmla="*/ 2870136 w 4655524"/>
                <a:gd name="connsiteY179" fmla="*/ 1290637 h 2528887"/>
                <a:gd name="connsiteX180" fmla="*/ 2855848 w 4655524"/>
                <a:gd name="connsiteY180" fmla="*/ 1300162 h 2528887"/>
                <a:gd name="connsiteX181" fmla="*/ 2822511 w 4655524"/>
                <a:gd name="connsiteY181" fmla="*/ 1309687 h 2528887"/>
                <a:gd name="connsiteX182" fmla="*/ 2784411 w 4655524"/>
                <a:gd name="connsiteY182" fmla="*/ 1328737 h 2528887"/>
                <a:gd name="connsiteX183" fmla="*/ 2770123 w 4655524"/>
                <a:gd name="connsiteY183" fmla="*/ 1333500 h 2528887"/>
                <a:gd name="connsiteX184" fmla="*/ 2722498 w 4655524"/>
                <a:gd name="connsiteY184" fmla="*/ 1357312 h 2528887"/>
                <a:gd name="connsiteX185" fmla="*/ 2708211 w 4655524"/>
                <a:gd name="connsiteY185" fmla="*/ 1366837 h 2528887"/>
                <a:gd name="connsiteX186" fmla="*/ 2598673 w 4655524"/>
                <a:gd name="connsiteY186" fmla="*/ 1419225 h 2528887"/>
                <a:gd name="connsiteX187" fmla="*/ 2484373 w 4655524"/>
                <a:gd name="connsiteY187" fmla="*/ 1514475 h 2528887"/>
                <a:gd name="connsiteX188" fmla="*/ 2408173 w 4655524"/>
                <a:gd name="connsiteY188" fmla="*/ 1581150 h 2528887"/>
                <a:gd name="connsiteX189" fmla="*/ 2293873 w 4655524"/>
                <a:gd name="connsiteY189" fmla="*/ 1690687 h 2528887"/>
                <a:gd name="connsiteX190" fmla="*/ 2260536 w 4655524"/>
                <a:gd name="connsiteY190" fmla="*/ 1709737 h 2528887"/>
                <a:gd name="connsiteX191" fmla="*/ 2222436 w 4655524"/>
                <a:gd name="connsiteY191" fmla="*/ 1752600 h 2528887"/>
                <a:gd name="connsiteX192" fmla="*/ 2108136 w 4655524"/>
                <a:gd name="connsiteY192" fmla="*/ 1881187 h 2528887"/>
                <a:gd name="connsiteX193" fmla="*/ 2055748 w 4655524"/>
                <a:gd name="connsiteY193" fmla="*/ 1928812 h 2528887"/>
                <a:gd name="connsiteX194" fmla="*/ 2012886 w 4655524"/>
                <a:gd name="connsiteY194" fmla="*/ 1962150 h 2528887"/>
                <a:gd name="connsiteX195" fmla="*/ 1912873 w 4655524"/>
                <a:gd name="connsiteY195" fmla="*/ 2076450 h 2528887"/>
                <a:gd name="connsiteX196" fmla="*/ 1870011 w 4655524"/>
                <a:gd name="connsiteY196" fmla="*/ 2071687 h 2528887"/>
                <a:gd name="connsiteX197" fmla="*/ 1889061 w 4655524"/>
                <a:gd name="connsiteY197" fmla="*/ 2043112 h 2528887"/>
                <a:gd name="connsiteX198" fmla="*/ 1860486 w 4655524"/>
                <a:gd name="connsiteY198" fmla="*/ 2024062 h 2528887"/>
                <a:gd name="connsiteX199" fmla="*/ 1841436 w 4655524"/>
                <a:gd name="connsiteY199" fmla="*/ 2071687 h 2528887"/>
                <a:gd name="connsiteX200" fmla="*/ 1817623 w 4655524"/>
                <a:gd name="connsiteY200" fmla="*/ 2100262 h 2528887"/>
                <a:gd name="connsiteX201" fmla="*/ 1731898 w 4655524"/>
                <a:gd name="connsiteY201" fmla="*/ 2095500 h 2528887"/>
                <a:gd name="connsiteX202" fmla="*/ 1717611 w 4655524"/>
                <a:gd name="connsiteY202" fmla="*/ 2090737 h 2528887"/>
                <a:gd name="connsiteX203" fmla="*/ 1608073 w 4655524"/>
                <a:gd name="connsiteY203" fmla="*/ 2105025 h 2528887"/>
                <a:gd name="connsiteX204" fmla="*/ 1584261 w 4655524"/>
                <a:gd name="connsiteY204" fmla="*/ 2109787 h 2528887"/>
                <a:gd name="connsiteX205" fmla="*/ 1565211 w 4655524"/>
                <a:gd name="connsiteY205" fmla="*/ 2114550 h 2528887"/>
                <a:gd name="connsiteX206" fmla="*/ 1450910 w 4655524"/>
                <a:gd name="connsiteY206" fmla="*/ 2109787 h 2528887"/>
                <a:gd name="connsiteX207" fmla="*/ 1431860 w 4655524"/>
                <a:gd name="connsiteY207" fmla="*/ 2109787 h 2528887"/>
                <a:gd name="connsiteX208" fmla="*/ 1355661 w 4655524"/>
                <a:gd name="connsiteY208" fmla="*/ 2119312 h 2528887"/>
                <a:gd name="connsiteX209" fmla="*/ 1374711 w 4655524"/>
                <a:gd name="connsiteY209" fmla="*/ 2205038 h 2528887"/>
                <a:gd name="connsiteX210" fmla="*/ 1427099 w 4655524"/>
                <a:gd name="connsiteY210" fmla="*/ 2285999 h 2528887"/>
                <a:gd name="connsiteX211" fmla="*/ 1508061 w 4655524"/>
                <a:gd name="connsiteY211" fmla="*/ 2252662 h 2528887"/>
                <a:gd name="connsiteX212" fmla="*/ 1546161 w 4655524"/>
                <a:gd name="connsiteY212" fmla="*/ 2185987 h 2528887"/>
                <a:gd name="connsiteX213" fmla="*/ 1589023 w 4655524"/>
                <a:gd name="connsiteY213" fmla="*/ 2224087 h 2528887"/>
                <a:gd name="connsiteX214" fmla="*/ 1584261 w 4655524"/>
                <a:gd name="connsiteY214" fmla="*/ 2314574 h 2528887"/>
                <a:gd name="connsiteX215" fmla="*/ 1550923 w 4655524"/>
                <a:gd name="connsiteY215" fmla="*/ 2438399 h 2528887"/>
                <a:gd name="connsiteX216" fmla="*/ 1584261 w 4655524"/>
                <a:gd name="connsiteY216" fmla="*/ 2481262 h 2528887"/>
                <a:gd name="connsiteX217" fmla="*/ 1555686 w 4655524"/>
                <a:gd name="connsiteY217" fmla="*/ 2528887 h 2528887"/>
                <a:gd name="connsiteX218" fmla="*/ 1489011 w 4655524"/>
                <a:gd name="connsiteY218" fmla="*/ 2524125 h 2528887"/>
                <a:gd name="connsiteX219" fmla="*/ 1422336 w 4655524"/>
                <a:gd name="connsiteY219" fmla="*/ 2495550 h 2528887"/>
                <a:gd name="connsiteX220" fmla="*/ 1369948 w 4655524"/>
                <a:gd name="connsiteY220" fmla="*/ 2421731 h 2528887"/>
                <a:gd name="connsiteX221" fmla="*/ 1350898 w 4655524"/>
                <a:gd name="connsiteY221" fmla="*/ 2343150 h 2528887"/>
                <a:gd name="connsiteX222" fmla="*/ 1288986 w 4655524"/>
                <a:gd name="connsiteY222" fmla="*/ 2290762 h 2528887"/>
                <a:gd name="connsiteX223" fmla="*/ 1284223 w 4655524"/>
                <a:gd name="connsiteY223" fmla="*/ 2276475 h 2528887"/>
                <a:gd name="connsiteX224" fmla="*/ 1269936 w 4655524"/>
                <a:gd name="connsiteY224" fmla="*/ 2271712 h 2528887"/>
                <a:gd name="connsiteX225" fmla="*/ 1193736 w 4655524"/>
                <a:gd name="connsiteY225" fmla="*/ 2243137 h 2528887"/>
                <a:gd name="connsiteX226" fmla="*/ 1112773 w 4655524"/>
                <a:gd name="connsiteY226" fmla="*/ 2328862 h 2528887"/>
                <a:gd name="connsiteX227" fmla="*/ 1074673 w 4655524"/>
                <a:gd name="connsiteY227" fmla="*/ 2305049 h 2528887"/>
                <a:gd name="connsiteX228" fmla="*/ 1060386 w 4655524"/>
                <a:gd name="connsiteY228" fmla="*/ 2205037 h 2528887"/>
                <a:gd name="connsiteX229" fmla="*/ 1007998 w 4655524"/>
                <a:gd name="connsiteY229" fmla="*/ 2100262 h 2528887"/>
                <a:gd name="connsiteX230" fmla="*/ 950848 w 4655524"/>
                <a:gd name="connsiteY230" fmla="*/ 2047874 h 2528887"/>
                <a:gd name="connsiteX231" fmla="*/ 927036 w 4655524"/>
                <a:gd name="connsiteY231" fmla="*/ 2043112 h 2528887"/>
                <a:gd name="connsiteX232" fmla="*/ 898461 w 4655524"/>
                <a:gd name="connsiteY232" fmla="*/ 2028825 h 2528887"/>
                <a:gd name="connsiteX233" fmla="*/ 862742 w 4655524"/>
                <a:gd name="connsiteY233" fmla="*/ 2062163 h 2528887"/>
                <a:gd name="connsiteX234" fmla="*/ 774636 w 4655524"/>
                <a:gd name="connsiteY234" fmla="*/ 2038350 h 2528887"/>
                <a:gd name="connsiteX235" fmla="*/ 755585 w 4655524"/>
                <a:gd name="connsiteY235" fmla="*/ 1964531 h 2528887"/>
                <a:gd name="connsiteX236" fmla="*/ 655573 w 4655524"/>
                <a:gd name="connsiteY236" fmla="*/ 1905000 h 2528887"/>
                <a:gd name="connsiteX237" fmla="*/ 650811 w 4655524"/>
                <a:gd name="connsiteY237" fmla="*/ 1885950 h 2528887"/>
                <a:gd name="connsiteX238" fmla="*/ 636523 w 4655524"/>
                <a:gd name="connsiteY238" fmla="*/ 1890712 h 2528887"/>
                <a:gd name="connsiteX239" fmla="*/ 617473 w 4655524"/>
                <a:gd name="connsiteY239" fmla="*/ 1921669 h 2528887"/>
                <a:gd name="connsiteX240" fmla="*/ 596042 w 4655524"/>
                <a:gd name="connsiteY240" fmla="*/ 1916906 h 2528887"/>
                <a:gd name="connsiteX241" fmla="*/ 548417 w 4655524"/>
                <a:gd name="connsiteY241" fmla="*/ 1876425 h 2528887"/>
                <a:gd name="connsiteX242" fmla="*/ 488886 w 4655524"/>
                <a:gd name="connsiteY242" fmla="*/ 1890712 h 2528887"/>
                <a:gd name="connsiteX243" fmla="*/ 479361 w 4655524"/>
                <a:gd name="connsiteY243" fmla="*/ 1876425 h 2528887"/>
                <a:gd name="connsiteX244" fmla="*/ 465073 w 4655524"/>
                <a:gd name="connsiteY244" fmla="*/ 1866900 h 2528887"/>
                <a:gd name="connsiteX245" fmla="*/ 398398 w 4655524"/>
                <a:gd name="connsiteY245" fmla="*/ 1866900 h 2528887"/>
                <a:gd name="connsiteX246" fmla="*/ 403160 w 4655524"/>
                <a:gd name="connsiteY246" fmla="*/ 1821656 h 2528887"/>
                <a:gd name="connsiteX247" fmla="*/ 255523 w 4655524"/>
                <a:gd name="connsiteY247" fmla="*/ 1847850 h 2528887"/>
                <a:gd name="connsiteX248" fmla="*/ 193611 w 4655524"/>
                <a:gd name="connsiteY248" fmla="*/ 1814512 h 2528887"/>
                <a:gd name="connsiteX249" fmla="*/ 150748 w 4655524"/>
                <a:gd name="connsiteY249" fmla="*/ 1757363 h 2528887"/>
                <a:gd name="connsiteX250" fmla="*/ 88836 w 4655524"/>
                <a:gd name="connsiteY250" fmla="*/ 1704975 h 2528887"/>
                <a:gd name="connsiteX251" fmla="*/ 34067 w 4655524"/>
                <a:gd name="connsiteY251" fmla="*/ 1654968 h 2528887"/>
                <a:gd name="connsiteX252" fmla="*/ 3111 w 4655524"/>
                <a:gd name="connsiteY252" fmla="*/ 1624012 h 2528887"/>
                <a:gd name="connsiteX253" fmla="*/ 110267 w 4655524"/>
                <a:gd name="connsiteY253" fmla="*/ 1652587 h 2528887"/>
                <a:gd name="connsiteX254" fmla="*/ 169798 w 4655524"/>
                <a:gd name="connsiteY254" fmla="*/ 1678782 h 2528887"/>
                <a:gd name="connsiteX255" fmla="*/ 322198 w 4655524"/>
                <a:gd name="connsiteY255" fmla="*/ 1638300 h 2528887"/>
                <a:gd name="connsiteX256" fmla="*/ 307911 w 4655524"/>
                <a:gd name="connsiteY256" fmla="*/ 1600200 h 2528887"/>
                <a:gd name="connsiteX257" fmla="*/ 324580 w 4655524"/>
                <a:gd name="connsiteY257" fmla="*/ 1566862 h 2528887"/>
                <a:gd name="connsiteX258" fmla="*/ 346011 w 4655524"/>
                <a:gd name="connsiteY258" fmla="*/ 1531143 h 2528887"/>
                <a:gd name="connsiteX259" fmla="*/ 367442 w 4655524"/>
                <a:gd name="connsiteY259" fmla="*/ 1509712 h 2528887"/>
                <a:gd name="connsiteX260" fmla="*/ 400779 w 4655524"/>
                <a:gd name="connsiteY260" fmla="*/ 1459706 h 2528887"/>
                <a:gd name="connsiteX261" fmla="*/ 412686 w 4655524"/>
                <a:gd name="connsiteY261" fmla="*/ 1347787 h 2528887"/>
                <a:gd name="connsiteX262" fmla="*/ 398398 w 4655524"/>
                <a:gd name="connsiteY262" fmla="*/ 1338262 h 2528887"/>
                <a:gd name="connsiteX263" fmla="*/ 384111 w 4655524"/>
                <a:gd name="connsiteY263" fmla="*/ 1323975 h 2528887"/>
                <a:gd name="connsiteX264" fmla="*/ 341248 w 4655524"/>
                <a:gd name="connsiteY264" fmla="*/ 1307306 h 2528887"/>
                <a:gd name="connsiteX265" fmla="*/ 324579 w 4655524"/>
                <a:gd name="connsiteY265" fmla="*/ 1259681 h 2528887"/>
                <a:gd name="connsiteX266" fmla="*/ 317436 w 4655524"/>
                <a:gd name="connsiteY266" fmla="*/ 1212056 h 2528887"/>
                <a:gd name="connsiteX267" fmla="*/ 298386 w 4655524"/>
                <a:gd name="connsiteY267" fmla="*/ 1173956 h 2528887"/>
                <a:gd name="connsiteX268" fmla="*/ 303148 w 4655524"/>
                <a:gd name="connsiteY268" fmla="*/ 1152525 h 2528887"/>
                <a:gd name="connsiteX269" fmla="*/ 269811 w 4655524"/>
                <a:gd name="connsiteY269"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303399 w 4655524"/>
                <a:gd name="connsiteY121" fmla="*/ 285749 h 2528887"/>
                <a:gd name="connsiteX122" fmla="*/ 2331973 w 4655524"/>
                <a:gd name="connsiteY122" fmla="*/ 223837 h 2528887"/>
                <a:gd name="connsiteX123" fmla="*/ 2346261 w 4655524"/>
                <a:gd name="connsiteY123" fmla="*/ 214312 h 2528887"/>
                <a:gd name="connsiteX124" fmla="*/ 2351023 w 4655524"/>
                <a:gd name="connsiteY124" fmla="*/ 200025 h 2528887"/>
                <a:gd name="connsiteX125" fmla="*/ 2379598 w 4655524"/>
                <a:gd name="connsiteY125" fmla="*/ 180975 h 2528887"/>
                <a:gd name="connsiteX126" fmla="*/ 2384361 w 4655524"/>
                <a:gd name="connsiteY126" fmla="*/ 166687 h 2528887"/>
                <a:gd name="connsiteX127" fmla="*/ 2393886 w 4655524"/>
                <a:gd name="connsiteY127" fmla="*/ 152400 h 2528887"/>
                <a:gd name="connsiteX128" fmla="*/ 2389123 w 4655524"/>
                <a:gd name="connsiteY128" fmla="*/ 114300 h 2528887"/>
                <a:gd name="connsiteX129" fmla="*/ 2384361 w 4655524"/>
                <a:gd name="connsiteY129" fmla="*/ 100012 h 2528887"/>
                <a:gd name="connsiteX130" fmla="*/ 2365311 w 4655524"/>
                <a:gd name="connsiteY130" fmla="*/ 95250 h 2528887"/>
                <a:gd name="connsiteX131" fmla="*/ 2351023 w 4655524"/>
                <a:gd name="connsiteY131" fmla="*/ 90487 h 2528887"/>
                <a:gd name="connsiteX132" fmla="*/ 2341498 w 4655524"/>
                <a:gd name="connsiteY132" fmla="*/ 9525 h 2528887"/>
                <a:gd name="connsiteX133" fmla="*/ 2370073 w 4655524"/>
                <a:gd name="connsiteY133" fmla="*/ 0 h 2528887"/>
                <a:gd name="connsiteX134" fmla="*/ 2398648 w 4655524"/>
                <a:gd name="connsiteY134" fmla="*/ 4762 h 2528887"/>
                <a:gd name="connsiteX135" fmla="*/ 2412936 w 4655524"/>
                <a:gd name="connsiteY135" fmla="*/ 19050 h 2528887"/>
                <a:gd name="connsiteX136" fmla="*/ 2431986 w 4655524"/>
                <a:gd name="connsiteY136" fmla="*/ 23812 h 2528887"/>
                <a:gd name="connsiteX137" fmla="*/ 2451036 w 4655524"/>
                <a:gd name="connsiteY137" fmla="*/ 33337 h 2528887"/>
                <a:gd name="connsiteX138" fmla="*/ 2474848 w 4655524"/>
                <a:gd name="connsiteY138" fmla="*/ 52387 h 2528887"/>
                <a:gd name="connsiteX139" fmla="*/ 2503423 w 4655524"/>
                <a:gd name="connsiteY139" fmla="*/ 71437 h 2528887"/>
                <a:gd name="connsiteX140" fmla="*/ 2527236 w 4655524"/>
                <a:gd name="connsiteY140" fmla="*/ 38100 h 2528887"/>
                <a:gd name="connsiteX141" fmla="*/ 2555811 w 4655524"/>
                <a:gd name="connsiteY141" fmla="*/ 23812 h 2528887"/>
                <a:gd name="connsiteX142" fmla="*/ 2574861 w 4655524"/>
                <a:gd name="connsiteY142" fmla="*/ 9525 h 2528887"/>
                <a:gd name="connsiteX143" fmla="*/ 2589148 w 4655524"/>
                <a:gd name="connsiteY143" fmla="*/ 4762 h 2528887"/>
                <a:gd name="connsiteX144" fmla="*/ 2703448 w 4655524"/>
                <a:gd name="connsiteY144" fmla="*/ 9525 h 2528887"/>
                <a:gd name="connsiteX145" fmla="*/ 2908236 w 4655524"/>
                <a:gd name="connsiteY145" fmla="*/ 4762 h 2528887"/>
                <a:gd name="connsiteX146" fmla="*/ 3103498 w 4655524"/>
                <a:gd name="connsiteY146" fmla="*/ 14287 h 2528887"/>
                <a:gd name="connsiteX147" fmla="*/ 3132073 w 4655524"/>
                <a:gd name="connsiteY147" fmla="*/ 42862 h 2528887"/>
                <a:gd name="connsiteX148" fmla="*/ 3113023 w 4655524"/>
                <a:gd name="connsiteY148" fmla="*/ 76200 h 2528887"/>
                <a:gd name="connsiteX149" fmla="*/ 3117786 w 4655524"/>
                <a:gd name="connsiteY149" fmla="*/ 90487 h 2528887"/>
                <a:gd name="connsiteX150" fmla="*/ 3146361 w 4655524"/>
                <a:gd name="connsiteY150" fmla="*/ 104775 h 2528887"/>
                <a:gd name="connsiteX151" fmla="*/ 3165411 w 4655524"/>
                <a:gd name="connsiteY151" fmla="*/ 114300 h 2528887"/>
                <a:gd name="connsiteX152" fmla="*/ 3193986 w 4655524"/>
                <a:gd name="connsiteY152" fmla="*/ 123825 h 2528887"/>
                <a:gd name="connsiteX153" fmla="*/ 3236848 w 4655524"/>
                <a:gd name="connsiteY153" fmla="*/ 142875 h 2528887"/>
                <a:gd name="connsiteX154" fmla="*/ 3284473 w 4655524"/>
                <a:gd name="connsiteY154" fmla="*/ 152400 h 2528887"/>
                <a:gd name="connsiteX155" fmla="*/ 3303523 w 4655524"/>
                <a:gd name="connsiteY155" fmla="*/ 161925 h 2528887"/>
                <a:gd name="connsiteX156" fmla="*/ 3346386 w 4655524"/>
                <a:gd name="connsiteY156" fmla="*/ 180975 h 2528887"/>
                <a:gd name="connsiteX157" fmla="*/ 3379723 w 4655524"/>
                <a:gd name="connsiteY157" fmla="*/ 223837 h 2528887"/>
                <a:gd name="connsiteX158" fmla="*/ 3432111 w 4655524"/>
                <a:gd name="connsiteY158" fmla="*/ 266700 h 2528887"/>
                <a:gd name="connsiteX159" fmla="*/ 3451161 w 4655524"/>
                <a:gd name="connsiteY159" fmla="*/ 280987 h 2528887"/>
                <a:gd name="connsiteX160" fmla="*/ 3546411 w 4655524"/>
                <a:gd name="connsiteY160" fmla="*/ 323850 h 2528887"/>
                <a:gd name="connsiteX161" fmla="*/ 3565461 w 4655524"/>
                <a:gd name="connsiteY161" fmla="*/ 333375 h 2528887"/>
                <a:gd name="connsiteX162" fmla="*/ 3708336 w 4655524"/>
                <a:gd name="connsiteY162" fmla="*/ 419100 h 2528887"/>
                <a:gd name="connsiteX163" fmla="*/ 3908361 w 4655524"/>
                <a:gd name="connsiteY163" fmla="*/ 533400 h 2528887"/>
                <a:gd name="connsiteX164" fmla="*/ 4017898 w 4655524"/>
                <a:gd name="connsiteY164" fmla="*/ 595312 h 2528887"/>
                <a:gd name="connsiteX165" fmla="*/ 4236973 w 4655524"/>
                <a:gd name="connsiteY165" fmla="*/ 723899 h 2528887"/>
                <a:gd name="connsiteX166" fmla="*/ 4651310 w 4655524"/>
                <a:gd name="connsiteY166" fmla="*/ 962024 h 2528887"/>
                <a:gd name="connsiteX167" fmla="*/ 4441760 w 4655524"/>
                <a:gd name="connsiteY167" fmla="*/ 1066800 h 2528887"/>
                <a:gd name="connsiteX168" fmla="*/ 4284598 w 4655524"/>
                <a:gd name="connsiteY168" fmla="*/ 1200150 h 2528887"/>
                <a:gd name="connsiteX169" fmla="*/ 4160774 w 4655524"/>
                <a:gd name="connsiteY169" fmla="*/ 1243012 h 2528887"/>
                <a:gd name="connsiteX170" fmla="*/ 4027423 w 4655524"/>
                <a:gd name="connsiteY170" fmla="*/ 1238250 h 2528887"/>
                <a:gd name="connsiteX171" fmla="*/ 3917886 w 4655524"/>
                <a:gd name="connsiteY171" fmla="*/ 1214437 h 2528887"/>
                <a:gd name="connsiteX172" fmla="*/ 3817873 w 4655524"/>
                <a:gd name="connsiteY172" fmla="*/ 1223962 h 2528887"/>
                <a:gd name="connsiteX173" fmla="*/ 3684523 w 4655524"/>
                <a:gd name="connsiteY173" fmla="*/ 1228725 h 2528887"/>
                <a:gd name="connsiteX174" fmla="*/ 3532123 w 4655524"/>
                <a:gd name="connsiteY174" fmla="*/ 1228725 h 2528887"/>
                <a:gd name="connsiteX175" fmla="*/ 3465448 w 4655524"/>
                <a:gd name="connsiteY175" fmla="*/ 1233487 h 2528887"/>
                <a:gd name="connsiteX176" fmla="*/ 3198748 w 4655524"/>
                <a:gd name="connsiteY176" fmla="*/ 1204912 h 2528887"/>
                <a:gd name="connsiteX177" fmla="*/ 2960623 w 4655524"/>
                <a:gd name="connsiteY177" fmla="*/ 1262062 h 2528887"/>
                <a:gd name="connsiteX178" fmla="*/ 2912998 w 4655524"/>
                <a:gd name="connsiteY178" fmla="*/ 1276350 h 2528887"/>
                <a:gd name="connsiteX179" fmla="*/ 2870136 w 4655524"/>
                <a:gd name="connsiteY179" fmla="*/ 1290637 h 2528887"/>
                <a:gd name="connsiteX180" fmla="*/ 2855848 w 4655524"/>
                <a:gd name="connsiteY180" fmla="*/ 1300162 h 2528887"/>
                <a:gd name="connsiteX181" fmla="*/ 2822511 w 4655524"/>
                <a:gd name="connsiteY181" fmla="*/ 1309687 h 2528887"/>
                <a:gd name="connsiteX182" fmla="*/ 2784411 w 4655524"/>
                <a:gd name="connsiteY182" fmla="*/ 1328737 h 2528887"/>
                <a:gd name="connsiteX183" fmla="*/ 2770123 w 4655524"/>
                <a:gd name="connsiteY183" fmla="*/ 1333500 h 2528887"/>
                <a:gd name="connsiteX184" fmla="*/ 2722498 w 4655524"/>
                <a:gd name="connsiteY184" fmla="*/ 1357312 h 2528887"/>
                <a:gd name="connsiteX185" fmla="*/ 2708211 w 4655524"/>
                <a:gd name="connsiteY185" fmla="*/ 1366837 h 2528887"/>
                <a:gd name="connsiteX186" fmla="*/ 2598673 w 4655524"/>
                <a:gd name="connsiteY186" fmla="*/ 1419225 h 2528887"/>
                <a:gd name="connsiteX187" fmla="*/ 2484373 w 4655524"/>
                <a:gd name="connsiteY187" fmla="*/ 1514475 h 2528887"/>
                <a:gd name="connsiteX188" fmla="*/ 2408173 w 4655524"/>
                <a:gd name="connsiteY188" fmla="*/ 1581150 h 2528887"/>
                <a:gd name="connsiteX189" fmla="*/ 2293873 w 4655524"/>
                <a:gd name="connsiteY189" fmla="*/ 1690687 h 2528887"/>
                <a:gd name="connsiteX190" fmla="*/ 2260536 w 4655524"/>
                <a:gd name="connsiteY190" fmla="*/ 1709737 h 2528887"/>
                <a:gd name="connsiteX191" fmla="*/ 2222436 w 4655524"/>
                <a:gd name="connsiteY191" fmla="*/ 1752600 h 2528887"/>
                <a:gd name="connsiteX192" fmla="*/ 2108136 w 4655524"/>
                <a:gd name="connsiteY192" fmla="*/ 1881187 h 2528887"/>
                <a:gd name="connsiteX193" fmla="*/ 2055748 w 4655524"/>
                <a:gd name="connsiteY193" fmla="*/ 1928812 h 2528887"/>
                <a:gd name="connsiteX194" fmla="*/ 2012886 w 4655524"/>
                <a:gd name="connsiteY194" fmla="*/ 1962150 h 2528887"/>
                <a:gd name="connsiteX195" fmla="*/ 1912873 w 4655524"/>
                <a:gd name="connsiteY195" fmla="*/ 2076450 h 2528887"/>
                <a:gd name="connsiteX196" fmla="*/ 1870011 w 4655524"/>
                <a:gd name="connsiteY196" fmla="*/ 2071687 h 2528887"/>
                <a:gd name="connsiteX197" fmla="*/ 1889061 w 4655524"/>
                <a:gd name="connsiteY197" fmla="*/ 2043112 h 2528887"/>
                <a:gd name="connsiteX198" fmla="*/ 1860486 w 4655524"/>
                <a:gd name="connsiteY198" fmla="*/ 2024062 h 2528887"/>
                <a:gd name="connsiteX199" fmla="*/ 1841436 w 4655524"/>
                <a:gd name="connsiteY199" fmla="*/ 2071687 h 2528887"/>
                <a:gd name="connsiteX200" fmla="*/ 1817623 w 4655524"/>
                <a:gd name="connsiteY200" fmla="*/ 2100262 h 2528887"/>
                <a:gd name="connsiteX201" fmla="*/ 1731898 w 4655524"/>
                <a:gd name="connsiteY201" fmla="*/ 2095500 h 2528887"/>
                <a:gd name="connsiteX202" fmla="*/ 1717611 w 4655524"/>
                <a:gd name="connsiteY202" fmla="*/ 2090737 h 2528887"/>
                <a:gd name="connsiteX203" fmla="*/ 1608073 w 4655524"/>
                <a:gd name="connsiteY203" fmla="*/ 2105025 h 2528887"/>
                <a:gd name="connsiteX204" fmla="*/ 1584261 w 4655524"/>
                <a:gd name="connsiteY204" fmla="*/ 2109787 h 2528887"/>
                <a:gd name="connsiteX205" fmla="*/ 1565211 w 4655524"/>
                <a:gd name="connsiteY205" fmla="*/ 2114550 h 2528887"/>
                <a:gd name="connsiteX206" fmla="*/ 1450910 w 4655524"/>
                <a:gd name="connsiteY206" fmla="*/ 2109787 h 2528887"/>
                <a:gd name="connsiteX207" fmla="*/ 1431860 w 4655524"/>
                <a:gd name="connsiteY207" fmla="*/ 2109787 h 2528887"/>
                <a:gd name="connsiteX208" fmla="*/ 1355661 w 4655524"/>
                <a:gd name="connsiteY208" fmla="*/ 2119312 h 2528887"/>
                <a:gd name="connsiteX209" fmla="*/ 1374711 w 4655524"/>
                <a:gd name="connsiteY209" fmla="*/ 2205038 h 2528887"/>
                <a:gd name="connsiteX210" fmla="*/ 1427099 w 4655524"/>
                <a:gd name="connsiteY210" fmla="*/ 2285999 h 2528887"/>
                <a:gd name="connsiteX211" fmla="*/ 1508061 w 4655524"/>
                <a:gd name="connsiteY211" fmla="*/ 2252662 h 2528887"/>
                <a:gd name="connsiteX212" fmla="*/ 1546161 w 4655524"/>
                <a:gd name="connsiteY212" fmla="*/ 2185987 h 2528887"/>
                <a:gd name="connsiteX213" fmla="*/ 1589023 w 4655524"/>
                <a:gd name="connsiteY213" fmla="*/ 2224087 h 2528887"/>
                <a:gd name="connsiteX214" fmla="*/ 1584261 w 4655524"/>
                <a:gd name="connsiteY214" fmla="*/ 2314574 h 2528887"/>
                <a:gd name="connsiteX215" fmla="*/ 1550923 w 4655524"/>
                <a:gd name="connsiteY215" fmla="*/ 2438399 h 2528887"/>
                <a:gd name="connsiteX216" fmla="*/ 1584261 w 4655524"/>
                <a:gd name="connsiteY216" fmla="*/ 2481262 h 2528887"/>
                <a:gd name="connsiteX217" fmla="*/ 1555686 w 4655524"/>
                <a:gd name="connsiteY217" fmla="*/ 2528887 h 2528887"/>
                <a:gd name="connsiteX218" fmla="*/ 1489011 w 4655524"/>
                <a:gd name="connsiteY218" fmla="*/ 2524125 h 2528887"/>
                <a:gd name="connsiteX219" fmla="*/ 1422336 w 4655524"/>
                <a:gd name="connsiteY219" fmla="*/ 2495550 h 2528887"/>
                <a:gd name="connsiteX220" fmla="*/ 1369948 w 4655524"/>
                <a:gd name="connsiteY220" fmla="*/ 2421731 h 2528887"/>
                <a:gd name="connsiteX221" fmla="*/ 1350898 w 4655524"/>
                <a:gd name="connsiteY221" fmla="*/ 2343150 h 2528887"/>
                <a:gd name="connsiteX222" fmla="*/ 1288986 w 4655524"/>
                <a:gd name="connsiteY222" fmla="*/ 2290762 h 2528887"/>
                <a:gd name="connsiteX223" fmla="*/ 1284223 w 4655524"/>
                <a:gd name="connsiteY223" fmla="*/ 2276475 h 2528887"/>
                <a:gd name="connsiteX224" fmla="*/ 1269936 w 4655524"/>
                <a:gd name="connsiteY224" fmla="*/ 2271712 h 2528887"/>
                <a:gd name="connsiteX225" fmla="*/ 1193736 w 4655524"/>
                <a:gd name="connsiteY225" fmla="*/ 2243137 h 2528887"/>
                <a:gd name="connsiteX226" fmla="*/ 1112773 w 4655524"/>
                <a:gd name="connsiteY226" fmla="*/ 2328862 h 2528887"/>
                <a:gd name="connsiteX227" fmla="*/ 1074673 w 4655524"/>
                <a:gd name="connsiteY227" fmla="*/ 2305049 h 2528887"/>
                <a:gd name="connsiteX228" fmla="*/ 1060386 w 4655524"/>
                <a:gd name="connsiteY228" fmla="*/ 2205037 h 2528887"/>
                <a:gd name="connsiteX229" fmla="*/ 1007998 w 4655524"/>
                <a:gd name="connsiteY229" fmla="*/ 2100262 h 2528887"/>
                <a:gd name="connsiteX230" fmla="*/ 950848 w 4655524"/>
                <a:gd name="connsiteY230" fmla="*/ 2047874 h 2528887"/>
                <a:gd name="connsiteX231" fmla="*/ 927036 w 4655524"/>
                <a:gd name="connsiteY231" fmla="*/ 2043112 h 2528887"/>
                <a:gd name="connsiteX232" fmla="*/ 898461 w 4655524"/>
                <a:gd name="connsiteY232" fmla="*/ 2028825 h 2528887"/>
                <a:gd name="connsiteX233" fmla="*/ 862742 w 4655524"/>
                <a:gd name="connsiteY233" fmla="*/ 2062163 h 2528887"/>
                <a:gd name="connsiteX234" fmla="*/ 774636 w 4655524"/>
                <a:gd name="connsiteY234" fmla="*/ 2038350 h 2528887"/>
                <a:gd name="connsiteX235" fmla="*/ 755585 w 4655524"/>
                <a:gd name="connsiteY235" fmla="*/ 1964531 h 2528887"/>
                <a:gd name="connsiteX236" fmla="*/ 655573 w 4655524"/>
                <a:gd name="connsiteY236" fmla="*/ 1905000 h 2528887"/>
                <a:gd name="connsiteX237" fmla="*/ 650811 w 4655524"/>
                <a:gd name="connsiteY237" fmla="*/ 1885950 h 2528887"/>
                <a:gd name="connsiteX238" fmla="*/ 636523 w 4655524"/>
                <a:gd name="connsiteY238" fmla="*/ 1890712 h 2528887"/>
                <a:gd name="connsiteX239" fmla="*/ 617473 w 4655524"/>
                <a:gd name="connsiteY239" fmla="*/ 1921669 h 2528887"/>
                <a:gd name="connsiteX240" fmla="*/ 596042 w 4655524"/>
                <a:gd name="connsiteY240" fmla="*/ 1916906 h 2528887"/>
                <a:gd name="connsiteX241" fmla="*/ 548417 w 4655524"/>
                <a:gd name="connsiteY241" fmla="*/ 1876425 h 2528887"/>
                <a:gd name="connsiteX242" fmla="*/ 488886 w 4655524"/>
                <a:gd name="connsiteY242" fmla="*/ 1890712 h 2528887"/>
                <a:gd name="connsiteX243" fmla="*/ 479361 w 4655524"/>
                <a:gd name="connsiteY243" fmla="*/ 1876425 h 2528887"/>
                <a:gd name="connsiteX244" fmla="*/ 465073 w 4655524"/>
                <a:gd name="connsiteY244" fmla="*/ 1866900 h 2528887"/>
                <a:gd name="connsiteX245" fmla="*/ 398398 w 4655524"/>
                <a:gd name="connsiteY245" fmla="*/ 1866900 h 2528887"/>
                <a:gd name="connsiteX246" fmla="*/ 403160 w 4655524"/>
                <a:gd name="connsiteY246" fmla="*/ 1821656 h 2528887"/>
                <a:gd name="connsiteX247" fmla="*/ 255523 w 4655524"/>
                <a:gd name="connsiteY247" fmla="*/ 1847850 h 2528887"/>
                <a:gd name="connsiteX248" fmla="*/ 193611 w 4655524"/>
                <a:gd name="connsiteY248" fmla="*/ 1814512 h 2528887"/>
                <a:gd name="connsiteX249" fmla="*/ 150748 w 4655524"/>
                <a:gd name="connsiteY249" fmla="*/ 1757363 h 2528887"/>
                <a:gd name="connsiteX250" fmla="*/ 88836 w 4655524"/>
                <a:gd name="connsiteY250" fmla="*/ 1704975 h 2528887"/>
                <a:gd name="connsiteX251" fmla="*/ 34067 w 4655524"/>
                <a:gd name="connsiteY251" fmla="*/ 1654968 h 2528887"/>
                <a:gd name="connsiteX252" fmla="*/ 3111 w 4655524"/>
                <a:gd name="connsiteY252" fmla="*/ 1624012 h 2528887"/>
                <a:gd name="connsiteX253" fmla="*/ 110267 w 4655524"/>
                <a:gd name="connsiteY253" fmla="*/ 1652587 h 2528887"/>
                <a:gd name="connsiteX254" fmla="*/ 169798 w 4655524"/>
                <a:gd name="connsiteY254" fmla="*/ 1678782 h 2528887"/>
                <a:gd name="connsiteX255" fmla="*/ 322198 w 4655524"/>
                <a:gd name="connsiteY255" fmla="*/ 1638300 h 2528887"/>
                <a:gd name="connsiteX256" fmla="*/ 307911 w 4655524"/>
                <a:gd name="connsiteY256" fmla="*/ 1600200 h 2528887"/>
                <a:gd name="connsiteX257" fmla="*/ 324580 w 4655524"/>
                <a:gd name="connsiteY257" fmla="*/ 1566862 h 2528887"/>
                <a:gd name="connsiteX258" fmla="*/ 346011 w 4655524"/>
                <a:gd name="connsiteY258" fmla="*/ 1531143 h 2528887"/>
                <a:gd name="connsiteX259" fmla="*/ 367442 w 4655524"/>
                <a:gd name="connsiteY259" fmla="*/ 1509712 h 2528887"/>
                <a:gd name="connsiteX260" fmla="*/ 400779 w 4655524"/>
                <a:gd name="connsiteY260" fmla="*/ 1459706 h 2528887"/>
                <a:gd name="connsiteX261" fmla="*/ 412686 w 4655524"/>
                <a:gd name="connsiteY261" fmla="*/ 1347787 h 2528887"/>
                <a:gd name="connsiteX262" fmla="*/ 398398 w 4655524"/>
                <a:gd name="connsiteY262" fmla="*/ 1338262 h 2528887"/>
                <a:gd name="connsiteX263" fmla="*/ 384111 w 4655524"/>
                <a:gd name="connsiteY263" fmla="*/ 1323975 h 2528887"/>
                <a:gd name="connsiteX264" fmla="*/ 341248 w 4655524"/>
                <a:gd name="connsiteY264" fmla="*/ 1307306 h 2528887"/>
                <a:gd name="connsiteX265" fmla="*/ 324579 w 4655524"/>
                <a:gd name="connsiteY265" fmla="*/ 1259681 h 2528887"/>
                <a:gd name="connsiteX266" fmla="*/ 317436 w 4655524"/>
                <a:gd name="connsiteY266" fmla="*/ 1212056 h 2528887"/>
                <a:gd name="connsiteX267" fmla="*/ 298386 w 4655524"/>
                <a:gd name="connsiteY267" fmla="*/ 1173956 h 2528887"/>
                <a:gd name="connsiteX268" fmla="*/ 303148 w 4655524"/>
                <a:gd name="connsiteY268" fmla="*/ 1152525 h 2528887"/>
                <a:gd name="connsiteX269" fmla="*/ 269811 w 4655524"/>
                <a:gd name="connsiteY269"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303399 w 4655524"/>
                <a:gd name="connsiteY121" fmla="*/ 285749 h 2528887"/>
                <a:gd name="connsiteX122" fmla="*/ 2331973 w 4655524"/>
                <a:gd name="connsiteY122" fmla="*/ 223837 h 2528887"/>
                <a:gd name="connsiteX123" fmla="*/ 2317686 w 4655524"/>
                <a:gd name="connsiteY123" fmla="*/ 200024 h 2528887"/>
                <a:gd name="connsiteX124" fmla="*/ 2351023 w 4655524"/>
                <a:gd name="connsiteY124" fmla="*/ 200025 h 2528887"/>
                <a:gd name="connsiteX125" fmla="*/ 2379598 w 4655524"/>
                <a:gd name="connsiteY125" fmla="*/ 180975 h 2528887"/>
                <a:gd name="connsiteX126" fmla="*/ 2384361 w 4655524"/>
                <a:gd name="connsiteY126" fmla="*/ 166687 h 2528887"/>
                <a:gd name="connsiteX127" fmla="*/ 2393886 w 4655524"/>
                <a:gd name="connsiteY127" fmla="*/ 152400 h 2528887"/>
                <a:gd name="connsiteX128" fmla="*/ 2389123 w 4655524"/>
                <a:gd name="connsiteY128" fmla="*/ 114300 h 2528887"/>
                <a:gd name="connsiteX129" fmla="*/ 2384361 w 4655524"/>
                <a:gd name="connsiteY129" fmla="*/ 100012 h 2528887"/>
                <a:gd name="connsiteX130" fmla="*/ 2365311 w 4655524"/>
                <a:gd name="connsiteY130" fmla="*/ 95250 h 2528887"/>
                <a:gd name="connsiteX131" fmla="*/ 2351023 w 4655524"/>
                <a:gd name="connsiteY131" fmla="*/ 90487 h 2528887"/>
                <a:gd name="connsiteX132" fmla="*/ 2341498 w 4655524"/>
                <a:gd name="connsiteY132" fmla="*/ 9525 h 2528887"/>
                <a:gd name="connsiteX133" fmla="*/ 2370073 w 4655524"/>
                <a:gd name="connsiteY133" fmla="*/ 0 h 2528887"/>
                <a:gd name="connsiteX134" fmla="*/ 2398648 w 4655524"/>
                <a:gd name="connsiteY134" fmla="*/ 4762 h 2528887"/>
                <a:gd name="connsiteX135" fmla="*/ 2412936 w 4655524"/>
                <a:gd name="connsiteY135" fmla="*/ 19050 h 2528887"/>
                <a:gd name="connsiteX136" fmla="*/ 2431986 w 4655524"/>
                <a:gd name="connsiteY136" fmla="*/ 23812 h 2528887"/>
                <a:gd name="connsiteX137" fmla="*/ 2451036 w 4655524"/>
                <a:gd name="connsiteY137" fmla="*/ 33337 h 2528887"/>
                <a:gd name="connsiteX138" fmla="*/ 2474848 w 4655524"/>
                <a:gd name="connsiteY138" fmla="*/ 52387 h 2528887"/>
                <a:gd name="connsiteX139" fmla="*/ 2503423 w 4655524"/>
                <a:gd name="connsiteY139" fmla="*/ 71437 h 2528887"/>
                <a:gd name="connsiteX140" fmla="*/ 2527236 w 4655524"/>
                <a:gd name="connsiteY140" fmla="*/ 38100 h 2528887"/>
                <a:gd name="connsiteX141" fmla="*/ 2555811 w 4655524"/>
                <a:gd name="connsiteY141" fmla="*/ 23812 h 2528887"/>
                <a:gd name="connsiteX142" fmla="*/ 2574861 w 4655524"/>
                <a:gd name="connsiteY142" fmla="*/ 9525 h 2528887"/>
                <a:gd name="connsiteX143" fmla="*/ 2589148 w 4655524"/>
                <a:gd name="connsiteY143" fmla="*/ 4762 h 2528887"/>
                <a:gd name="connsiteX144" fmla="*/ 2703448 w 4655524"/>
                <a:gd name="connsiteY144" fmla="*/ 9525 h 2528887"/>
                <a:gd name="connsiteX145" fmla="*/ 2908236 w 4655524"/>
                <a:gd name="connsiteY145" fmla="*/ 4762 h 2528887"/>
                <a:gd name="connsiteX146" fmla="*/ 3103498 w 4655524"/>
                <a:gd name="connsiteY146" fmla="*/ 14287 h 2528887"/>
                <a:gd name="connsiteX147" fmla="*/ 3132073 w 4655524"/>
                <a:gd name="connsiteY147" fmla="*/ 42862 h 2528887"/>
                <a:gd name="connsiteX148" fmla="*/ 3113023 w 4655524"/>
                <a:gd name="connsiteY148" fmla="*/ 76200 h 2528887"/>
                <a:gd name="connsiteX149" fmla="*/ 3117786 w 4655524"/>
                <a:gd name="connsiteY149" fmla="*/ 90487 h 2528887"/>
                <a:gd name="connsiteX150" fmla="*/ 3146361 w 4655524"/>
                <a:gd name="connsiteY150" fmla="*/ 104775 h 2528887"/>
                <a:gd name="connsiteX151" fmla="*/ 3165411 w 4655524"/>
                <a:gd name="connsiteY151" fmla="*/ 114300 h 2528887"/>
                <a:gd name="connsiteX152" fmla="*/ 3193986 w 4655524"/>
                <a:gd name="connsiteY152" fmla="*/ 123825 h 2528887"/>
                <a:gd name="connsiteX153" fmla="*/ 3236848 w 4655524"/>
                <a:gd name="connsiteY153" fmla="*/ 142875 h 2528887"/>
                <a:gd name="connsiteX154" fmla="*/ 3284473 w 4655524"/>
                <a:gd name="connsiteY154" fmla="*/ 152400 h 2528887"/>
                <a:gd name="connsiteX155" fmla="*/ 3303523 w 4655524"/>
                <a:gd name="connsiteY155" fmla="*/ 161925 h 2528887"/>
                <a:gd name="connsiteX156" fmla="*/ 3346386 w 4655524"/>
                <a:gd name="connsiteY156" fmla="*/ 180975 h 2528887"/>
                <a:gd name="connsiteX157" fmla="*/ 3379723 w 4655524"/>
                <a:gd name="connsiteY157" fmla="*/ 223837 h 2528887"/>
                <a:gd name="connsiteX158" fmla="*/ 3432111 w 4655524"/>
                <a:gd name="connsiteY158" fmla="*/ 266700 h 2528887"/>
                <a:gd name="connsiteX159" fmla="*/ 3451161 w 4655524"/>
                <a:gd name="connsiteY159" fmla="*/ 280987 h 2528887"/>
                <a:gd name="connsiteX160" fmla="*/ 3546411 w 4655524"/>
                <a:gd name="connsiteY160" fmla="*/ 323850 h 2528887"/>
                <a:gd name="connsiteX161" fmla="*/ 3565461 w 4655524"/>
                <a:gd name="connsiteY161" fmla="*/ 333375 h 2528887"/>
                <a:gd name="connsiteX162" fmla="*/ 3708336 w 4655524"/>
                <a:gd name="connsiteY162" fmla="*/ 419100 h 2528887"/>
                <a:gd name="connsiteX163" fmla="*/ 3908361 w 4655524"/>
                <a:gd name="connsiteY163" fmla="*/ 533400 h 2528887"/>
                <a:gd name="connsiteX164" fmla="*/ 4017898 w 4655524"/>
                <a:gd name="connsiteY164" fmla="*/ 595312 h 2528887"/>
                <a:gd name="connsiteX165" fmla="*/ 4236973 w 4655524"/>
                <a:gd name="connsiteY165" fmla="*/ 723899 h 2528887"/>
                <a:gd name="connsiteX166" fmla="*/ 4651310 w 4655524"/>
                <a:gd name="connsiteY166" fmla="*/ 962024 h 2528887"/>
                <a:gd name="connsiteX167" fmla="*/ 4441760 w 4655524"/>
                <a:gd name="connsiteY167" fmla="*/ 1066800 h 2528887"/>
                <a:gd name="connsiteX168" fmla="*/ 4284598 w 4655524"/>
                <a:gd name="connsiteY168" fmla="*/ 1200150 h 2528887"/>
                <a:gd name="connsiteX169" fmla="*/ 4160774 w 4655524"/>
                <a:gd name="connsiteY169" fmla="*/ 1243012 h 2528887"/>
                <a:gd name="connsiteX170" fmla="*/ 4027423 w 4655524"/>
                <a:gd name="connsiteY170" fmla="*/ 1238250 h 2528887"/>
                <a:gd name="connsiteX171" fmla="*/ 3917886 w 4655524"/>
                <a:gd name="connsiteY171" fmla="*/ 1214437 h 2528887"/>
                <a:gd name="connsiteX172" fmla="*/ 3817873 w 4655524"/>
                <a:gd name="connsiteY172" fmla="*/ 1223962 h 2528887"/>
                <a:gd name="connsiteX173" fmla="*/ 3684523 w 4655524"/>
                <a:gd name="connsiteY173" fmla="*/ 1228725 h 2528887"/>
                <a:gd name="connsiteX174" fmla="*/ 3532123 w 4655524"/>
                <a:gd name="connsiteY174" fmla="*/ 1228725 h 2528887"/>
                <a:gd name="connsiteX175" fmla="*/ 3465448 w 4655524"/>
                <a:gd name="connsiteY175" fmla="*/ 1233487 h 2528887"/>
                <a:gd name="connsiteX176" fmla="*/ 3198748 w 4655524"/>
                <a:gd name="connsiteY176" fmla="*/ 1204912 h 2528887"/>
                <a:gd name="connsiteX177" fmla="*/ 2960623 w 4655524"/>
                <a:gd name="connsiteY177" fmla="*/ 1262062 h 2528887"/>
                <a:gd name="connsiteX178" fmla="*/ 2912998 w 4655524"/>
                <a:gd name="connsiteY178" fmla="*/ 1276350 h 2528887"/>
                <a:gd name="connsiteX179" fmla="*/ 2870136 w 4655524"/>
                <a:gd name="connsiteY179" fmla="*/ 1290637 h 2528887"/>
                <a:gd name="connsiteX180" fmla="*/ 2855848 w 4655524"/>
                <a:gd name="connsiteY180" fmla="*/ 1300162 h 2528887"/>
                <a:gd name="connsiteX181" fmla="*/ 2822511 w 4655524"/>
                <a:gd name="connsiteY181" fmla="*/ 1309687 h 2528887"/>
                <a:gd name="connsiteX182" fmla="*/ 2784411 w 4655524"/>
                <a:gd name="connsiteY182" fmla="*/ 1328737 h 2528887"/>
                <a:gd name="connsiteX183" fmla="*/ 2770123 w 4655524"/>
                <a:gd name="connsiteY183" fmla="*/ 1333500 h 2528887"/>
                <a:gd name="connsiteX184" fmla="*/ 2722498 w 4655524"/>
                <a:gd name="connsiteY184" fmla="*/ 1357312 h 2528887"/>
                <a:gd name="connsiteX185" fmla="*/ 2708211 w 4655524"/>
                <a:gd name="connsiteY185" fmla="*/ 1366837 h 2528887"/>
                <a:gd name="connsiteX186" fmla="*/ 2598673 w 4655524"/>
                <a:gd name="connsiteY186" fmla="*/ 1419225 h 2528887"/>
                <a:gd name="connsiteX187" fmla="*/ 2484373 w 4655524"/>
                <a:gd name="connsiteY187" fmla="*/ 1514475 h 2528887"/>
                <a:gd name="connsiteX188" fmla="*/ 2408173 w 4655524"/>
                <a:gd name="connsiteY188" fmla="*/ 1581150 h 2528887"/>
                <a:gd name="connsiteX189" fmla="*/ 2293873 w 4655524"/>
                <a:gd name="connsiteY189" fmla="*/ 1690687 h 2528887"/>
                <a:gd name="connsiteX190" fmla="*/ 2260536 w 4655524"/>
                <a:gd name="connsiteY190" fmla="*/ 1709737 h 2528887"/>
                <a:gd name="connsiteX191" fmla="*/ 2222436 w 4655524"/>
                <a:gd name="connsiteY191" fmla="*/ 1752600 h 2528887"/>
                <a:gd name="connsiteX192" fmla="*/ 2108136 w 4655524"/>
                <a:gd name="connsiteY192" fmla="*/ 1881187 h 2528887"/>
                <a:gd name="connsiteX193" fmla="*/ 2055748 w 4655524"/>
                <a:gd name="connsiteY193" fmla="*/ 1928812 h 2528887"/>
                <a:gd name="connsiteX194" fmla="*/ 2012886 w 4655524"/>
                <a:gd name="connsiteY194" fmla="*/ 1962150 h 2528887"/>
                <a:gd name="connsiteX195" fmla="*/ 1912873 w 4655524"/>
                <a:gd name="connsiteY195" fmla="*/ 2076450 h 2528887"/>
                <a:gd name="connsiteX196" fmla="*/ 1870011 w 4655524"/>
                <a:gd name="connsiteY196" fmla="*/ 2071687 h 2528887"/>
                <a:gd name="connsiteX197" fmla="*/ 1889061 w 4655524"/>
                <a:gd name="connsiteY197" fmla="*/ 2043112 h 2528887"/>
                <a:gd name="connsiteX198" fmla="*/ 1860486 w 4655524"/>
                <a:gd name="connsiteY198" fmla="*/ 2024062 h 2528887"/>
                <a:gd name="connsiteX199" fmla="*/ 1841436 w 4655524"/>
                <a:gd name="connsiteY199" fmla="*/ 2071687 h 2528887"/>
                <a:gd name="connsiteX200" fmla="*/ 1817623 w 4655524"/>
                <a:gd name="connsiteY200" fmla="*/ 2100262 h 2528887"/>
                <a:gd name="connsiteX201" fmla="*/ 1731898 w 4655524"/>
                <a:gd name="connsiteY201" fmla="*/ 2095500 h 2528887"/>
                <a:gd name="connsiteX202" fmla="*/ 1717611 w 4655524"/>
                <a:gd name="connsiteY202" fmla="*/ 2090737 h 2528887"/>
                <a:gd name="connsiteX203" fmla="*/ 1608073 w 4655524"/>
                <a:gd name="connsiteY203" fmla="*/ 2105025 h 2528887"/>
                <a:gd name="connsiteX204" fmla="*/ 1584261 w 4655524"/>
                <a:gd name="connsiteY204" fmla="*/ 2109787 h 2528887"/>
                <a:gd name="connsiteX205" fmla="*/ 1565211 w 4655524"/>
                <a:gd name="connsiteY205" fmla="*/ 2114550 h 2528887"/>
                <a:gd name="connsiteX206" fmla="*/ 1450910 w 4655524"/>
                <a:gd name="connsiteY206" fmla="*/ 2109787 h 2528887"/>
                <a:gd name="connsiteX207" fmla="*/ 1431860 w 4655524"/>
                <a:gd name="connsiteY207" fmla="*/ 2109787 h 2528887"/>
                <a:gd name="connsiteX208" fmla="*/ 1355661 w 4655524"/>
                <a:gd name="connsiteY208" fmla="*/ 2119312 h 2528887"/>
                <a:gd name="connsiteX209" fmla="*/ 1374711 w 4655524"/>
                <a:gd name="connsiteY209" fmla="*/ 2205038 h 2528887"/>
                <a:gd name="connsiteX210" fmla="*/ 1427099 w 4655524"/>
                <a:gd name="connsiteY210" fmla="*/ 2285999 h 2528887"/>
                <a:gd name="connsiteX211" fmla="*/ 1508061 w 4655524"/>
                <a:gd name="connsiteY211" fmla="*/ 2252662 h 2528887"/>
                <a:gd name="connsiteX212" fmla="*/ 1546161 w 4655524"/>
                <a:gd name="connsiteY212" fmla="*/ 2185987 h 2528887"/>
                <a:gd name="connsiteX213" fmla="*/ 1589023 w 4655524"/>
                <a:gd name="connsiteY213" fmla="*/ 2224087 h 2528887"/>
                <a:gd name="connsiteX214" fmla="*/ 1584261 w 4655524"/>
                <a:gd name="connsiteY214" fmla="*/ 2314574 h 2528887"/>
                <a:gd name="connsiteX215" fmla="*/ 1550923 w 4655524"/>
                <a:gd name="connsiteY215" fmla="*/ 2438399 h 2528887"/>
                <a:gd name="connsiteX216" fmla="*/ 1584261 w 4655524"/>
                <a:gd name="connsiteY216" fmla="*/ 2481262 h 2528887"/>
                <a:gd name="connsiteX217" fmla="*/ 1555686 w 4655524"/>
                <a:gd name="connsiteY217" fmla="*/ 2528887 h 2528887"/>
                <a:gd name="connsiteX218" fmla="*/ 1489011 w 4655524"/>
                <a:gd name="connsiteY218" fmla="*/ 2524125 h 2528887"/>
                <a:gd name="connsiteX219" fmla="*/ 1422336 w 4655524"/>
                <a:gd name="connsiteY219" fmla="*/ 2495550 h 2528887"/>
                <a:gd name="connsiteX220" fmla="*/ 1369948 w 4655524"/>
                <a:gd name="connsiteY220" fmla="*/ 2421731 h 2528887"/>
                <a:gd name="connsiteX221" fmla="*/ 1350898 w 4655524"/>
                <a:gd name="connsiteY221" fmla="*/ 2343150 h 2528887"/>
                <a:gd name="connsiteX222" fmla="*/ 1288986 w 4655524"/>
                <a:gd name="connsiteY222" fmla="*/ 2290762 h 2528887"/>
                <a:gd name="connsiteX223" fmla="*/ 1284223 w 4655524"/>
                <a:gd name="connsiteY223" fmla="*/ 2276475 h 2528887"/>
                <a:gd name="connsiteX224" fmla="*/ 1269936 w 4655524"/>
                <a:gd name="connsiteY224" fmla="*/ 2271712 h 2528887"/>
                <a:gd name="connsiteX225" fmla="*/ 1193736 w 4655524"/>
                <a:gd name="connsiteY225" fmla="*/ 2243137 h 2528887"/>
                <a:gd name="connsiteX226" fmla="*/ 1112773 w 4655524"/>
                <a:gd name="connsiteY226" fmla="*/ 2328862 h 2528887"/>
                <a:gd name="connsiteX227" fmla="*/ 1074673 w 4655524"/>
                <a:gd name="connsiteY227" fmla="*/ 2305049 h 2528887"/>
                <a:gd name="connsiteX228" fmla="*/ 1060386 w 4655524"/>
                <a:gd name="connsiteY228" fmla="*/ 2205037 h 2528887"/>
                <a:gd name="connsiteX229" fmla="*/ 1007998 w 4655524"/>
                <a:gd name="connsiteY229" fmla="*/ 2100262 h 2528887"/>
                <a:gd name="connsiteX230" fmla="*/ 950848 w 4655524"/>
                <a:gd name="connsiteY230" fmla="*/ 2047874 h 2528887"/>
                <a:gd name="connsiteX231" fmla="*/ 927036 w 4655524"/>
                <a:gd name="connsiteY231" fmla="*/ 2043112 h 2528887"/>
                <a:gd name="connsiteX232" fmla="*/ 898461 w 4655524"/>
                <a:gd name="connsiteY232" fmla="*/ 2028825 h 2528887"/>
                <a:gd name="connsiteX233" fmla="*/ 862742 w 4655524"/>
                <a:gd name="connsiteY233" fmla="*/ 2062163 h 2528887"/>
                <a:gd name="connsiteX234" fmla="*/ 774636 w 4655524"/>
                <a:gd name="connsiteY234" fmla="*/ 2038350 h 2528887"/>
                <a:gd name="connsiteX235" fmla="*/ 755585 w 4655524"/>
                <a:gd name="connsiteY235" fmla="*/ 1964531 h 2528887"/>
                <a:gd name="connsiteX236" fmla="*/ 655573 w 4655524"/>
                <a:gd name="connsiteY236" fmla="*/ 1905000 h 2528887"/>
                <a:gd name="connsiteX237" fmla="*/ 650811 w 4655524"/>
                <a:gd name="connsiteY237" fmla="*/ 1885950 h 2528887"/>
                <a:gd name="connsiteX238" fmla="*/ 636523 w 4655524"/>
                <a:gd name="connsiteY238" fmla="*/ 1890712 h 2528887"/>
                <a:gd name="connsiteX239" fmla="*/ 617473 w 4655524"/>
                <a:gd name="connsiteY239" fmla="*/ 1921669 h 2528887"/>
                <a:gd name="connsiteX240" fmla="*/ 596042 w 4655524"/>
                <a:gd name="connsiteY240" fmla="*/ 1916906 h 2528887"/>
                <a:gd name="connsiteX241" fmla="*/ 548417 w 4655524"/>
                <a:gd name="connsiteY241" fmla="*/ 1876425 h 2528887"/>
                <a:gd name="connsiteX242" fmla="*/ 488886 w 4655524"/>
                <a:gd name="connsiteY242" fmla="*/ 1890712 h 2528887"/>
                <a:gd name="connsiteX243" fmla="*/ 479361 w 4655524"/>
                <a:gd name="connsiteY243" fmla="*/ 1876425 h 2528887"/>
                <a:gd name="connsiteX244" fmla="*/ 465073 w 4655524"/>
                <a:gd name="connsiteY244" fmla="*/ 1866900 h 2528887"/>
                <a:gd name="connsiteX245" fmla="*/ 398398 w 4655524"/>
                <a:gd name="connsiteY245" fmla="*/ 1866900 h 2528887"/>
                <a:gd name="connsiteX246" fmla="*/ 403160 w 4655524"/>
                <a:gd name="connsiteY246" fmla="*/ 1821656 h 2528887"/>
                <a:gd name="connsiteX247" fmla="*/ 255523 w 4655524"/>
                <a:gd name="connsiteY247" fmla="*/ 1847850 h 2528887"/>
                <a:gd name="connsiteX248" fmla="*/ 193611 w 4655524"/>
                <a:gd name="connsiteY248" fmla="*/ 1814512 h 2528887"/>
                <a:gd name="connsiteX249" fmla="*/ 150748 w 4655524"/>
                <a:gd name="connsiteY249" fmla="*/ 1757363 h 2528887"/>
                <a:gd name="connsiteX250" fmla="*/ 88836 w 4655524"/>
                <a:gd name="connsiteY250" fmla="*/ 1704975 h 2528887"/>
                <a:gd name="connsiteX251" fmla="*/ 34067 w 4655524"/>
                <a:gd name="connsiteY251" fmla="*/ 1654968 h 2528887"/>
                <a:gd name="connsiteX252" fmla="*/ 3111 w 4655524"/>
                <a:gd name="connsiteY252" fmla="*/ 1624012 h 2528887"/>
                <a:gd name="connsiteX253" fmla="*/ 110267 w 4655524"/>
                <a:gd name="connsiteY253" fmla="*/ 1652587 h 2528887"/>
                <a:gd name="connsiteX254" fmla="*/ 169798 w 4655524"/>
                <a:gd name="connsiteY254" fmla="*/ 1678782 h 2528887"/>
                <a:gd name="connsiteX255" fmla="*/ 322198 w 4655524"/>
                <a:gd name="connsiteY255" fmla="*/ 1638300 h 2528887"/>
                <a:gd name="connsiteX256" fmla="*/ 307911 w 4655524"/>
                <a:gd name="connsiteY256" fmla="*/ 1600200 h 2528887"/>
                <a:gd name="connsiteX257" fmla="*/ 324580 w 4655524"/>
                <a:gd name="connsiteY257" fmla="*/ 1566862 h 2528887"/>
                <a:gd name="connsiteX258" fmla="*/ 346011 w 4655524"/>
                <a:gd name="connsiteY258" fmla="*/ 1531143 h 2528887"/>
                <a:gd name="connsiteX259" fmla="*/ 367442 w 4655524"/>
                <a:gd name="connsiteY259" fmla="*/ 1509712 h 2528887"/>
                <a:gd name="connsiteX260" fmla="*/ 400779 w 4655524"/>
                <a:gd name="connsiteY260" fmla="*/ 1459706 h 2528887"/>
                <a:gd name="connsiteX261" fmla="*/ 412686 w 4655524"/>
                <a:gd name="connsiteY261" fmla="*/ 1347787 h 2528887"/>
                <a:gd name="connsiteX262" fmla="*/ 398398 w 4655524"/>
                <a:gd name="connsiteY262" fmla="*/ 1338262 h 2528887"/>
                <a:gd name="connsiteX263" fmla="*/ 384111 w 4655524"/>
                <a:gd name="connsiteY263" fmla="*/ 1323975 h 2528887"/>
                <a:gd name="connsiteX264" fmla="*/ 341248 w 4655524"/>
                <a:gd name="connsiteY264" fmla="*/ 1307306 h 2528887"/>
                <a:gd name="connsiteX265" fmla="*/ 324579 w 4655524"/>
                <a:gd name="connsiteY265" fmla="*/ 1259681 h 2528887"/>
                <a:gd name="connsiteX266" fmla="*/ 317436 w 4655524"/>
                <a:gd name="connsiteY266" fmla="*/ 1212056 h 2528887"/>
                <a:gd name="connsiteX267" fmla="*/ 298386 w 4655524"/>
                <a:gd name="connsiteY267" fmla="*/ 1173956 h 2528887"/>
                <a:gd name="connsiteX268" fmla="*/ 303148 w 4655524"/>
                <a:gd name="connsiteY268" fmla="*/ 1152525 h 2528887"/>
                <a:gd name="connsiteX269" fmla="*/ 269811 w 4655524"/>
                <a:gd name="connsiteY269"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303399 w 4655524"/>
                <a:gd name="connsiteY121" fmla="*/ 285749 h 2528887"/>
                <a:gd name="connsiteX122" fmla="*/ 2331973 w 4655524"/>
                <a:gd name="connsiteY122" fmla="*/ 223837 h 2528887"/>
                <a:gd name="connsiteX123" fmla="*/ 2317686 w 4655524"/>
                <a:gd name="connsiteY123" fmla="*/ 200024 h 2528887"/>
                <a:gd name="connsiteX124" fmla="*/ 2379598 w 4655524"/>
                <a:gd name="connsiteY124" fmla="*/ 180975 h 2528887"/>
                <a:gd name="connsiteX125" fmla="*/ 2384361 w 4655524"/>
                <a:gd name="connsiteY125" fmla="*/ 166687 h 2528887"/>
                <a:gd name="connsiteX126" fmla="*/ 2393886 w 4655524"/>
                <a:gd name="connsiteY126" fmla="*/ 152400 h 2528887"/>
                <a:gd name="connsiteX127" fmla="*/ 2389123 w 4655524"/>
                <a:gd name="connsiteY127" fmla="*/ 114300 h 2528887"/>
                <a:gd name="connsiteX128" fmla="*/ 2384361 w 4655524"/>
                <a:gd name="connsiteY128" fmla="*/ 100012 h 2528887"/>
                <a:gd name="connsiteX129" fmla="*/ 2365311 w 4655524"/>
                <a:gd name="connsiteY129" fmla="*/ 95250 h 2528887"/>
                <a:gd name="connsiteX130" fmla="*/ 2351023 w 4655524"/>
                <a:gd name="connsiteY130" fmla="*/ 90487 h 2528887"/>
                <a:gd name="connsiteX131" fmla="*/ 2341498 w 4655524"/>
                <a:gd name="connsiteY131" fmla="*/ 9525 h 2528887"/>
                <a:gd name="connsiteX132" fmla="*/ 2370073 w 4655524"/>
                <a:gd name="connsiteY132" fmla="*/ 0 h 2528887"/>
                <a:gd name="connsiteX133" fmla="*/ 2398648 w 4655524"/>
                <a:gd name="connsiteY133" fmla="*/ 4762 h 2528887"/>
                <a:gd name="connsiteX134" fmla="*/ 2412936 w 4655524"/>
                <a:gd name="connsiteY134" fmla="*/ 19050 h 2528887"/>
                <a:gd name="connsiteX135" fmla="*/ 2431986 w 4655524"/>
                <a:gd name="connsiteY135" fmla="*/ 23812 h 2528887"/>
                <a:gd name="connsiteX136" fmla="*/ 2451036 w 4655524"/>
                <a:gd name="connsiteY136" fmla="*/ 33337 h 2528887"/>
                <a:gd name="connsiteX137" fmla="*/ 2474848 w 4655524"/>
                <a:gd name="connsiteY137" fmla="*/ 52387 h 2528887"/>
                <a:gd name="connsiteX138" fmla="*/ 2503423 w 4655524"/>
                <a:gd name="connsiteY138" fmla="*/ 71437 h 2528887"/>
                <a:gd name="connsiteX139" fmla="*/ 2527236 w 4655524"/>
                <a:gd name="connsiteY139" fmla="*/ 38100 h 2528887"/>
                <a:gd name="connsiteX140" fmla="*/ 2555811 w 4655524"/>
                <a:gd name="connsiteY140" fmla="*/ 23812 h 2528887"/>
                <a:gd name="connsiteX141" fmla="*/ 2574861 w 4655524"/>
                <a:gd name="connsiteY141" fmla="*/ 9525 h 2528887"/>
                <a:gd name="connsiteX142" fmla="*/ 2589148 w 4655524"/>
                <a:gd name="connsiteY142" fmla="*/ 4762 h 2528887"/>
                <a:gd name="connsiteX143" fmla="*/ 2703448 w 4655524"/>
                <a:gd name="connsiteY143" fmla="*/ 9525 h 2528887"/>
                <a:gd name="connsiteX144" fmla="*/ 2908236 w 4655524"/>
                <a:gd name="connsiteY144" fmla="*/ 4762 h 2528887"/>
                <a:gd name="connsiteX145" fmla="*/ 3103498 w 4655524"/>
                <a:gd name="connsiteY145" fmla="*/ 14287 h 2528887"/>
                <a:gd name="connsiteX146" fmla="*/ 3132073 w 4655524"/>
                <a:gd name="connsiteY146" fmla="*/ 42862 h 2528887"/>
                <a:gd name="connsiteX147" fmla="*/ 3113023 w 4655524"/>
                <a:gd name="connsiteY147" fmla="*/ 76200 h 2528887"/>
                <a:gd name="connsiteX148" fmla="*/ 3117786 w 4655524"/>
                <a:gd name="connsiteY148" fmla="*/ 90487 h 2528887"/>
                <a:gd name="connsiteX149" fmla="*/ 3146361 w 4655524"/>
                <a:gd name="connsiteY149" fmla="*/ 104775 h 2528887"/>
                <a:gd name="connsiteX150" fmla="*/ 3165411 w 4655524"/>
                <a:gd name="connsiteY150" fmla="*/ 114300 h 2528887"/>
                <a:gd name="connsiteX151" fmla="*/ 3193986 w 4655524"/>
                <a:gd name="connsiteY151" fmla="*/ 123825 h 2528887"/>
                <a:gd name="connsiteX152" fmla="*/ 3236848 w 4655524"/>
                <a:gd name="connsiteY152" fmla="*/ 142875 h 2528887"/>
                <a:gd name="connsiteX153" fmla="*/ 3284473 w 4655524"/>
                <a:gd name="connsiteY153" fmla="*/ 152400 h 2528887"/>
                <a:gd name="connsiteX154" fmla="*/ 3303523 w 4655524"/>
                <a:gd name="connsiteY154" fmla="*/ 161925 h 2528887"/>
                <a:gd name="connsiteX155" fmla="*/ 3346386 w 4655524"/>
                <a:gd name="connsiteY155" fmla="*/ 180975 h 2528887"/>
                <a:gd name="connsiteX156" fmla="*/ 3379723 w 4655524"/>
                <a:gd name="connsiteY156" fmla="*/ 223837 h 2528887"/>
                <a:gd name="connsiteX157" fmla="*/ 3432111 w 4655524"/>
                <a:gd name="connsiteY157" fmla="*/ 266700 h 2528887"/>
                <a:gd name="connsiteX158" fmla="*/ 3451161 w 4655524"/>
                <a:gd name="connsiteY158" fmla="*/ 280987 h 2528887"/>
                <a:gd name="connsiteX159" fmla="*/ 3546411 w 4655524"/>
                <a:gd name="connsiteY159" fmla="*/ 323850 h 2528887"/>
                <a:gd name="connsiteX160" fmla="*/ 3565461 w 4655524"/>
                <a:gd name="connsiteY160" fmla="*/ 333375 h 2528887"/>
                <a:gd name="connsiteX161" fmla="*/ 3708336 w 4655524"/>
                <a:gd name="connsiteY161" fmla="*/ 419100 h 2528887"/>
                <a:gd name="connsiteX162" fmla="*/ 3908361 w 4655524"/>
                <a:gd name="connsiteY162" fmla="*/ 533400 h 2528887"/>
                <a:gd name="connsiteX163" fmla="*/ 4017898 w 4655524"/>
                <a:gd name="connsiteY163" fmla="*/ 595312 h 2528887"/>
                <a:gd name="connsiteX164" fmla="*/ 4236973 w 4655524"/>
                <a:gd name="connsiteY164" fmla="*/ 723899 h 2528887"/>
                <a:gd name="connsiteX165" fmla="*/ 4651310 w 4655524"/>
                <a:gd name="connsiteY165" fmla="*/ 962024 h 2528887"/>
                <a:gd name="connsiteX166" fmla="*/ 4441760 w 4655524"/>
                <a:gd name="connsiteY166" fmla="*/ 1066800 h 2528887"/>
                <a:gd name="connsiteX167" fmla="*/ 4284598 w 4655524"/>
                <a:gd name="connsiteY167" fmla="*/ 1200150 h 2528887"/>
                <a:gd name="connsiteX168" fmla="*/ 4160774 w 4655524"/>
                <a:gd name="connsiteY168" fmla="*/ 1243012 h 2528887"/>
                <a:gd name="connsiteX169" fmla="*/ 4027423 w 4655524"/>
                <a:gd name="connsiteY169" fmla="*/ 1238250 h 2528887"/>
                <a:gd name="connsiteX170" fmla="*/ 3917886 w 4655524"/>
                <a:gd name="connsiteY170" fmla="*/ 1214437 h 2528887"/>
                <a:gd name="connsiteX171" fmla="*/ 3817873 w 4655524"/>
                <a:gd name="connsiteY171" fmla="*/ 1223962 h 2528887"/>
                <a:gd name="connsiteX172" fmla="*/ 3684523 w 4655524"/>
                <a:gd name="connsiteY172" fmla="*/ 1228725 h 2528887"/>
                <a:gd name="connsiteX173" fmla="*/ 3532123 w 4655524"/>
                <a:gd name="connsiteY173" fmla="*/ 1228725 h 2528887"/>
                <a:gd name="connsiteX174" fmla="*/ 3465448 w 4655524"/>
                <a:gd name="connsiteY174" fmla="*/ 1233487 h 2528887"/>
                <a:gd name="connsiteX175" fmla="*/ 3198748 w 4655524"/>
                <a:gd name="connsiteY175" fmla="*/ 1204912 h 2528887"/>
                <a:gd name="connsiteX176" fmla="*/ 2960623 w 4655524"/>
                <a:gd name="connsiteY176" fmla="*/ 1262062 h 2528887"/>
                <a:gd name="connsiteX177" fmla="*/ 2912998 w 4655524"/>
                <a:gd name="connsiteY177" fmla="*/ 1276350 h 2528887"/>
                <a:gd name="connsiteX178" fmla="*/ 2870136 w 4655524"/>
                <a:gd name="connsiteY178" fmla="*/ 1290637 h 2528887"/>
                <a:gd name="connsiteX179" fmla="*/ 2855848 w 4655524"/>
                <a:gd name="connsiteY179" fmla="*/ 1300162 h 2528887"/>
                <a:gd name="connsiteX180" fmla="*/ 2822511 w 4655524"/>
                <a:gd name="connsiteY180" fmla="*/ 1309687 h 2528887"/>
                <a:gd name="connsiteX181" fmla="*/ 2784411 w 4655524"/>
                <a:gd name="connsiteY181" fmla="*/ 1328737 h 2528887"/>
                <a:gd name="connsiteX182" fmla="*/ 2770123 w 4655524"/>
                <a:gd name="connsiteY182" fmla="*/ 1333500 h 2528887"/>
                <a:gd name="connsiteX183" fmla="*/ 2722498 w 4655524"/>
                <a:gd name="connsiteY183" fmla="*/ 1357312 h 2528887"/>
                <a:gd name="connsiteX184" fmla="*/ 2708211 w 4655524"/>
                <a:gd name="connsiteY184" fmla="*/ 1366837 h 2528887"/>
                <a:gd name="connsiteX185" fmla="*/ 2598673 w 4655524"/>
                <a:gd name="connsiteY185" fmla="*/ 1419225 h 2528887"/>
                <a:gd name="connsiteX186" fmla="*/ 2484373 w 4655524"/>
                <a:gd name="connsiteY186" fmla="*/ 1514475 h 2528887"/>
                <a:gd name="connsiteX187" fmla="*/ 2408173 w 4655524"/>
                <a:gd name="connsiteY187" fmla="*/ 1581150 h 2528887"/>
                <a:gd name="connsiteX188" fmla="*/ 2293873 w 4655524"/>
                <a:gd name="connsiteY188" fmla="*/ 1690687 h 2528887"/>
                <a:gd name="connsiteX189" fmla="*/ 2260536 w 4655524"/>
                <a:gd name="connsiteY189" fmla="*/ 1709737 h 2528887"/>
                <a:gd name="connsiteX190" fmla="*/ 2222436 w 4655524"/>
                <a:gd name="connsiteY190" fmla="*/ 1752600 h 2528887"/>
                <a:gd name="connsiteX191" fmla="*/ 2108136 w 4655524"/>
                <a:gd name="connsiteY191" fmla="*/ 1881187 h 2528887"/>
                <a:gd name="connsiteX192" fmla="*/ 2055748 w 4655524"/>
                <a:gd name="connsiteY192" fmla="*/ 1928812 h 2528887"/>
                <a:gd name="connsiteX193" fmla="*/ 2012886 w 4655524"/>
                <a:gd name="connsiteY193" fmla="*/ 1962150 h 2528887"/>
                <a:gd name="connsiteX194" fmla="*/ 1912873 w 4655524"/>
                <a:gd name="connsiteY194" fmla="*/ 2076450 h 2528887"/>
                <a:gd name="connsiteX195" fmla="*/ 1870011 w 4655524"/>
                <a:gd name="connsiteY195" fmla="*/ 2071687 h 2528887"/>
                <a:gd name="connsiteX196" fmla="*/ 1889061 w 4655524"/>
                <a:gd name="connsiteY196" fmla="*/ 2043112 h 2528887"/>
                <a:gd name="connsiteX197" fmla="*/ 1860486 w 4655524"/>
                <a:gd name="connsiteY197" fmla="*/ 2024062 h 2528887"/>
                <a:gd name="connsiteX198" fmla="*/ 1841436 w 4655524"/>
                <a:gd name="connsiteY198" fmla="*/ 2071687 h 2528887"/>
                <a:gd name="connsiteX199" fmla="*/ 1817623 w 4655524"/>
                <a:gd name="connsiteY199" fmla="*/ 2100262 h 2528887"/>
                <a:gd name="connsiteX200" fmla="*/ 1731898 w 4655524"/>
                <a:gd name="connsiteY200" fmla="*/ 2095500 h 2528887"/>
                <a:gd name="connsiteX201" fmla="*/ 1717611 w 4655524"/>
                <a:gd name="connsiteY201" fmla="*/ 2090737 h 2528887"/>
                <a:gd name="connsiteX202" fmla="*/ 1608073 w 4655524"/>
                <a:gd name="connsiteY202" fmla="*/ 2105025 h 2528887"/>
                <a:gd name="connsiteX203" fmla="*/ 1584261 w 4655524"/>
                <a:gd name="connsiteY203" fmla="*/ 2109787 h 2528887"/>
                <a:gd name="connsiteX204" fmla="*/ 1565211 w 4655524"/>
                <a:gd name="connsiteY204" fmla="*/ 2114550 h 2528887"/>
                <a:gd name="connsiteX205" fmla="*/ 1450910 w 4655524"/>
                <a:gd name="connsiteY205" fmla="*/ 2109787 h 2528887"/>
                <a:gd name="connsiteX206" fmla="*/ 1431860 w 4655524"/>
                <a:gd name="connsiteY206" fmla="*/ 2109787 h 2528887"/>
                <a:gd name="connsiteX207" fmla="*/ 1355661 w 4655524"/>
                <a:gd name="connsiteY207" fmla="*/ 2119312 h 2528887"/>
                <a:gd name="connsiteX208" fmla="*/ 1374711 w 4655524"/>
                <a:gd name="connsiteY208" fmla="*/ 2205038 h 2528887"/>
                <a:gd name="connsiteX209" fmla="*/ 1427099 w 4655524"/>
                <a:gd name="connsiteY209" fmla="*/ 2285999 h 2528887"/>
                <a:gd name="connsiteX210" fmla="*/ 1508061 w 4655524"/>
                <a:gd name="connsiteY210" fmla="*/ 2252662 h 2528887"/>
                <a:gd name="connsiteX211" fmla="*/ 1546161 w 4655524"/>
                <a:gd name="connsiteY211" fmla="*/ 2185987 h 2528887"/>
                <a:gd name="connsiteX212" fmla="*/ 1589023 w 4655524"/>
                <a:gd name="connsiteY212" fmla="*/ 2224087 h 2528887"/>
                <a:gd name="connsiteX213" fmla="*/ 1584261 w 4655524"/>
                <a:gd name="connsiteY213" fmla="*/ 2314574 h 2528887"/>
                <a:gd name="connsiteX214" fmla="*/ 1550923 w 4655524"/>
                <a:gd name="connsiteY214" fmla="*/ 2438399 h 2528887"/>
                <a:gd name="connsiteX215" fmla="*/ 1584261 w 4655524"/>
                <a:gd name="connsiteY215" fmla="*/ 2481262 h 2528887"/>
                <a:gd name="connsiteX216" fmla="*/ 1555686 w 4655524"/>
                <a:gd name="connsiteY216" fmla="*/ 2528887 h 2528887"/>
                <a:gd name="connsiteX217" fmla="*/ 1489011 w 4655524"/>
                <a:gd name="connsiteY217" fmla="*/ 2524125 h 2528887"/>
                <a:gd name="connsiteX218" fmla="*/ 1422336 w 4655524"/>
                <a:gd name="connsiteY218" fmla="*/ 2495550 h 2528887"/>
                <a:gd name="connsiteX219" fmla="*/ 1369948 w 4655524"/>
                <a:gd name="connsiteY219" fmla="*/ 2421731 h 2528887"/>
                <a:gd name="connsiteX220" fmla="*/ 1350898 w 4655524"/>
                <a:gd name="connsiteY220" fmla="*/ 2343150 h 2528887"/>
                <a:gd name="connsiteX221" fmla="*/ 1288986 w 4655524"/>
                <a:gd name="connsiteY221" fmla="*/ 2290762 h 2528887"/>
                <a:gd name="connsiteX222" fmla="*/ 1284223 w 4655524"/>
                <a:gd name="connsiteY222" fmla="*/ 2276475 h 2528887"/>
                <a:gd name="connsiteX223" fmla="*/ 1269936 w 4655524"/>
                <a:gd name="connsiteY223" fmla="*/ 2271712 h 2528887"/>
                <a:gd name="connsiteX224" fmla="*/ 1193736 w 4655524"/>
                <a:gd name="connsiteY224" fmla="*/ 2243137 h 2528887"/>
                <a:gd name="connsiteX225" fmla="*/ 1112773 w 4655524"/>
                <a:gd name="connsiteY225" fmla="*/ 2328862 h 2528887"/>
                <a:gd name="connsiteX226" fmla="*/ 1074673 w 4655524"/>
                <a:gd name="connsiteY226" fmla="*/ 2305049 h 2528887"/>
                <a:gd name="connsiteX227" fmla="*/ 1060386 w 4655524"/>
                <a:gd name="connsiteY227" fmla="*/ 2205037 h 2528887"/>
                <a:gd name="connsiteX228" fmla="*/ 1007998 w 4655524"/>
                <a:gd name="connsiteY228" fmla="*/ 2100262 h 2528887"/>
                <a:gd name="connsiteX229" fmla="*/ 950848 w 4655524"/>
                <a:gd name="connsiteY229" fmla="*/ 2047874 h 2528887"/>
                <a:gd name="connsiteX230" fmla="*/ 927036 w 4655524"/>
                <a:gd name="connsiteY230" fmla="*/ 2043112 h 2528887"/>
                <a:gd name="connsiteX231" fmla="*/ 898461 w 4655524"/>
                <a:gd name="connsiteY231" fmla="*/ 2028825 h 2528887"/>
                <a:gd name="connsiteX232" fmla="*/ 862742 w 4655524"/>
                <a:gd name="connsiteY232" fmla="*/ 2062163 h 2528887"/>
                <a:gd name="connsiteX233" fmla="*/ 774636 w 4655524"/>
                <a:gd name="connsiteY233" fmla="*/ 2038350 h 2528887"/>
                <a:gd name="connsiteX234" fmla="*/ 755585 w 4655524"/>
                <a:gd name="connsiteY234" fmla="*/ 1964531 h 2528887"/>
                <a:gd name="connsiteX235" fmla="*/ 655573 w 4655524"/>
                <a:gd name="connsiteY235" fmla="*/ 1905000 h 2528887"/>
                <a:gd name="connsiteX236" fmla="*/ 650811 w 4655524"/>
                <a:gd name="connsiteY236" fmla="*/ 1885950 h 2528887"/>
                <a:gd name="connsiteX237" fmla="*/ 636523 w 4655524"/>
                <a:gd name="connsiteY237" fmla="*/ 1890712 h 2528887"/>
                <a:gd name="connsiteX238" fmla="*/ 617473 w 4655524"/>
                <a:gd name="connsiteY238" fmla="*/ 1921669 h 2528887"/>
                <a:gd name="connsiteX239" fmla="*/ 596042 w 4655524"/>
                <a:gd name="connsiteY239" fmla="*/ 1916906 h 2528887"/>
                <a:gd name="connsiteX240" fmla="*/ 548417 w 4655524"/>
                <a:gd name="connsiteY240" fmla="*/ 1876425 h 2528887"/>
                <a:gd name="connsiteX241" fmla="*/ 488886 w 4655524"/>
                <a:gd name="connsiteY241" fmla="*/ 1890712 h 2528887"/>
                <a:gd name="connsiteX242" fmla="*/ 479361 w 4655524"/>
                <a:gd name="connsiteY242" fmla="*/ 1876425 h 2528887"/>
                <a:gd name="connsiteX243" fmla="*/ 465073 w 4655524"/>
                <a:gd name="connsiteY243" fmla="*/ 1866900 h 2528887"/>
                <a:gd name="connsiteX244" fmla="*/ 398398 w 4655524"/>
                <a:gd name="connsiteY244" fmla="*/ 1866900 h 2528887"/>
                <a:gd name="connsiteX245" fmla="*/ 403160 w 4655524"/>
                <a:gd name="connsiteY245" fmla="*/ 1821656 h 2528887"/>
                <a:gd name="connsiteX246" fmla="*/ 255523 w 4655524"/>
                <a:gd name="connsiteY246" fmla="*/ 1847850 h 2528887"/>
                <a:gd name="connsiteX247" fmla="*/ 193611 w 4655524"/>
                <a:gd name="connsiteY247" fmla="*/ 1814512 h 2528887"/>
                <a:gd name="connsiteX248" fmla="*/ 150748 w 4655524"/>
                <a:gd name="connsiteY248" fmla="*/ 1757363 h 2528887"/>
                <a:gd name="connsiteX249" fmla="*/ 88836 w 4655524"/>
                <a:gd name="connsiteY249" fmla="*/ 1704975 h 2528887"/>
                <a:gd name="connsiteX250" fmla="*/ 34067 w 4655524"/>
                <a:gd name="connsiteY250" fmla="*/ 1654968 h 2528887"/>
                <a:gd name="connsiteX251" fmla="*/ 3111 w 4655524"/>
                <a:gd name="connsiteY251" fmla="*/ 1624012 h 2528887"/>
                <a:gd name="connsiteX252" fmla="*/ 110267 w 4655524"/>
                <a:gd name="connsiteY252" fmla="*/ 1652587 h 2528887"/>
                <a:gd name="connsiteX253" fmla="*/ 169798 w 4655524"/>
                <a:gd name="connsiteY253" fmla="*/ 1678782 h 2528887"/>
                <a:gd name="connsiteX254" fmla="*/ 322198 w 4655524"/>
                <a:gd name="connsiteY254" fmla="*/ 1638300 h 2528887"/>
                <a:gd name="connsiteX255" fmla="*/ 307911 w 4655524"/>
                <a:gd name="connsiteY255" fmla="*/ 1600200 h 2528887"/>
                <a:gd name="connsiteX256" fmla="*/ 324580 w 4655524"/>
                <a:gd name="connsiteY256" fmla="*/ 1566862 h 2528887"/>
                <a:gd name="connsiteX257" fmla="*/ 346011 w 4655524"/>
                <a:gd name="connsiteY257" fmla="*/ 1531143 h 2528887"/>
                <a:gd name="connsiteX258" fmla="*/ 367442 w 4655524"/>
                <a:gd name="connsiteY258" fmla="*/ 1509712 h 2528887"/>
                <a:gd name="connsiteX259" fmla="*/ 400779 w 4655524"/>
                <a:gd name="connsiteY259" fmla="*/ 1459706 h 2528887"/>
                <a:gd name="connsiteX260" fmla="*/ 412686 w 4655524"/>
                <a:gd name="connsiteY260" fmla="*/ 1347787 h 2528887"/>
                <a:gd name="connsiteX261" fmla="*/ 398398 w 4655524"/>
                <a:gd name="connsiteY261" fmla="*/ 1338262 h 2528887"/>
                <a:gd name="connsiteX262" fmla="*/ 384111 w 4655524"/>
                <a:gd name="connsiteY262" fmla="*/ 1323975 h 2528887"/>
                <a:gd name="connsiteX263" fmla="*/ 341248 w 4655524"/>
                <a:gd name="connsiteY263" fmla="*/ 1307306 h 2528887"/>
                <a:gd name="connsiteX264" fmla="*/ 324579 w 4655524"/>
                <a:gd name="connsiteY264" fmla="*/ 1259681 h 2528887"/>
                <a:gd name="connsiteX265" fmla="*/ 317436 w 4655524"/>
                <a:gd name="connsiteY265" fmla="*/ 1212056 h 2528887"/>
                <a:gd name="connsiteX266" fmla="*/ 298386 w 4655524"/>
                <a:gd name="connsiteY266" fmla="*/ 1173956 h 2528887"/>
                <a:gd name="connsiteX267" fmla="*/ 303148 w 4655524"/>
                <a:gd name="connsiteY267" fmla="*/ 1152525 h 2528887"/>
                <a:gd name="connsiteX268" fmla="*/ 269811 w 4655524"/>
                <a:gd name="connsiteY268"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303399 w 4655524"/>
                <a:gd name="connsiteY121" fmla="*/ 285749 h 2528887"/>
                <a:gd name="connsiteX122" fmla="*/ 2317686 w 4655524"/>
                <a:gd name="connsiteY122" fmla="*/ 200024 h 2528887"/>
                <a:gd name="connsiteX123" fmla="*/ 2379598 w 4655524"/>
                <a:gd name="connsiteY123" fmla="*/ 180975 h 2528887"/>
                <a:gd name="connsiteX124" fmla="*/ 2384361 w 4655524"/>
                <a:gd name="connsiteY124" fmla="*/ 166687 h 2528887"/>
                <a:gd name="connsiteX125" fmla="*/ 2393886 w 4655524"/>
                <a:gd name="connsiteY125" fmla="*/ 152400 h 2528887"/>
                <a:gd name="connsiteX126" fmla="*/ 2389123 w 4655524"/>
                <a:gd name="connsiteY126" fmla="*/ 114300 h 2528887"/>
                <a:gd name="connsiteX127" fmla="*/ 2384361 w 4655524"/>
                <a:gd name="connsiteY127" fmla="*/ 100012 h 2528887"/>
                <a:gd name="connsiteX128" fmla="*/ 2365311 w 4655524"/>
                <a:gd name="connsiteY128" fmla="*/ 95250 h 2528887"/>
                <a:gd name="connsiteX129" fmla="*/ 2351023 w 4655524"/>
                <a:gd name="connsiteY129" fmla="*/ 90487 h 2528887"/>
                <a:gd name="connsiteX130" fmla="*/ 2341498 w 4655524"/>
                <a:gd name="connsiteY130" fmla="*/ 9525 h 2528887"/>
                <a:gd name="connsiteX131" fmla="*/ 2370073 w 4655524"/>
                <a:gd name="connsiteY131" fmla="*/ 0 h 2528887"/>
                <a:gd name="connsiteX132" fmla="*/ 2398648 w 4655524"/>
                <a:gd name="connsiteY132" fmla="*/ 4762 h 2528887"/>
                <a:gd name="connsiteX133" fmla="*/ 2412936 w 4655524"/>
                <a:gd name="connsiteY133" fmla="*/ 19050 h 2528887"/>
                <a:gd name="connsiteX134" fmla="*/ 2431986 w 4655524"/>
                <a:gd name="connsiteY134" fmla="*/ 23812 h 2528887"/>
                <a:gd name="connsiteX135" fmla="*/ 2451036 w 4655524"/>
                <a:gd name="connsiteY135" fmla="*/ 33337 h 2528887"/>
                <a:gd name="connsiteX136" fmla="*/ 2474848 w 4655524"/>
                <a:gd name="connsiteY136" fmla="*/ 52387 h 2528887"/>
                <a:gd name="connsiteX137" fmla="*/ 2503423 w 4655524"/>
                <a:gd name="connsiteY137" fmla="*/ 71437 h 2528887"/>
                <a:gd name="connsiteX138" fmla="*/ 2527236 w 4655524"/>
                <a:gd name="connsiteY138" fmla="*/ 38100 h 2528887"/>
                <a:gd name="connsiteX139" fmla="*/ 2555811 w 4655524"/>
                <a:gd name="connsiteY139" fmla="*/ 23812 h 2528887"/>
                <a:gd name="connsiteX140" fmla="*/ 2574861 w 4655524"/>
                <a:gd name="connsiteY140" fmla="*/ 9525 h 2528887"/>
                <a:gd name="connsiteX141" fmla="*/ 2589148 w 4655524"/>
                <a:gd name="connsiteY141" fmla="*/ 4762 h 2528887"/>
                <a:gd name="connsiteX142" fmla="*/ 2703448 w 4655524"/>
                <a:gd name="connsiteY142" fmla="*/ 9525 h 2528887"/>
                <a:gd name="connsiteX143" fmla="*/ 2908236 w 4655524"/>
                <a:gd name="connsiteY143" fmla="*/ 4762 h 2528887"/>
                <a:gd name="connsiteX144" fmla="*/ 3103498 w 4655524"/>
                <a:gd name="connsiteY144" fmla="*/ 14287 h 2528887"/>
                <a:gd name="connsiteX145" fmla="*/ 3132073 w 4655524"/>
                <a:gd name="connsiteY145" fmla="*/ 42862 h 2528887"/>
                <a:gd name="connsiteX146" fmla="*/ 3113023 w 4655524"/>
                <a:gd name="connsiteY146" fmla="*/ 76200 h 2528887"/>
                <a:gd name="connsiteX147" fmla="*/ 3117786 w 4655524"/>
                <a:gd name="connsiteY147" fmla="*/ 90487 h 2528887"/>
                <a:gd name="connsiteX148" fmla="*/ 3146361 w 4655524"/>
                <a:gd name="connsiteY148" fmla="*/ 104775 h 2528887"/>
                <a:gd name="connsiteX149" fmla="*/ 3165411 w 4655524"/>
                <a:gd name="connsiteY149" fmla="*/ 114300 h 2528887"/>
                <a:gd name="connsiteX150" fmla="*/ 3193986 w 4655524"/>
                <a:gd name="connsiteY150" fmla="*/ 123825 h 2528887"/>
                <a:gd name="connsiteX151" fmla="*/ 3236848 w 4655524"/>
                <a:gd name="connsiteY151" fmla="*/ 142875 h 2528887"/>
                <a:gd name="connsiteX152" fmla="*/ 3284473 w 4655524"/>
                <a:gd name="connsiteY152" fmla="*/ 152400 h 2528887"/>
                <a:gd name="connsiteX153" fmla="*/ 3303523 w 4655524"/>
                <a:gd name="connsiteY153" fmla="*/ 161925 h 2528887"/>
                <a:gd name="connsiteX154" fmla="*/ 3346386 w 4655524"/>
                <a:gd name="connsiteY154" fmla="*/ 180975 h 2528887"/>
                <a:gd name="connsiteX155" fmla="*/ 3379723 w 4655524"/>
                <a:gd name="connsiteY155" fmla="*/ 223837 h 2528887"/>
                <a:gd name="connsiteX156" fmla="*/ 3432111 w 4655524"/>
                <a:gd name="connsiteY156" fmla="*/ 266700 h 2528887"/>
                <a:gd name="connsiteX157" fmla="*/ 3451161 w 4655524"/>
                <a:gd name="connsiteY157" fmla="*/ 280987 h 2528887"/>
                <a:gd name="connsiteX158" fmla="*/ 3546411 w 4655524"/>
                <a:gd name="connsiteY158" fmla="*/ 323850 h 2528887"/>
                <a:gd name="connsiteX159" fmla="*/ 3565461 w 4655524"/>
                <a:gd name="connsiteY159" fmla="*/ 333375 h 2528887"/>
                <a:gd name="connsiteX160" fmla="*/ 3708336 w 4655524"/>
                <a:gd name="connsiteY160" fmla="*/ 419100 h 2528887"/>
                <a:gd name="connsiteX161" fmla="*/ 3908361 w 4655524"/>
                <a:gd name="connsiteY161" fmla="*/ 533400 h 2528887"/>
                <a:gd name="connsiteX162" fmla="*/ 4017898 w 4655524"/>
                <a:gd name="connsiteY162" fmla="*/ 595312 h 2528887"/>
                <a:gd name="connsiteX163" fmla="*/ 4236973 w 4655524"/>
                <a:gd name="connsiteY163" fmla="*/ 723899 h 2528887"/>
                <a:gd name="connsiteX164" fmla="*/ 4651310 w 4655524"/>
                <a:gd name="connsiteY164" fmla="*/ 962024 h 2528887"/>
                <a:gd name="connsiteX165" fmla="*/ 4441760 w 4655524"/>
                <a:gd name="connsiteY165" fmla="*/ 1066800 h 2528887"/>
                <a:gd name="connsiteX166" fmla="*/ 4284598 w 4655524"/>
                <a:gd name="connsiteY166" fmla="*/ 1200150 h 2528887"/>
                <a:gd name="connsiteX167" fmla="*/ 4160774 w 4655524"/>
                <a:gd name="connsiteY167" fmla="*/ 1243012 h 2528887"/>
                <a:gd name="connsiteX168" fmla="*/ 4027423 w 4655524"/>
                <a:gd name="connsiteY168" fmla="*/ 1238250 h 2528887"/>
                <a:gd name="connsiteX169" fmla="*/ 3917886 w 4655524"/>
                <a:gd name="connsiteY169" fmla="*/ 1214437 h 2528887"/>
                <a:gd name="connsiteX170" fmla="*/ 3817873 w 4655524"/>
                <a:gd name="connsiteY170" fmla="*/ 1223962 h 2528887"/>
                <a:gd name="connsiteX171" fmla="*/ 3684523 w 4655524"/>
                <a:gd name="connsiteY171" fmla="*/ 1228725 h 2528887"/>
                <a:gd name="connsiteX172" fmla="*/ 3532123 w 4655524"/>
                <a:gd name="connsiteY172" fmla="*/ 1228725 h 2528887"/>
                <a:gd name="connsiteX173" fmla="*/ 3465448 w 4655524"/>
                <a:gd name="connsiteY173" fmla="*/ 1233487 h 2528887"/>
                <a:gd name="connsiteX174" fmla="*/ 3198748 w 4655524"/>
                <a:gd name="connsiteY174" fmla="*/ 1204912 h 2528887"/>
                <a:gd name="connsiteX175" fmla="*/ 2960623 w 4655524"/>
                <a:gd name="connsiteY175" fmla="*/ 1262062 h 2528887"/>
                <a:gd name="connsiteX176" fmla="*/ 2912998 w 4655524"/>
                <a:gd name="connsiteY176" fmla="*/ 1276350 h 2528887"/>
                <a:gd name="connsiteX177" fmla="*/ 2870136 w 4655524"/>
                <a:gd name="connsiteY177" fmla="*/ 1290637 h 2528887"/>
                <a:gd name="connsiteX178" fmla="*/ 2855848 w 4655524"/>
                <a:gd name="connsiteY178" fmla="*/ 1300162 h 2528887"/>
                <a:gd name="connsiteX179" fmla="*/ 2822511 w 4655524"/>
                <a:gd name="connsiteY179" fmla="*/ 1309687 h 2528887"/>
                <a:gd name="connsiteX180" fmla="*/ 2784411 w 4655524"/>
                <a:gd name="connsiteY180" fmla="*/ 1328737 h 2528887"/>
                <a:gd name="connsiteX181" fmla="*/ 2770123 w 4655524"/>
                <a:gd name="connsiteY181" fmla="*/ 1333500 h 2528887"/>
                <a:gd name="connsiteX182" fmla="*/ 2722498 w 4655524"/>
                <a:gd name="connsiteY182" fmla="*/ 1357312 h 2528887"/>
                <a:gd name="connsiteX183" fmla="*/ 2708211 w 4655524"/>
                <a:gd name="connsiteY183" fmla="*/ 1366837 h 2528887"/>
                <a:gd name="connsiteX184" fmla="*/ 2598673 w 4655524"/>
                <a:gd name="connsiteY184" fmla="*/ 1419225 h 2528887"/>
                <a:gd name="connsiteX185" fmla="*/ 2484373 w 4655524"/>
                <a:gd name="connsiteY185" fmla="*/ 1514475 h 2528887"/>
                <a:gd name="connsiteX186" fmla="*/ 2408173 w 4655524"/>
                <a:gd name="connsiteY186" fmla="*/ 1581150 h 2528887"/>
                <a:gd name="connsiteX187" fmla="*/ 2293873 w 4655524"/>
                <a:gd name="connsiteY187" fmla="*/ 1690687 h 2528887"/>
                <a:gd name="connsiteX188" fmla="*/ 2260536 w 4655524"/>
                <a:gd name="connsiteY188" fmla="*/ 1709737 h 2528887"/>
                <a:gd name="connsiteX189" fmla="*/ 2222436 w 4655524"/>
                <a:gd name="connsiteY189" fmla="*/ 1752600 h 2528887"/>
                <a:gd name="connsiteX190" fmla="*/ 2108136 w 4655524"/>
                <a:gd name="connsiteY190" fmla="*/ 1881187 h 2528887"/>
                <a:gd name="connsiteX191" fmla="*/ 2055748 w 4655524"/>
                <a:gd name="connsiteY191" fmla="*/ 1928812 h 2528887"/>
                <a:gd name="connsiteX192" fmla="*/ 2012886 w 4655524"/>
                <a:gd name="connsiteY192" fmla="*/ 1962150 h 2528887"/>
                <a:gd name="connsiteX193" fmla="*/ 1912873 w 4655524"/>
                <a:gd name="connsiteY193" fmla="*/ 2076450 h 2528887"/>
                <a:gd name="connsiteX194" fmla="*/ 1870011 w 4655524"/>
                <a:gd name="connsiteY194" fmla="*/ 2071687 h 2528887"/>
                <a:gd name="connsiteX195" fmla="*/ 1889061 w 4655524"/>
                <a:gd name="connsiteY195" fmla="*/ 2043112 h 2528887"/>
                <a:gd name="connsiteX196" fmla="*/ 1860486 w 4655524"/>
                <a:gd name="connsiteY196" fmla="*/ 2024062 h 2528887"/>
                <a:gd name="connsiteX197" fmla="*/ 1841436 w 4655524"/>
                <a:gd name="connsiteY197" fmla="*/ 2071687 h 2528887"/>
                <a:gd name="connsiteX198" fmla="*/ 1817623 w 4655524"/>
                <a:gd name="connsiteY198" fmla="*/ 2100262 h 2528887"/>
                <a:gd name="connsiteX199" fmla="*/ 1731898 w 4655524"/>
                <a:gd name="connsiteY199" fmla="*/ 2095500 h 2528887"/>
                <a:gd name="connsiteX200" fmla="*/ 1717611 w 4655524"/>
                <a:gd name="connsiteY200" fmla="*/ 2090737 h 2528887"/>
                <a:gd name="connsiteX201" fmla="*/ 1608073 w 4655524"/>
                <a:gd name="connsiteY201" fmla="*/ 2105025 h 2528887"/>
                <a:gd name="connsiteX202" fmla="*/ 1584261 w 4655524"/>
                <a:gd name="connsiteY202" fmla="*/ 2109787 h 2528887"/>
                <a:gd name="connsiteX203" fmla="*/ 1565211 w 4655524"/>
                <a:gd name="connsiteY203" fmla="*/ 2114550 h 2528887"/>
                <a:gd name="connsiteX204" fmla="*/ 1450910 w 4655524"/>
                <a:gd name="connsiteY204" fmla="*/ 2109787 h 2528887"/>
                <a:gd name="connsiteX205" fmla="*/ 1431860 w 4655524"/>
                <a:gd name="connsiteY205" fmla="*/ 2109787 h 2528887"/>
                <a:gd name="connsiteX206" fmla="*/ 1355661 w 4655524"/>
                <a:gd name="connsiteY206" fmla="*/ 2119312 h 2528887"/>
                <a:gd name="connsiteX207" fmla="*/ 1374711 w 4655524"/>
                <a:gd name="connsiteY207" fmla="*/ 2205038 h 2528887"/>
                <a:gd name="connsiteX208" fmla="*/ 1427099 w 4655524"/>
                <a:gd name="connsiteY208" fmla="*/ 2285999 h 2528887"/>
                <a:gd name="connsiteX209" fmla="*/ 1508061 w 4655524"/>
                <a:gd name="connsiteY209" fmla="*/ 2252662 h 2528887"/>
                <a:gd name="connsiteX210" fmla="*/ 1546161 w 4655524"/>
                <a:gd name="connsiteY210" fmla="*/ 2185987 h 2528887"/>
                <a:gd name="connsiteX211" fmla="*/ 1589023 w 4655524"/>
                <a:gd name="connsiteY211" fmla="*/ 2224087 h 2528887"/>
                <a:gd name="connsiteX212" fmla="*/ 1584261 w 4655524"/>
                <a:gd name="connsiteY212" fmla="*/ 2314574 h 2528887"/>
                <a:gd name="connsiteX213" fmla="*/ 1550923 w 4655524"/>
                <a:gd name="connsiteY213" fmla="*/ 2438399 h 2528887"/>
                <a:gd name="connsiteX214" fmla="*/ 1584261 w 4655524"/>
                <a:gd name="connsiteY214" fmla="*/ 2481262 h 2528887"/>
                <a:gd name="connsiteX215" fmla="*/ 1555686 w 4655524"/>
                <a:gd name="connsiteY215" fmla="*/ 2528887 h 2528887"/>
                <a:gd name="connsiteX216" fmla="*/ 1489011 w 4655524"/>
                <a:gd name="connsiteY216" fmla="*/ 2524125 h 2528887"/>
                <a:gd name="connsiteX217" fmla="*/ 1422336 w 4655524"/>
                <a:gd name="connsiteY217" fmla="*/ 2495550 h 2528887"/>
                <a:gd name="connsiteX218" fmla="*/ 1369948 w 4655524"/>
                <a:gd name="connsiteY218" fmla="*/ 2421731 h 2528887"/>
                <a:gd name="connsiteX219" fmla="*/ 1350898 w 4655524"/>
                <a:gd name="connsiteY219" fmla="*/ 2343150 h 2528887"/>
                <a:gd name="connsiteX220" fmla="*/ 1288986 w 4655524"/>
                <a:gd name="connsiteY220" fmla="*/ 2290762 h 2528887"/>
                <a:gd name="connsiteX221" fmla="*/ 1284223 w 4655524"/>
                <a:gd name="connsiteY221" fmla="*/ 2276475 h 2528887"/>
                <a:gd name="connsiteX222" fmla="*/ 1269936 w 4655524"/>
                <a:gd name="connsiteY222" fmla="*/ 2271712 h 2528887"/>
                <a:gd name="connsiteX223" fmla="*/ 1193736 w 4655524"/>
                <a:gd name="connsiteY223" fmla="*/ 2243137 h 2528887"/>
                <a:gd name="connsiteX224" fmla="*/ 1112773 w 4655524"/>
                <a:gd name="connsiteY224" fmla="*/ 2328862 h 2528887"/>
                <a:gd name="connsiteX225" fmla="*/ 1074673 w 4655524"/>
                <a:gd name="connsiteY225" fmla="*/ 2305049 h 2528887"/>
                <a:gd name="connsiteX226" fmla="*/ 1060386 w 4655524"/>
                <a:gd name="connsiteY226" fmla="*/ 2205037 h 2528887"/>
                <a:gd name="connsiteX227" fmla="*/ 1007998 w 4655524"/>
                <a:gd name="connsiteY227" fmla="*/ 2100262 h 2528887"/>
                <a:gd name="connsiteX228" fmla="*/ 950848 w 4655524"/>
                <a:gd name="connsiteY228" fmla="*/ 2047874 h 2528887"/>
                <a:gd name="connsiteX229" fmla="*/ 927036 w 4655524"/>
                <a:gd name="connsiteY229" fmla="*/ 2043112 h 2528887"/>
                <a:gd name="connsiteX230" fmla="*/ 898461 w 4655524"/>
                <a:gd name="connsiteY230" fmla="*/ 2028825 h 2528887"/>
                <a:gd name="connsiteX231" fmla="*/ 862742 w 4655524"/>
                <a:gd name="connsiteY231" fmla="*/ 2062163 h 2528887"/>
                <a:gd name="connsiteX232" fmla="*/ 774636 w 4655524"/>
                <a:gd name="connsiteY232" fmla="*/ 2038350 h 2528887"/>
                <a:gd name="connsiteX233" fmla="*/ 755585 w 4655524"/>
                <a:gd name="connsiteY233" fmla="*/ 1964531 h 2528887"/>
                <a:gd name="connsiteX234" fmla="*/ 655573 w 4655524"/>
                <a:gd name="connsiteY234" fmla="*/ 1905000 h 2528887"/>
                <a:gd name="connsiteX235" fmla="*/ 650811 w 4655524"/>
                <a:gd name="connsiteY235" fmla="*/ 1885950 h 2528887"/>
                <a:gd name="connsiteX236" fmla="*/ 636523 w 4655524"/>
                <a:gd name="connsiteY236" fmla="*/ 1890712 h 2528887"/>
                <a:gd name="connsiteX237" fmla="*/ 617473 w 4655524"/>
                <a:gd name="connsiteY237" fmla="*/ 1921669 h 2528887"/>
                <a:gd name="connsiteX238" fmla="*/ 596042 w 4655524"/>
                <a:gd name="connsiteY238" fmla="*/ 1916906 h 2528887"/>
                <a:gd name="connsiteX239" fmla="*/ 548417 w 4655524"/>
                <a:gd name="connsiteY239" fmla="*/ 1876425 h 2528887"/>
                <a:gd name="connsiteX240" fmla="*/ 488886 w 4655524"/>
                <a:gd name="connsiteY240" fmla="*/ 1890712 h 2528887"/>
                <a:gd name="connsiteX241" fmla="*/ 479361 w 4655524"/>
                <a:gd name="connsiteY241" fmla="*/ 1876425 h 2528887"/>
                <a:gd name="connsiteX242" fmla="*/ 465073 w 4655524"/>
                <a:gd name="connsiteY242" fmla="*/ 1866900 h 2528887"/>
                <a:gd name="connsiteX243" fmla="*/ 398398 w 4655524"/>
                <a:gd name="connsiteY243" fmla="*/ 1866900 h 2528887"/>
                <a:gd name="connsiteX244" fmla="*/ 403160 w 4655524"/>
                <a:gd name="connsiteY244" fmla="*/ 1821656 h 2528887"/>
                <a:gd name="connsiteX245" fmla="*/ 255523 w 4655524"/>
                <a:gd name="connsiteY245" fmla="*/ 1847850 h 2528887"/>
                <a:gd name="connsiteX246" fmla="*/ 193611 w 4655524"/>
                <a:gd name="connsiteY246" fmla="*/ 1814512 h 2528887"/>
                <a:gd name="connsiteX247" fmla="*/ 150748 w 4655524"/>
                <a:gd name="connsiteY247" fmla="*/ 1757363 h 2528887"/>
                <a:gd name="connsiteX248" fmla="*/ 88836 w 4655524"/>
                <a:gd name="connsiteY248" fmla="*/ 1704975 h 2528887"/>
                <a:gd name="connsiteX249" fmla="*/ 34067 w 4655524"/>
                <a:gd name="connsiteY249" fmla="*/ 1654968 h 2528887"/>
                <a:gd name="connsiteX250" fmla="*/ 3111 w 4655524"/>
                <a:gd name="connsiteY250" fmla="*/ 1624012 h 2528887"/>
                <a:gd name="connsiteX251" fmla="*/ 110267 w 4655524"/>
                <a:gd name="connsiteY251" fmla="*/ 1652587 h 2528887"/>
                <a:gd name="connsiteX252" fmla="*/ 169798 w 4655524"/>
                <a:gd name="connsiteY252" fmla="*/ 1678782 h 2528887"/>
                <a:gd name="connsiteX253" fmla="*/ 322198 w 4655524"/>
                <a:gd name="connsiteY253" fmla="*/ 1638300 h 2528887"/>
                <a:gd name="connsiteX254" fmla="*/ 307911 w 4655524"/>
                <a:gd name="connsiteY254" fmla="*/ 1600200 h 2528887"/>
                <a:gd name="connsiteX255" fmla="*/ 324580 w 4655524"/>
                <a:gd name="connsiteY255" fmla="*/ 1566862 h 2528887"/>
                <a:gd name="connsiteX256" fmla="*/ 346011 w 4655524"/>
                <a:gd name="connsiteY256" fmla="*/ 1531143 h 2528887"/>
                <a:gd name="connsiteX257" fmla="*/ 367442 w 4655524"/>
                <a:gd name="connsiteY257" fmla="*/ 1509712 h 2528887"/>
                <a:gd name="connsiteX258" fmla="*/ 400779 w 4655524"/>
                <a:gd name="connsiteY258" fmla="*/ 1459706 h 2528887"/>
                <a:gd name="connsiteX259" fmla="*/ 412686 w 4655524"/>
                <a:gd name="connsiteY259" fmla="*/ 1347787 h 2528887"/>
                <a:gd name="connsiteX260" fmla="*/ 398398 w 4655524"/>
                <a:gd name="connsiteY260" fmla="*/ 1338262 h 2528887"/>
                <a:gd name="connsiteX261" fmla="*/ 384111 w 4655524"/>
                <a:gd name="connsiteY261" fmla="*/ 1323975 h 2528887"/>
                <a:gd name="connsiteX262" fmla="*/ 341248 w 4655524"/>
                <a:gd name="connsiteY262" fmla="*/ 1307306 h 2528887"/>
                <a:gd name="connsiteX263" fmla="*/ 324579 w 4655524"/>
                <a:gd name="connsiteY263" fmla="*/ 1259681 h 2528887"/>
                <a:gd name="connsiteX264" fmla="*/ 317436 w 4655524"/>
                <a:gd name="connsiteY264" fmla="*/ 1212056 h 2528887"/>
                <a:gd name="connsiteX265" fmla="*/ 298386 w 4655524"/>
                <a:gd name="connsiteY265" fmla="*/ 1173956 h 2528887"/>
                <a:gd name="connsiteX266" fmla="*/ 303148 w 4655524"/>
                <a:gd name="connsiteY266" fmla="*/ 1152525 h 2528887"/>
                <a:gd name="connsiteX267" fmla="*/ 269811 w 4655524"/>
                <a:gd name="connsiteY267"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7686 w 4655524"/>
                <a:gd name="connsiteY122" fmla="*/ 200024 h 2528887"/>
                <a:gd name="connsiteX123" fmla="*/ 2379598 w 4655524"/>
                <a:gd name="connsiteY123" fmla="*/ 180975 h 2528887"/>
                <a:gd name="connsiteX124" fmla="*/ 2384361 w 4655524"/>
                <a:gd name="connsiteY124" fmla="*/ 166687 h 2528887"/>
                <a:gd name="connsiteX125" fmla="*/ 2393886 w 4655524"/>
                <a:gd name="connsiteY125" fmla="*/ 152400 h 2528887"/>
                <a:gd name="connsiteX126" fmla="*/ 2389123 w 4655524"/>
                <a:gd name="connsiteY126" fmla="*/ 114300 h 2528887"/>
                <a:gd name="connsiteX127" fmla="*/ 2384361 w 4655524"/>
                <a:gd name="connsiteY127" fmla="*/ 100012 h 2528887"/>
                <a:gd name="connsiteX128" fmla="*/ 2365311 w 4655524"/>
                <a:gd name="connsiteY128" fmla="*/ 95250 h 2528887"/>
                <a:gd name="connsiteX129" fmla="*/ 2351023 w 4655524"/>
                <a:gd name="connsiteY129" fmla="*/ 90487 h 2528887"/>
                <a:gd name="connsiteX130" fmla="*/ 2341498 w 4655524"/>
                <a:gd name="connsiteY130" fmla="*/ 9525 h 2528887"/>
                <a:gd name="connsiteX131" fmla="*/ 2370073 w 4655524"/>
                <a:gd name="connsiteY131" fmla="*/ 0 h 2528887"/>
                <a:gd name="connsiteX132" fmla="*/ 2398648 w 4655524"/>
                <a:gd name="connsiteY132" fmla="*/ 4762 h 2528887"/>
                <a:gd name="connsiteX133" fmla="*/ 2412936 w 4655524"/>
                <a:gd name="connsiteY133" fmla="*/ 19050 h 2528887"/>
                <a:gd name="connsiteX134" fmla="*/ 2431986 w 4655524"/>
                <a:gd name="connsiteY134" fmla="*/ 23812 h 2528887"/>
                <a:gd name="connsiteX135" fmla="*/ 2451036 w 4655524"/>
                <a:gd name="connsiteY135" fmla="*/ 33337 h 2528887"/>
                <a:gd name="connsiteX136" fmla="*/ 2474848 w 4655524"/>
                <a:gd name="connsiteY136" fmla="*/ 52387 h 2528887"/>
                <a:gd name="connsiteX137" fmla="*/ 2503423 w 4655524"/>
                <a:gd name="connsiteY137" fmla="*/ 71437 h 2528887"/>
                <a:gd name="connsiteX138" fmla="*/ 2527236 w 4655524"/>
                <a:gd name="connsiteY138" fmla="*/ 38100 h 2528887"/>
                <a:gd name="connsiteX139" fmla="*/ 2555811 w 4655524"/>
                <a:gd name="connsiteY139" fmla="*/ 23812 h 2528887"/>
                <a:gd name="connsiteX140" fmla="*/ 2574861 w 4655524"/>
                <a:gd name="connsiteY140" fmla="*/ 9525 h 2528887"/>
                <a:gd name="connsiteX141" fmla="*/ 2589148 w 4655524"/>
                <a:gd name="connsiteY141" fmla="*/ 4762 h 2528887"/>
                <a:gd name="connsiteX142" fmla="*/ 2703448 w 4655524"/>
                <a:gd name="connsiteY142" fmla="*/ 9525 h 2528887"/>
                <a:gd name="connsiteX143" fmla="*/ 2908236 w 4655524"/>
                <a:gd name="connsiteY143" fmla="*/ 4762 h 2528887"/>
                <a:gd name="connsiteX144" fmla="*/ 3103498 w 4655524"/>
                <a:gd name="connsiteY144" fmla="*/ 14287 h 2528887"/>
                <a:gd name="connsiteX145" fmla="*/ 3132073 w 4655524"/>
                <a:gd name="connsiteY145" fmla="*/ 42862 h 2528887"/>
                <a:gd name="connsiteX146" fmla="*/ 3113023 w 4655524"/>
                <a:gd name="connsiteY146" fmla="*/ 76200 h 2528887"/>
                <a:gd name="connsiteX147" fmla="*/ 3117786 w 4655524"/>
                <a:gd name="connsiteY147" fmla="*/ 90487 h 2528887"/>
                <a:gd name="connsiteX148" fmla="*/ 3146361 w 4655524"/>
                <a:gd name="connsiteY148" fmla="*/ 104775 h 2528887"/>
                <a:gd name="connsiteX149" fmla="*/ 3165411 w 4655524"/>
                <a:gd name="connsiteY149" fmla="*/ 114300 h 2528887"/>
                <a:gd name="connsiteX150" fmla="*/ 3193986 w 4655524"/>
                <a:gd name="connsiteY150" fmla="*/ 123825 h 2528887"/>
                <a:gd name="connsiteX151" fmla="*/ 3236848 w 4655524"/>
                <a:gd name="connsiteY151" fmla="*/ 142875 h 2528887"/>
                <a:gd name="connsiteX152" fmla="*/ 3284473 w 4655524"/>
                <a:gd name="connsiteY152" fmla="*/ 152400 h 2528887"/>
                <a:gd name="connsiteX153" fmla="*/ 3303523 w 4655524"/>
                <a:gd name="connsiteY153" fmla="*/ 161925 h 2528887"/>
                <a:gd name="connsiteX154" fmla="*/ 3346386 w 4655524"/>
                <a:gd name="connsiteY154" fmla="*/ 180975 h 2528887"/>
                <a:gd name="connsiteX155" fmla="*/ 3379723 w 4655524"/>
                <a:gd name="connsiteY155" fmla="*/ 223837 h 2528887"/>
                <a:gd name="connsiteX156" fmla="*/ 3432111 w 4655524"/>
                <a:gd name="connsiteY156" fmla="*/ 266700 h 2528887"/>
                <a:gd name="connsiteX157" fmla="*/ 3451161 w 4655524"/>
                <a:gd name="connsiteY157" fmla="*/ 280987 h 2528887"/>
                <a:gd name="connsiteX158" fmla="*/ 3546411 w 4655524"/>
                <a:gd name="connsiteY158" fmla="*/ 323850 h 2528887"/>
                <a:gd name="connsiteX159" fmla="*/ 3565461 w 4655524"/>
                <a:gd name="connsiteY159" fmla="*/ 333375 h 2528887"/>
                <a:gd name="connsiteX160" fmla="*/ 3708336 w 4655524"/>
                <a:gd name="connsiteY160" fmla="*/ 419100 h 2528887"/>
                <a:gd name="connsiteX161" fmla="*/ 3908361 w 4655524"/>
                <a:gd name="connsiteY161" fmla="*/ 533400 h 2528887"/>
                <a:gd name="connsiteX162" fmla="*/ 4017898 w 4655524"/>
                <a:gd name="connsiteY162" fmla="*/ 595312 h 2528887"/>
                <a:gd name="connsiteX163" fmla="*/ 4236973 w 4655524"/>
                <a:gd name="connsiteY163" fmla="*/ 723899 h 2528887"/>
                <a:gd name="connsiteX164" fmla="*/ 4651310 w 4655524"/>
                <a:gd name="connsiteY164" fmla="*/ 962024 h 2528887"/>
                <a:gd name="connsiteX165" fmla="*/ 4441760 w 4655524"/>
                <a:gd name="connsiteY165" fmla="*/ 1066800 h 2528887"/>
                <a:gd name="connsiteX166" fmla="*/ 4284598 w 4655524"/>
                <a:gd name="connsiteY166" fmla="*/ 1200150 h 2528887"/>
                <a:gd name="connsiteX167" fmla="*/ 4160774 w 4655524"/>
                <a:gd name="connsiteY167" fmla="*/ 1243012 h 2528887"/>
                <a:gd name="connsiteX168" fmla="*/ 4027423 w 4655524"/>
                <a:gd name="connsiteY168" fmla="*/ 1238250 h 2528887"/>
                <a:gd name="connsiteX169" fmla="*/ 3917886 w 4655524"/>
                <a:gd name="connsiteY169" fmla="*/ 1214437 h 2528887"/>
                <a:gd name="connsiteX170" fmla="*/ 3817873 w 4655524"/>
                <a:gd name="connsiteY170" fmla="*/ 1223962 h 2528887"/>
                <a:gd name="connsiteX171" fmla="*/ 3684523 w 4655524"/>
                <a:gd name="connsiteY171" fmla="*/ 1228725 h 2528887"/>
                <a:gd name="connsiteX172" fmla="*/ 3532123 w 4655524"/>
                <a:gd name="connsiteY172" fmla="*/ 1228725 h 2528887"/>
                <a:gd name="connsiteX173" fmla="*/ 3465448 w 4655524"/>
                <a:gd name="connsiteY173" fmla="*/ 1233487 h 2528887"/>
                <a:gd name="connsiteX174" fmla="*/ 3198748 w 4655524"/>
                <a:gd name="connsiteY174" fmla="*/ 1204912 h 2528887"/>
                <a:gd name="connsiteX175" fmla="*/ 2960623 w 4655524"/>
                <a:gd name="connsiteY175" fmla="*/ 1262062 h 2528887"/>
                <a:gd name="connsiteX176" fmla="*/ 2912998 w 4655524"/>
                <a:gd name="connsiteY176" fmla="*/ 1276350 h 2528887"/>
                <a:gd name="connsiteX177" fmla="*/ 2870136 w 4655524"/>
                <a:gd name="connsiteY177" fmla="*/ 1290637 h 2528887"/>
                <a:gd name="connsiteX178" fmla="*/ 2855848 w 4655524"/>
                <a:gd name="connsiteY178" fmla="*/ 1300162 h 2528887"/>
                <a:gd name="connsiteX179" fmla="*/ 2822511 w 4655524"/>
                <a:gd name="connsiteY179" fmla="*/ 1309687 h 2528887"/>
                <a:gd name="connsiteX180" fmla="*/ 2784411 w 4655524"/>
                <a:gd name="connsiteY180" fmla="*/ 1328737 h 2528887"/>
                <a:gd name="connsiteX181" fmla="*/ 2770123 w 4655524"/>
                <a:gd name="connsiteY181" fmla="*/ 1333500 h 2528887"/>
                <a:gd name="connsiteX182" fmla="*/ 2722498 w 4655524"/>
                <a:gd name="connsiteY182" fmla="*/ 1357312 h 2528887"/>
                <a:gd name="connsiteX183" fmla="*/ 2708211 w 4655524"/>
                <a:gd name="connsiteY183" fmla="*/ 1366837 h 2528887"/>
                <a:gd name="connsiteX184" fmla="*/ 2598673 w 4655524"/>
                <a:gd name="connsiteY184" fmla="*/ 1419225 h 2528887"/>
                <a:gd name="connsiteX185" fmla="*/ 2484373 w 4655524"/>
                <a:gd name="connsiteY185" fmla="*/ 1514475 h 2528887"/>
                <a:gd name="connsiteX186" fmla="*/ 2408173 w 4655524"/>
                <a:gd name="connsiteY186" fmla="*/ 1581150 h 2528887"/>
                <a:gd name="connsiteX187" fmla="*/ 2293873 w 4655524"/>
                <a:gd name="connsiteY187" fmla="*/ 1690687 h 2528887"/>
                <a:gd name="connsiteX188" fmla="*/ 2260536 w 4655524"/>
                <a:gd name="connsiteY188" fmla="*/ 1709737 h 2528887"/>
                <a:gd name="connsiteX189" fmla="*/ 2222436 w 4655524"/>
                <a:gd name="connsiteY189" fmla="*/ 1752600 h 2528887"/>
                <a:gd name="connsiteX190" fmla="*/ 2108136 w 4655524"/>
                <a:gd name="connsiteY190" fmla="*/ 1881187 h 2528887"/>
                <a:gd name="connsiteX191" fmla="*/ 2055748 w 4655524"/>
                <a:gd name="connsiteY191" fmla="*/ 1928812 h 2528887"/>
                <a:gd name="connsiteX192" fmla="*/ 2012886 w 4655524"/>
                <a:gd name="connsiteY192" fmla="*/ 1962150 h 2528887"/>
                <a:gd name="connsiteX193" fmla="*/ 1912873 w 4655524"/>
                <a:gd name="connsiteY193" fmla="*/ 2076450 h 2528887"/>
                <a:gd name="connsiteX194" fmla="*/ 1870011 w 4655524"/>
                <a:gd name="connsiteY194" fmla="*/ 2071687 h 2528887"/>
                <a:gd name="connsiteX195" fmla="*/ 1889061 w 4655524"/>
                <a:gd name="connsiteY195" fmla="*/ 2043112 h 2528887"/>
                <a:gd name="connsiteX196" fmla="*/ 1860486 w 4655524"/>
                <a:gd name="connsiteY196" fmla="*/ 2024062 h 2528887"/>
                <a:gd name="connsiteX197" fmla="*/ 1841436 w 4655524"/>
                <a:gd name="connsiteY197" fmla="*/ 2071687 h 2528887"/>
                <a:gd name="connsiteX198" fmla="*/ 1817623 w 4655524"/>
                <a:gd name="connsiteY198" fmla="*/ 2100262 h 2528887"/>
                <a:gd name="connsiteX199" fmla="*/ 1731898 w 4655524"/>
                <a:gd name="connsiteY199" fmla="*/ 2095500 h 2528887"/>
                <a:gd name="connsiteX200" fmla="*/ 1717611 w 4655524"/>
                <a:gd name="connsiteY200" fmla="*/ 2090737 h 2528887"/>
                <a:gd name="connsiteX201" fmla="*/ 1608073 w 4655524"/>
                <a:gd name="connsiteY201" fmla="*/ 2105025 h 2528887"/>
                <a:gd name="connsiteX202" fmla="*/ 1584261 w 4655524"/>
                <a:gd name="connsiteY202" fmla="*/ 2109787 h 2528887"/>
                <a:gd name="connsiteX203" fmla="*/ 1565211 w 4655524"/>
                <a:gd name="connsiteY203" fmla="*/ 2114550 h 2528887"/>
                <a:gd name="connsiteX204" fmla="*/ 1450910 w 4655524"/>
                <a:gd name="connsiteY204" fmla="*/ 2109787 h 2528887"/>
                <a:gd name="connsiteX205" fmla="*/ 1431860 w 4655524"/>
                <a:gd name="connsiteY205" fmla="*/ 2109787 h 2528887"/>
                <a:gd name="connsiteX206" fmla="*/ 1355661 w 4655524"/>
                <a:gd name="connsiteY206" fmla="*/ 2119312 h 2528887"/>
                <a:gd name="connsiteX207" fmla="*/ 1374711 w 4655524"/>
                <a:gd name="connsiteY207" fmla="*/ 2205038 h 2528887"/>
                <a:gd name="connsiteX208" fmla="*/ 1427099 w 4655524"/>
                <a:gd name="connsiteY208" fmla="*/ 2285999 h 2528887"/>
                <a:gd name="connsiteX209" fmla="*/ 1508061 w 4655524"/>
                <a:gd name="connsiteY209" fmla="*/ 2252662 h 2528887"/>
                <a:gd name="connsiteX210" fmla="*/ 1546161 w 4655524"/>
                <a:gd name="connsiteY210" fmla="*/ 2185987 h 2528887"/>
                <a:gd name="connsiteX211" fmla="*/ 1589023 w 4655524"/>
                <a:gd name="connsiteY211" fmla="*/ 2224087 h 2528887"/>
                <a:gd name="connsiteX212" fmla="*/ 1584261 w 4655524"/>
                <a:gd name="connsiteY212" fmla="*/ 2314574 h 2528887"/>
                <a:gd name="connsiteX213" fmla="*/ 1550923 w 4655524"/>
                <a:gd name="connsiteY213" fmla="*/ 2438399 h 2528887"/>
                <a:gd name="connsiteX214" fmla="*/ 1584261 w 4655524"/>
                <a:gd name="connsiteY214" fmla="*/ 2481262 h 2528887"/>
                <a:gd name="connsiteX215" fmla="*/ 1555686 w 4655524"/>
                <a:gd name="connsiteY215" fmla="*/ 2528887 h 2528887"/>
                <a:gd name="connsiteX216" fmla="*/ 1489011 w 4655524"/>
                <a:gd name="connsiteY216" fmla="*/ 2524125 h 2528887"/>
                <a:gd name="connsiteX217" fmla="*/ 1422336 w 4655524"/>
                <a:gd name="connsiteY217" fmla="*/ 2495550 h 2528887"/>
                <a:gd name="connsiteX218" fmla="*/ 1369948 w 4655524"/>
                <a:gd name="connsiteY218" fmla="*/ 2421731 h 2528887"/>
                <a:gd name="connsiteX219" fmla="*/ 1350898 w 4655524"/>
                <a:gd name="connsiteY219" fmla="*/ 2343150 h 2528887"/>
                <a:gd name="connsiteX220" fmla="*/ 1288986 w 4655524"/>
                <a:gd name="connsiteY220" fmla="*/ 2290762 h 2528887"/>
                <a:gd name="connsiteX221" fmla="*/ 1284223 w 4655524"/>
                <a:gd name="connsiteY221" fmla="*/ 2276475 h 2528887"/>
                <a:gd name="connsiteX222" fmla="*/ 1269936 w 4655524"/>
                <a:gd name="connsiteY222" fmla="*/ 2271712 h 2528887"/>
                <a:gd name="connsiteX223" fmla="*/ 1193736 w 4655524"/>
                <a:gd name="connsiteY223" fmla="*/ 2243137 h 2528887"/>
                <a:gd name="connsiteX224" fmla="*/ 1112773 w 4655524"/>
                <a:gd name="connsiteY224" fmla="*/ 2328862 h 2528887"/>
                <a:gd name="connsiteX225" fmla="*/ 1074673 w 4655524"/>
                <a:gd name="connsiteY225" fmla="*/ 2305049 h 2528887"/>
                <a:gd name="connsiteX226" fmla="*/ 1060386 w 4655524"/>
                <a:gd name="connsiteY226" fmla="*/ 2205037 h 2528887"/>
                <a:gd name="connsiteX227" fmla="*/ 1007998 w 4655524"/>
                <a:gd name="connsiteY227" fmla="*/ 2100262 h 2528887"/>
                <a:gd name="connsiteX228" fmla="*/ 950848 w 4655524"/>
                <a:gd name="connsiteY228" fmla="*/ 2047874 h 2528887"/>
                <a:gd name="connsiteX229" fmla="*/ 927036 w 4655524"/>
                <a:gd name="connsiteY229" fmla="*/ 2043112 h 2528887"/>
                <a:gd name="connsiteX230" fmla="*/ 898461 w 4655524"/>
                <a:gd name="connsiteY230" fmla="*/ 2028825 h 2528887"/>
                <a:gd name="connsiteX231" fmla="*/ 862742 w 4655524"/>
                <a:gd name="connsiteY231" fmla="*/ 2062163 h 2528887"/>
                <a:gd name="connsiteX232" fmla="*/ 774636 w 4655524"/>
                <a:gd name="connsiteY232" fmla="*/ 2038350 h 2528887"/>
                <a:gd name="connsiteX233" fmla="*/ 755585 w 4655524"/>
                <a:gd name="connsiteY233" fmla="*/ 1964531 h 2528887"/>
                <a:gd name="connsiteX234" fmla="*/ 655573 w 4655524"/>
                <a:gd name="connsiteY234" fmla="*/ 1905000 h 2528887"/>
                <a:gd name="connsiteX235" fmla="*/ 650811 w 4655524"/>
                <a:gd name="connsiteY235" fmla="*/ 1885950 h 2528887"/>
                <a:gd name="connsiteX236" fmla="*/ 636523 w 4655524"/>
                <a:gd name="connsiteY236" fmla="*/ 1890712 h 2528887"/>
                <a:gd name="connsiteX237" fmla="*/ 617473 w 4655524"/>
                <a:gd name="connsiteY237" fmla="*/ 1921669 h 2528887"/>
                <a:gd name="connsiteX238" fmla="*/ 596042 w 4655524"/>
                <a:gd name="connsiteY238" fmla="*/ 1916906 h 2528887"/>
                <a:gd name="connsiteX239" fmla="*/ 548417 w 4655524"/>
                <a:gd name="connsiteY239" fmla="*/ 1876425 h 2528887"/>
                <a:gd name="connsiteX240" fmla="*/ 488886 w 4655524"/>
                <a:gd name="connsiteY240" fmla="*/ 1890712 h 2528887"/>
                <a:gd name="connsiteX241" fmla="*/ 479361 w 4655524"/>
                <a:gd name="connsiteY241" fmla="*/ 1876425 h 2528887"/>
                <a:gd name="connsiteX242" fmla="*/ 465073 w 4655524"/>
                <a:gd name="connsiteY242" fmla="*/ 1866900 h 2528887"/>
                <a:gd name="connsiteX243" fmla="*/ 398398 w 4655524"/>
                <a:gd name="connsiteY243" fmla="*/ 1866900 h 2528887"/>
                <a:gd name="connsiteX244" fmla="*/ 403160 w 4655524"/>
                <a:gd name="connsiteY244" fmla="*/ 1821656 h 2528887"/>
                <a:gd name="connsiteX245" fmla="*/ 255523 w 4655524"/>
                <a:gd name="connsiteY245" fmla="*/ 1847850 h 2528887"/>
                <a:gd name="connsiteX246" fmla="*/ 193611 w 4655524"/>
                <a:gd name="connsiteY246" fmla="*/ 1814512 h 2528887"/>
                <a:gd name="connsiteX247" fmla="*/ 150748 w 4655524"/>
                <a:gd name="connsiteY247" fmla="*/ 1757363 h 2528887"/>
                <a:gd name="connsiteX248" fmla="*/ 88836 w 4655524"/>
                <a:gd name="connsiteY248" fmla="*/ 1704975 h 2528887"/>
                <a:gd name="connsiteX249" fmla="*/ 34067 w 4655524"/>
                <a:gd name="connsiteY249" fmla="*/ 1654968 h 2528887"/>
                <a:gd name="connsiteX250" fmla="*/ 3111 w 4655524"/>
                <a:gd name="connsiteY250" fmla="*/ 1624012 h 2528887"/>
                <a:gd name="connsiteX251" fmla="*/ 110267 w 4655524"/>
                <a:gd name="connsiteY251" fmla="*/ 1652587 h 2528887"/>
                <a:gd name="connsiteX252" fmla="*/ 169798 w 4655524"/>
                <a:gd name="connsiteY252" fmla="*/ 1678782 h 2528887"/>
                <a:gd name="connsiteX253" fmla="*/ 322198 w 4655524"/>
                <a:gd name="connsiteY253" fmla="*/ 1638300 h 2528887"/>
                <a:gd name="connsiteX254" fmla="*/ 307911 w 4655524"/>
                <a:gd name="connsiteY254" fmla="*/ 1600200 h 2528887"/>
                <a:gd name="connsiteX255" fmla="*/ 324580 w 4655524"/>
                <a:gd name="connsiteY255" fmla="*/ 1566862 h 2528887"/>
                <a:gd name="connsiteX256" fmla="*/ 346011 w 4655524"/>
                <a:gd name="connsiteY256" fmla="*/ 1531143 h 2528887"/>
                <a:gd name="connsiteX257" fmla="*/ 367442 w 4655524"/>
                <a:gd name="connsiteY257" fmla="*/ 1509712 h 2528887"/>
                <a:gd name="connsiteX258" fmla="*/ 400779 w 4655524"/>
                <a:gd name="connsiteY258" fmla="*/ 1459706 h 2528887"/>
                <a:gd name="connsiteX259" fmla="*/ 412686 w 4655524"/>
                <a:gd name="connsiteY259" fmla="*/ 1347787 h 2528887"/>
                <a:gd name="connsiteX260" fmla="*/ 398398 w 4655524"/>
                <a:gd name="connsiteY260" fmla="*/ 1338262 h 2528887"/>
                <a:gd name="connsiteX261" fmla="*/ 384111 w 4655524"/>
                <a:gd name="connsiteY261" fmla="*/ 1323975 h 2528887"/>
                <a:gd name="connsiteX262" fmla="*/ 341248 w 4655524"/>
                <a:gd name="connsiteY262" fmla="*/ 1307306 h 2528887"/>
                <a:gd name="connsiteX263" fmla="*/ 324579 w 4655524"/>
                <a:gd name="connsiteY263" fmla="*/ 1259681 h 2528887"/>
                <a:gd name="connsiteX264" fmla="*/ 317436 w 4655524"/>
                <a:gd name="connsiteY264" fmla="*/ 1212056 h 2528887"/>
                <a:gd name="connsiteX265" fmla="*/ 298386 w 4655524"/>
                <a:gd name="connsiteY265" fmla="*/ 1173956 h 2528887"/>
                <a:gd name="connsiteX266" fmla="*/ 303148 w 4655524"/>
                <a:gd name="connsiteY266" fmla="*/ 1152525 h 2528887"/>
                <a:gd name="connsiteX267" fmla="*/ 269811 w 4655524"/>
                <a:gd name="connsiteY267"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7686 w 4655524"/>
                <a:gd name="connsiteY122" fmla="*/ 200024 h 2528887"/>
                <a:gd name="connsiteX123" fmla="*/ 2343879 w 4655524"/>
                <a:gd name="connsiteY123" fmla="*/ 166688 h 2528887"/>
                <a:gd name="connsiteX124" fmla="*/ 2384361 w 4655524"/>
                <a:gd name="connsiteY124" fmla="*/ 166687 h 2528887"/>
                <a:gd name="connsiteX125" fmla="*/ 2393886 w 4655524"/>
                <a:gd name="connsiteY125" fmla="*/ 152400 h 2528887"/>
                <a:gd name="connsiteX126" fmla="*/ 2389123 w 4655524"/>
                <a:gd name="connsiteY126" fmla="*/ 114300 h 2528887"/>
                <a:gd name="connsiteX127" fmla="*/ 2384361 w 4655524"/>
                <a:gd name="connsiteY127" fmla="*/ 100012 h 2528887"/>
                <a:gd name="connsiteX128" fmla="*/ 2365311 w 4655524"/>
                <a:gd name="connsiteY128" fmla="*/ 95250 h 2528887"/>
                <a:gd name="connsiteX129" fmla="*/ 2351023 w 4655524"/>
                <a:gd name="connsiteY129" fmla="*/ 90487 h 2528887"/>
                <a:gd name="connsiteX130" fmla="*/ 2341498 w 4655524"/>
                <a:gd name="connsiteY130" fmla="*/ 9525 h 2528887"/>
                <a:gd name="connsiteX131" fmla="*/ 2370073 w 4655524"/>
                <a:gd name="connsiteY131" fmla="*/ 0 h 2528887"/>
                <a:gd name="connsiteX132" fmla="*/ 2398648 w 4655524"/>
                <a:gd name="connsiteY132" fmla="*/ 4762 h 2528887"/>
                <a:gd name="connsiteX133" fmla="*/ 2412936 w 4655524"/>
                <a:gd name="connsiteY133" fmla="*/ 19050 h 2528887"/>
                <a:gd name="connsiteX134" fmla="*/ 2431986 w 4655524"/>
                <a:gd name="connsiteY134" fmla="*/ 23812 h 2528887"/>
                <a:gd name="connsiteX135" fmla="*/ 2451036 w 4655524"/>
                <a:gd name="connsiteY135" fmla="*/ 33337 h 2528887"/>
                <a:gd name="connsiteX136" fmla="*/ 2474848 w 4655524"/>
                <a:gd name="connsiteY136" fmla="*/ 52387 h 2528887"/>
                <a:gd name="connsiteX137" fmla="*/ 2503423 w 4655524"/>
                <a:gd name="connsiteY137" fmla="*/ 71437 h 2528887"/>
                <a:gd name="connsiteX138" fmla="*/ 2527236 w 4655524"/>
                <a:gd name="connsiteY138" fmla="*/ 38100 h 2528887"/>
                <a:gd name="connsiteX139" fmla="*/ 2555811 w 4655524"/>
                <a:gd name="connsiteY139" fmla="*/ 23812 h 2528887"/>
                <a:gd name="connsiteX140" fmla="*/ 2574861 w 4655524"/>
                <a:gd name="connsiteY140" fmla="*/ 9525 h 2528887"/>
                <a:gd name="connsiteX141" fmla="*/ 2589148 w 4655524"/>
                <a:gd name="connsiteY141" fmla="*/ 4762 h 2528887"/>
                <a:gd name="connsiteX142" fmla="*/ 2703448 w 4655524"/>
                <a:gd name="connsiteY142" fmla="*/ 9525 h 2528887"/>
                <a:gd name="connsiteX143" fmla="*/ 2908236 w 4655524"/>
                <a:gd name="connsiteY143" fmla="*/ 4762 h 2528887"/>
                <a:gd name="connsiteX144" fmla="*/ 3103498 w 4655524"/>
                <a:gd name="connsiteY144" fmla="*/ 14287 h 2528887"/>
                <a:gd name="connsiteX145" fmla="*/ 3132073 w 4655524"/>
                <a:gd name="connsiteY145" fmla="*/ 42862 h 2528887"/>
                <a:gd name="connsiteX146" fmla="*/ 3113023 w 4655524"/>
                <a:gd name="connsiteY146" fmla="*/ 76200 h 2528887"/>
                <a:gd name="connsiteX147" fmla="*/ 3117786 w 4655524"/>
                <a:gd name="connsiteY147" fmla="*/ 90487 h 2528887"/>
                <a:gd name="connsiteX148" fmla="*/ 3146361 w 4655524"/>
                <a:gd name="connsiteY148" fmla="*/ 104775 h 2528887"/>
                <a:gd name="connsiteX149" fmla="*/ 3165411 w 4655524"/>
                <a:gd name="connsiteY149" fmla="*/ 114300 h 2528887"/>
                <a:gd name="connsiteX150" fmla="*/ 3193986 w 4655524"/>
                <a:gd name="connsiteY150" fmla="*/ 123825 h 2528887"/>
                <a:gd name="connsiteX151" fmla="*/ 3236848 w 4655524"/>
                <a:gd name="connsiteY151" fmla="*/ 142875 h 2528887"/>
                <a:gd name="connsiteX152" fmla="*/ 3284473 w 4655524"/>
                <a:gd name="connsiteY152" fmla="*/ 152400 h 2528887"/>
                <a:gd name="connsiteX153" fmla="*/ 3303523 w 4655524"/>
                <a:gd name="connsiteY153" fmla="*/ 161925 h 2528887"/>
                <a:gd name="connsiteX154" fmla="*/ 3346386 w 4655524"/>
                <a:gd name="connsiteY154" fmla="*/ 180975 h 2528887"/>
                <a:gd name="connsiteX155" fmla="*/ 3379723 w 4655524"/>
                <a:gd name="connsiteY155" fmla="*/ 223837 h 2528887"/>
                <a:gd name="connsiteX156" fmla="*/ 3432111 w 4655524"/>
                <a:gd name="connsiteY156" fmla="*/ 266700 h 2528887"/>
                <a:gd name="connsiteX157" fmla="*/ 3451161 w 4655524"/>
                <a:gd name="connsiteY157" fmla="*/ 280987 h 2528887"/>
                <a:gd name="connsiteX158" fmla="*/ 3546411 w 4655524"/>
                <a:gd name="connsiteY158" fmla="*/ 323850 h 2528887"/>
                <a:gd name="connsiteX159" fmla="*/ 3565461 w 4655524"/>
                <a:gd name="connsiteY159" fmla="*/ 333375 h 2528887"/>
                <a:gd name="connsiteX160" fmla="*/ 3708336 w 4655524"/>
                <a:gd name="connsiteY160" fmla="*/ 419100 h 2528887"/>
                <a:gd name="connsiteX161" fmla="*/ 3908361 w 4655524"/>
                <a:gd name="connsiteY161" fmla="*/ 533400 h 2528887"/>
                <a:gd name="connsiteX162" fmla="*/ 4017898 w 4655524"/>
                <a:gd name="connsiteY162" fmla="*/ 595312 h 2528887"/>
                <a:gd name="connsiteX163" fmla="*/ 4236973 w 4655524"/>
                <a:gd name="connsiteY163" fmla="*/ 723899 h 2528887"/>
                <a:gd name="connsiteX164" fmla="*/ 4651310 w 4655524"/>
                <a:gd name="connsiteY164" fmla="*/ 962024 h 2528887"/>
                <a:gd name="connsiteX165" fmla="*/ 4441760 w 4655524"/>
                <a:gd name="connsiteY165" fmla="*/ 1066800 h 2528887"/>
                <a:gd name="connsiteX166" fmla="*/ 4284598 w 4655524"/>
                <a:gd name="connsiteY166" fmla="*/ 1200150 h 2528887"/>
                <a:gd name="connsiteX167" fmla="*/ 4160774 w 4655524"/>
                <a:gd name="connsiteY167" fmla="*/ 1243012 h 2528887"/>
                <a:gd name="connsiteX168" fmla="*/ 4027423 w 4655524"/>
                <a:gd name="connsiteY168" fmla="*/ 1238250 h 2528887"/>
                <a:gd name="connsiteX169" fmla="*/ 3917886 w 4655524"/>
                <a:gd name="connsiteY169" fmla="*/ 1214437 h 2528887"/>
                <a:gd name="connsiteX170" fmla="*/ 3817873 w 4655524"/>
                <a:gd name="connsiteY170" fmla="*/ 1223962 h 2528887"/>
                <a:gd name="connsiteX171" fmla="*/ 3684523 w 4655524"/>
                <a:gd name="connsiteY171" fmla="*/ 1228725 h 2528887"/>
                <a:gd name="connsiteX172" fmla="*/ 3532123 w 4655524"/>
                <a:gd name="connsiteY172" fmla="*/ 1228725 h 2528887"/>
                <a:gd name="connsiteX173" fmla="*/ 3465448 w 4655524"/>
                <a:gd name="connsiteY173" fmla="*/ 1233487 h 2528887"/>
                <a:gd name="connsiteX174" fmla="*/ 3198748 w 4655524"/>
                <a:gd name="connsiteY174" fmla="*/ 1204912 h 2528887"/>
                <a:gd name="connsiteX175" fmla="*/ 2960623 w 4655524"/>
                <a:gd name="connsiteY175" fmla="*/ 1262062 h 2528887"/>
                <a:gd name="connsiteX176" fmla="*/ 2912998 w 4655524"/>
                <a:gd name="connsiteY176" fmla="*/ 1276350 h 2528887"/>
                <a:gd name="connsiteX177" fmla="*/ 2870136 w 4655524"/>
                <a:gd name="connsiteY177" fmla="*/ 1290637 h 2528887"/>
                <a:gd name="connsiteX178" fmla="*/ 2855848 w 4655524"/>
                <a:gd name="connsiteY178" fmla="*/ 1300162 h 2528887"/>
                <a:gd name="connsiteX179" fmla="*/ 2822511 w 4655524"/>
                <a:gd name="connsiteY179" fmla="*/ 1309687 h 2528887"/>
                <a:gd name="connsiteX180" fmla="*/ 2784411 w 4655524"/>
                <a:gd name="connsiteY180" fmla="*/ 1328737 h 2528887"/>
                <a:gd name="connsiteX181" fmla="*/ 2770123 w 4655524"/>
                <a:gd name="connsiteY181" fmla="*/ 1333500 h 2528887"/>
                <a:gd name="connsiteX182" fmla="*/ 2722498 w 4655524"/>
                <a:gd name="connsiteY182" fmla="*/ 1357312 h 2528887"/>
                <a:gd name="connsiteX183" fmla="*/ 2708211 w 4655524"/>
                <a:gd name="connsiteY183" fmla="*/ 1366837 h 2528887"/>
                <a:gd name="connsiteX184" fmla="*/ 2598673 w 4655524"/>
                <a:gd name="connsiteY184" fmla="*/ 1419225 h 2528887"/>
                <a:gd name="connsiteX185" fmla="*/ 2484373 w 4655524"/>
                <a:gd name="connsiteY185" fmla="*/ 1514475 h 2528887"/>
                <a:gd name="connsiteX186" fmla="*/ 2408173 w 4655524"/>
                <a:gd name="connsiteY186" fmla="*/ 1581150 h 2528887"/>
                <a:gd name="connsiteX187" fmla="*/ 2293873 w 4655524"/>
                <a:gd name="connsiteY187" fmla="*/ 1690687 h 2528887"/>
                <a:gd name="connsiteX188" fmla="*/ 2260536 w 4655524"/>
                <a:gd name="connsiteY188" fmla="*/ 1709737 h 2528887"/>
                <a:gd name="connsiteX189" fmla="*/ 2222436 w 4655524"/>
                <a:gd name="connsiteY189" fmla="*/ 1752600 h 2528887"/>
                <a:gd name="connsiteX190" fmla="*/ 2108136 w 4655524"/>
                <a:gd name="connsiteY190" fmla="*/ 1881187 h 2528887"/>
                <a:gd name="connsiteX191" fmla="*/ 2055748 w 4655524"/>
                <a:gd name="connsiteY191" fmla="*/ 1928812 h 2528887"/>
                <a:gd name="connsiteX192" fmla="*/ 2012886 w 4655524"/>
                <a:gd name="connsiteY192" fmla="*/ 1962150 h 2528887"/>
                <a:gd name="connsiteX193" fmla="*/ 1912873 w 4655524"/>
                <a:gd name="connsiteY193" fmla="*/ 2076450 h 2528887"/>
                <a:gd name="connsiteX194" fmla="*/ 1870011 w 4655524"/>
                <a:gd name="connsiteY194" fmla="*/ 2071687 h 2528887"/>
                <a:gd name="connsiteX195" fmla="*/ 1889061 w 4655524"/>
                <a:gd name="connsiteY195" fmla="*/ 2043112 h 2528887"/>
                <a:gd name="connsiteX196" fmla="*/ 1860486 w 4655524"/>
                <a:gd name="connsiteY196" fmla="*/ 2024062 h 2528887"/>
                <a:gd name="connsiteX197" fmla="*/ 1841436 w 4655524"/>
                <a:gd name="connsiteY197" fmla="*/ 2071687 h 2528887"/>
                <a:gd name="connsiteX198" fmla="*/ 1817623 w 4655524"/>
                <a:gd name="connsiteY198" fmla="*/ 2100262 h 2528887"/>
                <a:gd name="connsiteX199" fmla="*/ 1731898 w 4655524"/>
                <a:gd name="connsiteY199" fmla="*/ 2095500 h 2528887"/>
                <a:gd name="connsiteX200" fmla="*/ 1717611 w 4655524"/>
                <a:gd name="connsiteY200" fmla="*/ 2090737 h 2528887"/>
                <a:gd name="connsiteX201" fmla="*/ 1608073 w 4655524"/>
                <a:gd name="connsiteY201" fmla="*/ 2105025 h 2528887"/>
                <a:gd name="connsiteX202" fmla="*/ 1584261 w 4655524"/>
                <a:gd name="connsiteY202" fmla="*/ 2109787 h 2528887"/>
                <a:gd name="connsiteX203" fmla="*/ 1565211 w 4655524"/>
                <a:gd name="connsiteY203" fmla="*/ 2114550 h 2528887"/>
                <a:gd name="connsiteX204" fmla="*/ 1450910 w 4655524"/>
                <a:gd name="connsiteY204" fmla="*/ 2109787 h 2528887"/>
                <a:gd name="connsiteX205" fmla="*/ 1431860 w 4655524"/>
                <a:gd name="connsiteY205" fmla="*/ 2109787 h 2528887"/>
                <a:gd name="connsiteX206" fmla="*/ 1355661 w 4655524"/>
                <a:gd name="connsiteY206" fmla="*/ 2119312 h 2528887"/>
                <a:gd name="connsiteX207" fmla="*/ 1374711 w 4655524"/>
                <a:gd name="connsiteY207" fmla="*/ 2205038 h 2528887"/>
                <a:gd name="connsiteX208" fmla="*/ 1427099 w 4655524"/>
                <a:gd name="connsiteY208" fmla="*/ 2285999 h 2528887"/>
                <a:gd name="connsiteX209" fmla="*/ 1508061 w 4655524"/>
                <a:gd name="connsiteY209" fmla="*/ 2252662 h 2528887"/>
                <a:gd name="connsiteX210" fmla="*/ 1546161 w 4655524"/>
                <a:gd name="connsiteY210" fmla="*/ 2185987 h 2528887"/>
                <a:gd name="connsiteX211" fmla="*/ 1589023 w 4655524"/>
                <a:gd name="connsiteY211" fmla="*/ 2224087 h 2528887"/>
                <a:gd name="connsiteX212" fmla="*/ 1584261 w 4655524"/>
                <a:gd name="connsiteY212" fmla="*/ 2314574 h 2528887"/>
                <a:gd name="connsiteX213" fmla="*/ 1550923 w 4655524"/>
                <a:gd name="connsiteY213" fmla="*/ 2438399 h 2528887"/>
                <a:gd name="connsiteX214" fmla="*/ 1584261 w 4655524"/>
                <a:gd name="connsiteY214" fmla="*/ 2481262 h 2528887"/>
                <a:gd name="connsiteX215" fmla="*/ 1555686 w 4655524"/>
                <a:gd name="connsiteY215" fmla="*/ 2528887 h 2528887"/>
                <a:gd name="connsiteX216" fmla="*/ 1489011 w 4655524"/>
                <a:gd name="connsiteY216" fmla="*/ 2524125 h 2528887"/>
                <a:gd name="connsiteX217" fmla="*/ 1422336 w 4655524"/>
                <a:gd name="connsiteY217" fmla="*/ 2495550 h 2528887"/>
                <a:gd name="connsiteX218" fmla="*/ 1369948 w 4655524"/>
                <a:gd name="connsiteY218" fmla="*/ 2421731 h 2528887"/>
                <a:gd name="connsiteX219" fmla="*/ 1350898 w 4655524"/>
                <a:gd name="connsiteY219" fmla="*/ 2343150 h 2528887"/>
                <a:gd name="connsiteX220" fmla="*/ 1288986 w 4655524"/>
                <a:gd name="connsiteY220" fmla="*/ 2290762 h 2528887"/>
                <a:gd name="connsiteX221" fmla="*/ 1284223 w 4655524"/>
                <a:gd name="connsiteY221" fmla="*/ 2276475 h 2528887"/>
                <a:gd name="connsiteX222" fmla="*/ 1269936 w 4655524"/>
                <a:gd name="connsiteY222" fmla="*/ 2271712 h 2528887"/>
                <a:gd name="connsiteX223" fmla="*/ 1193736 w 4655524"/>
                <a:gd name="connsiteY223" fmla="*/ 2243137 h 2528887"/>
                <a:gd name="connsiteX224" fmla="*/ 1112773 w 4655524"/>
                <a:gd name="connsiteY224" fmla="*/ 2328862 h 2528887"/>
                <a:gd name="connsiteX225" fmla="*/ 1074673 w 4655524"/>
                <a:gd name="connsiteY225" fmla="*/ 2305049 h 2528887"/>
                <a:gd name="connsiteX226" fmla="*/ 1060386 w 4655524"/>
                <a:gd name="connsiteY226" fmla="*/ 2205037 h 2528887"/>
                <a:gd name="connsiteX227" fmla="*/ 1007998 w 4655524"/>
                <a:gd name="connsiteY227" fmla="*/ 2100262 h 2528887"/>
                <a:gd name="connsiteX228" fmla="*/ 950848 w 4655524"/>
                <a:gd name="connsiteY228" fmla="*/ 2047874 h 2528887"/>
                <a:gd name="connsiteX229" fmla="*/ 927036 w 4655524"/>
                <a:gd name="connsiteY229" fmla="*/ 2043112 h 2528887"/>
                <a:gd name="connsiteX230" fmla="*/ 898461 w 4655524"/>
                <a:gd name="connsiteY230" fmla="*/ 2028825 h 2528887"/>
                <a:gd name="connsiteX231" fmla="*/ 862742 w 4655524"/>
                <a:gd name="connsiteY231" fmla="*/ 2062163 h 2528887"/>
                <a:gd name="connsiteX232" fmla="*/ 774636 w 4655524"/>
                <a:gd name="connsiteY232" fmla="*/ 2038350 h 2528887"/>
                <a:gd name="connsiteX233" fmla="*/ 755585 w 4655524"/>
                <a:gd name="connsiteY233" fmla="*/ 1964531 h 2528887"/>
                <a:gd name="connsiteX234" fmla="*/ 655573 w 4655524"/>
                <a:gd name="connsiteY234" fmla="*/ 1905000 h 2528887"/>
                <a:gd name="connsiteX235" fmla="*/ 650811 w 4655524"/>
                <a:gd name="connsiteY235" fmla="*/ 1885950 h 2528887"/>
                <a:gd name="connsiteX236" fmla="*/ 636523 w 4655524"/>
                <a:gd name="connsiteY236" fmla="*/ 1890712 h 2528887"/>
                <a:gd name="connsiteX237" fmla="*/ 617473 w 4655524"/>
                <a:gd name="connsiteY237" fmla="*/ 1921669 h 2528887"/>
                <a:gd name="connsiteX238" fmla="*/ 596042 w 4655524"/>
                <a:gd name="connsiteY238" fmla="*/ 1916906 h 2528887"/>
                <a:gd name="connsiteX239" fmla="*/ 548417 w 4655524"/>
                <a:gd name="connsiteY239" fmla="*/ 1876425 h 2528887"/>
                <a:gd name="connsiteX240" fmla="*/ 488886 w 4655524"/>
                <a:gd name="connsiteY240" fmla="*/ 1890712 h 2528887"/>
                <a:gd name="connsiteX241" fmla="*/ 479361 w 4655524"/>
                <a:gd name="connsiteY241" fmla="*/ 1876425 h 2528887"/>
                <a:gd name="connsiteX242" fmla="*/ 465073 w 4655524"/>
                <a:gd name="connsiteY242" fmla="*/ 1866900 h 2528887"/>
                <a:gd name="connsiteX243" fmla="*/ 398398 w 4655524"/>
                <a:gd name="connsiteY243" fmla="*/ 1866900 h 2528887"/>
                <a:gd name="connsiteX244" fmla="*/ 403160 w 4655524"/>
                <a:gd name="connsiteY244" fmla="*/ 1821656 h 2528887"/>
                <a:gd name="connsiteX245" fmla="*/ 255523 w 4655524"/>
                <a:gd name="connsiteY245" fmla="*/ 1847850 h 2528887"/>
                <a:gd name="connsiteX246" fmla="*/ 193611 w 4655524"/>
                <a:gd name="connsiteY246" fmla="*/ 1814512 h 2528887"/>
                <a:gd name="connsiteX247" fmla="*/ 150748 w 4655524"/>
                <a:gd name="connsiteY247" fmla="*/ 1757363 h 2528887"/>
                <a:gd name="connsiteX248" fmla="*/ 88836 w 4655524"/>
                <a:gd name="connsiteY248" fmla="*/ 1704975 h 2528887"/>
                <a:gd name="connsiteX249" fmla="*/ 34067 w 4655524"/>
                <a:gd name="connsiteY249" fmla="*/ 1654968 h 2528887"/>
                <a:gd name="connsiteX250" fmla="*/ 3111 w 4655524"/>
                <a:gd name="connsiteY250" fmla="*/ 1624012 h 2528887"/>
                <a:gd name="connsiteX251" fmla="*/ 110267 w 4655524"/>
                <a:gd name="connsiteY251" fmla="*/ 1652587 h 2528887"/>
                <a:gd name="connsiteX252" fmla="*/ 169798 w 4655524"/>
                <a:gd name="connsiteY252" fmla="*/ 1678782 h 2528887"/>
                <a:gd name="connsiteX253" fmla="*/ 322198 w 4655524"/>
                <a:gd name="connsiteY253" fmla="*/ 1638300 h 2528887"/>
                <a:gd name="connsiteX254" fmla="*/ 307911 w 4655524"/>
                <a:gd name="connsiteY254" fmla="*/ 1600200 h 2528887"/>
                <a:gd name="connsiteX255" fmla="*/ 324580 w 4655524"/>
                <a:gd name="connsiteY255" fmla="*/ 1566862 h 2528887"/>
                <a:gd name="connsiteX256" fmla="*/ 346011 w 4655524"/>
                <a:gd name="connsiteY256" fmla="*/ 1531143 h 2528887"/>
                <a:gd name="connsiteX257" fmla="*/ 367442 w 4655524"/>
                <a:gd name="connsiteY257" fmla="*/ 1509712 h 2528887"/>
                <a:gd name="connsiteX258" fmla="*/ 400779 w 4655524"/>
                <a:gd name="connsiteY258" fmla="*/ 1459706 h 2528887"/>
                <a:gd name="connsiteX259" fmla="*/ 412686 w 4655524"/>
                <a:gd name="connsiteY259" fmla="*/ 1347787 h 2528887"/>
                <a:gd name="connsiteX260" fmla="*/ 398398 w 4655524"/>
                <a:gd name="connsiteY260" fmla="*/ 1338262 h 2528887"/>
                <a:gd name="connsiteX261" fmla="*/ 384111 w 4655524"/>
                <a:gd name="connsiteY261" fmla="*/ 1323975 h 2528887"/>
                <a:gd name="connsiteX262" fmla="*/ 341248 w 4655524"/>
                <a:gd name="connsiteY262" fmla="*/ 1307306 h 2528887"/>
                <a:gd name="connsiteX263" fmla="*/ 324579 w 4655524"/>
                <a:gd name="connsiteY263" fmla="*/ 1259681 h 2528887"/>
                <a:gd name="connsiteX264" fmla="*/ 317436 w 4655524"/>
                <a:gd name="connsiteY264" fmla="*/ 1212056 h 2528887"/>
                <a:gd name="connsiteX265" fmla="*/ 298386 w 4655524"/>
                <a:gd name="connsiteY265" fmla="*/ 1173956 h 2528887"/>
                <a:gd name="connsiteX266" fmla="*/ 303148 w 4655524"/>
                <a:gd name="connsiteY266" fmla="*/ 1152525 h 2528887"/>
                <a:gd name="connsiteX267" fmla="*/ 269811 w 4655524"/>
                <a:gd name="connsiteY267"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84361 w 4655524"/>
                <a:gd name="connsiteY124" fmla="*/ 166687 h 2528887"/>
                <a:gd name="connsiteX125" fmla="*/ 2393886 w 4655524"/>
                <a:gd name="connsiteY125" fmla="*/ 152400 h 2528887"/>
                <a:gd name="connsiteX126" fmla="*/ 2389123 w 4655524"/>
                <a:gd name="connsiteY126" fmla="*/ 114300 h 2528887"/>
                <a:gd name="connsiteX127" fmla="*/ 2384361 w 4655524"/>
                <a:gd name="connsiteY127" fmla="*/ 100012 h 2528887"/>
                <a:gd name="connsiteX128" fmla="*/ 2365311 w 4655524"/>
                <a:gd name="connsiteY128" fmla="*/ 95250 h 2528887"/>
                <a:gd name="connsiteX129" fmla="*/ 2351023 w 4655524"/>
                <a:gd name="connsiteY129" fmla="*/ 90487 h 2528887"/>
                <a:gd name="connsiteX130" fmla="*/ 2341498 w 4655524"/>
                <a:gd name="connsiteY130" fmla="*/ 9525 h 2528887"/>
                <a:gd name="connsiteX131" fmla="*/ 2370073 w 4655524"/>
                <a:gd name="connsiteY131" fmla="*/ 0 h 2528887"/>
                <a:gd name="connsiteX132" fmla="*/ 2398648 w 4655524"/>
                <a:gd name="connsiteY132" fmla="*/ 4762 h 2528887"/>
                <a:gd name="connsiteX133" fmla="*/ 2412936 w 4655524"/>
                <a:gd name="connsiteY133" fmla="*/ 19050 h 2528887"/>
                <a:gd name="connsiteX134" fmla="*/ 2431986 w 4655524"/>
                <a:gd name="connsiteY134" fmla="*/ 23812 h 2528887"/>
                <a:gd name="connsiteX135" fmla="*/ 2451036 w 4655524"/>
                <a:gd name="connsiteY135" fmla="*/ 33337 h 2528887"/>
                <a:gd name="connsiteX136" fmla="*/ 2474848 w 4655524"/>
                <a:gd name="connsiteY136" fmla="*/ 52387 h 2528887"/>
                <a:gd name="connsiteX137" fmla="*/ 2503423 w 4655524"/>
                <a:gd name="connsiteY137" fmla="*/ 71437 h 2528887"/>
                <a:gd name="connsiteX138" fmla="*/ 2527236 w 4655524"/>
                <a:gd name="connsiteY138" fmla="*/ 38100 h 2528887"/>
                <a:gd name="connsiteX139" fmla="*/ 2555811 w 4655524"/>
                <a:gd name="connsiteY139" fmla="*/ 23812 h 2528887"/>
                <a:gd name="connsiteX140" fmla="*/ 2574861 w 4655524"/>
                <a:gd name="connsiteY140" fmla="*/ 9525 h 2528887"/>
                <a:gd name="connsiteX141" fmla="*/ 2589148 w 4655524"/>
                <a:gd name="connsiteY141" fmla="*/ 4762 h 2528887"/>
                <a:gd name="connsiteX142" fmla="*/ 2703448 w 4655524"/>
                <a:gd name="connsiteY142" fmla="*/ 9525 h 2528887"/>
                <a:gd name="connsiteX143" fmla="*/ 2908236 w 4655524"/>
                <a:gd name="connsiteY143" fmla="*/ 4762 h 2528887"/>
                <a:gd name="connsiteX144" fmla="*/ 3103498 w 4655524"/>
                <a:gd name="connsiteY144" fmla="*/ 14287 h 2528887"/>
                <a:gd name="connsiteX145" fmla="*/ 3132073 w 4655524"/>
                <a:gd name="connsiteY145" fmla="*/ 42862 h 2528887"/>
                <a:gd name="connsiteX146" fmla="*/ 3113023 w 4655524"/>
                <a:gd name="connsiteY146" fmla="*/ 76200 h 2528887"/>
                <a:gd name="connsiteX147" fmla="*/ 3117786 w 4655524"/>
                <a:gd name="connsiteY147" fmla="*/ 90487 h 2528887"/>
                <a:gd name="connsiteX148" fmla="*/ 3146361 w 4655524"/>
                <a:gd name="connsiteY148" fmla="*/ 104775 h 2528887"/>
                <a:gd name="connsiteX149" fmla="*/ 3165411 w 4655524"/>
                <a:gd name="connsiteY149" fmla="*/ 114300 h 2528887"/>
                <a:gd name="connsiteX150" fmla="*/ 3193986 w 4655524"/>
                <a:gd name="connsiteY150" fmla="*/ 123825 h 2528887"/>
                <a:gd name="connsiteX151" fmla="*/ 3236848 w 4655524"/>
                <a:gd name="connsiteY151" fmla="*/ 142875 h 2528887"/>
                <a:gd name="connsiteX152" fmla="*/ 3284473 w 4655524"/>
                <a:gd name="connsiteY152" fmla="*/ 152400 h 2528887"/>
                <a:gd name="connsiteX153" fmla="*/ 3303523 w 4655524"/>
                <a:gd name="connsiteY153" fmla="*/ 161925 h 2528887"/>
                <a:gd name="connsiteX154" fmla="*/ 3346386 w 4655524"/>
                <a:gd name="connsiteY154" fmla="*/ 180975 h 2528887"/>
                <a:gd name="connsiteX155" fmla="*/ 3379723 w 4655524"/>
                <a:gd name="connsiteY155" fmla="*/ 223837 h 2528887"/>
                <a:gd name="connsiteX156" fmla="*/ 3432111 w 4655524"/>
                <a:gd name="connsiteY156" fmla="*/ 266700 h 2528887"/>
                <a:gd name="connsiteX157" fmla="*/ 3451161 w 4655524"/>
                <a:gd name="connsiteY157" fmla="*/ 280987 h 2528887"/>
                <a:gd name="connsiteX158" fmla="*/ 3546411 w 4655524"/>
                <a:gd name="connsiteY158" fmla="*/ 323850 h 2528887"/>
                <a:gd name="connsiteX159" fmla="*/ 3565461 w 4655524"/>
                <a:gd name="connsiteY159" fmla="*/ 333375 h 2528887"/>
                <a:gd name="connsiteX160" fmla="*/ 3708336 w 4655524"/>
                <a:gd name="connsiteY160" fmla="*/ 419100 h 2528887"/>
                <a:gd name="connsiteX161" fmla="*/ 3908361 w 4655524"/>
                <a:gd name="connsiteY161" fmla="*/ 533400 h 2528887"/>
                <a:gd name="connsiteX162" fmla="*/ 4017898 w 4655524"/>
                <a:gd name="connsiteY162" fmla="*/ 595312 h 2528887"/>
                <a:gd name="connsiteX163" fmla="*/ 4236973 w 4655524"/>
                <a:gd name="connsiteY163" fmla="*/ 723899 h 2528887"/>
                <a:gd name="connsiteX164" fmla="*/ 4651310 w 4655524"/>
                <a:gd name="connsiteY164" fmla="*/ 962024 h 2528887"/>
                <a:gd name="connsiteX165" fmla="*/ 4441760 w 4655524"/>
                <a:gd name="connsiteY165" fmla="*/ 1066800 h 2528887"/>
                <a:gd name="connsiteX166" fmla="*/ 4284598 w 4655524"/>
                <a:gd name="connsiteY166" fmla="*/ 1200150 h 2528887"/>
                <a:gd name="connsiteX167" fmla="*/ 4160774 w 4655524"/>
                <a:gd name="connsiteY167" fmla="*/ 1243012 h 2528887"/>
                <a:gd name="connsiteX168" fmla="*/ 4027423 w 4655524"/>
                <a:gd name="connsiteY168" fmla="*/ 1238250 h 2528887"/>
                <a:gd name="connsiteX169" fmla="*/ 3917886 w 4655524"/>
                <a:gd name="connsiteY169" fmla="*/ 1214437 h 2528887"/>
                <a:gd name="connsiteX170" fmla="*/ 3817873 w 4655524"/>
                <a:gd name="connsiteY170" fmla="*/ 1223962 h 2528887"/>
                <a:gd name="connsiteX171" fmla="*/ 3684523 w 4655524"/>
                <a:gd name="connsiteY171" fmla="*/ 1228725 h 2528887"/>
                <a:gd name="connsiteX172" fmla="*/ 3532123 w 4655524"/>
                <a:gd name="connsiteY172" fmla="*/ 1228725 h 2528887"/>
                <a:gd name="connsiteX173" fmla="*/ 3465448 w 4655524"/>
                <a:gd name="connsiteY173" fmla="*/ 1233487 h 2528887"/>
                <a:gd name="connsiteX174" fmla="*/ 3198748 w 4655524"/>
                <a:gd name="connsiteY174" fmla="*/ 1204912 h 2528887"/>
                <a:gd name="connsiteX175" fmla="*/ 2960623 w 4655524"/>
                <a:gd name="connsiteY175" fmla="*/ 1262062 h 2528887"/>
                <a:gd name="connsiteX176" fmla="*/ 2912998 w 4655524"/>
                <a:gd name="connsiteY176" fmla="*/ 1276350 h 2528887"/>
                <a:gd name="connsiteX177" fmla="*/ 2870136 w 4655524"/>
                <a:gd name="connsiteY177" fmla="*/ 1290637 h 2528887"/>
                <a:gd name="connsiteX178" fmla="*/ 2855848 w 4655524"/>
                <a:gd name="connsiteY178" fmla="*/ 1300162 h 2528887"/>
                <a:gd name="connsiteX179" fmla="*/ 2822511 w 4655524"/>
                <a:gd name="connsiteY179" fmla="*/ 1309687 h 2528887"/>
                <a:gd name="connsiteX180" fmla="*/ 2784411 w 4655524"/>
                <a:gd name="connsiteY180" fmla="*/ 1328737 h 2528887"/>
                <a:gd name="connsiteX181" fmla="*/ 2770123 w 4655524"/>
                <a:gd name="connsiteY181" fmla="*/ 1333500 h 2528887"/>
                <a:gd name="connsiteX182" fmla="*/ 2722498 w 4655524"/>
                <a:gd name="connsiteY182" fmla="*/ 1357312 h 2528887"/>
                <a:gd name="connsiteX183" fmla="*/ 2708211 w 4655524"/>
                <a:gd name="connsiteY183" fmla="*/ 1366837 h 2528887"/>
                <a:gd name="connsiteX184" fmla="*/ 2598673 w 4655524"/>
                <a:gd name="connsiteY184" fmla="*/ 1419225 h 2528887"/>
                <a:gd name="connsiteX185" fmla="*/ 2484373 w 4655524"/>
                <a:gd name="connsiteY185" fmla="*/ 1514475 h 2528887"/>
                <a:gd name="connsiteX186" fmla="*/ 2408173 w 4655524"/>
                <a:gd name="connsiteY186" fmla="*/ 1581150 h 2528887"/>
                <a:gd name="connsiteX187" fmla="*/ 2293873 w 4655524"/>
                <a:gd name="connsiteY187" fmla="*/ 1690687 h 2528887"/>
                <a:gd name="connsiteX188" fmla="*/ 2260536 w 4655524"/>
                <a:gd name="connsiteY188" fmla="*/ 1709737 h 2528887"/>
                <a:gd name="connsiteX189" fmla="*/ 2222436 w 4655524"/>
                <a:gd name="connsiteY189" fmla="*/ 1752600 h 2528887"/>
                <a:gd name="connsiteX190" fmla="*/ 2108136 w 4655524"/>
                <a:gd name="connsiteY190" fmla="*/ 1881187 h 2528887"/>
                <a:gd name="connsiteX191" fmla="*/ 2055748 w 4655524"/>
                <a:gd name="connsiteY191" fmla="*/ 1928812 h 2528887"/>
                <a:gd name="connsiteX192" fmla="*/ 2012886 w 4655524"/>
                <a:gd name="connsiteY192" fmla="*/ 1962150 h 2528887"/>
                <a:gd name="connsiteX193" fmla="*/ 1912873 w 4655524"/>
                <a:gd name="connsiteY193" fmla="*/ 2076450 h 2528887"/>
                <a:gd name="connsiteX194" fmla="*/ 1870011 w 4655524"/>
                <a:gd name="connsiteY194" fmla="*/ 2071687 h 2528887"/>
                <a:gd name="connsiteX195" fmla="*/ 1889061 w 4655524"/>
                <a:gd name="connsiteY195" fmla="*/ 2043112 h 2528887"/>
                <a:gd name="connsiteX196" fmla="*/ 1860486 w 4655524"/>
                <a:gd name="connsiteY196" fmla="*/ 2024062 h 2528887"/>
                <a:gd name="connsiteX197" fmla="*/ 1841436 w 4655524"/>
                <a:gd name="connsiteY197" fmla="*/ 2071687 h 2528887"/>
                <a:gd name="connsiteX198" fmla="*/ 1817623 w 4655524"/>
                <a:gd name="connsiteY198" fmla="*/ 2100262 h 2528887"/>
                <a:gd name="connsiteX199" fmla="*/ 1731898 w 4655524"/>
                <a:gd name="connsiteY199" fmla="*/ 2095500 h 2528887"/>
                <a:gd name="connsiteX200" fmla="*/ 1717611 w 4655524"/>
                <a:gd name="connsiteY200" fmla="*/ 2090737 h 2528887"/>
                <a:gd name="connsiteX201" fmla="*/ 1608073 w 4655524"/>
                <a:gd name="connsiteY201" fmla="*/ 2105025 h 2528887"/>
                <a:gd name="connsiteX202" fmla="*/ 1584261 w 4655524"/>
                <a:gd name="connsiteY202" fmla="*/ 2109787 h 2528887"/>
                <a:gd name="connsiteX203" fmla="*/ 1565211 w 4655524"/>
                <a:gd name="connsiteY203" fmla="*/ 2114550 h 2528887"/>
                <a:gd name="connsiteX204" fmla="*/ 1450910 w 4655524"/>
                <a:gd name="connsiteY204" fmla="*/ 2109787 h 2528887"/>
                <a:gd name="connsiteX205" fmla="*/ 1431860 w 4655524"/>
                <a:gd name="connsiteY205" fmla="*/ 2109787 h 2528887"/>
                <a:gd name="connsiteX206" fmla="*/ 1355661 w 4655524"/>
                <a:gd name="connsiteY206" fmla="*/ 2119312 h 2528887"/>
                <a:gd name="connsiteX207" fmla="*/ 1374711 w 4655524"/>
                <a:gd name="connsiteY207" fmla="*/ 2205038 h 2528887"/>
                <a:gd name="connsiteX208" fmla="*/ 1427099 w 4655524"/>
                <a:gd name="connsiteY208" fmla="*/ 2285999 h 2528887"/>
                <a:gd name="connsiteX209" fmla="*/ 1508061 w 4655524"/>
                <a:gd name="connsiteY209" fmla="*/ 2252662 h 2528887"/>
                <a:gd name="connsiteX210" fmla="*/ 1546161 w 4655524"/>
                <a:gd name="connsiteY210" fmla="*/ 2185987 h 2528887"/>
                <a:gd name="connsiteX211" fmla="*/ 1589023 w 4655524"/>
                <a:gd name="connsiteY211" fmla="*/ 2224087 h 2528887"/>
                <a:gd name="connsiteX212" fmla="*/ 1584261 w 4655524"/>
                <a:gd name="connsiteY212" fmla="*/ 2314574 h 2528887"/>
                <a:gd name="connsiteX213" fmla="*/ 1550923 w 4655524"/>
                <a:gd name="connsiteY213" fmla="*/ 2438399 h 2528887"/>
                <a:gd name="connsiteX214" fmla="*/ 1584261 w 4655524"/>
                <a:gd name="connsiteY214" fmla="*/ 2481262 h 2528887"/>
                <a:gd name="connsiteX215" fmla="*/ 1555686 w 4655524"/>
                <a:gd name="connsiteY215" fmla="*/ 2528887 h 2528887"/>
                <a:gd name="connsiteX216" fmla="*/ 1489011 w 4655524"/>
                <a:gd name="connsiteY216" fmla="*/ 2524125 h 2528887"/>
                <a:gd name="connsiteX217" fmla="*/ 1422336 w 4655524"/>
                <a:gd name="connsiteY217" fmla="*/ 2495550 h 2528887"/>
                <a:gd name="connsiteX218" fmla="*/ 1369948 w 4655524"/>
                <a:gd name="connsiteY218" fmla="*/ 2421731 h 2528887"/>
                <a:gd name="connsiteX219" fmla="*/ 1350898 w 4655524"/>
                <a:gd name="connsiteY219" fmla="*/ 2343150 h 2528887"/>
                <a:gd name="connsiteX220" fmla="*/ 1288986 w 4655524"/>
                <a:gd name="connsiteY220" fmla="*/ 2290762 h 2528887"/>
                <a:gd name="connsiteX221" fmla="*/ 1284223 w 4655524"/>
                <a:gd name="connsiteY221" fmla="*/ 2276475 h 2528887"/>
                <a:gd name="connsiteX222" fmla="*/ 1269936 w 4655524"/>
                <a:gd name="connsiteY222" fmla="*/ 2271712 h 2528887"/>
                <a:gd name="connsiteX223" fmla="*/ 1193736 w 4655524"/>
                <a:gd name="connsiteY223" fmla="*/ 2243137 h 2528887"/>
                <a:gd name="connsiteX224" fmla="*/ 1112773 w 4655524"/>
                <a:gd name="connsiteY224" fmla="*/ 2328862 h 2528887"/>
                <a:gd name="connsiteX225" fmla="*/ 1074673 w 4655524"/>
                <a:gd name="connsiteY225" fmla="*/ 2305049 h 2528887"/>
                <a:gd name="connsiteX226" fmla="*/ 1060386 w 4655524"/>
                <a:gd name="connsiteY226" fmla="*/ 2205037 h 2528887"/>
                <a:gd name="connsiteX227" fmla="*/ 1007998 w 4655524"/>
                <a:gd name="connsiteY227" fmla="*/ 2100262 h 2528887"/>
                <a:gd name="connsiteX228" fmla="*/ 950848 w 4655524"/>
                <a:gd name="connsiteY228" fmla="*/ 2047874 h 2528887"/>
                <a:gd name="connsiteX229" fmla="*/ 927036 w 4655524"/>
                <a:gd name="connsiteY229" fmla="*/ 2043112 h 2528887"/>
                <a:gd name="connsiteX230" fmla="*/ 898461 w 4655524"/>
                <a:gd name="connsiteY230" fmla="*/ 2028825 h 2528887"/>
                <a:gd name="connsiteX231" fmla="*/ 862742 w 4655524"/>
                <a:gd name="connsiteY231" fmla="*/ 2062163 h 2528887"/>
                <a:gd name="connsiteX232" fmla="*/ 774636 w 4655524"/>
                <a:gd name="connsiteY232" fmla="*/ 2038350 h 2528887"/>
                <a:gd name="connsiteX233" fmla="*/ 755585 w 4655524"/>
                <a:gd name="connsiteY233" fmla="*/ 1964531 h 2528887"/>
                <a:gd name="connsiteX234" fmla="*/ 655573 w 4655524"/>
                <a:gd name="connsiteY234" fmla="*/ 1905000 h 2528887"/>
                <a:gd name="connsiteX235" fmla="*/ 650811 w 4655524"/>
                <a:gd name="connsiteY235" fmla="*/ 1885950 h 2528887"/>
                <a:gd name="connsiteX236" fmla="*/ 636523 w 4655524"/>
                <a:gd name="connsiteY236" fmla="*/ 1890712 h 2528887"/>
                <a:gd name="connsiteX237" fmla="*/ 617473 w 4655524"/>
                <a:gd name="connsiteY237" fmla="*/ 1921669 h 2528887"/>
                <a:gd name="connsiteX238" fmla="*/ 596042 w 4655524"/>
                <a:gd name="connsiteY238" fmla="*/ 1916906 h 2528887"/>
                <a:gd name="connsiteX239" fmla="*/ 548417 w 4655524"/>
                <a:gd name="connsiteY239" fmla="*/ 1876425 h 2528887"/>
                <a:gd name="connsiteX240" fmla="*/ 488886 w 4655524"/>
                <a:gd name="connsiteY240" fmla="*/ 1890712 h 2528887"/>
                <a:gd name="connsiteX241" fmla="*/ 479361 w 4655524"/>
                <a:gd name="connsiteY241" fmla="*/ 1876425 h 2528887"/>
                <a:gd name="connsiteX242" fmla="*/ 465073 w 4655524"/>
                <a:gd name="connsiteY242" fmla="*/ 1866900 h 2528887"/>
                <a:gd name="connsiteX243" fmla="*/ 398398 w 4655524"/>
                <a:gd name="connsiteY243" fmla="*/ 1866900 h 2528887"/>
                <a:gd name="connsiteX244" fmla="*/ 403160 w 4655524"/>
                <a:gd name="connsiteY244" fmla="*/ 1821656 h 2528887"/>
                <a:gd name="connsiteX245" fmla="*/ 255523 w 4655524"/>
                <a:gd name="connsiteY245" fmla="*/ 1847850 h 2528887"/>
                <a:gd name="connsiteX246" fmla="*/ 193611 w 4655524"/>
                <a:gd name="connsiteY246" fmla="*/ 1814512 h 2528887"/>
                <a:gd name="connsiteX247" fmla="*/ 150748 w 4655524"/>
                <a:gd name="connsiteY247" fmla="*/ 1757363 h 2528887"/>
                <a:gd name="connsiteX248" fmla="*/ 88836 w 4655524"/>
                <a:gd name="connsiteY248" fmla="*/ 1704975 h 2528887"/>
                <a:gd name="connsiteX249" fmla="*/ 34067 w 4655524"/>
                <a:gd name="connsiteY249" fmla="*/ 1654968 h 2528887"/>
                <a:gd name="connsiteX250" fmla="*/ 3111 w 4655524"/>
                <a:gd name="connsiteY250" fmla="*/ 1624012 h 2528887"/>
                <a:gd name="connsiteX251" fmla="*/ 110267 w 4655524"/>
                <a:gd name="connsiteY251" fmla="*/ 1652587 h 2528887"/>
                <a:gd name="connsiteX252" fmla="*/ 169798 w 4655524"/>
                <a:gd name="connsiteY252" fmla="*/ 1678782 h 2528887"/>
                <a:gd name="connsiteX253" fmla="*/ 322198 w 4655524"/>
                <a:gd name="connsiteY253" fmla="*/ 1638300 h 2528887"/>
                <a:gd name="connsiteX254" fmla="*/ 307911 w 4655524"/>
                <a:gd name="connsiteY254" fmla="*/ 1600200 h 2528887"/>
                <a:gd name="connsiteX255" fmla="*/ 324580 w 4655524"/>
                <a:gd name="connsiteY255" fmla="*/ 1566862 h 2528887"/>
                <a:gd name="connsiteX256" fmla="*/ 346011 w 4655524"/>
                <a:gd name="connsiteY256" fmla="*/ 1531143 h 2528887"/>
                <a:gd name="connsiteX257" fmla="*/ 367442 w 4655524"/>
                <a:gd name="connsiteY257" fmla="*/ 1509712 h 2528887"/>
                <a:gd name="connsiteX258" fmla="*/ 400779 w 4655524"/>
                <a:gd name="connsiteY258" fmla="*/ 1459706 h 2528887"/>
                <a:gd name="connsiteX259" fmla="*/ 412686 w 4655524"/>
                <a:gd name="connsiteY259" fmla="*/ 1347787 h 2528887"/>
                <a:gd name="connsiteX260" fmla="*/ 398398 w 4655524"/>
                <a:gd name="connsiteY260" fmla="*/ 1338262 h 2528887"/>
                <a:gd name="connsiteX261" fmla="*/ 384111 w 4655524"/>
                <a:gd name="connsiteY261" fmla="*/ 1323975 h 2528887"/>
                <a:gd name="connsiteX262" fmla="*/ 341248 w 4655524"/>
                <a:gd name="connsiteY262" fmla="*/ 1307306 h 2528887"/>
                <a:gd name="connsiteX263" fmla="*/ 324579 w 4655524"/>
                <a:gd name="connsiteY263" fmla="*/ 1259681 h 2528887"/>
                <a:gd name="connsiteX264" fmla="*/ 317436 w 4655524"/>
                <a:gd name="connsiteY264" fmla="*/ 1212056 h 2528887"/>
                <a:gd name="connsiteX265" fmla="*/ 298386 w 4655524"/>
                <a:gd name="connsiteY265" fmla="*/ 1173956 h 2528887"/>
                <a:gd name="connsiteX266" fmla="*/ 303148 w 4655524"/>
                <a:gd name="connsiteY266" fmla="*/ 1152525 h 2528887"/>
                <a:gd name="connsiteX267" fmla="*/ 269811 w 4655524"/>
                <a:gd name="connsiteY267"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84361 w 4655524"/>
                <a:gd name="connsiteY124" fmla="*/ 166687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93648 w 4655524"/>
                <a:gd name="connsiteY31" fmla="*/ 504825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536511 w 4655524"/>
                <a:gd name="connsiteY30" fmla="*/ 538162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55561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84136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88898 w 4655524"/>
                <a:gd name="connsiteY27" fmla="*/ 614362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74611 w 4655524"/>
                <a:gd name="connsiteY26" fmla="*/ 666750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60323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50798 w 4655524"/>
                <a:gd name="connsiteY24" fmla="*/ 709612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50798 w 4655524"/>
                <a:gd name="connsiteY23" fmla="*/ 762000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8423 w 4655524"/>
                <a:gd name="connsiteY21" fmla="*/ 781050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3890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57954 w 4655524"/>
                <a:gd name="connsiteY18" fmla="*/ 840581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46048 w 4655524"/>
                <a:gd name="connsiteY17" fmla="*/ 866774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60336 w 4655524"/>
                <a:gd name="connsiteY16" fmla="*/ 904875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631761 w 4655524"/>
                <a:gd name="connsiteY15" fmla="*/ 933450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55548 w 4655524"/>
                <a:gd name="connsiteY8" fmla="*/ 103346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41261 w 4655524"/>
                <a:gd name="connsiteY7" fmla="*/ 1038225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317436 w 4655524"/>
                <a:gd name="connsiteY263" fmla="*/ 1212056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24579 w 4655524"/>
                <a:gd name="connsiteY262" fmla="*/ 1259681 h 2528887"/>
                <a:gd name="connsiteX263" fmla="*/ 284099 w 4655524"/>
                <a:gd name="connsiteY263" fmla="*/ 1221581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84111 w 4655524"/>
                <a:gd name="connsiteY260" fmla="*/ 1323975 h 2528887"/>
                <a:gd name="connsiteX261" fmla="*/ 341248 w 4655524"/>
                <a:gd name="connsiteY261" fmla="*/ 1307306 h 2528887"/>
                <a:gd name="connsiteX262" fmla="*/ 312673 w 4655524"/>
                <a:gd name="connsiteY262" fmla="*/ 1278731 h 2528887"/>
                <a:gd name="connsiteX263" fmla="*/ 284099 w 4655524"/>
                <a:gd name="connsiteY263" fmla="*/ 1221581 h 2528887"/>
                <a:gd name="connsiteX264" fmla="*/ 298386 w 4655524"/>
                <a:gd name="connsiteY264" fmla="*/ 1173956 h 2528887"/>
                <a:gd name="connsiteX265" fmla="*/ 303148 w 4655524"/>
                <a:gd name="connsiteY265" fmla="*/ 1152525 h 2528887"/>
                <a:gd name="connsiteX266" fmla="*/ 269811 w 4655524"/>
                <a:gd name="connsiteY266"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98398 w 4655524"/>
                <a:gd name="connsiteY259" fmla="*/ 1338262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412686 w 4655524"/>
                <a:gd name="connsiteY258" fmla="*/ 1347787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400779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46011 w 4655524"/>
                <a:gd name="connsiteY255" fmla="*/ 1531143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24580 w 4655524"/>
                <a:gd name="connsiteY254" fmla="*/ 1566862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322198 w 4655524"/>
                <a:gd name="connsiteY252" fmla="*/ 1638300 h 2528887"/>
                <a:gd name="connsiteX253" fmla="*/ 307911 w 4655524"/>
                <a:gd name="connsiteY253" fmla="*/ 1600200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3623 w 4655524"/>
                <a:gd name="connsiteY252" fmla="*/ 1609725 h 2528887"/>
                <a:gd name="connsiteX253" fmla="*/ 307911 w 4655524"/>
                <a:gd name="connsiteY253" fmla="*/ 1600200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3623 w 4655524"/>
                <a:gd name="connsiteY252" fmla="*/ 1609725 h 2528887"/>
                <a:gd name="connsiteX253" fmla="*/ 307911 w 4655524"/>
                <a:gd name="connsiteY253" fmla="*/ 1600200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307911 w 4655524"/>
                <a:gd name="connsiteY253" fmla="*/ 1600200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98386 w 4655524"/>
                <a:gd name="connsiteY263" fmla="*/ 1173956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303148 w 4655524"/>
                <a:gd name="connsiteY264" fmla="*/ 1152525 h 2528887"/>
                <a:gd name="connsiteX265" fmla="*/ 269811 w 4655524"/>
                <a:gd name="connsiteY265" fmla="*/ 1119187 h 2528887"/>
                <a:gd name="connsiteX0" fmla="*/ 269811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69811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50798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36523 w 4655524"/>
                <a:gd name="connsiteY17" fmla="*/ 864393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26999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517461 w 4655524"/>
                <a:gd name="connsiteY33" fmla="*/ 423862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36511 w 4655524"/>
                <a:gd name="connsiteY34" fmla="*/ 414337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9367 w 4655524"/>
                <a:gd name="connsiteY34" fmla="*/ 397668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69848 w 4655524"/>
                <a:gd name="connsiteY35" fmla="*/ 4048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603186 w 4655524"/>
                <a:gd name="connsiteY36" fmla="*/ 390525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31761 w 4655524"/>
                <a:gd name="connsiteY37" fmla="*/ 366712 h 2528887"/>
                <a:gd name="connsiteX38" fmla="*/ 646048 w 4655524"/>
                <a:gd name="connsiteY38" fmla="*/ 357187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31761 w 4655524"/>
                <a:gd name="connsiteY37" fmla="*/ 366712 h 2528887"/>
                <a:gd name="connsiteX38" fmla="*/ 622236 w 4655524"/>
                <a:gd name="connsiteY38" fmla="*/ 326230 h 2528887"/>
                <a:gd name="connsiteX39" fmla="*/ 669861 w 4655524"/>
                <a:gd name="connsiteY39" fmla="*/ 323850 h 2528887"/>
                <a:gd name="connsiteX40" fmla="*/ 698436 w 4655524"/>
                <a:gd name="connsiteY40" fmla="*/ 295275 h 2528887"/>
                <a:gd name="connsiteX41" fmla="*/ 727011 w 4655524"/>
                <a:gd name="connsiteY41" fmla="*/ 276225 h 2528887"/>
                <a:gd name="connsiteX42" fmla="*/ 755586 w 4655524"/>
                <a:gd name="connsiteY42" fmla="*/ 261937 h 2528887"/>
                <a:gd name="connsiteX43" fmla="*/ 765111 w 4655524"/>
                <a:gd name="connsiteY43" fmla="*/ 242887 h 2528887"/>
                <a:gd name="connsiteX44" fmla="*/ 812736 w 4655524"/>
                <a:gd name="connsiteY44" fmla="*/ 204787 h 2528887"/>
                <a:gd name="connsiteX45" fmla="*/ 855598 w 4655524"/>
                <a:gd name="connsiteY45" fmla="*/ 190500 h 2528887"/>
                <a:gd name="connsiteX46" fmla="*/ 898461 w 4655524"/>
                <a:gd name="connsiteY46" fmla="*/ 176212 h 2528887"/>
                <a:gd name="connsiteX47" fmla="*/ 912748 w 4655524"/>
                <a:gd name="connsiteY47" fmla="*/ 180975 h 2528887"/>
                <a:gd name="connsiteX48" fmla="*/ 917511 w 4655524"/>
                <a:gd name="connsiteY48" fmla="*/ 195262 h 2528887"/>
                <a:gd name="connsiteX49" fmla="*/ 950848 w 4655524"/>
                <a:gd name="connsiteY49" fmla="*/ 238125 h 2528887"/>
                <a:gd name="connsiteX50" fmla="*/ 955611 w 4655524"/>
                <a:gd name="connsiteY50" fmla="*/ 261937 h 2528887"/>
                <a:gd name="connsiteX51" fmla="*/ 974661 w 4655524"/>
                <a:gd name="connsiteY51" fmla="*/ 290512 h 2528887"/>
                <a:gd name="connsiteX52" fmla="*/ 998473 w 4655524"/>
                <a:gd name="connsiteY52" fmla="*/ 319087 h 2528887"/>
                <a:gd name="connsiteX53" fmla="*/ 1027048 w 4655524"/>
                <a:gd name="connsiteY53" fmla="*/ 338137 h 2528887"/>
                <a:gd name="connsiteX54" fmla="*/ 1046098 w 4655524"/>
                <a:gd name="connsiteY54" fmla="*/ 342900 h 2528887"/>
                <a:gd name="connsiteX55" fmla="*/ 1060386 w 4655524"/>
                <a:gd name="connsiteY55" fmla="*/ 347662 h 2528887"/>
                <a:gd name="connsiteX56" fmla="*/ 1084198 w 4655524"/>
                <a:gd name="connsiteY56" fmla="*/ 352425 h 2528887"/>
                <a:gd name="connsiteX57" fmla="*/ 1103248 w 4655524"/>
                <a:gd name="connsiteY57" fmla="*/ 357187 h 2528887"/>
                <a:gd name="connsiteX58" fmla="*/ 1122298 w 4655524"/>
                <a:gd name="connsiteY58" fmla="*/ 385762 h 2528887"/>
                <a:gd name="connsiteX59" fmla="*/ 1108011 w 4655524"/>
                <a:gd name="connsiteY59" fmla="*/ 395287 h 2528887"/>
                <a:gd name="connsiteX60" fmla="*/ 1084198 w 4655524"/>
                <a:gd name="connsiteY60" fmla="*/ 423862 h 2528887"/>
                <a:gd name="connsiteX61" fmla="*/ 1108011 w 4655524"/>
                <a:gd name="connsiteY61" fmla="*/ 452437 h 2528887"/>
                <a:gd name="connsiteX62" fmla="*/ 1136586 w 4655524"/>
                <a:gd name="connsiteY62" fmla="*/ 471487 h 2528887"/>
                <a:gd name="connsiteX63" fmla="*/ 1150873 w 4655524"/>
                <a:gd name="connsiteY63" fmla="*/ 481012 h 2528887"/>
                <a:gd name="connsiteX64" fmla="*/ 1217548 w 4655524"/>
                <a:gd name="connsiteY64" fmla="*/ 490537 h 2528887"/>
                <a:gd name="connsiteX65" fmla="*/ 1236598 w 4655524"/>
                <a:gd name="connsiteY65" fmla="*/ 519112 h 2528887"/>
                <a:gd name="connsiteX66" fmla="*/ 1250886 w 4655524"/>
                <a:gd name="connsiteY66" fmla="*/ 547687 h 2528887"/>
                <a:gd name="connsiteX67" fmla="*/ 1255648 w 4655524"/>
                <a:gd name="connsiteY67" fmla="*/ 561975 h 2528887"/>
                <a:gd name="connsiteX68" fmla="*/ 1265173 w 4655524"/>
                <a:gd name="connsiteY68" fmla="*/ 576262 h 2528887"/>
                <a:gd name="connsiteX69" fmla="*/ 1274698 w 4655524"/>
                <a:gd name="connsiteY69" fmla="*/ 604837 h 2528887"/>
                <a:gd name="connsiteX70" fmla="*/ 1279461 w 4655524"/>
                <a:gd name="connsiteY70" fmla="*/ 619125 h 2528887"/>
                <a:gd name="connsiteX71" fmla="*/ 1284223 w 4655524"/>
                <a:gd name="connsiteY71" fmla="*/ 633412 h 2528887"/>
                <a:gd name="connsiteX72" fmla="*/ 1288986 w 4655524"/>
                <a:gd name="connsiteY72" fmla="*/ 714375 h 2528887"/>
                <a:gd name="connsiteX73" fmla="*/ 1298511 w 4655524"/>
                <a:gd name="connsiteY73" fmla="*/ 742950 h 2528887"/>
                <a:gd name="connsiteX74" fmla="*/ 1312798 w 4655524"/>
                <a:gd name="connsiteY74" fmla="*/ 757237 h 2528887"/>
                <a:gd name="connsiteX75" fmla="*/ 1331848 w 4655524"/>
                <a:gd name="connsiteY75" fmla="*/ 790575 h 2528887"/>
                <a:gd name="connsiteX76" fmla="*/ 1346136 w 4655524"/>
                <a:gd name="connsiteY76" fmla="*/ 838200 h 2528887"/>
                <a:gd name="connsiteX77" fmla="*/ 1355661 w 4655524"/>
                <a:gd name="connsiteY77" fmla="*/ 852487 h 2528887"/>
                <a:gd name="connsiteX78" fmla="*/ 1384236 w 4655524"/>
                <a:gd name="connsiteY78" fmla="*/ 881062 h 2528887"/>
                <a:gd name="connsiteX79" fmla="*/ 1403286 w 4655524"/>
                <a:gd name="connsiteY79" fmla="*/ 914400 h 2528887"/>
                <a:gd name="connsiteX80" fmla="*/ 1422336 w 4655524"/>
                <a:gd name="connsiteY80" fmla="*/ 919162 h 2528887"/>
                <a:gd name="connsiteX81" fmla="*/ 1436623 w 4655524"/>
                <a:gd name="connsiteY81" fmla="*/ 923925 h 2528887"/>
                <a:gd name="connsiteX82" fmla="*/ 1455673 w 4655524"/>
                <a:gd name="connsiteY82" fmla="*/ 919162 h 2528887"/>
                <a:gd name="connsiteX83" fmla="*/ 1469961 w 4655524"/>
                <a:gd name="connsiteY83" fmla="*/ 914400 h 2528887"/>
                <a:gd name="connsiteX84" fmla="*/ 1531873 w 4655524"/>
                <a:gd name="connsiteY84" fmla="*/ 909637 h 2528887"/>
                <a:gd name="connsiteX85" fmla="*/ 1560448 w 4655524"/>
                <a:gd name="connsiteY85" fmla="*/ 900112 h 2528887"/>
                <a:gd name="connsiteX86" fmla="*/ 1565211 w 4655524"/>
                <a:gd name="connsiteY86" fmla="*/ 885825 h 2528887"/>
                <a:gd name="connsiteX87" fmla="*/ 1577118 w 4655524"/>
                <a:gd name="connsiteY87" fmla="*/ 854868 h 2528887"/>
                <a:gd name="connsiteX88" fmla="*/ 1593786 w 4655524"/>
                <a:gd name="connsiteY88" fmla="*/ 814388 h 2528887"/>
                <a:gd name="connsiteX89" fmla="*/ 1629504 w 4655524"/>
                <a:gd name="connsiteY89" fmla="*/ 752475 h 2528887"/>
                <a:gd name="connsiteX90" fmla="*/ 1648554 w 4655524"/>
                <a:gd name="connsiteY90" fmla="*/ 671513 h 2528887"/>
                <a:gd name="connsiteX91" fmla="*/ 1691417 w 4655524"/>
                <a:gd name="connsiteY91" fmla="*/ 609599 h 2528887"/>
                <a:gd name="connsiteX92" fmla="*/ 1696179 w 4655524"/>
                <a:gd name="connsiteY92" fmla="*/ 569118 h 2528887"/>
                <a:gd name="connsiteX93" fmla="*/ 1703323 w 4655524"/>
                <a:gd name="connsiteY93" fmla="*/ 550069 h 2528887"/>
                <a:gd name="connsiteX94" fmla="*/ 1715229 w 4655524"/>
                <a:gd name="connsiteY94" fmla="*/ 531018 h 2528887"/>
                <a:gd name="connsiteX95" fmla="*/ 1727136 w 4655524"/>
                <a:gd name="connsiteY95" fmla="*/ 483393 h 2528887"/>
                <a:gd name="connsiteX96" fmla="*/ 1753330 w 4655524"/>
                <a:gd name="connsiteY96" fmla="*/ 426243 h 2528887"/>
                <a:gd name="connsiteX97" fmla="*/ 1779523 w 4655524"/>
                <a:gd name="connsiteY97" fmla="*/ 395287 h 2528887"/>
                <a:gd name="connsiteX98" fmla="*/ 1808098 w 4655524"/>
                <a:gd name="connsiteY98" fmla="*/ 400050 h 2528887"/>
                <a:gd name="connsiteX99" fmla="*/ 1836673 w 4655524"/>
                <a:gd name="connsiteY99" fmla="*/ 423862 h 2528887"/>
                <a:gd name="connsiteX100" fmla="*/ 1850961 w 4655524"/>
                <a:gd name="connsiteY100" fmla="*/ 428625 h 2528887"/>
                <a:gd name="connsiteX101" fmla="*/ 1865248 w 4655524"/>
                <a:gd name="connsiteY101" fmla="*/ 423862 h 2528887"/>
                <a:gd name="connsiteX102" fmla="*/ 1879536 w 4655524"/>
                <a:gd name="connsiteY102" fmla="*/ 452437 h 2528887"/>
                <a:gd name="connsiteX103" fmla="*/ 1898586 w 4655524"/>
                <a:gd name="connsiteY103" fmla="*/ 461962 h 2528887"/>
                <a:gd name="connsiteX104" fmla="*/ 1941448 w 4655524"/>
                <a:gd name="connsiteY104" fmla="*/ 481012 h 2528887"/>
                <a:gd name="connsiteX105" fmla="*/ 1965261 w 4655524"/>
                <a:gd name="connsiteY105" fmla="*/ 485775 h 2528887"/>
                <a:gd name="connsiteX106" fmla="*/ 1989073 w 4655524"/>
                <a:gd name="connsiteY106" fmla="*/ 495300 h 2528887"/>
                <a:gd name="connsiteX107" fmla="*/ 2027173 w 4655524"/>
                <a:gd name="connsiteY107" fmla="*/ 500062 h 2528887"/>
                <a:gd name="connsiteX108" fmla="*/ 2193861 w 4655524"/>
                <a:gd name="connsiteY108" fmla="*/ 509587 h 2528887"/>
                <a:gd name="connsiteX109" fmla="*/ 2236723 w 4655524"/>
                <a:gd name="connsiteY109" fmla="*/ 519112 h 2528887"/>
                <a:gd name="connsiteX110" fmla="*/ 2251011 w 4655524"/>
                <a:gd name="connsiteY110" fmla="*/ 523875 h 2528887"/>
                <a:gd name="connsiteX111" fmla="*/ 2303398 w 4655524"/>
                <a:gd name="connsiteY111" fmla="*/ 542925 h 2528887"/>
                <a:gd name="connsiteX112" fmla="*/ 2327211 w 4655524"/>
                <a:gd name="connsiteY112" fmla="*/ 547687 h 2528887"/>
                <a:gd name="connsiteX113" fmla="*/ 2355786 w 4655524"/>
                <a:gd name="connsiteY113" fmla="*/ 557212 h 2528887"/>
                <a:gd name="connsiteX114" fmla="*/ 2374836 w 4655524"/>
                <a:gd name="connsiteY114" fmla="*/ 542925 h 2528887"/>
                <a:gd name="connsiteX115" fmla="*/ 2398648 w 4655524"/>
                <a:gd name="connsiteY115" fmla="*/ 533400 h 2528887"/>
                <a:gd name="connsiteX116" fmla="*/ 2339118 w 4655524"/>
                <a:gd name="connsiteY116" fmla="*/ 426244 h 2528887"/>
                <a:gd name="connsiteX117" fmla="*/ 2358167 w 4655524"/>
                <a:gd name="connsiteY117" fmla="*/ 404812 h 2528887"/>
                <a:gd name="connsiteX118" fmla="*/ 2401029 w 4655524"/>
                <a:gd name="connsiteY118" fmla="*/ 378618 h 2528887"/>
                <a:gd name="connsiteX119" fmla="*/ 2389123 w 4655524"/>
                <a:gd name="connsiteY119" fmla="*/ 307181 h 2528887"/>
                <a:gd name="connsiteX120" fmla="*/ 2360548 w 4655524"/>
                <a:gd name="connsiteY120" fmla="*/ 304799 h 2528887"/>
                <a:gd name="connsiteX121" fmla="*/ 2293874 w 4655524"/>
                <a:gd name="connsiteY121" fmla="*/ 280987 h 2528887"/>
                <a:gd name="connsiteX122" fmla="*/ 2310543 w 4655524"/>
                <a:gd name="connsiteY122" fmla="*/ 200024 h 2528887"/>
                <a:gd name="connsiteX123" fmla="*/ 2343879 w 4655524"/>
                <a:gd name="connsiteY123" fmla="*/ 166688 h 2528887"/>
                <a:gd name="connsiteX124" fmla="*/ 2372455 w 4655524"/>
                <a:gd name="connsiteY124" fmla="*/ 150018 h 2528887"/>
                <a:gd name="connsiteX125" fmla="*/ 2389123 w 4655524"/>
                <a:gd name="connsiteY125" fmla="*/ 114300 h 2528887"/>
                <a:gd name="connsiteX126" fmla="*/ 2384361 w 4655524"/>
                <a:gd name="connsiteY126" fmla="*/ 100012 h 2528887"/>
                <a:gd name="connsiteX127" fmla="*/ 2365311 w 4655524"/>
                <a:gd name="connsiteY127" fmla="*/ 95250 h 2528887"/>
                <a:gd name="connsiteX128" fmla="*/ 2351023 w 4655524"/>
                <a:gd name="connsiteY128" fmla="*/ 90487 h 2528887"/>
                <a:gd name="connsiteX129" fmla="*/ 2341498 w 4655524"/>
                <a:gd name="connsiteY129" fmla="*/ 9525 h 2528887"/>
                <a:gd name="connsiteX130" fmla="*/ 2370073 w 4655524"/>
                <a:gd name="connsiteY130" fmla="*/ 0 h 2528887"/>
                <a:gd name="connsiteX131" fmla="*/ 2398648 w 4655524"/>
                <a:gd name="connsiteY131" fmla="*/ 4762 h 2528887"/>
                <a:gd name="connsiteX132" fmla="*/ 2412936 w 4655524"/>
                <a:gd name="connsiteY132" fmla="*/ 19050 h 2528887"/>
                <a:gd name="connsiteX133" fmla="*/ 2431986 w 4655524"/>
                <a:gd name="connsiteY133" fmla="*/ 23812 h 2528887"/>
                <a:gd name="connsiteX134" fmla="*/ 2451036 w 4655524"/>
                <a:gd name="connsiteY134" fmla="*/ 33337 h 2528887"/>
                <a:gd name="connsiteX135" fmla="*/ 2474848 w 4655524"/>
                <a:gd name="connsiteY135" fmla="*/ 52387 h 2528887"/>
                <a:gd name="connsiteX136" fmla="*/ 2503423 w 4655524"/>
                <a:gd name="connsiteY136" fmla="*/ 71437 h 2528887"/>
                <a:gd name="connsiteX137" fmla="*/ 2527236 w 4655524"/>
                <a:gd name="connsiteY137" fmla="*/ 38100 h 2528887"/>
                <a:gd name="connsiteX138" fmla="*/ 2555811 w 4655524"/>
                <a:gd name="connsiteY138" fmla="*/ 23812 h 2528887"/>
                <a:gd name="connsiteX139" fmla="*/ 2574861 w 4655524"/>
                <a:gd name="connsiteY139" fmla="*/ 9525 h 2528887"/>
                <a:gd name="connsiteX140" fmla="*/ 2589148 w 4655524"/>
                <a:gd name="connsiteY140" fmla="*/ 4762 h 2528887"/>
                <a:gd name="connsiteX141" fmla="*/ 2703448 w 4655524"/>
                <a:gd name="connsiteY141" fmla="*/ 9525 h 2528887"/>
                <a:gd name="connsiteX142" fmla="*/ 2908236 w 4655524"/>
                <a:gd name="connsiteY142" fmla="*/ 4762 h 2528887"/>
                <a:gd name="connsiteX143" fmla="*/ 3103498 w 4655524"/>
                <a:gd name="connsiteY143" fmla="*/ 14287 h 2528887"/>
                <a:gd name="connsiteX144" fmla="*/ 3132073 w 4655524"/>
                <a:gd name="connsiteY144" fmla="*/ 42862 h 2528887"/>
                <a:gd name="connsiteX145" fmla="*/ 3113023 w 4655524"/>
                <a:gd name="connsiteY145" fmla="*/ 76200 h 2528887"/>
                <a:gd name="connsiteX146" fmla="*/ 3117786 w 4655524"/>
                <a:gd name="connsiteY146" fmla="*/ 90487 h 2528887"/>
                <a:gd name="connsiteX147" fmla="*/ 3146361 w 4655524"/>
                <a:gd name="connsiteY147" fmla="*/ 104775 h 2528887"/>
                <a:gd name="connsiteX148" fmla="*/ 3165411 w 4655524"/>
                <a:gd name="connsiteY148" fmla="*/ 114300 h 2528887"/>
                <a:gd name="connsiteX149" fmla="*/ 3193986 w 4655524"/>
                <a:gd name="connsiteY149" fmla="*/ 123825 h 2528887"/>
                <a:gd name="connsiteX150" fmla="*/ 3236848 w 4655524"/>
                <a:gd name="connsiteY150" fmla="*/ 142875 h 2528887"/>
                <a:gd name="connsiteX151" fmla="*/ 3284473 w 4655524"/>
                <a:gd name="connsiteY151" fmla="*/ 152400 h 2528887"/>
                <a:gd name="connsiteX152" fmla="*/ 3303523 w 4655524"/>
                <a:gd name="connsiteY152" fmla="*/ 161925 h 2528887"/>
                <a:gd name="connsiteX153" fmla="*/ 3346386 w 4655524"/>
                <a:gd name="connsiteY153" fmla="*/ 180975 h 2528887"/>
                <a:gd name="connsiteX154" fmla="*/ 3379723 w 4655524"/>
                <a:gd name="connsiteY154" fmla="*/ 223837 h 2528887"/>
                <a:gd name="connsiteX155" fmla="*/ 3432111 w 4655524"/>
                <a:gd name="connsiteY155" fmla="*/ 266700 h 2528887"/>
                <a:gd name="connsiteX156" fmla="*/ 3451161 w 4655524"/>
                <a:gd name="connsiteY156" fmla="*/ 280987 h 2528887"/>
                <a:gd name="connsiteX157" fmla="*/ 3546411 w 4655524"/>
                <a:gd name="connsiteY157" fmla="*/ 323850 h 2528887"/>
                <a:gd name="connsiteX158" fmla="*/ 3565461 w 4655524"/>
                <a:gd name="connsiteY158" fmla="*/ 333375 h 2528887"/>
                <a:gd name="connsiteX159" fmla="*/ 3708336 w 4655524"/>
                <a:gd name="connsiteY159" fmla="*/ 419100 h 2528887"/>
                <a:gd name="connsiteX160" fmla="*/ 3908361 w 4655524"/>
                <a:gd name="connsiteY160" fmla="*/ 533400 h 2528887"/>
                <a:gd name="connsiteX161" fmla="*/ 4017898 w 4655524"/>
                <a:gd name="connsiteY161" fmla="*/ 595312 h 2528887"/>
                <a:gd name="connsiteX162" fmla="*/ 4236973 w 4655524"/>
                <a:gd name="connsiteY162" fmla="*/ 723899 h 2528887"/>
                <a:gd name="connsiteX163" fmla="*/ 4651310 w 4655524"/>
                <a:gd name="connsiteY163" fmla="*/ 962024 h 2528887"/>
                <a:gd name="connsiteX164" fmla="*/ 4441760 w 4655524"/>
                <a:gd name="connsiteY164" fmla="*/ 1066800 h 2528887"/>
                <a:gd name="connsiteX165" fmla="*/ 4284598 w 4655524"/>
                <a:gd name="connsiteY165" fmla="*/ 1200150 h 2528887"/>
                <a:gd name="connsiteX166" fmla="*/ 4160774 w 4655524"/>
                <a:gd name="connsiteY166" fmla="*/ 1243012 h 2528887"/>
                <a:gd name="connsiteX167" fmla="*/ 4027423 w 4655524"/>
                <a:gd name="connsiteY167" fmla="*/ 1238250 h 2528887"/>
                <a:gd name="connsiteX168" fmla="*/ 3917886 w 4655524"/>
                <a:gd name="connsiteY168" fmla="*/ 1214437 h 2528887"/>
                <a:gd name="connsiteX169" fmla="*/ 3817873 w 4655524"/>
                <a:gd name="connsiteY169" fmla="*/ 1223962 h 2528887"/>
                <a:gd name="connsiteX170" fmla="*/ 3684523 w 4655524"/>
                <a:gd name="connsiteY170" fmla="*/ 1228725 h 2528887"/>
                <a:gd name="connsiteX171" fmla="*/ 3532123 w 4655524"/>
                <a:gd name="connsiteY171" fmla="*/ 1228725 h 2528887"/>
                <a:gd name="connsiteX172" fmla="*/ 3465448 w 4655524"/>
                <a:gd name="connsiteY172" fmla="*/ 1233487 h 2528887"/>
                <a:gd name="connsiteX173" fmla="*/ 3198748 w 4655524"/>
                <a:gd name="connsiteY173" fmla="*/ 1204912 h 2528887"/>
                <a:gd name="connsiteX174" fmla="*/ 2960623 w 4655524"/>
                <a:gd name="connsiteY174" fmla="*/ 1262062 h 2528887"/>
                <a:gd name="connsiteX175" fmla="*/ 2912998 w 4655524"/>
                <a:gd name="connsiteY175" fmla="*/ 1276350 h 2528887"/>
                <a:gd name="connsiteX176" fmla="*/ 2870136 w 4655524"/>
                <a:gd name="connsiteY176" fmla="*/ 1290637 h 2528887"/>
                <a:gd name="connsiteX177" fmla="*/ 2855848 w 4655524"/>
                <a:gd name="connsiteY177" fmla="*/ 1300162 h 2528887"/>
                <a:gd name="connsiteX178" fmla="*/ 2822511 w 4655524"/>
                <a:gd name="connsiteY178" fmla="*/ 1309687 h 2528887"/>
                <a:gd name="connsiteX179" fmla="*/ 2784411 w 4655524"/>
                <a:gd name="connsiteY179" fmla="*/ 1328737 h 2528887"/>
                <a:gd name="connsiteX180" fmla="*/ 2770123 w 4655524"/>
                <a:gd name="connsiteY180" fmla="*/ 1333500 h 2528887"/>
                <a:gd name="connsiteX181" fmla="*/ 2722498 w 4655524"/>
                <a:gd name="connsiteY181" fmla="*/ 1357312 h 2528887"/>
                <a:gd name="connsiteX182" fmla="*/ 2708211 w 4655524"/>
                <a:gd name="connsiteY182" fmla="*/ 1366837 h 2528887"/>
                <a:gd name="connsiteX183" fmla="*/ 2598673 w 4655524"/>
                <a:gd name="connsiteY183" fmla="*/ 1419225 h 2528887"/>
                <a:gd name="connsiteX184" fmla="*/ 2484373 w 4655524"/>
                <a:gd name="connsiteY184" fmla="*/ 1514475 h 2528887"/>
                <a:gd name="connsiteX185" fmla="*/ 2408173 w 4655524"/>
                <a:gd name="connsiteY185" fmla="*/ 1581150 h 2528887"/>
                <a:gd name="connsiteX186" fmla="*/ 2293873 w 4655524"/>
                <a:gd name="connsiteY186" fmla="*/ 1690687 h 2528887"/>
                <a:gd name="connsiteX187" fmla="*/ 2260536 w 4655524"/>
                <a:gd name="connsiteY187" fmla="*/ 1709737 h 2528887"/>
                <a:gd name="connsiteX188" fmla="*/ 2222436 w 4655524"/>
                <a:gd name="connsiteY188" fmla="*/ 1752600 h 2528887"/>
                <a:gd name="connsiteX189" fmla="*/ 2108136 w 4655524"/>
                <a:gd name="connsiteY189" fmla="*/ 1881187 h 2528887"/>
                <a:gd name="connsiteX190" fmla="*/ 2055748 w 4655524"/>
                <a:gd name="connsiteY190" fmla="*/ 1928812 h 2528887"/>
                <a:gd name="connsiteX191" fmla="*/ 2012886 w 4655524"/>
                <a:gd name="connsiteY191" fmla="*/ 1962150 h 2528887"/>
                <a:gd name="connsiteX192" fmla="*/ 1912873 w 4655524"/>
                <a:gd name="connsiteY192" fmla="*/ 2076450 h 2528887"/>
                <a:gd name="connsiteX193" fmla="*/ 1870011 w 4655524"/>
                <a:gd name="connsiteY193" fmla="*/ 2071687 h 2528887"/>
                <a:gd name="connsiteX194" fmla="*/ 1889061 w 4655524"/>
                <a:gd name="connsiteY194" fmla="*/ 2043112 h 2528887"/>
                <a:gd name="connsiteX195" fmla="*/ 1860486 w 4655524"/>
                <a:gd name="connsiteY195" fmla="*/ 2024062 h 2528887"/>
                <a:gd name="connsiteX196" fmla="*/ 1841436 w 4655524"/>
                <a:gd name="connsiteY196" fmla="*/ 2071687 h 2528887"/>
                <a:gd name="connsiteX197" fmla="*/ 1817623 w 4655524"/>
                <a:gd name="connsiteY197" fmla="*/ 2100262 h 2528887"/>
                <a:gd name="connsiteX198" fmla="*/ 1731898 w 4655524"/>
                <a:gd name="connsiteY198" fmla="*/ 2095500 h 2528887"/>
                <a:gd name="connsiteX199" fmla="*/ 1717611 w 4655524"/>
                <a:gd name="connsiteY199" fmla="*/ 2090737 h 2528887"/>
                <a:gd name="connsiteX200" fmla="*/ 1608073 w 4655524"/>
                <a:gd name="connsiteY200" fmla="*/ 2105025 h 2528887"/>
                <a:gd name="connsiteX201" fmla="*/ 1584261 w 4655524"/>
                <a:gd name="connsiteY201" fmla="*/ 2109787 h 2528887"/>
                <a:gd name="connsiteX202" fmla="*/ 1565211 w 4655524"/>
                <a:gd name="connsiteY202" fmla="*/ 2114550 h 2528887"/>
                <a:gd name="connsiteX203" fmla="*/ 1450910 w 4655524"/>
                <a:gd name="connsiteY203" fmla="*/ 2109787 h 2528887"/>
                <a:gd name="connsiteX204" fmla="*/ 1431860 w 4655524"/>
                <a:gd name="connsiteY204" fmla="*/ 2109787 h 2528887"/>
                <a:gd name="connsiteX205" fmla="*/ 1355661 w 4655524"/>
                <a:gd name="connsiteY205" fmla="*/ 2119312 h 2528887"/>
                <a:gd name="connsiteX206" fmla="*/ 1374711 w 4655524"/>
                <a:gd name="connsiteY206" fmla="*/ 2205038 h 2528887"/>
                <a:gd name="connsiteX207" fmla="*/ 1427099 w 4655524"/>
                <a:gd name="connsiteY207" fmla="*/ 2285999 h 2528887"/>
                <a:gd name="connsiteX208" fmla="*/ 1508061 w 4655524"/>
                <a:gd name="connsiteY208" fmla="*/ 2252662 h 2528887"/>
                <a:gd name="connsiteX209" fmla="*/ 1546161 w 4655524"/>
                <a:gd name="connsiteY209" fmla="*/ 2185987 h 2528887"/>
                <a:gd name="connsiteX210" fmla="*/ 1589023 w 4655524"/>
                <a:gd name="connsiteY210" fmla="*/ 2224087 h 2528887"/>
                <a:gd name="connsiteX211" fmla="*/ 1584261 w 4655524"/>
                <a:gd name="connsiteY211" fmla="*/ 2314574 h 2528887"/>
                <a:gd name="connsiteX212" fmla="*/ 1550923 w 4655524"/>
                <a:gd name="connsiteY212" fmla="*/ 2438399 h 2528887"/>
                <a:gd name="connsiteX213" fmla="*/ 1584261 w 4655524"/>
                <a:gd name="connsiteY213" fmla="*/ 2481262 h 2528887"/>
                <a:gd name="connsiteX214" fmla="*/ 1555686 w 4655524"/>
                <a:gd name="connsiteY214" fmla="*/ 2528887 h 2528887"/>
                <a:gd name="connsiteX215" fmla="*/ 1489011 w 4655524"/>
                <a:gd name="connsiteY215" fmla="*/ 2524125 h 2528887"/>
                <a:gd name="connsiteX216" fmla="*/ 1422336 w 4655524"/>
                <a:gd name="connsiteY216" fmla="*/ 2495550 h 2528887"/>
                <a:gd name="connsiteX217" fmla="*/ 1369948 w 4655524"/>
                <a:gd name="connsiteY217" fmla="*/ 2421731 h 2528887"/>
                <a:gd name="connsiteX218" fmla="*/ 1350898 w 4655524"/>
                <a:gd name="connsiteY218" fmla="*/ 2343150 h 2528887"/>
                <a:gd name="connsiteX219" fmla="*/ 1288986 w 4655524"/>
                <a:gd name="connsiteY219" fmla="*/ 2290762 h 2528887"/>
                <a:gd name="connsiteX220" fmla="*/ 1284223 w 4655524"/>
                <a:gd name="connsiteY220" fmla="*/ 2276475 h 2528887"/>
                <a:gd name="connsiteX221" fmla="*/ 1269936 w 4655524"/>
                <a:gd name="connsiteY221" fmla="*/ 2271712 h 2528887"/>
                <a:gd name="connsiteX222" fmla="*/ 1193736 w 4655524"/>
                <a:gd name="connsiteY222" fmla="*/ 2243137 h 2528887"/>
                <a:gd name="connsiteX223" fmla="*/ 1112773 w 4655524"/>
                <a:gd name="connsiteY223" fmla="*/ 2328862 h 2528887"/>
                <a:gd name="connsiteX224" fmla="*/ 1074673 w 4655524"/>
                <a:gd name="connsiteY224" fmla="*/ 2305049 h 2528887"/>
                <a:gd name="connsiteX225" fmla="*/ 1060386 w 4655524"/>
                <a:gd name="connsiteY225" fmla="*/ 2205037 h 2528887"/>
                <a:gd name="connsiteX226" fmla="*/ 1007998 w 4655524"/>
                <a:gd name="connsiteY226" fmla="*/ 2100262 h 2528887"/>
                <a:gd name="connsiteX227" fmla="*/ 950848 w 4655524"/>
                <a:gd name="connsiteY227" fmla="*/ 2047874 h 2528887"/>
                <a:gd name="connsiteX228" fmla="*/ 927036 w 4655524"/>
                <a:gd name="connsiteY228" fmla="*/ 2043112 h 2528887"/>
                <a:gd name="connsiteX229" fmla="*/ 898461 w 4655524"/>
                <a:gd name="connsiteY229" fmla="*/ 2028825 h 2528887"/>
                <a:gd name="connsiteX230" fmla="*/ 862742 w 4655524"/>
                <a:gd name="connsiteY230" fmla="*/ 2062163 h 2528887"/>
                <a:gd name="connsiteX231" fmla="*/ 774636 w 4655524"/>
                <a:gd name="connsiteY231" fmla="*/ 2038350 h 2528887"/>
                <a:gd name="connsiteX232" fmla="*/ 755585 w 4655524"/>
                <a:gd name="connsiteY232" fmla="*/ 1964531 h 2528887"/>
                <a:gd name="connsiteX233" fmla="*/ 655573 w 4655524"/>
                <a:gd name="connsiteY233" fmla="*/ 1905000 h 2528887"/>
                <a:gd name="connsiteX234" fmla="*/ 650811 w 4655524"/>
                <a:gd name="connsiteY234" fmla="*/ 1885950 h 2528887"/>
                <a:gd name="connsiteX235" fmla="*/ 636523 w 4655524"/>
                <a:gd name="connsiteY235" fmla="*/ 1890712 h 2528887"/>
                <a:gd name="connsiteX236" fmla="*/ 617473 w 4655524"/>
                <a:gd name="connsiteY236" fmla="*/ 1921669 h 2528887"/>
                <a:gd name="connsiteX237" fmla="*/ 596042 w 4655524"/>
                <a:gd name="connsiteY237" fmla="*/ 1916906 h 2528887"/>
                <a:gd name="connsiteX238" fmla="*/ 548417 w 4655524"/>
                <a:gd name="connsiteY238" fmla="*/ 1876425 h 2528887"/>
                <a:gd name="connsiteX239" fmla="*/ 488886 w 4655524"/>
                <a:gd name="connsiteY239" fmla="*/ 1890712 h 2528887"/>
                <a:gd name="connsiteX240" fmla="*/ 479361 w 4655524"/>
                <a:gd name="connsiteY240" fmla="*/ 1876425 h 2528887"/>
                <a:gd name="connsiteX241" fmla="*/ 465073 w 4655524"/>
                <a:gd name="connsiteY241" fmla="*/ 1866900 h 2528887"/>
                <a:gd name="connsiteX242" fmla="*/ 398398 w 4655524"/>
                <a:gd name="connsiteY242" fmla="*/ 1866900 h 2528887"/>
                <a:gd name="connsiteX243" fmla="*/ 403160 w 4655524"/>
                <a:gd name="connsiteY243" fmla="*/ 1821656 h 2528887"/>
                <a:gd name="connsiteX244" fmla="*/ 255523 w 4655524"/>
                <a:gd name="connsiteY244" fmla="*/ 1847850 h 2528887"/>
                <a:gd name="connsiteX245" fmla="*/ 193611 w 4655524"/>
                <a:gd name="connsiteY245" fmla="*/ 1814512 h 2528887"/>
                <a:gd name="connsiteX246" fmla="*/ 150748 w 4655524"/>
                <a:gd name="connsiteY246" fmla="*/ 1757363 h 2528887"/>
                <a:gd name="connsiteX247" fmla="*/ 88836 w 4655524"/>
                <a:gd name="connsiteY247" fmla="*/ 1704975 h 2528887"/>
                <a:gd name="connsiteX248" fmla="*/ 34067 w 4655524"/>
                <a:gd name="connsiteY248" fmla="*/ 1654968 h 2528887"/>
                <a:gd name="connsiteX249" fmla="*/ 3111 w 4655524"/>
                <a:gd name="connsiteY249" fmla="*/ 1624012 h 2528887"/>
                <a:gd name="connsiteX250" fmla="*/ 110267 w 4655524"/>
                <a:gd name="connsiteY250" fmla="*/ 1652587 h 2528887"/>
                <a:gd name="connsiteX251" fmla="*/ 169798 w 4655524"/>
                <a:gd name="connsiteY251" fmla="*/ 1678782 h 2528887"/>
                <a:gd name="connsiteX252" fmla="*/ 291242 w 4655524"/>
                <a:gd name="connsiteY252" fmla="*/ 1624012 h 2528887"/>
                <a:gd name="connsiteX253" fmla="*/ 296005 w 4655524"/>
                <a:gd name="connsiteY253" fmla="*/ 1602581 h 2528887"/>
                <a:gd name="connsiteX254" fmla="*/ 303149 w 4655524"/>
                <a:gd name="connsiteY254" fmla="*/ 1559718 h 2528887"/>
                <a:gd name="connsiteX255" fmla="*/ 331723 w 4655524"/>
                <a:gd name="connsiteY255" fmla="*/ 1528762 h 2528887"/>
                <a:gd name="connsiteX256" fmla="*/ 367442 w 4655524"/>
                <a:gd name="connsiteY256" fmla="*/ 1509712 h 2528887"/>
                <a:gd name="connsiteX257" fmla="*/ 386492 w 4655524"/>
                <a:gd name="connsiteY257" fmla="*/ 1459706 h 2528887"/>
                <a:gd name="connsiteX258" fmla="*/ 391255 w 4655524"/>
                <a:gd name="connsiteY258" fmla="*/ 1357312 h 2528887"/>
                <a:gd name="connsiteX259" fmla="*/ 369823 w 4655524"/>
                <a:gd name="connsiteY259" fmla="*/ 1331119 h 2528887"/>
                <a:gd name="connsiteX260" fmla="*/ 341248 w 4655524"/>
                <a:gd name="connsiteY260" fmla="*/ 1307306 h 2528887"/>
                <a:gd name="connsiteX261" fmla="*/ 312673 w 4655524"/>
                <a:gd name="connsiteY261" fmla="*/ 1278731 h 2528887"/>
                <a:gd name="connsiteX262" fmla="*/ 284099 w 4655524"/>
                <a:gd name="connsiteY262" fmla="*/ 1221581 h 2528887"/>
                <a:gd name="connsiteX263" fmla="*/ 279336 w 4655524"/>
                <a:gd name="connsiteY263" fmla="*/ 1169193 h 2528887"/>
                <a:gd name="connsiteX264" fmla="*/ 276954 w 4655524"/>
                <a:gd name="connsiteY264" fmla="*/ 1152525 h 2528887"/>
                <a:gd name="connsiteX265" fmla="*/ 253142 w 4655524"/>
                <a:gd name="connsiteY26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69861 w 4655524"/>
                <a:gd name="connsiteY38" fmla="*/ 323850 h 2528887"/>
                <a:gd name="connsiteX39" fmla="*/ 698436 w 4655524"/>
                <a:gd name="connsiteY39" fmla="*/ 295275 h 2528887"/>
                <a:gd name="connsiteX40" fmla="*/ 727011 w 4655524"/>
                <a:gd name="connsiteY40" fmla="*/ 276225 h 2528887"/>
                <a:gd name="connsiteX41" fmla="*/ 755586 w 4655524"/>
                <a:gd name="connsiteY41" fmla="*/ 261937 h 2528887"/>
                <a:gd name="connsiteX42" fmla="*/ 765111 w 4655524"/>
                <a:gd name="connsiteY42" fmla="*/ 242887 h 2528887"/>
                <a:gd name="connsiteX43" fmla="*/ 812736 w 4655524"/>
                <a:gd name="connsiteY43" fmla="*/ 204787 h 2528887"/>
                <a:gd name="connsiteX44" fmla="*/ 855598 w 4655524"/>
                <a:gd name="connsiteY44" fmla="*/ 190500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122298 w 4655524"/>
                <a:gd name="connsiteY57" fmla="*/ 385762 h 2528887"/>
                <a:gd name="connsiteX58" fmla="*/ 1108011 w 4655524"/>
                <a:gd name="connsiteY58" fmla="*/ 395287 h 2528887"/>
                <a:gd name="connsiteX59" fmla="*/ 1084198 w 4655524"/>
                <a:gd name="connsiteY59" fmla="*/ 423862 h 2528887"/>
                <a:gd name="connsiteX60" fmla="*/ 1108011 w 4655524"/>
                <a:gd name="connsiteY60" fmla="*/ 452437 h 2528887"/>
                <a:gd name="connsiteX61" fmla="*/ 1136586 w 4655524"/>
                <a:gd name="connsiteY61" fmla="*/ 471487 h 2528887"/>
                <a:gd name="connsiteX62" fmla="*/ 1150873 w 4655524"/>
                <a:gd name="connsiteY62" fmla="*/ 481012 h 2528887"/>
                <a:gd name="connsiteX63" fmla="*/ 1217548 w 4655524"/>
                <a:gd name="connsiteY63" fmla="*/ 490537 h 2528887"/>
                <a:gd name="connsiteX64" fmla="*/ 1236598 w 4655524"/>
                <a:gd name="connsiteY64" fmla="*/ 519112 h 2528887"/>
                <a:gd name="connsiteX65" fmla="*/ 1250886 w 4655524"/>
                <a:gd name="connsiteY65" fmla="*/ 547687 h 2528887"/>
                <a:gd name="connsiteX66" fmla="*/ 1255648 w 4655524"/>
                <a:gd name="connsiteY66" fmla="*/ 561975 h 2528887"/>
                <a:gd name="connsiteX67" fmla="*/ 1265173 w 4655524"/>
                <a:gd name="connsiteY67" fmla="*/ 576262 h 2528887"/>
                <a:gd name="connsiteX68" fmla="*/ 1274698 w 4655524"/>
                <a:gd name="connsiteY68" fmla="*/ 604837 h 2528887"/>
                <a:gd name="connsiteX69" fmla="*/ 1279461 w 4655524"/>
                <a:gd name="connsiteY69" fmla="*/ 619125 h 2528887"/>
                <a:gd name="connsiteX70" fmla="*/ 1284223 w 4655524"/>
                <a:gd name="connsiteY70" fmla="*/ 633412 h 2528887"/>
                <a:gd name="connsiteX71" fmla="*/ 1288986 w 4655524"/>
                <a:gd name="connsiteY71" fmla="*/ 714375 h 2528887"/>
                <a:gd name="connsiteX72" fmla="*/ 1298511 w 4655524"/>
                <a:gd name="connsiteY72" fmla="*/ 742950 h 2528887"/>
                <a:gd name="connsiteX73" fmla="*/ 1312798 w 4655524"/>
                <a:gd name="connsiteY73" fmla="*/ 757237 h 2528887"/>
                <a:gd name="connsiteX74" fmla="*/ 1331848 w 4655524"/>
                <a:gd name="connsiteY74" fmla="*/ 790575 h 2528887"/>
                <a:gd name="connsiteX75" fmla="*/ 1346136 w 4655524"/>
                <a:gd name="connsiteY75" fmla="*/ 838200 h 2528887"/>
                <a:gd name="connsiteX76" fmla="*/ 1355661 w 4655524"/>
                <a:gd name="connsiteY76" fmla="*/ 852487 h 2528887"/>
                <a:gd name="connsiteX77" fmla="*/ 1384236 w 4655524"/>
                <a:gd name="connsiteY77" fmla="*/ 881062 h 2528887"/>
                <a:gd name="connsiteX78" fmla="*/ 1403286 w 4655524"/>
                <a:gd name="connsiteY78" fmla="*/ 914400 h 2528887"/>
                <a:gd name="connsiteX79" fmla="*/ 1422336 w 4655524"/>
                <a:gd name="connsiteY79" fmla="*/ 919162 h 2528887"/>
                <a:gd name="connsiteX80" fmla="*/ 1436623 w 4655524"/>
                <a:gd name="connsiteY80" fmla="*/ 923925 h 2528887"/>
                <a:gd name="connsiteX81" fmla="*/ 1455673 w 4655524"/>
                <a:gd name="connsiteY81" fmla="*/ 919162 h 2528887"/>
                <a:gd name="connsiteX82" fmla="*/ 1469961 w 4655524"/>
                <a:gd name="connsiteY82" fmla="*/ 914400 h 2528887"/>
                <a:gd name="connsiteX83" fmla="*/ 1531873 w 4655524"/>
                <a:gd name="connsiteY83" fmla="*/ 909637 h 2528887"/>
                <a:gd name="connsiteX84" fmla="*/ 1560448 w 4655524"/>
                <a:gd name="connsiteY84" fmla="*/ 900112 h 2528887"/>
                <a:gd name="connsiteX85" fmla="*/ 1565211 w 4655524"/>
                <a:gd name="connsiteY85" fmla="*/ 885825 h 2528887"/>
                <a:gd name="connsiteX86" fmla="*/ 1577118 w 4655524"/>
                <a:gd name="connsiteY86" fmla="*/ 854868 h 2528887"/>
                <a:gd name="connsiteX87" fmla="*/ 1593786 w 4655524"/>
                <a:gd name="connsiteY87" fmla="*/ 814388 h 2528887"/>
                <a:gd name="connsiteX88" fmla="*/ 1629504 w 4655524"/>
                <a:gd name="connsiteY88" fmla="*/ 752475 h 2528887"/>
                <a:gd name="connsiteX89" fmla="*/ 1648554 w 4655524"/>
                <a:gd name="connsiteY89" fmla="*/ 671513 h 2528887"/>
                <a:gd name="connsiteX90" fmla="*/ 1691417 w 4655524"/>
                <a:gd name="connsiteY90" fmla="*/ 609599 h 2528887"/>
                <a:gd name="connsiteX91" fmla="*/ 1696179 w 4655524"/>
                <a:gd name="connsiteY91" fmla="*/ 569118 h 2528887"/>
                <a:gd name="connsiteX92" fmla="*/ 1703323 w 4655524"/>
                <a:gd name="connsiteY92" fmla="*/ 550069 h 2528887"/>
                <a:gd name="connsiteX93" fmla="*/ 1715229 w 4655524"/>
                <a:gd name="connsiteY93" fmla="*/ 531018 h 2528887"/>
                <a:gd name="connsiteX94" fmla="*/ 1727136 w 4655524"/>
                <a:gd name="connsiteY94" fmla="*/ 483393 h 2528887"/>
                <a:gd name="connsiteX95" fmla="*/ 1753330 w 4655524"/>
                <a:gd name="connsiteY95" fmla="*/ 426243 h 2528887"/>
                <a:gd name="connsiteX96" fmla="*/ 1779523 w 4655524"/>
                <a:gd name="connsiteY96" fmla="*/ 395287 h 2528887"/>
                <a:gd name="connsiteX97" fmla="*/ 1808098 w 4655524"/>
                <a:gd name="connsiteY97" fmla="*/ 400050 h 2528887"/>
                <a:gd name="connsiteX98" fmla="*/ 1836673 w 4655524"/>
                <a:gd name="connsiteY98" fmla="*/ 423862 h 2528887"/>
                <a:gd name="connsiteX99" fmla="*/ 1850961 w 4655524"/>
                <a:gd name="connsiteY99" fmla="*/ 428625 h 2528887"/>
                <a:gd name="connsiteX100" fmla="*/ 1865248 w 4655524"/>
                <a:gd name="connsiteY100" fmla="*/ 423862 h 2528887"/>
                <a:gd name="connsiteX101" fmla="*/ 1879536 w 4655524"/>
                <a:gd name="connsiteY101" fmla="*/ 452437 h 2528887"/>
                <a:gd name="connsiteX102" fmla="*/ 1898586 w 4655524"/>
                <a:gd name="connsiteY102" fmla="*/ 461962 h 2528887"/>
                <a:gd name="connsiteX103" fmla="*/ 1941448 w 4655524"/>
                <a:gd name="connsiteY103" fmla="*/ 481012 h 2528887"/>
                <a:gd name="connsiteX104" fmla="*/ 1965261 w 4655524"/>
                <a:gd name="connsiteY104" fmla="*/ 485775 h 2528887"/>
                <a:gd name="connsiteX105" fmla="*/ 1989073 w 4655524"/>
                <a:gd name="connsiteY105" fmla="*/ 495300 h 2528887"/>
                <a:gd name="connsiteX106" fmla="*/ 2027173 w 4655524"/>
                <a:gd name="connsiteY106" fmla="*/ 500062 h 2528887"/>
                <a:gd name="connsiteX107" fmla="*/ 2193861 w 4655524"/>
                <a:gd name="connsiteY107" fmla="*/ 509587 h 2528887"/>
                <a:gd name="connsiteX108" fmla="*/ 2236723 w 4655524"/>
                <a:gd name="connsiteY108" fmla="*/ 519112 h 2528887"/>
                <a:gd name="connsiteX109" fmla="*/ 2251011 w 4655524"/>
                <a:gd name="connsiteY109" fmla="*/ 523875 h 2528887"/>
                <a:gd name="connsiteX110" fmla="*/ 2303398 w 4655524"/>
                <a:gd name="connsiteY110" fmla="*/ 542925 h 2528887"/>
                <a:gd name="connsiteX111" fmla="*/ 2327211 w 4655524"/>
                <a:gd name="connsiteY111" fmla="*/ 547687 h 2528887"/>
                <a:gd name="connsiteX112" fmla="*/ 2355786 w 4655524"/>
                <a:gd name="connsiteY112" fmla="*/ 557212 h 2528887"/>
                <a:gd name="connsiteX113" fmla="*/ 2374836 w 4655524"/>
                <a:gd name="connsiteY113" fmla="*/ 542925 h 2528887"/>
                <a:gd name="connsiteX114" fmla="*/ 2398648 w 4655524"/>
                <a:gd name="connsiteY114" fmla="*/ 533400 h 2528887"/>
                <a:gd name="connsiteX115" fmla="*/ 2339118 w 4655524"/>
                <a:gd name="connsiteY115" fmla="*/ 426244 h 2528887"/>
                <a:gd name="connsiteX116" fmla="*/ 2358167 w 4655524"/>
                <a:gd name="connsiteY116" fmla="*/ 404812 h 2528887"/>
                <a:gd name="connsiteX117" fmla="*/ 2401029 w 4655524"/>
                <a:gd name="connsiteY117" fmla="*/ 378618 h 2528887"/>
                <a:gd name="connsiteX118" fmla="*/ 2389123 w 4655524"/>
                <a:gd name="connsiteY118" fmla="*/ 307181 h 2528887"/>
                <a:gd name="connsiteX119" fmla="*/ 2360548 w 4655524"/>
                <a:gd name="connsiteY119" fmla="*/ 304799 h 2528887"/>
                <a:gd name="connsiteX120" fmla="*/ 2293874 w 4655524"/>
                <a:gd name="connsiteY120" fmla="*/ 280987 h 2528887"/>
                <a:gd name="connsiteX121" fmla="*/ 2310543 w 4655524"/>
                <a:gd name="connsiteY121" fmla="*/ 200024 h 2528887"/>
                <a:gd name="connsiteX122" fmla="*/ 2343879 w 4655524"/>
                <a:gd name="connsiteY122" fmla="*/ 166688 h 2528887"/>
                <a:gd name="connsiteX123" fmla="*/ 2372455 w 4655524"/>
                <a:gd name="connsiteY123" fmla="*/ 150018 h 2528887"/>
                <a:gd name="connsiteX124" fmla="*/ 2389123 w 4655524"/>
                <a:gd name="connsiteY124" fmla="*/ 114300 h 2528887"/>
                <a:gd name="connsiteX125" fmla="*/ 2384361 w 4655524"/>
                <a:gd name="connsiteY125" fmla="*/ 100012 h 2528887"/>
                <a:gd name="connsiteX126" fmla="*/ 2365311 w 4655524"/>
                <a:gd name="connsiteY126" fmla="*/ 95250 h 2528887"/>
                <a:gd name="connsiteX127" fmla="*/ 2351023 w 4655524"/>
                <a:gd name="connsiteY127" fmla="*/ 90487 h 2528887"/>
                <a:gd name="connsiteX128" fmla="*/ 2341498 w 4655524"/>
                <a:gd name="connsiteY128" fmla="*/ 9525 h 2528887"/>
                <a:gd name="connsiteX129" fmla="*/ 2370073 w 4655524"/>
                <a:gd name="connsiteY129" fmla="*/ 0 h 2528887"/>
                <a:gd name="connsiteX130" fmla="*/ 2398648 w 4655524"/>
                <a:gd name="connsiteY130" fmla="*/ 4762 h 2528887"/>
                <a:gd name="connsiteX131" fmla="*/ 2412936 w 4655524"/>
                <a:gd name="connsiteY131" fmla="*/ 19050 h 2528887"/>
                <a:gd name="connsiteX132" fmla="*/ 2431986 w 4655524"/>
                <a:gd name="connsiteY132" fmla="*/ 23812 h 2528887"/>
                <a:gd name="connsiteX133" fmla="*/ 2451036 w 4655524"/>
                <a:gd name="connsiteY133" fmla="*/ 33337 h 2528887"/>
                <a:gd name="connsiteX134" fmla="*/ 2474848 w 4655524"/>
                <a:gd name="connsiteY134" fmla="*/ 52387 h 2528887"/>
                <a:gd name="connsiteX135" fmla="*/ 2503423 w 4655524"/>
                <a:gd name="connsiteY135" fmla="*/ 71437 h 2528887"/>
                <a:gd name="connsiteX136" fmla="*/ 2527236 w 4655524"/>
                <a:gd name="connsiteY136" fmla="*/ 38100 h 2528887"/>
                <a:gd name="connsiteX137" fmla="*/ 2555811 w 4655524"/>
                <a:gd name="connsiteY137" fmla="*/ 23812 h 2528887"/>
                <a:gd name="connsiteX138" fmla="*/ 2574861 w 4655524"/>
                <a:gd name="connsiteY138" fmla="*/ 9525 h 2528887"/>
                <a:gd name="connsiteX139" fmla="*/ 2589148 w 4655524"/>
                <a:gd name="connsiteY139" fmla="*/ 4762 h 2528887"/>
                <a:gd name="connsiteX140" fmla="*/ 2703448 w 4655524"/>
                <a:gd name="connsiteY140" fmla="*/ 9525 h 2528887"/>
                <a:gd name="connsiteX141" fmla="*/ 2908236 w 4655524"/>
                <a:gd name="connsiteY141" fmla="*/ 4762 h 2528887"/>
                <a:gd name="connsiteX142" fmla="*/ 3103498 w 4655524"/>
                <a:gd name="connsiteY142" fmla="*/ 14287 h 2528887"/>
                <a:gd name="connsiteX143" fmla="*/ 3132073 w 4655524"/>
                <a:gd name="connsiteY143" fmla="*/ 42862 h 2528887"/>
                <a:gd name="connsiteX144" fmla="*/ 3113023 w 4655524"/>
                <a:gd name="connsiteY144" fmla="*/ 76200 h 2528887"/>
                <a:gd name="connsiteX145" fmla="*/ 3117786 w 4655524"/>
                <a:gd name="connsiteY145" fmla="*/ 90487 h 2528887"/>
                <a:gd name="connsiteX146" fmla="*/ 3146361 w 4655524"/>
                <a:gd name="connsiteY146" fmla="*/ 104775 h 2528887"/>
                <a:gd name="connsiteX147" fmla="*/ 3165411 w 4655524"/>
                <a:gd name="connsiteY147" fmla="*/ 114300 h 2528887"/>
                <a:gd name="connsiteX148" fmla="*/ 3193986 w 4655524"/>
                <a:gd name="connsiteY148" fmla="*/ 123825 h 2528887"/>
                <a:gd name="connsiteX149" fmla="*/ 3236848 w 4655524"/>
                <a:gd name="connsiteY149" fmla="*/ 142875 h 2528887"/>
                <a:gd name="connsiteX150" fmla="*/ 3284473 w 4655524"/>
                <a:gd name="connsiteY150" fmla="*/ 152400 h 2528887"/>
                <a:gd name="connsiteX151" fmla="*/ 3303523 w 4655524"/>
                <a:gd name="connsiteY151" fmla="*/ 161925 h 2528887"/>
                <a:gd name="connsiteX152" fmla="*/ 3346386 w 4655524"/>
                <a:gd name="connsiteY152" fmla="*/ 180975 h 2528887"/>
                <a:gd name="connsiteX153" fmla="*/ 3379723 w 4655524"/>
                <a:gd name="connsiteY153" fmla="*/ 223837 h 2528887"/>
                <a:gd name="connsiteX154" fmla="*/ 3432111 w 4655524"/>
                <a:gd name="connsiteY154" fmla="*/ 266700 h 2528887"/>
                <a:gd name="connsiteX155" fmla="*/ 3451161 w 4655524"/>
                <a:gd name="connsiteY155" fmla="*/ 280987 h 2528887"/>
                <a:gd name="connsiteX156" fmla="*/ 3546411 w 4655524"/>
                <a:gd name="connsiteY156" fmla="*/ 323850 h 2528887"/>
                <a:gd name="connsiteX157" fmla="*/ 3565461 w 4655524"/>
                <a:gd name="connsiteY157" fmla="*/ 333375 h 2528887"/>
                <a:gd name="connsiteX158" fmla="*/ 3708336 w 4655524"/>
                <a:gd name="connsiteY158" fmla="*/ 419100 h 2528887"/>
                <a:gd name="connsiteX159" fmla="*/ 3908361 w 4655524"/>
                <a:gd name="connsiteY159" fmla="*/ 533400 h 2528887"/>
                <a:gd name="connsiteX160" fmla="*/ 4017898 w 4655524"/>
                <a:gd name="connsiteY160" fmla="*/ 595312 h 2528887"/>
                <a:gd name="connsiteX161" fmla="*/ 4236973 w 4655524"/>
                <a:gd name="connsiteY161" fmla="*/ 723899 h 2528887"/>
                <a:gd name="connsiteX162" fmla="*/ 4651310 w 4655524"/>
                <a:gd name="connsiteY162" fmla="*/ 962024 h 2528887"/>
                <a:gd name="connsiteX163" fmla="*/ 4441760 w 4655524"/>
                <a:gd name="connsiteY163" fmla="*/ 1066800 h 2528887"/>
                <a:gd name="connsiteX164" fmla="*/ 4284598 w 4655524"/>
                <a:gd name="connsiteY164" fmla="*/ 1200150 h 2528887"/>
                <a:gd name="connsiteX165" fmla="*/ 4160774 w 4655524"/>
                <a:gd name="connsiteY165" fmla="*/ 1243012 h 2528887"/>
                <a:gd name="connsiteX166" fmla="*/ 4027423 w 4655524"/>
                <a:gd name="connsiteY166" fmla="*/ 1238250 h 2528887"/>
                <a:gd name="connsiteX167" fmla="*/ 3917886 w 4655524"/>
                <a:gd name="connsiteY167" fmla="*/ 1214437 h 2528887"/>
                <a:gd name="connsiteX168" fmla="*/ 3817873 w 4655524"/>
                <a:gd name="connsiteY168" fmla="*/ 1223962 h 2528887"/>
                <a:gd name="connsiteX169" fmla="*/ 3684523 w 4655524"/>
                <a:gd name="connsiteY169" fmla="*/ 1228725 h 2528887"/>
                <a:gd name="connsiteX170" fmla="*/ 3532123 w 4655524"/>
                <a:gd name="connsiteY170" fmla="*/ 1228725 h 2528887"/>
                <a:gd name="connsiteX171" fmla="*/ 3465448 w 4655524"/>
                <a:gd name="connsiteY171" fmla="*/ 1233487 h 2528887"/>
                <a:gd name="connsiteX172" fmla="*/ 3198748 w 4655524"/>
                <a:gd name="connsiteY172" fmla="*/ 1204912 h 2528887"/>
                <a:gd name="connsiteX173" fmla="*/ 2960623 w 4655524"/>
                <a:gd name="connsiteY173" fmla="*/ 1262062 h 2528887"/>
                <a:gd name="connsiteX174" fmla="*/ 2912998 w 4655524"/>
                <a:gd name="connsiteY174" fmla="*/ 1276350 h 2528887"/>
                <a:gd name="connsiteX175" fmla="*/ 2870136 w 4655524"/>
                <a:gd name="connsiteY175" fmla="*/ 1290637 h 2528887"/>
                <a:gd name="connsiteX176" fmla="*/ 2855848 w 4655524"/>
                <a:gd name="connsiteY176" fmla="*/ 1300162 h 2528887"/>
                <a:gd name="connsiteX177" fmla="*/ 2822511 w 4655524"/>
                <a:gd name="connsiteY177" fmla="*/ 1309687 h 2528887"/>
                <a:gd name="connsiteX178" fmla="*/ 2784411 w 4655524"/>
                <a:gd name="connsiteY178" fmla="*/ 1328737 h 2528887"/>
                <a:gd name="connsiteX179" fmla="*/ 2770123 w 4655524"/>
                <a:gd name="connsiteY179" fmla="*/ 1333500 h 2528887"/>
                <a:gd name="connsiteX180" fmla="*/ 2722498 w 4655524"/>
                <a:gd name="connsiteY180" fmla="*/ 1357312 h 2528887"/>
                <a:gd name="connsiteX181" fmla="*/ 2708211 w 4655524"/>
                <a:gd name="connsiteY181" fmla="*/ 1366837 h 2528887"/>
                <a:gd name="connsiteX182" fmla="*/ 2598673 w 4655524"/>
                <a:gd name="connsiteY182" fmla="*/ 1419225 h 2528887"/>
                <a:gd name="connsiteX183" fmla="*/ 2484373 w 4655524"/>
                <a:gd name="connsiteY183" fmla="*/ 1514475 h 2528887"/>
                <a:gd name="connsiteX184" fmla="*/ 2408173 w 4655524"/>
                <a:gd name="connsiteY184" fmla="*/ 1581150 h 2528887"/>
                <a:gd name="connsiteX185" fmla="*/ 2293873 w 4655524"/>
                <a:gd name="connsiteY185" fmla="*/ 1690687 h 2528887"/>
                <a:gd name="connsiteX186" fmla="*/ 2260536 w 4655524"/>
                <a:gd name="connsiteY186" fmla="*/ 1709737 h 2528887"/>
                <a:gd name="connsiteX187" fmla="*/ 2222436 w 4655524"/>
                <a:gd name="connsiteY187" fmla="*/ 1752600 h 2528887"/>
                <a:gd name="connsiteX188" fmla="*/ 2108136 w 4655524"/>
                <a:gd name="connsiteY188" fmla="*/ 1881187 h 2528887"/>
                <a:gd name="connsiteX189" fmla="*/ 2055748 w 4655524"/>
                <a:gd name="connsiteY189" fmla="*/ 1928812 h 2528887"/>
                <a:gd name="connsiteX190" fmla="*/ 2012886 w 4655524"/>
                <a:gd name="connsiteY190" fmla="*/ 1962150 h 2528887"/>
                <a:gd name="connsiteX191" fmla="*/ 1912873 w 4655524"/>
                <a:gd name="connsiteY191" fmla="*/ 2076450 h 2528887"/>
                <a:gd name="connsiteX192" fmla="*/ 1870011 w 4655524"/>
                <a:gd name="connsiteY192" fmla="*/ 2071687 h 2528887"/>
                <a:gd name="connsiteX193" fmla="*/ 1889061 w 4655524"/>
                <a:gd name="connsiteY193" fmla="*/ 2043112 h 2528887"/>
                <a:gd name="connsiteX194" fmla="*/ 1860486 w 4655524"/>
                <a:gd name="connsiteY194" fmla="*/ 2024062 h 2528887"/>
                <a:gd name="connsiteX195" fmla="*/ 1841436 w 4655524"/>
                <a:gd name="connsiteY195" fmla="*/ 2071687 h 2528887"/>
                <a:gd name="connsiteX196" fmla="*/ 1817623 w 4655524"/>
                <a:gd name="connsiteY196" fmla="*/ 2100262 h 2528887"/>
                <a:gd name="connsiteX197" fmla="*/ 1731898 w 4655524"/>
                <a:gd name="connsiteY197" fmla="*/ 2095500 h 2528887"/>
                <a:gd name="connsiteX198" fmla="*/ 1717611 w 4655524"/>
                <a:gd name="connsiteY198" fmla="*/ 2090737 h 2528887"/>
                <a:gd name="connsiteX199" fmla="*/ 1608073 w 4655524"/>
                <a:gd name="connsiteY199" fmla="*/ 2105025 h 2528887"/>
                <a:gd name="connsiteX200" fmla="*/ 1584261 w 4655524"/>
                <a:gd name="connsiteY200" fmla="*/ 2109787 h 2528887"/>
                <a:gd name="connsiteX201" fmla="*/ 1565211 w 4655524"/>
                <a:gd name="connsiteY201" fmla="*/ 2114550 h 2528887"/>
                <a:gd name="connsiteX202" fmla="*/ 1450910 w 4655524"/>
                <a:gd name="connsiteY202" fmla="*/ 2109787 h 2528887"/>
                <a:gd name="connsiteX203" fmla="*/ 1431860 w 4655524"/>
                <a:gd name="connsiteY203" fmla="*/ 2109787 h 2528887"/>
                <a:gd name="connsiteX204" fmla="*/ 1355661 w 4655524"/>
                <a:gd name="connsiteY204" fmla="*/ 2119312 h 2528887"/>
                <a:gd name="connsiteX205" fmla="*/ 1374711 w 4655524"/>
                <a:gd name="connsiteY205" fmla="*/ 2205038 h 2528887"/>
                <a:gd name="connsiteX206" fmla="*/ 1427099 w 4655524"/>
                <a:gd name="connsiteY206" fmla="*/ 2285999 h 2528887"/>
                <a:gd name="connsiteX207" fmla="*/ 1508061 w 4655524"/>
                <a:gd name="connsiteY207" fmla="*/ 2252662 h 2528887"/>
                <a:gd name="connsiteX208" fmla="*/ 1546161 w 4655524"/>
                <a:gd name="connsiteY208" fmla="*/ 2185987 h 2528887"/>
                <a:gd name="connsiteX209" fmla="*/ 1589023 w 4655524"/>
                <a:gd name="connsiteY209" fmla="*/ 2224087 h 2528887"/>
                <a:gd name="connsiteX210" fmla="*/ 1584261 w 4655524"/>
                <a:gd name="connsiteY210" fmla="*/ 2314574 h 2528887"/>
                <a:gd name="connsiteX211" fmla="*/ 1550923 w 4655524"/>
                <a:gd name="connsiteY211" fmla="*/ 2438399 h 2528887"/>
                <a:gd name="connsiteX212" fmla="*/ 1584261 w 4655524"/>
                <a:gd name="connsiteY212" fmla="*/ 2481262 h 2528887"/>
                <a:gd name="connsiteX213" fmla="*/ 1555686 w 4655524"/>
                <a:gd name="connsiteY213" fmla="*/ 2528887 h 2528887"/>
                <a:gd name="connsiteX214" fmla="*/ 1489011 w 4655524"/>
                <a:gd name="connsiteY214" fmla="*/ 2524125 h 2528887"/>
                <a:gd name="connsiteX215" fmla="*/ 1422336 w 4655524"/>
                <a:gd name="connsiteY215" fmla="*/ 2495550 h 2528887"/>
                <a:gd name="connsiteX216" fmla="*/ 1369948 w 4655524"/>
                <a:gd name="connsiteY216" fmla="*/ 2421731 h 2528887"/>
                <a:gd name="connsiteX217" fmla="*/ 1350898 w 4655524"/>
                <a:gd name="connsiteY217" fmla="*/ 2343150 h 2528887"/>
                <a:gd name="connsiteX218" fmla="*/ 1288986 w 4655524"/>
                <a:gd name="connsiteY218" fmla="*/ 2290762 h 2528887"/>
                <a:gd name="connsiteX219" fmla="*/ 1284223 w 4655524"/>
                <a:gd name="connsiteY219" fmla="*/ 2276475 h 2528887"/>
                <a:gd name="connsiteX220" fmla="*/ 1269936 w 4655524"/>
                <a:gd name="connsiteY220" fmla="*/ 2271712 h 2528887"/>
                <a:gd name="connsiteX221" fmla="*/ 1193736 w 4655524"/>
                <a:gd name="connsiteY221" fmla="*/ 2243137 h 2528887"/>
                <a:gd name="connsiteX222" fmla="*/ 1112773 w 4655524"/>
                <a:gd name="connsiteY222" fmla="*/ 2328862 h 2528887"/>
                <a:gd name="connsiteX223" fmla="*/ 1074673 w 4655524"/>
                <a:gd name="connsiteY223" fmla="*/ 2305049 h 2528887"/>
                <a:gd name="connsiteX224" fmla="*/ 1060386 w 4655524"/>
                <a:gd name="connsiteY224" fmla="*/ 2205037 h 2528887"/>
                <a:gd name="connsiteX225" fmla="*/ 1007998 w 4655524"/>
                <a:gd name="connsiteY225" fmla="*/ 2100262 h 2528887"/>
                <a:gd name="connsiteX226" fmla="*/ 950848 w 4655524"/>
                <a:gd name="connsiteY226" fmla="*/ 2047874 h 2528887"/>
                <a:gd name="connsiteX227" fmla="*/ 927036 w 4655524"/>
                <a:gd name="connsiteY227" fmla="*/ 2043112 h 2528887"/>
                <a:gd name="connsiteX228" fmla="*/ 898461 w 4655524"/>
                <a:gd name="connsiteY228" fmla="*/ 2028825 h 2528887"/>
                <a:gd name="connsiteX229" fmla="*/ 862742 w 4655524"/>
                <a:gd name="connsiteY229" fmla="*/ 2062163 h 2528887"/>
                <a:gd name="connsiteX230" fmla="*/ 774636 w 4655524"/>
                <a:gd name="connsiteY230" fmla="*/ 2038350 h 2528887"/>
                <a:gd name="connsiteX231" fmla="*/ 755585 w 4655524"/>
                <a:gd name="connsiteY231" fmla="*/ 1964531 h 2528887"/>
                <a:gd name="connsiteX232" fmla="*/ 655573 w 4655524"/>
                <a:gd name="connsiteY232" fmla="*/ 1905000 h 2528887"/>
                <a:gd name="connsiteX233" fmla="*/ 650811 w 4655524"/>
                <a:gd name="connsiteY233" fmla="*/ 1885950 h 2528887"/>
                <a:gd name="connsiteX234" fmla="*/ 636523 w 4655524"/>
                <a:gd name="connsiteY234" fmla="*/ 1890712 h 2528887"/>
                <a:gd name="connsiteX235" fmla="*/ 617473 w 4655524"/>
                <a:gd name="connsiteY235" fmla="*/ 1921669 h 2528887"/>
                <a:gd name="connsiteX236" fmla="*/ 596042 w 4655524"/>
                <a:gd name="connsiteY236" fmla="*/ 1916906 h 2528887"/>
                <a:gd name="connsiteX237" fmla="*/ 548417 w 4655524"/>
                <a:gd name="connsiteY237" fmla="*/ 1876425 h 2528887"/>
                <a:gd name="connsiteX238" fmla="*/ 488886 w 4655524"/>
                <a:gd name="connsiteY238" fmla="*/ 1890712 h 2528887"/>
                <a:gd name="connsiteX239" fmla="*/ 479361 w 4655524"/>
                <a:gd name="connsiteY239" fmla="*/ 1876425 h 2528887"/>
                <a:gd name="connsiteX240" fmla="*/ 465073 w 4655524"/>
                <a:gd name="connsiteY240" fmla="*/ 1866900 h 2528887"/>
                <a:gd name="connsiteX241" fmla="*/ 398398 w 4655524"/>
                <a:gd name="connsiteY241" fmla="*/ 1866900 h 2528887"/>
                <a:gd name="connsiteX242" fmla="*/ 403160 w 4655524"/>
                <a:gd name="connsiteY242" fmla="*/ 1821656 h 2528887"/>
                <a:gd name="connsiteX243" fmla="*/ 255523 w 4655524"/>
                <a:gd name="connsiteY243" fmla="*/ 1847850 h 2528887"/>
                <a:gd name="connsiteX244" fmla="*/ 193611 w 4655524"/>
                <a:gd name="connsiteY244" fmla="*/ 1814512 h 2528887"/>
                <a:gd name="connsiteX245" fmla="*/ 150748 w 4655524"/>
                <a:gd name="connsiteY245" fmla="*/ 1757363 h 2528887"/>
                <a:gd name="connsiteX246" fmla="*/ 88836 w 4655524"/>
                <a:gd name="connsiteY246" fmla="*/ 1704975 h 2528887"/>
                <a:gd name="connsiteX247" fmla="*/ 34067 w 4655524"/>
                <a:gd name="connsiteY247" fmla="*/ 1654968 h 2528887"/>
                <a:gd name="connsiteX248" fmla="*/ 3111 w 4655524"/>
                <a:gd name="connsiteY248" fmla="*/ 1624012 h 2528887"/>
                <a:gd name="connsiteX249" fmla="*/ 110267 w 4655524"/>
                <a:gd name="connsiteY249" fmla="*/ 1652587 h 2528887"/>
                <a:gd name="connsiteX250" fmla="*/ 169798 w 4655524"/>
                <a:gd name="connsiteY250" fmla="*/ 1678782 h 2528887"/>
                <a:gd name="connsiteX251" fmla="*/ 291242 w 4655524"/>
                <a:gd name="connsiteY251" fmla="*/ 1624012 h 2528887"/>
                <a:gd name="connsiteX252" fmla="*/ 296005 w 4655524"/>
                <a:gd name="connsiteY252" fmla="*/ 1602581 h 2528887"/>
                <a:gd name="connsiteX253" fmla="*/ 303149 w 4655524"/>
                <a:gd name="connsiteY253" fmla="*/ 1559718 h 2528887"/>
                <a:gd name="connsiteX254" fmla="*/ 331723 w 4655524"/>
                <a:gd name="connsiteY254" fmla="*/ 1528762 h 2528887"/>
                <a:gd name="connsiteX255" fmla="*/ 367442 w 4655524"/>
                <a:gd name="connsiteY255" fmla="*/ 1509712 h 2528887"/>
                <a:gd name="connsiteX256" fmla="*/ 386492 w 4655524"/>
                <a:gd name="connsiteY256" fmla="*/ 1459706 h 2528887"/>
                <a:gd name="connsiteX257" fmla="*/ 391255 w 4655524"/>
                <a:gd name="connsiteY257" fmla="*/ 1357312 h 2528887"/>
                <a:gd name="connsiteX258" fmla="*/ 369823 w 4655524"/>
                <a:gd name="connsiteY258" fmla="*/ 1331119 h 2528887"/>
                <a:gd name="connsiteX259" fmla="*/ 341248 w 4655524"/>
                <a:gd name="connsiteY259" fmla="*/ 1307306 h 2528887"/>
                <a:gd name="connsiteX260" fmla="*/ 312673 w 4655524"/>
                <a:gd name="connsiteY260" fmla="*/ 1278731 h 2528887"/>
                <a:gd name="connsiteX261" fmla="*/ 284099 w 4655524"/>
                <a:gd name="connsiteY261" fmla="*/ 1221581 h 2528887"/>
                <a:gd name="connsiteX262" fmla="*/ 279336 w 4655524"/>
                <a:gd name="connsiteY262" fmla="*/ 1169193 h 2528887"/>
                <a:gd name="connsiteX263" fmla="*/ 276954 w 4655524"/>
                <a:gd name="connsiteY263" fmla="*/ 1152525 h 2528887"/>
                <a:gd name="connsiteX264" fmla="*/ 253142 w 4655524"/>
                <a:gd name="connsiteY264"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98436 w 4655524"/>
                <a:gd name="connsiteY39" fmla="*/ 295275 h 2528887"/>
                <a:gd name="connsiteX40" fmla="*/ 727011 w 4655524"/>
                <a:gd name="connsiteY40" fmla="*/ 276225 h 2528887"/>
                <a:gd name="connsiteX41" fmla="*/ 755586 w 4655524"/>
                <a:gd name="connsiteY41" fmla="*/ 261937 h 2528887"/>
                <a:gd name="connsiteX42" fmla="*/ 765111 w 4655524"/>
                <a:gd name="connsiteY42" fmla="*/ 242887 h 2528887"/>
                <a:gd name="connsiteX43" fmla="*/ 812736 w 4655524"/>
                <a:gd name="connsiteY43" fmla="*/ 204787 h 2528887"/>
                <a:gd name="connsiteX44" fmla="*/ 855598 w 4655524"/>
                <a:gd name="connsiteY44" fmla="*/ 190500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122298 w 4655524"/>
                <a:gd name="connsiteY57" fmla="*/ 385762 h 2528887"/>
                <a:gd name="connsiteX58" fmla="*/ 1108011 w 4655524"/>
                <a:gd name="connsiteY58" fmla="*/ 395287 h 2528887"/>
                <a:gd name="connsiteX59" fmla="*/ 1084198 w 4655524"/>
                <a:gd name="connsiteY59" fmla="*/ 423862 h 2528887"/>
                <a:gd name="connsiteX60" fmla="*/ 1108011 w 4655524"/>
                <a:gd name="connsiteY60" fmla="*/ 452437 h 2528887"/>
                <a:gd name="connsiteX61" fmla="*/ 1136586 w 4655524"/>
                <a:gd name="connsiteY61" fmla="*/ 471487 h 2528887"/>
                <a:gd name="connsiteX62" fmla="*/ 1150873 w 4655524"/>
                <a:gd name="connsiteY62" fmla="*/ 481012 h 2528887"/>
                <a:gd name="connsiteX63" fmla="*/ 1217548 w 4655524"/>
                <a:gd name="connsiteY63" fmla="*/ 490537 h 2528887"/>
                <a:gd name="connsiteX64" fmla="*/ 1236598 w 4655524"/>
                <a:gd name="connsiteY64" fmla="*/ 519112 h 2528887"/>
                <a:gd name="connsiteX65" fmla="*/ 1250886 w 4655524"/>
                <a:gd name="connsiteY65" fmla="*/ 547687 h 2528887"/>
                <a:gd name="connsiteX66" fmla="*/ 1255648 w 4655524"/>
                <a:gd name="connsiteY66" fmla="*/ 561975 h 2528887"/>
                <a:gd name="connsiteX67" fmla="*/ 1265173 w 4655524"/>
                <a:gd name="connsiteY67" fmla="*/ 576262 h 2528887"/>
                <a:gd name="connsiteX68" fmla="*/ 1274698 w 4655524"/>
                <a:gd name="connsiteY68" fmla="*/ 604837 h 2528887"/>
                <a:gd name="connsiteX69" fmla="*/ 1279461 w 4655524"/>
                <a:gd name="connsiteY69" fmla="*/ 619125 h 2528887"/>
                <a:gd name="connsiteX70" fmla="*/ 1284223 w 4655524"/>
                <a:gd name="connsiteY70" fmla="*/ 633412 h 2528887"/>
                <a:gd name="connsiteX71" fmla="*/ 1288986 w 4655524"/>
                <a:gd name="connsiteY71" fmla="*/ 714375 h 2528887"/>
                <a:gd name="connsiteX72" fmla="*/ 1298511 w 4655524"/>
                <a:gd name="connsiteY72" fmla="*/ 742950 h 2528887"/>
                <a:gd name="connsiteX73" fmla="*/ 1312798 w 4655524"/>
                <a:gd name="connsiteY73" fmla="*/ 757237 h 2528887"/>
                <a:gd name="connsiteX74" fmla="*/ 1331848 w 4655524"/>
                <a:gd name="connsiteY74" fmla="*/ 790575 h 2528887"/>
                <a:gd name="connsiteX75" fmla="*/ 1346136 w 4655524"/>
                <a:gd name="connsiteY75" fmla="*/ 838200 h 2528887"/>
                <a:gd name="connsiteX76" fmla="*/ 1355661 w 4655524"/>
                <a:gd name="connsiteY76" fmla="*/ 852487 h 2528887"/>
                <a:gd name="connsiteX77" fmla="*/ 1384236 w 4655524"/>
                <a:gd name="connsiteY77" fmla="*/ 881062 h 2528887"/>
                <a:gd name="connsiteX78" fmla="*/ 1403286 w 4655524"/>
                <a:gd name="connsiteY78" fmla="*/ 914400 h 2528887"/>
                <a:gd name="connsiteX79" fmla="*/ 1422336 w 4655524"/>
                <a:gd name="connsiteY79" fmla="*/ 919162 h 2528887"/>
                <a:gd name="connsiteX80" fmla="*/ 1436623 w 4655524"/>
                <a:gd name="connsiteY80" fmla="*/ 923925 h 2528887"/>
                <a:gd name="connsiteX81" fmla="*/ 1455673 w 4655524"/>
                <a:gd name="connsiteY81" fmla="*/ 919162 h 2528887"/>
                <a:gd name="connsiteX82" fmla="*/ 1469961 w 4655524"/>
                <a:gd name="connsiteY82" fmla="*/ 914400 h 2528887"/>
                <a:gd name="connsiteX83" fmla="*/ 1531873 w 4655524"/>
                <a:gd name="connsiteY83" fmla="*/ 909637 h 2528887"/>
                <a:gd name="connsiteX84" fmla="*/ 1560448 w 4655524"/>
                <a:gd name="connsiteY84" fmla="*/ 900112 h 2528887"/>
                <a:gd name="connsiteX85" fmla="*/ 1565211 w 4655524"/>
                <a:gd name="connsiteY85" fmla="*/ 885825 h 2528887"/>
                <a:gd name="connsiteX86" fmla="*/ 1577118 w 4655524"/>
                <a:gd name="connsiteY86" fmla="*/ 854868 h 2528887"/>
                <a:gd name="connsiteX87" fmla="*/ 1593786 w 4655524"/>
                <a:gd name="connsiteY87" fmla="*/ 814388 h 2528887"/>
                <a:gd name="connsiteX88" fmla="*/ 1629504 w 4655524"/>
                <a:gd name="connsiteY88" fmla="*/ 752475 h 2528887"/>
                <a:gd name="connsiteX89" fmla="*/ 1648554 w 4655524"/>
                <a:gd name="connsiteY89" fmla="*/ 671513 h 2528887"/>
                <a:gd name="connsiteX90" fmla="*/ 1691417 w 4655524"/>
                <a:gd name="connsiteY90" fmla="*/ 609599 h 2528887"/>
                <a:gd name="connsiteX91" fmla="*/ 1696179 w 4655524"/>
                <a:gd name="connsiteY91" fmla="*/ 569118 h 2528887"/>
                <a:gd name="connsiteX92" fmla="*/ 1703323 w 4655524"/>
                <a:gd name="connsiteY92" fmla="*/ 550069 h 2528887"/>
                <a:gd name="connsiteX93" fmla="*/ 1715229 w 4655524"/>
                <a:gd name="connsiteY93" fmla="*/ 531018 h 2528887"/>
                <a:gd name="connsiteX94" fmla="*/ 1727136 w 4655524"/>
                <a:gd name="connsiteY94" fmla="*/ 483393 h 2528887"/>
                <a:gd name="connsiteX95" fmla="*/ 1753330 w 4655524"/>
                <a:gd name="connsiteY95" fmla="*/ 426243 h 2528887"/>
                <a:gd name="connsiteX96" fmla="*/ 1779523 w 4655524"/>
                <a:gd name="connsiteY96" fmla="*/ 395287 h 2528887"/>
                <a:gd name="connsiteX97" fmla="*/ 1808098 w 4655524"/>
                <a:gd name="connsiteY97" fmla="*/ 400050 h 2528887"/>
                <a:gd name="connsiteX98" fmla="*/ 1836673 w 4655524"/>
                <a:gd name="connsiteY98" fmla="*/ 423862 h 2528887"/>
                <a:gd name="connsiteX99" fmla="*/ 1850961 w 4655524"/>
                <a:gd name="connsiteY99" fmla="*/ 428625 h 2528887"/>
                <a:gd name="connsiteX100" fmla="*/ 1865248 w 4655524"/>
                <a:gd name="connsiteY100" fmla="*/ 423862 h 2528887"/>
                <a:gd name="connsiteX101" fmla="*/ 1879536 w 4655524"/>
                <a:gd name="connsiteY101" fmla="*/ 452437 h 2528887"/>
                <a:gd name="connsiteX102" fmla="*/ 1898586 w 4655524"/>
                <a:gd name="connsiteY102" fmla="*/ 461962 h 2528887"/>
                <a:gd name="connsiteX103" fmla="*/ 1941448 w 4655524"/>
                <a:gd name="connsiteY103" fmla="*/ 481012 h 2528887"/>
                <a:gd name="connsiteX104" fmla="*/ 1965261 w 4655524"/>
                <a:gd name="connsiteY104" fmla="*/ 485775 h 2528887"/>
                <a:gd name="connsiteX105" fmla="*/ 1989073 w 4655524"/>
                <a:gd name="connsiteY105" fmla="*/ 495300 h 2528887"/>
                <a:gd name="connsiteX106" fmla="*/ 2027173 w 4655524"/>
                <a:gd name="connsiteY106" fmla="*/ 500062 h 2528887"/>
                <a:gd name="connsiteX107" fmla="*/ 2193861 w 4655524"/>
                <a:gd name="connsiteY107" fmla="*/ 509587 h 2528887"/>
                <a:gd name="connsiteX108" fmla="*/ 2236723 w 4655524"/>
                <a:gd name="connsiteY108" fmla="*/ 519112 h 2528887"/>
                <a:gd name="connsiteX109" fmla="*/ 2251011 w 4655524"/>
                <a:gd name="connsiteY109" fmla="*/ 523875 h 2528887"/>
                <a:gd name="connsiteX110" fmla="*/ 2303398 w 4655524"/>
                <a:gd name="connsiteY110" fmla="*/ 542925 h 2528887"/>
                <a:gd name="connsiteX111" fmla="*/ 2327211 w 4655524"/>
                <a:gd name="connsiteY111" fmla="*/ 547687 h 2528887"/>
                <a:gd name="connsiteX112" fmla="*/ 2355786 w 4655524"/>
                <a:gd name="connsiteY112" fmla="*/ 557212 h 2528887"/>
                <a:gd name="connsiteX113" fmla="*/ 2374836 w 4655524"/>
                <a:gd name="connsiteY113" fmla="*/ 542925 h 2528887"/>
                <a:gd name="connsiteX114" fmla="*/ 2398648 w 4655524"/>
                <a:gd name="connsiteY114" fmla="*/ 533400 h 2528887"/>
                <a:gd name="connsiteX115" fmla="*/ 2339118 w 4655524"/>
                <a:gd name="connsiteY115" fmla="*/ 426244 h 2528887"/>
                <a:gd name="connsiteX116" fmla="*/ 2358167 w 4655524"/>
                <a:gd name="connsiteY116" fmla="*/ 404812 h 2528887"/>
                <a:gd name="connsiteX117" fmla="*/ 2401029 w 4655524"/>
                <a:gd name="connsiteY117" fmla="*/ 378618 h 2528887"/>
                <a:gd name="connsiteX118" fmla="*/ 2389123 w 4655524"/>
                <a:gd name="connsiteY118" fmla="*/ 307181 h 2528887"/>
                <a:gd name="connsiteX119" fmla="*/ 2360548 w 4655524"/>
                <a:gd name="connsiteY119" fmla="*/ 304799 h 2528887"/>
                <a:gd name="connsiteX120" fmla="*/ 2293874 w 4655524"/>
                <a:gd name="connsiteY120" fmla="*/ 280987 h 2528887"/>
                <a:gd name="connsiteX121" fmla="*/ 2310543 w 4655524"/>
                <a:gd name="connsiteY121" fmla="*/ 200024 h 2528887"/>
                <a:gd name="connsiteX122" fmla="*/ 2343879 w 4655524"/>
                <a:gd name="connsiteY122" fmla="*/ 166688 h 2528887"/>
                <a:gd name="connsiteX123" fmla="*/ 2372455 w 4655524"/>
                <a:gd name="connsiteY123" fmla="*/ 150018 h 2528887"/>
                <a:gd name="connsiteX124" fmla="*/ 2389123 w 4655524"/>
                <a:gd name="connsiteY124" fmla="*/ 114300 h 2528887"/>
                <a:gd name="connsiteX125" fmla="*/ 2384361 w 4655524"/>
                <a:gd name="connsiteY125" fmla="*/ 100012 h 2528887"/>
                <a:gd name="connsiteX126" fmla="*/ 2365311 w 4655524"/>
                <a:gd name="connsiteY126" fmla="*/ 95250 h 2528887"/>
                <a:gd name="connsiteX127" fmla="*/ 2351023 w 4655524"/>
                <a:gd name="connsiteY127" fmla="*/ 90487 h 2528887"/>
                <a:gd name="connsiteX128" fmla="*/ 2341498 w 4655524"/>
                <a:gd name="connsiteY128" fmla="*/ 9525 h 2528887"/>
                <a:gd name="connsiteX129" fmla="*/ 2370073 w 4655524"/>
                <a:gd name="connsiteY129" fmla="*/ 0 h 2528887"/>
                <a:gd name="connsiteX130" fmla="*/ 2398648 w 4655524"/>
                <a:gd name="connsiteY130" fmla="*/ 4762 h 2528887"/>
                <a:gd name="connsiteX131" fmla="*/ 2412936 w 4655524"/>
                <a:gd name="connsiteY131" fmla="*/ 19050 h 2528887"/>
                <a:gd name="connsiteX132" fmla="*/ 2431986 w 4655524"/>
                <a:gd name="connsiteY132" fmla="*/ 23812 h 2528887"/>
                <a:gd name="connsiteX133" fmla="*/ 2451036 w 4655524"/>
                <a:gd name="connsiteY133" fmla="*/ 33337 h 2528887"/>
                <a:gd name="connsiteX134" fmla="*/ 2474848 w 4655524"/>
                <a:gd name="connsiteY134" fmla="*/ 52387 h 2528887"/>
                <a:gd name="connsiteX135" fmla="*/ 2503423 w 4655524"/>
                <a:gd name="connsiteY135" fmla="*/ 71437 h 2528887"/>
                <a:gd name="connsiteX136" fmla="*/ 2527236 w 4655524"/>
                <a:gd name="connsiteY136" fmla="*/ 38100 h 2528887"/>
                <a:gd name="connsiteX137" fmla="*/ 2555811 w 4655524"/>
                <a:gd name="connsiteY137" fmla="*/ 23812 h 2528887"/>
                <a:gd name="connsiteX138" fmla="*/ 2574861 w 4655524"/>
                <a:gd name="connsiteY138" fmla="*/ 9525 h 2528887"/>
                <a:gd name="connsiteX139" fmla="*/ 2589148 w 4655524"/>
                <a:gd name="connsiteY139" fmla="*/ 4762 h 2528887"/>
                <a:gd name="connsiteX140" fmla="*/ 2703448 w 4655524"/>
                <a:gd name="connsiteY140" fmla="*/ 9525 h 2528887"/>
                <a:gd name="connsiteX141" fmla="*/ 2908236 w 4655524"/>
                <a:gd name="connsiteY141" fmla="*/ 4762 h 2528887"/>
                <a:gd name="connsiteX142" fmla="*/ 3103498 w 4655524"/>
                <a:gd name="connsiteY142" fmla="*/ 14287 h 2528887"/>
                <a:gd name="connsiteX143" fmla="*/ 3132073 w 4655524"/>
                <a:gd name="connsiteY143" fmla="*/ 42862 h 2528887"/>
                <a:gd name="connsiteX144" fmla="*/ 3113023 w 4655524"/>
                <a:gd name="connsiteY144" fmla="*/ 76200 h 2528887"/>
                <a:gd name="connsiteX145" fmla="*/ 3117786 w 4655524"/>
                <a:gd name="connsiteY145" fmla="*/ 90487 h 2528887"/>
                <a:gd name="connsiteX146" fmla="*/ 3146361 w 4655524"/>
                <a:gd name="connsiteY146" fmla="*/ 104775 h 2528887"/>
                <a:gd name="connsiteX147" fmla="*/ 3165411 w 4655524"/>
                <a:gd name="connsiteY147" fmla="*/ 114300 h 2528887"/>
                <a:gd name="connsiteX148" fmla="*/ 3193986 w 4655524"/>
                <a:gd name="connsiteY148" fmla="*/ 123825 h 2528887"/>
                <a:gd name="connsiteX149" fmla="*/ 3236848 w 4655524"/>
                <a:gd name="connsiteY149" fmla="*/ 142875 h 2528887"/>
                <a:gd name="connsiteX150" fmla="*/ 3284473 w 4655524"/>
                <a:gd name="connsiteY150" fmla="*/ 152400 h 2528887"/>
                <a:gd name="connsiteX151" fmla="*/ 3303523 w 4655524"/>
                <a:gd name="connsiteY151" fmla="*/ 161925 h 2528887"/>
                <a:gd name="connsiteX152" fmla="*/ 3346386 w 4655524"/>
                <a:gd name="connsiteY152" fmla="*/ 180975 h 2528887"/>
                <a:gd name="connsiteX153" fmla="*/ 3379723 w 4655524"/>
                <a:gd name="connsiteY153" fmla="*/ 223837 h 2528887"/>
                <a:gd name="connsiteX154" fmla="*/ 3432111 w 4655524"/>
                <a:gd name="connsiteY154" fmla="*/ 266700 h 2528887"/>
                <a:gd name="connsiteX155" fmla="*/ 3451161 w 4655524"/>
                <a:gd name="connsiteY155" fmla="*/ 280987 h 2528887"/>
                <a:gd name="connsiteX156" fmla="*/ 3546411 w 4655524"/>
                <a:gd name="connsiteY156" fmla="*/ 323850 h 2528887"/>
                <a:gd name="connsiteX157" fmla="*/ 3565461 w 4655524"/>
                <a:gd name="connsiteY157" fmla="*/ 333375 h 2528887"/>
                <a:gd name="connsiteX158" fmla="*/ 3708336 w 4655524"/>
                <a:gd name="connsiteY158" fmla="*/ 419100 h 2528887"/>
                <a:gd name="connsiteX159" fmla="*/ 3908361 w 4655524"/>
                <a:gd name="connsiteY159" fmla="*/ 533400 h 2528887"/>
                <a:gd name="connsiteX160" fmla="*/ 4017898 w 4655524"/>
                <a:gd name="connsiteY160" fmla="*/ 595312 h 2528887"/>
                <a:gd name="connsiteX161" fmla="*/ 4236973 w 4655524"/>
                <a:gd name="connsiteY161" fmla="*/ 723899 h 2528887"/>
                <a:gd name="connsiteX162" fmla="*/ 4651310 w 4655524"/>
                <a:gd name="connsiteY162" fmla="*/ 962024 h 2528887"/>
                <a:gd name="connsiteX163" fmla="*/ 4441760 w 4655524"/>
                <a:gd name="connsiteY163" fmla="*/ 1066800 h 2528887"/>
                <a:gd name="connsiteX164" fmla="*/ 4284598 w 4655524"/>
                <a:gd name="connsiteY164" fmla="*/ 1200150 h 2528887"/>
                <a:gd name="connsiteX165" fmla="*/ 4160774 w 4655524"/>
                <a:gd name="connsiteY165" fmla="*/ 1243012 h 2528887"/>
                <a:gd name="connsiteX166" fmla="*/ 4027423 w 4655524"/>
                <a:gd name="connsiteY166" fmla="*/ 1238250 h 2528887"/>
                <a:gd name="connsiteX167" fmla="*/ 3917886 w 4655524"/>
                <a:gd name="connsiteY167" fmla="*/ 1214437 h 2528887"/>
                <a:gd name="connsiteX168" fmla="*/ 3817873 w 4655524"/>
                <a:gd name="connsiteY168" fmla="*/ 1223962 h 2528887"/>
                <a:gd name="connsiteX169" fmla="*/ 3684523 w 4655524"/>
                <a:gd name="connsiteY169" fmla="*/ 1228725 h 2528887"/>
                <a:gd name="connsiteX170" fmla="*/ 3532123 w 4655524"/>
                <a:gd name="connsiteY170" fmla="*/ 1228725 h 2528887"/>
                <a:gd name="connsiteX171" fmla="*/ 3465448 w 4655524"/>
                <a:gd name="connsiteY171" fmla="*/ 1233487 h 2528887"/>
                <a:gd name="connsiteX172" fmla="*/ 3198748 w 4655524"/>
                <a:gd name="connsiteY172" fmla="*/ 1204912 h 2528887"/>
                <a:gd name="connsiteX173" fmla="*/ 2960623 w 4655524"/>
                <a:gd name="connsiteY173" fmla="*/ 1262062 h 2528887"/>
                <a:gd name="connsiteX174" fmla="*/ 2912998 w 4655524"/>
                <a:gd name="connsiteY174" fmla="*/ 1276350 h 2528887"/>
                <a:gd name="connsiteX175" fmla="*/ 2870136 w 4655524"/>
                <a:gd name="connsiteY175" fmla="*/ 1290637 h 2528887"/>
                <a:gd name="connsiteX176" fmla="*/ 2855848 w 4655524"/>
                <a:gd name="connsiteY176" fmla="*/ 1300162 h 2528887"/>
                <a:gd name="connsiteX177" fmla="*/ 2822511 w 4655524"/>
                <a:gd name="connsiteY177" fmla="*/ 1309687 h 2528887"/>
                <a:gd name="connsiteX178" fmla="*/ 2784411 w 4655524"/>
                <a:gd name="connsiteY178" fmla="*/ 1328737 h 2528887"/>
                <a:gd name="connsiteX179" fmla="*/ 2770123 w 4655524"/>
                <a:gd name="connsiteY179" fmla="*/ 1333500 h 2528887"/>
                <a:gd name="connsiteX180" fmla="*/ 2722498 w 4655524"/>
                <a:gd name="connsiteY180" fmla="*/ 1357312 h 2528887"/>
                <a:gd name="connsiteX181" fmla="*/ 2708211 w 4655524"/>
                <a:gd name="connsiteY181" fmla="*/ 1366837 h 2528887"/>
                <a:gd name="connsiteX182" fmla="*/ 2598673 w 4655524"/>
                <a:gd name="connsiteY182" fmla="*/ 1419225 h 2528887"/>
                <a:gd name="connsiteX183" fmla="*/ 2484373 w 4655524"/>
                <a:gd name="connsiteY183" fmla="*/ 1514475 h 2528887"/>
                <a:gd name="connsiteX184" fmla="*/ 2408173 w 4655524"/>
                <a:gd name="connsiteY184" fmla="*/ 1581150 h 2528887"/>
                <a:gd name="connsiteX185" fmla="*/ 2293873 w 4655524"/>
                <a:gd name="connsiteY185" fmla="*/ 1690687 h 2528887"/>
                <a:gd name="connsiteX186" fmla="*/ 2260536 w 4655524"/>
                <a:gd name="connsiteY186" fmla="*/ 1709737 h 2528887"/>
                <a:gd name="connsiteX187" fmla="*/ 2222436 w 4655524"/>
                <a:gd name="connsiteY187" fmla="*/ 1752600 h 2528887"/>
                <a:gd name="connsiteX188" fmla="*/ 2108136 w 4655524"/>
                <a:gd name="connsiteY188" fmla="*/ 1881187 h 2528887"/>
                <a:gd name="connsiteX189" fmla="*/ 2055748 w 4655524"/>
                <a:gd name="connsiteY189" fmla="*/ 1928812 h 2528887"/>
                <a:gd name="connsiteX190" fmla="*/ 2012886 w 4655524"/>
                <a:gd name="connsiteY190" fmla="*/ 1962150 h 2528887"/>
                <a:gd name="connsiteX191" fmla="*/ 1912873 w 4655524"/>
                <a:gd name="connsiteY191" fmla="*/ 2076450 h 2528887"/>
                <a:gd name="connsiteX192" fmla="*/ 1870011 w 4655524"/>
                <a:gd name="connsiteY192" fmla="*/ 2071687 h 2528887"/>
                <a:gd name="connsiteX193" fmla="*/ 1889061 w 4655524"/>
                <a:gd name="connsiteY193" fmla="*/ 2043112 h 2528887"/>
                <a:gd name="connsiteX194" fmla="*/ 1860486 w 4655524"/>
                <a:gd name="connsiteY194" fmla="*/ 2024062 h 2528887"/>
                <a:gd name="connsiteX195" fmla="*/ 1841436 w 4655524"/>
                <a:gd name="connsiteY195" fmla="*/ 2071687 h 2528887"/>
                <a:gd name="connsiteX196" fmla="*/ 1817623 w 4655524"/>
                <a:gd name="connsiteY196" fmla="*/ 2100262 h 2528887"/>
                <a:gd name="connsiteX197" fmla="*/ 1731898 w 4655524"/>
                <a:gd name="connsiteY197" fmla="*/ 2095500 h 2528887"/>
                <a:gd name="connsiteX198" fmla="*/ 1717611 w 4655524"/>
                <a:gd name="connsiteY198" fmla="*/ 2090737 h 2528887"/>
                <a:gd name="connsiteX199" fmla="*/ 1608073 w 4655524"/>
                <a:gd name="connsiteY199" fmla="*/ 2105025 h 2528887"/>
                <a:gd name="connsiteX200" fmla="*/ 1584261 w 4655524"/>
                <a:gd name="connsiteY200" fmla="*/ 2109787 h 2528887"/>
                <a:gd name="connsiteX201" fmla="*/ 1565211 w 4655524"/>
                <a:gd name="connsiteY201" fmla="*/ 2114550 h 2528887"/>
                <a:gd name="connsiteX202" fmla="*/ 1450910 w 4655524"/>
                <a:gd name="connsiteY202" fmla="*/ 2109787 h 2528887"/>
                <a:gd name="connsiteX203" fmla="*/ 1431860 w 4655524"/>
                <a:gd name="connsiteY203" fmla="*/ 2109787 h 2528887"/>
                <a:gd name="connsiteX204" fmla="*/ 1355661 w 4655524"/>
                <a:gd name="connsiteY204" fmla="*/ 2119312 h 2528887"/>
                <a:gd name="connsiteX205" fmla="*/ 1374711 w 4655524"/>
                <a:gd name="connsiteY205" fmla="*/ 2205038 h 2528887"/>
                <a:gd name="connsiteX206" fmla="*/ 1427099 w 4655524"/>
                <a:gd name="connsiteY206" fmla="*/ 2285999 h 2528887"/>
                <a:gd name="connsiteX207" fmla="*/ 1508061 w 4655524"/>
                <a:gd name="connsiteY207" fmla="*/ 2252662 h 2528887"/>
                <a:gd name="connsiteX208" fmla="*/ 1546161 w 4655524"/>
                <a:gd name="connsiteY208" fmla="*/ 2185987 h 2528887"/>
                <a:gd name="connsiteX209" fmla="*/ 1589023 w 4655524"/>
                <a:gd name="connsiteY209" fmla="*/ 2224087 h 2528887"/>
                <a:gd name="connsiteX210" fmla="*/ 1584261 w 4655524"/>
                <a:gd name="connsiteY210" fmla="*/ 2314574 h 2528887"/>
                <a:gd name="connsiteX211" fmla="*/ 1550923 w 4655524"/>
                <a:gd name="connsiteY211" fmla="*/ 2438399 h 2528887"/>
                <a:gd name="connsiteX212" fmla="*/ 1584261 w 4655524"/>
                <a:gd name="connsiteY212" fmla="*/ 2481262 h 2528887"/>
                <a:gd name="connsiteX213" fmla="*/ 1555686 w 4655524"/>
                <a:gd name="connsiteY213" fmla="*/ 2528887 h 2528887"/>
                <a:gd name="connsiteX214" fmla="*/ 1489011 w 4655524"/>
                <a:gd name="connsiteY214" fmla="*/ 2524125 h 2528887"/>
                <a:gd name="connsiteX215" fmla="*/ 1422336 w 4655524"/>
                <a:gd name="connsiteY215" fmla="*/ 2495550 h 2528887"/>
                <a:gd name="connsiteX216" fmla="*/ 1369948 w 4655524"/>
                <a:gd name="connsiteY216" fmla="*/ 2421731 h 2528887"/>
                <a:gd name="connsiteX217" fmla="*/ 1350898 w 4655524"/>
                <a:gd name="connsiteY217" fmla="*/ 2343150 h 2528887"/>
                <a:gd name="connsiteX218" fmla="*/ 1288986 w 4655524"/>
                <a:gd name="connsiteY218" fmla="*/ 2290762 h 2528887"/>
                <a:gd name="connsiteX219" fmla="*/ 1284223 w 4655524"/>
                <a:gd name="connsiteY219" fmla="*/ 2276475 h 2528887"/>
                <a:gd name="connsiteX220" fmla="*/ 1269936 w 4655524"/>
                <a:gd name="connsiteY220" fmla="*/ 2271712 h 2528887"/>
                <a:gd name="connsiteX221" fmla="*/ 1193736 w 4655524"/>
                <a:gd name="connsiteY221" fmla="*/ 2243137 h 2528887"/>
                <a:gd name="connsiteX222" fmla="*/ 1112773 w 4655524"/>
                <a:gd name="connsiteY222" fmla="*/ 2328862 h 2528887"/>
                <a:gd name="connsiteX223" fmla="*/ 1074673 w 4655524"/>
                <a:gd name="connsiteY223" fmla="*/ 2305049 h 2528887"/>
                <a:gd name="connsiteX224" fmla="*/ 1060386 w 4655524"/>
                <a:gd name="connsiteY224" fmla="*/ 2205037 h 2528887"/>
                <a:gd name="connsiteX225" fmla="*/ 1007998 w 4655524"/>
                <a:gd name="connsiteY225" fmla="*/ 2100262 h 2528887"/>
                <a:gd name="connsiteX226" fmla="*/ 950848 w 4655524"/>
                <a:gd name="connsiteY226" fmla="*/ 2047874 h 2528887"/>
                <a:gd name="connsiteX227" fmla="*/ 927036 w 4655524"/>
                <a:gd name="connsiteY227" fmla="*/ 2043112 h 2528887"/>
                <a:gd name="connsiteX228" fmla="*/ 898461 w 4655524"/>
                <a:gd name="connsiteY228" fmla="*/ 2028825 h 2528887"/>
                <a:gd name="connsiteX229" fmla="*/ 862742 w 4655524"/>
                <a:gd name="connsiteY229" fmla="*/ 2062163 h 2528887"/>
                <a:gd name="connsiteX230" fmla="*/ 774636 w 4655524"/>
                <a:gd name="connsiteY230" fmla="*/ 2038350 h 2528887"/>
                <a:gd name="connsiteX231" fmla="*/ 755585 w 4655524"/>
                <a:gd name="connsiteY231" fmla="*/ 1964531 h 2528887"/>
                <a:gd name="connsiteX232" fmla="*/ 655573 w 4655524"/>
                <a:gd name="connsiteY232" fmla="*/ 1905000 h 2528887"/>
                <a:gd name="connsiteX233" fmla="*/ 650811 w 4655524"/>
                <a:gd name="connsiteY233" fmla="*/ 1885950 h 2528887"/>
                <a:gd name="connsiteX234" fmla="*/ 636523 w 4655524"/>
                <a:gd name="connsiteY234" fmla="*/ 1890712 h 2528887"/>
                <a:gd name="connsiteX235" fmla="*/ 617473 w 4655524"/>
                <a:gd name="connsiteY235" fmla="*/ 1921669 h 2528887"/>
                <a:gd name="connsiteX236" fmla="*/ 596042 w 4655524"/>
                <a:gd name="connsiteY236" fmla="*/ 1916906 h 2528887"/>
                <a:gd name="connsiteX237" fmla="*/ 548417 w 4655524"/>
                <a:gd name="connsiteY237" fmla="*/ 1876425 h 2528887"/>
                <a:gd name="connsiteX238" fmla="*/ 488886 w 4655524"/>
                <a:gd name="connsiteY238" fmla="*/ 1890712 h 2528887"/>
                <a:gd name="connsiteX239" fmla="*/ 479361 w 4655524"/>
                <a:gd name="connsiteY239" fmla="*/ 1876425 h 2528887"/>
                <a:gd name="connsiteX240" fmla="*/ 465073 w 4655524"/>
                <a:gd name="connsiteY240" fmla="*/ 1866900 h 2528887"/>
                <a:gd name="connsiteX241" fmla="*/ 398398 w 4655524"/>
                <a:gd name="connsiteY241" fmla="*/ 1866900 h 2528887"/>
                <a:gd name="connsiteX242" fmla="*/ 403160 w 4655524"/>
                <a:gd name="connsiteY242" fmla="*/ 1821656 h 2528887"/>
                <a:gd name="connsiteX243" fmla="*/ 255523 w 4655524"/>
                <a:gd name="connsiteY243" fmla="*/ 1847850 h 2528887"/>
                <a:gd name="connsiteX244" fmla="*/ 193611 w 4655524"/>
                <a:gd name="connsiteY244" fmla="*/ 1814512 h 2528887"/>
                <a:gd name="connsiteX245" fmla="*/ 150748 w 4655524"/>
                <a:gd name="connsiteY245" fmla="*/ 1757363 h 2528887"/>
                <a:gd name="connsiteX246" fmla="*/ 88836 w 4655524"/>
                <a:gd name="connsiteY246" fmla="*/ 1704975 h 2528887"/>
                <a:gd name="connsiteX247" fmla="*/ 34067 w 4655524"/>
                <a:gd name="connsiteY247" fmla="*/ 1654968 h 2528887"/>
                <a:gd name="connsiteX248" fmla="*/ 3111 w 4655524"/>
                <a:gd name="connsiteY248" fmla="*/ 1624012 h 2528887"/>
                <a:gd name="connsiteX249" fmla="*/ 110267 w 4655524"/>
                <a:gd name="connsiteY249" fmla="*/ 1652587 h 2528887"/>
                <a:gd name="connsiteX250" fmla="*/ 169798 w 4655524"/>
                <a:gd name="connsiteY250" fmla="*/ 1678782 h 2528887"/>
                <a:gd name="connsiteX251" fmla="*/ 291242 w 4655524"/>
                <a:gd name="connsiteY251" fmla="*/ 1624012 h 2528887"/>
                <a:gd name="connsiteX252" fmla="*/ 296005 w 4655524"/>
                <a:gd name="connsiteY252" fmla="*/ 1602581 h 2528887"/>
                <a:gd name="connsiteX253" fmla="*/ 303149 w 4655524"/>
                <a:gd name="connsiteY253" fmla="*/ 1559718 h 2528887"/>
                <a:gd name="connsiteX254" fmla="*/ 331723 w 4655524"/>
                <a:gd name="connsiteY254" fmla="*/ 1528762 h 2528887"/>
                <a:gd name="connsiteX255" fmla="*/ 367442 w 4655524"/>
                <a:gd name="connsiteY255" fmla="*/ 1509712 h 2528887"/>
                <a:gd name="connsiteX256" fmla="*/ 386492 w 4655524"/>
                <a:gd name="connsiteY256" fmla="*/ 1459706 h 2528887"/>
                <a:gd name="connsiteX257" fmla="*/ 391255 w 4655524"/>
                <a:gd name="connsiteY257" fmla="*/ 1357312 h 2528887"/>
                <a:gd name="connsiteX258" fmla="*/ 369823 w 4655524"/>
                <a:gd name="connsiteY258" fmla="*/ 1331119 h 2528887"/>
                <a:gd name="connsiteX259" fmla="*/ 341248 w 4655524"/>
                <a:gd name="connsiteY259" fmla="*/ 1307306 h 2528887"/>
                <a:gd name="connsiteX260" fmla="*/ 312673 w 4655524"/>
                <a:gd name="connsiteY260" fmla="*/ 1278731 h 2528887"/>
                <a:gd name="connsiteX261" fmla="*/ 284099 w 4655524"/>
                <a:gd name="connsiteY261" fmla="*/ 1221581 h 2528887"/>
                <a:gd name="connsiteX262" fmla="*/ 279336 w 4655524"/>
                <a:gd name="connsiteY262" fmla="*/ 1169193 h 2528887"/>
                <a:gd name="connsiteX263" fmla="*/ 276954 w 4655524"/>
                <a:gd name="connsiteY263" fmla="*/ 1152525 h 2528887"/>
                <a:gd name="connsiteX264" fmla="*/ 253142 w 4655524"/>
                <a:gd name="connsiteY264"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27011 w 4655524"/>
                <a:gd name="connsiteY40" fmla="*/ 276225 h 2528887"/>
                <a:gd name="connsiteX41" fmla="*/ 755586 w 4655524"/>
                <a:gd name="connsiteY41" fmla="*/ 261937 h 2528887"/>
                <a:gd name="connsiteX42" fmla="*/ 765111 w 4655524"/>
                <a:gd name="connsiteY42" fmla="*/ 242887 h 2528887"/>
                <a:gd name="connsiteX43" fmla="*/ 812736 w 4655524"/>
                <a:gd name="connsiteY43" fmla="*/ 204787 h 2528887"/>
                <a:gd name="connsiteX44" fmla="*/ 855598 w 4655524"/>
                <a:gd name="connsiteY44" fmla="*/ 190500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122298 w 4655524"/>
                <a:gd name="connsiteY57" fmla="*/ 385762 h 2528887"/>
                <a:gd name="connsiteX58" fmla="*/ 1108011 w 4655524"/>
                <a:gd name="connsiteY58" fmla="*/ 395287 h 2528887"/>
                <a:gd name="connsiteX59" fmla="*/ 1084198 w 4655524"/>
                <a:gd name="connsiteY59" fmla="*/ 423862 h 2528887"/>
                <a:gd name="connsiteX60" fmla="*/ 1108011 w 4655524"/>
                <a:gd name="connsiteY60" fmla="*/ 452437 h 2528887"/>
                <a:gd name="connsiteX61" fmla="*/ 1136586 w 4655524"/>
                <a:gd name="connsiteY61" fmla="*/ 471487 h 2528887"/>
                <a:gd name="connsiteX62" fmla="*/ 1150873 w 4655524"/>
                <a:gd name="connsiteY62" fmla="*/ 481012 h 2528887"/>
                <a:gd name="connsiteX63" fmla="*/ 1217548 w 4655524"/>
                <a:gd name="connsiteY63" fmla="*/ 490537 h 2528887"/>
                <a:gd name="connsiteX64" fmla="*/ 1236598 w 4655524"/>
                <a:gd name="connsiteY64" fmla="*/ 519112 h 2528887"/>
                <a:gd name="connsiteX65" fmla="*/ 1250886 w 4655524"/>
                <a:gd name="connsiteY65" fmla="*/ 547687 h 2528887"/>
                <a:gd name="connsiteX66" fmla="*/ 1255648 w 4655524"/>
                <a:gd name="connsiteY66" fmla="*/ 561975 h 2528887"/>
                <a:gd name="connsiteX67" fmla="*/ 1265173 w 4655524"/>
                <a:gd name="connsiteY67" fmla="*/ 576262 h 2528887"/>
                <a:gd name="connsiteX68" fmla="*/ 1274698 w 4655524"/>
                <a:gd name="connsiteY68" fmla="*/ 604837 h 2528887"/>
                <a:gd name="connsiteX69" fmla="*/ 1279461 w 4655524"/>
                <a:gd name="connsiteY69" fmla="*/ 619125 h 2528887"/>
                <a:gd name="connsiteX70" fmla="*/ 1284223 w 4655524"/>
                <a:gd name="connsiteY70" fmla="*/ 633412 h 2528887"/>
                <a:gd name="connsiteX71" fmla="*/ 1288986 w 4655524"/>
                <a:gd name="connsiteY71" fmla="*/ 714375 h 2528887"/>
                <a:gd name="connsiteX72" fmla="*/ 1298511 w 4655524"/>
                <a:gd name="connsiteY72" fmla="*/ 742950 h 2528887"/>
                <a:gd name="connsiteX73" fmla="*/ 1312798 w 4655524"/>
                <a:gd name="connsiteY73" fmla="*/ 757237 h 2528887"/>
                <a:gd name="connsiteX74" fmla="*/ 1331848 w 4655524"/>
                <a:gd name="connsiteY74" fmla="*/ 790575 h 2528887"/>
                <a:gd name="connsiteX75" fmla="*/ 1346136 w 4655524"/>
                <a:gd name="connsiteY75" fmla="*/ 838200 h 2528887"/>
                <a:gd name="connsiteX76" fmla="*/ 1355661 w 4655524"/>
                <a:gd name="connsiteY76" fmla="*/ 852487 h 2528887"/>
                <a:gd name="connsiteX77" fmla="*/ 1384236 w 4655524"/>
                <a:gd name="connsiteY77" fmla="*/ 881062 h 2528887"/>
                <a:gd name="connsiteX78" fmla="*/ 1403286 w 4655524"/>
                <a:gd name="connsiteY78" fmla="*/ 914400 h 2528887"/>
                <a:gd name="connsiteX79" fmla="*/ 1422336 w 4655524"/>
                <a:gd name="connsiteY79" fmla="*/ 919162 h 2528887"/>
                <a:gd name="connsiteX80" fmla="*/ 1436623 w 4655524"/>
                <a:gd name="connsiteY80" fmla="*/ 923925 h 2528887"/>
                <a:gd name="connsiteX81" fmla="*/ 1455673 w 4655524"/>
                <a:gd name="connsiteY81" fmla="*/ 919162 h 2528887"/>
                <a:gd name="connsiteX82" fmla="*/ 1469961 w 4655524"/>
                <a:gd name="connsiteY82" fmla="*/ 914400 h 2528887"/>
                <a:gd name="connsiteX83" fmla="*/ 1531873 w 4655524"/>
                <a:gd name="connsiteY83" fmla="*/ 909637 h 2528887"/>
                <a:gd name="connsiteX84" fmla="*/ 1560448 w 4655524"/>
                <a:gd name="connsiteY84" fmla="*/ 900112 h 2528887"/>
                <a:gd name="connsiteX85" fmla="*/ 1565211 w 4655524"/>
                <a:gd name="connsiteY85" fmla="*/ 885825 h 2528887"/>
                <a:gd name="connsiteX86" fmla="*/ 1577118 w 4655524"/>
                <a:gd name="connsiteY86" fmla="*/ 854868 h 2528887"/>
                <a:gd name="connsiteX87" fmla="*/ 1593786 w 4655524"/>
                <a:gd name="connsiteY87" fmla="*/ 814388 h 2528887"/>
                <a:gd name="connsiteX88" fmla="*/ 1629504 w 4655524"/>
                <a:gd name="connsiteY88" fmla="*/ 752475 h 2528887"/>
                <a:gd name="connsiteX89" fmla="*/ 1648554 w 4655524"/>
                <a:gd name="connsiteY89" fmla="*/ 671513 h 2528887"/>
                <a:gd name="connsiteX90" fmla="*/ 1691417 w 4655524"/>
                <a:gd name="connsiteY90" fmla="*/ 609599 h 2528887"/>
                <a:gd name="connsiteX91" fmla="*/ 1696179 w 4655524"/>
                <a:gd name="connsiteY91" fmla="*/ 569118 h 2528887"/>
                <a:gd name="connsiteX92" fmla="*/ 1703323 w 4655524"/>
                <a:gd name="connsiteY92" fmla="*/ 550069 h 2528887"/>
                <a:gd name="connsiteX93" fmla="*/ 1715229 w 4655524"/>
                <a:gd name="connsiteY93" fmla="*/ 531018 h 2528887"/>
                <a:gd name="connsiteX94" fmla="*/ 1727136 w 4655524"/>
                <a:gd name="connsiteY94" fmla="*/ 483393 h 2528887"/>
                <a:gd name="connsiteX95" fmla="*/ 1753330 w 4655524"/>
                <a:gd name="connsiteY95" fmla="*/ 426243 h 2528887"/>
                <a:gd name="connsiteX96" fmla="*/ 1779523 w 4655524"/>
                <a:gd name="connsiteY96" fmla="*/ 395287 h 2528887"/>
                <a:gd name="connsiteX97" fmla="*/ 1808098 w 4655524"/>
                <a:gd name="connsiteY97" fmla="*/ 400050 h 2528887"/>
                <a:gd name="connsiteX98" fmla="*/ 1836673 w 4655524"/>
                <a:gd name="connsiteY98" fmla="*/ 423862 h 2528887"/>
                <a:gd name="connsiteX99" fmla="*/ 1850961 w 4655524"/>
                <a:gd name="connsiteY99" fmla="*/ 428625 h 2528887"/>
                <a:gd name="connsiteX100" fmla="*/ 1865248 w 4655524"/>
                <a:gd name="connsiteY100" fmla="*/ 423862 h 2528887"/>
                <a:gd name="connsiteX101" fmla="*/ 1879536 w 4655524"/>
                <a:gd name="connsiteY101" fmla="*/ 452437 h 2528887"/>
                <a:gd name="connsiteX102" fmla="*/ 1898586 w 4655524"/>
                <a:gd name="connsiteY102" fmla="*/ 461962 h 2528887"/>
                <a:gd name="connsiteX103" fmla="*/ 1941448 w 4655524"/>
                <a:gd name="connsiteY103" fmla="*/ 481012 h 2528887"/>
                <a:gd name="connsiteX104" fmla="*/ 1965261 w 4655524"/>
                <a:gd name="connsiteY104" fmla="*/ 485775 h 2528887"/>
                <a:gd name="connsiteX105" fmla="*/ 1989073 w 4655524"/>
                <a:gd name="connsiteY105" fmla="*/ 495300 h 2528887"/>
                <a:gd name="connsiteX106" fmla="*/ 2027173 w 4655524"/>
                <a:gd name="connsiteY106" fmla="*/ 500062 h 2528887"/>
                <a:gd name="connsiteX107" fmla="*/ 2193861 w 4655524"/>
                <a:gd name="connsiteY107" fmla="*/ 509587 h 2528887"/>
                <a:gd name="connsiteX108" fmla="*/ 2236723 w 4655524"/>
                <a:gd name="connsiteY108" fmla="*/ 519112 h 2528887"/>
                <a:gd name="connsiteX109" fmla="*/ 2251011 w 4655524"/>
                <a:gd name="connsiteY109" fmla="*/ 523875 h 2528887"/>
                <a:gd name="connsiteX110" fmla="*/ 2303398 w 4655524"/>
                <a:gd name="connsiteY110" fmla="*/ 542925 h 2528887"/>
                <a:gd name="connsiteX111" fmla="*/ 2327211 w 4655524"/>
                <a:gd name="connsiteY111" fmla="*/ 547687 h 2528887"/>
                <a:gd name="connsiteX112" fmla="*/ 2355786 w 4655524"/>
                <a:gd name="connsiteY112" fmla="*/ 557212 h 2528887"/>
                <a:gd name="connsiteX113" fmla="*/ 2374836 w 4655524"/>
                <a:gd name="connsiteY113" fmla="*/ 542925 h 2528887"/>
                <a:gd name="connsiteX114" fmla="*/ 2398648 w 4655524"/>
                <a:gd name="connsiteY114" fmla="*/ 533400 h 2528887"/>
                <a:gd name="connsiteX115" fmla="*/ 2339118 w 4655524"/>
                <a:gd name="connsiteY115" fmla="*/ 426244 h 2528887"/>
                <a:gd name="connsiteX116" fmla="*/ 2358167 w 4655524"/>
                <a:gd name="connsiteY116" fmla="*/ 404812 h 2528887"/>
                <a:gd name="connsiteX117" fmla="*/ 2401029 w 4655524"/>
                <a:gd name="connsiteY117" fmla="*/ 378618 h 2528887"/>
                <a:gd name="connsiteX118" fmla="*/ 2389123 w 4655524"/>
                <a:gd name="connsiteY118" fmla="*/ 307181 h 2528887"/>
                <a:gd name="connsiteX119" fmla="*/ 2360548 w 4655524"/>
                <a:gd name="connsiteY119" fmla="*/ 304799 h 2528887"/>
                <a:gd name="connsiteX120" fmla="*/ 2293874 w 4655524"/>
                <a:gd name="connsiteY120" fmla="*/ 280987 h 2528887"/>
                <a:gd name="connsiteX121" fmla="*/ 2310543 w 4655524"/>
                <a:gd name="connsiteY121" fmla="*/ 200024 h 2528887"/>
                <a:gd name="connsiteX122" fmla="*/ 2343879 w 4655524"/>
                <a:gd name="connsiteY122" fmla="*/ 166688 h 2528887"/>
                <a:gd name="connsiteX123" fmla="*/ 2372455 w 4655524"/>
                <a:gd name="connsiteY123" fmla="*/ 150018 h 2528887"/>
                <a:gd name="connsiteX124" fmla="*/ 2389123 w 4655524"/>
                <a:gd name="connsiteY124" fmla="*/ 114300 h 2528887"/>
                <a:gd name="connsiteX125" fmla="*/ 2384361 w 4655524"/>
                <a:gd name="connsiteY125" fmla="*/ 100012 h 2528887"/>
                <a:gd name="connsiteX126" fmla="*/ 2365311 w 4655524"/>
                <a:gd name="connsiteY126" fmla="*/ 95250 h 2528887"/>
                <a:gd name="connsiteX127" fmla="*/ 2351023 w 4655524"/>
                <a:gd name="connsiteY127" fmla="*/ 90487 h 2528887"/>
                <a:gd name="connsiteX128" fmla="*/ 2341498 w 4655524"/>
                <a:gd name="connsiteY128" fmla="*/ 9525 h 2528887"/>
                <a:gd name="connsiteX129" fmla="*/ 2370073 w 4655524"/>
                <a:gd name="connsiteY129" fmla="*/ 0 h 2528887"/>
                <a:gd name="connsiteX130" fmla="*/ 2398648 w 4655524"/>
                <a:gd name="connsiteY130" fmla="*/ 4762 h 2528887"/>
                <a:gd name="connsiteX131" fmla="*/ 2412936 w 4655524"/>
                <a:gd name="connsiteY131" fmla="*/ 19050 h 2528887"/>
                <a:gd name="connsiteX132" fmla="*/ 2431986 w 4655524"/>
                <a:gd name="connsiteY132" fmla="*/ 23812 h 2528887"/>
                <a:gd name="connsiteX133" fmla="*/ 2451036 w 4655524"/>
                <a:gd name="connsiteY133" fmla="*/ 33337 h 2528887"/>
                <a:gd name="connsiteX134" fmla="*/ 2474848 w 4655524"/>
                <a:gd name="connsiteY134" fmla="*/ 52387 h 2528887"/>
                <a:gd name="connsiteX135" fmla="*/ 2503423 w 4655524"/>
                <a:gd name="connsiteY135" fmla="*/ 71437 h 2528887"/>
                <a:gd name="connsiteX136" fmla="*/ 2527236 w 4655524"/>
                <a:gd name="connsiteY136" fmla="*/ 38100 h 2528887"/>
                <a:gd name="connsiteX137" fmla="*/ 2555811 w 4655524"/>
                <a:gd name="connsiteY137" fmla="*/ 23812 h 2528887"/>
                <a:gd name="connsiteX138" fmla="*/ 2574861 w 4655524"/>
                <a:gd name="connsiteY138" fmla="*/ 9525 h 2528887"/>
                <a:gd name="connsiteX139" fmla="*/ 2589148 w 4655524"/>
                <a:gd name="connsiteY139" fmla="*/ 4762 h 2528887"/>
                <a:gd name="connsiteX140" fmla="*/ 2703448 w 4655524"/>
                <a:gd name="connsiteY140" fmla="*/ 9525 h 2528887"/>
                <a:gd name="connsiteX141" fmla="*/ 2908236 w 4655524"/>
                <a:gd name="connsiteY141" fmla="*/ 4762 h 2528887"/>
                <a:gd name="connsiteX142" fmla="*/ 3103498 w 4655524"/>
                <a:gd name="connsiteY142" fmla="*/ 14287 h 2528887"/>
                <a:gd name="connsiteX143" fmla="*/ 3132073 w 4655524"/>
                <a:gd name="connsiteY143" fmla="*/ 42862 h 2528887"/>
                <a:gd name="connsiteX144" fmla="*/ 3113023 w 4655524"/>
                <a:gd name="connsiteY144" fmla="*/ 76200 h 2528887"/>
                <a:gd name="connsiteX145" fmla="*/ 3117786 w 4655524"/>
                <a:gd name="connsiteY145" fmla="*/ 90487 h 2528887"/>
                <a:gd name="connsiteX146" fmla="*/ 3146361 w 4655524"/>
                <a:gd name="connsiteY146" fmla="*/ 104775 h 2528887"/>
                <a:gd name="connsiteX147" fmla="*/ 3165411 w 4655524"/>
                <a:gd name="connsiteY147" fmla="*/ 114300 h 2528887"/>
                <a:gd name="connsiteX148" fmla="*/ 3193986 w 4655524"/>
                <a:gd name="connsiteY148" fmla="*/ 123825 h 2528887"/>
                <a:gd name="connsiteX149" fmla="*/ 3236848 w 4655524"/>
                <a:gd name="connsiteY149" fmla="*/ 142875 h 2528887"/>
                <a:gd name="connsiteX150" fmla="*/ 3284473 w 4655524"/>
                <a:gd name="connsiteY150" fmla="*/ 152400 h 2528887"/>
                <a:gd name="connsiteX151" fmla="*/ 3303523 w 4655524"/>
                <a:gd name="connsiteY151" fmla="*/ 161925 h 2528887"/>
                <a:gd name="connsiteX152" fmla="*/ 3346386 w 4655524"/>
                <a:gd name="connsiteY152" fmla="*/ 180975 h 2528887"/>
                <a:gd name="connsiteX153" fmla="*/ 3379723 w 4655524"/>
                <a:gd name="connsiteY153" fmla="*/ 223837 h 2528887"/>
                <a:gd name="connsiteX154" fmla="*/ 3432111 w 4655524"/>
                <a:gd name="connsiteY154" fmla="*/ 266700 h 2528887"/>
                <a:gd name="connsiteX155" fmla="*/ 3451161 w 4655524"/>
                <a:gd name="connsiteY155" fmla="*/ 280987 h 2528887"/>
                <a:gd name="connsiteX156" fmla="*/ 3546411 w 4655524"/>
                <a:gd name="connsiteY156" fmla="*/ 323850 h 2528887"/>
                <a:gd name="connsiteX157" fmla="*/ 3565461 w 4655524"/>
                <a:gd name="connsiteY157" fmla="*/ 333375 h 2528887"/>
                <a:gd name="connsiteX158" fmla="*/ 3708336 w 4655524"/>
                <a:gd name="connsiteY158" fmla="*/ 419100 h 2528887"/>
                <a:gd name="connsiteX159" fmla="*/ 3908361 w 4655524"/>
                <a:gd name="connsiteY159" fmla="*/ 533400 h 2528887"/>
                <a:gd name="connsiteX160" fmla="*/ 4017898 w 4655524"/>
                <a:gd name="connsiteY160" fmla="*/ 595312 h 2528887"/>
                <a:gd name="connsiteX161" fmla="*/ 4236973 w 4655524"/>
                <a:gd name="connsiteY161" fmla="*/ 723899 h 2528887"/>
                <a:gd name="connsiteX162" fmla="*/ 4651310 w 4655524"/>
                <a:gd name="connsiteY162" fmla="*/ 962024 h 2528887"/>
                <a:gd name="connsiteX163" fmla="*/ 4441760 w 4655524"/>
                <a:gd name="connsiteY163" fmla="*/ 1066800 h 2528887"/>
                <a:gd name="connsiteX164" fmla="*/ 4284598 w 4655524"/>
                <a:gd name="connsiteY164" fmla="*/ 1200150 h 2528887"/>
                <a:gd name="connsiteX165" fmla="*/ 4160774 w 4655524"/>
                <a:gd name="connsiteY165" fmla="*/ 1243012 h 2528887"/>
                <a:gd name="connsiteX166" fmla="*/ 4027423 w 4655524"/>
                <a:gd name="connsiteY166" fmla="*/ 1238250 h 2528887"/>
                <a:gd name="connsiteX167" fmla="*/ 3917886 w 4655524"/>
                <a:gd name="connsiteY167" fmla="*/ 1214437 h 2528887"/>
                <a:gd name="connsiteX168" fmla="*/ 3817873 w 4655524"/>
                <a:gd name="connsiteY168" fmla="*/ 1223962 h 2528887"/>
                <a:gd name="connsiteX169" fmla="*/ 3684523 w 4655524"/>
                <a:gd name="connsiteY169" fmla="*/ 1228725 h 2528887"/>
                <a:gd name="connsiteX170" fmla="*/ 3532123 w 4655524"/>
                <a:gd name="connsiteY170" fmla="*/ 1228725 h 2528887"/>
                <a:gd name="connsiteX171" fmla="*/ 3465448 w 4655524"/>
                <a:gd name="connsiteY171" fmla="*/ 1233487 h 2528887"/>
                <a:gd name="connsiteX172" fmla="*/ 3198748 w 4655524"/>
                <a:gd name="connsiteY172" fmla="*/ 1204912 h 2528887"/>
                <a:gd name="connsiteX173" fmla="*/ 2960623 w 4655524"/>
                <a:gd name="connsiteY173" fmla="*/ 1262062 h 2528887"/>
                <a:gd name="connsiteX174" fmla="*/ 2912998 w 4655524"/>
                <a:gd name="connsiteY174" fmla="*/ 1276350 h 2528887"/>
                <a:gd name="connsiteX175" fmla="*/ 2870136 w 4655524"/>
                <a:gd name="connsiteY175" fmla="*/ 1290637 h 2528887"/>
                <a:gd name="connsiteX176" fmla="*/ 2855848 w 4655524"/>
                <a:gd name="connsiteY176" fmla="*/ 1300162 h 2528887"/>
                <a:gd name="connsiteX177" fmla="*/ 2822511 w 4655524"/>
                <a:gd name="connsiteY177" fmla="*/ 1309687 h 2528887"/>
                <a:gd name="connsiteX178" fmla="*/ 2784411 w 4655524"/>
                <a:gd name="connsiteY178" fmla="*/ 1328737 h 2528887"/>
                <a:gd name="connsiteX179" fmla="*/ 2770123 w 4655524"/>
                <a:gd name="connsiteY179" fmla="*/ 1333500 h 2528887"/>
                <a:gd name="connsiteX180" fmla="*/ 2722498 w 4655524"/>
                <a:gd name="connsiteY180" fmla="*/ 1357312 h 2528887"/>
                <a:gd name="connsiteX181" fmla="*/ 2708211 w 4655524"/>
                <a:gd name="connsiteY181" fmla="*/ 1366837 h 2528887"/>
                <a:gd name="connsiteX182" fmla="*/ 2598673 w 4655524"/>
                <a:gd name="connsiteY182" fmla="*/ 1419225 h 2528887"/>
                <a:gd name="connsiteX183" fmla="*/ 2484373 w 4655524"/>
                <a:gd name="connsiteY183" fmla="*/ 1514475 h 2528887"/>
                <a:gd name="connsiteX184" fmla="*/ 2408173 w 4655524"/>
                <a:gd name="connsiteY184" fmla="*/ 1581150 h 2528887"/>
                <a:gd name="connsiteX185" fmla="*/ 2293873 w 4655524"/>
                <a:gd name="connsiteY185" fmla="*/ 1690687 h 2528887"/>
                <a:gd name="connsiteX186" fmla="*/ 2260536 w 4655524"/>
                <a:gd name="connsiteY186" fmla="*/ 1709737 h 2528887"/>
                <a:gd name="connsiteX187" fmla="*/ 2222436 w 4655524"/>
                <a:gd name="connsiteY187" fmla="*/ 1752600 h 2528887"/>
                <a:gd name="connsiteX188" fmla="*/ 2108136 w 4655524"/>
                <a:gd name="connsiteY188" fmla="*/ 1881187 h 2528887"/>
                <a:gd name="connsiteX189" fmla="*/ 2055748 w 4655524"/>
                <a:gd name="connsiteY189" fmla="*/ 1928812 h 2528887"/>
                <a:gd name="connsiteX190" fmla="*/ 2012886 w 4655524"/>
                <a:gd name="connsiteY190" fmla="*/ 1962150 h 2528887"/>
                <a:gd name="connsiteX191" fmla="*/ 1912873 w 4655524"/>
                <a:gd name="connsiteY191" fmla="*/ 2076450 h 2528887"/>
                <a:gd name="connsiteX192" fmla="*/ 1870011 w 4655524"/>
                <a:gd name="connsiteY192" fmla="*/ 2071687 h 2528887"/>
                <a:gd name="connsiteX193" fmla="*/ 1889061 w 4655524"/>
                <a:gd name="connsiteY193" fmla="*/ 2043112 h 2528887"/>
                <a:gd name="connsiteX194" fmla="*/ 1860486 w 4655524"/>
                <a:gd name="connsiteY194" fmla="*/ 2024062 h 2528887"/>
                <a:gd name="connsiteX195" fmla="*/ 1841436 w 4655524"/>
                <a:gd name="connsiteY195" fmla="*/ 2071687 h 2528887"/>
                <a:gd name="connsiteX196" fmla="*/ 1817623 w 4655524"/>
                <a:gd name="connsiteY196" fmla="*/ 2100262 h 2528887"/>
                <a:gd name="connsiteX197" fmla="*/ 1731898 w 4655524"/>
                <a:gd name="connsiteY197" fmla="*/ 2095500 h 2528887"/>
                <a:gd name="connsiteX198" fmla="*/ 1717611 w 4655524"/>
                <a:gd name="connsiteY198" fmla="*/ 2090737 h 2528887"/>
                <a:gd name="connsiteX199" fmla="*/ 1608073 w 4655524"/>
                <a:gd name="connsiteY199" fmla="*/ 2105025 h 2528887"/>
                <a:gd name="connsiteX200" fmla="*/ 1584261 w 4655524"/>
                <a:gd name="connsiteY200" fmla="*/ 2109787 h 2528887"/>
                <a:gd name="connsiteX201" fmla="*/ 1565211 w 4655524"/>
                <a:gd name="connsiteY201" fmla="*/ 2114550 h 2528887"/>
                <a:gd name="connsiteX202" fmla="*/ 1450910 w 4655524"/>
                <a:gd name="connsiteY202" fmla="*/ 2109787 h 2528887"/>
                <a:gd name="connsiteX203" fmla="*/ 1431860 w 4655524"/>
                <a:gd name="connsiteY203" fmla="*/ 2109787 h 2528887"/>
                <a:gd name="connsiteX204" fmla="*/ 1355661 w 4655524"/>
                <a:gd name="connsiteY204" fmla="*/ 2119312 h 2528887"/>
                <a:gd name="connsiteX205" fmla="*/ 1374711 w 4655524"/>
                <a:gd name="connsiteY205" fmla="*/ 2205038 h 2528887"/>
                <a:gd name="connsiteX206" fmla="*/ 1427099 w 4655524"/>
                <a:gd name="connsiteY206" fmla="*/ 2285999 h 2528887"/>
                <a:gd name="connsiteX207" fmla="*/ 1508061 w 4655524"/>
                <a:gd name="connsiteY207" fmla="*/ 2252662 h 2528887"/>
                <a:gd name="connsiteX208" fmla="*/ 1546161 w 4655524"/>
                <a:gd name="connsiteY208" fmla="*/ 2185987 h 2528887"/>
                <a:gd name="connsiteX209" fmla="*/ 1589023 w 4655524"/>
                <a:gd name="connsiteY209" fmla="*/ 2224087 h 2528887"/>
                <a:gd name="connsiteX210" fmla="*/ 1584261 w 4655524"/>
                <a:gd name="connsiteY210" fmla="*/ 2314574 h 2528887"/>
                <a:gd name="connsiteX211" fmla="*/ 1550923 w 4655524"/>
                <a:gd name="connsiteY211" fmla="*/ 2438399 h 2528887"/>
                <a:gd name="connsiteX212" fmla="*/ 1584261 w 4655524"/>
                <a:gd name="connsiteY212" fmla="*/ 2481262 h 2528887"/>
                <a:gd name="connsiteX213" fmla="*/ 1555686 w 4655524"/>
                <a:gd name="connsiteY213" fmla="*/ 2528887 h 2528887"/>
                <a:gd name="connsiteX214" fmla="*/ 1489011 w 4655524"/>
                <a:gd name="connsiteY214" fmla="*/ 2524125 h 2528887"/>
                <a:gd name="connsiteX215" fmla="*/ 1422336 w 4655524"/>
                <a:gd name="connsiteY215" fmla="*/ 2495550 h 2528887"/>
                <a:gd name="connsiteX216" fmla="*/ 1369948 w 4655524"/>
                <a:gd name="connsiteY216" fmla="*/ 2421731 h 2528887"/>
                <a:gd name="connsiteX217" fmla="*/ 1350898 w 4655524"/>
                <a:gd name="connsiteY217" fmla="*/ 2343150 h 2528887"/>
                <a:gd name="connsiteX218" fmla="*/ 1288986 w 4655524"/>
                <a:gd name="connsiteY218" fmla="*/ 2290762 h 2528887"/>
                <a:gd name="connsiteX219" fmla="*/ 1284223 w 4655524"/>
                <a:gd name="connsiteY219" fmla="*/ 2276475 h 2528887"/>
                <a:gd name="connsiteX220" fmla="*/ 1269936 w 4655524"/>
                <a:gd name="connsiteY220" fmla="*/ 2271712 h 2528887"/>
                <a:gd name="connsiteX221" fmla="*/ 1193736 w 4655524"/>
                <a:gd name="connsiteY221" fmla="*/ 2243137 h 2528887"/>
                <a:gd name="connsiteX222" fmla="*/ 1112773 w 4655524"/>
                <a:gd name="connsiteY222" fmla="*/ 2328862 h 2528887"/>
                <a:gd name="connsiteX223" fmla="*/ 1074673 w 4655524"/>
                <a:gd name="connsiteY223" fmla="*/ 2305049 h 2528887"/>
                <a:gd name="connsiteX224" fmla="*/ 1060386 w 4655524"/>
                <a:gd name="connsiteY224" fmla="*/ 2205037 h 2528887"/>
                <a:gd name="connsiteX225" fmla="*/ 1007998 w 4655524"/>
                <a:gd name="connsiteY225" fmla="*/ 2100262 h 2528887"/>
                <a:gd name="connsiteX226" fmla="*/ 950848 w 4655524"/>
                <a:gd name="connsiteY226" fmla="*/ 2047874 h 2528887"/>
                <a:gd name="connsiteX227" fmla="*/ 927036 w 4655524"/>
                <a:gd name="connsiteY227" fmla="*/ 2043112 h 2528887"/>
                <a:gd name="connsiteX228" fmla="*/ 898461 w 4655524"/>
                <a:gd name="connsiteY228" fmla="*/ 2028825 h 2528887"/>
                <a:gd name="connsiteX229" fmla="*/ 862742 w 4655524"/>
                <a:gd name="connsiteY229" fmla="*/ 2062163 h 2528887"/>
                <a:gd name="connsiteX230" fmla="*/ 774636 w 4655524"/>
                <a:gd name="connsiteY230" fmla="*/ 2038350 h 2528887"/>
                <a:gd name="connsiteX231" fmla="*/ 755585 w 4655524"/>
                <a:gd name="connsiteY231" fmla="*/ 1964531 h 2528887"/>
                <a:gd name="connsiteX232" fmla="*/ 655573 w 4655524"/>
                <a:gd name="connsiteY232" fmla="*/ 1905000 h 2528887"/>
                <a:gd name="connsiteX233" fmla="*/ 650811 w 4655524"/>
                <a:gd name="connsiteY233" fmla="*/ 1885950 h 2528887"/>
                <a:gd name="connsiteX234" fmla="*/ 636523 w 4655524"/>
                <a:gd name="connsiteY234" fmla="*/ 1890712 h 2528887"/>
                <a:gd name="connsiteX235" fmla="*/ 617473 w 4655524"/>
                <a:gd name="connsiteY235" fmla="*/ 1921669 h 2528887"/>
                <a:gd name="connsiteX236" fmla="*/ 596042 w 4655524"/>
                <a:gd name="connsiteY236" fmla="*/ 1916906 h 2528887"/>
                <a:gd name="connsiteX237" fmla="*/ 548417 w 4655524"/>
                <a:gd name="connsiteY237" fmla="*/ 1876425 h 2528887"/>
                <a:gd name="connsiteX238" fmla="*/ 488886 w 4655524"/>
                <a:gd name="connsiteY238" fmla="*/ 1890712 h 2528887"/>
                <a:gd name="connsiteX239" fmla="*/ 479361 w 4655524"/>
                <a:gd name="connsiteY239" fmla="*/ 1876425 h 2528887"/>
                <a:gd name="connsiteX240" fmla="*/ 465073 w 4655524"/>
                <a:gd name="connsiteY240" fmla="*/ 1866900 h 2528887"/>
                <a:gd name="connsiteX241" fmla="*/ 398398 w 4655524"/>
                <a:gd name="connsiteY241" fmla="*/ 1866900 h 2528887"/>
                <a:gd name="connsiteX242" fmla="*/ 403160 w 4655524"/>
                <a:gd name="connsiteY242" fmla="*/ 1821656 h 2528887"/>
                <a:gd name="connsiteX243" fmla="*/ 255523 w 4655524"/>
                <a:gd name="connsiteY243" fmla="*/ 1847850 h 2528887"/>
                <a:gd name="connsiteX244" fmla="*/ 193611 w 4655524"/>
                <a:gd name="connsiteY244" fmla="*/ 1814512 h 2528887"/>
                <a:gd name="connsiteX245" fmla="*/ 150748 w 4655524"/>
                <a:gd name="connsiteY245" fmla="*/ 1757363 h 2528887"/>
                <a:gd name="connsiteX246" fmla="*/ 88836 w 4655524"/>
                <a:gd name="connsiteY246" fmla="*/ 1704975 h 2528887"/>
                <a:gd name="connsiteX247" fmla="*/ 34067 w 4655524"/>
                <a:gd name="connsiteY247" fmla="*/ 1654968 h 2528887"/>
                <a:gd name="connsiteX248" fmla="*/ 3111 w 4655524"/>
                <a:gd name="connsiteY248" fmla="*/ 1624012 h 2528887"/>
                <a:gd name="connsiteX249" fmla="*/ 110267 w 4655524"/>
                <a:gd name="connsiteY249" fmla="*/ 1652587 h 2528887"/>
                <a:gd name="connsiteX250" fmla="*/ 169798 w 4655524"/>
                <a:gd name="connsiteY250" fmla="*/ 1678782 h 2528887"/>
                <a:gd name="connsiteX251" fmla="*/ 291242 w 4655524"/>
                <a:gd name="connsiteY251" fmla="*/ 1624012 h 2528887"/>
                <a:gd name="connsiteX252" fmla="*/ 296005 w 4655524"/>
                <a:gd name="connsiteY252" fmla="*/ 1602581 h 2528887"/>
                <a:gd name="connsiteX253" fmla="*/ 303149 w 4655524"/>
                <a:gd name="connsiteY253" fmla="*/ 1559718 h 2528887"/>
                <a:gd name="connsiteX254" fmla="*/ 331723 w 4655524"/>
                <a:gd name="connsiteY254" fmla="*/ 1528762 h 2528887"/>
                <a:gd name="connsiteX255" fmla="*/ 367442 w 4655524"/>
                <a:gd name="connsiteY255" fmla="*/ 1509712 h 2528887"/>
                <a:gd name="connsiteX256" fmla="*/ 386492 w 4655524"/>
                <a:gd name="connsiteY256" fmla="*/ 1459706 h 2528887"/>
                <a:gd name="connsiteX257" fmla="*/ 391255 w 4655524"/>
                <a:gd name="connsiteY257" fmla="*/ 1357312 h 2528887"/>
                <a:gd name="connsiteX258" fmla="*/ 369823 w 4655524"/>
                <a:gd name="connsiteY258" fmla="*/ 1331119 h 2528887"/>
                <a:gd name="connsiteX259" fmla="*/ 341248 w 4655524"/>
                <a:gd name="connsiteY259" fmla="*/ 1307306 h 2528887"/>
                <a:gd name="connsiteX260" fmla="*/ 312673 w 4655524"/>
                <a:gd name="connsiteY260" fmla="*/ 1278731 h 2528887"/>
                <a:gd name="connsiteX261" fmla="*/ 284099 w 4655524"/>
                <a:gd name="connsiteY261" fmla="*/ 1221581 h 2528887"/>
                <a:gd name="connsiteX262" fmla="*/ 279336 w 4655524"/>
                <a:gd name="connsiteY262" fmla="*/ 1169193 h 2528887"/>
                <a:gd name="connsiteX263" fmla="*/ 276954 w 4655524"/>
                <a:gd name="connsiteY263" fmla="*/ 1152525 h 2528887"/>
                <a:gd name="connsiteX264" fmla="*/ 253142 w 4655524"/>
                <a:gd name="connsiteY264"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65111 w 4655524"/>
                <a:gd name="connsiteY42" fmla="*/ 242887 h 2528887"/>
                <a:gd name="connsiteX43" fmla="*/ 812736 w 4655524"/>
                <a:gd name="connsiteY43" fmla="*/ 204787 h 2528887"/>
                <a:gd name="connsiteX44" fmla="*/ 855598 w 4655524"/>
                <a:gd name="connsiteY44" fmla="*/ 190500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122298 w 4655524"/>
                <a:gd name="connsiteY57" fmla="*/ 385762 h 2528887"/>
                <a:gd name="connsiteX58" fmla="*/ 1108011 w 4655524"/>
                <a:gd name="connsiteY58" fmla="*/ 395287 h 2528887"/>
                <a:gd name="connsiteX59" fmla="*/ 1084198 w 4655524"/>
                <a:gd name="connsiteY59" fmla="*/ 423862 h 2528887"/>
                <a:gd name="connsiteX60" fmla="*/ 1108011 w 4655524"/>
                <a:gd name="connsiteY60" fmla="*/ 452437 h 2528887"/>
                <a:gd name="connsiteX61" fmla="*/ 1136586 w 4655524"/>
                <a:gd name="connsiteY61" fmla="*/ 471487 h 2528887"/>
                <a:gd name="connsiteX62" fmla="*/ 1150873 w 4655524"/>
                <a:gd name="connsiteY62" fmla="*/ 481012 h 2528887"/>
                <a:gd name="connsiteX63" fmla="*/ 1217548 w 4655524"/>
                <a:gd name="connsiteY63" fmla="*/ 490537 h 2528887"/>
                <a:gd name="connsiteX64" fmla="*/ 1236598 w 4655524"/>
                <a:gd name="connsiteY64" fmla="*/ 519112 h 2528887"/>
                <a:gd name="connsiteX65" fmla="*/ 1250886 w 4655524"/>
                <a:gd name="connsiteY65" fmla="*/ 547687 h 2528887"/>
                <a:gd name="connsiteX66" fmla="*/ 1255648 w 4655524"/>
                <a:gd name="connsiteY66" fmla="*/ 561975 h 2528887"/>
                <a:gd name="connsiteX67" fmla="*/ 1265173 w 4655524"/>
                <a:gd name="connsiteY67" fmla="*/ 576262 h 2528887"/>
                <a:gd name="connsiteX68" fmla="*/ 1274698 w 4655524"/>
                <a:gd name="connsiteY68" fmla="*/ 604837 h 2528887"/>
                <a:gd name="connsiteX69" fmla="*/ 1279461 w 4655524"/>
                <a:gd name="connsiteY69" fmla="*/ 619125 h 2528887"/>
                <a:gd name="connsiteX70" fmla="*/ 1284223 w 4655524"/>
                <a:gd name="connsiteY70" fmla="*/ 633412 h 2528887"/>
                <a:gd name="connsiteX71" fmla="*/ 1288986 w 4655524"/>
                <a:gd name="connsiteY71" fmla="*/ 714375 h 2528887"/>
                <a:gd name="connsiteX72" fmla="*/ 1298511 w 4655524"/>
                <a:gd name="connsiteY72" fmla="*/ 742950 h 2528887"/>
                <a:gd name="connsiteX73" fmla="*/ 1312798 w 4655524"/>
                <a:gd name="connsiteY73" fmla="*/ 757237 h 2528887"/>
                <a:gd name="connsiteX74" fmla="*/ 1331848 w 4655524"/>
                <a:gd name="connsiteY74" fmla="*/ 790575 h 2528887"/>
                <a:gd name="connsiteX75" fmla="*/ 1346136 w 4655524"/>
                <a:gd name="connsiteY75" fmla="*/ 838200 h 2528887"/>
                <a:gd name="connsiteX76" fmla="*/ 1355661 w 4655524"/>
                <a:gd name="connsiteY76" fmla="*/ 852487 h 2528887"/>
                <a:gd name="connsiteX77" fmla="*/ 1384236 w 4655524"/>
                <a:gd name="connsiteY77" fmla="*/ 881062 h 2528887"/>
                <a:gd name="connsiteX78" fmla="*/ 1403286 w 4655524"/>
                <a:gd name="connsiteY78" fmla="*/ 914400 h 2528887"/>
                <a:gd name="connsiteX79" fmla="*/ 1422336 w 4655524"/>
                <a:gd name="connsiteY79" fmla="*/ 919162 h 2528887"/>
                <a:gd name="connsiteX80" fmla="*/ 1436623 w 4655524"/>
                <a:gd name="connsiteY80" fmla="*/ 923925 h 2528887"/>
                <a:gd name="connsiteX81" fmla="*/ 1455673 w 4655524"/>
                <a:gd name="connsiteY81" fmla="*/ 919162 h 2528887"/>
                <a:gd name="connsiteX82" fmla="*/ 1469961 w 4655524"/>
                <a:gd name="connsiteY82" fmla="*/ 914400 h 2528887"/>
                <a:gd name="connsiteX83" fmla="*/ 1531873 w 4655524"/>
                <a:gd name="connsiteY83" fmla="*/ 909637 h 2528887"/>
                <a:gd name="connsiteX84" fmla="*/ 1560448 w 4655524"/>
                <a:gd name="connsiteY84" fmla="*/ 900112 h 2528887"/>
                <a:gd name="connsiteX85" fmla="*/ 1565211 w 4655524"/>
                <a:gd name="connsiteY85" fmla="*/ 885825 h 2528887"/>
                <a:gd name="connsiteX86" fmla="*/ 1577118 w 4655524"/>
                <a:gd name="connsiteY86" fmla="*/ 854868 h 2528887"/>
                <a:gd name="connsiteX87" fmla="*/ 1593786 w 4655524"/>
                <a:gd name="connsiteY87" fmla="*/ 814388 h 2528887"/>
                <a:gd name="connsiteX88" fmla="*/ 1629504 w 4655524"/>
                <a:gd name="connsiteY88" fmla="*/ 752475 h 2528887"/>
                <a:gd name="connsiteX89" fmla="*/ 1648554 w 4655524"/>
                <a:gd name="connsiteY89" fmla="*/ 671513 h 2528887"/>
                <a:gd name="connsiteX90" fmla="*/ 1691417 w 4655524"/>
                <a:gd name="connsiteY90" fmla="*/ 609599 h 2528887"/>
                <a:gd name="connsiteX91" fmla="*/ 1696179 w 4655524"/>
                <a:gd name="connsiteY91" fmla="*/ 569118 h 2528887"/>
                <a:gd name="connsiteX92" fmla="*/ 1703323 w 4655524"/>
                <a:gd name="connsiteY92" fmla="*/ 550069 h 2528887"/>
                <a:gd name="connsiteX93" fmla="*/ 1715229 w 4655524"/>
                <a:gd name="connsiteY93" fmla="*/ 531018 h 2528887"/>
                <a:gd name="connsiteX94" fmla="*/ 1727136 w 4655524"/>
                <a:gd name="connsiteY94" fmla="*/ 483393 h 2528887"/>
                <a:gd name="connsiteX95" fmla="*/ 1753330 w 4655524"/>
                <a:gd name="connsiteY95" fmla="*/ 426243 h 2528887"/>
                <a:gd name="connsiteX96" fmla="*/ 1779523 w 4655524"/>
                <a:gd name="connsiteY96" fmla="*/ 395287 h 2528887"/>
                <a:gd name="connsiteX97" fmla="*/ 1808098 w 4655524"/>
                <a:gd name="connsiteY97" fmla="*/ 400050 h 2528887"/>
                <a:gd name="connsiteX98" fmla="*/ 1836673 w 4655524"/>
                <a:gd name="connsiteY98" fmla="*/ 423862 h 2528887"/>
                <a:gd name="connsiteX99" fmla="*/ 1850961 w 4655524"/>
                <a:gd name="connsiteY99" fmla="*/ 428625 h 2528887"/>
                <a:gd name="connsiteX100" fmla="*/ 1865248 w 4655524"/>
                <a:gd name="connsiteY100" fmla="*/ 423862 h 2528887"/>
                <a:gd name="connsiteX101" fmla="*/ 1879536 w 4655524"/>
                <a:gd name="connsiteY101" fmla="*/ 452437 h 2528887"/>
                <a:gd name="connsiteX102" fmla="*/ 1898586 w 4655524"/>
                <a:gd name="connsiteY102" fmla="*/ 461962 h 2528887"/>
                <a:gd name="connsiteX103" fmla="*/ 1941448 w 4655524"/>
                <a:gd name="connsiteY103" fmla="*/ 481012 h 2528887"/>
                <a:gd name="connsiteX104" fmla="*/ 1965261 w 4655524"/>
                <a:gd name="connsiteY104" fmla="*/ 485775 h 2528887"/>
                <a:gd name="connsiteX105" fmla="*/ 1989073 w 4655524"/>
                <a:gd name="connsiteY105" fmla="*/ 495300 h 2528887"/>
                <a:gd name="connsiteX106" fmla="*/ 2027173 w 4655524"/>
                <a:gd name="connsiteY106" fmla="*/ 500062 h 2528887"/>
                <a:gd name="connsiteX107" fmla="*/ 2193861 w 4655524"/>
                <a:gd name="connsiteY107" fmla="*/ 509587 h 2528887"/>
                <a:gd name="connsiteX108" fmla="*/ 2236723 w 4655524"/>
                <a:gd name="connsiteY108" fmla="*/ 519112 h 2528887"/>
                <a:gd name="connsiteX109" fmla="*/ 2251011 w 4655524"/>
                <a:gd name="connsiteY109" fmla="*/ 523875 h 2528887"/>
                <a:gd name="connsiteX110" fmla="*/ 2303398 w 4655524"/>
                <a:gd name="connsiteY110" fmla="*/ 542925 h 2528887"/>
                <a:gd name="connsiteX111" fmla="*/ 2327211 w 4655524"/>
                <a:gd name="connsiteY111" fmla="*/ 547687 h 2528887"/>
                <a:gd name="connsiteX112" fmla="*/ 2355786 w 4655524"/>
                <a:gd name="connsiteY112" fmla="*/ 557212 h 2528887"/>
                <a:gd name="connsiteX113" fmla="*/ 2374836 w 4655524"/>
                <a:gd name="connsiteY113" fmla="*/ 542925 h 2528887"/>
                <a:gd name="connsiteX114" fmla="*/ 2398648 w 4655524"/>
                <a:gd name="connsiteY114" fmla="*/ 533400 h 2528887"/>
                <a:gd name="connsiteX115" fmla="*/ 2339118 w 4655524"/>
                <a:gd name="connsiteY115" fmla="*/ 426244 h 2528887"/>
                <a:gd name="connsiteX116" fmla="*/ 2358167 w 4655524"/>
                <a:gd name="connsiteY116" fmla="*/ 404812 h 2528887"/>
                <a:gd name="connsiteX117" fmla="*/ 2401029 w 4655524"/>
                <a:gd name="connsiteY117" fmla="*/ 378618 h 2528887"/>
                <a:gd name="connsiteX118" fmla="*/ 2389123 w 4655524"/>
                <a:gd name="connsiteY118" fmla="*/ 307181 h 2528887"/>
                <a:gd name="connsiteX119" fmla="*/ 2360548 w 4655524"/>
                <a:gd name="connsiteY119" fmla="*/ 304799 h 2528887"/>
                <a:gd name="connsiteX120" fmla="*/ 2293874 w 4655524"/>
                <a:gd name="connsiteY120" fmla="*/ 280987 h 2528887"/>
                <a:gd name="connsiteX121" fmla="*/ 2310543 w 4655524"/>
                <a:gd name="connsiteY121" fmla="*/ 200024 h 2528887"/>
                <a:gd name="connsiteX122" fmla="*/ 2343879 w 4655524"/>
                <a:gd name="connsiteY122" fmla="*/ 166688 h 2528887"/>
                <a:gd name="connsiteX123" fmla="*/ 2372455 w 4655524"/>
                <a:gd name="connsiteY123" fmla="*/ 150018 h 2528887"/>
                <a:gd name="connsiteX124" fmla="*/ 2389123 w 4655524"/>
                <a:gd name="connsiteY124" fmla="*/ 114300 h 2528887"/>
                <a:gd name="connsiteX125" fmla="*/ 2384361 w 4655524"/>
                <a:gd name="connsiteY125" fmla="*/ 100012 h 2528887"/>
                <a:gd name="connsiteX126" fmla="*/ 2365311 w 4655524"/>
                <a:gd name="connsiteY126" fmla="*/ 95250 h 2528887"/>
                <a:gd name="connsiteX127" fmla="*/ 2351023 w 4655524"/>
                <a:gd name="connsiteY127" fmla="*/ 90487 h 2528887"/>
                <a:gd name="connsiteX128" fmla="*/ 2341498 w 4655524"/>
                <a:gd name="connsiteY128" fmla="*/ 9525 h 2528887"/>
                <a:gd name="connsiteX129" fmla="*/ 2370073 w 4655524"/>
                <a:gd name="connsiteY129" fmla="*/ 0 h 2528887"/>
                <a:gd name="connsiteX130" fmla="*/ 2398648 w 4655524"/>
                <a:gd name="connsiteY130" fmla="*/ 4762 h 2528887"/>
                <a:gd name="connsiteX131" fmla="*/ 2412936 w 4655524"/>
                <a:gd name="connsiteY131" fmla="*/ 19050 h 2528887"/>
                <a:gd name="connsiteX132" fmla="*/ 2431986 w 4655524"/>
                <a:gd name="connsiteY132" fmla="*/ 23812 h 2528887"/>
                <a:gd name="connsiteX133" fmla="*/ 2451036 w 4655524"/>
                <a:gd name="connsiteY133" fmla="*/ 33337 h 2528887"/>
                <a:gd name="connsiteX134" fmla="*/ 2474848 w 4655524"/>
                <a:gd name="connsiteY134" fmla="*/ 52387 h 2528887"/>
                <a:gd name="connsiteX135" fmla="*/ 2503423 w 4655524"/>
                <a:gd name="connsiteY135" fmla="*/ 71437 h 2528887"/>
                <a:gd name="connsiteX136" fmla="*/ 2527236 w 4655524"/>
                <a:gd name="connsiteY136" fmla="*/ 38100 h 2528887"/>
                <a:gd name="connsiteX137" fmla="*/ 2555811 w 4655524"/>
                <a:gd name="connsiteY137" fmla="*/ 23812 h 2528887"/>
                <a:gd name="connsiteX138" fmla="*/ 2574861 w 4655524"/>
                <a:gd name="connsiteY138" fmla="*/ 9525 h 2528887"/>
                <a:gd name="connsiteX139" fmla="*/ 2589148 w 4655524"/>
                <a:gd name="connsiteY139" fmla="*/ 4762 h 2528887"/>
                <a:gd name="connsiteX140" fmla="*/ 2703448 w 4655524"/>
                <a:gd name="connsiteY140" fmla="*/ 9525 h 2528887"/>
                <a:gd name="connsiteX141" fmla="*/ 2908236 w 4655524"/>
                <a:gd name="connsiteY141" fmla="*/ 4762 h 2528887"/>
                <a:gd name="connsiteX142" fmla="*/ 3103498 w 4655524"/>
                <a:gd name="connsiteY142" fmla="*/ 14287 h 2528887"/>
                <a:gd name="connsiteX143" fmla="*/ 3132073 w 4655524"/>
                <a:gd name="connsiteY143" fmla="*/ 42862 h 2528887"/>
                <a:gd name="connsiteX144" fmla="*/ 3113023 w 4655524"/>
                <a:gd name="connsiteY144" fmla="*/ 76200 h 2528887"/>
                <a:gd name="connsiteX145" fmla="*/ 3117786 w 4655524"/>
                <a:gd name="connsiteY145" fmla="*/ 90487 h 2528887"/>
                <a:gd name="connsiteX146" fmla="*/ 3146361 w 4655524"/>
                <a:gd name="connsiteY146" fmla="*/ 104775 h 2528887"/>
                <a:gd name="connsiteX147" fmla="*/ 3165411 w 4655524"/>
                <a:gd name="connsiteY147" fmla="*/ 114300 h 2528887"/>
                <a:gd name="connsiteX148" fmla="*/ 3193986 w 4655524"/>
                <a:gd name="connsiteY148" fmla="*/ 123825 h 2528887"/>
                <a:gd name="connsiteX149" fmla="*/ 3236848 w 4655524"/>
                <a:gd name="connsiteY149" fmla="*/ 142875 h 2528887"/>
                <a:gd name="connsiteX150" fmla="*/ 3284473 w 4655524"/>
                <a:gd name="connsiteY150" fmla="*/ 152400 h 2528887"/>
                <a:gd name="connsiteX151" fmla="*/ 3303523 w 4655524"/>
                <a:gd name="connsiteY151" fmla="*/ 161925 h 2528887"/>
                <a:gd name="connsiteX152" fmla="*/ 3346386 w 4655524"/>
                <a:gd name="connsiteY152" fmla="*/ 180975 h 2528887"/>
                <a:gd name="connsiteX153" fmla="*/ 3379723 w 4655524"/>
                <a:gd name="connsiteY153" fmla="*/ 223837 h 2528887"/>
                <a:gd name="connsiteX154" fmla="*/ 3432111 w 4655524"/>
                <a:gd name="connsiteY154" fmla="*/ 266700 h 2528887"/>
                <a:gd name="connsiteX155" fmla="*/ 3451161 w 4655524"/>
                <a:gd name="connsiteY155" fmla="*/ 280987 h 2528887"/>
                <a:gd name="connsiteX156" fmla="*/ 3546411 w 4655524"/>
                <a:gd name="connsiteY156" fmla="*/ 323850 h 2528887"/>
                <a:gd name="connsiteX157" fmla="*/ 3565461 w 4655524"/>
                <a:gd name="connsiteY157" fmla="*/ 333375 h 2528887"/>
                <a:gd name="connsiteX158" fmla="*/ 3708336 w 4655524"/>
                <a:gd name="connsiteY158" fmla="*/ 419100 h 2528887"/>
                <a:gd name="connsiteX159" fmla="*/ 3908361 w 4655524"/>
                <a:gd name="connsiteY159" fmla="*/ 533400 h 2528887"/>
                <a:gd name="connsiteX160" fmla="*/ 4017898 w 4655524"/>
                <a:gd name="connsiteY160" fmla="*/ 595312 h 2528887"/>
                <a:gd name="connsiteX161" fmla="*/ 4236973 w 4655524"/>
                <a:gd name="connsiteY161" fmla="*/ 723899 h 2528887"/>
                <a:gd name="connsiteX162" fmla="*/ 4651310 w 4655524"/>
                <a:gd name="connsiteY162" fmla="*/ 962024 h 2528887"/>
                <a:gd name="connsiteX163" fmla="*/ 4441760 w 4655524"/>
                <a:gd name="connsiteY163" fmla="*/ 1066800 h 2528887"/>
                <a:gd name="connsiteX164" fmla="*/ 4284598 w 4655524"/>
                <a:gd name="connsiteY164" fmla="*/ 1200150 h 2528887"/>
                <a:gd name="connsiteX165" fmla="*/ 4160774 w 4655524"/>
                <a:gd name="connsiteY165" fmla="*/ 1243012 h 2528887"/>
                <a:gd name="connsiteX166" fmla="*/ 4027423 w 4655524"/>
                <a:gd name="connsiteY166" fmla="*/ 1238250 h 2528887"/>
                <a:gd name="connsiteX167" fmla="*/ 3917886 w 4655524"/>
                <a:gd name="connsiteY167" fmla="*/ 1214437 h 2528887"/>
                <a:gd name="connsiteX168" fmla="*/ 3817873 w 4655524"/>
                <a:gd name="connsiteY168" fmla="*/ 1223962 h 2528887"/>
                <a:gd name="connsiteX169" fmla="*/ 3684523 w 4655524"/>
                <a:gd name="connsiteY169" fmla="*/ 1228725 h 2528887"/>
                <a:gd name="connsiteX170" fmla="*/ 3532123 w 4655524"/>
                <a:gd name="connsiteY170" fmla="*/ 1228725 h 2528887"/>
                <a:gd name="connsiteX171" fmla="*/ 3465448 w 4655524"/>
                <a:gd name="connsiteY171" fmla="*/ 1233487 h 2528887"/>
                <a:gd name="connsiteX172" fmla="*/ 3198748 w 4655524"/>
                <a:gd name="connsiteY172" fmla="*/ 1204912 h 2528887"/>
                <a:gd name="connsiteX173" fmla="*/ 2960623 w 4655524"/>
                <a:gd name="connsiteY173" fmla="*/ 1262062 h 2528887"/>
                <a:gd name="connsiteX174" fmla="*/ 2912998 w 4655524"/>
                <a:gd name="connsiteY174" fmla="*/ 1276350 h 2528887"/>
                <a:gd name="connsiteX175" fmla="*/ 2870136 w 4655524"/>
                <a:gd name="connsiteY175" fmla="*/ 1290637 h 2528887"/>
                <a:gd name="connsiteX176" fmla="*/ 2855848 w 4655524"/>
                <a:gd name="connsiteY176" fmla="*/ 1300162 h 2528887"/>
                <a:gd name="connsiteX177" fmla="*/ 2822511 w 4655524"/>
                <a:gd name="connsiteY177" fmla="*/ 1309687 h 2528887"/>
                <a:gd name="connsiteX178" fmla="*/ 2784411 w 4655524"/>
                <a:gd name="connsiteY178" fmla="*/ 1328737 h 2528887"/>
                <a:gd name="connsiteX179" fmla="*/ 2770123 w 4655524"/>
                <a:gd name="connsiteY179" fmla="*/ 1333500 h 2528887"/>
                <a:gd name="connsiteX180" fmla="*/ 2722498 w 4655524"/>
                <a:gd name="connsiteY180" fmla="*/ 1357312 h 2528887"/>
                <a:gd name="connsiteX181" fmla="*/ 2708211 w 4655524"/>
                <a:gd name="connsiteY181" fmla="*/ 1366837 h 2528887"/>
                <a:gd name="connsiteX182" fmla="*/ 2598673 w 4655524"/>
                <a:gd name="connsiteY182" fmla="*/ 1419225 h 2528887"/>
                <a:gd name="connsiteX183" fmla="*/ 2484373 w 4655524"/>
                <a:gd name="connsiteY183" fmla="*/ 1514475 h 2528887"/>
                <a:gd name="connsiteX184" fmla="*/ 2408173 w 4655524"/>
                <a:gd name="connsiteY184" fmla="*/ 1581150 h 2528887"/>
                <a:gd name="connsiteX185" fmla="*/ 2293873 w 4655524"/>
                <a:gd name="connsiteY185" fmla="*/ 1690687 h 2528887"/>
                <a:gd name="connsiteX186" fmla="*/ 2260536 w 4655524"/>
                <a:gd name="connsiteY186" fmla="*/ 1709737 h 2528887"/>
                <a:gd name="connsiteX187" fmla="*/ 2222436 w 4655524"/>
                <a:gd name="connsiteY187" fmla="*/ 1752600 h 2528887"/>
                <a:gd name="connsiteX188" fmla="*/ 2108136 w 4655524"/>
                <a:gd name="connsiteY188" fmla="*/ 1881187 h 2528887"/>
                <a:gd name="connsiteX189" fmla="*/ 2055748 w 4655524"/>
                <a:gd name="connsiteY189" fmla="*/ 1928812 h 2528887"/>
                <a:gd name="connsiteX190" fmla="*/ 2012886 w 4655524"/>
                <a:gd name="connsiteY190" fmla="*/ 1962150 h 2528887"/>
                <a:gd name="connsiteX191" fmla="*/ 1912873 w 4655524"/>
                <a:gd name="connsiteY191" fmla="*/ 2076450 h 2528887"/>
                <a:gd name="connsiteX192" fmla="*/ 1870011 w 4655524"/>
                <a:gd name="connsiteY192" fmla="*/ 2071687 h 2528887"/>
                <a:gd name="connsiteX193" fmla="*/ 1889061 w 4655524"/>
                <a:gd name="connsiteY193" fmla="*/ 2043112 h 2528887"/>
                <a:gd name="connsiteX194" fmla="*/ 1860486 w 4655524"/>
                <a:gd name="connsiteY194" fmla="*/ 2024062 h 2528887"/>
                <a:gd name="connsiteX195" fmla="*/ 1841436 w 4655524"/>
                <a:gd name="connsiteY195" fmla="*/ 2071687 h 2528887"/>
                <a:gd name="connsiteX196" fmla="*/ 1817623 w 4655524"/>
                <a:gd name="connsiteY196" fmla="*/ 2100262 h 2528887"/>
                <a:gd name="connsiteX197" fmla="*/ 1731898 w 4655524"/>
                <a:gd name="connsiteY197" fmla="*/ 2095500 h 2528887"/>
                <a:gd name="connsiteX198" fmla="*/ 1717611 w 4655524"/>
                <a:gd name="connsiteY198" fmla="*/ 2090737 h 2528887"/>
                <a:gd name="connsiteX199" fmla="*/ 1608073 w 4655524"/>
                <a:gd name="connsiteY199" fmla="*/ 2105025 h 2528887"/>
                <a:gd name="connsiteX200" fmla="*/ 1584261 w 4655524"/>
                <a:gd name="connsiteY200" fmla="*/ 2109787 h 2528887"/>
                <a:gd name="connsiteX201" fmla="*/ 1565211 w 4655524"/>
                <a:gd name="connsiteY201" fmla="*/ 2114550 h 2528887"/>
                <a:gd name="connsiteX202" fmla="*/ 1450910 w 4655524"/>
                <a:gd name="connsiteY202" fmla="*/ 2109787 h 2528887"/>
                <a:gd name="connsiteX203" fmla="*/ 1431860 w 4655524"/>
                <a:gd name="connsiteY203" fmla="*/ 2109787 h 2528887"/>
                <a:gd name="connsiteX204" fmla="*/ 1355661 w 4655524"/>
                <a:gd name="connsiteY204" fmla="*/ 2119312 h 2528887"/>
                <a:gd name="connsiteX205" fmla="*/ 1374711 w 4655524"/>
                <a:gd name="connsiteY205" fmla="*/ 2205038 h 2528887"/>
                <a:gd name="connsiteX206" fmla="*/ 1427099 w 4655524"/>
                <a:gd name="connsiteY206" fmla="*/ 2285999 h 2528887"/>
                <a:gd name="connsiteX207" fmla="*/ 1508061 w 4655524"/>
                <a:gd name="connsiteY207" fmla="*/ 2252662 h 2528887"/>
                <a:gd name="connsiteX208" fmla="*/ 1546161 w 4655524"/>
                <a:gd name="connsiteY208" fmla="*/ 2185987 h 2528887"/>
                <a:gd name="connsiteX209" fmla="*/ 1589023 w 4655524"/>
                <a:gd name="connsiteY209" fmla="*/ 2224087 h 2528887"/>
                <a:gd name="connsiteX210" fmla="*/ 1584261 w 4655524"/>
                <a:gd name="connsiteY210" fmla="*/ 2314574 h 2528887"/>
                <a:gd name="connsiteX211" fmla="*/ 1550923 w 4655524"/>
                <a:gd name="connsiteY211" fmla="*/ 2438399 h 2528887"/>
                <a:gd name="connsiteX212" fmla="*/ 1584261 w 4655524"/>
                <a:gd name="connsiteY212" fmla="*/ 2481262 h 2528887"/>
                <a:gd name="connsiteX213" fmla="*/ 1555686 w 4655524"/>
                <a:gd name="connsiteY213" fmla="*/ 2528887 h 2528887"/>
                <a:gd name="connsiteX214" fmla="*/ 1489011 w 4655524"/>
                <a:gd name="connsiteY214" fmla="*/ 2524125 h 2528887"/>
                <a:gd name="connsiteX215" fmla="*/ 1422336 w 4655524"/>
                <a:gd name="connsiteY215" fmla="*/ 2495550 h 2528887"/>
                <a:gd name="connsiteX216" fmla="*/ 1369948 w 4655524"/>
                <a:gd name="connsiteY216" fmla="*/ 2421731 h 2528887"/>
                <a:gd name="connsiteX217" fmla="*/ 1350898 w 4655524"/>
                <a:gd name="connsiteY217" fmla="*/ 2343150 h 2528887"/>
                <a:gd name="connsiteX218" fmla="*/ 1288986 w 4655524"/>
                <a:gd name="connsiteY218" fmla="*/ 2290762 h 2528887"/>
                <a:gd name="connsiteX219" fmla="*/ 1284223 w 4655524"/>
                <a:gd name="connsiteY219" fmla="*/ 2276475 h 2528887"/>
                <a:gd name="connsiteX220" fmla="*/ 1269936 w 4655524"/>
                <a:gd name="connsiteY220" fmla="*/ 2271712 h 2528887"/>
                <a:gd name="connsiteX221" fmla="*/ 1193736 w 4655524"/>
                <a:gd name="connsiteY221" fmla="*/ 2243137 h 2528887"/>
                <a:gd name="connsiteX222" fmla="*/ 1112773 w 4655524"/>
                <a:gd name="connsiteY222" fmla="*/ 2328862 h 2528887"/>
                <a:gd name="connsiteX223" fmla="*/ 1074673 w 4655524"/>
                <a:gd name="connsiteY223" fmla="*/ 2305049 h 2528887"/>
                <a:gd name="connsiteX224" fmla="*/ 1060386 w 4655524"/>
                <a:gd name="connsiteY224" fmla="*/ 2205037 h 2528887"/>
                <a:gd name="connsiteX225" fmla="*/ 1007998 w 4655524"/>
                <a:gd name="connsiteY225" fmla="*/ 2100262 h 2528887"/>
                <a:gd name="connsiteX226" fmla="*/ 950848 w 4655524"/>
                <a:gd name="connsiteY226" fmla="*/ 2047874 h 2528887"/>
                <a:gd name="connsiteX227" fmla="*/ 927036 w 4655524"/>
                <a:gd name="connsiteY227" fmla="*/ 2043112 h 2528887"/>
                <a:gd name="connsiteX228" fmla="*/ 898461 w 4655524"/>
                <a:gd name="connsiteY228" fmla="*/ 2028825 h 2528887"/>
                <a:gd name="connsiteX229" fmla="*/ 862742 w 4655524"/>
                <a:gd name="connsiteY229" fmla="*/ 2062163 h 2528887"/>
                <a:gd name="connsiteX230" fmla="*/ 774636 w 4655524"/>
                <a:gd name="connsiteY230" fmla="*/ 2038350 h 2528887"/>
                <a:gd name="connsiteX231" fmla="*/ 755585 w 4655524"/>
                <a:gd name="connsiteY231" fmla="*/ 1964531 h 2528887"/>
                <a:gd name="connsiteX232" fmla="*/ 655573 w 4655524"/>
                <a:gd name="connsiteY232" fmla="*/ 1905000 h 2528887"/>
                <a:gd name="connsiteX233" fmla="*/ 650811 w 4655524"/>
                <a:gd name="connsiteY233" fmla="*/ 1885950 h 2528887"/>
                <a:gd name="connsiteX234" fmla="*/ 636523 w 4655524"/>
                <a:gd name="connsiteY234" fmla="*/ 1890712 h 2528887"/>
                <a:gd name="connsiteX235" fmla="*/ 617473 w 4655524"/>
                <a:gd name="connsiteY235" fmla="*/ 1921669 h 2528887"/>
                <a:gd name="connsiteX236" fmla="*/ 596042 w 4655524"/>
                <a:gd name="connsiteY236" fmla="*/ 1916906 h 2528887"/>
                <a:gd name="connsiteX237" fmla="*/ 548417 w 4655524"/>
                <a:gd name="connsiteY237" fmla="*/ 1876425 h 2528887"/>
                <a:gd name="connsiteX238" fmla="*/ 488886 w 4655524"/>
                <a:gd name="connsiteY238" fmla="*/ 1890712 h 2528887"/>
                <a:gd name="connsiteX239" fmla="*/ 479361 w 4655524"/>
                <a:gd name="connsiteY239" fmla="*/ 1876425 h 2528887"/>
                <a:gd name="connsiteX240" fmla="*/ 465073 w 4655524"/>
                <a:gd name="connsiteY240" fmla="*/ 1866900 h 2528887"/>
                <a:gd name="connsiteX241" fmla="*/ 398398 w 4655524"/>
                <a:gd name="connsiteY241" fmla="*/ 1866900 h 2528887"/>
                <a:gd name="connsiteX242" fmla="*/ 403160 w 4655524"/>
                <a:gd name="connsiteY242" fmla="*/ 1821656 h 2528887"/>
                <a:gd name="connsiteX243" fmla="*/ 255523 w 4655524"/>
                <a:gd name="connsiteY243" fmla="*/ 1847850 h 2528887"/>
                <a:gd name="connsiteX244" fmla="*/ 193611 w 4655524"/>
                <a:gd name="connsiteY244" fmla="*/ 1814512 h 2528887"/>
                <a:gd name="connsiteX245" fmla="*/ 150748 w 4655524"/>
                <a:gd name="connsiteY245" fmla="*/ 1757363 h 2528887"/>
                <a:gd name="connsiteX246" fmla="*/ 88836 w 4655524"/>
                <a:gd name="connsiteY246" fmla="*/ 1704975 h 2528887"/>
                <a:gd name="connsiteX247" fmla="*/ 34067 w 4655524"/>
                <a:gd name="connsiteY247" fmla="*/ 1654968 h 2528887"/>
                <a:gd name="connsiteX248" fmla="*/ 3111 w 4655524"/>
                <a:gd name="connsiteY248" fmla="*/ 1624012 h 2528887"/>
                <a:gd name="connsiteX249" fmla="*/ 110267 w 4655524"/>
                <a:gd name="connsiteY249" fmla="*/ 1652587 h 2528887"/>
                <a:gd name="connsiteX250" fmla="*/ 169798 w 4655524"/>
                <a:gd name="connsiteY250" fmla="*/ 1678782 h 2528887"/>
                <a:gd name="connsiteX251" fmla="*/ 291242 w 4655524"/>
                <a:gd name="connsiteY251" fmla="*/ 1624012 h 2528887"/>
                <a:gd name="connsiteX252" fmla="*/ 296005 w 4655524"/>
                <a:gd name="connsiteY252" fmla="*/ 1602581 h 2528887"/>
                <a:gd name="connsiteX253" fmla="*/ 303149 w 4655524"/>
                <a:gd name="connsiteY253" fmla="*/ 1559718 h 2528887"/>
                <a:gd name="connsiteX254" fmla="*/ 331723 w 4655524"/>
                <a:gd name="connsiteY254" fmla="*/ 1528762 h 2528887"/>
                <a:gd name="connsiteX255" fmla="*/ 367442 w 4655524"/>
                <a:gd name="connsiteY255" fmla="*/ 1509712 h 2528887"/>
                <a:gd name="connsiteX256" fmla="*/ 386492 w 4655524"/>
                <a:gd name="connsiteY256" fmla="*/ 1459706 h 2528887"/>
                <a:gd name="connsiteX257" fmla="*/ 391255 w 4655524"/>
                <a:gd name="connsiteY257" fmla="*/ 1357312 h 2528887"/>
                <a:gd name="connsiteX258" fmla="*/ 369823 w 4655524"/>
                <a:gd name="connsiteY258" fmla="*/ 1331119 h 2528887"/>
                <a:gd name="connsiteX259" fmla="*/ 341248 w 4655524"/>
                <a:gd name="connsiteY259" fmla="*/ 1307306 h 2528887"/>
                <a:gd name="connsiteX260" fmla="*/ 312673 w 4655524"/>
                <a:gd name="connsiteY260" fmla="*/ 1278731 h 2528887"/>
                <a:gd name="connsiteX261" fmla="*/ 284099 w 4655524"/>
                <a:gd name="connsiteY261" fmla="*/ 1221581 h 2528887"/>
                <a:gd name="connsiteX262" fmla="*/ 279336 w 4655524"/>
                <a:gd name="connsiteY262" fmla="*/ 1169193 h 2528887"/>
                <a:gd name="connsiteX263" fmla="*/ 276954 w 4655524"/>
                <a:gd name="connsiteY263" fmla="*/ 1152525 h 2528887"/>
                <a:gd name="connsiteX264" fmla="*/ 253142 w 4655524"/>
                <a:gd name="connsiteY264"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12736 w 4655524"/>
                <a:gd name="connsiteY43" fmla="*/ 204787 h 2528887"/>
                <a:gd name="connsiteX44" fmla="*/ 855598 w 4655524"/>
                <a:gd name="connsiteY44" fmla="*/ 190500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122298 w 4655524"/>
                <a:gd name="connsiteY57" fmla="*/ 385762 h 2528887"/>
                <a:gd name="connsiteX58" fmla="*/ 1108011 w 4655524"/>
                <a:gd name="connsiteY58" fmla="*/ 395287 h 2528887"/>
                <a:gd name="connsiteX59" fmla="*/ 1084198 w 4655524"/>
                <a:gd name="connsiteY59" fmla="*/ 423862 h 2528887"/>
                <a:gd name="connsiteX60" fmla="*/ 1108011 w 4655524"/>
                <a:gd name="connsiteY60" fmla="*/ 452437 h 2528887"/>
                <a:gd name="connsiteX61" fmla="*/ 1136586 w 4655524"/>
                <a:gd name="connsiteY61" fmla="*/ 471487 h 2528887"/>
                <a:gd name="connsiteX62" fmla="*/ 1150873 w 4655524"/>
                <a:gd name="connsiteY62" fmla="*/ 481012 h 2528887"/>
                <a:gd name="connsiteX63" fmla="*/ 1217548 w 4655524"/>
                <a:gd name="connsiteY63" fmla="*/ 490537 h 2528887"/>
                <a:gd name="connsiteX64" fmla="*/ 1236598 w 4655524"/>
                <a:gd name="connsiteY64" fmla="*/ 519112 h 2528887"/>
                <a:gd name="connsiteX65" fmla="*/ 1250886 w 4655524"/>
                <a:gd name="connsiteY65" fmla="*/ 547687 h 2528887"/>
                <a:gd name="connsiteX66" fmla="*/ 1255648 w 4655524"/>
                <a:gd name="connsiteY66" fmla="*/ 561975 h 2528887"/>
                <a:gd name="connsiteX67" fmla="*/ 1265173 w 4655524"/>
                <a:gd name="connsiteY67" fmla="*/ 576262 h 2528887"/>
                <a:gd name="connsiteX68" fmla="*/ 1274698 w 4655524"/>
                <a:gd name="connsiteY68" fmla="*/ 604837 h 2528887"/>
                <a:gd name="connsiteX69" fmla="*/ 1279461 w 4655524"/>
                <a:gd name="connsiteY69" fmla="*/ 619125 h 2528887"/>
                <a:gd name="connsiteX70" fmla="*/ 1284223 w 4655524"/>
                <a:gd name="connsiteY70" fmla="*/ 633412 h 2528887"/>
                <a:gd name="connsiteX71" fmla="*/ 1288986 w 4655524"/>
                <a:gd name="connsiteY71" fmla="*/ 714375 h 2528887"/>
                <a:gd name="connsiteX72" fmla="*/ 1298511 w 4655524"/>
                <a:gd name="connsiteY72" fmla="*/ 742950 h 2528887"/>
                <a:gd name="connsiteX73" fmla="*/ 1312798 w 4655524"/>
                <a:gd name="connsiteY73" fmla="*/ 757237 h 2528887"/>
                <a:gd name="connsiteX74" fmla="*/ 1331848 w 4655524"/>
                <a:gd name="connsiteY74" fmla="*/ 790575 h 2528887"/>
                <a:gd name="connsiteX75" fmla="*/ 1346136 w 4655524"/>
                <a:gd name="connsiteY75" fmla="*/ 838200 h 2528887"/>
                <a:gd name="connsiteX76" fmla="*/ 1355661 w 4655524"/>
                <a:gd name="connsiteY76" fmla="*/ 852487 h 2528887"/>
                <a:gd name="connsiteX77" fmla="*/ 1384236 w 4655524"/>
                <a:gd name="connsiteY77" fmla="*/ 881062 h 2528887"/>
                <a:gd name="connsiteX78" fmla="*/ 1403286 w 4655524"/>
                <a:gd name="connsiteY78" fmla="*/ 914400 h 2528887"/>
                <a:gd name="connsiteX79" fmla="*/ 1422336 w 4655524"/>
                <a:gd name="connsiteY79" fmla="*/ 919162 h 2528887"/>
                <a:gd name="connsiteX80" fmla="*/ 1436623 w 4655524"/>
                <a:gd name="connsiteY80" fmla="*/ 923925 h 2528887"/>
                <a:gd name="connsiteX81" fmla="*/ 1455673 w 4655524"/>
                <a:gd name="connsiteY81" fmla="*/ 919162 h 2528887"/>
                <a:gd name="connsiteX82" fmla="*/ 1469961 w 4655524"/>
                <a:gd name="connsiteY82" fmla="*/ 914400 h 2528887"/>
                <a:gd name="connsiteX83" fmla="*/ 1531873 w 4655524"/>
                <a:gd name="connsiteY83" fmla="*/ 909637 h 2528887"/>
                <a:gd name="connsiteX84" fmla="*/ 1560448 w 4655524"/>
                <a:gd name="connsiteY84" fmla="*/ 900112 h 2528887"/>
                <a:gd name="connsiteX85" fmla="*/ 1565211 w 4655524"/>
                <a:gd name="connsiteY85" fmla="*/ 885825 h 2528887"/>
                <a:gd name="connsiteX86" fmla="*/ 1577118 w 4655524"/>
                <a:gd name="connsiteY86" fmla="*/ 854868 h 2528887"/>
                <a:gd name="connsiteX87" fmla="*/ 1593786 w 4655524"/>
                <a:gd name="connsiteY87" fmla="*/ 814388 h 2528887"/>
                <a:gd name="connsiteX88" fmla="*/ 1629504 w 4655524"/>
                <a:gd name="connsiteY88" fmla="*/ 752475 h 2528887"/>
                <a:gd name="connsiteX89" fmla="*/ 1648554 w 4655524"/>
                <a:gd name="connsiteY89" fmla="*/ 671513 h 2528887"/>
                <a:gd name="connsiteX90" fmla="*/ 1691417 w 4655524"/>
                <a:gd name="connsiteY90" fmla="*/ 609599 h 2528887"/>
                <a:gd name="connsiteX91" fmla="*/ 1696179 w 4655524"/>
                <a:gd name="connsiteY91" fmla="*/ 569118 h 2528887"/>
                <a:gd name="connsiteX92" fmla="*/ 1703323 w 4655524"/>
                <a:gd name="connsiteY92" fmla="*/ 550069 h 2528887"/>
                <a:gd name="connsiteX93" fmla="*/ 1715229 w 4655524"/>
                <a:gd name="connsiteY93" fmla="*/ 531018 h 2528887"/>
                <a:gd name="connsiteX94" fmla="*/ 1727136 w 4655524"/>
                <a:gd name="connsiteY94" fmla="*/ 483393 h 2528887"/>
                <a:gd name="connsiteX95" fmla="*/ 1753330 w 4655524"/>
                <a:gd name="connsiteY95" fmla="*/ 426243 h 2528887"/>
                <a:gd name="connsiteX96" fmla="*/ 1779523 w 4655524"/>
                <a:gd name="connsiteY96" fmla="*/ 395287 h 2528887"/>
                <a:gd name="connsiteX97" fmla="*/ 1808098 w 4655524"/>
                <a:gd name="connsiteY97" fmla="*/ 400050 h 2528887"/>
                <a:gd name="connsiteX98" fmla="*/ 1836673 w 4655524"/>
                <a:gd name="connsiteY98" fmla="*/ 423862 h 2528887"/>
                <a:gd name="connsiteX99" fmla="*/ 1850961 w 4655524"/>
                <a:gd name="connsiteY99" fmla="*/ 428625 h 2528887"/>
                <a:gd name="connsiteX100" fmla="*/ 1865248 w 4655524"/>
                <a:gd name="connsiteY100" fmla="*/ 423862 h 2528887"/>
                <a:gd name="connsiteX101" fmla="*/ 1879536 w 4655524"/>
                <a:gd name="connsiteY101" fmla="*/ 452437 h 2528887"/>
                <a:gd name="connsiteX102" fmla="*/ 1898586 w 4655524"/>
                <a:gd name="connsiteY102" fmla="*/ 461962 h 2528887"/>
                <a:gd name="connsiteX103" fmla="*/ 1941448 w 4655524"/>
                <a:gd name="connsiteY103" fmla="*/ 481012 h 2528887"/>
                <a:gd name="connsiteX104" fmla="*/ 1965261 w 4655524"/>
                <a:gd name="connsiteY104" fmla="*/ 485775 h 2528887"/>
                <a:gd name="connsiteX105" fmla="*/ 1989073 w 4655524"/>
                <a:gd name="connsiteY105" fmla="*/ 495300 h 2528887"/>
                <a:gd name="connsiteX106" fmla="*/ 2027173 w 4655524"/>
                <a:gd name="connsiteY106" fmla="*/ 500062 h 2528887"/>
                <a:gd name="connsiteX107" fmla="*/ 2193861 w 4655524"/>
                <a:gd name="connsiteY107" fmla="*/ 509587 h 2528887"/>
                <a:gd name="connsiteX108" fmla="*/ 2236723 w 4655524"/>
                <a:gd name="connsiteY108" fmla="*/ 519112 h 2528887"/>
                <a:gd name="connsiteX109" fmla="*/ 2251011 w 4655524"/>
                <a:gd name="connsiteY109" fmla="*/ 523875 h 2528887"/>
                <a:gd name="connsiteX110" fmla="*/ 2303398 w 4655524"/>
                <a:gd name="connsiteY110" fmla="*/ 542925 h 2528887"/>
                <a:gd name="connsiteX111" fmla="*/ 2327211 w 4655524"/>
                <a:gd name="connsiteY111" fmla="*/ 547687 h 2528887"/>
                <a:gd name="connsiteX112" fmla="*/ 2355786 w 4655524"/>
                <a:gd name="connsiteY112" fmla="*/ 557212 h 2528887"/>
                <a:gd name="connsiteX113" fmla="*/ 2374836 w 4655524"/>
                <a:gd name="connsiteY113" fmla="*/ 542925 h 2528887"/>
                <a:gd name="connsiteX114" fmla="*/ 2398648 w 4655524"/>
                <a:gd name="connsiteY114" fmla="*/ 533400 h 2528887"/>
                <a:gd name="connsiteX115" fmla="*/ 2339118 w 4655524"/>
                <a:gd name="connsiteY115" fmla="*/ 426244 h 2528887"/>
                <a:gd name="connsiteX116" fmla="*/ 2358167 w 4655524"/>
                <a:gd name="connsiteY116" fmla="*/ 404812 h 2528887"/>
                <a:gd name="connsiteX117" fmla="*/ 2401029 w 4655524"/>
                <a:gd name="connsiteY117" fmla="*/ 378618 h 2528887"/>
                <a:gd name="connsiteX118" fmla="*/ 2389123 w 4655524"/>
                <a:gd name="connsiteY118" fmla="*/ 307181 h 2528887"/>
                <a:gd name="connsiteX119" fmla="*/ 2360548 w 4655524"/>
                <a:gd name="connsiteY119" fmla="*/ 304799 h 2528887"/>
                <a:gd name="connsiteX120" fmla="*/ 2293874 w 4655524"/>
                <a:gd name="connsiteY120" fmla="*/ 280987 h 2528887"/>
                <a:gd name="connsiteX121" fmla="*/ 2310543 w 4655524"/>
                <a:gd name="connsiteY121" fmla="*/ 200024 h 2528887"/>
                <a:gd name="connsiteX122" fmla="*/ 2343879 w 4655524"/>
                <a:gd name="connsiteY122" fmla="*/ 166688 h 2528887"/>
                <a:gd name="connsiteX123" fmla="*/ 2372455 w 4655524"/>
                <a:gd name="connsiteY123" fmla="*/ 150018 h 2528887"/>
                <a:gd name="connsiteX124" fmla="*/ 2389123 w 4655524"/>
                <a:gd name="connsiteY124" fmla="*/ 114300 h 2528887"/>
                <a:gd name="connsiteX125" fmla="*/ 2384361 w 4655524"/>
                <a:gd name="connsiteY125" fmla="*/ 100012 h 2528887"/>
                <a:gd name="connsiteX126" fmla="*/ 2365311 w 4655524"/>
                <a:gd name="connsiteY126" fmla="*/ 95250 h 2528887"/>
                <a:gd name="connsiteX127" fmla="*/ 2351023 w 4655524"/>
                <a:gd name="connsiteY127" fmla="*/ 90487 h 2528887"/>
                <a:gd name="connsiteX128" fmla="*/ 2341498 w 4655524"/>
                <a:gd name="connsiteY128" fmla="*/ 9525 h 2528887"/>
                <a:gd name="connsiteX129" fmla="*/ 2370073 w 4655524"/>
                <a:gd name="connsiteY129" fmla="*/ 0 h 2528887"/>
                <a:gd name="connsiteX130" fmla="*/ 2398648 w 4655524"/>
                <a:gd name="connsiteY130" fmla="*/ 4762 h 2528887"/>
                <a:gd name="connsiteX131" fmla="*/ 2412936 w 4655524"/>
                <a:gd name="connsiteY131" fmla="*/ 19050 h 2528887"/>
                <a:gd name="connsiteX132" fmla="*/ 2431986 w 4655524"/>
                <a:gd name="connsiteY132" fmla="*/ 23812 h 2528887"/>
                <a:gd name="connsiteX133" fmla="*/ 2451036 w 4655524"/>
                <a:gd name="connsiteY133" fmla="*/ 33337 h 2528887"/>
                <a:gd name="connsiteX134" fmla="*/ 2474848 w 4655524"/>
                <a:gd name="connsiteY134" fmla="*/ 52387 h 2528887"/>
                <a:gd name="connsiteX135" fmla="*/ 2503423 w 4655524"/>
                <a:gd name="connsiteY135" fmla="*/ 71437 h 2528887"/>
                <a:gd name="connsiteX136" fmla="*/ 2527236 w 4655524"/>
                <a:gd name="connsiteY136" fmla="*/ 38100 h 2528887"/>
                <a:gd name="connsiteX137" fmla="*/ 2555811 w 4655524"/>
                <a:gd name="connsiteY137" fmla="*/ 23812 h 2528887"/>
                <a:gd name="connsiteX138" fmla="*/ 2574861 w 4655524"/>
                <a:gd name="connsiteY138" fmla="*/ 9525 h 2528887"/>
                <a:gd name="connsiteX139" fmla="*/ 2589148 w 4655524"/>
                <a:gd name="connsiteY139" fmla="*/ 4762 h 2528887"/>
                <a:gd name="connsiteX140" fmla="*/ 2703448 w 4655524"/>
                <a:gd name="connsiteY140" fmla="*/ 9525 h 2528887"/>
                <a:gd name="connsiteX141" fmla="*/ 2908236 w 4655524"/>
                <a:gd name="connsiteY141" fmla="*/ 4762 h 2528887"/>
                <a:gd name="connsiteX142" fmla="*/ 3103498 w 4655524"/>
                <a:gd name="connsiteY142" fmla="*/ 14287 h 2528887"/>
                <a:gd name="connsiteX143" fmla="*/ 3132073 w 4655524"/>
                <a:gd name="connsiteY143" fmla="*/ 42862 h 2528887"/>
                <a:gd name="connsiteX144" fmla="*/ 3113023 w 4655524"/>
                <a:gd name="connsiteY144" fmla="*/ 76200 h 2528887"/>
                <a:gd name="connsiteX145" fmla="*/ 3117786 w 4655524"/>
                <a:gd name="connsiteY145" fmla="*/ 90487 h 2528887"/>
                <a:gd name="connsiteX146" fmla="*/ 3146361 w 4655524"/>
                <a:gd name="connsiteY146" fmla="*/ 104775 h 2528887"/>
                <a:gd name="connsiteX147" fmla="*/ 3165411 w 4655524"/>
                <a:gd name="connsiteY147" fmla="*/ 114300 h 2528887"/>
                <a:gd name="connsiteX148" fmla="*/ 3193986 w 4655524"/>
                <a:gd name="connsiteY148" fmla="*/ 123825 h 2528887"/>
                <a:gd name="connsiteX149" fmla="*/ 3236848 w 4655524"/>
                <a:gd name="connsiteY149" fmla="*/ 142875 h 2528887"/>
                <a:gd name="connsiteX150" fmla="*/ 3284473 w 4655524"/>
                <a:gd name="connsiteY150" fmla="*/ 152400 h 2528887"/>
                <a:gd name="connsiteX151" fmla="*/ 3303523 w 4655524"/>
                <a:gd name="connsiteY151" fmla="*/ 161925 h 2528887"/>
                <a:gd name="connsiteX152" fmla="*/ 3346386 w 4655524"/>
                <a:gd name="connsiteY152" fmla="*/ 180975 h 2528887"/>
                <a:gd name="connsiteX153" fmla="*/ 3379723 w 4655524"/>
                <a:gd name="connsiteY153" fmla="*/ 223837 h 2528887"/>
                <a:gd name="connsiteX154" fmla="*/ 3432111 w 4655524"/>
                <a:gd name="connsiteY154" fmla="*/ 266700 h 2528887"/>
                <a:gd name="connsiteX155" fmla="*/ 3451161 w 4655524"/>
                <a:gd name="connsiteY155" fmla="*/ 280987 h 2528887"/>
                <a:gd name="connsiteX156" fmla="*/ 3546411 w 4655524"/>
                <a:gd name="connsiteY156" fmla="*/ 323850 h 2528887"/>
                <a:gd name="connsiteX157" fmla="*/ 3565461 w 4655524"/>
                <a:gd name="connsiteY157" fmla="*/ 333375 h 2528887"/>
                <a:gd name="connsiteX158" fmla="*/ 3708336 w 4655524"/>
                <a:gd name="connsiteY158" fmla="*/ 419100 h 2528887"/>
                <a:gd name="connsiteX159" fmla="*/ 3908361 w 4655524"/>
                <a:gd name="connsiteY159" fmla="*/ 533400 h 2528887"/>
                <a:gd name="connsiteX160" fmla="*/ 4017898 w 4655524"/>
                <a:gd name="connsiteY160" fmla="*/ 595312 h 2528887"/>
                <a:gd name="connsiteX161" fmla="*/ 4236973 w 4655524"/>
                <a:gd name="connsiteY161" fmla="*/ 723899 h 2528887"/>
                <a:gd name="connsiteX162" fmla="*/ 4651310 w 4655524"/>
                <a:gd name="connsiteY162" fmla="*/ 962024 h 2528887"/>
                <a:gd name="connsiteX163" fmla="*/ 4441760 w 4655524"/>
                <a:gd name="connsiteY163" fmla="*/ 1066800 h 2528887"/>
                <a:gd name="connsiteX164" fmla="*/ 4284598 w 4655524"/>
                <a:gd name="connsiteY164" fmla="*/ 1200150 h 2528887"/>
                <a:gd name="connsiteX165" fmla="*/ 4160774 w 4655524"/>
                <a:gd name="connsiteY165" fmla="*/ 1243012 h 2528887"/>
                <a:gd name="connsiteX166" fmla="*/ 4027423 w 4655524"/>
                <a:gd name="connsiteY166" fmla="*/ 1238250 h 2528887"/>
                <a:gd name="connsiteX167" fmla="*/ 3917886 w 4655524"/>
                <a:gd name="connsiteY167" fmla="*/ 1214437 h 2528887"/>
                <a:gd name="connsiteX168" fmla="*/ 3817873 w 4655524"/>
                <a:gd name="connsiteY168" fmla="*/ 1223962 h 2528887"/>
                <a:gd name="connsiteX169" fmla="*/ 3684523 w 4655524"/>
                <a:gd name="connsiteY169" fmla="*/ 1228725 h 2528887"/>
                <a:gd name="connsiteX170" fmla="*/ 3532123 w 4655524"/>
                <a:gd name="connsiteY170" fmla="*/ 1228725 h 2528887"/>
                <a:gd name="connsiteX171" fmla="*/ 3465448 w 4655524"/>
                <a:gd name="connsiteY171" fmla="*/ 1233487 h 2528887"/>
                <a:gd name="connsiteX172" fmla="*/ 3198748 w 4655524"/>
                <a:gd name="connsiteY172" fmla="*/ 1204912 h 2528887"/>
                <a:gd name="connsiteX173" fmla="*/ 2960623 w 4655524"/>
                <a:gd name="connsiteY173" fmla="*/ 1262062 h 2528887"/>
                <a:gd name="connsiteX174" fmla="*/ 2912998 w 4655524"/>
                <a:gd name="connsiteY174" fmla="*/ 1276350 h 2528887"/>
                <a:gd name="connsiteX175" fmla="*/ 2870136 w 4655524"/>
                <a:gd name="connsiteY175" fmla="*/ 1290637 h 2528887"/>
                <a:gd name="connsiteX176" fmla="*/ 2855848 w 4655524"/>
                <a:gd name="connsiteY176" fmla="*/ 1300162 h 2528887"/>
                <a:gd name="connsiteX177" fmla="*/ 2822511 w 4655524"/>
                <a:gd name="connsiteY177" fmla="*/ 1309687 h 2528887"/>
                <a:gd name="connsiteX178" fmla="*/ 2784411 w 4655524"/>
                <a:gd name="connsiteY178" fmla="*/ 1328737 h 2528887"/>
                <a:gd name="connsiteX179" fmla="*/ 2770123 w 4655524"/>
                <a:gd name="connsiteY179" fmla="*/ 1333500 h 2528887"/>
                <a:gd name="connsiteX180" fmla="*/ 2722498 w 4655524"/>
                <a:gd name="connsiteY180" fmla="*/ 1357312 h 2528887"/>
                <a:gd name="connsiteX181" fmla="*/ 2708211 w 4655524"/>
                <a:gd name="connsiteY181" fmla="*/ 1366837 h 2528887"/>
                <a:gd name="connsiteX182" fmla="*/ 2598673 w 4655524"/>
                <a:gd name="connsiteY182" fmla="*/ 1419225 h 2528887"/>
                <a:gd name="connsiteX183" fmla="*/ 2484373 w 4655524"/>
                <a:gd name="connsiteY183" fmla="*/ 1514475 h 2528887"/>
                <a:gd name="connsiteX184" fmla="*/ 2408173 w 4655524"/>
                <a:gd name="connsiteY184" fmla="*/ 1581150 h 2528887"/>
                <a:gd name="connsiteX185" fmla="*/ 2293873 w 4655524"/>
                <a:gd name="connsiteY185" fmla="*/ 1690687 h 2528887"/>
                <a:gd name="connsiteX186" fmla="*/ 2260536 w 4655524"/>
                <a:gd name="connsiteY186" fmla="*/ 1709737 h 2528887"/>
                <a:gd name="connsiteX187" fmla="*/ 2222436 w 4655524"/>
                <a:gd name="connsiteY187" fmla="*/ 1752600 h 2528887"/>
                <a:gd name="connsiteX188" fmla="*/ 2108136 w 4655524"/>
                <a:gd name="connsiteY188" fmla="*/ 1881187 h 2528887"/>
                <a:gd name="connsiteX189" fmla="*/ 2055748 w 4655524"/>
                <a:gd name="connsiteY189" fmla="*/ 1928812 h 2528887"/>
                <a:gd name="connsiteX190" fmla="*/ 2012886 w 4655524"/>
                <a:gd name="connsiteY190" fmla="*/ 1962150 h 2528887"/>
                <a:gd name="connsiteX191" fmla="*/ 1912873 w 4655524"/>
                <a:gd name="connsiteY191" fmla="*/ 2076450 h 2528887"/>
                <a:gd name="connsiteX192" fmla="*/ 1870011 w 4655524"/>
                <a:gd name="connsiteY192" fmla="*/ 2071687 h 2528887"/>
                <a:gd name="connsiteX193" fmla="*/ 1889061 w 4655524"/>
                <a:gd name="connsiteY193" fmla="*/ 2043112 h 2528887"/>
                <a:gd name="connsiteX194" fmla="*/ 1860486 w 4655524"/>
                <a:gd name="connsiteY194" fmla="*/ 2024062 h 2528887"/>
                <a:gd name="connsiteX195" fmla="*/ 1841436 w 4655524"/>
                <a:gd name="connsiteY195" fmla="*/ 2071687 h 2528887"/>
                <a:gd name="connsiteX196" fmla="*/ 1817623 w 4655524"/>
                <a:gd name="connsiteY196" fmla="*/ 2100262 h 2528887"/>
                <a:gd name="connsiteX197" fmla="*/ 1731898 w 4655524"/>
                <a:gd name="connsiteY197" fmla="*/ 2095500 h 2528887"/>
                <a:gd name="connsiteX198" fmla="*/ 1717611 w 4655524"/>
                <a:gd name="connsiteY198" fmla="*/ 2090737 h 2528887"/>
                <a:gd name="connsiteX199" fmla="*/ 1608073 w 4655524"/>
                <a:gd name="connsiteY199" fmla="*/ 2105025 h 2528887"/>
                <a:gd name="connsiteX200" fmla="*/ 1584261 w 4655524"/>
                <a:gd name="connsiteY200" fmla="*/ 2109787 h 2528887"/>
                <a:gd name="connsiteX201" fmla="*/ 1565211 w 4655524"/>
                <a:gd name="connsiteY201" fmla="*/ 2114550 h 2528887"/>
                <a:gd name="connsiteX202" fmla="*/ 1450910 w 4655524"/>
                <a:gd name="connsiteY202" fmla="*/ 2109787 h 2528887"/>
                <a:gd name="connsiteX203" fmla="*/ 1431860 w 4655524"/>
                <a:gd name="connsiteY203" fmla="*/ 2109787 h 2528887"/>
                <a:gd name="connsiteX204" fmla="*/ 1355661 w 4655524"/>
                <a:gd name="connsiteY204" fmla="*/ 2119312 h 2528887"/>
                <a:gd name="connsiteX205" fmla="*/ 1374711 w 4655524"/>
                <a:gd name="connsiteY205" fmla="*/ 2205038 h 2528887"/>
                <a:gd name="connsiteX206" fmla="*/ 1427099 w 4655524"/>
                <a:gd name="connsiteY206" fmla="*/ 2285999 h 2528887"/>
                <a:gd name="connsiteX207" fmla="*/ 1508061 w 4655524"/>
                <a:gd name="connsiteY207" fmla="*/ 2252662 h 2528887"/>
                <a:gd name="connsiteX208" fmla="*/ 1546161 w 4655524"/>
                <a:gd name="connsiteY208" fmla="*/ 2185987 h 2528887"/>
                <a:gd name="connsiteX209" fmla="*/ 1589023 w 4655524"/>
                <a:gd name="connsiteY209" fmla="*/ 2224087 h 2528887"/>
                <a:gd name="connsiteX210" fmla="*/ 1584261 w 4655524"/>
                <a:gd name="connsiteY210" fmla="*/ 2314574 h 2528887"/>
                <a:gd name="connsiteX211" fmla="*/ 1550923 w 4655524"/>
                <a:gd name="connsiteY211" fmla="*/ 2438399 h 2528887"/>
                <a:gd name="connsiteX212" fmla="*/ 1584261 w 4655524"/>
                <a:gd name="connsiteY212" fmla="*/ 2481262 h 2528887"/>
                <a:gd name="connsiteX213" fmla="*/ 1555686 w 4655524"/>
                <a:gd name="connsiteY213" fmla="*/ 2528887 h 2528887"/>
                <a:gd name="connsiteX214" fmla="*/ 1489011 w 4655524"/>
                <a:gd name="connsiteY214" fmla="*/ 2524125 h 2528887"/>
                <a:gd name="connsiteX215" fmla="*/ 1422336 w 4655524"/>
                <a:gd name="connsiteY215" fmla="*/ 2495550 h 2528887"/>
                <a:gd name="connsiteX216" fmla="*/ 1369948 w 4655524"/>
                <a:gd name="connsiteY216" fmla="*/ 2421731 h 2528887"/>
                <a:gd name="connsiteX217" fmla="*/ 1350898 w 4655524"/>
                <a:gd name="connsiteY217" fmla="*/ 2343150 h 2528887"/>
                <a:gd name="connsiteX218" fmla="*/ 1288986 w 4655524"/>
                <a:gd name="connsiteY218" fmla="*/ 2290762 h 2528887"/>
                <a:gd name="connsiteX219" fmla="*/ 1284223 w 4655524"/>
                <a:gd name="connsiteY219" fmla="*/ 2276475 h 2528887"/>
                <a:gd name="connsiteX220" fmla="*/ 1269936 w 4655524"/>
                <a:gd name="connsiteY220" fmla="*/ 2271712 h 2528887"/>
                <a:gd name="connsiteX221" fmla="*/ 1193736 w 4655524"/>
                <a:gd name="connsiteY221" fmla="*/ 2243137 h 2528887"/>
                <a:gd name="connsiteX222" fmla="*/ 1112773 w 4655524"/>
                <a:gd name="connsiteY222" fmla="*/ 2328862 h 2528887"/>
                <a:gd name="connsiteX223" fmla="*/ 1074673 w 4655524"/>
                <a:gd name="connsiteY223" fmla="*/ 2305049 h 2528887"/>
                <a:gd name="connsiteX224" fmla="*/ 1060386 w 4655524"/>
                <a:gd name="connsiteY224" fmla="*/ 2205037 h 2528887"/>
                <a:gd name="connsiteX225" fmla="*/ 1007998 w 4655524"/>
                <a:gd name="connsiteY225" fmla="*/ 2100262 h 2528887"/>
                <a:gd name="connsiteX226" fmla="*/ 950848 w 4655524"/>
                <a:gd name="connsiteY226" fmla="*/ 2047874 h 2528887"/>
                <a:gd name="connsiteX227" fmla="*/ 927036 w 4655524"/>
                <a:gd name="connsiteY227" fmla="*/ 2043112 h 2528887"/>
                <a:gd name="connsiteX228" fmla="*/ 898461 w 4655524"/>
                <a:gd name="connsiteY228" fmla="*/ 2028825 h 2528887"/>
                <a:gd name="connsiteX229" fmla="*/ 862742 w 4655524"/>
                <a:gd name="connsiteY229" fmla="*/ 2062163 h 2528887"/>
                <a:gd name="connsiteX230" fmla="*/ 774636 w 4655524"/>
                <a:gd name="connsiteY230" fmla="*/ 2038350 h 2528887"/>
                <a:gd name="connsiteX231" fmla="*/ 755585 w 4655524"/>
                <a:gd name="connsiteY231" fmla="*/ 1964531 h 2528887"/>
                <a:gd name="connsiteX232" fmla="*/ 655573 w 4655524"/>
                <a:gd name="connsiteY232" fmla="*/ 1905000 h 2528887"/>
                <a:gd name="connsiteX233" fmla="*/ 650811 w 4655524"/>
                <a:gd name="connsiteY233" fmla="*/ 1885950 h 2528887"/>
                <a:gd name="connsiteX234" fmla="*/ 636523 w 4655524"/>
                <a:gd name="connsiteY234" fmla="*/ 1890712 h 2528887"/>
                <a:gd name="connsiteX235" fmla="*/ 617473 w 4655524"/>
                <a:gd name="connsiteY235" fmla="*/ 1921669 h 2528887"/>
                <a:gd name="connsiteX236" fmla="*/ 596042 w 4655524"/>
                <a:gd name="connsiteY236" fmla="*/ 1916906 h 2528887"/>
                <a:gd name="connsiteX237" fmla="*/ 548417 w 4655524"/>
                <a:gd name="connsiteY237" fmla="*/ 1876425 h 2528887"/>
                <a:gd name="connsiteX238" fmla="*/ 488886 w 4655524"/>
                <a:gd name="connsiteY238" fmla="*/ 1890712 h 2528887"/>
                <a:gd name="connsiteX239" fmla="*/ 479361 w 4655524"/>
                <a:gd name="connsiteY239" fmla="*/ 1876425 h 2528887"/>
                <a:gd name="connsiteX240" fmla="*/ 465073 w 4655524"/>
                <a:gd name="connsiteY240" fmla="*/ 1866900 h 2528887"/>
                <a:gd name="connsiteX241" fmla="*/ 398398 w 4655524"/>
                <a:gd name="connsiteY241" fmla="*/ 1866900 h 2528887"/>
                <a:gd name="connsiteX242" fmla="*/ 403160 w 4655524"/>
                <a:gd name="connsiteY242" fmla="*/ 1821656 h 2528887"/>
                <a:gd name="connsiteX243" fmla="*/ 255523 w 4655524"/>
                <a:gd name="connsiteY243" fmla="*/ 1847850 h 2528887"/>
                <a:gd name="connsiteX244" fmla="*/ 193611 w 4655524"/>
                <a:gd name="connsiteY244" fmla="*/ 1814512 h 2528887"/>
                <a:gd name="connsiteX245" fmla="*/ 150748 w 4655524"/>
                <a:gd name="connsiteY245" fmla="*/ 1757363 h 2528887"/>
                <a:gd name="connsiteX246" fmla="*/ 88836 w 4655524"/>
                <a:gd name="connsiteY246" fmla="*/ 1704975 h 2528887"/>
                <a:gd name="connsiteX247" fmla="*/ 34067 w 4655524"/>
                <a:gd name="connsiteY247" fmla="*/ 1654968 h 2528887"/>
                <a:gd name="connsiteX248" fmla="*/ 3111 w 4655524"/>
                <a:gd name="connsiteY248" fmla="*/ 1624012 h 2528887"/>
                <a:gd name="connsiteX249" fmla="*/ 110267 w 4655524"/>
                <a:gd name="connsiteY249" fmla="*/ 1652587 h 2528887"/>
                <a:gd name="connsiteX250" fmla="*/ 169798 w 4655524"/>
                <a:gd name="connsiteY250" fmla="*/ 1678782 h 2528887"/>
                <a:gd name="connsiteX251" fmla="*/ 291242 w 4655524"/>
                <a:gd name="connsiteY251" fmla="*/ 1624012 h 2528887"/>
                <a:gd name="connsiteX252" fmla="*/ 296005 w 4655524"/>
                <a:gd name="connsiteY252" fmla="*/ 1602581 h 2528887"/>
                <a:gd name="connsiteX253" fmla="*/ 303149 w 4655524"/>
                <a:gd name="connsiteY253" fmla="*/ 1559718 h 2528887"/>
                <a:gd name="connsiteX254" fmla="*/ 331723 w 4655524"/>
                <a:gd name="connsiteY254" fmla="*/ 1528762 h 2528887"/>
                <a:gd name="connsiteX255" fmla="*/ 367442 w 4655524"/>
                <a:gd name="connsiteY255" fmla="*/ 1509712 h 2528887"/>
                <a:gd name="connsiteX256" fmla="*/ 386492 w 4655524"/>
                <a:gd name="connsiteY256" fmla="*/ 1459706 h 2528887"/>
                <a:gd name="connsiteX257" fmla="*/ 391255 w 4655524"/>
                <a:gd name="connsiteY257" fmla="*/ 1357312 h 2528887"/>
                <a:gd name="connsiteX258" fmla="*/ 369823 w 4655524"/>
                <a:gd name="connsiteY258" fmla="*/ 1331119 h 2528887"/>
                <a:gd name="connsiteX259" fmla="*/ 341248 w 4655524"/>
                <a:gd name="connsiteY259" fmla="*/ 1307306 h 2528887"/>
                <a:gd name="connsiteX260" fmla="*/ 312673 w 4655524"/>
                <a:gd name="connsiteY260" fmla="*/ 1278731 h 2528887"/>
                <a:gd name="connsiteX261" fmla="*/ 284099 w 4655524"/>
                <a:gd name="connsiteY261" fmla="*/ 1221581 h 2528887"/>
                <a:gd name="connsiteX262" fmla="*/ 279336 w 4655524"/>
                <a:gd name="connsiteY262" fmla="*/ 1169193 h 2528887"/>
                <a:gd name="connsiteX263" fmla="*/ 276954 w 4655524"/>
                <a:gd name="connsiteY263" fmla="*/ 1152525 h 2528887"/>
                <a:gd name="connsiteX264" fmla="*/ 253142 w 4655524"/>
                <a:gd name="connsiteY264"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5598 w 4655524"/>
                <a:gd name="connsiteY44" fmla="*/ 190500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122298 w 4655524"/>
                <a:gd name="connsiteY57" fmla="*/ 385762 h 2528887"/>
                <a:gd name="connsiteX58" fmla="*/ 1108011 w 4655524"/>
                <a:gd name="connsiteY58" fmla="*/ 395287 h 2528887"/>
                <a:gd name="connsiteX59" fmla="*/ 1084198 w 4655524"/>
                <a:gd name="connsiteY59" fmla="*/ 423862 h 2528887"/>
                <a:gd name="connsiteX60" fmla="*/ 1108011 w 4655524"/>
                <a:gd name="connsiteY60" fmla="*/ 452437 h 2528887"/>
                <a:gd name="connsiteX61" fmla="*/ 1136586 w 4655524"/>
                <a:gd name="connsiteY61" fmla="*/ 471487 h 2528887"/>
                <a:gd name="connsiteX62" fmla="*/ 1150873 w 4655524"/>
                <a:gd name="connsiteY62" fmla="*/ 481012 h 2528887"/>
                <a:gd name="connsiteX63" fmla="*/ 1217548 w 4655524"/>
                <a:gd name="connsiteY63" fmla="*/ 490537 h 2528887"/>
                <a:gd name="connsiteX64" fmla="*/ 1236598 w 4655524"/>
                <a:gd name="connsiteY64" fmla="*/ 519112 h 2528887"/>
                <a:gd name="connsiteX65" fmla="*/ 1250886 w 4655524"/>
                <a:gd name="connsiteY65" fmla="*/ 547687 h 2528887"/>
                <a:gd name="connsiteX66" fmla="*/ 1255648 w 4655524"/>
                <a:gd name="connsiteY66" fmla="*/ 561975 h 2528887"/>
                <a:gd name="connsiteX67" fmla="*/ 1265173 w 4655524"/>
                <a:gd name="connsiteY67" fmla="*/ 576262 h 2528887"/>
                <a:gd name="connsiteX68" fmla="*/ 1274698 w 4655524"/>
                <a:gd name="connsiteY68" fmla="*/ 604837 h 2528887"/>
                <a:gd name="connsiteX69" fmla="*/ 1279461 w 4655524"/>
                <a:gd name="connsiteY69" fmla="*/ 619125 h 2528887"/>
                <a:gd name="connsiteX70" fmla="*/ 1284223 w 4655524"/>
                <a:gd name="connsiteY70" fmla="*/ 633412 h 2528887"/>
                <a:gd name="connsiteX71" fmla="*/ 1288986 w 4655524"/>
                <a:gd name="connsiteY71" fmla="*/ 714375 h 2528887"/>
                <a:gd name="connsiteX72" fmla="*/ 1298511 w 4655524"/>
                <a:gd name="connsiteY72" fmla="*/ 742950 h 2528887"/>
                <a:gd name="connsiteX73" fmla="*/ 1312798 w 4655524"/>
                <a:gd name="connsiteY73" fmla="*/ 757237 h 2528887"/>
                <a:gd name="connsiteX74" fmla="*/ 1331848 w 4655524"/>
                <a:gd name="connsiteY74" fmla="*/ 790575 h 2528887"/>
                <a:gd name="connsiteX75" fmla="*/ 1346136 w 4655524"/>
                <a:gd name="connsiteY75" fmla="*/ 838200 h 2528887"/>
                <a:gd name="connsiteX76" fmla="*/ 1355661 w 4655524"/>
                <a:gd name="connsiteY76" fmla="*/ 852487 h 2528887"/>
                <a:gd name="connsiteX77" fmla="*/ 1384236 w 4655524"/>
                <a:gd name="connsiteY77" fmla="*/ 881062 h 2528887"/>
                <a:gd name="connsiteX78" fmla="*/ 1403286 w 4655524"/>
                <a:gd name="connsiteY78" fmla="*/ 914400 h 2528887"/>
                <a:gd name="connsiteX79" fmla="*/ 1422336 w 4655524"/>
                <a:gd name="connsiteY79" fmla="*/ 919162 h 2528887"/>
                <a:gd name="connsiteX80" fmla="*/ 1436623 w 4655524"/>
                <a:gd name="connsiteY80" fmla="*/ 923925 h 2528887"/>
                <a:gd name="connsiteX81" fmla="*/ 1455673 w 4655524"/>
                <a:gd name="connsiteY81" fmla="*/ 919162 h 2528887"/>
                <a:gd name="connsiteX82" fmla="*/ 1469961 w 4655524"/>
                <a:gd name="connsiteY82" fmla="*/ 914400 h 2528887"/>
                <a:gd name="connsiteX83" fmla="*/ 1531873 w 4655524"/>
                <a:gd name="connsiteY83" fmla="*/ 909637 h 2528887"/>
                <a:gd name="connsiteX84" fmla="*/ 1560448 w 4655524"/>
                <a:gd name="connsiteY84" fmla="*/ 900112 h 2528887"/>
                <a:gd name="connsiteX85" fmla="*/ 1565211 w 4655524"/>
                <a:gd name="connsiteY85" fmla="*/ 885825 h 2528887"/>
                <a:gd name="connsiteX86" fmla="*/ 1577118 w 4655524"/>
                <a:gd name="connsiteY86" fmla="*/ 854868 h 2528887"/>
                <a:gd name="connsiteX87" fmla="*/ 1593786 w 4655524"/>
                <a:gd name="connsiteY87" fmla="*/ 814388 h 2528887"/>
                <a:gd name="connsiteX88" fmla="*/ 1629504 w 4655524"/>
                <a:gd name="connsiteY88" fmla="*/ 752475 h 2528887"/>
                <a:gd name="connsiteX89" fmla="*/ 1648554 w 4655524"/>
                <a:gd name="connsiteY89" fmla="*/ 671513 h 2528887"/>
                <a:gd name="connsiteX90" fmla="*/ 1691417 w 4655524"/>
                <a:gd name="connsiteY90" fmla="*/ 609599 h 2528887"/>
                <a:gd name="connsiteX91" fmla="*/ 1696179 w 4655524"/>
                <a:gd name="connsiteY91" fmla="*/ 569118 h 2528887"/>
                <a:gd name="connsiteX92" fmla="*/ 1703323 w 4655524"/>
                <a:gd name="connsiteY92" fmla="*/ 550069 h 2528887"/>
                <a:gd name="connsiteX93" fmla="*/ 1715229 w 4655524"/>
                <a:gd name="connsiteY93" fmla="*/ 531018 h 2528887"/>
                <a:gd name="connsiteX94" fmla="*/ 1727136 w 4655524"/>
                <a:gd name="connsiteY94" fmla="*/ 483393 h 2528887"/>
                <a:gd name="connsiteX95" fmla="*/ 1753330 w 4655524"/>
                <a:gd name="connsiteY95" fmla="*/ 426243 h 2528887"/>
                <a:gd name="connsiteX96" fmla="*/ 1779523 w 4655524"/>
                <a:gd name="connsiteY96" fmla="*/ 395287 h 2528887"/>
                <a:gd name="connsiteX97" fmla="*/ 1808098 w 4655524"/>
                <a:gd name="connsiteY97" fmla="*/ 400050 h 2528887"/>
                <a:gd name="connsiteX98" fmla="*/ 1836673 w 4655524"/>
                <a:gd name="connsiteY98" fmla="*/ 423862 h 2528887"/>
                <a:gd name="connsiteX99" fmla="*/ 1850961 w 4655524"/>
                <a:gd name="connsiteY99" fmla="*/ 428625 h 2528887"/>
                <a:gd name="connsiteX100" fmla="*/ 1865248 w 4655524"/>
                <a:gd name="connsiteY100" fmla="*/ 423862 h 2528887"/>
                <a:gd name="connsiteX101" fmla="*/ 1879536 w 4655524"/>
                <a:gd name="connsiteY101" fmla="*/ 452437 h 2528887"/>
                <a:gd name="connsiteX102" fmla="*/ 1898586 w 4655524"/>
                <a:gd name="connsiteY102" fmla="*/ 461962 h 2528887"/>
                <a:gd name="connsiteX103" fmla="*/ 1941448 w 4655524"/>
                <a:gd name="connsiteY103" fmla="*/ 481012 h 2528887"/>
                <a:gd name="connsiteX104" fmla="*/ 1965261 w 4655524"/>
                <a:gd name="connsiteY104" fmla="*/ 485775 h 2528887"/>
                <a:gd name="connsiteX105" fmla="*/ 1989073 w 4655524"/>
                <a:gd name="connsiteY105" fmla="*/ 495300 h 2528887"/>
                <a:gd name="connsiteX106" fmla="*/ 2027173 w 4655524"/>
                <a:gd name="connsiteY106" fmla="*/ 500062 h 2528887"/>
                <a:gd name="connsiteX107" fmla="*/ 2193861 w 4655524"/>
                <a:gd name="connsiteY107" fmla="*/ 509587 h 2528887"/>
                <a:gd name="connsiteX108" fmla="*/ 2236723 w 4655524"/>
                <a:gd name="connsiteY108" fmla="*/ 519112 h 2528887"/>
                <a:gd name="connsiteX109" fmla="*/ 2251011 w 4655524"/>
                <a:gd name="connsiteY109" fmla="*/ 523875 h 2528887"/>
                <a:gd name="connsiteX110" fmla="*/ 2303398 w 4655524"/>
                <a:gd name="connsiteY110" fmla="*/ 542925 h 2528887"/>
                <a:gd name="connsiteX111" fmla="*/ 2327211 w 4655524"/>
                <a:gd name="connsiteY111" fmla="*/ 547687 h 2528887"/>
                <a:gd name="connsiteX112" fmla="*/ 2355786 w 4655524"/>
                <a:gd name="connsiteY112" fmla="*/ 557212 h 2528887"/>
                <a:gd name="connsiteX113" fmla="*/ 2374836 w 4655524"/>
                <a:gd name="connsiteY113" fmla="*/ 542925 h 2528887"/>
                <a:gd name="connsiteX114" fmla="*/ 2398648 w 4655524"/>
                <a:gd name="connsiteY114" fmla="*/ 533400 h 2528887"/>
                <a:gd name="connsiteX115" fmla="*/ 2339118 w 4655524"/>
                <a:gd name="connsiteY115" fmla="*/ 426244 h 2528887"/>
                <a:gd name="connsiteX116" fmla="*/ 2358167 w 4655524"/>
                <a:gd name="connsiteY116" fmla="*/ 404812 h 2528887"/>
                <a:gd name="connsiteX117" fmla="*/ 2401029 w 4655524"/>
                <a:gd name="connsiteY117" fmla="*/ 378618 h 2528887"/>
                <a:gd name="connsiteX118" fmla="*/ 2389123 w 4655524"/>
                <a:gd name="connsiteY118" fmla="*/ 307181 h 2528887"/>
                <a:gd name="connsiteX119" fmla="*/ 2360548 w 4655524"/>
                <a:gd name="connsiteY119" fmla="*/ 304799 h 2528887"/>
                <a:gd name="connsiteX120" fmla="*/ 2293874 w 4655524"/>
                <a:gd name="connsiteY120" fmla="*/ 280987 h 2528887"/>
                <a:gd name="connsiteX121" fmla="*/ 2310543 w 4655524"/>
                <a:gd name="connsiteY121" fmla="*/ 200024 h 2528887"/>
                <a:gd name="connsiteX122" fmla="*/ 2343879 w 4655524"/>
                <a:gd name="connsiteY122" fmla="*/ 166688 h 2528887"/>
                <a:gd name="connsiteX123" fmla="*/ 2372455 w 4655524"/>
                <a:gd name="connsiteY123" fmla="*/ 150018 h 2528887"/>
                <a:gd name="connsiteX124" fmla="*/ 2389123 w 4655524"/>
                <a:gd name="connsiteY124" fmla="*/ 114300 h 2528887"/>
                <a:gd name="connsiteX125" fmla="*/ 2384361 w 4655524"/>
                <a:gd name="connsiteY125" fmla="*/ 100012 h 2528887"/>
                <a:gd name="connsiteX126" fmla="*/ 2365311 w 4655524"/>
                <a:gd name="connsiteY126" fmla="*/ 95250 h 2528887"/>
                <a:gd name="connsiteX127" fmla="*/ 2351023 w 4655524"/>
                <a:gd name="connsiteY127" fmla="*/ 90487 h 2528887"/>
                <a:gd name="connsiteX128" fmla="*/ 2341498 w 4655524"/>
                <a:gd name="connsiteY128" fmla="*/ 9525 h 2528887"/>
                <a:gd name="connsiteX129" fmla="*/ 2370073 w 4655524"/>
                <a:gd name="connsiteY129" fmla="*/ 0 h 2528887"/>
                <a:gd name="connsiteX130" fmla="*/ 2398648 w 4655524"/>
                <a:gd name="connsiteY130" fmla="*/ 4762 h 2528887"/>
                <a:gd name="connsiteX131" fmla="*/ 2412936 w 4655524"/>
                <a:gd name="connsiteY131" fmla="*/ 19050 h 2528887"/>
                <a:gd name="connsiteX132" fmla="*/ 2431986 w 4655524"/>
                <a:gd name="connsiteY132" fmla="*/ 23812 h 2528887"/>
                <a:gd name="connsiteX133" fmla="*/ 2451036 w 4655524"/>
                <a:gd name="connsiteY133" fmla="*/ 33337 h 2528887"/>
                <a:gd name="connsiteX134" fmla="*/ 2474848 w 4655524"/>
                <a:gd name="connsiteY134" fmla="*/ 52387 h 2528887"/>
                <a:gd name="connsiteX135" fmla="*/ 2503423 w 4655524"/>
                <a:gd name="connsiteY135" fmla="*/ 71437 h 2528887"/>
                <a:gd name="connsiteX136" fmla="*/ 2527236 w 4655524"/>
                <a:gd name="connsiteY136" fmla="*/ 38100 h 2528887"/>
                <a:gd name="connsiteX137" fmla="*/ 2555811 w 4655524"/>
                <a:gd name="connsiteY137" fmla="*/ 23812 h 2528887"/>
                <a:gd name="connsiteX138" fmla="*/ 2574861 w 4655524"/>
                <a:gd name="connsiteY138" fmla="*/ 9525 h 2528887"/>
                <a:gd name="connsiteX139" fmla="*/ 2589148 w 4655524"/>
                <a:gd name="connsiteY139" fmla="*/ 4762 h 2528887"/>
                <a:gd name="connsiteX140" fmla="*/ 2703448 w 4655524"/>
                <a:gd name="connsiteY140" fmla="*/ 9525 h 2528887"/>
                <a:gd name="connsiteX141" fmla="*/ 2908236 w 4655524"/>
                <a:gd name="connsiteY141" fmla="*/ 4762 h 2528887"/>
                <a:gd name="connsiteX142" fmla="*/ 3103498 w 4655524"/>
                <a:gd name="connsiteY142" fmla="*/ 14287 h 2528887"/>
                <a:gd name="connsiteX143" fmla="*/ 3132073 w 4655524"/>
                <a:gd name="connsiteY143" fmla="*/ 42862 h 2528887"/>
                <a:gd name="connsiteX144" fmla="*/ 3113023 w 4655524"/>
                <a:gd name="connsiteY144" fmla="*/ 76200 h 2528887"/>
                <a:gd name="connsiteX145" fmla="*/ 3117786 w 4655524"/>
                <a:gd name="connsiteY145" fmla="*/ 90487 h 2528887"/>
                <a:gd name="connsiteX146" fmla="*/ 3146361 w 4655524"/>
                <a:gd name="connsiteY146" fmla="*/ 104775 h 2528887"/>
                <a:gd name="connsiteX147" fmla="*/ 3165411 w 4655524"/>
                <a:gd name="connsiteY147" fmla="*/ 114300 h 2528887"/>
                <a:gd name="connsiteX148" fmla="*/ 3193986 w 4655524"/>
                <a:gd name="connsiteY148" fmla="*/ 123825 h 2528887"/>
                <a:gd name="connsiteX149" fmla="*/ 3236848 w 4655524"/>
                <a:gd name="connsiteY149" fmla="*/ 142875 h 2528887"/>
                <a:gd name="connsiteX150" fmla="*/ 3284473 w 4655524"/>
                <a:gd name="connsiteY150" fmla="*/ 152400 h 2528887"/>
                <a:gd name="connsiteX151" fmla="*/ 3303523 w 4655524"/>
                <a:gd name="connsiteY151" fmla="*/ 161925 h 2528887"/>
                <a:gd name="connsiteX152" fmla="*/ 3346386 w 4655524"/>
                <a:gd name="connsiteY152" fmla="*/ 180975 h 2528887"/>
                <a:gd name="connsiteX153" fmla="*/ 3379723 w 4655524"/>
                <a:gd name="connsiteY153" fmla="*/ 223837 h 2528887"/>
                <a:gd name="connsiteX154" fmla="*/ 3432111 w 4655524"/>
                <a:gd name="connsiteY154" fmla="*/ 266700 h 2528887"/>
                <a:gd name="connsiteX155" fmla="*/ 3451161 w 4655524"/>
                <a:gd name="connsiteY155" fmla="*/ 280987 h 2528887"/>
                <a:gd name="connsiteX156" fmla="*/ 3546411 w 4655524"/>
                <a:gd name="connsiteY156" fmla="*/ 323850 h 2528887"/>
                <a:gd name="connsiteX157" fmla="*/ 3565461 w 4655524"/>
                <a:gd name="connsiteY157" fmla="*/ 333375 h 2528887"/>
                <a:gd name="connsiteX158" fmla="*/ 3708336 w 4655524"/>
                <a:gd name="connsiteY158" fmla="*/ 419100 h 2528887"/>
                <a:gd name="connsiteX159" fmla="*/ 3908361 w 4655524"/>
                <a:gd name="connsiteY159" fmla="*/ 533400 h 2528887"/>
                <a:gd name="connsiteX160" fmla="*/ 4017898 w 4655524"/>
                <a:gd name="connsiteY160" fmla="*/ 595312 h 2528887"/>
                <a:gd name="connsiteX161" fmla="*/ 4236973 w 4655524"/>
                <a:gd name="connsiteY161" fmla="*/ 723899 h 2528887"/>
                <a:gd name="connsiteX162" fmla="*/ 4651310 w 4655524"/>
                <a:gd name="connsiteY162" fmla="*/ 962024 h 2528887"/>
                <a:gd name="connsiteX163" fmla="*/ 4441760 w 4655524"/>
                <a:gd name="connsiteY163" fmla="*/ 1066800 h 2528887"/>
                <a:gd name="connsiteX164" fmla="*/ 4284598 w 4655524"/>
                <a:gd name="connsiteY164" fmla="*/ 1200150 h 2528887"/>
                <a:gd name="connsiteX165" fmla="*/ 4160774 w 4655524"/>
                <a:gd name="connsiteY165" fmla="*/ 1243012 h 2528887"/>
                <a:gd name="connsiteX166" fmla="*/ 4027423 w 4655524"/>
                <a:gd name="connsiteY166" fmla="*/ 1238250 h 2528887"/>
                <a:gd name="connsiteX167" fmla="*/ 3917886 w 4655524"/>
                <a:gd name="connsiteY167" fmla="*/ 1214437 h 2528887"/>
                <a:gd name="connsiteX168" fmla="*/ 3817873 w 4655524"/>
                <a:gd name="connsiteY168" fmla="*/ 1223962 h 2528887"/>
                <a:gd name="connsiteX169" fmla="*/ 3684523 w 4655524"/>
                <a:gd name="connsiteY169" fmla="*/ 1228725 h 2528887"/>
                <a:gd name="connsiteX170" fmla="*/ 3532123 w 4655524"/>
                <a:gd name="connsiteY170" fmla="*/ 1228725 h 2528887"/>
                <a:gd name="connsiteX171" fmla="*/ 3465448 w 4655524"/>
                <a:gd name="connsiteY171" fmla="*/ 1233487 h 2528887"/>
                <a:gd name="connsiteX172" fmla="*/ 3198748 w 4655524"/>
                <a:gd name="connsiteY172" fmla="*/ 1204912 h 2528887"/>
                <a:gd name="connsiteX173" fmla="*/ 2960623 w 4655524"/>
                <a:gd name="connsiteY173" fmla="*/ 1262062 h 2528887"/>
                <a:gd name="connsiteX174" fmla="*/ 2912998 w 4655524"/>
                <a:gd name="connsiteY174" fmla="*/ 1276350 h 2528887"/>
                <a:gd name="connsiteX175" fmla="*/ 2870136 w 4655524"/>
                <a:gd name="connsiteY175" fmla="*/ 1290637 h 2528887"/>
                <a:gd name="connsiteX176" fmla="*/ 2855848 w 4655524"/>
                <a:gd name="connsiteY176" fmla="*/ 1300162 h 2528887"/>
                <a:gd name="connsiteX177" fmla="*/ 2822511 w 4655524"/>
                <a:gd name="connsiteY177" fmla="*/ 1309687 h 2528887"/>
                <a:gd name="connsiteX178" fmla="*/ 2784411 w 4655524"/>
                <a:gd name="connsiteY178" fmla="*/ 1328737 h 2528887"/>
                <a:gd name="connsiteX179" fmla="*/ 2770123 w 4655524"/>
                <a:gd name="connsiteY179" fmla="*/ 1333500 h 2528887"/>
                <a:gd name="connsiteX180" fmla="*/ 2722498 w 4655524"/>
                <a:gd name="connsiteY180" fmla="*/ 1357312 h 2528887"/>
                <a:gd name="connsiteX181" fmla="*/ 2708211 w 4655524"/>
                <a:gd name="connsiteY181" fmla="*/ 1366837 h 2528887"/>
                <a:gd name="connsiteX182" fmla="*/ 2598673 w 4655524"/>
                <a:gd name="connsiteY182" fmla="*/ 1419225 h 2528887"/>
                <a:gd name="connsiteX183" fmla="*/ 2484373 w 4655524"/>
                <a:gd name="connsiteY183" fmla="*/ 1514475 h 2528887"/>
                <a:gd name="connsiteX184" fmla="*/ 2408173 w 4655524"/>
                <a:gd name="connsiteY184" fmla="*/ 1581150 h 2528887"/>
                <a:gd name="connsiteX185" fmla="*/ 2293873 w 4655524"/>
                <a:gd name="connsiteY185" fmla="*/ 1690687 h 2528887"/>
                <a:gd name="connsiteX186" fmla="*/ 2260536 w 4655524"/>
                <a:gd name="connsiteY186" fmla="*/ 1709737 h 2528887"/>
                <a:gd name="connsiteX187" fmla="*/ 2222436 w 4655524"/>
                <a:gd name="connsiteY187" fmla="*/ 1752600 h 2528887"/>
                <a:gd name="connsiteX188" fmla="*/ 2108136 w 4655524"/>
                <a:gd name="connsiteY188" fmla="*/ 1881187 h 2528887"/>
                <a:gd name="connsiteX189" fmla="*/ 2055748 w 4655524"/>
                <a:gd name="connsiteY189" fmla="*/ 1928812 h 2528887"/>
                <a:gd name="connsiteX190" fmla="*/ 2012886 w 4655524"/>
                <a:gd name="connsiteY190" fmla="*/ 1962150 h 2528887"/>
                <a:gd name="connsiteX191" fmla="*/ 1912873 w 4655524"/>
                <a:gd name="connsiteY191" fmla="*/ 2076450 h 2528887"/>
                <a:gd name="connsiteX192" fmla="*/ 1870011 w 4655524"/>
                <a:gd name="connsiteY192" fmla="*/ 2071687 h 2528887"/>
                <a:gd name="connsiteX193" fmla="*/ 1889061 w 4655524"/>
                <a:gd name="connsiteY193" fmla="*/ 2043112 h 2528887"/>
                <a:gd name="connsiteX194" fmla="*/ 1860486 w 4655524"/>
                <a:gd name="connsiteY194" fmla="*/ 2024062 h 2528887"/>
                <a:gd name="connsiteX195" fmla="*/ 1841436 w 4655524"/>
                <a:gd name="connsiteY195" fmla="*/ 2071687 h 2528887"/>
                <a:gd name="connsiteX196" fmla="*/ 1817623 w 4655524"/>
                <a:gd name="connsiteY196" fmla="*/ 2100262 h 2528887"/>
                <a:gd name="connsiteX197" fmla="*/ 1731898 w 4655524"/>
                <a:gd name="connsiteY197" fmla="*/ 2095500 h 2528887"/>
                <a:gd name="connsiteX198" fmla="*/ 1717611 w 4655524"/>
                <a:gd name="connsiteY198" fmla="*/ 2090737 h 2528887"/>
                <a:gd name="connsiteX199" fmla="*/ 1608073 w 4655524"/>
                <a:gd name="connsiteY199" fmla="*/ 2105025 h 2528887"/>
                <a:gd name="connsiteX200" fmla="*/ 1584261 w 4655524"/>
                <a:gd name="connsiteY200" fmla="*/ 2109787 h 2528887"/>
                <a:gd name="connsiteX201" fmla="*/ 1565211 w 4655524"/>
                <a:gd name="connsiteY201" fmla="*/ 2114550 h 2528887"/>
                <a:gd name="connsiteX202" fmla="*/ 1450910 w 4655524"/>
                <a:gd name="connsiteY202" fmla="*/ 2109787 h 2528887"/>
                <a:gd name="connsiteX203" fmla="*/ 1431860 w 4655524"/>
                <a:gd name="connsiteY203" fmla="*/ 2109787 h 2528887"/>
                <a:gd name="connsiteX204" fmla="*/ 1355661 w 4655524"/>
                <a:gd name="connsiteY204" fmla="*/ 2119312 h 2528887"/>
                <a:gd name="connsiteX205" fmla="*/ 1374711 w 4655524"/>
                <a:gd name="connsiteY205" fmla="*/ 2205038 h 2528887"/>
                <a:gd name="connsiteX206" fmla="*/ 1427099 w 4655524"/>
                <a:gd name="connsiteY206" fmla="*/ 2285999 h 2528887"/>
                <a:gd name="connsiteX207" fmla="*/ 1508061 w 4655524"/>
                <a:gd name="connsiteY207" fmla="*/ 2252662 h 2528887"/>
                <a:gd name="connsiteX208" fmla="*/ 1546161 w 4655524"/>
                <a:gd name="connsiteY208" fmla="*/ 2185987 h 2528887"/>
                <a:gd name="connsiteX209" fmla="*/ 1589023 w 4655524"/>
                <a:gd name="connsiteY209" fmla="*/ 2224087 h 2528887"/>
                <a:gd name="connsiteX210" fmla="*/ 1584261 w 4655524"/>
                <a:gd name="connsiteY210" fmla="*/ 2314574 h 2528887"/>
                <a:gd name="connsiteX211" fmla="*/ 1550923 w 4655524"/>
                <a:gd name="connsiteY211" fmla="*/ 2438399 h 2528887"/>
                <a:gd name="connsiteX212" fmla="*/ 1584261 w 4655524"/>
                <a:gd name="connsiteY212" fmla="*/ 2481262 h 2528887"/>
                <a:gd name="connsiteX213" fmla="*/ 1555686 w 4655524"/>
                <a:gd name="connsiteY213" fmla="*/ 2528887 h 2528887"/>
                <a:gd name="connsiteX214" fmla="*/ 1489011 w 4655524"/>
                <a:gd name="connsiteY214" fmla="*/ 2524125 h 2528887"/>
                <a:gd name="connsiteX215" fmla="*/ 1422336 w 4655524"/>
                <a:gd name="connsiteY215" fmla="*/ 2495550 h 2528887"/>
                <a:gd name="connsiteX216" fmla="*/ 1369948 w 4655524"/>
                <a:gd name="connsiteY216" fmla="*/ 2421731 h 2528887"/>
                <a:gd name="connsiteX217" fmla="*/ 1350898 w 4655524"/>
                <a:gd name="connsiteY217" fmla="*/ 2343150 h 2528887"/>
                <a:gd name="connsiteX218" fmla="*/ 1288986 w 4655524"/>
                <a:gd name="connsiteY218" fmla="*/ 2290762 h 2528887"/>
                <a:gd name="connsiteX219" fmla="*/ 1284223 w 4655524"/>
                <a:gd name="connsiteY219" fmla="*/ 2276475 h 2528887"/>
                <a:gd name="connsiteX220" fmla="*/ 1269936 w 4655524"/>
                <a:gd name="connsiteY220" fmla="*/ 2271712 h 2528887"/>
                <a:gd name="connsiteX221" fmla="*/ 1193736 w 4655524"/>
                <a:gd name="connsiteY221" fmla="*/ 2243137 h 2528887"/>
                <a:gd name="connsiteX222" fmla="*/ 1112773 w 4655524"/>
                <a:gd name="connsiteY222" fmla="*/ 2328862 h 2528887"/>
                <a:gd name="connsiteX223" fmla="*/ 1074673 w 4655524"/>
                <a:gd name="connsiteY223" fmla="*/ 2305049 h 2528887"/>
                <a:gd name="connsiteX224" fmla="*/ 1060386 w 4655524"/>
                <a:gd name="connsiteY224" fmla="*/ 2205037 h 2528887"/>
                <a:gd name="connsiteX225" fmla="*/ 1007998 w 4655524"/>
                <a:gd name="connsiteY225" fmla="*/ 2100262 h 2528887"/>
                <a:gd name="connsiteX226" fmla="*/ 950848 w 4655524"/>
                <a:gd name="connsiteY226" fmla="*/ 2047874 h 2528887"/>
                <a:gd name="connsiteX227" fmla="*/ 927036 w 4655524"/>
                <a:gd name="connsiteY227" fmla="*/ 2043112 h 2528887"/>
                <a:gd name="connsiteX228" fmla="*/ 898461 w 4655524"/>
                <a:gd name="connsiteY228" fmla="*/ 2028825 h 2528887"/>
                <a:gd name="connsiteX229" fmla="*/ 862742 w 4655524"/>
                <a:gd name="connsiteY229" fmla="*/ 2062163 h 2528887"/>
                <a:gd name="connsiteX230" fmla="*/ 774636 w 4655524"/>
                <a:gd name="connsiteY230" fmla="*/ 2038350 h 2528887"/>
                <a:gd name="connsiteX231" fmla="*/ 755585 w 4655524"/>
                <a:gd name="connsiteY231" fmla="*/ 1964531 h 2528887"/>
                <a:gd name="connsiteX232" fmla="*/ 655573 w 4655524"/>
                <a:gd name="connsiteY232" fmla="*/ 1905000 h 2528887"/>
                <a:gd name="connsiteX233" fmla="*/ 650811 w 4655524"/>
                <a:gd name="connsiteY233" fmla="*/ 1885950 h 2528887"/>
                <a:gd name="connsiteX234" fmla="*/ 636523 w 4655524"/>
                <a:gd name="connsiteY234" fmla="*/ 1890712 h 2528887"/>
                <a:gd name="connsiteX235" fmla="*/ 617473 w 4655524"/>
                <a:gd name="connsiteY235" fmla="*/ 1921669 h 2528887"/>
                <a:gd name="connsiteX236" fmla="*/ 596042 w 4655524"/>
                <a:gd name="connsiteY236" fmla="*/ 1916906 h 2528887"/>
                <a:gd name="connsiteX237" fmla="*/ 548417 w 4655524"/>
                <a:gd name="connsiteY237" fmla="*/ 1876425 h 2528887"/>
                <a:gd name="connsiteX238" fmla="*/ 488886 w 4655524"/>
                <a:gd name="connsiteY238" fmla="*/ 1890712 h 2528887"/>
                <a:gd name="connsiteX239" fmla="*/ 479361 w 4655524"/>
                <a:gd name="connsiteY239" fmla="*/ 1876425 h 2528887"/>
                <a:gd name="connsiteX240" fmla="*/ 465073 w 4655524"/>
                <a:gd name="connsiteY240" fmla="*/ 1866900 h 2528887"/>
                <a:gd name="connsiteX241" fmla="*/ 398398 w 4655524"/>
                <a:gd name="connsiteY241" fmla="*/ 1866900 h 2528887"/>
                <a:gd name="connsiteX242" fmla="*/ 403160 w 4655524"/>
                <a:gd name="connsiteY242" fmla="*/ 1821656 h 2528887"/>
                <a:gd name="connsiteX243" fmla="*/ 255523 w 4655524"/>
                <a:gd name="connsiteY243" fmla="*/ 1847850 h 2528887"/>
                <a:gd name="connsiteX244" fmla="*/ 193611 w 4655524"/>
                <a:gd name="connsiteY244" fmla="*/ 1814512 h 2528887"/>
                <a:gd name="connsiteX245" fmla="*/ 150748 w 4655524"/>
                <a:gd name="connsiteY245" fmla="*/ 1757363 h 2528887"/>
                <a:gd name="connsiteX246" fmla="*/ 88836 w 4655524"/>
                <a:gd name="connsiteY246" fmla="*/ 1704975 h 2528887"/>
                <a:gd name="connsiteX247" fmla="*/ 34067 w 4655524"/>
                <a:gd name="connsiteY247" fmla="*/ 1654968 h 2528887"/>
                <a:gd name="connsiteX248" fmla="*/ 3111 w 4655524"/>
                <a:gd name="connsiteY248" fmla="*/ 1624012 h 2528887"/>
                <a:gd name="connsiteX249" fmla="*/ 110267 w 4655524"/>
                <a:gd name="connsiteY249" fmla="*/ 1652587 h 2528887"/>
                <a:gd name="connsiteX250" fmla="*/ 169798 w 4655524"/>
                <a:gd name="connsiteY250" fmla="*/ 1678782 h 2528887"/>
                <a:gd name="connsiteX251" fmla="*/ 291242 w 4655524"/>
                <a:gd name="connsiteY251" fmla="*/ 1624012 h 2528887"/>
                <a:gd name="connsiteX252" fmla="*/ 296005 w 4655524"/>
                <a:gd name="connsiteY252" fmla="*/ 1602581 h 2528887"/>
                <a:gd name="connsiteX253" fmla="*/ 303149 w 4655524"/>
                <a:gd name="connsiteY253" fmla="*/ 1559718 h 2528887"/>
                <a:gd name="connsiteX254" fmla="*/ 331723 w 4655524"/>
                <a:gd name="connsiteY254" fmla="*/ 1528762 h 2528887"/>
                <a:gd name="connsiteX255" fmla="*/ 367442 w 4655524"/>
                <a:gd name="connsiteY255" fmla="*/ 1509712 h 2528887"/>
                <a:gd name="connsiteX256" fmla="*/ 386492 w 4655524"/>
                <a:gd name="connsiteY256" fmla="*/ 1459706 h 2528887"/>
                <a:gd name="connsiteX257" fmla="*/ 391255 w 4655524"/>
                <a:gd name="connsiteY257" fmla="*/ 1357312 h 2528887"/>
                <a:gd name="connsiteX258" fmla="*/ 369823 w 4655524"/>
                <a:gd name="connsiteY258" fmla="*/ 1331119 h 2528887"/>
                <a:gd name="connsiteX259" fmla="*/ 341248 w 4655524"/>
                <a:gd name="connsiteY259" fmla="*/ 1307306 h 2528887"/>
                <a:gd name="connsiteX260" fmla="*/ 312673 w 4655524"/>
                <a:gd name="connsiteY260" fmla="*/ 1278731 h 2528887"/>
                <a:gd name="connsiteX261" fmla="*/ 284099 w 4655524"/>
                <a:gd name="connsiteY261" fmla="*/ 1221581 h 2528887"/>
                <a:gd name="connsiteX262" fmla="*/ 279336 w 4655524"/>
                <a:gd name="connsiteY262" fmla="*/ 1169193 h 2528887"/>
                <a:gd name="connsiteX263" fmla="*/ 276954 w 4655524"/>
                <a:gd name="connsiteY263" fmla="*/ 1152525 h 2528887"/>
                <a:gd name="connsiteX264" fmla="*/ 253142 w 4655524"/>
                <a:gd name="connsiteY264"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122298 w 4655524"/>
                <a:gd name="connsiteY57" fmla="*/ 385762 h 2528887"/>
                <a:gd name="connsiteX58" fmla="*/ 1108011 w 4655524"/>
                <a:gd name="connsiteY58" fmla="*/ 395287 h 2528887"/>
                <a:gd name="connsiteX59" fmla="*/ 1084198 w 4655524"/>
                <a:gd name="connsiteY59" fmla="*/ 423862 h 2528887"/>
                <a:gd name="connsiteX60" fmla="*/ 1108011 w 4655524"/>
                <a:gd name="connsiteY60" fmla="*/ 452437 h 2528887"/>
                <a:gd name="connsiteX61" fmla="*/ 1136586 w 4655524"/>
                <a:gd name="connsiteY61" fmla="*/ 471487 h 2528887"/>
                <a:gd name="connsiteX62" fmla="*/ 1150873 w 4655524"/>
                <a:gd name="connsiteY62" fmla="*/ 481012 h 2528887"/>
                <a:gd name="connsiteX63" fmla="*/ 1217548 w 4655524"/>
                <a:gd name="connsiteY63" fmla="*/ 490537 h 2528887"/>
                <a:gd name="connsiteX64" fmla="*/ 1236598 w 4655524"/>
                <a:gd name="connsiteY64" fmla="*/ 519112 h 2528887"/>
                <a:gd name="connsiteX65" fmla="*/ 1250886 w 4655524"/>
                <a:gd name="connsiteY65" fmla="*/ 547687 h 2528887"/>
                <a:gd name="connsiteX66" fmla="*/ 1255648 w 4655524"/>
                <a:gd name="connsiteY66" fmla="*/ 561975 h 2528887"/>
                <a:gd name="connsiteX67" fmla="*/ 1265173 w 4655524"/>
                <a:gd name="connsiteY67" fmla="*/ 576262 h 2528887"/>
                <a:gd name="connsiteX68" fmla="*/ 1274698 w 4655524"/>
                <a:gd name="connsiteY68" fmla="*/ 604837 h 2528887"/>
                <a:gd name="connsiteX69" fmla="*/ 1279461 w 4655524"/>
                <a:gd name="connsiteY69" fmla="*/ 619125 h 2528887"/>
                <a:gd name="connsiteX70" fmla="*/ 1284223 w 4655524"/>
                <a:gd name="connsiteY70" fmla="*/ 633412 h 2528887"/>
                <a:gd name="connsiteX71" fmla="*/ 1288986 w 4655524"/>
                <a:gd name="connsiteY71" fmla="*/ 714375 h 2528887"/>
                <a:gd name="connsiteX72" fmla="*/ 1298511 w 4655524"/>
                <a:gd name="connsiteY72" fmla="*/ 742950 h 2528887"/>
                <a:gd name="connsiteX73" fmla="*/ 1312798 w 4655524"/>
                <a:gd name="connsiteY73" fmla="*/ 757237 h 2528887"/>
                <a:gd name="connsiteX74" fmla="*/ 1331848 w 4655524"/>
                <a:gd name="connsiteY74" fmla="*/ 790575 h 2528887"/>
                <a:gd name="connsiteX75" fmla="*/ 1346136 w 4655524"/>
                <a:gd name="connsiteY75" fmla="*/ 838200 h 2528887"/>
                <a:gd name="connsiteX76" fmla="*/ 1355661 w 4655524"/>
                <a:gd name="connsiteY76" fmla="*/ 852487 h 2528887"/>
                <a:gd name="connsiteX77" fmla="*/ 1384236 w 4655524"/>
                <a:gd name="connsiteY77" fmla="*/ 881062 h 2528887"/>
                <a:gd name="connsiteX78" fmla="*/ 1403286 w 4655524"/>
                <a:gd name="connsiteY78" fmla="*/ 914400 h 2528887"/>
                <a:gd name="connsiteX79" fmla="*/ 1422336 w 4655524"/>
                <a:gd name="connsiteY79" fmla="*/ 919162 h 2528887"/>
                <a:gd name="connsiteX80" fmla="*/ 1436623 w 4655524"/>
                <a:gd name="connsiteY80" fmla="*/ 923925 h 2528887"/>
                <a:gd name="connsiteX81" fmla="*/ 1455673 w 4655524"/>
                <a:gd name="connsiteY81" fmla="*/ 919162 h 2528887"/>
                <a:gd name="connsiteX82" fmla="*/ 1469961 w 4655524"/>
                <a:gd name="connsiteY82" fmla="*/ 914400 h 2528887"/>
                <a:gd name="connsiteX83" fmla="*/ 1531873 w 4655524"/>
                <a:gd name="connsiteY83" fmla="*/ 909637 h 2528887"/>
                <a:gd name="connsiteX84" fmla="*/ 1560448 w 4655524"/>
                <a:gd name="connsiteY84" fmla="*/ 900112 h 2528887"/>
                <a:gd name="connsiteX85" fmla="*/ 1565211 w 4655524"/>
                <a:gd name="connsiteY85" fmla="*/ 885825 h 2528887"/>
                <a:gd name="connsiteX86" fmla="*/ 1577118 w 4655524"/>
                <a:gd name="connsiteY86" fmla="*/ 854868 h 2528887"/>
                <a:gd name="connsiteX87" fmla="*/ 1593786 w 4655524"/>
                <a:gd name="connsiteY87" fmla="*/ 814388 h 2528887"/>
                <a:gd name="connsiteX88" fmla="*/ 1629504 w 4655524"/>
                <a:gd name="connsiteY88" fmla="*/ 752475 h 2528887"/>
                <a:gd name="connsiteX89" fmla="*/ 1648554 w 4655524"/>
                <a:gd name="connsiteY89" fmla="*/ 671513 h 2528887"/>
                <a:gd name="connsiteX90" fmla="*/ 1691417 w 4655524"/>
                <a:gd name="connsiteY90" fmla="*/ 609599 h 2528887"/>
                <a:gd name="connsiteX91" fmla="*/ 1696179 w 4655524"/>
                <a:gd name="connsiteY91" fmla="*/ 569118 h 2528887"/>
                <a:gd name="connsiteX92" fmla="*/ 1703323 w 4655524"/>
                <a:gd name="connsiteY92" fmla="*/ 550069 h 2528887"/>
                <a:gd name="connsiteX93" fmla="*/ 1715229 w 4655524"/>
                <a:gd name="connsiteY93" fmla="*/ 531018 h 2528887"/>
                <a:gd name="connsiteX94" fmla="*/ 1727136 w 4655524"/>
                <a:gd name="connsiteY94" fmla="*/ 483393 h 2528887"/>
                <a:gd name="connsiteX95" fmla="*/ 1753330 w 4655524"/>
                <a:gd name="connsiteY95" fmla="*/ 426243 h 2528887"/>
                <a:gd name="connsiteX96" fmla="*/ 1779523 w 4655524"/>
                <a:gd name="connsiteY96" fmla="*/ 395287 h 2528887"/>
                <a:gd name="connsiteX97" fmla="*/ 1808098 w 4655524"/>
                <a:gd name="connsiteY97" fmla="*/ 400050 h 2528887"/>
                <a:gd name="connsiteX98" fmla="*/ 1836673 w 4655524"/>
                <a:gd name="connsiteY98" fmla="*/ 423862 h 2528887"/>
                <a:gd name="connsiteX99" fmla="*/ 1850961 w 4655524"/>
                <a:gd name="connsiteY99" fmla="*/ 428625 h 2528887"/>
                <a:gd name="connsiteX100" fmla="*/ 1865248 w 4655524"/>
                <a:gd name="connsiteY100" fmla="*/ 423862 h 2528887"/>
                <a:gd name="connsiteX101" fmla="*/ 1879536 w 4655524"/>
                <a:gd name="connsiteY101" fmla="*/ 452437 h 2528887"/>
                <a:gd name="connsiteX102" fmla="*/ 1898586 w 4655524"/>
                <a:gd name="connsiteY102" fmla="*/ 461962 h 2528887"/>
                <a:gd name="connsiteX103" fmla="*/ 1941448 w 4655524"/>
                <a:gd name="connsiteY103" fmla="*/ 481012 h 2528887"/>
                <a:gd name="connsiteX104" fmla="*/ 1965261 w 4655524"/>
                <a:gd name="connsiteY104" fmla="*/ 485775 h 2528887"/>
                <a:gd name="connsiteX105" fmla="*/ 1989073 w 4655524"/>
                <a:gd name="connsiteY105" fmla="*/ 495300 h 2528887"/>
                <a:gd name="connsiteX106" fmla="*/ 2027173 w 4655524"/>
                <a:gd name="connsiteY106" fmla="*/ 500062 h 2528887"/>
                <a:gd name="connsiteX107" fmla="*/ 2193861 w 4655524"/>
                <a:gd name="connsiteY107" fmla="*/ 509587 h 2528887"/>
                <a:gd name="connsiteX108" fmla="*/ 2236723 w 4655524"/>
                <a:gd name="connsiteY108" fmla="*/ 519112 h 2528887"/>
                <a:gd name="connsiteX109" fmla="*/ 2251011 w 4655524"/>
                <a:gd name="connsiteY109" fmla="*/ 523875 h 2528887"/>
                <a:gd name="connsiteX110" fmla="*/ 2303398 w 4655524"/>
                <a:gd name="connsiteY110" fmla="*/ 542925 h 2528887"/>
                <a:gd name="connsiteX111" fmla="*/ 2327211 w 4655524"/>
                <a:gd name="connsiteY111" fmla="*/ 547687 h 2528887"/>
                <a:gd name="connsiteX112" fmla="*/ 2355786 w 4655524"/>
                <a:gd name="connsiteY112" fmla="*/ 557212 h 2528887"/>
                <a:gd name="connsiteX113" fmla="*/ 2374836 w 4655524"/>
                <a:gd name="connsiteY113" fmla="*/ 542925 h 2528887"/>
                <a:gd name="connsiteX114" fmla="*/ 2398648 w 4655524"/>
                <a:gd name="connsiteY114" fmla="*/ 533400 h 2528887"/>
                <a:gd name="connsiteX115" fmla="*/ 2339118 w 4655524"/>
                <a:gd name="connsiteY115" fmla="*/ 426244 h 2528887"/>
                <a:gd name="connsiteX116" fmla="*/ 2358167 w 4655524"/>
                <a:gd name="connsiteY116" fmla="*/ 404812 h 2528887"/>
                <a:gd name="connsiteX117" fmla="*/ 2401029 w 4655524"/>
                <a:gd name="connsiteY117" fmla="*/ 378618 h 2528887"/>
                <a:gd name="connsiteX118" fmla="*/ 2389123 w 4655524"/>
                <a:gd name="connsiteY118" fmla="*/ 307181 h 2528887"/>
                <a:gd name="connsiteX119" fmla="*/ 2360548 w 4655524"/>
                <a:gd name="connsiteY119" fmla="*/ 304799 h 2528887"/>
                <a:gd name="connsiteX120" fmla="*/ 2293874 w 4655524"/>
                <a:gd name="connsiteY120" fmla="*/ 280987 h 2528887"/>
                <a:gd name="connsiteX121" fmla="*/ 2310543 w 4655524"/>
                <a:gd name="connsiteY121" fmla="*/ 200024 h 2528887"/>
                <a:gd name="connsiteX122" fmla="*/ 2343879 w 4655524"/>
                <a:gd name="connsiteY122" fmla="*/ 166688 h 2528887"/>
                <a:gd name="connsiteX123" fmla="*/ 2372455 w 4655524"/>
                <a:gd name="connsiteY123" fmla="*/ 150018 h 2528887"/>
                <a:gd name="connsiteX124" fmla="*/ 2389123 w 4655524"/>
                <a:gd name="connsiteY124" fmla="*/ 114300 h 2528887"/>
                <a:gd name="connsiteX125" fmla="*/ 2384361 w 4655524"/>
                <a:gd name="connsiteY125" fmla="*/ 100012 h 2528887"/>
                <a:gd name="connsiteX126" fmla="*/ 2365311 w 4655524"/>
                <a:gd name="connsiteY126" fmla="*/ 95250 h 2528887"/>
                <a:gd name="connsiteX127" fmla="*/ 2351023 w 4655524"/>
                <a:gd name="connsiteY127" fmla="*/ 90487 h 2528887"/>
                <a:gd name="connsiteX128" fmla="*/ 2341498 w 4655524"/>
                <a:gd name="connsiteY128" fmla="*/ 9525 h 2528887"/>
                <a:gd name="connsiteX129" fmla="*/ 2370073 w 4655524"/>
                <a:gd name="connsiteY129" fmla="*/ 0 h 2528887"/>
                <a:gd name="connsiteX130" fmla="*/ 2398648 w 4655524"/>
                <a:gd name="connsiteY130" fmla="*/ 4762 h 2528887"/>
                <a:gd name="connsiteX131" fmla="*/ 2412936 w 4655524"/>
                <a:gd name="connsiteY131" fmla="*/ 19050 h 2528887"/>
                <a:gd name="connsiteX132" fmla="*/ 2431986 w 4655524"/>
                <a:gd name="connsiteY132" fmla="*/ 23812 h 2528887"/>
                <a:gd name="connsiteX133" fmla="*/ 2451036 w 4655524"/>
                <a:gd name="connsiteY133" fmla="*/ 33337 h 2528887"/>
                <a:gd name="connsiteX134" fmla="*/ 2474848 w 4655524"/>
                <a:gd name="connsiteY134" fmla="*/ 52387 h 2528887"/>
                <a:gd name="connsiteX135" fmla="*/ 2503423 w 4655524"/>
                <a:gd name="connsiteY135" fmla="*/ 71437 h 2528887"/>
                <a:gd name="connsiteX136" fmla="*/ 2527236 w 4655524"/>
                <a:gd name="connsiteY136" fmla="*/ 38100 h 2528887"/>
                <a:gd name="connsiteX137" fmla="*/ 2555811 w 4655524"/>
                <a:gd name="connsiteY137" fmla="*/ 23812 h 2528887"/>
                <a:gd name="connsiteX138" fmla="*/ 2574861 w 4655524"/>
                <a:gd name="connsiteY138" fmla="*/ 9525 h 2528887"/>
                <a:gd name="connsiteX139" fmla="*/ 2589148 w 4655524"/>
                <a:gd name="connsiteY139" fmla="*/ 4762 h 2528887"/>
                <a:gd name="connsiteX140" fmla="*/ 2703448 w 4655524"/>
                <a:gd name="connsiteY140" fmla="*/ 9525 h 2528887"/>
                <a:gd name="connsiteX141" fmla="*/ 2908236 w 4655524"/>
                <a:gd name="connsiteY141" fmla="*/ 4762 h 2528887"/>
                <a:gd name="connsiteX142" fmla="*/ 3103498 w 4655524"/>
                <a:gd name="connsiteY142" fmla="*/ 14287 h 2528887"/>
                <a:gd name="connsiteX143" fmla="*/ 3132073 w 4655524"/>
                <a:gd name="connsiteY143" fmla="*/ 42862 h 2528887"/>
                <a:gd name="connsiteX144" fmla="*/ 3113023 w 4655524"/>
                <a:gd name="connsiteY144" fmla="*/ 76200 h 2528887"/>
                <a:gd name="connsiteX145" fmla="*/ 3117786 w 4655524"/>
                <a:gd name="connsiteY145" fmla="*/ 90487 h 2528887"/>
                <a:gd name="connsiteX146" fmla="*/ 3146361 w 4655524"/>
                <a:gd name="connsiteY146" fmla="*/ 104775 h 2528887"/>
                <a:gd name="connsiteX147" fmla="*/ 3165411 w 4655524"/>
                <a:gd name="connsiteY147" fmla="*/ 114300 h 2528887"/>
                <a:gd name="connsiteX148" fmla="*/ 3193986 w 4655524"/>
                <a:gd name="connsiteY148" fmla="*/ 123825 h 2528887"/>
                <a:gd name="connsiteX149" fmla="*/ 3236848 w 4655524"/>
                <a:gd name="connsiteY149" fmla="*/ 142875 h 2528887"/>
                <a:gd name="connsiteX150" fmla="*/ 3284473 w 4655524"/>
                <a:gd name="connsiteY150" fmla="*/ 152400 h 2528887"/>
                <a:gd name="connsiteX151" fmla="*/ 3303523 w 4655524"/>
                <a:gd name="connsiteY151" fmla="*/ 161925 h 2528887"/>
                <a:gd name="connsiteX152" fmla="*/ 3346386 w 4655524"/>
                <a:gd name="connsiteY152" fmla="*/ 180975 h 2528887"/>
                <a:gd name="connsiteX153" fmla="*/ 3379723 w 4655524"/>
                <a:gd name="connsiteY153" fmla="*/ 223837 h 2528887"/>
                <a:gd name="connsiteX154" fmla="*/ 3432111 w 4655524"/>
                <a:gd name="connsiteY154" fmla="*/ 266700 h 2528887"/>
                <a:gd name="connsiteX155" fmla="*/ 3451161 w 4655524"/>
                <a:gd name="connsiteY155" fmla="*/ 280987 h 2528887"/>
                <a:gd name="connsiteX156" fmla="*/ 3546411 w 4655524"/>
                <a:gd name="connsiteY156" fmla="*/ 323850 h 2528887"/>
                <a:gd name="connsiteX157" fmla="*/ 3565461 w 4655524"/>
                <a:gd name="connsiteY157" fmla="*/ 333375 h 2528887"/>
                <a:gd name="connsiteX158" fmla="*/ 3708336 w 4655524"/>
                <a:gd name="connsiteY158" fmla="*/ 419100 h 2528887"/>
                <a:gd name="connsiteX159" fmla="*/ 3908361 w 4655524"/>
                <a:gd name="connsiteY159" fmla="*/ 533400 h 2528887"/>
                <a:gd name="connsiteX160" fmla="*/ 4017898 w 4655524"/>
                <a:gd name="connsiteY160" fmla="*/ 595312 h 2528887"/>
                <a:gd name="connsiteX161" fmla="*/ 4236973 w 4655524"/>
                <a:gd name="connsiteY161" fmla="*/ 723899 h 2528887"/>
                <a:gd name="connsiteX162" fmla="*/ 4651310 w 4655524"/>
                <a:gd name="connsiteY162" fmla="*/ 962024 h 2528887"/>
                <a:gd name="connsiteX163" fmla="*/ 4441760 w 4655524"/>
                <a:gd name="connsiteY163" fmla="*/ 1066800 h 2528887"/>
                <a:gd name="connsiteX164" fmla="*/ 4284598 w 4655524"/>
                <a:gd name="connsiteY164" fmla="*/ 1200150 h 2528887"/>
                <a:gd name="connsiteX165" fmla="*/ 4160774 w 4655524"/>
                <a:gd name="connsiteY165" fmla="*/ 1243012 h 2528887"/>
                <a:gd name="connsiteX166" fmla="*/ 4027423 w 4655524"/>
                <a:gd name="connsiteY166" fmla="*/ 1238250 h 2528887"/>
                <a:gd name="connsiteX167" fmla="*/ 3917886 w 4655524"/>
                <a:gd name="connsiteY167" fmla="*/ 1214437 h 2528887"/>
                <a:gd name="connsiteX168" fmla="*/ 3817873 w 4655524"/>
                <a:gd name="connsiteY168" fmla="*/ 1223962 h 2528887"/>
                <a:gd name="connsiteX169" fmla="*/ 3684523 w 4655524"/>
                <a:gd name="connsiteY169" fmla="*/ 1228725 h 2528887"/>
                <a:gd name="connsiteX170" fmla="*/ 3532123 w 4655524"/>
                <a:gd name="connsiteY170" fmla="*/ 1228725 h 2528887"/>
                <a:gd name="connsiteX171" fmla="*/ 3465448 w 4655524"/>
                <a:gd name="connsiteY171" fmla="*/ 1233487 h 2528887"/>
                <a:gd name="connsiteX172" fmla="*/ 3198748 w 4655524"/>
                <a:gd name="connsiteY172" fmla="*/ 1204912 h 2528887"/>
                <a:gd name="connsiteX173" fmla="*/ 2960623 w 4655524"/>
                <a:gd name="connsiteY173" fmla="*/ 1262062 h 2528887"/>
                <a:gd name="connsiteX174" fmla="*/ 2912998 w 4655524"/>
                <a:gd name="connsiteY174" fmla="*/ 1276350 h 2528887"/>
                <a:gd name="connsiteX175" fmla="*/ 2870136 w 4655524"/>
                <a:gd name="connsiteY175" fmla="*/ 1290637 h 2528887"/>
                <a:gd name="connsiteX176" fmla="*/ 2855848 w 4655524"/>
                <a:gd name="connsiteY176" fmla="*/ 1300162 h 2528887"/>
                <a:gd name="connsiteX177" fmla="*/ 2822511 w 4655524"/>
                <a:gd name="connsiteY177" fmla="*/ 1309687 h 2528887"/>
                <a:gd name="connsiteX178" fmla="*/ 2784411 w 4655524"/>
                <a:gd name="connsiteY178" fmla="*/ 1328737 h 2528887"/>
                <a:gd name="connsiteX179" fmla="*/ 2770123 w 4655524"/>
                <a:gd name="connsiteY179" fmla="*/ 1333500 h 2528887"/>
                <a:gd name="connsiteX180" fmla="*/ 2722498 w 4655524"/>
                <a:gd name="connsiteY180" fmla="*/ 1357312 h 2528887"/>
                <a:gd name="connsiteX181" fmla="*/ 2708211 w 4655524"/>
                <a:gd name="connsiteY181" fmla="*/ 1366837 h 2528887"/>
                <a:gd name="connsiteX182" fmla="*/ 2598673 w 4655524"/>
                <a:gd name="connsiteY182" fmla="*/ 1419225 h 2528887"/>
                <a:gd name="connsiteX183" fmla="*/ 2484373 w 4655524"/>
                <a:gd name="connsiteY183" fmla="*/ 1514475 h 2528887"/>
                <a:gd name="connsiteX184" fmla="*/ 2408173 w 4655524"/>
                <a:gd name="connsiteY184" fmla="*/ 1581150 h 2528887"/>
                <a:gd name="connsiteX185" fmla="*/ 2293873 w 4655524"/>
                <a:gd name="connsiteY185" fmla="*/ 1690687 h 2528887"/>
                <a:gd name="connsiteX186" fmla="*/ 2260536 w 4655524"/>
                <a:gd name="connsiteY186" fmla="*/ 1709737 h 2528887"/>
                <a:gd name="connsiteX187" fmla="*/ 2222436 w 4655524"/>
                <a:gd name="connsiteY187" fmla="*/ 1752600 h 2528887"/>
                <a:gd name="connsiteX188" fmla="*/ 2108136 w 4655524"/>
                <a:gd name="connsiteY188" fmla="*/ 1881187 h 2528887"/>
                <a:gd name="connsiteX189" fmla="*/ 2055748 w 4655524"/>
                <a:gd name="connsiteY189" fmla="*/ 1928812 h 2528887"/>
                <a:gd name="connsiteX190" fmla="*/ 2012886 w 4655524"/>
                <a:gd name="connsiteY190" fmla="*/ 1962150 h 2528887"/>
                <a:gd name="connsiteX191" fmla="*/ 1912873 w 4655524"/>
                <a:gd name="connsiteY191" fmla="*/ 2076450 h 2528887"/>
                <a:gd name="connsiteX192" fmla="*/ 1870011 w 4655524"/>
                <a:gd name="connsiteY192" fmla="*/ 2071687 h 2528887"/>
                <a:gd name="connsiteX193" fmla="*/ 1889061 w 4655524"/>
                <a:gd name="connsiteY193" fmla="*/ 2043112 h 2528887"/>
                <a:gd name="connsiteX194" fmla="*/ 1860486 w 4655524"/>
                <a:gd name="connsiteY194" fmla="*/ 2024062 h 2528887"/>
                <a:gd name="connsiteX195" fmla="*/ 1841436 w 4655524"/>
                <a:gd name="connsiteY195" fmla="*/ 2071687 h 2528887"/>
                <a:gd name="connsiteX196" fmla="*/ 1817623 w 4655524"/>
                <a:gd name="connsiteY196" fmla="*/ 2100262 h 2528887"/>
                <a:gd name="connsiteX197" fmla="*/ 1731898 w 4655524"/>
                <a:gd name="connsiteY197" fmla="*/ 2095500 h 2528887"/>
                <a:gd name="connsiteX198" fmla="*/ 1717611 w 4655524"/>
                <a:gd name="connsiteY198" fmla="*/ 2090737 h 2528887"/>
                <a:gd name="connsiteX199" fmla="*/ 1608073 w 4655524"/>
                <a:gd name="connsiteY199" fmla="*/ 2105025 h 2528887"/>
                <a:gd name="connsiteX200" fmla="*/ 1584261 w 4655524"/>
                <a:gd name="connsiteY200" fmla="*/ 2109787 h 2528887"/>
                <a:gd name="connsiteX201" fmla="*/ 1565211 w 4655524"/>
                <a:gd name="connsiteY201" fmla="*/ 2114550 h 2528887"/>
                <a:gd name="connsiteX202" fmla="*/ 1450910 w 4655524"/>
                <a:gd name="connsiteY202" fmla="*/ 2109787 h 2528887"/>
                <a:gd name="connsiteX203" fmla="*/ 1431860 w 4655524"/>
                <a:gd name="connsiteY203" fmla="*/ 2109787 h 2528887"/>
                <a:gd name="connsiteX204" fmla="*/ 1355661 w 4655524"/>
                <a:gd name="connsiteY204" fmla="*/ 2119312 h 2528887"/>
                <a:gd name="connsiteX205" fmla="*/ 1374711 w 4655524"/>
                <a:gd name="connsiteY205" fmla="*/ 2205038 h 2528887"/>
                <a:gd name="connsiteX206" fmla="*/ 1427099 w 4655524"/>
                <a:gd name="connsiteY206" fmla="*/ 2285999 h 2528887"/>
                <a:gd name="connsiteX207" fmla="*/ 1508061 w 4655524"/>
                <a:gd name="connsiteY207" fmla="*/ 2252662 h 2528887"/>
                <a:gd name="connsiteX208" fmla="*/ 1546161 w 4655524"/>
                <a:gd name="connsiteY208" fmla="*/ 2185987 h 2528887"/>
                <a:gd name="connsiteX209" fmla="*/ 1589023 w 4655524"/>
                <a:gd name="connsiteY209" fmla="*/ 2224087 h 2528887"/>
                <a:gd name="connsiteX210" fmla="*/ 1584261 w 4655524"/>
                <a:gd name="connsiteY210" fmla="*/ 2314574 h 2528887"/>
                <a:gd name="connsiteX211" fmla="*/ 1550923 w 4655524"/>
                <a:gd name="connsiteY211" fmla="*/ 2438399 h 2528887"/>
                <a:gd name="connsiteX212" fmla="*/ 1584261 w 4655524"/>
                <a:gd name="connsiteY212" fmla="*/ 2481262 h 2528887"/>
                <a:gd name="connsiteX213" fmla="*/ 1555686 w 4655524"/>
                <a:gd name="connsiteY213" fmla="*/ 2528887 h 2528887"/>
                <a:gd name="connsiteX214" fmla="*/ 1489011 w 4655524"/>
                <a:gd name="connsiteY214" fmla="*/ 2524125 h 2528887"/>
                <a:gd name="connsiteX215" fmla="*/ 1422336 w 4655524"/>
                <a:gd name="connsiteY215" fmla="*/ 2495550 h 2528887"/>
                <a:gd name="connsiteX216" fmla="*/ 1369948 w 4655524"/>
                <a:gd name="connsiteY216" fmla="*/ 2421731 h 2528887"/>
                <a:gd name="connsiteX217" fmla="*/ 1350898 w 4655524"/>
                <a:gd name="connsiteY217" fmla="*/ 2343150 h 2528887"/>
                <a:gd name="connsiteX218" fmla="*/ 1288986 w 4655524"/>
                <a:gd name="connsiteY218" fmla="*/ 2290762 h 2528887"/>
                <a:gd name="connsiteX219" fmla="*/ 1284223 w 4655524"/>
                <a:gd name="connsiteY219" fmla="*/ 2276475 h 2528887"/>
                <a:gd name="connsiteX220" fmla="*/ 1269936 w 4655524"/>
                <a:gd name="connsiteY220" fmla="*/ 2271712 h 2528887"/>
                <a:gd name="connsiteX221" fmla="*/ 1193736 w 4655524"/>
                <a:gd name="connsiteY221" fmla="*/ 2243137 h 2528887"/>
                <a:gd name="connsiteX222" fmla="*/ 1112773 w 4655524"/>
                <a:gd name="connsiteY222" fmla="*/ 2328862 h 2528887"/>
                <a:gd name="connsiteX223" fmla="*/ 1074673 w 4655524"/>
                <a:gd name="connsiteY223" fmla="*/ 2305049 h 2528887"/>
                <a:gd name="connsiteX224" fmla="*/ 1060386 w 4655524"/>
                <a:gd name="connsiteY224" fmla="*/ 2205037 h 2528887"/>
                <a:gd name="connsiteX225" fmla="*/ 1007998 w 4655524"/>
                <a:gd name="connsiteY225" fmla="*/ 2100262 h 2528887"/>
                <a:gd name="connsiteX226" fmla="*/ 950848 w 4655524"/>
                <a:gd name="connsiteY226" fmla="*/ 2047874 h 2528887"/>
                <a:gd name="connsiteX227" fmla="*/ 927036 w 4655524"/>
                <a:gd name="connsiteY227" fmla="*/ 2043112 h 2528887"/>
                <a:gd name="connsiteX228" fmla="*/ 898461 w 4655524"/>
                <a:gd name="connsiteY228" fmla="*/ 2028825 h 2528887"/>
                <a:gd name="connsiteX229" fmla="*/ 862742 w 4655524"/>
                <a:gd name="connsiteY229" fmla="*/ 2062163 h 2528887"/>
                <a:gd name="connsiteX230" fmla="*/ 774636 w 4655524"/>
                <a:gd name="connsiteY230" fmla="*/ 2038350 h 2528887"/>
                <a:gd name="connsiteX231" fmla="*/ 755585 w 4655524"/>
                <a:gd name="connsiteY231" fmla="*/ 1964531 h 2528887"/>
                <a:gd name="connsiteX232" fmla="*/ 655573 w 4655524"/>
                <a:gd name="connsiteY232" fmla="*/ 1905000 h 2528887"/>
                <a:gd name="connsiteX233" fmla="*/ 650811 w 4655524"/>
                <a:gd name="connsiteY233" fmla="*/ 1885950 h 2528887"/>
                <a:gd name="connsiteX234" fmla="*/ 636523 w 4655524"/>
                <a:gd name="connsiteY234" fmla="*/ 1890712 h 2528887"/>
                <a:gd name="connsiteX235" fmla="*/ 617473 w 4655524"/>
                <a:gd name="connsiteY235" fmla="*/ 1921669 h 2528887"/>
                <a:gd name="connsiteX236" fmla="*/ 596042 w 4655524"/>
                <a:gd name="connsiteY236" fmla="*/ 1916906 h 2528887"/>
                <a:gd name="connsiteX237" fmla="*/ 548417 w 4655524"/>
                <a:gd name="connsiteY237" fmla="*/ 1876425 h 2528887"/>
                <a:gd name="connsiteX238" fmla="*/ 488886 w 4655524"/>
                <a:gd name="connsiteY238" fmla="*/ 1890712 h 2528887"/>
                <a:gd name="connsiteX239" fmla="*/ 479361 w 4655524"/>
                <a:gd name="connsiteY239" fmla="*/ 1876425 h 2528887"/>
                <a:gd name="connsiteX240" fmla="*/ 465073 w 4655524"/>
                <a:gd name="connsiteY240" fmla="*/ 1866900 h 2528887"/>
                <a:gd name="connsiteX241" fmla="*/ 398398 w 4655524"/>
                <a:gd name="connsiteY241" fmla="*/ 1866900 h 2528887"/>
                <a:gd name="connsiteX242" fmla="*/ 403160 w 4655524"/>
                <a:gd name="connsiteY242" fmla="*/ 1821656 h 2528887"/>
                <a:gd name="connsiteX243" fmla="*/ 255523 w 4655524"/>
                <a:gd name="connsiteY243" fmla="*/ 1847850 h 2528887"/>
                <a:gd name="connsiteX244" fmla="*/ 193611 w 4655524"/>
                <a:gd name="connsiteY244" fmla="*/ 1814512 h 2528887"/>
                <a:gd name="connsiteX245" fmla="*/ 150748 w 4655524"/>
                <a:gd name="connsiteY245" fmla="*/ 1757363 h 2528887"/>
                <a:gd name="connsiteX246" fmla="*/ 88836 w 4655524"/>
                <a:gd name="connsiteY246" fmla="*/ 1704975 h 2528887"/>
                <a:gd name="connsiteX247" fmla="*/ 34067 w 4655524"/>
                <a:gd name="connsiteY247" fmla="*/ 1654968 h 2528887"/>
                <a:gd name="connsiteX248" fmla="*/ 3111 w 4655524"/>
                <a:gd name="connsiteY248" fmla="*/ 1624012 h 2528887"/>
                <a:gd name="connsiteX249" fmla="*/ 110267 w 4655524"/>
                <a:gd name="connsiteY249" fmla="*/ 1652587 h 2528887"/>
                <a:gd name="connsiteX250" fmla="*/ 169798 w 4655524"/>
                <a:gd name="connsiteY250" fmla="*/ 1678782 h 2528887"/>
                <a:gd name="connsiteX251" fmla="*/ 291242 w 4655524"/>
                <a:gd name="connsiteY251" fmla="*/ 1624012 h 2528887"/>
                <a:gd name="connsiteX252" fmla="*/ 296005 w 4655524"/>
                <a:gd name="connsiteY252" fmla="*/ 1602581 h 2528887"/>
                <a:gd name="connsiteX253" fmla="*/ 303149 w 4655524"/>
                <a:gd name="connsiteY253" fmla="*/ 1559718 h 2528887"/>
                <a:gd name="connsiteX254" fmla="*/ 331723 w 4655524"/>
                <a:gd name="connsiteY254" fmla="*/ 1528762 h 2528887"/>
                <a:gd name="connsiteX255" fmla="*/ 367442 w 4655524"/>
                <a:gd name="connsiteY255" fmla="*/ 1509712 h 2528887"/>
                <a:gd name="connsiteX256" fmla="*/ 386492 w 4655524"/>
                <a:gd name="connsiteY256" fmla="*/ 1459706 h 2528887"/>
                <a:gd name="connsiteX257" fmla="*/ 391255 w 4655524"/>
                <a:gd name="connsiteY257" fmla="*/ 1357312 h 2528887"/>
                <a:gd name="connsiteX258" fmla="*/ 369823 w 4655524"/>
                <a:gd name="connsiteY258" fmla="*/ 1331119 h 2528887"/>
                <a:gd name="connsiteX259" fmla="*/ 341248 w 4655524"/>
                <a:gd name="connsiteY259" fmla="*/ 1307306 h 2528887"/>
                <a:gd name="connsiteX260" fmla="*/ 312673 w 4655524"/>
                <a:gd name="connsiteY260" fmla="*/ 1278731 h 2528887"/>
                <a:gd name="connsiteX261" fmla="*/ 284099 w 4655524"/>
                <a:gd name="connsiteY261" fmla="*/ 1221581 h 2528887"/>
                <a:gd name="connsiteX262" fmla="*/ 279336 w 4655524"/>
                <a:gd name="connsiteY262" fmla="*/ 1169193 h 2528887"/>
                <a:gd name="connsiteX263" fmla="*/ 276954 w 4655524"/>
                <a:gd name="connsiteY263" fmla="*/ 1152525 h 2528887"/>
                <a:gd name="connsiteX264" fmla="*/ 253142 w 4655524"/>
                <a:gd name="connsiteY264"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108011 w 4655524"/>
                <a:gd name="connsiteY57" fmla="*/ 395287 h 2528887"/>
                <a:gd name="connsiteX58" fmla="*/ 1084198 w 4655524"/>
                <a:gd name="connsiteY58" fmla="*/ 423862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217548 w 4655524"/>
                <a:gd name="connsiteY62" fmla="*/ 490537 h 2528887"/>
                <a:gd name="connsiteX63" fmla="*/ 1236598 w 4655524"/>
                <a:gd name="connsiteY63" fmla="*/ 519112 h 2528887"/>
                <a:gd name="connsiteX64" fmla="*/ 1250886 w 4655524"/>
                <a:gd name="connsiteY64" fmla="*/ 547687 h 2528887"/>
                <a:gd name="connsiteX65" fmla="*/ 1255648 w 4655524"/>
                <a:gd name="connsiteY65" fmla="*/ 561975 h 2528887"/>
                <a:gd name="connsiteX66" fmla="*/ 1265173 w 4655524"/>
                <a:gd name="connsiteY66" fmla="*/ 576262 h 2528887"/>
                <a:gd name="connsiteX67" fmla="*/ 1274698 w 4655524"/>
                <a:gd name="connsiteY67" fmla="*/ 604837 h 2528887"/>
                <a:gd name="connsiteX68" fmla="*/ 1279461 w 4655524"/>
                <a:gd name="connsiteY68" fmla="*/ 619125 h 2528887"/>
                <a:gd name="connsiteX69" fmla="*/ 1284223 w 4655524"/>
                <a:gd name="connsiteY69" fmla="*/ 633412 h 2528887"/>
                <a:gd name="connsiteX70" fmla="*/ 1288986 w 4655524"/>
                <a:gd name="connsiteY70" fmla="*/ 714375 h 2528887"/>
                <a:gd name="connsiteX71" fmla="*/ 1298511 w 4655524"/>
                <a:gd name="connsiteY71" fmla="*/ 742950 h 2528887"/>
                <a:gd name="connsiteX72" fmla="*/ 1312798 w 4655524"/>
                <a:gd name="connsiteY72" fmla="*/ 757237 h 2528887"/>
                <a:gd name="connsiteX73" fmla="*/ 1331848 w 4655524"/>
                <a:gd name="connsiteY73" fmla="*/ 790575 h 2528887"/>
                <a:gd name="connsiteX74" fmla="*/ 1346136 w 4655524"/>
                <a:gd name="connsiteY74" fmla="*/ 838200 h 2528887"/>
                <a:gd name="connsiteX75" fmla="*/ 1355661 w 4655524"/>
                <a:gd name="connsiteY75" fmla="*/ 852487 h 2528887"/>
                <a:gd name="connsiteX76" fmla="*/ 1384236 w 4655524"/>
                <a:gd name="connsiteY76" fmla="*/ 881062 h 2528887"/>
                <a:gd name="connsiteX77" fmla="*/ 1403286 w 4655524"/>
                <a:gd name="connsiteY77" fmla="*/ 914400 h 2528887"/>
                <a:gd name="connsiteX78" fmla="*/ 1422336 w 4655524"/>
                <a:gd name="connsiteY78" fmla="*/ 919162 h 2528887"/>
                <a:gd name="connsiteX79" fmla="*/ 1436623 w 4655524"/>
                <a:gd name="connsiteY79" fmla="*/ 923925 h 2528887"/>
                <a:gd name="connsiteX80" fmla="*/ 1455673 w 4655524"/>
                <a:gd name="connsiteY80" fmla="*/ 919162 h 2528887"/>
                <a:gd name="connsiteX81" fmla="*/ 1469961 w 4655524"/>
                <a:gd name="connsiteY81" fmla="*/ 914400 h 2528887"/>
                <a:gd name="connsiteX82" fmla="*/ 1531873 w 4655524"/>
                <a:gd name="connsiteY82" fmla="*/ 909637 h 2528887"/>
                <a:gd name="connsiteX83" fmla="*/ 1560448 w 4655524"/>
                <a:gd name="connsiteY83" fmla="*/ 900112 h 2528887"/>
                <a:gd name="connsiteX84" fmla="*/ 1565211 w 4655524"/>
                <a:gd name="connsiteY84" fmla="*/ 885825 h 2528887"/>
                <a:gd name="connsiteX85" fmla="*/ 1577118 w 4655524"/>
                <a:gd name="connsiteY85" fmla="*/ 854868 h 2528887"/>
                <a:gd name="connsiteX86" fmla="*/ 1593786 w 4655524"/>
                <a:gd name="connsiteY86" fmla="*/ 814388 h 2528887"/>
                <a:gd name="connsiteX87" fmla="*/ 1629504 w 4655524"/>
                <a:gd name="connsiteY87" fmla="*/ 752475 h 2528887"/>
                <a:gd name="connsiteX88" fmla="*/ 1648554 w 4655524"/>
                <a:gd name="connsiteY88" fmla="*/ 671513 h 2528887"/>
                <a:gd name="connsiteX89" fmla="*/ 1691417 w 4655524"/>
                <a:gd name="connsiteY89" fmla="*/ 609599 h 2528887"/>
                <a:gd name="connsiteX90" fmla="*/ 1696179 w 4655524"/>
                <a:gd name="connsiteY90" fmla="*/ 569118 h 2528887"/>
                <a:gd name="connsiteX91" fmla="*/ 1703323 w 4655524"/>
                <a:gd name="connsiteY91" fmla="*/ 550069 h 2528887"/>
                <a:gd name="connsiteX92" fmla="*/ 1715229 w 4655524"/>
                <a:gd name="connsiteY92" fmla="*/ 531018 h 2528887"/>
                <a:gd name="connsiteX93" fmla="*/ 1727136 w 4655524"/>
                <a:gd name="connsiteY93" fmla="*/ 483393 h 2528887"/>
                <a:gd name="connsiteX94" fmla="*/ 1753330 w 4655524"/>
                <a:gd name="connsiteY94" fmla="*/ 426243 h 2528887"/>
                <a:gd name="connsiteX95" fmla="*/ 1779523 w 4655524"/>
                <a:gd name="connsiteY95" fmla="*/ 395287 h 2528887"/>
                <a:gd name="connsiteX96" fmla="*/ 1808098 w 4655524"/>
                <a:gd name="connsiteY96" fmla="*/ 400050 h 2528887"/>
                <a:gd name="connsiteX97" fmla="*/ 1836673 w 4655524"/>
                <a:gd name="connsiteY97" fmla="*/ 423862 h 2528887"/>
                <a:gd name="connsiteX98" fmla="*/ 1850961 w 4655524"/>
                <a:gd name="connsiteY98" fmla="*/ 428625 h 2528887"/>
                <a:gd name="connsiteX99" fmla="*/ 1865248 w 4655524"/>
                <a:gd name="connsiteY99" fmla="*/ 423862 h 2528887"/>
                <a:gd name="connsiteX100" fmla="*/ 1879536 w 4655524"/>
                <a:gd name="connsiteY100" fmla="*/ 452437 h 2528887"/>
                <a:gd name="connsiteX101" fmla="*/ 1898586 w 4655524"/>
                <a:gd name="connsiteY101" fmla="*/ 461962 h 2528887"/>
                <a:gd name="connsiteX102" fmla="*/ 1941448 w 4655524"/>
                <a:gd name="connsiteY102" fmla="*/ 481012 h 2528887"/>
                <a:gd name="connsiteX103" fmla="*/ 1965261 w 4655524"/>
                <a:gd name="connsiteY103" fmla="*/ 485775 h 2528887"/>
                <a:gd name="connsiteX104" fmla="*/ 1989073 w 4655524"/>
                <a:gd name="connsiteY104" fmla="*/ 495300 h 2528887"/>
                <a:gd name="connsiteX105" fmla="*/ 2027173 w 4655524"/>
                <a:gd name="connsiteY105" fmla="*/ 500062 h 2528887"/>
                <a:gd name="connsiteX106" fmla="*/ 2193861 w 4655524"/>
                <a:gd name="connsiteY106" fmla="*/ 509587 h 2528887"/>
                <a:gd name="connsiteX107" fmla="*/ 2236723 w 4655524"/>
                <a:gd name="connsiteY107" fmla="*/ 519112 h 2528887"/>
                <a:gd name="connsiteX108" fmla="*/ 2251011 w 4655524"/>
                <a:gd name="connsiteY108" fmla="*/ 523875 h 2528887"/>
                <a:gd name="connsiteX109" fmla="*/ 2303398 w 4655524"/>
                <a:gd name="connsiteY109" fmla="*/ 542925 h 2528887"/>
                <a:gd name="connsiteX110" fmla="*/ 2327211 w 4655524"/>
                <a:gd name="connsiteY110" fmla="*/ 547687 h 2528887"/>
                <a:gd name="connsiteX111" fmla="*/ 2355786 w 4655524"/>
                <a:gd name="connsiteY111" fmla="*/ 557212 h 2528887"/>
                <a:gd name="connsiteX112" fmla="*/ 2374836 w 4655524"/>
                <a:gd name="connsiteY112" fmla="*/ 542925 h 2528887"/>
                <a:gd name="connsiteX113" fmla="*/ 2398648 w 4655524"/>
                <a:gd name="connsiteY113" fmla="*/ 533400 h 2528887"/>
                <a:gd name="connsiteX114" fmla="*/ 2339118 w 4655524"/>
                <a:gd name="connsiteY114" fmla="*/ 426244 h 2528887"/>
                <a:gd name="connsiteX115" fmla="*/ 2358167 w 4655524"/>
                <a:gd name="connsiteY115" fmla="*/ 404812 h 2528887"/>
                <a:gd name="connsiteX116" fmla="*/ 2401029 w 4655524"/>
                <a:gd name="connsiteY116" fmla="*/ 378618 h 2528887"/>
                <a:gd name="connsiteX117" fmla="*/ 2389123 w 4655524"/>
                <a:gd name="connsiteY117" fmla="*/ 307181 h 2528887"/>
                <a:gd name="connsiteX118" fmla="*/ 2360548 w 4655524"/>
                <a:gd name="connsiteY118" fmla="*/ 304799 h 2528887"/>
                <a:gd name="connsiteX119" fmla="*/ 2293874 w 4655524"/>
                <a:gd name="connsiteY119" fmla="*/ 280987 h 2528887"/>
                <a:gd name="connsiteX120" fmla="*/ 2310543 w 4655524"/>
                <a:gd name="connsiteY120" fmla="*/ 200024 h 2528887"/>
                <a:gd name="connsiteX121" fmla="*/ 2343879 w 4655524"/>
                <a:gd name="connsiteY121" fmla="*/ 166688 h 2528887"/>
                <a:gd name="connsiteX122" fmla="*/ 2372455 w 4655524"/>
                <a:gd name="connsiteY122" fmla="*/ 150018 h 2528887"/>
                <a:gd name="connsiteX123" fmla="*/ 2389123 w 4655524"/>
                <a:gd name="connsiteY123" fmla="*/ 114300 h 2528887"/>
                <a:gd name="connsiteX124" fmla="*/ 2384361 w 4655524"/>
                <a:gd name="connsiteY124" fmla="*/ 100012 h 2528887"/>
                <a:gd name="connsiteX125" fmla="*/ 2365311 w 4655524"/>
                <a:gd name="connsiteY125" fmla="*/ 95250 h 2528887"/>
                <a:gd name="connsiteX126" fmla="*/ 2351023 w 4655524"/>
                <a:gd name="connsiteY126" fmla="*/ 90487 h 2528887"/>
                <a:gd name="connsiteX127" fmla="*/ 2341498 w 4655524"/>
                <a:gd name="connsiteY127" fmla="*/ 9525 h 2528887"/>
                <a:gd name="connsiteX128" fmla="*/ 2370073 w 4655524"/>
                <a:gd name="connsiteY128" fmla="*/ 0 h 2528887"/>
                <a:gd name="connsiteX129" fmla="*/ 2398648 w 4655524"/>
                <a:gd name="connsiteY129" fmla="*/ 4762 h 2528887"/>
                <a:gd name="connsiteX130" fmla="*/ 2412936 w 4655524"/>
                <a:gd name="connsiteY130" fmla="*/ 19050 h 2528887"/>
                <a:gd name="connsiteX131" fmla="*/ 2431986 w 4655524"/>
                <a:gd name="connsiteY131" fmla="*/ 23812 h 2528887"/>
                <a:gd name="connsiteX132" fmla="*/ 2451036 w 4655524"/>
                <a:gd name="connsiteY132" fmla="*/ 33337 h 2528887"/>
                <a:gd name="connsiteX133" fmla="*/ 2474848 w 4655524"/>
                <a:gd name="connsiteY133" fmla="*/ 52387 h 2528887"/>
                <a:gd name="connsiteX134" fmla="*/ 2503423 w 4655524"/>
                <a:gd name="connsiteY134" fmla="*/ 71437 h 2528887"/>
                <a:gd name="connsiteX135" fmla="*/ 2527236 w 4655524"/>
                <a:gd name="connsiteY135" fmla="*/ 38100 h 2528887"/>
                <a:gd name="connsiteX136" fmla="*/ 2555811 w 4655524"/>
                <a:gd name="connsiteY136" fmla="*/ 23812 h 2528887"/>
                <a:gd name="connsiteX137" fmla="*/ 2574861 w 4655524"/>
                <a:gd name="connsiteY137" fmla="*/ 9525 h 2528887"/>
                <a:gd name="connsiteX138" fmla="*/ 2589148 w 4655524"/>
                <a:gd name="connsiteY138" fmla="*/ 4762 h 2528887"/>
                <a:gd name="connsiteX139" fmla="*/ 2703448 w 4655524"/>
                <a:gd name="connsiteY139" fmla="*/ 9525 h 2528887"/>
                <a:gd name="connsiteX140" fmla="*/ 2908236 w 4655524"/>
                <a:gd name="connsiteY140" fmla="*/ 4762 h 2528887"/>
                <a:gd name="connsiteX141" fmla="*/ 3103498 w 4655524"/>
                <a:gd name="connsiteY141" fmla="*/ 14287 h 2528887"/>
                <a:gd name="connsiteX142" fmla="*/ 3132073 w 4655524"/>
                <a:gd name="connsiteY142" fmla="*/ 42862 h 2528887"/>
                <a:gd name="connsiteX143" fmla="*/ 3113023 w 4655524"/>
                <a:gd name="connsiteY143" fmla="*/ 76200 h 2528887"/>
                <a:gd name="connsiteX144" fmla="*/ 3117786 w 4655524"/>
                <a:gd name="connsiteY144" fmla="*/ 90487 h 2528887"/>
                <a:gd name="connsiteX145" fmla="*/ 3146361 w 4655524"/>
                <a:gd name="connsiteY145" fmla="*/ 104775 h 2528887"/>
                <a:gd name="connsiteX146" fmla="*/ 3165411 w 4655524"/>
                <a:gd name="connsiteY146" fmla="*/ 114300 h 2528887"/>
                <a:gd name="connsiteX147" fmla="*/ 3193986 w 4655524"/>
                <a:gd name="connsiteY147" fmla="*/ 123825 h 2528887"/>
                <a:gd name="connsiteX148" fmla="*/ 3236848 w 4655524"/>
                <a:gd name="connsiteY148" fmla="*/ 142875 h 2528887"/>
                <a:gd name="connsiteX149" fmla="*/ 3284473 w 4655524"/>
                <a:gd name="connsiteY149" fmla="*/ 152400 h 2528887"/>
                <a:gd name="connsiteX150" fmla="*/ 3303523 w 4655524"/>
                <a:gd name="connsiteY150" fmla="*/ 161925 h 2528887"/>
                <a:gd name="connsiteX151" fmla="*/ 3346386 w 4655524"/>
                <a:gd name="connsiteY151" fmla="*/ 180975 h 2528887"/>
                <a:gd name="connsiteX152" fmla="*/ 3379723 w 4655524"/>
                <a:gd name="connsiteY152" fmla="*/ 223837 h 2528887"/>
                <a:gd name="connsiteX153" fmla="*/ 3432111 w 4655524"/>
                <a:gd name="connsiteY153" fmla="*/ 266700 h 2528887"/>
                <a:gd name="connsiteX154" fmla="*/ 3451161 w 4655524"/>
                <a:gd name="connsiteY154" fmla="*/ 280987 h 2528887"/>
                <a:gd name="connsiteX155" fmla="*/ 3546411 w 4655524"/>
                <a:gd name="connsiteY155" fmla="*/ 323850 h 2528887"/>
                <a:gd name="connsiteX156" fmla="*/ 3565461 w 4655524"/>
                <a:gd name="connsiteY156" fmla="*/ 333375 h 2528887"/>
                <a:gd name="connsiteX157" fmla="*/ 3708336 w 4655524"/>
                <a:gd name="connsiteY157" fmla="*/ 419100 h 2528887"/>
                <a:gd name="connsiteX158" fmla="*/ 3908361 w 4655524"/>
                <a:gd name="connsiteY158" fmla="*/ 533400 h 2528887"/>
                <a:gd name="connsiteX159" fmla="*/ 4017898 w 4655524"/>
                <a:gd name="connsiteY159" fmla="*/ 595312 h 2528887"/>
                <a:gd name="connsiteX160" fmla="*/ 4236973 w 4655524"/>
                <a:gd name="connsiteY160" fmla="*/ 723899 h 2528887"/>
                <a:gd name="connsiteX161" fmla="*/ 4651310 w 4655524"/>
                <a:gd name="connsiteY161" fmla="*/ 962024 h 2528887"/>
                <a:gd name="connsiteX162" fmla="*/ 4441760 w 4655524"/>
                <a:gd name="connsiteY162" fmla="*/ 1066800 h 2528887"/>
                <a:gd name="connsiteX163" fmla="*/ 4284598 w 4655524"/>
                <a:gd name="connsiteY163" fmla="*/ 1200150 h 2528887"/>
                <a:gd name="connsiteX164" fmla="*/ 4160774 w 4655524"/>
                <a:gd name="connsiteY164" fmla="*/ 1243012 h 2528887"/>
                <a:gd name="connsiteX165" fmla="*/ 4027423 w 4655524"/>
                <a:gd name="connsiteY165" fmla="*/ 1238250 h 2528887"/>
                <a:gd name="connsiteX166" fmla="*/ 3917886 w 4655524"/>
                <a:gd name="connsiteY166" fmla="*/ 1214437 h 2528887"/>
                <a:gd name="connsiteX167" fmla="*/ 3817873 w 4655524"/>
                <a:gd name="connsiteY167" fmla="*/ 1223962 h 2528887"/>
                <a:gd name="connsiteX168" fmla="*/ 3684523 w 4655524"/>
                <a:gd name="connsiteY168" fmla="*/ 1228725 h 2528887"/>
                <a:gd name="connsiteX169" fmla="*/ 3532123 w 4655524"/>
                <a:gd name="connsiteY169" fmla="*/ 1228725 h 2528887"/>
                <a:gd name="connsiteX170" fmla="*/ 3465448 w 4655524"/>
                <a:gd name="connsiteY170" fmla="*/ 1233487 h 2528887"/>
                <a:gd name="connsiteX171" fmla="*/ 3198748 w 4655524"/>
                <a:gd name="connsiteY171" fmla="*/ 1204912 h 2528887"/>
                <a:gd name="connsiteX172" fmla="*/ 2960623 w 4655524"/>
                <a:gd name="connsiteY172" fmla="*/ 1262062 h 2528887"/>
                <a:gd name="connsiteX173" fmla="*/ 2912998 w 4655524"/>
                <a:gd name="connsiteY173" fmla="*/ 1276350 h 2528887"/>
                <a:gd name="connsiteX174" fmla="*/ 2870136 w 4655524"/>
                <a:gd name="connsiteY174" fmla="*/ 1290637 h 2528887"/>
                <a:gd name="connsiteX175" fmla="*/ 2855848 w 4655524"/>
                <a:gd name="connsiteY175" fmla="*/ 1300162 h 2528887"/>
                <a:gd name="connsiteX176" fmla="*/ 2822511 w 4655524"/>
                <a:gd name="connsiteY176" fmla="*/ 1309687 h 2528887"/>
                <a:gd name="connsiteX177" fmla="*/ 2784411 w 4655524"/>
                <a:gd name="connsiteY177" fmla="*/ 1328737 h 2528887"/>
                <a:gd name="connsiteX178" fmla="*/ 2770123 w 4655524"/>
                <a:gd name="connsiteY178" fmla="*/ 1333500 h 2528887"/>
                <a:gd name="connsiteX179" fmla="*/ 2722498 w 4655524"/>
                <a:gd name="connsiteY179" fmla="*/ 1357312 h 2528887"/>
                <a:gd name="connsiteX180" fmla="*/ 2708211 w 4655524"/>
                <a:gd name="connsiteY180" fmla="*/ 1366837 h 2528887"/>
                <a:gd name="connsiteX181" fmla="*/ 2598673 w 4655524"/>
                <a:gd name="connsiteY181" fmla="*/ 1419225 h 2528887"/>
                <a:gd name="connsiteX182" fmla="*/ 2484373 w 4655524"/>
                <a:gd name="connsiteY182" fmla="*/ 1514475 h 2528887"/>
                <a:gd name="connsiteX183" fmla="*/ 2408173 w 4655524"/>
                <a:gd name="connsiteY183" fmla="*/ 1581150 h 2528887"/>
                <a:gd name="connsiteX184" fmla="*/ 2293873 w 4655524"/>
                <a:gd name="connsiteY184" fmla="*/ 1690687 h 2528887"/>
                <a:gd name="connsiteX185" fmla="*/ 2260536 w 4655524"/>
                <a:gd name="connsiteY185" fmla="*/ 1709737 h 2528887"/>
                <a:gd name="connsiteX186" fmla="*/ 2222436 w 4655524"/>
                <a:gd name="connsiteY186" fmla="*/ 1752600 h 2528887"/>
                <a:gd name="connsiteX187" fmla="*/ 2108136 w 4655524"/>
                <a:gd name="connsiteY187" fmla="*/ 1881187 h 2528887"/>
                <a:gd name="connsiteX188" fmla="*/ 2055748 w 4655524"/>
                <a:gd name="connsiteY188" fmla="*/ 1928812 h 2528887"/>
                <a:gd name="connsiteX189" fmla="*/ 2012886 w 4655524"/>
                <a:gd name="connsiteY189" fmla="*/ 1962150 h 2528887"/>
                <a:gd name="connsiteX190" fmla="*/ 1912873 w 4655524"/>
                <a:gd name="connsiteY190" fmla="*/ 2076450 h 2528887"/>
                <a:gd name="connsiteX191" fmla="*/ 1870011 w 4655524"/>
                <a:gd name="connsiteY191" fmla="*/ 2071687 h 2528887"/>
                <a:gd name="connsiteX192" fmla="*/ 1889061 w 4655524"/>
                <a:gd name="connsiteY192" fmla="*/ 2043112 h 2528887"/>
                <a:gd name="connsiteX193" fmla="*/ 1860486 w 4655524"/>
                <a:gd name="connsiteY193" fmla="*/ 2024062 h 2528887"/>
                <a:gd name="connsiteX194" fmla="*/ 1841436 w 4655524"/>
                <a:gd name="connsiteY194" fmla="*/ 2071687 h 2528887"/>
                <a:gd name="connsiteX195" fmla="*/ 1817623 w 4655524"/>
                <a:gd name="connsiteY195" fmla="*/ 2100262 h 2528887"/>
                <a:gd name="connsiteX196" fmla="*/ 1731898 w 4655524"/>
                <a:gd name="connsiteY196" fmla="*/ 2095500 h 2528887"/>
                <a:gd name="connsiteX197" fmla="*/ 1717611 w 4655524"/>
                <a:gd name="connsiteY197" fmla="*/ 2090737 h 2528887"/>
                <a:gd name="connsiteX198" fmla="*/ 1608073 w 4655524"/>
                <a:gd name="connsiteY198" fmla="*/ 2105025 h 2528887"/>
                <a:gd name="connsiteX199" fmla="*/ 1584261 w 4655524"/>
                <a:gd name="connsiteY199" fmla="*/ 2109787 h 2528887"/>
                <a:gd name="connsiteX200" fmla="*/ 1565211 w 4655524"/>
                <a:gd name="connsiteY200" fmla="*/ 2114550 h 2528887"/>
                <a:gd name="connsiteX201" fmla="*/ 1450910 w 4655524"/>
                <a:gd name="connsiteY201" fmla="*/ 2109787 h 2528887"/>
                <a:gd name="connsiteX202" fmla="*/ 1431860 w 4655524"/>
                <a:gd name="connsiteY202" fmla="*/ 2109787 h 2528887"/>
                <a:gd name="connsiteX203" fmla="*/ 1355661 w 4655524"/>
                <a:gd name="connsiteY203" fmla="*/ 2119312 h 2528887"/>
                <a:gd name="connsiteX204" fmla="*/ 1374711 w 4655524"/>
                <a:gd name="connsiteY204" fmla="*/ 2205038 h 2528887"/>
                <a:gd name="connsiteX205" fmla="*/ 1427099 w 4655524"/>
                <a:gd name="connsiteY205" fmla="*/ 2285999 h 2528887"/>
                <a:gd name="connsiteX206" fmla="*/ 1508061 w 4655524"/>
                <a:gd name="connsiteY206" fmla="*/ 2252662 h 2528887"/>
                <a:gd name="connsiteX207" fmla="*/ 1546161 w 4655524"/>
                <a:gd name="connsiteY207" fmla="*/ 2185987 h 2528887"/>
                <a:gd name="connsiteX208" fmla="*/ 1589023 w 4655524"/>
                <a:gd name="connsiteY208" fmla="*/ 2224087 h 2528887"/>
                <a:gd name="connsiteX209" fmla="*/ 1584261 w 4655524"/>
                <a:gd name="connsiteY209" fmla="*/ 2314574 h 2528887"/>
                <a:gd name="connsiteX210" fmla="*/ 1550923 w 4655524"/>
                <a:gd name="connsiteY210" fmla="*/ 2438399 h 2528887"/>
                <a:gd name="connsiteX211" fmla="*/ 1584261 w 4655524"/>
                <a:gd name="connsiteY211" fmla="*/ 2481262 h 2528887"/>
                <a:gd name="connsiteX212" fmla="*/ 1555686 w 4655524"/>
                <a:gd name="connsiteY212" fmla="*/ 2528887 h 2528887"/>
                <a:gd name="connsiteX213" fmla="*/ 1489011 w 4655524"/>
                <a:gd name="connsiteY213" fmla="*/ 2524125 h 2528887"/>
                <a:gd name="connsiteX214" fmla="*/ 1422336 w 4655524"/>
                <a:gd name="connsiteY214" fmla="*/ 2495550 h 2528887"/>
                <a:gd name="connsiteX215" fmla="*/ 1369948 w 4655524"/>
                <a:gd name="connsiteY215" fmla="*/ 2421731 h 2528887"/>
                <a:gd name="connsiteX216" fmla="*/ 1350898 w 4655524"/>
                <a:gd name="connsiteY216" fmla="*/ 2343150 h 2528887"/>
                <a:gd name="connsiteX217" fmla="*/ 1288986 w 4655524"/>
                <a:gd name="connsiteY217" fmla="*/ 2290762 h 2528887"/>
                <a:gd name="connsiteX218" fmla="*/ 1284223 w 4655524"/>
                <a:gd name="connsiteY218" fmla="*/ 2276475 h 2528887"/>
                <a:gd name="connsiteX219" fmla="*/ 1269936 w 4655524"/>
                <a:gd name="connsiteY219" fmla="*/ 2271712 h 2528887"/>
                <a:gd name="connsiteX220" fmla="*/ 1193736 w 4655524"/>
                <a:gd name="connsiteY220" fmla="*/ 2243137 h 2528887"/>
                <a:gd name="connsiteX221" fmla="*/ 1112773 w 4655524"/>
                <a:gd name="connsiteY221" fmla="*/ 2328862 h 2528887"/>
                <a:gd name="connsiteX222" fmla="*/ 1074673 w 4655524"/>
                <a:gd name="connsiteY222" fmla="*/ 2305049 h 2528887"/>
                <a:gd name="connsiteX223" fmla="*/ 1060386 w 4655524"/>
                <a:gd name="connsiteY223" fmla="*/ 2205037 h 2528887"/>
                <a:gd name="connsiteX224" fmla="*/ 1007998 w 4655524"/>
                <a:gd name="connsiteY224" fmla="*/ 2100262 h 2528887"/>
                <a:gd name="connsiteX225" fmla="*/ 950848 w 4655524"/>
                <a:gd name="connsiteY225" fmla="*/ 2047874 h 2528887"/>
                <a:gd name="connsiteX226" fmla="*/ 927036 w 4655524"/>
                <a:gd name="connsiteY226" fmla="*/ 2043112 h 2528887"/>
                <a:gd name="connsiteX227" fmla="*/ 898461 w 4655524"/>
                <a:gd name="connsiteY227" fmla="*/ 2028825 h 2528887"/>
                <a:gd name="connsiteX228" fmla="*/ 862742 w 4655524"/>
                <a:gd name="connsiteY228" fmla="*/ 2062163 h 2528887"/>
                <a:gd name="connsiteX229" fmla="*/ 774636 w 4655524"/>
                <a:gd name="connsiteY229" fmla="*/ 2038350 h 2528887"/>
                <a:gd name="connsiteX230" fmla="*/ 755585 w 4655524"/>
                <a:gd name="connsiteY230" fmla="*/ 1964531 h 2528887"/>
                <a:gd name="connsiteX231" fmla="*/ 655573 w 4655524"/>
                <a:gd name="connsiteY231" fmla="*/ 1905000 h 2528887"/>
                <a:gd name="connsiteX232" fmla="*/ 650811 w 4655524"/>
                <a:gd name="connsiteY232" fmla="*/ 1885950 h 2528887"/>
                <a:gd name="connsiteX233" fmla="*/ 636523 w 4655524"/>
                <a:gd name="connsiteY233" fmla="*/ 1890712 h 2528887"/>
                <a:gd name="connsiteX234" fmla="*/ 617473 w 4655524"/>
                <a:gd name="connsiteY234" fmla="*/ 1921669 h 2528887"/>
                <a:gd name="connsiteX235" fmla="*/ 596042 w 4655524"/>
                <a:gd name="connsiteY235" fmla="*/ 1916906 h 2528887"/>
                <a:gd name="connsiteX236" fmla="*/ 548417 w 4655524"/>
                <a:gd name="connsiteY236" fmla="*/ 1876425 h 2528887"/>
                <a:gd name="connsiteX237" fmla="*/ 488886 w 4655524"/>
                <a:gd name="connsiteY237" fmla="*/ 1890712 h 2528887"/>
                <a:gd name="connsiteX238" fmla="*/ 479361 w 4655524"/>
                <a:gd name="connsiteY238" fmla="*/ 1876425 h 2528887"/>
                <a:gd name="connsiteX239" fmla="*/ 465073 w 4655524"/>
                <a:gd name="connsiteY239" fmla="*/ 1866900 h 2528887"/>
                <a:gd name="connsiteX240" fmla="*/ 398398 w 4655524"/>
                <a:gd name="connsiteY240" fmla="*/ 1866900 h 2528887"/>
                <a:gd name="connsiteX241" fmla="*/ 403160 w 4655524"/>
                <a:gd name="connsiteY241" fmla="*/ 1821656 h 2528887"/>
                <a:gd name="connsiteX242" fmla="*/ 255523 w 4655524"/>
                <a:gd name="connsiteY242" fmla="*/ 1847850 h 2528887"/>
                <a:gd name="connsiteX243" fmla="*/ 193611 w 4655524"/>
                <a:gd name="connsiteY243" fmla="*/ 1814512 h 2528887"/>
                <a:gd name="connsiteX244" fmla="*/ 150748 w 4655524"/>
                <a:gd name="connsiteY244" fmla="*/ 1757363 h 2528887"/>
                <a:gd name="connsiteX245" fmla="*/ 88836 w 4655524"/>
                <a:gd name="connsiteY245" fmla="*/ 1704975 h 2528887"/>
                <a:gd name="connsiteX246" fmla="*/ 34067 w 4655524"/>
                <a:gd name="connsiteY246" fmla="*/ 1654968 h 2528887"/>
                <a:gd name="connsiteX247" fmla="*/ 3111 w 4655524"/>
                <a:gd name="connsiteY247" fmla="*/ 1624012 h 2528887"/>
                <a:gd name="connsiteX248" fmla="*/ 110267 w 4655524"/>
                <a:gd name="connsiteY248" fmla="*/ 1652587 h 2528887"/>
                <a:gd name="connsiteX249" fmla="*/ 169798 w 4655524"/>
                <a:gd name="connsiteY249" fmla="*/ 1678782 h 2528887"/>
                <a:gd name="connsiteX250" fmla="*/ 291242 w 4655524"/>
                <a:gd name="connsiteY250" fmla="*/ 1624012 h 2528887"/>
                <a:gd name="connsiteX251" fmla="*/ 296005 w 4655524"/>
                <a:gd name="connsiteY251" fmla="*/ 1602581 h 2528887"/>
                <a:gd name="connsiteX252" fmla="*/ 303149 w 4655524"/>
                <a:gd name="connsiteY252" fmla="*/ 1559718 h 2528887"/>
                <a:gd name="connsiteX253" fmla="*/ 331723 w 4655524"/>
                <a:gd name="connsiteY253" fmla="*/ 1528762 h 2528887"/>
                <a:gd name="connsiteX254" fmla="*/ 367442 w 4655524"/>
                <a:gd name="connsiteY254" fmla="*/ 1509712 h 2528887"/>
                <a:gd name="connsiteX255" fmla="*/ 386492 w 4655524"/>
                <a:gd name="connsiteY255" fmla="*/ 1459706 h 2528887"/>
                <a:gd name="connsiteX256" fmla="*/ 391255 w 4655524"/>
                <a:gd name="connsiteY256" fmla="*/ 1357312 h 2528887"/>
                <a:gd name="connsiteX257" fmla="*/ 369823 w 4655524"/>
                <a:gd name="connsiteY257" fmla="*/ 1331119 h 2528887"/>
                <a:gd name="connsiteX258" fmla="*/ 341248 w 4655524"/>
                <a:gd name="connsiteY258" fmla="*/ 1307306 h 2528887"/>
                <a:gd name="connsiteX259" fmla="*/ 312673 w 4655524"/>
                <a:gd name="connsiteY259" fmla="*/ 1278731 h 2528887"/>
                <a:gd name="connsiteX260" fmla="*/ 284099 w 4655524"/>
                <a:gd name="connsiteY260" fmla="*/ 1221581 h 2528887"/>
                <a:gd name="connsiteX261" fmla="*/ 279336 w 4655524"/>
                <a:gd name="connsiteY261" fmla="*/ 1169193 h 2528887"/>
                <a:gd name="connsiteX262" fmla="*/ 276954 w 4655524"/>
                <a:gd name="connsiteY262" fmla="*/ 1152525 h 2528887"/>
                <a:gd name="connsiteX263" fmla="*/ 253142 w 4655524"/>
                <a:gd name="connsiteY263"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84198 w 4655524"/>
                <a:gd name="connsiteY58" fmla="*/ 423862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217548 w 4655524"/>
                <a:gd name="connsiteY62" fmla="*/ 490537 h 2528887"/>
                <a:gd name="connsiteX63" fmla="*/ 1236598 w 4655524"/>
                <a:gd name="connsiteY63" fmla="*/ 519112 h 2528887"/>
                <a:gd name="connsiteX64" fmla="*/ 1250886 w 4655524"/>
                <a:gd name="connsiteY64" fmla="*/ 547687 h 2528887"/>
                <a:gd name="connsiteX65" fmla="*/ 1255648 w 4655524"/>
                <a:gd name="connsiteY65" fmla="*/ 561975 h 2528887"/>
                <a:gd name="connsiteX66" fmla="*/ 1265173 w 4655524"/>
                <a:gd name="connsiteY66" fmla="*/ 576262 h 2528887"/>
                <a:gd name="connsiteX67" fmla="*/ 1274698 w 4655524"/>
                <a:gd name="connsiteY67" fmla="*/ 604837 h 2528887"/>
                <a:gd name="connsiteX68" fmla="*/ 1279461 w 4655524"/>
                <a:gd name="connsiteY68" fmla="*/ 619125 h 2528887"/>
                <a:gd name="connsiteX69" fmla="*/ 1284223 w 4655524"/>
                <a:gd name="connsiteY69" fmla="*/ 633412 h 2528887"/>
                <a:gd name="connsiteX70" fmla="*/ 1288986 w 4655524"/>
                <a:gd name="connsiteY70" fmla="*/ 714375 h 2528887"/>
                <a:gd name="connsiteX71" fmla="*/ 1298511 w 4655524"/>
                <a:gd name="connsiteY71" fmla="*/ 742950 h 2528887"/>
                <a:gd name="connsiteX72" fmla="*/ 1312798 w 4655524"/>
                <a:gd name="connsiteY72" fmla="*/ 757237 h 2528887"/>
                <a:gd name="connsiteX73" fmla="*/ 1331848 w 4655524"/>
                <a:gd name="connsiteY73" fmla="*/ 790575 h 2528887"/>
                <a:gd name="connsiteX74" fmla="*/ 1346136 w 4655524"/>
                <a:gd name="connsiteY74" fmla="*/ 838200 h 2528887"/>
                <a:gd name="connsiteX75" fmla="*/ 1355661 w 4655524"/>
                <a:gd name="connsiteY75" fmla="*/ 852487 h 2528887"/>
                <a:gd name="connsiteX76" fmla="*/ 1384236 w 4655524"/>
                <a:gd name="connsiteY76" fmla="*/ 881062 h 2528887"/>
                <a:gd name="connsiteX77" fmla="*/ 1403286 w 4655524"/>
                <a:gd name="connsiteY77" fmla="*/ 914400 h 2528887"/>
                <a:gd name="connsiteX78" fmla="*/ 1422336 w 4655524"/>
                <a:gd name="connsiteY78" fmla="*/ 919162 h 2528887"/>
                <a:gd name="connsiteX79" fmla="*/ 1436623 w 4655524"/>
                <a:gd name="connsiteY79" fmla="*/ 923925 h 2528887"/>
                <a:gd name="connsiteX80" fmla="*/ 1455673 w 4655524"/>
                <a:gd name="connsiteY80" fmla="*/ 919162 h 2528887"/>
                <a:gd name="connsiteX81" fmla="*/ 1469961 w 4655524"/>
                <a:gd name="connsiteY81" fmla="*/ 914400 h 2528887"/>
                <a:gd name="connsiteX82" fmla="*/ 1531873 w 4655524"/>
                <a:gd name="connsiteY82" fmla="*/ 909637 h 2528887"/>
                <a:gd name="connsiteX83" fmla="*/ 1560448 w 4655524"/>
                <a:gd name="connsiteY83" fmla="*/ 900112 h 2528887"/>
                <a:gd name="connsiteX84" fmla="*/ 1565211 w 4655524"/>
                <a:gd name="connsiteY84" fmla="*/ 885825 h 2528887"/>
                <a:gd name="connsiteX85" fmla="*/ 1577118 w 4655524"/>
                <a:gd name="connsiteY85" fmla="*/ 854868 h 2528887"/>
                <a:gd name="connsiteX86" fmla="*/ 1593786 w 4655524"/>
                <a:gd name="connsiteY86" fmla="*/ 814388 h 2528887"/>
                <a:gd name="connsiteX87" fmla="*/ 1629504 w 4655524"/>
                <a:gd name="connsiteY87" fmla="*/ 752475 h 2528887"/>
                <a:gd name="connsiteX88" fmla="*/ 1648554 w 4655524"/>
                <a:gd name="connsiteY88" fmla="*/ 671513 h 2528887"/>
                <a:gd name="connsiteX89" fmla="*/ 1691417 w 4655524"/>
                <a:gd name="connsiteY89" fmla="*/ 609599 h 2528887"/>
                <a:gd name="connsiteX90" fmla="*/ 1696179 w 4655524"/>
                <a:gd name="connsiteY90" fmla="*/ 569118 h 2528887"/>
                <a:gd name="connsiteX91" fmla="*/ 1703323 w 4655524"/>
                <a:gd name="connsiteY91" fmla="*/ 550069 h 2528887"/>
                <a:gd name="connsiteX92" fmla="*/ 1715229 w 4655524"/>
                <a:gd name="connsiteY92" fmla="*/ 531018 h 2528887"/>
                <a:gd name="connsiteX93" fmla="*/ 1727136 w 4655524"/>
                <a:gd name="connsiteY93" fmla="*/ 483393 h 2528887"/>
                <a:gd name="connsiteX94" fmla="*/ 1753330 w 4655524"/>
                <a:gd name="connsiteY94" fmla="*/ 426243 h 2528887"/>
                <a:gd name="connsiteX95" fmla="*/ 1779523 w 4655524"/>
                <a:gd name="connsiteY95" fmla="*/ 395287 h 2528887"/>
                <a:gd name="connsiteX96" fmla="*/ 1808098 w 4655524"/>
                <a:gd name="connsiteY96" fmla="*/ 400050 h 2528887"/>
                <a:gd name="connsiteX97" fmla="*/ 1836673 w 4655524"/>
                <a:gd name="connsiteY97" fmla="*/ 423862 h 2528887"/>
                <a:gd name="connsiteX98" fmla="*/ 1850961 w 4655524"/>
                <a:gd name="connsiteY98" fmla="*/ 428625 h 2528887"/>
                <a:gd name="connsiteX99" fmla="*/ 1865248 w 4655524"/>
                <a:gd name="connsiteY99" fmla="*/ 423862 h 2528887"/>
                <a:gd name="connsiteX100" fmla="*/ 1879536 w 4655524"/>
                <a:gd name="connsiteY100" fmla="*/ 452437 h 2528887"/>
                <a:gd name="connsiteX101" fmla="*/ 1898586 w 4655524"/>
                <a:gd name="connsiteY101" fmla="*/ 461962 h 2528887"/>
                <a:gd name="connsiteX102" fmla="*/ 1941448 w 4655524"/>
                <a:gd name="connsiteY102" fmla="*/ 481012 h 2528887"/>
                <a:gd name="connsiteX103" fmla="*/ 1965261 w 4655524"/>
                <a:gd name="connsiteY103" fmla="*/ 485775 h 2528887"/>
                <a:gd name="connsiteX104" fmla="*/ 1989073 w 4655524"/>
                <a:gd name="connsiteY104" fmla="*/ 495300 h 2528887"/>
                <a:gd name="connsiteX105" fmla="*/ 2027173 w 4655524"/>
                <a:gd name="connsiteY105" fmla="*/ 500062 h 2528887"/>
                <a:gd name="connsiteX106" fmla="*/ 2193861 w 4655524"/>
                <a:gd name="connsiteY106" fmla="*/ 509587 h 2528887"/>
                <a:gd name="connsiteX107" fmla="*/ 2236723 w 4655524"/>
                <a:gd name="connsiteY107" fmla="*/ 519112 h 2528887"/>
                <a:gd name="connsiteX108" fmla="*/ 2251011 w 4655524"/>
                <a:gd name="connsiteY108" fmla="*/ 523875 h 2528887"/>
                <a:gd name="connsiteX109" fmla="*/ 2303398 w 4655524"/>
                <a:gd name="connsiteY109" fmla="*/ 542925 h 2528887"/>
                <a:gd name="connsiteX110" fmla="*/ 2327211 w 4655524"/>
                <a:gd name="connsiteY110" fmla="*/ 547687 h 2528887"/>
                <a:gd name="connsiteX111" fmla="*/ 2355786 w 4655524"/>
                <a:gd name="connsiteY111" fmla="*/ 557212 h 2528887"/>
                <a:gd name="connsiteX112" fmla="*/ 2374836 w 4655524"/>
                <a:gd name="connsiteY112" fmla="*/ 542925 h 2528887"/>
                <a:gd name="connsiteX113" fmla="*/ 2398648 w 4655524"/>
                <a:gd name="connsiteY113" fmla="*/ 533400 h 2528887"/>
                <a:gd name="connsiteX114" fmla="*/ 2339118 w 4655524"/>
                <a:gd name="connsiteY114" fmla="*/ 426244 h 2528887"/>
                <a:gd name="connsiteX115" fmla="*/ 2358167 w 4655524"/>
                <a:gd name="connsiteY115" fmla="*/ 404812 h 2528887"/>
                <a:gd name="connsiteX116" fmla="*/ 2401029 w 4655524"/>
                <a:gd name="connsiteY116" fmla="*/ 378618 h 2528887"/>
                <a:gd name="connsiteX117" fmla="*/ 2389123 w 4655524"/>
                <a:gd name="connsiteY117" fmla="*/ 307181 h 2528887"/>
                <a:gd name="connsiteX118" fmla="*/ 2360548 w 4655524"/>
                <a:gd name="connsiteY118" fmla="*/ 304799 h 2528887"/>
                <a:gd name="connsiteX119" fmla="*/ 2293874 w 4655524"/>
                <a:gd name="connsiteY119" fmla="*/ 280987 h 2528887"/>
                <a:gd name="connsiteX120" fmla="*/ 2310543 w 4655524"/>
                <a:gd name="connsiteY120" fmla="*/ 200024 h 2528887"/>
                <a:gd name="connsiteX121" fmla="*/ 2343879 w 4655524"/>
                <a:gd name="connsiteY121" fmla="*/ 166688 h 2528887"/>
                <a:gd name="connsiteX122" fmla="*/ 2372455 w 4655524"/>
                <a:gd name="connsiteY122" fmla="*/ 150018 h 2528887"/>
                <a:gd name="connsiteX123" fmla="*/ 2389123 w 4655524"/>
                <a:gd name="connsiteY123" fmla="*/ 114300 h 2528887"/>
                <a:gd name="connsiteX124" fmla="*/ 2384361 w 4655524"/>
                <a:gd name="connsiteY124" fmla="*/ 100012 h 2528887"/>
                <a:gd name="connsiteX125" fmla="*/ 2365311 w 4655524"/>
                <a:gd name="connsiteY125" fmla="*/ 95250 h 2528887"/>
                <a:gd name="connsiteX126" fmla="*/ 2351023 w 4655524"/>
                <a:gd name="connsiteY126" fmla="*/ 90487 h 2528887"/>
                <a:gd name="connsiteX127" fmla="*/ 2341498 w 4655524"/>
                <a:gd name="connsiteY127" fmla="*/ 9525 h 2528887"/>
                <a:gd name="connsiteX128" fmla="*/ 2370073 w 4655524"/>
                <a:gd name="connsiteY128" fmla="*/ 0 h 2528887"/>
                <a:gd name="connsiteX129" fmla="*/ 2398648 w 4655524"/>
                <a:gd name="connsiteY129" fmla="*/ 4762 h 2528887"/>
                <a:gd name="connsiteX130" fmla="*/ 2412936 w 4655524"/>
                <a:gd name="connsiteY130" fmla="*/ 19050 h 2528887"/>
                <a:gd name="connsiteX131" fmla="*/ 2431986 w 4655524"/>
                <a:gd name="connsiteY131" fmla="*/ 23812 h 2528887"/>
                <a:gd name="connsiteX132" fmla="*/ 2451036 w 4655524"/>
                <a:gd name="connsiteY132" fmla="*/ 33337 h 2528887"/>
                <a:gd name="connsiteX133" fmla="*/ 2474848 w 4655524"/>
                <a:gd name="connsiteY133" fmla="*/ 52387 h 2528887"/>
                <a:gd name="connsiteX134" fmla="*/ 2503423 w 4655524"/>
                <a:gd name="connsiteY134" fmla="*/ 71437 h 2528887"/>
                <a:gd name="connsiteX135" fmla="*/ 2527236 w 4655524"/>
                <a:gd name="connsiteY135" fmla="*/ 38100 h 2528887"/>
                <a:gd name="connsiteX136" fmla="*/ 2555811 w 4655524"/>
                <a:gd name="connsiteY136" fmla="*/ 23812 h 2528887"/>
                <a:gd name="connsiteX137" fmla="*/ 2574861 w 4655524"/>
                <a:gd name="connsiteY137" fmla="*/ 9525 h 2528887"/>
                <a:gd name="connsiteX138" fmla="*/ 2589148 w 4655524"/>
                <a:gd name="connsiteY138" fmla="*/ 4762 h 2528887"/>
                <a:gd name="connsiteX139" fmla="*/ 2703448 w 4655524"/>
                <a:gd name="connsiteY139" fmla="*/ 9525 h 2528887"/>
                <a:gd name="connsiteX140" fmla="*/ 2908236 w 4655524"/>
                <a:gd name="connsiteY140" fmla="*/ 4762 h 2528887"/>
                <a:gd name="connsiteX141" fmla="*/ 3103498 w 4655524"/>
                <a:gd name="connsiteY141" fmla="*/ 14287 h 2528887"/>
                <a:gd name="connsiteX142" fmla="*/ 3132073 w 4655524"/>
                <a:gd name="connsiteY142" fmla="*/ 42862 h 2528887"/>
                <a:gd name="connsiteX143" fmla="*/ 3113023 w 4655524"/>
                <a:gd name="connsiteY143" fmla="*/ 76200 h 2528887"/>
                <a:gd name="connsiteX144" fmla="*/ 3117786 w 4655524"/>
                <a:gd name="connsiteY144" fmla="*/ 90487 h 2528887"/>
                <a:gd name="connsiteX145" fmla="*/ 3146361 w 4655524"/>
                <a:gd name="connsiteY145" fmla="*/ 104775 h 2528887"/>
                <a:gd name="connsiteX146" fmla="*/ 3165411 w 4655524"/>
                <a:gd name="connsiteY146" fmla="*/ 114300 h 2528887"/>
                <a:gd name="connsiteX147" fmla="*/ 3193986 w 4655524"/>
                <a:gd name="connsiteY147" fmla="*/ 123825 h 2528887"/>
                <a:gd name="connsiteX148" fmla="*/ 3236848 w 4655524"/>
                <a:gd name="connsiteY148" fmla="*/ 142875 h 2528887"/>
                <a:gd name="connsiteX149" fmla="*/ 3284473 w 4655524"/>
                <a:gd name="connsiteY149" fmla="*/ 152400 h 2528887"/>
                <a:gd name="connsiteX150" fmla="*/ 3303523 w 4655524"/>
                <a:gd name="connsiteY150" fmla="*/ 161925 h 2528887"/>
                <a:gd name="connsiteX151" fmla="*/ 3346386 w 4655524"/>
                <a:gd name="connsiteY151" fmla="*/ 180975 h 2528887"/>
                <a:gd name="connsiteX152" fmla="*/ 3379723 w 4655524"/>
                <a:gd name="connsiteY152" fmla="*/ 223837 h 2528887"/>
                <a:gd name="connsiteX153" fmla="*/ 3432111 w 4655524"/>
                <a:gd name="connsiteY153" fmla="*/ 266700 h 2528887"/>
                <a:gd name="connsiteX154" fmla="*/ 3451161 w 4655524"/>
                <a:gd name="connsiteY154" fmla="*/ 280987 h 2528887"/>
                <a:gd name="connsiteX155" fmla="*/ 3546411 w 4655524"/>
                <a:gd name="connsiteY155" fmla="*/ 323850 h 2528887"/>
                <a:gd name="connsiteX156" fmla="*/ 3565461 w 4655524"/>
                <a:gd name="connsiteY156" fmla="*/ 333375 h 2528887"/>
                <a:gd name="connsiteX157" fmla="*/ 3708336 w 4655524"/>
                <a:gd name="connsiteY157" fmla="*/ 419100 h 2528887"/>
                <a:gd name="connsiteX158" fmla="*/ 3908361 w 4655524"/>
                <a:gd name="connsiteY158" fmla="*/ 533400 h 2528887"/>
                <a:gd name="connsiteX159" fmla="*/ 4017898 w 4655524"/>
                <a:gd name="connsiteY159" fmla="*/ 595312 h 2528887"/>
                <a:gd name="connsiteX160" fmla="*/ 4236973 w 4655524"/>
                <a:gd name="connsiteY160" fmla="*/ 723899 h 2528887"/>
                <a:gd name="connsiteX161" fmla="*/ 4651310 w 4655524"/>
                <a:gd name="connsiteY161" fmla="*/ 962024 h 2528887"/>
                <a:gd name="connsiteX162" fmla="*/ 4441760 w 4655524"/>
                <a:gd name="connsiteY162" fmla="*/ 1066800 h 2528887"/>
                <a:gd name="connsiteX163" fmla="*/ 4284598 w 4655524"/>
                <a:gd name="connsiteY163" fmla="*/ 1200150 h 2528887"/>
                <a:gd name="connsiteX164" fmla="*/ 4160774 w 4655524"/>
                <a:gd name="connsiteY164" fmla="*/ 1243012 h 2528887"/>
                <a:gd name="connsiteX165" fmla="*/ 4027423 w 4655524"/>
                <a:gd name="connsiteY165" fmla="*/ 1238250 h 2528887"/>
                <a:gd name="connsiteX166" fmla="*/ 3917886 w 4655524"/>
                <a:gd name="connsiteY166" fmla="*/ 1214437 h 2528887"/>
                <a:gd name="connsiteX167" fmla="*/ 3817873 w 4655524"/>
                <a:gd name="connsiteY167" fmla="*/ 1223962 h 2528887"/>
                <a:gd name="connsiteX168" fmla="*/ 3684523 w 4655524"/>
                <a:gd name="connsiteY168" fmla="*/ 1228725 h 2528887"/>
                <a:gd name="connsiteX169" fmla="*/ 3532123 w 4655524"/>
                <a:gd name="connsiteY169" fmla="*/ 1228725 h 2528887"/>
                <a:gd name="connsiteX170" fmla="*/ 3465448 w 4655524"/>
                <a:gd name="connsiteY170" fmla="*/ 1233487 h 2528887"/>
                <a:gd name="connsiteX171" fmla="*/ 3198748 w 4655524"/>
                <a:gd name="connsiteY171" fmla="*/ 1204912 h 2528887"/>
                <a:gd name="connsiteX172" fmla="*/ 2960623 w 4655524"/>
                <a:gd name="connsiteY172" fmla="*/ 1262062 h 2528887"/>
                <a:gd name="connsiteX173" fmla="*/ 2912998 w 4655524"/>
                <a:gd name="connsiteY173" fmla="*/ 1276350 h 2528887"/>
                <a:gd name="connsiteX174" fmla="*/ 2870136 w 4655524"/>
                <a:gd name="connsiteY174" fmla="*/ 1290637 h 2528887"/>
                <a:gd name="connsiteX175" fmla="*/ 2855848 w 4655524"/>
                <a:gd name="connsiteY175" fmla="*/ 1300162 h 2528887"/>
                <a:gd name="connsiteX176" fmla="*/ 2822511 w 4655524"/>
                <a:gd name="connsiteY176" fmla="*/ 1309687 h 2528887"/>
                <a:gd name="connsiteX177" fmla="*/ 2784411 w 4655524"/>
                <a:gd name="connsiteY177" fmla="*/ 1328737 h 2528887"/>
                <a:gd name="connsiteX178" fmla="*/ 2770123 w 4655524"/>
                <a:gd name="connsiteY178" fmla="*/ 1333500 h 2528887"/>
                <a:gd name="connsiteX179" fmla="*/ 2722498 w 4655524"/>
                <a:gd name="connsiteY179" fmla="*/ 1357312 h 2528887"/>
                <a:gd name="connsiteX180" fmla="*/ 2708211 w 4655524"/>
                <a:gd name="connsiteY180" fmla="*/ 1366837 h 2528887"/>
                <a:gd name="connsiteX181" fmla="*/ 2598673 w 4655524"/>
                <a:gd name="connsiteY181" fmla="*/ 1419225 h 2528887"/>
                <a:gd name="connsiteX182" fmla="*/ 2484373 w 4655524"/>
                <a:gd name="connsiteY182" fmla="*/ 1514475 h 2528887"/>
                <a:gd name="connsiteX183" fmla="*/ 2408173 w 4655524"/>
                <a:gd name="connsiteY183" fmla="*/ 1581150 h 2528887"/>
                <a:gd name="connsiteX184" fmla="*/ 2293873 w 4655524"/>
                <a:gd name="connsiteY184" fmla="*/ 1690687 h 2528887"/>
                <a:gd name="connsiteX185" fmla="*/ 2260536 w 4655524"/>
                <a:gd name="connsiteY185" fmla="*/ 1709737 h 2528887"/>
                <a:gd name="connsiteX186" fmla="*/ 2222436 w 4655524"/>
                <a:gd name="connsiteY186" fmla="*/ 1752600 h 2528887"/>
                <a:gd name="connsiteX187" fmla="*/ 2108136 w 4655524"/>
                <a:gd name="connsiteY187" fmla="*/ 1881187 h 2528887"/>
                <a:gd name="connsiteX188" fmla="*/ 2055748 w 4655524"/>
                <a:gd name="connsiteY188" fmla="*/ 1928812 h 2528887"/>
                <a:gd name="connsiteX189" fmla="*/ 2012886 w 4655524"/>
                <a:gd name="connsiteY189" fmla="*/ 1962150 h 2528887"/>
                <a:gd name="connsiteX190" fmla="*/ 1912873 w 4655524"/>
                <a:gd name="connsiteY190" fmla="*/ 2076450 h 2528887"/>
                <a:gd name="connsiteX191" fmla="*/ 1870011 w 4655524"/>
                <a:gd name="connsiteY191" fmla="*/ 2071687 h 2528887"/>
                <a:gd name="connsiteX192" fmla="*/ 1889061 w 4655524"/>
                <a:gd name="connsiteY192" fmla="*/ 2043112 h 2528887"/>
                <a:gd name="connsiteX193" fmla="*/ 1860486 w 4655524"/>
                <a:gd name="connsiteY193" fmla="*/ 2024062 h 2528887"/>
                <a:gd name="connsiteX194" fmla="*/ 1841436 w 4655524"/>
                <a:gd name="connsiteY194" fmla="*/ 2071687 h 2528887"/>
                <a:gd name="connsiteX195" fmla="*/ 1817623 w 4655524"/>
                <a:gd name="connsiteY195" fmla="*/ 2100262 h 2528887"/>
                <a:gd name="connsiteX196" fmla="*/ 1731898 w 4655524"/>
                <a:gd name="connsiteY196" fmla="*/ 2095500 h 2528887"/>
                <a:gd name="connsiteX197" fmla="*/ 1717611 w 4655524"/>
                <a:gd name="connsiteY197" fmla="*/ 2090737 h 2528887"/>
                <a:gd name="connsiteX198" fmla="*/ 1608073 w 4655524"/>
                <a:gd name="connsiteY198" fmla="*/ 2105025 h 2528887"/>
                <a:gd name="connsiteX199" fmla="*/ 1584261 w 4655524"/>
                <a:gd name="connsiteY199" fmla="*/ 2109787 h 2528887"/>
                <a:gd name="connsiteX200" fmla="*/ 1565211 w 4655524"/>
                <a:gd name="connsiteY200" fmla="*/ 2114550 h 2528887"/>
                <a:gd name="connsiteX201" fmla="*/ 1450910 w 4655524"/>
                <a:gd name="connsiteY201" fmla="*/ 2109787 h 2528887"/>
                <a:gd name="connsiteX202" fmla="*/ 1431860 w 4655524"/>
                <a:gd name="connsiteY202" fmla="*/ 2109787 h 2528887"/>
                <a:gd name="connsiteX203" fmla="*/ 1355661 w 4655524"/>
                <a:gd name="connsiteY203" fmla="*/ 2119312 h 2528887"/>
                <a:gd name="connsiteX204" fmla="*/ 1374711 w 4655524"/>
                <a:gd name="connsiteY204" fmla="*/ 2205038 h 2528887"/>
                <a:gd name="connsiteX205" fmla="*/ 1427099 w 4655524"/>
                <a:gd name="connsiteY205" fmla="*/ 2285999 h 2528887"/>
                <a:gd name="connsiteX206" fmla="*/ 1508061 w 4655524"/>
                <a:gd name="connsiteY206" fmla="*/ 2252662 h 2528887"/>
                <a:gd name="connsiteX207" fmla="*/ 1546161 w 4655524"/>
                <a:gd name="connsiteY207" fmla="*/ 2185987 h 2528887"/>
                <a:gd name="connsiteX208" fmla="*/ 1589023 w 4655524"/>
                <a:gd name="connsiteY208" fmla="*/ 2224087 h 2528887"/>
                <a:gd name="connsiteX209" fmla="*/ 1584261 w 4655524"/>
                <a:gd name="connsiteY209" fmla="*/ 2314574 h 2528887"/>
                <a:gd name="connsiteX210" fmla="*/ 1550923 w 4655524"/>
                <a:gd name="connsiteY210" fmla="*/ 2438399 h 2528887"/>
                <a:gd name="connsiteX211" fmla="*/ 1584261 w 4655524"/>
                <a:gd name="connsiteY211" fmla="*/ 2481262 h 2528887"/>
                <a:gd name="connsiteX212" fmla="*/ 1555686 w 4655524"/>
                <a:gd name="connsiteY212" fmla="*/ 2528887 h 2528887"/>
                <a:gd name="connsiteX213" fmla="*/ 1489011 w 4655524"/>
                <a:gd name="connsiteY213" fmla="*/ 2524125 h 2528887"/>
                <a:gd name="connsiteX214" fmla="*/ 1422336 w 4655524"/>
                <a:gd name="connsiteY214" fmla="*/ 2495550 h 2528887"/>
                <a:gd name="connsiteX215" fmla="*/ 1369948 w 4655524"/>
                <a:gd name="connsiteY215" fmla="*/ 2421731 h 2528887"/>
                <a:gd name="connsiteX216" fmla="*/ 1350898 w 4655524"/>
                <a:gd name="connsiteY216" fmla="*/ 2343150 h 2528887"/>
                <a:gd name="connsiteX217" fmla="*/ 1288986 w 4655524"/>
                <a:gd name="connsiteY217" fmla="*/ 2290762 h 2528887"/>
                <a:gd name="connsiteX218" fmla="*/ 1284223 w 4655524"/>
                <a:gd name="connsiteY218" fmla="*/ 2276475 h 2528887"/>
                <a:gd name="connsiteX219" fmla="*/ 1269936 w 4655524"/>
                <a:gd name="connsiteY219" fmla="*/ 2271712 h 2528887"/>
                <a:gd name="connsiteX220" fmla="*/ 1193736 w 4655524"/>
                <a:gd name="connsiteY220" fmla="*/ 2243137 h 2528887"/>
                <a:gd name="connsiteX221" fmla="*/ 1112773 w 4655524"/>
                <a:gd name="connsiteY221" fmla="*/ 2328862 h 2528887"/>
                <a:gd name="connsiteX222" fmla="*/ 1074673 w 4655524"/>
                <a:gd name="connsiteY222" fmla="*/ 2305049 h 2528887"/>
                <a:gd name="connsiteX223" fmla="*/ 1060386 w 4655524"/>
                <a:gd name="connsiteY223" fmla="*/ 2205037 h 2528887"/>
                <a:gd name="connsiteX224" fmla="*/ 1007998 w 4655524"/>
                <a:gd name="connsiteY224" fmla="*/ 2100262 h 2528887"/>
                <a:gd name="connsiteX225" fmla="*/ 950848 w 4655524"/>
                <a:gd name="connsiteY225" fmla="*/ 2047874 h 2528887"/>
                <a:gd name="connsiteX226" fmla="*/ 927036 w 4655524"/>
                <a:gd name="connsiteY226" fmla="*/ 2043112 h 2528887"/>
                <a:gd name="connsiteX227" fmla="*/ 898461 w 4655524"/>
                <a:gd name="connsiteY227" fmla="*/ 2028825 h 2528887"/>
                <a:gd name="connsiteX228" fmla="*/ 862742 w 4655524"/>
                <a:gd name="connsiteY228" fmla="*/ 2062163 h 2528887"/>
                <a:gd name="connsiteX229" fmla="*/ 774636 w 4655524"/>
                <a:gd name="connsiteY229" fmla="*/ 2038350 h 2528887"/>
                <a:gd name="connsiteX230" fmla="*/ 755585 w 4655524"/>
                <a:gd name="connsiteY230" fmla="*/ 1964531 h 2528887"/>
                <a:gd name="connsiteX231" fmla="*/ 655573 w 4655524"/>
                <a:gd name="connsiteY231" fmla="*/ 1905000 h 2528887"/>
                <a:gd name="connsiteX232" fmla="*/ 650811 w 4655524"/>
                <a:gd name="connsiteY232" fmla="*/ 1885950 h 2528887"/>
                <a:gd name="connsiteX233" fmla="*/ 636523 w 4655524"/>
                <a:gd name="connsiteY233" fmla="*/ 1890712 h 2528887"/>
                <a:gd name="connsiteX234" fmla="*/ 617473 w 4655524"/>
                <a:gd name="connsiteY234" fmla="*/ 1921669 h 2528887"/>
                <a:gd name="connsiteX235" fmla="*/ 596042 w 4655524"/>
                <a:gd name="connsiteY235" fmla="*/ 1916906 h 2528887"/>
                <a:gd name="connsiteX236" fmla="*/ 548417 w 4655524"/>
                <a:gd name="connsiteY236" fmla="*/ 1876425 h 2528887"/>
                <a:gd name="connsiteX237" fmla="*/ 488886 w 4655524"/>
                <a:gd name="connsiteY237" fmla="*/ 1890712 h 2528887"/>
                <a:gd name="connsiteX238" fmla="*/ 479361 w 4655524"/>
                <a:gd name="connsiteY238" fmla="*/ 1876425 h 2528887"/>
                <a:gd name="connsiteX239" fmla="*/ 465073 w 4655524"/>
                <a:gd name="connsiteY239" fmla="*/ 1866900 h 2528887"/>
                <a:gd name="connsiteX240" fmla="*/ 398398 w 4655524"/>
                <a:gd name="connsiteY240" fmla="*/ 1866900 h 2528887"/>
                <a:gd name="connsiteX241" fmla="*/ 403160 w 4655524"/>
                <a:gd name="connsiteY241" fmla="*/ 1821656 h 2528887"/>
                <a:gd name="connsiteX242" fmla="*/ 255523 w 4655524"/>
                <a:gd name="connsiteY242" fmla="*/ 1847850 h 2528887"/>
                <a:gd name="connsiteX243" fmla="*/ 193611 w 4655524"/>
                <a:gd name="connsiteY243" fmla="*/ 1814512 h 2528887"/>
                <a:gd name="connsiteX244" fmla="*/ 150748 w 4655524"/>
                <a:gd name="connsiteY244" fmla="*/ 1757363 h 2528887"/>
                <a:gd name="connsiteX245" fmla="*/ 88836 w 4655524"/>
                <a:gd name="connsiteY245" fmla="*/ 1704975 h 2528887"/>
                <a:gd name="connsiteX246" fmla="*/ 34067 w 4655524"/>
                <a:gd name="connsiteY246" fmla="*/ 1654968 h 2528887"/>
                <a:gd name="connsiteX247" fmla="*/ 3111 w 4655524"/>
                <a:gd name="connsiteY247" fmla="*/ 1624012 h 2528887"/>
                <a:gd name="connsiteX248" fmla="*/ 110267 w 4655524"/>
                <a:gd name="connsiteY248" fmla="*/ 1652587 h 2528887"/>
                <a:gd name="connsiteX249" fmla="*/ 169798 w 4655524"/>
                <a:gd name="connsiteY249" fmla="*/ 1678782 h 2528887"/>
                <a:gd name="connsiteX250" fmla="*/ 291242 w 4655524"/>
                <a:gd name="connsiteY250" fmla="*/ 1624012 h 2528887"/>
                <a:gd name="connsiteX251" fmla="*/ 296005 w 4655524"/>
                <a:gd name="connsiteY251" fmla="*/ 1602581 h 2528887"/>
                <a:gd name="connsiteX252" fmla="*/ 303149 w 4655524"/>
                <a:gd name="connsiteY252" fmla="*/ 1559718 h 2528887"/>
                <a:gd name="connsiteX253" fmla="*/ 331723 w 4655524"/>
                <a:gd name="connsiteY253" fmla="*/ 1528762 h 2528887"/>
                <a:gd name="connsiteX254" fmla="*/ 367442 w 4655524"/>
                <a:gd name="connsiteY254" fmla="*/ 1509712 h 2528887"/>
                <a:gd name="connsiteX255" fmla="*/ 386492 w 4655524"/>
                <a:gd name="connsiteY255" fmla="*/ 1459706 h 2528887"/>
                <a:gd name="connsiteX256" fmla="*/ 391255 w 4655524"/>
                <a:gd name="connsiteY256" fmla="*/ 1357312 h 2528887"/>
                <a:gd name="connsiteX257" fmla="*/ 369823 w 4655524"/>
                <a:gd name="connsiteY257" fmla="*/ 1331119 h 2528887"/>
                <a:gd name="connsiteX258" fmla="*/ 341248 w 4655524"/>
                <a:gd name="connsiteY258" fmla="*/ 1307306 h 2528887"/>
                <a:gd name="connsiteX259" fmla="*/ 312673 w 4655524"/>
                <a:gd name="connsiteY259" fmla="*/ 1278731 h 2528887"/>
                <a:gd name="connsiteX260" fmla="*/ 284099 w 4655524"/>
                <a:gd name="connsiteY260" fmla="*/ 1221581 h 2528887"/>
                <a:gd name="connsiteX261" fmla="*/ 279336 w 4655524"/>
                <a:gd name="connsiteY261" fmla="*/ 1169193 h 2528887"/>
                <a:gd name="connsiteX262" fmla="*/ 276954 w 4655524"/>
                <a:gd name="connsiteY262" fmla="*/ 1152525 h 2528887"/>
                <a:gd name="connsiteX263" fmla="*/ 253142 w 4655524"/>
                <a:gd name="connsiteY263"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217548 w 4655524"/>
                <a:gd name="connsiteY62" fmla="*/ 490537 h 2528887"/>
                <a:gd name="connsiteX63" fmla="*/ 1236598 w 4655524"/>
                <a:gd name="connsiteY63" fmla="*/ 519112 h 2528887"/>
                <a:gd name="connsiteX64" fmla="*/ 1250886 w 4655524"/>
                <a:gd name="connsiteY64" fmla="*/ 547687 h 2528887"/>
                <a:gd name="connsiteX65" fmla="*/ 1255648 w 4655524"/>
                <a:gd name="connsiteY65" fmla="*/ 561975 h 2528887"/>
                <a:gd name="connsiteX66" fmla="*/ 1265173 w 4655524"/>
                <a:gd name="connsiteY66" fmla="*/ 576262 h 2528887"/>
                <a:gd name="connsiteX67" fmla="*/ 1274698 w 4655524"/>
                <a:gd name="connsiteY67" fmla="*/ 604837 h 2528887"/>
                <a:gd name="connsiteX68" fmla="*/ 1279461 w 4655524"/>
                <a:gd name="connsiteY68" fmla="*/ 619125 h 2528887"/>
                <a:gd name="connsiteX69" fmla="*/ 1284223 w 4655524"/>
                <a:gd name="connsiteY69" fmla="*/ 633412 h 2528887"/>
                <a:gd name="connsiteX70" fmla="*/ 1288986 w 4655524"/>
                <a:gd name="connsiteY70" fmla="*/ 714375 h 2528887"/>
                <a:gd name="connsiteX71" fmla="*/ 1298511 w 4655524"/>
                <a:gd name="connsiteY71" fmla="*/ 742950 h 2528887"/>
                <a:gd name="connsiteX72" fmla="*/ 1312798 w 4655524"/>
                <a:gd name="connsiteY72" fmla="*/ 757237 h 2528887"/>
                <a:gd name="connsiteX73" fmla="*/ 1331848 w 4655524"/>
                <a:gd name="connsiteY73" fmla="*/ 790575 h 2528887"/>
                <a:gd name="connsiteX74" fmla="*/ 1346136 w 4655524"/>
                <a:gd name="connsiteY74" fmla="*/ 838200 h 2528887"/>
                <a:gd name="connsiteX75" fmla="*/ 1355661 w 4655524"/>
                <a:gd name="connsiteY75" fmla="*/ 852487 h 2528887"/>
                <a:gd name="connsiteX76" fmla="*/ 1384236 w 4655524"/>
                <a:gd name="connsiteY76" fmla="*/ 881062 h 2528887"/>
                <a:gd name="connsiteX77" fmla="*/ 1403286 w 4655524"/>
                <a:gd name="connsiteY77" fmla="*/ 914400 h 2528887"/>
                <a:gd name="connsiteX78" fmla="*/ 1422336 w 4655524"/>
                <a:gd name="connsiteY78" fmla="*/ 919162 h 2528887"/>
                <a:gd name="connsiteX79" fmla="*/ 1436623 w 4655524"/>
                <a:gd name="connsiteY79" fmla="*/ 923925 h 2528887"/>
                <a:gd name="connsiteX80" fmla="*/ 1455673 w 4655524"/>
                <a:gd name="connsiteY80" fmla="*/ 919162 h 2528887"/>
                <a:gd name="connsiteX81" fmla="*/ 1469961 w 4655524"/>
                <a:gd name="connsiteY81" fmla="*/ 914400 h 2528887"/>
                <a:gd name="connsiteX82" fmla="*/ 1531873 w 4655524"/>
                <a:gd name="connsiteY82" fmla="*/ 909637 h 2528887"/>
                <a:gd name="connsiteX83" fmla="*/ 1560448 w 4655524"/>
                <a:gd name="connsiteY83" fmla="*/ 900112 h 2528887"/>
                <a:gd name="connsiteX84" fmla="*/ 1565211 w 4655524"/>
                <a:gd name="connsiteY84" fmla="*/ 885825 h 2528887"/>
                <a:gd name="connsiteX85" fmla="*/ 1577118 w 4655524"/>
                <a:gd name="connsiteY85" fmla="*/ 854868 h 2528887"/>
                <a:gd name="connsiteX86" fmla="*/ 1593786 w 4655524"/>
                <a:gd name="connsiteY86" fmla="*/ 814388 h 2528887"/>
                <a:gd name="connsiteX87" fmla="*/ 1629504 w 4655524"/>
                <a:gd name="connsiteY87" fmla="*/ 752475 h 2528887"/>
                <a:gd name="connsiteX88" fmla="*/ 1648554 w 4655524"/>
                <a:gd name="connsiteY88" fmla="*/ 671513 h 2528887"/>
                <a:gd name="connsiteX89" fmla="*/ 1691417 w 4655524"/>
                <a:gd name="connsiteY89" fmla="*/ 609599 h 2528887"/>
                <a:gd name="connsiteX90" fmla="*/ 1696179 w 4655524"/>
                <a:gd name="connsiteY90" fmla="*/ 569118 h 2528887"/>
                <a:gd name="connsiteX91" fmla="*/ 1703323 w 4655524"/>
                <a:gd name="connsiteY91" fmla="*/ 550069 h 2528887"/>
                <a:gd name="connsiteX92" fmla="*/ 1715229 w 4655524"/>
                <a:gd name="connsiteY92" fmla="*/ 531018 h 2528887"/>
                <a:gd name="connsiteX93" fmla="*/ 1727136 w 4655524"/>
                <a:gd name="connsiteY93" fmla="*/ 483393 h 2528887"/>
                <a:gd name="connsiteX94" fmla="*/ 1753330 w 4655524"/>
                <a:gd name="connsiteY94" fmla="*/ 426243 h 2528887"/>
                <a:gd name="connsiteX95" fmla="*/ 1779523 w 4655524"/>
                <a:gd name="connsiteY95" fmla="*/ 395287 h 2528887"/>
                <a:gd name="connsiteX96" fmla="*/ 1808098 w 4655524"/>
                <a:gd name="connsiteY96" fmla="*/ 400050 h 2528887"/>
                <a:gd name="connsiteX97" fmla="*/ 1836673 w 4655524"/>
                <a:gd name="connsiteY97" fmla="*/ 423862 h 2528887"/>
                <a:gd name="connsiteX98" fmla="*/ 1850961 w 4655524"/>
                <a:gd name="connsiteY98" fmla="*/ 428625 h 2528887"/>
                <a:gd name="connsiteX99" fmla="*/ 1865248 w 4655524"/>
                <a:gd name="connsiteY99" fmla="*/ 423862 h 2528887"/>
                <a:gd name="connsiteX100" fmla="*/ 1879536 w 4655524"/>
                <a:gd name="connsiteY100" fmla="*/ 452437 h 2528887"/>
                <a:gd name="connsiteX101" fmla="*/ 1898586 w 4655524"/>
                <a:gd name="connsiteY101" fmla="*/ 461962 h 2528887"/>
                <a:gd name="connsiteX102" fmla="*/ 1941448 w 4655524"/>
                <a:gd name="connsiteY102" fmla="*/ 481012 h 2528887"/>
                <a:gd name="connsiteX103" fmla="*/ 1965261 w 4655524"/>
                <a:gd name="connsiteY103" fmla="*/ 485775 h 2528887"/>
                <a:gd name="connsiteX104" fmla="*/ 1989073 w 4655524"/>
                <a:gd name="connsiteY104" fmla="*/ 495300 h 2528887"/>
                <a:gd name="connsiteX105" fmla="*/ 2027173 w 4655524"/>
                <a:gd name="connsiteY105" fmla="*/ 500062 h 2528887"/>
                <a:gd name="connsiteX106" fmla="*/ 2193861 w 4655524"/>
                <a:gd name="connsiteY106" fmla="*/ 509587 h 2528887"/>
                <a:gd name="connsiteX107" fmla="*/ 2236723 w 4655524"/>
                <a:gd name="connsiteY107" fmla="*/ 519112 h 2528887"/>
                <a:gd name="connsiteX108" fmla="*/ 2251011 w 4655524"/>
                <a:gd name="connsiteY108" fmla="*/ 523875 h 2528887"/>
                <a:gd name="connsiteX109" fmla="*/ 2303398 w 4655524"/>
                <a:gd name="connsiteY109" fmla="*/ 542925 h 2528887"/>
                <a:gd name="connsiteX110" fmla="*/ 2327211 w 4655524"/>
                <a:gd name="connsiteY110" fmla="*/ 547687 h 2528887"/>
                <a:gd name="connsiteX111" fmla="*/ 2355786 w 4655524"/>
                <a:gd name="connsiteY111" fmla="*/ 557212 h 2528887"/>
                <a:gd name="connsiteX112" fmla="*/ 2374836 w 4655524"/>
                <a:gd name="connsiteY112" fmla="*/ 542925 h 2528887"/>
                <a:gd name="connsiteX113" fmla="*/ 2398648 w 4655524"/>
                <a:gd name="connsiteY113" fmla="*/ 533400 h 2528887"/>
                <a:gd name="connsiteX114" fmla="*/ 2339118 w 4655524"/>
                <a:gd name="connsiteY114" fmla="*/ 426244 h 2528887"/>
                <a:gd name="connsiteX115" fmla="*/ 2358167 w 4655524"/>
                <a:gd name="connsiteY115" fmla="*/ 404812 h 2528887"/>
                <a:gd name="connsiteX116" fmla="*/ 2401029 w 4655524"/>
                <a:gd name="connsiteY116" fmla="*/ 378618 h 2528887"/>
                <a:gd name="connsiteX117" fmla="*/ 2389123 w 4655524"/>
                <a:gd name="connsiteY117" fmla="*/ 307181 h 2528887"/>
                <a:gd name="connsiteX118" fmla="*/ 2360548 w 4655524"/>
                <a:gd name="connsiteY118" fmla="*/ 304799 h 2528887"/>
                <a:gd name="connsiteX119" fmla="*/ 2293874 w 4655524"/>
                <a:gd name="connsiteY119" fmla="*/ 280987 h 2528887"/>
                <a:gd name="connsiteX120" fmla="*/ 2310543 w 4655524"/>
                <a:gd name="connsiteY120" fmla="*/ 200024 h 2528887"/>
                <a:gd name="connsiteX121" fmla="*/ 2343879 w 4655524"/>
                <a:gd name="connsiteY121" fmla="*/ 166688 h 2528887"/>
                <a:gd name="connsiteX122" fmla="*/ 2372455 w 4655524"/>
                <a:gd name="connsiteY122" fmla="*/ 150018 h 2528887"/>
                <a:gd name="connsiteX123" fmla="*/ 2389123 w 4655524"/>
                <a:gd name="connsiteY123" fmla="*/ 114300 h 2528887"/>
                <a:gd name="connsiteX124" fmla="*/ 2384361 w 4655524"/>
                <a:gd name="connsiteY124" fmla="*/ 100012 h 2528887"/>
                <a:gd name="connsiteX125" fmla="*/ 2365311 w 4655524"/>
                <a:gd name="connsiteY125" fmla="*/ 95250 h 2528887"/>
                <a:gd name="connsiteX126" fmla="*/ 2351023 w 4655524"/>
                <a:gd name="connsiteY126" fmla="*/ 90487 h 2528887"/>
                <a:gd name="connsiteX127" fmla="*/ 2341498 w 4655524"/>
                <a:gd name="connsiteY127" fmla="*/ 9525 h 2528887"/>
                <a:gd name="connsiteX128" fmla="*/ 2370073 w 4655524"/>
                <a:gd name="connsiteY128" fmla="*/ 0 h 2528887"/>
                <a:gd name="connsiteX129" fmla="*/ 2398648 w 4655524"/>
                <a:gd name="connsiteY129" fmla="*/ 4762 h 2528887"/>
                <a:gd name="connsiteX130" fmla="*/ 2412936 w 4655524"/>
                <a:gd name="connsiteY130" fmla="*/ 19050 h 2528887"/>
                <a:gd name="connsiteX131" fmla="*/ 2431986 w 4655524"/>
                <a:gd name="connsiteY131" fmla="*/ 23812 h 2528887"/>
                <a:gd name="connsiteX132" fmla="*/ 2451036 w 4655524"/>
                <a:gd name="connsiteY132" fmla="*/ 33337 h 2528887"/>
                <a:gd name="connsiteX133" fmla="*/ 2474848 w 4655524"/>
                <a:gd name="connsiteY133" fmla="*/ 52387 h 2528887"/>
                <a:gd name="connsiteX134" fmla="*/ 2503423 w 4655524"/>
                <a:gd name="connsiteY134" fmla="*/ 71437 h 2528887"/>
                <a:gd name="connsiteX135" fmla="*/ 2527236 w 4655524"/>
                <a:gd name="connsiteY135" fmla="*/ 38100 h 2528887"/>
                <a:gd name="connsiteX136" fmla="*/ 2555811 w 4655524"/>
                <a:gd name="connsiteY136" fmla="*/ 23812 h 2528887"/>
                <a:gd name="connsiteX137" fmla="*/ 2574861 w 4655524"/>
                <a:gd name="connsiteY137" fmla="*/ 9525 h 2528887"/>
                <a:gd name="connsiteX138" fmla="*/ 2589148 w 4655524"/>
                <a:gd name="connsiteY138" fmla="*/ 4762 h 2528887"/>
                <a:gd name="connsiteX139" fmla="*/ 2703448 w 4655524"/>
                <a:gd name="connsiteY139" fmla="*/ 9525 h 2528887"/>
                <a:gd name="connsiteX140" fmla="*/ 2908236 w 4655524"/>
                <a:gd name="connsiteY140" fmla="*/ 4762 h 2528887"/>
                <a:gd name="connsiteX141" fmla="*/ 3103498 w 4655524"/>
                <a:gd name="connsiteY141" fmla="*/ 14287 h 2528887"/>
                <a:gd name="connsiteX142" fmla="*/ 3132073 w 4655524"/>
                <a:gd name="connsiteY142" fmla="*/ 42862 h 2528887"/>
                <a:gd name="connsiteX143" fmla="*/ 3113023 w 4655524"/>
                <a:gd name="connsiteY143" fmla="*/ 76200 h 2528887"/>
                <a:gd name="connsiteX144" fmla="*/ 3117786 w 4655524"/>
                <a:gd name="connsiteY144" fmla="*/ 90487 h 2528887"/>
                <a:gd name="connsiteX145" fmla="*/ 3146361 w 4655524"/>
                <a:gd name="connsiteY145" fmla="*/ 104775 h 2528887"/>
                <a:gd name="connsiteX146" fmla="*/ 3165411 w 4655524"/>
                <a:gd name="connsiteY146" fmla="*/ 114300 h 2528887"/>
                <a:gd name="connsiteX147" fmla="*/ 3193986 w 4655524"/>
                <a:gd name="connsiteY147" fmla="*/ 123825 h 2528887"/>
                <a:gd name="connsiteX148" fmla="*/ 3236848 w 4655524"/>
                <a:gd name="connsiteY148" fmla="*/ 142875 h 2528887"/>
                <a:gd name="connsiteX149" fmla="*/ 3284473 w 4655524"/>
                <a:gd name="connsiteY149" fmla="*/ 152400 h 2528887"/>
                <a:gd name="connsiteX150" fmla="*/ 3303523 w 4655524"/>
                <a:gd name="connsiteY150" fmla="*/ 161925 h 2528887"/>
                <a:gd name="connsiteX151" fmla="*/ 3346386 w 4655524"/>
                <a:gd name="connsiteY151" fmla="*/ 180975 h 2528887"/>
                <a:gd name="connsiteX152" fmla="*/ 3379723 w 4655524"/>
                <a:gd name="connsiteY152" fmla="*/ 223837 h 2528887"/>
                <a:gd name="connsiteX153" fmla="*/ 3432111 w 4655524"/>
                <a:gd name="connsiteY153" fmla="*/ 266700 h 2528887"/>
                <a:gd name="connsiteX154" fmla="*/ 3451161 w 4655524"/>
                <a:gd name="connsiteY154" fmla="*/ 280987 h 2528887"/>
                <a:gd name="connsiteX155" fmla="*/ 3546411 w 4655524"/>
                <a:gd name="connsiteY155" fmla="*/ 323850 h 2528887"/>
                <a:gd name="connsiteX156" fmla="*/ 3565461 w 4655524"/>
                <a:gd name="connsiteY156" fmla="*/ 333375 h 2528887"/>
                <a:gd name="connsiteX157" fmla="*/ 3708336 w 4655524"/>
                <a:gd name="connsiteY157" fmla="*/ 419100 h 2528887"/>
                <a:gd name="connsiteX158" fmla="*/ 3908361 w 4655524"/>
                <a:gd name="connsiteY158" fmla="*/ 533400 h 2528887"/>
                <a:gd name="connsiteX159" fmla="*/ 4017898 w 4655524"/>
                <a:gd name="connsiteY159" fmla="*/ 595312 h 2528887"/>
                <a:gd name="connsiteX160" fmla="*/ 4236973 w 4655524"/>
                <a:gd name="connsiteY160" fmla="*/ 723899 h 2528887"/>
                <a:gd name="connsiteX161" fmla="*/ 4651310 w 4655524"/>
                <a:gd name="connsiteY161" fmla="*/ 962024 h 2528887"/>
                <a:gd name="connsiteX162" fmla="*/ 4441760 w 4655524"/>
                <a:gd name="connsiteY162" fmla="*/ 1066800 h 2528887"/>
                <a:gd name="connsiteX163" fmla="*/ 4284598 w 4655524"/>
                <a:gd name="connsiteY163" fmla="*/ 1200150 h 2528887"/>
                <a:gd name="connsiteX164" fmla="*/ 4160774 w 4655524"/>
                <a:gd name="connsiteY164" fmla="*/ 1243012 h 2528887"/>
                <a:gd name="connsiteX165" fmla="*/ 4027423 w 4655524"/>
                <a:gd name="connsiteY165" fmla="*/ 1238250 h 2528887"/>
                <a:gd name="connsiteX166" fmla="*/ 3917886 w 4655524"/>
                <a:gd name="connsiteY166" fmla="*/ 1214437 h 2528887"/>
                <a:gd name="connsiteX167" fmla="*/ 3817873 w 4655524"/>
                <a:gd name="connsiteY167" fmla="*/ 1223962 h 2528887"/>
                <a:gd name="connsiteX168" fmla="*/ 3684523 w 4655524"/>
                <a:gd name="connsiteY168" fmla="*/ 1228725 h 2528887"/>
                <a:gd name="connsiteX169" fmla="*/ 3532123 w 4655524"/>
                <a:gd name="connsiteY169" fmla="*/ 1228725 h 2528887"/>
                <a:gd name="connsiteX170" fmla="*/ 3465448 w 4655524"/>
                <a:gd name="connsiteY170" fmla="*/ 1233487 h 2528887"/>
                <a:gd name="connsiteX171" fmla="*/ 3198748 w 4655524"/>
                <a:gd name="connsiteY171" fmla="*/ 1204912 h 2528887"/>
                <a:gd name="connsiteX172" fmla="*/ 2960623 w 4655524"/>
                <a:gd name="connsiteY172" fmla="*/ 1262062 h 2528887"/>
                <a:gd name="connsiteX173" fmla="*/ 2912998 w 4655524"/>
                <a:gd name="connsiteY173" fmla="*/ 1276350 h 2528887"/>
                <a:gd name="connsiteX174" fmla="*/ 2870136 w 4655524"/>
                <a:gd name="connsiteY174" fmla="*/ 1290637 h 2528887"/>
                <a:gd name="connsiteX175" fmla="*/ 2855848 w 4655524"/>
                <a:gd name="connsiteY175" fmla="*/ 1300162 h 2528887"/>
                <a:gd name="connsiteX176" fmla="*/ 2822511 w 4655524"/>
                <a:gd name="connsiteY176" fmla="*/ 1309687 h 2528887"/>
                <a:gd name="connsiteX177" fmla="*/ 2784411 w 4655524"/>
                <a:gd name="connsiteY177" fmla="*/ 1328737 h 2528887"/>
                <a:gd name="connsiteX178" fmla="*/ 2770123 w 4655524"/>
                <a:gd name="connsiteY178" fmla="*/ 1333500 h 2528887"/>
                <a:gd name="connsiteX179" fmla="*/ 2722498 w 4655524"/>
                <a:gd name="connsiteY179" fmla="*/ 1357312 h 2528887"/>
                <a:gd name="connsiteX180" fmla="*/ 2708211 w 4655524"/>
                <a:gd name="connsiteY180" fmla="*/ 1366837 h 2528887"/>
                <a:gd name="connsiteX181" fmla="*/ 2598673 w 4655524"/>
                <a:gd name="connsiteY181" fmla="*/ 1419225 h 2528887"/>
                <a:gd name="connsiteX182" fmla="*/ 2484373 w 4655524"/>
                <a:gd name="connsiteY182" fmla="*/ 1514475 h 2528887"/>
                <a:gd name="connsiteX183" fmla="*/ 2408173 w 4655524"/>
                <a:gd name="connsiteY183" fmla="*/ 1581150 h 2528887"/>
                <a:gd name="connsiteX184" fmla="*/ 2293873 w 4655524"/>
                <a:gd name="connsiteY184" fmla="*/ 1690687 h 2528887"/>
                <a:gd name="connsiteX185" fmla="*/ 2260536 w 4655524"/>
                <a:gd name="connsiteY185" fmla="*/ 1709737 h 2528887"/>
                <a:gd name="connsiteX186" fmla="*/ 2222436 w 4655524"/>
                <a:gd name="connsiteY186" fmla="*/ 1752600 h 2528887"/>
                <a:gd name="connsiteX187" fmla="*/ 2108136 w 4655524"/>
                <a:gd name="connsiteY187" fmla="*/ 1881187 h 2528887"/>
                <a:gd name="connsiteX188" fmla="*/ 2055748 w 4655524"/>
                <a:gd name="connsiteY188" fmla="*/ 1928812 h 2528887"/>
                <a:gd name="connsiteX189" fmla="*/ 2012886 w 4655524"/>
                <a:gd name="connsiteY189" fmla="*/ 1962150 h 2528887"/>
                <a:gd name="connsiteX190" fmla="*/ 1912873 w 4655524"/>
                <a:gd name="connsiteY190" fmla="*/ 2076450 h 2528887"/>
                <a:gd name="connsiteX191" fmla="*/ 1870011 w 4655524"/>
                <a:gd name="connsiteY191" fmla="*/ 2071687 h 2528887"/>
                <a:gd name="connsiteX192" fmla="*/ 1889061 w 4655524"/>
                <a:gd name="connsiteY192" fmla="*/ 2043112 h 2528887"/>
                <a:gd name="connsiteX193" fmla="*/ 1860486 w 4655524"/>
                <a:gd name="connsiteY193" fmla="*/ 2024062 h 2528887"/>
                <a:gd name="connsiteX194" fmla="*/ 1841436 w 4655524"/>
                <a:gd name="connsiteY194" fmla="*/ 2071687 h 2528887"/>
                <a:gd name="connsiteX195" fmla="*/ 1817623 w 4655524"/>
                <a:gd name="connsiteY195" fmla="*/ 2100262 h 2528887"/>
                <a:gd name="connsiteX196" fmla="*/ 1731898 w 4655524"/>
                <a:gd name="connsiteY196" fmla="*/ 2095500 h 2528887"/>
                <a:gd name="connsiteX197" fmla="*/ 1717611 w 4655524"/>
                <a:gd name="connsiteY197" fmla="*/ 2090737 h 2528887"/>
                <a:gd name="connsiteX198" fmla="*/ 1608073 w 4655524"/>
                <a:gd name="connsiteY198" fmla="*/ 2105025 h 2528887"/>
                <a:gd name="connsiteX199" fmla="*/ 1584261 w 4655524"/>
                <a:gd name="connsiteY199" fmla="*/ 2109787 h 2528887"/>
                <a:gd name="connsiteX200" fmla="*/ 1565211 w 4655524"/>
                <a:gd name="connsiteY200" fmla="*/ 2114550 h 2528887"/>
                <a:gd name="connsiteX201" fmla="*/ 1450910 w 4655524"/>
                <a:gd name="connsiteY201" fmla="*/ 2109787 h 2528887"/>
                <a:gd name="connsiteX202" fmla="*/ 1431860 w 4655524"/>
                <a:gd name="connsiteY202" fmla="*/ 2109787 h 2528887"/>
                <a:gd name="connsiteX203" fmla="*/ 1355661 w 4655524"/>
                <a:gd name="connsiteY203" fmla="*/ 2119312 h 2528887"/>
                <a:gd name="connsiteX204" fmla="*/ 1374711 w 4655524"/>
                <a:gd name="connsiteY204" fmla="*/ 2205038 h 2528887"/>
                <a:gd name="connsiteX205" fmla="*/ 1427099 w 4655524"/>
                <a:gd name="connsiteY205" fmla="*/ 2285999 h 2528887"/>
                <a:gd name="connsiteX206" fmla="*/ 1508061 w 4655524"/>
                <a:gd name="connsiteY206" fmla="*/ 2252662 h 2528887"/>
                <a:gd name="connsiteX207" fmla="*/ 1546161 w 4655524"/>
                <a:gd name="connsiteY207" fmla="*/ 2185987 h 2528887"/>
                <a:gd name="connsiteX208" fmla="*/ 1589023 w 4655524"/>
                <a:gd name="connsiteY208" fmla="*/ 2224087 h 2528887"/>
                <a:gd name="connsiteX209" fmla="*/ 1584261 w 4655524"/>
                <a:gd name="connsiteY209" fmla="*/ 2314574 h 2528887"/>
                <a:gd name="connsiteX210" fmla="*/ 1550923 w 4655524"/>
                <a:gd name="connsiteY210" fmla="*/ 2438399 h 2528887"/>
                <a:gd name="connsiteX211" fmla="*/ 1584261 w 4655524"/>
                <a:gd name="connsiteY211" fmla="*/ 2481262 h 2528887"/>
                <a:gd name="connsiteX212" fmla="*/ 1555686 w 4655524"/>
                <a:gd name="connsiteY212" fmla="*/ 2528887 h 2528887"/>
                <a:gd name="connsiteX213" fmla="*/ 1489011 w 4655524"/>
                <a:gd name="connsiteY213" fmla="*/ 2524125 h 2528887"/>
                <a:gd name="connsiteX214" fmla="*/ 1422336 w 4655524"/>
                <a:gd name="connsiteY214" fmla="*/ 2495550 h 2528887"/>
                <a:gd name="connsiteX215" fmla="*/ 1369948 w 4655524"/>
                <a:gd name="connsiteY215" fmla="*/ 2421731 h 2528887"/>
                <a:gd name="connsiteX216" fmla="*/ 1350898 w 4655524"/>
                <a:gd name="connsiteY216" fmla="*/ 2343150 h 2528887"/>
                <a:gd name="connsiteX217" fmla="*/ 1288986 w 4655524"/>
                <a:gd name="connsiteY217" fmla="*/ 2290762 h 2528887"/>
                <a:gd name="connsiteX218" fmla="*/ 1284223 w 4655524"/>
                <a:gd name="connsiteY218" fmla="*/ 2276475 h 2528887"/>
                <a:gd name="connsiteX219" fmla="*/ 1269936 w 4655524"/>
                <a:gd name="connsiteY219" fmla="*/ 2271712 h 2528887"/>
                <a:gd name="connsiteX220" fmla="*/ 1193736 w 4655524"/>
                <a:gd name="connsiteY220" fmla="*/ 2243137 h 2528887"/>
                <a:gd name="connsiteX221" fmla="*/ 1112773 w 4655524"/>
                <a:gd name="connsiteY221" fmla="*/ 2328862 h 2528887"/>
                <a:gd name="connsiteX222" fmla="*/ 1074673 w 4655524"/>
                <a:gd name="connsiteY222" fmla="*/ 2305049 h 2528887"/>
                <a:gd name="connsiteX223" fmla="*/ 1060386 w 4655524"/>
                <a:gd name="connsiteY223" fmla="*/ 2205037 h 2528887"/>
                <a:gd name="connsiteX224" fmla="*/ 1007998 w 4655524"/>
                <a:gd name="connsiteY224" fmla="*/ 2100262 h 2528887"/>
                <a:gd name="connsiteX225" fmla="*/ 950848 w 4655524"/>
                <a:gd name="connsiteY225" fmla="*/ 2047874 h 2528887"/>
                <a:gd name="connsiteX226" fmla="*/ 927036 w 4655524"/>
                <a:gd name="connsiteY226" fmla="*/ 2043112 h 2528887"/>
                <a:gd name="connsiteX227" fmla="*/ 898461 w 4655524"/>
                <a:gd name="connsiteY227" fmla="*/ 2028825 h 2528887"/>
                <a:gd name="connsiteX228" fmla="*/ 862742 w 4655524"/>
                <a:gd name="connsiteY228" fmla="*/ 2062163 h 2528887"/>
                <a:gd name="connsiteX229" fmla="*/ 774636 w 4655524"/>
                <a:gd name="connsiteY229" fmla="*/ 2038350 h 2528887"/>
                <a:gd name="connsiteX230" fmla="*/ 755585 w 4655524"/>
                <a:gd name="connsiteY230" fmla="*/ 1964531 h 2528887"/>
                <a:gd name="connsiteX231" fmla="*/ 655573 w 4655524"/>
                <a:gd name="connsiteY231" fmla="*/ 1905000 h 2528887"/>
                <a:gd name="connsiteX232" fmla="*/ 650811 w 4655524"/>
                <a:gd name="connsiteY232" fmla="*/ 1885950 h 2528887"/>
                <a:gd name="connsiteX233" fmla="*/ 636523 w 4655524"/>
                <a:gd name="connsiteY233" fmla="*/ 1890712 h 2528887"/>
                <a:gd name="connsiteX234" fmla="*/ 617473 w 4655524"/>
                <a:gd name="connsiteY234" fmla="*/ 1921669 h 2528887"/>
                <a:gd name="connsiteX235" fmla="*/ 596042 w 4655524"/>
                <a:gd name="connsiteY235" fmla="*/ 1916906 h 2528887"/>
                <a:gd name="connsiteX236" fmla="*/ 548417 w 4655524"/>
                <a:gd name="connsiteY236" fmla="*/ 1876425 h 2528887"/>
                <a:gd name="connsiteX237" fmla="*/ 488886 w 4655524"/>
                <a:gd name="connsiteY237" fmla="*/ 1890712 h 2528887"/>
                <a:gd name="connsiteX238" fmla="*/ 479361 w 4655524"/>
                <a:gd name="connsiteY238" fmla="*/ 1876425 h 2528887"/>
                <a:gd name="connsiteX239" fmla="*/ 465073 w 4655524"/>
                <a:gd name="connsiteY239" fmla="*/ 1866900 h 2528887"/>
                <a:gd name="connsiteX240" fmla="*/ 398398 w 4655524"/>
                <a:gd name="connsiteY240" fmla="*/ 1866900 h 2528887"/>
                <a:gd name="connsiteX241" fmla="*/ 403160 w 4655524"/>
                <a:gd name="connsiteY241" fmla="*/ 1821656 h 2528887"/>
                <a:gd name="connsiteX242" fmla="*/ 255523 w 4655524"/>
                <a:gd name="connsiteY242" fmla="*/ 1847850 h 2528887"/>
                <a:gd name="connsiteX243" fmla="*/ 193611 w 4655524"/>
                <a:gd name="connsiteY243" fmla="*/ 1814512 h 2528887"/>
                <a:gd name="connsiteX244" fmla="*/ 150748 w 4655524"/>
                <a:gd name="connsiteY244" fmla="*/ 1757363 h 2528887"/>
                <a:gd name="connsiteX245" fmla="*/ 88836 w 4655524"/>
                <a:gd name="connsiteY245" fmla="*/ 1704975 h 2528887"/>
                <a:gd name="connsiteX246" fmla="*/ 34067 w 4655524"/>
                <a:gd name="connsiteY246" fmla="*/ 1654968 h 2528887"/>
                <a:gd name="connsiteX247" fmla="*/ 3111 w 4655524"/>
                <a:gd name="connsiteY247" fmla="*/ 1624012 h 2528887"/>
                <a:gd name="connsiteX248" fmla="*/ 110267 w 4655524"/>
                <a:gd name="connsiteY248" fmla="*/ 1652587 h 2528887"/>
                <a:gd name="connsiteX249" fmla="*/ 169798 w 4655524"/>
                <a:gd name="connsiteY249" fmla="*/ 1678782 h 2528887"/>
                <a:gd name="connsiteX250" fmla="*/ 291242 w 4655524"/>
                <a:gd name="connsiteY250" fmla="*/ 1624012 h 2528887"/>
                <a:gd name="connsiteX251" fmla="*/ 296005 w 4655524"/>
                <a:gd name="connsiteY251" fmla="*/ 1602581 h 2528887"/>
                <a:gd name="connsiteX252" fmla="*/ 303149 w 4655524"/>
                <a:gd name="connsiteY252" fmla="*/ 1559718 h 2528887"/>
                <a:gd name="connsiteX253" fmla="*/ 331723 w 4655524"/>
                <a:gd name="connsiteY253" fmla="*/ 1528762 h 2528887"/>
                <a:gd name="connsiteX254" fmla="*/ 367442 w 4655524"/>
                <a:gd name="connsiteY254" fmla="*/ 1509712 h 2528887"/>
                <a:gd name="connsiteX255" fmla="*/ 386492 w 4655524"/>
                <a:gd name="connsiteY255" fmla="*/ 1459706 h 2528887"/>
                <a:gd name="connsiteX256" fmla="*/ 391255 w 4655524"/>
                <a:gd name="connsiteY256" fmla="*/ 1357312 h 2528887"/>
                <a:gd name="connsiteX257" fmla="*/ 369823 w 4655524"/>
                <a:gd name="connsiteY257" fmla="*/ 1331119 h 2528887"/>
                <a:gd name="connsiteX258" fmla="*/ 341248 w 4655524"/>
                <a:gd name="connsiteY258" fmla="*/ 1307306 h 2528887"/>
                <a:gd name="connsiteX259" fmla="*/ 312673 w 4655524"/>
                <a:gd name="connsiteY259" fmla="*/ 1278731 h 2528887"/>
                <a:gd name="connsiteX260" fmla="*/ 284099 w 4655524"/>
                <a:gd name="connsiteY260" fmla="*/ 1221581 h 2528887"/>
                <a:gd name="connsiteX261" fmla="*/ 279336 w 4655524"/>
                <a:gd name="connsiteY261" fmla="*/ 1169193 h 2528887"/>
                <a:gd name="connsiteX262" fmla="*/ 276954 w 4655524"/>
                <a:gd name="connsiteY262" fmla="*/ 1152525 h 2528887"/>
                <a:gd name="connsiteX263" fmla="*/ 253142 w 4655524"/>
                <a:gd name="connsiteY263"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36598 w 4655524"/>
                <a:gd name="connsiteY63" fmla="*/ 519112 h 2528887"/>
                <a:gd name="connsiteX64" fmla="*/ 1250886 w 4655524"/>
                <a:gd name="connsiteY64" fmla="*/ 547687 h 2528887"/>
                <a:gd name="connsiteX65" fmla="*/ 1255648 w 4655524"/>
                <a:gd name="connsiteY65" fmla="*/ 561975 h 2528887"/>
                <a:gd name="connsiteX66" fmla="*/ 1265173 w 4655524"/>
                <a:gd name="connsiteY66" fmla="*/ 576262 h 2528887"/>
                <a:gd name="connsiteX67" fmla="*/ 1274698 w 4655524"/>
                <a:gd name="connsiteY67" fmla="*/ 604837 h 2528887"/>
                <a:gd name="connsiteX68" fmla="*/ 1279461 w 4655524"/>
                <a:gd name="connsiteY68" fmla="*/ 619125 h 2528887"/>
                <a:gd name="connsiteX69" fmla="*/ 1284223 w 4655524"/>
                <a:gd name="connsiteY69" fmla="*/ 633412 h 2528887"/>
                <a:gd name="connsiteX70" fmla="*/ 1288986 w 4655524"/>
                <a:gd name="connsiteY70" fmla="*/ 714375 h 2528887"/>
                <a:gd name="connsiteX71" fmla="*/ 1298511 w 4655524"/>
                <a:gd name="connsiteY71" fmla="*/ 742950 h 2528887"/>
                <a:gd name="connsiteX72" fmla="*/ 1312798 w 4655524"/>
                <a:gd name="connsiteY72" fmla="*/ 757237 h 2528887"/>
                <a:gd name="connsiteX73" fmla="*/ 1331848 w 4655524"/>
                <a:gd name="connsiteY73" fmla="*/ 790575 h 2528887"/>
                <a:gd name="connsiteX74" fmla="*/ 1346136 w 4655524"/>
                <a:gd name="connsiteY74" fmla="*/ 838200 h 2528887"/>
                <a:gd name="connsiteX75" fmla="*/ 1355661 w 4655524"/>
                <a:gd name="connsiteY75" fmla="*/ 852487 h 2528887"/>
                <a:gd name="connsiteX76" fmla="*/ 1384236 w 4655524"/>
                <a:gd name="connsiteY76" fmla="*/ 881062 h 2528887"/>
                <a:gd name="connsiteX77" fmla="*/ 1403286 w 4655524"/>
                <a:gd name="connsiteY77" fmla="*/ 914400 h 2528887"/>
                <a:gd name="connsiteX78" fmla="*/ 1422336 w 4655524"/>
                <a:gd name="connsiteY78" fmla="*/ 919162 h 2528887"/>
                <a:gd name="connsiteX79" fmla="*/ 1436623 w 4655524"/>
                <a:gd name="connsiteY79" fmla="*/ 923925 h 2528887"/>
                <a:gd name="connsiteX80" fmla="*/ 1455673 w 4655524"/>
                <a:gd name="connsiteY80" fmla="*/ 919162 h 2528887"/>
                <a:gd name="connsiteX81" fmla="*/ 1469961 w 4655524"/>
                <a:gd name="connsiteY81" fmla="*/ 914400 h 2528887"/>
                <a:gd name="connsiteX82" fmla="*/ 1531873 w 4655524"/>
                <a:gd name="connsiteY82" fmla="*/ 909637 h 2528887"/>
                <a:gd name="connsiteX83" fmla="*/ 1560448 w 4655524"/>
                <a:gd name="connsiteY83" fmla="*/ 900112 h 2528887"/>
                <a:gd name="connsiteX84" fmla="*/ 1565211 w 4655524"/>
                <a:gd name="connsiteY84" fmla="*/ 885825 h 2528887"/>
                <a:gd name="connsiteX85" fmla="*/ 1577118 w 4655524"/>
                <a:gd name="connsiteY85" fmla="*/ 854868 h 2528887"/>
                <a:gd name="connsiteX86" fmla="*/ 1593786 w 4655524"/>
                <a:gd name="connsiteY86" fmla="*/ 814388 h 2528887"/>
                <a:gd name="connsiteX87" fmla="*/ 1629504 w 4655524"/>
                <a:gd name="connsiteY87" fmla="*/ 752475 h 2528887"/>
                <a:gd name="connsiteX88" fmla="*/ 1648554 w 4655524"/>
                <a:gd name="connsiteY88" fmla="*/ 671513 h 2528887"/>
                <a:gd name="connsiteX89" fmla="*/ 1691417 w 4655524"/>
                <a:gd name="connsiteY89" fmla="*/ 609599 h 2528887"/>
                <a:gd name="connsiteX90" fmla="*/ 1696179 w 4655524"/>
                <a:gd name="connsiteY90" fmla="*/ 569118 h 2528887"/>
                <a:gd name="connsiteX91" fmla="*/ 1703323 w 4655524"/>
                <a:gd name="connsiteY91" fmla="*/ 550069 h 2528887"/>
                <a:gd name="connsiteX92" fmla="*/ 1715229 w 4655524"/>
                <a:gd name="connsiteY92" fmla="*/ 531018 h 2528887"/>
                <a:gd name="connsiteX93" fmla="*/ 1727136 w 4655524"/>
                <a:gd name="connsiteY93" fmla="*/ 483393 h 2528887"/>
                <a:gd name="connsiteX94" fmla="*/ 1753330 w 4655524"/>
                <a:gd name="connsiteY94" fmla="*/ 426243 h 2528887"/>
                <a:gd name="connsiteX95" fmla="*/ 1779523 w 4655524"/>
                <a:gd name="connsiteY95" fmla="*/ 395287 h 2528887"/>
                <a:gd name="connsiteX96" fmla="*/ 1808098 w 4655524"/>
                <a:gd name="connsiteY96" fmla="*/ 400050 h 2528887"/>
                <a:gd name="connsiteX97" fmla="*/ 1836673 w 4655524"/>
                <a:gd name="connsiteY97" fmla="*/ 423862 h 2528887"/>
                <a:gd name="connsiteX98" fmla="*/ 1850961 w 4655524"/>
                <a:gd name="connsiteY98" fmla="*/ 428625 h 2528887"/>
                <a:gd name="connsiteX99" fmla="*/ 1865248 w 4655524"/>
                <a:gd name="connsiteY99" fmla="*/ 423862 h 2528887"/>
                <a:gd name="connsiteX100" fmla="*/ 1879536 w 4655524"/>
                <a:gd name="connsiteY100" fmla="*/ 452437 h 2528887"/>
                <a:gd name="connsiteX101" fmla="*/ 1898586 w 4655524"/>
                <a:gd name="connsiteY101" fmla="*/ 461962 h 2528887"/>
                <a:gd name="connsiteX102" fmla="*/ 1941448 w 4655524"/>
                <a:gd name="connsiteY102" fmla="*/ 481012 h 2528887"/>
                <a:gd name="connsiteX103" fmla="*/ 1965261 w 4655524"/>
                <a:gd name="connsiteY103" fmla="*/ 485775 h 2528887"/>
                <a:gd name="connsiteX104" fmla="*/ 1989073 w 4655524"/>
                <a:gd name="connsiteY104" fmla="*/ 495300 h 2528887"/>
                <a:gd name="connsiteX105" fmla="*/ 2027173 w 4655524"/>
                <a:gd name="connsiteY105" fmla="*/ 500062 h 2528887"/>
                <a:gd name="connsiteX106" fmla="*/ 2193861 w 4655524"/>
                <a:gd name="connsiteY106" fmla="*/ 509587 h 2528887"/>
                <a:gd name="connsiteX107" fmla="*/ 2236723 w 4655524"/>
                <a:gd name="connsiteY107" fmla="*/ 519112 h 2528887"/>
                <a:gd name="connsiteX108" fmla="*/ 2251011 w 4655524"/>
                <a:gd name="connsiteY108" fmla="*/ 523875 h 2528887"/>
                <a:gd name="connsiteX109" fmla="*/ 2303398 w 4655524"/>
                <a:gd name="connsiteY109" fmla="*/ 542925 h 2528887"/>
                <a:gd name="connsiteX110" fmla="*/ 2327211 w 4655524"/>
                <a:gd name="connsiteY110" fmla="*/ 547687 h 2528887"/>
                <a:gd name="connsiteX111" fmla="*/ 2355786 w 4655524"/>
                <a:gd name="connsiteY111" fmla="*/ 557212 h 2528887"/>
                <a:gd name="connsiteX112" fmla="*/ 2374836 w 4655524"/>
                <a:gd name="connsiteY112" fmla="*/ 542925 h 2528887"/>
                <a:gd name="connsiteX113" fmla="*/ 2398648 w 4655524"/>
                <a:gd name="connsiteY113" fmla="*/ 533400 h 2528887"/>
                <a:gd name="connsiteX114" fmla="*/ 2339118 w 4655524"/>
                <a:gd name="connsiteY114" fmla="*/ 426244 h 2528887"/>
                <a:gd name="connsiteX115" fmla="*/ 2358167 w 4655524"/>
                <a:gd name="connsiteY115" fmla="*/ 404812 h 2528887"/>
                <a:gd name="connsiteX116" fmla="*/ 2401029 w 4655524"/>
                <a:gd name="connsiteY116" fmla="*/ 378618 h 2528887"/>
                <a:gd name="connsiteX117" fmla="*/ 2389123 w 4655524"/>
                <a:gd name="connsiteY117" fmla="*/ 307181 h 2528887"/>
                <a:gd name="connsiteX118" fmla="*/ 2360548 w 4655524"/>
                <a:gd name="connsiteY118" fmla="*/ 304799 h 2528887"/>
                <a:gd name="connsiteX119" fmla="*/ 2293874 w 4655524"/>
                <a:gd name="connsiteY119" fmla="*/ 280987 h 2528887"/>
                <a:gd name="connsiteX120" fmla="*/ 2310543 w 4655524"/>
                <a:gd name="connsiteY120" fmla="*/ 200024 h 2528887"/>
                <a:gd name="connsiteX121" fmla="*/ 2343879 w 4655524"/>
                <a:gd name="connsiteY121" fmla="*/ 166688 h 2528887"/>
                <a:gd name="connsiteX122" fmla="*/ 2372455 w 4655524"/>
                <a:gd name="connsiteY122" fmla="*/ 150018 h 2528887"/>
                <a:gd name="connsiteX123" fmla="*/ 2389123 w 4655524"/>
                <a:gd name="connsiteY123" fmla="*/ 114300 h 2528887"/>
                <a:gd name="connsiteX124" fmla="*/ 2384361 w 4655524"/>
                <a:gd name="connsiteY124" fmla="*/ 100012 h 2528887"/>
                <a:gd name="connsiteX125" fmla="*/ 2365311 w 4655524"/>
                <a:gd name="connsiteY125" fmla="*/ 95250 h 2528887"/>
                <a:gd name="connsiteX126" fmla="*/ 2351023 w 4655524"/>
                <a:gd name="connsiteY126" fmla="*/ 90487 h 2528887"/>
                <a:gd name="connsiteX127" fmla="*/ 2341498 w 4655524"/>
                <a:gd name="connsiteY127" fmla="*/ 9525 h 2528887"/>
                <a:gd name="connsiteX128" fmla="*/ 2370073 w 4655524"/>
                <a:gd name="connsiteY128" fmla="*/ 0 h 2528887"/>
                <a:gd name="connsiteX129" fmla="*/ 2398648 w 4655524"/>
                <a:gd name="connsiteY129" fmla="*/ 4762 h 2528887"/>
                <a:gd name="connsiteX130" fmla="*/ 2412936 w 4655524"/>
                <a:gd name="connsiteY130" fmla="*/ 19050 h 2528887"/>
                <a:gd name="connsiteX131" fmla="*/ 2431986 w 4655524"/>
                <a:gd name="connsiteY131" fmla="*/ 23812 h 2528887"/>
                <a:gd name="connsiteX132" fmla="*/ 2451036 w 4655524"/>
                <a:gd name="connsiteY132" fmla="*/ 33337 h 2528887"/>
                <a:gd name="connsiteX133" fmla="*/ 2474848 w 4655524"/>
                <a:gd name="connsiteY133" fmla="*/ 52387 h 2528887"/>
                <a:gd name="connsiteX134" fmla="*/ 2503423 w 4655524"/>
                <a:gd name="connsiteY134" fmla="*/ 71437 h 2528887"/>
                <a:gd name="connsiteX135" fmla="*/ 2527236 w 4655524"/>
                <a:gd name="connsiteY135" fmla="*/ 38100 h 2528887"/>
                <a:gd name="connsiteX136" fmla="*/ 2555811 w 4655524"/>
                <a:gd name="connsiteY136" fmla="*/ 23812 h 2528887"/>
                <a:gd name="connsiteX137" fmla="*/ 2574861 w 4655524"/>
                <a:gd name="connsiteY137" fmla="*/ 9525 h 2528887"/>
                <a:gd name="connsiteX138" fmla="*/ 2589148 w 4655524"/>
                <a:gd name="connsiteY138" fmla="*/ 4762 h 2528887"/>
                <a:gd name="connsiteX139" fmla="*/ 2703448 w 4655524"/>
                <a:gd name="connsiteY139" fmla="*/ 9525 h 2528887"/>
                <a:gd name="connsiteX140" fmla="*/ 2908236 w 4655524"/>
                <a:gd name="connsiteY140" fmla="*/ 4762 h 2528887"/>
                <a:gd name="connsiteX141" fmla="*/ 3103498 w 4655524"/>
                <a:gd name="connsiteY141" fmla="*/ 14287 h 2528887"/>
                <a:gd name="connsiteX142" fmla="*/ 3132073 w 4655524"/>
                <a:gd name="connsiteY142" fmla="*/ 42862 h 2528887"/>
                <a:gd name="connsiteX143" fmla="*/ 3113023 w 4655524"/>
                <a:gd name="connsiteY143" fmla="*/ 76200 h 2528887"/>
                <a:gd name="connsiteX144" fmla="*/ 3117786 w 4655524"/>
                <a:gd name="connsiteY144" fmla="*/ 90487 h 2528887"/>
                <a:gd name="connsiteX145" fmla="*/ 3146361 w 4655524"/>
                <a:gd name="connsiteY145" fmla="*/ 104775 h 2528887"/>
                <a:gd name="connsiteX146" fmla="*/ 3165411 w 4655524"/>
                <a:gd name="connsiteY146" fmla="*/ 114300 h 2528887"/>
                <a:gd name="connsiteX147" fmla="*/ 3193986 w 4655524"/>
                <a:gd name="connsiteY147" fmla="*/ 123825 h 2528887"/>
                <a:gd name="connsiteX148" fmla="*/ 3236848 w 4655524"/>
                <a:gd name="connsiteY148" fmla="*/ 142875 h 2528887"/>
                <a:gd name="connsiteX149" fmla="*/ 3284473 w 4655524"/>
                <a:gd name="connsiteY149" fmla="*/ 152400 h 2528887"/>
                <a:gd name="connsiteX150" fmla="*/ 3303523 w 4655524"/>
                <a:gd name="connsiteY150" fmla="*/ 161925 h 2528887"/>
                <a:gd name="connsiteX151" fmla="*/ 3346386 w 4655524"/>
                <a:gd name="connsiteY151" fmla="*/ 180975 h 2528887"/>
                <a:gd name="connsiteX152" fmla="*/ 3379723 w 4655524"/>
                <a:gd name="connsiteY152" fmla="*/ 223837 h 2528887"/>
                <a:gd name="connsiteX153" fmla="*/ 3432111 w 4655524"/>
                <a:gd name="connsiteY153" fmla="*/ 266700 h 2528887"/>
                <a:gd name="connsiteX154" fmla="*/ 3451161 w 4655524"/>
                <a:gd name="connsiteY154" fmla="*/ 280987 h 2528887"/>
                <a:gd name="connsiteX155" fmla="*/ 3546411 w 4655524"/>
                <a:gd name="connsiteY155" fmla="*/ 323850 h 2528887"/>
                <a:gd name="connsiteX156" fmla="*/ 3565461 w 4655524"/>
                <a:gd name="connsiteY156" fmla="*/ 333375 h 2528887"/>
                <a:gd name="connsiteX157" fmla="*/ 3708336 w 4655524"/>
                <a:gd name="connsiteY157" fmla="*/ 419100 h 2528887"/>
                <a:gd name="connsiteX158" fmla="*/ 3908361 w 4655524"/>
                <a:gd name="connsiteY158" fmla="*/ 533400 h 2528887"/>
                <a:gd name="connsiteX159" fmla="*/ 4017898 w 4655524"/>
                <a:gd name="connsiteY159" fmla="*/ 595312 h 2528887"/>
                <a:gd name="connsiteX160" fmla="*/ 4236973 w 4655524"/>
                <a:gd name="connsiteY160" fmla="*/ 723899 h 2528887"/>
                <a:gd name="connsiteX161" fmla="*/ 4651310 w 4655524"/>
                <a:gd name="connsiteY161" fmla="*/ 962024 h 2528887"/>
                <a:gd name="connsiteX162" fmla="*/ 4441760 w 4655524"/>
                <a:gd name="connsiteY162" fmla="*/ 1066800 h 2528887"/>
                <a:gd name="connsiteX163" fmla="*/ 4284598 w 4655524"/>
                <a:gd name="connsiteY163" fmla="*/ 1200150 h 2528887"/>
                <a:gd name="connsiteX164" fmla="*/ 4160774 w 4655524"/>
                <a:gd name="connsiteY164" fmla="*/ 1243012 h 2528887"/>
                <a:gd name="connsiteX165" fmla="*/ 4027423 w 4655524"/>
                <a:gd name="connsiteY165" fmla="*/ 1238250 h 2528887"/>
                <a:gd name="connsiteX166" fmla="*/ 3917886 w 4655524"/>
                <a:gd name="connsiteY166" fmla="*/ 1214437 h 2528887"/>
                <a:gd name="connsiteX167" fmla="*/ 3817873 w 4655524"/>
                <a:gd name="connsiteY167" fmla="*/ 1223962 h 2528887"/>
                <a:gd name="connsiteX168" fmla="*/ 3684523 w 4655524"/>
                <a:gd name="connsiteY168" fmla="*/ 1228725 h 2528887"/>
                <a:gd name="connsiteX169" fmla="*/ 3532123 w 4655524"/>
                <a:gd name="connsiteY169" fmla="*/ 1228725 h 2528887"/>
                <a:gd name="connsiteX170" fmla="*/ 3465448 w 4655524"/>
                <a:gd name="connsiteY170" fmla="*/ 1233487 h 2528887"/>
                <a:gd name="connsiteX171" fmla="*/ 3198748 w 4655524"/>
                <a:gd name="connsiteY171" fmla="*/ 1204912 h 2528887"/>
                <a:gd name="connsiteX172" fmla="*/ 2960623 w 4655524"/>
                <a:gd name="connsiteY172" fmla="*/ 1262062 h 2528887"/>
                <a:gd name="connsiteX173" fmla="*/ 2912998 w 4655524"/>
                <a:gd name="connsiteY173" fmla="*/ 1276350 h 2528887"/>
                <a:gd name="connsiteX174" fmla="*/ 2870136 w 4655524"/>
                <a:gd name="connsiteY174" fmla="*/ 1290637 h 2528887"/>
                <a:gd name="connsiteX175" fmla="*/ 2855848 w 4655524"/>
                <a:gd name="connsiteY175" fmla="*/ 1300162 h 2528887"/>
                <a:gd name="connsiteX176" fmla="*/ 2822511 w 4655524"/>
                <a:gd name="connsiteY176" fmla="*/ 1309687 h 2528887"/>
                <a:gd name="connsiteX177" fmla="*/ 2784411 w 4655524"/>
                <a:gd name="connsiteY177" fmla="*/ 1328737 h 2528887"/>
                <a:gd name="connsiteX178" fmla="*/ 2770123 w 4655524"/>
                <a:gd name="connsiteY178" fmla="*/ 1333500 h 2528887"/>
                <a:gd name="connsiteX179" fmla="*/ 2722498 w 4655524"/>
                <a:gd name="connsiteY179" fmla="*/ 1357312 h 2528887"/>
                <a:gd name="connsiteX180" fmla="*/ 2708211 w 4655524"/>
                <a:gd name="connsiteY180" fmla="*/ 1366837 h 2528887"/>
                <a:gd name="connsiteX181" fmla="*/ 2598673 w 4655524"/>
                <a:gd name="connsiteY181" fmla="*/ 1419225 h 2528887"/>
                <a:gd name="connsiteX182" fmla="*/ 2484373 w 4655524"/>
                <a:gd name="connsiteY182" fmla="*/ 1514475 h 2528887"/>
                <a:gd name="connsiteX183" fmla="*/ 2408173 w 4655524"/>
                <a:gd name="connsiteY183" fmla="*/ 1581150 h 2528887"/>
                <a:gd name="connsiteX184" fmla="*/ 2293873 w 4655524"/>
                <a:gd name="connsiteY184" fmla="*/ 1690687 h 2528887"/>
                <a:gd name="connsiteX185" fmla="*/ 2260536 w 4655524"/>
                <a:gd name="connsiteY185" fmla="*/ 1709737 h 2528887"/>
                <a:gd name="connsiteX186" fmla="*/ 2222436 w 4655524"/>
                <a:gd name="connsiteY186" fmla="*/ 1752600 h 2528887"/>
                <a:gd name="connsiteX187" fmla="*/ 2108136 w 4655524"/>
                <a:gd name="connsiteY187" fmla="*/ 1881187 h 2528887"/>
                <a:gd name="connsiteX188" fmla="*/ 2055748 w 4655524"/>
                <a:gd name="connsiteY188" fmla="*/ 1928812 h 2528887"/>
                <a:gd name="connsiteX189" fmla="*/ 2012886 w 4655524"/>
                <a:gd name="connsiteY189" fmla="*/ 1962150 h 2528887"/>
                <a:gd name="connsiteX190" fmla="*/ 1912873 w 4655524"/>
                <a:gd name="connsiteY190" fmla="*/ 2076450 h 2528887"/>
                <a:gd name="connsiteX191" fmla="*/ 1870011 w 4655524"/>
                <a:gd name="connsiteY191" fmla="*/ 2071687 h 2528887"/>
                <a:gd name="connsiteX192" fmla="*/ 1889061 w 4655524"/>
                <a:gd name="connsiteY192" fmla="*/ 2043112 h 2528887"/>
                <a:gd name="connsiteX193" fmla="*/ 1860486 w 4655524"/>
                <a:gd name="connsiteY193" fmla="*/ 2024062 h 2528887"/>
                <a:gd name="connsiteX194" fmla="*/ 1841436 w 4655524"/>
                <a:gd name="connsiteY194" fmla="*/ 2071687 h 2528887"/>
                <a:gd name="connsiteX195" fmla="*/ 1817623 w 4655524"/>
                <a:gd name="connsiteY195" fmla="*/ 2100262 h 2528887"/>
                <a:gd name="connsiteX196" fmla="*/ 1731898 w 4655524"/>
                <a:gd name="connsiteY196" fmla="*/ 2095500 h 2528887"/>
                <a:gd name="connsiteX197" fmla="*/ 1717611 w 4655524"/>
                <a:gd name="connsiteY197" fmla="*/ 2090737 h 2528887"/>
                <a:gd name="connsiteX198" fmla="*/ 1608073 w 4655524"/>
                <a:gd name="connsiteY198" fmla="*/ 2105025 h 2528887"/>
                <a:gd name="connsiteX199" fmla="*/ 1584261 w 4655524"/>
                <a:gd name="connsiteY199" fmla="*/ 2109787 h 2528887"/>
                <a:gd name="connsiteX200" fmla="*/ 1565211 w 4655524"/>
                <a:gd name="connsiteY200" fmla="*/ 2114550 h 2528887"/>
                <a:gd name="connsiteX201" fmla="*/ 1450910 w 4655524"/>
                <a:gd name="connsiteY201" fmla="*/ 2109787 h 2528887"/>
                <a:gd name="connsiteX202" fmla="*/ 1431860 w 4655524"/>
                <a:gd name="connsiteY202" fmla="*/ 2109787 h 2528887"/>
                <a:gd name="connsiteX203" fmla="*/ 1355661 w 4655524"/>
                <a:gd name="connsiteY203" fmla="*/ 2119312 h 2528887"/>
                <a:gd name="connsiteX204" fmla="*/ 1374711 w 4655524"/>
                <a:gd name="connsiteY204" fmla="*/ 2205038 h 2528887"/>
                <a:gd name="connsiteX205" fmla="*/ 1427099 w 4655524"/>
                <a:gd name="connsiteY205" fmla="*/ 2285999 h 2528887"/>
                <a:gd name="connsiteX206" fmla="*/ 1508061 w 4655524"/>
                <a:gd name="connsiteY206" fmla="*/ 2252662 h 2528887"/>
                <a:gd name="connsiteX207" fmla="*/ 1546161 w 4655524"/>
                <a:gd name="connsiteY207" fmla="*/ 2185987 h 2528887"/>
                <a:gd name="connsiteX208" fmla="*/ 1589023 w 4655524"/>
                <a:gd name="connsiteY208" fmla="*/ 2224087 h 2528887"/>
                <a:gd name="connsiteX209" fmla="*/ 1584261 w 4655524"/>
                <a:gd name="connsiteY209" fmla="*/ 2314574 h 2528887"/>
                <a:gd name="connsiteX210" fmla="*/ 1550923 w 4655524"/>
                <a:gd name="connsiteY210" fmla="*/ 2438399 h 2528887"/>
                <a:gd name="connsiteX211" fmla="*/ 1584261 w 4655524"/>
                <a:gd name="connsiteY211" fmla="*/ 2481262 h 2528887"/>
                <a:gd name="connsiteX212" fmla="*/ 1555686 w 4655524"/>
                <a:gd name="connsiteY212" fmla="*/ 2528887 h 2528887"/>
                <a:gd name="connsiteX213" fmla="*/ 1489011 w 4655524"/>
                <a:gd name="connsiteY213" fmla="*/ 2524125 h 2528887"/>
                <a:gd name="connsiteX214" fmla="*/ 1422336 w 4655524"/>
                <a:gd name="connsiteY214" fmla="*/ 2495550 h 2528887"/>
                <a:gd name="connsiteX215" fmla="*/ 1369948 w 4655524"/>
                <a:gd name="connsiteY215" fmla="*/ 2421731 h 2528887"/>
                <a:gd name="connsiteX216" fmla="*/ 1350898 w 4655524"/>
                <a:gd name="connsiteY216" fmla="*/ 2343150 h 2528887"/>
                <a:gd name="connsiteX217" fmla="*/ 1288986 w 4655524"/>
                <a:gd name="connsiteY217" fmla="*/ 2290762 h 2528887"/>
                <a:gd name="connsiteX218" fmla="*/ 1284223 w 4655524"/>
                <a:gd name="connsiteY218" fmla="*/ 2276475 h 2528887"/>
                <a:gd name="connsiteX219" fmla="*/ 1269936 w 4655524"/>
                <a:gd name="connsiteY219" fmla="*/ 2271712 h 2528887"/>
                <a:gd name="connsiteX220" fmla="*/ 1193736 w 4655524"/>
                <a:gd name="connsiteY220" fmla="*/ 2243137 h 2528887"/>
                <a:gd name="connsiteX221" fmla="*/ 1112773 w 4655524"/>
                <a:gd name="connsiteY221" fmla="*/ 2328862 h 2528887"/>
                <a:gd name="connsiteX222" fmla="*/ 1074673 w 4655524"/>
                <a:gd name="connsiteY222" fmla="*/ 2305049 h 2528887"/>
                <a:gd name="connsiteX223" fmla="*/ 1060386 w 4655524"/>
                <a:gd name="connsiteY223" fmla="*/ 2205037 h 2528887"/>
                <a:gd name="connsiteX224" fmla="*/ 1007998 w 4655524"/>
                <a:gd name="connsiteY224" fmla="*/ 2100262 h 2528887"/>
                <a:gd name="connsiteX225" fmla="*/ 950848 w 4655524"/>
                <a:gd name="connsiteY225" fmla="*/ 2047874 h 2528887"/>
                <a:gd name="connsiteX226" fmla="*/ 927036 w 4655524"/>
                <a:gd name="connsiteY226" fmla="*/ 2043112 h 2528887"/>
                <a:gd name="connsiteX227" fmla="*/ 898461 w 4655524"/>
                <a:gd name="connsiteY227" fmla="*/ 2028825 h 2528887"/>
                <a:gd name="connsiteX228" fmla="*/ 862742 w 4655524"/>
                <a:gd name="connsiteY228" fmla="*/ 2062163 h 2528887"/>
                <a:gd name="connsiteX229" fmla="*/ 774636 w 4655524"/>
                <a:gd name="connsiteY229" fmla="*/ 2038350 h 2528887"/>
                <a:gd name="connsiteX230" fmla="*/ 755585 w 4655524"/>
                <a:gd name="connsiteY230" fmla="*/ 1964531 h 2528887"/>
                <a:gd name="connsiteX231" fmla="*/ 655573 w 4655524"/>
                <a:gd name="connsiteY231" fmla="*/ 1905000 h 2528887"/>
                <a:gd name="connsiteX232" fmla="*/ 650811 w 4655524"/>
                <a:gd name="connsiteY232" fmla="*/ 1885950 h 2528887"/>
                <a:gd name="connsiteX233" fmla="*/ 636523 w 4655524"/>
                <a:gd name="connsiteY233" fmla="*/ 1890712 h 2528887"/>
                <a:gd name="connsiteX234" fmla="*/ 617473 w 4655524"/>
                <a:gd name="connsiteY234" fmla="*/ 1921669 h 2528887"/>
                <a:gd name="connsiteX235" fmla="*/ 596042 w 4655524"/>
                <a:gd name="connsiteY235" fmla="*/ 1916906 h 2528887"/>
                <a:gd name="connsiteX236" fmla="*/ 548417 w 4655524"/>
                <a:gd name="connsiteY236" fmla="*/ 1876425 h 2528887"/>
                <a:gd name="connsiteX237" fmla="*/ 488886 w 4655524"/>
                <a:gd name="connsiteY237" fmla="*/ 1890712 h 2528887"/>
                <a:gd name="connsiteX238" fmla="*/ 479361 w 4655524"/>
                <a:gd name="connsiteY238" fmla="*/ 1876425 h 2528887"/>
                <a:gd name="connsiteX239" fmla="*/ 465073 w 4655524"/>
                <a:gd name="connsiteY239" fmla="*/ 1866900 h 2528887"/>
                <a:gd name="connsiteX240" fmla="*/ 398398 w 4655524"/>
                <a:gd name="connsiteY240" fmla="*/ 1866900 h 2528887"/>
                <a:gd name="connsiteX241" fmla="*/ 403160 w 4655524"/>
                <a:gd name="connsiteY241" fmla="*/ 1821656 h 2528887"/>
                <a:gd name="connsiteX242" fmla="*/ 255523 w 4655524"/>
                <a:gd name="connsiteY242" fmla="*/ 1847850 h 2528887"/>
                <a:gd name="connsiteX243" fmla="*/ 193611 w 4655524"/>
                <a:gd name="connsiteY243" fmla="*/ 1814512 h 2528887"/>
                <a:gd name="connsiteX244" fmla="*/ 150748 w 4655524"/>
                <a:gd name="connsiteY244" fmla="*/ 1757363 h 2528887"/>
                <a:gd name="connsiteX245" fmla="*/ 88836 w 4655524"/>
                <a:gd name="connsiteY245" fmla="*/ 1704975 h 2528887"/>
                <a:gd name="connsiteX246" fmla="*/ 34067 w 4655524"/>
                <a:gd name="connsiteY246" fmla="*/ 1654968 h 2528887"/>
                <a:gd name="connsiteX247" fmla="*/ 3111 w 4655524"/>
                <a:gd name="connsiteY247" fmla="*/ 1624012 h 2528887"/>
                <a:gd name="connsiteX248" fmla="*/ 110267 w 4655524"/>
                <a:gd name="connsiteY248" fmla="*/ 1652587 h 2528887"/>
                <a:gd name="connsiteX249" fmla="*/ 169798 w 4655524"/>
                <a:gd name="connsiteY249" fmla="*/ 1678782 h 2528887"/>
                <a:gd name="connsiteX250" fmla="*/ 291242 w 4655524"/>
                <a:gd name="connsiteY250" fmla="*/ 1624012 h 2528887"/>
                <a:gd name="connsiteX251" fmla="*/ 296005 w 4655524"/>
                <a:gd name="connsiteY251" fmla="*/ 1602581 h 2528887"/>
                <a:gd name="connsiteX252" fmla="*/ 303149 w 4655524"/>
                <a:gd name="connsiteY252" fmla="*/ 1559718 h 2528887"/>
                <a:gd name="connsiteX253" fmla="*/ 331723 w 4655524"/>
                <a:gd name="connsiteY253" fmla="*/ 1528762 h 2528887"/>
                <a:gd name="connsiteX254" fmla="*/ 367442 w 4655524"/>
                <a:gd name="connsiteY254" fmla="*/ 1509712 h 2528887"/>
                <a:gd name="connsiteX255" fmla="*/ 386492 w 4655524"/>
                <a:gd name="connsiteY255" fmla="*/ 1459706 h 2528887"/>
                <a:gd name="connsiteX256" fmla="*/ 391255 w 4655524"/>
                <a:gd name="connsiteY256" fmla="*/ 1357312 h 2528887"/>
                <a:gd name="connsiteX257" fmla="*/ 369823 w 4655524"/>
                <a:gd name="connsiteY257" fmla="*/ 1331119 h 2528887"/>
                <a:gd name="connsiteX258" fmla="*/ 341248 w 4655524"/>
                <a:gd name="connsiteY258" fmla="*/ 1307306 h 2528887"/>
                <a:gd name="connsiteX259" fmla="*/ 312673 w 4655524"/>
                <a:gd name="connsiteY259" fmla="*/ 1278731 h 2528887"/>
                <a:gd name="connsiteX260" fmla="*/ 284099 w 4655524"/>
                <a:gd name="connsiteY260" fmla="*/ 1221581 h 2528887"/>
                <a:gd name="connsiteX261" fmla="*/ 279336 w 4655524"/>
                <a:gd name="connsiteY261" fmla="*/ 1169193 h 2528887"/>
                <a:gd name="connsiteX262" fmla="*/ 276954 w 4655524"/>
                <a:gd name="connsiteY262" fmla="*/ 1152525 h 2528887"/>
                <a:gd name="connsiteX263" fmla="*/ 253142 w 4655524"/>
                <a:gd name="connsiteY263"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50886 w 4655524"/>
                <a:gd name="connsiteY64" fmla="*/ 547687 h 2528887"/>
                <a:gd name="connsiteX65" fmla="*/ 1255648 w 4655524"/>
                <a:gd name="connsiteY65" fmla="*/ 561975 h 2528887"/>
                <a:gd name="connsiteX66" fmla="*/ 1265173 w 4655524"/>
                <a:gd name="connsiteY66" fmla="*/ 576262 h 2528887"/>
                <a:gd name="connsiteX67" fmla="*/ 1274698 w 4655524"/>
                <a:gd name="connsiteY67" fmla="*/ 604837 h 2528887"/>
                <a:gd name="connsiteX68" fmla="*/ 1279461 w 4655524"/>
                <a:gd name="connsiteY68" fmla="*/ 619125 h 2528887"/>
                <a:gd name="connsiteX69" fmla="*/ 1284223 w 4655524"/>
                <a:gd name="connsiteY69" fmla="*/ 633412 h 2528887"/>
                <a:gd name="connsiteX70" fmla="*/ 1288986 w 4655524"/>
                <a:gd name="connsiteY70" fmla="*/ 714375 h 2528887"/>
                <a:gd name="connsiteX71" fmla="*/ 1298511 w 4655524"/>
                <a:gd name="connsiteY71" fmla="*/ 742950 h 2528887"/>
                <a:gd name="connsiteX72" fmla="*/ 1312798 w 4655524"/>
                <a:gd name="connsiteY72" fmla="*/ 757237 h 2528887"/>
                <a:gd name="connsiteX73" fmla="*/ 1331848 w 4655524"/>
                <a:gd name="connsiteY73" fmla="*/ 790575 h 2528887"/>
                <a:gd name="connsiteX74" fmla="*/ 1346136 w 4655524"/>
                <a:gd name="connsiteY74" fmla="*/ 838200 h 2528887"/>
                <a:gd name="connsiteX75" fmla="*/ 1355661 w 4655524"/>
                <a:gd name="connsiteY75" fmla="*/ 852487 h 2528887"/>
                <a:gd name="connsiteX76" fmla="*/ 1384236 w 4655524"/>
                <a:gd name="connsiteY76" fmla="*/ 881062 h 2528887"/>
                <a:gd name="connsiteX77" fmla="*/ 1403286 w 4655524"/>
                <a:gd name="connsiteY77" fmla="*/ 914400 h 2528887"/>
                <a:gd name="connsiteX78" fmla="*/ 1422336 w 4655524"/>
                <a:gd name="connsiteY78" fmla="*/ 919162 h 2528887"/>
                <a:gd name="connsiteX79" fmla="*/ 1436623 w 4655524"/>
                <a:gd name="connsiteY79" fmla="*/ 923925 h 2528887"/>
                <a:gd name="connsiteX80" fmla="*/ 1455673 w 4655524"/>
                <a:gd name="connsiteY80" fmla="*/ 919162 h 2528887"/>
                <a:gd name="connsiteX81" fmla="*/ 1469961 w 4655524"/>
                <a:gd name="connsiteY81" fmla="*/ 914400 h 2528887"/>
                <a:gd name="connsiteX82" fmla="*/ 1531873 w 4655524"/>
                <a:gd name="connsiteY82" fmla="*/ 909637 h 2528887"/>
                <a:gd name="connsiteX83" fmla="*/ 1560448 w 4655524"/>
                <a:gd name="connsiteY83" fmla="*/ 900112 h 2528887"/>
                <a:gd name="connsiteX84" fmla="*/ 1565211 w 4655524"/>
                <a:gd name="connsiteY84" fmla="*/ 885825 h 2528887"/>
                <a:gd name="connsiteX85" fmla="*/ 1577118 w 4655524"/>
                <a:gd name="connsiteY85" fmla="*/ 854868 h 2528887"/>
                <a:gd name="connsiteX86" fmla="*/ 1593786 w 4655524"/>
                <a:gd name="connsiteY86" fmla="*/ 814388 h 2528887"/>
                <a:gd name="connsiteX87" fmla="*/ 1629504 w 4655524"/>
                <a:gd name="connsiteY87" fmla="*/ 752475 h 2528887"/>
                <a:gd name="connsiteX88" fmla="*/ 1648554 w 4655524"/>
                <a:gd name="connsiteY88" fmla="*/ 671513 h 2528887"/>
                <a:gd name="connsiteX89" fmla="*/ 1691417 w 4655524"/>
                <a:gd name="connsiteY89" fmla="*/ 609599 h 2528887"/>
                <a:gd name="connsiteX90" fmla="*/ 1696179 w 4655524"/>
                <a:gd name="connsiteY90" fmla="*/ 569118 h 2528887"/>
                <a:gd name="connsiteX91" fmla="*/ 1703323 w 4655524"/>
                <a:gd name="connsiteY91" fmla="*/ 550069 h 2528887"/>
                <a:gd name="connsiteX92" fmla="*/ 1715229 w 4655524"/>
                <a:gd name="connsiteY92" fmla="*/ 531018 h 2528887"/>
                <a:gd name="connsiteX93" fmla="*/ 1727136 w 4655524"/>
                <a:gd name="connsiteY93" fmla="*/ 483393 h 2528887"/>
                <a:gd name="connsiteX94" fmla="*/ 1753330 w 4655524"/>
                <a:gd name="connsiteY94" fmla="*/ 426243 h 2528887"/>
                <a:gd name="connsiteX95" fmla="*/ 1779523 w 4655524"/>
                <a:gd name="connsiteY95" fmla="*/ 395287 h 2528887"/>
                <a:gd name="connsiteX96" fmla="*/ 1808098 w 4655524"/>
                <a:gd name="connsiteY96" fmla="*/ 400050 h 2528887"/>
                <a:gd name="connsiteX97" fmla="*/ 1836673 w 4655524"/>
                <a:gd name="connsiteY97" fmla="*/ 423862 h 2528887"/>
                <a:gd name="connsiteX98" fmla="*/ 1850961 w 4655524"/>
                <a:gd name="connsiteY98" fmla="*/ 428625 h 2528887"/>
                <a:gd name="connsiteX99" fmla="*/ 1865248 w 4655524"/>
                <a:gd name="connsiteY99" fmla="*/ 423862 h 2528887"/>
                <a:gd name="connsiteX100" fmla="*/ 1879536 w 4655524"/>
                <a:gd name="connsiteY100" fmla="*/ 452437 h 2528887"/>
                <a:gd name="connsiteX101" fmla="*/ 1898586 w 4655524"/>
                <a:gd name="connsiteY101" fmla="*/ 461962 h 2528887"/>
                <a:gd name="connsiteX102" fmla="*/ 1941448 w 4655524"/>
                <a:gd name="connsiteY102" fmla="*/ 481012 h 2528887"/>
                <a:gd name="connsiteX103" fmla="*/ 1965261 w 4655524"/>
                <a:gd name="connsiteY103" fmla="*/ 485775 h 2528887"/>
                <a:gd name="connsiteX104" fmla="*/ 1989073 w 4655524"/>
                <a:gd name="connsiteY104" fmla="*/ 495300 h 2528887"/>
                <a:gd name="connsiteX105" fmla="*/ 2027173 w 4655524"/>
                <a:gd name="connsiteY105" fmla="*/ 500062 h 2528887"/>
                <a:gd name="connsiteX106" fmla="*/ 2193861 w 4655524"/>
                <a:gd name="connsiteY106" fmla="*/ 509587 h 2528887"/>
                <a:gd name="connsiteX107" fmla="*/ 2236723 w 4655524"/>
                <a:gd name="connsiteY107" fmla="*/ 519112 h 2528887"/>
                <a:gd name="connsiteX108" fmla="*/ 2251011 w 4655524"/>
                <a:gd name="connsiteY108" fmla="*/ 523875 h 2528887"/>
                <a:gd name="connsiteX109" fmla="*/ 2303398 w 4655524"/>
                <a:gd name="connsiteY109" fmla="*/ 542925 h 2528887"/>
                <a:gd name="connsiteX110" fmla="*/ 2327211 w 4655524"/>
                <a:gd name="connsiteY110" fmla="*/ 547687 h 2528887"/>
                <a:gd name="connsiteX111" fmla="*/ 2355786 w 4655524"/>
                <a:gd name="connsiteY111" fmla="*/ 557212 h 2528887"/>
                <a:gd name="connsiteX112" fmla="*/ 2374836 w 4655524"/>
                <a:gd name="connsiteY112" fmla="*/ 542925 h 2528887"/>
                <a:gd name="connsiteX113" fmla="*/ 2398648 w 4655524"/>
                <a:gd name="connsiteY113" fmla="*/ 533400 h 2528887"/>
                <a:gd name="connsiteX114" fmla="*/ 2339118 w 4655524"/>
                <a:gd name="connsiteY114" fmla="*/ 426244 h 2528887"/>
                <a:gd name="connsiteX115" fmla="*/ 2358167 w 4655524"/>
                <a:gd name="connsiteY115" fmla="*/ 404812 h 2528887"/>
                <a:gd name="connsiteX116" fmla="*/ 2401029 w 4655524"/>
                <a:gd name="connsiteY116" fmla="*/ 378618 h 2528887"/>
                <a:gd name="connsiteX117" fmla="*/ 2389123 w 4655524"/>
                <a:gd name="connsiteY117" fmla="*/ 307181 h 2528887"/>
                <a:gd name="connsiteX118" fmla="*/ 2360548 w 4655524"/>
                <a:gd name="connsiteY118" fmla="*/ 304799 h 2528887"/>
                <a:gd name="connsiteX119" fmla="*/ 2293874 w 4655524"/>
                <a:gd name="connsiteY119" fmla="*/ 280987 h 2528887"/>
                <a:gd name="connsiteX120" fmla="*/ 2310543 w 4655524"/>
                <a:gd name="connsiteY120" fmla="*/ 200024 h 2528887"/>
                <a:gd name="connsiteX121" fmla="*/ 2343879 w 4655524"/>
                <a:gd name="connsiteY121" fmla="*/ 166688 h 2528887"/>
                <a:gd name="connsiteX122" fmla="*/ 2372455 w 4655524"/>
                <a:gd name="connsiteY122" fmla="*/ 150018 h 2528887"/>
                <a:gd name="connsiteX123" fmla="*/ 2389123 w 4655524"/>
                <a:gd name="connsiteY123" fmla="*/ 114300 h 2528887"/>
                <a:gd name="connsiteX124" fmla="*/ 2384361 w 4655524"/>
                <a:gd name="connsiteY124" fmla="*/ 100012 h 2528887"/>
                <a:gd name="connsiteX125" fmla="*/ 2365311 w 4655524"/>
                <a:gd name="connsiteY125" fmla="*/ 95250 h 2528887"/>
                <a:gd name="connsiteX126" fmla="*/ 2351023 w 4655524"/>
                <a:gd name="connsiteY126" fmla="*/ 90487 h 2528887"/>
                <a:gd name="connsiteX127" fmla="*/ 2341498 w 4655524"/>
                <a:gd name="connsiteY127" fmla="*/ 9525 h 2528887"/>
                <a:gd name="connsiteX128" fmla="*/ 2370073 w 4655524"/>
                <a:gd name="connsiteY128" fmla="*/ 0 h 2528887"/>
                <a:gd name="connsiteX129" fmla="*/ 2398648 w 4655524"/>
                <a:gd name="connsiteY129" fmla="*/ 4762 h 2528887"/>
                <a:gd name="connsiteX130" fmla="*/ 2412936 w 4655524"/>
                <a:gd name="connsiteY130" fmla="*/ 19050 h 2528887"/>
                <a:gd name="connsiteX131" fmla="*/ 2431986 w 4655524"/>
                <a:gd name="connsiteY131" fmla="*/ 23812 h 2528887"/>
                <a:gd name="connsiteX132" fmla="*/ 2451036 w 4655524"/>
                <a:gd name="connsiteY132" fmla="*/ 33337 h 2528887"/>
                <a:gd name="connsiteX133" fmla="*/ 2474848 w 4655524"/>
                <a:gd name="connsiteY133" fmla="*/ 52387 h 2528887"/>
                <a:gd name="connsiteX134" fmla="*/ 2503423 w 4655524"/>
                <a:gd name="connsiteY134" fmla="*/ 71437 h 2528887"/>
                <a:gd name="connsiteX135" fmla="*/ 2527236 w 4655524"/>
                <a:gd name="connsiteY135" fmla="*/ 38100 h 2528887"/>
                <a:gd name="connsiteX136" fmla="*/ 2555811 w 4655524"/>
                <a:gd name="connsiteY136" fmla="*/ 23812 h 2528887"/>
                <a:gd name="connsiteX137" fmla="*/ 2574861 w 4655524"/>
                <a:gd name="connsiteY137" fmla="*/ 9525 h 2528887"/>
                <a:gd name="connsiteX138" fmla="*/ 2589148 w 4655524"/>
                <a:gd name="connsiteY138" fmla="*/ 4762 h 2528887"/>
                <a:gd name="connsiteX139" fmla="*/ 2703448 w 4655524"/>
                <a:gd name="connsiteY139" fmla="*/ 9525 h 2528887"/>
                <a:gd name="connsiteX140" fmla="*/ 2908236 w 4655524"/>
                <a:gd name="connsiteY140" fmla="*/ 4762 h 2528887"/>
                <a:gd name="connsiteX141" fmla="*/ 3103498 w 4655524"/>
                <a:gd name="connsiteY141" fmla="*/ 14287 h 2528887"/>
                <a:gd name="connsiteX142" fmla="*/ 3132073 w 4655524"/>
                <a:gd name="connsiteY142" fmla="*/ 42862 h 2528887"/>
                <a:gd name="connsiteX143" fmla="*/ 3113023 w 4655524"/>
                <a:gd name="connsiteY143" fmla="*/ 76200 h 2528887"/>
                <a:gd name="connsiteX144" fmla="*/ 3117786 w 4655524"/>
                <a:gd name="connsiteY144" fmla="*/ 90487 h 2528887"/>
                <a:gd name="connsiteX145" fmla="*/ 3146361 w 4655524"/>
                <a:gd name="connsiteY145" fmla="*/ 104775 h 2528887"/>
                <a:gd name="connsiteX146" fmla="*/ 3165411 w 4655524"/>
                <a:gd name="connsiteY146" fmla="*/ 114300 h 2528887"/>
                <a:gd name="connsiteX147" fmla="*/ 3193986 w 4655524"/>
                <a:gd name="connsiteY147" fmla="*/ 123825 h 2528887"/>
                <a:gd name="connsiteX148" fmla="*/ 3236848 w 4655524"/>
                <a:gd name="connsiteY148" fmla="*/ 142875 h 2528887"/>
                <a:gd name="connsiteX149" fmla="*/ 3284473 w 4655524"/>
                <a:gd name="connsiteY149" fmla="*/ 152400 h 2528887"/>
                <a:gd name="connsiteX150" fmla="*/ 3303523 w 4655524"/>
                <a:gd name="connsiteY150" fmla="*/ 161925 h 2528887"/>
                <a:gd name="connsiteX151" fmla="*/ 3346386 w 4655524"/>
                <a:gd name="connsiteY151" fmla="*/ 180975 h 2528887"/>
                <a:gd name="connsiteX152" fmla="*/ 3379723 w 4655524"/>
                <a:gd name="connsiteY152" fmla="*/ 223837 h 2528887"/>
                <a:gd name="connsiteX153" fmla="*/ 3432111 w 4655524"/>
                <a:gd name="connsiteY153" fmla="*/ 266700 h 2528887"/>
                <a:gd name="connsiteX154" fmla="*/ 3451161 w 4655524"/>
                <a:gd name="connsiteY154" fmla="*/ 280987 h 2528887"/>
                <a:gd name="connsiteX155" fmla="*/ 3546411 w 4655524"/>
                <a:gd name="connsiteY155" fmla="*/ 323850 h 2528887"/>
                <a:gd name="connsiteX156" fmla="*/ 3565461 w 4655524"/>
                <a:gd name="connsiteY156" fmla="*/ 333375 h 2528887"/>
                <a:gd name="connsiteX157" fmla="*/ 3708336 w 4655524"/>
                <a:gd name="connsiteY157" fmla="*/ 419100 h 2528887"/>
                <a:gd name="connsiteX158" fmla="*/ 3908361 w 4655524"/>
                <a:gd name="connsiteY158" fmla="*/ 533400 h 2528887"/>
                <a:gd name="connsiteX159" fmla="*/ 4017898 w 4655524"/>
                <a:gd name="connsiteY159" fmla="*/ 595312 h 2528887"/>
                <a:gd name="connsiteX160" fmla="*/ 4236973 w 4655524"/>
                <a:gd name="connsiteY160" fmla="*/ 723899 h 2528887"/>
                <a:gd name="connsiteX161" fmla="*/ 4651310 w 4655524"/>
                <a:gd name="connsiteY161" fmla="*/ 962024 h 2528887"/>
                <a:gd name="connsiteX162" fmla="*/ 4441760 w 4655524"/>
                <a:gd name="connsiteY162" fmla="*/ 1066800 h 2528887"/>
                <a:gd name="connsiteX163" fmla="*/ 4284598 w 4655524"/>
                <a:gd name="connsiteY163" fmla="*/ 1200150 h 2528887"/>
                <a:gd name="connsiteX164" fmla="*/ 4160774 w 4655524"/>
                <a:gd name="connsiteY164" fmla="*/ 1243012 h 2528887"/>
                <a:gd name="connsiteX165" fmla="*/ 4027423 w 4655524"/>
                <a:gd name="connsiteY165" fmla="*/ 1238250 h 2528887"/>
                <a:gd name="connsiteX166" fmla="*/ 3917886 w 4655524"/>
                <a:gd name="connsiteY166" fmla="*/ 1214437 h 2528887"/>
                <a:gd name="connsiteX167" fmla="*/ 3817873 w 4655524"/>
                <a:gd name="connsiteY167" fmla="*/ 1223962 h 2528887"/>
                <a:gd name="connsiteX168" fmla="*/ 3684523 w 4655524"/>
                <a:gd name="connsiteY168" fmla="*/ 1228725 h 2528887"/>
                <a:gd name="connsiteX169" fmla="*/ 3532123 w 4655524"/>
                <a:gd name="connsiteY169" fmla="*/ 1228725 h 2528887"/>
                <a:gd name="connsiteX170" fmla="*/ 3465448 w 4655524"/>
                <a:gd name="connsiteY170" fmla="*/ 1233487 h 2528887"/>
                <a:gd name="connsiteX171" fmla="*/ 3198748 w 4655524"/>
                <a:gd name="connsiteY171" fmla="*/ 1204912 h 2528887"/>
                <a:gd name="connsiteX172" fmla="*/ 2960623 w 4655524"/>
                <a:gd name="connsiteY172" fmla="*/ 1262062 h 2528887"/>
                <a:gd name="connsiteX173" fmla="*/ 2912998 w 4655524"/>
                <a:gd name="connsiteY173" fmla="*/ 1276350 h 2528887"/>
                <a:gd name="connsiteX174" fmla="*/ 2870136 w 4655524"/>
                <a:gd name="connsiteY174" fmla="*/ 1290637 h 2528887"/>
                <a:gd name="connsiteX175" fmla="*/ 2855848 w 4655524"/>
                <a:gd name="connsiteY175" fmla="*/ 1300162 h 2528887"/>
                <a:gd name="connsiteX176" fmla="*/ 2822511 w 4655524"/>
                <a:gd name="connsiteY176" fmla="*/ 1309687 h 2528887"/>
                <a:gd name="connsiteX177" fmla="*/ 2784411 w 4655524"/>
                <a:gd name="connsiteY177" fmla="*/ 1328737 h 2528887"/>
                <a:gd name="connsiteX178" fmla="*/ 2770123 w 4655524"/>
                <a:gd name="connsiteY178" fmla="*/ 1333500 h 2528887"/>
                <a:gd name="connsiteX179" fmla="*/ 2722498 w 4655524"/>
                <a:gd name="connsiteY179" fmla="*/ 1357312 h 2528887"/>
                <a:gd name="connsiteX180" fmla="*/ 2708211 w 4655524"/>
                <a:gd name="connsiteY180" fmla="*/ 1366837 h 2528887"/>
                <a:gd name="connsiteX181" fmla="*/ 2598673 w 4655524"/>
                <a:gd name="connsiteY181" fmla="*/ 1419225 h 2528887"/>
                <a:gd name="connsiteX182" fmla="*/ 2484373 w 4655524"/>
                <a:gd name="connsiteY182" fmla="*/ 1514475 h 2528887"/>
                <a:gd name="connsiteX183" fmla="*/ 2408173 w 4655524"/>
                <a:gd name="connsiteY183" fmla="*/ 1581150 h 2528887"/>
                <a:gd name="connsiteX184" fmla="*/ 2293873 w 4655524"/>
                <a:gd name="connsiteY184" fmla="*/ 1690687 h 2528887"/>
                <a:gd name="connsiteX185" fmla="*/ 2260536 w 4655524"/>
                <a:gd name="connsiteY185" fmla="*/ 1709737 h 2528887"/>
                <a:gd name="connsiteX186" fmla="*/ 2222436 w 4655524"/>
                <a:gd name="connsiteY186" fmla="*/ 1752600 h 2528887"/>
                <a:gd name="connsiteX187" fmla="*/ 2108136 w 4655524"/>
                <a:gd name="connsiteY187" fmla="*/ 1881187 h 2528887"/>
                <a:gd name="connsiteX188" fmla="*/ 2055748 w 4655524"/>
                <a:gd name="connsiteY188" fmla="*/ 1928812 h 2528887"/>
                <a:gd name="connsiteX189" fmla="*/ 2012886 w 4655524"/>
                <a:gd name="connsiteY189" fmla="*/ 1962150 h 2528887"/>
                <a:gd name="connsiteX190" fmla="*/ 1912873 w 4655524"/>
                <a:gd name="connsiteY190" fmla="*/ 2076450 h 2528887"/>
                <a:gd name="connsiteX191" fmla="*/ 1870011 w 4655524"/>
                <a:gd name="connsiteY191" fmla="*/ 2071687 h 2528887"/>
                <a:gd name="connsiteX192" fmla="*/ 1889061 w 4655524"/>
                <a:gd name="connsiteY192" fmla="*/ 2043112 h 2528887"/>
                <a:gd name="connsiteX193" fmla="*/ 1860486 w 4655524"/>
                <a:gd name="connsiteY193" fmla="*/ 2024062 h 2528887"/>
                <a:gd name="connsiteX194" fmla="*/ 1841436 w 4655524"/>
                <a:gd name="connsiteY194" fmla="*/ 2071687 h 2528887"/>
                <a:gd name="connsiteX195" fmla="*/ 1817623 w 4655524"/>
                <a:gd name="connsiteY195" fmla="*/ 2100262 h 2528887"/>
                <a:gd name="connsiteX196" fmla="*/ 1731898 w 4655524"/>
                <a:gd name="connsiteY196" fmla="*/ 2095500 h 2528887"/>
                <a:gd name="connsiteX197" fmla="*/ 1717611 w 4655524"/>
                <a:gd name="connsiteY197" fmla="*/ 2090737 h 2528887"/>
                <a:gd name="connsiteX198" fmla="*/ 1608073 w 4655524"/>
                <a:gd name="connsiteY198" fmla="*/ 2105025 h 2528887"/>
                <a:gd name="connsiteX199" fmla="*/ 1584261 w 4655524"/>
                <a:gd name="connsiteY199" fmla="*/ 2109787 h 2528887"/>
                <a:gd name="connsiteX200" fmla="*/ 1565211 w 4655524"/>
                <a:gd name="connsiteY200" fmla="*/ 2114550 h 2528887"/>
                <a:gd name="connsiteX201" fmla="*/ 1450910 w 4655524"/>
                <a:gd name="connsiteY201" fmla="*/ 2109787 h 2528887"/>
                <a:gd name="connsiteX202" fmla="*/ 1431860 w 4655524"/>
                <a:gd name="connsiteY202" fmla="*/ 2109787 h 2528887"/>
                <a:gd name="connsiteX203" fmla="*/ 1355661 w 4655524"/>
                <a:gd name="connsiteY203" fmla="*/ 2119312 h 2528887"/>
                <a:gd name="connsiteX204" fmla="*/ 1374711 w 4655524"/>
                <a:gd name="connsiteY204" fmla="*/ 2205038 h 2528887"/>
                <a:gd name="connsiteX205" fmla="*/ 1427099 w 4655524"/>
                <a:gd name="connsiteY205" fmla="*/ 2285999 h 2528887"/>
                <a:gd name="connsiteX206" fmla="*/ 1508061 w 4655524"/>
                <a:gd name="connsiteY206" fmla="*/ 2252662 h 2528887"/>
                <a:gd name="connsiteX207" fmla="*/ 1546161 w 4655524"/>
                <a:gd name="connsiteY207" fmla="*/ 2185987 h 2528887"/>
                <a:gd name="connsiteX208" fmla="*/ 1589023 w 4655524"/>
                <a:gd name="connsiteY208" fmla="*/ 2224087 h 2528887"/>
                <a:gd name="connsiteX209" fmla="*/ 1584261 w 4655524"/>
                <a:gd name="connsiteY209" fmla="*/ 2314574 h 2528887"/>
                <a:gd name="connsiteX210" fmla="*/ 1550923 w 4655524"/>
                <a:gd name="connsiteY210" fmla="*/ 2438399 h 2528887"/>
                <a:gd name="connsiteX211" fmla="*/ 1584261 w 4655524"/>
                <a:gd name="connsiteY211" fmla="*/ 2481262 h 2528887"/>
                <a:gd name="connsiteX212" fmla="*/ 1555686 w 4655524"/>
                <a:gd name="connsiteY212" fmla="*/ 2528887 h 2528887"/>
                <a:gd name="connsiteX213" fmla="*/ 1489011 w 4655524"/>
                <a:gd name="connsiteY213" fmla="*/ 2524125 h 2528887"/>
                <a:gd name="connsiteX214" fmla="*/ 1422336 w 4655524"/>
                <a:gd name="connsiteY214" fmla="*/ 2495550 h 2528887"/>
                <a:gd name="connsiteX215" fmla="*/ 1369948 w 4655524"/>
                <a:gd name="connsiteY215" fmla="*/ 2421731 h 2528887"/>
                <a:gd name="connsiteX216" fmla="*/ 1350898 w 4655524"/>
                <a:gd name="connsiteY216" fmla="*/ 2343150 h 2528887"/>
                <a:gd name="connsiteX217" fmla="*/ 1288986 w 4655524"/>
                <a:gd name="connsiteY217" fmla="*/ 2290762 h 2528887"/>
                <a:gd name="connsiteX218" fmla="*/ 1284223 w 4655524"/>
                <a:gd name="connsiteY218" fmla="*/ 2276475 h 2528887"/>
                <a:gd name="connsiteX219" fmla="*/ 1269936 w 4655524"/>
                <a:gd name="connsiteY219" fmla="*/ 2271712 h 2528887"/>
                <a:gd name="connsiteX220" fmla="*/ 1193736 w 4655524"/>
                <a:gd name="connsiteY220" fmla="*/ 2243137 h 2528887"/>
                <a:gd name="connsiteX221" fmla="*/ 1112773 w 4655524"/>
                <a:gd name="connsiteY221" fmla="*/ 2328862 h 2528887"/>
                <a:gd name="connsiteX222" fmla="*/ 1074673 w 4655524"/>
                <a:gd name="connsiteY222" fmla="*/ 2305049 h 2528887"/>
                <a:gd name="connsiteX223" fmla="*/ 1060386 w 4655524"/>
                <a:gd name="connsiteY223" fmla="*/ 2205037 h 2528887"/>
                <a:gd name="connsiteX224" fmla="*/ 1007998 w 4655524"/>
                <a:gd name="connsiteY224" fmla="*/ 2100262 h 2528887"/>
                <a:gd name="connsiteX225" fmla="*/ 950848 w 4655524"/>
                <a:gd name="connsiteY225" fmla="*/ 2047874 h 2528887"/>
                <a:gd name="connsiteX226" fmla="*/ 927036 w 4655524"/>
                <a:gd name="connsiteY226" fmla="*/ 2043112 h 2528887"/>
                <a:gd name="connsiteX227" fmla="*/ 898461 w 4655524"/>
                <a:gd name="connsiteY227" fmla="*/ 2028825 h 2528887"/>
                <a:gd name="connsiteX228" fmla="*/ 862742 w 4655524"/>
                <a:gd name="connsiteY228" fmla="*/ 2062163 h 2528887"/>
                <a:gd name="connsiteX229" fmla="*/ 774636 w 4655524"/>
                <a:gd name="connsiteY229" fmla="*/ 2038350 h 2528887"/>
                <a:gd name="connsiteX230" fmla="*/ 755585 w 4655524"/>
                <a:gd name="connsiteY230" fmla="*/ 1964531 h 2528887"/>
                <a:gd name="connsiteX231" fmla="*/ 655573 w 4655524"/>
                <a:gd name="connsiteY231" fmla="*/ 1905000 h 2528887"/>
                <a:gd name="connsiteX232" fmla="*/ 650811 w 4655524"/>
                <a:gd name="connsiteY232" fmla="*/ 1885950 h 2528887"/>
                <a:gd name="connsiteX233" fmla="*/ 636523 w 4655524"/>
                <a:gd name="connsiteY233" fmla="*/ 1890712 h 2528887"/>
                <a:gd name="connsiteX234" fmla="*/ 617473 w 4655524"/>
                <a:gd name="connsiteY234" fmla="*/ 1921669 h 2528887"/>
                <a:gd name="connsiteX235" fmla="*/ 596042 w 4655524"/>
                <a:gd name="connsiteY235" fmla="*/ 1916906 h 2528887"/>
                <a:gd name="connsiteX236" fmla="*/ 548417 w 4655524"/>
                <a:gd name="connsiteY236" fmla="*/ 1876425 h 2528887"/>
                <a:gd name="connsiteX237" fmla="*/ 488886 w 4655524"/>
                <a:gd name="connsiteY237" fmla="*/ 1890712 h 2528887"/>
                <a:gd name="connsiteX238" fmla="*/ 479361 w 4655524"/>
                <a:gd name="connsiteY238" fmla="*/ 1876425 h 2528887"/>
                <a:gd name="connsiteX239" fmla="*/ 465073 w 4655524"/>
                <a:gd name="connsiteY239" fmla="*/ 1866900 h 2528887"/>
                <a:gd name="connsiteX240" fmla="*/ 398398 w 4655524"/>
                <a:gd name="connsiteY240" fmla="*/ 1866900 h 2528887"/>
                <a:gd name="connsiteX241" fmla="*/ 403160 w 4655524"/>
                <a:gd name="connsiteY241" fmla="*/ 1821656 h 2528887"/>
                <a:gd name="connsiteX242" fmla="*/ 255523 w 4655524"/>
                <a:gd name="connsiteY242" fmla="*/ 1847850 h 2528887"/>
                <a:gd name="connsiteX243" fmla="*/ 193611 w 4655524"/>
                <a:gd name="connsiteY243" fmla="*/ 1814512 h 2528887"/>
                <a:gd name="connsiteX244" fmla="*/ 150748 w 4655524"/>
                <a:gd name="connsiteY244" fmla="*/ 1757363 h 2528887"/>
                <a:gd name="connsiteX245" fmla="*/ 88836 w 4655524"/>
                <a:gd name="connsiteY245" fmla="*/ 1704975 h 2528887"/>
                <a:gd name="connsiteX246" fmla="*/ 34067 w 4655524"/>
                <a:gd name="connsiteY246" fmla="*/ 1654968 h 2528887"/>
                <a:gd name="connsiteX247" fmla="*/ 3111 w 4655524"/>
                <a:gd name="connsiteY247" fmla="*/ 1624012 h 2528887"/>
                <a:gd name="connsiteX248" fmla="*/ 110267 w 4655524"/>
                <a:gd name="connsiteY248" fmla="*/ 1652587 h 2528887"/>
                <a:gd name="connsiteX249" fmla="*/ 169798 w 4655524"/>
                <a:gd name="connsiteY249" fmla="*/ 1678782 h 2528887"/>
                <a:gd name="connsiteX250" fmla="*/ 291242 w 4655524"/>
                <a:gd name="connsiteY250" fmla="*/ 1624012 h 2528887"/>
                <a:gd name="connsiteX251" fmla="*/ 296005 w 4655524"/>
                <a:gd name="connsiteY251" fmla="*/ 1602581 h 2528887"/>
                <a:gd name="connsiteX252" fmla="*/ 303149 w 4655524"/>
                <a:gd name="connsiteY252" fmla="*/ 1559718 h 2528887"/>
                <a:gd name="connsiteX253" fmla="*/ 331723 w 4655524"/>
                <a:gd name="connsiteY253" fmla="*/ 1528762 h 2528887"/>
                <a:gd name="connsiteX254" fmla="*/ 367442 w 4655524"/>
                <a:gd name="connsiteY254" fmla="*/ 1509712 h 2528887"/>
                <a:gd name="connsiteX255" fmla="*/ 386492 w 4655524"/>
                <a:gd name="connsiteY255" fmla="*/ 1459706 h 2528887"/>
                <a:gd name="connsiteX256" fmla="*/ 391255 w 4655524"/>
                <a:gd name="connsiteY256" fmla="*/ 1357312 h 2528887"/>
                <a:gd name="connsiteX257" fmla="*/ 369823 w 4655524"/>
                <a:gd name="connsiteY257" fmla="*/ 1331119 h 2528887"/>
                <a:gd name="connsiteX258" fmla="*/ 341248 w 4655524"/>
                <a:gd name="connsiteY258" fmla="*/ 1307306 h 2528887"/>
                <a:gd name="connsiteX259" fmla="*/ 312673 w 4655524"/>
                <a:gd name="connsiteY259" fmla="*/ 1278731 h 2528887"/>
                <a:gd name="connsiteX260" fmla="*/ 284099 w 4655524"/>
                <a:gd name="connsiteY260" fmla="*/ 1221581 h 2528887"/>
                <a:gd name="connsiteX261" fmla="*/ 279336 w 4655524"/>
                <a:gd name="connsiteY261" fmla="*/ 1169193 h 2528887"/>
                <a:gd name="connsiteX262" fmla="*/ 276954 w 4655524"/>
                <a:gd name="connsiteY262" fmla="*/ 1152525 h 2528887"/>
                <a:gd name="connsiteX263" fmla="*/ 253142 w 4655524"/>
                <a:gd name="connsiteY263"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50886 w 4655524"/>
                <a:gd name="connsiteY64" fmla="*/ 547687 h 2528887"/>
                <a:gd name="connsiteX65" fmla="*/ 1255648 w 4655524"/>
                <a:gd name="connsiteY65" fmla="*/ 561975 h 2528887"/>
                <a:gd name="connsiteX66" fmla="*/ 1274698 w 4655524"/>
                <a:gd name="connsiteY66" fmla="*/ 604837 h 2528887"/>
                <a:gd name="connsiteX67" fmla="*/ 1279461 w 4655524"/>
                <a:gd name="connsiteY67" fmla="*/ 619125 h 2528887"/>
                <a:gd name="connsiteX68" fmla="*/ 1284223 w 4655524"/>
                <a:gd name="connsiteY68" fmla="*/ 633412 h 2528887"/>
                <a:gd name="connsiteX69" fmla="*/ 1288986 w 4655524"/>
                <a:gd name="connsiteY69" fmla="*/ 714375 h 2528887"/>
                <a:gd name="connsiteX70" fmla="*/ 1298511 w 4655524"/>
                <a:gd name="connsiteY70" fmla="*/ 742950 h 2528887"/>
                <a:gd name="connsiteX71" fmla="*/ 1312798 w 4655524"/>
                <a:gd name="connsiteY71" fmla="*/ 757237 h 2528887"/>
                <a:gd name="connsiteX72" fmla="*/ 1331848 w 4655524"/>
                <a:gd name="connsiteY72" fmla="*/ 790575 h 2528887"/>
                <a:gd name="connsiteX73" fmla="*/ 1346136 w 4655524"/>
                <a:gd name="connsiteY73" fmla="*/ 838200 h 2528887"/>
                <a:gd name="connsiteX74" fmla="*/ 1355661 w 4655524"/>
                <a:gd name="connsiteY74" fmla="*/ 852487 h 2528887"/>
                <a:gd name="connsiteX75" fmla="*/ 1384236 w 4655524"/>
                <a:gd name="connsiteY75" fmla="*/ 881062 h 2528887"/>
                <a:gd name="connsiteX76" fmla="*/ 1403286 w 4655524"/>
                <a:gd name="connsiteY76" fmla="*/ 914400 h 2528887"/>
                <a:gd name="connsiteX77" fmla="*/ 1422336 w 4655524"/>
                <a:gd name="connsiteY77" fmla="*/ 919162 h 2528887"/>
                <a:gd name="connsiteX78" fmla="*/ 1436623 w 4655524"/>
                <a:gd name="connsiteY78" fmla="*/ 923925 h 2528887"/>
                <a:gd name="connsiteX79" fmla="*/ 1455673 w 4655524"/>
                <a:gd name="connsiteY79" fmla="*/ 919162 h 2528887"/>
                <a:gd name="connsiteX80" fmla="*/ 1469961 w 4655524"/>
                <a:gd name="connsiteY80" fmla="*/ 914400 h 2528887"/>
                <a:gd name="connsiteX81" fmla="*/ 1531873 w 4655524"/>
                <a:gd name="connsiteY81" fmla="*/ 909637 h 2528887"/>
                <a:gd name="connsiteX82" fmla="*/ 1560448 w 4655524"/>
                <a:gd name="connsiteY82" fmla="*/ 900112 h 2528887"/>
                <a:gd name="connsiteX83" fmla="*/ 1565211 w 4655524"/>
                <a:gd name="connsiteY83" fmla="*/ 885825 h 2528887"/>
                <a:gd name="connsiteX84" fmla="*/ 1577118 w 4655524"/>
                <a:gd name="connsiteY84" fmla="*/ 854868 h 2528887"/>
                <a:gd name="connsiteX85" fmla="*/ 1593786 w 4655524"/>
                <a:gd name="connsiteY85" fmla="*/ 814388 h 2528887"/>
                <a:gd name="connsiteX86" fmla="*/ 1629504 w 4655524"/>
                <a:gd name="connsiteY86" fmla="*/ 752475 h 2528887"/>
                <a:gd name="connsiteX87" fmla="*/ 1648554 w 4655524"/>
                <a:gd name="connsiteY87" fmla="*/ 671513 h 2528887"/>
                <a:gd name="connsiteX88" fmla="*/ 1691417 w 4655524"/>
                <a:gd name="connsiteY88" fmla="*/ 609599 h 2528887"/>
                <a:gd name="connsiteX89" fmla="*/ 1696179 w 4655524"/>
                <a:gd name="connsiteY89" fmla="*/ 569118 h 2528887"/>
                <a:gd name="connsiteX90" fmla="*/ 1703323 w 4655524"/>
                <a:gd name="connsiteY90" fmla="*/ 550069 h 2528887"/>
                <a:gd name="connsiteX91" fmla="*/ 1715229 w 4655524"/>
                <a:gd name="connsiteY91" fmla="*/ 531018 h 2528887"/>
                <a:gd name="connsiteX92" fmla="*/ 1727136 w 4655524"/>
                <a:gd name="connsiteY92" fmla="*/ 483393 h 2528887"/>
                <a:gd name="connsiteX93" fmla="*/ 1753330 w 4655524"/>
                <a:gd name="connsiteY93" fmla="*/ 426243 h 2528887"/>
                <a:gd name="connsiteX94" fmla="*/ 1779523 w 4655524"/>
                <a:gd name="connsiteY94" fmla="*/ 395287 h 2528887"/>
                <a:gd name="connsiteX95" fmla="*/ 1808098 w 4655524"/>
                <a:gd name="connsiteY95" fmla="*/ 400050 h 2528887"/>
                <a:gd name="connsiteX96" fmla="*/ 1836673 w 4655524"/>
                <a:gd name="connsiteY96" fmla="*/ 423862 h 2528887"/>
                <a:gd name="connsiteX97" fmla="*/ 1850961 w 4655524"/>
                <a:gd name="connsiteY97" fmla="*/ 428625 h 2528887"/>
                <a:gd name="connsiteX98" fmla="*/ 1865248 w 4655524"/>
                <a:gd name="connsiteY98" fmla="*/ 423862 h 2528887"/>
                <a:gd name="connsiteX99" fmla="*/ 1879536 w 4655524"/>
                <a:gd name="connsiteY99" fmla="*/ 452437 h 2528887"/>
                <a:gd name="connsiteX100" fmla="*/ 1898586 w 4655524"/>
                <a:gd name="connsiteY100" fmla="*/ 461962 h 2528887"/>
                <a:gd name="connsiteX101" fmla="*/ 1941448 w 4655524"/>
                <a:gd name="connsiteY101" fmla="*/ 481012 h 2528887"/>
                <a:gd name="connsiteX102" fmla="*/ 1965261 w 4655524"/>
                <a:gd name="connsiteY102" fmla="*/ 485775 h 2528887"/>
                <a:gd name="connsiteX103" fmla="*/ 1989073 w 4655524"/>
                <a:gd name="connsiteY103" fmla="*/ 495300 h 2528887"/>
                <a:gd name="connsiteX104" fmla="*/ 2027173 w 4655524"/>
                <a:gd name="connsiteY104" fmla="*/ 500062 h 2528887"/>
                <a:gd name="connsiteX105" fmla="*/ 2193861 w 4655524"/>
                <a:gd name="connsiteY105" fmla="*/ 509587 h 2528887"/>
                <a:gd name="connsiteX106" fmla="*/ 2236723 w 4655524"/>
                <a:gd name="connsiteY106" fmla="*/ 519112 h 2528887"/>
                <a:gd name="connsiteX107" fmla="*/ 2251011 w 4655524"/>
                <a:gd name="connsiteY107" fmla="*/ 523875 h 2528887"/>
                <a:gd name="connsiteX108" fmla="*/ 2303398 w 4655524"/>
                <a:gd name="connsiteY108" fmla="*/ 542925 h 2528887"/>
                <a:gd name="connsiteX109" fmla="*/ 2327211 w 4655524"/>
                <a:gd name="connsiteY109" fmla="*/ 547687 h 2528887"/>
                <a:gd name="connsiteX110" fmla="*/ 2355786 w 4655524"/>
                <a:gd name="connsiteY110" fmla="*/ 557212 h 2528887"/>
                <a:gd name="connsiteX111" fmla="*/ 2374836 w 4655524"/>
                <a:gd name="connsiteY111" fmla="*/ 542925 h 2528887"/>
                <a:gd name="connsiteX112" fmla="*/ 2398648 w 4655524"/>
                <a:gd name="connsiteY112" fmla="*/ 533400 h 2528887"/>
                <a:gd name="connsiteX113" fmla="*/ 2339118 w 4655524"/>
                <a:gd name="connsiteY113" fmla="*/ 426244 h 2528887"/>
                <a:gd name="connsiteX114" fmla="*/ 2358167 w 4655524"/>
                <a:gd name="connsiteY114" fmla="*/ 404812 h 2528887"/>
                <a:gd name="connsiteX115" fmla="*/ 2401029 w 4655524"/>
                <a:gd name="connsiteY115" fmla="*/ 378618 h 2528887"/>
                <a:gd name="connsiteX116" fmla="*/ 2389123 w 4655524"/>
                <a:gd name="connsiteY116" fmla="*/ 307181 h 2528887"/>
                <a:gd name="connsiteX117" fmla="*/ 2360548 w 4655524"/>
                <a:gd name="connsiteY117" fmla="*/ 304799 h 2528887"/>
                <a:gd name="connsiteX118" fmla="*/ 2293874 w 4655524"/>
                <a:gd name="connsiteY118" fmla="*/ 280987 h 2528887"/>
                <a:gd name="connsiteX119" fmla="*/ 2310543 w 4655524"/>
                <a:gd name="connsiteY119" fmla="*/ 200024 h 2528887"/>
                <a:gd name="connsiteX120" fmla="*/ 2343879 w 4655524"/>
                <a:gd name="connsiteY120" fmla="*/ 166688 h 2528887"/>
                <a:gd name="connsiteX121" fmla="*/ 2372455 w 4655524"/>
                <a:gd name="connsiteY121" fmla="*/ 150018 h 2528887"/>
                <a:gd name="connsiteX122" fmla="*/ 2389123 w 4655524"/>
                <a:gd name="connsiteY122" fmla="*/ 114300 h 2528887"/>
                <a:gd name="connsiteX123" fmla="*/ 2384361 w 4655524"/>
                <a:gd name="connsiteY123" fmla="*/ 100012 h 2528887"/>
                <a:gd name="connsiteX124" fmla="*/ 2365311 w 4655524"/>
                <a:gd name="connsiteY124" fmla="*/ 95250 h 2528887"/>
                <a:gd name="connsiteX125" fmla="*/ 2351023 w 4655524"/>
                <a:gd name="connsiteY125" fmla="*/ 90487 h 2528887"/>
                <a:gd name="connsiteX126" fmla="*/ 2341498 w 4655524"/>
                <a:gd name="connsiteY126" fmla="*/ 9525 h 2528887"/>
                <a:gd name="connsiteX127" fmla="*/ 2370073 w 4655524"/>
                <a:gd name="connsiteY127" fmla="*/ 0 h 2528887"/>
                <a:gd name="connsiteX128" fmla="*/ 2398648 w 4655524"/>
                <a:gd name="connsiteY128" fmla="*/ 4762 h 2528887"/>
                <a:gd name="connsiteX129" fmla="*/ 2412936 w 4655524"/>
                <a:gd name="connsiteY129" fmla="*/ 19050 h 2528887"/>
                <a:gd name="connsiteX130" fmla="*/ 2431986 w 4655524"/>
                <a:gd name="connsiteY130" fmla="*/ 23812 h 2528887"/>
                <a:gd name="connsiteX131" fmla="*/ 2451036 w 4655524"/>
                <a:gd name="connsiteY131" fmla="*/ 33337 h 2528887"/>
                <a:gd name="connsiteX132" fmla="*/ 2474848 w 4655524"/>
                <a:gd name="connsiteY132" fmla="*/ 52387 h 2528887"/>
                <a:gd name="connsiteX133" fmla="*/ 2503423 w 4655524"/>
                <a:gd name="connsiteY133" fmla="*/ 71437 h 2528887"/>
                <a:gd name="connsiteX134" fmla="*/ 2527236 w 4655524"/>
                <a:gd name="connsiteY134" fmla="*/ 38100 h 2528887"/>
                <a:gd name="connsiteX135" fmla="*/ 2555811 w 4655524"/>
                <a:gd name="connsiteY135" fmla="*/ 23812 h 2528887"/>
                <a:gd name="connsiteX136" fmla="*/ 2574861 w 4655524"/>
                <a:gd name="connsiteY136" fmla="*/ 9525 h 2528887"/>
                <a:gd name="connsiteX137" fmla="*/ 2589148 w 4655524"/>
                <a:gd name="connsiteY137" fmla="*/ 4762 h 2528887"/>
                <a:gd name="connsiteX138" fmla="*/ 2703448 w 4655524"/>
                <a:gd name="connsiteY138" fmla="*/ 9525 h 2528887"/>
                <a:gd name="connsiteX139" fmla="*/ 2908236 w 4655524"/>
                <a:gd name="connsiteY139" fmla="*/ 4762 h 2528887"/>
                <a:gd name="connsiteX140" fmla="*/ 3103498 w 4655524"/>
                <a:gd name="connsiteY140" fmla="*/ 14287 h 2528887"/>
                <a:gd name="connsiteX141" fmla="*/ 3132073 w 4655524"/>
                <a:gd name="connsiteY141" fmla="*/ 42862 h 2528887"/>
                <a:gd name="connsiteX142" fmla="*/ 3113023 w 4655524"/>
                <a:gd name="connsiteY142" fmla="*/ 76200 h 2528887"/>
                <a:gd name="connsiteX143" fmla="*/ 3117786 w 4655524"/>
                <a:gd name="connsiteY143" fmla="*/ 90487 h 2528887"/>
                <a:gd name="connsiteX144" fmla="*/ 3146361 w 4655524"/>
                <a:gd name="connsiteY144" fmla="*/ 104775 h 2528887"/>
                <a:gd name="connsiteX145" fmla="*/ 3165411 w 4655524"/>
                <a:gd name="connsiteY145" fmla="*/ 114300 h 2528887"/>
                <a:gd name="connsiteX146" fmla="*/ 3193986 w 4655524"/>
                <a:gd name="connsiteY146" fmla="*/ 123825 h 2528887"/>
                <a:gd name="connsiteX147" fmla="*/ 3236848 w 4655524"/>
                <a:gd name="connsiteY147" fmla="*/ 142875 h 2528887"/>
                <a:gd name="connsiteX148" fmla="*/ 3284473 w 4655524"/>
                <a:gd name="connsiteY148" fmla="*/ 152400 h 2528887"/>
                <a:gd name="connsiteX149" fmla="*/ 3303523 w 4655524"/>
                <a:gd name="connsiteY149" fmla="*/ 161925 h 2528887"/>
                <a:gd name="connsiteX150" fmla="*/ 3346386 w 4655524"/>
                <a:gd name="connsiteY150" fmla="*/ 180975 h 2528887"/>
                <a:gd name="connsiteX151" fmla="*/ 3379723 w 4655524"/>
                <a:gd name="connsiteY151" fmla="*/ 223837 h 2528887"/>
                <a:gd name="connsiteX152" fmla="*/ 3432111 w 4655524"/>
                <a:gd name="connsiteY152" fmla="*/ 266700 h 2528887"/>
                <a:gd name="connsiteX153" fmla="*/ 3451161 w 4655524"/>
                <a:gd name="connsiteY153" fmla="*/ 280987 h 2528887"/>
                <a:gd name="connsiteX154" fmla="*/ 3546411 w 4655524"/>
                <a:gd name="connsiteY154" fmla="*/ 323850 h 2528887"/>
                <a:gd name="connsiteX155" fmla="*/ 3565461 w 4655524"/>
                <a:gd name="connsiteY155" fmla="*/ 333375 h 2528887"/>
                <a:gd name="connsiteX156" fmla="*/ 3708336 w 4655524"/>
                <a:gd name="connsiteY156" fmla="*/ 419100 h 2528887"/>
                <a:gd name="connsiteX157" fmla="*/ 3908361 w 4655524"/>
                <a:gd name="connsiteY157" fmla="*/ 533400 h 2528887"/>
                <a:gd name="connsiteX158" fmla="*/ 4017898 w 4655524"/>
                <a:gd name="connsiteY158" fmla="*/ 595312 h 2528887"/>
                <a:gd name="connsiteX159" fmla="*/ 4236973 w 4655524"/>
                <a:gd name="connsiteY159" fmla="*/ 723899 h 2528887"/>
                <a:gd name="connsiteX160" fmla="*/ 4651310 w 4655524"/>
                <a:gd name="connsiteY160" fmla="*/ 962024 h 2528887"/>
                <a:gd name="connsiteX161" fmla="*/ 4441760 w 4655524"/>
                <a:gd name="connsiteY161" fmla="*/ 1066800 h 2528887"/>
                <a:gd name="connsiteX162" fmla="*/ 4284598 w 4655524"/>
                <a:gd name="connsiteY162" fmla="*/ 1200150 h 2528887"/>
                <a:gd name="connsiteX163" fmla="*/ 4160774 w 4655524"/>
                <a:gd name="connsiteY163" fmla="*/ 1243012 h 2528887"/>
                <a:gd name="connsiteX164" fmla="*/ 4027423 w 4655524"/>
                <a:gd name="connsiteY164" fmla="*/ 1238250 h 2528887"/>
                <a:gd name="connsiteX165" fmla="*/ 3917886 w 4655524"/>
                <a:gd name="connsiteY165" fmla="*/ 1214437 h 2528887"/>
                <a:gd name="connsiteX166" fmla="*/ 3817873 w 4655524"/>
                <a:gd name="connsiteY166" fmla="*/ 1223962 h 2528887"/>
                <a:gd name="connsiteX167" fmla="*/ 3684523 w 4655524"/>
                <a:gd name="connsiteY167" fmla="*/ 1228725 h 2528887"/>
                <a:gd name="connsiteX168" fmla="*/ 3532123 w 4655524"/>
                <a:gd name="connsiteY168" fmla="*/ 1228725 h 2528887"/>
                <a:gd name="connsiteX169" fmla="*/ 3465448 w 4655524"/>
                <a:gd name="connsiteY169" fmla="*/ 1233487 h 2528887"/>
                <a:gd name="connsiteX170" fmla="*/ 3198748 w 4655524"/>
                <a:gd name="connsiteY170" fmla="*/ 1204912 h 2528887"/>
                <a:gd name="connsiteX171" fmla="*/ 2960623 w 4655524"/>
                <a:gd name="connsiteY171" fmla="*/ 1262062 h 2528887"/>
                <a:gd name="connsiteX172" fmla="*/ 2912998 w 4655524"/>
                <a:gd name="connsiteY172" fmla="*/ 1276350 h 2528887"/>
                <a:gd name="connsiteX173" fmla="*/ 2870136 w 4655524"/>
                <a:gd name="connsiteY173" fmla="*/ 1290637 h 2528887"/>
                <a:gd name="connsiteX174" fmla="*/ 2855848 w 4655524"/>
                <a:gd name="connsiteY174" fmla="*/ 1300162 h 2528887"/>
                <a:gd name="connsiteX175" fmla="*/ 2822511 w 4655524"/>
                <a:gd name="connsiteY175" fmla="*/ 1309687 h 2528887"/>
                <a:gd name="connsiteX176" fmla="*/ 2784411 w 4655524"/>
                <a:gd name="connsiteY176" fmla="*/ 1328737 h 2528887"/>
                <a:gd name="connsiteX177" fmla="*/ 2770123 w 4655524"/>
                <a:gd name="connsiteY177" fmla="*/ 1333500 h 2528887"/>
                <a:gd name="connsiteX178" fmla="*/ 2722498 w 4655524"/>
                <a:gd name="connsiteY178" fmla="*/ 1357312 h 2528887"/>
                <a:gd name="connsiteX179" fmla="*/ 2708211 w 4655524"/>
                <a:gd name="connsiteY179" fmla="*/ 1366837 h 2528887"/>
                <a:gd name="connsiteX180" fmla="*/ 2598673 w 4655524"/>
                <a:gd name="connsiteY180" fmla="*/ 1419225 h 2528887"/>
                <a:gd name="connsiteX181" fmla="*/ 2484373 w 4655524"/>
                <a:gd name="connsiteY181" fmla="*/ 1514475 h 2528887"/>
                <a:gd name="connsiteX182" fmla="*/ 2408173 w 4655524"/>
                <a:gd name="connsiteY182" fmla="*/ 1581150 h 2528887"/>
                <a:gd name="connsiteX183" fmla="*/ 2293873 w 4655524"/>
                <a:gd name="connsiteY183" fmla="*/ 1690687 h 2528887"/>
                <a:gd name="connsiteX184" fmla="*/ 2260536 w 4655524"/>
                <a:gd name="connsiteY184" fmla="*/ 1709737 h 2528887"/>
                <a:gd name="connsiteX185" fmla="*/ 2222436 w 4655524"/>
                <a:gd name="connsiteY185" fmla="*/ 1752600 h 2528887"/>
                <a:gd name="connsiteX186" fmla="*/ 2108136 w 4655524"/>
                <a:gd name="connsiteY186" fmla="*/ 1881187 h 2528887"/>
                <a:gd name="connsiteX187" fmla="*/ 2055748 w 4655524"/>
                <a:gd name="connsiteY187" fmla="*/ 1928812 h 2528887"/>
                <a:gd name="connsiteX188" fmla="*/ 2012886 w 4655524"/>
                <a:gd name="connsiteY188" fmla="*/ 1962150 h 2528887"/>
                <a:gd name="connsiteX189" fmla="*/ 1912873 w 4655524"/>
                <a:gd name="connsiteY189" fmla="*/ 2076450 h 2528887"/>
                <a:gd name="connsiteX190" fmla="*/ 1870011 w 4655524"/>
                <a:gd name="connsiteY190" fmla="*/ 2071687 h 2528887"/>
                <a:gd name="connsiteX191" fmla="*/ 1889061 w 4655524"/>
                <a:gd name="connsiteY191" fmla="*/ 2043112 h 2528887"/>
                <a:gd name="connsiteX192" fmla="*/ 1860486 w 4655524"/>
                <a:gd name="connsiteY192" fmla="*/ 2024062 h 2528887"/>
                <a:gd name="connsiteX193" fmla="*/ 1841436 w 4655524"/>
                <a:gd name="connsiteY193" fmla="*/ 2071687 h 2528887"/>
                <a:gd name="connsiteX194" fmla="*/ 1817623 w 4655524"/>
                <a:gd name="connsiteY194" fmla="*/ 2100262 h 2528887"/>
                <a:gd name="connsiteX195" fmla="*/ 1731898 w 4655524"/>
                <a:gd name="connsiteY195" fmla="*/ 2095500 h 2528887"/>
                <a:gd name="connsiteX196" fmla="*/ 1717611 w 4655524"/>
                <a:gd name="connsiteY196" fmla="*/ 2090737 h 2528887"/>
                <a:gd name="connsiteX197" fmla="*/ 1608073 w 4655524"/>
                <a:gd name="connsiteY197" fmla="*/ 2105025 h 2528887"/>
                <a:gd name="connsiteX198" fmla="*/ 1584261 w 4655524"/>
                <a:gd name="connsiteY198" fmla="*/ 2109787 h 2528887"/>
                <a:gd name="connsiteX199" fmla="*/ 1565211 w 4655524"/>
                <a:gd name="connsiteY199" fmla="*/ 2114550 h 2528887"/>
                <a:gd name="connsiteX200" fmla="*/ 1450910 w 4655524"/>
                <a:gd name="connsiteY200" fmla="*/ 2109787 h 2528887"/>
                <a:gd name="connsiteX201" fmla="*/ 1431860 w 4655524"/>
                <a:gd name="connsiteY201" fmla="*/ 2109787 h 2528887"/>
                <a:gd name="connsiteX202" fmla="*/ 1355661 w 4655524"/>
                <a:gd name="connsiteY202" fmla="*/ 2119312 h 2528887"/>
                <a:gd name="connsiteX203" fmla="*/ 1374711 w 4655524"/>
                <a:gd name="connsiteY203" fmla="*/ 2205038 h 2528887"/>
                <a:gd name="connsiteX204" fmla="*/ 1427099 w 4655524"/>
                <a:gd name="connsiteY204" fmla="*/ 2285999 h 2528887"/>
                <a:gd name="connsiteX205" fmla="*/ 1508061 w 4655524"/>
                <a:gd name="connsiteY205" fmla="*/ 2252662 h 2528887"/>
                <a:gd name="connsiteX206" fmla="*/ 1546161 w 4655524"/>
                <a:gd name="connsiteY206" fmla="*/ 2185987 h 2528887"/>
                <a:gd name="connsiteX207" fmla="*/ 1589023 w 4655524"/>
                <a:gd name="connsiteY207" fmla="*/ 2224087 h 2528887"/>
                <a:gd name="connsiteX208" fmla="*/ 1584261 w 4655524"/>
                <a:gd name="connsiteY208" fmla="*/ 2314574 h 2528887"/>
                <a:gd name="connsiteX209" fmla="*/ 1550923 w 4655524"/>
                <a:gd name="connsiteY209" fmla="*/ 2438399 h 2528887"/>
                <a:gd name="connsiteX210" fmla="*/ 1584261 w 4655524"/>
                <a:gd name="connsiteY210" fmla="*/ 2481262 h 2528887"/>
                <a:gd name="connsiteX211" fmla="*/ 1555686 w 4655524"/>
                <a:gd name="connsiteY211" fmla="*/ 2528887 h 2528887"/>
                <a:gd name="connsiteX212" fmla="*/ 1489011 w 4655524"/>
                <a:gd name="connsiteY212" fmla="*/ 2524125 h 2528887"/>
                <a:gd name="connsiteX213" fmla="*/ 1422336 w 4655524"/>
                <a:gd name="connsiteY213" fmla="*/ 2495550 h 2528887"/>
                <a:gd name="connsiteX214" fmla="*/ 1369948 w 4655524"/>
                <a:gd name="connsiteY214" fmla="*/ 2421731 h 2528887"/>
                <a:gd name="connsiteX215" fmla="*/ 1350898 w 4655524"/>
                <a:gd name="connsiteY215" fmla="*/ 2343150 h 2528887"/>
                <a:gd name="connsiteX216" fmla="*/ 1288986 w 4655524"/>
                <a:gd name="connsiteY216" fmla="*/ 2290762 h 2528887"/>
                <a:gd name="connsiteX217" fmla="*/ 1284223 w 4655524"/>
                <a:gd name="connsiteY217" fmla="*/ 2276475 h 2528887"/>
                <a:gd name="connsiteX218" fmla="*/ 1269936 w 4655524"/>
                <a:gd name="connsiteY218" fmla="*/ 2271712 h 2528887"/>
                <a:gd name="connsiteX219" fmla="*/ 1193736 w 4655524"/>
                <a:gd name="connsiteY219" fmla="*/ 2243137 h 2528887"/>
                <a:gd name="connsiteX220" fmla="*/ 1112773 w 4655524"/>
                <a:gd name="connsiteY220" fmla="*/ 2328862 h 2528887"/>
                <a:gd name="connsiteX221" fmla="*/ 1074673 w 4655524"/>
                <a:gd name="connsiteY221" fmla="*/ 2305049 h 2528887"/>
                <a:gd name="connsiteX222" fmla="*/ 1060386 w 4655524"/>
                <a:gd name="connsiteY222" fmla="*/ 2205037 h 2528887"/>
                <a:gd name="connsiteX223" fmla="*/ 1007998 w 4655524"/>
                <a:gd name="connsiteY223" fmla="*/ 2100262 h 2528887"/>
                <a:gd name="connsiteX224" fmla="*/ 950848 w 4655524"/>
                <a:gd name="connsiteY224" fmla="*/ 2047874 h 2528887"/>
                <a:gd name="connsiteX225" fmla="*/ 927036 w 4655524"/>
                <a:gd name="connsiteY225" fmla="*/ 2043112 h 2528887"/>
                <a:gd name="connsiteX226" fmla="*/ 898461 w 4655524"/>
                <a:gd name="connsiteY226" fmla="*/ 2028825 h 2528887"/>
                <a:gd name="connsiteX227" fmla="*/ 862742 w 4655524"/>
                <a:gd name="connsiteY227" fmla="*/ 2062163 h 2528887"/>
                <a:gd name="connsiteX228" fmla="*/ 774636 w 4655524"/>
                <a:gd name="connsiteY228" fmla="*/ 2038350 h 2528887"/>
                <a:gd name="connsiteX229" fmla="*/ 755585 w 4655524"/>
                <a:gd name="connsiteY229" fmla="*/ 1964531 h 2528887"/>
                <a:gd name="connsiteX230" fmla="*/ 655573 w 4655524"/>
                <a:gd name="connsiteY230" fmla="*/ 1905000 h 2528887"/>
                <a:gd name="connsiteX231" fmla="*/ 650811 w 4655524"/>
                <a:gd name="connsiteY231" fmla="*/ 1885950 h 2528887"/>
                <a:gd name="connsiteX232" fmla="*/ 636523 w 4655524"/>
                <a:gd name="connsiteY232" fmla="*/ 1890712 h 2528887"/>
                <a:gd name="connsiteX233" fmla="*/ 617473 w 4655524"/>
                <a:gd name="connsiteY233" fmla="*/ 1921669 h 2528887"/>
                <a:gd name="connsiteX234" fmla="*/ 596042 w 4655524"/>
                <a:gd name="connsiteY234" fmla="*/ 1916906 h 2528887"/>
                <a:gd name="connsiteX235" fmla="*/ 548417 w 4655524"/>
                <a:gd name="connsiteY235" fmla="*/ 1876425 h 2528887"/>
                <a:gd name="connsiteX236" fmla="*/ 488886 w 4655524"/>
                <a:gd name="connsiteY236" fmla="*/ 1890712 h 2528887"/>
                <a:gd name="connsiteX237" fmla="*/ 479361 w 4655524"/>
                <a:gd name="connsiteY237" fmla="*/ 1876425 h 2528887"/>
                <a:gd name="connsiteX238" fmla="*/ 465073 w 4655524"/>
                <a:gd name="connsiteY238" fmla="*/ 1866900 h 2528887"/>
                <a:gd name="connsiteX239" fmla="*/ 398398 w 4655524"/>
                <a:gd name="connsiteY239" fmla="*/ 1866900 h 2528887"/>
                <a:gd name="connsiteX240" fmla="*/ 403160 w 4655524"/>
                <a:gd name="connsiteY240" fmla="*/ 1821656 h 2528887"/>
                <a:gd name="connsiteX241" fmla="*/ 255523 w 4655524"/>
                <a:gd name="connsiteY241" fmla="*/ 1847850 h 2528887"/>
                <a:gd name="connsiteX242" fmla="*/ 193611 w 4655524"/>
                <a:gd name="connsiteY242" fmla="*/ 1814512 h 2528887"/>
                <a:gd name="connsiteX243" fmla="*/ 150748 w 4655524"/>
                <a:gd name="connsiteY243" fmla="*/ 1757363 h 2528887"/>
                <a:gd name="connsiteX244" fmla="*/ 88836 w 4655524"/>
                <a:gd name="connsiteY244" fmla="*/ 1704975 h 2528887"/>
                <a:gd name="connsiteX245" fmla="*/ 34067 w 4655524"/>
                <a:gd name="connsiteY245" fmla="*/ 1654968 h 2528887"/>
                <a:gd name="connsiteX246" fmla="*/ 3111 w 4655524"/>
                <a:gd name="connsiteY246" fmla="*/ 1624012 h 2528887"/>
                <a:gd name="connsiteX247" fmla="*/ 110267 w 4655524"/>
                <a:gd name="connsiteY247" fmla="*/ 1652587 h 2528887"/>
                <a:gd name="connsiteX248" fmla="*/ 169798 w 4655524"/>
                <a:gd name="connsiteY248" fmla="*/ 1678782 h 2528887"/>
                <a:gd name="connsiteX249" fmla="*/ 291242 w 4655524"/>
                <a:gd name="connsiteY249" fmla="*/ 1624012 h 2528887"/>
                <a:gd name="connsiteX250" fmla="*/ 296005 w 4655524"/>
                <a:gd name="connsiteY250" fmla="*/ 1602581 h 2528887"/>
                <a:gd name="connsiteX251" fmla="*/ 303149 w 4655524"/>
                <a:gd name="connsiteY251" fmla="*/ 1559718 h 2528887"/>
                <a:gd name="connsiteX252" fmla="*/ 331723 w 4655524"/>
                <a:gd name="connsiteY252" fmla="*/ 1528762 h 2528887"/>
                <a:gd name="connsiteX253" fmla="*/ 367442 w 4655524"/>
                <a:gd name="connsiteY253" fmla="*/ 1509712 h 2528887"/>
                <a:gd name="connsiteX254" fmla="*/ 386492 w 4655524"/>
                <a:gd name="connsiteY254" fmla="*/ 1459706 h 2528887"/>
                <a:gd name="connsiteX255" fmla="*/ 391255 w 4655524"/>
                <a:gd name="connsiteY255" fmla="*/ 1357312 h 2528887"/>
                <a:gd name="connsiteX256" fmla="*/ 369823 w 4655524"/>
                <a:gd name="connsiteY256" fmla="*/ 1331119 h 2528887"/>
                <a:gd name="connsiteX257" fmla="*/ 341248 w 4655524"/>
                <a:gd name="connsiteY257" fmla="*/ 1307306 h 2528887"/>
                <a:gd name="connsiteX258" fmla="*/ 312673 w 4655524"/>
                <a:gd name="connsiteY258" fmla="*/ 1278731 h 2528887"/>
                <a:gd name="connsiteX259" fmla="*/ 284099 w 4655524"/>
                <a:gd name="connsiteY259" fmla="*/ 1221581 h 2528887"/>
                <a:gd name="connsiteX260" fmla="*/ 279336 w 4655524"/>
                <a:gd name="connsiteY260" fmla="*/ 1169193 h 2528887"/>
                <a:gd name="connsiteX261" fmla="*/ 276954 w 4655524"/>
                <a:gd name="connsiteY261" fmla="*/ 1152525 h 2528887"/>
                <a:gd name="connsiteX262" fmla="*/ 253142 w 4655524"/>
                <a:gd name="connsiteY262"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50886 w 4655524"/>
                <a:gd name="connsiteY64" fmla="*/ 547687 h 2528887"/>
                <a:gd name="connsiteX65" fmla="*/ 1274698 w 4655524"/>
                <a:gd name="connsiteY65" fmla="*/ 604837 h 2528887"/>
                <a:gd name="connsiteX66" fmla="*/ 1279461 w 4655524"/>
                <a:gd name="connsiteY66" fmla="*/ 619125 h 2528887"/>
                <a:gd name="connsiteX67" fmla="*/ 1284223 w 4655524"/>
                <a:gd name="connsiteY67" fmla="*/ 633412 h 2528887"/>
                <a:gd name="connsiteX68" fmla="*/ 1288986 w 4655524"/>
                <a:gd name="connsiteY68" fmla="*/ 714375 h 2528887"/>
                <a:gd name="connsiteX69" fmla="*/ 1298511 w 4655524"/>
                <a:gd name="connsiteY69" fmla="*/ 742950 h 2528887"/>
                <a:gd name="connsiteX70" fmla="*/ 1312798 w 4655524"/>
                <a:gd name="connsiteY70" fmla="*/ 757237 h 2528887"/>
                <a:gd name="connsiteX71" fmla="*/ 1331848 w 4655524"/>
                <a:gd name="connsiteY71" fmla="*/ 790575 h 2528887"/>
                <a:gd name="connsiteX72" fmla="*/ 1346136 w 4655524"/>
                <a:gd name="connsiteY72" fmla="*/ 838200 h 2528887"/>
                <a:gd name="connsiteX73" fmla="*/ 1355661 w 4655524"/>
                <a:gd name="connsiteY73" fmla="*/ 852487 h 2528887"/>
                <a:gd name="connsiteX74" fmla="*/ 1384236 w 4655524"/>
                <a:gd name="connsiteY74" fmla="*/ 881062 h 2528887"/>
                <a:gd name="connsiteX75" fmla="*/ 1403286 w 4655524"/>
                <a:gd name="connsiteY75" fmla="*/ 914400 h 2528887"/>
                <a:gd name="connsiteX76" fmla="*/ 1422336 w 4655524"/>
                <a:gd name="connsiteY76" fmla="*/ 919162 h 2528887"/>
                <a:gd name="connsiteX77" fmla="*/ 1436623 w 4655524"/>
                <a:gd name="connsiteY77" fmla="*/ 923925 h 2528887"/>
                <a:gd name="connsiteX78" fmla="*/ 1455673 w 4655524"/>
                <a:gd name="connsiteY78" fmla="*/ 919162 h 2528887"/>
                <a:gd name="connsiteX79" fmla="*/ 1469961 w 4655524"/>
                <a:gd name="connsiteY79" fmla="*/ 914400 h 2528887"/>
                <a:gd name="connsiteX80" fmla="*/ 1531873 w 4655524"/>
                <a:gd name="connsiteY80" fmla="*/ 909637 h 2528887"/>
                <a:gd name="connsiteX81" fmla="*/ 1560448 w 4655524"/>
                <a:gd name="connsiteY81" fmla="*/ 900112 h 2528887"/>
                <a:gd name="connsiteX82" fmla="*/ 1565211 w 4655524"/>
                <a:gd name="connsiteY82" fmla="*/ 885825 h 2528887"/>
                <a:gd name="connsiteX83" fmla="*/ 1577118 w 4655524"/>
                <a:gd name="connsiteY83" fmla="*/ 854868 h 2528887"/>
                <a:gd name="connsiteX84" fmla="*/ 1593786 w 4655524"/>
                <a:gd name="connsiteY84" fmla="*/ 814388 h 2528887"/>
                <a:gd name="connsiteX85" fmla="*/ 1629504 w 4655524"/>
                <a:gd name="connsiteY85" fmla="*/ 752475 h 2528887"/>
                <a:gd name="connsiteX86" fmla="*/ 1648554 w 4655524"/>
                <a:gd name="connsiteY86" fmla="*/ 671513 h 2528887"/>
                <a:gd name="connsiteX87" fmla="*/ 1691417 w 4655524"/>
                <a:gd name="connsiteY87" fmla="*/ 609599 h 2528887"/>
                <a:gd name="connsiteX88" fmla="*/ 1696179 w 4655524"/>
                <a:gd name="connsiteY88" fmla="*/ 569118 h 2528887"/>
                <a:gd name="connsiteX89" fmla="*/ 1703323 w 4655524"/>
                <a:gd name="connsiteY89" fmla="*/ 550069 h 2528887"/>
                <a:gd name="connsiteX90" fmla="*/ 1715229 w 4655524"/>
                <a:gd name="connsiteY90" fmla="*/ 531018 h 2528887"/>
                <a:gd name="connsiteX91" fmla="*/ 1727136 w 4655524"/>
                <a:gd name="connsiteY91" fmla="*/ 483393 h 2528887"/>
                <a:gd name="connsiteX92" fmla="*/ 1753330 w 4655524"/>
                <a:gd name="connsiteY92" fmla="*/ 426243 h 2528887"/>
                <a:gd name="connsiteX93" fmla="*/ 1779523 w 4655524"/>
                <a:gd name="connsiteY93" fmla="*/ 395287 h 2528887"/>
                <a:gd name="connsiteX94" fmla="*/ 1808098 w 4655524"/>
                <a:gd name="connsiteY94" fmla="*/ 400050 h 2528887"/>
                <a:gd name="connsiteX95" fmla="*/ 1836673 w 4655524"/>
                <a:gd name="connsiteY95" fmla="*/ 423862 h 2528887"/>
                <a:gd name="connsiteX96" fmla="*/ 1850961 w 4655524"/>
                <a:gd name="connsiteY96" fmla="*/ 428625 h 2528887"/>
                <a:gd name="connsiteX97" fmla="*/ 1865248 w 4655524"/>
                <a:gd name="connsiteY97" fmla="*/ 423862 h 2528887"/>
                <a:gd name="connsiteX98" fmla="*/ 1879536 w 4655524"/>
                <a:gd name="connsiteY98" fmla="*/ 452437 h 2528887"/>
                <a:gd name="connsiteX99" fmla="*/ 1898586 w 4655524"/>
                <a:gd name="connsiteY99" fmla="*/ 461962 h 2528887"/>
                <a:gd name="connsiteX100" fmla="*/ 1941448 w 4655524"/>
                <a:gd name="connsiteY100" fmla="*/ 481012 h 2528887"/>
                <a:gd name="connsiteX101" fmla="*/ 1965261 w 4655524"/>
                <a:gd name="connsiteY101" fmla="*/ 485775 h 2528887"/>
                <a:gd name="connsiteX102" fmla="*/ 1989073 w 4655524"/>
                <a:gd name="connsiteY102" fmla="*/ 495300 h 2528887"/>
                <a:gd name="connsiteX103" fmla="*/ 2027173 w 4655524"/>
                <a:gd name="connsiteY103" fmla="*/ 500062 h 2528887"/>
                <a:gd name="connsiteX104" fmla="*/ 2193861 w 4655524"/>
                <a:gd name="connsiteY104" fmla="*/ 509587 h 2528887"/>
                <a:gd name="connsiteX105" fmla="*/ 2236723 w 4655524"/>
                <a:gd name="connsiteY105" fmla="*/ 519112 h 2528887"/>
                <a:gd name="connsiteX106" fmla="*/ 2251011 w 4655524"/>
                <a:gd name="connsiteY106" fmla="*/ 523875 h 2528887"/>
                <a:gd name="connsiteX107" fmla="*/ 2303398 w 4655524"/>
                <a:gd name="connsiteY107" fmla="*/ 542925 h 2528887"/>
                <a:gd name="connsiteX108" fmla="*/ 2327211 w 4655524"/>
                <a:gd name="connsiteY108" fmla="*/ 547687 h 2528887"/>
                <a:gd name="connsiteX109" fmla="*/ 2355786 w 4655524"/>
                <a:gd name="connsiteY109" fmla="*/ 557212 h 2528887"/>
                <a:gd name="connsiteX110" fmla="*/ 2374836 w 4655524"/>
                <a:gd name="connsiteY110" fmla="*/ 542925 h 2528887"/>
                <a:gd name="connsiteX111" fmla="*/ 2398648 w 4655524"/>
                <a:gd name="connsiteY111" fmla="*/ 533400 h 2528887"/>
                <a:gd name="connsiteX112" fmla="*/ 2339118 w 4655524"/>
                <a:gd name="connsiteY112" fmla="*/ 426244 h 2528887"/>
                <a:gd name="connsiteX113" fmla="*/ 2358167 w 4655524"/>
                <a:gd name="connsiteY113" fmla="*/ 404812 h 2528887"/>
                <a:gd name="connsiteX114" fmla="*/ 2401029 w 4655524"/>
                <a:gd name="connsiteY114" fmla="*/ 378618 h 2528887"/>
                <a:gd name="connsiteX115" fmla="*/ 2389123 w 4655524"/>
                <a:gd name="connsiteY115" fmla="*/ 307181 h 2528887"/>
                <a:gd name="connsiteX116" fmla="*/ 2360548 w 4655524"/>
                <a:gd name="connsiteY116" fmla="*/ 304799 h 2528887"/>
                <a:gd name="connsiteX117" fmla="*/ 2293874 w 4655524"/>
                <a:gd name="connsiteY117" fmla="*/ 280987 h 2528887"/>
                <a:gd name="connsiteX118" fmla="*/ 2310543 w 4655524"/>
                <a:gd name="connsiteY118" fmla="*/ 200024 h 2528887"/>
                <a:gd name="connsiteX119" fmla="*/ 2343879 w 4655524"/>
                <a:gd name="connsiteY119" fmla="*/ 166688 h 2528887"/>
                <a:gd name="connsiteX120" fmla="*/ 2372455 w 4655524"/>
                <a:gd name="connsiteY120" fmla="*/ 150018 h 2528887"/>
                <a:gd name="connsiteX121" fmla="*/ 2389123 w 4655524"/>
                <a:gd name="connsiteY121" fmla="*/ 114300 h 2528887"/>
                <a:gd name="connsiteX122" fmla="*/ 2384361 w 4655524"/>
                <a:gd name="connsiteY122" fmla="*/ 100012 h 2528887"/>
                <a:gd name="connsiteX123" fmla="*/ 2365311 w 4655524"/>
                <a:gd name="connsiteY123" fmla="*/ 95250 h 2528887"/>
                <a:gd name="connsiteX124" fmla="*/ 2351023 w 4655524"/>
                <a:gd name="connsiteY124" fmla="*/ 90487 h 2528887"/>
                <a:gd name="connsiteX125" fmla="*/ 2341498 w 4655524"/>
                <a:gd name="connsiteY125" fmla="*/ 9525 h 2528887"/>
                <a:gd name="connsiteX126" fmla="*/ 2370073 w 4655524"/>
                <a:gd name="connsiteY126" fmla="*/ 0 h 2528887"/>
                <a:gd name="connsiteX127" fmla="*/ 2398648 w 4655524"/>
                <a:gd name="connsiteY127" fmla="*/ 4762 h 2528887"/>
                <a:gd name="connsiteX128" fmla="*/ 2412936 w 4655524"/>
                <a:gd name="connsiteY128" fmla="*/ 19050 h 2528887"/>
                <a:gd name="connsiteX129" fmla="*/ 2431986 w 4655524"/>
                <a:gd name="connsiteY129" fmla="*/ 23812 h 2528887"/>
                <a:gd name="connsiteX130" fmla="*/ 2451036 w 4655524"/>
                <a:gd name="connsiteY130" fmla="*/ 33337 h 2528887"/>
                <a:gd name="connsiteX131" fmla="*/ 2474848 w 4655524"/>
                <a:gd name="connsiteY131" fmla="*/ 52387 h 2528887"/>
                <a:gd name="connsiteX132" fmla="*/ 2503423 w 4655524"/>
                <a:gd name="connsiteY132" fmla="*/ 71437 h 2528887"/>
                <a:gd name="connsiteX133" fmla="*/ 2527236 w 4655524"/>
                <a:gd name="connsiteY133" fmla="*/ 38100 h 2528887"/>
                <a:gd name="connsiteX134" fmla="*/ 2555811 w 4655524"/>
                <a:gd name="connsiteY134" fmla="*/ 23812 h 2528887"/>
                <a:gd name="connsiteX135" fmla="*/ 2574861 w 4655524"/>
                <a:gd name="connsiteY135" fmla="*/ 9525 h 2528887"/>
                <a:gd name="connsiteX136" fmla="*/ 2589148 w 4655524"/>
                <a:gd name="connsiteY136" fmla="*/ 4762 h 2528887"/>
                <a:gd name="connsiteX137" fmla="*/ 2703448 w 4655524"/>
                <a:gd name="connsiteY137" fmla="*/ 9525 h 2528887"/>
                <a:gd name="connsiteX138" fmla="*/ 2908236 w 4655524"/>
                <a:gd name="connsiteY138" fmla="*/ 4762 h 2528887"/>
                <a:gd name="connsiteX139" fmla="*/ 3103498 w 4655524"/>
                <a:gd name="connsiteY139" fmla="*/ 14287 h 2528887"/>
                <a:gd name="connsiteX140" fmla="*/ 3132073 w 4655524"/>
                <a:gd name="connsiteY140" fmla="*/ 42862 h 2528887"/>
                <a:gd name="connsiteX141" fmla="*/ 3113023 w 4655524"/>
                <a:gd name="connsiteY141" fmla="*/ 76200 h 2528887"/>
                <a:gd name="connsiteX142" fmla="*/ 3117786 w 4655524"/>
                <a:gd name="connsiteY142" fmla="*/ 90487 h 2528887"/>
                <a:gd name="connsiteX143" fmla="*/ 3146361 w 4655524"/>
                <a:gd name="connsiteY143" fmla="*/ 104775 h 2528887"/>
                <a:gd name="connsiteX144" fmla="*/ 3165411 w 4655524"/>
                <a:gd name="connsiteY144" fmla="*/ 114300 h 2528887"/>
                <a:gd name="connsiteX145" fmla="*/ 3193986 w 4655524"/>
                <a:gd name="connsiteY145" fmla="*/ 123825 h 2528887"/>
                <a:gd name="connsiteX146" fmla="*/ 3236848 w 4655524"/>
                <a:gd name="connsiteY146" fmla="*/ 142875 h 2528887"/>
                <a:gd name="connsiteX147" fmla="*/ 3284473 w 4655524"/>
                <a:gd name="connsiteY147" fmla="*/ 152400 h 2528887"/>
                <a:gd name="connsiteX148" fmla="*/ 3303523 w 4655524"/>
                <a:gd name="connsiteY148" fmla="*/ 161925 h 2528887"/>
                <a:gd name="connsiteX149" fmla="*/ 3346386 w 4655524"/>
                <a:gd name="connsiteY149" fmla="*/ 180975 h 2528887"/>
                <a:gd name="connsiteX150" fmla="*/ 3379723 w 4655524"/>
                <a:gd name="connsiteY150" fmla="*/ 223837 h 2528887"/>
                <a:gd name="connsiteX151" fmla="*/ 3432111 w 4655524"/>
                <a:gd name="connsiteY151" fmla="*/ 266700 h 2528887"/>
                <a:gd name="connsiteX152" fmla="*/ 3451161 w 4655524"/>
                <a:gd name="connsiteY152" fmla="*/ 280987 h 2528887"/>
                <a:gd name="connsiteX153" fmla="*/ 3546411 w 4655524"/>
                <a:gd name="connsiteY153" fmla="*/ 323850 h 2528887"/>
                <a:gd name="connsiteX154" fmla="*/ 3565461 w 4655524"/>
                <a:gd name="connsiteY154" fmla="*/ 333375 h 2528887"/>
                <a:gd name="connsiteX155" fmla="*/ 3708336 w 4655524"/>
                <a:gd name="connsiteY155" fmla="*/ 419100 h 2528887"/>
                <a:gd name="connsiteX156" fmla="*/ 3908361 w 4655524"/>
                <a:gd name="connsiteY156" fmla="*/ 533400 h 2528887"/>
                <a:gd name="connsiteX157" fmla="*/ 4017898 w 4655524"/>
                <a:gd name="connsiteY157" fmla="*/ 595312 h 2528887"/>
                <a:gd name="connsiteX158" fmla="*/ 4236973 w 4655524"/>
                <a:gd name="connsiteY158" fmla="*/ 723899 h 2528887"/>
                <a:gd name="connsiteX159" fmla="*/ 4651310 w 4655524"/>
                <a:gd name="connsiteY159" fmla="*/ 962024 h 2528887"/>
                <a:gd name="connsiteX160" fmla="*/ 4441760 w 4655524"/>
                <a:gd name="connsiteY160" fmla="*/ 1066800 h 2528887"/>
                <a:gd name="connsiteX161" fmla="*/ 4284598 w 4655524"/>
                <a:gd name="connsiteY161" fmla="*/ 1200150 h 2528887"/>
                <a:gd name="connsiteX162" fmla="*/ 4160774 w 4655524"/>
                <a:gd name="connsiteY162" fmla="*/ 1243012 h 2528887"/>
                <a:gd name="connsiteX163" fmla="*/ 4027423 w 4655524"/>
                <a:gd name="connsiteY163" fmla="*/ 1238250 h 2528887"/>
                <a:gd name="connsiteX164" fmla="*/ 3917886 w 4655524"/>
                <a:gd name="connsiteY164" fmla="*/ 1214437 h 2528887"/>
                <a:gd name="connsiteX165" fmla="*/ 3817873 w 4655524"/>
                <a:gd name="connsiteY165" fmla="*/ 1223962 h 2528887"/>
                <a:gd name="connsiteX166" fmla="*/ 3684523 w 4655524"/>
                <a:gd name="connsiteY166" fmla="*/ 1228725 h 2528887"/>
                <a:gd name="connsiteX167" fmla="*/ 3532123 w 4655524"/>
                <a:gd name="connsiteY167" fmla="*/ 1228725 h 2528887"/>
                <a:gd name="connsiteX168" fmla="*/ 3465448 w 4655524"/>
                <a:gd name="connsiteY168" fmla="*/ 1233487 h 2528887"/>
                <a:gd name="connsiteX169" fmla="*/ 3198748 w 4655524"/>
                <a:gd name="connsiteY169" fmla="*/ 1204912 h 2528887"/>
                <a:gd name="connsiteX170" fmla="*/ 2960623 w 4655524"/>
                <a:gd name="connsiteY170" fmla="*/ 1262062 h 2528887"/>
                <a:gd name="connsiteX171" fmla="*/ 2912998 w 4655524"/>
                <a:gd name="connsiteY171" fmla="*/ 1276350 h 2528887"/>
                <a:gd name="connsiteX172" fmla="*/ 2870136 w 4655524"/>
                <a:gd name="connsiteY172" fmla="*/ 1290637 h 2528887"/>
                <a:gd name="connsiteX173" fmla="*/ 2855848 w 4655524"/>
                <a:gd name="connsiteY173" fmla="*/ 1300162 h 2528887"/>
                <a:gd name="connsiteX174" fmla="*/ 2822511 w 4655524"/>
                <a:gd name="connsiteY174" fmla="*/ 1309687 h 2528887"/>
                <a:gd name="connsiteX175" fmla="*/ 2784411 w 4655524"/>
                <a:gd name="connsiteY175" fmla="*/ 1328737 h 2528887"/>
                <a:gd name="connsiteX176" fmla="*/ 2770123 w 4655524"/>
                <a:gd name="connsiteY176" fmla="*/ 1333500 h 2528887"/>
                <a:gd name="connsiteX177" fmla="*/ 2722498 w 4655524"/>
                <a:gd name="connsiteY177" fmla="*/ 1357312 h 2528887"/>
                <a:gd name="connsiteX178" fmla="*/ 2708211 w 4655524"/>
                <a:gd name="connsiteY178" fmla="*/ 1366837 h 2528887"/>
                <a:gd name="connsiteX179" fmla="*/ 2598673 w 4655524"/>
                <a:gd name="connsiteY179" fmla="*/ 1419225 h 2528887"/>
                <a:gd name="connsiteX180" fmla="*/ 2484373 w 4655524"/>
                <a:gd name="connsiteY180" fmla="*/ 1514475 h 2528887"/>
                <a:gd name="connsiteX181" fmla="*/ 2408173 w 4655524"/>
                <a:gd name="connsiteY181" fmla="*/ 1581150 h 2528887"/>
                <a:gd name="connsiteX182" fmla="*/ 2293873 w 4655524"/>
                <a:gd name="connsiteY182" fmla="*/ 1690687 h 2528887"/>
                <a:gd name="connsiteX183" fmla="*/ 2260536 w 4655524"/>
                <a:gd name="connsiteY183" fmla="*/ 1709737 h 2528887"/>
                <a:gd name="connsiteX184" fmla="*/ 2222436 w 4655524"/>
                <a:gd name="connsiteY184" fmla="*/ 1752600 h 2528887"/>
                <a:gd name="connsiteX185" fmla="*/ 2108136 w 4655524"/>
                <a:gd name="connsiteY185" fmla="*/ 1881187 h 2528887"/>
                <a:gd name="connsiteX186" fmla="*/ 2055748 w 4655524"/>
                <a:gd name="connsiteY186" fmla="*/ 1928812 h 2528887"/>
                <a:gd name="connsiteX187" fmla="*/ 2012886 w 4655524"/>
                <a:gd name="connsiteY187" fmla="*/ 1962150 h 2528887"/>
                <a:gd name="connsiteX188" fmla="*/ 1912873 w 4655524"/>
                <a:gd name="connsiteY188" fmla="*/ 2076450 h 2528887"/>
                <a:gd name="connsiteX189" fmla="*/ 1870011 w 4655524"/>
                <a:gd name="connsiteY189" fmla="*/ 2071687 h 2528887"/>
                <a:gd name="connsiteX190" fmla="*/ 1889061 w 4655524"/>
                <a:gd name="connsiteY190" fmla="*/ 2043112 h 2528887"/>
                <a:gd name="connsiteX191" fmla="*/ 1860486 w 4655524"/>
                <a:gd name="connsiteY191" fmla="*/ 2024062 h 2528887"/>
                <a:gd name="connsiteX192" fmla="*/ 1841436 w 4655524"/>
                <a:gd name="connsiteY192" fmla="*/ 2071687 h 2528887"/>
                <a:gd name="connsiteX193" fmla="*/ 1817623 w 4655524"/>
                <a:gd name="connsiteY193" fmla="*/ 2100262 h 2528887"/>
                <a:gd name="connsiteX194" fmla="*/ 1731898 w 4655524"/>
                <a:gd name="connsiteY194" fmla="*/ 2095500 h 2528887"/>
                <a:gd name="connsiteX195" fmla="*/ 1717611 w 4655524"/>
                <a:gd name="connsiteY195" fmla="*/ 2090737 h 2528887"/>
                <a:gd name="connsiteX196" fmla="*/ 1608073 w 4655524"/>
                <a:gd name="connsiteY196" fmla="*/ 2105025 h 2528887"/>
                <a:gd name="connsiteX197" fmla="*/ 1584261 w 4655524"/>
                <a:gd name="connsiteY197" fmla="*/ 2109787 h 2528887"/>
                <a:gd name="connsiteX198" fmla="*/ 1565211 w 4655524"/>
                <a:gd name="connsiteY198" fmla="*/ 2114550 h 2528887"/>
                <a:gd name="connsiteX199" fmla="*/ 1450910 w 4655524"/>
                <a:gd name="connsiteY199" fmla="*/ 2109787 h 2528887"/>
                <a:gd name="connsiteX200" fmla="*/ 1431860 w 4655524"/>
                <a:gd name="connsiteY200" fmla="*/ 2109787 h 2528887"/>
                <a:gd name="connsiteX201" fmla="*/ 1355661 w 4655524"/>
                <a:gd name="connsiteY201" fmla="*/ 2119312 h 2528887"/>
                <a:gd name="connsiteX202" fmla="*/ 1374711 w 4655524"/>
                <a:gd name="connsiteY202" fmla="*/ 2205038 h 2528887"/>
                <a:gd name="connsiteX203" fmla="*/ 1427099 w 4655524"/>
                <a:gd name="connsiteY203" fmla="*/ 2285999 h 2528887"/>
                <a:gd name="connsiteX204" fmla="*/ 1508061 w 4655524"/>
                <a:gd name="connsiteY204" fmla="*/ 2252662 h 2528887"/>
                <a:gd name="connsiteX205" fmla="*/ 1546161 w 4655524"/>
                <a:gd name="connsiteY205" fmla="*/ 2185987 h 2528887"/>
                <a:gd name="connsiteX206" fmla="*/ 1589023 w 4655524"/>
                <a:gd name="connsiteY206" fmla="*/ 2224087 h 2528887"/>
                <a:gd name="connsiteX207" fmla="*/ 1584261 w 4655524"/>
                <a:gd name="connsiteY207" fmla="*/ 2314574 h 2528887"/>
                <a:gd name="connsiteX208" fmla="*/ 1550923 w 4655524"/>
                <a:gd name="connsiteY208" fmla="*/ 2438399 h 2528887"/>
                <a:gd name="connsiteX209" fmla="*/ 1584261 w 4655524"/>
                <a:gd name="connsiteY209" fmla="*/ 2481262 h 2528887"/>
                <a:gd name="connsiteX210" fmla="*/ 1555686 w 4655524"/>
                <a:gd name="connsiteY210" fmla="*/ 2528887 h 2528887"/>
                <a:gd name="connsiteX211" fmla="*/ 1489011 w 4655524"/>
                <a:gd name="connsiteY211" fmla="*/ 2524125 h 2528887"/>
                <a:gd name="connsiteX212" fmla="*/ 1422336 w 4655524"/>
                <a:gd name="connsiteY212" fmla="*/ 2495550 h 2528887"/>
                <a:gd name="connsiteX213" fmla="*/ 1369948 w 4655524"/>
                <a:gd name="connsiteY213" fmla="*/ 2421731 h 2528887"/>
                <a:gd name="connsiteX214" fmla="*/ 1350898 w 4655524"/>
                <a:gd name="connsiteY214" fmla="*/ 2343150 h 2528887"/>
                <a:gd name="connsiteX215" fmla="*/ 1288986 w 4655524"/>
                <a:gd name="connsiteY215" fmla="*/ 2290762 h 2528887"/>
                <a:gd name="connsiteX216" fmla="*/ 1284223 w 4655524"/>
                <a:gd name="connsiteY216" fmla="*/ 2276475 h 2528887"/>
                <a:gd name="connsiteX217" fmla="*/ 1269936 w 4655524"/>
                <a:gd name="connsiteY217" fmla="*/ 2271712 h 2528887"/>
                <a:gd name="connsiteX218" fmla="*/ 1193736 w 4655524"/>
                <a:gd name="connsiteY218" fmla="*/ 2243137 h 2528887"/>
                <a:gd name="connsiteX219" fmla="*/ 1112773 w 4655524"/>
                <a:gd name="connsiteY219" fmla="*/ 2328862 h 2528887"/>
                <a:gd name="connsiteX220" fmla="*/ 1074673 w 4655524"/>
                <a:gd name="connsiteY220" fmla="*/ 2305049 h 2528887"/>
                <a:gd name="connsiteX221" fmla="*/ 1060386 w 4655524"/>
                <a:gd name="connsiteY221" fmla="*/ 2205037 h 2528887"/>
                <a:gd name="connsiteX222" fmla="*/ 1007998 w 4655524"/>
                <a:gd name="connsiteY222" fmla="*/ 2100262 h 2528887"/>
                <a:gd name="connsiteX223" fmla="*/ 950848 w 4655524"/>
                <a:gd name="connsiteY223" fmla="*/ 2047874 h 2528887"/>
                <a:gd name="connsiteX224" fmla="*/ 927036 w 4655524"/>
                <a:gd name="connsiteY224" fmla="*/ 2043112 h 2528887"/>
                <a:gd name="connsiteX225" fmla="*/ 898461 w 4655524"/>
                <a:gd name="connsiteY225" fmla="*/ 2028825 h 2528887"/>
                <a:gd name="connsiteX226" fmla="*/ 862742 w 4655524"/>
                <a:gd name="connsiteY226" fmla="*/ 2062163 h 2528887"/>
                <a:gd name="connsiteX227" fmla="*/ 774636 w 4655524"/>
                <a:gd name="connsiteY227" fmla="*/ 2038350 h 2528887"/>
                <a:gd name="connsiteX228" fmla="*/ 755585 w 4655524"/>
                <a:gd name="connsiteY228" fmla="*/ 1964531 h 2528887"/>
                <a:gd name="connsiteX229" fmla="*/ 655573 w 4655524"/>
                <a:gd name="connsiteY229" fmla="*/ 1905000 h 2528887"/>
                <a:gd name="connsiteX230" fmla="*/ 650811 w 4655524"/>
                <a:gd name="connsiteY230" fmla="*/ 1885950 h 2528887"/>
                <a:gd name="connsiteX231" fmla="*/ 636523 w 4655524"/>
                <a:gd name="connsiteY231" fmla="*/ 1890712 h 2528887"/>
                <a:gd name="connsiteX232" fmla="*/ 617473 w 4655524"/>
                <a:gd name="connsiteY232" fmla="*/ 1921669 h 2528887"/>
                <a:gd name="connsiteX233" fmla="*/ 596042 w 4655524"/>
                <a:gd name="connsiteY233" fmla="*/ 1916906 h 2528887"/>
                <a:gd name="connsiteX234" fmla="*/ 548417 w 4655524"/>
                <a:gd name="connsiteY234" fmla="*/ 1876425 h 2528887"/>
                <a:gd name="connsiteX235" fmla="*/ 488886 w 4655524"/>
                <a:gd name="connsiteY235" fmla="*/ 1890712 h 2528887"/>
                <a:gd name="connsiteX236" fmla="*/ 479361 w 4655524"/>
                <a:gd name="connsiteY236" fmla="*/ 1876425 h 2528887"/>
                <a:gd name="connsiteX237" fmla="*/ 465073 w 4655524"/>
                <a:gd name="connsiteY237" fmla="*/ 1866900 h 2528887"/>
                <a:gd name="connsiteX238" fmla="*/ 398398 w 4655524"/>
                <a:gd name="connsiteY238" fmla="*/ 1866900 h 2528887"/>
                <a:gd name="connsiteX239" fmla="*/ 403160 w 4655524"/>
                <a:gd name="connsiteY239" fmla="*/ 1821656 h 2528887"/>
                <a:gd name="connsiteX240" fmla="*/ 255523 w 4655524"/>
                <a:gd name="connsiteY240" fmla="*/ 1847850 h 2528887"/>
                <a:gd name="connsiteX241" fmla="*/ 193611 w 4655524"/>
                <a:gd name="connsiteY241" fmla="*/ 1814512 h 2528887"/>
                <a:gd name="connsiteX242" fmla="*/ 150748 w 4655524"/>
                <a:gd name="connsiteY242" fmla="*/ 1757363 h 2528887"/>
                <a:gd name="connsiteX243" fmla="*/ 88836 w 4655524"/>
                <a:gd name="connsiteY243" fmla="*/ 1704975 h 2528887"/>
                <a:gd name="connsiteX244" fmla="*/ 34067 w 4655524"/>
                <a:gd name="connsiteY244" fmla="*/ 1654968 h 2528887"/>
                <a:gd name="connsiteX245" fmla="*/ 3111 w 4655524"/>
                <a:gd name="connsiteY245" fmla="*/ 1624012 h 2528887"/>
                <a:gd name="connsiteX246" fmla="*/ 110267 w 4655524"/>
                <a:gd name="connsiteY246" fmla="*/ 1652587 h 2528887"/>
                <a:gd name="connsiteX247" fmla="*/ 169798 w 4655524"/>
                <a:gd name="connsiteY247" fmla="*/ 1678782 h 2528887"/>
                <a:gd name="connsiteX248" fmla="*/ 291242 w 4655524"/>
                <a:gd name="connsiteY248" fmla="*/ 1624012 h 2528887"/>
                <a:gd name="connsiteX249" fmla="*/ 296005 w 4655524"/>
                <a:gd name="connsiteY249" fmla="*/ 1602581 h 2528887"/>
                <a:gd name="connsiteX250" fmla="*/ 303149 w 4655524"/>
                <a:gd name="connsiteY250" fmla="*/ 1559718 h 2528887"/>
                <a:gd name="connsiteX251" fmla="*/ 331723 w 4655524"/>
                <a:gd name="connsiteY251" fmla="*/ 1528762 h 2528887"/>
                <a:gd name="connsiteX252" fmla="*/ 367442 w 4655524"/>
                <a:gd name="connsiteY252" fmla="*/ 1509712 h 2528887"/>
                <a:gd name="connsiteX253" fmla="*/ 386492 w 4655524"/>
                <a:gd name="connsiteY253" fmla="*/ 1459706 h 2528887"/>
                <a:gd name="connsiteX254" fmla="*/ 391255 w 4655524"/>
                <a:gd name="connsiteY254" fmla="*/ 1357312 h 2528887"/>
                <a:gd name="connsiteX255" fmla="*/ 369823 w 4655524"/>
                <a:gd name="connsiteY255" fmla="*/ 1331119 h 2528887"/>
                <a:gd name="connsiteX256" fmla="*/ 341248 w 4655524"/>
                <a:gd name="connsiteY256" fmla="*/ 1307306 h 2528887"/>
                <a:gd name="connsiteX257" fmla="*/ 312673 w 4655524"/>
                <a:gd name="connsiteY257" fmla="*/ 1278731 h 2528887"/>
                <a:gd name="connsiteX258" fmla="*/ 284099 w 4655524"/>
                <a:gd name="connsiteY258" fmla="*/ 1221581 h 2528887"/>
                <a:gd name="connsiteX259" fmla="*/ 279336 w 4655524"/>
                <a:gd name="connsiteY259" fmla="*/ 1169193 h 2528887"/>
                <a:gd name="connsiteX260" fmla="*/ 276954 w 4655524"/>
                <a:gd name="connsiteY260" fmla="*/ 1152525 h 2528887"/>
                <a:gd name="connsiteX261" fmla="*/ 253142 w 4655524"/>
                <a:gd name="connsiteY261"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50886 w 4655524"/>
                <a:gd name="connsiteY64" fmla="*/ 547687 h 2528887"/>
                <a:gd name="connsiteX65" fmla="*/ 1274698 w 4655524"/>
                <a:gd name="connsiteY65" fmla="*/ 604837 h 2528887"/>
                <a:gd name="connsiteX66" fmla="*/ 1279461 w 4655524"/>
                <a:gd name="connsiteY66" fmla="*/ 619125 h 2528887"/>
                <a:gd name="connsiteX67" fmla="*/ 1288986 w 4655524"/>
                <a:gd name="connsiteY67" fmla="*/ 714375 h 2528887"/>
                <a:gd name="connsiteX68" fmla="*/ 1298511 w 4655524"/>
                <a:gd name="connsiteY68" fmla="*/ 742950 h 2528887"/>
                <a:gd name="connsiteX69" fmla="*/ 1312798 w 4655524"/>
                <a:gd name="connsiteY69" fmla="*/ 757237 h 2528887"/>
                <a:gd name="connsiteX70" fmla="*/ 1331848 w 4655524"/>
                <a:gd name="connsiteY70" fmla="*/ 790575 h 2528887"/>
                <a:gd name="connsiteX71" fmla="*/ 1346136 w 4655524"/>
                <a:gd name="connsiteY71" fmla="*/ 838200 h 2528887"/>
                <a:gd name="connsiteX72" fmla="*/ 1355661 w 4655524"/>
                <a:gd name="connsiteY72" fmla="*/ 852487 h 2528887"/>
                <a:gd name="connsiteX73" fmla="*/ 1384236 w 4655524"/>
                <a:gd name="connsiteY73" fmla="*/ 881062 h 2528887"/>
                <a:gd name="connsiteX74" fmla="*/ 1403286 w 4655524"/>
                <a:gd name="connsiteY74" fmla="*/ 914400 h 2528887"/>
                <a:gd name="connsiteX75" fmla="*/ 1422336 w 4655524"/>
                <a:gd name="connsiteY75" fmla="*/ 919162 h 2528887"/>
                <a:gd name="connsiteX76" fmla="*/ 1436623 w 4655524"/>
                <a:gd name="connsiteY76" fmla="*/ 923925 h 2528887"/>
                <a:gd name="connsiteX77" fmla="*/ 1455673 w 4655524"/>
                <a:gd name="connsiteY77" fmla="*/ 919162 h 2528887"/>
                <a:gd name="connsiteX78" fmla="*/ 1469961 w 4655524"/>
                <a:gd name="connsiteY78" fmla="*/ 914400 h 2528887"/>
                <a:gd name="connsiteX79" fmla="*/ 1531873 w 4655524"/>
                <a:gd name="connsiteY79" fmla="*/ 909637 h 2528887"/>
                <a:gd name="connsiteX80" fmla="*/ 1560448 w 4655524"/>
                <a:gd name="connsiteY80" fmla="*/ 900112 h 2528887"/>
                <a:gd name="connsiteX81" fmla="*/ 1565211 w 4655524"/>
                <a:gd name="connsiteY81" fmla="*/ 885825 h 2528887"/>
                <a:gd name="connsiteX82" fmla="*/ 1577118 w 4655524"/>
                <a:gd name="connsiteY82" fmla="*/ 854868 h 2528887"/>
                <a:gd name="connsiteX83" fmla="*/ 1593786 w 4655524"/>
                <a:gd name="connsiteY83" fmla="*/ 814388 h 2528887"/>
                <a:gd name="connsiteX84" fmla="*/ 1629504 w 4655524"/>
                <a:gd name="connsiteY84" fmla="*/ 752475 h 2528887"/>
                <a:gd name="connsiteX85" fmla="*/ 1648554 w 4655524"/>
                <a:gd name="connsiteY85" fmla="*/ 671513 h 2528887"/>
                <a:gd name="connsiteX86" fmla="*/ 1691417 w 4655524"/>
                <a:gd name="connsiteY86" fmla="*/ 609599 h 2528887"/>
                <a:gd name="connsiteX87" fmla="*/ 1696179 w 4655524"/>
                <a:gd name="connsiteY87" fmla="*/ 569118 h 2528887"/>
                <a:gd name="connsiteX88" fmla="*/ 1703323 w 4655524"/>
                <a:gd name="connsiteY88" fmla="*/ 550069 h 2528887"/>
                <a:gd name="connsiteX89" fmla="*/ 1715229 w 4655524"/>
                <a:gd name="connsiteY89" fmla="*/ 531018 h 2528887"/>
                <a:gd name="connsiteX90" fmla="*/ 1727136 w 4655524"/>
                <a:gd name="connsiteY90" fmla="*/ 483393 h 2528887"/>
                <a:gd name="connsiteX91" fmla="*/ 1753330 w 4655524"/>
                <a:gd name="connsiteY91" fmla="*/ 426243 h 2528887"/>
                <a:gd name="connsiteX92" fmla="*/ 1779523 w 4655524"/>
                <a:gd name="connsiteY92" fmla="*/ 395287 h 2528887"/>
                <a:gd name="connsiteX93" fmla="*/ 1808098 w 4655524"/>
                <a:gd name="connsiteY93" fmla="*/ 400050 h 2528887"/>
                <a:gd name="connsiteX94" fmla="*/ 1836673 w 4655524"/>
                <a:gd name="connsiteY94" fmla="*/ 423862 h 2528887"/>
                <a:gd name="connsiteX95" fmla="*/ 1850961 w 4655524"/>
                <a:gd name="connsiteY95" fmla="*/ 428625 h 2528887"/>
                <a:gd name="connsiteX96" fmla="*/ 1865248 w 4655524"/>
                <a:gd name="connsiteY96" fmla="*/ 423862 h 2528887"/>
                <a:gd name="connsiteX97" fmla="*/ 1879536 w 4655524"/>
                <a:gd name="connsiteY97" fmla="*/ 452437 h 2528887"/>
                <a:gd name="connsiteX98" fmla="*/ 1898586 w 4655524"/>
                <a:gd name="connsiteY98" fmla="*/ 461962 h 2528887"/>
                <a:gd name="connsiteX99" fmla="*/ 1941448 w 4655524"/>
                <a:gd name="connsiteY99" fmla="*/ 481012 h 2528887"/>
                <a:gd name="connsiteX100" fmla="*/ 1965261 w 4655524"/>
                <a:gd name="connsiteY100" fmla="*/ 485775 h 2528887"/>
                <a:gd name="connsiteX101" fmla="*/ 1989073 w 4655524"/>
                <a:gd name="connsiteY101" fmla="*/ 495300 h 2528887"/>
                <a:gd name="connsiteX102" fmla="*/ 2027173 w 4655524"/>
                <a:gd name="connsiteY102" fmla="*/ 500062 h 2528887"/>
                <a:gd name="connsiteX103" fmla="*/ 2193861 w 4655524"/>
                <a:gd name="connsiteY103" fmla="*/ 509587 h 2528887"/>
                <a:gd name="connsiteX104" fmla="*/ 2236723 w 4655524"/>
                <a:gd name="connsiteY104" fmla="*/ 519112 h 2528887"/>
                <a:gd name="connsiteX105" fmla="*/ 2251011 w 4655524"/>
                <a:gd name="connsiteY105" fmla="*/ 523875 h 2528887"/>
                <a:gd name="connsiteX106" fmla="*/ 2303398 w 4655524"/>
                <a:gd name="connsiteY106" fmla="*/ 542925 h 2528887"/>
                <a:gd name="connsiteX107" fmla="*/ 2327211 w 4655524"/>
                <a:gd name="connsiteY107" fmla="*/ 547687 h 2528887"/>
                <a:gd name="connsiteX108" fmla="*/ 2355786 w 4655524"/>
                <a:gd name="connsiteY108" fmla="*/ 557212 h 2528887"/>
                <a:gd name="connsiteX109" fmla="*/ 2374836 w 4655524"/>
                <a:gd name="connsiteY109" fmla="*/ 542925 h 2528887"/>
                <a:gd name="connsiteX110" fmla="*/ 2398648 w 4655524"/>
                <a:gd name="connsiteY110" fmla="*/ 533400 h 2528887"/>
                <a:gd name="connsiteX111" fmla="*/ 2339118 w 4655524"/>
                <a:gd name="connsiteY111" fmla="*/ 426244 h 2528887"/>
                <a:gd name="connsiteX112" fmla="*/ 2358167 w 4655524"/>
                <a:gd name="connsiteY112" fmla="*/ 404812 h 2528887"/>
                <a:gd name="connsiteX113" fmla="*/ 2401029 w 4655524"/>
                <a:gd name="connsiteY113" fmla="*/ 378618 h 2528887"/>
                <a:gd name="connsiteX114" fmla="*/ 2389123 w 4655524"/>
                <a:gd name="connsiteY114" fmla="*/ 307181 h 2528887"/>
                <a:gd name="connsiteX115" fmla="*/ 2360548 w 4655524"/>
                <a:gd name="connsiteY115" fmla="*/ 304799 h 2528887"/>
                <a:gd name="connsiteX116" fmla="*/ 2293874 w 4655524"/>
                <a:gd name="connsiteY116" fmla="*/ 280987 h 2528887"/>
                <a:gd name="connsiteX117" fmla="*/ 2310543 w 4655524"/>
                <a:gd name="connsiteY117" fmla="*/ 200024 h 2528887"/>
                <a:gd name="connsiteX118" fmla="*/ 2343879 w 4655524"/>
                <a:gd name="connsiteY118" fmla="*/ 166688 h 2528887"/>
                <a:gd name="connsiteX119" fmla="*/ 2372455 w 4655524"/>
                <a:gd name="connsiteY119" fmla="*/ 150018 h 2528887"/>
                <a:gd name="connsiteX120" fmla="*/ 2389123 w 4655524"/>
                <a:gd name="connsiteY120" fmla="*/ 114300 h 2528887"/>
                <a:gd name="connsiteX121" fmla="*/ 2384361 w 4655524"/>
                <a:gd name="connsiteY121" fmla="*/ 100012 h 2528887"/>
                <a:gd name="connsiteX122" fmla="*/ 2365311 w 4655524"/>
                <a:gd name="connsiteY122" fmla="*/ 95250 h 2528887"/>
                <a:gd name="connsiteX123" fmla="*/ 2351023 w 4655524"/>
                <a:gd name="connsiteY123" fmla="*/ 90487 h 2528887"/>
                <a:gd name="connsiteX124" fmla="*/ 2341498 w 4655524"/>
                <a:gd name="connsiteY124" fmla="*/ 9525 h 2528887"/>
                <a:gd name="connsiteX125" fmla="*/ 2370073 w 4655524"/>
                <a:gd name="connsiteY125" fmla="*/ 0 h 2528887"/>
                <a:gd name="connsiteX126" fmla="*/ 2398648 w 4655524"/>
                <a:gd name="connsiteY126" fmla="*/ 4762 h 2528887"/>
                <a:gd name="connsiteX127" fmla="*/ 2412936 w 4655524"/>
                <a:gd name="connsiteY127" fmla="*/ 19050 h 2528887"/>
                <a:gd name="connsiteX128" fmla="*/ 2431986 w 4655524"/>
                <a:gd name="connsiteY128" fmla="*/ 23812 h 2528887"/>
                <a:gd name="connsiteX129" fmla="*/ 2451036 w 4655524"/>
                <a:gd name="connsiteY129" fmla="*/ 33337 h 2528887"/>
                <a:gd name="connsiteX130" fmla="*/ 2474848 w 4655524"/>
                <a:gd name="connsiteY130" fmla="*/ 52387 h 2528887"/>
                <a:gd name="connsiteX131" fmla="*/ 2503423 w 4655524"/>
                <a:gd name="connsiteY131" fmla="*/ 71437 h 2528887"/>
                <a:gd name="connsiteX132" fmla="*/ 2527236 w 4655524"/>
                <a:gd name="connsiteY132" fmla="*/ 38100 h 2528887"/>
                <a:gd name="connsiteX133" fmla="*/ 2555811 w 4655524"/>
                <a:gd name="connsiteY133" fmla="*/ 23812 h 2528887"/>
                <a:gd name="connsiteX134" fmla="*/ 2574861 w 4655524"/>
                <a:gd name="connsiteY134" fmla="*/ 9525 h 2528887"/>
                <a:gd name="connsiteX135" fmla="*/ 2589148 w 4655524"/>
                <a:gd name="connsiteY135" fmla="*/ 4762 h 2528887"/>
                <a:gd name="connsiteX136" fmla="*/ 2703448 w 4655524"/>
                <a:gd name="connsiteY136" fmla="*/ 9525 h 2528887"/>
                <a:gd name="connsiteX137" fmla="*/ 2908236 w 4655524"/>
                <a:gd name="connsiteY137" fmla="*/ 4762 h 2528887"/>
                <a:gd name="connsiteX138" fmla="*/ 3103498 w 4655524"/>
                <a:gd name="connsiteY138" fmla="*/ 14287 h 2528887"/>
                <a:gd name="connsiteX139" fmla="*/ 3132073 w 4655524"/>
                <a:gd name="connsiteY139" fmla="*/ 42862 h 2528887"/>
                <a:gd name="connsiteX140" fmla="*/ 3113023 w 4655524"/>
                <a:gd name="connsiteY140" fmla="*/ 76200 h 2528887"/>
                <a:gd name="connsiteX141" fmla="*/ 3117786 w 4655524"/>
                <a:gd name="connsiteY141" fmla="*/ 90487 h 2528887"/>
                <a:gd name="connsiteX142" fmla="*/ 3146361 w 4655524"/>
                <a:gd name="connsiteY142" fmla="*/ 104775 h 2528887"/>
                <a:gd name="connsiteX143" fmla="*/ 3165411 w 4655524"/>
                <a:gd name="connsiteY143" fmla="*/ 114300 h 2528887"/>
                <a:gd name="connsiteX144" fmla="*/ 3193986 w 4655524"/>
                <a:gd name="connsiteY144" fmla="*/ 123825 h 2528887"/>
                <a:gd name="connsiteX145" fmla="*/ 3236848 w 4655524"/>
                <a:gd name="connsiteY145" fmla="*/ 142875 h 2528887"/>
                <a:gd name="connsiteX146" fmla="*/ 3284473 w 4655524"/>
                <a:gd name="connsiteY146" fmla="*/ 152400 h 2528887"/>
                <a:gd name="connsiteX147" fmla="*/ 3303523 w 4655524"/>
                <a:gd name="connsiteY147" fmla="*/ 161925 h 2528887"/>
                <a:gd name="connsiteX148" fmla="*/ 3346386 w 4655524"/>
                <a:gd name="connsiteY148" fmla="*/ 180975 h 2528887"/>
                <a:gd name="connsiteX149" fmla="*/ 3379723 w 4655524"/>
                <a:gd name="connsiteY149" fmla="*/ 223837 h 2528887"/>
                <a:gd name="connsiteX150" fmla="*/ 3432111 w 4655524"/>
                <a:gd name="connsiteY150" fmla="*/ 266700 h 2528887"/>
                <a:gd name="connsiteX151" fmla="*/ 3451161 w 4655524"/>
                <a:gd name="connsiteY151" fmla="*/ 280987 h 2528887"/>
                <a:gd name="connsiteX152" fmla="*/ 3546411 w 4655524"/>
                <a:gd name="connsiteY152" fmla="*/ 323850 h 2528887"/>
                <a:gd name="connsiteX153" fmla="*/ 3565461 w 4655524"/>
                <a:gd name="connsiteY153" fmla="*/ 333375 h 2528887"/>
                <a:gd name="connsiteX154" fmla="*/ 3708336 w 4655524"/>
                <a:gd name="connsiteY154" fmla="*/ 419100 h 2528887"/>
                <a:gd name="connsiteX155" fmla="*/ 3908361 w 4655524"/>
                <a:gd name="connsiteY155" fmla="*/ 533400 h 2528887"/>
                <a:gd name="connsiteX156" fmla="*/ 4017898 w 4655524"/>
                <a:gd name="connsiteY156" fmla="*/ 595312 h 2528887"/>
                <a:gd name="connsiteX157" fmla="*/ 4236973 w 4655524"/>
                <a:gd name="connsiteY157" fmla="*/ 723899 h 2528887"/>
                <a:gd name="connsiteX158" fmla="*/ 4651310 w 4655524"/>
                <a:gd name="connsiteY158" fmla="*/ 962024 h 2528887"/>
                <a:gd name="connsiteX159" fmla="*/ 4441760 w 4655524"/>
                <a:gd name="connsiteY159" fmla="*/ 1066800 h 2528887"/>
                <a:gd name="connsiteX160" fmla="*/ 4284598 w 4655524"/>
                <a:gd name="connsiteY160" fmla="*/ 1200150 h 2528887"/>
                <a:gd name="connsiteX161" fmla="*/ 4160774 w 4655524"/>
                <a:gd name="connsiteY161" fmla="*/ 1243012 h 2528887"/>
                <a:gd name="connsiteX162" fmla="*/ 4027423 w 4655524"/>
                <a:gd name="connsiteY162" fmla="*/ 1238250 h 2528887"/>
                <a:gd name="connsiteX163" fmla="*/ 3917886 w 4655524"/>
                <a:gd name="connsiteY163" fmla="*/ 1214437 h 2528887"/>
                <a:gd name="connsiteX164" fmla="*/ 3817873 w 4655524"/>
                <a:gd name="connsiteY164" fmla="*/ 1223962 h 2528887"/>
                <a:gd name="connsiteX165" fmla="*/ 3684523 w 4655524"/>
                <a:gd name="connsiteY165" fmla="*/ 1228725 h 2528887"/>
                <a:gd name="connsiteX166" fmla="*/ 3532123 w 4655524"/>
                <a:gd name="connsiteY166" fmla="*/ 1228725 h 2528887"/>
                <a:gd name="connsiteX167" fmla="*/ 3465448 w 4655524"/>
                <a:gd name="connsiteY167" fmla="*/ 1233487 h 2528887"/>
                <a:gd name="connsiteX168" fmla="*/ 3198748 w 4655524"/>
                <a:gd name="connsiteY168" fmla="*/ 1204912 h 2528887"/>
                <a:gd name="connsiteX169" fmla="*/ 2960623 w 4655524"/>
                <a:gd name="connsiteY169" fmla="*/ 1262062 h 2528887"/>
                <a:gd name="connsiteX170" fmla="*/ 2912998 w 4655524"/>
                <a:gd name="connsiteY170" fmla="*/ 1276350 h 2528887"/>
                <a:gd name="connsiteX171" fmla="*/ 2870136 w 4655524"/>
                <a:gd name="connsiteY171" fmla="*/ 1290637 h 2528887"/>
                <a:gd name="connsiteX172" fmla="*/ 2855848 w 4655524"/>
                <a:gd name="connsiteY172" fmla="*/ 1300162 h 2528887"/>
                <a:gd name="connsiteX173" fmla="*/ 2822511 w 4655524"/>
                <a:gd name="connsiteY173" fmla="*/ 1309687 h 2528887"/>
                <a:gd name="connsiteX174" fmla="*/ 2784411 w 4655524"/>
                <a:gd name="connsiteY174" fmla="*/ 1328737 h 2528887"/>
                <a:gd name="connsiteX175" fmla="*/ 2770123 w 4655524"/>
                <a:gd name="connsiteY175" fmla="*/ 1333500 h 2528887"/>
                <a:gd name="connsiteX176" fmla="*/ 2722498 w 4655524"/>
                <a:gd name="connsiteY176" fmla="*/ 1357312 h 2528887"/>
                <a:gd name="connsiteX177" fmla="*/ 2708211 w 4655524"/>
                <a:gd name="connsiteY177" fmla="*/ 1366837 h 2528887"/>
                <a:gd name="connsiteX178" fmla="*/ 2598673 w 4655524"/>
                <a:gd name="connsiteY178" fmla="*/ 1419225 h 2528887"/>
                <a:gd name="connsiteX179" fmla="*/ 2484373 w 4655524"/>
                <a:gd name="connsiteY179" fmla="*/ 1514475 h 2528887"/>
                <a:gd name="connsiteX180" fmla="*/ 2408173 w 4655524"/>
                <a:gd name="connsiteY180" fmla="*/ 1581150 h 2528887"/>
                <a:gd name="connsiteX181" fmla="*/ 2293873 w 4655524"/>
                <a:gd name="connsiteY181" fmla="*/ 1690687 h 2528887"/>
                <a:gd name="connsiteX182" fmla="*/ 2260536 w 4655524"/>
                <a:gd name="connsiteY182" fmla="*/ 1709737 h 2528887"/>
                <a:gd name="connsiteX183" fmla="*/ 2222436 w 4655524"/>
                <a:gd name="connsiteY183" fmla="*/ 1752600 h 2528887"/>
                <a:gd name="connsiteX184" fmla="*/ 2108136 w 4655524"/>
                <a:gd name="connsiteY184" fmla="*/ 1881187 h 2528887"/>
                <a:gd name="connsiteX185" fmla="*/ 2055748 w 4655524"/>
                <a:gd name="connsiteY185" fmla="*/ 1928812 h 2528887"/>
                <a:gd name="connsiteX186" fmla="*/ 2012886 w 4655524"/>
                <a:gd name="connsiteY186" fmla="*/ 1962150 h 2528887"/>
                <a:gd name="connsiteX187" fmla="*/ 1912873 w 4655524"/>
                <a:gd name="connsiteY187" fmla="*/ 2076450 h 2528887"/>
                <a:gd name="connsiteX188" fmla="*/ 1870011 w 4655524"/>
                <a:gd name="connsiteY188" fmla="*/ 2071687 h 2528887"/>
                <a:gd name="connsiteX189" fmla="*/ 1889061 w 4655524"/>
                <a:gd name="connsiteY189" fmla="*/ 2043112 h 2528887"/>
                <a:gd name="connsiteX190" fmla="*/ 1860486 w 4655524"/>
                <a:gd name="connsiteY190" fmla="*/ 2024062 h 2528887"/>
                <a:gd name="connsiteX191" fmla="*/ 1841436 w 4655524"/>
                <a:gd name="connsiteY191" fmla="*/ 2071687 h 2528887"/>
                <a:gd name="connsiteX192" fmla="*/ 1817623 w 4655524"/>
                <a:gd name="connsiteY192" fmla="*/ 2100262 h 2528887"/>
                <a:gd name="connsiteX193" fmla="*/ 1731898 w 4655524"/>
                <a:gd name="connsiteY193" fmla="*/ 2095500 h 2528887"/>
                <a:gd name="connsiteX194" fmla="*/ 1717611 w 4655524"/>
                <a:gd name="connsiteY194" fmla="*/ 2090737 h 2528887"/>
                <a:gd name="connsiteX195" fmla="*/ 1608073 w 4655524"/>
                <a:gd name="connsiteY195" fmla="*/ 2105025 h 2528887"/>
                <a:gd name="connsiteX196" fmla="*/ 1584261 w 4655524"/>
                <a:gd name="connsiteY196" fmla="*/ 2109787 h 2528887"/>
                <a:gd name="connsiteX197" fmla="*/ 1565211 w 4655524"/>
                <a:gd name="connsiteY197" fmla="*/ 2114550 h 2528887"/>
                <a:gd name="connsiteX198" fmla="*/ 1450910 w 4655524"/>
                <a:gd name="connsiteY198" fmla="*/ 2109787 h 2528887"/>
                <a:gd name="connsiteX199" fmla="*/ 1431860 w 4655524"/>
                <a:gd name="connsiteY199" fmla="*/ 2109787 h 2528887"/>
                <a:gd name="connsiteX200" fmla="*/ 1355661 w 4655524"/>
                <a:gd name="connsiteY200" fmla="*/ 2119312 h 2528887"/>
                <a:gd name="connsiteX201" fmla="*/ 1374711 w 4655524"/>
                <a:gd name="connsiteY201" fmla="*/ 2205038 h 2528887"/>
                <a:gd name="connsiteX202" fmla="*/ 1427099 w 4655524"/>
                <a:gd name="connsiteY202" fmla="*/ 2285999 h 2528887"/>
                <a:gd name="connsiteX203" fmla="*/ 1508061 w 4655524"/>
                <a:gd name="connsiteY203" fmla="*/ 2252662 h 2528887"/>
                <a:gd name="connsiteX204" fmla="*/ 1546161 w 4655524"/>
                <a:gd name="connsiteY204" fmla="*/ 2185987 h 2528887"/>
                <a:gd name="connsiteX205" fmla="*/ 1589023 w 4655524"/>
                <a:gd name="connsiteY205" fmla="*/ 2224087 h 2528887"/>
                <a:gd name="connsiteX206" fmla="*/ 1584261 w 4655524"/>
                <a:gd name="connsiteY206" fmla="*/ 2314574 h 2528887"/>
                <a:gd name="connsiteX207" fmla="*/ 1550923 w 4655524"/>
                <a:gd name="connsiteY207" fmla="*/ 2438399 h 2528887"/>
                <a:gd name="connsiteX208" fmla="*/ 1584261 w 4655524"/>
                <a:gd name="connsiteY208" fmla="*/ 2481262 h 2528887"/>
                <a:gd name="connsiteX209" fmla="*/ 1555686 w 4655524"/>
                <a:gd name="connsiteY209" fmla="*/ 2528887 h 2528887"/>
                <a:gd name="connsiteX210" fmla="*/ 1489011 w 4655524"/>
                <a:gd name="connsiteY210" fmla="*/ 2524125 h 2528887"/>
                <a:gd name="connsiteX211" fmla="*/ 1422336 w 4655524"/>
                <a:gd name="connsiteY211" fmla="*/ 2495550 h 2528887"/>
                <a:gd name="connsiteX212" fmla="*/ 1369948 w 4655524"/>
                <a:gd name="connsiteY212" fmla="*/ 2421731 h 2528887"/>
                <a:gd name="connsiteX213" fmla="*/ 1350898 w 4655524"/>
                <a:gd name="connsiteY213" fmla="*/ 2343150 h 2528887"/>
                <a:gd name="connsiteX214" fmla="*/ 1288986 w 4655524"/>
                <a:gd name="connsiteY214" fmla="*/ 2290762 h 2528887"/>
                <a:gd name="connsiteX215" fmla="*/ 1284223 w 4655524"/>
                <a:gd name="connsiteY215" fmla="*/ 2276475 h 2528887"/>
                <a:gd name="connsiteX216" fmla="*/ 1269936 w 4655524"/>
                <a:gd name="connsiteY216" fmla="*/ 2271712 h 2528887"/>
                <a:gd name="connsiteX217" fmla="*/ 1193736 w 4655524"/>
                <a:gd name="connsiteY217" fmla="*/ 2243137 h 2528887"/>
                <a:gd name="connsiteX218" fmla="*/ 1112773 w 4655524"/>
                <a:gd name="connsiteY218" fmla="*/ 2328862 h 2528887"/>
                <a:gd name="connsiteX219" fmla="*/ 1074673 w 4655524"/>
                <a:gd name="connsiteY219" fmla="*/ 2305049 h 2528887"/>
                <a:gd name="connsiteX220" fmla="*/ 1060386 w 4655524"/>
                <a:gd name="connsiteY220" fmla="*/ 2205037 h 2528887"/>
                <a:gd name="connsiteX221" fmla="*/ 1007998 w 4655524"/>
                <a:gd name="connsiteY221" fmla="*/ 2100262 h 2528887"/>
                <a:gd name="connsiteX222" fmla="*/ 950848 w 4655524"/>
                <a:gd name="connsiteY222" fmla="*/ 2047874 h 2528887"/>
                <a:gd name="connsiteX223" fmla="*/ 927036 w 4655524"/>
                <a:gd name="connsiteY223" fmla="*/ 2043112 h 2528887"/>
                <a:gd name="connsiteX224" fmla="*/ 898461 w 4655524"/>
                <a:gd name="connsiteY224" fmla="*/ 2028825 h 2528887"/>
                <a:gd name="connsiteX225" fmla="*/ 862742 w 4655524"/>
                <a:gd name="connsiteY225" fmla="*/ 2062163 h 2528887"/>
                <a:gd name="connsiteX226" fmla="*/ 774636 w 4655524"/>
                <a:gd name="connsiteY226" fmla="*/ 2038350 h 2528887"/>
                <a:gd name="connsiteX227" fmla="*/ 755585 w 4655524"/>
                <a:gd name="connsiteY227" fmla="*/ 1964531 h 2528887"/>
                <a:gd name="connsiteX228" fmla="*/ 655573 w 4655524"/>
                <a:gd name="connsiteY228" fmla="*/ 1905000 h 2528887"/>
                <a:gd name="connsiteX229" fmla="*/ 650811 w 4655524"/>
                <a:gd name="connsiteY229" fmla="*/ 1885950 h 2528887"/>
                <a:gd name="connsiteX230" fmla="*/ 636523 w 4655524"/>
                <a:gd name="connsiteY230" fmla="*/ 1890712 h 2528887"/>
                <a:gd name="connsiteX231" fmla="*/ 617473 w 4655524"/>
                <a:gd name="connsiteY231" fmla="*/ 1921669 h 2528887"/>
                <a:gd name="connsiteX232" fmla="*/ 596042 w 4655524"/>
                <a:gd name="connsiteY232" fmla="*/ 1916906 h 2528887"/>
                <a:gd name="connsiteX233" fmla="*/ 548417 w 4655524"/>
                <a:gd name="connsiteY233" fmla="*/ 1876425 h 2528887"/>
                <a:gd name="connsiteX234" fmla="*/ 488886 w 4655524"/>
                <a:gd name="connsiteY234" fmla="*/ 1890712 h 2528887"/>
                <a:gd name="connsiteX235" fmla="*/ 479361 w 4655524"/>
                <a:gd name="connsiteY235" fmla="*/ 1876425 h 2528887"/>
                <a:gd name="connsiteX236" fmla="*/ 465073 w 4655524"/>
                <a:gd name="connsiteY236" fmla="*/ 1866900 h 2528887"/>
                <a:gd name="connsiteX237" fmla="*/ 398398 w 4655524"/>
                <a:gd name="connsiteY237" fmla="*/ 1866900 h 2528887"/>
                <a:gd name="connsiteX238" fmla="*/ 403160 w 4655524"/>
                <a:gd name="connsiteY238" fmla="*/ 1821656 h 2528887"/>
                <a:gd name="connsiteX239" fmla="*/ 255523 w 4655524"/>
                <a:gd name="connsiteY239" fmla="*/ 1847850 h 2528887"/>
                <a:gd name="connsiteX240" fmla="*/ 193611 w 4655524"/>
                <a:gd name="connsiteY240" fmla="*/ 1814512 h 2528887"/>
                <a:gd name="connsiteX241" fmla="*/ 150748 w 4655524"/>
                <a:gd name="connsiteY241" fmla="*/ 1757363 h 2528887"/>
                <a:gd name="connsiteX242" fmla="*/ 88836 w 4655524"/>
                <a:gd name="connsiteY242" fmla="*/ 1704975 h 2528887"/>
                <a:gd name="connsiteX243" fmla="*/ 34067 w 4655524"/>
                <a:gd name="connsiteY243" fmla="*/ 1654968 h 2528887"/>
                <a:gd name="connsiteX244" fmla="*/ 3111 w 4655524"/>
                <a:gd name="connsiteY244" fmla="*/ 1624012 h 2528887"/>
                <a:gd name="connsiteX245" fmla="*/ 110267 w 4655524"/>
                <a:gd name="connsiteY245" fmla="*/ 1652587 h 2528887"/>
                <a:gd name="connsiteX246" fmla="*/ 169798 w 4655524"/>
                <a:gd name="connsiteY246" fmla="*/ 1678782 h 2528887"/>
                <a:gd name="connsiteX247" fmla="*/ 291242 w 4655524"/>
                <a:gd name="connsiteY247" fmla="*/ 1624012 h 2528887"/>
                <a:gd name="connsiteX248" fmla="*/ 296005 w 4655524"/>
                <a:gd name="connsiteY248" fmla="*/ 1602581 h 2528887"/>
                <a:gd name="connsiteX249" fmla="*/ 303149 w 4655524"/>
                <a:gd name="connsiteY249" fmla="*/ 1559718 h 2528887"/>
                <a:gd name="connsiteX250" fmla="*/ 331723 w 4655524"/>
                <a:gd name="connsiteY250" fmla="*/ 1528762 h 2528887"/>
                <a:gd name="connsiteX251" fmla="*/ 367442 w 4655524"/>
                <a:gd name="connsiteY251" fmla="*/ 1509712 h 2528887"/>
                <a:gd name="connsiteX252" fmla="*/ 386492 w 4655524"/>
                <a:gd name="connsiteY252" fmla="*/ 1459706 h 2528887"/>
                <a:gd name="connsiteX253" fmla="*/ 391255 w 4655524"/>
                <a:gd name="connsiteY253" fmla="*/ 1357312 h 2528887"/>
                <a:gd name="connsiteX254" fmla="*/ 369823 w 4655524"/>
                <a:gd name="connsiteY254" fmla="*/ 1331119 h 2528887"/>
                <a:gd name="connsiteX255" fmla="*/ 341248 w 4655524"/>
                <a:gd name="connsiteY255" fmla="*/ 1307306 h 2528887"/>
                <a:gd name="connsiteX256" fmla="*/ 312673 w 4655524"/>
                <a:gd name="connsiteY256" fmla="*/ 1278731 h 2528887"/>
                <a:gd name="connsiteX257" fmla="*/ 284099 w 4655524"/>
                <a:gd name="connsiteY257" fmla="*/ 1221581 h 2528887"/>
                <a:gd name="connsiteX258" fmla="*/ 279336 w 4655524"/>
                <a:gd name="connsiteY258" fmla="*/ 1169193 h 2528887"/>
                <a:gd name="connsiteX259" fmla="*/ 276954 w 4655524"/>
                <a:gd name="connsiteY259" fmla="*/ 1152525 h 2528887"/>
                <a:gd name="connsiteX260" fmla="*/ 253142 w 4655524"/>
                <a:gd name="connsiteY260"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50886 w 4655524"/>
                <a:gd name="connsiteY64" fmla="*/ 547687 h 2528887"/>
                <a:gd name="connsiteX65" fmla="*/ 1274698 w 4655524"/>
                <a:gd name="connsiteY65" fmla="*/ 604837 h 2528887"/>
                <a:gd name="connsiteX66" fmla="*/ 1279461 w 4655524"/>
                <a:gd name="connsiteY66" fmla="*/ 619125 h 2528887"/>
                <a:gd name="connsiteX67" fmla="*/ 1288986 w 4655524"/>
                <a:gd name="connsiteY67" fmla="*/ 714375 h 2528887"/>
                <a:gd name="connsiteX68" fmla="*/ 1298511 w 4655524"/>
                <a:gd name="connsiteY68" fmla="*/ 742950 h 2528887"/>
                <a:gd name="connsiteX69" fmla="*/ 1331848 w 4655524"/>
                <a:gd name="connsiteY69" fmla="*/ 790575 h 2528887"/>
                <a:gd name="connsiteX70" fmla="*/ 1346136 w 4655524"/>
                <a:gd name="connsiteY70" fmla="*/ 838200 h 2528887"/>
                <a:gd name="connsiteX71" fmla="*/ 1355661 w 4655524"/>
                <a:gd name="connsiteY71" fmla="*/ 852487 h 2528887"/>
                <a:gd name="connsiteX72" fmla="*/ 1384236 w 4655524"/>
                <a:gd name="connsiteY72" fmla="*/ 881062 h 2528887"/>
                <a:gd name="connsiteX73" fmla="*/ 1403286 w 4655524"/>
                <a:gd name="connsiteY73" fmla="*/ 914400 h 2528887"/>
                <a:gd name="connsiteX74" fmla="*/ 1422336 w 4655524"/>
                <a:gd name="connsiteY74" fmla="*/ 919162 h 2528887"/>
                <a:gd name="connsiteX75" fmla="*/ 1436623 w 4655524"/>
                <a:gd name="connsiteY75" fmla="*/ 923925 h 2528887"/>
                <a:gd name="connsiteX76" fmla="*/ 1455673 w 4655524"/>
                <a:gd name="connsiteY76" fmla="*/ 919162 h 2528887"/>
                <a:gd name="connsiteX77" fmla="*/ 1469961 w 4655524"/>
                <a:gd name="connsiteY77" fmla="*/ 914400 h 2528887"/>
                <a:gd name="connsiteX78" fmla="*/ 1531873 w 4655524"/>
                <a:gd name="connsiteY78" fmla="*/ 909637 h 2528887"/>
                <a:gd name="connsiteX79" fmla="*/ 1560448 w 4655524"/>
                <a:gd name="connsiteY79" fmla="*/ 900112 h 2528887"/>
                <a:gd name="connsiteX80" fmla="*/ 1565211 w 4655524"/>
                <a:gd name="connsiteY80" fmla="*/ 885825 h 2528887"/>
                <a:gd name="connsiteX81" fmla="*/ 1577118 w 4655524"/>
                <a:gd name="connsiteY81" fmla="*/ 854868 h 2528887"/>
                <a:gd name="connsiteX82" fmla="*/ 1593786 w 4655524"/>
                <a:gd name="connsiteY82" fmla="*/ 814388 h 2528887"/>
                <a:gd name="connsiteX83" fmla="*/ 1629504 w 4655524"/>
                <a:gd name="connsiteY83" fmla="*/ 752475 h 2528887"/>
                <a:gd name="connsiteX84" fmla="*/ 1648554 w 4655524"/>
                <a:gd name="connsiteY84" fmla="*/ 671513 h 2528887"/>
                <a:gd name="connsiteX85" fmla="*/ 1691417 w 4655524"/>
                <a:gd name="connsiteY85" fmla="*/ 609599 h 2528887"/>
                <a:gd name="connsiteX86" fmla="*/ 1696179 w 4655524"/>
                <a:gd name="connsiteY86" fmla="*/ 569118 h 2528887"/>
                <a:gd name="connsiteX87" fmla="*/ 1703323 w 4655524"/>
                <a:gd name="connsiteY87" fmla="*/ 550069 h 2528887"/>
                <a:gd name="connsiteX88" fmla="*/ 1715229 w 4655524"/>
                <a:gd name="connsiteY88" fmla="*/ 531018 h 2528887"/>
                <a:gd name="connsiteX89" fmla="*/ 1727136 w 4655524"/>
                <a:gd name="connsiteY89" fmla="*/ 483393 h 2528887"/>
                <a:gd name="connsiteX90" fmla="*/ 1753330 w 4655524"/>
                <a:gd name="connsiteY90" fmla="*/ 426243 h 2528887"/>
                <a:gd name="connsiteX91" fmla="*/ 1779523 w 4655524"/>
                <a:gd name="connsiteY91" fmla="*/ 395287 h 2528887"/>
                <a:gd name="connsiteX92" fmla="*/ 1808098 w 4655524"/>
                <a:gd name="connsiteY92" fmla="*/ 400050 h 2528887"/>
                <a:gd name="connsiteX93" fmla="*/ 1836673 w 4655524"/>
                <a:gd name="connsiteY93" fmla="*/ 423862 h 2528887"/>
                <a:gd name="connsiteX94" fmla="*/ 1850961 w 4655524"/>
                <a:gd name="connsiteY94" fmla="*/ 428625 h 2528887"/>
                <a:gd name="connsiteX95" fmla="*/ 1865248 w 4655524"/>
                <a:gd name="connsiteY95" fmla="*/ 423862 h 2528887"/>
                <a:gd name="connsiteX96" fmla="*/ 1879536 w 4655524"/>
                <a:gd name="connsiteY96" fmla="*/ 452437 h 2528887"/>
                <a:gd name="connsiteX97" fmla="*/ 1898586 w 4655524"/>
                <a:gd name="connsiteY97" fmla="*/ 461962 h 2528887"/>
                <a:gd name="connsiteX98" fmla="*/ 1941448 w 4655524"/>
                <a:gd name="connsiteY98" fmla="*/ 481012 h 2528887"/>
                <a:gd name="connsiteX99" fmla="*/ 1965261 w 4655524"/>
                <a:gd name="connsiteY99" fmla="*/ 485775 h 2528887"/>
                <a:gd name="connsiteX100" fmla="*/ 1989073 w 4655524"/>
                <a:gd name="connsiteY100" fmla="*/ 495300 h 2528887"/>
                <a:gd name="connsiteX101" fmla="*/ 2027173 w 4655524"/>
                <a:gd name="connsiteY101" fmla="*/ 500062 h 2528887"/>
                <a:gd name="connsiteX102" fmla="*/ 2193861 w 4655524"/>
                <a:gd name="connsiteY102" fmla="*/ 509587 h 2528887"/>
                <a:gd name="connsiteX103" fmla="*/ 2236723 w 4655524"/>
                <a:gd name="connsiteY103" fmla="*/ 519112 h 2528887"/>
                <a:gd name="connsiteX104" fmla="*/ 2251011 w 4655524"/>
                <a:gd name="connsiteY104" fmla="*/ 523875 h 2528887"/>
                <a:gd name="connsiteX105" fmla="*/ 2303398 w 4655524"/>
                <a:gd name="connsiteY105" fmla="*/ 542925 h 2528887"/>
                <a:gd name="connsiteX106" fmla="*/ 2327211 w 4655524"/>
                <a:gd name="connsiteY106" fmla="*/ 547687 h 2528887"/>
                <a:gd name="connsiteX107" fmla="*/ 2355786 w 4655524"/>
                <a:gd name="connsiteY107" fmla="*/ 557212 h 2528887"/>
                <a:gd name="connsiteX108" fmla="*/ 2374836 w 4655524"/>
                <a:gd name="connsiteY108" fmla="*/ 542925 h 2528887"/>
                <a:gd name="connsiteX109" fmla="*/ 2398648 w 4655524"/>
                <a:gd name="connsiteY109" fmla="*/ 533400 h 2528887"/>
                <a:gd name="connsiteX110" fmla="*/ 2339118 w 4655524"/>
                <a:gd name="connsiteY110" fmla="*/ 426244 h 2528887"/>
                <a:gd name="connsiteX111" fmla="*/ 2358167 w 4655524"/>
                <a:gd name="connsiteY111" fmla="*/ 404812 h 2528887"/>
                <a:gd name="connsiteX112" fmla="*/ 2401029 w 4655524"/>
                <a:gd name="connsiteY112" fmla="*/ 378618 h 2528887"/>
                <a:gd name="connsiteX113" fmla="*/ 2389123 w 4655524"/>
                <a:gd name="connsiteY113" fmla="*/ 307181 h 2528887"/>
                <a:gd name="connsiteX114" fmla="*/ 2360548 w 4655524"/>
                <a:gd name="connsiteY114" fmla="*/ 304799 h 2528887"/>
                <a:gd name="connsiteX115" fmla="*/ 2293874 w 4655524"/>
                <a:gd name="connsiteY115" fmla="*/ 280987 h 2528887"/>
                <a:gd name="connsiteX116" fmla="*/ 2310543 w 4655524"/>
                <a:gd name="connsiteY116" fmla="*/ 200024 h 2528887"/>
                <a:gd name="connsiteX117" fmla="*/ 2343879 w 4655524"/>
                <a:gd name="connsiteY117" fmla="*/ 166688 h 2528887"/>
                <a:gd name="connsiteX118" fmla="*/ 2372455 w 4655524"/>
                <a:gd name="connsiteY118" fmla="*/ 150018 h 2528887"/>
                <a:gd name="connsiteX119" fmla="*/ 2389123 w 4655524"/>
                <a:gd name="connsiteY119" fmla="*/ 114300 h 2528887"/>
                <a:gd name="connsiteX120" fmla="*/ 2384361 w 4655524"/>
                <a:gd name="connsiteY120" fmla="*/ 100012 h 2528887"/>
                <a:gd name="connsiteX121" fmla="*/ 2365311 w 4655524"/>
                <a:gd name="connsiteY121" fmla="*/ 95250 h 2528887"/>
                <a:gd name="connsiteX122" fmla="*/ 2351023 w 4655524"/>
                <a:gd name="connsiteY122" fmla="*/ 90487 h 2528887"/>
                <a:gd name="connsiteX123" fmla="*/ 2341498 w 4655524"/>
                <a:gd name="connsiteY123" fmla="*/ 9525 h 2528887"/>
                <a:gd name="connsiteX124" fmla="*/ 2370073 w 4655524"/>
                <a:gd name="connsiteY124" fmla="*/ 0 h 2528887"/>
                <a:gd name="connsiteX125" fmla="*/ 2398648 w 4655524"/>
                <a:gd name="connsiteY125" fmla="*/ 4762 h 2528887"/>
                <a:gd name="connsiteX126" fmla="*/ 2412936 w 4655524"/>
                <a:gd name="connsiteY126" fmla="*/ 19050 h 2528887"/>
                <a:gd name="connsiteX127" fmla="*/ 2431986 w 4655524"/>
                <a:gd name="connsiteY127" fmla="*/ 23812 h 2528887"/>
                <a:gd name="connsiteX128" fmla="*/ 2451036 w 4655524"/>
                <a:gd name="connsiteY128" fmla="*/ 33337 h 2528887"/>
                <a:gd name="connsiteX129" fmla="*/ 2474848 w 4655524"/>
                <a:gd name="connsiteY129" fmla="*/ 52387 h 2528887"/>
                <a:gd name="connsiteX130" fmla="*/ 2503423 w 4655524"/>
                <a:gd name="connsiteY130" fmla="*/ 71437 h 2528887"/>
                <a:gd name="connsiteX131" fmla="*/ 2527236 w 4655524"/>
                <a:gd name="connsiteY131" fmla="*/ 38100 h 2528887"/>
                <a:gd name="connsiteX132" fmla="*/ 2555811 w 4655524"/>
                <a:gd name="connsiteY132" fmla="*/ 23812 h 2528887"/>
                <a:gd name="connsiteX133" fmla="*/ 2574861 w 4655524"/>
                <a:gd name="connsiteY133" fmla="*/ 9525 h 2528887"/>
                <a:gd name="connsiteX134" fmla="*/ 2589148 w 4655524"/>
                <a:gd name="connsiteY134" fmla="*/ 4762 h 2528887"/>
                <a:gd name="connsiteX135" fmla="*/ 2703448 w 4655524"/>
                <a:gd name="connsiteY135" fmla="*/ 9525 h 2528887"/>
                <a:gd name="connsiteX136" fmla="*/ 2908236 w 4655524"/>
                <a:gd name="connsiteY136" fmla="*/ 4762 h 2528887"/>
                <a:gd name="connsiteX137" fmla="*/ 3103498 w 4655524"/>
                <a:gd name="connsiteY137" fmla="*/ 14287 h 2528887"/>
                <a:gd name="connsiteX138" fmla="*/ 3132073 w 4655524"/>
                <a:gd name="connsiteY138" fmla="*/ 42862 h 2528887"/>
                <a:gd name="connsiteX139" fmla="*/ 3113023 w 4655524"/>
                <a:gd name="connsiteY139" fmla="*/ 76200 h 2528887"/>
                <a:gd name="connsiteX140" fmla="*/ 3117786 w 4655524"/>
                <a:gd name="connsiteY140" fmla="*/ 90487 h 2528887"/>
                <a:gd name="connsiteX141" fmla="*/ 3146361 w 4655524"/>
                <a:gd name="connsiteY141" fmla="*/ 104775 h 2528887"/>
                <a:gd name="connsiteX142" fmla="*/ 3165411 w 4655524"/>
                <a:gd name="connsiteY142" fmla="*/ 114300 h 2528887"/>
                <a:gd name="connsiteX143" fmla="*/ 3193986 w 4655524"/>
                <a:gd name="connsiteY143" fmla="*/ 123825 h 2528887"/>
                <a:gd name="connsiteX144" fmla="*/ 3236848 w 4655524"/>
                <a:gd name="connsiteY144" fmla="*/ 142875 h 2528887"/>
                <a:gd name="connsiteX145" fmla="*/ 3284473 w 4655524"/>
                <a:gd name="connsiteY145" fmla="*/ 152400 h 2528887"/>
                <a:gd name="connsiteX146" fmla="*/ 3303523 w 4655524"/>
                <a:gd name="connsiteY146" fmla="*/ 161925 h 2528887"/>
                <a:gd name="connsiteX147" fmla="*/ 3346386 w 4655524"/>
                <a:gd name="connsiteY147" fmla="*/ 180975 h 2528887"/>
                <a:gd name="connsiteX148" fmla="*/ 3379723 w 4655524"/>
                <a:gd name="connsiteY148" fmla="*/ 223837 h 2528887"/>
                <a:gd name="connsiteX149" fmla="*/ 3432111 w 4655524"/>
                <a:gd name="connsiteY149" fmla="*/ 266700 h 2528887"/>
                <a:gd name="connsiteX150" fmla="*/ 3451161 w 4655524"/>
                <a:gd name="connsiteY150" fmla="*/ 280987 h 2528887"/>
                <a:gd name="connsiteX151" fmla="*/ 3546411 w 4655524"/>
                <a:gd name="connsiteY151" fmla="*/ 323850 h 2528887"/>
                <a:gd name="connsiteX152" fmla="*/ 3565461 w 4655524"/>
                <a:gd name="connsiteY152" fmla="*/ 333375 h 2528887"/>
                <a:gd name="connsiteX153" fmla="*/ 3708336 w 4655524"/>
                <a:gd name="connsiteY153" fmla="*/ 419100 h 2528887"/>
                <a:gd name="connsiteX154" fmla="*/ 3908361 w 4655524"/>
                <a:gd name="connsiteY154" fmla="*/ 533400 h 2528887"/>
                <a:gd name="connsiteX155" fmla="*/ 4017898 w 4655524"/>
                <a:gd name="connsiteY155" fmla="*/ 595312 h 2528887"/>
                <a:gd name="connsiteX156" fmla="*/ 4236973 w 4655524"/>
                <a:gd name="connsiteY156" fmla="*/ 723899 h 2528887"/>
                <a:gd name="connsiteX157" fmla="*/ 4651310 w 4655524"/>
                <a:gd name="connsiteY157" fmla="*/ 962024 h 2528887"/>
                <a:gd name="connsiteX158" fmla="*/ 4441760 w 4655524"/>
                <a:gd name="connsiteY158" fmla="*/ 1066800 h 2528887"/>
                <a:gd name="connsiteX159" fmla="*/ 4284598 w 4655524"/>
                <a:gd name="connsiteY159" fmla="*/ 1200150 h 2528887"/>
                <a:gd name="connsiteX160" fmla="*/ 4160774 w 4655524"/>
                <a:gd name="connsiteY160" fmla="*/ 1243012 h 2528887"/>
                <a:gd name="connsiteX161" fmla="*/ 4027423 w 4655524"/>
                <a:gd name="connsiteY161" fmla="*/ 1238250 h 2528887"/>
                <a:gd name="connsiteX162" fmla="*/ 3917886 w 4655524"/>
                <a:gd name="connsiteY162" fmla="*/ 1214437 h 2528887"/>
                <a:gd name="connsiteX163" fmla="*/ 3817873 w 4655524"/>
                <a:gd name="connsiteY163" fmla="*/ 1223962 h 2528887"/>
                <a:gd name="connsiteX164" fmla="*/ 3684523 w 4655524"/>
                <a:gd name="connsiteY164" fmla="*/ 1228725 h 2528887"/>
                <a:gd name="connsiteX165" fmla="*/ 3532123 w 4655524"/>
                <a:gd name="connsiteY165" fmla="*/ 1228725 h 2528887"/>
                <a:gd name="connsiteX166" fmla="*/ 3465448 w 4655524"/>
                <a:gd name="connsiteY166" fmla="*/ 1233487 h 2528887"/>
                <a:gd name="connsiteX167" fmla="*/ 3198748 w 4655524"/>
                <a:gd name="connsiteY167" fmla="*/ 1204912 h 2528887"/>
                <a:gd name="connsiteX168" fmla="*/ 2960623 w 4655524"/>
                <a:gd name="connsiteY168" fmla="*/ 1262062 h 2528887"/>
                <a:gd name="connsiteX169" fmla="*/ 2912998 w 4655524"/>
                <a:gd name="connsiteY169" fmla="*/ 1276350 h 2528887"/>
                <a:gd name="connsiteX170" fmla="*/ 2870136 w 4655524"/>
                <a:gd name="connsiteY170" fmla="*/ 1290637 h 2528887"/>
                <a:gd name="connsiteX171" fmla="*/ 2855848 w 4655524"/>
                <a:gd name="connsiteY171" fmla="*/ 1300162 h 2528887"/>
                <a:gd name="connsiteX172" fmla="*/ 2822511 w 4655524"/>
                <a:gd name="connsiteY172" fmla="*/ 1309687 h 2528887"/>
                <a:gd name="connsiteX173" fmla="*/ 2784411 w 4655524"/>
                <a:gd name="connsiteY173" fmla="*/ 1328737 h 2528887"/>
                <a:gd name="connsiteX174" fmla="*/ 2770123 w 4655524"/>
                <a:gd name="connsiteY174" fmla="*/ 1333500 h 2528887"/>
                <a:gd name="connsiteX175" fmla="*/ 2722498 w 4655524"/>
                <a:gd name="connsiteY175" fmla="*/ 1357312 h 2528887"/>
                <a:gd name="connsiteX176" fmla="*/ 2708211 w 4655524"/>
                <a:gd name="connsiteY176" fmla="*/ 1366837 h 2528887"/>
                <a:gd name="connsiteX177" fmla="*/ 2598673 w 4655524"/>
                <a:gd name="connsiteY177" fmla="*/ 1419225 h 2528887"/>
                <a:gd name="connsiteX178" fmla="*/ 2484373 w 4655524"/>
                <a:gd name="connsiteY178" fmla="*/ 1514475 h 2528887"/>
                <a:gd name="connsiteX179" fmla="*/ 2408173 w 4655524"/>
                <a:gd name="connsiteY179" fmla="*/ 1581150 h 2528887"/>
                <a:gd name="connsiteX180" fmla="*/ 2293873 w 4655524"/>
                <a:gd name="connsiteY180" fmla="*/ 1690687 h 2528887"/>
                <a:gd name="connsiteX181" fmla="*/ 2260536 w 4655524"/>
                <a:gd name="connsiteY181" fmla="*/ 1709737 h 2528887"/>
                <a:gd name="connsiteX182" fmla="*/ 2222436 w 4655524"/>
                <a:gd name="connsiteY182" fmla="*/ 1752600 h 2528887"/>
                <a:gd name="connsiteX183" fmla="*/ 2108136 w 4655524"/>
                <a:gd name="connsiteY183" fmla="*/ 1881187 h 2528887"/>
                <a:gd name="connsiteX184" fmla="*/ 2055748 w 4655524"/>
                <a:gd name="connsiteY184" fmla="*/ 1928812 h 2528887"/>
                <a:gd name="connsiteX185" fmla="*/ 2012886 w 4655524"/>
                <a:gd name="connsiteY185" fmla="*/ 1962150 h 2528887"/>
                <a:gd name="connsiteX186" fmla="*/ 1912873 w 4655524"/>
                <a:gd name="connsiteY186" fmla="*/ 2076450 h 2528887"/>
                <a:gd name="connsiteX187" fmla="*/ 1870011 w 4655524"/>
                <a:gd name="connsiteY187" fmla="*/ 2071687 h 2528887"/>
                <a:gd name="connsiteX188" fmla="*/ 1889061 w 4655524"/>
                <a:gd name="connsiteY188" fmla="*/ 2043112 h 2528887"/>
                <a:gd name="connsiteX189" fmla="*/ 1860486 w 4655524"/>
                <a:gd name="connsiteY189" fmla="*/ 2024062 h 2528887"/>
                <a:gd name="connsiteX190" fmla="*/ 1841436 w 4655524"/>
                <a:gd name="connsiteY190" fmla="*/ 2071687 h 2528887"/>
                <a:gd name="connsiteX191" fmla="*/ 1817623 w 4655524"/>
                <a:gd name="connsiteY191" fmla="*/ 2100262 h 2528887"/>
                <a:gd name="connsiteX192" fmla="*/ 1731898 w 4655524"/>
                <a:gd name="connsiteY192" fmla="*/ 2095500 h 2528887"/>
                <a:gd name="connsiteX193" fmla="*/ 1717611 w 4655524"/>
                <a:gd name="connsiteY193" fmla="*/ 2090737 h 2528887"/>
                <a:gd name="connsiteX194" fmla="*/ 1608073 w 4655524"/>
                <a:gd name="connsiteY194" fmla="*/ 2105025 h 2528887"/>
                <a:gd name="connsiteX195" fmla="*/ 1584261 w 4655524"/>
                <a:gd name="connsiteY195" fmla="*/ 2109787 h 2528887"/>
                <a:gd name="connsiteX196" fmla="*/ 1565211 w 4655524"/>
                <a:gd name="connsiteY196" fmla="*/ 2114550 h 2528887"/>
                <a:gd name="connsiteX197" fmla="*/ 1450910 w 4655524"/>
                <a:gd name="connsiteY197" fmla="*/ 2109787 h 2528887"/>
                <a:gd name="connsiteX198" fmla="*/ 1431860 w 4655524"/>
                <a:gd name="connsiteY198" fmla="*/ 2109787 h 2528887"/>
                <a:gd name="connsiteX199" fmla="*/ 1355661 w 4655524"/>
                <a:gd name="connsiteY199" fmla="*/ 2119312 h 2528887"/>
                <a:gd name="connsiteX200" fmla="*/ 1374711 w 4655524"/>
                <a:gd name="connsiteY200" fmla="*/ 2205038 h 2528887"/>
                <a:gd name="connsiteX201" fmla="*/ 1427099 w 4655524"/>
                <a:gd name="connsiteY201" fmla="*/ 2285999 h 2528887"/>
                <a:gd name="connsiteX202" fmla="*/ 1508061 w 4655524"/>
                <a:gd name="connsiteY202" fmla="*/ 2252662 h 2528887"/>
                <a:gd name="connsiteX203" fmla="*/ 1546161 w 4655524"/>
                <a:gd name="connsiteY203" fmla="*/ 2185987 h 2528887"/>
                <a:gd name="connsiteX204" fmla="*/ 1589023 w 4655524"/>
                <a:gd name="connsiteY204" fmla="*/ 2224087 h 2528887"/>
                <a:gd name="connsiteX205" fmla="*/ 1584261 w 4655524"/>
                <a:gd name="connsiteY205" fmla="*/ 2314574 h 2528887"/>
                <a:gd name="connsiteX206" fmla="*/ 1550923 w 4655524"/>
                <a:gd name="connsiteY206" fmla="*/ 2438399 h 2528887"/>
                <a:gd name="connsiteX207" fmla="*/ 1584261 w 4655524"/>
                <a:gd name="connsiteY207" fmla="*/ 2481262 h 2528887"/>
                <a:gd name="connsiteX208" fmla="*/ 1555686 w 4655524"/>
                <a:gd name="connsiteY208" fmla="*/ 2528887 h 2528887"/>
                <a:gd name="connsiteX209" fmla="*/ 1489011 w 4655524"/>
                <a:gd name="connsiteY209" fmla="*/ 2524125 h 2528887"/>
                <a:gd name="connsiteX210" fmla="*/ 1422336 w 4655524"/>
                <a:gd name="connsiteY210" fmla="*/ 2495550 h 2528887"/>
                <a:gd name="connsiteX211" fmla="*/ 1369948 w 4655524"/>
                <a:gd name="connsiteY211" fmla="*/ 2421731 h 2528887"/>
                <a:gd name="connsiteX212" fmla="*/ 1350898 w 4655524"/>
                <a:gd name="connsiteY212" fmla="*/ 2343150 h 2528887"/>
                <a:gd name="connsiteX213" fmla="*/ 1288986 w 4655524"/>
                <a:gd name="connsiteY213" fmla="*/ 2290762 h 2528887"/>
                <a:gd name="connsiteX214" fmla="*/ 1284223 w 4655524"/>
                <a:gd name="connsiteY214" fmla="*/ 2276475 h 2528887"/>
                <a:gd name="connsiteX215" fmla="*/ 1269936 w 4655524"/>
                <a:gd name="connsiteY215" fmla="*/ 2271712 h 2528887"/>
                <a:gd name="connsiteX216" fmla="*/ 1193736 w 4655524"/>
                <a:gd name="connsiteY216" fmla="*/ 2243137 h 2528887"/>
                <a:gd name="connsiteX217" fmla="*/ 1112773 w 4655524"/>
                <a:gd name="connsiteY217" fmla="*/ 2328862 h 2528887"/>
                <a:gd name="connsiteX218" fmla="*/ 1074673 w 4655524"/>
                <a:gd name="connsiteY218" fmla="*/ 2305049 h 2528887"/>
                <a:gd name="connsiteX219" fmla="*/ 1060386 w 4655524"/>
                <a:gd name="connsiteY219" fmla="*/ 2205037 h 2528887"/>
                <a:gd name="connsiteX220" fmla="*/ 1007998 w 4655524"/>
                <a:gd name="connsiteY220" fmla="*/ 2100262 h 2528887"/>
                <a:gd name="connsiteX221" fmla="*/ 950848 w 4655524"/>
                <a:gd name="connsiteY221" fmla="*/ 2047874 h 2528887"/>
                <a:gd name="connsiteX222" fmla="*/ 927036 w 4655524"/>
                <a:gd name="connsiteY222" fmla="*/ 2043112 h 2528887"/>
                <a:gd name="connsiteX223" fmla="*/ 898461 w 4655524"/>
                <a:gd name="connsiteY223" fmla="*/ 2028825 h 2528887"/>
                <a:gd name="connsiteX224" fmla="*/ 862742 w 4655524"/>
                <a:gd name="connsiteY224" fmla="*/ 2062163 h 2528887"/>
                <a:gd name="connsiteX225" fmla="*/ 774636 w 4655524"/>
                <a:gd name="connsiteY225" fmla="*/ 2038350 h 2528887"/>
                <a:gd name="connsiteX226" fmla="*/ 755585 w 4655524"/>
                <a:gd name="connsiteY226" fmla="*/ 1964531 h 2528887"/>
                <a:gd name="connsiteX227" fmla="*/ 655573 w 4655524"/>
                <a:gd name="connsiteY227" fmla="*/ 1905000 h 2528887"/>
                <a:gd name="connsiteX228" fmla="*/ 650811 w 4655524"/>
                <a:gd name="connsiteY228" fmla="*/ 1885950 h 2528887"/>
                <a:gd name="connsiteX229" fmla="*/ 636523 w 4655524"/>
                <a:gd name="connsiteY229" fmla="*/ 1890712 h 2528887"/>
                <a:gd name="connsiteX230" fmla="*/ 617473 w 4655524"/>
                <a:gd name="connsiteY230" fmla="*/ 1921669 h 2528887"/>
                <a:gd name="connsiteX231" fmla="*/ 596042 w 4655524"/>
                <a:gd name="connsiteY231" fmla="*/ 1916906 h 2528887"/>
                <a:gd name="connsiteX232" fmla="*/ 548417 w 4655524"/>
                <a:gd name="connsiteY232" fmla="*/ 1876425 h 2528887"/>
                <a:gd name="connsiteX233" fmla="*/ 488886 w 4655524"/>
                <a:gd name="connsiteY233" fmla="*/ 1890712 h 2528887"/>
                <a:gd name="connsiteX234" fmla="*/ 479361 w 4655524"/>
                <a:gd name="connsiteY234" fmla="*/ 1876425 h 2528887"/>
                <a:gd name="connsiteX235" fmla="*/ 465073 w 4655524"/>
                <a:gd name="connsiteY235" fmla="*/ 1866900 h 2528887"/>
                <a:gd name="connsiteX236" fmla="*/ 398398 w 4655524"/>
                <a:gd name="connsiteY236" fmla="*/ 1866900 h 2528887"/>
                <a:gd name="connsiteX237" fmla="*/ 403160 w 4655524"/>
                <a:gd name="connsiteY237" fmla="*/ 1821656 h 2528887"/>
                <a:gd name="connsiteX238" fmla="*/ 255523 w 4655524"/>
                <a:gd name="connsiteY238" fmla="*/ 1847850 h 2528887"/>
                <a:gd name="connsiteX239" fmla="*/ 193611 w 4655524"/>
                <a:gd name="connsiteY239" fmla="*/ 1814512 h 2528887"/>
                <a:gd name="connsiteX240" fmla="*/ 150748 w 4655524"/>
                <a:gd name="connsiteY240" fmla="*/ 1757363 h 2528887"/>
                <a:gd name="connsiteX241" fmla="*/ 88836 w 4655524"/>
                <a:gd name="connsiteY241" fmla="*/ 1704975 h 2528887"/>
                <a:gd name="connsiteX242" fmla="*/ 34067 w 4655524"/>
                <a:gd name="connsiteY242" fmla="*/ 1654968 h 2528887"/>
                <a:gd name="connsiteX243" fmla="*/ 3111 w 4655524"/>
                <a:gd name="connsiteY243" fmla="*/ 1624012 h 2528887"/>
                <a:gd name="connsiteX244" fmla="*/ 110267 w 4655524"/>
                <a:gd name="connsiteY244" fmla="*/ 1652587 h 2528887"/>
                <a:gd name="connsiteX245" fmla="*/ 169798 w 4655524"/>
                <a:gd name="connsiteY245" fmla="*/ 1678782 h 2528887"/>
                <a:gd name="connsiteX246" fmla="*/ 291242 w 4655524"/>
                <a:gd name="connsiteY246" fmla="*/ 1624012 h 2528887"/>
                <a:gd name="connsiteX247" fmla="*/ 296005 w 4655524"/>
                <a:gd name="connsiteY247" fmla="*/ 1602581 h 2528887"/>
                <a:gd name="connsiteX248" fmla="*/ 303149 w 4655524"/>
                <a:gd name="connsiteY248" fmla="*/ 1559718 h 2528887"/>
                <a:gd name="connsiteX249" fmla="*/ 331723 w 4655524"/>
                <a:gd name="connsiteY249" fmla="*/ 1528762 h 2528887"/>
                <a:gd name="connsiteX250" fmla="*/ 367442 w 4655524"/>
                <a:gd name="connsiteY250" fmla="*/ 1509712 h 2528887"/>
                <a:gd name="connsiteX251" fmla="*/ 386492 w 4655524"/>
                <a:gd name="connsiteY251" fmla="*/ 1459706 h 2528887"/>
                <a:gd name="connsiteX252" fmla="*/ 391255 w 4655524"/>
                <a:gd name="connsiteY252" fmla="*/ 1357312 h 2528887"/>
                <a:gd name="connsiteX253" fmla="*/ 369823 w 4655524"/>
                <a:gd name="connsiteY253" fmla="*/ 1331119 h 2528887"/>
                <a:gd name="connsiteX254" fmla="*/ 341248 w 4655524"/>
                <a:gd name="connsiteY254" fmla="*/ 1307306 h 2528887"/>
                <a:gd name="connsiteX255" fmla="*/ 312673 w 4655524"/>
                <a:gd name="connsiteY255" fmla="*/ 1278731 h 2528887"/>
                <a:gd name="connsiteX256" fmla="*/ 284099 w 4655524"/>
                <a:gd name="connsiteY256" fmla="*/ 1221581 h 2528887"/>
                <a:gd name="connsiteX257" fmla="*/ 279336 w 4655524"/>
                <a:gd name="connsiteY257" fmla="*/ 1169193 h 2528887"/>
                <a:gd name="connsiteX258" fmla="*/ 276954 w 4655524"/>
                <a:gd name="connsiteY258" fmla="*/ 1152525 h 2528887"/>
                <a:gd name="connsiteX259" fmla="*/ 253142 w 4655524"/>
                <a:gd name="connsiteY259"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50886 w 4655524"/>
                <a:gd name="connsiteY64" fmla="*/ 547687 h 2528887"/>
                <a:gd name="connsiteX65" fmla="*/ 1274698 w 4655524"/>
                <a:gd name="connsiteY65" fmla="*/ 604837 h 2528887"/>
                <a:gd name="connsiteX66" fmla="*/ 1279461 w 4655524"/>
                <a:gd name="connsiteY66" fmla="*/ 619125 h 2528887"/>
                <a:gd name="connsiteX67" fmla="*/ 1288986 w 4655524"/>
                <a:gd name="connsiteY67" fmla="*/ 714375 h 2528887"/>
                <a:gd name="connsiteX68" fmla="*/ 1331848 w 4655524"/>
                <a:gd name="connsiteY68" fmla="*/ 790575 h 2528887"/>
                <a:gd name="connsiteX69" fmla="*/ 1346136 w 4655524"/>
                <a:gd name="connsiteY69" fmla="*/ 838200 h 2528887"/>
                <a:gd name="connsiteX70" fmla="*/ 1355661 w 4655524"/>
                <a:gd name="connsiteY70" fmla="*/ 852487 h 2528887"/>
                <a:gd name="connsiteX71" fmla="*/ 1384236 w 4655524"/>
                <a:gd name="connsiteY71" fmla="*/ 881062 h 2528887"/>
                <a:gd name="connsiteX72" fmla="*/ 1403286 w 4655524"/>
                <a:gd name="connsiteY72" fmla="*/ 914400 h 2528887"/>
                <a:gd name="connsiteX73" fmla="*/ 1422336 w 4655524"/>
                <a:gd name="connsiteY73" fmla="*/ 919162 h 2528887"/>
                <a:gd name="connsiteX74" fmla="*/ 1436623 w 4655524"/>
                <a:gd name="connsiteY74" fmla="*/ 923925 h 2528887"/>
                <a:gd name="connsiteX75" fmla="*/ 1455673 w 4655524"/>
                <a:gd name="connsiteY75" fmla="*/ 919162 h 2528887"/>
                <a:gd name="connsiteX76" fmla="*/ 1469961 w 4655524"/>
                <a:gd name="connsiteY76" fmla="*/ 914400 h 2528887"/>
                <a:gd name="connsiteX77" fmla="*/ 1531873 w 4655524"/>
                <a:gd name="connsiteY77" fmla="*/ 909637 h 2528887"/>
                <a:gd name="connsiteX78" fmla="*/ 1560448 w 4655524"/>
                <a:gd name="connsiteY78" fmla="*/ 900112 h 2528887"/>
                <a:gd name="connsiteX79" fmla="*/ 1565211 w 4655524"/>
                <a:gd name="connsiteY79" fmla="*/ 885825 h 2528887"/>
                <a:gd name="connsiteX80" fmla="*/ 1577118 w 4655524"/>
                <a:gd name="connsiteY80" fmla="*/ 854868 h 2528887"/>
                <a:gd name="connsiteX81" fmla="*/ 1593786 w 4655524"/>
                <a:gd name="connsiteY81" fmla="*/ 814388 h 2528887"/>
                <a:gd name="connsiteX82" fmla="*/ 1629504 w 4655524"/>
                <a:gd name="connsiteY82" fmla="*/ 752475 h 2528887"/>
                <a:gd name="connsiteX83" fmla="*/ 1648554 w 4655524"/>
                <a:gd name="connsiteY83" fmla="*/ 671513 h 2528887"/>
                <a:gd name="connsiteX84" fmla="*/ 1691417 w 4655524"/>
                <a:gd name="connsiteY84" fmla="*/ 609599 h 2528887"/>
                <a:gd name="connsiteX85" fmla="*/ 1696179 w 4655524"/>
                <a:gd name="connsiteY85" fmla="*/ 569118 h 2528887"/>
                <a:gd name="connsiteX86" fmla="*/ 1703323 w 4655524"/>
                <a:gd name="connsiteY86" fmla="*/ 550069 h 2528887"/>
                <a:gd name="connsiteX87" fmla="*/ 1715229 w 4655524"/>
                <a:gd name="connsiteY87" fmla="*/ 531018 h 2528887"/>
                <a:gd name="connsiteX88" fmla="*/ 1727136 w 4655524"/>
                <a:gd name="connsiteY88" fmla="*/ 483393 h 2528887"/>
                <a:gd name="connsiteX89" fmla="*/ 1753330 w 4655524"/>
                <a:gd name="connsiteY89" fmla="*/ 426243 h 2528887"/>
                <a:gd name="connsiteX90" fmla="*/ 1779523 w 4655524"/>
                <a:gd name="connsiteY90" fmla="*/ 395287 h 2528887"/>
                <a:gd name="connsiteX91" fmla="*/ 1808098 w 4655524"/>
                <a:gd name="connsiteY91" fmla="*/ 400050 h 2528887"/>
                <a:gd name="connsiteX92" fmla="*/ 1836673 w 4655524"/>
                <a:gd name="connsiteY92" fmla="*/ 423862 h 2528887"/>
                <a:gd name="connsiteX93" fmla="*/ 1850961 w 4655524"/>
                <a:gd name="connsiteY93" fmla="*/ 428625 h 2528887"/>
                <a:gd name="connsiteX94" fmla="*/ 1865248 w 4655524"/>
                <a:gd name="connsiteY94" fmla="*/ 423862 h 2528887"/>
                <a:gd name="connsiteX95" fmla="*/ 1879536 w 4655524"/>
                <a:gd name="connsiteY95" fmla="*/ 452437 h 2528887"/>
                <a:gd name="connsiteX96" fmla="*/ 1898586 w 4655524"/>
                <a:gd name="connsiteY96" fmla="*/ 461962 h 2528887"/>
                <a:gd name="connsiteX97" fmla="*/ 1941448 w 4655524"/>
                <a:gd name="connsiteY97" fmla="*/ 481012 h 2528887"/>
                <a:gd name="connsiteX98" fmla="*/ 1965261 w 4655524"/>
                <a:gd name="connsiteY98" fmla="*/ 485775 h 2528887"/>
                <a:gd name="connsiteX99" fmla="*/ 1989073 w 4655524"/>
                <a:gd name="connsiteY99" fmla="*/ 495300 h 2528887"/>
                <a:gd name="connsiteX100" fmla="*/ 2027173 w 4655524"/>
                <a:gd name="connsiteY100" fmla="*/ 500062 h 2528887"/>
                <a:gd name="connsiteX101" fmla="*/ 2193861 w 4655524"/>
                <a:gd name="connsiteY101" fmla="*/ 509587 h 2528887"/>
                <a:gd name="connsiteX102" fmla="*/ 2236723 w 4655524"/>
                <a:gd name="connsiteY102" fmla="*/ 519112 h 2528887"/>
                <a:gd name="connsiteX103" fmla="*/ 2251011 w 4655524"/>
                <a:gd name="connsiteY103" fmla="*/ 523875 h 2528887"/>
                <a:gd name="connsiteX104" fmla="*/ 2303398 w 4655524"/>
                <a:gd name="connsiteY104" fmla="*/ 542925 h 2528887"/>
                <a:gd name="connsiteX105" fmla="*/ 2327211 w 4655524"/>
                <a:gd name="connsiteY105" fmla="*/ 547687 h 2528887"/>
                <a:gd name="connsiteX106" fmla="*/ 2355786 w 4655524"/>
                <a:gd name="connsiteY106" fmla="*/ 557212 h 2528887"/>
                <a:gd name="connsiteX107" fmla="*/ 2374836 w 4655524"/>
                <a:gd name="connsiteY107" fmla="*/ 542925 h 2528887"/>
                <a:gd name="connsiteX108" fmla="*/ 2398648 w 4655524"/>
                <a:gd name="connsiteY108" fmla="*/ 533400 h 2528887"/>
                <a:gd name="connsiteX109" fmla="*/ 2339118 w 4655524"/>
                <a:gd name="connsiteY109" fmla="*/ 426244 h 2528887"/>
                <a:gd name="connsiteX110" fmla="*/ 2358167 w 4655524"/>
                <a:gd name="connsiteY110" fmla="*/ 404812 h 2528887"/>
                <a:gd name="connsiteX111" fmla="*/ 2401029 w 4655524"/>
                <a:gd name="connsiteY111" fmla="*/ 378618 h 2528887"/>
                <a:gd name="connsiteX112" fmla="*/ 2389123 w 4655524"/>
                <a:gd name="connsiteY112" fmla="*/ 307181 h 2528887"/>
                <a:gd name="connsiteX113" fmla="*/ 2360548 w 4655524"/>
                <a:gd name="connsiteY113" fmla="*/ 304799 h 2528887"/>
                <a:gd name="connsiteX114" fmla="*/ 2293874 w 4655524"/>
                <a:gd name="connsiteY114" fmla="*/ 280987 h 2528887"/>
                <a:gd name="connsiteX115" fmla="*/ 2310543 w 4655524"/>
                <a:gd name="connsiteY115" fmla="*/ 200024 h 2528887"/>
                <a:gd name="connsiteX116" fmla="*/ 2343879 w 4655524"/>
                <a:gd name="connsiteY116" fmla="*/ 166688 h 2528887"/>
                <a:gd name="connsiteX117" fmla="*/ 2372455 w 4655524"/>
                <a:gd name="connsiteY117" fmla="*/ 150018 h 2528887"/>
                <a:gd name="connsiteX118" fmla="*/ 2389123 w 4655524"/>
                <a:gd name="connsiteY118" fmla="*/ 114300 h 2528887"/>
                <a:gd name="connsiteX119" fmla="*/ 2384361 w 4655524"/>
                <a:gd name="connsiteY119" fmla="*/ 100012 h 2528887"/>
                <a:gd name="connsiteX120" fmla="*/ 2365311 w 4655524"/>
                <a:gd name="connsiteY120" fmla="*/ 95250 h 2528887"/>
                <a:gd name="connsiteX121" fmla="*/ 2351023 w 4655524"/>
                <a:gd name="connsiteY121" fmla="*/ 90487 h 2528887"/>
                <a:gd name="connsiteX122" fmla="*/ 2341498 w 4655524"/>
                <a:gd name="connsiteY122" fmla="*/ 9525 h 2528887"/>
                <a:gd name="connsiteX123" fmla="*/ 2370073 w 4655524"/>
                <a:gd name="connsiteY123" fmla="*/ 0 h 2528887"/>
                <a:gd name="connsiteX124" fmla="*/ 2398648 w 4655524"/>
                <a:gd name="connsiteY124" fmla="*/ 4762 h 2528887"/>
                <a:gd name="connsiteX125" fmla="*/ 2412936 w 4655524"/>
                <a:gd name="connsiteY125" fmla="*/ 19050 h 2528887"/>
                <a:gd name="connsiteX126" fmla="*/ 2431986 w 4655524"/>
                <a:gd name="connsiteY126" fmla="*/ 23812 h 2528887"/>
                <a:gd name="connsiteX127" fmla="*/ 2451036 w 4655524"/>
                <a:gd name="connsiteY127" fmla="*/ 33337 h 2528887"/>
                <a:gd name="connsiteX128" fmla="*/ 2474848 w 4655524"/>
                <a:gd name="connsiteY128" fmla="*/ 52387 h 2528887"/>
                <a:gd name="connsiteX129" fmla="*/ 2503423 w 4655524"/>
                <a:gd name="connsiteY129" fmla="*/ 71437 h 2528887"/>
                <a:gd name="connsiteX130" fmla="*/ 2527236 w 4655524"/>
                <a:gd name="connsiteY130" fmla="*/ 38100 h 2528887"/>
                <a:gd name="connsiteX131" fmla="*/ 2555811 w 4655524"/>
                <a:gd name="connsiteY131" fmla="*/ 23812 h 2528887"/>
                <a:gd name="connsiteX132" fmla="*/ 2574861 w 4655524"/>
                <a:gd name="connsiteY132" fmla="*/ 9525 h 2528887"/>
                <a:gd name="connsiteX133" fmla="*/ 2589148 w 4655524"/>
                <a:gd name="connsiteY133" fmla="*/ 4762 h 2528887"/>
                <a:gd name="connsiteX134" fmla="*/ 2703448 w 4655524"/>
                <a:gd name="connsiteY134" fmla="*/ 9525 h 2528887"/>
                <a:gd name="connsiteX135" fmla="*/ 2908236 w 4655524"/>
                <a:gd name="connsiteY135" fmla="*/ 4762 h 2528887"/>
                <a:gd name="connsiteX136" fmla="*/ 3103498 w 4655524"/>
                <a:gd name="connsiteY136" fmla="*/ 14287 h 2528887"/>
                <a:gd name="connsiteX137" fmla="*/ 3132073 w 4655524"/>
                <a:gd name="connsiteY137" fmla="*/ 42862 h 2528887"/>
                <a:gd name="connsiteX138" fmla="*/ 3113023 w 4655524"/>
                <a:gd name="connsiteY138" fmla="*/ 76200 h 2528887"/>
                <a:gd name="connsiteX139" fmla="*/ 3117786 w 4655524"/>
                <a:gd name="connsiteY139" fmla="*/ 90487 h 2528887"/>
                <a:gd name="connsiteX140" fmla="*/ 3146361 w 4655524"/>
                <a:gd name="connsiteY140" fmla="*/ 104775 h 2528887"/>
                <a:gd name="connsiteX141" fmla="*/ 3165411 w 4655524"/>
                <a:gd name="connsiteY141" fmla="*/ 114300 h 2528887"/>
                <a:gd name="connsiteX142" fmla="*/ 3193986 w 4655524"/>
                <a:gd name="connsiteY142" fmla="*/ 123825 h 2528887"/>
                <a:gd name="connsiteX143" fmla="*/ 3236848 w 4655524"/>
                <a:gd name="connsiteY143" fmla="*/ 142875 h 2528887"/>
                <a:gd name="connsiteX144" fmla="*/ 3284473 w 4655524"/>
                <a:gd name="connsiteY144" fmla="*/ 152400 h 2528887"/>
                <a:gd name="connsiteX145" fmla="*/ 3303523 w 4655524"/>
                <a:gd name="connsiteY145" fmla="*/ 161925 h 2528887"/>
                <a:gd name="connsiteX146" fmla="*/ 3346386 w 4655524"/>
                <a:gd name="connsiteY146" fmla="*/ 180975 h 2528887"/>
                <a:gd name="connsiteX147" fmla="*/ 3379723 w 4655524"/>
                <a:gd name="connsiteY147" fmla="*/ 223837 h 2528887"/>
                <a:gd name="connsiteX148" fmla="*/ 3432111 w 4655524"/>
                <a:gd name="connsiteY148" fmla="*/ 266700 h 2528887"/>
                <a:gd name="connsiteX149" fmla="*/ 3451161 w 4655524"/>
                <a:gd name="connsiteY149" fmla="*/ 280987 h 2528887"/>
                <a:gd name="connsiteX150" fmla="*/ 3546411 w 4655524"/>
                <a:gd name="connsiteY150" fmla="*/ 323850 h 2528887"/>
                <a:gd name="connsiteX151" fmla="*/ 3565461 w 4655524"/>
                <a:gd name="connsiteY151" fmla="*/ 333375 h 2528887"/>
                <a:gd name="connsiteX152" fmla="*/ 3708336 w 4655524"/>
                <a:gd name="connsiteY152" fmla="*/ 419100 h 2528887"/>
                <a:gd name="connsiteX153" fmla="*/ 3908361 w 4655524"/>
                <a:gd name="connsiteY153" fmla="*/ 533400 h 2528887"/>
                <a:gd name="connsiteX154" fmla="*/ 4017898 w 4655524"/>
                <a:gd name="connsiteY154" fmla="*/ 595312 h 2528887"/>
                <a:gd name="connsiteX155" fmla="*/ 4236973 w 4655524"/>
                <a:gd name="connsiteY155" fmla="*/ 723899 h 2528887"/>
                <a:gd name="connsiteX156" fmla="*/ 4651310 w 4655524"/>
                <a:gd name="connsiteY156" fmla="*/ 962024 h 2528887"/>
                <a:gd name="connsiteX157" fmla="*/ 4441760 w 4655524"/>
                <a:gd name="connsiteY157" fmla="*/ 1066800 h 2528887"/>
                <a:gd name="connsiteX158" fmla="*/ 4284598 w 4655524"/>
                <a:gd name="connsiteY158" fmla="*/ 1200150 h 2528887"/>
                <a:gd name="connsiteX159" fmla="*/ 4160774 w 4655524"/>
                <a:gd name="connsiteY159" fmla="*/ 1243012 h 2528887"/>
                <a:gd name="connsiteX160" fmla="*/ 4027423 w 4655524"/>
                <a:gd name="connsiteY160" fmla="*/ 1238250 h 2528887"/>
                <a:gd name="connsiteX161" fmla="*/ 3917886 w 4655524"/>
                <a:gd name="connsiteY161" fmla="*/ 1214437 h 2528887"/>
                <a:gd name="connsiteX162" fmla="*/ 3817873 w 4655524"/>
                <a:gd name="connsiteY162" fmla="*/ 1223962 h 2528887"/>
                <a:gd name="connsiteX163" fmla="*/ 3684523 w 4655524"/>
                <a:gd name="connsiteY163" fmla="*/ 1228725 h 2528887"/>
                <a:gd name="connsiteX164" fmla="*/ 3532123 w 4655524"/>
                <a:gd name="connsiteY164" fmla="*/ 1228725 h 2528887"/>
                <a:gd name="connsiteX165" fmla="*/ 3465448 w 4655524"/>
                <a:gd name="connsiteY165" fmla="*/ 1233487 h 2528887"/>
                <a:gd name="connsiteX166" fmla="*/ 3198748 w 4655524"/>
                <a:gd name="connsiteY166" fmla="*/ 1204912 h 2528887"/>
                <a:gd name="connsiteX167" fmla="*/ 2960623 w 4655524"/>
                <a:gd name="connsiteY167" fmla="*/ 1262062 h 2528887"/>
                <a:gd name="connsiteX168" fmla="*/ 2912998 w 4655524"/>
                <a:gd name="connsiteY168" fmla="*/ 1276350 h 2528887"/>
                <a:gd name="connsiteX169" fmla="*/ 2870136 w 4655524"/>
                <a:gd name="connsiteY169" fmla="*/ 1290637 h 2528887"/>
                <a:gd name="connsiteX170" fmla="*/ 2855848 w 4655524"/>
                <a:gd name="connsiteY170" fmla="*/ 1300162 h 2528887"/>
                <a:gd name="connsiteX171" fmla="*/ 2822511 w 4655524"/>
                <a:gd name="connsiteY171" fmla="*/ 1309687 h 2528887"/>
                <a:gd name="connsiteX172" fmla="*/ 2784411 w 4655524"/>
                <a:gd name="connsiteY172" fmla="*/ 1328737 h 2528887"/>
                <a:gd name="connsiteX173" fmla="*/ 2770123 w 4655524"/>
                <a:gd name="connsiteY173" fmla="*/ 1333500 h 2528887"/>
                <a:gd name="connsiteX174" fmla="*/ 2722498 w 4655524"/>
                <a:gd name="connsiteY174" fmla="*/ 1357312 h 2528887"/>
                <a:gd name="connsiteX175" fmla="*/ 2708211 w 4655524"/>
                <a:gd name="connsiteY175" fmla="*/ 1366837 h 2528887"/>
                <a:gd name="connsiteX176" fmla="*/ 2598673 w 4655524"/>
                <a:gd name="connsiteY176" fmla="*/ 1419225 h 2528887"/>
                <a:gd name="connsiteX177" fmla="*/ 2484373 w 4655524"/>
                <a:gd name="connsiteY177" fmla="*/ 1514475 h 2528887"/>
                <a:gd name="connsiteX178" fmla="*/ 2408173 w 4655524"/>
                <a:gd name="connsiteY178" fmla="*/ 1581150 h 2528887"/>
                <a:gd name="connsiteX179" fmla="*/ 2293873 w 4655524"/>
                <a:gd name="connsiteY179" fmla="*/ 1690687 h 2528887"/>
                <a:gd name="connsiteX180" fmla="*/ 2260536 w 4655524"/>
                <a:gd name="connsiteY180" fmla="*/ 1709737 h 2528887"/>
                <a:gd name="connsiteX181" fmla="*/ 2222436 w 4655524"/>
                <a:gd name="connsiteY181" fmla="*/ 1752600 h 2528887"/>
                <a:gd name="connsiteX182" fmla="*/ 2108136 w 4655524"/>
                <a:gd name="connsiteY182" fmla="*/ 1881187 h 2528887"/>
                <a:gd name="connsiteX183" fmla="*/ 2055748 w 4655524"/>
                <a:gd name="connsiteY183" fmla="*/ 1928812 h 2528887"/>
                <a:gd name="connsiteX184" fmla="*/ 2012886 w 4655524"/>
                <a:gd name="connsiteY184" fmla="*/ 1962150 h 2528887"/>
                <a:gd name="connsiteX185" fmla="*/ 1912873 w 4655524"/>
                <a:gd name="connsiteY185" fmla="*/ 2076450 h 2528887"/>
                <a:gd name="connsiteX186" fmla="*/ 1870011 w 4655524"/>
                <a:gd name="connsiteY186" fmla="*/ 2071687 h 2528887"/>
                <a:gd name="connsiteX187" fmla="*/ 1889061 w 4655524"/>
                <a:gd name="connsiteY187" fmla="*/ 2043112 h 2528887"/>
                <a:gd name="connsiteX188" fmla="*/ 1860486 w 4655524"/>
                <a:gd name="connsiteY188" fmla="*/ 2024062 h 2528887"/>
                <a:gd name="connsiteX189" fmla="*/ 1841436 w 4655524"/>
                <a:gd name="connsiteY189" fmla="*/ 2071687 h 2528887"/>
                <a:gd name="connsiteX190" fmla="*/ 1817623 w 4655524"/>
                <a:gd name="connsiteY190" fmla="*/ 2100262 h 2528887"/>
                <a:gd name="connsiteX191" fmla="*/ 1731898 w 4655524"/>
                <a:gd name="connsiteY191" fmla="*/ 2095500 h 2528887"/>
                <a:gd name="connsiteX192" fmla="*/ 1717611 w 4655524"/>
                <a:gd name="connsiteY192" fmla="*/ 2090737 h 2528887"/>
                <a:gd name="connsiteX193" fmla="*/ 1608073 w 4655524"/>
                <a:gd name="connsiteY193" fmla="*/ 2105025 h 2528887"/>
                <a:gd name="connsiteX194" fmla="*/ 1584261 w 4655524"/>
                <a:gd name="connsiteY194" fmla="*/ 2109787 h 2528887"/>
                <a:gd name="connsiteX195" fmla="*/ 1565211 w 4655524"/>
                <a:gd name="connsiteY195" fmla="*/ 2114550 h 2528887"/>
                <a:gd name="connsiteX196" fmla="*/ 1450910 w 4655524"/>
                <a:gd name="connsiteY196" fmla="*/ 2109787 h 2528887"/>
                <a:gd name="connsiteX197" fmla="*/ 1431860 w 4655524"/>
                <a:gd name="connsiteY197" fmla="*/ 2109787 h 2528887"/>
                <a:gd name="connsiteX198" fmla="*/ 1355661 w 4655524"/>
                <a:gd name="connsiteY198" fmla="*/ 2119312 h 2528887"/>
                <a:gd name="connsiteX199" fmla="*/ 1374711 w 4655524"/>
                <a:gd name="connsiteY199" fmla="*/ 2205038 h 2528887"/>
                <a:gd name="connsiteX200" fmla="*/ 1427099 w 4655524"/>
                <a:gd name="connsiteY200" fmla="*/ 2285999 h 2528887"/>
                <a:gd name="connsiteX201" fmla="*/ 1508061 w 4655524"/>
                <a:gd name="connsiteY201" fmla="*/ 2252662 h 2528887"/>
                <a:gd name="connsiteX202" fmla="*/ 1546161 w 4655524"/>
                <a:gd name="connsiteY202" fmla="*/ 2185987 h 2528887"/>
                <a:gd name="connsiteX203" fmla="*/ 1589023 w 4655524"/>
                <a:gd name="connsiteY203" fmla="*/ 2224087 h 2528887"/>
                <a:gd name="connsiteX204" fmla="*/ 1584261 w 4655524"/>
                <a:gd name="connsiteY204" fmla="*/ 2314574 h 2528887"/>
                <a:gd name="connsiteX205" fmla="*/ 1550923 w 4655524"/>
                <a:gd name="connsiteY205" fmla="*/ 2438399 h 2528887"/>
                <a:gd name="connsiteX206" fmla="*/ 1584261 w 4655524"/>
                <a:gd name="connsiteY206" fmla="*/ 2481262 h 2528887"/>
                <a:gd name="connsiteX207" fmla="*/ 1555686 w 4655524"/>
                <a:gd name="connsiteY207" fmla="*/ 2528887 h 2528887"/>
                <a:gd name="connsiteX208" fmla="*/ 1489011 w 4655524"/>
                <a:gd name="connsiteY208" fmla="*/ 2524125 h 2528887"/>
                <a:gd name="connsiteX209" fmla="*/ 1422336 w 4655524"/>
                <a:gd name="connsiteY209" fmla="*/ 2495550 h 2528887"/>
                <a:gd name="connsiteX210" fmla="*/ 1369948 w 4655524"/>
                <a:gd name="connsiteY210" fmla="*/ 2421731 h 2528887"/>
                <a:gd name="connsiteX211" fmla="*/ 1350898 w 4655524"/>
                <a:gd name="connsiteY211" fmla="*/ 2343150 h 2528887"/>
                <a:gd name="connsiteX212" fmla="*/ 1288986 w 4655524"/>
                <a:gd name="connsiteY212" fmla="*/ 2290762 h 2528887"/>
                <a:gd name="connsiteX213" fmla="*/ 1284223 w 4655524"/>
                <a:gd name="connsiteY213" fmla="*/ 2276475 h 2528887"/>
                <a:gd name="connsiteX214" fmla="*/ 1269936 w 4655524"/>
                <a:gd name="connsiteY214" fmla="*/ 2271712 h 2528887"/>
                <a:gd name="connsiteX215" fmla="*/ 1193736 w 4655524"/>
                <a:gd name="connsiteY215" fmla="*/ 2243137 h 2528887"/>
                <a:gd name="connsiteX216" fmla="*/ 1112773 w 4655524"/>
                <a:gd name="connsiteY216" fmla="*/ 2328862 h 2528887"/>
                <a:gd name="connsiteX217" fmla="*/ 1074673 w 4655524"/>
                <a:gd name="connsiteY217" fmla="*/ 2305049 h 2528887"/>
                <a:gd name="connsiteX218" fmla="*/ 1060386 w 4655524"/>
                <a:gd name="connsiteY218" fmla="*/ 2205037 h 2528887"/>
                <a:gd name="connsiteX219" fmla="*/ 1007998 w 4655524"/>
                <a:gd name="connsiteY219" fmla="*/ 2100262 h 2528887"/>
                <a:gd name="connsiteX220" fmla="*/ 950848 w 4655524"/>
                <a:gd name="connsiteY220" fmla="*/ 2047874 h 2528887"/>
                <a:gd name="connsiteX221" fmla="*/ 927036 w 4655524"/>
                <a:gd name="connsiteY221" fmla="*/ 2043112 h 2528887"/>
                <a:gd name="connsiteX222" fmla="*/ 898461 w 4655524"/>
                <a:gd name="connsiteY222" fmla="*/ 2028825 h 2528887"/>
                <a:gd name="connsiteX223" fmla="*/ 862742 w 4655524"/>
                <a:gd name="connsiteY223" fmla="*/ 2062163 h 2528887"/>
                <a:gd name="connsiteX224" fmla="*/ 774636 w 4655524"/>
                <a:gd name="connsiteY224" fmla="*/ 2038350 h 2528887"/>
                <a:gd name="connsiteX225" fmla="*/ 755585 w 4655524"/>
                <a:gd name="connsiteY225" fmla="*/ 1964531 h 2528887"/>
                <a:gd name="connsiteX226" fmla="*/ 655573 w 4655524"/>
                <a:gd name="connsiteY226" fmla="*/ 1905000 h 2528887"/>
                <a:gd name="connsiteX227" fmla="*/ 650811 w 4655524"/>
                <a:gd name="connsiteY227" fmla="*/ 1885950 h 2528887"/>
                <a:gd name="connsiteX228" fmla="*/ 636523 w 4655524"/>
                <a:gd name="connsiteY228" fmla="*/ 1890712 h 2528887"/>
                <a:gd name="connsiteX229" fmla="*/ 617473 w 4655524"/>
                <a:gd name="connsiteY229" fmla="*/ 1921669 h 2528887"/>
                <a:gd name="connsiteX230" fmla="*/ 596042 w 4655524"/>
                <a:gd name="connsiteY230" fmla="*/ 1916906 h 2528887"/>
                <a:gd name="connsiteX231" fmla="*/ 548417 w 4655524"/>
                <a:gd name="connsiteY231" fmla="*/ 1876425 h 2528887"/>
                <a:gd name="connsiteX232" fmla="*/ 488886 w 4655524"/>
                <a:gd name="connsiteY232" fmla="*/ 1890712 h 2528887"/>
                <a:gd name="connsiteX233" fmla="*/ 479361 w 4655524"/>
                <a:gd name="connsiteY233" fmla="*/ 1876425 h 2528887"/>
                <a:gd name="connsiteX234" fmla="*/ 465073 w 4655524"/>
                <a:gd name="connsiteY234" fmla="*/ 1866900 h 2528887"/>
                <a:gd name="connsiteX235" fmla="*/ 398398 w 4655524"/>
                <a:gd name="connsiteY235" fmla="*/ 1866900 h 2528887"/>
                <a:gd name="connsiteX236" fmla="*/ 403160 w 4655524"/>
                <a:gd name="connsiteY236" fmla="*/ 1821656 h 2528887"/>
                <a:gd name="connsiteX237" fmla="*/ 255523 w 4655524"/>
                <a:gd name="connsiteY237" fmla="*/ 1847850 h 2528887"/>
                <a:gd name="connsiteX238" fmla="*/ 193611 w 4655524"/>
                <a:gd name="connsiteY238" fmla="*/ 1814512 h 2528887"/>
                <a:gd name="connsiteX239" fmla="*/ 150748 w 4655524"/>
                <a:gd name="connsiteY239" fmla="*/ 1757363 h 2528887"/>
                <a:gd name="connsiteX240" fmla="*/ 88836 w 4655524"/>
                <a:gd name="connsiteY240" fmla="*/ 1704975 h 2528887"/>
                <a:gd name="connsiteX241" fmla="*/ 34067 w 4655524"/>
                <a:gd name="connsiteY241" fmla="*/ 1654968 h 2528887"/>
                <a:gd name="connsiteX242" fmla="*/ 3111 w 4655524"/>
                <a:gd name="connsiteY242" fmla="*/ 1624012 h 2528887"/>
                <a:gd name="connsiteX243" fmla="*/ 110267 w 4655524"/>
                <a:gd name="connsiteY243" fmla="*/ 1652587 h 2528887"/>
                <a:gd name="connsiteX244" fmla="*/ 169798 w 4655524"/>
                <a:gd name="connsiteY244" fmla="*/ 1678782 h 2528887"/>
                <a:gd name="connsiteX245" fmla="*/ 291242 w 4655524"/>
                <a:gd name="connsiteY245" fmla="*/ 1624012 h 2528887"/>
                <a:gd name="connsiteX246" fmla="*/ 296005 w 4655524"/>
                <a:gd name="connsiteY246" fmla="*/ 1602581 h 2528887"/>
                <a:gd name="connsiteX247" fmla="*/ 303149 w 4655524"/>
                <a:gd name="connsiteY247" fmla="*/ 1559718 h 2528887"/>
                <a:gd name="connsiteX248" fmla="*/ 331723 w 4655524"/>
                <a:gd name="connsiteY248" fmla="*/ 1528762 h 2528887"/>
                <a:gd name="connsiteX249" fmla="*/ 367442 w 4655524"/>
                <a:gd name="connsiteY249" fmla="*/ 1509712 h 2528887"/>
                <a:gd name="connsiteX250" fmla="*/ 386492 w 4655524"/>
                <a:gd name="connsiteY250" fmla="*/ 1459706 h 2528887"/>
                <a:gd name="connsiteX251" fmla="*/ 391255 w 4655524"/>
                <a:gd name="connsiteY251" fmla="*/ 1357312 h 2528887"/>
                <a:gd name="connsiteX252" fmla="*/ 369823 w 4655524"/>
                <a:gd name="connsiteY252" fmla="*/ 1331119 h 2528887"/>
                <a:gd name="connsiteX253" fmla="*/ 341248 w 4655524"/>
                <a:gd name="connsiteY253" fmla="*/ 1307306 h 2528887"/>
                <a:gd name="connsiteX254" fmla="*/ 312673 w 4655524"/>
                <a:gd name="connsiteY254" fmla="*/ 1278731 h 2528887"/>
                <a:gd name="connsiteX255" fmla="*/ 284099 w 4655524"/>
                <a:gd name="connsiteY255" fmla="*/ 1221581 h 2528887"/>
                <a:gd name="connsiteX256" fmla="*/ 279336 w 4655524"/>
                <a:gd name="connsiteY256" fmla="*/ 1169193 h 2528887"/>
                <a:gd name="connsiteX257" fmla="*/ 276954 w 4655524"/>
                <a:gd name="connsiteY257" fmla="*/ 1152525 h 2528887"/>
                <a:gd name="connsiteX258" fmla="*/ 253142 w 4655524"/>
                <a:gd name="connsiteY258"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50886 w 4655524"/>
                <a:gd name="connsiteY64" fmla="*/ 547687 h 2528887"/>
                <a:gd name="connsiteX65" fmla="*/ 1279461 w 4655524"/>
                <a:gd name="connsiteY65" fmla="*/ 619125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22336 w 4655524"/>
                <a:gd name="connsiteY72" fmla="*/ 919162 h 2528887"/>
                <a:gd name="connsiteX73" fmla="*/ 1436623 w 4655524"/>
                <a:gd name="connsiteY73" fmla="*/ 923925 h 2528887"/>
                <a:gd name="connsiteX74" fmla="*/ 1455673 w 4655524"/>
                <a:gd name="connsiteY74" fmla="*/ 919162 h 2528887"/>
                <a:gd name="connsiteX75" fmla="*/ 1469961 w 4655524"/>
                <a:gd name="connsiteY75" fmla="*/ 914400 h 2528887"/>
                <a:gd name="connsiteX76" fmla="*/ 1531873 w 4655524"/>
                <a:gd name="connsiteY76" fmla="*/ 909637 h 2528887"/>
                <a:gd name="connsiteX77" fmla="*/ 1560448 w 4655524"/>
                <a:gd name="connsiteY77" fmla="*/ 900112 h 2528887"/>
                <a:gd name="connsiteX78" fmla="*/ 1565211 w 4655524"/>
                <a:gd name="connsiteY78" fmla="*/ 885825 h 2528887"/>
                <a:gd name="connsiteX79" fmla="*/ 1577118 w 4655524"/>
                <a:gd name="connsiteY79" fmla="*/ 854868 h 2528887"/>
                <a:gd name="connsiteX80" fmla="*/ 1593786 w 4655524"/>
                <a:gd name="connsiteY80" fmla="*/ 814388 h 2528887"/>
                <a:gd name="connsiteX81" fmla="*/ 1629504 w 4655524"/>
                <a:gd name="connsiteY81" fmla="*/ 752475 h 2528887"/>
                <a:gd name="connsiteX82" fmla="*/ 1648554 w 4655524"/>
                <a:gd name="connsiteY82" fmla="*/ 671513 h 2528887"/>
                <a:gd name="connsiteX83" fmla="*/ 1691417 w 4655524"/>
                <a:gd name="connsiteY83" fmla="*/ 609599 h 2528887"/>
                <a:gd name="connsiteX84" fmla="*/ 1696179 w 4655524"/>
                <a:gd name="connsiteY84" fmla="*/ 569118 h 2528887"/>
                <a:gd name="connsiteX85" fmla="*/ 1703323 w 4655524"/>
                <a:gd name="connsiteY85" fmla="*/ 550069 h 2528887"/>
                <a:gd name="connsiteX86" fmla="*/ 1715229 w 4655524"/>
                <a:gd name="connsiteY86" fmla="*/ 531018 h 2528887"/>
                <a:gd name="connsiteX87" fmla="*/ 1727136 w 4655524"/>
                <a:gd name="connsiteY87" fmla="*/ 483393 h 2528887"/>
                <a:gd name="connsiteX88" fmla="*/ 1753330 w 4655524"/>
                <a:gd name="connsiteY88" fmla="*/ 426243 h 2528887"/>
                <a:gd name="connsiteX89" fmla="*/ 1779523 w 4655524"/>
                <a:gd name="connsiteY89" fmla="*/ 395287 h 2528887"/>
                <a:gd name="connsiteX90" fmla="*/ 1808098 w 4655524"/>
                <a:gd name="connsiteY90" fmla="*/ 400050 h 2528887"/>
                <a:gd name="connsiteX91" fmla="*/ 1836673 w 4655524"/>
                <a:gd name="connsiteY91" fmla="*/ 423862 h 2528887"/>
                <a:gd name="connsiteX92" fmla="*/ 1850961 w 4655524"/>
                <a:gd name="connsiteY92" fmla="*/ 428625 h 2528887"/>
                <a:gd name="connsiteX93" fmla="*/ 1865248 w 4655524"/>
                <a:gd name="connsiteY93" fmla="*/ 423862 h 2528887"/>
                <a:gd name="connsiteX94" fmla="*/ 1879536 w 4655524"/>
                <a:gd name="connsiteY94" fmla="*/ 452437 h 2528887"/>
                <a:gd name="connsiteX95" fmla="*/ 1898586 w 4655524"/>
                <a:gd name="connsiteY95" fmla="*/ 461962 h 2528887"/>
                <a:gd name="connsiteX96" fmla="*/ 1941448 w 4655524"/>
                <a:gd name="connsiteY96" fmla="*/ 481012 h 2528887"/>
                <a:gd name="connsiteX97" fmla="*/ 1965261 w 4655524"/>
                <a:gd name="connsiteY97" fmla="*/ 485775 h 2528887"/>
                <a:gd name="connsiteX98" fmla="*/ 1989073 w 4655524"/>
                <a:gd name="connsiteY98" fmla="*/ 495300 h 2528887"/>
                <a:gd name="connsiteX99" fmla="*/ 2027173 w 4655524"/>
                <a:gd name="connsiteY99" fmla="*/ 500062 h 2528887"/>
                <a:gd name="connsiteX100" fmla="*/ 2193861 w 4655524"/>
                <a:gd name="connsiteY100" fmla="*/ 509587 h 2528887"/>
                <a:gd name="connsiteX101" fmla="*/ 2236723 w 4655524"/>
                <a:gd name="connsiteY101" fmla="*/ 519112 h 2528887"/>
                <a:gd name="connsiteX102" fmla="*/ 2251011 w 4655524"/>
                <a:gd name="connsiteY102" fmla="*/ 523875 h 2528887"/>
                <a:gd name="connsiteX103" fmla="*/ 2303398 w 4655524"/>
                <a:gd name="connsiteY103" fmla="*/ 542925 h 2528887"/>
                <a:gd name="connsiteX104" fmla="*/ 2327211 w 4655524"/>
                <a:gd name="connsiteY104" fmla="*/ 547687 h 2528887"/>
                <a:gd name="connsiteX105" fmla="*/ 2355786 w 4655524"/>
                <a:gd name="connsiteY105" fmla="*/ 557212 h 2528887"/>
                <a:gd name="connsiteX106" fmla="*/ 2374836 w 4655524"/>
                <a:gd name="connsiteY106" fmla="*/ 542925 h 2528887"/>
                <a:gd name="connsiteX107" fmla="*/ 2398648 w 4655524"/>
                <a:gd name="connsiteY107" fmla="*/ 533400 h 2528887"/>
                <a:gd name="connsiteX108" fmla="*/ 2339118 w 4655524"/>
                <a:gd name="connsiteY108" fmla="*/ 426244 h 2528887"/>
                <a:gd name="connsiteX109" fmla="*/ 2358167 w 4655524"/>
                <a:gd name="connsiteY109" fmla="*/ 404812 h 2528887"/>
                <a:gd name="connsiteX110" fmla="*/ 2401029 w 4655524"/>
                <a:gd name="connsiteY110" fmla="*/ 378618 h 2528887"/>
                <a:gd name="connsiteX111" fmla="*/ 2389123 w 4655524"/>
                <a:gd name="connsiteY111" fmla="*/ 307181 h 2528887"/>
                <a:gd name="connsiteX112" fmla="*/ 2360548 w 4655524"/>
                <a:gd name="connsiteY112" fmla="*/ 304799 h 2528887"/>
                <a:gd name="connsiteX113" fmla="*/ 2293874 w 4655524"/>
                <a:gd name="connsiteY113" fmla="*/ 280987 h 2528887"/>
                <a:gd name="connsiteX114" fmla="*/ 2310543 w 4655524"/>
                <a:gd name="connsiteY114" fmla="*/ 200024 h 2528887"/>
                <a:gd name="connsiteX115" fmla="*/ 2343879 w 4655524"/>
                <a:gd name="connsiteY115" fmla="*/ 166688 h 2528887"/>
                <a:gd name="connsiteX116" fmla="*/ 2372455 w 4655524"/>
                <a:gd name="connsiteY116" fmla="*/ 150018 h 2528887"/>
                <a:gd name="connsiteX117" fmla="*/ 2389123 w 4655524"/>
                <a:gd name="connsiteY117" fmla="*/ 114300 h 2528887"/>
                <a:gd name="connsiteX118" fmla="*/ 2384361 w 4655524"/>
                <a:gd name="connsiteY118" fmla="*/ 100012 h 2528887"/>
                <a:gd name="connsiteX119" fmla="*/ 2365311 w 4655524"/>
                <a:gd name="connsiteY119" fmla="*/ 95250 h 2528887"/>
                <a:gd name="connsiteX120" fmla="*/ 2351023 w 4655524"/>
                <a:gd name="connsiteY120" fmla="*/ 90487 h 2528887"/>
                <a:gd name="connsiteX121" fmla="*/ 2341498 w 4655524"/>
                <a:gd name="connsiteY121" fmla="*/ 9525 h 2528887"/>
                <a:gd name="connsiteX122" fmla="*/ 2370073 w 4655524"/>
                <a:gd name="connsiteY122" fmla="*/ 0 h 2528887"/>
                <a:gd name="connsiteX123" fmla="*/ 2398648 w 4655524"/>
                <a:gd name="connsiteY123" fmla="*/ 4762 h 2528887"/>
                <a:gd name="connsiteX124" fmla="*/ 2412936 w 4655524"/>
                <a:gd name="connsiteY124" fmla="*/ 19050 h 2528887"/>
                <a:gd name="connsiteX125" fmla="*/ 2431986 w 4655524"/>
                <a:gd name="connsiteY125" fmla="*/ 23812 h 2528887"/>
                <a:gd name="connsiteX126" fmla="*/ 2451036 w 4655524"/>
                <a:gd name="connsiteY126" fmla="*/ 33337 h 2528887"/>
                <a:gd name="connsiteX127" fmla="*/ 2474848 w 4655524"/>
                <a:gd name="connsiteY127" fmla="*/ 52387 h 2528887"/>
                <a:gd name="connsiteX128" fmla="*/ 2503423 w 4655524"/>
                <a:gd name="connsiteY128" fmla="*/ 71437 h 2528887"/>
                <a:gd name="connsiteX129" fmla="*/ 2527236 w 4655524"/>
                <a:gd name="connsiteY129" fmla="*/ 38100 h 2528887"/>
                <a:gd name="connsiteX130" fmla="*/ 2555811 w 4655524"/>
                <a:gd name="connsiteY130" fmla="*/ 23812 h 2528887"/>
                <a:gd name="connsiteX131" fmla="*/ 2574861 w 4655524"/>
                <a:gd name="connsiteY131" fmla="*/ 9525 h 2528887"/>
                <a:gd name="connsiteX132" fmla="*/ 2589148 w 4655524"/>
                <a:gd name="connsiteY132" fmla="*/ 4762 h 2528887"/>
                <a:gd name="connsiteX133" fmla="*/ 2703448 w 4655524"/>
                <a:gd name="connsiteY133" fmla="*/ 9525 h 2528887"/>
                <a:gd name="connsiteX134" fmla="*/ 2908236 w 4655524"/>
                <a:gd name="connsiteY134" fmla="*/ 4762 h 2528887"/>
                <a:gd name="connsiteX135" fmla="*/ 3103498 w 4655524"/>
                <a:gd name="connsiteY135" fmla="*/ 14287 h 2528887"/>
                <a:gd name="connsiteX136" fmla="*/ 3132073 w 4655524"/>
                <a:gd name="connsiteY136" fmla="*/ 42862 h 2528887"/>
                <a:gd name="connsiteX137" fmla="*/ 3113023 w 4655524"/>
                <a:gd name="connsiteY137" fmla="*/ 76200 h 2528887"/>
                <a:gd name="connsiteX138" fmla="*/ 3117786 w 4655524"/>
                <a:gd name="connsiteY138" fmla="*/ 90487 h 2528887"/>
                <a:gd name="connsiteX139" fmla="*/ 3146361 w 4655524"/>
                <a:gd name="connsiteY139" fmla="*/ 104775 h 2528887"/>
                <a:gd name="connsiteX140" fmla="*/ 3165411 w 4655524"/>
                <a:gd name="connsiteY140" fmla="*/ 114300 h 2528887"/>
                <a:gd name="connsiteX141" fmla="*/ 3193986 w 4655524"/>
                <a:gd name="connsiteY141" fmla="*/ 123825 h 2528887"/>
                <a:gd name="connsiteX142" fmla="*/ 3236848 w 4655524"/>
                <a:gd name="connsiteY142" fmla="*/ 142875 h 2528887"/>
                <a:gd name="connsiteX143" fmla="*/ 3284473 w 4655524"/>
                <a:gd name="connsiteY143" fmla="*/ 152400 h 2528887"/>
                <a:gd name="connsiteX144" fmla="*/ 3303523 w 4655524"/>
                <a:gd name="connsiteY144" fmla="*/ 161925 h 2528887"/>
                <a:gd name="connsiteX145" fmla="*/ 3346386 w 4655524"/>
                <a:gd name="connsiteY145" fmla="*/ 180975 h 2528887"/>
                <a:gd name="connsiteX146" fmla="*/ 3379723 w 4655524"/>
                <a:gd name="connsiteY146" fmla="*/ 223837 h 2528887"/>
                <a:gd name="connsiteX147" fmla="*/ 3432111 w 4655524"/>
                <a:gd name="connsiteY147" fmla="*/ 266700 h 2528887"/>
                <a:gd name="connsiteX148" fmla="*/ 3451161 w 4655524"/>
                <a:gd name="connsiteY148" fmla="*/ 280987 h 2528887"/>
                <a:gd name="connsiteX149" fmla="*/ 3546411 w 4655524"/>
                <a:gd name="connsiteY149" fmla="*/ 323850 h 2528887"/>
                <a:gd name="connsiteX150" fmla="*/ 3565461 w 4655524"/>
                <a:gd name="connsiteY150" fmla="*/ 333375 h 2528887"/>
                <a:gd name="connsiteX151" fmla="*/ 3708336 w 4655524"/>
                <a:gd name="connsiteY151" fmla="*/ 419100 h 2528887"/>
                <a:gd name="connsiteX152" fmla="*/ 3908361 w 4655524"/>
                <a:gd name="connsiteY152" fmla="*/ 533400 h 2528887"/>
                <a:gd name="connsiteX153" fmla="*/ 4017898 w 4655524"/>
                <a:gd name="connsiteY153" fmla="*/ 595312 h 2528887"/>
                <a:gd name="connsiteX154" fmla="*/ 4236973 w 4655524"/>
                <a:gd name="connsiteY154" fmla="*/ 723899 h 2528887"/>
                <a:gd name="connsiteX155" fmla="*/ 4651310 w 4655524"/>
                <a:gd name="connsiteY155" fmla="*/ 962024 h 2528887"/>
                <a:gd name="connsiteX156" fmla="*/ 4441760 w 4655524"/>
                <a:gd name="connsiteY156" fmla="*/ 1066800 h 2528887"/>
                <a:gd name="connsiteX157" fmla="*/ 4284598 w 4655524"/>
                <a:gd name="connsiteY157" fmla="*/ 1200150 h 2528887"/>
                <a:gd name="connsiteX158" fmla="*/ 4160774 w 4655524"/>
                <a:gd name="connsiteY158" fmla="*/ 1243012 h 2528887"/>
                <a:gd name="connsiteX159" fmla="*/ 4027423 w 4655524"/>
                <a:gd name="connsiteY159" fmla="*/ 1238250 h 2528887"/>
                <a:gd name="connsiteX160" fmla="*/ 3917886 w 4655524"/>
                <a:gd name="connsiteY160" fmla="*/ 1214437 h 2528887"/>
                <a:gd name="connsiteX161" fmla="*/ 3817873 w 4655524"/>
                <a:gd name="connsiteY161" fmla="*/ 1223962 h 2528887"/>
                <a:gd name="connsiteX162" fmla="*/ 3684523 w 4655524"/>
                <a:gd name="connsiteY162" fmla="*/ 1228725 h 2528887"/>
                <a:gd name="connsiteX163" fmla="*/ 3532123 w 4655524"/>
                <a:gd name="connsiteY163" fmla="*/ 1228725 h 2528887"/>
                <a:gd name="connsiteX164" fmla="*/ 3465448 w 4655524"/>
                <a:gd name="connsiteY164" fmla="*/ 1233487 h 2528887"/>
                <a:gd name="connsiteX165" fmla="*/ 3198748 w 4655524"/>
                <a:gd name="connsiteY165" fmla="*/ 1204912 h 2528887"/>
                <a:gd name="connsiteX166" fmla="*/ 2960623 w 4655524"/>
                <a:gd name="connsiteY166" fmla="*/ 1262062 h 2528887"/>
                <a:gd name="connsiteX167" fmla="*/ 2912998 w 4655524"/>
                <a:gd name="connsiteY167" fmla="*/ 1276350 h 2528887"/>
                <a:gd name="connsiteX168" fmla="*/ 2870136 w 4655524"/>
                <a:gd name="connsiteY168" fmla="*/ 1290637 h 2528887"/>
                <a:gd name="connsiteX169" fmla="*/ 2855848 w 4655524"/>
                <a:gd name="connsiteY169" fmla="*/ 1300162 h 2528887"/>
                <a:gd name="connsiteX170" fmla="*/ 2822511 w 4655524"/>
                <a:gd name="connsiteY170" fmla="*/ 1309687 h 2528887"/>
                <a:gd name="connsiteX171" fmla="*/ 2784411 w 4655524"/>
                <a:gd name="connsiteY171" fmla="*/ 1328737 h 2528887"/>
                <a:gd name="connsiteX172" fmla="*/ 2770123 w 4655524"/>
                <a:gd name="connsiteY172" fmla="*/ 1333500 h 2528887"/>
                <a:gd name="connsiteX173" fmla="*/ 2722498 w 4655524"/>
                <a:gd name="connsiteY173" fmla="*/ 1357312 h 2528887"/>
                <a:gd name="connsiteX174" fmla="*/ 2708211 w 4655524"/>
                <a:gd name="connsiteY174" fmla="*/ 1366837 h 2528887"/>
                <a:gd name="connsiteX175" fmla="*/ 2598673 w 4655524"/>
                <a:gd name="connsiteY175" fmla="*/ 1419225 h 2528887"/>
                <a:gd name="connsiteX176" fmla="*/ 2484373 w 4655524"/>
                <a:gd name="connsiteY176" fmla="*/ 1514475 h 2528887"/>
                <a:gd name="connsiteX177" fmla="*/ 2408173 w 4655524"/>
                <a:gd name="connsiteY177" fmla="*/ 1581150 h 2528887"/>
                <a:gd name="connsiteX178" fmla="*/ 2293873 w 4655524"/>
                <a:gd name="connsiteY178" fmla="*/ 1690687 h 2528887"/>
                <a:gd name="connsiteX179" fmla="*/ 2260536 w 4655524"/>
                <a:gd name="connsiteY179" fmla="*/ 1709737 h 2528887"/>
                <a:gd name="connsiteX180" fmla="*/ 2222436 w 4655524"/>
                <a:gd name="connsiteY180" fmla="*/ 1752600 h 2528887"/>
                <a:gd name="connsiteX181" fmla="*/ 2108136 w 4655524"/>
                <a:gd name="connsiteY181" fmla="*/ 1881187 h 2528887"/>
                <a:gd name="connsiteX182" fmla="*/ 2055748 w 4655524"/>
                <a:gd name="connsiteY182" fmla="*/ 1928812 h 2528887"/>
                <a:gd name="connsiteX183" fmla="*/ 2012886 w 4655524"/>
                <a:gd name="connsiteY183" fmla="*/ 1962150 h 2528887"/>
                <a:gd name="connsiteX184" fmla="*/ 1912873 w 4655524"/>
                <a:gd name="connsiteY184" fmla="*/ 2076450 h 2528887"/>
                <a:gd name="connsiteX185" fmla="*/ 1870011 w 4655524"/>
                <a:gd name="connsiteY185" fmla="*/ 2071687 h 2528887"/>
                <a:gd name="connsiteX186" fmla="*/ 1889061 w 4655524"/>
                <a:gd name="connsiteY186" fmla="*/ 2043112 h 2528887"/>
                <a:gd name="connsiteX187" fmla="*/ 1860486 w 4655524"/>
                <a:gd name="connsiteY187" fmla="*/ 2024062 h 2528887"/>
                <a:gd name="connsiteX188" fmla="*/ 1841436 w 4655524"/>
                <a:gd name="connsiteY188" fmla="*/ 2071687 h 2528887"/>
                <a:gd name="connsiteX189" fmla="*/ 1817623 w 4655524"/>
                <a:gd name="connsiteY189" fmla="*/ 2100262 h 2528887"/>
                <a:gd name="connsiteX190" fmla="*/ 1731898 w 4655524"/>
                <a:gd name="connsiteY190" fmla="*/ 2095500 h 2528887"/>
                <a:gd name="connsiteX191" fmla="*/ 1717611 w 4655524"/>
                <a:gd name="connsiteY191" fmla="*/ 2090737 h 2528887"/>
                <a:gd name="connsiteX192" fmla="*/ 1608073 w 4655524"/>
                <a:gd name="connsiteY192" fmla="*/ 2105025 h 2528887"/>
                <a:gd name="connsiteX193" fmla="*/ 1584261 w 4655524"/>
                <a:gd name="connsiteY193" fmla="*/ 2109787 h 2528887"/>
                <a:gd name="connsiteX194" fmla="*/ 1565211 w 4655524"/>
                <a:gd name="connsiteY194" fmla="*/ 2114550 h 2528887"/>
                <a:gd name="connsiteX195" fmla="*/ 1450910 w 4655524"/>
                <a:gd name="connsiteY195" fmla="*/ 2109787 h 2528887"/>
                <a:gd name="connsiteX196" fmla="*/ 1431860 w 4655524"/>
                <a:gd name="connsiteY196" fmla="*/ 2109787 h 2528887"/>
                <a:gd name="connsiteX197" fmla="*/ 1355661 w 4655524"/>
                <a:gd name="connsiteY197" fmla="*/ 2119312 h 2528887"/>
                <a:gd name="connsiteX198" fmla="*/ 1374711 w 4655524"/>
                <a:gd name="connsiteY198" fmla="*/ 2205038 h 2528887"/>
                <a:gd name="connsiteX199" fmla="*/ 1427099 w 4655524"/>
                <a:gd name="connsiteY199" fmla="*/ 2285999 h 2528887"/>
                <a:gd name="connsiteX200" fmla="*/ 1508061 w 4655524"/>
                <a:gd name="connsiteY200" fmla="*/ 2252662 h 2528887"/>
                <a:gd name="connsiteX201" fmla="*/ 1546161 w 4655524"/>
                <a:gd name="connsiteY201" fmla="*/ 2185987 h 2528887"/>
                <a:gd name="connsiteX202" fmla="*/ 1589023 w 4655524"/>
                <a:gd name="connsiteY202" fmla="*/ 2224087 h 2528887"/>
                <a:gd name="connsiteX203" fmla="*/ 1584261 w 4655524"/>
                <a:gd name="connsiteY203" fmla="*/ 2314574 h 2528887"/>
                <a:gd name="connsiteX204" fmla="*/ 1550923 w 4655524"/>
                <a:gd name="connsiteY204" fmla="*/ 2438399 h 2528887"/>
                <a:gd name="connsiteX205" fmla="*/ 1584261 w 4655524"/>
                <a:gd name="connsiteY205" fmla="*/ 2481262 h 2528887"/>
                <a:gd name="connsiteX206" fmla="*/ 1555686 w 4655524"/>
                <a:gd name="connsiteY206" fmla="*/ 2528887 h 2528887"/>
                <a:gd name="connsiteX207" fmla="*/ 1489011 w 4655524"/>
                <a:gd name="connsiteY207" fmla="*/ 2524125 h 2528887"/>
                <a:gd name="connsiteX208" fmla="*/ 1422336 w 4655524"/>
                <a:gd name="connsiteY208" fmla="*/ 2495550 h 2528887"/>
                <a:gd name="connsiteX209" fmla="*/ 1369948 w 4655524"/>
                <a:gd name="connsiteY209" fmla="*/ 2421731 h 2528887"/>
                <a:gd name="connsiteX210" fmla="*/ 1350898 w 4655524"/>
                <a:gd name="connsiteY210" fmla="*/ 2343150 h 2528887"/>
                <a:gd name="connsiteX211" fmla="*/ 1288986 w 4655524"/>
                <a:gd name="connsiteY211" fmla="*/ 2290762 h 2528887"/>
                <a:gd name="connsiteX212" fmla="*/ 1284223 w 4655524"/>
                <a:gd name="connsiteY212" fmla="*/ 2276475 h 2528887"/>
                <a:gd name="connsiteX213" fmla="*/ 1269936 w 4655524"/>
                <a:gd name="connsiteY213" fmla="*/ 2271712 h 2528887"/>
                <a:gd name="connsiteX214" fmla="*/ 1193736 w 4655524"/>
                <a:gd name="connsiteY214" fmla="*/ 2243137 h 2528887"/>
                <a:gd name="connsiteX215" fmla="*/ 1112773 w 4655524"/>
                <a:gd name="connsiteY215" fmla="*/ 2328862 h 2528887"/>
                <a:gd name="connsiteX216" fmla="*/ 1074673 w 4655524"/>
                <a:gd name="connsiteY216" fmla="*/ 2305049 h 2528887"/>
                <a:gd name="connsiteX217" fmla="*/ 1060386 w 4655524"/>
                <a:gd name="connsiteY217" fmla="*/ 2205037 h 2528887"/>
                <a:gd name="connsiteX218" fmla="*/ 1007998 w 4655524"/>
                <a:gd name="connsiteY218" fmla="*/ 2100262 h 2528887"/>
                <a:gd name="connsiteX219" fmla="*/ 950848 w 4655524"/>
                <a:gd name="connsiteY219" fmla="*/ 2047874 h 2528887"/>
                <a:gd name="connsiteX220" fmla="*/ 927036 w 4655524"/>
                <a:gd name="connsiteY220" fmla="*/ 2043112 h 2528887"/>
                <a:gd name="connsiteX221" fmla="*/ 898461 w 4655524"/>
                <a:gd name="connsiteY221" fmla="*/ 2028825 h 2528887"/>
                <a:gd name="connsiteX222" fmla="*/ 862742 w 4655524"/>
                <a:gd name="connsiteY222" fmla="*/ 2062163 h 2528887"/>
                <a:gd name="connsiteX223" fmla="*/ 774636 w 4655524"/>
                <a:gd name="connsiteY223" fmla="*/ 2038350 h 2528887"/>
                <a:gd name="connsiteX224" fmla="*/ 755585 w 4655524"/>
                <a:gd name="connsiteY224" fmla="*/ 1964531 h 2528887"/>
                <a:gd name="connsiteX225" fmla="*/ 655573 w 4655524"/>
                <a:gd name="connsiteY225" fmla="*/ 1905000 h 2528887"/>
                <a:gd name="connsiteX226" fmla="*/ 650811 w 4655524"/>
                <a:gd name="connsiteY226" fmla="*/ 1885950 h 2528887"/>
                <a:gd name="connsiteX227" fmla="*/ 636523 w 4655524"/>
                <a:gd name="connsiteY227" fmla="*/ 1890712 h 2528887"/>
                <a:gd name="connsiteX228" fmla="*/ 617473 w 4655524"/>
                <a:gd name="connsiteY228" fmla="*/ 1921669 h 2528887"/>
                <a:gd name="connsiteX229" fmla="*/ 596042 w 4655524"/>
                <a:gd name="connsiteY229" fmla="*/ 1916906 h 2528887"/>
                <a:gd name="connsiteX230" fmla="*/ 548417 w 4655524"/>
                <a:gd name="connsiteY230" fmla="*/ 1876425 h 2528887"/>
                <a:gd name="connsiteX231" fmla="*/ 488886 w 4655524"/>
                <a:gd name="connsiteY231" fmla="*/ 1890712 h 2528887"/>
                <a:gd name="connsiteX232" fmla="*/ 479361 w 4655524"/>
                <a:gd name="connsiteY232" fmla="*/ 1876425 h 2528887"/>
                <a:gd name="connsiteX233" fmla="*/ 465073 w 4655524"/>
                <a:gd name="connsiteY233" fmla="*/ 1866900 h 2528887"/>
                <a:gd name="connsiteX234" fmla="*/ 398398 w 4655524"/>
                <a:gd name="connsiteY234" fmla="*/ 1866900 h 2528887"/>
                <a:gd name="connsiteX235" fmla="*/ 403160 w 4655524"/>
                <a:gd name="connsiteY235" fmla="*/ 1821656 h 2528887"/>
                <a:gd name="connsiteX236" fmla="*/ 255523 w 4655524"/>
                <a:gd name="connsiteY236" fmla="*/ 1847850 h 2528887"/>
                <a:gd name="connsiteX237" fmla="*/ 193611 w 4655524"/>
                <a:gd name="connsiteY237" fmla="*/ 1814512 h 2528887"/>
                <a:gd name="connsiteX238" fmla="*/ 150748 w 4655524"/>
                <a:gd name="connsiteY238" fmla="*/ 1757363 h 2528887"/>
                <a:gd name="connsiteX239" fmla="*/ 88836 w 4655524"/>
                <a:gd name="connsiteY239" fmla="*/ 1704975 h 2528887"/>
                <a:gd name="connsiteX240" fmla="*/ 34067 w 4655524"/>
                <a:gd name="connsiteY240" fmla="*/ 1654968 h 2528887"/>
                <a:gd name="connsiteX241" fmla="*/ 3111 w 4655524"/>
                <a:gd name="connsiteY241" fmla="*/ 1624012 h 2528887"/>
                <a:gd name="connsiteX242" fmla="*/ 110267 w 4655524"/>
                <a:gd name="connsiteY242" fmla="*/ 1652587 h 2528887"/>
                <a:gd name="connsiteX243" fmla="*/ 169798 w 4655524"/>
                <a:gd name="connsiteY243" fmla="*/ 1678782 h 2528887"/>
                <a:gd name="connsiteX244" fmla="*/ 291242 w 4655524"/>
                <a:gd name="connsiteY244" fmla="*/ 1624012 h 2528887"/>
                <a:gd name="connsiteX245" fmla="*/ 296005 w 4655524"/>
                <a:gd name="connsiteY245" fmla="*/ 1602581 h 2528887"/>
                <a:gd name="connsiteX246" fmla="*/ 303149 w 4655524"/>
                <a:gd name="connsiteY246" fmla="*/ 1559718 h 2528887"/>
                <a:gd name="connsiteX247" fmla="*/ 331723 w 4655524"/>
                <a:gd name="connsiteY247" fmla="*/ 1528762 h 2528887"/>
                <a:gd name="connsiteX248" fmla="*/ 367442 w 4655524"/>
                <a:gd name="connsiteY248" fmla="*/ 1509712 h 2528887"/>
                <a:gd name="connsiteX249" fmla="*/ 386492 w 4655524"/>
                <a:gd name="connsiteY249" fmla="*/ 1459706 h 2528887"/>
                <a:gd name="connsiteX250" fmla="*/ 391255 w 4655524"/>
                <a:gd name="connsiteY250" fmla="*/ 1357312 h 2528887"/>
                <a:gd name="connsiteX251" fmla="*/ 369823 w 4655524"/>
                <a:gd name="connsiteY251" fmla="*/ 1331119 h 2528887"/>
                <a:gd name="connsiteX252" fmla="*/ 341248 w 4655524"/>
                <a:gd name="connsiteY252" fmla="*/ 1307306 h 2528887"/>
                <a:gd name="connsiteX253" fmla="*/ 312673 w 4655524"/>
                <a:gd name="connsiteY253" fmla="*/ 1278731 h 2528887"/>
                <a:gd name="connsiteX254" fmla="*/ 284099 w 4655524"/>
                <a:gd name="connsiteY254" fmla="*/ 1221581 h 2528887"/>
                <a:gd name="connsiteX255" fmla="*/ 279336 w 4655524"/>
                <a:gd name="connsiteY255" fmla="*/ 1169193 h 2528887"/>
                <a:gd name="connsiteX256" fmla="*/ 276954 w 4655524"/>
                <a:gd name="connsiteY256" fmla="*/ 1152525 h 2528887"/>
                <a:gd name="connsiteX257" fmla="*/ 253142 w 4655524"/>
                <a:gd name="connsiteY257"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50886 w 4655524"/>
                <a:gd name="connsiteY64" fmla="*/ 547687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22336 w 4655524"/>
                <a:gd name="connsiteY72" fmla="*/ 919162 h 2528887"/>
                <a:gd name="connsiteX73" fmla="*/ 1436623 w 4655524"/>
                <a:gd name="connsiteY73" fmla="*/ 923925 h 2528887"/>
                <a:gd name="connsiteX74" fmla="*/ 1455673 w 4655524"/>
                <a:gd name="connsiteY74" fmla="*/ 919162 h 2528887"/>
                <a:gd name="connsiteX75" fmla="*/ 1469961 w 4655524"/>
                <a:gd name="connsiteY75" fmla="*/ 914400 h 2528887"/>
                <a:gd name="connsiteX76" fmla="*/ 1531873 w 4655524"/>
                <a:gd name="connsiteY76" fmla="*/ 909637 h 2528887"/>
                <a:gd name="connsiteX77" fmla="*/ 1560448 w 4655524"/>
                <a:gd name="connsiteY77" fmla="*/ 900112 h 2528887"/>
                <a:gd name="connsiteX78" fmla="*/ 1565211 w 4655524"/>
                <a:gd name="connsiteY78" fmla="*/ 885825 h 2528887"/>
                <a:gd name="connsiteX79" fmla="*/ 1577118 w 4655524"/>
                <a:gd name="connsiteY79" fmla="*/ 854868 h 2528887"/>
                <a:gd name="connsiteX80" fmla="*/ 1593786 w 4655524"/>
                <a:gd name="connsiteY80" fmla="*/ 814388 h 2528887"/>
                <a:gd name="connsiteX81" fmla="*/ 1629504 w 4655524"/>
                <a:gd name="connsiteY81" fmla="*/ 752475 h 2528887"/>
                <a:gd name="connsiteX82" fmla="*/ 1648554 w 4655524"/>
                <a:gd name="connsiteY82" fmla="*/ 671513 h 2528887"/>
                <a:gd name="connsiteX83" fmla="*/ 1691417 w 4655524"/>
                <a:gd name="connsiteY83" fmla="*/ 609599 h 2528887"/>
                <a:gd name="connsiteX84" fmla="*/ 1696179 w 4655524"/>
                <a:gd name="connsiteY84" fmla="*/ 569118 h 2528887"/>
                <a:gd name="connsiteX85" fmla="*/ 1703323 w 4655524"/>
                <a:gd name="connsiteY85" fmla="*/ 550069 h 2528887"/>
                <a:gd name="connsiteX86" fmla="*/ 1715229 w 4655524"/>
                <a:gd name="connsiteY86" fmla="*/ 531018 h 2528887"/>
                <a:gd name="connsiteX87" fmla="*/ 1727136 w 4655524"/>
                <a:gd name="connsiteY87" fmla="*/ 483393 h 2528887"/>
                <a:gd name="connsiteX88" fmla="*/ 1753330 w 4655524"/>
                <a:gd name="connsiteY88" fmla="*/ 426243 h 2528887"/>
                <a:gd name="connsiteX89" fmla="*/ 1779523 w 4655524"/>
                <a:gd name="connsiteY89" fmla="*/ 395287 h 2528887"/>
                <a:gd name="connsiteX90" fmla="*/ 1808098 w 4655524"/>
                <a:gd name="connsiteY90" fmla="*/ 400050 h 2528887"/>
                <a:gd name="connsiteX91" fmla="*/ 1836673 w 4655524"/>
                <a:gd name="connsiteY91" fmla="*/ 423862 h 2528887"/>
                <a:gd name="connsiteX92" fmla="*/ 1850961 w 4655524"/>
                <a:gd name="connsiteY92" fmla="*/ 428625 h 2528887"/>
                <a:gd name="connsiteX93" fmla="*/ 1865248 w 4655524"/>
                <a:gd name="connsiteY93" fmla="*/ 423862 h 2528887"/>
                <a:gd name="connsiteX94" fmla="*/ 1879536 w 4655524"/>
                <a:gd name="connsiteY94" fmla="*/ 452437 h 2528887"/>
                <a:gd name="connsiteX95" fmla="*/ 1898586 w 4655524"/>
                <a:gd name="connsiteY95" fmla="*/ 461962 h 2528887"/>
                <a:gd name="connsiteX96" fmla="*/ 1941448 w 4655524"/>
                <a:gd name="connsiteY96" fmla="*/ 481012 h 2528887"/>
                <a:gd name="connsiteX97" fmla="*/ 1965261 w 4655524"/>
                <a:gd name="connsiteY97" fmla="*/ 485775 h 2528887"/>
                <a:gd name="connsiteX98" fmla="*/ 1989073 w 4655524"/>
                <a:gd name="connsiteY98" fmla="*/ 495300 h 2528887"/>
                <a:gd name="connsiteX99" fmla="*/ 2027173 w 4655524"/>
                <a:gd name="connsiteY99" fmla="*/ 500062 h 2528887"/>
                <a:gd name="connsiteX100" fmla="*/ 2193861 w 4655524"/>
                <a:gd name="connsiteY100" fmla="*/ 509587 h 2528887"/>
                <a:gd name="connsiteX101" fmla="*/ 2236723 w 4655524"/>
                <a:gd name="connsiteY101" fmla="*/ 519112 h 2528887"/>
                <a:gd name="connsiteX102" fmla="*/ 2251011 w 4655524"/>
                <a:gd name="connsiteY102" fmla="*/ 523875 h 2528887"/>
                <a:gd name="connsiteX103" fmla="*/ 2303398 w 4655524"/>
                <a:gd name="connsiteY103" fmla="*/ 542925 h 2528887"/>
                <a:gd name="connsiteX104" fmla="*/ 2327211 w 4655524"/>
                <a:gd name="connsiteY104" fmla="*/ 547687 h 2528887"/>
                <a:gd name="connsiteX105" fmla="*/ 2355786 w 4655524"/>
                <a:gd name="connsiteY105" fmla="*/ 557212 h 2528887"/>
                <a:gd name="connsiteX106" fmla="*/ 2374836 w 4655524"/>
                <a:gd name="connsiteY106" fmla="*/ 542925 h 2528887"/>
                <a:gd name="connsiteX107" fmla="*/ 2398648 w 4655524"/>
                <a:gd name="connsiteY107" fmla="*/ 533400 h 2528887"/>
                <a:gd name="connsiteX108" fmla="*/ 2339118 w 4655524"/>
                <a:gd name="connsiteY108" fmla="*/ 426244 h 2528887"/>
                <a:gd name="connsiteX109" fmla="*/ 2358167 w 4655524"/>
                <a:gd name="connsiteY109" fmla="*/ 404812 h 2528887"/>
                <a:gd name="connsiteX110" fmla="*/ 2401029 w 4655524"/>
                <a:gd name="connsiteY110" fmla="*/ 378618 h 2528887"/>
                <a:gd name="connsiteX111" fmla="*/ 2389123 w 4655524"/>
                <a:gd name="connsiteY111" fmla="*/ 307181 h 2528887"/>
                <a:gd name="connsiteX112" fmla="*/ 2360548 w 4655524"/>
                <a:gd name="connsiteY112" fmla="*/ 304799 h 2528887"/>
                <a:gd name="connsiteX113" fmla="*/ 2293874 w 4655524"/>
                <a:gd name="connsiteY113" fmla="*/ 280987 h 2528887"/>
                <a:gd name="connsiteX114" fmla="*/ 2310543 w 4655524"/>
                <a:gd name="connsiteY114" fmla="*/ 200024 h 2528887"/>
                <a:gd name="connsiteX115" fmla="*/ 2343879 w 4655524"/>
                <a:gd name="connsiteY115" fmla="*/ 166688 h 2528887"/>
                <a:gd name="connsiteX116" fmla="*/ 2372455 w 4655524"/>
                <a:gd name="connsiteY116" fmla="*/ 150018 h 2528887"/>
                <a:gd name="connsiteX117" fmla="*/ 2389123 w 4655524"/>
                <a:gd name="connsiteY117" fmla="*/ 114300 h 2528887"/>
                <a:gd name="connsiteX118" fmla="*/ 2384361 w 4655524"/>
                <a:gd name="connsiteY118" fmla="*/ 100012 h 2528887"/>
                <a:gd name="connsiteX119" fmla="*/ 2365311 w 4655524"/>
                <a:gd name="connsiteY119" fmla="*/ 95250 h 2528887"/>
                <a:gd name="connsiteX120" fmla="*/ 2351023 w 4655524"/>
                <a:gd name="connsiteY120" fmla="*/ 90487 h 2528887"/>
                <a:gd name="connsiteX121" fmla="*/ 2341498 w 4655524"/>
                <a:gd name="connsiteY121" fmla="*/ 9525 h 2528887"/>
                <a:gd name="connsiteX122" fmla="*/ 2370073 w 4655524"/>
                <a:gd name="connsiteY122" fmla="*/ 0 h 2528887"/>
                <a:gd name="connsiteX123" fmla="*/ 2398648 w 4655524"/>
                <a:gd name="connsiteY123" fmla="*/ 4762 h 2528887"/>
                <a:gd name="connsiteX124" fmla="*/ 2412936 w 4655524"/>
                <a:gd name="connsiteY124" fmla="*/ 19050 h 2528887"/>
                <a:gd name="connsiteX125" fmla="*/ 2431986 w 4655524"/>
                <a:gd name="connsiteY125" fmla="*/ 23812 h 2528887"/>
                <a:gd name="connsiteX126" fmla="*/ 2451036 w 4655524"/>
                <a:gd name="connsiteY126" fmla="*/ 33337 h 2528887"/>
                <a:gd name="connsiteX127" fmla="*/ 2474848 w 4655524"/>
                <a:gd name="connsiteY127" fmla="*/ 52387 h 2528887"/>
                <a:gd name="connsiteX128" fmla="*/ 2503423 w 4655524"/>
                <a:gd name="connsiteY128" fmla="*/ 71437 h 2528887"/>
                <a:gd name="connsiteX129" fmla="*/ 2527236 w 4655524"/>
                <a:gd name="connsiteY129" fmla="*/ 38100 h 2528887"/>
                <a:gd name="connsiteX130" fmla="*/ 2555811 w 4655524"/>
                <a:gd name="connsiteY130" fmla="*/ 23812 h 2528887"/>
                <a:gd name="connsiteX131" fmla="*/ 2574861 w 4655524"/>
                <a:gd name="connsiteY131" fmla="*/ 9525 h 2528887"/>
                <a:gd name="connsiteX132" fmla="*/ 2589148 w 4655524"/>
                <a:gd name="connsiteY132" fmla="*/ 4762 h 2528887"/>
                <a:gd name="connsiteX133" fmla="*/ 2703448 w 4655524"/>
                <a:gd name="connsiteY133" fmla="*/ 9525 h 2528887"/>
                <a:gd name="connsiteX134" fmla="*/ 2908236 w 4655524"/>
                <a:gd name="connsiteY134" fmla="*/ 4762 h 2528887"/>
                <a:gd name="connsiteX135" fmla="*/ 3103498 w 4655524"/>
                <a:gd name="connsiteY135" fmla="*/ 14287 h 2528887"/>
                <a:gd name="connsiteX136" fmla="*/ 3132073 w 4655524"/>
                <a:gd name="connsiteY136" fmla="*/ 42862 h 2528887"/>
                <a:gd name="connsiteX137" fmla="*/ 3113023 w 4655524"/>
                <a:gd name="connsiteY137" fmla="*/ 76200 h 2528887"/>
                <a:gd name="connsiteX138" fmla="*/ 3117786 w 4655524"/>
                <a:gd name="connsiteY138" fmla="*/ 90487 h 2528887"/>
                <a:gd name="connsiteX139" fmla="*/ 3146361 w 4655524"/>
                <a:gd name="connsiteY139" fmla="*/ 104775 h 2528887"/>
                <a:gd name="connsiteX140" fmla="*/ 3165411 w 4655524"/>
                <a:gd name="connsiteY140" fmla="*/ 114300 h 2528887"/>
                <a:gd name="connsiteX141" fmla="*/ 3193986 w 4655524"/>
                <a:gd name="connsiteY141" fmla="*/ 123825 h 2528887"/>
                <a:gd name="connsiteX142" fmla="*/ 3236848 w 4655524"/>
                <a:gd name="connsiteY142" fmla="*/ 142875 h 2528887"/>
                <a:gd name="connsiteX143" fmla="*/ 3284473 w 4655524"/>
                <a:gd name="connsiteY143" fmla="*/ 152400 h 2528887"/>
                <a:gd name="connsiteX144" fmla="*/ 3303523 w 4655524"/>
                <a:gd name="connsiteY144" fmla="*/ 161925 h 2528887"/>
                <a:gd name="connsiteX145" fmla="*/ 3346386 w 4655524"/>
                <a:gd name="connsiteY145" fmla="*/ 180975 h 2528887"/>
                <a:gd name="connsiteX146" fmla="*/ 3379723 w 4655524"/>
                <a:gd name="connsiteY146" fmla="*/ 223837 h 2528887"/>
                <a:gd name="connsiteX147" fmla="*/ 3432111 w 4655524"/>
                <a:gd name="connsiteY147" fmla="*/ 266700 h 2528887"/>
                <a:gd name="connsiteX148" fmla="*/ 3451161 w 4655524"/>
                <a:gd name="connsiteY148" fmla="*/ 280987 h 2528887"/>
                <a:gd name="connsiteX149" fmla="*/ 3546411 w 4655524"/>
                <a:gd name="connsiteY149" fmla="*/ 323850 h 2528887"/>
                <a:gd name="connsiteX150" fmla="*/ 3565461 w 4655524"/>
                <a:gd name="connsiteY150" fmla="*/ 333375 h 2528887"/>
                <a:gd name="connsiteX151" fmla="*/ 3708336 w 4655524"/>
                <a:gd name="connsiteY151" fmla="*/ 419100 h 2528887"/>
                <a:gd name="connsiteX152" fmla="*/ 3908361 w 4655524"/>
                <a:gd name="connsiteY152" fmla="*/ 533400 h 2528887"/>
                <a:gd name="connsiteX153" fmla="*/ 4017898 w 4655524"/>
                <a:gd name="connsiteY153" fmla="*/ 595312 h 2528887"/>
                <a:gd name="connsiteX154" fmla="*/ 4236973 w 4655524"/>
                <a:gd name="connsiteY154" fmla="*/ 723899 h 2528887"/>
                <a:gd name="connsiteX155" fmla="*/ 4651310 w 4655524"/>
                <a:gd name="connsiteY155" fmla="*/ 962024 h 2528887"/>
                <a:gd name="connsiteX156" fmla="*/ 4441760 w 4655524"/>
                <a:gd name="connsiteY156" fmla="*/ 1066800 h 2528887"/>
                <a:gd name="connsiteX157" fmla="*/ 4284598 w 4655524"/>
                <a:gd name="connsiteY157" fmla="*/ 1200150 h 2528887"/>
                <a:gd name="connsiteX158" fmla="*/ 4160774 w 4655524"/>
                <a:gd name="connsiteY158" fmla="*/ 1243012 h 2528887"/>
                <a:gd name="connsiteX159" fmla="*/ 4027423 w 4655524"/>
                <a:gd name="connsiteY159" fmla="*/ 1238250 h 2528887"/>
                <a:gd name="connsiteX160" fmla="*/ 3917886 w 4655524"/>
                <a:gd name="connsiteY160" fmla="*/ 1214437 h 2528887"/>
                <a:gd name="connsiteX161" fmla="*/ 3817873 w 4655524"/>
                <a:gd name="connsiteY161" fmla="*/ 1223962 h 2528887"/>
                <a:gd name="connsiteX162" fmla="*/ 3684523 w 4655524"/>
                <a:gd name="connsiteY162" fmla="*/ 1228725 h 2528887"/>
                <a:gd name="connsiteX163" fmla="*/ 3532123 w 4655524"/>
                <a:gd name="connsiteY163" fmla="*/ 1228725 h 2528887"/>
                <a:gd name="connsiteX164" fmla="*/ 3465448 w 4655524"/>
                <a:gd name="connsiteY164" fmla="*/ 1233487 h 2528887"/>
                <a:gd name="connsiteX165" fmla="*/ 3198748 w 4655524"/>
                <a:gd name="connsiteY165" fmla="*/ 1204912 h 2528887"/>
                <a:gd name="connsiteX166" fmla="*/ 2960623 w 4655524"/>
                <a:gd name="connsiteY166" fmla="*/ 1262062 h 2528887"/>
                <a:gd name="connsiteX167" fmla="*/ 2912998 w 4655524"/>
                <a:gd name="connsiteY167" fmla="*/ 1276350 h 2528887"/>
                <a:gd name="connsiteX168" fmla="*/ 2870136 w 4655524"/>
                <a:gd name="connsiteY168" fmla="*/ 1290637 h 2528887"/>
                <a:gd name="connsiteX169" fmla="*/ 2855848 w 4655524"/>
                <a:gd name="connsiteY169" fmla="*/ 1300162 h 2528887"/>
                <a:gd name="connsiteX170" fmla="*/ 2822511 w 4655524"/>
                <a:gd name="connsiteY170" fmla="*/ 1309687 h 2528887"/>
                <a:gd name="connsiteX171" fmla="*/ 2784411 w 4655524"/>
                <a:gd name="connsiteY171" fmla="*/ 1328737 h 2528887"/>
                <a:gd name="connsiteX172" fmla="*/ 2770123 w 4655524"/>
                <a:gd name="connsiteY172" fmla="*/ 1333500 h 2528887"/>
                <a:gd name="connsiteX173" fmla="*/ 2722498 w 4655524"/>
                <a:gd name="connsiteY173" fmla="*/ 1357312 h 2528887"/>
                <a:gd name="connsiteX174" fmla="*/ 2708211 w 4655524"/>
                <a:gd name="connsiteY174" fmla="*/ 1366837 h 2528887"/>
                <a:gd name="connsiteX175" fmla="*/ 2598673 w 4655524"/>
                <a:gd name="connsiteY175" fmla="*/ 1419225 h 2528887"/>
                <a:gd name="connsiteX176" fmla="*/ 2484373 w 4655524"/>
                <a:gd name="connsiteY176" fmla="*/ 1514475 h 2528887"/>
                <a:gd name="connsiteX177" fmla="*/ 2408173 w 4655524"/>
                <a:gd name="connsiteY177" fmla="*/ 1581150 h 2528887"/>
                <a:gd name="connsiteX178" fmla="*/ 2293873 w 4655524"/>
                <a:gd name="connsiteY178" fmla="*/ 1690687 h 2528887"/>
                <a:gd name="connsiteX179" fmla="*/ 2260536 w 4655524"/>
                <a:gd name="connsiteY179" fmla="*/ 1709737 h 2528887"/>
                <a:gd name="connsiteX180" fmla="*/ 2222436 w 4655524"/>
                <a:gd name="connsiteY180" fmla="*/ 1752600 h 2528887"/>
                <a:gd name="connsiteX181" fmla="*/ 2108136 w 4655524"/>
                <a:gd name="connsiteY181" fmla="*/ 1881187 h 2528887"/>
                <a:gd name="connsiteX182" fmla="*/ 2055748 w 4655524"/>
                <a:gd name="connsiteY182" fmla="*/ 1928812 h 2528887"/>
                <a:gd name="connsiteX183" fmla="*/ 2012886 w 4655524"/>
                <a:gd name="connsiteY183" fmla="*/ 1962150 h 2528887"/>
                <a:gd name="connsiteX184" fmla="*/ 1912873 w 4655524"/>
                <a:gd name="connsiteY184" fmla="*/ 2076450 h 2528887"/>
                <a:gd name="connsiteX185" fmla="*/ 1870011 w 4655524"/>
                <a:gd name="connsiteY185" fmla="*/ 2071687 h 2528887"/>
                <a:gd name="connsiteX186" fmla="*/ 1889061 w 4655524"/>
                <a:gd name="connsiteY186" fmla="*/ 2043112 h 2528887"/>
                <a:gd name="connsiteX187" fmla="*/ 1860486 w 4655524"/>
                <a:gd name="connsiteY187" fmla="*/ 2024062 h 2528887"/>
                <a:gd name="connsiteX188" fmla="*/ 1841436 w 4655524"/>
                <a:gd name="connsiteY188" fmla="*/ 2071687 h 2528887"/>
                <a:gd name="connsiteX189" fmla="*/ 1817623 w 4655524"/>
                <a:gd name="connsiteY189" fmla="*/ 2100262 h 2528887"/>
                <a:gd name="connsiteX190" fmla="*/ 1731898 w 4655524"/>
                <a:gd name="connsiteY190" fmla="*/ 2095500 h 2528887"/>
                <a:gd name="connsiteX191" fmla="*/ 1717611 w 4655524"/>
                <a:gd name="connsiteY191" fmla="*/ 2090737 h 2528887"/>
                <a:gd name="connsiteX192" fmla="*/ 1608073 w 4655524"/>
                <a:gd name="connsiteY192" fmla="*/ 2105025 h 2528887"/>
                <a:gd name="connsiteX193" fmla="*/ 1584261 w 4655524"/>
                <a:gd name="connsiteY193" fmla="*/ 2109787 h 2528887"/>
                <a:gd name="connsiteX194" fmla="*/ 1565211 w 4655524"/>
                <a:gd name="connsiteY194" fmla="*/ 2114550 h 2528887"/>
                <a:gd name="connsiteX195" fmla="*/ 1450910 w 4655524"/>
                <a:gd name="connsiteY195" fmla="*/ 2109787 h 2528887"/>
                <a:gd name="connsiteX196" fmla="*/ 1431860 w 4655524"/>
                <a:gd name="connsiteY196" fmla="*/ 2109787 h 2528887"/>
                <a:gd name="connsiteX197" fmla="*/ 1355661 w 4655524"/>
                <a:gd name="connsiteY197" fmla="*/ 2119312 h 2528887"/>
                <a:gd name="connsiteX198" fmla="*/ 1374711 w 4655524"/>
                <a:gd name="connsiteY198" fmla="*/ 2205038 h 2528887"/>
                <a:gd name="connsiteX199" fmla="*/ 1427099 w 4655524"/>
                <a:gd name="connsiteY199" fmla="*/ 2285999 h 2528887"/>
                <a:gd name="connsiteX200" fmla="*/ 1508061 w 4655524"/>
                <a:gd name="connsiteY200" fmla="*/ 2252662 h 2528887"/>
                <a:gd name="connsiteX201" fmla="*/ 1546161 w 4655524"/>
                <a:gd name="connsiteY201" fmla="*/ 2185987 h 2528887"/>
                <a:gd name="connsiteX202" fmla="*/ 1589023 w 4655524"/>
                <a:gd name="connsiteY202" fmla="*/ 2224087 h 2528887"/>
                <a:gd name="connsiteX203" fmla="*/ 1584261 w 4655524"/>
                <a:gd name="connsiteY203" fmla="*/ 2314574 h 2528887"/>
                <a:gd name="connsiteX204" fmla="*/ 1550923 w 4655524"/>
                <a:gd name="connsiteY204" fmla="*/ 2438399 h 2528887"/>
                <a:gd name="connsiteX205" fmla="*/ 1584261 w 4655524"/>
                <a:gd name="connsiteY205" fmla="*/ 2481262 h 2528887"/>
                <a:gd name="connsiteX206" fmla="*/ 1555686 w 4655524"/>
                <a:gd name="connsiteY206" fmla="*/ 2528887 h 2528887"/>
                <a:gd name="connsiteX207" fmla="*/ 1489011 w 4655524"/>
                <a:gd name="connsiteY207" fmla="*/ 2524125 h 2528887"/>
                <a:gd name="connsiteX208" fmla="*/ 1422336 w 4655524"/>
                <a:gd name="connsiteY208" fmla="*/ 2495550 h 2528887"/>
                <a:gd name="connsiteX209" fmla="*/ 1369948 w 4655524"/>
                <a:gd name="connsiteY209" fmla="*/ 2421731 h 2528887"/>
                <a:gd name="connsiteX210" fmla="*/ 1350898 w 4655524"/>
                <a:gd name="connsiteY210" fmla="*/ 2343150 h 2528887"/>
                <a:gd name="connsiteX211" fmla="*/ 1288986 w 4655524"/>
                <a:gd name="connsiteY211" fmla="*/ 2290762 h 2528887"/>
                <a:gd name="connsiteX212" fmla="*/ 1284223 w 4655524"/>
                <a:gd name="connsiteY212" fmla="*/ 2276475 h 2528887"/>
                <a:gd name="connsiteX213" fmla="*/ 1269936 w 4655524"/>
                <a:gd name="connsiteY213" fmla="*/ 2271712 h 2528887"/>
                <a:gd name="connsiteX214" fmla="*/ 1193736 w 4655524"/>
                <a:gd name="connsiteY214" fmla="*/ 2243137 h 2528887"/>
                <a:gd name="connsiteX215" fmla="*/ 1112773 w 4655524"/>
                <a:gd name="connsiteY215" fmla="*/ 2328862 h 2528887"/>
                <a:gd name="connsiteX216" fmla="*/ 1074673 w 4655524"/>
                <a:gd name="connsiteY216" fmla="*/ 2305049 h 2528887"/>
                <a:gd name="connsiteX217" fmla="*/ 1060386 w 4655524"/>
                <a:gd name="connsiteY217" fmla="*/ 2205037 h 2528887"/>
                <a:gd name="connsiteX218" fmla="*/ 1007998 w 4655524"/>
                <a:gd name="connsiteY218" fmla="*/ 2100262 h 2528887"/>
                <a:gd name="connsiteX219" fmla="*/ 950848 w 4655524"/>
                <a:gd name="connsiteY219" fmla="*/ 2047874 h 2528887"/>
                <a:gd name="connsiteX220" fmla="*/ 927036 w 4655524"/>
                <a:gd name="connsiteY220" fmla="*/ 2043112 h 2528887"/>
                <a:gd name="connsiteX221" fmla="*/ 898461 w 4655524"/>
                <a:gd name="connsiteY221" fmla="*/ 2028825 h 2528887"/>
                <a:gd name="connsiteX222" fmla="*/ 862742 w 4655524"/>
                <a:gd name="connsiteY222" fmla="*/ 2062163 h 2528887"/>
                <a:gd name="connsiteX223" fmla="*/ 774636 w 4655524"/>
                <a:gd name="connsiteY223" fmla="*/ 2038350 h 2528887"/>
                <a:gd name="connsiteX224" fmla="*/ 755585 w 4655524"/>
                <a:gd name="connsiteY224" fmla="*/ 1964531 h 2528887"/>
                <a:gd name="connsiteX225" fmla="*/ 655573 w 4655524"/>
                <a:gd name="connsiteY225" fmla="*/ 1905000 h 2528887"/>
                <a:gd name="connsiteX226" fmla="*/ 650811 w 4655524"/>
                <a:gd name="connsiteY226" fmla="*/ 1885950 h 2528887"/>
                <a:gd name="connsiteX227" fmla="*/ 636523 w 4655524"/>
                <a:gd name="connsiteY227" fmla="*/ 1890712 h 2528887"/>
                <a:gd name="connsiteX228" fmla="*/ 617473 w 4655524"/>
                <a:gd name="connsiteY228" fmla="*/ 1921669 h 2528887"/>
                <a:gd name="connsiteX229" fmla="*/ 596042 w 4655524"/>
                <a:gd name="connsiteY229" fmla="*/ 1916906 h 2528887"/>
                <a:gd name="connsiteX230" fmla="*/ 548417 w 4655524"/>
                <a:gd name="connsiteY230" fmla="*/ 1876425 h 2528887"/>
                <a:gd name="connsiteX231" fmla="*/ 488886 w 4655524"/>
                <a:gd name="connsiteY231" fmla="*/ 1890712 h 2528887"/>
                <a:gd name="connsiteX232" fmla="*/ 479361 w 4655524"/>
                <a:gd name="connsiteY232" fmla="*/ 1876425 h 2528887"/>
                <a:gd name="connsiteX233" fmla="*/ 465073 w 4655524"/>
                <a:gd name="connsiteY233" fmla="*/ 1866900 h 2528887"/>
                <a:gd name="connsiteX234" fmla="*/ 398398 w 4655524"/>
                <a:gd name="connsiteY234" fmla="*/ 1866900 h 2528887"/>
                <a:gd name="connsiteX235" fmla="*/ 403160 w 4655524"/>
                <a:gd name="connsiteY235" fmla="*/ 1821656 h 2528887"/>
                <a:gd name="connsiteX236" fmla="*/ 255523 w 4655524"/>
                <a:gd name="connsiteY236" fmla="*/ 1847850 h 2528887"/>
                <a:gd name="connsiteX237" fmla="*/ 193611 w 4655524"/>
                <a:gd name="connsiteY237" fmla="*/ 1814512 h 2528887"/>
                <a:gd name="connsiteX238" fmla="*/ 150748 w 4655524"/>
                <a:gd name="connsiteY238" fmla="*/ 1757363 h 2528887"/>
                <a:gd name="connsiteX239" fmla="*/ 88836 w 4655524"/>
                <a:gd name="connsiteY239" fmla="*/ 1704975 h 2528887"/>
                <a:gd name="connsiteX240" fmla="*/ 34067 w 4655524"/>
                <a:gd name="connsiteY240" fmla="*/ 1654968 h 2528887"/>
                <a:gd name="connsiteX241" fmla="*/ 3111 w 4655524"/>
                <a:gd name="connsiteY241" fmla="*/ 1624012 h 2528887"/>
                <a:gd name="connsiteX242" fmla="*/ 110267 w 4655524"/>
                <a:gd name="connsiteY242" fmla="*/ 1652587 h 2528887"/>
                <a:gd name="connsiteX243" fmla="*/ 169798 w 4655524"/>
                <a:gd name="connsiteY243" fmla="*/ 1678782 h 2528887"/>
                <a:gd name="connsiteX244" fmla="*/ 291242 w 4655524"/>
                <a:gd name="connsiteY244" fmla="*/ 1624012 h 2528887"/>
                <a:gd name="connsiteX245" fmla="*/ 296005 w 4655524"/>
                <a:gd name="connsiteY245" fmla="*/ 1602581 h 2528887"/>
                <a:gd name="connsiteX246" fmla="*/ 303149 w 4655524"/>
                <a:gd name="connsiteY246" fmla="*/ 1559718 h 2528887"/>
                <a:gd name="connsiteX247" fmla="*/ 331723 w 4655524"/>
                <a:gd name="connsiteY247" fmla="*/ 1528762 h 2528887"/>
                <a:gd name="connsiteX248" fmla="*/ 367442 w 4655524"/>
                <a:gd name="connsiteY248" fmla="*/ 1509712 h 2528887"/>
                <a:gd name="connsiteX249" fmla="*/ 386492 w 4655524"/>
                <a:gd name="connsiteY249" fmla="*/ 1459706 h 2528887"/>
                <a:gd name="connsiteX250" fmla="*/ 391255 w 4655524"/>
                <a:gd name="connsiteY250" fmla="*/ 1357312 h 2528887"/>
                <a:gd name="connsiteX251" fmla="*/ 369823 w 4655524"/>
                <a:gd name="connsiteY251" fmla="*/ 1331119 h 2528887"/>
                <a:gd name="connsiteX252" fmla="*/ 341248 w 4655524"/>
                <a:gd name="connsiteY252" fmla="*/ 1307306 h 2528887"/>
                <a:gd name="connsiteX253" fmla="*/ 312673 w 4655524"/>
                <a:gd name="connsiteY253" fmla="*/ 1278731 h 2528887"/>
                <a:gd name="connsiteX254" fmla="*/ 284099 w 4655524"/>
                <a:gd name="connsiteY254" fmla="*/ 1221581 h 2528887"/>
                <a:gd name="connsiteX255" fmla="*/ 279336 w 4655524"/>
                <a:gd name="connsiteY255" fmla="*/ 1169193 h 2528887"/>
                <a:gd name="connsiteX256" fmla="*/ 276954 w 4655524"/>
                <a:gd name="connsiteY256" fmla="*/ 1152525 h 2528887"/>
                <a:gd name="connsiteX257" fmla="*/ 253142 w 4655524"/>
                <a:gd name="connsiteY257"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22336 w 4655524"/>
                <a:gd name="connsiteY72" fmla="*/ 919162 h 2528887"/>
                <a:gd name="connsiteX73" fmla="*/ 1436623 w 4655524"/>
                <a:gd name="connsiteY73" fmla="*/ 923925 h 2528887"/>
                <a:gd name="connsiteX74" fmla="*/ 1455673 w 4655524"/>
                <a:gd name="connsiteY74" fmla="*/ 919162 h 2528887"/>
                <a:gd name="connsiteX75" fmla="*/ 1469961 w 4655524"/>
                <a:gd name="connsiteY75" fmla="*/ 914400 h 2528887"/>
                <a:gd name="connsiteX76" fmla="*/ 1531873 w 4655524"/>
                <a:gd name="connsiteY76" fmla="*/ 909637 h 2528887"/>
                <a:gd name="connsiteX77" fmla="*/ 1560448 w 4655524"/>
                <a:gd name="connsiteY77" fmla="*/ 900112 h 2528887"/>
                <a:gd name="connsiteX78" fmla="*/ 1565211 w 4655524"/>
                <a:gd name="connsiteY78" fmla="*/ 885825 h 2528887"/>
                <a:gd name="connsiteX79" fmla="*/ 1577118 w 4655524"/>
                <a:gd name="connsiteY79" fmla="*/ 854868 h 2528887"/>
                <a:gd name="connsiteX80" fmla="*/ 1593786 w 4655524"/>
                <a:gd name="connsiteY80" fmla="*/ 814388 h 2528887"/>
                <a:gd name="connsiteX81" fmla="*/ 1629504 w 4655524"/>
                <a:gd name="connsiteY81" fmla="*/ 752475 h 2528887"/>
                <a:gd name="connsiteX82" fmla="*/ 1648554 w 4655524"/>
                <a:gd name="connsiteY82" fmla="*/ 671513 h 2528887"/>
                <a:gd name="connsiteX83" fmla="*/ 1691417 w 4655524"/>
                <a:gd name="connsiteY83" fmla="*/ 609599 h 2528887"/>
                <a:gd name="connsiteX84" fmla="*/ 1696179 w 4655524"/>
                <a:gd name="connsiteY84" fmla="*/ 569118 h 2528887"/>
                <a:gd name="connsiteX85" fmla="*/ 1703323 w 4655524"/>
                <a:gd name="connsiteY85" fmla="*/ 550069 h 2528887"/>
                <a:gd name="connsiteX86" fmla="*/ 1715229 w 4655524"/>
                <a:gd name="connsiteY86" fmla="*/ 531018 h 2528887"/>
                <a:gd name="connsiteX87" fmla="*/ 1727136 w 4655524"/>
                <a:gd name="connsiteY87" fmla="*/ 483393 h 2528887"/>
                <a:gd name="connsiteX88" fmla="*/ 1753330 w 4655524"/>
                <a:gd name="connsiteY88" fmla="*/ 426243 h 2528887"/>
                <a:gd name="connsiteX89" fmla="*/ 1779523 w 4655524"/>
                <a:gd name="connsiteY89" fmla="*/ 395287 h 2528887"/>
                <a:gd name="connsiteX90" fmla="*/ 1808098 w 4655524"/>
                <a:gd name="connsiteY90" fmla="*/ 400050 h 2528887"/>
                <a:gd name="connsiteX91" fmla="*/ 1836673 w 4655524"/>
                <a:gd name="connsiteY91" fmla="*/ 423862 h 2528887"/>
                <a:gd name="connsiteX92" fmla="*/ 1850961 w 4655524"/>
                <a:gd name="connsiteY92" fmla="*/ 428625 h 2528887"/>
                <a:gd name="connsiteX93" fmla="*/ 1865248 w 4655524"/>
                <a:gd name="connsiteY93" fmla="*/ 423862 h 2528887"/>
                <a:gd name="connsiteX94" fmla="*/ 1879536 w 4655524"/>
                <a:gd name="connsiteY94" fmla="*/ 452437 h 2528887"/>
                <a:gd name="connsiteX95" fmla="*/ 1898586 w 4655524"/>
                <a:gd name="connsiteY95" fmla="*/ 461962 h 2528887"/>
                <a:gd name="connsiteX96" fmla="*/ 1941448 w 4655524"/>
                <a:gd name="connsiteY96" fmla="*/ 481012 h 2528887"/>
                <a:gd name="connsiteX97" fmla="*/ 1965261 w 4655524"/>
                <a:gd name="connsiteY97" fmla="*/ 485775 h 2528887"/>
                <a:gd name="connsiteX98" fmla="*/ 1989073 w 4655524"/>
                <a:gd name="connsiteY98" fmla="*/ 495300 h 2528887"/>
                <a:gd name="connsiteX99" fmla="*/ 2027173 w 4655524"/>
                <a:gd name="connsiteY99" fmla="*/ 500062 h 2528887"/>
                <a:gd name="connsiteX100" fmla="*/ 2193861 w 4655524"/>
                <a:gd name="connsiteY100" fmla="*/ 509587 h 2528887"/>
                <a:gd name="connsiteX101" fmla="*/ 2236723 w 4655524"/>
                <a:gd name="connsiteY101" fmla="*/ 519112 h 2528887"/>
                <a:gd name="connsiteX102" fmla="*/ 2251011 w 4655524"/>
                <a:gd name="connsiteY102" fmla="*/ 523875 h 2528887"/>
                <a:gd name="connsiteX103" fmla="*/ 2303398 w 4655524"/>
                <a:gd name="connsiteY103" fmla="*/ 542925 h 2528887"/>
                <a:gd name="connsiteX104" fmla="*/ 2327211 w 4655524"/>
                <a:gd name="connsiteY104" fmla="*/ 547687 h 2528887"/>
                <a:gd name="connsiteX105" fmla="*/ 2355786 w 4655524"/>
                <a:gd name="connsiteY105" fmla="*/ 557212 h 2528887"/>
                <a:gd name="connsiteX106" fmla="*/ 2374836 w 4655524"/>
                <a:gd name="connsiteY106" fmla="*/ 542925 h 2528887"/>
                <a:gd name="connsiteX107" fmla="*/ 2398648 w 4655524"/>
                <a:gd name="connsiteY107" fmla="*/ 533400 h 2528887"/>
                <a:gd name="connsiteX108" fmla="*/ 2339118 w 4655524"/>
                <a:gd name="connsiteY108" fmla="*/ 426244 h 2528887"/>
                <a:gd name="connsiteX109" fmla="*/ 2358167 w 4655524"/>
                <a:gd name="connsiteY109" fmla="*/ 404812 h 2528887"/>
                <a:gd name="connsiteX110" fmla="*/ 2401029 w 4655524"/>
                <a:gd name="connsiteY110" fmla="*/ 378618 h 2528887"/>
                <a:gd name="connsiteX111" fmla="*/ 2389123 w 4655524"/>
                <a:gd name="connsiteY111" fmla="*/ 307181 h 2528887"/>
                <a:gd name="connsiteX112" fmla="*/ 2360548 w 4655524"/>
                <a:gd name="connsiteY112" fmla="*/ 304799 h 2528887"/>
                <a:gd name="connsiteX113" fmla="*/ 2293874 w 4655524"/>
                <a:gd name="connsiteY113" fmla="*/ 280987 h 2528887"/>
                <a:gd name="connsiteX114" fmla="*/ 2310543 w 4655524"/>
                <a:gd name="connsiteY114" fmla="*/ 200024 h 2528887"/>
                <a:gd name="connsiteX115" fmla="*/ 2343879 w 4655524"/>
                <a:gd name="connsiteY115" fmla="*/ 166688 h 2528887"/>
                <a:gd name="connsiteX116" fmla="*/ 2372455 w 4655524"/>
                <a:gd name="connsiteY116" fmla="*/ 150018 h 2528887"/>
                <a:gd name="connsiteX117" fmla="*/ 2389123 w 4655524"/>
                <a:gd name="connsiteY117" fmla="*/ 114300 h 2528887"/>
                <a:gd name="connsiteX118" fmla="*/ 2384361 w 4655524"/>
                <a:gd name="connsiteY118" fmla="*/ 100012 h 2528887"/>
                <a:gd name="connsiteX119" fmla="*/ 2365311 w 4655524"/>
                <a:gd name="connsiteY119" fmla="*/ 95250 h 2528887"/>
                <a:gd name="connsiteX120" fmla="*/ 2351023 w 4655524"/>
                <a:gd name="connsiteY120" fmla="*/ 90487 h 2528887"/>
                <a:gd name="connsiteX121" fmla="*/ 2341498 w 4655524"/>
                <a:gd name="connsiteY121" fmla="*/ 9525 h 2528887"/>
                <a:gd name="connsiteX122" fmla="*/ 2370073 w 4655524"/>
                <a:gd name="connsiteY122" fmla="*/ 0 h 2528887"/>
                <a:gd name="connsiteX123" fmla="*/ 2398648 w 4655524"/>
                <a:gd name="connsiteY123" fmla="*/ 4762 h 2528887"/>
                <a:gd name="connsiteX124" fmla="*/ 2412936 w 4655524"/>
                <a:gd name="connsiteY124" fmla="*/ 19050 h 2528887"/>
                <a:gd name="connsiteX125" fmla="*/ 2431986 w 4655524"/>
                <a:gd name="connsiteY125" fmla="*/ 23812 h 2528887"/>
                <a:gd name="connsiteX126" fmla="*/ 2451036 w 4655524"/>
                <a:gd name="connsiteY126" fmla="*/ 33337 h 2528887"/>
                <a:gd name="connsiteX127" fmla="*/ 2474848 w 4655524"/>
                <a:gd name="connsiteY127" fmla="*/ 52387 h 2528887"/>
                <a:gd name="connsiteX128" fmla="*/ 2503423 w 4655524"/>
                <a:gd name="connsiteY128" fmla="*/ 71437 h 2528887"/>
                <a:gd name="connsiteX129" fmla="*/ 2527236 w 4655524"/>
                <a:gd name="connsiteY129" fmla="*/ 38100 h 2528887"/>
                <a:gd name="connsiteX130" fmla="*/ 2555811 w 4655524"/>
                <a:gd name="connsiteY130" fmla="*/ 23812 h 2528887"/>
                <a:gd name="connsiteX131" fmla="*/ 2574861 w 4655524"/>
                <a:gd name="connsiteY131" fmla="*/ 9525 h 2528887"/>
                <a:gd name="connsiteX132" fmla="*/ 2589148 w 4655524"/>
                <a:gd name="connsiteY132" fmla="*/ 4762 h 2528887"/>
                <a:gd name="connsiteX133" fmla="*/ 2703448 w 4655524"/>
                <a:gd name="connsiteY133" fmla="*/ 9525 h 2528887"/>
                <a:gd name="connsiteX134" fmla="*/ 2908236 w 4655524"/>
                <a:gd name="connsiteY134" fmla="*/ 4762 h 2528887"/>
                <a:gd name="connsiteX135" fmla="*/ 3103498 w 4655524"/>
                <a:gd name="connsiteY135" fmla="*/ 14287 h 2528887"/>
                <a:gd name="connsiteX136" fmla="*/ 3132073 w 4655524"/>
                <a:gd name="connsiteY136" fmla="*/ 42862 h 2528887"/>
                <a:gd name="connsiteX137" fmla="*/ 3113023 w 4655524"/>
                <a:gd name="connsiteY137" fmla="*/ 76200 h 2528887"/>
                <a:gd name="connsiteX138" fmla="*/ 3117786 w 4655524"/>
                <a:gd name="connsiteY138" fmla="*/ 90487 h 2528887"/>
                <a:gd name="connsiteX139" fmla="*/ 3146361 w 4655524"/>
                <a:gd name="connsiteY139" fmla="*/ 104775 h 2528887"/>
                <a:gd name="connsiteX140" fmla="*/ 3165411 w 4655524"/>
                <a:gd name="connsiteY140" fmla="*/ 114300 h 2528887"/>
                <a:gd name="connsiteX141" fmla="*/ 3193986 w 4655524"/>
                <a:gd name="connsiteY141" fmla="*/ 123825 h 2528887"/>
                <a:gd name="connsiteX142" fmla="*/ 3236848 w 4655524"/>
                <a:gd name="connsiteY142" fmla="*/ 142875 h 2528887"/>
                <a:gd name="connsiteX143" fmla="*/ 3284473 w 4655524"/>
                <a:gd name="connsiteY143" fmla="*/ 152400 h 2528887"/>
                <a:gd name="connsiteX144" fmla="*/ 3303523 w 4655524"/>
                <a:gd name="connsiteY144" fmla="*/ 161925 h 2528887"/>
                <a:gd name="connsiteX145" fmla="*/ 3346386 w 4655524"/>
                <a:gd name="connsiteY145" fmla="*/ 180975 h 2528887"/>
                <a:gd name="connsiteX146" fmla="*/ 3379723 w 4655524"/>
                <a:gd name="connsiteY146" fmla="*/ 223837 h 2528887"/>
                <a:gd name="connsiteX147" fmla="*/ 3432111 w 4655524"/>
                <a:gd name="connsiteY147" fmla="*/ 266700 h 2528887"/>
                <a:gd name="connsiteX148" fmla="*/ 3451161 w 4655524"/>
                <a:gd name="connsiteY148" fmla="*/ 280987 h 2528887"/>
                <a:gd name="connsiteX149" fmla="*/ 3546411 w 4655524"/>
                <a:gd name="connsiteY149" fmla="*/ 323850 h 2528887"/>
                <a:gd name="connsiteX150" fmla="*/ 3565461 w 4655524"/>
                <a:gd name="connsiteY150" fmla="*/ 333375 h 2528887"/>
                <a:gd name="connsiteX151" fmla="*/ 3708336 w 4655524"/>
                <a:gd name="connsiteY151" fmla="*/ 419100 h 2528887"/>
                <a:gd name="connsiteX152" fmla="*/ 3908361 w 4655524"/>
                <a:gd name="connsiteY152" fmla="*/ 533400 h 2528887"/>
                <a:gd name="connsiteX153" fmla="*/ 4017898 w 4655524"/>
                <a:gd name="connsiteY153" fmla="*/ 595312 h 2528887"/>
                <a:gd name="connsiteX154" fmla="*/ 4236973 w 4655524"/>
                <a:gd name="connsiteY154" fmla="*/ 723899 h 2528887"/>
                <a:gd name="connsiteX155" fmla="*/ 4651310 w 4655524"/>
                <a:gd name="connsiteY155" fmla="*/ 962024 h 2528887"/>
                <a:gd name="connsiteX156" fmla="*/ 4441760 w 4655524"/>
                <a:gd name="connsiteY156" fmla="*/ 1066800 h 2528887"/>
                <a:gd name="connsiteX157" fmla="*/ 4284598 w 4655524"/>
                <a:gd name="connsiteY157" fmla="*/ 1200150 h 2528887"/>
                <a:gd name="connsiteX158" fmla="*/ 4160774 w 4655524"/>
                <a:gd name="connsiteY158" fmla="*/ 1243012 h 2528887"/>
                <a:gd name="connsiteX159" fmla="*/ 4027423 w 4655524"/>
                <a:gd name="connsiteY159" fmla="*/ 1238250 h 2528887"/>
                <a:gd name="connsiteX160" fmla="*/ 3917886 w 4655524"/>
                <a:gd name="connsiteY160" fmla="*/ 1214437 h 2528887"/>
                <a:gd name="connsiteX161" fmla="*/ 3817873 w 4655524"/>
                <a:gd name="connsiteY161" fmla="*/ 1223962 h 2528887"/>
                <a:gd name="connsiteX162" fmla="*/ 3684523 w 4655524"/>
                <a:gd name="connsiteY162" fmla="*/ 1228725 h 2528887"/>
                <a:gd name="connsiteX163" fmla="*/ 3532123 w 4655524"/>
                <a:gd name="connsiteY163" fmla="*/ 1228725 h 2528887"/>
                <a:gd name="connsiteX164" fmla="*/ 3465448 w 4655524"/>
                <a:gd name="connsiteY164" fmla="*/ 1233487 h 2528887"/>
                <a:gd name="connsiteX165" fmla="*/ 3198748 w 4655524"/>
                <a:gd name="connsiteY165" fmla="*/ 1204912 h 2528887"/>
                <a:gd name="connsiteX166" fmla="*/ 2960623 w 4655524"/>
                <a:gd name="connsiteY166" fmla="*/ 1262062 h 2528887"/>
                <a:gd name="connsiteX167" fmla="*/ 2912998 w 4655524"/>
                <a:gd name="connsiteY167" fmla="*/ 1276350 h 2528887"/>
                <a:gd name="connsiteX168" fmla="*/ 2870136 w 4655524"/>
                <a:gd name="connsiteY168" fmla="*/ 1290637 h 2528887"/>
                <a:gd name="connsiteX169" fmla="*/ 2855848 w 4655524"/>
                <a:gd name="connsiteY169" fmla="*/ 1300162 h 2528887"/>
                <a:gd name="connsiteX170" fmla="*/ 2822511 w 4655524"/>
                <a:gd name="connsiteY170" fmla="*/ 1309687 h 2528887"/>
                <a:gd name="connsiteX171" fmla="*/ 2784411 w 4655524"/>
                <a:gd name="connsiteY171" fmla="*/ 1328737 h 2528887"/>
                <a:gd name="connsiteX172" fmla="*/ 2770123 w 4655524"/>
                <a:gd name="connsiteY172" fmla="*/ 1333500 h 2528887"/>
                <a:gd name="connsiteX173" fmla="*/ 2722498 w 4655524"/>
                <a:gd name="connsiteY173" fmla="*/ 1357312 h 2528887"/>
                <a:gd name="connsiteX174" fmla="*/ 2708211 w 4655524"/>
                <a:gd name="connsiteY174" fmla="*/ 1366837 h 2528887"/>
                <a:gd name="connsiteX175" fmla="*/ 2598673 w 4655524"/>
                <a:gd name="connsiteY175" fmla="*/ 1419225 h 2528887"/>
                <a:gd name="connsiteX176" fmla="*/ 2484373 w 4655524"/>
                <a:gd name="connsiteY176" fmla="*/ 1514475 h 2528887"/>
                <a:gd name="connsiteX177" fmla="*/ 2408173 w 4655524"/>
                <a:gd name="connsiteY177" fmla="*/ 1581150 h 2528887"/>
                <a:gd name="connsiteX178" fmla="*/ 2293873 w 4655524"/>
                <a:gd name="connsiteY178" fmla="*/ 1690687 h 2528887"/>
                <a:gd name="connsiteX179" fmla="*/ 2260536 w 4655524"/>
                <a:gd name="connsiteY179" fmla="*/ 1709737 h 2528887"/>
                <a:gd name="connsiteX180" fmla="*/ 2222436 w 4655524"/>
                <a:gd name="connsiteY180" fmla="*/ 1752600 h 2528887"/>
                <a:gd name="connsiteX181" fmla="*/ 2108136 w 4655524"/>
                <a:gd name="connsiteY181" fmla="*/ 1881187 h 2528887"/>
                <a:gd name="connsiteX182" fmla="*/ 2055748 w 4655524"/>
                <a:gd name="connsiteY182" fmla="*/ 1928812 h 2528887"/>
                <a:gd name="connsiteX183" fmla="*/ 2012886 w 4655524"/>
                <a:gd name="connsiteY183" fmla="*/ 1962150 h 2528887"/>
                <a:gd name="connsiteX184" fmla="*/ 1912873 w 4655524"/>
                <a:gd name="connsiteY184" fmla="*/ 2076450 h 2528887"/>
                <a:gd name="connsiteX185" fmla="*/ 1870011 w 4655524"/>
                <a:gd name="connsiteY185" fmla="*/ 2071687 h 2528887"/>
                <a:gd name="connsiteX186" fmla="*/ 1889061 w 4655524"/>
                <a:gd name="connsiteY186" fmla="*/ 2043112 h 2528887"/>
                <a:gd name="connsiteX187" fmla="*/ 1860486 w 4655524"/>
                <a:gd name="connsiteY187" fmla="*/ 2024062 h 2528887"/>
                <a:gd name="connsiteX188" fmla="*/ 1841436 w 4655524"/>
                <a:gd name="connsiteY188" fmla="*/ 2071687 h 2528887"/>
                <a:gd name="connsiteX189" fmla="*/ 1817623 w 4655524"/>
                <a:gd name="connsiteY189" fmla="*/ 2100262 h 2528887"/>
                <a:gd name="connsiteX190" fmla="*/ 1731898 w 4655524"/>
                <a:gd name="connsiteY190" fmla="*/ 2095500 h 2528887"/>
                <a:gd name="connsiteX191" fmla="*/ 1717611 w 4655524"/>
                <a:gd name="connsiteY191" fmla="*/ 2090737 h 2528887"/>
                <a:gd name="connsiteX192" fmla="*/ 1608073 w 4655524"/>
                <a:gd name="connsiteY192" fmla="*/ 2105025 h 2528887"/>
                <a:gd name="connsiteX193" fmla="*/ 1584261 w 4655524"/>
                <a:gd name="connsiteY193" fmla="*/ 2109787 h 2528887"/>
                <a:gd name="connsiteX194" fmla="*/ 1565211 w 4655524"/>
                <a:gd name="connsiteY194" fmla="*/ 2114550 h 2528887"/>
                <a:gd name="connsiteX195" fmla="*/ 1450910 w 4655524"/>
                <a:gd name="connsiteY195" fmla="*/ 2109787 h 2528887"/>
                <a:gd name="connsiteX196" fmla="*/ 1431860 w 4655524"/>
                <a:gd name="connsiteY196" fmla="*/ 2109787 h 2528887"/>
                <a:gd name="connsiteX197" fmla="*/ 1355661 w 4655524"/>
                <a:gd name="connsiteY197" fmla="*/ 2119312 h 2528887"/>
                <a:gd name="connsiteX198" fmla="*/ 1374711 w 4655524"/>
                <a:gd name="connsiteY198" fmla="*/ 2205038 h 2528887"/>
                <a:gd name="connsiteX199" fmla="*/ 1427099 w 4655524"/>
                <a:gd name="connsiteY199" fmla="*/ 2285999 h 2528887"/>
                <a:gd name="connsiteX200" fmla="*/ 1508061 w 4655524"/>
                <a:gd name="connsiteY200" fmla="*/ 2252662 h 2528887"/>
                <a:gd name="connsiteX201" fmla="*/ 1546161 w 4655524"/>
                <a:gd name="connsiteY201" fmla="*/ 2185987 h 2528887"/>
                <a:gd name="connsiteX202" fmla="*/ 1589023 w 4655524"/>
                <a:gd name="connsiteY202" fmla="*/ 2224087 h 2528887"/>
                <a:gd name="connsiteX203" fmla="*/ 1584261 w 4655524"/>
                <a:gd name="connsiteY203" fmla="*/ 2314574 h 2528887"/>
                <a:gd name="connsiteX204" fmla="*/ 1550923 w 4655524"/>
                <a:gd name="connsiteY204" fmla="*/ 2438399 h 2528887"/>
                <a:gd name="connsiteX205" fmla="*/ 1584261 w 4655524"/>
                <a:gd name="connsiteY205" fmla="*/ 2481262 h 2528887"/>
                <a:gd name="connsiteX206" fmla="*/ 1555686 w 4655524"/>
                <a:gd name="connsiteY206" fmla="*/ 2528887 h 2528887"/>
                <a:gd name="connsiteX207" fmla="*/ 1489011 w 4655524"/>
                <a:gd name="connsiteY207" fmla="*/ 2524125 h 2528887"/>
                <a:gd name="connsiteX208" fmla="*/ 1422336 w 4655524"/>
                <a:gd name="connsiteY208" fmla="*/ 2495550 h 2528887"/>
                <a:gd name="connsiteX209" fmla="*/ 1369948 w 4655524"/>
                <a:gd name="connsiteY209" fmla="*/ 2421731 h 2528887"/>
                <a:gd name="connsiteX210" fmla="*/ 1350898 w 4655524"/>
                <a:gd name="connsiteY210" fmla="*/ 2343150 h 2528887"/>
                <a:gd name="connsiteX211" fmla="*/ 1288986 w 4655524"/>
                <a:gd name="connsiteY211" fmla="*/ 2290762 h 2528887"/>
                <a:gd name="connsiteX212" fmla="*/ 1284223 w 4655524"/>
                <a:gd name="connsiteY212" fmla="*/ 2276475 h 2528887"/>
                <a:gd name="connsiteX213" fmla="*/ 1269936 w 4655524"/>
                <a:gd name="connsiteY213" fmla="*/ 2271712 h 2528887"/>
                <a:gd name="connsiteX214" fmla="*/ 1193736 w 4655524"/>
                <a:gd name="connsiteY214" fmla="*/ 2243137 h 2528887"/>
                <a:gd name="connsiteX215" fmla="*/ 1112773 w 4655524"/>
                <a:gd name="connsiteY215" fmla="*/ 2328862 h 2528887"/>
                <a:gd name="connsiteX216" fmla="*/ 1074673 w 4655524"/>
                <a:gd name="connsiteY216" fmla="*/ 2305049 h 2528887"/>
                <a:gd name="connsiteX217" fmla="*/ 1060386 w 4655524"/>
                <a:gd name="connsiteY217" fmla="*/ 2205037 h 2528887"/>
                <a:gd name="connsiteX218" fmla="*/ 1007998 w 4655524"/>
                <a:gd name="connsiteY218" fmla="*/ 2100262 h 2528887"/>
                <a:gd name="connsiteX219" fmla="*/ 950848 w 4655524"/>
                <a:gd name="connsiteY219" fmla="*/ 2047874 h 2528887"/>
                <a:gd name="connsiteX220" fmla="*/ 927036 w 4655524"/>
                <a:gd name="connsiteY220" fmla="*/ 2043112 h 2528887"/>
                <a:gd name="connsiteX221" fmla="*/ 898461 w 4655524"/>
                <a:gd name="connsiteY221" fmla="*/ 2028825 h 2528887"/>
                <a:gd name="connsiteX222" fmla="*/ 862742 w 4655524"/>
                <a:gd name="connsiteY222" fmla="*/ 2062163 h 2528887"/>
                <a:gd name="connsiteX223" fmla="*/ 774636 w 4655524"/>
                <a:gd name="connsiteY223" fmla="*/ 2038350 h 2528887"/>
                <a:gd name="connsiteX224" fmla="*/ 755585 w 4655524"/>
                <a:gd name="connsiteY224" fmla="*/ 1964531 h 2528887"/>
                <a:gd name="connsiteX225" fmla="*/ 655573 w 4655524"/>
                <a:gd name="connsiteY225" fmla="*/ 1905000 h 2528887"/>
                <a:gd name="connsiteX226" fmla="*/ 650811 w 4655524"/>
                <a:gd name="connsiteY226" fmla="*/ 1885950 h 2528887"/>
                <a:gd name="connsiteX227" fmla="*/ 636523 w 4655524"/>
                <a:gd name="connsiteY227" fmla="*/ 1890712 h 2528887"/>
                <a:gd name="connsiteX228" fmla="*/ 617473 w 4655524"/>
                <a:gd name="connsiteY228" fmla="*/ 1921669 h 2528887"/>
                <a:gd name="connsiteX229" fmla="*/ 596042 w 4655524"/>
                <a:gd name="connsiteY229" fmla="*/ 1916906 h 2528887"/>
                <a:gd name="connsiteX230" fmla="*/ 548417 w 4655524"/>
                <a:gd name="connsiteY230" fmla="*/ 1876425 h 2528887"/>
                <a:gd name="connsiteX231" fmla="*/ 488886 w 4655524"/>
                <a:gd name="connsiteY231" fmla="*/ 1890712 h 2528887"/>
                <a:gd name="connsiteX232" fmla="*/ 479361 w 4655524"/>
                <a:gd name="connsiteY232" fmla="*/ 1876425 h 2528887"/>
                <a:gd name="connsiteX233" fmla="*/ 465073 w 4655524"/>
                <a:gd name="connsiteY233" fmla="*/ 1866900 h 2528887"/>
                <a:gd name="connsiteX234" fmla="*/ 398398 w 4655524"/>
                <a:gd name="connsiteY234" fmla="*/ 1866900 h 2528887"/>
                <a:gd name="connsiteX235" fmla="*/ 403160 w 4655524"/>
                <a:gd name="connsiteY235" fmla="*/ 1821656 h 2528887"/>
                <a:gd name="connsiteX236" fmla="*/ 255523 w 4655524"/>
                <a:gd name="connsiteY236" fmla="*/ 1847850 h 2528887"/>
                <a:gd name="connsiteX237" fmla="*/ 193611 w 4655524"/>
                <a:gd name="connsiteY237" fmla="*/ 1814512 h 2528887"/>
                <a:gd name="connsiteX238" fmla="*/ 150748 w 4655524"/>
                <a:gd name="connsiteY238" fmla="*/ 1757363 h 2528887"/>
                <a:gd name="connsiteX239" fmla="*/ 88836 w 4655524"/>
                <a:gd name="connsiteY239" fmla="*/ 1704975 h 2528887"/>
                <a:gd name="connsiteX240" fmla="*/ 34067 w 4655524"/>
                <a:gd name="connsiteY240" fmla="*/ 1654968 h 2528887"/>
                <a:gd name="connsiteX241" fmla="*/ 3111 w 4655524"/>
                <a:gd name="connsiteY241" fmla="*/ 1624012 h 2528887"/>
                <a:gd name="connsiteX242" fmla="*/ 110267 w 4655524"/>
                <a:gd name="connsiteY242" fmla="*/ 1652587 h 2528887"/>
                <a:gd name="connsiteX243" fmla="*/ 169798 w 4655524"/>
                <a:gd name="connsiteY243" fmla="*/ 1678782 h 2528887"/>
                <a:gd name="connsiteX244" fmla="*/ 291242 w 4655524"/>
                <a:gd name="connsiteY244" fmla="*/ 1624012 h 2528887"/>
                <a:gd name="connsiteX245" fmla="*/ 296005 w 4655524"/>
                <a:gd name="connsiteY245" fmla="*/ 1602581 h 2528887"/>
                <a:gd name="connsiteX246" fmla="*/ 303149 w 4655524"/>
                <a:gd name="connsiteY246" fmla="*/ 1559718 h 2528887"/>
                <a:gd name="connsiteX247" fmla="*/ 331723 w 4655524"/>
                <a:gd name="connsiteY247" fmla="*/ 1528762 h 2528887"/>
                <a:gd name="connsiteX248" fmla="*/ 367442 w 4655524"/>
                <a:gd name="connsiteY248" fmla="*/ 1509712 h 2528887"/>
                <a:gd name="connsiteX249" fmla="*/ 386492 w 4655524"/>
                <a:gd name="connsiteY249" fmla="*/ 1459706 h 2528887"/>
                <a:gd name="connsiteX250" fmla="*/ 391255 w 4655524"/>
                <a:gd name="connsiteY250" fmla="*/ 1357312 h 2528887"/>
                <a:gd name="connsiteX251" fmla="*/ 369823 w 4655524"/>
                <a:gd name="connsiteY251" fmla="*/ 1331119 h 2528887"/>
                <a:gd name="connsiteX252" fmla="*/ 341248 w 4655524"/>
                <a:gd name="connsiteY252" fmla="*/ 1307306 h 2528887"/>
                <a:gd name="connsiteX253" fmla="*/ 312673 w 4655524"/>
                <a:gd name="connsiteY253" fmla="*/ 1278731 h 2528887"/>
                <a:gd name="connsiteX254" fmla="*/ 284099 w 4655524"/>
                <a:gd name="connsiteY254" fmla="*/ 1221581 h 2528887"/>
                <a:gd name="connsiteX255" fmla="*/ 279336 w 4655524"/>
                <a:gd name="connsiteY255" fmla="*/ 1169193 h 2528887"/>
                <a:gd name="connsiteX256" fmla="*/ 276954 w 4655524"/>
                <a:gd name="connsiteY256" fmla="*/ 1152525 h 2528887"/>
                <a:gd name="connsiteX257" fmla="*/ 253142 w 4655524"/>
                <a:gd name="connsiteY257"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22336 w 4655524"/>
                <a:gd name="connsiteY72" fmla="*/ 919162 h 2528887"/>
                <a:gd name="connsiteX73" fmla="*/ 1439004 w 4655524"/>
                <a:gd name="connsiteY73" fmla="*/ 897731 h 2528887"/>
                <a:gd name="connsiteX74" fmla="*/ 1455673 w 4655524"/>
                <a:gd name="connsiteY74" fmla="*/ 919162 h 2528887"/>
                <a:gd name="connsiteX75" fmla="*/ 1469961 w 4655524"/>
                <a:gd name="connsiteY75" fmla="*/ 914400 h 2528887"/>
                <a:gd name="connsiteX76" fmla="*/ 1531873 w 4655524"/>
                <a:gd name="connsiteY76" fmla="*/ 909637 h 2528887"/>
                <a:gd name="connsiteX77" fmla="*/ 1560448 w 4655524"/>
                <a:gd name="connsiteY77" fmla="*/ 900112 h 2528887"/>
                <a:gd name="connsiteX78" fmla="*/ 1565211 w 4655524"/>
                <a:gd name="connsiteY78" fmla="*/ 885825 h 2528887"/>
                <a:gd name="connsiteX79" fmla="*/ 1577118 w 4655524"/>
                <a:gd name="connsiteY79" fmla="*/ 854868 h 2528887"/>
                <a:gd name="connsiteX80" fmla="*/ 1593786 w 4655524"/>
                <a:gd name="connsiteY80" fmla="*/ 814388 h 2528887"/>
                <a:gd name="connsiteX81" fmla="*/ 1629504 w 4655524"/>
                <a:gd name="connsiteY81" fmla="*/ 752475 h 2528887"/>
                <a:gd name="connsiteX82" fmla="*/ 1648554 w 4655524"/>
                <a:gd name="connsiteY82" fmla="*/ 671513 h 2528887"/>
                <a:gd name="connsiteX83" fmla="*/ 1691417 w 4655524"/>
                <a:gd name="connsiteY83" fmla="*/ 609599 h 2528887"/>
                <a:gd name="connsiteX84" fmla="*/ 1696179 w 4655524"/>
                <a:gd name="connsiteY84" fmla="*/ 569118 h 2528887"/>
                <a:gd name="connsiteX85" fmla="*/ 1703323 w 4655524"/>
                <a:gd name="connsiteY85" fmla="*/ 550069 h 2528887"/>
                <a:gd name="connsiteX86" fmla="*/ 1715229 w 4655524"/>
                <a:gd name="connsiteY86" fmla="*/ 531018 h 2528887"/>
                <a:gd name="connsiteX87" fmla="*/ 1727136 w 4655524"/>
                <a:gd name="connsiteY87" fmla="*/ 483393 h 2528887"/>
                <a:gd name="connsiteX88" fmla="*/ 1753330 w 4655524"/>
                <a:gd name="connsiteY88" fmla="*/ 426243 h 2528887"/>
                <a:gd name="connsiteX89" fmla="*/ 1779523 w 4655524"/>
                <a:gd name="connsiteY89" fmla="*/ 395287 h 2528887"/>
                <a:gd name="connsiteX90" fmla="*/ 1808098 w 4655524"/>
                <a:gd name="connsiteY90" fmla="*/ 400050 h 2528887"/>
                <a:gd name="connsiteX91" fmla="*/ 1836673 w 4655524"/>
                <a:gd name="connsiteY91" fmla="*/ 423862 h 2528887"/>
                <a:gd name="connsiteX92" fmla="*/ 1850961 w 4655524"/>
                <a:gd name="connsiteY92" fmla="*/ 428625 h 2528887"/>
                <a:gd name="connsiteX93" fmla="*/ 1865248 w 4655524"/>
                <a:gd name="connsiteY93" fmla="*/ 423862 h 2528887"/>
                <a:gd name="connsiteX94" fmla="*/ 1879536 w 4655524"/>
                <a:gd name="connsiteY94" fmla="*/ 452437 h 2528887"/>
                <a:gd name="connsiteX95" fmla="*/ 1898586 w 4655524"/>
                <a:gd name="connsiteY95" fmla="*/ 461962 h 2528887"/>
                <a:gd name="connsiteX96" fmla="*/ 1941448 w 4655524"/>
                <a:gd name="connsiteY96" fmla="*/ 481012 h 2528887"/>
                <a:gd name="connsiteX97" fmla="*/ 1965261 w 4655524"/>
                <a:gd name="connsiteY97" fmla="*/ 485775 h 2528887"/>
                <a:gd name="connsiteX98" fmla="*/ 1989073 w 4655524"/>
                <a:gd name="connsiteY98" fmla="*/ 495300 h 2528887"/>
                <a:gd name="connsiteX99" fmla="*/ 2027173 w 4655524"/>
                <a:gd name="connsiteY99" fmla="*/ 500062 h 2528887"/>
                <a:gd name="connsiteX100" fmla="*/ 2193861 w 4655524"/>
                <a:gd name="connsiteY100" fmla="*/ 509587 h 2528887"/>
                <a:gd name="connsiteX101" fmla="*/ 2236723 w 4655524"/>
                <a:gd name="connsiteY101" fmla="*/ 519112 h 2528887"/>
                <a:gd name="connsiteX102" fmla="*/ 2251011 w 4655524"/>
                <a:gd name="connsiteY102" fmla="*/ 523875 h 2528887"/>
                <a:gd name="connsiteX103" fmla="*/ 2303398 w 4655524"/>
                <a:gd name="connsiteY103" fmla="*/ 542925 h 2528887"/>
                <a:gd name="connsiteX104" fmla="*/ 2327211 w 4655524"/>
                <a:gd name="connsiteY104" fmla="*/ 547687 h 2528887"/>
                <a:gd name="connsiteX105" fmla="*/ 2355786 w 4655524"/>
                <a:gd name="connsiteY105" fmla="*/ 557212 h 2528887"/>
                <a:gd name="connsiteX106" fmla="*/ 2374836 w 4655524"/>
                <a:gd name="connsiteY106" fmla="*/ 542925 h 2528887"/>
                <a:gd name="connsiteX107" fmla="*/ 2398648 w 4655524"/>
                <a:gd name="connsiteY107" fmla="*/ 533400 h 2528887"/>
                <a:gd name="connsiteX108" fmla="*/ 2339118 w 4655524"/>
                <a:gd name="connsiteY108" fmla="*/ 426244 h 2528887"/>
                <a:gd name="connsiteX109" fmla="*/ 2358167 w 4655524"/>
                <a:gd name="connsiteY109" fmla="*/ 404812 h 2528887"/>
                <a:gd name="connsiteX110" fmla="*/ 2401029 w 4655524"/>
                <a:gd name="connsiteY110" fmla="*/ 378618 h 2528887"/>
                <a:gd name="connsiteX111" fmla="*/ 2389123 w 4655524"/>
                <a:gd name="connsiteY111" fmla="*/ 307181 h 2528887"/>
                <a:gd name="connsiteX112" fmla="*/ 2360548 w 4655524"/>
                <a:gd name="connsiteY112" fmla="*/ 304799 h 2528887"/>
                <a:gd name="connsiteX113" fmla="*/ 2293874 w 4655524"/>
                <a:gd name="connsiteY113" fmla="*/ 280987 h 2528887"/>
                <a:gd name="connsiteX114" fmla="*/ 2310543 w 4655524"/>
                <a:gd name="connsiteY114" fmla="*/ 200024 h 2528887"/>
                <a:gd name="connsiteX115" fmla="*/ 2343879 w 4655524"/>
                <a:gd name="connsiteY115" fmla="*/ 166688 h 2528887"/>
                <a:gd name="connsiteX116" fmla="*/ 2372455 w 4655524"/>
                <a:gd name="connsiteY116" fmla="*/ 150018 h 2528887"/>
                <a:gd name="connsiteX117" fmla="*/ 2389123 w 4655524"/>
                <a:gd name="connsiteY117" fmla="*/ 114300 h 2528887"/>
                <a:gd name="connsiteX118" fmla="*/ 2384361 w 4655524"/>
                <a:gd name="connsiteY118" fmla="*/ 100012 h 2528887"/>
                <a:gd name="connsiteX119" fmla="*/ 2365311 w 4655524"/>
                <a:gd name="connsiteY119" fmla="*/ 95250 h 2528887"/>
                <a:gd name="connsiteX120" fmla="*/ 2351023 w 4655524"/>
                <a:gd name="connsiteY120" fmla="*/ 90487 h 2528887"/>
                <a:gd name="connsiteX121" fmla="*/ 2341498 w 4655524"/>
                <a:gd name="connsiteY121" fmla="*/ 9525 h 2528887"/>
                <a:gd name="connsiteX122" fmla="*/ 2370073 w 4655524"/>
                <a:gd name="connsiteY122" fmla="*/ 0 h 2528887"/>
                <a:gd name="connsiteX123" fmla="*/ 2398648 w 4655524"/>
                <a:gd name="connsiteY123" fmla="*/ 4762 h 2528887"/>
                <a:gd name="connsiteX124" fmla="*/ 2412936 w 4655524"/>
                <a:gd name="connsiteY124" fmla="*/ 19050 h 2528887"/>
                <a:gd name="connsiteX125" fmla="*/ 2431986 w 4655524"/>
                <a:gd name="connsiteY125" fmla="*/ 23812 h 2528887"/>
                <a:gd name="connsiteX126" fmla="*/ 2451036 w 4655524"/>
                <a:gd name="connsiteY126" fmla="*/ 33337 h 2528887"/>
                <a:gd name="connsiteX127" fmla="*/ 2474848 w 4655524"/>
                <a:gd name="connsiteY127" fmla="*/ 52387 h 2528887"/>
                <a:gd name="connsiteX128" fmla="*/ 2503423 w 4655524"/>
                <a:gd name="connsiteY128" fmla="*/ 71437 h 2528887"/>
                <a:gd name="connsiteX129" fmla="*/ 2527236 w 4655524"/>
                <a:gd name="connsiteY129" fmla="*/ 38100 h 2528887"/>
                <a:gd name="connsiteX130" fmla="*/ 2555811 w 4655524"/>
                <a:gd name="connsiteY130" fmla="*/ 23812 h 2528887"/>
                <a:gd name="connsiteX131" fmla="*/ 2574861 w 4655524"/>
                <a:gd name="connsiteY131" fmla="*/ 9525 h 2528887"/>
                <a:gd name="connsiteX132" fmla="*/ 2589148 w 4655524"/>
                <a:gd name="connsiteY132" fmla="*/ 4762 h 2528887"/>
                <a:gd name="connsiteX133" fmla="*/ 2703448 w 4655524"/>
                <a:gd name="connsiteY133" fmla="*/ 9525 h 2528887"/>
                <a:gd name="connsiteX134" fmla="*/ 2908236 w 4655524"/>
                <a:gd name="connsiteY134" fmla="*/ 4762 h 2528887"/>
                <a:gd name="connsiteX135" fmla="*/ 3103498 w 4655524"/>
                <a:gd name="connsiteY135" fmla="*/ 14287 h 2528887"/>
                <a:gd name="connsiteX136" fmla="*/ 3132073 w 4655524"/>
                <a:gd name="connsiteY136" fmla="*/ 42862 h 2528887"/>
                <a:gd name="connsiteX137" fmla="*/ 3113023 w 4655524"/>
                <a:gd name="connsiteY137" fmla="*/ 76200 h 2528887"/>
                <a:gd name="connsiteX138" fmla="*/ 3117786 w 4655524"/>
                <a:gd name="connsiteY138" fmla="*/ 90487 h 2528887"/>
                <a:gd name="connsiteX139" fmla="*/ 3146361 w 4655524"/>
                <a:gd name="connsiteY139" fmla="*/ 104775 h 2528887"/>
                <a:gd name="connsiteX140" fmla="*/ 3165411 w 4655524"/>
                <a:gd name="connsiteY140" fmla="*/ 114300 h 2528887"/>
                <a:gd name="connsiteX141" fmla="*/ 3193986 w 4655524"/>
                <a:gd name="connsiteY141" fmla="*/ 123825 h 2528887"/>
                <a:gd name="connsiteX142" fmla="*/ 3236848 w 4655524"/>
                <a:gd name="connsiteY142" fmla="*/ 142875 h 2528887"/>
                <a:gd name="connsiteX143" fmla="*/ 3284473 w 4655524"/>
                <a:gd name="connsiteY143" fmla="*/ 152400 h 2528887"/>
                <a:gd name="connsiteX144" fmla="*/ 3303523 w 4655524"/>
                <a:gd name="connsiteY144" fmla="*/ 161925 h 2528887"/>
                <a:gd name="connsiteX145" fmla="*/ 3346386 w 4655524"/>
                <a:gd name="connsiteY145" fmla="*/ 180975 h 2528887"/>
                <a:gd name="connsiteX146" fmla="*/ 3379723 w 4655524"/>
                <a:gd name="connsiteY146" fmla="*/ 223837 h 2528887"/>
                <a:gd name="connsiteX147" fmla="*/ 3432111 w 4655524"/>
                <a:gd name="connsiteY147" fmla="*/ 266700 h 2528887"/>
                <a:gd name="connsiteX148" fmla="*/ 3451161 w 4655524"/>
                <a:gd name="connsiteY148" fmla="*/ 280987 h 2528887"/>
                <a:gd name="connsiteX149" fmla="*/ 3546411 w 4655524"/>
                <a:gd name="connsiteY149" fmla="*/ 323850 h 2528887"/>
                <a:gd name="connsiteX150" fmla="*/ 3565461 w 4655524"/>
                <a:gd name="connsiteY150" fmla="*/ 333375 h 2528887"/>
                <a:gd name="connsiteX151" fmla="*/ 3708336 w 4655524"/>
                <a:gd name="connsiteY151" fmla="*/ 419100 h 2528887"/>
                <a:gd name="connsiteX152" fmla="*/ 3908361 w 4655524"/>
                <a:gd name="connsiteY152" fmla="*/ 533400 h 2528887"/>
                <a:gd name="connsiteX153" fmla="*/ 4017898 w 4655524"/>
                <a:gd name="connsiteY153" fmla="*/ 595312 h 2528887"/>
                <a:gd name="connsiteX154" fmla="*/ 4236973 w 4655524"/>
                <a:gd name="connsiteY154" fmla="*/ 723899 h 2528887"/>
                <a:gd name="connsiteX155" fmla="*/ 4651310 w 4655524"/>
                <a:gd name="connsiteY155" fmla="*/ 962024 h 2528887"/>
                <a:gd name="connsiteX156" fmla="*/ 4441760 w 4655524"/>
                <a:gd name="connsiteY156" fmla="*/ 1066800 h 2528887"/>
                <a:gd name="connsiteX157" fmla="*/ 4284598 w 4655524"/>
                <a:gd name="connsiteY157" fmla="*/ 1200150 h 2528887"/>
                <a:gd name="connsiteX158" fmla="*/ 4160774 w 4655524"/>
                <a:gd name="connsiteY158" fmla="*/ 1243012 h 2528887"/>
                <a:gd name="connsiteX159" fmla="*/ 4027423 w 4655524"/>
                <a:gd name="connsiteY159" fmla="*/ 1238250 h 2528887"/>
                <a:gd name="connsiteX160" fmla="*/ 3917886 w 4655524"/>
                <a:gd name="connsiteY160" fmla="*/ 1214437 h 2528887"/>
                <a:gd name="connsiteX161" fmla="*/ 3817873 w 4655524"/>
                <a:gd name="connsiteY161" fmla="*/ 1223962 h 2528887"/>
                <a:gd name="connsiteX162" fmla="*/ 3684523 w 4655524"/>
                <a:gd name="connsiteY162" fmla="*/ 1228725 h 2528887"/>
                <a:gd name="connsiteX163" fmla="*/ 3532123 w 4655524"/>
                <a:gd name="connsiteY163" fmla="*/ 1228725 h 2528887"/>
                <a:gd name="connsiteX164" fmla="*/ 3465448 w 4655524"/>
                <a:gd name="connsiteY164" fmla="*/ 1233487 h 2528887"/>
                <a:gd name="connsiteX165" fmla="*/ 3198748 w 4655524"/>
                <a:gd name="connsiteY165" fmla="*/ 1204912 h 2528887"/>
                <a:gd name="connsiteX166" fmla="*/ 2960623 w 4655524"/>
                <a:gd name="connsiteY166" fmla="*/ 1262062 h 2528887"/>
                <a:gd name="connsiteX167" fmla="*/ 2912998 w 4655524"/>
                <a:gd name="connsiteY167" fmla="*/ 1276350 h 2528887"/>
                <a:gd name="connsiteX168" fmla="*/ 2870136 w 4655524"/>
                <a:gd name="connsiteY168" fmla="*/ 1290637 h 2528887"/>
                <a:gd name="connsiteX169" fmla="*/ 2855848 w 4655524"/>
                <a:gd name="connsiteY169" fmla="*/ 1300162 h 2528887"/>
                <a:gd name="connsiteX170" fmla="*/ 2822511 w 4655524"/>
                <a:gd name="connsiteY170" fmla="*/ 1309687 h 2528887"/>
                <a:gd name="connsiteX171" fmla="*/ 2784411 w 4655524"/>
                <a:gd name="connsiteY171" fmla="*/ 1328737 h 2528887"/>
                <a:gd name="connsiteX172" fmla="*/ 2770123 w 4655524"/>
                <a:gd name="connsiteY172" fmla="*/ 1333500 h 2528887"/>
                <a:gd name="connsiteX173" fmla="*/ 2722498 w 4655524"/>
                <a:gd name="connsiteY173" fmla="*/ 1357312 h 2528887"/>
                <a:gd name="connsiteX174" fmla="*/ 2708211 w 4655524"/>
                <a:gd name="connsiteY174" fmla="*/ 1366837 h 2528887"/>
                <a:gd name="connsiteX175" fmla="*/ 2598673 w 4655524"/>
                <a:gd name="connsiteY175" fmla="*/ 1419225 h 2528887"/>
                <a:gd name="connsiteX176" fmla="*/ 2484373 w 4655524"/>
                <a:gd name="connsiteY176" fmla="*/ 1514475 h 2528887"/>
                <a:gd name="connsiteX177" fmla="*/ 2408173 w 4655524"/>
                <a:gd name="connsiteY177" fmla="*/ 1581150 h 2528887"/>
                <a:gd name="connsiteX178" fmla="*/ 2293873 w 4655524"/>
                <a:gd name="connsiteY178" fmla="*/ 1690687 h 2528887"/>
                <a:gd name="connsiteX179" fmla="*/ 2260536 w 4655524"/>
                <a:gd name="connsiteY179" fmla="*/ 1709737 h 2528887"/>
                <a:gd name="connsiteX180" fmla="*/ 2222436 w 4655524"/>
                <a:gd name="connsiteY180" fmla="*/ 1752600 h 2528887"/>
                <a:gd name="connsiteX181" fmla="*/ 2108136 w 4655524"/>
                <a:gd name="connsiteY181" fmla="*/ 1881187 h 2528887"/>
                <a:gd name="connsiteX182" fmla="*/ 2055748 w 4655524"/>
                <a:gd name="connsiteY182" fmla="*/ 1928812 h 2528887"/>
                <a:gd name="connsiteX183" fmla="*/ 2012886 w 4655524"/>
                <a:gd name="connsiteY183" fmla="*/ 1962150 h 2528887"/>
                <a:gd name="connsiteX184" fmla="*/ 1912873 w 4655524"/>
                <a:gd name="connsiteY184" fmla="*/ 2076450 h 2528887"/>
                <a:gd name="connsiteX185" fmla="*/ 1870011 w 4655524"/>
                <a:gd name="connsiteY185" fmla="*/ 2071687 h 2528887"/>
                <a:gd name="connsiteX186" fmla="*/ 1889061 w 4655524"/>
                <a:gd name="connsiteY186" fmla="*/ 2043112 h 2528887"/>
                <a:gd name="connsiteX187" fmla="*/ 1860486 w 4655524"/>
                <a:gd name="connsiteY187" fmla="*/ 2024062 h 2528887"/>
                <a:gd name="connsiteX188" fmla="*/ 1841436 w 4655524"/>
                <a:gd name="connsiteY188" fmla="*/ 2071687 h 2528887"/>
                <a:gd name="connsiteX189" fmla="*/ 1817623 w 4655524"/>
                <a:gd name="connsiteY189" fmla="*/ 2100262 h 2528887"/>
                <a:gd name="connsiteX190" fmla="*/ 1731898 w 4655524"/>
                <a:gd name="connsiteY190" fmla="*/ 2095500 h 2528887"/>
                <a:gd name="connsiteX191" fmla="*/ 1717611 w 4655524"/>
                <a:gd name="connsiteY191" fmla="*/ 2090737 h 2528887"/>
                <a:gd name="connsiteX192" fmla="*/ 1608073 w 4655524"/>
                <a:gd name="connsiteY192" fmla="*/ 2105025 h 2528887"/>
                <a:gd name="connsiteX193" fmla="*/ 1584261 w 4655524"/>
                <a:gd name="connsiteY193" fmla="*/ 2109787 h 2528887"/>
                <a:gd name="connsiteX194" fmla="*/ 1565211 w 4655524"/>
                <a:gd name="connsiteY194" fmla="*/ 2114550 h 2528887"/>
                <a:gd name="connsiteX195" fmla="*/ 1450910 w 4655524"/>
                <a:gd name="connsiteY195" fmla="*/ 2109787 h 2528887"/>
                <a:gd name="connsiteX196" fmla="*/ 1431860 w 4655524"/>
                <a:gd name="connsiteY196" fmla="*/ 2109787 h 2528887"/>
                <a:gd name="connsiteX197" fmla="*/ 1355661 w 4655524"/>
                <a:gd name="connsiteY197" fmla="*/ 2119312 h 2528887"/>
                <a:gd name="connsiteX198" fmla="*/ 1374711 w 4655524"/>
                <a:gd name="connsiteY198" fmla="*/ 2205038 h 2528887"/>
                <a:gd name="connsiteX199" fmla="*/ 1427099 w 4655524"/>
                <a:gd name="connsiteY199" fmla="*/ 2285999 h 2528887"/>
                <a:gd name="connsiteX200" fmla="*/ 1508061 w 4655524"/>
                <a:gd name="connsiteY200" fmla="*/ 2252662 h 2528887"/>
                <a:gd name="connsiteX201" fmla="*/ 1546161 w 4655524"/>
                <a:gd name="connsiteY201" fmla="*/ 2185987 h 2528887"/>
                <a:gd name="connsiteX202" fmla="*/ 1589023 w 4655524"/>
                <a:gd name="connsiteY202" fmla="*/ 2224087 h 2528887"/>
                <a:gd name="connsiteX203" fmla="*/ 1584261 w 4655524"/>
                <a:gd name="connsiteY203" fmla="*/ 2314574 h 2528887"/>
                <a:gd name="connsiteX204" fmla="*/ 1550923 w 4655524"/>
                <a:gd name="connsiteY204" fmla="*/ 2438399 h 2528887"/>
                <a:gd name="connsiteX205" fmla="*/ 1584261 w 4655524"/>
                <a:gd name="connsiteY205" fmla="*/ 2481262 h 2528887"/>
                <a:gd name="connsiteX206" fmla="*/ 1555686 w 4655524"/>
                <a:gd name="connsiteY206" fmla="*/ 2528887 h 2528887"/>
                <a:gd name="connsiteX207" fmla="*/ 1489011 w 4655524"/>
                <a:gd name="connsiteY207" fmla="*/ 2524125 h 2528887"/>
                <a:gd name="connsiteX208" fmla="*/ 1422336 w 4655524"/>
                <a:gd name="connsiteY208" fmla="*/ 2495550 h 2528887"/>
                <a:gd name="connsiteX209" fmla="*/ 1369948 w 4655524"/>
                <a:gd name="connsiteY209" fmla="*/ 2421731 h 2528887"/>
                <a:gd name="connsiteX210" fmla="*/ 1350898 w 4655524"/>
                <a:gd name="connsiteY210" fmla="*/ 2343150 h 2528887"/>
                <a:gd name="connsiteX211" fmla="*/ 1288986 w 4655524"/>
                <a:gd name="connsiteY211" fmla="*/ 2290762 h 2528887"/>
                <a:gd name="connsiteX212" fmla="*/ 1284223 w 4655524"/>
                <a:gd name="connsiteY212" fmla="*/ 2276475 h 2528887"/>
                <a:gd name="connsiteX213" fmla="*/ 1269936 w 4655524"/>
                <a:gd name="connsiteY213" fmla="*/ 2271712 h 2528887"/>
                <a:gd name="connsiteX214" fmla="*/ 1193736 w 4655524"/>
                <a:gd name="connsiteY214" fmla="*/ 2243137 h 2528887"/>
                <a:gd name="connsiteX215" fmla="*/ 1112773 w 4655524"/>
                <a:gd name="connsiteY215" fmla="*/ 2328862 h 2528887"/>
                <a:gd name="connsiteX216" fmla="*/ 1074673 w 4655524"/>
                <a:gd name="connsiteY216" fmla="*/ 2305049 h 2528887"/>
                <a:gd name="connsiteX217" fmla="*/ 1060386 w 4655524"/>
                <a:gd name="connsiteY217" fmla="*/ 2205037 h 2528887"/>
                <a:gd name="connsiteX218" fmla="*/ 1007998 w 4655524"/>
                <a:gd name="connsiteY218" fmla="*/ 2100262 h 2528887"/>
                <a:gd name="connsiteX219" fmla="*/ 950848 w 4655524"/>
                <a:gd name="connsiteY219" fmla="*/ 2047874 h 2528887"/>
                <a:gd name="connsiteX220" fmla="*/ 927036 w 4655524"/>
                <a:gd name="connsiteY220" fmla="*/ 2043112 h 2528887"/>
                <a:gd name="connsiteX221" fmla="*/ 898461 w 4655524"/>
                <a:gd name="connsiteY221" fmla="*/ 2028825 h 2528887"/>
                <a:gd name="connsiteX222" fmla="*/ 862742 w 4655524"/>
                <a:gd name="connsiteY222" fmla="*/ 2062163 h 2528887"/>
                <a:gd name="connsiteX223" fmla="*/ 774636 w 4655524"/>
                <a:gd name="connsiteY223" fmla="*/ 2038350 h 2528887"/>
                <a:gd name="connsiteX224" fmla="*/ 755585 w 4655524"/>
                <a:gd name="connsiteY224" fmla="*/ 1964531 h 2528887"/>
                <a:gd name="connsiteX225" fmla="*/ 655573 w 4655524"/>
                <a:gd name="connsiteY225" fmla="*/ 1905000 h 2528887"/>
                <a:gd name="connsiteX226" fmla="*/ 650811 w 4655524"/>
                <a:gd name="connsiteY226" fmla="*/ 1885950 h 2528887"/>
                <a:gd name="connsiteX227" fmla="*/ 636523 w 4655524"/>
                <a:gd name="connsiteY227" fmla="*/ 1890712 h 2528887"/>
                <a:gd name="connsiteX228" fmla="*/ 617473 w 4655524"/>
                <a:gd name="connsiteY228" fmla="*/ 1921669 h 2528887"/>
                <a:gd name="connsiteX229" fmla="*/ 596042 w 4655524"/>
                <a:gd name="connsiteY229" fmla="*/ 1916906 h 2528887"/>
                <a:gd name="connsiteX230" fmla="*/ 548417 w 4655524"/>
                <a:gd name="connsiteY230" fmla="*/ 1876425 h 2528887"/>
                <a:gd name="connsiteX231" fmla="*/ 488886 w 4655524"/>
                <a:gd name="connsiteY231" fmla="*/ 1890712 h 2528887"/>
                <a:gd name="connsiteX232" fmla="*/ 479361 w 4655524"/>
                <a:gd name="connsiteY232" fmla="*/ 1876425 h 2528887"/>
                <a:gd name="connsiteX233" fmla="*/ 465073 w 4655524"/>
                <a:gd name="connsiteY233" fmla="*/ 1866900 h 2528887"/>
                <a:gd name="connsiteX234" fmla="*/ 398398 w 4655524"/>
                <a:gd name="connsiteY234" fmla="*/ 1866900 h 2528887"/>
                <a:gd name="connsiteX235" fmla="*/ 403160 w 4655524"/>
                <a:gd name="connsiteY235" fmla="*/ 1821656 h 2528887"/>
                <a:gd name="connsiteX236" fmla="*/ 255523 w 4655524"/>
                <a:gd name="connsiteY236" fmla="*/ 1847850 h 2528887"/>
                <a:gd name="connsiteX237" fmla="*/ 193611 w 4655524"/>
                <a:gd name="connsiteY237" fmla="*/ 1814512 h 2528887"/>
                <a:gd name="connsiteX238" fmla="*/ 150748 w 4655524"/>
                <a:gd name="connsiteY238" fmla="*/ 1757363 h 2528887"/>
                <a:gd name="connsiteX239" fmla="*/ 88836 w 4655524"/>
                <a:gd name="connsiteY239" fmla="*/ 1704975 h 2528887"/>
                <a:gd name="connsiteX240" fmla="*/ 34067 w 4655524"/>
                <a:gd name="connsiteY240" fmla="*/ 1654968 h 2528887"/>
                <a:gd name="connsiteX241" fmla="*/ 3111 w 4655524"/>
                <a:gd name="connsiteY241" fmla="*/ 1624012 h 2528887"/>
                <a:gd name="connsiteX242" fmla="*/ 110267 w 4655524"/>
                <a:gd name="connsiteY242" fmla="*/ 1652587 h 2528887"/>
                <a:gd name="connsiteX243" fmla="*/ 169798 w 4655524"/>
                <a:gd name="connsiteY243" fmla="*/ 1678782 h 2528887"/>
                <a:gd name="connsiteX244" fmla="*/ 291242 w 4655524"/>
                <a:gd name="connsiteY244" fmla="*/ 1624012 h 2528887"/>
                <a:gd name="connsiteX245" fmla="*/ 296005 w 4655524"/>
                <a:gd name="connsiteY245" fmla="*/ 1602581 h 2528887"/>
                <a:gd name="connsiteX246" fmla="*/ 303149 w 4655524"/>
                <a:gd name="connsiteY246" fmla="*/ 1559718 h 2528887"/>
                <a:gd name="connsiteX247" fmla="*/ 331723 w 4655524"/>
                <a:gd name="connsiteY247" fmla="*/ 1528762 h 2528887"/>
                <a:gd name="connsiteX248" fmla="*/ 367442 w 4655524"/>
                <a:gd name="connsiteY248" fmla="*/ 1509712 h 2528887"/>
                <a:gd name="connsiteX249" fmla="*/ 386492 w 4655524"/>
                <a:gd name="connsiteY249" fmla="*/ 1459706 h 2528887"/>
                <a:gd name="connsiteX250" fmla="*/ 391255 w 4655524"/>
                <a:gd name="connsiteY250" fmla="*/ 1357312 h 2528887"/>
                <a:gd name="connsiteX251" fmla="*/ 369823 w 4655524"/>
                <a:gd name="connsiteY251" fmla="*/ 1331119 h 2528887"/>
                <a:gd name="connsiteX252" fmla="*/ 341248 w 4655524"/>
                <a:gd name="connsiteY252" fmla="*/ 1307306 h 2528887"/>
                <a:gd name="connsiteX253" fmla="*/ 312673 w 4655524"/>
                <a:gd name="connsiteY253" fmla="*/ 1278731 h 2528887"/>
                <a:gd name="connsiteX254" fmla="*/ 284099 w 4655524"/>
                <a:gd name="connsiteY254" fmla="*/ 1221581 h 2528887"/>
                <a:gd name="connsiteX255" fmla="*/ 279336 w 4655524"/>
                <a:gd name="connsiteY255" fmla="*/ 1169193 h 2528887"/>
                <a:gd name="connsiteX256" fmla="*/ 276954 w 4655524"/>
                <a:gd name="connsiteY256" fmla="*/ 1152525 h 2528887"/>
                <a:gd name="connsiteX257" fmla="*/ 253142 w 4655524"/>
                <a:gd name="connsiteY257"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9004 w 4655524"/>
                <a:gd name="connsiteY72" fmla="*/ 897731 h 2528887"/>
                <a:gd name="connsiteX73" fmla="*/ 1455673 w 4655524"/>
                <a:gd name="connsiteY73" fmla="*/ 919162 h 2528887"/>
                <a:gd name="connsiteX74" fmla="*/ 1469961 w 4655524"/>
                <a:gd name="connsiteY74" fmla="*/ 914400 h 2528887"/>
                <a:gd name="connsiteX75" fmla="*/ 1531873 w 4655524"/>
                <a:gd name="connsiteY75" fmla="*/ 909637 h 2528887"/>
                <a:gd name="connsiteX76" fmla="*/ 1560448 w 4655524"/>
                <a:gd name="connsiteY76" fmla="*/ 900112 h 2528887"/>
                <a:gd name="connsiteX77" fmla="*/ 1565211 w 4655524"/>
                <a:gd name="connsiteY77" fmla="*/ 885825 h 2528887"/>
                <a:gd name="connsiteX78" fmla="*/ 1577118 w 4655524"/>
                <a:gd name="connsiteY78" fmla="*/ 854868 h 2528887"/>
                <a:gd name="connsiteX79" fmla="*/ 1593786 w 4655524"/>
                <a:gd name="connsiteY79" fmla="*/ 814388 h 2528887"/>
                <a:gd name="connsiteX80" fmla="*/ 1629504 w 4655524"/>
                <a:gd name="connsiteY80" fmla="*/ 752475 h 2528887"/>
                <a:gd name="connsiteX81" fmla="*/ 1648554 w 4655524"/>
                <a:gd name="connsiteY81" fmla="*/ 671513 h 2528887"/>
                <a:gd name="connsiteX82" fmla="*/ 1691417 w 4655524"/>
                <a:gd name="connsiteY82" fmla="*/ 609599 h 2528887"/>
                <a:gd name="connsiteX83" fmla="*/ 1696179 w 4655524"/>
                <a:gd name="connsiteY83" fmla="*/ 569118 h 2528887"/>
                <a:gd name="connsiteX84" fmla="*/ 1703323 w 4655524"/>
                <a:gd name="connsiteY84" fmla="*/ 550069 h 2528887"/>
                <a:gd name="connsiteX85" fmla="*/ 1715229 w 4655524"/>
                <a:gd name="connsiteY85" fmla="*/ 531018 h 2528887"/>
                <a:gd name="connsiteX86" fmla="*/ 1727136 w 4655524"/>
                <a:gd name="connsiteY86" fmla="*/ 483393 h 2528887"/>
                <a:gd name="connsiteX87" fmla="*/ 1753330 w 4655524"/>
                <a:gd name="connsiteY87" fmla="*/ 426243 h 2528887"/>
                <a:gd name="connsiteX88" fmla="*/ 1779523 w 4655524"/>
                <a:gd name="connsiteY88" fmla="*/ 395287 h 2528887"/>
                <a:gd name="connsiteX89" fmla="*/ 1808098 w 4655524"/>
                <a:gd name="connsiteY89" fmla="*/ 400050 h 2528887"/>
                <a:gd name="connsiteX90" fmla="*/ 1836673 w 4655524"/>
                <a:gd name="connsiteY90" fmla="*/ 423862 h 2528887"/>
                <a:gd name="connsiteX91" fmla="*/ 1850961 w 4655524"/>
                <a:gd name="connsiteY91" fmla="*/ 428625 h 2528887"/>
                <a:gd name="connsiteX92" fmla="*/ 1865248 w 4655524"/>
                <a:gd name="connsiteY92" fmla="*/ 423862 h 2528887"/>
                <a:gd name="connsiteX93" fmla="*/ 1879536 w 4655524"/>
                <a:gd name="connsiteY93" fmla="*/ 452437 h 2528887"/>
                <a:gd name="connsiteX94" fmla="*/ 1898586 w 4655524"/>
                <a:gd name="connsiteY94" fmla="*/ 461962 h 2528887"/>
                <a:gd name="connsiteX95" fmla="*/ 1941448 w 4655524"/>
                <a:gd name="connsiteY95" fmla="*/ 481012 h 2528887"/>
                <a:gd name="connsiteX96" fmla="*/ 1965261 w 4655524"/>
                <a:gd name="connsiteY96" fmla="*/ 485775 h 2528887"/>
                <a:gd name="connsiteX97" fmla="*/ 1989073 w 4655524"/>
                <a:gd name="connsiteY97" fmla="*/ 495300 h 2528887"/>
                <a:gd name="connsiteX98" fmla="*/ 2027173 w 4655524"/>
                <a:gd name="connsiteY98" fmla="*/ 500062 h 2528887"/>
                <a:gd name="connsiteX99" fmla="*/ 2193861 w 4655524"/>
                <a:gd name="connsiteY99" fmla="*/ 509587 h 2528887"/>
                <a:gd name="connsiteX100" fmla="*/ 2236723 w 4655524"/>
                <a:gd name="connsiteY100" fmla="*/ 519112 h 2528887"/>
                <a:gd name="connsiteX101" fmla="*/ 2251011 w 4655524"/>
                <a:gd name="connsiteY101" fmla="*/ 523875 h 2528887"/>
                <a:gd name="connsiteX102" fmla="*/ 2303398 w 4655524"/>
                <a:gd name="connsiteY102" fmla="*/ 542925 h 2528887"/>
                <a:gd name="connsiteX103" fmla="*/ 2327211 w 4655524"/>
                <a:gd name="connsiteY103" fmla="*/ 547687 h 2528887"/>
                <a:gd name="connsiteX104" fmla="*/ 2355786 w 4655524"/>
                <a:gd name="connsiteY104" fmla="*/ 557212 h 2528887"/>
                <a:gd name="connsiteX105" fmla="*/ 2374836 w 4655524"/>
                <a:gd name="connsiteY105" fmla="*/ 542925 h 2528887"/>
                <a:gd name="connsiteX106" fmla="*/ 2398648 w 4655524"/>
                <a:gd name="connsiteY106" fmla="*/ 533400 h 2528887"/>
                <a:gd name="connsiteX107" fmla="*/ 2339118 w 4655524"/>
                <a:gd name="connsiteY107" fmla="*/ 426244 h 2528887"/>
                <a:gd name="connsiteX108" fmla="*/ 2358167 w 4655524"/>
                <a:gd name="connsiteY108" fmla="*/ 404812 h 2528887"/>
                <a:gd name="connsiteX109" fmla="*/ 2401029 w 4655524"/>
                <a:gd name="connsiteY109" fmla="*/ 378618 h 2528887"/>
                <a:gd name="connsiteX110" fmla="*/ 2389123 w 4655524"/>
                <a:gd name="connsiteY110" fmla="*/ 307181 h 2528887"/>
                <a:gd name="connsiteX111" fmla="*/ 2360548 w 4655524"/>
                <a:gd name="connsiteY111" fmla="*/ 304799 h 2528887"/>
                <a:gd name="connsiteX112" fmla="*/ 2293874 w 4655524"/>
                <a:gd name="connsiteY112" fmla="*/ 280987 h 2528887"/>
                <a:gd name="connsiteX113" fmla="*/ 2310543 w 4655524"/>
                <a:gd name="connsiteY113" fmla="*/ 200024 h 2528887"/>
                <a:gd name="connsiteX114" fmla="*/ 2343879 w 4655524"/>
                <a:gd name="connsiteY114" fmla="*/ 166688 h 2528887"/>
                <a:gd name="connsiteX115" fmla="*/ 2372455 w 4655524"/>
                <a:gd name="connsiteY115" fmla="*/ 150018 h 2528887"/>
                <a:gd name="connsiteX116" fmla="*/ 2389123 w 4655524"/>
                <a:gd name="connsiteY116" fmla="*/ 114300 h 2528887"/>
                <a:gd name="connsiteX117" fmla="*/ 2384361 w 4655524"/>
                <a:gd name="connsiteY117" fmla="*/ 100012 h 2528887"/>
                <a:gd name="connsiteX118" fmla="*/ 2365311 w 4655524"/>
                <a:gd name="connsiteY118" fmla="*/ 95250 h 2528887"/>
                <a:gd name="connsiteX119" fmla="*/ 2351023 w 4655524"/>
                <a:gd name="connsiteY119" fmla="*/ 90487 h 2528887"/>
                <a:gd name="connsiteX120" fmla="*/ 2341498 w 4655524"/>
                <a:gd name="connsiteY120" fmla="*/ 9525 h 2528887"/>
                <a:gd name="connsiteX121" fmla="*/ 2370073 w 4655524"/>
                <a:gd name="connsiteY121" fmla="*/ 0 h 2528887"/>
                <a:gd name="connsiteX122" fmla="*/ 2398648 w 4655524"/>
                <a:gd name="connsiteY122" fmla="*/ 4762 h 2528887"/>
                <a:gd name="connsiteX123" fmla="*/ 2412936 w 4655524"/>
                <a:gd name="connsiteY123" fmla="*/ 19050 h 2528887"/>
                <a:gd name="connsiteX124" fmla="*/ 2431986 w 4655524"/>
                <a:gd name="connsiteY124" fmla="*/ 23812 h 2528887"/>
                <a:gd name="connsiteX125" fmla="*/ 2451036 w 4655524"/>
                <a:gd name="connsiteY125" fmla="*/ 33337 h 2528887"/>
                <a:gd name="connsiteX126" fmla="*/ 2474848 w 4655524"/>
                <a:gd name="connsiteY126" fmla="*/ 52387 h 2528887"/>
                <a:gd name="connsiteX127" fmla="*/ 2503423 w 4655524"/>
                <a:gd name="connsiteY127" fmla="*/ 71437 h 2528887"/>
                <a:gd name="connsiteX128" fmla="*/ 2527236 w 4655524"/>
                <a:gd name="connsiteY128" fmla="*/ 38100 h 2528887"/>
                <a:gd name="connsiteX129" fmla="*/ 2555811 w 4655524"/>
                <a:gd name="connsiteY129" fmla="*/ 23812 h 2528887"/>
                <a:gd name="connsiteX130" fmla="*/ 2574861 w 4655524"/>
                <a:gd name="connsiteY130" fmla="*/ 9525 h 2528887"/>
                <a:gd name="connsiteX131" fmla="*/ 2589148 w 4655524"/>
                <a:gd name="connsiteY131" fmla="*/ 4762 h 2528887"/>
                <a:gd name="connsiteX132" fmla="*/ 2703448 w 4655524"/>
                <a:gd name="connsiteY132" fmla="*/ 9525 h 2528887"/>
                <a:gd name="connsiteX133" fmla="*/ 2908236 w 4655524"/>
                <a:gd name="connsiteY133" fmla="*/ 4762 h 2528887"/>
                <a:gd name="connsiteX134" fmla="*/ 3103498 w 4655524"/>
                <a:gd name="connsiteY134" fmla="*/ 14287 h 2528887"/>
                <a:gd name="connsiteX135" fmla="*/ 3132073 w 4655524"/>
                <a:gd name="connsiteY135" fmla="*/ 42862 h 2528887"/>
                <a:gd name="connsiteX136" fmla="*/ 3113023 w 4655524"/>
                <a:gd name="connsiteY136" fmla="*/ 76200 h 2528887"/>
                <a:gd name="connsiteX137" fmla="*/ 3117786 w 4655524"/>
                <a:gd name="connsiteY137" fmla="*/ 90487 h 2528887"/>
                <a:gd name="connsiteX138" fmla="*/ 3146361 w 4655524"/>
                <a:gd name="connsiteY138" fmla="*/ 104775 h 2528887"/>
                <a:gd name="connsiteX139" fmla="*/ 3165411 w 4655524"/>
                <a:gd name="connsiteY139" fmla="*/ 114300 h 2528887"/>
                <a:gd name="connsiteX140" fmla="*/ 3193986 w 4655524"/>
                <a:gd name="connsiteY140" fmla="*/ 123825 h 2528887"/>
                <a:gd name="connsiteX141" fmla="*/ 3236848 w 4655524"/>
                <a:gd name="connsiteY141" fmla="*/ 142875 h 2528887"/>
                <a:gd name="connsiteX142" fmla="*/ 3284473 w 4655524"/>
                <a:gd name="connsiteY142" fmla="*/ 152400 h 2528887"/>
                <a:gd name="connsiteX143" fmla="*/ 3303523 w 4655524"/>
                <a:gd name="connsiteY143" fmla="*/ 161925 h 2528887"/>
                <a:gd name="connsiteX144" fmla="*/ 3346386 w 4655524"/>
                <a:gd name="connsiteY144" fmla="*/ 180975 h 2528887"/>
                <a:gd name="connsiteX145" fmla="*/ 3379723 w 4655524"/>
                <a:gd name="connsiteY145" fmla="*/ 223837 h 2528887"/>
                <a:gd name="connsiteX146" fmla="*/ 3432111 w 4655524"/>
                <a:gd name="connsiteY146" fmla="*/ 266700 h 2528887"/>
                <a:gd name="connsiteX147" fmla="*/ 3451161 w 4655524"/>
                <a:gd name="connsiteY147" fmla="*/ 280987 h 2528887"/>
                <a:gd name="connsiteX148" fmla="*/ 3546411 w 4655524"/>
                <a:gd name="connsiteY148" fmla="*/ 323850 h 2528887"/>
                <a:gd name="connsiteX149" fmla="*/ 3565461 w 4655524"/>
                <a:gd name="connsiteY149" fmla="*/ 333375 h 2528887"/>
                <a:gd name="connsiteX150" fmla="*/ 3708336 w 4655524"/>
                <a:gd name="connsiteY150" fmla="*/ 419100 h 2528887"/>
                <a:gd name="connsiteX151" fmla="*/ 3908361 w 4655524"/>
                <a:gd name="connsiteY151" fmla="*/ 533400 h 2528887"/>
                <a:gd name="connsiteX152" fmla="*/ 4017898 w 4655524"/>
                <a:gd name="connsiteY152" fmla="*/ 595312 h 2528887"/>
                <a:gd name="connsiteX153" fmla="*/ 4236973 w 4655524"/>
                <a:gd name="connsiteY153" fmla="*/ 723899 h 2528887"/>
                <a:gd name="connsiteX154" fmla="*/ 4651310 w 4655524"/>
                <a:gd name="connsiteY154" fmla="*/ 962024 h 2528887"/>
                <a:gd name="connsiteX155" fmla="*/ 4441760 w 4655524"/>
                <a:gd name="connsiteY155" fmla="*/ 1066800 h 2528887"/>
                <a:gd name="connsiteX156" fmla="*/ 4284598 w 4655524"/>
                <a:gd name="connsiteY156" fmla="*/ 1200150 h 2528887"/>
                <a:gd name="connsiteX157" fmla="*/ 4160774 w 4655524"/>
                <a:gd name="connsiteY157" fmla="*/ 1243012 h 2528887"/>
                <a:gd name="connsiteX158" fmla="*/ 4027423 w 4655524"/>
                <a:gd name="connsiteY158" fmla="*/ 1238250 h 2528887"/>
                <a:gd name="connsiteX159" fmla="*/ 3917886 w 4655524"/>
                <a:gd name="connsiteY159" fmla="*/ 1214437 h 2528887"/>
                <a:gd name="connsiteX160" fmla="*/ 3817873 w 4655524"/>
                <a:gd name="connsiteY160" fmla="*/ 1223962 h 2528887"/>
                <a:gd name="connsiteX161" fmla="*/ 3684523 w 4655524"/>
                <a:gd name="connsiteY161" fmla="*/ 1228725 h 2528887"/>
                <a:gd name="connsiteX162" fmla="*/ 3532123 w 4655524"/>
                <a:gd name="connsiteY162" fmla="*/ 1228725 h 2528887"/>
                <a:gd name="connsiteX163" fmla="*/ 3465448 w 4655524"/>
                <a:gd name="connsiteY163" fmla="*/ 1233487 h 2528887"/>
                <a:gd name="connsiteX164" fmla="*/ 3198748 w 4655524"/>
                <a:gd name="connsiteY164" fmla="*/ 1204912 h 2528887"/>
                <a:gd name="connsiteX165" fmla="*/ 2960623 w 4655524"/>
                <a:gd name="connsiteY165" fmla="*/ 1262062 h 2528887"/>
                <a:gd name="connsiteX166" fmla="*/ 2912998 w 4655524"/>
                <a:gd name="connsiteY166" fmla="*/ 1276350 h 2528887"/>
                <a:gd name="connsiteX167" fmla="*/ 2870136 w 4655524"/>
                <a:gd name="connsiteY167" fmla="*/ 1290637 h 2528887"/>
                <a:gd name="connsiteX168" fmla="*/ 2855848 w 4655524"/>
                <a:gd name="connsiteY168" fmla="*/ 1300162 h 2528887"/>
                <a:gd name="connsiteX169" fmla="*/ 2822511 w 4655524"/>
                <a:gd name="connsiteY169" fmla="*/ 1309687 h 2528887"/>
                <a:gd name="connsiteX170" fmla="*/ 2784411 w 4655524"/>
                <a:gd name="connsiteY170" fmla="*/ 1328737 h 2528887"/>
                <a:gd name="connsiteX171" fmla="*/ 2770123 w 4655524"/>
                <a:gd name="connsiteY171" fmla="*/ 1333500 h 2528887"/>
                <a:gd name="connsiteX172" fmla="*/ 2722498 w 4655524"/>
                <a:gd name="connsiteY172" fmla="*/ 1357312 h 2528887"/>
                <a:gd name="connsiteX173" fmla="*/ 2708211 w 4655524"/>
                <a:gd name="connsiteY173" fmla="*/ 1366837 h 2528887"/>
                <a:gd name="connsiteX174" fmla="*/ 2598673 w 4655524"/>
                <a:gd name="connsiteY174" fmla="*/ 1419225 h 2528887"/>
                <a:gd name="connsiteX175" fmla="*/ 2484373 w 4655524"/>
                <a:gd name="connsiteY175" fmla="*/ 1514475 h 2528887"/>
                <a:gd name="connsiteX176" fmla="*/ 2408173 w 4655524"/>
                <a:gd name="connsiteY176" fmla="*/ 1581150 h 2528887"/>
                <a:gd name="connsiteX177" fmla="*/ 2293873 w 4655524"/>
                <a:gd name="connsiteY177" fmla="*/ 1690687 h 2528887"/>
                <a:gd name="connsiteX178" fmla="*/ 2260536 w 4655524"/>
                <a:gd name="connsiteY178" fmla="*/ 1709737 h 2528887"/>
                <a:gd name="connsiteX179" fmla="*/ 2222436 w 4655524"/>
                <a:gd name="connsiteY179" fmla="*/ 1752600 h 2528887"/>
                <a:gd name="connsiteX180" fmla="*/ 2108136 w 4655524"/>
                <a:gd name="connsiteY180" fmla="*/ 1881187 h 2528887"/>
                <a:gd name="connsiteX181" fmla="*/ 2055748 w 4655524"/>
                <a:gd name="connsiteY181" fmla="*/ 1928812 h 2528887"/>
                <a:gd name="connsiteX182" fmla="*/ 2012886 w 4655524"/>
                <a:gd name="connsiteY182" fmla="*/ 1962150 h 2528887"/>
                <a:gd name="connsiteX183" fmla="*/ 1912873 w 4655524"/>
                <a:gd name="connsiteY183" fmla="*/ 2076450 h 2528887"/>
                <a:gd name="connsiteX184" fmla="*/ 1870011 w 4655524"/>
                <a:gd name="connsiteY184" fmla="*/ 2071687 h 2528887"/>
                <a:gd name="connsiteX185" fmla="*/ 1889061 w 4655524"/>
                <a:gd name="connsiteY185" fmla="*/ 2043112 h 2528887"/>
                <a:gd name="connsiteX186" fmla="*/ 1860486 w 4655524"/>
                <a:gd name="connsiteY186" fmla="*/ 2024062 h 2528887"/>
                <a:gd name="connsiteX187" fmla="*/ 1841436 w 4655524"/>
                <a:gd name="connsiteY187" fmla="*/ 2071687 h 2528887"/>
                <a:gd name="connsiteX188" fmla="*/ 1817623 w 4655524"/>
                <a:gd name="connsiteY188" fmla="*/ 2100262 h 2528887"/>
                <a:gd name="connsiteX189" fmla="*/ 1731898 w 4655524"/>
                <a:gd name="connsiteY189" fmla="*/ 2095500 h 2528887"/>
                <a:gd name="connsiteX190" fmla="*/ 1717611 w 4655524"/>
                <a:gd name="connsiteY190" fmla="*/ 2090737 h 2528887"/>
                <a:gd name="connsiteX191" fmla="*/ 1608073 w 4655524"/>
                <a:gd name="connsiteY191" fmla="*/ 2105025 h 2528887"/>
                <a:gd name="connsiteX192" fmla="*/ 1584261 w 4655524"/>
                <a:gd name="connsiteY192" fmla="*/ 2109787 h 2528887"/>
                <a:gd name="connsiteX193" fmla="*/ 1565211 w 4655524"/>
                <a:gd name="connsiteY193" fmla="*/ 2114550 h 2528887"/>
                <a:gd name="connsiteX194" fmla="*/ 1450910 w 4655524"/>
                <a:gd name="connsiteY194" fmla="*/ 2109787 h 2528887"/>
                <a:gd name="connsiteX195" fmla="*/ 1431860 w 4655524"/>
                <a:gd name="connsiteY195" fmla="*/ 2109787 h 2528887"/>
                <a:gd name="connsiteX196" fmla="*/ 1355661 w 4655524"/>
                <a:gd name="connsiteY196" fmla="*/ 2119312 h 2528887"/>
                <a:gd name="connsiteX197" fmla="*/ 1374711 w 4655524"/>
                <a:gd name="connsiteY197" fmla="*/ 2205038 h 2528887"/>
                <a:gd name="connsiteX198" fmla="*/ 1427099 w 4655524"/>
                <a:gd name="connsiteY198" fmla="*/ 2285999 h 2528887"/>
                <a:gd name="connsiteX199" fmla="*/ 1508061 w 4655524"/>
                <a:gd name="connsiteY199" fmla="*/ 2252662 h 2528887"/>
                <a:gd name="connsiteX200" fmla="*/ 1546161 w 4655524"/>
                <a:gd name="connsiteY200" fmla="*/ 2185987 h 2528887"/>
                <a:gd name="connsiteX201" fmla="*/ 1589023 w 4655524"/>
                <a:gd name="connsiteY201" fmla="*/ 2224087 h 2528887"/>
                <a:gd name="connsiteX202" fmla="*/ 1584261 w 4655524"/>
                <a:gd name="connsiteY202" fmla="*/ 2314574 h 2528887"/>
                <a:gd name="connsiteX203" fmla="*/ 1550923 w 4655524"/>
                <a:gd name="connsiteY203" fmla="*/ 2438399 h 2528887"/>
                <a:gd name="connsiteX204" fmla="*/ 1584261 w 4655524"/>
                <a:gd name="connsiteY204" fmla="*/ 2481262 h 2528887"/>
                <a:gd name="connsiteX205" fmla="*/ 1555686 w 4655524"/>
                <a:gd name="connsiteY205" fmla="*/ 2528887 h 2528887"/>
                <a:gd name="connsiteX206" fmla="*/ 1489011 w 4655524"/>
                <a:gd name="connsiteY206" fmla="*/ 2524125 h 2528887"/>
                <a:gd name="connsiteX207" fmla="*/ 1422336 w 4655524"/>
                <a:gd name="connsiteY207" fmla="*/ 2495550 h 2528887"/>
                <a:gd name="connsiteX208" fmla="*/ 1369948 w 4655524"/>
                <a:gd name="connsiteY208" fmla="*/ 2421731 h 2528887"/>
                <a:gd name="connsiteX209" fmla="*/ 1350898 w 4655524"/>
                <a:gd name="connsiteY209" fmla="*/ 2343150 h 2528887"/>
                <a:gd name="connsiteX210" fmla="*/ 1288986 w 4655524"/>
                <a:gd name="connsiteY210" fmla="*/ 2290762 h 2528887"/>
                <a:gd name="connsiteX211" fmla="*/ 1284223 w 4655524"/>
                <a:gd name="connsiteY211" fmla="*/ 2276475 h 2528887"/>
                <a:gd name="connsiteX212" fmla="*/ 1269936 w 4655524"/>
                <a:gd name="connsiteY212" fmla="*/ 2271712 h 2528887"/>
                <a:gd name="connsiteX213" fmla="*/ 1193736 w 4655524"/>
                <a:gd name="connsiteY213" fmla="*/ 2243137 h 2528887"/>
                <a:gd name="connsiteX214" fmla="*/ 1112773 w 4655524"/>
                <a:gd name="connsiteY214" fmla="*/ 2328862 h 2528887"/>
                <a:gd name="connsiteX215" fmla="*/ 1074673 w 4655524"/>
                <a:gd name="connsiteY215" fmla="*/ 2305049 h 2528887"/>
                <a:gd name="connsiteX216" fmla="*/ 1060386 w 4655524"/>
                <a:gd name="connsiteY216" fmla="*/ 2205037 h 2528887"/>
                <a:gd name="connsiteX217" fmla="*/ 1007998 w 4655524"/>
                <a:gd name="connsiteY217" fmla="*/ 2100262 h 2528887"/>
                <a:gd name="connsiteX218" fmla="*/ 950848 w 4655524"/>
                <a:gd name="connsiteY218" fmla="*/ 2047874 h 2528887"/>
                <a:gd name="connsiteX219" fmla="*/ 927036 w 4655524"/>
                <a:gd name="connsiteY219" fmla="*/ 2043112 h 2528887"/>
                <a:gd name="connsiteX220" fmla="*/ 898461 w 4655524"/>
                <a:gd name="connsiteY220" fmla="*/ 2028825 h 2528887"/>
                <a:gd name="connsiteX221" fmla="*/ 862742 w 4655524"/>
                <a:gd name="connsiteY221" fmla="*/ 2062163 h 2528887"/>
                <a:gd name="connsiteX222" fmla="*/ 774636 w 4655524"/>
                <a:gd name="connsiteY222" fmla="*/ 2038350 h 2528887"/>
                <a:gd name="connsiteX223" fmla="*/ 755585 w 4655524"/>
                <a:gd name="connsiteY223" fmla="*/ 1964531 h 2528887"/>
                <a:gd name="connsiteX224" fmla="*/ 655573 w 4655524"/>
                <a:gd name="connsiteY224" fmla="*/ 1905000 h 2528887"/>
                <a:gd name="connsiteX225" fmla="*/ 650811 w 4655524"/>
                <a:gd name="connsiteY225" fmla="*/ 1885950 h 2528887"/>
                <a:gd name="connsiteX226" fmla="*/ 636523 w 4655524"/>
                <a:gd name="connsiteY226" fmla="*/ 1890712 h 2528887"/>
                <a:gd name="connsiteX227" fmla="*/ 617473 w 4655524"/>
                <a:gd name="connsiteY227" fmla="*/ 1921669 h 2528887"/>
                <a:gd name="connsiteX228" fmla="*/ 596042 w 4655524"/>
                <a:gd name="connsiteY228" fmla="*/ 1916906 h 2528887"/>
                <a:gd name="connsiteX229" fmla="*/ 548417 w 4655524"/>
                <a:gd name="connsiteY229" fmla="*/ 1876425 h 2528887"/>
                <a:gd name="connsiteX230" fmla="*/ 488886 w 4655524"/>
                <a:gd name="connsiteY230" fmla="*/ 1890712 h 2528887"/>
                <a:gd name="connsiteX231" fmla="*/ 479361 w 4655524"/>
                <a:gd name="connsiteY231" fmla="*/ 1876425 h 2528887"/>
                <a:gd name="connsiteX232" fmla="*/ 465073 w 4655524"/>
                <a:gd name="connsiteY232" fmla="*/ 1866900 h 2528887"/>
                <a:gd name="connsiteX233" fmla="*/ 398398 w 4655524"/>
                <a:gd name="connsiteY233" fmla="*/ 1866900 h 2528887"/>
                <a:gd name="connsiteX234" fmla="*/ 403160 w 4655524"/>
                <a:gd name="connsiteY234" fmla="*/ 1821656 h 2528887"/>
                <a:gd name="connsiteX235" fmla="*/ 255523 w 4655524"/>
                <a:gd name="connsiteY235" fmla="*/ 1847850 h 2528887"/>
                <a:gd name="connsiteX236" fmla="*/ 193611 w 4655524"/>
                <a:gd name="connsiteY236" fmla="*/ 1814512 h 2528887"/>
                <a:gd name="connsiteX237" fmla="*/ 150748 w 4655524"/>
                <a:gd name="connsiteY237" fmla="*/ 1757363 h 2528887"/>
                <a:gd name="connsiteX238" fmla="*/ 88836 w 4655524"/>
                <a:gd name="connsiteY238" fmla="*/ 1704975 h 2528887"/>
                <a:gd name="connsiteX239" fmla="*/ 34067 w 4655524"/>
                <a:gd name="connsiteY239" fmla="*/ 1654968 h 2528887"/>
                <a:gd name="connsiteX240" fmla="*/ 3111 w 4655524"/>
                <a:gd name="connsiteY240" fmla="*/ 1624012 h 2528887"/>
                <a:gd name="connsiteX241" fmla="*/ 110267 w 4655524"/>
                <a:gd name="connsiteY241" fmla="*/ 1652587 h 2528887"/>
                <a:gd name="connsiteX242" fmla="*/ 169798 w 4655524"/>
                <a:gd name="connsiteY242" fmla="*/ 1678782 h 2528887"/>
                <a:gd name="connsiteX243" fmla="*/ 291242 w 4655524"/>
                <a:gd name="connsiteY243" fmla="*/ 1624012 h 2528887"/>
                <a:gd name="connsiteX244" fmla="*/ 296005 w 4655524"/>
                <a:gd name="connsiteY244" fmla="*/ 1602581 h 2528887"/>
                <a:gd name="connsiteX245" fmla="*/ 303149 w 4655524"/>
                <a:gd name="connsiteY245" fmla="*/ 1559718 h 2528887"/>
                <a:gd name="connsiteX246" fmla="*/ 331723 w 4655524"/>
                <a:gd name="connsiteY246" fmla="*/ 1528762 h 2528887"/>
                <a:gd name="connsiteX247" fmla="*/ 367442 w 4655524"/>
                <a:gd name="connsiteY247" fmla="*/ 1509712 h 2528887"/>
                <a:gd name="connsiteX248" fmla="*/ 386492 w 4655524"/>
                <a:gd name="connsiteY248" fmla="*/ 1459706 h 2528887"/>
                <a:gd name="connsiteX249" fmla="*/ 391255 w 4655524"/>
                <a:gd name="connsiteY249" fmla="*/ 1357312 h 2528887"/>
                <a:gd name="connsiteX250" fmla="*/ 369823 w 4655524"/>
                <a:gd name="connsiteY250" fmla="*/ 1331119 h 2528887"/>
                <a:gd name="connsiteX251" fmla="*/ 341248 w 4655524"/>
                <a:gd name="connsiteY251" fmla="*/ 1307306 h 2528887"/>
                <a:gd name="connsiteX252" fmla="*/ 312673 w 4655524"/>
                <a:gd name="connsiteY252" fmla="*/ 1278731 h 2528887"/>
                <a:gd name="connsiteX253" fmla="*/ 284099 w 4655524"/>
                <a:gd name="connsiteY253" fmla="*/ 1221581 h 2528887"/>
                <a:gd name="connsiteX254" fmla="*/ 279336 w 4655524"/>
                <a:gd name="connsiteY254" fmla="*/ 1169193 h 2528887"/>
                <a:gd name="connsiteX255" fmla="*/ 276954 w 4655524"/>
                <a:gd name="connsiteY255" fmla="*/ 1152525 h 2528887"/>
                <a:gd name="connsiteX256" fmla="*/ 253142 w 4655524"/>
                <a:gd name="connsiteY256"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9004 w 4655524"/>
                <a:gd name="connsiteY72" fmla="*/ 897731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79536 w 4655524"/>
                <a:gd name="connsiteY92" fmla="*/ 452437 h 2528887"/>
                <a:gd name="connsiteX93" fmla="*/ 1898586 w 4655524"/>
                <a:gd name="connsiteY93" fmla="*/ 461962 h 2528887"/>
                <a:gd name="connsiteX94" fmla="*/ 1941448 w 4655524"/>
                <a:gd name="connsiteY94" fmla="*/ 481012 h 2528887"/>
                <a:gd name="connsiteX95" fmla="*/ 1965261 w 4655524"/>
                <a:gd name="connsiteY95" fmla="*/ 485775 h 2528887"/>
                <a:gd name="connsiteX96" fmla="*/ 1989073 w 4655524"/>
                <a:gd name="connsiteY96" fmla="*/ 495300 h 2528887"/>
                <a:gd name="connsiteX97" fmla="*/ 2027173 w 4655524"/>
                <a:gd name="connsiteY97" fmla="*/ 500062 h 2528887"/>
                <a:gd name="connsiteX98" fmla="*/ 2193861 w 4655524"/>
                <a:gd name="connsiteY98" fmla="*/ 509587 h 2528887"/>
                <a:gd name="connsiteX99" fmla="*/ 2236723 w 4655524"/>
                <a:gd name="connsiteY99" fmla="*/ 519112 h 2528887"/>
                <a:gd name="connsiteX100" fmla="*/ 2251011 w 4655524"/>
                <a:gd name="connsiteY100" fmla="*/ 523875 h 2528887"/>
                <a:gd name="connsiteX101" fmla="*/ 2303398 w 4655524"/>
                <a:gd name="connsiteY101" fmla="*/ 542925 h 2528887"/>
                <a:gd name="connsiteX102" fmla="*/ 2327211 w 4655524"/>
                <a:gd name="connsiteY102" fmla="*/ 547687 h 2528887"/>
                <a:gd name="connsiteX103" fmla="*/ 2355786 w 4655524"/>
                <a:gd name="connsiteY103" fmla="*/ 557212 h 2528887"/>
                <a:gd name="connsiteX104" fmla="*/ 2374836 w 4655524"/>
                <a:gd name="connsiteY104" fmla="*/ 542925 h 2528887"/>
                <a:gd name="connsiteX105" fmla="*/ 2398648 w 4655524"/>
                <a:gd name="connsiteY105" fmla="*/ 533400 h 2528887"/>
                <a:gd name="connsiteX106" fmla="*/ 2339118 w 4655524"/>
                <a:gd name="connsiteY106" fmla="*/ 426244 h 2528887"/>
                <a:gd name="connsiteX107" fmla="*/ 2358167 w 4655524"/>
                <a:gd name="connsiteY107" fmla="*/ 404812 h 2528887"/>
                <a:gd name="connsiteX108" fmla="*/ 2401029 w 4655524"/>
                <a:gd name="connsiteY108" fmla="*/ 378618 h 2528887"/>
                <a:gd name="connsiteX109" fmla="*/ 2389123 w 4655524"/>
                <a:gd name="connsiteY109" fmla="*/ 307181 h 2528887"/>
                <a:gd name="connsiteX110" fmla="*/ 2360548 w 4655524"/>
                <a:gd name="connsiteY110" fmla="*/ 304799 h 2528887"/>
                <a:gd name="connsiteX111" fmla="*/ 2293874 w 4655524"/>
                <a:gd name="connsiteY111" fmla="*/ 280987 h 2528887"/>
                <a:gd name="connsiteX112" fmla="*/ 2310543 w 4655524"/>
                <a:gd name="connsiteY112" fmla="*/ 200024 h 2528887"/>
                <a:gd name="connsiteX113" fmla="*/ 2343879 w 4655524"/>
                <a:gd name="connsiteY113" fmla="*/ 166688 h 2528887"/>
                <a:gd name="connsiteX114" fmla="*/ 2372455 w 4655524"/>
                <a:gd name="connsiteY114" fmla="*/ 150018 h 2528887"/>
                <a:gd name="connsiteX115" fmla="*/ 2389123 w 4655524"/>
                <a:gd name="connsiteY115" fmla="*/ 114300 h 2528887"/>
                <a:gd name="connsiteX116" fmla="*/ 2384361 w 4655524"/>
                <a:gd name="connsiteY116" fmla="*/ 100012 h 2528887"/>
                <a:gd name="connsiteX117" fmla="*/ 2365311 w 4655524"/>
                <a:gd name="connsiteY117" fmla="*/ 95250 h 2528887"/>
                <a:gd name="connsiteX118" fmla="*/ 2351023 w 4655524"/>
                <a:gd name="connsiteY118" fmla="*/ 90487 h 2528887"/>
                <a:gd name="connsiteX119" fmla="*/ 2341498 w 4655524"/>
                <a:gd name="connsiteY119" fmla="*/ 9525 h 2528887"/>
                <a:gd name="connsiteX120" fmla="*/ 2370073 w 4655524"/>
                <a:gd name="connsiteY120" fmla="*/ 0 h 2528887"/>
                <a:gd name="connsiteX121" fmla="*/ 2398648 w 4655524"/>
                <a:gd name="connsiteY121" fmla="*/ 4762 h 2528887"/>
                <a:gd name="connsiteX122" fmla="*/ 2412936 w 4655524"/>
                <a:gd name="connsiteY122" fmla="*/ 19050 h 2528887"/>
                <a:gd name="connsiteX123" fmla="*/ 2431986 w 4655524"/>
                <a:gd name="connsiteY123" fmla="*/ 23812 h 2528887"/>
                <a:gd name="connsiteX124" fmla="*/ 2451036 w 4655524"/>
                <a:gd name="connsiteY124" fmla="*/ 33337 h 2528887"/>
                <a:gd name="connsiteX125" fmla="*/ 2474848 w 4655524"/>
                <a:gd name="connsiteY125" fmla="*/ 52387 h 2528887"/>
                <a:gd name="connsiteX126" fmla="*/ 2503423 w 4655524"/>
                <a:gd name="connsiteY126" fmla="*/ 71437 h 2528887"/>
                <a:gd name="connsiteX127" fmla="*/ 2527236 w 4655524"/>
                <a:gd name="connsiteY127" fmla="*/ 38100 h 2528887"/>
                <a:gd name="connsiteX128" fmla="*/ 2555811 w 4655524"/>
                <a:gd name="connsiteY128" fmla="*/ 23812 h 2528887"/>
                <a:gd name="connsiteX129" fmla="*/ 2574861 w 4655524"/>
                <a:gd name="connsiteY129" fmla="*/ 9525 h 2528887"/>
                <a:gd name="connsiteX130" fmla="*/ 2589148 w 4655524"/>
                <a:gd name="connsiteY130" fmla="*/ 4762 h 2528887"/>
                <a:gd name="connsiteX131" fmla="*/ 2703448 w 4655524"/>
                <a:gd name="connsiteY131" fmla="*/ 9525 h 2528887"/>
                <a:gd name="connsiteX132" fmla="*/ 2908236 w 4655524"/>
                <a:gd name="connsiteY132" fmla="*/ 4762 h 2528887"/>
                <a:gd name="connsiteX133" fmla="*/ 3103498 w 4655524"/>
                <a:gd name="connsiteY133" fmla="*/ 14287 h 2528887"/>
                <a:gd name="connsiteX134" fmla="*/ 3132073 w 4655524"/>
                <a:gd name="connsiteY134" fmla="*/ 42862 h 2528887"/>
                <a:gd name="connsiteX135" fmla="*/ 3113023 w 4655524"/>
                <a:gd name="connsiteY135" fmla="*/ 76200 h 2528887"/>
                <a:gd name="connsiteX136" fmla="*/ 3117786 w 4655524"/>
                <a:gd name="connsiteY136" fmla="*/ 90487 h 2528887"/>
                <a:gd name="connsiteX137" fmla="*/ 3146361 w 4655524"/>
                <a:gd name="connsiteY137" fmla="*/ 104775 h 2528887"/>
                <a:gd name="connsiteX138" fmla="*/ 3165411 w 4655524"/>
                <a:gd name="connsiteY138" fmla="*/ 114300 h 2528887"/>
                <a:gd name="connsiteX139" fmla="*/ 3193986 w 4655524"/>
                <a:gd name="connsiteY139" fmla="*/ 123825 h 2528887"/>
                <a:gd name="connsiteX140" fmla="*/ 3236848 w 4655524"/>
                <a:gd name="connsiteY140" fmla="*/ 142875 h 2528887"/>
                <a:gd name="connsiteX141" fmla="*/ 3284473 w 4655524"/>
                <a:gd name="connsiteY141" fmla="*/ 152400 h 2528887"/>
                <a:gd name="connsiteX142" fmla="*/ 3303523 w 4655524"/>
                <a:gd name="connsiteY142" fmla="*/ 161925 h 2528887"/>
                <a:gd name="connsiteX143" fmla="*/ 3346386 w 4655524"/>
                <a:gd name="connsiteY143" fmla="*/ 180975 h 2528887"/>
                <a:gd name="connsiteX144" fmla="*/ 3379723 w 4655524"/>
                <a:gd name="connsiteY144" fmla="*/ 223837 h 2528887"/>
                <a:gd name="connsiteX145" fmla="*/ 3432111 w 4655524"/>
                <a:gd name="connsiteY145" fmla="*/ 266700 h 2528887"/>
                <a:gd name="connsiteX146" fmla="*/ 3451161 w 4655524"/>
                <a:gd name="connsiteY146" fmla="*/ 280987 h 2528887"/>
                <a:gd name="connsiteX147" fmla="*/ 3546411 w 4655524"/>
                <a:gd name="connsiteY147" fmla="*/ 323850 h 2528887"/>
                <a:gd name="connsiteX148" fmla="*/ 3565461 w 4655524"/>
                <a:gd name="connsiteY148" fmla="*/ 333375 h 2528887"/>
                <a:gd name="connsiteX149" fmla="*/ 3708336 w 4655524"/>
                <a:gd name="connsiteY149" fmla="*/ 419100 h 2528887"/>
                <a:gd name="connsiteX150" fmla="*/ 3908361 w 4655524"/>
                <a:gd name="connsiteY150" fmla="*/ 533400 h 2528887"/>
                <a:gd name="connsiteX151" fmla="*/ 4017898 w 4655524"/>
                <a:gd name="connsiteY151" fmla="*/ 595312 h 2528887"/>
                <a:gd name="connsiteX152" fmla="*/ 4236973 w 4655524"/>
                <a:gd name="connsiteY152" fmla="*/ 723899 h 2528887"/>
                <a:gd name="connsiteX153" fmla="*/ 4651310 w 4655524"/>
                <a:gd name="connsiteY153" fmla="*/ 962024 h 2528887"/>
                <a:gd name="connsiteX154" fmla="*/ 4441760 w 4655524"/>
                <a:gd name="connsiteY154" fmla="*/ 1066800 h 2528887"/>
                <a:gd name="connsiteX155" fmla="*/ 4284598 w 4655524"/>
                <a:gd name="connsiteY155" fmla="*/ 1200150 h 2528887"/>
                <a:gd name="connsiteX156" fmla="*/ 4160774 w 4655524"/>
                <a:gd name="connsiteY156" fmla="*/ 1243012 h 2528887"/>
                <a:gd name="connsiteX157" fmla="*/ 4027423 w 4655524"/>
                <a:gd name="connsiteY157" fmla="*/ 1238250 h 2528887"/>
                <a:gd name="connsiteX158" fmla="*/ 3917886 w 4655524"/>
                <a:gd name="connsiteY158" fmla="*/ 1214437 h 2528887"/>
                <a:gd name="connsiteX159" fmla="*/ 3817873 w 4655524"/>
                <a:gd name="connsiteY159" fmla="*/ 1223962 h 2528887"/>
                <a:gd name="connsiteX160" fmla="*/ 3684523 w 4655524"/>
                <a:gd name="connsiteY160" fmla="*/ 1228725 h 2528887"/>
                <a:gd name="connsiteX161" fmla="*/ 3532123 w 4655524"/>
                <a:gd name="connsiteY161" fmla="*/ 1228725 h 2528887"/>
                <a:gd name="connsiteX162" fmla="*/ 3465448 w 4655524"/>
                <a:gd name="connsiteY162" fmla="*/ 1233487 h 2528887"/>
                <a:gd name="connsiteX163" fmla="*/ 3198748 w 4655524"/>
                <a:gd name="connsiteY163" fmla="*/ 1204912 h 2528887"/>
                <a:gd name="connsiteX164" fmla="*/ 2960623 w 4655524"/>
                <a:gd name="connsiteY164" fmla="*/ 1262062 h 2528887"/>
                <a:gd name="connsiteX165" fmla="*/ 2912998 w 4655524"/>
                <a:gd name="connsiteY165" fmla="*/ 1276350 h 2528887"/>
                <a:gd name="connsiteX166" fmla="*/ 2870136 w 4655524"/>
                <a:gd name="connsiteY166" fmla="*/ 1290637 h 2528887"/>
                <a:gd name="connsiteX167" fmla="*/ 2855848 w 4655524"/>
                <a:gd name="connsiteY167" fmla="*/ 1300162 h 2528887"/>
                <a:gd name="connsiteX168" fmla="*/ 2822511 w 4655524"/>
                <a:gd name="connsiteY168" fmla="*/ 1309687 h 2528887"/>
                <a:gd name="connsiteX169" fmla="*/ 2784411 w 4655524"/>
                <a:gd name="connsiteY169" fmla="*/ 1328737 h 2528887"/>
                <a:gd name="connsiteX170" fmla="*/ 2770123 w 4655524"/>
                <a:gd name="connsiteY170" fmla="*/ 1333500 h 2528887"/>
                <a:gd name="connsiteX171" fmla="*/ 2722498 w 4655524"/>
                <a:gd name="connsiteY171" fmla="*/ 1357312 h 2528887"/>
                <a:gd name="connsiteX172" fmla="*/ 2708211 w 4655524"/>
                <a:gd name="connsiteY172" fmla="*/ 1366837 h 2528887"/>
                <a:gd name="connsiteX173" fmla="*/ 2598673 w 4655524"/>
                <a:gd name="connsiteY173" fmla="*/ 1419225 h 2528887"/>
                <a:gd name="connsiteX174" fmla="*/ 2484373 w 4655524"/>
                <a:gd name="connsiteY174" fmla="*/ 1514475 h 2528887"/>
                <a:gd name="connsiteX175" fmla="*/ 2408173 w 4655524"/>
                <a:gd name="connsiteY175" fmla="*/ 1581150 h 2528887"/>
                <a:gd name="connsiteX176" fmla="*/ 2293873 w 4655524"/>
                <a:gd name="connsiteY176" fmla="*/ 1690687 h 2528887"/>
                <a:gd name="connsiteX177" fmla="*/ 2260536 w 4655524"/>
                <a:gd name="connsiteY177" fmla="*/ 1709737 h 2528887"/>
                <a:gd name="connsiteX178" fmla="*/ 2222436 w 4655524"/>
                <a:gd name="connsiteY178" fmla="*/ 1752600 h 2528887"/>
                <a:gd name="connsiteX179" fmla="*/ 2108136 w 4655524"/>
                <a:gd name="connsiteY179" fmla="*/ 1881187 h 2528887"/>
                <a:gd name="connsiteX180" fmla="*/ 2055748 w 4655524"/>
                <a:gd name="connsiteY180" fmla="*/ 1928812 h 2528887"/>
                <a:gd name="connsiteX181" fmla="*/ 2012886 w 4655524"/>
                <a:gd name="connsiteY181" fmla="*/ 1962150 h 2528887"/>
                <a:gd name="connsiteX182" fmla="*/ 1912873 w 4655524"/>
                <a:gd name="connsiteY182" fmla="*/ 2076450 h 2528887"/>
                <a:gd name="connsiteX183" fmla="*/ 1870011 w 4655524"/>
                <a:gd name="connsiteY183" fmla="*/ 2071687 h 2528887"/>
                <a:gd name="connsiteX184" fmla="*/ 1889061 w 4655524"/>
                <a:gd name="connsiteY184" fmla="*/ 2043112 h 2528887"/>
                <a:gd name="connsiteX185" fmla="*/ 1860486 w 4655524"/>
                <a:gd name="connsiteY185" fmla="*/ 2024062 h 2528887"/>
                <a:gd name="connsiteX186" fmla="*/ 1841436 w 4655524"/>
                <a:gd name="connsiteY186" fmla="*/ 2071687 h 2528887"/>
                <a:gd name="connsiteX187" fmla="*/ 1817623 w 4655524"/>
                <a:gd name="connsiteY187" fmla="*/ 2100262 h 2528887"/>
                <a:gd name="connsiteX188" fmla="*/ 1731898 w 4655524"/>
                <a:gd name="connsiteY188" fmla="*/ 2095500 h 2528887"/>
                <a:gd name="connsiteX189" fmla="*/ 1717611 w 4655524"/>
                <a:gd name="connsiteY189" fmla="*/ 2090737 h 2528887"/>
                <a:gd name="connsiteX190" fmla="*/ 1608073 w 4655524"/>
                <a:gd name="connsiteY190" fmla="*/ 2105025 h 2528887"/>
                <a:gd name="connsiteX191" fmla="*/ 1584261 w 4655524"/>
                <a:gd name="connsiteY191" fmla="*/ 2109787 h 2528887"/>
                <a:gd name="connsiteX192" fmla="*/ 1565211 w 4655524"/>
                <a:gd name="connsiteY192" fmla="*/ 2114550 h 2528887"/>
                <a:gd name="connsiteX193" fmla="*/ 1450910 w 4655524"/>
                <a:gd name="connsiteY193" fmla="*/ 2109787 h 2528887"/>
                <a:gd name="connsiteX194" fmla="*/ 1431860 w 4655524"/>
                <a:gd name="connsiteY194" fmla="*/ 2109787 h 2528887"/>
                <a:gd name="connsiteX195" fmla="*/ 1355661 w 4655524"/>
                <a:gd name="connsiteY195" fmla="*/ 2119312 h 2528887"/>
                <a:gd name="connsiteX196" fmla="*/ 1374711 w 4655524"/>
                <a:gd name="connsiteY196" fmla="*/ 2205038 h 2528887"/>
                <a:gd name="connsiteX197" fmla="*/ 1427099 w 4655524"/>
                <a:gd name="connsiteY197" fmla="*/ 2285999 h 2528887"/>
                <a:gd name="connsiteX198" fmla="*/ 1508061 w 4655524"/>
                <a:gd name="connsiteY198" fmla="*/ 2252662 h 2528887"/>
                <a:gd name="connsiteX199" fmla="*/ 1546161 w 4655524"/>
                <a:gd name="connsiteY199" fmla="*/ 2185987 h 2528887"/>
                <a:gd name="connsiteX200" fmla="*/ 1589023 w 4655524"/>
                <a:gd name="connsiteY200" fmla="*/ 2224087 h 2528887"/>
                <a:gd name="connsiteX201" fmla="*/ 1584261 w 4655524"/>
                <a:gd name="connsiteY201" fmla="*/ 2314574 h 2528887"/>
                <a:gd name="connsiteX202" fmla="*/ 1550923 w 4655524"/>
                <a:gd name="connsiteY202" fmla="*/ 2438399 h 2528887"/>
                <a:gd name="connsiteX203" fmla="*/ 1584261 w 4655524"/>
                <a:gd name="connsiteY203" fmla="*/ 2481262 h 2528887"/>
                <a:gd name="connsiteX204" fmla="*/ 1555686 w 4655524"/>
                <a:gd name="connsiteY204" fmla="*/ 2528887 h 2528887"/>
                <a:gd name="connsiteX205" fmla="*/ 1489011 w 4655524"/>
                <a:gd name="connsiteY205" fmla="*/ 2524125 h 2528887"/>
                <a:gd name="connsiteX206" fmla="*/ 1422336 w 4655524"/>
                <a:gd name="connsiteY206" fmla="*/ 2495550 h 2528887"/>
                <a:gd name="connsiteX207" fmla="*/ 1369948 w 4655524"/>
                <a:gd name="connsiteY207" fmla="*/ 2421731 h 2528887"/>
                <a:gd name="connsiteX208" fmla="*/ 1350898 w 4655524"/>
                <a:gd name="connsiteY208" fmla="*/ 2343150 h 2528887"/>
                <a:gd name="connsiteX209" fmla="*/ 1288986 w 4655524"/>
                <a:gd name="connsiteY209" fmla="*/ 2290762 h 2528887"/>
                <a:gd name="connsiteX210" fmla="*/ 1284223 w 4655524"/>
                <a:gd name="connsiteY210" fmla="*/ 2276475 h 2528887"/>
                <a:gd name="connsiteX211" fmla="*/ 1269936 w 4655524"/>
                <a:gd name="connsiteY211" fmla="*/ 2271712 h 2528887"/>
                <a:gd name="connsiteX212" fmla="*/ 1193736 w 4655524"/>
                <a:gd name="connsiteY212" fmla="*/ 2243137 h 2528887"/>
                <a:gd name="connsiteX213" fmla="*/ 1112773 w 4655524"/>
                <a:gd name="connsiteY213" fmla="*/ 2328862 h 2528887"/>
                <a:gd name="connsiteX214" fmla="*/ 1074673 w 4655524"/>
                <a:gd name="connsiteY214" fmla="*/ 2305049 h 2528887"/>
                <a:gd name="connsiteX215" fmla="*/ 1060386 w 4655524"/>
                <a:gd name="connsiteY215" fmla="*/ 2205037 h 2528887"/>
                <a:gd name="connsiteX216" fmla="*/ 1007998 w 4655524"/>
                <a:gd name="connsiteY216" fmla="*/ 2100262 h 2528887"/>
                <a:gd name="connsiteX217" fmla="*/ 950848 w 4655524"/>
                <a:gd name="connsiteY217" fmla="*/ 2047874 h 2528887"/>
                <a:gd name="connsiteX218" fmla="*/ 927036 w 4655524"/>
                <a:gd name="connsiteY218" fmla="*/ 2043112 h 2528887"/>
                <a:gd name="connsiteX219" fmla="*/ 898461 w 4655524"/>
                <a:gd name="connsiteY219" fmla="*/ 2028825 h 2528887"/>
                <a:gd name="connsiteX220" fmla="*/ 862742 w 4655524"/>
                <a:gd name="connsiteY220" fmla="*/ 2062163 h 2528887"/>
                <a:gd name="connsiteX221" fmla="*/ 774636 w 4655524"/>
                <a:gd name="connsiteY221" fmla="*/ 2038350 h 2528887"/>
                <a:gd name="connsiteX222" fmla="*/ 755585 w 4655524"/>
                <a:gd name="connsiteY222" fmla="*/ 1964531 h 2528887"/>
                <a:gd name="connsiteX223" fmla="*/ 655573 w 4655524"/>
                <a:gd name="connsiteY223" fmla="*/ 1905000 h 2528887"/>
                <a:gd name="connsiteX224" fmla="*/ 650811 w 4655524"/>
                <a:gd name="connsiteY224" fmla="*/ 1885950 h 2528887"/>
                <a:gd name="connsiteX225" fmla="*/ 636523 w 4655524"/>
                <a:gd name="connsiteY225" fmla="*/ 1890712 h 2528887"/>
                <a:gd name="connsiteX226" fmla="*/ 617473 w 4655524"/>
                <a:gd name="connsiteY226" fmla="*/ 1921669 h 2528887"/>
                <a:gd name="connsiteX227" fmla="*/ 596042 w 4655524"/>
                <a:gd name="connsiteY227" fmla="*/ 1916906 h 2528887"/>
                <a:gd name="connsiteX228" fmla="*/ 548417 w 4655524"/>
                <a:gd name="connsiteY228" fmla="*/ 1876425 h 2528887"/>
                <a:gd name="connsiteX229" fmla="*/ 488886 w 4655524"/>
                <a:gd name="connsiteY229" fmla="*/ 1890712 h 2528887"/>
                <a:gd name="connsiteX230" fmla="*/ 479361 w 4655524"/>
                <a:gd name="connsiteY230" fmla="*/ 1876425 h 2528887"/>
                <a:gd name="connsiteX231" fmla="*/ 465073 w 4655524"/>
                <a:gd name="connsiteY231" fmla="*/ 1866900 h 2528887"/>
                <a:gd name="connsiteX232" fmla="*/ 398398 w 4655524"/>
                <a:gd name="connsiteY232" fmla="*/ 1866900 h 2528887"/>
                <a:gd name="connsiteX233" fmla="*/ 403160 w 4655524"/>
                <a:gd name="connsiteY233" fmla="*/ 1821656 h 2528887"/>
                <a:gd name="connsiteX234" fmla="*/ 255523 w 4655524"/>
                <a:gd name="connsiteY234" fmla="*/ 1847850 h 2528887"/>
                <a:gd name="connsiteX235" fmla="*/ 193611 w 4655524"/>
                <a:gd name="connsiteY235" fmla="*/ 1814512 h 2528887"/>
                <a:gd name="connsiteX236" fmla="*/ 150748 w 4655524"/>
                <a:gd name="connsiteY236" fmla="*/ 1757363 h 2528887"/>
                <a:gd name="connsiteX237" fmla="*/ 88836 w 4655524"/>
                <a:gd name="connsiteY237" fmla="*/ 1704975 h 2528887"/>
                <a:gd name="connsiteX238" fmla="*/ 34067 w 4655524"/>
                <a:gd name="connsiteY238" fmla="*/ 1654968 h 2528887"/>
                <a:gd name="connsiteX239" fmla="*/ 3111 w 4655524"/>
                <a:gd name="connsiteY239" fmla="*/ 1624012 h 2528887"/>
                <a:gd name="connsiteX240" fmla="*/ 110267 w 4655524"/>
                <a:gd name="connsiteY240" fmla="*/ 1652587 h 2528887"/>
                <a:gd name="connsiteX241" fmla="*/ 169798 w 4655524"/>
                <a:gd name="connsiteY241" fmla="*/ 1678782 h 2528887"/>
                <a:gd name="connsiteX242" fmla="*/ 291242 w 4655524"/>
                <a:gd name="connsiteY242" fmla="*/ 1624012 h 2528887"/>
                <a:gd name="connsiteX243" fmla="*/ 296005 w 4655524"/>
                <a:gd name="connsiteY243" fmla="*/ 1602581 h 2528887"/>
                <a:gd name="connsiteX244" fmla="*/ 303149 w 4655524"/>
                <a:gd name="connsiteY244" fmla="*/ 1559718 h 2528887"/>
                <a:gd name="connsiteX245" fmla="*/ 331723 w 4655524"/>
                <a:gd name="connsiteY245" fmla="*/ 1528762 h 2528887"/>
                <a:gd name="connsiteX246" fmla="*/ 367442 w 4655524"/>
                <a:gd name="connsiteY246" fmla="*/ 1509712 h 2528887"/>
                <a:gd name="connsiteX247" fmla="*/ 386492 w 4655524"/>
                <a:gd name="connsiteY247" fmla="*/ 1459706 h 2528887"/>
                <a:gd name="connsiteX248" fmla="*/ 391255 w 4655524"/>
                <a:gd name="connsiteY248" fmla="*/ 1357312 h 2528887"/>
                <a:gd name="connsiteX249" fmla="*/ 369823 w 4655524"/>
                <a:gd name="connsiteY249" fmla="*/ 1331119 h 2528887"/>
                <a:gd name="connsiteX250" fmla="*/ 341248 w 4655524"/>
                <a:gd name="connsiteY250" fmla="*/ 1307306 h 2528887"/>
                <a:gd name="connsiteX251" fmla="*/ 312673 w 4655524"/>
                <a:gd name="connsiteY251" fmla="*/ 1278731 h 2528887"/>
                <a:gd name="connsiteX252" fmla="*/ 284099 w 4655524"/>
                <a:gd name="connsiteY252" fmla="*/ 1221581 h 2528887"/>
                <a:gd name="connsiteX253" fmla="*/ 279336 w 4655524"/>
                <a:gd name="connsiteY253" fmla="*/ 1169193 h 2528887"/>
                <a:gd name="connsiteX254" fmla="*/ 276954 w 4655524"/>
                <a:gd name="connsiteY254" fmla="*/ 1152525 h 2528887"/>
                <a:gd name="connsiteX255" fmla="*/ 253142 w 4655524"/>
                <a:gd name="connsiteY25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79536 w 4655524"/>
                <a:gd name="connsiteY92" fmla="*/ 452437 h 2528887"/>
                <a:gd name="connsiteX93" fmla="*/ 1898586 w 4655524"/>
                <a:gd name="connsiteY93" fmla="*/ 461962 h 2528887"/>
                <a:gd name="connsiteX94" fmla="*/ 1941448 w 4655524"/>
                <a:gd name="connsiteY94" fmla="*/ 481012 h 2528887"/>
                <a:gd name="connsiteX95" fmla="*/ 1965261 w 4655524"/>
                <a:gd name="connsiteY95" fmla="*/ 485775 h 2528887"/>
                <a:gd name="connsiteX96" fmla="*/ 1989073 w 4655524"/>
                <a:gd name="connsiteY96" fmla="*/ 495300 h 2528887"/>
                <a:gd name="connsiteX97" fmla="*/ 2027173 w 4655524"/>
                <a:gd name="connsiteY97" fmla="*/ 500062 h 2528887"/>
                <a:gd name="connsiteX98" fmla="*/ 2193861 w 4655524"/>
                <a:gd name="connsiteY98" fmla="*/ 509587 h 2528887"/>
                <a:gd name="connsiteX99" fmla="*/ 2236723 w 4655524"/>
                <a:gd name="connsiteY99" fmla="*/ 519112 h 2528887"/>
                <a:gd name="connsiteX100" fmla="*/ 2251011 w 4655524"/>
                <a:gd name="connsiteY100" fmla="*/ 523875 h 2528887"/>
                <a:gd name="connsiteX101" fmla="*/ 2303398 w 4655524"/>
                <a:gd name="connsiteY101" fmla="*/ 542925 h 2528887"/>
                <a:gd name="connsiteX102" fmla="*/ 2327211 w 4655524"/>
                <a:gd name="connsiteY102" fmla="*/ 547687 h 2528887"/>
                <a:gd name="connsiteX103" fmla="*/ 2355786 w 4655524"/>
                <a:gd name="connsiteY103" fmla="*/ 557212 h 2528887"/>
                <a:gd name="connsiteX104" fmla="*/ 2374836 w 4655524"/>
                <a:gd name="connsiteY104" fmla="*/ 542925 h 2528887"/>
                <a:gd name="connsiteX105" fmla="*/ 2398648 w 4655524"/>
                <a:gd name="connsiteY105" fmla="*/ 533400 h 2528887"/>
                <a:gd name="connsiteX106" fmla="*/ 2339118 w 4655524"/>
                <a:gd name="connsiteY106" fmla="*/ 426244 h 2528887"/>
                <a:gd name="connsiteX107" fmla="*/ 2358167 w 4655524"/>
                <a:gd name="connsiteY107" fmla="*/ 404812 h 2528887"/>
                <a:gd name="connsiteX108" fmla="*/ 2401029 w 4655524"/>
                <a:gd name="connsiteY108" fmla="*/ 378618 h 2528887"/>
                <a:gd name="connsiteX109" fmla="*/ 2389123 w 4655524"/>
                <a:gd name="connsiteY109" fmla="*/ 307181 h 2528887"/>
                <a:gd name="connsiteX110" fmla="*/ 2360548 w 4655524"/>
                <a:gd name="connsiteY110" fmla="*/ 304799 h 2528887"/>
                <a:gd name="connsiteX111" fmla="*/ 2293874 w 4655524"/>
                <a:gd name="connsiteY111" fmla="*/ 280987 h 2528887"/>
                <a:gd name="connsiteX112" fmla="*/ 2310543 w 4655524"/>
                <a:gd name="connsiteY112" fmla="*/ 200024 h 2528887"/>
                <a:gd name="connsiteX113" fmla="*/ 2343879 w 4655524"/>
                <a:gd name="connsiteY113" fmla="*/ 166688 h 2528887"/>
                <a:gd name="connsiteX114" fmla="*/ 2372455 w 4655524"/>
                <a:gd name="connsiteY114" fmla="*/ 150018 h 2528887"/>
                <a:gd name="connsiteX115" fmla="*/ 2389123 w 4655524"/>
                <a:gd name="connsiteY115" fmla="*/ 114300 h 2528887"/>
                <a:gd name="connsiteX116" fmla="*/ 2384361 w 4655524"/>
                <a:gd name="connsiteY116" fmla="*/ 100012 h 2528887"/>
                <a:gd name="connsiteX117" fmla="*/ 2365311 w 4655524"/>
                <a:gd name="connsiteY117" fmla="*/ 95250 h 2528887"/>
                <a:gd name="connsiteX118" fmla="*/ 2351023 w 4655524"/>
                <a:gd name="connsiteY118" fmla="*/ 90487 h 2528887"/>
                <a:gd name="connsiteX119" fmla="*/ 2341498 w 4655524"/>
                <a:gd name="connsiteY119" fmla="*/ 9525 h 2528887"/>
                <a:gd name="connsiteX120" fmla="*/ 2370073 w 4655524"/>
                <a:gd name="connsiteY120" fmla="*/ 0 h 2528887"/>
                <a:gd name="connsiteX121" fmla="*/ 2398648 w 4655524"/>
                <a:gd name="connsiteY121" fmla="*/ 4762 h 2528887"/>
                <a:gd name="connsiteX122" fmla="*/ 2412936 w 4655524"/>
                <a:gd name="connsiteY122" fmla="*/ 19050 h 2528887"/>
                <a:gd name="connsiteX123" fmla="*/ 2431986 w 4655524"/>
                <a:gd name="connsiteY123" fmla="*/ 23812 h 2528887"/>
                <a:gd name="connsiteX124" fmla="*/ 2451036 w 4655524"/>
                <a:gd name="connsiteY124" fmla="*/ 33337 h 2528887"/>
                <a:gd name="connsiteX125" fmla="*/ 2474848 w 4655524"/>
                <a:gd name="connsiteY125" fmla="*/ 52387 h 2528887"/>
                <a:gd name="connsiteX126" fmla="*/ 2503423 w 4655524"/>
                <a:gd name="connsiteY126" fmla="*/ 71437 h 2528887"/>
                <a:gd name="connsiteX127" fmla="*/ 2527236 w 4655524"/>
                <a:gd name="connsiteY127" fmla="*/ 38100 h 2528887"/>
                <a:gd name="connsiteX128" fmla="*/ 2555811 w 4655524"/>
                <a:gd name="connsiteY128" fmla="*/ 23812 h 2528887"/>
                <a:gd name="connsiteX129" fmla="*/ 2574861 w 4655524"/>
                <a:gd name="connsiteY129" fmla="*/ 9525 h 2528887"/>
                <a:gd name="connsiteX130" fmla="*/ 2589148 w 4655524"/>
                <a:gd name="connsiteY130" fmla="*/ 4762 h 2528887"/>
                <a:gd name="connsiteX131" fmla="*/ 2703448 w 4655524"/>
                <a:gd name="connsiteY131" fmla="*/ 9525 h 2528887"/>
                <a:gd name="connsiteX132" fmla="*/ 2908236 w 4655524"/>
                <a:gd name="connsiteY132" fmla="*/ 4762 h 2528887"/>
                <a:gd name="connsiteX133" fmla="*/ 3103498 w 4655524"/>
                <a:gd name="connsiteY133" fmla="*/ 14287 h 2528887"/>
                <a:gd name="connsiteX134" fmla="*/ 3132073 w 4655524"/>
                <a:gd name="connsiteY134" fmla="*/ 42862 h 2528887"/>
                <a:gd name="connsiteX135" fmla="*/ 3113023 w 4655524"/>
                <a:gd name="connsiteY135" fmla="*/ 76200 h 2528887"/>
                <a:gd name="connsiteX136" fmla="*/ 3117786 w 4655524"/>
                <a:gd name="connsiteY136" fmla="*/ 90487 h 2528887"/>
                <a:gd name="connsiteX137" fmla="*/ 3146361 w 4655524"/>
                <a:gd name="connsiteY137" fmla="*/ 104775 h 2528887"/>
                <a:gd name="connsiteX138" fmla="*/ 3165411 w 4655524"/>
                <a:gd name="connsiteY138" fmla="*/ 114300 h 2528887"/>
                <a:gd name="connsiteX139" fmla="*/ 3193986 w 4655524"/>
                <a:gd name="connsiteY139" fmla="*/ 123825 h 2528887"/>
                <a:gd name="connsiteX140" fmla="*/ 3236848 w 4655524"/>
                <a:gd name="connsiteY140" fmla="*/ 142875 h 2528887"/>
                <a:gd name="connsiteX141" fmla="*/ 3284473 w 4655524"/>
                <a:gd name="connsiteY141" fmla="*/ 152400 h 2528887"/>
                <a:gd name="connsiteX142" fmla="*/ 3303523 w 4655524"/>
                <a:gd name="connsiteY142" fmla="*/ 161925 h 2528887"/>
                <a:gd name="connsiteX143" fmla="*/ 3346386 w 4655524"/>
                <a:gd name="connsiteY143" fmla="*/ 180975 h 2528887"/>
                <a:gd name="connsiteX144" fmla="*/ 3379723 w 4655524"/>
                <a:gd name="connsiteY144" fmla="*/ 223837 h 2528887"/>
                <a:gd name="connsiteX145" fmla="*/ 3432111 w 4655524"/>
                <a:gd name="connsiteY145" fmla="*/ 266700 h 2528887"/>
                <a:gd name="connsiteX146" fmla="*/ 3451161 w 4655524"/>
                <a:gd name="connsiteY146" fmla="*/ 280987 h 2528887"/>
                <a:gd name="connsiteX147" fmla="*/ 3546411 w 4655524"/>
                <a:gd name="connsiteY147" fmla="*/ 323850 h 2528887"/>
                <a:gd name="connsiteX148" fmla="*/ 3565461 w 4655524"/>
                <a:gd name="connsiteY148" fmla="*/ 333375 h 2528887"/>
                <a:gd name="connsiteX149" fmla="*/ 3708336 w 4655524"/>
                <a:gd name="connsiteY149" fmla="*/ 419100 h 2528887"/>
                <a:gd name="connsiteX150" fmla="*/ 3908361 w 4655524"/>
                <a:gd name="connsiteY150" fmla="*/ 533400 h 2528887"/>
                <a:gd name="connsiteX151" fmla="*/ 4017898 w 4655524"/>
                <a:gd name="connsiteY151" fmla="*/ 595312 h 2528887"/>
                <a:gd name="connsiteX152" fmla="*/ 4236973 w 4655524"/>
                <a:gd name="connsiteY152" fmla="*/ 723899 h 2528887"/>
                <a:gd name="connsiteX153" fmla="*/ 4651310 w 4655524"/>
                <a:gd name="connsiteY153" fmla="*/ 962024 h 2528887"/>
                <a:gd name="connsiteX154" fmla="*/ 4441760 w 4655524"/>
                <a:gd name="connsiteY154" fmla="*/ 1066800 h 2528887"/>
                <a:gd name="connsiteX155" fmla="*/ 4284598 w 4655524"/>
                <a:gd name="connsiteY155" fmla="*/ 1200150 h 2528887"/>
                <a:gd name="connsiteX156" fmla="*/ 4160774 w 4655524"/>
                <a:gd name="connsiteY156" fmla="*/ 1243012 h 2528887"/>
                <a:gd name="connsiteX157" fmla="*/ 4027423 w 4655524"/>
                <a:gd name="connsiteY157" fmla="*/ 1238250 h 2528887"/>
                <a:gd name="connsiteX158" fmla="*/ 3917886 w 4655524"/>
                <a:gd name="connsiteY158" fmla="*/ 1214437 h 2528887"/>
                <a:gd name="connsiteX159" fmla="*/ 3817873 w 4655524"/>
                <a:gd name="connsiteY159" fmla="*/ 1223962 h 2528887"/>
                <a:gd name="connsiteX160" fmla="*/ 3684523 w 4655524"/>
                <a:gd name="connsiteY160" fmla="*/ 1228725 h 2528887"/>
                <a:gd name="connsiteX161" fmla="*/ 3532123 w 4655524"/>
                <a:gd name="connsiteY161" fmla="*/ 1228725 h 2528887"/>
                <a:gd name="connsiteX162" fmla="*/ 3465448 w 4655524"/>
                <a:gd name="connsiteY162" fmla="*/ 1233487 h 2528887"/>
                <a:gd name="connsiteX163" fmla="*/ 3198748 w 4655524"/>
                <a:gd name="connsiteY163" fmla="*/ 1204912 h 2528887"/>
                <a:gd name="connsiteX164" fmla="*/ 2960623 w 4655524"/>
                <a:gd name="connsiteY164" fmla="*/ 1262062 h 2528887"/>
                <a:gd name="connsiteX165" fmla="*/ 2912998 w 4655524"/>
                <a:gd name="connsiteY165" fmla="*/ 1276350 h 2528887"/>
                <a:gd name="connsiteX166" fmla="*/ 2870136 w 4655524"/>
                <a:gd name="connsiteY166" fmla="*/ 1290637 h 2528887"/>
                <a:gd name="connsiteX167" fmla="*/ 2855848 w 4655524"/>
                <a:gd name="connsiteY167" fmla="*/ 1300162 h 2528887"/>
                <a:gd name="connsiteX168" fmla="*/ 2822511 w 4655524"/>
                <a:gd name="connsiteY168" fmla="*/ 1309687 h 2528887"/>
                <a:gd name="connsiteX169" fmla="*/ 2784411 w 4655524"/>
                <a:gd name="connsiteY169" fmla="*/ 1328737 h 2528887"/>
                <a:gd name="connsiteX170" fmla="*/ 2770123 w 4655524"/>
                <a:gd name="connsiteY170" fmla="*/ 1333500 h 2528887"/>
                <a:gd name="connsiteX171" fmla="*/ 2722498 w 4655524"/>
                <a:gd name="connsiteY171" fmla="*/ 1357312 h 2528887"/>
                <a:gd name="connsiteX172" fmla="*/ 2708211 w 4655524"/>
                <a:gd name="connsiteY172" fmla="*/ 1366837 h 2528887"/>
                <a:gd name="connsiteX173" fmla="*/ 2598673 w 4655524"/>
                <a:gd name="connsiteY173" fmla="*/ 1419225 h 2528887"/>
                <a:gd name="connsiteX174" fmla="*/ 2484373 w 4655524"/>
                <a:gd name="connsiteY174" fmla="*/ 1514475 h 2528887"/>
                <a:gd name="connsiteX175" fmla="*/ 2408173 w 4655524"/>
                <a:gd name="connsiteY175" fmla="*/ 1581150 h 2528887"/>
                <a:gd name="connsiteX176" fmla="*/ 2293873 w 4655524"/>
                <a:gd name="connsiteY176" fmla="*/ 1690687 h 2528887"/>
                <a:gd name="connsiteX177" fmla="*/ 2260536 w 4655524"/>
                <a:gd name="connsiteY177" fmla="*/ 1709737 h 2528887"/>
                <a:gd name="connsiteX178" fmla="*/ 2222436 w 4655524"/>
                <a:gd name="connsiteY178" fmla="*/ 1752600 h 2528887"/>
                <a:gd name="connsiteX179" fmla="*/ 2108136 w 4655524"/>
                <a:gd name="connsiteY179" fmla="*/ 1881187 h 2528887"/>
                <a:gd name="connsiteX180" fmla="*/ 2055748 w 4655524"/>
                <a:gd name="connsiteY180" fmla="*/ 1928812 h 2528887"/>
                <a:gd name="connsiteX181" fmla="*/ 2012886 w 4655524"/>
                <a:gd name="connsiteY181" fmla="*/ 1962150 h 2528887"/>
                <a:gd name="connsiteX182" fmla="*/ 1912873 w 4655524"/>
                <a:gd name="connsiteY182" fmla="*/ 2076450 h 2528887"/>
                <a:gd name="connsiteX183" fmla="*/ 1870011 w 4655524"/>
                <a:gd name="connsiteY183" fmla="*/ 2071687 h 2528887"/>
                <a:gd name="connsiteX184" fmla="*/ 1889061 w 4655524"/>
                <a:gd name="connsiteY184" fmla="*/ 2043112 h 2528887"/>
                <a:gd name="connsiteX185" fmla="*/ 1860486 w 4655524"/>
                <a:gd name="connsiteY185" fmla="*/ 2024062 h 2528887"/>
                <a:gd name="connsiteX186" fmla="*/ 1841436 w 4655524"/>
                <a:gd name="connsiteY186" fmla="*/ 2071687 h 2528887"/>
                <a:gd name="connsiteX187" fmla="*/ 1817623 w 4655524"/>
                <a:gd name="connsiteY187" fmla="*/ 2100262 h 2528887"/>
                <a:gd name="connsiteX188" fmla="*/ 1731898 w 4655524"/>
                <a:gd name="connsiteY188" fmla="*/ 2095500 h 2528887"/>
                <a:gd name="connsiteX189" fmla="*/ 1717611 w 4655524"/>
                <a:gd name="connsiteY189" fmla="*/ 2090737 h 2528887"/>
                <a:gd name="connsiteX190" fmla="*/ 1608073 w 4655524"/>
                <a:gd name="connsiteY190" fmla="*/ 2105025 h 2528887"/>
                <a:gd name="connsiteX191" fmla="*/ 1584261 w 4655524"/>
                <a:gd name="connsiteY191" fmla="*/ 2109787 h 2528887"/>
                <a:gd name="connsiteX192" fmla="*/ 1565211 w 4655524"/>
                <a:gd name="connsiteY192" fmla="*/ 2114550 h 2528887"/>
                <a:gd name="connsiteX193" fmla="*/ 1450910 w 4655524"/>
                <a:gd name="connsiteY193" fmla="*/ 2109787 h 2528887"/>
                <a:gd name="connsiteX194" fmla="*/ 1431860 w 4655524"/>
                <a:gd name="connsiteY194" fmla="*/ 2109787 h 2528887"/>
                <a:gd name="connsiteX195" fmla="*/ 1355661 w 4655524"/>
                <a:gd name="connsiteY195" fmla="*/ 2119312 h 2528887"/>
                <a:gd name="connsiteX196" fmla="*/ 1374711 w 4655524"/>
                <a:gd name="connsiteY196" fmla="*/ 2205038 h 2528887"/>
                <a:gd name="connsiteX197" fmla="*/ 1427099 w 4655524"/>
                <a:gd name="connsiteY197" fmla="*/ 2285999 h 2528887"/>
                <a:gd name="connsiteX198" fmla="*/ 1508061 w 4655524"/>
                <a:gd name="connsiteY198" fmla="*/ 2252662 h 2528887"/>
                <a:gd name="connsiteX199" fmla="*/ 1546161 w 4655524"/>
                <a:gd name="connsiteY199" fmla="*/ 2185987 h 2528887"/>
                <a:gd name="connsiteX200" fmla="*/ 1589023 w 4655524"/>
                <a:gd name="connsiteY200" fmla="*/ 2224087 h 2528887"/>
                <a:gd name="connsiteX201" fmla="*/ 1584261 w 4655524"/>
                <a:gd name="connsiteY201" fmla="*/ 2314574 h 2528887"/>
                <a:gd name="connsiteX202" fmla="*/ 1550923 w 4655524"/>
                <a:gd name="connsiteY202" fmla="*/ 2438399 h 2528887"/>
                <a:gd name="connsiteX203" fmla="*/ 1584261 w 4655524"/>
                <a:gd name="connsiteY203" fmla="*/ 2481262 h 2528887"/>
                <a:gd name="connsiteX204" fmla="*/ 1555686 w 4655524"/>
                <a:gd name="connsiteY204" fmla="*/ 2528887 h 2528887"/>
                <a:gd name="connsiteX205" fmla="*/ 1489011 w 4655524"/>
                <a:gd name="connsiteY205" fmla="*/ 2524125 h 2528887"/>
                <a:gd name="connsiteX206" fmla="*/ 1422336 w 4655524"/>
                <a:gd name="connsiteY206" fmla="*/ 2495550 h 2528887"/>
                <a:gd name="connsiteX207" fmla="*/ 1369948 w 4655524"/>
                <a:gd name="connsiteY207" fmla="*/ 2421731 h 2528887"/>
                <a:gd name="connsiteX208" fmla="*/ 1350898 w 4655524"/>
                <a:gd name="connsiteY208" fmla="*/ 2343150 h 2528887"/>
                <a:gd name="connsiteX209" fmla="*/ 1288986 w 4655524"/>
                <a:gd name="connsiteY209" fmla="*/ 2290762 h 2528887"/>
                <a:gd name="connsiteX210" fmla="*/ 1284223 w 4655524"/>
                <a:gd name="connsiteY210" fmla="*/ 2276475 h 2528887"/>
                <a:gd name="connsiteX211" fmla="*/ 1269936 w 4655524"/>
                <a:gd name="connsiteY211" fmla="*/ 2271712 h 2528887"/>
                <a:gd name="connsiteX212" fmla="*/ 1193736 w 4655524"/>
                <a:gd name="connsiteY212" fmla="*/ 2243137 h 2528887"/>
                <a:gd name="connsiteX213" fmla="*/ 1112773 w 4655524"/>
                <a:gd name="connsiteY213" fmla="*/ 2328862 h 2528887"/>
                <a:gd name="connsiteX214" fmla="*/ 1074673 w 4655524"/>
                <a:gd name="connsiteY214" fmla="*/ 2305049 h 2528887"/>
                <a:gd name="connsiteX215" fmla="*/ 1060386 w 4655524"/>
                <a:gd name="connsiteY215" fmla="*/ 2205037 h 2528887"/>
                <a:gd name="connsiteX216" fmla="*/ 1007998 w 4655524"/>
                <a:gd name="connsiteY216" fmla="*/ 2100262 h 2528887"/>
                <a:gd name="connsiteX217" fmla="*/ 950848 w 4655524"/>
                <a:gd name="connsiteY217" fmla="*/ 2047874 h 2528887"/>
                <a:gd name="connsiteX218" fmla="*/ 927036 w 4655524"/>
                <a:gd name="connsiteY218" fmla="*/ 2043112 h 2528887"/>
                <a:gd name="connsiteX219" fmla="*/ 898461 w 4655524"/>
                <a:gd name="connsiteY219" fmla="*/ 2028825 h 2528887"/>
                <a:gd name="connsiteX220" fmla="*/ 862742 w 4655524"/>
                <a:gd name="connsiteY220" fmla="*/ 2062163 h 2528887"/>
                <a:gd name="connsiteX221" fmla="*/ 774636 w 4655524"/>
                <a:gd name="connsiteY221" fmla="*/ 2038350 h 2528887"/>
                <a:gd name="connsiteX222" fmla="*/ 755585 w 4655524"/>
                <a:gd name="connsiteY222" fmla="*/ 1964531 h 2528887"/>
                <a:gd name="connsiteX223" fmla="*/ 655573 w 4655524"/>
                <a:gd name="connsiteY223" fmla="*/ 1905000 h 2528887"/>
                <a:gd name="connsiteX224" fmla="*/ 650811 w 4655524"/>
                <a:gd name="connsiteY224" fmla="*/ 1885950 h 2528887"/>
                <a:gd name="connsiteX225" fmla="*/ 636523 w 4655524"/>
                <a:gd name="connsiteY225" fmla="*/ 1890712 h 2528887"/>
                <a:gd name="connsiteX226" fmla="*/ 617473 w 4655524"/>
                <a:gd name="connsiteY226" fmla="*/ 1921669 h 2528887"/>
                <a:gd name="connsiteX227" fmla="*/ 596042 w 4655524"/>
                <a:gd name="connsiteY227" fmla="*/ 1916906 h 2528887"/>
                <a:gd name="connsiteX228" fmla="*/ 548417 w 4655524"/>
                <a:gd name="connsiteY228" fmla="*/ 1876425 h 2528887"/>
                <a:gd name="connsiteX229" fmla="*/ 488886 w 4655524"/>
                <a:gd name="connsiteY229" fmla="*/ 1890712 h 2528887"/>
                <a:gd name="connsiteX230" fmla="*/ 479361 w 4655524"/>
                <a:gd name="connsiteY230" fmla="*/ 1876425 h 2528887"/>
                <a:gd name="connsiteX231" fmla="*/ 465073 w 4655524"/>
                <a:gd name="connsiteY231" fmla="*/ 1866900 h 2528887"/>
                <a:gd name="connsiteX232" fmla="*/ 398398 w 4655524"/>
                <a:gd name="connsiteY232" fmla="*/ 1866900 h 2528887"/>
                <a:gd name="connsiteX233" fmla="*/ 403160 w 4655524"/>
                <a:gd name="connsiteY233" fmla="*/ 1821656 h 2528887"/>
                <a:gd name="connsiteX234" fmla="*/ 255523 w 4655524"/>
                <a:gd name="connsiteY234" fmla="*/ 1847850 h 2528887"/>
                <a:gd name="connsiteX235" fmla="*/ 193611 w 4655524"/>
                <a:gd name="connsiteY235" fmla="*/ 1814512 h 2528887"/>
                <a:gd name="connsiteX236" fmla="*/ 150748 w 4655524"/>
                <a:gd name="connsiteY236" fmla="*/ 1757363 h 2528887"/>
                <a:gd name="connsiteX237" fmla="*/ 88836 w 4655524"/>
                <a:gd name="connsiteY237" fmla="*/ 1704975 h 2528887"/>
                <a:gd name="connsiteX238" fmla="*/ 34067 w 4655524"/>
                <a:gd name="connsiteY238" fmla="*/ 1654968 h 2528887"/>
                <a:gd name="connsiteX239" fmla="*/ 3111 w 4655524"/>
                <a:gd name="connsiteY239" fmla="*/ 1624012 h 2528887"/>
                <a:gd name="connsiteX240" fmla="*/ 110267 w 4655524"/>
                <a:gd name="connsiteY240" fmla="*/ 1652587 h 2528887"/>
                <a:gd name="connsiteX241" fmla="*/ 169798 w 4655524"/>
                <a:gd name="connsiteY241" fmla="*/ 1678782 h 2528887"/>
                <a:gd name="connsiteX242" fmla="*/ 291242 w 4655524"/>
                <a:gd name="connsiteY242" fmla="*/ 1624012 h 2528887"/>
                <a:gd name="connsiteX243" fmla="*/ 296005 w 4655524"/>
                <a:gd name="connsiteY243" fmla="*/ 1602581 h 2528887"/>
                <a:gd name="connsiteX244" fmla="*/ 303149 w 4655524"/>
                <a:gd name="connsiteY244" fmla="*/ 1559718 h 2528887"/>
                <a:gd name="connsiteX245" fmla="*/ 331723 w 4655524"/>
                <a:gd name="connsiteY245" fmla="*/ 1528762 h 2528887"/>
                <a:gd name="connsiteX246" fmla="*/ 367442 w 4655524"/>
                <a:gd name="connsiteY246" fmla="*/ 1509712 h 2528887"/>
                <a:gd name="connsiteX247" fmla="*/ 386492 w 4655524"/>
                <a:gd name="connsiteY247" fmla="*/ 1459706 h 2528887"/>
                <a:gd name="connsiteX248" fmla="*/ 391255 w 4655524"/>
                <a:gd name="connsiteY248" fmla="*/ 1357312 h 2528887"/>
                <a:gd name="connsiteX249" fmla="*/ 369823 w 4655524"/>
                <a:gd name="connsiteY249" fmla="*/ 1331119 h 2528887"/>
                <a:gd name="connsiteX250" fmla="*/ 341248 w 4655524"/>
                <a:gd name="connsiteY250" fmla="*/ 1307306 h 2528887"/>
                <a:gd name="connsiteX251" fmla="*/ 312673 w 4655524"/>
                <a:gd name="connsiteY251" fmla="*/ 1278731 h 2528887"/>
                <a:gd name="connsiteX252" fmla="*/ 284099 w 4655524"/>
                <a:gd name="connsiteY252" fmla="*/ 1221581 h 2528887"/>
                <a:gd name="connsiteX253" fmla="*/ 279336 w 4655524"/>
                <a:gd name="connsiteY253" fmla="*/ 1169193 h 2528887"/>
                <a:gd name="connsiteX254" fmla="*/ 276954 w 4655524"/>
                <a:gd name="connsiteY254" fmla="*/ 1152525 h 2528887"/>
                <a:gd name="connsiteX255" fmla="*/ 253142 w 4655524"/>
                <a:gd name="connsiteY255"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79536 w 4655524"/>
                <a:gd name="connsiteY92" fmla="*/ 452437 h 2528887"/>
                <a:gd name="connsiteX93" fmla="*/ 1898586 w 4655524"/>
                <a:gd name="connsiteY93" fmla="*/ 461962 h 2528887"/>
                <a:gd name="connsiteX94" fmla="*/ 1941448 w 4655524"/>
                <a:gd name="connsiteY94" fmla="*/ 481012 h 2528887"/>
                <a:gd name="connsiteX95" fmla="*/ 1965261 w 4655524"/>
                <a:gd name="connsiteY95" fmla="*/ 485775 h 2528887"/>
                <a:gd name="connsiteX96" fmla="*/ 1989073 w 4655524"/>
                <a:gd name="connsiteY96" fmla="*/ 495300 h 2528887"/>
                <a:gd name="connsiteX97" fmla="*/ 2027173 w 4655524"/>
                <a:gd name="connsiteY97" fmla="*/ 500062 h 2528887"/>
                <a:gd name="connsiteX98" fmla="*/ 2193861 w 4655524"/>
                <a:gd name="connsiteY98" fmla="*/ 509587 h 2528887"/>
                <a:gd name="connsiteX99" fmla="*/ 2236723 w 4655524"/>
                <a:gd name="connsiteY99" fmla="*/ 519112 h 2528887"/>
                <a:gd name="connsiteX100" fmla="*/ 2303398 w 4655524"/>
                <a:gd name="connsiteY100" fmla="*/ 542925 h 2528887"/>
                <a:gd name="connsiteX101" fmla="*/ 2327211 w 4655524"/>
                <a:gd name="connsiteY101" fmla="*/ 547687 h 2528887"/>
                <a:gd name="connsiteX102" fmla="*/ 2355786 w 4655524"/>
                <a:gd name="connsiteY102" fmla="*/ 557212 h 2528887"/>
                <a:gd name="connsiteX103" fmla="*/ 2374836 w 4655524"/>
                <a:gd name="connsiteY103" fmla="*/ 542925 h 2528887"/>
                <a:gd name="connsiteX104" fmla="*/ 2398648 w 4655524"/>
                <a:gd name="connsiteY104" fmla="*/ 533400 h 2528887"/>
                <a:gd name="connsiteX105" fmla="*/ 2339118 w 4655524"/>
                <a:gd name="connsiteY105" fmla="*/ 426244 h 2528887"/>
                <a:gd name="connsiteX106" fmla="*/ 2358167 w 4655524"/>
                <a:gd name="connsiteY106" fmla="*/ 404812 h 2528887"/>
                <a:gd name="connsiteX107" fmla="*/ 2401029 w 4655524"/>
                <a:gd name="connsiteY107" fmla="*/ 378618 h 2528887"/>
                <a:gd name="connsiteX108" fmla="*/ 2389123 w 4655524"/>
                <a:gd name="connsiteY108" fmla="*/ 307181 h 2528887"/>
                <a:gd name="connsiteX109" fmla="*/ 2360548 w 4655524"/>
                <a:gd name="connsiteY109" fmla="*/ 304799 h 2528887"/>
                <a:gd name="connsiteX110" fmla="*/ 2293874 w 4655524"/>
                <a:gd name="connsiteY110" fmla="*/ 280987 h 2528887"/>
                <a:gd name="connsiteX111" fmla="*/ 2310543 w 4655524"/>
                <a:gd name="connsiteY111" fmla="*/ 200024 h 2528887"/>
                <a:gd name="connsiteX112" fmla="*/ 2343879 w 4655524"/>
                <a:gd name="connsiteY112" fmla="*/ 166688 h 2528887"/>
                <a:gd name="connsiteX113" fmla="*/ 2372455 w 4655524"/>
                <a:gd name="connsiteY113" fmla="*/ 150018 h 2528887"/>
                <a:gd name="connsiteX114" fmla="*/ 2389123 w 4655524"/>
                <a:gd name="connsiteY114" fmla="*/ 114300 h 2528887"/>
                <a:gd name="connsiteX115" fmla="*/ 2384361 w 4655524"/>
                <a:gd name="connsiteY115" fmla="*/ 100012 h 2528887"/>
                <a:gd name="connsiteX116" fmla="*/ 2365311 w 4655524"/>
                <a:gd name="connsiteY116" fmla="*/ 95250 h 2528887"/>
                <a:gd name="connsiteX117" fmla="*/ 2351023 w 4655524"/>
                <a:gd name="connsiteY117" fmla="*/ 90487 h 2528887"/>
                <a:gd name="connsiteX118" fmla="*/ 2341498 w 4655524"/>
                <a:gd name="connsiteY118" fmla="*/ 9525 h 2528887"/>
                <a:gd name="connsiteX119" fmla="*/ 2370073 w 4655524"/>
                <a:gd name="connsiteY119" fmla="*/ 0 h 2528887"/>
                <a:gd name="connsiteX120" fmla="*/ 2398648 w 4655524"/>
                <a:gd name="connsiteY120" fmla="*/ 4762 h 2528887"/>
                <a:gd name="connsiteX121" fmla="*/ 2412936 w 4655524"/>
                <a:gd name="connsiteY121" fmla="*/ 19050 h 2528887"/>
                <a:gd name="connsiteX122" fmla="*/ 2431986 w 4655524"/>
                <a:gd name="connsiteY122" fmla="*/ 23812 h 2528887"/>
                <a:gd name="connsiteX123" fmla="*/ 2451036 w 4655524"/>
                <a:gd name="connsiteY123" fmla="*/ 33337 h 2528887"/>
                <a:gd name="connsiteX124" fmla="*/ 2474848 w 4655524"/>
                <a:gd name="connsiteY124" fmla="*/ 52387 h 2528887"/>
                <a:gd name="connsiteX125" fmla="*/ 2503423 w 4655524"/>
                <a:gd name="connsiteY125" fmla="*/ 71437 h 2528887"/>
                <a:gd name="connsiteX126" fmla="*/ 2527236 w 4655524"/>
                <a:gd name="connsiteY126" fmla="*/ 38100 h 2528887"/>
                <a:gd name="connsiteX127" fmla="*/ 2555811 w 4655524"/>
                <a:gd name="connsiteY127" fmla="*/ 23812 h 2528887"/>
                <a:gd name="connsiteX128" fmla="*/ 2574861 w 4655524"/>
                <a:gd name="connsiteY128" fmla="*/ 9525 h 2528887"/>
                <a:gd name="connsiteX129" fmla="*/ 2589148 w 4655524"/>
                <a:gd name="connsiteY129" fmla="*/ 4762 h 2528887"/>
                <a:gd name="connsiteX130" fmla="*/ 2703448 w 4655524"/>
                <a:gd name="connsiteY130" fmla="*/ 9525 h 2528887"/>
                <a:gd name="connsiteX131" fmla="*/ 2908236 w 4655524"/>
                <a:gd name="connsiteY131" fmla="*/ 4762 h 2528887"/>
                <a:gd name="connsiteX132" fmla="*/ 3103498 w 4655524"/>
                <a:gd name="connsiteY132" fmla="*/ 14287 h 2528887"/>
                <a:gd name="connsiteX133" fmla="*/ 3132073 w 4655524"/>
                <a:gd name="connsiteY133" fmla="*/ 42862 h 2528887"/>
                <a:gd name="connsiteX134" fmla="*/ 3113023 w 4655524"/>
                <a:gd name="connsiteY134" fmla="*/ 76200 h 2528887"/>
                <a:gd name="connsiteX135" fmla="*/ 3117786 w 4655524"/>
                <a:gd name="connsiteY135" fmla="*/ 90487 h 2528887"/>
                <a:gd name="connsiteX136" fmla="*/ 3146361 w 4655524"/>
                <a:gd name="connsiteY136" fmla="*/ 104775 h 2528887"/>
                <a:gd name="connsiteX137" fmla="*/ 3165411 w 4655524"/>
                <a:gd name="connsiteY137" fmla="*/ 114300 h 2528887"/>
                <a:gd name="connsiteX138" fmla="*/ 3193986 w 4655524"/>
                <a:gd name="connsiteY138" fmla="*/ 123825 h 2528887"/>
                <a:gd name="connsiteX139" fmla="*/ 3236848 w 4655524"/>
                <a:gd name="connsiteY139" fmla="*/ 142875 h 2528887"/>
                <a:gd name="connsiteX140" fmla="*/ 3284473 w 4655524"/>
                <a:gd name="connsiteY140" fmla="*/ 152400 h 2528887"/>
                <a:gd name="connsiteX141" fmla="*/ 3303523 w 4655524"/>
                <a:gd name="connsiteY141" fmla="*/ 161925 h 2528887"/>
                <a:gd name="connsiteX142" fmla="*/ 3346386 w 4655524"/>
                <a:gd name="connsiteY142" fmla="*/ 180975 h 2528887"/>
                <a:gd name="connsiteX143" fmla="*/ 3379723 w 4655524"/>
                <a:gd name="connsiteY143" fmla="*/ 223837 h 2528887"/>
                <a:gd name="connsiteX144" fmla="*/ 3432111 w 4655524"/>
                <a:gd name="connsiteY144" fmla="*/ 266700 h 2528887"/>
                <a:gd name="connsiteX145" fmla="*/ 3451161 w 4655524"/>
                <a:gd name="connsiteY145" fmla="*/ 280987 h 2528887"/>
                <a:gd name="connsiteX146" fmla="*/ 3546411 w 4655524"/>
                <a:gd name="connsiteY146" fmla="*/ 323850 h 2528887"/>
                <a:gd name="connsiteX147" fmla="*/ 3565461 w 4655524"/>
                <a:gd name="connsiteY147" fmla="*/ 333375 h 2528887"/>
                <a:gd name="connsiteX148" fmla="*/ 3708336 w 4655524"/>
                <a:gd name="connsiteY148" fmla="*/ 419100 h 2528887"/>
                <a:gd name="connsiteX149" fmla="*/ 3908361 w 4655524"/>
                <a:gd name="connsiteY149" fmla="*/ 533400 h 2528887"/>
                <a:gd name="connsiteX150" fmla="*/ 4017898 w 4655524"/>
                <a:gd name="connsiteY150" fmla="*/ 595312 h 2528887"/>
                <a:gd name="connsiteX151" fmla="*/ 4236973 w 4655524"/>
                <a:gd name="connsiteY151" fmla="*/ 723899 h 2528887"/>
                <a:gd name="connsiteX152" fmla="*/ 4651310 w 4655524"/>
                <a:gd name="connsiteY152" fmla="*/ 962024 h 2528887"/>
                <a:gd name="connsiteX153" fmla="*/ 4441760 w 4655524"/>
                <a:gd name="connsiteY153" fmla="*/ 1066800 h 2528887"/>
                <a:gd name="connsiteX154" fmla="*/ 4284598 w 4655524"/>
                <a:gd name="connsiteY154" fmla="*/ 1200150 h 2528887"/>
                <a:gd name="connsiteX155" fmla="*/ 4160774 w 4655524"/>
                <a:gd name="connsiteY155" fmla="*/ 1243012 h 2528887"/>
                <a:gd name="connsiteX156" fmla="*/ 4027423 w 4655524"/>
                <a:gd name="connsiteY156" fmla="*/ 1238250 h 2528887"/>
                <a:gd name="connsiteX157" fmla="*/ 3917886 w 4655524"/>
                <a:gd name="connsiteY157" fmla="*/ 1214437 h 2528887"/>
                <a:gd name="connsiteX158" fmla="*/ 3817873 w 4655524"/>
                <a:gd name="connsiteY158" fmla="*/ 1223962 h 2528887"/>
                <a:gd name="connsiteX159" fmla="*/ 3684523 w 4655524"/>
                <a:gd name="connsiteY159" fmla="*/ 1228725 h 2528887"/>
                <a:gd name="connsiteX160" fmla="*/ 3532123 w 4655524"/>
                <a:gd name="connsiteY160" fmla="*/ 1228725 h 2528887"/>
                <a:gd name="connsiteX161" fmla="*/ 3465448 w 4655524"/>
                <a:gd name="connsiteY161" fmla="*/ 1233487 h 2528887"/>
                <a:gd name="connsiteX162" fmla="*/ 3198748 w 4655524"/>
                <a:gd name="connsiteY162" fmla="*/ 1204912 h 2528887"/>
                <a:gd name="connsiteX163" fmla="*/ 2960623 w 4655524"/>
                <a:gd name="connsiteY163" fmla="*/ 1262062 h 2528887"/>
                <a:gd name="connsiteX164" fmla="*/ 2912998 w 4655524"/>
                <a:gd name="connsiteY164" fmla="*/ 1276350 h 2528887"/>
                <a:gd name="connsiteX165" fmla="*/ 2870136 w 4655524"/>
                <a:gd name="connsiteY165" fmla="*/ 1290637 h 2528887"/>
                <a:gd name="connsiteX166" fmla="*/ 2855848 w 4655524"/>
                <a:gd name="connsiteY166" fmla="*/ 1300162 h 2528887"/>
                <a:gd name="connsiteX167" fmla="*/ 2822511 w 4655524"/>
                <a:gd name="connsiteY167" fmla="*/ 1309687 h 2528887"/>
                <a:gd name="connsiteX168" fmla="*/ 2784411 w 4655524"/>
                <a:gd name="connsiteY168" fmla="*/ 1328737 h 2528887"/>
                <a:gd name="connsiteX169" fmla="*/ 2770123 w 4655524"/>
                <a:gd name="connsiteY169" fmla="*/ 1333500 h 2528887"/>
                <a:gd name="connsiteX170" fmla="*/ 2722498 w 4655524"/>
                <a:gd name="connsiteY170" fmla="*/ 1357312 h 2528887"/>
                <a:gd name="connsiteX171" fmla="*/ 2708211 w 4655524"/>
                <a:gd name="connsiteY171" fmla="*/ 1366837 h 2528887"/>
                <a:gd name="connsiteX172" fmla="*/ 2598673 w 4655524"/>
                <a:gd name="connsiteY172" fmla="*/ 1419225 h 2528887"/>
                <a:gd name="connsiteX173" fmla="*/ 2484373 w 4655524"/>
                <a:gd name="connsiteY173" fmla="*/ 1514475 h 2528887"/>
                <a:gd name="connsiteX174" fmla="*/ 2408173 w 4655524"/>
                <a:gd name="connsiteY174" fmla="*/ 1581150 h 2528887"/>
                <a:gd name="connsiteX175" fmla="*/ 2293873 w 4655524"/>
                <a:gd name="connsiteY175" fmla="*/ 1690687 h 2528887"/>
                <a:gd name="connsiteX176" fmla="*/ 2260536 w 4655524"/>
                <a:gd name="connsiteY176" fmla="*/ 1709737 h 2528887"/>
                <a:gd name="connsiteX177" fmla="*/ 2222436 w 4655524"/>
                <a:gd name="connsiteY177" fmla="*/ 1752600 h 2528887"/>
                <a:gd name="connsiteX178" fmla="*/ 2108136 w 4655524"/>
                <a:gd name="connsiteY178" fmla="*/ 1881187 h 2528887"/>
                <a:gd name="connsiteX179" fmla="*/ 2055748 w 4655524"/>
                <a:gd name="connsiteY179" fmla="*/ 1928812 h 2528887"/>
                <a:gd name="connsiteX180" fmla="*/ 2012886 w 4655524"/>
                <a:gd name="connsiteY180" fmla="*/ 1962150 h 2528887"/>
                <a:gd name="connsiteX181" fmla="*/ 1912873 w 4655524"/>
                <a:gd name="connsiteY181" fmla="*/ 2076450 h 2528887"/>
                <a:gd name="connsiteX182" fmla="*/ 1870011 w 4655524"/>
                <a:gd name="connsiteY182" fmla="*/ 2071687 h 2528887"/>
                <a:gd name="connsiteX183" fmla="*/ 1889061 w 4655524"/>
                <a:gd name="connsiteY183" fmla="*/ 2043112 h 2528887"/>
                <a:gd name="connsiteX184" fmla="*/ 1860486 w 4655524"/>
                <a:gd name="connsiteY184" fmla="*/ 2024062 h 2528887"/>
                <a:gd name="connsiteX185" fmla="*/ 1841436 w 4655524"/>
                <a:gd name="connsiteY185" fmla="*/ 2071687 h 2528887"/>
                <a:gd name="connsiteX186" fmla="*/ 1817623 w 4655524"/>
                <a:gd name="connsiteY186" fmla="*/ 2100262 h 2528887"/>
                <a:gd name="connsiteX187" fmla="*/ 1731898 w 4655524"/>
                <a:gd name="connsiteY187" fmla="*/ 2095500 h 2528887"/>
                <a:gd name="connsiteX188" fmla="*/ 1717611 w 4655524"/>
                <a:gd name="connsiteY188" fmla="*/ 2090737 h 2528887"/>
                <a:gd name="connsiteX189" fmla="*/ 1608073 w 4655524"/>
                <a:gd name="connsiteY189" fmla="*/ 2105025 h 2528887"/>
                <a:gd name="connsiteX190" fmla="*/ 1584261 w 4655524"/>
                <a:gd name="connsiteY190" fmla="*/ 2109787 h 2528887"/>
                <a:gd name="connsiteX191" fmla="*/ 1565211 w 4655524"/>
                <a:gd name="connsiteY191" fmla="*/ 2114550 h 2528887"/>
                <a:gd name="connsiteX192" fmla="*/ 1450910 w 4655524"/>
                <a:gd name="connsiteY192" fmla="*/ 2109787 h 2528887"/>
                <a:gd name="connsiteX193" fmla="*/ 1431860 w 4655524"/>
                <a:gd name="connsiteY193" fmla="*/ 2109787 h 2528887"/>
                <a:gd name="connsiteX194" fmla="*/ 1355661 w 4655524"/>
                <a:gd name="connsiteY194" fmla="*/ 2119312 h 2528887"/>
                <a:gd name="connsiteX195" fmla="*/ 1374711 w 4655524"/>
                <a:gd name="connsiteY195" fmla="*/ 2205038 h 2528887"/>
                <a:gd name="connsiteX196" fmla="*/ 1427099 w 4655524"/>
                <a:gd name="connsiteY196" fmla="*/ 2285999 h 2528887"/>
                <a:gd name="connsiteX197" fmla="*/ 1508061 w 4655524"/>
                <a:gd name="connsiteY197" fmla="*/ 2252662 h 2528887"/>
                <a:gd name="connsiteX198" fmla="*/ 1546161 w 4655524"/>
                <a:gd name="connsiteY198" fmla="*/ 2185987 h 2528887"/>
                <a:gd name="connsiteX199" fmla="*/ 1589023 w 4655524"/>
                <a:gd name="connsiteY199" fmla="*/ 2224087 h 2528887"/>
                <a:gd name="connsiteX200" fmla="*/ 1584261 w 4655524"/>
                <a:gd name="connsiteY200" fmla="*/ 2314574 h 2528887"/>
                <a:gd name="connsiteX201" fmla="*/ 1550923 w 4655524"/>
                <a:gd name="connsiteY201" fmla="*/ 2438399 h 2528887"/>
                <a:gd name="connsiteX202" fmla="*/ 1584261 w 4655524"/>
                <a:gd name="connsiteY202" fmla="*/ 2481262 h 2528887"/>
                <a:gd name="connsiteX203" fmla="*/ 1555686 w 4655524"/>
                <a:gd name="connsiteY203" fmla="*/ 2528887 h 2528887"/>
                <a:gd name="connsiteX204" fmla="*/ 1489011 w 4655524"/>
                <a:gd name="connsiteY204" fmla="*/ 2524125 h 2528887"/>
                <a:gd name="connsiteX205" fmla="*/ 1422336 w 4655524"/>
                <a:gd name="connsiteY205" fmla="*/ 2495550 h 2528887"/>
                <a:gd name="connsiteX206" fmla="*/ 1369948 w 4655524"/>
                <a:gd name="connsiteY206" fmla="*/ 2421731 h 2528887"/>
                <a:gd name="connsiteX207" fmla="*/ 1350898 w 4655524"/>
                <a:gd name="connsiteY207" fmla="*/ 2343150 h 2528887"/>
                <a:gd name="connsiteX208" fmla="*/ 1288986 w 4655524"/>
                <a:gd name="connsiteY208" fmla="*/ 2290762 h 2528887"/>
                <a:gd name="connsiteX209" fmla="*/ 1284223 w 4655524"/>
                <a:gd name="connsiteY209" fmla="*/ 2276475 h 2528887"/>
                <a:gd name="connsiteX210" fmla="*/ 1269936 w 4655524"/>
                <a:gd name="connsiteY210" fmla="*/ 2271712 h 2528887"/>
                <a:gd name="connsiteX211" fmla="*/ 1193736 w 4655524"/>
                <a:gd name="connsiteY211" fmla="*/ 2243137 h 2528887"/>
                <a:gd name="connsiteX212" fmla="*/ 1112773 w 4655524"/>
                <a:gd name="connsiteY212" fmla="*/ 2328862 h 2528887"/>
                <a:gd name="connsiteX213" fmla="*/ 1074673 w 4655524"/>
                <a:gd name="connsiteY213" fmla="*/ 2305049 h 2528887"/>
                <a:gd name="connsiteX214" fmla="*/ 1060386 w 4655524"/>
                <a:gd name="connsiteY214" fmla="*/ 2205037 h 2528887"/>
                <a:gd name="connsiteX215" fmla="*/ 1007998 w 4655524"/>
                <a:gd name="connsiteY215" fmla="*/ 2100262 h 2528887"/>
                <a:gd name="connsiteX216" fmla="*/ 950848 w 4655524"/>
                <a:gd name="connsiteY216" fmla="*/ 2047874 h 2528887"/>
                <a:gd name="connsiteX217" fmla="*/ 927036 w 4655524"/>
                <a:gd name="connsiteY217" fmla="*/ 2043112 h 2528887"/>
                <a:gd name="connsiteX218" fmla="*/ 898461 w 4655524"/>
                <a:gd name="connsiteY218" fmla="*/ 2028825 h 2528887"/>
                <a:gd name="connsiteX219" fmla="*/ 862742 w 4655524"/>
                <a:gd name="connsiteY219" fmla="*/ 2062163 h 2528887"/>
                <a:gd name="connsiteX220" fmla="*/ 774636 w 4655524"/>
                <a:gd name="connsiteY220" fmla="*/ 2038350 h 2528887"/>
                <a:gd name="connsiteX221" fmla="*/ 755585 w 4655524"/>
                <a:gd name="connsiteY221" fmla="*/ 1964531 h 2528887"/>
                <a:gd name="connsiteX222" fmla="*/ 655573 w 4655524"/>
                <a:gd name="connsiteY222" fmla="*/ 1905000 h 2528887"/>
                <a:gd name="connsiteX223" fmla="*/ 650811 w 4655524"/>
                <a:gd name="connsiteY223" fmla="*/ 1885950 h 2528887"/>
                <a:gd name="connsiteX224" fmla="*/ 636523 w 4655524"/>
                <a:gd name="connsiteY224" fmla="*/ 1890712 h 2528887"/>
                <a:gd name="connsiteX225" fmla="*/ 617473 w 4655524"/>
                <a:gd name="connsiteY225" fmla="*/ 1921669 h 2528887"/>
                <a:gd name="connsiteX226" fmla="*/ 596042 w 4655524"/>
                <a:gd name="connsiteY226" fmla="*/ 1916906 h 2528887"/>
                <a:gd name="connsiteX227" fmla="*/ 548417 w 4655524"/>
                <a:gd name="connsiteY227" fmla="*/ 1876425 h 2528887"/>
                <a:gd name="connsiteX228" fmla="*/ 488886 w 4655524"/>
                <a:gd name="connsiteY228" fmla="*/ 1890712 h 2528887"/>
                <a:gd name="connsiteX229" fmla="*/ 479361 w 4655524"/>
                <a:gd name="connsiteY229" fmla="*/ 1876425 h 2528887"/>
                <a:gd name="connsiteX230" fmla="*/ 465073 w 4655524"/>
                <a:gd name="connsiteY230" fmla="*/ 1866900 h 2528887"/>
                <a:gd name="connsiteX231" fmla="*/ 398398 w 4655524"/>
                <a:gd name="connsiteY231" fmla="*/ 1866900 h 2528887"/>
                <a:gd name="connsiteX232" fmla="*/ 403160 w 4655524"/>
                <a:gd name="connsiteY232" fmla="*/ 1821656 h 2528887"/>
                <a:gd name="connsiteX233" fmla="*/ 255523 w 4655524"/>
                <a:gd name="connsiteY233" fmla="*/ 1847850 h 2528887"/>
                <a:gd name="connsiteX234" fmla="*/ 193611 w 4655524"/>
                <a:gd name="connsiteY234" fmla="*/ 1814512 h 2528887"/>
                <a:gd name="connsiteX235" fmla="*/ 150748 w 4655524"/>
                <a:gd name="connsiteY235" fmla="*/ 1757363 h 2528887"/>
                <a:gd name="connsiteX236" fmla="*/ 88836 w 4655524"/>
                <a:gd name="connsiteY236" fmla="*/ 1704975 h 2528887"/>
                <a:gd name="connsiteX237" fmla="*/ 34067 w 4655524"/>
                <a:gd name="connsiteY237" fmla="*/ 1654968 h 2528887"/>
                <a:gd name="connsiteX238" fmla="*/ 3111 w 4655524"/>
                <a:gd name="connsiteY238" fmla="*/ 1624012 h 2528887"/>
                <a:gd name="connsiteX239" fmla="*/ 110267 w 4655524"/>
                <a:gd name="connsiteY239" fmla="*/ 1652587 h 2528887"/>
                <a:gd name="connsiteX240" fmla="*/ 169798 w 4655524"/>
                <a:gd name="connsiteY240" fmla="*/ 1678782 h 2528887"/>
                <a:gd name="connsiteX241" fmla="*/ 291242 w 4655524"/>
                <a:gd name="connsiteY241" fmla="*/ 1624012 h 2528887"/>
                <a:gd name="connsiteX242" fmla="*/ 296005 w 4655524"/>
                <a:gd name="connsiteY242" fmla="*/ 1602581 h 2528887"/>
                <a:gd name="connsiteX243" fmla="*/ 303149 w 4655524"/>
                <a:gd name="connsiteY243" fmla="*/ 1559718 h 2528887"/>
                <a:gd name="connsiteX244" fmla="*/ 331723 w 4655524"/>
                <a:gd name="connsiteY244" fmla="*/ 1528762 h 2528887"/>
                <a:gd name="connsiteX245" fmla="*/ 367442 w 4655524"/>
                <a:gd name="connsiteY245" fmla="*/ 1509712 h 2528887"/>
                <a:gd name="connsiteX246" fmla="*/ 386492 w 4655524"/>
                <a:gd name="connsiteY246" fmla="*/ 1459706 h 2528887"/>
                <a:gd name="connsiteX247" fmla="*/ 391255 w 4655524"/>
                <a:gd name="connsiteY247" fmla="*/ 1357312 h 2528887"/>
                <a:gd name="connsiteX248" fmla="*/ 369823 w 4655524"/>
                <a:gd name="connsiteY248" fmla="*/ 1331119 h 2528887"/>
                <a:gd name="connsiteX249" fmla="*/ 341248 w 4655524"/>
                <a:gd name="connsiteY249" fmla="*/ 1307306 h 2528887"/>
                <a:gd name="connsiteX250" fmla="*/ 312673 w 4655524"/>
                <a:gd name="connsiteY250" fmla="*/ 1278731 h 2528887"/>
                <a:gd name="connsiteX251" fmla="*/ 284099 w 4655524"/>
                <a:gd name="connsiteY251" fmla="*/ 1221581 h 2528887"/>
                <a:gd name="connsiteX252" fmla="*/ 279336 w 4655524"/>
                <a:gd name="connsiteY252" fmla="*/ 1169193 h 2528887"/>
                <a:gd name="connsiteX253" fmla="*/ 276954 w 4655524"/>
                <a:gd name="connsiteY253" fmla="*/ 1152525 h 2528887"/>
                <a:gd name="connsiteX254" fmla="*/ 253142 w 4655524"/>
                <a:gd name="connsiteY254"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79536 w 4655524"/>
                <a:gd name="connsiteY92" fmla="*/ 452437 h 2528887"/>
                <a:gd name="connsiteX93" fmla="*/ 1898586 w 4655524"/>
                <a:gd name="connsiteY93" fmla="*/ 461962 h 2528887"/>
                <a:gd name="connsiteX94" fmla="*/ 1941448 w 4655524"/>
                <a:gd name="connsiteY94" fmla="*/ 481012 h 2528887"/>
                <a:gd name="connsiteX95" fmla="*/ 1989073 w 4655524"/>
                <a:gd name="connsiteY95" fmla="*/ 495300 h 2528887"/>
                <a:gd name="connsiteX96" fmla="*/ 2027173 w 4655524"/>
                <a:gd name="connsiteY96" fmla="*/ 500062 h 2528887"/>
                <a:gd name="connsiteX97" fmla="*/ 2193861 w 4655524"/>
                <a:gd name="connsiteY97" fmla="*/ 509587 h 2528887"/>
                <a:gd name="connsiteX98" fmla="*/ 2236723 w 4655524"/>
                <a:gd name="connsiteY98" fmla="*/ 519112 h 2528887"/>
                <a:gd name="connsiteX99" fmla="*/ 2303398 w 4655524"/>
                <a:gd name="connsiteY99" fmla="*/ 542925 h 2528887"/>
                <a:gd name="connsiteX100" fmla="*/ 2327211 w 4655524"/>
                <a:gd name="connsiteY100" fmla="*/ 547687 h 2528887"/>
                <a:gd name="connsiteX101" fmla="*/ 2355786 w 4655524"/>
                <a:gd name="connsiteY101" fmla="*/ 557212 h 2528887"/>
                <a:gd name="connsiteX102" fmla="*/ 2374836 w 4655524"/>
                <a:gd name="connsiteY102" fmla="*/ 542925 h 2528887"/>
                <a:gd name="connsiteX103" fmla="*/ 2398648 w 4655524"/>
                <a:gd name="connsiteY103" fmla="*/ 533400 h 2528887"/>
                <a:gd name="connsiteX104" fmla="*/ 2339118 w 4655524"/>
                <a:gd name="connsiteY104" fmla="*/ 426244 h 2528887"/>
                <a:gd name="connsiteX105" fmla="*/ 2358167 w 4655524"/>
                <a:gd name="connsiteY105" fmla="*/ 404812 h 2528887"/>
                <a:gd name="connsiteX106" fmla="*/ 2401029 w 4655524"/>
                <a:gd name="connsiteY106" fmla="*/ 378618 h 2528887"/>
                <a:gd name="connsiteX107" fmla="*/ 2389123 w 4655524"/>
                <a:gd name="connsiteY107" fmla="*/ 307181 h 2528887"/>
                <a:gd name="connsiteX108" fmla="*/ 2360548 w 4655524"/>
                <a:gd name="connsiteY108" fmla="*/ 304799 h 2528887"/>
                <a:gd name="connsiteX109" fmla="*/ 2293874 w 4655524"/>
                <a:gd name="connsiteY109" fmla="*/ 280987 h 2528887"/>
                <a:gd name="connsiteX110" fmla="*/ 2310543 w 4655524"/>
                <a:gd name="connsiteY110" fmla="*/ 200024 h 2528887"/>
                <a:gd name="connsiteX111" fmla="*/ 2343879 w 4655524"/>
                <a:gd name="connsiteY111" fmla="*/ 166688 h 2528887"/>
                <a:gd name="connsiteX112" fmla="*/ 2372455 w 4655524"/>
                <a:gd name="connsiteY112" fmla="*/ 150018 h 2528887"/>
                <a:gd name="connsiteX113" fmla="*/ 2389123 w 4655524"/>
                <a:gd name="connsiteY113" fmla="*/ 114300 h 2528887"/>
                <a:gd name="connsiteX114" fmla="*/ 2384361 w 4655524"/>
                <a:gd name="connsiteY114" fmla="*/ 100012 h 2528887"/>
                <a:gd name="connsiteX115" fmla="*/ 2365311 w 4655524"/>
                <a:gd name="connsiteY115" fmla="*/ 95250 h 2528887"/>
                <a:gd name="connsiteX116" fmla="*/ 2351023 w 4655524"/>
                <a:gd name="connsiteY116" fmla="*/ 90487 h 2528887"/>
                <a:gd name="connsiteX117" fmla="*/ 2341498 w 4655524"/>
                <a:gd name="connsiteY117" fmla="*/ 9525 h 2528887"/>
                <a:gd name="connsiteX118" fmla="*/ 2370073 w 4655524"/>
                <a:gd name="connsiteY118" fmla="*/ 0 h 2528887"/>
                <a:gd name="connsiteX119" fmla="*/ 2398648 w 4655524"/>
                <a:gd name="connsiteY119" fmla="*/ 4762 h 2528887"/>
                <a:gd name="connsiteX120" fmla="*/ 2412936 w 4655524"/>
                <a:gd name="connsiteY120" fmla="*/ 19050 h 2528887"/>
                <a:gd name="connsiteX121" fmla="*/ 2431986 w 4655524"/>
                <a:gd name="connsiteY121" fmla="*/ 23812 h 2528887"/>
                <a:gd name="connsiteX122" fmla="*/ 2451036 w 4655524"/>
                <a:gd name="connsiteY122" fmla="*/ 33337 h 2528887"/>
                <a:gd name="connsiteX123" fmla="*/ 2474848 w 4655524"/>
                <a:gd name="connsiteY123" fmla="*/ 52387 h 2528887"/>
                <a:gd name="connsiteX124" fmla="*/ 2503423 w 4655524"/>
                <a:gd name="connsiteY124" fmla="*/ 71437 h 2528887"/>
                <a:gd name="connsiteX125" fmla="*/ 2527236 w 4655524"/>
                <a:gd name="connsiteY125" fmla="*/ 38100 h 2528887"/>
                <a:gd name="connsiteX126" fmla="*/ 2555811 w 4655524"/>
                <a:gd name="connsiteY126" fmla="*/ 23812 h 2528887"/>
                <a:gd name="connsiteX127" fmla="*/ 2574861 w 4655524"/>
                <a:gd name="connsiteY127" fmla="*/ 9525 h 2528887"/>
                <a:gd name="connsiteX128" fmla="*/ 2589148 w 4655524"/>
                <a:gd name="connsiteY128" fmla="*/ 4762 h 2528887"/>
                <a:gd name="connsiteX129" fmla="*/ 2703448 w 4655524"/>
                <a:gd name="connsiteY129" fmla="*/ 9525 h 2528887"/>
                <a:gd name="connsiteX130" fmla="*/ 2908236 w 4655524"/>
                <a:gd name="connsiteY130" fmla="*/ 4762 h 2528887"/>
                <a:gd name="connsiteX131" fmla="*/ 3103498 w 4655524"/>
                <a:gd name="connsiteY131" fmla="*/ 14287 h 2528887"/>
                <a:gd name="connsiteX132" fmla="*/ 3132073 w 4655524"/>
                <a:gd name="connsiteY132" fmla="*/ 42862 h 2528887"/>
                <a:gd name="connsiteX133" fmla="*/ 3113023 w 4655524"/>
                <a:gd name="connsiteY133" fmla="*/ 76200 h 2528887"/>
                <a:gd name="connsiteX134" fmla="*/ 3117786 w 4655524"/>
                <a:gd name="connsiteY134" fmla="*/ 90487 h 2528887"/>
                <a:gd name="connsiteX135" fmla="*/ 3146361 w 4655524"/>
                <a:gd name="connsiteY135" fmla="*/ 104775 h 2528887"/>
                <a:gd name="connsiteX136" fmla="*/ 3165411 w 4655524"/>
                <a:gd name="connsiteY136" fmla="*/ 114300 h 2528887"/>
                <a:gd name="connsiteX137" fmla="*/ 3193986 w 4655524"/>
                <a:gd name="connsiteY137" fmla="*/ 123825 h 2528887"/>
                <a:gd name="connsiteX138" fmla="*/ 3236848 w 4655524"/>
                <a:gd name="connsiteY138" fmla="*/ 142875 h 2528887"/>
                <a:gd name="connsiteX139" fmla="*/ 3284473 w 4655524"/>
                <a:gd name="connsiteY139" fmla="*/ 152400 h 2528887"/>
                <a:gd name="connsiteX140" fmla="*/ 3303523 w 4655524"/>
                <a:gd name="connsiteY140" fmla="*/ 161925 h 2528887"/>
                <a:gd name="connsiteX141" fmla="*/ 3346386 w 4655524"/>
                <a:gd name="connsiteY141" fmla="*/ 180975 h 2528887"/>
                <a:gd name="connsiteX142" fmla="*/ 3379723 w 4655524"/>
                <a:gd name="connsiteY142" fmla="*/ 223837 h 2528887"/>
                <a:gd name="connsiteX143" fmla="*/ 3432111 w 4655524"/>
                <a:gd name="connsiteY143" fmla="*/ 266700 h 2528887"/>
                <a:gd name="connsiteX144" fmla="*/ 3451161 w 4655524"/>
                <a:gd name="connsiteY144" fmla="*/ 280987 h 2528887"/>
                <a:gd name="connsiteX145" fmla="*/ 3546411 w 4655524"/>
                <a:gd name="connsiteY145" fmla="*/ 323850 h 2528887"/>
                <a:gd name="connsiteX146" fmla="*/ 3565461 w 4655524"/>
                <a:gd name="connsiteY146" fmla="*/ 333375 h 2528887"/>
                <a:gd name="connsiteX147" fmla="*/ 3708336 w 4655524"/>
                <a:gd name="connsiteY147" fmla="*/ 419100 h 2528887"/>
                <a:gd name="connsiteX148" fmla="*/ 3908361 w 4655524"/>
                <a:gd name="connsiteY148" fmla="*/ 533400 h 2528887"/>
                <a:gd name="connsiteX149" fmla="*/ 4017898 w 4655524"/>
                <a:gd name="connsiteY149" fmla="*/ 595312 h 2528887"/>
                <a:gd name="connsiteX150" fmla="*/ 4236973 w 4655524"/>
                <a:gd name="connsiteY150" fmla="*/ 723899 h 2528887"/>
                <a:gd name="connsiteX151" fmla="*/ 4651310 w 4655524"/>
                <a:gd name="connsiteY151" fmla="*/ 962024 h 2528887"/>
                <a:gd name="connsiteX152" fmla="*/ 4441760 w 4655524"/>
                <a:gd name="connsiteY152" fmla="*/ 1066800 h 2528887"/>
                <a:gd name="connsiteX153" fmla="*/ 4284598 w 4655524"/>
                <a:gd name="connsiteY153" fmla="*/ 1200150 h 2528887"/>
                <a:gd name="connsiteX154" fmla="*/ 4160774 w 4655524"/>
                <a:gd name="connsiteY154" fmla="*/ 1243012 h 2528887"/>
                <a:gd name="connsiteX155" fmla="*/ 4027423 w 4655524"/>
                <a:gd name="connsiteY155" fmla="*/ 1238250 h 2528887"/>
                <a:gd name="connsiteX156" fmla="*/ 3917886 w 4655524"/>
                <a:gd name="connsiteY156" fmla="*/ 1214437 h 2528887"/>
                <a:gd name="connsiteX157" fmla="*/ 3817873 w 4655524"/>
                <a:gd name="connsiteY157" fmla="*/ 1223962 h 2528887"/>
                <a:gd name="connsiteX158" fmla="*/ 3684523 w 4655524"/>
                <a:gd name="connsiteY158" fmla="*/ 1228725 h 2528887"/>
                <a:gd name="connsiteX159" fmla="*/ 3532123 w 4655524"/>
                <a:gd name="connsiteY159" fmla="*/ 1228725 h 2528887"/>
                <a:gd name="connsiteX160" fmla="*/ 3465448 w 4655524"/>
                <a:gd name="connsiteY160" fmla="*/ 1233487 h 2528887"/>
                <a:gd name="connsiteX161" fmla="*/ 3198748 w 4655524"/>
                <a:gd name="connsiteY161" fmla="*/ 1204912 h 2528887"/>
                <a:gd name="connsiteX162" fmla="*/ 2960623 w 4655524"/>
                <a:gd name="connsiteY162" fmla="*/ 1262062 h 2528887"/>
                <a:gd name="connsiteX163" fmla="*/ 2912998 w 4655524"/>
                <a:gd name="connsiteY163" fmla="*/ 1276350 h 2528887"/>
                <a:gd name="connsiteX164" fmla="*/ 2870136 w 4655524"/>
                <a:gd name="connsiteY164" fmla="*/ 1290637 h 2528887"/>
                <a:gd name="connsiteX165" fmla="*/ 2855848 w 4655524"/>
                <a:gd name="connsiteY165" fmla="*/ 1300162 h 2528887"/>
                <a:gd name="connsiteX166" fmla="*/ 2822511 w 4655524"/>
                <a:gd name="connsiteY166" fmla="*/ 1309687 h 2528887"/>
                <a:gd name="connsiteX167" fmla="*/ 2784411 w 4655524"/>
                <a:gd name="connsiteY167" fmla="*/ 1328737 h 2528887"/>
                <a:gd name="connsiteX168" fmla="*/ 2770123 w 4655524"/>
                <a:gd name="connsiteY168" fmla="*/ 1333500 h 2528887"/>
                <a:gd name="connsiteX169" fmla="*/ 2722498 w 4655524"/>
                <a:gd name="connsiteY169" fmla="*/ 1357312 h 2528887"/>
                <a:gd name="connsiteX170" fmla="*/ 2708211 w 4655524"/>
                <a:gd name="connsiteY170" fmla="*/ 1366837 h 2528887"/>
                <a:gd name="connsiteX171" fmla="*/ 2598673 w 4655524"/>
                <a:gd name="connsiteY171" fmla="*/ 1419225 h 2528887"/>
                <a:gd name="connsiteX172" fmla="*/ 2484373 w 4655524"/>
                <a:gd name="connsiteY172" fmla="*/ 1514475 h 2528887"/>
                <a:gd name="connsiteX173" fmla="*/ 2408173 w 4655524"/>
                <a:gd name="connsiteY173" fmla="*/ 1581150 h 2528887"/>
                <a:gd name="connsiteX174" fmla="*/ 2293873 w 4655524"/>
                <a:gd name="connsiteY174" fmla="*/ 1690687 h 2528887"/>
                <a:gd name="connsiteX175" fmla="*/ 2260536 w 4655524"/>
                <a:gd name="connsiteY175" fmla="*/ 1709737 h 2528887"/>
                <a:gd name="connsiteX176" fmla="*/ 2222436 w 4655524"/>
                <a:gd name="connsiteY176" fmla="*/ 1752600 h 2528887"/>
                <a:gd name="connsiteX177" fmla="*/ 2108136 w 4655524"/>
                <a:gd name="connsiteY177" fmla="*/ 1881187 h 2528887"/>
                <a:gd name="connsiteX178" fmla="*/ 2055748 w 4655524"/>
                <a:gd name="connsiteY178" fmla="*/ 1928812 h 2528887"/>
                <a:gd name="connsiteX179" fmla="*/ 2012886 w 4655524"/>
                <a:gd name="connsiteY179" fmla="*/ 1962150 h 2528887"/>
                <a:gd name="connsiteX180" fmla="*/ 1912873 w 4655524"/>
                <a:gd name="connsiteY180" fmla="*/ 2076450 h 2528887"/>
                <a:gd name="connsiteX181" fmla="*/ 1870011 w 4655524"/>
                <a:gd name="connsiteY181" fmla="*/ 2071687 h 2528887"/>
                <a:gd name="connsiteX182" fmla="*/ 1889061 w 4655524"/>
                <a:gd name="connsiteY182" fmla="*/ 2043112 h 2528887"/>
                <a:gd name="connsiteX183" fmla="*/ 1860486 w 4655524"/>
                <a:gd name="connsiteY183" fmla="*/ 2024062 h 2528887"/>
                <a:gd name="connsiteX184" fmla="*/ 1841436 w 4655524"/>
                <a:gd name="connsiteY184" fmla="*/ 2071687 h 2528887"/>
                <a:gd name="connsiteX185" fmla="*/ 1817623 w 4655524"/>
                <a:gd name="connsiteY185" fmla="*/ 2100262 h 2528887"/>
                <a:gd name="connsiteX186" fmla="*/ 1731898 w 4655524"/>
                <a:gd name="connsiteY186" fmla="*/ 2095500 h 2528887"/>
                <a:gd name="connsiteX187" fmla="*/ 1717611 w 4655524"/>
                <a:gd name="connsiteY187" fmla="*/ 2090737 h 2528887"/>
                <a:gd name="connsiteX188" fmla="*/ 1608073 w 4655524"/>
                <a:gd name="connsiteY188" fmla="*/ 2105025 h 2528887"/>
                <a:gd name="connsiteX189" fmla="*/ 1584261 w 4655524"/>
                <a:gd name="connsiteY189" fmla="*/ 2109787 h 2528887"/>
                <a:gd name="connsiteX190" fmla="*/ 1565211 w 4655524"/>
                <a:gd name="connsiteY190" fmla="*/ 2114550 h 2528887"/>
                <a:gd name="connsiteX191" fmla="*/ 1450910 w 4655524"/>
                <a:gd name="connsiteY191" fmla="*/ 2109787 h 2528887"/>
                <a:gd name="connsiteX192" fmla="*/ 1431860 w 4655524"/>
                <a:gd name="connsiteY192" fmla="*/ 2109787 h 2528887"/>
                <a:gd name="connsiteX193" fmla="*/ 1355661 w 4655524"/>
                <a:gd name="connsiteY193" fmla="*/ 2119312 h 2528887"/>
                <a:gd name="connsiteX194" fmla="*/ 1374711 w 4655524"/>
                <a:gd name="connsiteY194" fmla="*/ 2205038 h 2528887"/>
                <a:gd name="connsiteX195" fmla="*/ 1427099 w 4655524"/>
                <a:gd name="connsiteY195" fmla="*/ 2285999 h 2528887"/>
                <a:gd name="connsiteX196" fmla="*/ 1508061 w 4655524"/>
                <a:gd name="connsiteY196" fmla="*/ 2252662 h 2528887"/>
                <a:gd name="connsiteX197" fmla="*/ 1546161 w 4655524"/>
                <a:gd name="connsiteY197" fmla="*/ 2185987 h 2528887"/>
                <a:gd name="connsiteX198" fmla="*/ 1589023 w 4655524"/>
                <a:gd name="connsiteY198" fmla="*/ 2224087 h 2528887"/>
                <a:gd name="connsiteX199" fmla="*/ 1584261 w 4655524"/>
                <a:gd name="connsiteY199" fmla="*/ 2314574 h 2528887"/>
                <a:gd name="connsiteX200" fmla="*/ 1550923 w 4655524"/>
                <a:gd name="connsiteY200" fmla="*/ 2438399 h 2528887"/>
                <a:gd name="connsiteX201" fmla="*/ 1584261 w 4655524"/>
                <a:gd name="connsiteY201" fmla="*/ 2481262 h 2528887"/>
                <a:gd name="connsiteX202" fmla="*/ 1555686 w 4655524"/>
                <a:gd name="connsiteY202" fmla="*/ 2528887 h 2528887"/>
                <a:gd name="connsiteX203" fmla="*/ 1489011 w 4655524"/>
                <a:gd name="connsiteY203" fmla="*/ 2524125 h 2528887"/>
                <a:gd name="connsiteX204" fmla="*/ 1422336 w 4655524"/>
                <a:gd name="connsiteY204" fmla="*/ 2495550 h 2528887"/>
                <a:gd name="connsiteX205" fmla="*/ 1369948 w 4655524"/>
                <a:gd name="connsiteY205" fmla="*/ 2421731 h 2528887"/>
                <a:gd name="connsiteX206" fmla="*/ 1350898 w 4655524"/>
                <a:gd name="connsiteY206" fmla="*/ 2343150 h 2528887"/>
                <a:gd name="connsiteX207" fmla="*/ 1288986 w 4655524"/>
                <a:gd name="connsiteY207" fmla="*/ 2290762 h 2528887"/>
                <a:gd name="connsiteX208" fmla="*/ 1284223 w 4655524"/>
                <a:gd name="connsiteY208" fmla="*/ 2276475 h 2528887"/>
                <a:gd name="connsiteX209" fmla="*/ 1269936 w 4655524"/>
                <a:gd name="connsiteY209" fmla="*/ 2271712 h 2528887"/>
                <a:gd name="connsiteX210" fmla="*/ 1193736 w 4655524"/>
                <a:gd name="connsiteY210" fmla="*/ 2243137 h 2528887"/>
                <a:gd name="connsiteX211" fmla="*/ 1112773 w 4655524"/>
                <a:gd name="connsiteY211" fmla="*/ 2328862 h 2528887"/>
                <a:gd name="connsiteX212" fmla="*/ 1074673 w 4655524"/>
                <a:gd name="connsiteY212" fmla="*/ 2305049 h 2528887"/>
                <a:gd name="connsiteX213" fmla="*/ 1060386 w 4655524"/>
                <a:gd name="connsiteY213" fmla="*/ 2205037 h 2528887"/>
                <a:gd name="connsiteX214" fmla="*/ 1007998 w 4655524"/>
                <a:gd name="connsiteY214" fmla="*/ 2100262 h 2528887"/>
                <a:gd name="connsiteX215" fmla="*/ 950848 w 4655524"/>
                <a:gd name="connsiteY215" fmla="*/ 2047874 h 2528887"/>
                <a:gd name="connsiteX216" fmla="*/ 927036 w 4655524"/>
                <a:gd name="connsiteY216" fmla="*/ 2043112 h 2528887"/>
                <a:gd name="connsiteX217" fmla="*/ 898461 w 4655524"/>
                <a:gd name="connsiteY217" fmla="*/ 2028825 h 2528887"/>
                <a:gd name="connsiteX218" fmla="*/ 862742 w 4655524"/>
                <a:gd name="connsiteY218" fmla="*/ 2062163 h 2528887"/>
                <a:gd name="connsiteX219" fmla="*/ 774636 w 4655524"/>
                <a:gd name="connsiteY219" fmla="*/ 2038350 h 2528887"/>
                <a:gd name="connsiteX220" fmla="*/ 755585 w 4655524"/>
                <a:gd name="connsiteY220" fmla="*/ 1964531 h 2528887"/>
                <a:gd name="connsiteX221" fmla="*/ 655573 w 4655524"/>
                <a:gd name="connsiteY221" fmla="*/ 1905000 h 2528887"/>
                <a:gd name="connsiteX222" fmla="*/ 650811 w 4655524"/>
                <a:gd name="connsiteY222" fmla="*/ 1885950 h 2528887"/>
                <a:gd name="connsiteX223" fmla="*/ 636523 w 4655524"/>
                <a:gd name="connsiteY223" fmla="*/ 1890712 h 2528887"/>
                <a:gd name="connsiteX224" fmla="*/ 617473 w 4655524"/>
                <a:gd name="connsiteY224" fmla="*/ 1921669 h 2528887"/>
                <a:gd name="connsiteX225" fmla="*/ 596042 w 4655524"/>
                <a:gd name="connsiteY225" fmla="*/ 1916906 h 2528887"/>
                <a:gd name="connsiteX226" fmla="*/ 548417 w 4655524"/>
                <a:gd name="connsiteY226" fmla="*/ 1876425 h 2528887"/>
                <a:gd name="connsiteX227" fmla="*/ 488886 w 4655524"/>
                <a:gd name="connsiteY227" fmla="*/ 1890712 h 2528887"/>
                <a:gd name="connsiteX228" fmla="*/ 479361 w 4655524"/>
                <a:gd name="connsiteY228" fmla="*/ 1876425 h 2528887"/>
                <a:gd name="connsiteX229" fmla="*/ 465073 w 4655524"/>
                <a:gd name="connsiteY229" fmla="*/ 1866900 h 2528887"/>
                <a:gd name="connsiteX230" fmla="*/ 398398 w 4655524"/>
                <a:gd name="connsiteY230" fmla="*/ 1866900 h 2528887"/>
                <a:gd name="connsiteX231" fmla="*/ 403160 w 4655524"/>
                <a:gd name="connsiteY231" fmla="*/ 1821656 h 2528887"/>
                <a:gd name="connsiteX232" fmla="*/ 255523 w 4655524"/>
                <a:gd name="connsiteY232" fmla="*/ 1847850 h 2528887"/>
                <a:gd name="connsiteX233" fmla="*/ 193611 w 4655524"/>
                <a:gd name="connsiteY233" fmla="*/ 1814512 h 2528887"/>
                <a:gd name="connsiteX234" fmla="*/ 150748 w 4655524"/>
                <a:gd name="connsiteY234" fmla="*/ 1757363 h 2528887"/>
                <a:gd name="connsiteX235" fmla="*/ 88836 w 4655524"/>
                <a:gd name="connsiteY235" fmla="*/ 1704975 h 2528887"/>
                <a:gd name="connsiteX236" fmla="*/ 34067 w 4655524"/>
                <a:gd name="connsiteY236" fmla="*/ 1654968 h 2528887"/>
                <a:gd name="connsiteX237" fmla="*/ 3111 w 4655524"/>
                <a:gd name="connsiteY237" fmla="*/ 1624012 h 2528887"/>
                <a:gd name="connsiteX238" fmla="*/ 110267 w 4655524"/>
                <a:gd name="connsiteY238" fmla="*/ 1652587 h 2528887"/>
                <a:gd name="connsiteX239" fmla="*/ 169798 w 4655524"/>
                <a:gd name="connsiteY239" fmla="*/ 1678782 h 2528887"/>
                <a:gd name="connsiteX240" fmla="*/ 291242 w 4655524"/>
                <a:gd name="connsiteY240" fmla="*/ 1624012 h 2528887"/>
                <a:gd name="connsiteX241" fmla="*/ 296005 w 4655524"/>
                <a:gd name="connsiteY241" fmla="*/ 1602581 h 2528887"/>
                <a:gd name="connsiteX242" fmla="*/ 303149 w 4655524"/>
                <a:gd name="connsiteY242" fmla="*/ 1559718 h 2528887"/>
                <a:gd name="connsiteX243" fmla="*/ 331723 w 4655524"/>
                <a:gd name="connsiteY243" fmla="*/ 1528762 h 2528887"/>
                <a:gd name="connsiteX244" fmla="*/ 367442 w 4655524"/>
                <a:gd name="connsiteY244" fmla="*/ 1509712 h 2528887"/>
                <a:gd name="connsiteX245" fmla="*/ 386492 w 4655524"/>
                <a:gd name="connsiteY245" fmla="*/ 1459706 h 2528887"/>
                <a:gd name="connsiteX246" fmla="*/ 391255 w 4655524"/>
                <a:gd name="connsiteY246" fmla="*/ 1357312 h 2528887"/>
                <a:gd name="connsiteX247" fmla="*/ 369823 w 4655524"/>
                <a:gd name="connsiteY247" fmla="*/ 1331119 h 2528887"/>
                <a:gd name="connsiteX248" fmla="*/ 341248 w 4655524"/>
                <a:gd name="connsiteY248" fmla="*/ 1307306 h 2528887"/>
                <a:gd name="connsiteX249" fmla="*/ 312673 w 4655524"/>
                <a:gd name="connsiteY249" fmla="*/ 1278731 h 2528887"/>
                <a:gd name="connsiteX250" fmla="*/ 284099 w 4655524"/>
                <a:gd name="connsiteY250" fmla="*/ 1221581 h 2528887"/>
                <a:gd name="connsiteX251" fmla="*/ 279336 w 4655524"/>
                <a:gd name="connsiteY251" fmla="*/ 1169193 h 2528887"/>
                <a:gd name="connsiteX252" fmla="*/ 276954 w 4655524"/>
                <a:gd name="connsiteY252" fmla="*/ 1152525 h 2528887"/>
                <a:gd name="connsiteX253" fmla="*/ 253142 w 4655524"/>
                <a:gd name="connsiteY253"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79536 w 4655524"/>
                <a:gd name="connsiteY92" fmla="*/ 452437 h 2528887"/>
                <a:gd name="connsiteX93" fmla="*/ 1898586 w 4655524"/>
                <a:gd name="connsiteY93" fmla="*/ 461962 h 2528887"/>
                <a:gd name="connsiteX94" fmla="*/ 1941448 w 4655524"/>
                <a:gd name="connsiteY94" fmla="*/ 481012 h 2528887"/>
                <a:gd name="connsiteX95" fmla="*/ 1962877 w 4655524"/>
                <a:gd name="connsiteY95" fmla="*/ 485775 h 2528887"/>
                <a:gd name="connsiteX96" fmla="*/ 1989073 w 4655524"/>
                <a:gd name="connsiteY96" fmla="*/ 495300 h 2528887"/>
                <a:gd name="connsiteX97" fmla="*/ 2027173 w 4655524"/>
                <a:gd name="connsiteY97" fmla="*/ 500062 h 2528887"/>
                <a:gd name="connsiteX98" fmla="*/ 2193861 w 4655524"/>
                <a:gd name="connsiteY98" fmla="*/ 509587 h 2528887"/>
                <a:gd name="connsiteX99" fmla="*/ 2236723 w 4655524"/>
                <a:gd name="connsiteY99" fmla="*/ 519112 h 2528887"/>
                <a:gd name="connsiteX100" fmla="*/ 2303398 w 4655524"/>
                <a:gd name="connsiteY100" fmla="*/ 542925 h 2528887"/>
                <a:gd name="connsiteX101" fmla="*/ 2327211 w 4655524"/>
                <a:gd name="connsiteY101" fmla="*/ 547687 h 2528887"/>
                <a:gd name="connsiteX102" fmla="*/ 2355786 w 4655524"/>
                <a:gd name="connsiteY102" fmla="*/ 557212 h 2528887"/>
                <a:gd name="connsiteX103" fmla="*/ 2374836 w 4655524"/>
                <a:gd name="connsiteY103" fmla="*/ 542925 h 2528887"/>
                <a:gd name="connsiteX104" fmla="*/ 2398648 w 4655524"/>
                <a:gd name="connsiteY104" fmla="*/ 533400 h 2528887"/>
                <a:gd name="connsiteX105" fmla="*/ 2339118 w 4655524"/>
                <a:gd name="connsiteY105" fmla="*/ 426244 h 2528887"/>
                <a:gd name="connsiteX106" fmla="*/ 2358167 w 4655524"/>
                <a:gd name="connsiteY106" fmla="*/ 404812 h 2528887"/>
                <a:gd name="connsiteX107" fmla="*/ 2401029 w 4655524"/>
                <a:gd name="connsiteY107" fmla="*/ 378618 h 2528887"/>
                <a:gd name="connsiteX108" fmla="*/ 2389123 w 4655524"/>
                <a:gd name="connsiteY108" fmla="*/ 307181 h 2528887"/>
                <a:gd name="connsiteX109" fmla="*/ 2360548 w 4655524"/>
                <a:gd name="connsiteY109" fmla="*/ 304799 h 2528887"/>
                <a:gd name="connsiteX110" fmla="*/ 2293874 w 4655524"/>
                <a:gd name="connsiteY110" fmla="*/ 280987 h 2528887"/>
                <a:gd name="connsiteX111" fmla="*/ 2310543 w 4655524"/>
                <a:gd name="connsiteY111" fmla="*/ 200024 h 2528887"/>
                <a:gd name="connsiteX112" fmla="*/ 2343879 w 4655524"/>
                <a:gd name="connsiteY112" fmla="*/ 166688 h 2528887"/>
                <a:gd name="connsiteX113" fmla="*/ 2372455 w 4655524"/>
                <a:gd name="connsiteY113" fmla="*/ 150018 h 2528887"/>
                <a:gd name="connsiteX114" fmla="*/ 2389123 w 4655524"/>
                <a:gd name="connsiteY114" fmla="*/ 114300 h 2528887"/>
                <a:gd name="connsiteX115" fmla="*/ 2384361 w 4655524"/>
                <a:gd name="connsiteY115" fmla="*/ 100012 h 2528887"/>
                <a:gd name="connsiteX116" fmla="*/ 2365311 w 4655524"/>
                <a:gd name="connsiteY116" fmla="*/ 95250 h 2528887"/>
                <a:gd name="connsiteX117" fmla="*/ 2351023 w 4655524"/>
                <a:gd name="connsiteY117" fmla="*/ 90487 h 2528887"/>
                <a:gd name="connsiteX118" fmla="*/ 2341498 w 4655524"/>
                <a:gd name="connsiteY118" fmla="*/ 9525 h 2528887"/>
                <a:gd name="connsiteX119" fmla="*/ 2370073 w 4655524"/>
                <a:gd name="connsiteY119" fmla="*/ 0 h 2528887"/>
                <a:gd name="connsiteX120" fmla="*/ 2398648 w 4655524"/>
                <a:gd name="connsiteY120" fmla="*/ 4762 h 2528887"/>
                <a:gd name="connsiteX121" fmla="*/ 2412936 w 4655524"/>
                <a:gd name="connsiteY121" fmla="*/ 19050 h 2528887"/>
                <a:gd name="connsiteX122" fmla="*/ 2431986 w 4655524"/>
                <a:gd name="connsiteY122" fmla="*/ 23812 h 2528887"/>
                <a:gd name="connsiteX123" fmla="*/ 2451036 w 4655524"/>
                <a:gd name="connsiteY123" fmla="*/ 33337 h 2528887"/>
                <a:gd name="connsiteX124" fmla="*/ 2474848 w 4655524"/>
                <a:gd name="connsiteY124" fmla="*/ 52387 h 2528887"/>
                <a:gd name="connsiteX125" fmla="*/ 2503423 w 4655524"/>
                <a:gd name="connsiteY125" fmla="*/ 71437 h 2528887"/>
                <a:gd name="connsiteX126" fmla="*/ 2527236 w 4655524"/>
                <a:gd name="connsiteY126" fmla="*/ 38100 h 2528887"/>
                <a:gd name="connsiteX127" fmla="*/ 2555811 w 4655524"/>
                <a:gd name="connsiteY127" fmla="*/ 23812 h 2528887"/>
                <a:gd name="connsiteX128" fmla="*/ 2574861 w 4655524"/>
                <a:gd name="connsiteY128" fmla="*/ 9525 h 2528887"/>
                <a:gd name="connsiteX129" fmla="*/ 2589148 w 4655524"/>
                <a:gd name="connsiteY129" fmla="*/ 4762 h 2528887"/>
                <a:gd name="connsiteX130" fmla="*/ 2703448 w 4655524"/>
                <a:gd name="connsiteY130" fmla="*/ 9525 h 2528887"/>
                <a:gd name="connsiteX131" fmla="*/ 2908236 w 4655524"/>
                <a:gd name="connsiteY131" fmla="*/ 4762 h 2528887"/>
                <a:gd name="connsiteX132" fmla="*/ 3103498 w 4655524"/>
                <a:gd name="connsiteY132" fmla="*/ 14287 h 2528887"/>
                <a:gd name="connsiteX133" fmla="*/ 3132073 w 4655524"/>
                <a:gd name="connsiteY133" fmla="*/ 42862 h 2528887"/>
                <a:gd name="connsiteX134" fmla="*/ 3113023 w 4655524"/>
                <a:gd name="connsiteY134" fmla="*/ 76200 h 2528887"/>
                <a:gd name="connsiteX135" fmla="*/ 3117786 w 4655524"/>
                <a:gd name="connsiteY135" fmla="*/ 90487 h 2528887"/>
                <a:gd name="connsiteX136" fmla="*/ 3146361 w 4655524"/>
                <a:gd name="connsiteY136" fmla="*/ 104775 h 2528887"/>
                <a:gd name="connsiteX137" fmla="*/ 3165411 w 4655524"/>
                <a:gd name="connsiteY137" fmla="*/ 114300 h 2528887"/>
                <a:gd name="connsiteX138" fmla="*/ 3193986 w 4655524"/>
                <a:gd name="connsiteY138" fmla="*/ 123825 h 2528887"/>
                <a:gd name="connsiteX139" fmla="*/ 3236848 w 4655524"/>
                <a:gd name="connsiteY139" fmla="*/ 142875 h 2528887"/>
                <a:gd name="connsiteX140" fmla="*/ 3284473 w 4655524"/>
                <a:gd name="connsiteY140" fmla="*/ 152400 h 2528887"/>
                <a:gd name="connsiteX141" fmla="*/ 3303523 w 4655524"/>
                <a:gd name="connsiteY141" fmla="*/ 161925 h 2528887"/>
                <a:gd name="connsiteX142" fmla="*/ 3346386 w 4655524"/>
                <a:gd name="connsiteY142" fmla="*/ 180975 h 2528887"/>
                <a:gd name="connsiteX143" fmla="*/ 3379723 w 4655524"/>
                <a:gd name="connsiteY143" fmla="*/ 223837 h 2528887"/>
                <a:gd name="connsiteX144" fmla="*/ 3432111 w 4655524"/>
                <a:gd name="connsiteY144" fmla="*/ 266700 h 2528887"/>
                <a:gd name="connsiteX145" fmla="*/ 3451161 w 4655524"/>
                <a:gd name="connsiteY145" fmla="*/ 280987 h 2528887"/>
                <a:gd name="connsiteX146" fmla="*/ 3546411 w 4655524"/>
                <a:gd name="connsiteY146" fmla="*/ 323850 h 2528887"/>
                <a:gd name="connsiteX147" fmla="*/ 3565461 w 4655524"/>
                <a:gd name="connsiteY147" fmla="*/ 333375 h 2528887"/>
                <a:gd name="connsiteX148" fmla="*/ 3708336 w 4655524"/>
                <a:gd name="connsiteY148" fmla="*/ 419100 h 2528887"/>
                <a:gd name="connsiteX149" fmla="*/ 3908361 w 4655524"/>
                <a:gd name="connsiteY149" fmla="*/ 533400 h 2528887"/>
                <a:gd name="connsiteX150" fmla="*/ 4017898 w 4655524"/>
                <a:gd name="connsiteY150" fmla="*/ 595312 h 2528887"/>
                <a:gd name="connsiteX151" fmla="*/ 4236973 w 4655524"/>
                <a:gd name="connsiteY151" fmla="*/ 723899 h 2528887"/>
                <a:gd name="connsiteX152" fmla="*/ 4651310 w 4655524"/>
                <a:gd name="connsiteY152" fmla="*/ 962024 h 2528887"/>
                <a:gd name="connsiteX153" fmla="*/ 4441760 w 4655524"/>
                <a:gd name="connsiteY153" fmla="*/ 1066800 h 2528887"/>
                <a:gd name="connsiteX154" fmla="*/ 4284598 w 4655524"/>
                <a:gd name="connsiteY154" fmla="*/ 1200150 h 2528887"/>
                <a:gd name="connsiteX155" fmla="*/ 4160774 w 4655524"/>
                <a:gd name="connsiteY155" fmla="*/ 1243012 h 2528887"/>
                <a:gd name="connsiteX156" fmla="*/ 4027423 w 4655524"/>
                <a:gd name="connsiteY156" fmla="*/ 1238250 h 2528887"/>
                <a:gd name="connsiteX157" fmla="*/ 3917886 w 4655524"/>
                <a:gd name="connsiteY157" fmla="*/ 1214437 h 2528887"/>
                <a:gd name="connsiteX158" fmla="*/ 3817873 w 4655524"/>
                <a:gd name="connsiteY158" fmla="*/ 1223962 h 2528887"/>
                <a:gd name="connsiteX159" fmla="*/ 3684523 w 4655524"/>
                <a:gd name="connsiteY159" fmla="*/ 1228725 h 2528887"/>
                <a:gd name="connsiteX160" fmla="*/ 3532123 w 4655524"/>
                <a:gd name="connsiteY160" fmla="*/ 1228725 h 2528887"/>
                <a:gd name="connsiteX161" fmla="*/ 3465448 w 4655524"/>
                <a:gd name="connsiteY161" fmla="*/ 1233487 h 2528887"/>
                <a:gd name="connsiteX162" fmla="*/ 3198748 w 4655524"/>
                <a:gd name="connsiteY162" fmla="*/ 1204912 h 2528887"/>
                <a:gd name="connsiteX163" fmla="*/ 2960623 w 4655524"/>
                <a:gd name="connsiteY163" fmla="*/ 1262062 h 2528887"/>
                <a:gd name="connsiteX164" fmla="*/ 2912998 w 4655524"/>
                <a:gd name="connsiteY164" fmla="*/ 1276350 h 2528887"/>
                <a:gd name="connsiteX165" fmla="*/ 2870136 w 4655524"/>
                <a:gd name="connsiteY165" fmla="*/ 1290637 h 2528887"/>
                <a:gd name="connsiteX166" fmla="*/ 2855848 w 4655524"/>
                <a:gd name="connsiteY166" fmla="*/ 1300162 h 2528887"/>
                <a:gd name="connsiteX167" fmla="*/ 2822511 w 4655524"/>
                <a:gd name="connsiteY167" fmla="*/ 1309687 h 2528887"/>
                <a:gd name="connsiteX168" fmla="*/ 2784411 w 4655524"/>
                <a:gd name="connsiteY168" fmla="*/ 1328737 h 2528887"/>
                <a:gd name="connsiteX169" fmla="*/ 2770123 w 4655524"/>
                <a:gd name="connsiteY169" fmla="*/ 1333500 h 2528887"/>
                <a:gd name="connsiteX170" fmla="*/ 2722498 w 4655524"/>
                <a:gd name="connsiteY170" fmla="*/ 1357312 h 2528887"/>
                <a:gd name="connsiteX171" fmla="*/ 2708211 w 4655524"/>
                <a:gd name="connsiteY171" fmla="*/ 1366837 h 2528887"/>
                <a:gd name="connsiteX172" fmla="*/ 2598673 w 4655524"/>
                <a:gd name="connsiteY172" fmla="*/ 1419225 h 2528887"/>
                <a:gd name="connsiteX173" fmla="*/ 2484373 w 4655524"/>
                <a:gd name="connsiteY173" fmla="*/ 1514475 h 2528887"/>
                <a:gd name="connsiteX174" fmla="*/ 2408173 w 4655524"/>
                <a:gd name="connsiteY174" fmla="*/ 1581150 h 2528887"/>
                <a:gd name="connsiteX175" fmla="*/ 2293873 w 4655524"/>
                <a:gd name="connsiteY175" fmla="*/ 1690687 h 2528887"/>
                <a:gd name="connsiteX176" fmla="*/ 2260536 w 4655524"/>
                <a:gd name="connsiteY176" fmla="*/ 1709737 h 2528887"/>
                <a:gd name="connsiteX177" fmla="*/ 2222436 w 4655524"/>
                <a:gd name="connsiteY177" fmla="*/ 1752600 h 2528887"/>
                <a:gd name="connsiteX178" fmla="*/ 2108136 w 4655524"/>
                <a:gd name="connsiteY178" fmla="*/ 1881187 h 2528887"/>
                <a:gd name="connsiteX179" fmla="*/ 2055748 w 4655524"/>
                <a:gd name="connsiteY179" fmla="*/ 1928812 h 2528887"/>
                <a:gd name="connsiteX180" fmla="*/ 2012886 w 4655524"/>
                <a:gd name="connsiteY180" fmla="*/ 1962150 h 2528887"/>
                <a:gd name="connsiteX181" fmla="*/ 1912873 w 4655524"/>
                <a:gd name="connsiteY181" fmla="*/ 2076450 h 2528887"/>
                <a:gd name="connsiteX182" fmla="*/ 1870011 w 4655524"/>
                <a:gd name="connsiteY182" fmla="*/ 2071687 h 2528887"/>
                <a:gd name="connsiteX183" fmla="*/ 1889061 w 4655524"/>
                <a:gd name="connsiteY183" fmla="*/ 2043112 h 2528887"/>
                <a:gd name="connsiteX184" fmla="*/ 1860486 w 4655524"/>
                <a:gd name="connsiteY184" fmla="*/ 2024062 h 2528887"/>
                <a:gd name="connsiteX185" fmla="*/ 1841436 w 4655524"/>
                <a:gd name="connsiteY185" fmla="*/ 2071687 h 2528887"/>
                <a:gd name="connsiteX186" fmla="*/ 1817623 w 4655524"/>
                <a:gd name="connsiteY186" fmla="*/ 2100262 h 2528887"/>
                <a:gd name="connsiteX187" fmla="*/ 1731898 w 4655524"/>
                <a:gd name="connsiteY187" fmla="*/ 2095500 h 2528887"/>
                <a:gd name="connsiteX188" fmla="*/ 1717611 w 4655524"/>
                <a:gd name="connsiteY188" fmla="*/ 2090737 h 2528887"/>
                <a:gd name="connsiteX189" fmla="*/ 1608073 w 4655524"/>
                <a:gd name="connsiteY189" fmla="*/ 2105025 h 2528887"/>
                <a:gd name="connsiteX190" fmla="*/ 1584261 w 4655524"/>
                <a:gd name="connsiteY190" fmla="*/ 2109787 h 2528887"/>
                <a:gd name="connsiteX191" fmla="*/ 1565211 w 4655524"/>
                <a:gd name="connsiteY191" fmla="*/ 2114550 h 2528887"/>
                <a:gd name="connsiteX192" fmla="*/ 1450910 w 4655524"/>
                <a:gd name="connsiteY192" fmla="*/ 2109787 h 2528887"/>
                <a:gd name="connsiteX193" fmla="*/ 1431860 w 4655524"/>
                <a:gd name="connsiteY193" fmla="*/ 2109787 h 2528887"/>
                <a:gd name="connsiteX194" fmla="*/ 1355661 w 4655524"/>
                <a:gd name="connsiteY194" fmla="*/ 2119312 h 2528887"/>
                <a:gd name="connsiteX195" fmla="*/ 1374711 w 4655524"/>
                <a:gd name="connsiteY195" fmla="*/ 2205038 h 2528887"/>
                <a:gd name="connsiteX196" fmla="*/ 1427099 w 4655524"/>
                <a:gd name="connsiteY196" fmla="*/ 2285999 h 2528887"/>
                <a:gd name="connsiteX197" fmla="*/ 1508061 w 4655524"/>
                <a:gd name="connsiteY197" fmla="*/ 2252662 h 2528887"/>
                <a:gd name="connsiteX198" fmla="*/ 1546161 w 4655524"/>
                <a:gd name="connsiteY198" fmla="*/ 2185987 h 2528887"/>
                <a:gd name="connsiteX199" fmla="*/ 1589023 w 4655524"/>
                <a:gd name="connsiteY199" fmla="*/ 2224087 h 2528887"/>
                <a:gd name="connsiteX200" fmla="*/ 1584261 w 4655524"/>
                <a:gd name="connsiteY200" fmla="*/ 2314574 h 2528887"/>
                <a:gd name="connsiteX201" fmla="*/ 1550923 w 4655524"/>
                <a:gd name="connsiteY201" fmla="*/ 2438399 h 2528887"/>
                <a:gd name="connsiteX202" fmla="*/ 1584261 w 4655524"/>
                <a:gd name="connsiteY202" fmla="*/ 2481262 h 2528887"/>
                <a:gd name="connsiteX203" fmla="*/ 1555686 w 4655524"/>
                <a:gd name="connsiteY203" fmla="*/ 2528887 h 2528887"/>
                <a:gd name="connsiteX204" fmla="*/ 1489011 w 4655524"/>
                <a:gd name="connsiteY204" fmla="*/ 2524125 h 2528887"/>
                <a:gd name="connsiteX205" fmla="*/ 1422336 w 4655524"/>
                <a:gd name="connsiteY205" fmla="*/ 2495550 h 2528887"/>
                <a:gd name="connsiteX206" fmla="*/ 1369948 w 4655524"/>
                <a:gd name="connsiteY206" fmla="*/ 2421731 h 2528887"/>
                <a:gd name="connsiteX207" fmla="*/ 1350898 w 4655524"/>
                <a:gd name="connsiteY207" fmla="*/ 2343150 h 2528887"/>
                <a:gd name="connsiteX208" fmla="*/ 1288986 w 4655524"/>
                <a:gd name="connsiteY208" fmla="*/ 2290762 h 2528887"/>
                <a:gd name="connsiteX209" fmla="*/ 1284223 w 4655524"/>
                <a:gd name="connsiteY209" fmla="*/ 2276475 h 2528887"/>
                <a:gd name="connsiteX210" fmla="*/ 1269936 w 4655524"/>
                <a:gd name="connsiteY210" fmla="*/ 2271712 h 2528887"/>
                <a:gd name="connsiteX211" fmla="*/ 1193736 w 4655524"/>
                <a:gd name="connsiteY211" fmla="*/ 2243137 h 2528887"/>
                <a:gd name="connsiteX212" fmla="*/ 1112773 w 4655524"/>
                <a:gd name="connsiteY212" fmla="*/ 2328862 h 2528887"/>
                <a:gd name="connsiteX213" fmla="*/ 1074673 w 4655524"/>
                <a:gd name="connsiteY213" fmla="*/ 2305049 h 2528887"/>
                <a:gd name="connsiteX214" fmla="*/ 1060386 w 4655524"/>
                <a:gd name="connsiteY214" fmla="*/ 2205037 h 2528887"/>
                <a:gd name="connsiteX215" fmla="*/ 1007998 w 4655524"/>
                <a:gd name="connsiteY215" fmla="*/ 2100262 h 2528887"/>
                <a:gd name="connsiteX216" fmla="*/ 950848 w 4655524"/>
                <a:gd name="connsiteY216" fmla="*/ 2047874 h 2528887"/>
                <a:gd name="connsiteX217" fmla="*/ 927036 w 4655524"/>
                <a:gd name="connsiteY217" fmla="*/ 2043112 h 2528887"/>
                <a:gd name="connsiteX218" fmla="*/ 898461 w 4655524"/>
                <a:gd name="connsiteY218" fmla="*/ 2028825 h 2528887"/>
                <a:gd name="connsiteX219" fmla="*/ 862742 w 4655524"/>
                <a:gd name="connsiteY219" fmla="*/ 2062163 h 2528887"/>
                <a:gd name="connsiteX220" fmla="*/ 774636 w 4655524"/>
                <a:gd name="connsiteY220" fmla="*/ 2038350 h 2528887"/>
                <a:gd name="connsiteX221" fmla="*/ 755585 w 4655524"/>
                <a:gd name="connsiteY221" fmla="*/ 1964531 h 2528887"/>
                <a:gd name="connsiteX222" fmla="*/ 655573 w 4655524"/>
                <a:gd name="connsiteY222" fmla="*/ 1905000 h 2528887"/>
                <a:gd name="connsiteX223" fmla="*/ 650811 w 4655524"/>
                <a:gd name="connsiteY223" fmla="*/ 1885950 h 2528887"/>
                <a:gd name="connsiteX224" fmla="*/ 636523 w 4655524"/>
                <a:gd name="connsiteY224" fmla="*/ 1890712 h 2528887"/>
                <a:gd name="connsiteX225" fmla="*/ 617473 w 4655524"/>
                <a:gd name="connsiteY225" fmla="*/ 1921669 h 2528887"/>
                <a:gd name="connsiteX226" fmla="*/ 596042 w 4655524"/>
                <a:gd name="connsiteY226" fmla="*/ 1916906 h 2528887"/>
                <a:gd name="connsiteX227" fmla="*/ 548417 w 4655524"/>
                <a:gd name="connsiteY227" fmla="*/ 1876425 h 2528887"/>
                <a:gd name="connsiteX228" fmla="*/ 488886 w 4655524"/>
                <a:gd name="connsiteY228" fmla="*/ 1890712 h 2528887"/>
                <a:gd name="connsiteX229" fmla="*/ 479361 w 4655524"/>
                <a:gd name="connsiteY229" fmla="*/ 1876425 h 2528887"/>
                <a:gd name="connsiteX230" fmla="*/ 465073 w 4655524"/>
                <a:gd name="connsiteY230" fmla="*/ 1866900 h 2528887"/>
                <a:gd name="connsiteX231" fmla="*/ 398398 w 4655524"/>
                <a:gd name="connsiteY231" fmla="*/ 1866900 h 2528887"/>
                <a:gd name="connsiteX232" fmla="*/ 403160 w 4655524"/>
                <a:gd name="connsiteY232" fmla="*/ 1821656 h 2528887"/>
                <a:gd name="connsiteX233" fmla="*/ 255523 w 4655524"/>
                <a:gd name="connsiteY233" fmla="*/ 1847850 h 2528887"/>
                <a:gd name="connsiteX234" fmla="*/ 193611 w 4655524"/>
                <a:gd name="connsiteY234" fmla="*/ 1814512 h 2528887"/>
                <a:gd name="connsiteX235" fmla="*/ 150748 w 4655524"/>
                <a:gd name="connsiteY235" fmla="*/ 1757363 h 2528887"/>
                <a:gd name="connsiteX236" fmla="*/ 88836 w 4655524"/>
                <a:gd name="connsiteY236" fmla="*/ 1704975 h 2528887"/>
                <a:gd name="connsiteX237" fmla="*/ 34067 w 4655524"/>
                <a:gd name="connsiteY237" fmla="*/ 1654968 h 2528887"/>
                <a:gd name="connsiteX238" fmla="*/ 3111 w 4655524"/>
                <a:gd name="connsiteY238" fmla="*/ 1624012 h 2528887"/>
                <a:gd name="connsiteX239" fmla="*/ 110267 w 4655524"/>
                <a:gd name="connsiteY239" fmla="*/ 1652587 h 2528887"/>
                <a:gd name="connsiteX240" fmla="*/ 169798 w 4655524"/>
                <a:gd name="connsiteY240" fmla="*/ 1678782 h 2528887"/>
                <a:gd name="connsiteX241" fmla="*/ 291242 w 4655524"/>
                <a:gd name="connsiteY241" fmla="*/ 1624012 h 2528887"/>
                <a:gd name="connsiteX242" fmla="*/ 296005 w 4655524"/>
                <a:gd name="connsiteY242" fmla="*/ 1602581 h 2528887"/>
                <a:gd name="connsiteX243" fmla="*/ 303149 w 4655524"/>
                <a:gd name="connsiteY243" fmla="*/ 1559718 h 2528887"/>
                <a:gd name="connsiteX244" fmla="*/ 331723 w 4655524"/>
                <a:gd name="connsiteY244" fmla="*/ 1528762 h 2528887"/>
                <a:gd name="connsiteX245" fmla="*/ 367442 w 4655524"/>
                <a:gd name="connsiteY245" fmla="*/ 1509712 h 2528887"/>
                <a:gd name="connsiteX246" fmla="*/ 386492 w 4655524"/>
                <a:gd name="connsiteY246" fmla="*/ 1459706 h 2528887"/>
                <a:gd name="connsiteX247" fmla="*/ 391255 w 4655524"/>
                <a:gd name="connsiteY247" fmla="*/ 1357312 h 2528887"/>
                <a:gd name="connsiteX248" fmla="*/ 369823 w 4655524"/>
                <a:gd name="connsiteY248" fmla="*/ 1331119 h 2528887"/>
                <a:gd name="connsiteX249" fmla="*/ 341248 w 4655524"/>
                <a:gd name="connsiteY249" fmla="*/ 1307306 h 2528887"/>
                <a:gd name="connsiteX250" fmla="*/ 312673 w 4655524"/>
                <a:gd name="connsiteY250" fmla="*/ 1278731 h 2528887"/>
                <a:gd name="connsiteX251" fmla="*/ 284099 w 4655524"/>
                <a:gd name="connsiteY251" fmla="*/ 1221581 h 2528887"/>
                <a:gd name="connsiteX252" fmla="*/ 279336 w 4655524"/>
                <a:gd name="connsiteY252" fmla="*/ 1169193 h 2528887"/>
                <a:gd name="connsiteX253" fmla="*/ 276954 w 4655524"/>
                <a:gd name="connsiteY253" fmla="*/ 1152525 h 2528887"/>
                <a:gd name="connsiteX254" fmla="*/ 253142 w 4655524"/>
                <a:gd name="connsiteY254"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62877 w 4655524"/>
                <a:gd name="connsiteY94" fmla="*/ 485775 h 2528887"/>
                <a:gd name="connsiteX95" fmla="*/ 1989073 w 4655524"/>
                <a:gd name="connsiteY95" fmla="*/ 495300 h 2528887"/>
                <a:gd name="connsiteX96" fmla="*/ 2027173 w 4655524"/>
                <a:gd name="connsiteY96" fmla="*/ 500062 h 2528887"/>
                <a:gd name="connsiteX97" fmla="*/ 2193861 w 4655524"/>
                <a:gd name="connsiteY97" fmla="*/ 509587 h 2528887"/>
                <a:gd name="connsiteX98" fmla="*/ 2236723 w 4655524"/>
                <a:gd name="connsiteY98" fmla="*/ 519112 h 2528887"/>
                <a:gd name="connsiteX99" fmla="*/ 2303398 w 4655524"/>
                <a:gd name="connsiteY99" fmla="*/ 542925 h 2528887"/>
                <a:gd name="connsiteX100" fmla="*/ 2327211 w 4655524"/>
                <a:gd name="connsiteY100" fmla="*/ 547687 h 2528887"/>
                <a:gd name="connsiteX101" fmla="*/ 2355786 w 4655524"/>
                <a:gd name="connsiteY101" fmla="*/ 557212 h 2528887"/>
                <a:gd name="connsiteX102" fmla="*/ 2374836 w 4655524"/>
                <a:gd name="connsiteY102" fmla="*/ 542925 h 2528887"/>
                <a:gd name="connsiteX103" fmla="*/ 2398648 w 4655524"/>
                <a:gd name="connsiteY103" fmla="*/ 533400 h 2528887"/>
                <a:gd name="connsiteX104" fmla="*/ 2339118 w 4655524"/>
                <a:gd name="connsiteY104" fmla="*/ 426244 h 2528887"/>
                <a:gd name="connsiteX105" fmla="*/ 2358167 w 4655524"/>
                <a:gd name="connsiteY105" fmla="*/ 404812 h 2528887"/>
                <a:gd name="connsiteX106" fmla="*/ 2401029 w 4655524"/>
                <a:gd name="connsiteY106" fmla="*/ 378618 h 2528887"/>
                <a:gd name="connsiteX107" fmla="*/ 2389123 w 4655524"/>
                <a:gd name="connsiteY107" fmla="*/ 307181 h 2528887"/>
                <a:gd name="connsiteX108" fmla="*/ 2360548 w 4655524"/>
                <a:gd name="connsiteY108" fmla="*/ 304799 h 2528887"/>
                <a:gd name="connsiteX109" fmla="*/ 2293874 w 4655524"/>
                <a:gd name="connsiteY109" fmla="*/ 280987 h 2528887"/>
                <a:gd name="connsiteX110" fmla="*/ 2310543 w 4655524"/>
                <a:gd name="connsiteY110" fmla="*/ 200024 h 2528887"/>
                <a:gd name="connsiteX111" fmla="*/ 2343879 w 4655524"/>
                <a:gd name="connsiteY111" fmla="*/ 166688 h 2528887"/>
                <a:gd name="connsiteX112" fmla="*/ 2372455 w 4655524"/>
                <a:gd name="connsiteY112" fmla="*/ 150018 h 2528887"/>
                <a:gd name="connsiteX113" fmla="*/ 2389123 w 4655524"/>
                <a:gd name="connsiteY113" fmla="*/ 114300 h 2528887"/>
                <a:gd name="connsiteX114" fmla="*/ 2384361 w 4655524"/>
                <a:gd name="connsiteY114" fmla="*/ 100012 h 2528887"/>
                <a:gd name="connsiteX115" fmla="*/ 2365311 w 4655524"/>
                <a:gd name="connsiteY115" fmla="*/ 95250 h 2528887"/>
                <a:gd name="connsiteX116" fmla="*/ 2351023 w 4655524"/>
                <a:gd name="connsiteY116" fmla="*/ 90487 h 2528887"/>
                <a:gd name="connsiteX117" fmla="*/ 2341498 w 4655524"/>
                <a:gd name="connsiteY117" fmla="*/ 9525 h 2528887"/>
                <a:gd name="connsiteX118" fmla="*/ 2370073 w 4655524"/>
                <a:gd name="connsiteY118" fmla="*/ 0 h 2528887"/>
                <a:gd name="connsiteX119" fmla="*/ 2398648 w 4655524"/>
                <a:gd name="connsiteY119" fmla="*/ 4762 h 2528887"/>
                <a:gd name="connsiteX120" fmla="*/ 2412936 w 4655524"/>
                <a:gd name="connsiteY120" fmla="*/ 19050 h 2528887"/>
                <a:gd name="connsiteX121" fmla="*/ 2431986 w 4655524"/>
                <a:gd name="connsiteY121" fmla="*/ 23812 h 2528887"/>
                <a:gd name="connsiteX122" fmla="*/ 2451036 w 4655524"/>
                <a:gd name="connsiteY122" fmla="*/ 33337 h 2528887"/>
                <a:gd name="connsiteX123" fmla="*/ 2474848 w 4655524"/>
                <a:gd name="connsiteY123" fmla="*/ 52387 h 2528887"/>
                <a:gd name="connsiteX124" fmla="*/ 2503423 w 4655524"/>
                <a:gd name="connsiteY124" fmla="*/ 71437 h 2528887"/>
                <a:gd name="connsiteX125" fmla="*/ 2527236 w 4655524"/>
                <a:gd name="connsiteY125" fmla="*/ 38100 h 2528887"/>
                <a:gd name="connsiteX126" fmla="*/ 2555811 w 4655524"/>
                <a:gd name="connsiteY126" fmla="*/ 23812 h 2528887"/>
                <a:gd name="connsiteX127" fmla="*/ 2574861 w 4655524"/>
                <a:gd name="connsiteY127" fmla="*/ 9525 h 2528887"/>
                <a:gd name="connsiteX128" fmla="*/ 2589148 w 4655524"/>
                <a:gd name="connsiteY128" fmla="*/ 4762 h 2528887"/>
                <a:gd name="connsiteX129" fmla="*/ 2703448 w 4655524"/>
                <a:gd name="connsiteY129" fmla="*/ 9525 h 2528887"/>
                <a:gd name="connsiteX130" fmla="*/ 2908236 w 4655524"/>
                <a:gd name="connsiteY130" fmla="*/ 4762 h 2528887"/>
                <a:gd name="connsiteX131" fmla="*/ 3103498 w 4655524"/>
                <a:gd name="connsiteY131" fmla="*/ 14287 h 2528887"/>
                <a:gd name="connsiteX132" fmla="*/ 3132073 w 4655524"/>
                <a:gd name="connsiteY132" fmla="*/ 42862 h 2528887"/>
                <a:gd name="connsiteX133" fmla="*/ 3113023 w 4655524"/>
                <a:gd name="connsiteY133" fmla="*/ 76200 h 2528887"/>
                <a:gd name="connsiteX134" fmla="*/ 3117786 w 4655524"/>
                <a:gd name="connsiteY134" fmla="*/ 90487 h 2528887"/>
                <a:gd name="connsiteX135" fmla="*/ 3146361 w 4655524"/>
                <a:gd name="connsiteY135" fmla="*/ 104775 h 2528887"/>
                <a:gd name="connsiteX136" fmla="*/ 3165411 w 4655524"/>
                <a:gd name="connsiteY136" fmla="*/ 114300 h 2528887"/>
                <a:gd name="connsiteX137" fmla="*/ 3193986 w 4655524"/>
                <a:gd name="connsiteY137" fmla="*/ 123825 h 2528887"/>
                <a:gd name="connsiteX138" fmla="*/ 3236848 w 4655524"/>
                <a:gd name="connsiteY138" fmla="*/ 142875 h 2528887"/>
                <a:gd name="connsiteX139" fmla="*/ 3284473 w 4655524"/>
                <a:gd name="connsiteY139" fmla="*/ 152400 h 2528887"/>
                <a:gd name="connsiteX140" fmla="*/ 3303523 w 4655524"/>
                <a:gd name="connsiteY140" fmla="*/ 161925 h 2528887"/>
                <a:gd name="connsiteX141" fmla="*/ 3346386 w 4655524"/>
                <a:gd name="connsiteY141" fmla="*/ 180975 h 2528887"/>
                <a:gd name="connsiteX142" fmla="*/ 3379723 w 4655524"/>
                <a:gd name="connsiteY142" fmla="*/ 223837 h 2528887"/>
                <a:gd name="connsiteX143" fmla="*/ 3432111 w 4655524"/>
                <a:gd name="connsiteY143" fmla="*/ 266700 h 2528887"/>
                <a:gd name="connsiteX144" fmla="*/ 3451161 w 4655524"/>
                <a:gd name="connsiteY144" fmla="*/ 280987 h 2528887"/>
                <a:gd name="connsiteX145" fmla="*/ 3546411 w 4655524"/>
                <a:gd name="connsiteY145" fmla="*/ 323850 h 2528887"/>
                <a:gd name="connsiteX146" fmla="*/ 3565461 w 4655524"/>
                <a:gd name="connsiteY146" fmla="*/ 333375 h 2528887"/>
                <a:gd name="connsiteX147" fmla="*/ 3708336 w 4655524"/>
                <a:gd name="connsiteY147" fmla="*/ 419100 h 2528887"/>
                <a:gd name="connsiteX148" fmla="*/ 3908361 w 4655524"/>
                <a:gd name="connsiteY148" fmla="*/ 533400 h 2528887"/>
                <a:gd name="connsiteX149" fmla="*/ 4017898 w 4655524"/>
                <a:gd name="connsiteY149" fmla="*/ 595312 h 2528887"/>
                <a:gd name="connsiteX150" fmla="*/ 4236973 w 4655524"/>
                <a:gd name="connsiteY150" fmla="*/ 723899 h 2528887"/>
                <a:gd name="connsiteX151" fmla="*/ 4651310 w 4655524"/>
                <a:gd name="connsiteY151" fmla="*/ 962024 h 2528887"/>
                <a:gd name="connsiteX152" fmla="*/ 4441760 w 4655524"/>
                <a:gd name="connsiteY152" fmla="*/ 1066800 h 2528887"/>
                <a:gd name="connsiteX153" fmla="*/ 4284598 w 4655524"/>
                <a:gd name="connsiteY153" fmla="*/ 1200150 h 2528887"/>
                <a:gd name="connsiteX154" fmla="*/ 4160774 w 4655524"/>
                <a:gd name="connsiteY154" fmla="*/ 1243012 h 2528887"/>
                <a:gd name="connsiteX155" fmla="*/ 4027423 w 4655524"/>
                <a:gd name="connsiteY155" fmla="*/ 1238250 h 2528887"/>
                <a:gd name="connsiteX156" fmla="*/ 3917886 w 4655524"/>
                <a:gd name="connsiteY156" fmla="*/ 1214437 h 2528887"/>
                <a:gd name="connsiteX157" fmla="*/ 3817873 w 4655524"/>
                <a:gd name="connsiteY157" fmla="*/ 1223962 h 2528887"/>
                <a:gd name="connsiteX158" fmla="*/ 3684523 w 4655524"/>
                <a:gd name="connsiteY158" fmla="*/ 1228725 h 2528887"/>
                <a:gd name="connsiteX159" fmla="*/ 3532123 w 4655524"/>
                <a:gd name="connsiteY159" fmla="*/ 1228725 h 2528887"/>
                <a:gd name="connsiteX160" fmla="*/ 3465448 w 4655524"/>
                <a:gd name="connsiteY160" fmla="*/ 1233487 h 2528887"/>
                <a:gd name="connsiteX161" fmla="*/ 3198748 w 4655524"/>
                <a:gd name="connsiteY161" fmla="*/ 1204912 h 2528887"/>
                <a:gd name="connsiteX162" fmla="*/ 2960623 w 4655524"/>
                <a:gd name="connsiteY162" fmla="*/ 1262062 h 2528887"/>
                <a:gd name="connsiteX163" fmla="*/ 2912998 w 4655524"/>
                <a:gd name="connsiteY163" fmla="*/ 1276350 h 2528887"/>
                <a:gd name="connsiteX164" fmla="*/ 2870136 w 4655524"/>
                <a:gd name="connsiteY164" fmla="*/ 1290637 h 2528887"/>
                <a:gd name="connsiteX165" fmla="*/ 2855848 w 4655524"/>
                <a:gd name="connsiteY165" fmla="*/ 1300162 h 2528887"/>
                <a:gd name="connsiteX166" fmla="*/ 2822511 w 4655524"/>
                <a:gd name="connsiteY166" fmla="*/ 1309687 h 2528887"/>
                <a:gd name="connsiteX167" fmla="*/ 2784411 w 4655524"/>
                <a:gd name="connsiteY167" fmla="*/ 1328737 h 2528887"/>
                <a:gd name="connsiteX168" fmla="*/ 2770123 w 4655524"/>
                <a:gd name="connsiteY168" fmla="*/ 1333500 h 2528887"/>
                <a:gd name="connsiteX169" fmla="*/ 2722498 w 4655524"/>
                <a:gd name="connsiteY169" fmla="*/ 1357312 h 2528887"/>
                <a:gd name="connsiteX170" fmla="*/ 2708211 w 4655524"/>
                <a:gd name="connsiteY170" fmla="*/ 1366837 h 2528887"/>
                <a:gd name="connsiteX171" fmla="*/ 2598673 w 4655524"/>
                <a:gd name="connsiteY171" fmla="*/ 1419225 h 2528887"/>
                <a:gd name="connsiteX172" fmla="*/ 2484373 w 4655524"/>
                <a:gd name="connsiteY172" fmla="*/ 1514475 h 2528887"/>
                <a:gd name="connsiteX173" fmla="*/ 2408173 w 4655524"/>
                <a:gd name="connsiteY173" fmla="*/ 1581150 h 2528887"/>
                <a:gd name="connsiteX174" fmla="*/ 2293873 w 4655524"/>
                <a:gd name="connsiteY174" fmla="*/ 1690687 h 2528887"/>
                <a:gd name="connsiteX175" fmla="*/ 2260536 w 4655524"/>
                <a:gd name="connsiteY175" fmla="*/ 1709737 h 2528887"/>
                <a:gd name="connsiteX176" fmla="*/ 2222436 w 4655524"/>
                <a:gd name="connsiteY176" fmla="*/ 1752600 h 2528887"/>
                <a:gd name="connsiteX177" fmla="*/ 2108136 w 4655524"/>
                <a:gd name="connsiteY177" fmla="*/ 1881187 h 2528887"/>
                <a:gd name="connsiteX178" fmla="*/ 2055748 w 4655524"/>
                <a:gd name="connsiteY178" fmla="*/ 1928812 h 2528887"/>
                <a:gd name="connsiteX179" fmla="*/ 2012886 w 4655524"/>
                <a:gd name="connsiteY179" fmla="*/ 1962150 h 2528887"/>
                <a:gd name="connsiteX180" fmla="*/ 1912873 w 4655524"/>
                <a:gd name="connsiteY180" fmla="*/ 2076450 h 2528887"/>
                <a:gd name="connsiteX181" fmla="*/ 1870011 w 4655524"/>
                <a:gd name="connsiteY181" fmla="*/ 2071687 h 2528887"/>
                <a:gd name="connsiteX182" fmla="*/ 1889061 w 4655524"/>
                <a:gd name="connsiteY182" fmla="*/ 2043112 h 2528887"/>
                <a:gd name="connsiteX183" fmla="*/ 1860486 w 4655524"/>
                <a:gd name="connsiteY183" fmla="*/ 2024062 h 2528887"/>
                <a:gd name="connsiteX184" fmla="*/ 1841436 w 4655524"/>
                <a:gd name="connsiteY184" fmla="*/ 2071687 h 2528887"/>
                <a:gd name="connsiteX185" fmla="*/ 1817623 w 4655524"/>
                <a:gd name="connsiteY185" fmla="*/ 2100262 h 2528887"/>
                <a:gd name="connsiteX186" fmla="*/ 1731898 w 4655524"/>
                <a:gd name="connsiteY186" fmla="*/ 2095500 h 2528887"/>
                <a:gd name="connsiteX187" fmla="*/ 1717611 w 4655524"/>
                <a:gd name="connsiteY187" fmla="*/ 2090737 h 2528887"/>
                <a:gd name="connsiteX188" fmla="*/ 1608073 w 4655524"/>
                <a:gd name="connsiteY188" fmla="*/ 2105025 h 2528887"/>
                <a:gd name="connsiteX189" fmla="*/ 1584261 w 4655524"/>
                <a:gd name="connsiteY189" fmla="*/ 2109787 h 2528887"/>
                <a:gd name="connsiteX190" fmla="*/ 1565211 w 4655524"/>
                <a:gd name="connsiteY190" fmla="*/ 2114550 h 2528887"/>
                <a:gd name="connsiteX191" fmla="*/ 1450910 w 4655524"/>
                <a:gd name="connsiteY191" fmla="*/ 2109787 h 2528887"/>
                <a:gd name="connsiteX192" fmla="*/ 1431860 w 4655524"/>
                <a:gd name="connsiteY192" fmla="*/ 2109787 h 2528887"/>
                <a:gd name="connsiteX193" fmla="*/ 1355661 w 4655524"/>
                <a:gd name="connsiteY193" fmla="*/ 2119312 h 2528887"/>
                <a:gd name="connsiteX194" fmla="*/ 1374711 w 4655524"/>
                <a:gd name="connsiteY194" fmla="*/ 2205038 h 2528887"/>
                <a:gd name="connsiteX195" fmla="*/ 1427099 w 4655524"/>
                <a:gd name="connsiteY195" fmla="*/ 2285999 h 2528887"/>
                <a:gd name="connsiteX196" fmla="*/ 1508061 w 4655524"/>
                <a:gd name="connsiteY196" fmla="*/ 2252662 h 2528887"/>
                <a:gd name="connsiteX197" fmla="*/ 1546161 w 4655524"/>
                <a:gd name="connsiteY197" fmla="*/ 2185987 h 2528887"/>
                <a:gd name="connsiteX198" fmla="*/ 1589023 w 4655524"/>
                <a:gd name="connsiteY198" fmla="*/ 2224087 h 2528887"/>
                <a:gd name="connsiteX199" fmla="*/ 1584261 w 4655524"/>
                <a:gd name="connsiteY199" fmla="*/ 2314574 h 2528887"/>
                <a:gd name="connsiteX200" fmla="*/ 1550923 w 4655524"/>
                <a:gd name="connsiteY200" fmla="*/ 2438399 h 2528887"/>
                <a:gd name="connsiteX201" fmla="*/ 1584261 w 4655524"/>
                <a:gd name="connsiteY201" fmla="*/ 2481262 h 2528887"/>
                <a:gd name="connsiteX202" fmla="*/ 1555686 w 4655524"/>
                <a:gd name="connsiteY202" fmla="*/ 2528887 h 2528887"/>
                <a:gd name="connsiteX203" fmla="*/ 1489011 w 4655524"/>
                <a:gd name="connsiteY203" fmla="*/ 2524125 h 2528887"/>
                <a:gd name="connsiteX204" fmla="*/ 1422336 w 4655524"/>
                <a:gd name="connsiteY204" fmla="*/ 2495550 h 2528887"/>
                <a:gd name="connsiteX205" fmla="*/ 1369948 w 4655524"/>
                <a:gd name="connsiteY205" fmla="*/ 2421731 h 2528887"/>
                <a:gd name="connsiteX206" fmla="*/ 1350898 w 4655524"/>
                <a:gd name="connsiteY206" fmla="*/ 2343150 h 2528887"/>
                <a:gd name="connsiteX207" fmla="*/ 1288986 w 4655524"/>
                <a:gd name="connsiteY207" fmla="*/ 2290762 h 2528887"/>
                <a:gd name="connsiteX208" fmla="*/ 1284223 w 4655524"/>
                <a:gd name="connsiteY208" fmla="*/ 2276475 h 2528887"/>
                <a:gd name="connsiteX209" fmla="*/ 1269936 w 4655524"/>
                <a:gd name="connsiteY209" fmla="*/ 2271712 h 2528887"/>
                <a:gd name="connsiteX210" fmla="*/ 1193736 w 4655524"/>
                <a:gd name="connsiteY210" fmla="*/ 2243137 h 2528887"/>
                <a:gd name="connsiteX211" fmla="*/ 1112773 w 4655524"/>
                <a:gd name="connsiteY211" fmla="*/ 2328862 h 2528887"/>
                <a:gd name="connsiteX212" fmla="*/ 1074673 w 4655524"/>
                <a:gd name="connsiteY212" fmla="*/ 2305049 h 2528887"/>
                <a:gd name="connsiteX213" fmla="*/ 1060386 w 4655524"/>
                <a:gd name="connsiteY213" fmla="*/ 2205037 h 2528887"/>
                <a:gd name="connsiteX214" fmla="*/ 1007998 w 4655524"/>
                <a:gd name="connsiteY214" fmla="*/ 2100262 h 2528887"/>
                <a:gd name="connsiteX215" fmla="*/ 950848 w 4655524"/>
                <a:gd name="connsiteY215" fmla="*/ 2047874 h 2528887"/>
                <a:gd name="connsiteX216" fmla="*/ 927036 w 4655524"/>
                <a:gd name="connsiteY216" fmla="*/ 2043112 h 2528887"/>
                <a:gd name="connsiteX217" fmla="*/ 898461 w 4655524"/>
                <a:gd name="connsiteY217" fmla="*/ 2028825 h 2528887"/>
                <a:gd name="connsiteX218" fmla="*/ 862742 w 4655524"/>
                <a:gd name="connsiteY218" fmla="*/ 2062163 h 2528887"/>
                <a:gd name="connsiteX219" fmla="*/ 774636 w 4655524"/>
                <a:gd name="connsiteY219" fmla="*/ 2038350 h 2528887"/>
                <a:gd name="connsiteX220" fmla="*/ 755585 w 4655524"/>
                <a:gd name="connsiteY220" fmla="*/ 1964531 h 2528887"/>
                <a:gd name="connsiteX221" fmla="*/ 655573 w 4655524"/>
                <a:gd name="connsiteY221" fmla="*/ 1905000 h 2528887"/>
                <a:gd name="connsiteX222" fmla="*/ 650811 w 4655524"/>
                <a:gd name="connsiteY222" fmla="*/ 1885950 h 2528887"/>
                <a:gd name="connsiteX223" fmla="*/ 636523 w 4655524"/>
                <a:gd name="connsiteY223" fmla="*/ 1890712 h 2528887"/>
                <a:gd name="connsiteX224" fmla="*/ 617473 w 4655524"/>
                <a:gd name="connsiteY224" fmla="*/ 1921669 h 2528887"/>
                <a:gd name="connsiteX225" fmla="*/ 596042 w 4655524"/>
                <a:gd name="connsiteY225" fmla="*/ 1916906 h 2528887"/>
                <a:gd name="connsiteX226" fmla="*/ 548417 w 4655524"/>
                <a:gd name="connsiteY226" fmla="*/ 1876425 h 2528887"/>
                <a:gd name="connsiteX227" fmla="*/ 488886 w 4655524"/>
                <a:gd name="connsiteY227" fmla="*/ 1890712 h 2528887"/>
                <a:gd name="connsiteX228" fmla="*/ 479361 w 4655524"/>
                <a:gd name="connsiteY228" fmla="*/ 1876425 h 2528887"/>
                <a:gd name="connsiteX229" fmla="*/ 465073 w 4655524"/>
                <a:gd name="connsiteY229" fmla="*/ 1866900 h 2528887"/>
                <a:gd name="connsiteX230" fmla="*/ 398398 w 4655524"/>
                <a:gd name="connsiteY230" fmla="*/ 1866900 h 2528887"/>
                <a:gd name="connsiteX231" fmla="*/ 403160 w 4655524"/>
                <a:gd name="connsiteY231" fmla="*/ 1821656 h 2528887"/>
                <a:gd name="connsiteX232" fmla="*/ 255523 w 4655524"/>
                <a:gd name="connsiteY232" fmla="*/ 1847850 h 2528887"/>
                <a:gd name="connsiteX233" fmla="*/ 193611 w 4655524"/>
                <a:gd name="connsiteY233" fmla="*/ 1814512 h 2528887"/>
                <a:gd name="connsiteX234" fmla="*/ 150748 w 4655524"/>
                <a:gd name="connsiteY234" fmla="*/ 1757363 h 2528887"/>
                <a:gd name="connsiteX235" fmla="*/ 88836 w 4655524"/>
                <a:gd name="connsiteY235" fmla="*/ 1704975 h 2528887"/>
                <a:gd name="connsiteX236" fmla="*/ 34067 w 4655524"/>
                <a:gd name="connsiteY236" fmla="*/ 1654968 h 2528887"/>
                <a:gd name="connsiteX237" fmla="*/ 3111 w 4655524"/>
                <a:gd name="connsiteY237" fmla="*/ 1624012 h 2528887"/>
                <a:gd name="connsiteX238" fmla="*/ 110267 w 4655524"/>
                <a:gd name="connsiteY238" fmla="*/ 1652587 h 2528887"/>
                <a:gd name="connsiteX239" fmla="*/ 169798 w 4655524"/>
                <a:gd name="connsiteY239" fmla="*/ 1678782 h 2528887"/>
                <a:gd name="connsiteX240" fmla="*/ 291242 w 4655524"/>
                <a:gd name="connsiteY240" fmla="*/ 1624012 h 2528887"/>
                <a:gd name="connsiteX241" fmla="*/ 296005 w 4655524"/>
                <a:gd name="connsiteY241" fmla="*/ 1602581 h 2528887"/>
                <a:gd name="connsiteX242" fmla="*/ 303149 w 4655524"/>
                <a:gd name="connsiteY242" fmla="*/ 1559718 h 2528887"/>
                <a:gd name="connsiteX243" fmla="*/ 331723 w 4655524"/>
                <a:gd name="connsiteY243" fmla="*/ 1528762 h 2528887"/>
                <a:gd name="connsiteX244" fmla="*/ 367442 w 4655524"/>
                <a:gd name="connsiteY244" fmla="*/ 1509712 h 2528887"/>
                <a:gd name="connsiteX245" fmla="*/ 386492 w 4655524"/>
                <a:gd name="connsiteY245" fmla="*/ 1459706 h 2528887"/>
                <a:gd name="connsiteX246" fmla="*/ 391255 w 4655524"/>
                <a:gd name="connsiteY246" fmla="*/ 1357312 h 2528887"/>
                <a:gd name="connsiteX247" fmla="*/ 369823 w 4655524"/>
                <a:gd name="connsiteY247" fmla="*/ 1331119 h 2528887"/>
                <a:gd name="connsiteX248" fmla="*/ 341248 w 4655524"/>
                <a:gd name="connsiteY248" fmla="*/ 1307306 h 2528887"/>
                <a:gd name="connsiteX249" fmla="*/ 312673 w 4655524"/>
                <a:gd name="connsiteY249" fmla="*/ 1278731 h 2528887"/>
                <a:gd name="connsiteX250" fmla="*/ 284099 w 4655524"/>
                <a:gd name="connsiteY250" fmla="*/ 1221581 h 2528887"/>
                <a:gd name="connsiteX251" fmla="*/ 279336 w 4655524"/>
                <a:gd name="connsiteY251" fmla="*/ 1169193 h 2528887"/>
                <a:gd name="connsiteX252" fmla="*/ 276954 w 4655524"/>
                <a:gd name="connsiteY252" fmla="*/ 1152525 h 2528887"/>
                <a:gd name="connsiteX253" fmla="*/ 253142 w 4655524"/>
                <a:gd name="connsiteY253"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93861 w 4655524"/>
                <a:gd name="connsiteY96" fmla="*/ 509587 h 2528887"/>
                <a:gd name="connsiteX97" fmla="*/ 2236723 w 4655524"/>
                <a:gd name="connsiteY97" fmla="*/ 519112 h 2528887"/>
                <a:gd name="connsiteX98" fmla="*/ 2303398 w 4655524"/>
                <a:gd name="connsiteY98" fmla="*/ 542925 h 2528887"/>
                <a:gd name="connsiteX99" fmla="*/ 2327211 w 4655524"/>
                <a:gd name="connsiteY99" fmla="*/ 547687 h 2528887"/>
                <a:gd name="connsiteX100" fmla="*/ 2355786 w 4655524"/>
                <a:gd name="connsiteY100" fmla="*/ 557212 h 2528887"/>
                <a:gd name="connsiteX101" fmla="*/ 2374836 w 4655524"/>
                <a:gd name="connsiteY101" fmla="*/ 542925 h 2528887"/>
                <a:gd name="connsiteX102" fmla="*/ 2398648 w 4655524"/>
                <a:gd name="connsiteY102" fmla="*/ 533400 h 2528887"/>
                <a:gd name="connsiteX103" fmla="*/ 2339118 w 4655524"/>
                <a:gd name="connsiteY103" fmla="*/ 426244 h 2528887"/>
                <a:gd name="connsiteX104" fmla="*/ 2358167 w 4655524"/>
                <a:gd name="connsiteY104" fmla="*/ 404812 h 2528887"/>
                <a:gd name="connsiteX105" fmla="*/ 2401029 w 4655524"/>
                <a:gd name="connsiteY105" fmla="*/ 378618 h 2528887"/>
                <a:gd name="connsiteX106" fmla="*/ 2389123 w 4655524"/>
                <a:gd name="connsiteY106" fmla="*/ 307181 h 2528887"/>
                <a:gd name="connsiteX107" fmla="*/ 2360548 w 4655524"/>
                <a:gd name="connsiteY107" fmla="*/ 304799 h 2528887"/>
                <a:gd name="connsiteX108" fmla="*/ 2293874 w 4655524"/>
                <a:gd name="connsiteY108" fmla="*/ 280987 h 2528887"/>
                <a:gd name="connsiteX109" fmla="*/ 2310543 w 4655524"/>
                <a:gd name="connsiteY109" fmla="*/ 200024 h 2528887"/>
                <a:gd name="connsiteX110" fmla="*/ 2343879 w 4655524"/>
                <a:gd name="connsiteY110" fmla="*/ 166688 h 2528887"/>
                <a:gd name="connsiteX111" fmla="*/ 2372455 w 4655524"/>
                <a:gd name="connsiteY111" fmla="*/ 150018 h 2528887"/>
                <a:gd name="connsiteX112" fmla="*/ 2389123 w 4655524"/>
                <a:gd name="connsiteY112" fmla="*/ 114300 h 2528887"/>
                <a:gd name="connsiteX113" fmla="*/ 2384361 w 4655524"/>
                <a:gd name="connsiteY113" fmla="*/ 100012 h 2528887"/>
                <a:gd name="connsiteX114" fmla="*/ 2365311 w 4655524"/>
                <a:gd name="connsiteY114" fmla="*/ 95250 h 2528887"/>
                <a:gd name="connsiteX115" fmla="*/ 2351023 w 4655524"/>
                <a:gd name="connsiteY115" fmla="*/ 90487 h 2528887"/>
                <a:gd name="connsiteX116" fmla="*/ 2341498 w 4655524"/>
                <a:gd name="connsiteY116" fmla="*/ 9525 h 2528887"/>
                <a:gd name="connsiteX117" fmla="*/ 2370073 w 4655524"/>
                <a:gd name="connsiteY117" fmla="*/ 0 h 2528887"/>
                <a:gd name="connsiteX118" fmla="*/ 2398648 w 4655524"/>
                <a:gd name="connsiteY118" fmla="*/ 4762 h 2528887"/>
                <a:gd name="connsiteX119" fmla="*/ 2412936 w 4655524"/>
                <a:gd name="connsiteY119" fmla="*/ 19050 h 2528887"/>
                <a:gd name="connsiteX120" fmla="*/ 2431986 w 4655524"/>
                <a:gd name="connsiteY120" fmla="*/ 23812 h 2528887"/>
                <a:gd name="connsiteX121" fmla="*/ 2451036 w 4655524"/>
                <a:gd name="connsiteY121" fmla="*/ 33337 h 2528887"/>
                <a:gd name="connsiteX122" fmla="*/ 2474848 w 4655524"/>
                <a:gd name="connsiteY122" fmla="*/ 52387 h 2528887"/>
                <a:gd name="connsiteX123" fmla="*/ 2503423 w 4655524"/>
                <a:gd name="connsiteY123" fmla="*/ 71437 h 2528887"/>
                <a:gd name="connsiteX124" fmla="*/ 2527236 w 4655524"/>
                <a:gd name="connsiteY124" fmla="*/ 38100 h 2528887"/>
                <a:gd name="connsiteX125" fmla="*/ 2555811 w 4655524"/>
                <a:gd name="connsiteY125" fmla="*/ 23812 h 2528887"/>
                <a:gd name="connsiteX126" fmla="*/ 2574861 w 4655524"/>
                <a:gd name="connsiteY126" fmla="*/ 9525 h 2528887"/>
                <a:gd name="connsiteX127" fmla="*/ 2589148 w 4655524"/>
                <a:gd name="connsiteY127" fmla="*/ 4762 h 2528887"/>
                <a:gd name="connsiteX128" fmla="*/ 2703448 w 4655524"/>
                <a:gd name="connsiteY128" fmla="*/ 9525 h 2528887"/>
                <a:gd name="connsiteX129" fmla="*/ 2908236 w 4655524"/>
                <a:gd name="connsiteY129" fmla="*/ 4762 h 2528887"/>
                <a:gd name="connsiteX130" fmla="*/ 3103498 w 4655524"/>
                <a:gd name="connsiteY130" fmla="*/ 14287 h 2528887"/>
                <a:gd name="connsiteX131" fmla="*/ 3132073 w 4655524"/>
                <a:gd name="connsiteY131" fmla="*/ 42862 h 2528887"/>
                <a:gd name="connsiteX132" fmla="*/ 3113023 w 4655524"/>
                <a:gd name="connsiteY132" fmla="*/ 76200 h 2528887"/>
                <a:gd name="connsiteX133" fmla="*/ 3117786 w 4655524"/>
                <a:gd name="connsiteY133" fmla="*/ 90487 h 2528887"/>
                <a:gd name="connsiteX134" fmla="*/ 3146361 w 4655524"/>
                <a:gd name="connsiteY134" fmla="*/ 104775 h 2528887"/>
                <a:gd name="connsiteX135" fmla="*/ 3165411 w 4655524"/>
                <a:gd name="connsiteY135" fmla="*/ 114300 h 2528887"/>
                <a:gd name="connsiteX136" fmla="*/ 3193986 w 4655524"/>
                <a:gd name="connsiteY136" fmla="*/ 123825 h 2528887"/>
                <a:gd name="connsiteX137" fmla="*/ 3236848 w 4655524"/>
                <a:gd name="connsiteY137" fmla="*/ 142875 h 2528887"/>
                <a:gd name="connsiteX138" fmla="*/ 3284473 w 4655524"/>
                <a:gd name="connsiteY138" fmla="*/ 152400 h 2528887"/>
                <a:gd name="connsiteX139" fmla="*/ 3303523 w 4655524"/>
                <a:gd name="connsiteY139" fmla="*/ 161925 h 2528887"/>
                <a:gd name="connsiteX140" fmla="*/ 3346386 w 4655524"/>
                <a:gd name="connsiteY140" fmla="*/ 180975 h 2528887"/>
                <a:gd name="connsiteX141" fmla="*/ 3379723 w 4655524"/>
                <a:gd name="connsiteY141" fmla="*/ 223837 h 2528887"/>
                <a:gd name="connsiteX142" fmla="*/ 3432111 w 4655524"/>
                <a:gd name="connsiteY142" fmla="*/ 266700 h 2528887"/>
                <a:gd name="connsiteX143" fmla="*/ 3451161 w 4655524"/>
                <a:gd name="connsiteY143" fmla="*/ 280987 h 2528887"/>
                <a:gd name="connsiteX144" fmla="*/ 3546411 w 4655524"/>
                <a:gd name="connsiteY144" fmla="*/ 323850 h 2528887"/>
                <a:gd name="connsiteX145" fmla="*/ 3565461 w 4655524"/>
                <a:gd name="connsiteY145" fmla="*/ 333375 h 2528887"/>
                <a:gd name="connsiteX146" fmla="*/ 3708336 w 4655524"/>
                <a:gd name="connsiteY146" fmla="*/ 419100 h 2528887"/>
                <a:gd name="connsiteX147" fmla="*/ 3908361 w 4655524"/>
                <a:gd name="connsiteY147" fmla="*/ 533400 h 2528887"/>
                <a:gd name="connsiteX148" fmla="*/ 4017898 w 4655524"/>
                <a:gd name="connsiteY148" fmla="*/ 595312 h 2528887"/>
                <a:gd name="connsiteX149" fmla="*/ 4236973 w 4655524"/>
                <a:gd name="connsiteY149" fmla="*/ 723899 h 2528887"/>
                <a:gd name="connsiteX150" fmla="*/ 4651310 w 4655524"/>
                <a:gd name="connsiteY150" fmla="*/ 962024 h 2528887"/>
                <a:gd name="connsiteX151" fmla="*/ 4441760 w 4655524"/>
                <a:gd name="connsiteY151" fmla="*/ 1066800 h 2528887"/>
                <a:gd name="connsiteX152" fmla="*/ 4284598 w 4655524"/>
                <a:gd name="connsiteY152" fmla="*/ 1200150 h 2528887"/>
                <a:gd name="connsiteX153" fmla="*/ 4160774 w 4655524"/>
                <a:gd name="connsiteY153" fmla="*/ 1243012 h 2528887"/>
                <a:gd name="connsiteX154" fmla="*/ 4027423 w 4655524"/>
                <a:gd name="connsiteY154" fmla="*/ 1238250 h 2528887"/>
                <a:gd name="connsiteX155" fmla="*/ 3917886 w 4655524"/>
                <a:gd name="connsiteY155" fmla="*/ 1214437 h 2528887"/>
                <a:gd name="connsiteX156" fmla="*/ 3817873 w 4655524"/>
                <a:gd name="connsiteY156" fmla="*/ 1223962 h 2528887"/>
                <a:gd name="connsiteX157" fmla="*/ 3684523 w 4655524"/>
                <a:gd name="connsiteY157" fmla="*/ 1228725 h 2528887"/>
                <a:gd name="connsiteX158" fmla="*/ 3532123 w 4655524"/>
                <a:gd name="connsiteY158" fmla="*/ 1228725 h 2528887"/>
                <a:gd name="connsiteX159" fmla="*/ 3465448 w 4655524"/>
                <a:gd name="connsiteY159" fmla="*/ 1233487 h 2528887"/>
                <a:gd name="connsiteX160" fmla="*/ 3198748 w 4655524"/>
                <a:gd name="connsiteY160" fmla="*/ 1204912 h 2528887"/>
                <a:gd name="connsiteX161" fmla="*/ 2960623 w 4655524"/>
                <a:gd name="connsiteY161" fmla="*/ 1262062 h 2528887"/>
                <a:gd name="connsiteX162" fmla="*/ 2912998 w 4655524"/>
                <a:gd name="connsiteY162" fmla="*/ 1276350 h 2528887"/>
                <a:gd name="connsiteX163" fmla="*/ 2870136 w 4655524"/>
                <a:gd name="connsiteY163" fmla="*/ 1290637 h 2528887"/>
                <a:gd name="connsiteX164" fmla="*/ 2855848 w 4655524"/>
                <a:gd name="connsiteY164" fmla="*/ 1300162 h 2528887"/>
                <a:gd name="connsiteX165" fmla="*/ 2822511 w 4655524"/>
                <a:gd name="connsiteY165" fmla="*/ 1309687 h 2528887"/>
                <a:gd name="connsiteX166" fmla="*/ 2784411 w 4655524"/>
                <a:gd name="connsiteY166" fmla="*/ 1328737 h 2528887"/>
                <a:gd name="connsiteX167" fmla="*/ 2770123 w 4655524"/>
                <a:gd name="connsiteY167" fmla="*/ 1333500 h 2528887"/>
                <a:gd name="connsiteX168" fmla="*/ 2722498 w 4655524"/>
                <a:gd name="connsiteY168" fmla="*/ 1357312 h 2528887"/>
                <a:gd name="connsiteX169" fmla="*/ 2708211 w 4655524"/>
                <a:gd name="connsiteY169" fmla="*/ 1366837 h 2528887"/>
                <a:gd name="connsiteX170" fmla="*/ 2598673 w 4655524"/>
                <a:gd name="connsiteY170" fmla="*/ 1419225 h 2528887"/>
                <a:gd name="connsiteX171" fmla="*/ 2484373 w 4655524"/>
                <a:gd name="connsiteY171" fmla="*/ 1514475 h 2528887"/>
                <a:gd name="connsiteX172" fmla="*/ 2408173 w 4655524"/>
                <a:gd name="connsiteY172" fmla="*/ 1581150 h 2528887"/>
                <a:gd name="connsiteX173" fmla="*/ 2293873 w 4655524"/>
                <a:gd name="connsiteY173" fmla="*/ 1690687 h 2528887"/>
                <a:gd name="connsiteX174" fmla="*/ 2260536 w 4655524"/>
                <a:gd name="connsiteY174" fmla="*/ 1709737 h 2528887"/>
                <a:gd name="connsiteX175" fmla="*/ 2222436 w 4655524"/>
                <a:gd name="connsiteY175" fmla="*/ 1752600 h 2528887"/>
                <a:gd name="connsiteX176" fmla="*/ 2108136 w 4655524"/>
                <a:gd name="connsiteY176" fmla="*/ 1881187 h 2528887"/>
                <a:gd name="connsiteX177" fmla="*/ 2055748 w 4655524"/>
                <a:gd name="connsiteY177" fmla="*/ 1928812 h 2528887"/>
                <a:gd name="connsiteX178" fmla="*/ 2012886 w 4655524"/>
                <a:gd name="connsiteY178" fmla="*/ 1962150 h 2528887"/>
                <a:gd name="connsiteX179" fmla="*/ 1912873 w 4655524"/>
                <a:gd name="connsiteY179" fmla="*/ 2076450 h 2528887"/>
                <a:gd name="connsiteX180" fmla="*/ 1870011 w 4655524"/>
                <a:gd name="connsiteY180" fmla="*/ 2071687 h 2528887"/>
                <a:gd name="connsiteX181" fmla="*/ 1889061 w 4655524"/>
                <a:gd name="connsiteY181" fmla="*/ 2043112 h 2528887"/>
                <a:gd name="connsiteX182" fmla="*/ 1860486 w 4655524"/>
                <a:gd name="connsiteY182" fmla="*/ 2024062 h 2528887"/>
                <a:gd name="connsiteX183" fmla="*/ 1841436 w 4655524"/>
                <a:gd name="connsiteY183" fmla="*/ 2071687 h 2528887"/>
                <a:gd name="connsiteX184" fmla="*/ 1817623 w 4655524"/>
                <a:gd name="connsiteY184" fmla="*/ 2100262 h 2528887"/>
                <a:gd name="connsiteX185" fmla="*/ 1731898 w 4655524"/>
                <a:gd name="connsiteY185" fmla="*/ 2095500 h 2528887"/>
                <a:gd name="connsiteX186" fmla="*/ 1717611 w 4655524"/>
                <a:gd name="connsiteY186" fmla="*/ 2090737 h 2528887"/>
                <a:gd name="connsiteX187" fmla="*/ 1608073 w 4655524"/>
                <a:gd name="connsiteY187" fmla="*/ 2105025 h 2528887"/>
                <a:gd name="connsiteX188" fmla="*/ 1584261 w 4655524"/>
                <a:gd name="connsiteY188" fmla="*/ 2109787 h 2528887"/>
                <a:gd name="connsiteX189" fmla="*/ 1565211 w 4655524"/>
                <a:gd name="connsiteY189" fmla="*/ 2114550 h 2528887"/>
                <a:gd name="connsiteX190" fmla="*/ 1450910 w 4655524"/>
                <a:gd name="connsiteY190" fmla="*/ 2109787 h 2528887"/>
                <a:gd name="connsiteX191" fmla="*/ 1431860 w 4655524"/>
                <a:gd name="connsiteY191" fmla="*/ 2109787 h 2528887"/>
                <a:gd name="connsiteX192" fmla="*/ 1355661 w 4655524"/>
                <a:gd name="connsiteY192" fmla="*/ 2119312 h 2528887"/>
                <a:gd name="connsiteX193" fmla="*/ 1374711 w 4655524"/>
                <a:gd name="connsiteY193" fmla="*/ 2205038 h 2528887"/>
                <a:gd name="connsiteX194" fmla="*/ 1427099 w 4655524"/>
                <a:gd name="connsiteY194" fmla="*/ 2285999 h 2528887"/>
                <a:gd name="connsiteX195" fmla="*/ 1508061 w 4655524"/>
                <a:gd name="connsiteY195" fmla="*/ 2252662 h 2528887"/>
                <a:gd name="connsiteX196" fmla="*/ 1546161 w 4655524"/>
                <a:gd name="connsiteY196" fmla="*/ 2185987 h 2528887"/>
                <a:gd name="connsiteX197" fmla="*/ 1589023 w 4655524"/>
                <a:gd name="connsiteY197" fmla="*/ 2224087 h 2528887"/>
                <a:gd name="connsiteX198" fmla="*/ 1584261 w 4655524"/>
                <a:gd name="connsiteY198" fmla="*/ 2314574 h 2528887"/>
                <a:gd name="connsiteX199" fmla="*/ 1550923 w 4655524"/>
                <a:gd name="connsiteY199" fmla="*/ 2438399 h 2528887"/>
                <a:gd name="connsiteX200" fmla="*/ 1584261 w 4655524"/>
                <a:gd name="connsiteY200" fmla="*/ 2481262 h 2528887"/>
                <a:gd name="connsiteX201" fmla="*/ 1555686 w 4655524"/>
                <a:gd name="connsiteY201" fmla="*/ 2528887 h 2528887"/>
                <a:gd name="connsiteX202" fmla="*/ 1489011 w 4655524"/>
                <a:gd name="connsiteY202" fmla="*/ 2524125 h 2528887"/>
                <a:gd name="connsiteX203" fmla="*/ 1422336 w 4655524"/>
                <a:gd name="connsiteY203" fmla="*/ 2495550 h 2528887"/>
                <a:gd name="connsiteX204" fmla="*/ 1369948 w 4655524"/>
                <a:gd name="connsiteY204" fmla="*/ 2421731 h 2528887"/>
                <a:gd name="connsiteX205" fmla="*/ 1350898 w 4655524"/>
                <a:gd name="connsiteY205" fmla="*/ 2343150 h 2528887"/>
                <a:gd name="connsiteX206" fmla="*/ 1288986 w 4655524"/>
                <a:gd name="connsiteY206" fmla="*/ 2290762 h 2528887"/>
                <a:gd name="connsiteX207" fmla="*/ 1284223 w 4655524"/>
                <a:gd name="connsiteY207" fmla="*/ 2276475 h 2528887"/>
                <a:gd name="connsiteX208" fmla="*/ 1269936 w 4655524"/>
                <a:gd name="connsiteY208" fmla="*/ 2271712 h 2528887"/>
                <a:gd name="connsiteX209" fmla="*/ 1193736 w 4655524"/>
                <a:gd name="connsiteY209" fmla="*/ 2243137 h 2528887"/>
                <a:gd name="connsiteX210" fmla="*/ 1112773 w 4655524"/>
                <a:gd name="connsiteY210" fmla="*/ 2328862 h 2528887"/>
                <a:gd name="connsiteX211" fmla="*/ 1074673 w 4655524"/>
                <a:gd name="connsiteY211" fmla="*/ 2305049 h 2528887"/>
                <a:gd name="connsiteX212" fmla="*/ 1060386 w 4655524"/>
                <a:gd name="connsiteY212" fmla="*/ 2205037 h 2528887"/>
                <a:gd name="connsiteX213" fmla="*/ 1007998 w 4655524"/>
                <a:gd name="connsiteY213" fmla="*/ 2100262 h 2528887"/>
                <a:gd name="connsiteX214" fmla="*/ 950848 w 4655524"/>
                <a:gd name="connsiteY214" fmla="*/ 2047874 h 2528887"/>
                <a:gd name="connsiteX215" fmla="*/ 927036 w 4655524"/>
                <a:gd name="connsiteY215" fmla="*/ 2043112 h 2528887"/>
                <a:gd name="connsiteX216" fmla="*/ 898461 w 4655524"/>
                <a:gd name="connsiteY216" fmla="*/ 2028825 h 2528887"/>
                <a:gd name="connsiteX217" fmla="*/ 862742 w 4655524"/>
                <a:gd name="connsiteY217" fmla="*/ 2062163 h 2528887"/>
                <a:gd name="connsiteX218" fmla="*/ 774636 w 4655524"/>
                <a:gd name="connsiteY218" fmla="*/ 2038350 h 2528887"/>
                <a:gd name="connsiteX219" fmla="*/ 755585 w 4655524"/>
                <a:gd name="connsiteY219" fmla="*/ 1964531 h 2528887"/>
                <a:gd name="connsiteX220" fmla="*/ 655573 w 4655524"/>
                <a:gd name="connsiteY220" fmla="*/ 1905000 h 2528887"/>
                <a:gd name="connsiteX221" fmla="*/ 650811 w 4655524"/>
                <a:gd name="connsiteY221" fmla="*/ 1885950 h 2528887"/>
                <a:gd name="connsiteX222" fmla="*/ 636523 w 4655524"/>
                <a:gd name="connsiteY222" fmla="*/ 1890712 h 2528887"/>
                <a:gd name="connsiteX223" fmla="*/ 617473 w 4655524"/>
                <a:gd name="connsiteY223" fmla="*/ 1921669 h 2528887"/>
                <a:gd name="connsiteX224" fmla="*/ 596042 w 4655524"/>
                <a:gd name="connsiteY224" fmla="*/ 1916906 h 2528887"/>
                <a:gd name="connsiteX225" fmla="*/ 548417 w 4655524"/>
                <a:gd name="connsiteY225" fmla="*/ 1876425 h 2528887"/>
                <a:gd name="connsiteX226" fmla="*/ 488886 w 4655524"/>
                <a:gd name="connsiteY226" fmla="*/ 1890712 h 2528887"/>
                <a:gd name="connsiteX227" fmla="*/ 479361 w 4655524"/>
                <a:gd name="connsiteY227" fmla="*/ 1876425 h 2528887"/>
                <a:gd name="connsiteX228" fmla="*/ 465073 w 4655524"/>
                <a:gd name="connsiteY228" fmla="*/ 1866900 h 2528887"/>
                <a:gd name="connsiteX229" fmla="*/ 398398 w 4655524"/>
                <a:gd name="connsiteY229" fmla="*/ 1866900 h 2528887"/>
                <a:gd name="connsiteX230" fmla="*/ 403160 w 4655524"/>
                <a:gd name="connsiteY230" fmla="*/ 1821656 h 2528887"/>
                <a:gd name="connsiteX231" fmla="*/ 255523 w 4655524"/>
                <a:gd name="connsiteY231" fmla="*/ 1847850 h 2528887"/>
                <a:gd name="connsiteX232" fmla="*/ 193611 w 4655524"/>
                <a:gd name="connsiteY232" fmla="*/ 1814512 h 2528887"/>
                <a:gd name="connsiteX233" fmla="*/ 150748 w 4655524"/>
                <a:gd name="connsiteY233" fmla="*/ 1757363 h 2528887"/>
                <a:gd name="connsiteX234" fmla="*/ 88836 w 4655524"/>
                <a:gd name="connsiteY234" fmla="*/ 1704975 h 2528887"/>
                <a:gd name="connsiteX235" fmla="*/ 34067 w 4655524"/>
                <a:gd name="connsiteY235" fmla="*/ 1654968 h 2528887"/>
                <a:gd name="connsiteX236" fmla="*/ 3111 w 4655524"/>
                <a:gd name="connsiteY236" fmla="*/ 1624012 h 2528887"/>
                <a:gd name="connsiteX237" fmla="*/ 110267 w 4655524"/>
                <a:gd name="connsiteY237" fmla="*/ 1652587 h 2528887"/>
                <a:gd name="connsiteX238" fmla="*/ 169798 w 4655524"/>
                <a:gd name="connsiteY238" fmla="*/ 1678782 h 2528887"/>
                <a:gd name="connsiteX239" fmla="*/ 291242 w 4655524"/>
                <a:gd name="connsiteY239" fmla="*/ 1624012 h 2528887"/>
                <a:gd name="connsiteX240" fmla="*/ 296005 w 4655524"/>
                <a:gd name="connsiteY240" fmla="*/ 1602581 h 2528887"/>
                <a:gd name="connsiteX241" fmla="*/ 303149 w 4655524"/>
                <a:gd name="connsiteY241" fmla="*/ 1559718 h 2528887"/>
                <a:gd name="connsiteX242" fmla="*/ 331723 w 4655524"/>
                <a:gd name="connsiteY242" fmla="*/ 1528762 h 2528887"/>
                <a:gd name="connsiteX243" fmla="*/ 367442 w 4655524"/>
                <a:gd name="connsiteY243" fmla="*/ 1509712 h 2528887"/>
                <a:gd name="connsiteX244" fmla="*/ 386492 w 4655524"/>
                <a:gd name="connsiteY244" fmla="*/ 1459706 h 2528887"/>
                <a:gd name="connsiteX245" fmla="*/ 391255 w 4655524"/>
                <a:gd name="connsiteY245" fmla="*/ 1357312 h 2528887"/>
                <a:gd name="connsiteX246" fmla="*/ 369823 w 4655524"/>
                <a:gd name="connsiteY246" fmla="*/ 1331119 h 2528887"/>
                <a:gd name="connsiteX247" fmla="*/ 341248 w 4655524"/>
                <a:gd name="connsiteY247" fmla="*/ 1307306 h 2528887"/>
                <a:gd name="connsiteX248" fmla="*/ 312673 w 4655524"/>
                <a:gd name="connsiteY248" fmla="*/ 1278731 h 2528887"/>
                <a:gd name="connsiteX249" fmla="*/ 284099 w 4655524"/>
                <a:gd name="connsiteY249" fmla="*/ 1221581 h 2528887"/>
                <a:gd name="connsiteX250" fmla="*/ 279336 w 4655524"/>
                <a:gd name="connsiteY250" fmla="*/ 1169193 h 2528887"/>
                <a:gd name="connsiteX251" fmla="*/ 276954 w 4655524"/>
                <a:gd name="connsiteY251" fmla="*/ 1152525 h 2528887"/>
                <a:gd name="connsiteX252" fmla="*/ 253142 w 4655524"/>
                <a:gd name="connsiteY252"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6723 w 4655524"/>
                <a:gd name="connsiteY97" fmla="*/ 519112 h 2528887"/>
                <a:gd name="connsiteX98" fmla="*/ 2303398 w 4655524"/>
                <a:gd name="connsiteY98" fmla="*/ 542925 h 2528887"/>
                <a:gd name="connsiteX99" fmla="*/ 2327211 w 4655524"/>
                <a:gd name="connsiteY99" fmla="*/ 547687 h 2528887"/>
                <a:gd name="connsiteX100" fmla="*/ 2355786 w 4655524"/>
                <a:gd name="connsiteY100" fmla="*/ 557212 h 2528887"/>
                <a:gd name="connsiteX101" fmla="*/ 2374836 w 4655524"/>
                <a:gd name="connsiteY101" fmla="*/ 542925 h 2528887"/>
                <a:gd name="connsiteX102" fmla="*/ 2398648 w 4655524"/>
                <a:gd name="connsiteY102" fmla="*/ 533400 h 2528887"/>
                <a:gd name="connsiteX103" fmla="*/ 2339118 w 4655524"/>
                <a:gd name="connsiteY103" fmla="*/ 426244 h 2528887"/>
                <a:gd name="connsiteX104" fmla="*/ 2358167 w 4655524"/>
                <a:gd name="connsiteY104" fmla="*/ 404812 h 2528887"/>
                <a:gd name="connsiteX105" fmla="*/ 2401029 w 4655524"/>
                <a:gd name="connsiteY105" fmla="*/ 378618 h 2528887"/>
                <a:gd name="connsiteX106" fmla="*/ 2389123 w 4655524"/>
                <a:gd name="connsiteY106" fmla="*/ 307181 h 2528887"/>
                <a:gd name="connsiteX107" fmla="*/ 2360548 w 4655524"/>
                <a:gd name="connsiteY107" fmla="*/ 304799 h 2528887"/>
                <a:gd name="connsiteX108" fmla="*/ 2293874 w 4655524"/>
                <a:gd name="connsiteY108" fmla="*/ 280987 h 2528887"/>
                <a:gd name="connsiteX109" fmla="*/ 2310543 w 4655524"/>
                <a:gd name="connsiteY109" fmla="*/ 200024 h 2528887"/>
                <a:gd name="connsiteX110" fmla="*/ 2343879 w 4655524"/>
                <a:gd name="connsiteY110" fmla="*/ 166688 h 2528887"/>
                <a:gd name="connsiteX111" fmla="*/ 2372455 w 4655524"/>
                <a:gd name="connsiteY111" fmla="*/ 150018 h 2528887"/>
                <a:gd name="connsiteX112" fmla="*/ 2389123 w 4655524"/>
                <a:gd name="connsiteY112" fmla="*/ 114300 h 2528887"/>
                <a:gd name="connsiteX113" fmla="*/ 2384361 w 4655524"/>
                <a:gd name="connsiteY113" fmla="*/ 100012 h 2528887"/>
                <a:gd name="connsiteX114" fmla="*/ 2365311 w 4655524"/>
                <a:gd name="connsiteY114" fmla="*/ 95250 h 2528887"/>
                <a:gd name="connsiteX115" fmla="*/ 2351023 w 4655524"/>
                <a:gd name="connsiteY115" fmla="*/ 90487 h 2528887"/>
                <a:gd name="connsiteX116" fmla="*/ 2341498 w 4655524"/>
                <a:gd name="connsiteY116" fmla="*/ 9525 h 2528887"/>
                <a:gd name="connsiteX117" fmla="*/ 2370073 w 4655524"/>
                <a:gd name="connsiteY117" fmla="*/ 0 h 2528887"/>
                <a:gd name="connsiteX118" fmla="*/ 2398648 w 4655524"/>
                <a:gd name="connsiteY118" fmla="*/ 4762 h 2528887"/>
                <a:gd name="connsiteX119" fmla="*/ 2412936 w 4655524"/>
                <a:gd name="connsiteY119" fmla="*/ 19050 h 2528887"/>
                <a:gd name="connsiteX120" fmla="*/ 2431986 w 4655524"/>
                <a:gd name="connsiteY120" fmla="*/ 23812 h 2528887"/>
                <a:gd name="connsiteX121" fmla="*/ 2451036 w 4655524"/>
                <a:gd name="connsiteY121" fmla="*/ 33337 h 2528887"/>
                <a:gd name="connsiteX122" fmla="*/ 2474848 w 4655524"/>
                <a:gd name="connsiteY122" fmla="*/ 52387 h 2528887"/>
                <a:gd name="connsiteX123" fmla="*/ 2503423 w 4655524"/>
                <a:gd name="connsiteY123" fmla="*/ 71437 h 2528887"/>
                <a:gd name="connsiteX124" fmla="*/ 2527236 w 4655524"/>
                <a:gd name="connsiteY124" fmla="*/ 38100 h 2528887"/>
                <a:gd name="connsiteX125" fmla="*/ 2555811 w 4655524"/>
                <a:gd name="connsiteY125" fmla="*/ 23812 h 2528887"/>
                <a:gd name="connsiteX126" fmla="*/ 2574861 w 4655524"/>
                <a:gd name="connsiteY126" fmla="*/ 9525 h 2528887"/>
                <a:gd name="connsiteX127" fmla="*/ 2589148 w 4655524"/>
                <a:gd name="connsiteY127" fmla="*/ 4762 h 2528887"/>
                <a:gd name="connsiteX128" fmla="*/ 2703448 w 4655524"/>
                <a:gd name="connsiteY128" fmla="*/ 9525 h 2528887"/>
                <a:gd name="connsiteX129" fmla="*/ 2908236 w 4655524"/>
                <a:gd name="connsiteY129" fmla="*/ 4762 h 2528887"/>
                <a:gd name="connsiteX130" fmla="*/ 3103498 w 4655524"/>
                <a:gd name="connsiteY130" fmla="*/ 14287 h 2528887"/>
                <a:gd name="connsiteX131" fmla="*/ 3132073 w 4655524"/>
                <a:gd name="connsiteY131" fmla="*/ 42862 h 2528887"/>
                <a:gd name="connsiteX132" fmla="*/ 3113023 w 4655524"/>
                <a:gd name="connsiteY132" fmla="*/ 76200 h 2528887"/>
                <a:gd name="connsiteX133" fmla="*/ 3117786 w 4655524"/>
                <a:gd name="connsiteY133" fmla="*/ 90487 h 2528887"/>
                <a:gd name="connsiteX134" fmla="*/ 3146361 w 4655524"/>
                <a:gd name="connsiteY134" fmla="*/ 104775 h 2528887"/>
                <a:gd name="connsiteX135" fmla="*/ 3165411 w 4655524"/>
                <a:gd name="connsiteY135" fmla="*/ 114300 h 2528887"/>
                <a:gd name="connsiteX136" fmla="*/ 3193986 w 4655524"/>
                <a:gd name="connsiteY136" fmla="*/ 123825 h 2528887"/>
                <a:gd name="connsiteX137" fmla="*/ 3236848 w 4655524"/>
                <a:gd name="connsiteY137" fmla="*/ 142875 h 2528887"/>
                <a:gd name="connsiteX138" fmla="*/ 3284473 w 4655524"/>
                <a:gd name="connsiteY138" fmla="*/ 152400 h 2528887"/>
                <a:gd name="connsiteX139" fmla="*/ 3303523 w 4655524"/>
                <a:gd name="connsiteY139" fmla="*/ 161925 h 2528887"/>
                <a:gd name="connsiteX140" fmla="*/ 3346386 w 4655524"/>
                <a:gd name="connsiteY140" fmla="*/ 180975 h 2528887"/>
                <a:gd name="connsiteX141" fmla="*/ 3379723 w 4655524"/>
                <a:gd name="connsiteY141" fmla="*/ 223837 h 2528887"/>
                <a:gd name="connsiteX142" fmla="*/ 3432111 w 4655524"/>
                <a:gd name="connsiteY142" fmla="*/ 266700 h 2528887"/>
                <a:gd name="connsiteX143" fmla="*/ 3451161 w 4655524"/>
                <a:gd name="connsiteY143" fmla="*/ 280987 h 2528887"/>
                <a:gd name="connsiteX144" fmla="*/ 3546411 w 4655524"/>
                <a:gd name="connsiteY144" fmla="*/ 323850 h 2528887"/>
                <a:gd name="connsiteX145" fmla="*/ 3565461 w 4655524"/>
                <a:gd name="connsiteY145" fmla="*/ 333375 h 2528887"/>
                <a:gd name="connsiteX146" fmla="*/ 3708336 w 4655524"/>
                <a:gd name="connsiteY146" fmla="*/ 419100 h 2528887"/>
                <a:gd name="connsiteX147" fmla="*/ 3908361 w 4655524"/>
                <a:gd name="connsiteY147" fmla="*/ 533400 h 2528887"/>
                <a:gd name="connsiteX148" fmla="*/ 4017898 w 4655524"/>
                <a:gd name="connsiteY148" fmla="*/ 595312 h 2528887"/>
                <a:gd name="connsiteX149" fmla="*/ 4236973 w 4655524"/>
                <a:gd name="connsiteY149" fmla="*/ 723899 h 2528887"/>
                <a:gd name="connsiteX150" fmla="*/ 4651310 w 4655524"/>
                <a:gd name="connsiteY150" fmla="*/ 962024 h 2528887"/>
                <a:gd name="connsiteX151" fmla="*/ 4441760 w 4655524"/>
                <a:gd name="connsiteY151" fmla="*/ 1066800 h 2528887"/>
                <a:gd name="connsiteX152" fmla="*/ 4284598 w 4655524"/>
                <a:gd name="connsiteY152" fmla="*/ 1200150 h 2528887"/>
                <a:gd name="connsiteX153" fmla="*/ 4160774 w 4655524"/>
                <a:gd name="connsiteY153" fmla="*/ 1243012 h 2528887"/>
                <a:gd name="connsiteX154" fmla="*/ 4027423 w 4655524"/>
                <a:gd name="connsiteY154" fmla="*/ 1238250 h 2528887"/>
                <a:gd name="connsiteX155" fmla="*/ 3917886 w 4655524"/>
                <a:gd name="connsiteY155" fmla="*/ 1214437 h 2528887"/>
                <a:gd name="connsiteX156" fmla="*/ 3817873 w 4655524"/>
                <a:gd name="connsiteY156" fmla="*/ 1223962 h 2528887"/>
                <a:gd name="connsiteX157" fmla="*/ 3684523 w 4655524"/>
                <a:gd name="connsiteY157" fmla="*/ 1228725 h 2528887"/>
                <a:gd name="connsiteX158" fmla="*/ 3532123 w 4655524"/>
                <a:gd name="connsiteY158" fmla="*/ 1228725 h 2528887"/>
                <a:gd name="connsiteX159" fmla="*/ 3465448 w 4655524"/>
                <a:gd name="connsiteY159" fmla="*/ 1233487 h 2528887"/>
                <a:gd name="connsiteX160" fmla="*/ 3198748 w 4655524"/>
                <a:gd name="connsiteY160" fmla="*/ 1204912 h 2528887"/>
                <a:gd name="connsiteX161" fmla="*/ 2960623 w 4655524"/>
                <a:gd name="connsiteY161" fmla="*/ 1262062 h 2528887"/>
                <a:gd name="connsiteX162" fmla="*/ 2912998 w 4655524"/>
                <a:gd name="connsiteY162" fmla="*/ 1276350 h 2528887"/>
                <a:gd name="connsiteX163" fmla="*/ 2870136 w 4655524"/>
                <a:gd name="connsiteY163" fmla="*/ 1290637 h 2528887"/>
                <a:gd name="connsiteX164" fmla="*/ 2855848 w 4655524"/>
                <a:gd name="connsiteY164" fmla="*/ 1300162 h 2528887"/>
                <a:gd name="connsiteX165" fmla="*/ 2822511 w 4655524"/>
                <a:gd name="connsiteY165" fmla="*/ 1309687 h 2528887"/>
                <a:gd name="connsiteX166" fmla="*/ 2784411 w 4655524"/>
                <a:gd name="connsiteY166" fmla="*/ 1328737 h 2528887"/>
                <a:gd name="connsiteX167" fmla="*/ 2770123 w 4655524"/>
                <a:gd name="connsiteY167" fmla="*/ 1333500 h 2528887"/>
                <a:gd name="connsiteX168" fmla="*/ 2722498 w 4655524"/>
                <a:gd name="connsiteY168" fmla="*/ 1357312 h 2528887"/>
                <a:gd name="connsiteX169" fmla="*/ 2708211 w 4655524"/>
                <a:gd name="connsiteY169" fmla="*/ 1366837 h 2528887"/>
                <a:gd name="connsiteX170" fmla="*/ 2598673 w 4655524"/>
                <a:gd name="connsiteY170" fmla="*/ 1419225 h 2528887"/>
                <a:gd name="connsiteX171" fmla="*/ 2484373 w 4655524"/>
                <a:gd name="connsiteY171" fmla="*/ 1514475 h 2528887"/>
                <a:gd name="connsiteX172" fmla="*/ 2408173 w 4655524"/>
                <a:gd name="connsiteY172" fmla="*/ 1581150 h 2528887"/>
                <a:gd name="connsiteX173" fmla="*/ 2293873 w 4655524"/>
                <a:gd name="connsiteY173" fmla="*/ 1690687 h 2528887"/>
                <a:gd name="connsiteX174" fmla="*/ 2260536 w 4655524"/>
                <a:gd name="connsiteY174" fmla="*/ 1709737 h 2528887"/>
                <a:gd name="connsiteX175" fmla="*/ 2222436 w 4655524"/>
                <a:gd name="connsiteY175" fmla="*/ 1752600 h 2528887"/>
                <a:gd name="connsiteX176" fmla="*/ 2108136 w 4655524"/>
                <a:gd name="connsiteY176" fmla="*/ 1881187 h 2528887"/>
                <a:gd name="connsiteX177" fmla="*/ 2055748 w 4655524"/>
                <a:gd name="connsiteY177" fmla="*/ 1928812 h 2528887"/>
                <a:gd name="connsiteX178" fmla="*/ 2012886 w 4655524"/>
                <a:gd name="connsiteY178" fmla="*/ 1962150 h 2528887"/>
                <a:gd name="connsiteX179" fmla="*/ 1912873 w 4655524"/>
                <a:gd name="connsiteY179" fmla="*/ 2076450 h 2528887"/>
                <a:gd name="connsiteX180" fmla="*/ 1870011 w 4655524"/>
                <a:gd name="connsiteY180" fmla="*/ 2071687 h 2528887"/>
                <a:gd name="connsiteX181" fmla="*/ 1889061 w 4655524"/>
                <a:gd name="connsiteY181" fmla="*/ 2043112 h 2528887"/>
                <a:gd name="connsiteX182" fmla="*/ 1860486 w 4655524"/>
                <a:gd name="connsiteY182" fmla="*/ 2024062 h 2528887"/>
                <a:gd name="connsiteX183" fmla="*/ 1841436 w 4655524"/>
                <a:gd name="connsiteY183" fmla="*/ 2071687 h 2528887"/>
                <a:gd name="connsiteX184" fmla="*/ 1817623 w 4655524"/>
                <a:gd name="connsiteY184" fmla="*/ 2100262 h 2528887"/>
                <a:gd name="connsiteX185" fmla="*/ 1731898 w 4655524"/>
                <a:gd name="connsiteY185" fmla="*/ 2095500 h 2528887"/>
                <a:gd name="connsiteX186" fmla="*/ 1717611 w 4655524"/>
                <a:gd name="connsiteY186" fmla="*/ 2090737 h 2528887"/>
                <a:gd name="connsiteX187" fmla="*/ 1608073 w 4655524"/>
                <a:gd name="connsiteY187" fmla="*/ 2105025 h 2528887"/>
                <a:gd name="connsiteX188" fmla="*/ 1584261 w 4655524"/>
                <a:gd name="connsiteY188" fmla="*/ 2109787 h 2528887"/>
                <a:gd name="connsiteX189" fmla="*/ 1565211 w 4655524"/>
                <a:gd name="connsiteY189" fmla="*/ 2114550 h 2528887"/>
                <a:gd name="connsiteX190" fmla="*/ 1450910 w 4655524"/>
                <a:gd name="connsiteY190" fmla="*/ 2109787 h 2528887"/>
                <a:gd name="connsiteX191" fmla="*/ 1431860 w 4655524"/>
                <a:gd name="connsiteY191" fmla="*/ 2109787 h 2528887"/>
                <a:gd name="connsiteX192" fmla="*/ 1355661 w 4655524"/>
                <a:gd name="connsiteY192" fmla="*/ 2119312 h 2528887"/>
                <a:gd name="connsiteX193" fmla="*/ 1374711 w 4655524"/>
                <a:gd name="connsiteY193" fmla="*/ 2205038 h 2528887"/>
                <a:gd name="connsiteX194" fmla="*/ 1427099 w 4655524"/>
                <a:gd name="connsiteY194" fmla="*/ 2285999 h 2528887"/>
                <a:gd name="connsiteX195" fmla="*/ 1508061 w 4655524"/>
                <a:gd name="connsiteY195" fmla="*/ 2252662 h 2528887"/>
                <a:gd name="connsiteX196" fmla="*/ 1546161 w 4655524"/>
                <a:gd name="connsiteY196" fmla="*/ 2185987 h 2528887"/>
                <a:gd name="connsiteX197" fmla="*/ 1589023 w 4655524"/>
                <a:gd name="connsiteY197" fmla="*/ 2224087 h 2528887"/>
                <a:gd name="connsiteX198" fmla="*/ 1584261 w 4655524"/>
                <a:gd name="connsiteY198" fmla="*/ 2314574 h 2528887"/>
                <a:gd name="connsiteX199" fmla="*/ 1550923 w 4655524"/>
                <a:gd name="connsiteY199" fmla="*/ 2438399 h 2528887"/>
                <a:gd name="connsiteX200" fmla="*/ 1584261 w 4655524"/>
                <a:gd name="connsiteY200" fmla="*/ 2481262 h 2528887"/>
                <a:gd name="connsiteX201" fmla="*/ 1555686 w 4655524"/>
                <a:gd name="connsiteY201" fmla="*/ 2528887 h 2528887"/>
                <a:gd name="connsiteX202" fmla="*/ 1489011 w 4655524"/>
                <a:gd name="connsiteY202" fmla="*/ 2524125 h 2528887"/>
                <a:gd name="connsiteX203" fmla="*/ 1422336 w 4655524"/>
                <a:gd name="connsiteY203" fmla="*/ 2495550 h 2528887"/>
                <a:gd name="connsiteX204" fmla="*/ 1369948 w 4655524"/>
                <a:gd name="connsiteY204" fmla="*/ 2421731 h 2528887"/>
                <a:gd name="connsiteX205" fmla="*/ 1350898 w 4655524"/>
                <a:gd name="connsiteY205" fmla="*/ 2343150 h 2528887"/>
                <a:gd name="connsiteX206" fmla="*/ 1288986 w 4655524"/>
                <a:gd name="connsiteY206" fmla="*/ 2290762 h 2528887"/>
                <a:gd name="connsiteX207" fmla="*/ 1284223 w 4655524"/>
                <a:gd name="connsiteY207" fmla="*/ 2276475 h 2528887"/>
                <a:gd name="connsiteX208" fmla="*/ 1269936 w 4655524"/>
                <a:gd name="connsiteY208" fmla="*/ 2271712 h 2528887"/>
                <a:gd name="connsiteX209" fmla="*/ 1193736 w 4655524"/>
                <a:gd name="connsiteY209" fmla="*/ 2243137 h 2528887"/>
                <a:gd name="connsiteX210" fmla="*/ 1112773 w 4655524"/>
                <a:gd name="connsiteY210" fmla="*/ 2328862 h 2528887"/>
                <a:gd name="connsiteX211" fmla="*/ 1074673 w 4655524"/>
                <a:gd name="connsiteY211" fmla="*/ 2305049 h 2528887"/>
                <a:gd name="connsiteX212" fmla="*/ 1060386 w 4655524"/>
                <a:gd name="connsiteY212" fmla="*/ 2205037 h 2528887"/>
                <a:gd name="connsiteX213" fmla="*/ 1007998 w 4655524"/>
                <a:gd name="connsiteY213" fmla="*/ 2100262 h 2528887"/>
                <a:gd name="connsiteX214" fmla="*/ 950848 w 4655524"/>
                <a:gd name="connsiteY214" fmla="*/ 2047874 h 2528887"/>
                <a:gd name="connsiteX215" fmla="*/ 927036 w 4655524"/>
                <a:gd name="connsiteY215" fmla="*/ 2043112 h 2528887"/>
                <a:gd name="connsiteX216" fmla="*/ 898461 w 4655524"/>
                <a:gd name="connsiteY216" fmla="*/ 2028825 h 2528887"/>
                <a:gd name="connsiteX217" fmla="*/ 862742 w 4655524"/>
                <a:gd name="connsiteY217" fmla="*/ 2062163 h 2528887"/>
                <a:gd name="connsiteX218" fmla="*/ 774636 w 4655524"/>
                <a:gd name="connsiteY218" fmla="*/ 2038350 h 2528887"/>
                <a:gd name="connsiteX219" fmla="*/ 755585 w 4655524"/>
                <a:gd name="connsiteY219" fmla="*/ 1964531 h 2528887"/>
                <a:gd name="connsiteX220" fmla="*/ 655573 w 4655524"/>
                <a:gd name="connsiteY220" fmla="*/ 1905000 h 2528887"/>
                <a:gd name="connsiteX221" fmla="*/ 650811 w 4655524"/>
                <a:gd name="connsiteY221" fmla="*/ 1885950 h 2528887"/>
                <a:gd name="connsiteX222" fmla="*/ 636523 w 4655524"/>
                <a:gd name="connsiteY222" fmla="*/ 1890712 h 2528887"/>
                <a:gd name="connsiteX223" fmla="*/ 617473 w 4655524"/>
                <a:gd name="connsiteY223" fmla="*/ 1921669 h 2528887"/>
                <a:gd name="connsiteX224" fmla="*/ 596042 w 4655524"/>
                <a:gd name="connsiteY224" fmla="*/ 1916906 h 2528887"/>
                <a:gd name="connsiteX225" fmla="*/ 548417 w 4655524"/>
                <a:gd name="connsiteY225" fmla="*/ 1876425 h 2528887"/>
                <a:gd name="connsiteX226" fmla="*/ 488886 w 4655524"/>
                <a:gd name="connsiteY226" fmla="*/ 1890712 h 2528887"/>
                <a:gd name="connsiteX227" fmla="*/ 479361 w 4655524"/>
                <a:gd name="connsiteY227" fmla="*/ 1876425 h 2528887"/>
                <a:gd name="connsiteX228" fmla="*/ 465073 w 4655524"/>
                <a:gd name="connsiteY228" fmla="*/ 1866900 h 2528887"/>
                <a:gd name="connsiteX229" fmla="*/ 398398 w 4655524"/>
                <a:gd name="connsiteY229" fmla="*/ 1866900 h 2528887"/>
                <a:gd name="connsiteX230" fmla="*/ 403160 w 4655524"/>
                <a:gd name="connsiteY230" fmla="*/ 1821656 h 2528887"/>
                <a:gd name="connsiteX231" fmla="*/ 255523 w 4655524"/>
                <a:gd name="connsiteY231" fmla="*/ 1847850 h 2528887"/>
                <a:gd name="connsiteX232" fmla="*/ 193611 w 4655524"/>
                <a:gd name="connsiteY232" fmla="*/ 1814512 h 2528887"/>
                <a:gd name="connsiteX233" fmla="*/ 150748 w 4655524"/>
                <a:gd name="connsiteY233" fmla="*/ 1757363 h 2528887"/>
                <a:gd name="connsiteX234" fmla="*/ 88836 w 4655524"/>
                <a:gd name="connsiteY234" fmla="*/ 1704975 h 2528887"/>
                <a:gd name="connsiteX235" fmla="*/ 34067 w 4655524"/>
                <a:gd name="connsiteY235" fmla="*/ 1654968 h 2528887"/>
                <a:gd name="connsiteX236" fmla="*/ 3111 w 4655524"/>
                <a:gd name="connsiteY236" fmla="*/ 1624012 h 2528887"/>
                <a:gd name="connsiteX237" fmla="*/ 110267 w 4655524"/>
                <a:gd name="connsiteY237" fmla="*/ 1652587 h 2528887"/>
                <a:gd name="connsiteX238" fmla="*/ 169798 w 4655524"/>
                <a:gd name="connsiteY238" fmla="*/ 1678782 h 2528887"/>
                <a:gd name="connsiteX239" fmla="*/ 291242 w 4655524"/>
                <a:gd name="connsiteY239" fmla="*/ 1624012 h 2528887"/>
                <a:gd name="connsiteX240" fmla="*/ 296005 w 4655524"/>
                <a:gd name="connsiteY240" fmla="*/ 1602581 h 2528887"/>
                <a:gd name="connsiteX241" fmla="*/ 303149 w 4655524"/>
                <a:gd name="connsiteY241" fmla="*/ 1559718 h 2528887"/>
                <a:gd name="connsiteX242" fmla="*/ 331723 w 4655524"/>
                <a:gd name="connsiteY242" fmla="*/ 1528762 h 2528887"/>
                <a:gd name="connsiteX243" fmla="*/ 367442 w 4655524"/>
                <a:gd name="connsiteY243" fmla="*/ 1509712 h 2528887"/>
                <a:gd name="connsiteX244" fmla="*/ 386492 w 4655524"/>
                <a:gd name="connsiteY244" fmla="*/ 1459706 h 2528887"/>
                <a:gd name="connsiteX245" fmla="*/ 391255 w 4655524"/>
                <a:gd name="connsiteY245" fmla="*/ 1357312 h 2528887"/>
                <a:gd name="connsiteX246" fmla="*/ 369823 w 4655524"/>
                <a:gd name="connsiteY246" fmla="*/ 1331119 h 2528887"/>
                <a:gd name="connsiteX247" fmla="*/ 341248 w 4655524"/>
                <a:gd name="connsiteY247" fmla="*/ 1307306 h 2528887"/>
                <a:gd name="connsiteX248" fmla="*/ 312673 w 4655524"/>
                <a:gd name="connsiteY248" fmla="*/ 1278731 h 2528887"/>
                <a:gd name="connsiteX249" fmla="*/ 284099 w 4655524"/>
                <a:gd name="connsiteY249" fmla="*/ 1221581 h 2528887"/>
                <a:gd name="connsiteX250" fmla="*/ 279336 w 4655524"/>
                <a:gd name="connsiteY250" fmla="*/ 1169193 h 2528887"/>
                <a:gd name="connsiteX251" fmla="*/ 276954 w 4655524"/>
                <a:gd name="connsiteY251" fmla="*/ 1152525 h 2528887"/>
                <a:gd name="connsiteX252" fmla="*/ 253142 w 4655524"/>
                <a:gd name="connsiteY252"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03398 w 4655524"/>
                <a:gd name="connsiteY98" fmla="*/ 542925 h 2528887"/>
                <a:gd name="connsiteX99" fmla="*/ 2327211 w 4655524"/>
                <a:gd name="connsiteY99" fmla="*/ 547687 h 2528887"/>
                <a:gd name="connsiteX100" fmla="*/ 2355786 w 4655524"/>
                <a:gd name="connsiteY100" fmla="*/ 557212 h 2528887"/>
                <a:gd name="connsiteX101" fmla="*/ 2374836 w 4655524"/>
                <a:gd name="connsiteY101" fmla="*/ 542925 h 2528887"/>
                <a:gd name="connsiteX102" fmla="*/ 2398648 w 4655524"/>
                <a:gd name="connsiteY102" fmla="*/ 533400 h 2528887"/>
                <a:gd name="connsiteX103" fmla="*/ 2339118 w 4655524"/>
                <a:gd name="connsiteY103" fmla="*/ 426244 h 2528887"/>
                <a:gd name="connsiteX104" fmla="*/ 2358167 w 4655524"/>
                <a:gd name="connsiteY104" fmla="*/ 404812 h 2528887"/>
                <a:gd name="connsiteX105" fmla="*/ 2401029 w 4655524"/>
                <a:gd name="connsiteY105" fmla="*/ 378618 h 2528887"/>
                <a:gd name="connsiteX106" fmla="*/ 2389123 w 4655524"/>
                <a:gd name="connsiteY106" fmla="*/ 307181 h 2528887"/>
                <a:gd name="connsiteX107" fmla="*/ 2360548 w 4655524"/>
                <a:gd name="connsiteY107" fmla="*/ 304799 h 2528887"/>
                <a:gd name="connsiteX108" fmla="*/ 2293874 w 4655524"/>
                <a:gd name="connsiteY108" fmla="*/ 280987 h 2528887"/>
                <a:gd name="connsiteX109" fmla="*/ 2310543 w 4655524"/>
                <a:gd name="connsiteY109" fmla="*/ 200024 h 2528887"/>
                <a:gd name="connsiteX110" fmla="*/ 2343879 w 4655524"/>
                <a:gd name="connsiteY110" fmla="*/ 166688 h 2528887"/>
                <a:gd name="connsiteX111" fmla="*/ 2372455 w 4655524"/>
                <a:gd name="connsiteY111" fmla="*/ 150018 h 2528887"/>
                <a:gd name="connsiteX112" fmla="*/ 2389123 w 4655524"/>
                <a:gd name="connsiteY112" fmla="*/ 114300 h 2528887"/>
                <a:gd name="connsiteX113" fmla="*/ 2384361 w 4655524"/>
                <a:gd name="connsiteY113" fmla="*/ 100012 h 2528887"/>
                <a:gd name="connsiteX114" fmla="*/ 2365311 w 4655524"/>
                <a:gd name="connsiteY114" fmla="*/ 95250 h 2528887"/>
                <a:gd name="connsiteX115" fmla="*/ 2351023 w 4655524"/>
                <a:gd name="connsiteY115" fmla="*/ 90487 h 2528887"/>
                <a:gd name="connsiteX116" fmla="*/ 2341498 w 4655524"/>
                <a:gd name="connsiteY116" fmla="*/ 9525 h 2528887"/>
                <a:gd name="connsiteX117" fmla="*/ 2370073 w 4655524"/>
                <a:gd name="connsiteY117" fmla="*/ 0 h 2528887"/>
                <a:gd name="connsiteX118" fmla="*/ 2398648 w 4655524"/>
                <a:gd name="connsiteY118" fmla="*/ 4762 h 2528887"/>
                <a:gd name="connsiteX119" fmla="*/ 2412936 w 4655524"/>
                <a:gd name="connsiteY119" fmla="*/ 19050 h 2528887"/>
                <a:gd name="connsiteX120" fmla="*/ 2431986 w 4655524"/>
                <a:gd name="connsiteY120" fmla="*/ 23812 h 2528887"/>
                <a:gd name="connsiteX121" fmla="*/ 2451036 w 4655524"/>
                <a:gd name="connsiteY121" fmla="*/ 33337 h 2528887"/>
                <a:gd name="connsiteX122" fmla="*/ 2474848 w 4655524"/>
                <a:gd name="connsiteY122" fmla="*/ 52387 h 2528887"/>
                <a:gd name="connsiteX123" fmla="*/ 2503423 w 4655524"/>
                <a:gd name="connsiteY123" fmla="*/ 71437 h 2528887"/>
                <a:gd name="connsiteX124" fmla="*/ 2527236 w 4655524"/>
                <a:gd name="connsiteY124" fmla="*/ 38100 h 2528887"/>
                <a:gd name="connsiteX125" fmla="*/ 2555811 w 4655524"/>
                <a:gd name="connsiteY125" fmla="*/ 23812 h 2528887"/>
                <a:gd name="connsiteX126" fmla="*/ 2574861 w 4655524"/>
                <a:gd name="connsiteY126" fmla="*/ 9525 h 2528887"/>
                <a:gd name="connsiteX127" fmla="*/ 2589148 w 4655524"/>
                <a:gd name="connsiteY127" fmla="*/ 4762 h 2528887"/>
                <a:gd name="connsiteX128" fmla="*/ 2703448 w 4655524"/>
                <a:gd name="connsiteY128" fmla="*/ 9525 h 2528887"/>
                <a:gd name="connsiteX129" fmla="*/ 2908236 w 4655524"/>
                <a:gd name="connsiteY129" fmla="*/ 4762 h 2528887"/>
                <a:gd name="connsiteX130" fmla="*/ 3103498 w 4655524"/>
                <a:gd name="connsiteY130" fmla="*/ 14287 h 2528887"/>
                <a:gd name="connsiteX131" fmla="*/ 3132073 w 4655524"/>
                <a:gd name="connsiteY131" fmla="*/ 42862 h 2528887"/>
                <a:gd name="connsiteX132" fmla="*/ 3113023 w 4655524"/>
                <a:gd name="connsiteY132" fmla="*/ 76200 h 2528887"/>
                <a:gd name="connsiteX133" fmla="*/ 3117786 w 4655524"/>
                <a:gd name="connsiteY133" fmla="*/ 90487 h 2528887"/>
                <a:gd name="connsiteX134" fmla="*/ 3146361 w 4655524"/>
                <a:gd name="connsiteY134" fmla="*/ 104775 h 2528887"/>
                <a:gd name="connsiteX135" fmla="*/ 3165411 w 4655524"/>
                <a:gd name="connsiteY135" fmla="*/ 114300 h 2528887"/>
                <a:gd name="connsiteX136" fmla="*/ 3193986 w 4655524"/>
                <a:gd name="connsiteY136" fmla="*/ 123825 h 2528887"/>
                <a:gd name="connsiteX137" fmla="*/ 3236848 w 4655524"/>
                <a:gd name="connsiteY137" fmla="*/ 142875 h 2528887"/>
                <a:gd name="connsiteX138" fmla="*/ 3284473 w 4655524"/>
                <a:gd name="connsiteY138" fmla="*/ 152400 h 2528887"/>
                <a:gd name="connsiteX139" fmla="*/ 3303523 w 4655524"/>
                <a:gd name="connsiteY139" fmla="*/ 161925 h 2528887"/>
                <a:gd name="connsiteX140" fmla="*/ 3346386 w 4655524"/>
                <a:gd name="connsiteY140" fmla="*/ 180975 h 2528887"/>
                <a:gd name="connsiteX141" fmla="*/ 3379723 w 4655524"/>
                <a:gd name="connsiteY141" fmla="*/ 223837 h 2528887"/>
                <a:gd name="connsiteX142" fmla="*/ 3432111 w 4655524"/>
                <a:gd name="connsiteY142" fmla="*/ 266700 h 2528887"/>
                <a:gd name="connsiteX143" fmla="*/ 3451161 w 4655524"/>
                <a:gd name="connsiteY143" fmla="*/ 280987 h 2528887"/>
                <a:gd name="connsiteX144" fmla="*/ 3546411 w 4655524"/>
                <a:gd name="connsiteY144" fmla="*/ 323850 h 2528887"/>
                <a:gd name="connsiteX145" fmla="*/ 3565461 w 4655524"/>
                <a:gd name="connsiteY145" fmla="*/ 333375 h 2528887"/>
                <a:gd name="connsiteX146" fmla="*/ 3708336 w 4655524"/>
                <a:gd name="connsiteY146" fmla="*/ 419100 h 2528887"/>
                <a:gd name="connsiteX147" fmla="*/ 3908361 w 4655524"/>
                <a:gd name="connsiteY147" fmla="*/ 533400 h 2528887"/>
                <a:gd name="connsiteX148" fmla="*/ 4017898 w 4655524"/>
                <a:gd name="connsiteY148" fmla="*/ 595312 h 2528887"/>
                <a:gd name="connsiteX149" fmla="*/ 4236973 w 4655524"/>
                <a:gd name="connsiteY149" fmla="*/ 723899 h 2528887"/>
                <a:gd name="connsiteX150" fmla="*/ 4651310 w 4655524"/>
                <a:gd name="connsiteY150" fmla="*/ 962024 h 2528887"/>
                <a:gd name="connsiteX151" fmla="*/ 4441760 w 4655524"/>
                <a:gd name="connsiteY151" fmla="*/ 1066800 h 2528887"/>
                <a:gd name="connsiteX152" fmla="*/ 4284598 w 4655524"/>
                <a:gd name="connsiteY152" fmla="*/ 1200150 h 2528887"/>
                <a:gd name="connsiteX153" fmla="*/ 4160774 w 4655524"/>
                <a:gd name="connsiteY153" fmla="*/ 1243012 h 2528887"/>
                <a:gd name="connsiteX154" fmla="*/ 4027423 w 4655524"/>
                <a:gd name="connsiteY154" fmla="*/ 1238250 h 2528887"/>
                <a:gd name="connsiteX155" fmla="*/ 3917886 w 4655524"/>
                <a:gd name="connsiteY155" fmla="*/ 1214437 h 2528887"/>
                <a:gd name="connsiteX156" fmla="*/ 3817873 w 4655524"/>
                <a:gd name="connsiteY156" fmla="*/ 1223962 h 2528887"/>
                <a:gd name="connsiteX157" fmla="*/ 3684523 w 4655524"/>
                <a:gd name="connsiteY157" fmla="*/ 1228725 h 2528887"/>
                <a:gd name="connsiteX158" fmla="*/ 3532123 w 4655524"/>
                <a:gd name="connsiteY158" fmla="*/ 1228725 h 2528887"/>
                <a:gd name="connsiteX159" fmla="*/ 3465448 w 4655524"/>
                <a:gd name="connsiteY159" fmla="*/ 1233487 h 2528887"/>
                <a:gd name="connsiteX160" fmla="*/ 3198748 w 4655524"/>
                <a:gd name="connsiteY160" fmla="*/ 1204912 h 2528887"/>
                <a:gd name="connsiteX161" fmla="*/ 2960623 w 4655524"/>
                <a:gd name="connsiteY161" fmla="*/ 1262062 h 2528887"/>
                <a:gd name="connsiteX162" fmla="*/ 2912998 w 4655524"/>
                <a:gd name="connsiteY162" fmla="*/ 1276350 h 2528887"/>
                <a:gd name="connsiteX163" fmla="*/ 2870136 w 4655524"/>
                <a:gd name="connsiteY163" fmla="*/ 1290637 h 2528887"/>
                <a:gd name="connsiteX164" fmla="*/ 2855848 w 4655524"/>
                <a:gd name="connsiteY164" fmla="*/ 1300162 h 2528887"/>
                <a:gd name="connsiteX165" fmla="*/ 2822511 w 4655524"/>
                <a:gd name="connsiteY165" fmla="*/ 1309687 h 2528887"/>
                <a:gd name="connsiteX166" fmla="*/ 2784411 w 4655524"/>
                <a:gd name="connsiteY166" fmla="*/ 1328737 h 2528887"/>
                <a:gd name="connsiteX167" fmla="*/ 2770123 w 4655524"/>
                <a:gd name="connsiteY167" fmla="*/ 1333500 h 2528887"/>
                <a:gd name="connsiteX168" fmla="*/ 2722498 w 4655524"/>
                <a:gd name="connsiteY168" fmla="*/ 1357312 h 2528887"/>
                <a:gd name="connsiteX169" fmla="*/ 2708211 w 4655524"/>
                <a:gd name="connsiteY169" fmla="*/ 1366837 h 2528887"/>
                <a:gd name="connsiteX170" fmla="*/ 2598673 w 4655524"/>
                <a:gd name="connsiteY170" fmla="*/ 1419225 h 2528887"/>
                <a:gd name="connsiteX171" fmla="*/ 2484373 w 4655524"/>
                <a:gd name="connsiteY171" fmla="*/ 1514475 h 2528887"/>
                <a:gd name="connsiteX172" fmla="*/ 2408173 w 4655524"/>
                <a:gd name="connsiteY172" fmla="*/ 1581150 h 2528887"/>
                <a:gd name="connsiteX173" fmla="*/ 2293873 w 4655524"/>
                <a:gd name="connsiteY173" fmla="*/ 1690687 h 2528887"/>
                <a:gd name="connsiteX174" fmla="*/ 2260536 w 4655524"/>
                <a:gd name="connsiteY174" fmla="*/ 1709737 h 2528887"/>
                <a:gd name="connsiteX175" fmla="*/ 2222436 w 4655524"/>
                <a:gd name="connsiteY175" fmla="*/ 1752600 h 2528887"/>
                <a:gd name="connsiteX176" fmla="*/ 2108136 w 4655524"/>
                <a:gd name="connsiteY176" fmla="*/ 1881187 h 2528887"/>
                <a:gd name="connsiteX177" fmla="*/ 2055748 w 4655524"/>
                <a:gd name="connsiteY177" fmla="*/ 1928812 h 2528887"/>
                <a:gd name="connsiteX178" fmla="*/ 2012886 w 4655524"/>
                <a:gd name="connsiteY178" fmla="*/ 1962150 h 2528887"/>
                <a:gd name="connsiteX179" fmla="*/ 1912873 w 4655524"/>
                <a:gd name="connsiteY179" fmla="*/ 2076450 h 2528887"/>
                <a:gd name="connsiteX180" fmla="*/ 1870011 w 4655524"/>
                <a:gd name="connsiteY180" fmla="*/ 2071687 h 2528887"/>
                <a:gd name="connsiteX181" fmla="*/ 1889061 w 4655524"/>
                <a:gd name="connsiteY181" fmla="*/ 2043112 h 2528887"/>
                <a:gd name="connsiteX182" fmla="*/ 1860486 w 4655524"/>
                <a:gd name="connsiteY182" fmla="*/ 2024062 h 2528887"/>
                <a:gd name="connsiteX183" fmla="*/ 1841436 w 4655524"/>
                <a:gd name="connsiteY183" fmla="*/ 2071687 h 2528887"/>
                <a:gd name="connsiteX184" fmla="*/ 1817623 w 4655524"/>
                <a:gd name="connsiteY184" fmla="*/ 2100262 h 2528887"/>
                <a:gd name="connsiteX185" fmla="*/ 1731898 w 4655524"/>
                <a:gd name="connsiteY185" fmla="*/ 2095500 h 2528887"/>
                <a:gd name="connsiteX186" fmla="*/ 1717611 w 4655524"/>
                <a:gd name="connsiteY186" fmla="*/ 2090737 h 2528887"/>
                <a:gd name="connsiteX187" fmla="*/ 1608073 w 4655524"/>
                <a:gd name="connsiteY187" fmla="*/ 2105025 h 2528887"/>
                <a:gd name="connsiteX188" fmla="*/ 1584261 w 4655524"/>
                <a:gd name="connsiteY188" fmla="*/ 2109787 h 2528887"/>
                <a:gd name="connsiteX189" fmla="*/ 1565211 w 4655524"/>
                <a:gd name="connsiteY189" fmla="*/ 2114550 h 2528887"/>
                <a:gd name="connsiteX190" fmla="*/ 1450910 w 4655524"/>
                <a:gd name="connsiteY190" fmla="*/ 2109787 h 2528887"/>
                <a:gd name="connsiteX191" fmla="*/ 1431860 w 4655524"/>
                <a:gd name="connsiteY191" fmla="*/ 2109787 h 2528887"/>
                <a:gd name="connsiteX192" fmla="*/ 1355661 w 4655524"/>
                <a:gd name="connsiteY192" fmla="*/ 2119312 h 2528887"/>
                <a:gd name="connsiteX193" fmla="*/ 1374711 w 4655524"/>
                <a:gd name="connsiteY193" fmla="*/ 2205038 h 2528887"/>
                <a:gd name="connsiteX194" fmla="*/ 1427099 w 4655524"/>
                <a:gd name="connsiteY194" fmla="*/ 2285999 h 2528887"/>
                <a:gd name="connsiteX195" fmla="*/ 1508061 w 4655524"/>
                <a:gd name="connsiteY195" fmla="*/ 2252662 h 2528887"/>
                <a:gd name="connsiteX196" fmla="*/ 1546161 w 4655524"/>
                <a:gd name="connsiteY196" fmla="*/ 2185987 h 2528887"/>
                <a:gd name="connsiteX197" fmla="*/ 1589023 w 4655524"/>
                <a:gd name="connsiteY197" fmla="*/ 2224087 h 2528887"/>
                <a:gd name="connsiteX198" fmla="*/ 1584261 w 4655524"/>
                <a:gd name="connsiteY198" fmla="*/ 2314574 h 2528887"/>
                <a:gd name="connsiteX199" fmla="*/ 1550923 w 4655524"/>
                <a:gd name="connsiteY199" fmla="*/ 2438399 h 2528887"/>
                <a:gd name="connsiteX200" fmla="*/ 1584261 w 4655524"/>
                <a:gd name="connsiteY200" fmla="*/ 2481262 h 2528887"/>
                <a:gd name="connsiteX201" fmla="*/ 1555686 w 4655524"/>
                <a:gd name="connsiteY201" fmla="*/ 2528887 h 2528887"/>
                <a:gd name="connsiteX202" fmla="*/ 1489011 w 4655524"/>
                <a:gd name="connsiteY202" fmla="*/ 2524125 h 2528887"/>
                <a:gd name="connsiteX203" fmla="*/ 1422336 w 4655524"/>
                <a:gd name="connsiteY203" fmla="*/ 2495550 h 2528887"/>
                <a:gd name="connsiteX204" fmla="*/ 1369948 w 4655524"/>
                <a:gd name="connsiteY204" fmla="*/ 2421731 h 2528887"/>
                <a:gd name="connsiteX205" fmla="*/ 1350898 w 4655524"/>
                <a:gd name="connsiteY205" fmla="*/ 2343150 h 2528887"/>
                <a:gd name="connsiteX206" fmla="*/ 1288986 w 4655524"/>
                <a:gd name="connsiteY206" fmla="*/ 2290762 h 2528887"/>
                <a:gd name="connsiteX207" fmla="*/ 1284223 w 4655524"/>
                <a:gd name="connsiteY207" fmla="*/ 2276475 h 2528887"/>
                <a:gd name="connsiteX208" fmla="*/ 1269936 w 4655524"/>
                <a:gd name="connsiteY208" fmla="*/ 2271712 h 2528887"/>
                <a:gd name="connsiteX209" fmla="*/ 1193736 w 4655524"/>
                <a:gd name="connsiteY209" fmla="*/ 2243137 h 2528887"/>
                <a:gd name="connsiteX210" fmla="*/ 1112773 w 4655524"/>
                <a:gd name="connsiteY210" fmla="*/ 2328862 h 2528887"/>
                <a:gd name="connsiteX211" fmla="*/ 1074673 w 4655524"/>
                <a:gd name="connsiteY211" fmla="*/ 2305049 h 2528887"/>
                <a:gd name="connsiteX212" fmla="*/ 1060386 w 4655524"/>
                <a:gd name="connsiteY212" fmla="*/ 2205037 h 2528887"/>
                <a:gd name="connsiteX213" fmla="*/ 1007998 w 4655524"/>
                <a:gd name="connsiteY213" fmla="*/ 2100262 h 2528887"/>
                <a:gd name="connsiteX214" fmla="*/ 950848 w 4655524"/>
                <a:gd name="connsiteY214" fmla="*/ 2047874 h 2528887"/>
                <a:gd name="connsiteX215" fmla="*/ 927036 w 4655524"/>
                <a:gd name="connsiteY215" fmla="*/ 2043112 h 2528887"/>
                <a:gd name="connsiteX216" fmla="*/ 898461 w 4655524"/>
                <a:gd name="connsiteY216" fmla="*/ 2028825 h 2528887"/>
                <a:gd name="connsiteX217" fmla="*/ 862742 w 4655524"/>
                <a:gd name="connsiteY217" fmla="*/ 2062163 h 2528887"/>
                <a:gd name="connsiteX218" fmla="*/ 774636 w 4655524"/>
                <a:gd name="connsiteY218" fmla="*/ 2038350 h 2528887"/>
                <a:gd name="connsiteX219" fmla="*/ 755585 w 4655524"/>
                <a:gd name="connsiteY219" fmla="*/ 1964531 h 2528887"/>
                <a:gd name="connsiteX220" fmla="*/ 655573 w 4655524"/>
                <a:gd name="connsiteY220" fmla="*/ 1905000 h 2528887"/>
                <a:gd name="connsiteX221" fmla="*/ 650811 w 4655524"/>
                <a:gd name="connsiteY221" fmla="*/ 1885950 h 2528887"/>
                <a:gd name="connsiteX222" fmla="*/ 636523 w 4655524"/>
                <a:gd name="connsiteY222" fmla="*/ 1890712 h 2528887"/>
                <a:gd name="connsiteX223" fmla="*/ 617473 w 4655524"/>
                <a:gd name="connsiteY223" fmla="*/ 1921669 h 2528887"/>
                <a:gd name="connsiteX224" fmla="*/ 596042 w 4655524"/>
                <a:gd name="connsiteY224" fmla="*/ 1916906 h 2528887"/>
                <a:gd name="connsiteX225" fmla="*/ 548417 w 4655524"/>
                <a:gd name="connsiteY225" fmla="*/ 1876425 h 2528887"/>
                <a:gd name="connsiteX226" fmla="*/ 488886 w 4655524"/>
                <a:gd name="connsiteY226" fmla="*/ 1890712 h 2528887"/>
                <a:gd name="connsiteX227" fmla="*/ 479361 w 4655524"/>
                <a:gd name="connsiteY227" fmla="*/ 1876425 h 2528887"/>
                <a:gd name="connsiteX228" fmla="*/ 465073 w 4655524"/>
                <a:gd name="connsiteY228" fmla="*/ 1866900 h 2528887"/>
                <a:gd name="connsiteX229" fmla="*/ 398398 w 4655524"/>
                <a:gd name="connsiteY229" fmla="*/ 1866900 h 2528887"/>
                <a:gd name="connsiteX230" fmla="*/ 403160 w 4655524"/>
                <a:gd name="connsiteY230" fmla="*/ 1821656 h 2528887"/>
                <a:gd name="connsiteX231" fmla="*/ 255523 w 4655524"/>
                <a:gd name="connsiteY231" fmla="*/ 1847850 h 2528887"/>
                <a:gd name="connsiteX232" fmla="*/ 193611 w 4655524"/>
                <a:gd name="connsiteY232" fmla="*/ 1814512 h 2528887"/>
                <a:gd name="connsiteX233" fmla="*/ 150748 w 4655524"/>
                <a:gd name="connsiteY233" fmla="*/ 1757363 h 2528887"/>
                <a:gd name="connsiteX234" fmla="*/ 88836 w 4655524"/>
                <a:gd name="connsiteY234" fmla="*/ 1704975 h 2528887"/>
                <a:gd name="connsiteX235" fmla="*/ 34067 w 4655524"/>
                <a:gd name="connsiteY235" fmla="*/ 1654968 h 2528887"/>
                <a:gd name="connsiteX236" fmla="*/ 3111 w 4655524"/>
                <a:gd name="connsiteY236" fmla="*/ 1624012 h 2528887"/>
                <a:gd name="connsiteX237" fmla="*/ 110267 w 4655524"/>
                <a:gd name="connsiteY237" fmla="*/ 1652587 h 2528887"/>
                <a:gd name="connsiteX238" fmla="*/ 169798 w 4655524"/>
                <a:gd name="connsiteY238" fmla="*/ 1678782 h 2528887"/>
                <a:gd name="connsiteX239" fmla="*/ 291242 w 4655524"/>
                <a:gd name="connsiteY239" fmla="*/ 1624012 h 2528887"/>
                <a:gd name="connsiteX240" fmla="*/ 296005 w 4655524"/>
                <a:gd name="connsiteY240" fmla="*/ 1602581 h 2528887"/>
                <a:gd name="connsiteX241" fmla="*/ 303149 w 4655524"/>
                <a:gd name="connsiteY241" fmla="*/ 1559718 h 2528887"/>
                <a:gd name="connsiteX242" fmla="*/ 331723 w 4655524"/>
                <a:gd name="connsiteY242" fmla="*/ 1528762 h 2528887"/>
                <a:gd name="connsiteX243" fmla="*/ 367442 w 4655524"/>
                <a:gd name="connsiteY243" fmla="*/ 1509712 h 2528887"/>
                <a:gd name="connsiteX244" fmla="*/ 386492 w 4655524"/>
                <a:gd name="connsiteY244" fmla="*/ 1459706 h 2528887"/>
                <a:gd name="connsiteX245" fmla="*/ 391255 w 4655524"/>
                <a:gd name="connsiteY245" fmla="*/ 1357312 h 2528887"/>
                <a:gd name="connsiteX246" fmla="*/ 369823 w 4655524"/>
                <a:gd name="connsiteY246" fmla="*/ 1331119 h 2528887"/>
                <a:gd name="connsiteX247" fmla="*/ 341248 w 4655524"/>
                <a:gd name="connsiteY247" fmla="*/ 1307306 h 2528887"/>
                <a:gd name="connsiteX248" fmla="*/ 312673 w 4655524"/>
                <a:gd name="connsiteY248" fmla="*/ 1278731 h 2528887"/>
                <a:gd name="connsiteX249" fmla="*/ 284099 w 4655524"/>
                <a:gd name="connsiteY249" fmla="*/ 1221581 h 2528887"/>
                <a:gd name="connsiteX250" fmla="*/ 279336 w 4655524"/>
                <a:gd name="connsiteY250" fmla="*/ 1169193 h 2528887"/>
                <a:gd name="connsiteX251" fmla="*/ 276954 w 4655524"/>
                <a:gd name="connsiteY251" fmla="*/ 1152525 h 2528887"/>
                <a:gd name="connsiteX252" fmla="*/ 253142 w 4655524"/>
                <a:gd name="connsiteY252"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27211 w 4655524"/>
                <a:gd name="connsiteY98" fmla="*/ 547687 h 2528887"/>
                <a:gd name="connsiteX99" fmla="*/ 2355786 w 4655524"/>
                <a:gd name="connsiteY99" fmla="*/ 557212 h 2528887"/>
                <a:gd name="connsiteX100" fmla="*/ 2374836 w 4655524"/>
                <a:gd name="connsiteY100" fmla="*/ 542925 h 2528887"/>
                <a:gd name="connsiteX101" fmla="*/ 2398648 w 4655524"/>
                <a:gd name="connsiteY101" fmla="*/ 533400 h 2528887"/>
                <a:gd name="connsiteX102" fmla="*/ 2339118 w 4655524"/>
                <a:gd name="connsiteY102" fmla="*/ 426244 h 2528887"/>
                <a:gd name="connsiteX103" fmla="*/ 2358167 w 4655524"/>
                <a:gd name="connsiteY103" fmla="*/ 404812 h 2528887"/>
                <a:gd name="connsiteX104" fmla="*/ 2401029 w 4655524"/>
                <a:gd name="connsiteY104" fmla="*/ 378618 h 2528887"/>
                <a:gd name="connsiteX105" fmla="*/ 2389123 w 4655524"/>
                <a:gd name="connsiteY105" fmla="*/ 307181 h 2528887"/>
                <a:gd name="connsiteX106" fmla="*/ 2360548 w 4655524"/>
                <a:gd name="connsiteY106" fmla="*/ 304799 h 2528887"/>
                <a:gd name="connsiteX107" fmla="*/ 2293874 w 4655524"/>
                <a:gd name="connsiteY107" fmla="*/ 280987 h 2528887"/>
                <a:gd name="connsiteX108" fmla="*/ 2310543 w 4655524"/>
                <a:gd name="connsiteY108" fmla="*/ 200024 h 2528887"/>
                <a:gd name="connsiteX109" fmla="*/ 2343879 w 4655524"/>
                <a:gd name="connsiteY109" fmla="*/ 166688 h 2528887"/>
                <a:gd name="connsiteX110" fmla="*/ 2372455 w 4655524"/>
                <a:gd name="connsiteY110" fmla="*/ 150018 h 2528887"/>
                <a:gd name="connsiteX111" fmla="*/ 2389123 w 4655524"/>
                <a:gd name="connsiteY111" fmla="*/ 114300 h 2528887"/>
                <a:gd name="connsiteX112" fmla="*/ 2384361 w 4655524"/>
                <a:gd name="connsiteY112" fmla="*/ 100012 h 2528887"/>
                <a:gd name="connsiteX113" fmla="*/ 2365311 w 4655524"/>
                <a:gd name="connsiteY113" fmla="*/ 95250 h 2528887"/>
                <a:gd name="connsiteX114" fmla="*/ 2351023 w 4655524"/>
                <a:gd name="connsiteY114" fmla="*/ 90487 h 2528887"/>
                <a:gd name="connsiteX115" fmla="*/ 2341498 w 4655524"/>
                <a:gd name="connsiteY115" fmla="*/ 9525 h 2528887"/>
                <a:gd name="connsiteX116" fmla="*/ 2370073 w 4655524"/>
                <a:gd name="connsiteY116" fmla="*/ 0 h 2528887"/>
                <a:gd name="connsiteX117" fmla="*/ 2398648 w 4655524"/>
                <a:gd name="connsiteY117" fmla="*/ 4762 h 2528887"/>
                <a:gd name="connsiteX118" fmla="*/ 2412936 w 4655524"/>
                <a:gd name="connsiteY118" fmla="*/ 19050 h 2528887"/>
                <a:gd name="connsiteX119" fmla="*/ 2431986 w 4655524"/>
                <a:gd name="connsiteY119" fmla="*/ 23812 h 2528887"/>
                <a:gd name="connsiteX120" fmla="*/ 2451036 w 4655524"/>
                <a:gd name="connsiteY120" fmla="*/ 33337 h 2528887"/>
                <a:gd name="connsiteX121" fmla="*/ 2474848 w 4655524"/>
                <a:gd name="connsiteY121" fmla="*/ 52387 h 2528887"/>
                <a:gd name="connsiteX122" fmla="*/ 2503423 w 4655524"/>
                <a:gd name="connsiteY122" fmla="*/ 71437 h 2528887"/>
                <a:gd name="connsiteX123" fmla="*/ 2527236 w 4655524"/>
                <a:gd name="connsiteY123" fmla="*/ 38100 h 2528887"/>
                <a:gd name="connsiteX124" fmla="*/ 2555811 w 4655524"/>
                <a:gd name="connsiteY124" fmla="*/ 23812 h 2528887"/>
                <a:gd name="connsiteX125" fmla="*/ 2574861 w 4655524"/>
                <a:gd name="connsiteY125" fmla="*/ 9525 h 2528887"/>
                <a:gd name="connsiteX126" fmla="*/ 2589148 w 4655524"/>
                <a:gd name="connsiteY126" fmla="*/ 4762 h 2528887"/>
                <a:gd name="connsiteX127" fmla="*/ 2703448 w 4655524"/>
                <a:gd name="connsiteY127" fmla="*/ 9525 h 2528887"/>
                <a:gd name="connsiteX128" fmla="*/ 2908236 w 4655524"/>
                <a:gd name="connsiteY128" fmla="*/ 4762 h 2528887"/>
                <a:gd name="connsiteX129" fmla="*/ 3103498 w 4655524"/>
                <a:gd name="connsiteY129" fmla="*/ 14287 h 2528887"/>
                <a:gd name="connsiteX130" fmla="*/ 3132073 w 4655524"/>
                <a:gd name="connsiteY130" fmla="*/ 42862 h 2528887"/>
                <a:gd name="connsiteX131" fmla="*/ 3113023 w 4655524"/>
                <a:gd name="connsiteY131" fmla="*/ 76200 h 2528887"/>
                <a:gd name="connsiteX132" fmla="*/ 3117786 w 4655524"/>
                <a:gd name="connsiteY132" fmla="*/ 90487 h 2528887"/>
                <a:gd name="connsiteX133" fmla="*/ 3146361 w 4655524"/>
                <a:gd name="connsiteY133" fmla="*/ 104775 h 2528887"/>
                <a:gd name="connsiteX134" fmla="*/ 3165411 w 4655524"/>
                <a:gd name="connsiteY134" fmla="*/ 114300 h 2528887"/>
                <a:gd name="connsiteX135" fmla="*/ 3193986 w 4655524"/>
                <a:gd name="connsiteY135" fmla="*/ 123825 h 2528887"/>
                <a:gd name="connsiteX136" fmla="*/ 3236848 w 4655524"/>
                <a:gd name="connsiteY136" fmla="*/ 142875 h 2528887"/>
                <a:gd name="connsiteX137" fmla="*/ 3284473 w 4655524"/>
                <a:gd name="connsiteY137" fmla="*/ 152400 h 2528887"/>
                <a:gd name="connsiteX138" fmla="*/ 3303523 w 4655524"/>
                <a:gd name="connsiteY138" fmla="*/ 161925 h 2528887"/>
                <a:gd name="connsiteX139" fmla="*/ 3346386 w 4655524"/>
                <a:gd name="connsiteY139" fmla="*/ 180975 h 2528887"/>
                <a:gd name="connsiteX140" fmla="*/ 3379723 w 4655524"/>
                <a:gd name="connsiteY140" fmla="*/ 223837 h 2528887"/>
                <a:gd name="connsiteX141" fmla="*/ 3432111 w 4655524"/>
                <a:gd name="connsiteY141" fmla="*/ 266700 h 2528887"/>
                <a:gd name="connsiteX142" fmla="*/ 3451161 w 4655524"/>
                <a:gd name="connsiteY142" fmla="*/ 280987 h 2528887"/>
                <a:gd name="connsiteX143" fmla="*/ 3546411 w 4655524"/>
                <a:gd name="connsiteY143" fmla="*/ 323850 h 2528887"/>
                <a:gd name="connsiteX144" fmla="*/ 3565461 w 4655524"/>
                <a:gd name="connsiteY144" fmla="*/ 333375 h 2528887"/>
                <a:gd name="connsiteX145" fmla="*/ 3708336 w 4655524"/>
                <a:gd name="connsiteY145" fmla="*/ 419100 h 2528887"/>
                <a:gd name="connsiteX146" fmla="*/ 3908361 w 4655524"/>
                <a:gd name="connsiteY146" fmla="*/ 533400 h 2528887"/>
                <a:gd name="connsiteX147" fmla="*/ 4017898 w 4655524"/>
                <a:gd name="connsiteY147" fmla="*/ 595312 h 2528887"/>
                <a:gd name="connsiteX148" fmla="*/ 4236973 w 4655524"/>
                <a:gd name="connsiteY148" fmla="*/ 723899 h 2528887"/>
                <a:gd name="connsiteX149" fmla="*/ 4651310 w 4655524"/>
                <a:gd name="connsiteY149" fmla="*/ 962024 h 2528887"/>
                <a:gd name="connsiteX150" fmla="*/ 4441760 w 4655524"/>
                <a:gd name="connsiteY150" fmla="*/ 1066800 h 2528887"/>
                <a:gd name="connsiteX151" fmla="*/ 4284598 w 4655524"/>
                <a:gd name="connsiteY151" fmla="*/ 1200150 h 2528887"/>
                <a:gd name="connsiteX152" fmla="*/ 4160774 w 4655524"/>
                <a:gd name="connsiteY152" fmla="*/ 1243012 h 2528887"/>
                <a:gd name="connsiteX153" fmla="*/ 4027423 w 4655524"/>
                <a:gd name="connsiteY153" fmla="*/ 1238250 h 2528887"/>
                <a:gd name="connsiteX154" fmla="*/ 3917886 w 4655524"/>
                <a:gd name="connsiteY154" fmla="*/ 1214437 h 2528887"/>
                <a:gd name="connsiteX155" fmla="*/ 3817873 w 4655524"/>
                <a:gd name="connsiteY155" fmla="*/ 1223962 h 2528887"/>
                <a:gd name="connsiteX156" fmla="*/ 3684523 w 4655524"/>
                <a:gd name="connsiteY156" fmla="*/ 1228725 h 2528887"/>
                <a:gd name="connsiteX157" fmla="*/ 3532123 w 4655524"/>
                <a:gd name="connsiteY157" fmla="*/ 1228725 h 2528887"/>
                <a:gd name="connsiteX158" fmla="*/ 3465448 w 4655524"/>
                <a:gd name="connsiteY158" fmla="*/ 1233487 h 2528887"/>
                <a:gd name="connsiteX159" fmla="*/ 3198748 w 4655524"/>
                <a:gd name="connsiteY159" fmla="*/ 1204912 h 2528887"/>
                <a:gd name="connsiteX160" fmla="*/ 2960623 w 4655524"/>
                <a:gd name="connsiteY160" fmla="*/ 1262062 h 2528887"/>
                <a:gd name="connsiteX161" fmla="*/ 2912998 w 4655524"/>
                <a:gd name="connsiteY161" fmla="*/ 1276350 h 2528887"/>
                <a:gd name="connsiteX162" fmla="*/ 2870136 w 4655524"/>
                <a:gd name="connsiteY162" fmla="*/ 1290637 h 2528887"/>
                <a:gd name="connsiteX163" fmla="*/ 2855848 w 4655524"/>
                <a:gd name="connsiteY163" fmla="*/ 1300162 h 2528887"/>
                <a:gd name="connsiteX164" fmla="*/ 2822511 w 4655524"/>
                <a:gd name="connsiteY164" fmla="*/ 1309687 h 2528887"/>
                <a:gd name="connsiteX165" fmla="*/ 2784411 w 4655524"/>
                <a:gd name="connsiteY165" fmla="*/ 1328737 h 2528887"/>
                <a:gd name="connsiteX166" fmla="*/ 2770123 w 4655524"/>
                <a:gd name="connsiteY166" fmla="*/ 1333500 h 2528887"/>
                <a:gd name="connsiteX167" fmla="*/ 2722498 w 4655524"/>
                <a:gd name="connsiteY167" fmla="*/ 1357312 h 2528887"/>
                <a:gd name="connsiteX168" fmla="*/ 2708211 w 4655524"/>
                <a:gd name="connsiteY168" fmla="*/ 1366837 h 2528887"/>
                <a:gd name="connsiteX169" fmla="*/ 2598673 w 4655524"/>
                <a:gd name="connsiteY169" fmla="*/ 1419225 h 2528887"/>
                <a:gd name="connsiteX170" fmla="*/ 2484373 w 4655524"/>
                <a:gd name="connsiteY170" fmla="*/ 1514475 h 2528887"/>
                <a:gd name="connsiteX171" fmla="*/ 2408173 w 4655524"/>
                <a:gd name="connsiteY171" fmla="*/ 1581150 h 2528887"/>
                <a:gd name="connsiteX172" fmla="*/ 2293873 w 4655524"/>
                <a:gd name="connsiteY172" fmla="*/ 1690687 h 2528887"/>
                <a:gd name="connsiteX173" fmla="*/ 2260536 w 4655524"/>
                <a:gd name="connsiteY173" fmla="*/ 1709737 h 2528887"/>
                <a:gd name="connsiteX174" fmla="*/ 2222436 w 4655524"/>
                <a:gd name="connsiteY174" fmla="*/ 1752600 h 2528887"/>
                <a:gd name="connsiteX175" fmla="*/ 2108136 w 4655524"/>
                <a:gd name="connsiteY175" fmla="*/ 1881187 h 2528887"/>
                <a:gd name="connsiteX176" fmla="*/ 2055748 w 4655524"/>
                <a:gd name="connsiteY176" fmla="*/ 1928812 h 2528887"/>
                <a:gd name="connsiteX177" fmla="*/ 2012886 w 4655524"/>
                <a:gd name="connsiteY177" fmla="*/ 1962150 h 2528887"/>
                <a:gd name="connsiteX178" fmla="*/ 1912873 w 4655524"/>
                <a:gd name="connsiteY178" fmla="*/ 2076450 h 2528887"/>
                <a:gd name="connsiteX179" fmla="*/ 1870011 w 4655524"/>
                <a:gd name="connsiteY179" fmla="*/ 2071687 h 2528887"/>
                <a:gd name="connsiteX180" fmla="*/ 1889061 w 4655524"/>
                <a:gd name="connsiteY180" fmla="*/ 2043112 h 2528887"/>
                <a:gd name="connsiteX181" fmla="*/ 1860486 w 4655524"/>
                <a:gd name="connsiteY181" fmla="*/ 2024062 h 2528887"/>
                <a:gd name="connsiteX182" fmla="*/ 1841436 w 4655524"/>
                <a:gd name="connsiteY182" fmla="*/ 2071687 h 2528887"/>
                <a:gd name="connsiteX183" fmla="*/ 1817623 w 4655524"/>
                <a:gd name="connsiteY183" fmla="*/ 2100262 h 2528887"/>
                <a:gd name="connsiteX184" fmla="*/ 1731898 w 4655524"/>
                <a:gd name="connsiteY184" fmla="*/ 2095500 h 2528887"/>
                <a:gd name="connsiteX185" fmla="*/ 1717611 w 4655524"/>
                <a:gd name="connsiteY185" fmla="*/ 2090737 h 2528887"/>
                <a:gd name="connsiteX186" fmla="*/ 1608073 w 4655524"/>
                <a:gd name="connsiteY186" fmla="*/ 2105025 h 2528887"/>
                <a:gd name="connsiteX187" fmla="*/ 1584261 w 4655524"/>
                <a:gd name="connsiteY187" fmla="*/ 2109787 h 2528887"/>
                <a:gd name="connsiteX188" fmla="*/ 1565211 w 4655524"/>
                <a:gd name="connsiteY188" fmla="*/ 2114550 h 2528887"/>
                <a:gd name="connsiteX189" fmla="*/ 1450910 w 4655524"/>
                <a:gd name="connsiteY189" fmla="*/ 2109787 h 2528887"/>
                <a:gd name="connsiteX190" fmla="*/ 1431860 w 4655524"/>
                <a:gd name="connsiteY190" fmla="*/ 2109787 h 2528887"/>
                <a:gd name="connsiteX191" fmla="*/ 1355661 w 4655524"/>
                <a:gd name="connsiteY191" fmla="*/ 2119312 h 2528887"/>
                <a:gd name="connsiteX192" fmla="*/ 1374711 w 4655524"/>
                <a:gd name="connsiteY192" fmla="*/ 2205038 h 2528887"/>
                <a:gd name="connsiteX193" fmla="*/ 1427099 w 4655524"/>
                <a:gd name="connsiteY193" fmla="*/ 2285999 h 2528887"/>
                <a:gd name="connsiteX194" fmla="*/ 1508061 w 4655524"/>
                <a:gd name="connsiteY194" fmla="*/ 2252662 h 2528887"/>
                <a:gd name="connsiteX195" fmla="*/ 1546161 w 4655524"/>
                <a:gd name="connsiteY195" fmla="*/ 2185987 h 2528887"/>
                <a:gd name="connsiteX196" fmla="*/ 1589023 w 4655524"/>
                <a:gd name="connsiteY196" fmla="*/ 2224087 h 2528887"/>
                <a:gd name="connsiteX197" fmla="*/ 1584261 w 4655524"/>
                <a:gd name="connsiteY197" fmla="*/ 2314574 h 2528887"/>
                <a:gd name="connsiteX198" fmla="*/ 1550923 w 4655524"/>
                <a:gd name="connsiteY198" fmla="*/ 2438399 h 2528887"/>
                <a:gd name="connsiteX199" fmla="*/ 1584261 w 4655524"/>
                <a:gd name="connsiteY199" fmla="*/ 2481262 h 2528887"/>
                <a:gd name="connsiteX200" fmla="*/ 1555686 w 4655524"/>
                <a:gd name="connsiteY200" fmla="*/ 2528887 h 2528887"/>
                <a:gd name="connsiteX201" fmla="*/ 1489011 w 4655524"/>
                <a:gd name="connsiteY201" fmla="*/ 2524125 h 2528887"/>
                <a:gd name="connsiteX202" fmla="*/ 1422336 w 4655524"/>
                <a:gd name="connsiteY202" fmla="*/ 2495550 h 2528887"/>
                <a:gd name="connsiteX203" fmla="*/ 1369948 w 4655524"/>
                <a:gd name="connsiteY203" fmla="*/ 2421731 h 2528887"/>
                <a:gd name="connsiteX204" fmla="*/ 1350898 w 4655524"/>
                <a:gd name="connsiteY204" fmla="*/ 2343150 h 2528887"/>
                <a:gd name="connsiteX205" fmla="*/ 1288986 w 4655524"/>
                <a:gd name="connsiteY205" fmla="*/ 2290762 h 2528887"/>
                <a:gd name="connsiteX206" fmla="*/ 1284223 w 4655524"/>
                <a:gd name="connsiteY206" fmla="*/ 2276475 h 2528887"/>
                <a:gd name="connsiteX207" fmla="*/ 1269936 w 4655524"/>
                <a:gd name="connsiteY207" fmla="*/ 2271712 h 2528887"/>
                <a:gd name="connsiteX208" fmla="*/ 1193736 w 4655524"/>
                <a:gd name="connsiteY208" fmla="*/ 2243137 h 2528887"/>
                <a:gd name="connsiteX209" fmla="*/ 1112773 w 4655524"/>
                <a:gd name="connsiteY209" fmla="*/ 2328862 h 2528887"/>
                <a:gd name="connsiteX210" fmla="*/ 1074673 w 4655524"/>
                <a:gd name="connsiteY210" fmla="*/ 2305049 h 2528887"/>
                <a:gd name="connsiteX211" fmla="*/ 1060386 w 4655524"/>
                <a:gd name="connsiteY211" fmla="*/ 2205037 h 2528887"/>
                <a:gd name="connsiteX212" fmla="*/ 1007998 w 4655524"/>
                <a:gd name="connsiteY212" fmla="*/ 2100262 h 2528887"/>
                <a:gd name="connsiteX213" fmla="*/ 950848 w 4655524"/>
                <a:gd name="connsiteY213" fmla="*/ 2047874 h 2528887"/>
                <a:gd name="connsiteX214" fmla="*/ 927036 w 4655524"/>
                <a:gd name="connsiteY214" fmla="*/ 2043112 h 2528887"/>
                <a:gd name="connsiteX215" fmla="*/ 898461 w 4655524"/>
                <a:gd name="connsiteY215" fmla="*/ 2028825 h 2528887"/>
                <a:gd name="connsiteX216" fmla="*/ 862742 w 4655524"/>
                <a:gd name="connsiteY216" fmla="*/ 2062163 h 2528887"/>
                <a:gd name="connsiteX217" fmla="*/ 774636 w 4655524"/>
                <a:gd name="connsiteY217" fmla="*/ 2038350 h 2528887"/>
                <a:gd name="connsiteX218" fmla="*/ 755585 w 4655524"/>
                <a:gd name="connsiteY218" fmla="*/ 1964531 h 2528887"/>
                <a:gd name="connsiteX219" fmla="*/ 655573 w 4655524"/>
                <a:gd name="connsiteY219" fmla="*/ 1905000 h 2528887"/>
                <a:gd name="connsiteX220" fmla="*/ 650811 w 4655524"/>
                <a:gd name="connsiteY220" fmla="*/ 1885950 h 2528887"/>
                <a:gd name="connsiteX221" fmla="*/ 636523 w 4655524"/>
                <a:gd name="connsiteY221" fmla="*/ 1890712 h 2528887"/>
                <a:gd name="connsiteX222" fmla="*/ 617473 w 4655524"/>
                <a:gd name="connsiteY222" fmla="*/ 1921669 h 2528887"/>
                <a:gd name="connsiteX223" fmla="*/ 596042 w 4655524"/>
                <a:gd name="connsiteY223" fmla="*/ 1916906 h 2528887"/>
                <a:gd name="connsiteX224" fmla="*/ 548417 w 4655524"/>
                <a:gd name="connsiteY224" fmla="*/ 1876425 h 2528887"/>
                <a:gd name="connsiteX225" fmla="*/ 488886 w 4655524"/>
                <a:gd name="connsiteY225" fmla="*/ 1890712 h 2528887"/>
                <a:gd name="connsiteX226" fmla="*/ 479361 w 4655524"/>
                <a:gd name="connsiteY226" fmla="*/ 1876425 h 2528887"/>
                <a:gd name="connsiteX227" fmla="*/ 465073 w 4655524"/>
                <a:gd name="connsiteY227" fmla="*/ 1866900 h 2528887"/>
                <a:gd name="connsiteX228" fmla="*/ 398398 w 4655524"/>
                <a:gd name="connsiteY228" fmla="*/ 1866900 h 2528887"/>
                <a:gd name="connsiteX229" fmla="*/ 403160 w 4655524"/>
                <a:gd name="connsiteY229" fmla="*/ 1821656 h 2528887"/>
                <a:gd name="connsiteX230" fmla="*/ 255523 w 4655524"/>
                <a:gd name="connsiteY230" fmla="*/ 1847850 h 2528887"/>
                <a:gd name="connsiteX231" fmla="*/ 193611 w 4655524"/>
                <a:gd name="connsiteY231" fmla="*/ 1814512 h 2528887"/>
                <a:gd name="connsiteX232" fmla="*/ 150748 w 4655524"/>
                <a:gd name="connsiteY232" fmla="*/ 1757363 h 2528887"/>
                <a:gd name="connsiteX233" fmla="*/ 88836 w 4655524"/>
                <a:gd name="connsiteY233" fmla="*/ 1704975 h 2528887"/>
                <a:gd name="connsiteX234" fmla="*/ 34067 w 4655524"/>
                <a:gd name="connsiteY234" fmla="*/ 1654968 h 2528887"/>
                <a:gd name="connsiteX235" fmla="*/ 3111 w 4655524"/>
                <a:gd name="connsiteY235" fmla="*/ 1624012 h 2528887"/>
                <a:gd name="connsiteX236" fmla="*/ 110267 w 4655524"/>
                <a:gd name="connsiteY236" fmla="*/ 1652587 h 2528887"/>
                <a:gd name="connsiteX237" fmla="*/ 169798 w 4655524"/>
                <a:gd name="connsiteY237" fmla="*/ 1678782 h 2528887"/>
                <a:gd name="connsiteX238" fmla="*/ 291242 w 4655524"/>
                <a:gd name="connsiteY238" fmla="*/ 1624012 h 2528887"/>
                <a:gd name="connsiteX239" fmla="*/ 296005 w 4655524"/>
                <a:gd name="connsiteY239" fmla="*/ 1602581 h 2528887"/>
                <a:gd name="connsiteX240" fmla="*/ 303149 w 4655524"/>
                <a:gd name="connsiteY240" fmla="*/ 1559718 h 2528887"/>
                <a:gd name="connsiteX241" fmla="*/ 331723 w 4655524"/>
                <a:gd name="connsiteY241" fmla="*/ 1528762 h 2528887"/>
                <a:gd name="connsiteX242" fmla="*/ 367442 w 4655524"/>
                <a:gd name="connsiteY242" fmla="*/ 1509712 h 2528887"/>
                <a:gd name="connsiteX243" fmla="*/ 386492 w 4655524"/>
                <a:gd name="connsiteY243" fmla="*/ 1459706 h 2528887"/>
                <a:gd name="connsiteX244" fmla="*/ 391255 w 4655524"/>
                <a:gd name="connsiteY244" fmla="*/ 1357312 h 2528887"/>
                <a:gd name="connsiteX245" fmla="*/ 369823 w 4655524"/>
                <a:gd name="connsiteY245" fmla="*/ 1331119 h 2528887"/>
                <a:gd name="connsiteX246" fmla="*/ 341248 w 4655524"/>
                <a:gd name="connsiteY246" fmla="*/ 1307306 h 2528887"/>
                <a:gd name="connsiteX247" fmla="*/ 312673 w 4655524"/>
                <a:gd name="connsiteY247" fmla="*/ 1278731 h 2528887"/>
                <a:gd name="connsiteX248" fmla="*/ 284099 w 4655524"/>
                <a:gd name="connsiteY248" fmla="*/ 1221581 h 2528887"/>
                <a:gd name="connsiteX249" fmla="*/ 279336 w 4655524"/>
                <a:gd name="connsiteY249" fmla="*/ 1169193 h 2528887"/>
                <a:gd name="connsiteX250" fmla="*/ 276954 w 4655524"/>
                <a:gd name="connsiteY250" fmla="*/ 1152525 h 2528887"/>
                <a:gd name="connsiteX251" fmla="*/ 253142 w 4655524"/>
                <a:gd name="connsiteY251"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55786 w 4655524"/>
                <a:gd name="connsiteY98" fmla="*/ 557212 h 2528887"/>
                <a:gd name="connsiteX99" fmla="*/ 2374836 w 4655524"/>
                <a:gd name="connsiteY99" fmla="*/ 542925 h 2528887"/>
                <a:gd name="connsiteX100" fmla="*/ 2398648 w 4655524"/>
                <a:gd name="connsiteY100" fmla="*/ 533400 h 2528887"/>
                <a:gd name="connsiteX101" fmla="*/ 2339118 w 4655524"/>
                <a:gd name="connsiteY101" fmla="*/ 426244 h 2528887"/>
                <a:gd name="connsiteX102" fmla="*/ 2358167 w 4655524"/>
                <a:gd name="connsiteY102" fmla="*/ 404812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503423 w 4655524"/>
                <a:gd name="connsiteY121" fmla="*/ 714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908236 w 4655524"/>
                <a:gd name="connsiteY127" fmla="*/ 4762 h 2528887"/>
                <a:gd name="connsiteX128" fmla="*/ 3103498 w 4655524"/>
                <a:gd name="connsiteY128" fmla="*/ 14287 h 2528887"/>
                <a:gd name="connsiteX129" fmla="*/ 3132073 w 4655524"/>
                <a:gd name="connsiteY129" fmla="*/ 42862 h 2528887"/>
                <a:gd name="connsiteX130" fmla="*/ 3113023 w 4655524"/>
                <a:gd name="connsiteY130" fmla="*/ 76200 h 2528887"/>
                <a:gd name="connsiteX131" fmla="*/ 3117786 w 4655524"/>
                <a:gd name="connsiteY131" fmla="*/ 90487 h 2528887"/>
                <a:gd name="connsiteX132" fmla="*/ 3146361 w 4655524"/>
                <a:gd name="connsiteY132" fmla="*/ 104775 h 2528887"/>
                <a:gd name="connsiteX133" fmla="*/ 3165411 w 4655524"/>
                <a:gd name="connsiteY133" fmla="*/ 114300 h 2528887"/>
                <a:gd name="connsiteX134" fmla="*/ 3193986 w 4655524"/>
                <a:gd name="connsiteY134" fmla="*/ 123825 h 2528887"/>
                <a:gd name="connsiteX135" fmla="*/ 3236848 w 4655524"/>
                <a:gd name="connsiteY135" fmla="*/ 142875 h 2528887"/>
                <a:gd name="connsiteX136" fmla="*/ 3284473 w 4655524"/>
                <a:gd name="connsiteY136" fmla="*/ 152400 h 2528887"/>
                <a:gd name="connsiteX137" fmla="*/ 3303523 w 4655524"/>
                <a:gd name="connsiteY137" fmla="*/ 161925 h 2528887"/>
                <a:gd name="connsiteX138" fmla="*/ 3346386 w 4655524"/>
                <a:gd name="connsiteY138" fmla="*/ 180975 h 2528887"/>
                <a:gd name="connsiteX139" fmla="*/ 3379723 w 4655524"/>
                <a:gd name="connsiteY139" fmla="*/ 223837 h 2528887"/>
                <a:gd name="connsiteX140" fmla="*/ 3432111 w 4655524"/>
                <a:gd name="connsiteY140" fmla="*/ 266700 h 2528887"/>
                <a:gd name="connsiteX141" fmla="*/ 3451161 w 4655524"/>
                <a:gd name="connsiteY141" fmla="*/ 280987 h 2528887"/>
                <a:gd name="connsiteX142" fmla="*/ 3546411 w 4655524"/>
                <a:gd name="connsiteY142" fmla="*/ 323850 h 2528887"/>
                <a:gd name="connsiteX143" fmla="*/ 3565461 w 4655524"/>
                <a:gd name="connsiteY143" fmla="*/ 333375 h 2528887"/>
                <a:gd name="connsiteX144" fmla="*/ 3708336 w 4655524"/>
                <a:gd name="connsiteY144" fmla="*/ 419100 h 2528887"/>
                <a:gd name="connsiteX145" fmla="*/ 3908361 w 4655524"/>
                <a:gd name="connsiteY145" fmla="*/ 533400 h 2528887"/>
                <a:gd name="connsiteX146" fmla="*/ 4017898 w 4655524"/>
                <a:gd name="connsiteY146" fmla="*/ 595312 h 2528887"/>
                <a:gd name="connsiteX147" fmla="*/ 4236973 w 4655524"/>
                <a:gd name="connsiteY147" fmla="*/ 723899 h 2528887"/>
                <a:gd name="connsiteX148" fmla="*/ 4651310 w 4655524"/>
                <a:gd name="connsiteY148" fmla="*/ 962024 h 2528887"/>
                <a:gd name="connsiteX149" fmla="*/ 4441760 w 4655524"/>
                <a:gd name="connsiteY149" fmla="*/ 1066800 h 2528887"/>
                <a:gd name="connsiteX150" fmla="*/ 4284598 w 4655524"/>
                <a:gd name="connsiteY150" fmla="*/ 1200150 h 2528887"/>
                <a:gd name="connsiteX151" fmla="*/ 4160774 w 4655524"/>
                <a:gd name="connsiteY151" fmla="*/ 1243012 h 2528887"/>
                <a:gd name="connsiteX152" fmla="*/ 4027423 w 4655524"/>
                <a:gd name="connsiteY152" fmla="*/ 1238250 h 2528887"/>
                <a:gd name="connsiteX153" fmla="*/ 3917886 w 4655524"/>
                <a:gd name="connsiteY153" fmla="*/ 1214437 h 2528887"/>
                <a:gd name="connsiteX154" fmla="*/ 3817873 w 4655524"/>
                <a:gd name="connsiteY154" fmla="*/ 1223962 h 2528887"/>
                <a:gd name="connsiteX155" fmla="*/ 3684523 w 4655524"/>
                <a:gd name="connsiteY155" fmla="*/ 1228725 h 2528887"/>
                <a:gd name="connsiteX156" fmla="*/ 3532123 w 4655524"/>
                <a:gd name="connsiteY156" fmla="*/ 1228725 h 2528887"/>
                <a:gd name="connsiteX157" fmla="*/ 3465448 w 4655524"/>
                <a:gd name="connsiteY157" fmla="*/ 1233487 h 2528887"/>
                <a:gd name="connsiteX158" fmla="*/ 3198748 w 4655524"/>
                <a:gd name="connsiteY158" fmla="*/ 1204912 h 2528887"/>
                <a:gd name="connsiteX159" fmla="*/ 2960623 w 4655524"/>
                <a:gd name="connsiteY159" fmla="*/ 1262062 h 2528887"/>
                <a:gd name="connsiteX160" fmla="*/ 2912998 w 4655524"/>
                <a:gd name="connsiteY160" fmla="*/ 1276350 h 2528887"/>
                <a:gd name="connsiteX161" fmla="*/ 2870136 w 4655524"/>
                <a:gd name="connsiteY161" fmla="*/ 1290637 h 2528887"/>
                <a:gd name="connsiteX162" fmla="*/ 2855848 w 4655524"/>
                <a:gd name="connsiteY162" fmla="*/ 1300162 h 2528887"/>
                <a:gd name="connsiteX163" fmla="*/ 2822511 w 4655524"/>
                <a:gd name="connsiteY163" fmla="*/ 1309687 h 2528887"/>
                <a:gd name="connsiteX164" fmla="*/ 2784411 w 4655524"/>
                <a:gd name="connsiteY164" fmla="*/ 1328737 h 2528887"/>
                <a:gd name="connsiteX165" fmla="*/ 2770123 w 4655524"/>
                <a:gd name="connsiteY165" fmla="*/ 1333500 h 2528887"/>
                <a:gd name="connsiteX166" fmla="*/ 2722498 w 4655524"/>
                <a:gd name="connsiteY166" fmla="*/ 1357312 h 2528887"/>
                <a:gd name="connsiteX167" fmla="*/ 2708211 w 4655524"/>
                <a:gd name="connsiteY167" fmla="*/ 1366837 h 2528887"/>
                <a:gd name="connsiteX168" fmla="*/ 2598673 w 4655524"/>
                <a:gd name="connsiteY168" fmla="*/ 1419225 h 2528887"/>
                <a:gd name="connsiteX169" fmla="*/ 2484373 w 4655524"/>
                <a:gd name="connsiteY169" fmla="*/ 1514475 h 2528887"/>
                <a:gd name="connsiteX170" fmla="*/ 2408173 w 4655524"/>
                <a:gd name="connsiteY170" fmla="*/ 1581150 h 2528887"/>
                <a:gd name="connsiteX171" fmla="*/ 2293873 w 4655524"/>
                <a:gd name="connsiteY171" fmla="*/ 1690687 h 2528887"/>
                <a:gd name="connsiteX172" fmla="*/ 2260536 w 4655524"/>
                <a:gd name="connsiteY172" fmla="*/ 1709737 h 2528887"/>
                <a:gd name="connsiteX173" fmla="*/ 2222436 w 4655524"/>
                <a:gd name="connsiteY173" fmla="*/ 1752600 h 2528887"/>
                <a:gd name="connsiteX174" fmla="*/ 2108136 w 4655524"/>
                <a:gd name="connsiteY174" fmla="*/ 1881187 h 2528887"/>
                <a:gd name="connsiteX175" fmla="*/ 2055748 w 4655524"/>
                <a:gd name="connsiteY175" fmla="*/ 1928812 h 2528887"/>
                <a:gd name="connsiteX176" fmla="*/ 2012886 w 4655524"/>
                <a:gd name="connsiteY176" fmla="*/ 1962150 h 2528887"/>
                <a:gd name="connsiteX177" fmla="*/ 1912873 w 4655524"/>
                <a:gd name="connsiteY177" fmla="*/ 2076450 h 2528887"/>
                <a:gd name="connsiteX178" fmla="*/ 1870011 w 4655524"/>
                <a:gd name="connsiteY178" fmla="*/ 2071687 h 2528887"/>
                <a:gd name="connsiteX179" fmla="*/ 1889061 w 4655524"/>
                <a:gd name="connsiteY179" fmla="*/ 2043112 h 2528887"/>
                <a:gd name="connsiteX180" fmla="*/ 1860486 w 4655524"/>
                <a:gd name="connsiteY180" fmla="*/ 2024062 h 2528887"/>
                <a:gd name="connsiteX181" fmla="*/ 1841436 w 4655524"/>
                <a:gd name="connsiteY181" fmla="*/ 2071687 h 2528887"/>
                <a:gd name="connsiteX182" fmla="*/ 1817623 w 4655524"/>
                <a:gd name="connsiteY182" fmla="*/ 2100262 h 2528887"/>
                <a:gd name="connsiteX183" fmla="*/ 1731898 w 4655524"/>
                <a:gd name="connsiteY183" fmla="*/ 2095500 h 2528887"/>
                <a:gd name="connsiteX184" fmla="*/ 1717611 w 4655524"/>
                <a:gd name="connsiteY184" fmla="*/ 2090737 h 2528887"/>
                <a:gd name="connsiteX185" fmla="*/ 1608073 w 4655524"/>
                <a:gd name="connsiteY185" fmla="*/ 2105025 h 2528887"/>
                <a:gd name="connsiteX186" fmla="*/ 1584261 w 4655524"/>
                <a:gd name="connsiteY186" fmla="*/ 2109787 h 2528887"/>
                <a:gd name="connsiteX187" fmla="*/ 1565211 w 4655524"/>
                <a:gd name="connsiteY187" fmla="*/ 2114550 h 2528887"/>
                <a:gd name="connsiteX188" fmla="*/ 1450910 w 4655524"/>
                <a:gd name="connsiteY188" fmla="*/ 2109787 h 2528887"/>
                <a:gd name="connsiteX189" fmla="*/ 1431860 w 4655524"/>
                <a:gd name="connsiteY189" fmla="*/ 2109787 h 2528887"/>
                <a:gd name="connsiteX190" fmla="*/ 1355661 w 4655524"/>
                <a:gd name="connsiteY190" fmla="*/ 2119312 h 2528887"/>
                <a:gd name="connsiteX191" fmla="*/ 1374711 w 4655524"/>
                <a:gd name="connsiteY191" fmla="*/ 2205038 h 2528887"/>
                <a:gd name="connsiteX192" fmla="*/ 1427099 w 4655524"/>
                <a:gd name="connsiteY192" fmla="*/ 2285999 h 2528887"/>
                <a:gd name="connsiteX193" fmla="*/ 1508061 w 4655524"/>
                <a:gd name="connsiteY193" fmla="*/ 2252662 h 2528887"/>
                <a:gd name="connsiteX194" fmla="*/ 1546161 w 4655524"/>
                <a:gd name="connsiteY194" fmla="*/ 2185987 h 2528887"/>
                <a:gd name="connsiteX195" fmla="*/ 1589023 w 4655524"/>
                <a:gd name="connsiteY195" fmla="*/ 2224087 h 2528887"/>
                <a:gd name="connsiteX196" fmla="*/ 1584261 w 4655524"/>
                <a:gd name="connsiteY196" fmla="*/ 2314574 h 2528887"/>
                <a:gd name="connsiteX197" fmla="*/ 1550923 w 4655524"/>
                <a:gd name="connsiteY197" fmla="*/ 2438399 h 2528887"/>
                <a:gd name="connsiteX198" fmla="*/ 1584261 w 4655524"/>
                <a:gd name="connsiteY198" fmla="*/ 2481262 h 2528887"/>
                <a:gd name="connsiteX199" fmla="*/ 1555686 w 4655524"/>
                <a:gd name="connsiteY199" fmla="*/ 2528887 h 2528887"/>
                <a:gd name="connsiteX200" fmla="*/ 1489011 w 4655524"/>
                <a:gd name="connsiteY200" fmla="*/ 2524125 h 2528887"/>
                <a:gd name="connsiteX201" fmla="*/ 1422336 w 4655524"/>
                <a:gd name="connsiteY201" fmla="*/ 2495550 h 2528887"/>
                <a:gd name="connsiteX202" fmla="*/ 1369948 w 4655524"/>
                <a:gd name="connsiteY202" fmla="*/ 2421731 h 2528887"/>
                <a:gd name="connsiteX203" fmla="*/ 1350898 w 4655524"/>
                <a:gd name="connsiteY203" fmla="*/ 2343150 h 2528887"/>
                <a:gd name="connsiteX204" fmla="*/ 1288986 w 4655524"/>
                <a:gd name="connsiteY204" fmla="*/ 2290762 h 2528887"/>
                <a:gd name="connsiteX205" fmla="*/ 1284223 w 4655524"/>
                <a:gd name="connsiteY205" fmla="*/ 2276475 h 2528887"/>
                <a:gd name="connsiteX206" fmla="*/ 1269936 w 4655524"/>
                <a:gd name="connsiteY206" fmla="*/ 2271712 h 2528887"/>
                <a:gd name="connsiteX207" fmla="*/ 1193736 w 4655524"/>
                <a:gd name="connsiteY207" fmla="*/ 2243137 h 2528887"/>
                <a:gd name="connsiteX208" fmla="*/ 1112773 w 4655524"/>
                <a:gd name="connsiteY208" fmla="*/ 2328862 h 2528887"/>
                <a:gd name="connsiteX209" fmla="*/ 1074673 w 4655524"/>
                <a:gd name="connsiteY209" fmla="*/ 2305049 h 2528887"/>
                <a:gd name="connsiteX210" fmla="*/ 1060386 w 4655524"/>
                <a:gd name="connsiteY210" fmla="*/ 2205037 h 2528887"/>
                <a:gd name="connsiteX211" fmla="*/ 1007998 w 4655524"/>
                <a:gd name="connsiteY211" fmla="*/ 2100262 h 2528887"/>
                <a:gd name="connsiteX212" fmla="*/ 950848 w 4655524"/>
                <a:gd name="connsiteY212" fmla="*/ 2047874 h 2528887"/>
                <a:gd name="connsiteX213" fmla="*/ 927036 w 4655524"/>
                <a:gd name="connsiteY213" fmla="*/ 2043112 h 2528887"/>
                <a:gd name="connsiteX214" fmla="*/ 898461 w 4655524"/>
                <a:gd name="connsiteY214" fmla="*/ 2028825 h 2528887"/>
                <a:gd name="connsiteX215" fmla="*/ 862742 w 4655524"/>
                <a:gd name="connsiteY215" fmla="*/ 2062163 h 2528887"/>
                <a:gd name="connsiteX216" fmla="*/ 774636 w 4655524"/>
                <a:gd name="connsiteY216" fmla="*/ 2038350 h 2528887"/>
                <a:gd name="connsiteX217" fmla="*/ 755585 w 4655524"/>
                <a:gd name="connsiteY217" fmla="*/ 1964531 h 2528887"/>
                <a:gd name="connsiteX218" fmla="*/ 655573 w 4655524"/>
                <a:gd name="connsiteY218" fmla="*/ 1905000 h 2528887"/>
                <a:gd name="connsiteX219" fmla="*/ 650811 w 4655524"/>
                <a:gd name="connsiteY219" fmla="*/ 1885950 h 2528887"/>
                <a:gd name="connsiteX220" fmla="*/ 636523 w 4655524"/>
                <a:gd name="connsiteY220" fmla="*/ 1890712 h 2528887"/>
                <a:gd name="connsiteX221" fmla="*/ 617473 w 4655524"/>
                <a:gd name="connsiteY221" fmla="*/ 1921669 h 2528887"/>
                <a:gd name="connsiteX222" fmla="*/ 596042 w 4655524"/>
                <a:gd name="connsiteY222" fmla="*/ 1916906 h 2528887"/>
                <a:gd name="connsiteX223" fmla="*/ 548417 w 4655524"/>
                <a:gd name="connsiteY223" fmla="*/ 1876425 h 2528887"/>
                <a:gd name="connsiteX224" fmla="*/ 488886 w 4655524"/>
                <a:gd name="connsiteY224" fmla="*/ 1890712 h 2528887"/>
                <a:gd name="connsiteX225" fmla="*/ 479361 w 4655524"/>
                <a:gd name="connsiteY225" fmla="*/ 1876425 h 2528887"/>
                <a:gd name="connsiteX226" fmla="*/ 465073 w 4655524"/>
                <a:gd name="connsiteY226" fmla="*/ 1866900 h 2528887"/>
                <a:gd name="connsiteX227" fmla="*/ 398398 w 4655524"/>
                <a:gd name="connsiteY227" fmla="*/ 1866900 h 2528887"/>
                <a:gd name="connsiteX228" fmla="*/ 403160 w 4655524"/>
                <a:gd name="connsiteY228" fmla="*/ 1821656 h 2528887"/>
                <a:gd name="connsiteX229" fmla="*/ 255523 w 4655524"/>
                <a:gd name="connsiteY229" fmla="*/ 1847850 h 2528887"/>
                <a:gd name="connsiteX230" fmla="*/ 193611 w 4655524"/>
                <a:gd name="connsiteY230" fmla="*/ 1814512 h 2528887"/>
                <a:gd name="connsiteX231" fmla="*/ 150748 w 4655524"/>
                <a:gd name="connsiteY231" fmla="*/ 1757363 h 2528887"/>
                <a:gd name="connsiteX232" fmla="*/ 88836 w 4655524"/>
                <a:gd name="connsiteY232" fmla="*/ 1704975 h 2528887"/>
                <a:gd name="connsiteX233" fmla="*/ 34067 w 4655524"/>
                <a:gd name="connsiteY233" fmla="*/ 1654968 h 2528887"/>
                <a:gd name="connsiteX234" fmla="*/ 3111 w 4655524"/>
                <a:gd name="connsiteY234" fmla="*/ 1624012 h 2528887"/>
                <a:gd name="connsiteX235" fmla="*/ 110267 w 4655524"/>
                <a:gd name="connsiteY235" fmla="*/ 1652587 h 2528887"/>
                <a:gd name="connsiteX236" fmla="*/ 169798 w 4655524"/>
                <a:gd name="connsiteY236" fmla="*/ 1678782 h 2528887"/>
                <a:gd name="connsiteX237" fmla="*/ 291242 w 4655524"/>
                <a:gd name="connsiteY237" fmla="*/ 1624012 h 2528887"/>
                <a:gd name="connsiteX238" fmla="*/ 296005 w 4655524"/>
                <a:gd name="connsiteY238" fmla="*/ 1602581 h 2528887"/>
                <a:gd name="connsiteX239" fmla="*/ 303149 w 4655524"/>
                <a:gd name="connsiteY239" fmla="*/ 1559718 h 2528887"/>
                <a:gd name="connsiteX240" fmla="*/ 331723 w 4655524"/>
                <a:gd name="connsiteY240" fmla="*/ 1528762 h 2528887"/>
                <a:gd name="connsiteX241" fmla="*/ 367442 w 4655524"/>
                <a:gd name="connsiteY241" fmla="*/ 1509712 h 2528887"/>
                <a:gd name="connsiteX242" fmla="*/ 386492 w 4655524"/>
                <a:gd name="connsiteY242" fmla="*/ 1459706 h 2528887"/>
                <a:gd name="connsiteX243" fmla="*/ 391255 w 4655524"/>
                <a:gd name="connsiteY243" fmla="*/ 1357312 h 2528887"/>
                <a:gd name="connsiteX244" fmla="*/ 369823 w 4655524"/>
                <a:gd name="connsiteY244" fmla="*/ 1331119 h 2528887"/>
                <a:gd name="connsiteX245" fmla="*/ 341248 w 4655524"/>
                <a:gd name="connsiteY245" fmla="*/ 1307306 h 2528887"/>
                <a:gd name="connsiteX246" fmla="*/ 312673 w 4655524"/>
                <a:gd name="connsiteY246" fmla="*/ 1278731 h 2528887"/>
                <a:gd name="connsiteX247" fmla="*/ 284099 w 4655524"/>
                <a:gd name="connsiteY247" fmla="*/ 1221581 h 2528887"/>
                <a:gd name="connsiteX248" fmla="*/ 279336 w 4655524"/>
                <a:gd name="connsiteY248" fmla="*/ 1169193 h 2528887"/>
                <a:gd name="connsiteX249" fmla="*/ 276954 w 4655524"/>
                <a:gd name="connsiteY249" fmla="*/ 1152525 h 2528887"/>
                <a:gd name="connsiteX250" fmla="*/ 253142 w 4655524"/>
                <a:gd name="connsiteY250"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98648 w 4655524"/>
                <a:gd name="connsiteY100" fmla="*/ 533400 h 2528887"/>
                <a:gd name="connsiteX101" fmla="*/ 2339118 w 4655524"/>
                <a:gd name="connsiteY101" fmla="*/ 426244 h 2528887"/>
                <a:gd name="connsiteX102" fmla="*/ 2358167 w 4655524"/>
                <a:gd name="connsiteY102" fmla="*/ 404812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503423 w 4655524"/>
                <a:gd name="connsiteY121" fmla="*/ 714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908236 w 4655524"/>
                <a:gd name="connsiteY127" fmla="*/ 4762 h 2528887"/>
                <a:gd name="connsiteX128" fmla="*/ 3103498 w 4655524"/>
                <a:gd name="connsiteY128" fmla="*/ 14287 h 2528887"/>
                <a:gd name="connsiteX129" fmla="*/ 3132073 w 4655524"/>
                <a:gd name="connsiteY129" fmla="*/ 42862 h 2528887"/>
                <a:gd name="connsiteX130" fmla="*/ 3113023 w 4655524"/>
                <a:gd name="connsiteY130" fmla="*/ 76200 h 2528887"/>
                <a:gd name="connsiteX131" fmla="*/ 3117786 w 4655524"/>
                <a:gd name="connsiteY131" fmla="*/ 90487 h 2528887"/>
                <a:gd name="connsiteX132" fmla="*/ 3146361 w 4655524"/>
                <a:gd name="connsiteY132" fmla="*/ 104775 h 2528887"/>
                <a:gd name="connsiteX133" fmla="*/ 3165411 w 4655524"/>
                <a:gd name="connsiteY133" fmla="*/ 114300 h 2528887"/>
                <a:gd name="connsiteX134" fmla="*/ 3193986 w 4655524"/>
                <a:gd name="connsiteY134" fmla="*/ 123825 h 2528887"/>
                <a:gd name="connsiteX135" fmla="*/ 3236848 w 4655524"/>
                <a:gd name="connsiteY135" fmla="*/ 142875 h 2528887"/>
                <a:gd name="connsiteX136" fmla="*/ 3284473 w 4655524"/>
                <a:gd name="connsiteY136" fmla="*/ 152400 h 2528887"/>
                <a:gd name="connsiteX137" fmla="*/ 3303523 w 4655524"/>
                <a:gd name="connsiteY137" fmla="*/ 161925 h 2528887"/>
                <a:gd name="connsiteX138" fmla="*/ 3346386 w 4655524"/>
                <a:gd name="connsiteY138" fmla="*/ 180975 h 2528887"/>
                <a:gd name="connsiteX139" fmla="*/ 3379723 w 4655524"/>
                <a:gd name="connsiteY139" fmla="*/ 223837 h 2528887"/>
                <a:gd name="connsiteX140" fmla="*/ 3432111 w 4655524"/>
                <a:gd name="connsiteY140" fmla="*/ 266700 h 2528887"/>
                <a:gd name="connsiteX141" fmla="*/ 3451161 w 4655524"/>
                <a:gd name="connsiteY141" fmla="*/ 280987 h 2528887"/>
                <a:gd name="connsiteX142" fmla="*/ 3546411 w 4655524"/>
                <a:gd name="connsiteY142" fmla="*/ 323850 h 2528887"/>
                <a:gd name="connsiteX143" fmla="*/ 3565461 w 4655524"/>
                <a:gd name="connsiteY143" fmla="*/ 333375 h 2528887"/>
                <a:gd name="connsiteX144" fmla="*/ 3708336 w 4655524"/>
                <a:gd name="connsiteY144" fmla="*/ 419100 h 2528887"/>
                <a:gd name="connsiteX145" fmla="*/ 3908361 w 4655524"/>
                <a:gd name="connsiteY145" fmla="*/ 533400 h 2528887"/>
                <a:gd name="connsiteX146" fmla="*/ 4017898 w 4655524"/>
                <a:gd name="connsiteY146" fmla="*/ 595312 h 2528887"/>
                <a:gd name="connsiteX147" fmla="*/ 4236973 w 4655524"/>
                <a:gd name="connsiteY147" fmla="*/ 723899 h 2528887"/>
                <a:gd name="connsiteX148" fmla="*/ 4651310 w 4655524"/>
                <a:gd name="connsiteY148" fmla="*/ 962024 h 2528887"/>
                <a:gd name="connsiteX149" fmla="*/ 4441760 w 4655524"/>
                <a:gd name="connsiteY149" fmla="*/ 1066800 h 2528887"/>
                <a:gd name="connsiteX150" fmla="*/ 4284598 w 4655524"/>
                <a:gd name="connsiteY150" fmla="*/ 1200150 h 2528887"/>
                <a:gd name="connsiteX151" fmla="*/ 4160774 w 4655524"/>
                <a:gd name="connsiteY151" fmla="*/ 1243012 h 2528887"/>
                <a:gd name="connsiteX152" fmla="*/ 4027423 w 4655524"/>
                <a:gd name="connsiteY152" fmla="*/ 1238250 h 2528887"/>
                <a:gd name="connsiteX153" fmla="*/ 3917886 w 4655524"/>
                <a:gd name="connsiteY153" fmla="*/ 1214437 h 2528887"/>
                <a:gd name="connsiteX154" fmla="*/ 3817873 w 4655524"/>
                <a:gd name="connsiteY154" fmla="*/ 1223962 h 2528887"/>
                <a:gd name="connsiteX155" fmla="*/ 3684523 w 4655524"/>
                <a:gd name="connsiteY155" fmla="*/ 1228725 h 2528887"/>
                <a:gd name="connsiteX156" fmla="*/ 3532123 w 4655524"/>
                <a:gd name="connsiteY156" fmla="*/ 1228725 h 2528887"/>
                <a:gd name="connsiteX157" fmla="*/ 3465448 w 4655524"/>
                <a:gd name="connsiteY157" fmla="*/ 1233487 h 2528887"/>
                <a:gd name="connsiteX158" fmla="*/ 3198748 w 4655524"/>
                <a:gd name="connsiteY158" fmla="*/ 1204912 h 2528887"/>
                <a:gd name="connsiteX159" fmla="*/ 2960623 w 4655524"/>
                <a:gd name="connsiteY159" fmla="*/ 1262062 h 2528887"/>
                <a:gd name="connsiteX160" fmla="*/ 2912998 w 4655524"/>
                <a:gd name="connsiteY160" fmla="*/ 1276350 h 2528887"/>
                <a:gd name="connsiteX161" fmla="*/ 2870136 w 4655524"/>
                <a:gd name="connsiteY161" fmla="*/ 1290637 h 2528887"/>
                <a:gd name="connsiteX162" fmla="*/ 2855848 w 4655524"/>
                <a:gd name="connsiteY162" fmla="*/ 1300162 h 2528887"/>
                <a:gd name="connsiteX163" fmla="*/ 2822511 w 4655524"/>
                <a:gd name="connsiteY163" fmla="*/ 1309687 h 2528887"/>
                <a:gd name="connsiteX164" fmla="*/ 2784411 w 4655524"/>
                <a:gd name="connsiteY164" fmla="*/ 1328737 h 2528887"/>
                <a:gd name="connsiteX165" fmla="*/ 2770123 w 4655524"/>
                <a:gd name="connsiteY165" fmla="*/ 1333500 h 2528887"/>
                <a:gd name="connsiteX166" fmla="*/ 2722498 w 4655524"/>
                <a:gd name="connsiteY166" fmla="*/ 1357312 h 2528887"/>
                <a:gd name="connsiteX167" fmla="*/ 2708211 w 4655524"/>
                <a:gd name="connsiteY167" fmla="*/ 1366837 h 2528887"/>
                <a:gd name="connsiteX168" fmla="*/ 2598673 w 4655524"/>
                <a:gd name="connsiteY168" fmla="*/ 1419225 h 2528887"/>
                <a:gd name="connsiteX169" fmla="*/ 2484373 w 4655524"/>
                <a:gd name="connsiteY169" fmla="*/ 1514475 h 2528887"/>
                <a:gd name="connsiteX170" fmla="*/ 2408173 w 4655524"/>
                <a:gd name="connsiteY170" fmla="*/ 1581150 h 2528887"/>
                <a:gd name="connsiteX171" fmla="*/ 2293873 w 4655524"/>
                <a:gd name="connsiteY171" fmla="*/ 1690687 h 2528887"/>
                <a:gd name="connsiteX172" fmla="*/ 2260536 w 4655524"/>
                <a:gd name="connsiteY172" fmla="*/ 1709737 h 2528887"/>
                <a:gd name="connsiteX173" fmla="*/ 2222436 w 4655524"/>
                <a:gd name="connsiteY173" fmla="*/ 1752600 h 2528887"/>
                <a:gd name="connsiteX174" fmla="*/ 2108136 w 4655524"/>
                <a:gd name="connsiteY174" fmla="*/ 1881187 h 2528887"/>
                <a:gd name="connsiteX175" fmla="*/ 2055748 w 4655524"/>
                <a:gd name="connsiteY175" fmla="*/ 1928812 h 2528887"/>
                <a:gd name="connsiteX176" fmla="*/ 2012886 w 4655524"/>
                <a:gd name="connsiteY176" fmla="*/ 1962150 h 2528887"/>
                <a:gd name="connsiteX177" fmla="*/ 1912873 w 4655524"/>
                <a:gd name="connsiteY177" fmla="*/ 2076450 h 2528887"/>
                <a:gd name="connsiteX178" fmla="*/ 1870011 w 4655524"/>
                <a:gd name="connsiteY178" fmla="*/ 2071687 h 2528887"/>
                <a:gd name="connsiteX179" fmla="*/ 1889061 w 4655524"/>
                <a:gd name="connsiteY179" fmla="*/ 2043112 h 2528887"/>
                <a:gd name="connsiteX180" fmla="*/ 1860486 w 4655524"/>
                <a:gd name="connsiteY180" fmla="*/ 2024062 h 2528887"/>
                <a:gd name="connsiteX181" fmla="*/ 1841436 w 4655524"/>
                <a:gd name="connsiteY181" fmla="*/ 2071687 h 2528887"/>
                <a:gd name="connsiteX182" fmla="*/ 1817623 w 4655524"/>
                <a:gd name="connsiteY182" fmla="*/ 2100262 h 2528887"/>
                <a:gd name="connsiteX183" fmla="*/ 1731898 w 4655524"/>
                <a:gd name="connsiteY183" fmla="*/ 2095500 h 2528887"/>
                <a:gd name="connsiteX184" fmla="*/ 1717611 w 4655524"/>
                <a:gd name="connsiteY184" fmla="*/ 2090737 h 2528887"/>
                <a:gd name="connsiteX185" fmla="*/ 1608073 w 4655524"/>
                <a:gd name="connsiteY185" fmla="*/ 2105025 h 2528887"/>
                <a:gd name="connsiteX186" fmla="*/ 1584261 w 4655524"/>
                <a:gd name="connsiteY186" fmla="*/ 2109787 h 2528887"/>
                <a:gd name="connsiteX187" fmla="*/ 1565211 w 4655524"/>
                <a:gd name="connsiteY187" fmla="*/ 2114550 h 2528887"/>
                <a:gd name="connsiteX188" fmla="*/ 1450910 w 4655524"/>
                <a:gd name="connsiteY188" fmla="*/ 2109787 h 2528887"/>
                <a:gd name="connsiteX189" fmla="*/ 1431860 w 4655524"/>
                <a:gd name="connsiteY189" fmla="*/ 2109787 h 2528887"/>
                <a:gd name="connsiteX190" fmla="*/ 1355661 w 4655524"/>
                <a:gd name="connsiteY190" fmla="*/ 2119312 h 2528887"/>
                <a:gd name="connsiteX191" fmla="*/ 1374711 w 4655524"/>
                <a:gd name="connsiteY191" fmla="*/ 2205038 h 2528887"/>
                <a:gd name="connsiteX192" fmla="*/ 1427099 w 4655524"/>
                <a:gd name="connsiteY192" fmla="*/ 2285999 h 2528887"/>
                <a:gd name="connsiteX193" fmla="*/ 1508061 w 4655524"/>
                <a:gd name="connsiteY193" fmla="*/ 2252662 h 2528887"/>
                <a:gd name="connsiteX194" fmla="*/ 1546161 w 4655524"/>
                <a:gd name="connsiteY194" fmla="*/ 2185987 h 2528887"/>
                <a:gd name="connsiteX195" fmla="*/ 1589023 w 4655524"/>
                <a:gd name="connsiteY195" fmla="*/ 2224087 h 2528887"/>
                <a:gd name="connsiteX196" fmla="*/ 1584261 w 4655524"/>
                <a:gd name="connsiteY196" fmla="*/ 2314574 h 2528887"/>
                <a:gd name="connsiteX197" fmla="*/ 1550923 w 4655524"/>
                <a:gd name="connsiteY197" fmla="*/ 2438399 h 2528887"/>
                <a:gd name="connsiteX198" fmla="*/ 1584261 w 4655524"/>
                <a:gd name="connsiteY198" fmla="*/ 2481262 h 2528887"/>
                <a:gd name="connsiteX199" fmla="*/ 1555686 w 4655524"/>
                <a:gd name="connsiteY199" fmla="*/ 2528887 h 2528887"/>
                <a:gd name="connsiteX200" fmla="*/ 1489011 w 4655524"/>
                <a:gd name="connsiteY200" fmla="*/ 2524125 h 2528887"/>
                <a:gd name="connsiteX201" fmla="*/ 1422336 w 4655524"/>
                <a:gd name="connsiteY201" fmla="*/ 2495550 h 2528887"/>
                <a:gd name="connsiteX202" fmla="*/ 1369948 w 4655524"/>
                <a:gd name="connsiteY202" fmla="*/ 2421731 h 2528887"/>
                <a:gd name="connsiteX203" fmla="*/ 1350898 w 4655524"/>
                <a:gd name="connsiteY203" fmla="*/ 2343150 h 2528887"/>
                <a:gd name="connsiteX204" fmla="*/ 1288986 w 4655524"/>
                <a:gd name="connsiteY204" fmla="*/ 2290762 h 2528887"/>
                <a:gd name="connsiteX205" fmla="*/ 1284223 w 4655524"/>
                <a:gd name="connsiteY205" fmla="*/ 2276475 h 2528887"/>
                <a:gd name="connsiteX206" fmla="*/ 1269936 w 4655524"/>
                <a:gd name="connsiteY206" fmla="*/ 2271712 h 2528887"/>
                <a:gd name="connsiteX207" fmla="*/ 1193736 w 4655524"/>
                <a:gd name="connsiteY207" fmla="*/ 2243137 h 2528887"/>
                <a:gd name="connsiteX208" fmla="*/ 1112773 w 4655524"/>
                <a:gd name="connsiteY208" fmla="*/ 2328862 h 2528887"/>
                <a:gd name="connsiteX209" fmla="*/ 1074673 w 4655524"/>
                <a:gd name="connsiteY209" fmla="*/ 2305049 h 2528887"/>
                <a:gd name="connsiteX210" fmla="*/ 1060386 w 4655524"/>
                <a:gd name="connsiteY210" fmla="*/ 2205037 h 2528887"/>
                <a:gd name="connsiteX211" fmla="*/ 1007998 w 4655524"/>
                <a:gd name="connsiteY211" fmla="*/ 2100262 h 2528887"/>
                <a:gd name="connsiteX212" fmla="*/ 950848 w 4655524"/>
                <a:gd name="connsiteY212" fmla="*/ 2047874 h 2528887"/>
                <a:gd name="connsiteX213" fmla="*/ 927036 w 4655524"/>
                <a:gd name="connsiteY213" fmla="*/ 2043112 h 2528887"/>
                <a:gd name="connsiteX214" fmla="*/ 898461 w 4655524"/>
                <a:gd name="connsiteY214" fmla="*/ 2028825 h 2528887"/>
                <a:gd name="connsiteX215" fmla="*/ 862742 w 4655524"/>
                <a:gd name="connsiteY215" fmla="*/ 2062163 h 2528887"/>
                <a:gd name="connsiteX216" fmla="*/ 774636 w 4655524"/>
                <a:gd name="connsiteY216" fmla="*/ 2038350 h 2528887"/>
                <a:gd name="connsiteX217" fmla="*/ 755585 w 4655524"/>
                <a:gd name="connsiteY217" fmla="*/ 1964531 h 2528887"/>
                <a:gd name="connsiteX218" fmla="*/ 655573 w 4655524"/>
                <a:gd name="connsiteY218" fmla="*/ 1905000 h 2528887"/>
                <a:gd name="connsiteX219" fmla="*/ 650811 w 4655524"/>
                <a:gd name="connsiteY219" fmla="*/ 1885950 h 2528887"/>
                <a:gd name="connsiteX220" fmla="*/ 636523 w 4655524"/>
                <a:gd name="connsiteY220" fmla="*/ 1890712 h 2528887"/>
                <a:gd name="connsiteX221" fmla="*/ 617473 w 4655524"/>
                <a:gd name="connsiteY221" fmla="*/ 1921669 h 2528887"/>
                <a:gd name="connsiteX222" fmla="*/ 596042 w 4655524"/>
                <a:gd name="connsiteY222" fmla="*/ 1916906 h 2528887"/>
                <a:gd name="connsiteX223" fmla="*/ 548417 w 4655524"/>
                <a:gd name="connsiteY223" fmla="*/ 1876425 h 2528887"/>
                <a:gd name="connsiteX224" fmla="*/ 488886 w 4655524"/>
                <a:gd name="connsiteY224" fmla="*/ 1890712 h 2528887"/>
                <a:gd name="connsiteX225" fmla="*/ 479361 w 4655524"/>
                <a:gd name="connsiteY225" fmla="*/ 1876425 h 2528887"/>
                <a:gd name="connsiteX226" fmla="*/ 465073 w 4655524"/>
                <a:gd name="connsiteY226" fmla="*/ 1866900 h 2528887"/>
                <a:gd name="connsiteX227" fmla="*/ 398398 w 4655524"/>
                <a:gd name="connsiteY227" fmla="*/ 1866900 h 2528887"/>
                <a:gd name="connsiteX228" fmla="*/ 403160 w 4655524"/>
                <a:gd name="connsiteY228" fmla="*/ 1821656 h 2528887"/>
                <a:gd name="connsiteX229" fmla="*/ 255523 w 4655524"/>
                <a:gd name="connsiteY229" fmla="*/ 1847850 h 2528887"/>
                <a:gd name="connsiteX230" fmla="*/ 193611 w 4655524"/>
                <a:gd name="connsiteY230" fmla="*/ 1814512 h 2528887"/>
                <a:gd name="connsiteX231" fmla="*/ 150748 w 4655524"/>
                <a:gd name="connsiteY231" fmla="*/ 1757363 h 2528887"/>
                <a:gd name="connsiteX232" fmla="*/ 88836 w 4655524"/>
                <a:gd name="connsiteY232" fmla="*/ 1704975 h 2528887"/>
                <a:gd name="connsiteX233" fmla="*/ 34067 w 4655524"/>
                <a:gd name="connsiteY233" fmla="*/ 1654968 h 2528887"/>
                <a:gd name="connsiteX234" fmla="*/ 3111 w 4655524"/>
                <a:gd name="connsiteY234" fmla="*/ 1624012 h 2528887"/>
                <a:gd name="connsiteX235" fmla="*/ 110267 w 4655524"/>
                <a:gd name="connsiteY235" fmla="*/ 1652587 h 2528887"/>
                <a:gd name="connsiteX236" fmla="*/ 169798 w 4655524"/>
                <a:gd name="connsiteY236" fmla="*/ 1678782 h 2528887"/>
                <a:gd name="connsiteX237" fmla="*/ 291242 w 4655524"/>
                <a:gd name="connsiteY237" fmla="*/ 1624012 h 2528887"/>
                <a:gd name="connsiteX238" fmla="*/ 296005 w 4655524"/>
                <a:gd name="connsiteY238" fmla="*/ 1602581 h 2528887"/>
                <a:gd name="connsiteX239" fmla="*/ 303149 w 4655524"/>
                <a:gd name="connsiteY239" fmla="*/ 1559718 h 2528887"/>
                <a:gd name="connsiteX240" fmla="*/ 331723 w 4655524"/>
                <a:gd name="connsiteY240" fmla="*/ 1528762 h 2528887"/>
                <a:gd name="connsiteX241" fmla="*/ 367442 w 4655524"/>
                <a:gd name="connsiteY241" fmla="*/ 1509712 h 2528887"/>
                <a:gd name="connsiteX242" fmla="*/ 386492 w 4655524"/>
                <a:gd name="connsiteY242" fmla="*/ 1459706 h 2528887"/>
                <a:gd name="connsiteX243" fmla="*/ 391255 w 4655524"/>
                <a:gd name="connsiteY243" fmla="*/ 1357312 h 2528887"/>
                <a:gd name="connsiteX244" fmla="*/ 369823 w 4655524"/>
                <a:gd name="connsiteY244" fmla="*/ 1331119 h 2528887"/>
                <a:gd name="connsiteX245" fmla="*/ 341248 w 4655524"/>
                <a:gd name="connsiteY245" fmla="*/ 1307306 h 2528887"/>
                <a:gd name="connsiteX246" fmla="*/ 312673 w 4655524"/>
                <a:gd name="connsiteY246" fmla="*/ 1278731 h 2528887"/>
                <a:gd name="connsiteX247" fmla="*/ 284099 w 4655524"/>
                <a:gd name="connsiteY247" fmla="*/ 1221581 h 2528887"/>
                <a:gd name="connsiteX248" fmla="*/ 279336 w 4655524"/>
                <a:gd name="connsiteY248" fmla="*/ 1169193 h 2528887"/>
                <a:gd name="connsiteX249" fmla="*/ 276954 w 4655524"/>
                <a:gd name="connsiteY249" fmla="*/ 1152525 h 2528887"/>
                <a:gd name="connsiteX250" fmla="*/ 253142 w 4655524"/>
                <a:gd name="connsiteY250"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58167 w 4655524"/>
                <a:gd name="connsiteY102" fmla="*/ 404812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503423 w 4655524"/>
                <a:gd name="connsiteY121" fmla="*/ 714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908236 w 4655524"/>
                <a:gd name="connsiteY127" fmla="*/ 4762 h 2528887"/>
                <a:gd name="connsiteX128" fmla="*/ 3103498 w 4655524"/>
                <a:gd name="connsiteY128" fmla="*/ 14287 h 2528887"/>
                <a:gd name="connsiteX129" fmla="*/ 3132073 w 4655524"/>
                <a:gd name="connsiteY129" fmla="*/ 42862 h 2528887"/>
                <a:gd name="connsiteX130" fmla="*/ 3113023 w 4655524"/>
                <a:gd name="connsiteY130" fmla="*/ 76200 h 2528887"/>
                <a:gd name="connsiteX131" fmla="*/ 3117786 w 4655524"/>
                <a:gd name="connsiteY131" fmla="*/ 90487 h 2528887"/>
                <a:gd name="connsiteX132" fmla="*/ 3146361 w 4655524"/>
                <a:gd name="connsiteY132" fmla="*/ 104775 h 2528887"/>
                <a:gd name="connsiteX133" fmla="*/ 3165411 w 4655524"/>
                <a:gd name="connsiteY133" fmla="*/ 114300 h 2528887"/>
                <a:gd name="connsiteX134" fmla="*/ 3193986 w 4655524"/>
                <a:gd name="connsiteY134" fmla="*/ 123825 h 2528887"/>
                <a:gd name="connsiteX135" fmla="*/ 3236848 w 4655524"/>
                <a:gd name="connsiteY135" fmla="*/ 142875 h 2528887"/>
                <a:gd name="connsiteX136" fmla="*/ 3284473 w 4655524"/>
                <a:gd name="connsiteY136" fmla="*/ 152400 h 2528887"/>
                <a:gd name="connsiteX137" fmla="*/ 3303523 w 4655524"/>
                <a:gd name="connsiteY137" fmla="*/ 161925 h 2528887"/>
                <a:gd name="connsiteX138" fmla="*/ 3346386 w 4655524"/>
                <a:gd name="connsiteY138" fmla="*/ 180975 h 2528887"/>
                <a:gd name="connsiteX139" fmla="*/ 3379723 w 4655524"/>
                <a:gd name="connsiteY139" fmla="*/ 223837 h 2528887"/>
                <a:gd name="connsiteX140" fmla="*/ 3432111 w 4655524"/>
                <a:gd name="connsiteY140" fmla="*/ 266700 h 2528887"/>
                <a:gd name="connsiteX141" fmla="*/ 3451161 w 4655524"/>
                <a:gd name="connsiteY141" fmla="*/ 280987 h 2528887"/>
                <a:gd name="connsiteX142" fmla="*/ 3546411 w 4655524"/>
                <a:gd name="connsiteY142" fmla="*/ 323850 h 2528887"/>
                <a:gd name="connsiteX143" fmla="*/ 3565461 w 4655524"/>
                <a:gd name="connsiteY143" fmla="*/ 333375 h 2528887"/>
                <a:gd name="connsiteX144" fmla="*/ 3708336 w 4655524"/>
                <a:gd name="connsiteY144" fmla="*/ 419100 h 2528887"/>
                <a:gd name="connsiteX145" fmla="*/ 3908361 w 4655524"/>
                <a:gd name="connsiteY145" fmla="*/ 533400 h 2528887"/>
                <a:gd name="connsiteX146" fmla="*/ 4017898 w 4655524"/>
                <a:gd name="connsiteY146" fmla="*/ 595312 h 2528887"/>
                <a:gd name="connsiteX147" fmla="*/ 4236973 w 4655524"/>
                <a:gd name="connsiteY147" fmla="*/ 723899 h 2528887"/>
                <a:gd name="connsiteX148" fmla="*/ 4651310 w 4655524"/>
                <a:gd name="connsiteY148" fmla="*/ 962024 h 2528887"/>
                <a:gd name="connsiteX149" fmla="*/ 4441760 w 4655524"/>
                <a:gd name="connsiteY149" fmla="*/ 1066800 h 2528887"/>
                <a:gd name="connsiteX150" fmla="*/ 4284598 w 4655524"/>
                <a:gd name="connsiteY150" fmla="*/ 1200150 h 2528887"/>
                <a:gd name="connsiteX151" fmla="*/ 4160774 w 4655524"/>
                <a:gd name="connsiteY151" fmla="*/ 1243012 h 2528887"/>
                <a:gd name="connsiteX152" fmla="*/ 4027423 w 4655524"/>
                <a:gd name="connsiteY152" fmla="*/ 1238250 h 2528887"/>
                <a:gd name="connsiteX153" fmla="*/ 3917886 w 4655524"/>
                <a:gd name="connsiteY153" fmla="*/ 1214437 h 2528887"/>
                <a:gd name="connsiteX154" fmla="*/ 3817873 w 4655524"/>
                <a:gd name="connsiteY154" fmla="*/ 1223962 h 2528887"/>
                <a:gd name="connsiteX155" fmla="*/ 3684523 w 4655524"/>
                <a:gd name="connsiteY155" fmla="*/ 1228725 h 2528887"/>
                <a:gd name="connsiteX156" fmla="*/ 3532123 w 4655524"/>
                <a:gd name="connsiteY156" fmla="*/ 1228725 h 2528887"/>
                <a:gd name="connsiteX157" fmla="*/ 3465448 w 4655524"/>
                <a:gd name="connsiteY157" fmla="*/ 1233487 h 2528887"/>
                <a:gd name="connsiteX158" fmla="*/ 3198748 w 4655524"/>
                <a:gd name="connsiteY158" fmla="*/ 1204912 h 2528887"/>
                <a:gd name="connsiteX159" fmla="*/ 2960623 w 4655524"/>
                <a:gd name="connsiteY159" fmla="*/ 1262062 h 2528887"/>
                <a:gd name="connsiteX160" fmla="*/ 2912998 w 4655524"/>
                <a:gd name="connsiteY160" fmla="*/ 1276350 h 2528887"/>
                <a:gd name="connsiteX161" fmla="*/ 2870136 w 4655524"/>
                <a:gd name="connsiteY161" fmla="*/ 1290637 h 2528887"/>
                <a:gd name="connsiteX162" fmla="*/ 2855848 w 4655524"/>
                <a:gd name="connsiteY162" fmla="*/ 1300162 h 2528887"/>
                <a:gd name="connsiteX163" fmla="*/ 2822511 w 4655524"/>
                <a:gd name="connsiteY163" fmla="*/ 1309687 h 2528887"/>
                <a:gd name="connsiteX164" fmla="*/ 2784411 w 4655524"/>
                <a:gd name="connsiteY164" fmla="*/ 1328737 h 2528887"/>
                <a:gd name="connsiteX165" fmla="*/ 2770123 w 4655524"/>
                <a:gd name="connsiteY165" fmla="*/ 1333500 h 2528887"/>
                <a:gd name="connsiteX166" fmla="*/ 2722498 w 4655524"/>
                <a:gd name="connsiteY166" fmla="*/ 1357312 h 2528887"/>
                <a:gd name="connsiteX167" fmla="*/ 2708211 w 4655524"/>
                <a:gd name="connsiteY167" fmla="*/ 1366837 h 2528887"/>
                <a:gd name="connsiteX168" fmla="*/ 2598673 w 4655524"/>
                <a:gd name="connsiteY168" fmla="*/ 1419225 h 2528887"/>
                <a:gd name="connsiteX169" fmla="*/ 2484373 w 4655524"/>
                <a:gd name="connsiteY169" fmla="*/ 1514475 h 2528887"/>
                <a:gd name="connsiteX170" fmla="*/ 2408173 w 4655524"/>
                <a:gd name="connsiteY170" fmla="*/ 1581150 h 2528887"/>
                <a:gd name="connsiteX171" fmla="*/ 2293873 w 4655524"/>
                <a:gd name="connsiteY171" fmla="*/ 1690687 h 2528887"/>
                <a:gd name="connsiteX172" fmla="*/ 2260536 w 4655524"/>
                <a:gd name="connsiteY172" fmla="*/ 1709737 h 2528887"/>
                <a:gd name="connsiteX173" fmla="*/ 2222436 w 4655524"/>
                <a:gd name="connsiteY173" fmla="*/ 1752600 h 2528887"/>
                <a:gd name="connsiteX174" fmla="*/ 2108136 w 4655524"/>
                <a:gd name="connsiteY174" fmla="*/ 1881187 h 2528887"/>
                <a:gd name="connsiteX175" fmla="*/ 2055748 w 4655524"/>
                <a:gd name="connsiteY175" fmla="*/ 1928812 h 2528887"/>
                <a:gd name="connsiteX176" fmla="*/ 2012886 w 4655524"/>
                <a:gd name="connsiteY176" fmla="*/ 1962150 h 2528887"/>
                <a:gd name="connsiteX177" fmla="*/ 1912873 w 4655524"/>
                <a:gd name="connsiteY177" fmla="*/ 2076450 h 2528887"/>
                <a:gd name="connsiteX178" fmla="*/ 1870011 w 4655524"/>
                <a:gd name="connsiteY178" fmla="*/ 2071687 h 2528887"/>
                <a:gd name="connsiteX179" fmla="*/ 1889061 w 4655524"/>
                <a:gd name="connsiteY179" fmla="*/ 2043112 h 2528887"/>
                <a:gd name="connsiteX180" fmla="*/ 1860486 w 4655524"/>
                <a:gd name="connsiteY180" fmla="*/ 2024062 h 2528887"/>
                <a:gd name="connsiteX181" fmla="*/ 1841436 w 4655524"/>
                <a:gd name="connsiteY181" fmla="*/ 2071687 h 2528887"/>
                <a:gd name="connsiteX182" fmla="*/ 1817623 w 4655524"/>
                <a:gd name="connsiteY182" fmla="*/ 2100262 h 2528887"/>
                <a:gd name="connsiteX183" fmla="*/ 1731898 w 4655524"/>
                <a:gd name="connsiteY183" fmla="*/ 2095500 h 2528887"/>
                <a:gd name="connsiteX184" fmla="*/ 1717611 w 4655524"/>
                <a:gd name="connsiteY184" fmla="*/ 2090737 h 2528887"/>
                <a:gd name="connsiteX185" fmla="*/ 1608073 w 4655524"/>
                <a:gd name="connsiteY185" fmla="*/ 2105025 h 2528887"/>
                <a:gd name="connsiteX186" fmla="*/ 1584261 w 4655524"/>
                <a:gd name="connsiteY186" fmla="*/ 2109787 h 2528887"/>
                <a:gd name="connsiteX187" fmla="*/ 1565211 w 4655524"/>
                <a:gd name="connsiteY187" fmla="*/ 2114550 h 2528887"/>
                <a:gd name="connsiteX188" fmla="*/ 1450910 w 4655524"/>
                <a:gd name="connsiteY188" fmla="*/ 2109787 h 2528887"/>
                <a:gd name="connsiteX189" fmla="*/ 1431860 w 4655524"/>
                <a:gd name="connsiteY189" fmla="*/ 2109787 h 2528887"/>
                <a:gd name="connsiteX190" fmla="*/ 1355661 w 4655524"/>
                <a:gd name="connsiteY190" fmla="*/ 2119312 h 2528887"/>
                <a:gd name="connsiteX191" fmla="*/ 1374711 w 4655524"/>
                <a:gd name="connsiteY191" fmla="*/ 2205038 h 2528887"/>
                <a:gd name="connsiteX192" fmla="*/ 1427099 w 4655524"/>
                <a:gd name="connsiteY192" fmla="*/ 2285999 h 2528887"/>
                <a:gd name="connsiteX193" fmla="*/ 1508061 w 4655524"/>
                <a:gd name="connsiteY193" fmla="*/ 2252662 h 2528887"/>
                <a:gd name="connsiteX194" fmla="*/ 1546161 w 4655524"/>
                <a:gd name="connsiteY194" fmla="*/ 2185987 h 2528887"/>
                <a:gd name="connsiteX195" fmla="*/ 1589023 w 4655524"/>
                <a:gd name="connsiteY195" fmla="*/ 2224087 h 2528887"/>
                <a:gd name="connsiteX196" fmla="*/ 1584261 w 4655524"/>
                <a:gd name="connsiteY196" fmla="*/ 2314574 h 2528887"/>
                <a:gd name="connsiteX197" fmla="*/ 1550923 w 4655524"/>
                <a:gd name="connsiteY197" fmla="*/ 2438399 h 2528887"/>
                <a:gd name="connsiteX198" fmla="*/ 1584261 w 4655524"/>
                <a:gd name="connsiteY198" fmla="*/ 2481262 h 2528887"/>
                <a:gd name="connsiteX199" fmla="*/ 1555686 w 4655524"/>
                <a:gd name="connsiteY199" fmla="*/ 2528887 h 2528887"/>
                <a:gd name="connsiteX200" fmla="*/ 1489011 w 4655524"/>
                <a:gd name="connsiteY200" fmla="*/ 2524125 h 2528887"/>
                <a:gd name="connsiteX201" fmla="*/ 1422336 w 4655524"/>
                <a:gd name="connsiteY201" fmla="*/ 2495550 h 2528887"/>
                <a:gd name="connsiteX202" fmla="*/ 1369948 w 4655524"/>
                <a:gd name="connsiteY202" fmla="*/ 2421731 h 2528887"/>
                <a:gd name="connsiteX203" fmla="*/ 1350898 w 4655524"/>
                <a:gd name="connsiteY203" fmla="*/ 2343150 h 2528887"/>
                <a:gd name="connsiteX204" fmla="*/ 1288986 w 4655524"/>
                <a:gd name="connsiteY204" fmla="*/ 2290762 h 2528887"/>
                <a:gd name="connsiteX205" fmla="*/ 1284223 w 4655524"/>
                <a:gd name="connsiteY205" fmla="*/ 2276475 h 2528887"/>
                <a:gd name="connsiteX206" fmla="*/ 1269936 w 4655524"/>
                <a:gd name="connsiteY206" fmla="*/ 2271712 h 2528887"/>
                <a:gd name="connsiteX207" fmla="*/ 1193736 w 4655524"/>
                <a:gd name="connsiteY207" fmla="*/ 2243137 h 2528887"/>
                <a:gd name="connsiteX208" fmla="*/ 1112773 w 4655524"/>
                <a:gd name="connsiteY208" fmla="*/ 2328862 h 2528887"/>
                <a:gd name="connsiteX209" fmla="*/ 1074673 w 4655524"/>
                <a:gd name="connsiteY209" fmla="*/ 2305049 h 2528887"/>
                <a:gd name="connsiteX210" fmla="*/ 1060386 w 4655524"/>
                <a:gd name="connsiteY210" fmla="*/ 2205037 h 2528887"/>
                <a:gd name="connsiteX211" fmla="*/ 1007998 w 4655524"/>
                <a:gd name="connsiteY211" fmla="*/ 2100262 h 2528887"/>
                <a:gd name="connsiteX212" fmla="*/ 950848 w 4655524"/>
                <a:gd name="connsiteY212" fmla="*/ 2047874 h 2528887"/>
                <a:gd name="connsiteX213" fmla="*/ 927036 w 4655524"/>
                <a:gd name="connsiteY213" fmla="*/ 2043112 h 2528887"/>
                <a:gd name="connsiteX214" fmla="*/ 898461 w 4655524"/>
                <a:gd name="connsiteY214" fmla="*/ 2028825 h 2528887"/>
                <a:gd name="connsiteX215" fmla="*/ 862742 w 4655524"/>
                <a:gd name="connsiteY215" fmla="*/ 2062163 h 2528887"/>
                <a:gd name="connsiteX216" fmla="*/ 774636 w 4655524"/>
                <a:gd name="connsiteY216" fmla="*/ 2038350 h 2528887"/>
                <a:gd name="connsiteX217" fmla="*/ 755585 w 4655524"/>
                <a:gd name="connsiteY217" fmla="*/ 1964531 h 2528887"/>
                <a:gd name="connsiteX218" fmla="*/ 655573 w 4655524"/>
                <a:gd name="connsiteY218" fmla="*/ 1905000 h 2528887"/>
                <a:gd name="connsiteX219" fmla="*/ 650811 w 4655524"/>
                <a:gd name="connsiteY219" fmla="*/ 1885950 h 2528887"/>
                <a:gd name="connsiteX220" fmla="*/ 636523 w 4655524"/>
                <a:gd name="connsiteY220" fmla="*/ 1890712 h 2528887"/>
                <a:gd name="connsiteX221" fmla="*/ 617473 w 4655524"/>
                <a:gd name="connsiteY221" fmla="*/ 1921669 h 2528887"/>
                <a:gd name="connsiteX222" fmla="*/ 596042 w 4655524"/>
                <a:gd name="connsiteY222" fmla="*/ 1916906 h 2528887"/>
                <a:gd name="connsiteX223" fmla="*/ 548417 w 4655524"/>
                <a:gd name="connsiteY223" fmla="*/ 1876425 h 2528887"/>
                <a:gd name="connsiteX224" fmla="*/ 488886 w 4655524"/>
                <a:gd name="connsiteY224" fmla="*/ 1890712 h 2528887"/>
                <a:gd name="connsiteX225" fmla="*/ 479361 w 4655524"/>
                <a:gd name="connsiteY225" fmla="*/ 1876425 h 2528887"/>
                <a:gd name="connsiteX226" fmla="*/ 465073 w 4655524"/>
                <a:gd name="connsiteY226" fmla="*/ 1866900 h 2528887"/>
                <a:gd name="connsiteX227" fmla="*/ 398398 w 4655524"/>
                <a:gd name="connsiteY227" fmla="*/ 1866900 h 2528887"/>
                <a:gd name="connsiteX228" fmla="*/ 403160 w 4655524"/>
                <a:gd name="connsiteY228" fmla="*/ 1821656 h 2528887"/>
                <a:gd name="connsiteX229" fmla="*/ 255523 w 4655524"/>
                <a:gd name="connsiteY229" fmla="*/ 1847850 h 2528887"/>
                <a:gd name="connsiteX230" fmla="*/ 193611 w 4655524"/>
                <a:gd name="connsiteY230" fmla="*/ 1814512 h 2528887"/>
                <a:gd name="connsiteX231" fmla="*/ 150748 w 4655524"/>
                <a:gd name="connsiteY231" fmla="*/ 1757363 h 2528887"/>
                <a:gd name="connsiteX232" fmla="*/ 88836 w 4655524"/>
                <a:gd name="connsiteY232" fmla="*/ 1704975 h 2528887"/>
                <a:gd name="connsiteX233" fmla="*/ 34067 w 4655524"/>
                <a:gd name="connsiteY233" fmla="*/ 1654968 h 2528887"/>
                <a:gd name="connsiteX234" fmla="*/ 3111 w 4655524"/>
                <a:gd name="connsiteY234" fmla="*/ 1624012 h 2528887"/>
                <a:gd name="connsiteX235" fmla="*/ 110267 w 4655524"/>
                <a:gd name="connsiteY235" fmla="*/ 1652587 h 2528887"/>
                <a:gd name="connsiteX236" fmla="*/ 169798 w 4655524"/>
                <a:gd name="connsiteY236" fmla="*/ 1678782 h 2528887"/>
                <a:gd name="connsiteX237" fmla="*/ 291242 w 4655524"/>
                <a:gd name="connsiteY237" fmla="*/ 1624012 h 2528887"/>
                <a:gd name="connsiteX238" fmla="*/ 296005 w 4655524"/>
                <a:gd name="connsiteY238" fmla="*/ 1602581 h 2528887"/>
                <a:gd name="connsiteX239" fmla="*/ 303149 w 4655524"/>
                <a:gd name="connsiteY239" fmla="*/ 1559718 h 2528887"/>
                <a:gd name="connsiteX240" fmla="*/ 331723 w 4655524"/>
                <a:gd name="connsiteY240" fmla="*/ 1528762 h 2528887"/>
                <a:gd name="connsiteX241" fmla="*/ 367442 w 4655524"/>
                <a:gd name="connsiteY241" fmla="*/ 1509712 h 2528887"/>
                <a:gd name="connsiteX242" fmla="*/ 386492 w 4655524"/>
                <a:gd name="connsiteY242" fmla="*/ 1459706 h 2528887"/>
                <a:gd name="connsiteX243" fmla="*/ 391255 w 4655524"/>
                <a:gd name="connsiteY243" fmla="*/ 1357312 h 2528887"/>
                <a:gd name="connsiteX244" fmla="*/ 369823 w 4655524"/>
                <a:gd name="connsiteY244" fmla="*/ 1331119 h 2528887"/>
                <a:gd name="connsiteX245" fmla="*/ 341248 w 4655524"/>
                <a:gd name="connsiteY245" fmla="*/ 1307306 h 2528887"/>
                <a:gd name="connsiteX246" fmla="*/ 312673 w 4655524"/>
                <a:gd name="connsiteY246" fmla="*/ 1278731 h 2528887"/>
                <a:gd name="connsiteX247" fmla="*/ 284099 w 4655524"/>
                <a:gd name="connsiteY247" fmla="*/ 1221581 h 2528887"/>
                <a:gd name="connsiteX248" fmla="*/ 279336 w 4655524"/>
                <a:gd name="connsiteY248" fmla="*/ 1169193 h 2528887"/>
                <a:gd name="connsiteX249" fmla="*/ 276954 w 4655524"/>
                <a:gd name="connsiteY249" fmla="*/ 1152525 h 2528887"/>
                <a:gd name="connsiteX250" fmla="*/ 253142 w 4655524"/>
                <a:gd name="connsiteY250"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503423 w 4655524"/>
                <a:gd name="connsiteY121" fmla="*/ 714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908236 w 4655524"/>
                <a:gd name="connsiteY127" fmla="*/ 4762 h 2528887"/>
                <a:gd name="connsiteX128" fmla="*/ 3103498 w 4655524"/>
                <a:gd name="connsiteY128" fmla="*/ 14287 h 2528887"/>
                <a:gd name="connsiteX129" fmla="*/ 3132073 w 4655524"/>
                <a:gd name="connsiteY129" fmla="*/ 42862 h 2528887"/>
                <a:gd name="connsiteX130" fmla="*/ 3113023 w 4655524"/>
                <a:gd name="connsiteY130" fmla="*/ 76200 h 2528887"/>
                <a:gd name="connsiteX131" fmla="*/ 3117786 w 4655524"/>
                <a:gd name="connsiteY131" fmla="*/ 90487 h 2528887"/>
                <a:gd name="connsiteX132" fmla="*/ 3146361 w 4655524"/>
                <a:gd name="connsiteY132" fmla="*/ 104775 h 2528887"/>
                <a:gd name="connsiteX133" fmla="*/ 3165411 w 4655524"/>
                <a:gd name="connsiteY133" fmla="*/ 114300 h 2528887"/>
                <a:gd name="connsiteX134" fmla="*/ 3193986 w 4655524"/>
                <a:gd name="connsiteY134" fmla="*/ 123825 h 2528887"/>
                <a:gd name="connsiteX135" fmla="*/ 3236848 w 4655524"/>
                <a:gd name="connsiteY135" fmla="*/ 142875 h 2528887"/>
                <a:gd name="connsiteX136" fmla="*/ 3284473 w 4655524"/>
                <a:gd name="connsiteY136" fmla="*/ 152400 h 2528887"/>
                <a:gd name="connsiteX137" fmla="*/ 3303523 w 4655524"/>
                <a:gd name="connsiteY137" fmla="*/ 161925 h 2528887"/>
                <a:gd name="connsiteX138" fmla="*/ 3346386 w 4655524"/>
                <a:gd name="connsiteY138" fmla="*/ 180975 h 2528887"/>
                <a:gd name="connsiteX139" fmla="*/ 3379723 w 4655524"/>
                <a:gd name="connsiteY139" fmla="*/ 223837 h 2528887"/>
                <a:gd name="connsiteX140" fmla="*/ 3432111 w 4655524"/>
                <a:gd name="connsiteY140" fmla="*/ 266700 h 2528887"/>
                <a:gd name="connsiteX141" fmla="*/ 3451161 w 4655524"/>
                <a:gd name="connsiteY141" fmla="*/ 280987 h 2528887"/>
                <a:gd name="connsiteX142" fmla="*/ 3546411 w 4655524"/>
                <a:gd name="connsiteY142" fmla="*/ 323850 h 2528887"/>
                <a:gd name="connsiteX143" fmla="*/ 3565461 w 4655524"/>
                <a:gd name="connsiteY143" fmla="*/ 333375 h 2528887"/>
                <a:gd name="connsiteX144" fmla="*/ 3708336 w 4655524"/>
                <a:gd name="connsiteY144" fmla="*/ 419100 h 2528887"/>
                <a:gd name="connsiteX145" fmla="*/ 3908361 w 4655524"/>
                <a:gd name="connsiteY145" fmla="*/ 533400 h 2528887"/>
                <a:gd name="connsiteX146" fmla="*/ 4017898 w 4655524"/>
                <a:gd name="connsiteY146" fmla="*/ 595312 h 2528887"/>
                <a:gd name="connsiteX147" fmla="*/ 4236973 w 4655524"/>
                <a:gd name="connsiteY147" fmla="*/ 723899 h 2528887"/>
                <a:gd name="connsiteX148" fmla="*/ 4651310 w 4655524"/>
                <a:gd name="connsiteY148" fmla="*/ 962024 h 2528887"/>
                <a:gd name="connsiteX149" fmla="*/ 4441760 w 4655524"/>
                <a:gd name="connsiteY149" fmla="*/ 1066800 h 2528887"/>
                <a:gd name="connsiteX150" fmla="*/ 4284598 w 4655524"/>
                <a:gd name="connsiteY150" fmla="*/ 1200150 h 2528887"/>
                <a:gd name="connsiteX151" fmla="*/ 4160774 w 4655524"/>
                <a:gd name="connsiteY151" fmla="*/ 1243012 h 2528887"/>
                <a:gd name="connsiteX152" fmla="*/ 4027423 w 4655524"/>
                <a:gd name="connsiteY152" fmla="*/ 1238250 h 2528887"/>
                <a:gd name="connsiteX153" fmla="*/ 3917886 w 4655524"/>
                <a:gd name="connsiteY153" fmla="*/ 1214437 h 2528887"/>
                <a:gd name="connsiteX154" fmla="*/ 3817873 w 4655524"/>
                <a:gd name="connsiteY154" fmla="*/ 1223962 h 2528887"/>
                <a:gd name="connsiteX155" fmla="*/ 3684523 w 4655524"/>
                <a:gd name="connsiteY155" fmla="*/ 1228725 h 2528887"/>
                <a:gd name="connsiteX156" fmla="*/ 3532123 w 4655524"/>
                <a:gd name="connsiteY156" fmla="*/ 1228725 h 2528887"/>
                <a:gd name="connsiteX157" fmla="*/ 3465448 w 4655524"/>
                <a:gd name="connsiteY157" fmla="*/ 1233487 h 2528887"/>
                <a:gd name="connsiteX158" fmla="*/ 3198748 w 4655524"/>
                <a:gd name="connsiteY158" fmla="*/ 1204912 h 2528887"/>
                <a:gd name="connsiteX159" fmla="*/ 2960623 w 4655524"/>
                <a:gd name="connsiteY159" fmla="*/ 1262062 h 2528887"/>
                <a:gd name="connsiteX160" fmla="*/ 2912998 w 4655524"/>
                <a:gd name="connsiteY160" fmla="*/ 1276350 h 2528887"/>
                <a:gd name="connsiteX161" fmla="*/ 2870136 w 4655524"/>
                <a:gd name="connsiteY161" fmla="*/ 1290637 h 2528887"/>
                <a:gd name="connsiteX162" fmla="*/ 2855848 w 4655524"/>
                <a:gd name="connsiteY162" fmla="*/ 1300162 h 2528887"/>
                <a:gd name="connsiteX163" fmla="*/ 2822511 w 4655524"/>
                <a:gd name="connsiteY163" fmla="*/ 1309687 h 2528887"/>
                <a:gd name="connsiteX164" fmla="*/ 2784411 w 4655524"/>
                <a:gd name="connsiteY164" fmla="*/ 1328737 h 2528887"/>
                <a:gd name="connsiteX165" fmla="*/ 2770123 w 4655524"/>
                <a:gd name="connsiteY165" fmla="*/ 1333500 h 2528887"/>
                <a:gd name="connsiteX166" fmla="*/ 2722498 w 4655524"/>
                <a:gd name="connsiteY166" fmla="*/ 1357312 h 2528887"/>
                <a:gd name="connsiteX167" fmla="*/ 2708211 w 4655524"/>
                <a:gd name="connsiteY167" fmla="*/ 1366837 h 2528887"/>
                <a:gd name="connsiteX168" fmla="*/ 2598673 w 4655524"/>
                <a:gd name="connsiteY168" fmla="*/ 1419225 h 2528887"/>
                <a:gd name="connsiteX169" fmla="*/ 2484373 w 4655524"/>
                <a:gd name="connsiteY169" fmla="*/ 1514475 h 2528887"/>
                <a:gd name="connsiteX170" fmla="*/ 2408173 w 4655524"/>
                <a:gd name="connsiteY170" fmla="*/ 1581150 h 2528887"/>
                <a:gd name="connsiteX171" fmla="*/ 2293873 w 4655524"/>
                <a:gd name="connsiteY171" fmla="*/ 1690687 h 2528887"/>
                <a:gd name="connsiteX172" fmla="*/ 2260536 w 4655524"/>
                <a:gd name="connsiteY172" fmla="*/ 1709737 h 2528887"/>
                <a:gd name="connsiteX173" fmla="*/ 2222436 w 4655524"/>
                <a:gd name="connsiteY173" fmla="*/ 1752600 h 2528887"/>
                <a:gd name="connsiteX174" fmla="*/ 2108136 w 4655524"/>
                <a:gd name="connsiteY174" fmla="*/ 1881187 h 2528887"/>
                <a:gd name="connsiteX175" fmla="*/ 2055748 w 4655524"/>
                <a:gd name="connsiteY175" fmla="*/ 1928812 h 2528887"/>
                <a:gd name="connsiteX176" fmla="*/ 2012886 w 4655524"/>
                <a:gd name="connsiteY176" fmla="*/ 1962150 h 2528887"/>
                <a:gd name="connsiteX177" fmla="*/ 1912873 w 4655524"/>
                <a:gd name="connsiteY177" fmla="*/ 2076450 h 2528887"/>
                <a:gd name="connsiteX178" fmla="*/ 1870011 w 4655524"/>
                <a:gd name="connsiteY178" fmla="*/ 2071687 h 2528887"/>
                <a:gd name="connsiteX179" fmla="*/ 1889061 w 4655524"/>
                <a:gd name="connsiteY179" fmla="*/ 2043112 h 2528887"/>
                <a:gd name="connsiteX180" fmla="*/ 1860486 w 4655524"/>
                <a:gd name="connsiteY180" fmla="*/ 2024062 h 2528887"/>
                <a:gd name="connsiteX181" fmla="*/ 1841436 w 4655524"/>
                <a:gd name="connsiteY181" fmla="*/ 2071687 h 2528887"/>
                <a:gd name="connsiteX182" fmla="*/ 1817623 w 4655524"/>
                <a:gd name="connsiteY182" fmla="*/ 2100262 h 2528887"/>
                <a:gd name="connsiteX183" fmla="*/ 1731898 w 4655524"/>
                <a:gd name="connsiteY183" fmla="*/ 2095500 h 2528887"/>
                <a:gd name="connsiteX184" fmla="*/ 1717611 w 4655524"/>
                <a:gd name="connsiteY184" fmla="*/ 2090737 h 2528887"/>
                <a:gd name="connsiteX185" fmla="*/ 1608073 w 4655524"/>
                <a:gd name="connsiteY185" fmla="*/ 2105025 h 2528887"/>
                <a:gd name="connsiteX186" fmla="*/ 1584261 w 4655524"/>
                <a:gd name="connsiteY186" fmla="*/ 2109787 h 2528887"/>
                <a:gd name="connsiteX187" fmla="*/ 1565211 w 4655524"/>
                <a:gd name="connsiteY187" fmla="*/ 2114550 h 2528887"/>
                <a:gd name="connsiteX188" fmla="*/ 1450910 w 4655524"/>
                <a:gd name="connsiteY188" fmla="*/ 2109787 h 2528887"/>
                <a:gd name="connsiteX189" fmla="*/ 1431860 w 4655524"/>
                <a:gd name="connsiteY189" fmla="*/ 2109787 h 2528887"/>
                <a:gd name="connsiteX190" fmla="*/ 1355661 w 4655524"/>
                <a:gd name="connsiteY190" fmla="*/ 2119312 h 2528887"/>
                <a:gd name="connsiteX191" fmla="*/ 1374711 w 4655524"/>
                <a:gd name="connsiteY191" fmla="*/ 2205038 h 2528887"/>
                <a:gd name="connsiteX192" fmla="*/ 1427099 w 4655524"/>
                <a:gd name="connsiteY192" fmla="*/ 2285999 h 2528887"/>
                <a:gd name="connsiteX193" fmla="*/ 1508061 w 4655524"/>
                <a:gd name="connsiteY193" fmla="*/ 2252662 h 2528887"/>
                <a:gd name="connsiteX194" fmla="*/ 1546161 w 4655524"/>
                <a:gd name="connsiteY194" fmla="*/ 2185987 h 2528887"/>
                <a:gd name="connsiteX195" fmla="*/ 1589023 w 4655524"/>
                <a:gd name="connsiteY195" fmla="*/ 2224087 h 2528887"/>
                <a:gd name="connsiteX196" fmla="*/ 1584261 w 4655524"/>
                <a:gd name="connsiteY196" fmla="*/ 2314574 h 2528887"/>
                <a:gd name="connsiteX197" fmla="*/ 1550923 w 4655524"/>
                <a:gd name="connsiteY197" fmla="*/ 2438399 h 2528887"/>
                <a:gd name="connsiteX198" fmla="*/ 1584261 w 4655524"/>
                <a:gd name="connsiteY198" fmla="*/ 2481262 h 2528887"/>
                <a:gd name="connsiteX199" fmla="*/ 1555686 w 4655524"/>
                <a:gd name="connsiteY199" fmla="*/ 2528887 h 2528887"/>
                <a:gd name="connsiteX200" fmla="*/ 1489011 w 4655524"/>
                <a:gd name="connsiteY200" fmla="*/ 2524125 h 2528887"/>
                <a:gd name="connsiteX201" fmla="*/ 1422336 w 4655524"/>
                <a:gd name="connsiteY201" fmla="*/ 2495550 h 2528887"/>
                <a:gd name="connsiteX202" fmla="*/ 1369948 w 4655524"/>
                <a:gd name="connsiteY202" fmla="*/ 2421731 h 2528887"/>
                <a:gd name="connsiteX203" fmla="*/ 1350898 w 4655524"/>
                <a:gd name="connsiteY203" fmla="*/ 2343150 h 2528887"/>
                <a:gd name="connsiteX204" fmla="*/ 1288986 w 4655524"/>
                <a:gd name="connsiteY204" fmla="*/ 2290762 h 2528887"/>
                <a:gd name="connsiteX205" fmla="*/ 1284223 w 4655524"/>
                <a:gd name="connsiteY205" fmla="*/ 2276475 h 2528887"/>
                <a:gd name="connsiteX206" fmla="*/ 1269936 w 4655524"/>
                <a:gd name="connsiteY206" fmla="*/ 2271712 h 2528887"/>
                <a:gd name="connsiteX207" fmla="*/ 1193736 w 4655524"/>
                <a:gd name="connsiteY207" fmla="*/ 2243137 h 2528887"/>
                <a:gd name="connsiteX208" fmla="*/ 1112773 w 4655524"/>
                <a:gd name="connsiteY208" fmla="*/ 2328862 h 2528887"/>
                <a:gd name="connsiteX209" fmla="*/ 1074673 w 4655524"/>
                <a:gd name="connsiteY209" fmla="*/ 2305049 h 2528887"/>
                <a:gd name="connsiteX210" fmla="*/ 1060386 w 4655524"/>
                <a:gd name="connsiteY210" fmla="*/ 2205037 h 2528887"/>
                <a:gd name="connsiteX211" fmla="*/ 1007998 w 4655524"/>
                <a:gd name="connsiteY211" fmla="*/ 2100262 h 2528887"/>
                <a:gd name="connsiteX212" fmla="*/ 950848 w 4655524"/>
                <a:gd name="connsiteY212" fmla="*/ 2047874 h 2528887"/>
                <a:gd name="connsiteX213" fmla="*/ 927036 w 4655524"/>
                <a:gd name="connsiteY213" fmla="*/ 2043112 h 2528887"/>
                <a:gd name="connsiteX214" fmla="*/ 898461 w 4655524"/>
                <a:gd name="connsiteY214" fmla="*/ 2028825 h 2528887"/>
                <a:gd name="connsiteX215" fmla="*/ 862742 w 4655524"/>
                <a:gd name="connsiteY215" fmla="*/ 2062163 h 2528887"/>
                <a:gd name="connsiteX216" fmla="*/ 774636 w 4655524"/>
                <a:gd name="connsiteY216" fmla="*/ 2038350 h 2528887"/>
                <a:gd name="connsiteX217" fmla="*/ 755585 w 4655524"/>
                <a:gd name="connsiteY217" fmla="*/ 1964531 h 2528887"/>
                <a:gd name="connsiteX218" fmla="*/ 655573 w 4655524"/>
                <a:gd name="connsiteY218" fmla="*/ 1905000 h 2528887"/>
                <a:gd name="connsiteX219" fmla="*/ 650811 w 4655524"/>
                <a:gd name="connsiteY219" fmla="*/ 1885950 h 2528887"/>
                <a:gd name="connsiteX220" fmla="*/ 636523 w 4655524"/>
                <a:gd name="connsiteY220" fmla="*/ 1890712 h 2528887"/>
                <a:gd name="connsiteX221" fmla="*/ 617473 w 4655524"/>
                <a:gd name="connsiteY221" fmla="*/ 1921669 h 2528887"/>
                <a:gd name="connsiteX222" fmla="*/ 596042 w 4655524"/>
                <a:gd name="connsiteY222" fmla="*/ 1916906 h 2528887"/>
                <a:gd name="connsiteX223" fmla="*/ 548417 w 4655524"/>
                <a:gd name="connsiteY223" fmla="*/ 1876425 h 2528887"/>
                <a:gd name="connsiteX224" fmla="*/ 488886 w 4655524"/>
                <a:gd name="connsiteY224" fmla="*/ 1890712 h 2528887"/>
                <a:gd name="connsiteX225" fmla="*/ 479361 w 4655524"/>
                <a:gd name="connsiteY225" fmla="*/ 1876425 h 2528887"/>
                <a:gd name="connsiteX226" fmla="*/ 465073 w 4655524"/>
                <a:gd name="connsiteY226" fmla="*/ 1866900 h 2528887"/>
                <a:gd name="connsiteX227" fmla="*/ 398398 w 4655524"/>
                <a:gd name="connsiteY227" fmla="*/ 1866900 h 2528887"/>
                <a:gd name="connsiteX228" fmla="*/ 403160 w 4655524"/>
                <a:gd name="connsiteY228" fmla="*/ 1821656 h 2528887"/>
                <a:gd name="connsiteX229" fmla="*/ 255523 w 4655524"/>
                <a:gd name="connsiteY229" fmla="*/ 1847850 h 2528887"/>
                <a:gd name="connsiteX230" fmla="*/ 193611 w 4655524"/>
                <a:gd name="connsiteY230" fmla="*/ 1814512 h 2528887"/>
                <a:gd name="connsiteX231" fmla="*/ 150748 w 4655524"/>
                <a:gd name="connsiteY231" fmla="*/ 1757363 h 2528887"/>
                <a:gd name="connsiteX232" fmla="*/ 88836 w 4655524"/>
                <a:gd name="connsiteY232" fmla="*/ 1704975 h 2528887"/>
                <a:gd name="connsiteX233" fmla="*/ 34067 w 4655524"/>
                <a:gd name="connsiteY233" fmla="*/ 1654968 h 2528887"/>
                <a:gd name="connsiteX234" fmla="*/ 3111 w 4655524"/>
                <a:gd name="connsiteY234" fmla="*/ 1624012 h 2528887"/>
                <a:gd name="connsiteX235" fmla="*/ 110267 w 4655524"/>
                <a:gd name="connsiteY235" fmla="*/ 1652587 h 2528887"/>
                <a:gd name="connsiteX236" fmla="*/ 169798 w 4655524"/>
                <a:gd name="connsiteY236" fmla="*/ 1678782 h 2528887"/>
                <a:gd name="connsiteX237" fmla="*/ 291242 w 4655524"/>
                <a:gd name="connsiteY237" fmla="*/ 1624012 h 2528887"/>
                <a:gd name="connsiteX238" fmla="*/ 296005 w 4655524"/>
                <a:gd name="connsiteY238" fmla="*/ 1602581 h 2528887"/>
                <a:gd name="connsiteX239" fmla="*/ 303149 w 4655524"/>
                <a:gd name="connsiteY239" fmla="*/ 1559718 h 2528887"/>
                <a:gd name="connsiteX240" fmla="*/ 331723 w 4655524"/>
                <a:gd name="connsiteY240" fmla="*/ 1528762 h 2528887"/>
                <a:gd name="connsiteX241" fmla="*/ 367442 w 4655524"/>
                <a:gd name="connsiteY241" fmla="*/ 1509712 h 2528887"/>
                <a:gd name="connsiteX242" fmla="*/ 386492 w 4655524"/>
                <a:gd name="connsiteY242" fmla="*/ 1459706 h 2528887"/>
                <a:gd name="connsiteX243" fmla="*/ 391255 w 4655524"/>
                <a:gd name="connsiteY243" fmla="*/ 1357312 h 2528887"/>
                <a:gd name="connsiteX244" fmla="*/ 369823 w 4655524"/>
                <a:gd name="connsiteY244" fmla="*/ 1331119 h 2528887"/>
                <a:gd name="connsiteX245" fmla="*/ 341248 w 4655524"/>
                <a:gd name="connsiteY245" fmla="*/ 1307306 h 2528887"/>
                <a:gd name="connsiteX246" fmla="*/ 312673 w 4655524"/>
                <a:gd name="connsiteY246" fmla="*/ 1278731 h 2528887"/>
                <a:gd name="connsiteX247" fmla="*/ 284099 w 4655524"/>
                <a:gd name="connsiteY247" fmla="*/ 1221581 h 2528887"/>
                <a:gd name="connsiteX248" fmla="*/ 279336 w 4655524"/>
                <a:gd name="connsiteY248" fmla="*/ 1169193 h 2528887"/>
                <a:gd name="connsiteX249" fmla="*/ 276954 w 4655524"/>
                <a:gd name="connsiteY249" fmla="*/ 1152525 h 2528887"/>
                <a:gd name="connsiteX250" fmla="*/ 253142 w 4655524"/>
                <a:gd name="connsiteY250"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503423 w 4655524"/>
                <a:gd name="connsiteY121" fmla="*/ 714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908236 w 4655524"/>
                <a:gd name="connsiteY127" fmla="*/ 4762 h 2528887"/>
                <a:gd name="connsiteX128" fmla="*/ 3043173 w 4655524"/>
                <a:gd name="connsiteY128" fmla="*/ 49212 h 2528887"/>
                <a:gd name="connsiteX129" fmla="*/ 3132073 w 4655524"/>
                <a:gd name="connsiteY129" fmla="*/ 42862 h 2528887"/>
                <a:gd name="connsiteX130" fmla="*/ 3113023 w 4655524"/>
                <a:gd name="connsiteY130" fmla="*/ 76200 h 2528887"/>
                <a:gd name="connsiteX131" fmla="*/ 3117786 w 4655524"/>
                <a:gd name="connsiteY131" fmla="*/ 90487 h 2528887"/>
                <a:gd name="connsiteX132" fmla="*/ 3146361 w 4655524"/>
                <a:gd name="connsiteY132" fmla="*/ 104775 h 2528887"/>
                <a:gd name="connsiteX133" fmla="*/ 3165411 w 4655524"/>
                <a:gd name="connsiteY133" fmla="*/ 114300 h 2528887"/>
                <a:gd name="connsiteX134" fmla="*/ 3193986 w 4655524"/>
                <a:gd name="connsiteY134" fmla="*/ 123825 h 2528887"/>
                <a:gd name="connsiteX135" fmla="*/ 3236848 w 4655524"/>
                <a:gd name="connsiteY135" fmla="*/ 142875 h 2528887"/>
                <a:gd name="connsiteX136" fmla="*/ 3284473 w 4655524"/>
                <a:gd name="connsiteY136" fmla="*/ 152400 h 2528887"/>
                <a:gd name="connsiteX137" fmla="*/ 3303523 w 4655524"/>
                <a:gd name="connsiteY137" fmla="*/ 161925 h 2528887"/>
                <a:gd name="connsiteX138" fmla="*/ 3346386 w 4655524"/>
                <a:gd name="connsiteY138" fmla="*/ 180975 h 2528887"/>
                <a:gd name="connsiteX139" fmla="*/ 3379723 w 4655524"/>
                <a:gd name="connsiteY139" fmla="*/ 223837 h 2528887"/>
                <a:gd name="connsiteX140" fmla="*/ 3432111 w 4655524"/>
                <a:gd name="connsiteY140" fmla="*/ 266700 h 2528887"/>
                <a:gd name="connsiteX141" fmla="*/ 3451161 w 4655524"/>
                <a:gd name="connsiteY141" fmla="*/ 280987 h 2528887"/>
                <a:gd name="connsiteX142" fmla="*/ 3546411 w 4655524"/>
                <a:gd name="connsiteY142" fmla="*/ 323850 h 2528887"/>
                <a:gd name="connsiteX143" fmla="*/ 3565461 w 4655524"/>
                <a:gd name="connsiteY143" fmla="*/ 333375 h 2528887"/>
                <a:gd name="connsiteX144" fmla="*/ 3708336 w 4655524"/>
                <a:gd name="connsiteY144" fmla="*/ 419100 h 2528887"/>
                <a:gd name="connsiteX145" fmla="*/ 3908361 w 4655524"/>
                <a:gd name="connsiteY145" fmla="*/ 533400 h 2528887"/>
                <a:gd name="connsiteX146" fmla="*/ 4017898 w 4655524"/>
                <a:gd name="connsiteY146" fmla="*/ 595312 h 2528887"/>
                <a:gd name="connsiteX147" fmla="*/ 4236973 w 4655524"/>
                <a:gd name="connsiteY147" fmla="*/ 723899 h 2528887"/>
                <a:gd name="connsiteX148" fmla="*/ 4651310 w 4655524"/>
                <a:gd name="connsiteY148" fmla="*/ 962024 h 2528887"/>
                <a:gd name="connsiteX149" fmla="*/ 4441760 w 4655524"/>
                <a:gd name="connsiteY149" fmla="*/ 1066800 h 2528887"/>
                <a:gd name="connsiteX150" fmla="*/ 4284598 w 4655524"/>
                <a:gd name="connsiteY150" fmla="*/ 1200150 h 2528887"/>
                <a:gd name="connsiteX151" fmla="*/ 4160774 w 4655524"/>
                <a:gd name="connsiteY151" fmla="*/ 1243012 h 2528887"/>
                <a:gd name="connsiteX152" fmla="*/ 4027423 w 4655524"/>
                <a:gd name="connsiteY152" fmla="*/ 1238250 h 2528887"/>
                <a:gd name="connsiteX153" fmla="*/ 3917886 w 4655524"/>
                <a:gd name="connsiteY153" fmla="*/ 1214437 h 2528887"/>
                <a:gd name="connsiteX154" fmla="*/ 3817873 w 4655524"/>
                <a:gd name="connsiteY154" fmla="*/ 1223962 h 2528887"/>
                <a:gd name="connsiteX155" fmla="*/ 3684523 w 4655524"/>
                <a:gd name="connsiteY155" fmla="*/ 1228725 h 2528887"/>
                <a:gd name="connsiteX156" fmla="*/ 3532123 w 4655524"/>
                <a:gd name="connsiteY156" fmla="*/ 1228725 h 2528887"/>
                <a:gd name="connsiteX157" fmla="*/ 3465448 w 4655524"/>
                <a:gd name="connsiteY157" fmla="*/ 1233487 h 2528887"/>
                <a:gd name="connsiteX158" fmla="*/ 3198748 w 4655524"/>
                <a:gd name="connsiteY158" fmla="*/ 1204912 h 2528887"/>
                <a:gd name="connsiteX159" fmla="*/ 2960623 w 4655524"/>
                <a:gd name="connsiteY159" fmla="*/ 1262062 h 2528887"/>
                <a:gd name="connsiteX160" fmla="*/ 2912998 w 4655524"/>
                <a:gd name="connsiteY160" fmla="*/ 1276350 h 2528887"/>
                <a:gd name="connsiteX161" fmla="*/ 2870136 w 4655524"/>
                <a:gd name="connsiteY161" fmla="*/ 1290637 h 2528887"/>
                <a:gd name="connsiteX162" fmla="*/ 2855848 w 4655524"/>
                <a:gd name="connsiteY162" fmla="*/ 1300162 h 2528887"/>
                <a:gd name="connsiteX163" fmla="*/ 2822511 w 4655524"/>
                <a:gd name="connsiteY163" fmla="*/ 1309687 h 2528887"/>
                <a:gd name="connsiteX164" fmla="*/ 2784411 w 4655524"/>
                <a:gd name="connsiteY164" fmla="*/ 1328737 h 2528887"/>
                <a:gd name="connsiteX165" fmla="*/ 2770123 w 4655524"/>
                <a:gd name="connsiteY165" fmla="*/ 1333500 h 2528887"/>
                <a:gd name="connsiteX166" fmla="*/ 2722498 w 4655524"/>
                <a:gd name="connsiteY166" fmla="*/ 1357312 h 2528887"/>
                <a:gd name="connsiteX167" fmla="*/ 2708211 w 4655524"/>
                <a:gd name="connsiteY167" fmla="*/ 1366837 h 2528887"/>
                <a:gd name="connsiteX168" fmla="*/ 2598673 w 4655524"/>
                <a:gd name="connsiteY168" fmla="*/ 1419225 h 2528887"/>
                <a:gd name="connsiteX169" fmla="*/ 2484373 w 4655524"/>
                <a:gd name="connsiteY169" fmla="*/ 1514475 h 2528887"/>
                <a:gd name="connsiteX170" fmla="*/ 2408173 w 4655524"/>
                <a:gd name="connsiteY170" fmla="*/ 1581150 h 2528887"/>
                <a:gd name="connsiteX171" fmla="*/ 2293873 w 4655524"/>
                <a:gd name="connsiteY171" fmla="*/ 1690687 h 2528887"/>
                <a:gd name="connsiteX172" fmla="*/ 2260536 w 4655524"/>
                <a:gd name="connsiteY172" fmla="*/ 1709737 h 2528887"/>
                <a:gd name="connsiteX173" fmla="*/ 2222436 w 4655524"/>
                <a:gd name="connsiteY173" fmla="*/ 1752600 h 2528887"/>
                <a:gd name="connsiteX174" fmla="*/ 2108136 w 4655524"/>
                <a:gd name="connsiteY174" fmla="*/ 1881187 h 2528887"/>
                <a:gd name="connsiteX175" fmla="*/ 2055748 w 4655524"/>
                <a:gd name="connsiteY175" fmla="*/ 1928812 h 2528887"/>
                <a:gd name="connsiteX176" fmla="*/ 2012886 w 4655524"/>
                <a:gd name="connsiteY176" fmla="*/ 1962150 h 2528887"/>
                <a:gd name="connsiteX177" fmla="*/ 1912873 w 4655524"/>
                <a:gd name="connsiteY177" fmla="*/ 2076450 h 2528887"/>
                <a:gd name="connsiteX178" fmla="*/ 1870011 w 4655524"/>
                <a:gd name="connsiteY178" fmla="*/ 2071687 h 2528887"/>
                <a:gd name="connsiteX179" fmla="*/ 1889061 w 4655524"/>
                <a:gd name="connsiteY179" fmla="*/ 2043112 h 2528887"/>
                <a:gd name="connsiteX180" fmla="*/ 1860486 w 4655524"/>
                <a:gd name="connsiteY180" fmla="*/ 2024062 h 2528887"/>
                <a:gd name="connsiteX181" fmla="*/ 1841436 w 4655524"/>
                <a:gd name="connsiteY181" fmla="*/ 2071687 h 2528887"/>
                <a:gd name="connsiteX182" fmla="*/ 1817623 w 4655524"/>
                <a:gd name="connsiteY182" fmla="*/ 2100262 h 2528887"/>
                <a:gd name="connsiteX183" fmla="*/ 1731898 w 4655524"/>
                <a:gd name="connsiteY183" fmla="*/ 2095500 h 2528887"/>
                <a:gd name="connsiteX184" fmla="*/ 1717611 w 4655524"/>
                <a:gd name="connsiteY184" fmla="*/ 2090737 h 2528887"/>
                <a:gd name="connsiteX185" fmla="*/ 1608073 w 4655524"/>
                <a:gd name="connsiteY185" fmla="*/ 2105025 h 2528887"/>
                <a:gd name="connsiteX186" fmla="*/ 1584261 w 4655524"/>
                <a:gd name="connsiteY186" fmla="*/ 2109787 h 2528887"/>
                <a:gd name="connsiteX187" fmla="*/ 1565211 w 4655524"/>
                <a:gd name="connsiteY187" fmla="*/ 2114550 h 2528887"/>
                <a:gd name="connsiteX188" fmla="*/ 1450910 w 4655524"/>
                <a:gd name="connsiteY188" fmla="*/ 2109787 h 2528887"/>
                <a:gd name="connsiteX189" fmla="*/ 1431860 w 4655524"/>
                <a:gd name="connsiteY189" fmla="*/ 2109787 h 2528887"/>
                <a:gd name="connsiteX190" fmla="*/ 1355661 w 4655524"/>
                <a:gd name="connsiteY190" fmla="*/ 2119312 h 2528887"/>
                <a:gd name="connsiteX191" fmla="*/ 1374711 w 4655524"/>
                <a:gd name="connsiteY191" fmla="*/ 2205038 h 2528887"/>
                <a:gd name="connsiteX192" fmla="*/ 1427099 w 4655524"/>
                <a:gd name="connsiteY192" fmla="*/ 2285999 h 2528887"/>
                <a:gd name="connsiteX193" fmla="*/ 1508061 w 4655524"/>
                <a:gd name="connsiteY193" fmla="*/ 2252662 h 2528887"/>
                <a:gd name="connsiteX194" fmla="*/ 1546161 w 4655524"/>
                <a:gd name="connsiteY194" fmla="*/ 2185987 h 2528887"/>
                <a:gd name="connsiteX195" fmla="*/ 1589023 w 4655524"/>
                <a:gd name="connsiteY195" fmla="*/ 2224087 h 2528887"/>
                <a:gd name="connsiteX196" fmla="*/ 1584261 w 4655524"/>
                <a:gd name="connsiteY196" fmla="*/ 2314574 h 2528887"/>
                <a:gd name="connsiteX197" fmla="*/ 1550923 w 4655524"/>
                <a:gd name="connsiteY197" fmla="*/ 2438399 h 2528887"/>
                <a:gd name="connsiteX198" fmla="*/ 1584261 w 4655524"/>
                <a:gd name="connsiteY198" fmla="*/ 2481262 h 2528887"/>
                <a:gd name="connsiteX199" fmla="*/ 1555686 w 4655524"/>
                <a:gd name="connsiteY199" fmla="*/ 2528887 h 2528887"/>
                <a:gd name="connsiteX200" fmla="*/ 1489011 w 4655524"/>
                <a:gd name="connsiteY200" fmla="*/ 2524125 h 2528887"/>
                <a:gd name="connsiteX201" fmla="*/ 1422336 w 4655524"/>
                <a:gd name="connsiteY201" fmla="*/ 2495550 h 2528887"/>
                <a:gd name="connsiteX202" fmla="*/ 1369948 w 4655524"/>
                <a:gd name="connsiteY202" fmla="*/ 2421731 h 2528887"/>
                <a:gd name="connsiteX203" fmla="*/ 1350898 w 4655524"/>
                <a:gd name="connsiteY203" fmla="*/ 2343150 h 2528887"/>
                <a:gd name="connsiteX204" fmla="*/ 1288986 w 4655524"/>
                <a:gd name="connsiteY204" fmla="*/ 2290762 h 2528887"/>
                <a:gd name="connsiteX205" fmla="*/ 1284223 w 4655524"/>
                <a:gd name="connsiteY205" fmla="*/ 2276475 h 2528887"/>
                <a:gd name="connsiteX206" fmla="*/ 1269936 w 4655524"/>
                <a:gd name="connsiteY206" fmla="*/ 2271712 h 2528887"/>
                <a:gd name="connsiteX207" fmla="*/ 1193736 w 4655524"/>
                <a:gd name="connsiteY207" fmla="*/ 2243137 h 2528887"/>
                <a:gd name="connsiteX208" fmla="*/ 1112773 w 4655524"/>
                <a:gd name="connsiteY208" fmla="*/ 2328862 h 2528887"/>
                <a:gd name="connsiteX209" fmla="*/ 1074673 w 4655524"/>
                <a:gd name="connsiteY209" fmla="*/ 2305049 h 2528887"/>
                <a:gd name="connsiteX210" fmla="*/ 1060386 w 4655524"/>
                <a:gd name="connsiteY210" fmla="*/ 2205037 h 2528887"/>
                <a:gd name="connsiteX211" fmla="*/ 1007998 w 4655524"/>
                <a:gd name="connsiteY211" fmla="*/ 2100262 h 2528887"/>
                <a:gd name="connsiteX212" fmla="*/ 950848 w 4655524"/>
                <a:gd name="connsiteY212" fmla="*/ 2047874 h 2528887"/>
                <a:gd name="connsiteX213" fmla="*/ 927036 w 4655524"/>
                <a:gd name="connsiteY213" fmla="*/ 2043112 h 2528887"/>
                <a:gd name="connsiteX214" fmla="*/ 898461 w 4655524"/>
                <a:gd name="connsiteY214" fmla="*/ 2028825 h 2528887"/>
                <a:gd name="connsiteX215" fmla="*/ 862742 w 4655524"/>
                <a:gd name="connsiteY215" fmla="*/ 2062163 h 2528887"/>
                <a:gd name="connsiteX216" fmla="*/ 774636 w 4655524"/>
                <a:gd name="connsiteY216" fmla="*/ 2038350 h 2528887"/>
                <a:gd name="connsiteX217" fmla="*/ 755585 w 4655524"/>
                <a:gd name="connsiteY217" fmla="*/ 1964531 h 2528887"/>
                <a:gd name="connsiteX218" fmla="*/ 655573 w 4655524"/>
                <a:gd name="connsiteY218" fmla="*/ 1905000 h 2528887"/>
                <a:gd name="connsiteX219" fmla="*/ 650811 w 4655524"/>
                <a:gd name="connsiteY219" fmla="*/ 1885950 h 2528887"/>
                <a:gd name="connsiteX220" fmla="*/ 636523 w 4655524"/>
                <a:gd name="connsiteY220" fmla="*/ 1890712 h 2528887"/>
                <a:gd name="connsiteX221" fmla="*/ 617473 w 4655524"/>
                <a:gd name="connsiteY221" fmla="*/ 1921669 h 2528887"/>
                <a:gd name="connsiteX222" fmla="*/ 596042 w 4655524"/>
                <a:gd name="connsiteY222" fmla="*/ 1916906 h 2528887"/>
                <a:gd name="connsiteX223" fmla="*/ 548417 w 4655524"/>
                <a:gd name="connsiteY223" fmla="*/ 1876425 h 2528887"/>
                <a:gd name="connsiteX224" fmla="*/ 488886 w 4655524"/>
                <a:gd name="connsiteY224" fmla="*/ 1890712 h 2528887"/>
                <a:gd name="connsiteX225" fmla="*/ 479361 w 4655524"/>
                <a:gd name="connsiteY225" fmla="*/ 1876425 h 2528887"/>
                <a:gd name="connsiteX226" fmla="*/ 465073 w 4655524"/>
                <a:gd name="connsiteY226" fmla="*/ 1866900 h 2528887"/>
                <a:gd name="connsiteX227" fmla="*/ 398398 w 4655524"/>
                <a:gd name="connsiteY227" fmla="*/ 1866900 h 2528887"/>
                <a:gd name="connsiteX228" fmla="*/ 403160 w 4655524"/>
                <a:gd name="connsiteY228" fmla="*/ 1821656 h 2528887"/>
                <a:gd name="connsiteX229" fmla="*/ 255523 w 4655524"/>
                <a:gd name="connsiteY229" fmla="*/ 1847850 h 2528887"/>
                <a:gd name="connsiteX230" fmla="*/ 193611 w 4655524"/>
                <a:gd name="connsiteY230" fmla="*/ 1814512 h 2528887"/>
                <a:gd name="connsiteX231" fmla="*/ 150748 w 4655524"/>
                <a:gd name="connsiteY231" fmla="*/ 1757363 h 2528887"/>
                <a:gd name="connsiteX232" fmla="*/ 88836 w 4655524"/>
                <a:gd name="connsiteY232" fmla="*/ 1704975 h 2528887"/>
                <a:gd name="connsiteX233" fmla="*/ 34067 w 4655524"/>
                <a:gd name="connsiteY233" fmla="*/ 1654968 h 2528887"/>
                <a:gd name="connsiteX234" fmla="*/ 3111 w 4655524"/>
                <a:gd name="connsiteY234" fmla="*/ 1624012 h 2528887"/>
                <a:gd name="connsiteX235" fmla="*/ 110267 w 4655524"/>
                <a:gd name="connsiteY235" fmla="*/ 1652587 h 2528887"/>
                <a:gd name="connsiteX236" fmla="*/ 169798 w 4655524"/>
                <a:gd name="connsiteY236" fmla="*/ 1678782 h 2528887"/>
                <a:gd name="connsiteX237" fmla="*/ 291242 w 4655524"/>
                <a:gd name="connsiteY237" fmla="*/ 1624012 h 2528887"/>
                <a:gd name="connsiteX238" fmla="*/ 296005 w 4655524"/>
                <a:gd name="connsiteY238" fmla="*/ 1602581 h 2528887"/>
                <a:gd name="connsiteX239" fmla="*/ 303149 w 4655524"/>
                <a:gd name="connsiteY239" fmla="*/ 1559718 h 2528887"/>
                <a:gd name="connsiteX240" fmla="*/ 331723 w 4655524"/>
                <a:gd name="connsiteY240" fmla="*/ 1528762 h 2528887"/>
                <a:gd name="connsiteX241" fmla="*/ 367442 w 4655524"/>
                <a:gd name="connsiteY241" fmla="*/ 1509712 h 2528887"/>
                <a:gd name="connsiteX242" fmla="*/ 386492 w 4655524"/>
                <a:gd name="connsiteY242" fmla="*/ 1459706 h 2528887"/>
                <a:gd name="connsiteX243" fmla="*/ 391255 w 4655524"/>
                <a:gd name="connsiteY243" fmla="*/ 1357312 h 2528887"/>
                <a:gd name="connsiteX244" fmla="*/ 369823 w 4655524"/>
                <a:gd name="connsiteY244" fmla="*/ 1331119 h 2528887"/>
                <a:gd name="connsiteX245" fmla="*/ 341248 w 4655524"/>
                <a:gd name="connsiteY245" fmla="*/ 1307306 h 2528887"/>
                <a:gd name="connsiteX246" fmla="*/ 312673 w 4655524"/>
                <a:gd name="connsiteY246" fmla="*/ 1278731 h 2528887"/>
                <a:gd name="connsiteX247" fmla="*/ 284099 w 4655524"/>
                <a:gd name="connsiteY247" fmla="*/ 1221581 h 2528887"/>
                <a:gd name="connsiteX248" fmla="*/ 279336 w 4655524"/>
                <a:gd name="connsiteY248" fmla="*/ 1169193 h 2528887"/>
                <a:gd name="connsiteX249" fmla="*/ 276954 w 4655524"/>
                <a:gd name="connsiteY249" fmla="*/ 1152525 h 2528887"/>
                <a:gd name="connsiteX250" fmla="*/ 253142 w 4655524"/>
                <a:gd name="connsiteY250"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503423 w 4655524"/>
                <a:gd name="connsiteY121" fmla="*/ 714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132073 w 4655524"/>
                <a:gd name="connsiteY129" fmla="*/ 42862 h 2528887"/>
                <a:gd name="connsiteX130" fmla="*/ 3113023 w 4655524"/>
                <a:gd name="connsiteY130" fmla="*/ 76200 h 2528887"/>
                <a:gd name="connsiteX131" fmla="*/ 3117786 w 4655524"/>
                <a:gd name="connsiteY131" fmla="*/ 90487 h 2528887"/>
                <a:gd name="connsiteX132" fmla="*/ 3146361 w 4655524"/>
                <a:gd name="connsiteY132" fmla="*/ 104775 h 2528887"/>
                <a:gd name="connsiteX133" fmla="*/ 3165411 w 4655524"/>
                <a:gd name="connsiteY133" fmla="*/ 114300 h 2528887"/>
                <a:gd name="connsiteX134" fmla="*/ 3193986 w 4655524"/>
                <a:gd name="connsiteY134" fmla="*/ 123825 h 2528887"/>
                <a:gd name="connsiteX135" fmla="*/ 3236848 w 4655524"/>
                <a:gd name="connsiteY135" fmla="*/ 142875 h 2528887"/>
                <a:gd name="connsiteX136" fmla="*/ 3284473 w 4655524"/>
                <a:gd name="connsiteY136" fmla="*/ 152400 h 2528887"/>
                <a:gd name="connsiteX137" fmla="*/ 3303523 w 4655524"/>
                <a:gd name="connsiteY137" fmla="*/ 161925 h 2528887"/>
                <a:gd name="connsiteX138" fmla="*/ 3346386 w 4655524"/>
                <a:gd name="connsiteY138" fmla="*/ 180975 h 2528887"/>
                <a:gd name="connsiteX139" fmla="*/ 3379723 w 4655524"/>
                <a:gd name="connsiteY139" fmla="*/ 223837 h 2528887"/>
                <a:gd name="connsiteX140" fmla="*/ 3432111 w 4655524"/>
                <a:gd name="connsiteY140" fmla="*/ 266700 h 2528887"/>
                <a:gd name="connsiteX141" fmla="*/ 3451161 w 4655524"/>
                <a:gd name="connsiteY141" fmla="*/ 280987 h 2528887"/>
                <a:gd name="connsiteX142" fmla="*/ 3546411 w 4655524"/>
                <a:gd name="connsiteY142" fmla="*/ 323850 h 2528887"/>
                <a:gd name="connsiteX143" fmla="*/ 3565461 w 4655524"/>
                <a:gd name="connsiteY143" fmla="*/ 333375 h 2528887"/>
                <a:gd name="connsiteX144" fmla="*/ 3708336 w 4655524"/>
                <a:gd name="connsiteY144" fmla="*/ 419100 h 2528887"/>
                <a:gd name="connsiteX145" fmla="*/ 3908361 w 4655524"/>
                <a:gd name="connsiteY145" fmla="*/ 533400 h 2528887"/>
                <a:gd name="connsiteX146" fmla="*/ 4017898 w 4655524"/>
                <a:gd name="connsiteY146" fmla="*/ 595312 h 2528887"/>
                <a:gd name="connsiteX147" fmla="*/ 4236973 w 4655524"/>
                <a:gd name="connsiteY147" fmla="*/ 723899 h 2528887"/>
                <a:gd name="connsiteX148" fmla="*/ 4651310 w 4655524"/>
                <a:gd name="connsiteY148" fmla="*/ 962024 h 2528887"/>
                <a:gd name="connsiteX149" fmla="*/ 4441760 w 4655524"/>
                <a:gd name="connsiteY149" fmla="*/ 1066800 h 2528887"/>
                <a:gd name="connsiteX150" fmla="*/ 4284598 w 4655524"/>
                <a:gd name="connsiteY150" fmla="*/ 1200150 h 2528887"/>
                <a:gd name="connsiteX151" fmla="*/ 4160774 w 4655524"/>
                <a:gd name="connsiteY151" fmla="*/ 1243012 h 2528887"/>
                <a:gd name="connsiteX152" fmla="*/ 4027423 w 4655524"/>
                <a:gd name="connsiteY152" fmla="*/ 1238250 h 2528887"/>
                <a:gd name="connsiteX153" fmla="*/ 3917886 w 4655524"/>
                <a:gd name="connsiteY153" fmla="*/ 1214437 h 2528887"/>
                <a:gd name="connsiteX154" fmla="*/ 3817873 w 4655524"/>
                <a:gd name="connsiteY154" fmla="*/ 1223962 h 2528887"/>
                <a:gd name="connsiteX155" fmla="*/ 3684523 w 4655524"/>
                <a:gd name="connsiteY155" fmla="*/ 1228725 h 2528887"/>
                <a:gd name="connsiteX156" fmla="*/ 3532123 w 4655524"/>
                <a:gd name="connsiteY156" fmla="*/ 1228725 h 2528887"/>
                <a:gd name="connsiteX157" fmla="*/ 3465448 w 4655524"/>
                <a:gd name="connsiteY157" fmla="*/ 1233487 h 2528887"/>
                <a:gd name="connsiteX158" fmla="*/ 3198748 w 4655524"/>
                <a:gd name="connsiteY158" fmla="*/ 1204912 h 2528887"/>
                <a:gd name="connsiteX159" fmla="*/ 2960623 w 4655524"/>
                <a:gd name="connsiteY159" fmla="*/ 1262062 h 2528887"/>
                <a:gd name="connsiteX160" fmla="*/ 2912998 w 4655524"/>
                <a:gd name="connsiteY160" fmla="*/ 1276350 h 2528887"/>
                <a:gd name="connsiteX161" fmla="*/ 2870136 w 4655524"/>
                <a:gd name="connsiteY161" fmla="*/ 1290637 h 2528887"/>
                <a:gd name="connsiteX162" fmla="*/ 2855848 w 4655524"/>
                <a:gd name="connsiteY162" fmla="*/ 1300162 h 2528887"/>
                <a:gd name="connsiteX163" fmla="*/ 2822511 w 4655524"/>
                <a:gd name="connsiteY163" fmla="*/ 1309687 h 2528887"/>
                <a:gd name="connsiteX164" fmla="*/ 2784411 w 4655524"/>
                <a:gd name="connsiteY164" fmla="*/ 1328737 h 2528887"/>
                <a:gd name="connsiteX165" fmla="*/ 2770123 w 4655524"/>
                <a:gd name="connsiteY165" fmla="*/ 1333500 h 2528887"/>
                <a:gd name="connsiteX166" fmla="*/ 2722498 w 4655524"/>
                <a:gd name="connsiteY166" fmla="*/ 1357312 h 2528887"/>
                <a:gd name="connsiteX167" fmla="*/ 2708211 w 4655524"/>
                <a:gd name="connsiteY167" fmla="*/ 1366837 h 2528887"/>
                <a:gd name="connsiteX168" fmla="*/ 2598673 w 4655524"/>
                <a:gd name="connsiteY168" fmla="*/ 1419225 h 2528887"/>
                <a:gd name="connsiteX169" fmla="*/ 2484373 w 4655524"/>
                <a:gd name="connsiteY169" fmla="*/ 1514475 h 2528887"/>
                <a:gd name="connsiteX170" fmla="*/ 2408173 w 4655524"/>
                <a:gd name="connsiteY170" fmla="*/ 1581150 h 2528887"/>
                <a:gd name="connsiteX171" fmla="*/ 2293873 w 4655524"/>
                <a:gd name="connsiteY171" fmla="*/ 1690687 h 2528887"/>
                <a:gd name="connsiteX172" fmla="*/ 2260536 w 4655524"/>
                <a:gd name="connsiteY172" fmla="*/ 1709737 h 2528887"/>
                <a:gd name="connsiteX173" fmla="*/ 2222436 w 4655524"/>
                <a:gd name="connsiteY173" fmla="*/ 1752600 h 2528887"/>
                <a:gd name="connsiteX174" fmla="*/ 2108136 w 4655524"/>
                <a:gd name="connsiteY174" fmla="*/ 1881187 h 2528887"/>
                <a:gd name="connsiteX175" fmla="*/ 2055748 w 4655524"/>
                <a:gd name="connsiteY175" fmla="*/ 1928812 h 2528887"/>
                <a:gd name="connsiteX176" fmla="*/ 2012886 w 4655524"/>
                <a:gd name="connsiteY176" fmla="*/ 1962150 h 2528887"/>
                <a:gd name="connsiteX177" fmla="*/ 1912873 w 4655524"/>
                <a:gd name="connsiteY177" fmla="*/ 2076450 h 2528887"/>
                <a:gd name="connsiteX178" fmla="*/ 1870011 w 4655524"/>
                <a:gd name="connsiteY178" fmla="*/ 2071687 h 2528887"/>
                <a:gd name="connsiteX179" fmla="*/ 1889061 w 4655524"/>
                <a:gd name="connsiteY179" fmla="*/ 2043112 h 2528887"/>
                <a:gd name="connsiteX180" fmla="*/ 1860486 w 4655524"/>
                <a:gd name="connsiteY180" fmla="*/ 2024062 h 2528887"/>
                <a:gd name="connsiteX181" fmla="*/ 1841436 w 4655524"/>
                <a:gd name="connsiteY181" fmla="*/ 2071687 h 2528887"/>
                <a:gd name="connsiteX182" fmla="*/ 1817623 w 4655524"/>
                <a:gd name="connsiteY182" fmla="*/ 2100262 h 2528887"/>
                <a:gd name="connsiteX183" fmla="*/ 1731898 w 4655524"/>
                <a:gd name="connsiteY183" fmla="*/ 2095500 h 2528887"/>
                <a:gd name="connsiteX184" fmla="*/ 1717611 w 4655524"/>
                <a:gd name="connsiteY184" fmla="*/ 2090737 h 2528887"/>
                <a:gd name="connsiteX185" fmla="*/ 1608073 w 4655524"/>
                <a:gd name="connsiteY185" fmla="*/ 2105025 h 2528887"/>
                <a:gd name="connsiteX186" fmla="*/ 1584261 w 4655524"/>
                <a:gd name="connsiteY186" fmla="*/ 2109787 h 2528887"/>
                <a:gd name="connsiteX187" fmla="*/ 1565211 w 4655524"/>
                <a:gd name="connsiteY187" fmla="*/ 2114550 h 2528887"/>
                <a:gd name="connsiteX188" fmla="*/ 1450910 w 4655524"/>
                <a:gd name="connsiteY188" fmla="*/ 2109787 h 2528887"/>
                <a:gd name="connsiteX189" fmla="*/ 1431860 w 4655524"/>
                <a:gd name="connsiteY189" fmla="*/ 2109787 h 2528887"/>
                <a:gd name="connsiteX190" fmla="*/ 1355661 w 4655524"/>
                <a:gd name="connsiteY190" fmla="*/ 2119312 h 2528887"/>
                <a:gd name="connsiteX191" fmla="*/ 1374711 w 4655524"/>
                <a:gd name="connsiteY191" fmla="*/ 2205038 h 2528887"/>
                <a:gd name="connsiteX192" fmla="*/ 1427099 w 4655524"/>
                <a:gd name="connsiteY192" fmla="*/ 2285999 h 2528887"/>
                <a:gd name="connsiteX193" fmla="*/ 1508061 w 4655524"/>
                <a:gd name="connsiteY193" fmla="*/ 2252662 h 2528887"/>
                <a:gd name="connsiteX194" fmla="*/ 1546161 w 4655524"/>
                <a:gd name="connsiteY194" fmla="*/ 2185987 h 2528887"/>
                <a:gd name="connsiteX195" fmla="*/ 1589023 w 4655524"/>
                <a:gd name="connsiteY195" fmla="*/ 2224087 h 2528887"/>
                <a:gd name="connsiteX196" fmla="*/ 1584261 w 4655524"/>
                <a:gd name="connsiteY196" fmla="*/ 2314574 h 2528887"/>
                <a:gd name="connsiteX197" fmla="*/ 1550923 w 4655524"/>
                <a:gd name="connsiteY197" fmla="*/ 2438399 h 2528887"/>
                <a:gd name="connsiteX198" fmla="*/ 1584261 w 4655524"/>
                <a:gd name="connsiteY198" fmla="*/ 2481262 h 2528887"/>
                <a:gd name="connsiteX199" fmla="*/ 1555686 w 4655524"/>
                <a:gd name="connsiteY199" fmla="*/ 2528887 h 2528887"/>
                <a:gd name="connsiteX200" fmla="*/ 1489011 w 4655524"/>
                <a:gd name="connsiteY200" fmla="*/ 2524125 h 2528887"/>
                <a:gd name="connsiteX201" fmla="*/ 1422336 w 4655524"/>
                <a:gd name="connsiteY201" fmla="*/ 2495550 h 2528887"/>
                <a:gd name="connsiteX202" fmla="*/ 1369948 w 4655524"/>
                <a:gd name="connsiteY202" fmla="*/ 2421731 h 2528887"/>
                <a:gd name="connsiteX203" fmla="*/ 1350898 w 4655524"/>
                <a:gd name="connsiteY203" fmla="*/ 2343150 h 2528887"/>
                <a:gd name="connsiteX204" fmla="*/ 1288986 w 4655524"/>
                <a:gd name="connsiteY204" fmla="*/ 2290762 h 2528887"/>
                <a:gd name="connsiteX205" fmla="*/ 1284223 w 4655524"/>
                <a:gd name="connsiteY205" fmla="*/ 2276475 h 2528887"/>
                <a:gd name="connsiteX206" fmla="*/ 1269936 w 4655524"/>
                <a:gd name="connsiteY206" fmla="*/ 2271712 h 2528887"/>
                <a:gd name="connsiteX207" fmla="*/ 1193736 w 4655524"/>
                <a:gd name="connsiteY207" fmla="*/ 2243137 h 2528887"/>
                <a:gd name="connsiteX208" fmla="*/ 1112773 w 4655524"/>
                <a:gd name="connsiteY208" fmla="*/ 2328862 h 2528887"/>
                <a:gd name="connsiteX209" fmla="*/ 1074673 w 4655524"/>
                <a:gd name="connsiteY209" fmla="*/ 2305049 h 2528887"/>
                <a:gd name="connsiteX210" fmla="*/ 1060386 w 4655524"/>
                <a:gd name="connsiteY210" fmla="*/ 2205037 h 2528887"/>
                <a:gd name="connsiteX211" fmla="*/ 1007998 w 4655524"/>
                <a:gd name="connsiteY211" fmla="*/ 2100262 h 2528887"/>
                <a:gd name="connsiteX212" fmla="*/ 950848 w 4655524"/>
                <a:gd name="connsiteY212" fmla="*/ 2047874 h 2528887"/>
                <a:gd name="connsiteX213" fmla="*/ 927036 w 4655524"/>
                <a:gd name="connsiteY213" fmla="*/ 2043112 h 2528887"/>
                <a:gd name="connsiteX214" fmla="*/ 898461 w 4655524"/>
                <a:gd name="connsiteY214" fmla="*/ 2028825 h 2528887"/>
                <a:gd name="connsiteX215" fmla="*/ 862742 w 4655524"/>
                <a:gd name="connsiteY215" fmla="*/ 2062163 h 2528887"/>
                <a:gd name="connsiteX216" fmla="*/ 774636 w 4655524"/>
                <a:gd name="connsiteY216" fmla="*/ 2038350 h 2528887"/>
                <a:gd name="connsiteX217" fmla="*/ 755585 w 4655524"/>
                <a:gd name="connsiteY217" fmla="*/ 1964531 h 2528887"/>
                <a:gd name="connsiteX218" fmla="*/ 655573 w 4655524"/>
                <a:gd name="connsiteY218" fmla="*/ 1905000 h 2528887"/>
                <a:gd name="connsiteX219" fmla="*/ 650811 w 4655524"/>
                <a:gd name="connsiteY219" fmla="*/ 1885950 h 2528887"/>
                <a:gd name="connsiteX220" fmla="*/ 636523 w 4655524"/>
                <a:gd name="connsiteY220" fmla="*/ 1890712 h 2528887"/>
                <a:gd name="connsiteX221" fmla="*/ 617473 w 4655524"/>
                <a:gd name="connsiteY221" fmla="*/ 1921669 h 2528887"/>
                <a:gd name="connsiteX222" fmla="*/ 596042 w 4655524"/>
                <a:gd name="connsiteY222" fmla="*/ 1916906 h 2528887"/>
                <a:gd name="connsiteX223" fmla="*/ 548417 w 4655524"/>
                <a:gd name="connsiteY223" fmla="*/ 1876425 h 2528887"/>
                <a:gd name="connsiteX224" fmla="*/ 488886 w 4655524"/>
                <a:gd name="connsiteY224" fmla="*/ 1890712 h 2528887"/>
                <a:gd name="connsiteX225" fmla="*/ 479361 w 4655524"/>
                <a:gd name="connsiteY225" fmla="*/ 1876425 h 2528887"/>
                <a:gd name="connsiteX226" fmla="*/ 465073 w 4655524"/>
                <a:gd name="connsiteY226" fmla="*/ 1866900 h 2528887"/>
                <a:gd name="connsiteX227" fmla="*/ 398398 w 4655524"/>
                <a:gd name="connsiteY227" fmla="*/ 1866900 h 2528887"/>
                <a:gd name="connsiteX228" fmla="*/ 403160 w 4655524"/>
                <a:gd name="connsiteY228" fmla="*/ 1821656 h 2528887"/>
                <a:gd name="connsiteX229" fmla="*/ 255523 w 4655524"/>
                <a:gd name="connsiteY229" fmla="*/ 1847850 h 2528887"/>
                <a:gd name="connsiteX230" fmla="*/ 193611 w 4655524"/>
                <a:gd name="connsiteY230" fmla="*/ 1814512 h 2528887"/>
                <a:gd name="connsiteX231" fmla="*/ 150748 w 4655524"/>
                <a:gd name="connsiteY231" fmla="*/ 1757363 h 2528887"/>
                <a:gd name="connsiteX232" fmla="*/ 88836 w 4655524"/>
                <a:gd name="connsiteY232" fmla="*/ 1704975 h 2528887"/>
                <a:gd name="connsiteX233" fmla="*/ 34067 w 4655524"/>
                <a:gd name="connsiteY233" fmla="*/ 1654968 h 2528887"/>
                <a:gd name="connsiteX234" fmla="*/ 3111 w 4655524"/>
                <a:gd name="connsiteY234" fmla="*/ 1624012 h 2528887"/>
                <a:gd name="connsiteX235" fmla="*/ 110267 w 4655524"/>
                <a:gd name="connsiteY235" fmla="*/ 1652587 h 2528887"/>
                <a:gd name="connsiteX236" fmla="*/ 169798 w 4655524"/>
                <a:gd name="connsiteY236" fmla="*/ 1678782 h 2528887"/>
                <a:gd name="connsiteX237" fmla="*/ 291242 w 4655524"/>
                <a:gd name="connsiteY237" fmla="*/ 1624012 h 2528887"/>
                <a:gd name="connsiteX238" fmla="*/ 296005 w 4655524"/>
                <a:gd name="connsiteY238" fmla="*/ 1602581 h 2528887"/>
                <a:gd name="connsiteX239" fmla="*/ 303149 w 4655524"/>
                <a:gd name="connsiteY239" fmla="*/ 1559718 h 2528887"/>
                <a:gd name="connsiteX240" fmla="*/ 331723 w 4655524"/>
                <a:gd name="connsiteY240" fmla="*/ 1528762 h 2528887"/>
                <a:gd name="connsiteX241" fmla="*/ 367442 w 4655524"/>
                <a:gd name="connsiteY241" fmla="*/ 1509712 h 2528887"/>
                <a:gd name="connsiteX242" fmla="*/ 386492 w 4655524"/>
                <a:gd name="connsiteY242" fmla="*/ 1459706 h 2528887"/>
                <a:gd name="connsiteX243" fmla="*/ 391255 w 4655524"/>
                <a:gd name="connsiteY243" fmla="*/ 1357312 h 2528887"/>
                <a:gd name="connsiteX244" fmla="*/ 369823 w 4655524"/>
                <a:gd name="connsiteY244" fmla="*/ 1331119 h 2528887"/>
                <a:gd name="connsiteX245" fmla="*/ 341248 w 4655524"/>
                <a:gd name="connsiteY245" fmla="*/ 1307306 h 2528887"/>
                <a:gd name="connsiteX246" fmla="*/ 312673 w 4655524"/>
                <a:gd name="connsiteY246" fmla="*/ 1278731 h 2528887"/>
                <a:gd name="connsiteX247" fmla="*/ 284099 w 4655524"/>
                <a:gd name="connsiteY247" fmla="*/ 1221581 h 2528887"/>
                <a:gd name="connsiteX248" fmla="*/ 279336 w 4655524"/>
                <a:gd name="connsiteY248" fmla="*/ 1169193 h 2528887"/>
                <a:gd name="connsiteX249" fmla="*/ 276954 w 4655524"/>
                <a:gd name="connsiteY249" fmla="*/ 1152525 h 2528887"/>
                <a:gd name="connsiteX250" fmla="*/ 253142 w 4655524"/>
                <a:gd name="connsiteY250"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493898 w 4655524"/>
                <a:gd name="connsiteY121" fmla="*/ 587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132073 w 4655524"/>
                <a:gd name="connsiteY129" fmla="*/ 42862 h 2528887"/>
                <a:gd name="connsiteX130" fmla="*/ 3113023 w 4655524"/>
                <a:gd name="connsiteY130" fmla="*/ 76200 h 2528887"/>
                <a:gd name="connsiteX131" fmla="*/ 3117786 w 4655524"/>
                <a:gd name="connsiteY131" fmla="*/ 90487 h 2528887"/>
                <a:gd name="connsiteX132" fmla="*/ 3146361 w 4655524"/>
                <a:gd name="connsiteY132" fmla="*/ 104775 h 2528887"/>
                <a:gd name="connsiteX133" fmla="*/ 3165411 w 4655524"/>
                <a:gd name="connsiteY133" fmla="*/ 114300 h 2528887"/>
                <a:gd name="connsiteX134" fmla="*/ 3193986 w 4655524"/>
                <a:gd name="connsiteY134" fmla="*/ 123825 h 2528887"/>
                <a:gd name="connsiteX135" fmla="*/ 3236848 w 4655524"/>
                <a:gd name="connsiteY135" fmla="*/ 142875 h 2528887"/>
                <a:gd name="connsiteX136" fmla="*/ 3284473 w 4655524"/>
                <a:gd name="connsiteY136" fmla="*/ 152400 h 2528887"/>
                <a:gd name="connsiteX137" fmla="*/ 3303523 w 4655524"/>
                <a:gd name="connsiteY137" fmla="*/ 161925 h 2528887"/>
                <a:gd name="connsiteX138" fmla="*/ 3346386 w 4655524"/>
                <a:gd name="connsiteY138" fmla="*/ 180975 h 2528887"/>
                <a:gd name="connsiteX139" fmla="*/ 3379723 w 4655524"/>
                <a:gd name="connsiteY139" fmla="*/ 223837 h 2528887"/>
                <a:gd name="connsiteX140" fmla="*/ 3432111 w 4655524"/>
                <a:gd name="connsiteY140" fmla="*/ 266700 h 2528887"/>
                <a:gd name="connsiteX141" fmla="*/ 3451161 w 4655524"/>
                <a:gd name="connsiteY141" fmla="*/ 280987 h 2528887"/>
                <a:gd name="connsiteX142" fmla="*/ 3546411 w 4655524"/>
                <a:gd name="connsiteY142" fmla="*/ 323850 h 2528887"/>
                <a:gd name="connsiteX143" fmla="*/ 3565461 w 4655524"/>
                <a:gd name="connsiteY143" fmla="*/ 333375 h 2528887"/>
                <a:gd name="connsiteX144" fmla="*/ 3708336 w 4655524"/>
                <a:gd name="connsiteY144" fmla="*/ 419100 h 2528887"/>
                <a:gd name="connsiteX145" fmla="*/ 3908361 w 4655524"/>
                <a:gd name="connsiteY145" fmla="*/ 533400 h 2528887"/>
                <a:gd name="connsiteX146" fmla="*/ 4017898 w 4655524"/>
                <a:gd name="connsiteY146" fmla="*/ 595312 h 2528887"/>
                <a:gd name="connsiteX147" fmla="*/ 4236973 w 4655524"/>
                <a:gd name="connsiteY147" fmla="*/ 723899 h 2528887"/>
                <a:gd name="connsiteX148" fmla="*/ 4651310 w 4655524"/>
                <a:gd name="connsiteY148" fmla="*/ 962024 h 2528887"/>
                <a:gd name="connsiteX149" fmla="*/ 4441760 w 4655524"/>
                <a:gd name="connsiteY149" fmla="*/ 1066800 h 2528887"/>
                <a:gd name="connsiteX150" fmla="*/ 4284598 w 4655524"/>
                <a:gd name="connsiteY150" fmla="*/ 1200150 h 2528887"/>
                <a:gd name="connsiteX151" fmla="*/ 4160774 w 4655524"/>
                <a:gd name="connsiteY151" fmla="*/ 1243012 h 2528887"/>
                <a:gd name="connsiteX152" fmla="*/ 4027423 w 4655524"/>
                <a:gd name="connsiteY152" fmla="*/ 1238250 h 2528887"/>
                <a:gd name="connsiteX153" fmla="*/ 3917886 w 4655524"/>
                <a:gd name="connsiteY153" fmla="*/ 1214437 h 2528887"/>
                <a:gd name="connsiteX154" fmla="*/ 3817873 w 4655524"/>
                <a:gd name="connsiteY154" fmla="*/ 1223962 h 2528887"/>
                <a:gd name="connsiteX155" fmla="*/ 3684523 w 4655524"/>
                <a:gd name="connsiteY155" fmla="*/ 1228725 h 2528887"/>
                <a:gd name="connsiteX156" fmla="*/ 3532123 w 4655524"/>
                <a:gd name="connsiteY156" fmla="*/ 1228725 h 2528887"/>
                <a:gd name="connsiteX157" fmla="*/ 3465448 w 4655524"/>
                <a:gd name="connsiteY157" fmla="*/ 1233487 h 2528887"/>
                <a:gd name="connsiteX158" fmla="*/ 3198748 w 4655524"/>
                <a:gd name="connsiteY158" fmla="*/ 1204912 h 2528887"/>
                <a:gd name="connsiteX159" fmla="*/ 2960623 w 4655524"/>
                <a:gd name="connsiteY159" fmla="*/ 1262062 h 2528887"/>
                <a:gd name="connsiteX160" fmla="*/ 2912998 w 4655524"/>
                <a:gd name="connsiteY160" fmla="*/ 1276350 h 2528887"/>
                <a:gd name="connsiteX161" fmla="*/ 2870136 w 4655524"/>
                <a:gd name="connsiteY161" fmla="*/ 1290637 h 2528887"/>
                <a:gd name="connsiteX162" fmla="*/ 2855848 w 4655524"/>
                <a:gd name="connsiteY162" fmla="*/ 1300162 h 2528887"/>
                <a:gd name="connsiteX163" fmla="*/ 2822511 w 4655524"/>
                <a:gd name="connsiteY163" fmla="*/ 1309687 h 2528887"/>
                <a:gd name="connsiteX164" fmla="*/ 2784411 w 4655524"/>
                <a:gd name="connsiteY164" fmla="*/ 1328737 h 2528887"/>
                <a:gd name="connsiteX165" fmla="*/ 2770123 w 4655524"/>
                <a:gd name="connsiteY165" fmla="*/ 1333500 h 2528887"/>
                <a:gd name="connsiteX166" fmla="*/ 2722498 w 4655524"/>
                <a:gd name="connsiteY166" fmla="*/ 1357312 h 2528887"/>
                <a:gd name="connsiteX167" fmla="*/ 2708211 w 4655524"/>
                <a:gd name="connsiteY167" fmla="*/ 1366837 h 2528887"/>
                <a:gd name="connsiteX168" fmla="*/ 2598673 w 4655524"/>
                <a:gd name="connsiteY168" fmla="*/ 1419225 h 2528887"/>
                <a:gd name="connsiteX169" fmla="*/ 2484373 w 4655524"/>
                <a:gd name="connsiteY169" fmla="*/ 1514475 h 2528887"/>
                <a:gd name="connsiteX170" fmla="*/ 2408173 w 4655524"/>
                <a:gd name="connsiteY170" fmla="*/ 1581150 h 2528887"/>
                <a:gd name="connsiteX171" fmla="*/ 2293873 w 4655524"/>
                <a:gd name="connsiteY171" fmla="*/ 1690687 h 2528887"/>
                <a:gd name="connsiteX172" fmla="*/ 2260536 w 4655524"/>
                <a:gd name="connsiteY172" fmla="*/ 1709737 h 2528887"/>
                <a:gd name="connsiteX173" fmla="*/ 2222436 w 4655524"/>
                <a:gd name="connsiteY173" fmla="*/ 1752600 h 2528887"/>
                <a:gd name="connsiteX174" fmla="*/ 2108136 w 4655524"/>
                <a:gd name="connsiteY174" fmla="*/ 1881187 h 2528887"/>
                <a:gd name="connsiteX175" fmla="*/ 2055748 w 4655524"/>
                <a:gd name="connsiteY175" fmla="*/ 1928812 h 2528887"/>
                <a:gd name="connsiteX176" fmla="*/ 2012886 w 4655524"/>
                <a:gd name="connsiteY176" fmla="*/ 1962150 h 2528887"/>
                <a:gd name="connsiteX177" fmla="*/ 1912873 w 4655524"/>
                <a:gd name="connsiteY177" fmla="*/ 2076450 h 2528887"/>
                <a:gd name="connsiteX178" fmla="*/ 1870011 w 4655524"/>
                <a:gd name="connsiteY178" fmla="*/ 2071687 h 2528887"/>
                <a:gd name="connsiteX179" fmla="*/ 1889061 w 4655524"/>
                <a:gd name="connsiteY179" fmla="*/ 2043112 h 2528887"/>
                <a:gd name="connsiteX180" fmla="*/ 1860486 w 4655524"/>
                <a:gd name="connsiteY180" fmla="*/ 2024062 h 2528887"/>
                <a:gd name="connsiteX181" fmla="*/ 1841436 w 4655524"/>
                <a:gd name="connsiteY181" fmla="*/ 2071687 h 2528887"/>
                <a:gd name="connsiteX182" fmla="*/ 1817623 w 4655524"/>
                <a:gd name="connsiteY182" fmla="*/ 2100262 h 2528887"/>
                <a:gd name="connsiteX183" fmla="*/ 1731898 w 4655524"/>
                <a:gd name="connsiteY183" fmla="*/ 2095500 h 2528887"/>
                <a:gd name="connsiteX184" fmla="*/ 1717611 w 4655524"/>
                <a:gd name="connsiteY184" fmla="*/ 2090737 h 2528887"/>
                <a:gd name="connsiteX185" fmla="*/ 1608073 w 4655524"/>
                <a:gd name="connsiteY185" fmla="*/ 2105025 h 2528887"/>
                <a:gd name="connsiteX186" fmla="*/ 1584261 w 4655524"/>
                <a:gd name="connsiteY186" fmla="*/ 2109787 h 2528887"/>
                <a:gd name="connsiteX187" fmla="*/ 1565211 w 4655524"/>
                <a:gd name="connsiteY187" fmla="*/ 2114550 h 2528887"/>
                <a:gd name="connsiteX188" fmla="*/ 1450910 w 4655524"/>
                <a:gd name="connsiteY188" fmla="*/ 2109787 h 2528887"/>
                <a:gd name="connsiteX189" fmla="*/ 1431860 w 4655524"/>
                <a:gd name="connsiteY189" fmla="*/ 2109787 h 2528887"/>
                <a:gd name="connsiteX190" fmla="*/ 1355661 w 4655524"/>
                <a:gd name="connsiteY190" fmla="*/ 2119312 h 2528887"/>
                <a:gd name="connsiteX191" fmla="*/ 1374711 w 4655524"/>
                <a:gd name="connsiteY191" fmla="*/ 2205038 h 2528887"/>
                <a:gd name="connsiteX192" fmla="*/ 1427099 w 4655524"/>
                <a:gd name="connsiteY192" fmla="*/ 2285999 h 2528887"/>
                <a:gd name="connsiteX193" fmla="*/ 1508061 w 4655524"/>
                <a:gd name="connsiteY193" fmla="*/ 2252662 h 2528887"/>
                <a:gd name="connsiteX194" fmla="*/ 1546161 w 4655524"/>
                <a:gd name="connsiteY194" fmla="*/ 2185987 h 2528887"/>
                <a:gd name="connsiteX195" fmla="*/ 1589023 w 4655524"/>
                <a:gd name="connsiteY195" fmla="*/ 2224087 h 2528887"/>
                <a:gd name="connsiteX196" fmla="*/ 1584261 w 4655524"/>
                <a:gd name="connsiteY196" fmla="*/ 2314574 h 2528887"/>
                <a:gd name="connsiteX197" fmla="*/ 1550923 w 4655524"/>
                <a:gd name="connsiteY197" fmla="*/ 2438399 h 2528887"/>
                <a:gd name="connsiteX198" fmla="*/ 1584261 w 4655524"/>
                <a:gd name="connsiteY198" fmla="*/ 2481262 h 2528887"/>
                <a:gd name="connsiteX199" fmla="*/ 1555686 w 4655524"/>
                <a:gd name="connsiteY199" fmla="*/ 2528887 h 2528887"/>
                <a:gd name="connsiteX200" fmla="*/ 1489011 w 4655524"/>
                <a:gd name="connsiteY200" fmla="*/ 2524125 h 2528887"/>
                <a:gd name="connsiteX201" fmla="*/ 1422336 w 4655524"/>
                <a:gd name="connsiteY201" fmla="*/ 2495550 h 2528887"/>
                <a:gd name="connsiteX202" fmla="*/ 1369948 w 4655524"/>
                <a:gd name="connsiteY202" fmla="*/ 2421731 h 2528887"/>
                <a:gd name="connsiteX203" fmla="*/ 1350898 w 4655524"/>
                <a:gd name="connsiteY203" fmla="*/ 2343150 h 2528887"/>
                <a:gd name="connsiteX204" fmla="*/ 1288986 w 4655524"/>
                <a:gd name="connsiteY204" fmla="*/ 2290762 h 2528887"/>
                <a:gd name="connsiteX205" fmla="*/ 1284223 w 4655524"/>
                <a:gd name="connsiteY205" fmla="*/ 2276475 h 2528887"/>
                <a:gd name="connsiteX206" fmla="*/ 1269936 w 4655524"/>
                <a:gd name="connsiteY206" fmla="*/ 2271712 h 2528887"/>
                <a:gd name="connsiteX207" fmla="*/ 1193736 w 4655524"/>
                <a:gd name="connsiteY207" fmla="*/ 2243137 h 2528887"/>
                <a:gd name="connsiteX208" fmla="*/ 1112773 w 4655524"/>
                <a:gd name="connsiteY208" fmla="*/ 2328862 h 2528887"/>
                <a:gd name="connsiteX209" fmla="*/ 1074673 w 4655524"/>
                <a:gd name="connsiteY209" fmla="*/ 2305049 h 2528887"/>
                <a:gd name="connsiteX210" fmla="*/ 1060386 w 4655524"/>
                <a:gd name="connsiteY210" fmla="*/ 2205037 h 2528887"/>
                <a:gd name="connsiteX211" fmla="*/ 1007998 w 4655524"/>
                <a:gd name="connsiteY211" fmla="*/ 2100262 h 2528887"/>
                <a:gd name="connsiteX212" fmla="*/ 950848 w 4655524"/>
                <a:gd name="connsiteY212" fmla="*/ 2047874 h 2528887"/>
                <a:gd name="connsiteX213" fmla="*/ 927036 w 4655524"/>
                <a:gd name="connsiteY213" fmla="*/ 2043112 h 2528887"/>
                <a:gd name="connsiteX214" fmla="*/ 898461 w 4655524"/>
                <a:gd name="connsiteY214" fmla="*/ 2028825 h 2528887"/>
                <a:gd name="connsiteX215" fmla="*/ 862742 w 4655524"/>
                <a:gd name="connsiteY215" fmla="*/ 2062163 h 2528887"/>
                <a:gd name="connsiteX216" fmla="*/ 774636 w 4655524"/>
                <a:gd name="connsiteY216" fmla="*/ 2038350 h 2528887"/>
                <a:gd name="connsiteX217" fmla="*/ 755585 w 4655524"/>
                <a:gd name="connsiteY217" fmla="*/ 1964531 h 2528887"/>
                <a:gd name="connsiteX218" fmla="*/ 655573 w 4655524"/>
                <a:gd name="connsiteY218" fmla="*/ 1905000 h 2528887"/>
                <a:gd name="connsiteX219" fmla="*/ 650811 w 4655524"/>
                <a:gd name="connsiteY219" fmla="*/ 1885950 h 2528887"/>
                <a:gd name="connsiteX220" fmla="*/ 636523 w 4655524"/>
                <a:gd name="connsiteY220" fmla="*/ 1890712 h 2528887"/>
                <a:gd name="connsiteX221" fmla="*/ 617473 w 4655524"/>
                <a:gd name="connsiteY221" fmla="*/ 1921669 h 2528887"/>
                <a:gd name="connsiteX222" fmla="*/ 596042 w 4655524"/>
                <a:gd name="connsiteY222" fmla="*/ 1916906 h 2528887"/>
                <a:gd name="connsiteX223" fmla="*/ 548417 w 4655524"/>
                <a:gd name="connsiteY223" fmla="*/ 1876425 h 2528887"/>
                <a:gd name="connsiteX224" fmla="*/ 488886 w 4655524"/>
                <a:gd name="connsiteY224" fmla="*/ 1890712 h 2528887"/>
                <a:gd name="connsiteX225" fmla="*/ 479361 w 4655524"/>
                <a:gd name="connsiteY225" fmla="*/ 1876425 h 2528887"/>
                <a:gd name="connsiteX226" fmla="*/ 465073 w 4655524"/>
                <a:gd name="connsiteY226" fmla="*/ 1866900 h 2528887"/>
                <a:gd name="connsiteX227" fmla="*/ 398398 w 4655524"/>
                <a:gd name="connsiteY227" fmla="*/ 1866900 h 2528887"/>
                <a:gd name="connsiteX228" fmla="*/ 403160 w 4655524"/>
                <a:gd name="connsiteY228" fmla="*/ 1821656 h 2528887"/>
                <a:gd name="connsiteX229" fmla="*/ 255523 w 4655524"/>
                <a:gd name="connsiteY229" fmla="*/ 1847850 h 2528887"/>
                <a:gd name="connsiteX230" fmla="*/ 193611 w 4655524"/>
                <a:gd name="connsiteY230" fmla="*/ 1814512 h 2528887"/>
                <a:gd name="connsiteX231" fmla="*/ 150748 w 4655524"/>
                <a:gd name="connsiteY231" fmla="*/ 1757363 h 2528887"/>
                <a:gd name="connsiteX232" fmla="*/ 88836 w 4655524"/>
                <a:gd name="connsiteY232" fmla="*/ 1704975 h 2528887"/>
                <a:gd name="connsiteX233" fmla="*/ 34067 w 4655524"/>
                <a:gd name="connsiteY233" fmla="*/ 1654968 h 2528887"/>
                <a:gd name="connsiteX234" fmla="*/ 3111 w 4655524"/>
                <a:gd name="connsiteY234" fmla="*/ 1624012 h 2528887"/>
                <a:gd name="connsiteX235" fmla="*/ 110267 w 4655524"/>
                <a:gd name="connsiteY235" fmla="*/ 1652587 h 2528887"/>
                <a:gd name="connsiteX236" fmla="*/ 169798 w 4655524"/>
                <a:gd name="connsiteY236" fmla="*/ 1678782 h 2528887"/>
                <a:gd name="connsiteX237" fmla="*/ 291242 w 4655524"/>
                <a:gd name="connsiteY237" fmla="*/ 1624012 h 2528887"/>
                <a:gd name="connsiteX238" fmla="*/ 296005 w 4655524"/>
                <a:gd name="connsiteY238" fmla="*/ 1602581 h 2528887"/>
                <a:gd name="connsiteX239" fmla="*/ 303149 w 4655524"/>
                <a:gd name="connsiteY239" fmla="*/ 1559718 h 2528887"/>
                <a:gd name="connsiteX240" fmla="*/ 331723 w 4655524"/>
                <a:gd name="connsiteY240" fmla="*/ 1528762 h 2528887"/>
                <a:gd name="connsiteX241" fmla="*/ 367442 w 4655524"/>
                <a:gd name="connsiteY241" fmla="*/ 1509712 h 2528887"/>
                <a:gd name="connsiteX242" fmla="*/ 386492 w 4655524"/>
                <a:gd name="connsiteY242" fmla="*/ 1459706 h 2528887"/>
                <a:gd name="connsiteX243" fmla="*/ 391255 w 4655524"/>
                <a:gd name="connsiteY243" fmla="*/ 1357312 h 2528887"/>
                <a:gd name="connsiteX244" fmla="*/ 369823 w 4655524"/>
                <a:gd name="connsiteY244" fmla="*/ 1331119 h 2528887"/>
                <a:gd name="connsiteX245" fmla="*/ 341248 w 4655524"/>
                <a:gd name="connsiteY245" fmla="*/ 1307306 h 2528887"/>
                <a:gd name="connsiteX246" fmla="*/ 312673 w 4655524"/>
                <a:gd name="connsiteY246" fmla="*/ 1278731 h 2528887"/>
                <a:gd name="connsiteX247" fmla="*/ 284099 w 4655524"/>
                <a:gd name="connsiteY247" fmla="*/ 1221581 h 2528887"/>
                <a:gd name="connsiteX248" fmla="*/ 279336 w 4655524"/>
                <a:gd name="connsiteY248" fmla="*/ 1169193 h 2528887"/>
                <a:gd name="connsiteX249" fmla="*/ 276954 w 4655524"/>
                <a:gd name="connsiteY249" fmla="*/ 1152525 h 2528887"/>
                <a:gd name="connsiteX250" fmla="*/ 253142 w 4655524"/>
                <a:gd name="connsiteY250"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493898 w 4655524"/>
                <a:gd name="connsiteY121" fmla="*/ 587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113023 w 4655524"/>
                <a:gd name="connsiteY129" fmla="*/ 76200 h 2528887"/>
                <a:gd name="connsiteX130" fmla="*/ 3117786 w 4655524"/>
                <a:gd name="connsiteY130" fmla="*/ 90487 h 2528887"/>
                <a:gd name="connsiteX131" fmla="*/ 3146361 w 4655524"/>
                <a:gd name="connsiteY131" fmla="*/ 104775 h 2528887"/>
                <a:gd name="connsiteX132" fmla="*/ 3165411 w 4655524"/>
                <a:gd name="connsiteY132" fmla="*/ 114300 h 2528887"/>
                <a:gd name="connsiteX133" fmla="*/ 3193986 w 4655524"/>
                <a:gd name="connsiteY133" fmla="*/ 123825 h 2528887"/>
                <a:gd name="connsiteX134" fmla="*/ 3236848 w 4655524"/>
                <a:gd name="connsiteY134" fmla="*/ 142875 h 2528887"/>
                <a:gd name="connsiteX135" fmla="*/ 3284473 w 4655524"/>
                <a:gd name="connsiteY135" fmla="*/ 152400 h 2528887"/>
                <a:gd name="connsiteX136" fmla="*/ 3303523 w 4655524"/>
                <a:gd name="connsiteY136" fmla="*/ 161925 h 2528887"/>
                <a:gd name="connsiteX137" fmla="*/ 3346386 w 4655524"/>
                <a:gd name="connsiteY137" fmla="*/ 180975 h 2528887"/>
                <a:gd name="connsiteX138" fmla="*/ 3379723 w 4655524"/>
                <a:gd name="connsiteY138" fmla="*/ 223837 h 2528887"/>
                <a:gd name="connsiteX139" fmla="*/ 3432111 w 4655524"/>
                <a:gd name="connsiteY139" fmla="*/ 266700 h 2528887"/>
                <a:gd name="connsiteX140" fmla="*/ 3451161 w 4655524"/>
                <a:gd name="connsiteY140" fmla="*/ 280987 h 2528887"/>
                <a:gd name="connsiteX141" fmla="*/ 3546411 w 4655524"/>
                <a:gd name="connsiteY141" fmla="*/ 323850 h 2528887"/>
                <a:gd name="connsiteX142" fmla="*/ 3565461 w 4655524"/>
                <a:gd name="connsiteY142" fmla="*/ 333375 h 2528887"/>
                <a:gd name="connsiteX143" fmla="*/ 3708336 w 4655524"/>
                <a:gd name="connsiteY143" fmla="*/ 419100 h 2528887"/>
                <a:gd name="connsiteX144" fmla="*/ 3908361 w 4655524"/>
                <a:gd name="connsiteY144" fmla="*/ 533400 h 2528887"/>
                <a:gd name="connsiteX145" fmla="*/ 4017898 w 4655524"/>
                <a:gd name="connsiteY145" fmla="*/ 595312 h 2528887"/>
                <a:gd name="connsiteX146" fmla="*/ 4236973 w 4655524"/>
                <a:gd name="connsiteY146" fmla="*/ 723899 h 2528887"/>
                <a:gd name="connsiteX147" fmla="*/ 4651310 w 4655524"/>
                <a:gd name="connsiteY147" fmla="*/ 962024 h 2528887"/>
                <a:gd name="connsiteX148" fmla="*/ 4441760 w 4655524"/>
                <a:gd name="connsiteY148" fmla="*/ 1066800 h 2528887"/>
                <a:gd name="connsiteX149" fmla="*/ 4284598 w 4655524"/>
                <a:gd name="connsiteY149" fmla="*/ 1200150 h 2528887"/>
                <a:gd name="connsiteX150" fmla="*/ 4160774 w 4655524"/>
                <a:gd name="connsiteY150" fmla="*/ 1243012 h 2528887"/>
                <a:gd name="connsiteX151" fmla="*/ 4027423 w 4655524"/>
                <a:gd name="connsiteY151" fmla="*/ 1238250 h 2528887"/>
                <a:gd name="connsiteX152" fmla="*/ 3917886 w 4655524"/>
                <a:gd name="connsiteY152" fmla="*/ 1214437 h 2528887"/>
                <a:gd name="connsiteX153" fmla="*/ 3817873 w 4655524"/>
                <a:gd name="connsiteY153" fmla="*/ 1223962 h 2528887"/>
                <a:gd name="connsiteX154" fmla="*/ 3684523 w 4655524"/>
                <a:gd name="connsiteY154" fmla="*/ 1228725 h 2528887"/>
                <a:gd name="connsiteX155" fmla="*/ 3532123 w 4655524"/>
                <a:gd name="connsiteY155" fmla="*/ 1228725 h 2528887"/>
                <a:gd name="connsiteX156" fmla="*/ 3465448 w 4655524"/>
                <a:gd name="connsiteY156" fmla="*/ 1233487 h 2528887"/>
                <a:gd name="connsiteX157" fmla="*/ 3198748 w 4655524"/>
                <a:gd name="connsiteY157" fmla="*/ 1204912 h 2528887"/>
                <a:gd name="connsiteX158" fmla="*/ 2960623 w 4655524"/>
                <a:gd name="connsiteY158" fmla="*/ 1262062 h 2528887"/>
                <a:gd name="connsiteX159" fmla="*/ 2912998 w 4655524"/>
                <a:gd name="connsiteY159" fmla="*/ 1276350 h 2528887"/>
                <a:gd name="connsiteX160" fmla="*/ 2870136 w 4655524"/>
                <a:gd name="connsiteY160" fmla="*/ 1290637 h 2528887"/>
                <a:gd name="connsiteX161" fmla="*/ 2855848 w 4655524"/>
                <a:gd name="connsiteY161" fmla="*/ 1300162 h 2528887"/>
                <a:gd name="connsiteX162" fmla="*/ 2822511 w 4655524"/>
                <a:gd name="connsiteY162" fmla="*/ 1309687 h 2528887"/>
                <a:gd name="connsiteX163" fmla="*/ 2784411 w 4655524"/>
                <a:gd name="connsiteY163" fmla="*/ 1328737 h 2528887"/>
                <a:gd name="connsiteX164" fmla="*/ 2770123 w 4655524"/>
                <a:gd name="connsiteY164" fmla="*/ 1333500 h 2528887"/>
                <a:gd name="connsiteX165" fmla="*/ 2722498 w 4655524"/>
                <a:gd name="connsiteY165" fmla="*/ 1357312 h 2528887"/>
                <a:gd name="connsiteX166" fmla="*/ 2708211 w 4655524"/>
                <a:gd name="connsiteY166" fmla="*/ 1366837 h 2528887"/>
                <a:gd name="connsiteX167" fmla="*/ 2598673 w 4655524"/>
                <a:gd name="connsiteY167" fmla="*/ 1419225 h 2528887"/>
                <a:gd name="connsiteX168" fmla="*/ 2484373 w 4655524"/>
                <a:gd name="connsiteY168" fmla="*/ 1514475 h 2528887"/>
                <a:gd name="connsiteX169" fmla="*/ 2408173 w 4655524"/>
                <a:gd name="connsiteY169" fmla="*/ 1581150 h 2528887"/>
                <a:gd name="connsiteX170" fmla="*/ 2293873 w 4655524"/>
                <a:gd name="connsiteY170" fmla="*/ 1690687 h 2528887"/>
                <a:gd name="connsiteX171" fmla="*/ 2260536 w 4655524"/>
                <a:gd name="connsiteY171" fmla="*/ 1709737 h 2528887"/>
                <a:gd name="connsiteX172" fmla="*/ 2222436 w 4655524"/>
                <a:gd name="connsiteY172" fmla="*/ 1752600 h 2528887"/>
                <a:gd name="connsiteX173" fmla="*/ 2108136 w 4655524"/>
                <a:gd name="connsiteY173" fmla="*/ 1881187 h 2528887"/>
                <a:gd name="connsiteX174" fmla="*/ 2055748 w 4655524"/>
                <a:gd name="connsiteY174" fmla="*/ 1928812 h 2528887"/>
                <a:gd name="connsiteX175" fmla="*/ 2012886 w 4655524"/>
                <a:gd name="connsiteY175" fmla="*/ 1962150 h 2528887"/>
                <a:gd name="connsiteX176" fmla="*/ 1912873 w 4655524"/>
                <a:gd name="connsiteY176" fmla="*/ 2076450 h 2528887"/>
                <a:gd name="connsiteX177" fmla="*/ 1870011 w 4655524"/>
                <a:gd name="connsiteY177" fmla="*/ 2071687 h 2528887"/>
                <a:gd name="connsiteX178" fmla="*/ 1889061 w 4655524"/>
                <a:gd name="connsiteY178" fmla="*/ 2043112 h 2528887"/>
                <a:gd name="connsiteX179" fmla="*/ 1860486 w 4655524"/>
                <a:gd name="connsiteY179" fmla="*/ 2024062 h 2528887"/>
                <a:gd name="connsiteX180" fmla="*/ 1841436 w 4655524"/>
                <a:gd name="connsiteY180" fmla="*/ 2071687 h 2528887"/>
                <a:gd name="connsiteX181" fmla="*/ 1817623 w 4655524"/>
                <a:gd name="connsiteY181" fmla="*/ 2100262 h 2528887"/>
                <a:gd name="connsiteX182" fmla="*/ 1731898 w 4655524"/>
                <a:gd name="connsiteY182" fmla="*/ 2095500 h 2528887"/>
                <a:gd name="connsiteX183" fmla="*/ 1717611 w 4655524"/>
                <a:gd name="connsiteY183" fmla="*/ 2090737 h 2528887"/>
                <a:gd name="connsiteX184" fmla="*/ 1608073 w 4655524"/>
                <a:gd name="connsiteY184" fmla="*/ 2105025 h 2528887"/>
                <a:gd name="connsiteX185" fmla="*/ 1584261 w 4655524"/>
                <a:gd name="connsiteY185" fmla="*/ 2109787 h 2528887"/>
                <a:gd name="connsiteX186" fmla="*/ 1565211 w 4655524"/>
                <a:gd name="connsiteY186" fmla="*/ 2114550 h 2528887"/>
                <a:gd name="connsiteX187" fmla="*/ 1450910 w 4655524"/>
                <a:gd name="connsiteY187" fmla="*/ 2109787 h 2528887"/>
                <a:gd name="connsiteX188" fmla="*/ 1431860 w 4655524"/>
                <a:gd name="connsiteY188" fmla="*/ 2109787 h 2528887"/>
                <a:gd name="connsiteX189" fmla="*/ 1355661 w 4655524"/>
                <a:gd name="connsiteY189" fmla="*/ 2119312 h 2528887"/>
                <a:gd name="connsiteX190" fmla="*/ 1374711 w 4655524"/>
                <a:gd name="connsiteY190" fmla="*/ 2205038 h 2528887"/>
                <a:gd name="connsiteX191" fmla="*/ 1427099 w 4655524"/>
                <a:gd name="connsiteY191" fmla="*/ 2285999 h 2528887"/>
                <a:gd name="connsiteX192" fmla="*/ 1508061 w 4655524"/>
                <a:gd name="connsiteY192" fmla="*/ 2252662 h 2528887"/>
                <a:gd name="connsiteX193" fmla="*/ 1546161 w 4655524"/>
                <a:gd name="connsiteY193" fmla="*/ 2185987 h 2528887"/>
                <a:gd name="connsiteX194" fmla="*/ 1589023 w 4655524"/>
                <a:gd name="connsiteY194" fmla="*/ 2224087 h 2528887"/>
                <a:gd name="connsiteX195" fmla="*/ 1584261 w 4655524"/>
                <a:gd name="connsiteY195" fmla="*/ 2314574 h 2528887"/>
                <a:gd name="connsiteX196" fmla="*/ 1550923 w 4655524"/>
                <a:gd name="connsiteY196" fmla="*/ 2438399 h 2528887"/>
                <a:gd name="connsiteX197" fmla="*/ 1584261 w 4655524"/>
                <a:gd name="connsiteY197" fmla="*/ 2481262 h 2528887"/>
                <a:gd name="connsiteX198" fmla="*/ 1555686 w 4655524"/>
                <a:gd name="connsiteY198" fmla="*/ 2528887 h 2528887"/>
                <a:gd name="connsiteX199" fmla="*/ 1489011 w 4655524"/>
                <a:gd name="connsiteY199" fmla="*/ 2524125 h 2528887"/>
                <a:gd name="connsiteX200" fmla="*/ 1422336 w 4655524"/>
                <a:gd name="connsiteY200" fmla="*/ 2495550 h 2528887"/>
                <a:gd name="connsiteX201" fmla="*/ 1369948 w 4655524"/>
                <a:gd name="connsiteY201" fmla="*/ 2421731 h 2528887"/>
                <a:gd name="connsiteX202" fmla="*/ 1350898 w 4655524"/>
                <a:gd name="connsiteY202" fmla="*/ 2343150 h 2528887"/>
                <a:gd name="connsiteX203" fmla="*/ 1288986 w 4655524"/>
                <a:gd name="connsiteY203" fmla="*/ 2290762 h 2528887"/>
                <a:gd name="connsiteX204" fmla="*/ 1284223 w 4655524"/>
                <a:gd name="connsiteY204" fmla="*/ 2276475 h 2528887"/>
                <a:gd name="connsiteX205" fmla="*/ 1269936 w 4655524"/>
                <a:gd name="connsiteY205" fmla="*/ 2271712 h 2528887"/>
                <a:gd name="connsiteX206" fmla="*/ 1193736 w 4655524"/>
                <a:gd name="connsiteY206" fmla="*/ 2243137 h 2528887"/>
                <a:gd name="connsiteX207" fmla="*/ 1112773 w 4655524"/>
                <a:gd name="connsiteY207" fmla="*/ 2328862 h 2528887"/>
                <a:gd name="connsiteX208" fmla="*/ 1074673 w 4655524"/>
                <a:gd name="connsiteY208" fmla="*/ 2305049 h 2528887"/>
                <a:gd name="connsiteX209" fmla="*/ 1060386 w 4655524"/>
                <a:gd name="connsiteY209" fmla="*/ 2205037 h 2528887"/>
                <a:gd name="connsiteX210" fmla="*/ 1007998 w 4655524"/>
                <a:gd name="connsiteY210" fmla="*/ 2100262 h 2528887"/>
                <a:gd name="connsiteX211" fmla="*/ 950848 w 4655524"/>
                <a:gd name="connsiteY211" fmla="*/ 2047874 h 2528887"/>
                <a:gd name="connsiteX212" fmla="*/ 927036 w 4655524"/>
                <a:gd name="connsiteY212" fmla="*/ 2043112 h 2528887"/>
                <a:gd name="connsiteX213" fmla="*/ 898461 w 4655524"/>
                <a:gd name="connsiteY213" fmla="*/ 2028825 h 2528887"/>
                <a:gd name="connsiteX214" fmla="*/ 862742 w 4655524"/>
                <a:gd name="connsiteY214" fmla="*/ 2062163 h 2528887"/>
                <a:gd name="connsiteX215" fmla="*/ 774636 w 4655524"/>
                <a:gd name="connsiteY215" fmla="*/ 2038350 h 2528887"/>
                <a:gd name="connsiteX216" fmla="*/ 755585 w 4655524"/>
                <a:gd name="connsiteY216" fmla="*/ 1964531 h 2528887"/>
                <a:gd name="connsiteX217" fmla="*/ 655573 w 4655524"/>
                <a:gd name="connsiteY217" fmla="*/ 1905000 h 2528887"/>
                <a:gd name="connsiteX218" fmla="*/ 650811 w 4655524"/>
                <a:gd name="connsiteY218" fmla="*/ 1885950 h 2528887"/>
                <a:gd name="connsiteX219" fmla="*/ 636523 w 4655524"/>
                <a:gd name="connsiteY219" fmla="*/ 1890712 h 2528887"/>
                <a:gd name="connsiteX220" fmla="*/ 617473 w 4655524"/>
                <a:gd name="connsiteY220" fmla="*/ 1921669 h 2528887"/>
                <a:gd name="connsiteX221" fmla="*/ 596042 w 4655524"/>
                <a:gd name="connsiteY221" fmla="*/ 1916906 h 2528887"/>
                <a:gd name="connsiteX222" fmla="*/ 548417 w 4655524"/>
                <a:gd name="connsiteY222" fmla="*/ 1876425 h 2528887"/>
                <a:gd name="connsiteX223" fmla="*/ 488886 w 4655524"/>
                <a:gd name="connsiteY223" fmla="*/ 1890712 h 2528887"/>
                <a:gd name="connsiteX224" fmla="*/ 479361 w 4655524"/>
                <a:gd name="connsiteY224" fmla="*/ 1876425 h 2528887"/>
                <a:gd name="connsiteX225" fmla="*/ 465073 w 4655524"/>
                <a:gd name="connsiteY225" fmla="*/ 1866900 h 2528887"/>
                <a:gd name="connsiteX226" fmla="*/ 398398 w 4655524"/>
                <a:gd name="connsiteY226" fmla="*/ 1866900 h 2528887"/>
                <a:gd name="connsiteX227" fmla="*/ 403160 w 4655524"/>
                <a:gd name="connsiteY227" fmla="*/ 1821656 h 2528887"/>
                <a:gd name="connsiteX228" fmla="*/ 255523 w 4655524"/>
                <a:gd name="connsiteY228" fmla="*/ 1847850 h 2528887"/>
                <a:gd name="connsiteX229" fmla="*/ 193611 w 4655524"/>
                <a:gd name="connsiteY229" fmla="*/ 1814512 h 2528887"/>
                <a:gd name="connsiteX230" fmla="*/ 150748 w 4655524"/>
                <a:gd name="connsiteY230" fmla="*/ 1757363 h 2528887"/>
                <a:gd name="connsiteX231" fmla="*/ 88836 w 4655524"/>
                <a:gd name="connsiteY231" fmla="*/ 1704975 h 2528887"/>
                <a:gd name="connsiteX232" fmla="*/ 34067 w 4655524"/>
                <a:gd name="connsiteY232" fmla="*/ 1654968 h 2528887"/>
                <a:gd name="connsiteX233" fmla="*/ 3111 w 4655524"/>
                <a:gd name="connsiteY233" fmla="*/ 1624012 h 2528887"/>
                <a:gd name="connsiteX234" fmla="*/ 110267 w 4655524"/>
                <a:gd name="connsiteY234" fmla="*/ 1652587 h 2528887"/>
                <a:gd name="connsiteX235" fmla="*/ 169798 w 4655524"/>
                <a:gd name="connsiteY235" fmla="*/ 1678782 h 2528887"/>
                <a:gd name="connsiteX236" fmla="*/ 291242 w 4655524"/>
                <a:gd name="connsiteY236" fmla="*/ 1624012 h 2528887"/>
                <a:gd name="connsiteX237" fmla="*/ 296005 w 4655524"/>
                <a:gd name="connsiteY237" fmla="*/ 1602581 h 2528887"/>
                <a:gd name="connsiteX238" fmla="*/ 303149 w 4655524"/>
                <a:gd name="connsiteY238" fmla="*/ 1559718 h 2528887"/>
                <a:gd name="connsiteX239" fmla="*/ 331723 w 4655524"/>
                <a:gd name="connsiteY239" fmla="*/ 1528762 h 2528887"/>
                <a:gd name="connsiteX240" fmla="*/ 367442 w 4655524"/>
                <a:gd name="connsiteY240" fmla="*/ 1509712 h 2528887"/>
                <a:gd name="connsiteX241" fmla="*/ 386492 w 4655524"/>
                <a:gd name="connsiteY241" fmla="*/ 1459706 h 2528887"/>
                <a:gd name="connsiteX242" fmla="*/ 391255 w 4655524"/>
                <a:gd name="connsiteY242" fmla="*/ 1357312 h 2528887"/>
                <a:gd name="connsiteX243" fmla="*/ 369823 w 4655524"/>
                <a:gd name="connsiteY243" fmla="*/ 1331119 h 2528887"/>
                <a:gd name="connsiteX244" fmla="*/ 341248 w 4655524"/>
                <a:gd name="connsiteY244" fmla="*/ 1307306 h 2528887"/>
                <a:gd name="connsiteX245" fmla="*/ 312673 w 4655524"/>
                <a:gd name="connsiteY245" fmla="*/ 1278731 h 2528887"/>
                <a:gd name="connsiteX246" fmla="*/ 284099 w 4655524"/>
                <a:gd name="connsiteY246" fmla="*/ 1221581 h 2528887"/>
                <a:gd name="connsiteX247" fmla="*/ 279336 w 4655524"/>
                <a:gd name="connsiteY247" fmla="*/ 1169193 h 2528887"/>
                <a:gd name="connsiteX248" fmla="*/ 276954 w 4655524"/>
                <a:gd name="connsiteY248" fmla="*/ 1152525 h 2528887"/>
                <a:gd name="connsiteX249" fmla="*/ 253142 w 4655524"/>
                <a:gd name="connsiteY249"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493898 w 4655524"/>
                <a:gd name="connsiteY121" fmla="*/ 587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113023 w 4655524"/>
                <a:gd name="connsiteY129" fmla="*/ 76200 h 2528887"/>
                <a:gd name="connsiteX130" fmla="*/ 3066986 w 4655524"/>
                <a:gd name="connsiteY130" fmla="*/ 90487 h 2528887"/>
                <a:gd name="connsiteX131" fmla="*/ 3146361 w 4655524"/>
                <a:gd name="connsiteY131" fmla="*/ 104775 h 2528887"/>
                <a:gd name="connsiteX132" fmla="*/ 3165411 w 4655524"/>
                <a:gd name="connsiteY132" fmla="*/ 114300 h 2528887"/>
                <a:gd name="connsiteX133" fmla="*/ 3193986 w 4655524"/>
                <a:gd name="connsiteY133" fmla="*/ 123825 h 2528887"/>
                <a:gd name="connsiteX134" fmla="*/ 3236848 w 4655524"/>
                <a:gd name="connsiteY134" fmla="*/ 142875 h 2528887"/>
                <a:gd name="connsiteX135" fmla="*/ 3284473 w 4655524"/>
                <a:gd name="connsiteY135" fmla="*/ 152400 h 2528887"/>
                <a:gd name="connsiteX136" fmla="*/ 3303523 w 4655524"/>
                <a:gd name="connsiteY136" fmla="*/ 161925 h 2528887"/>
                <a:gd name="connsiteX137" fmla="*/ 3346386 w 4655524"/>
                <a:gd name="connsiteY137" fmla="*/ 180975 h 2528887"/>
                <a:gd name="connsiteX138" fmla="*/ 3379723 w 4655524"/>
                <a:gd name="connsiteY138" fmla="*/ 223837 h 2528887"/>
                <a:gd name="connsiteX139" fmla="*/ 3432111 w 4655524"/>
                <a:gd name="connsiteY139" fmla="*/ 266700 h 2528887"/>
                <a:gd name="connsiteX140" fmla="*/ 3451161 w 4655524"/>
                <a:gd name="connsiteY140" fmla="*/ 280987 h 2528887"/>
                <a:gd name="connsiteX141" fmla="*/ 3546411 w 4655524"/>
                <a:gd name="connsiteY141" fmla="*/ 323850 h 2528887"/>
                <a:gd name="connsiteX142" fmla="*/ 3565461 w 4655524"/>
                <a:gd name="connsiteY142" fmla="*/ 333375 h 2528887"/>
                <a:gd name="connsiteX143" fmla="*/ 3708336 w 4655524"/>
                <a:gd name="connsiteY143" fmla="*/ 419100 h 2528887"/>
                <a:gd name="connsiteX144" fmla="*/ 3908361 w 4655524"/>
                <a:gd name="connsiteY144" fmla="*/ 533400 h 2528887"/>
                <a:gd name="connsiteX145" fmla="*/ 4017898 w 4655524"/>
                <a:gd name="connsiteY145" fmla="*/ 595312 h 2528887"/>
                <a:gd name="connsiteX146" fmla="*/ 4236973 w 4655524"/>
                <a:gd name="connsiteY146" fmla="*/ 723899 h 2528887"/>
                <a:gd name="connsiteX147" fmla="*/ 4651310 w 4655524"/>
                <a:gd name="connsiteY147" fmla="*/ 962024 h 2528887"/>
                <a:gd name="connsiteX148" fmla="*/ 4441760 w 4655524"/>
                <a:gd name="connsiteY148" fmla="*/ 1066800 h 2528887"/>
                <a:gd name="connsiteX149" fmla="*/ 4284598 w 4655524"/>
                <a:gd name="connsiteY149" fmla="*/ 1200150 h 2528887"/>
                <a:gd name="connsiteX150" fmla="*/ 4160774 w 4655524"/>
                <a:gd name="connsiteY150" fmla="*/ 1243012 h 2528887"/>
                <a:gd name="connsiteX151" fmla="*/ 4027423 w 4655524"/>
                <a:gd name="connsiteY151" fmla="*/ 1238250 h 2528887"/>
                <a:gd name="connsiteX152" fmla="*/ 3917886 w 4655524"/>
                <a:gd name="connsiteY152" fmla="*/ 1214437 h 2528887"/>
                <a:gd name="connsiteX153" fmla="*/ 3817873 w 4655524"/>
                <a:gd name="connsiteY153" fmla="*/ 1223962 h 2528887"/>
                <a:gd name="connsiteX154" fmla="*/ 3684523 w 4655524"/>
                <a:gd name="connsiteY154" fmla="*/ 1228725 h 2528887"/>
                <a:gd name="connsiteX155" fmla="*/ 3532123 w 4655524"/>
                <a:gd name="connsiteY155" fmla="*/ 1228725 h 2528887"/>
                <a:gd name="connsiteX156" fmla="*/ 3465448 w 4655524"/>
                <a:gd name="connsiteY156" fmla="*/ 1233487 h 2528887"/>
                <a:gd name="connsiteX157" fmla="*/ 3198748 w 4655524"/>
                <a:gd name="connsiteY157" fmla="*/ 1204912 h 2528887"/>
                <a:gd name="connsiteX158" fmla="*/ 2960623 w 4655524"/>
                <a:gd name="connsiteY158" fmla="*/ 1262062 h 2528887"/>
                <a:gd name="connsiteX159" fmla="*/ 2912998 w 4655524"/>
                <a:gd name="connsiteY159" fmla="*/ 1276350 h 2528887"/>
                <a:gd name="connsiteX160" fmla="*/ 2870136 w 4655524"/>
                <a:gd name="connsiteY160" fmla="*/ 1290637 h 2528887"/>
                <a:gd name="connsiteX161" fmla="*/ 2855848 w 4655524"/>
                <a:gd name="connsiteY161" fmla="*/ 1300162 h 2528887"/>
                <a:gd name="connsiteX162" fmla="*/ 2822511 w 4655524"/>
                <a:gd name="connsiteY162" fmla="*/ 1309687 h 2528887"/>
                <a:gd name="connsiteX163" fmla="*/ 2784411 w 4655524"/>
                <a:gd name="connsiteY163" fmla="*/ 1328737 h 2528887"/>
                <a:gd name="connsiteX164" fmla="*/ 2770123 w 4655524"/>
                <a:gd name="connsiteY164" fmla="*/ 1333500 h 2528887"/>
                <a:gd name="connsiteX165" fmla="*/ 2722498 w 4655524"/>
                <a:gd name="connsiteY165" fmla="*/ 1357312 h 2528887"/>
                <a:gd name="connsiteX166" fmla="*/ 2708211 w 4655524"/>
                <a:gd name="connsiteY166" fmla="*/ 1366837 h 2528887"/>
                <a:gd name="connsiteX167" fmla="*/ 2598673 w 4655524"/>
                <a:gd name="connsiteY167" fmla="*/ 1419225 h 2528887"/>
                <a:gd name="connsiteX168" fmla="*/ 2484373 w 4655524"/>
                <a:gd name="connsiteY168" fmla="*/ 1514475 h 2528887"/>
                <a:gd name="connsiteX169" fmla="*/ 2408173 w 4655524"/>
                <a:gd name="connsiteY169" fmla="*/ 1581150 h 2528887"/>
                <a:gd name="connsiteX170" fmla="*/ 2293873 w 4655524"/>
                <a:gd name="connsiteY170" fmla="*/ 1690687 h 2528887"/>
                <a:gd name="connsiteX171" fmla="*/ 2260536 w 4655524"/>
                <a:gd name="connsiteY171" fmla="*/ 1709737 h 2528887"/>
                <a:gd name="connsiteX172" fmla="*/ 2222436 w 4655524"/>
                <a:gd name="connsiteY172" fmla="*/ 1752600 h 2528887"/>
                <a:gd name="connsiteX173" fmla="*/ 2108136 w 4655524"/>
                <a:gd name="connsiteY173" fmla="*/ 1881187 h 2528887"/>
                <a:gd name="connsiteX174" fmla="*/ 2055748 w 4655524"/>
                <a:gd name="connsiteY174" fmla="*/ 1928812 h 2528887"/>
                <a:gd name="connsiteX175" fmla="*/ 2012886 w 4655524"/>
                <a:gd name="connsiteY175" fmla="*/ 1962150 h 2528887"/>
                <a:gd name="connsiteX176" fmla="*/ 1912873 w 4655524"/>
                <a:gd name="connsiteY176" fmla="*/ 2076450 h 2528887"/>
                <a:gd name="connsiteX177" fmla="*/ 1870011 w 4655524"/>
                <a:gd name="connsiteY177" fmla="*/ 2071687 h 2528887"/>
                <a:gd name="connsiteX178" fmla="*/ 1889061 w 4655524"/>
                <a:gd name="connsiteY178" fmla="*/ 2043112 h 2528887"/>
                <a:gd name="connsiteX179" fmla="*/ 1860486 w 4655524"/>
                <a:gd name="connsiteY179" fmla="*/ 2024062 h 2528887"/>
                <a:gd name="connsiteX180" fmla="*/ 1841436 w 4655524"/>
                <a:gd name="connsiteY180" fmla="*/ 2071687 h 2528887"/>
                <a:gd name="connsiteX181" fmla="*/ 1817623 w 4655524"/>
                <a:gd name="connsiteY181" fmla="*/ 2100262 h 2528887"/>
                <a:gd name="connsiteX182" fmla="*/ 1731898 w 4655524"/>
                <a:gd name="connsiteY182" fmla="*/ 2095500 h 2528887"/>
                <a:gd name="connsiteX183" fmla="*/ 1717611 w 4655524"/>
                <a:gd name="connsiteY183" fmla="*/ 2090737 h 2528887"/>
                <a:gd name="connsiteX184" fmla="*/ 1608073 w 4655524"/>
                <a:gd name="connsiteY184" fmla="*/ 2105025 h 2528887"/>
                <a:gd name="connsiteX185" fmla="*/ 1584261 w 4655524"/>
                <a:gd name="connsiteY185" fmla="*/ 2109787 h 2528887"/>
                <a:gd name="connsiteX186" fmla="*/ 1565211 w 4655524"/>
                <a:gd name="connsiteY186" fmla="*/ 2114550 h 2528887"/>
                <a:gd name="connsiteX187" fmla="*/ 1450910 w 4655524"/>
                <a:gd name="connsiteY187" fmla="*/ 2109787 h 2528887"/>
                <a:gd name="connsiteX188" fmla="*/ 1431860 w 4655524"/>
                <a:gd name="connsiteY188" fmla="*/ 2109787 h 2528887"/>
                <a:gd name="connsiteX189" fmla="*/ 1355661 w 4655524"/>
                <a:gd name="connsiteY189" fmla="*/ 2119312 h 2528887"/>
                <a:gd name="connsiteX190" fmla="*/ 1374711 w 4655524"/>
                <a:gd name="connsiteY190" fmla="*/ 2205038 h 2528887"/>
                <a:gd name="connsiteX191" fmla="*/ 1427099 w 4655524"/>
                <a:gd name="connsiteY191" fmla="*/ 2285999 h 2528887"/>
                <a:gd name="connsiteX192" fmla="*/ 1508061 w 4655524"/>
                <a:gd name="connsiteY192" fmla="*/ 2252662 h 2528887"/>
                <a:gd name="connsiteX193" fmla="*/ 1546161 w 4655524"/>
                <a:gd name="connsiteY193" fmla="*/ 2185987 h 2528887"/>
                <a:gd name="connsiteX194" fmla="*/ 1589023 w 4655524"/>
                <a:gd name="connsiteY194" fmla="*/ 2224087 h 2528887"/>
                <a:gd name="connsiteX195" fmla="*/ 1584261 w 4655524"/>
                <a:gd name="connsiteY195" fmla="*/ 2314574 h 2528887"/>
                <a:gd name="connsiteX196" fmla="*/ 1550923 w 4655524"/>
                <a:gd name="connsiteY196" fmla="*/ 2438399 h 2528887"/>
                <a:gd name="connsiteX197" fmla="*/ 1584261 w 4655524"/>
                <a:gd name="connsiteY197" fmla="*/ 2481262 h 2528887"/>
                <a:gd name="connsiteX198" fmla="*/ 1555686 w 4655524"/>
                <a:gd name="connsiteY198" fmla="*/ 2528887 h 2528887"/>
                <a:gd name="connsiteX199" fmla="*/ 1489011 w 4655524"/>
                <a:gd name="connsiteY199" fmla="*/ 2524125 h 2528887"/>
                <a:gd name="connsiteX200" fmla="*/ 1422336 w 4655524"/>
                <a:gd name="connsiteY200" fmla="*/ 2495550 h 2528887"/>
                <a:gd name="connsiteX201" fmla="*/ 1369948 w 4655524"/>
                <a:gd name="connsiteY201" fmla="*/ 2421731 h 2528887"/>
                <a:gd name="connsiteX202" fmla="*/ 1350898 w 4655524"/>
                <a:gd name="connsiteY202" fmla="*/ 2343150 h 2528887"/>
                <a:gd name="connsiteX203" fmla="*/ 1288986 w 4655524"/>
                <a:gd name="connsiteY203" fmla="*/ 2290762 h 2528887"/>
                <a:gd name="connsiteX204" fmla="*/ 1284223 w 4655524"/>
                <a:gd name="connsiteY204" fmla="*/ 2276475 h 2528887"/>
                <a:gd name="connsiteX205" fmla="*/ 1269936 w 4655524"/>
                <a:gd name="connsiteY205" fmla="*/ 2271712 h 2528887"/>
                <a:gd name="connsiteX206" fmla="*/ 1193736 w 4655524"/>
                <a:gd name="connsiteY206" fmla="*/ 2243137 h 2528887"/>
                <a:gd name="connsiteX207" fmla="*/ 1112773 w 4655524"/>
                <a:gd name="connsiteY207" fmla="*/ 2328862 h 2528887"/>
                <a:gd name="connsiteX208" fmla="*/ 1074673 w 4655524"/>
                <a:gd name="connsiteY208" fmla="*/ 2305049 h 2528887"/>
                <a:gd name="connsiteX209" fmla="*/ 1060386 w 4655524"/>
                <a:gd name="connsiteY209" fmla="*/ 2205037 h 2528887"/>
                <a:gd name="connsiteX210" fmla="*/ 1007998 w 4655524"/>
                <a:gd name="connsiteY210" fmla="*/ 2100262 h 2528887"/>
                <a:gd name="connsiteX211" fmla="*/ 950848 w 4655524"/>
                <a:gd name="connsiteY211" fmla="*/ 2047874 h 2528887"/>
                <a:gd name="connsiteX212" fmla="*/ 927036 w 4655524"/>
                <a:gd name="connsiteY212" fmla="*/ 2043112 h 2528887"/>
                <a:gd name="connsiteX213" fmla="*/ 898461 w 4655524"/>
                <a:gd name="connsiteY213" fmla="*/ 2028825 h 2528887"/>
                <a:gd name="connsiteX214" fmla="*/ 862742 w 4655524"/>
                <a:gd name="connsiteY214" fmla="*/ 2062163 h 2528887"/>
                <a:gd name="connsiteX215" fmla="*/ 774636 w 4655524"/>
                <a:gd name="connsiteY215" fmla="*/ 2038350 h 2528887"/>
                <a:gd name="connsiteX216" fmla="*/ 755585 w 4655524"/>
                <a:gd name="connsiteY216" fmla="*/ 1964531 h 2528887"/>
                <a:gd name="connsiteX217" fmla="*/ 655573 w 4655524"/>
                <a:gd name="connsiteY217" fmla="*/ 1905000 h 2528887"/>
                <a:gd name="connsiteX218" fmla="*/ 650811 w 4655524"/>
                <a:gd name="connsiteY218" fmla="*/ 1885950 h 2528887"/>
                <a:gd name="connsiteX219" fmla="*/ 636523 w 4655524"/>
                <a:gd name="connsiteY219" fmla="*/ 1890712 h 2528887"/>
                <a:gd name="connsiteX220" fmla="*/ 617473 w 4655524"/>
                <a:gd name="connsiteY220" fmla="*/ 1921669 h 2528887"/>
                <a:gd name="connsiteX221" fmla="*/ 596042 w 4655524"/>
                <a:gd name="connsiteY221" fmla="*/ 1916906 h 2528887"/>
                <a:gd name="connsiteX222" fmla="*/ 548417 w 4655524"/>
                <a:gd name="connsiteY222" fmla="*/ 1876425 h 2528887"/>
                <a:gd name="connsiteX223" fmla="*/ 488886 w 4655524"/>
                <a:gd name="connsiteY223" fmla="*/ 1890712 h 2528887"/>
                <a:gd name="connsiteX224" fmla="*/ 479361 w 4655524"/>
                <a:gd name="connsiteY224" fmla="*/ 1876425 h 2528887"/>
                <a:gd name="connsiteX225" fmla="*/ 465073 w 4655524"/>
                <a:gd name="connsiteY225" fmla="*/ 1866900 h 2528887"/>
                <a:gd name="connsiteX226" fmla="*/ 398398 w 4655524"/>
                <a:gd name="connsiteY226" fmla="*/ 1866900 h 2528887"/>
                <a:gd name="connsiteX227" fmla="*/ 403160 w 4655524"/>
                <a:gd name="connsiteY227" fmla="*/ 1821656 h 2528887"/>
                <a:gd name="connsiteX228" fmla="*/ 255523 w 4655524"/>
                <a:gd name="connsiteY228" fmla="*/ 1847850 h 2528887"/>
                <a:gd name="connsiteX229" fmla="*/ 193611 w 4655524"/>
                <a:gd name="connsiteY229" fmla="*/ 1814512 h 2528887"/>
                <a:gd name="connsiteX230" fmla="*/ 150748 w 4655524"/>
                <a:gd name="connsiteY230" fmla="*/ 1757363 h 2528887"/>
                <a:gd name="connsiteX231" fmla="*/ 88836 w 4655524"/>
                <a:gd name="connsiteY231" fmla="*/ 1704975 h 2528887"/>
                <a:gd name="connsiteX232" fmla="*/ 34067 w 4655524"/>
                <a:gd name="connsiteY232" fmla="*/ 1654968 h 2528887"/>
                <a:gd name="connsiteX233" fmla="*/ 3111 w 4655524"/>
                <a:gd name="connsiteY233" fmla="*/ 1624012 h 2528887"/>
                <a:gd name="connsiteX234" fmla="*/ 110267 w 4655524"/>
                <a:gd name="connsiteY234" fmla="*/ 1652587 h 2528887"/>
                <a:gd name="connsiteX235" fmla="*/ 169798 w 4655524"/>
                <a:gd name="connsiteY235" fmla="*/ 1678782 h 2528887"/>
                <a:gd name="connsiteX236" fmla="*/ 291242 w 4655524"/>
                <a:gd name="connsiteY236" fmla="*/ 1624012 h 2528887"/>
                <a:gd name="connsiteX237" fmla="*/ 296005 w 4655524"/>
                <a:gd name="connsiteY237" fmla="*/ 1602581 h 2528887"/>
                <a:gd name="connsiteX238" fmla="*/ 303149 w 4655524"/>
                <a:gd name="connsiteY238" fmla="*/ 1559718 h 2528887"/>
                <a:gd name="connsiteX239" fmla="*/ 331723 w 4655524"/>
                <a:gd name="connsiteY239" fmla="*/ 1528762 h 2528887"/>
                <a:gd name="connsiteX240" fmla="*/ 367442 w 4655524"/>
                <a:gd name="connsiteY240" fmla="*/ 1509712 h 2528887"/>
                <a:gd name="connsiteX241" fmla="*/ 386492 w 4655524"/>
                <a:gd name="connsiteY241" fmla="*/ 1459706 h 2528887"/>
                <a:gd name="connsiteX242" fmla="*/ 391255 w 4655524"/>
                <a:gd name="connsiteY242" fmla="*/ 1357312 h 2528887"/>
                <a:gd name="connsiteX243" fmla="*/ 369823 w 4655524"/>
                <a:gd name="connsiteY243" fmla="*/ 1331119 h 2528887"/>
                <a:gd name="connsiteX244" fmla="*/ 341248 w 4655524"/>
                <a:gd name="connsiteY244" fmla="*/ 1307306 h 2528887"/>
                <a:gd name="connsiteX245" fmla="*/ 312673 w 4655524"/>
                <a:gd name="connsiteY245" fmla="*/ 1278731 h 2528887"/>
                <a:gd name="connsiteX246" fmla="*/ 284099 w 4655524"/>
                <a:gd name="connsiteY246" fmla="*/ 1221581 h 2528887"/>
                <a:gd name="connsiteX247" fmla="*/ 279336 w 4655524"/>
                <a:gd name="connsiteY247" fmla="*/ 1169193 h 2528887"/>
                <a:gd name="connsiteX248" fmla="*/ 276954 w 4655524"/>
                <a:gd name="connsiteY248" fmla="*/ 1152525 h 2528887"/>
                <a:gd name="connsiteX249" fmla="*/ 253142 w 4655524"/>
                <a:gd name="connsiteY249"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493898 w 4655524"/>
                <a:gd name="connsiteY121" fmla="*/ 587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066986 w 4655524"/>
                <a:gd name="connsiteY129" fmla="*/ 90487 h 2528887"/>
                <a:gd name="connsiteX130" fmla="*/ 3146361 w 4655524"/>
                <a:gd name="connsiteY130" fmla="*/ 104775 h 2528887"/>
                <a:gd name="connsiteX131" fmla="*/ 3165411 w 4655524"/>
                <a:gd name="connsiteY131" fmla="*/ 114300 h 2528887"/>
                <a:gd name="connsiteX132" fmla="*/ 3193986 w 4655524"/>
                <a:gd name="connsiteY132" fmla="*/ 123825 h 2528887"/>
                <a:gd name="connsiteX133" fmla="*/ 3236848 w 4655524"/>
                <a:gd name="connsiteY133" fmla="*/ 142875 h 2528887"/>
                <a:gd name="connsiteX134" fmla="*/ 3284473 w 4655524"/>
                <a:gd name="connsiteY134" fmla="*/ 152400 h 2528887"/>
                <a:gd name="connsiteX135" fmla="*/ 3303523 w 4655524"/>
                <a:gd name="connsiteY135" fmla="*/ 161925 h 2528887"/>
                <a:gd name="connsiteX136" fmla="*/ 3346386 w 4655524"/>
                <a:gd name="connsiteY136" fmla="*/ 180975 h 2528887"/>
                <a:gd name="connsiteX137" fmla="*/ 3379723 w 4655524"/>
                <a:gd name="connsiteY137" fmla="*/ 223837 h 2528887"/>
                <a:gd name="connsiteX138" fmla="*/ 3432111 w 4655524"/>
                <a:gd name="connsiteY138" fmla="*/ 266700 h 2528887"/>
                <a:gd name="connsiteX139" fmla="*/ 3451161 w 4655524"/>
                <a:gd name="connsiteY139" fmla="*/ 280987 h 2528887"/>
                <a:gd name="connsiteX140" fmla="*/ 3546411 w 4655524"/>
                <a:gd name="connsiteY140" fmla="*/ 323850 h 2528887"/>
                <a:gd name="connsiteX141" fmla="*/ 3565461 w 4655524"/>
                <a:gd name="connsiteY141" fmla="*/ 333375 h 2528887"/>
                <a:gd name="connsiteX142" fmla="*/ 3708336 w 4655524"/>
                <a:gd name="connsiteY142" fmla="*/ 419100 h 2528887"/>
                <a:gd name="connsiteX143" fmla="*/ 3908361 w 4655524"/>
                <a:gd name="connsiteY143" fmla="*/ 533400 h 2528887"/>
                <a:gd name="connsiteX144" fmla="*/ 4017898 w 4655524"/>
                <a:gd name="connsiteY144" fmla="*/ 595312 h 2528887"/>
                <a:gd name="connsiteX145" fmla="*/ 4236973 w 4655524"/>
                <a:gd name="connsiteY145" fmla="*/ 723899 h 2528887"/>
                <a:gd name="connsiteX146" fmla="*/ 4651310 w 4655524"/>
                <a:gd name="connsiteY146" fmla="*/ 962024 h 2528887"/>
                <a:gd name="connsiteX147" fmla="*/ 4441760 w 4655524"/>
                <a:gd name="connsiteY147" fmla="*/ 1066800 h 2528887"/>
                <a:gd name="connsiteX148" fmla="*/ 4284598 w 4655524"/>
                <a:gd name="connsiteY148" fmla="*/ 1200150 h 2528887"/>
                <a:gd name="connsiteX149" fmla="*/ 4160774 w 4655524"/>
                <a:gd name="connsiteY149" fmla="*/ 1243012 h 2528887"/>
                <a:gd name="connsiteX150" fmla="*/ 4027423 w 4655524"/>
                <a:gd name="connsiteY150" fmla="*/ 1238250 h 2528887"/>
                <a:gd name="connsiteX151" fmla="*/ 3917886 w 4655524"/>
                <a:gd name="connsiteY151" fmla="*/ 1214437 h 2528887"/>
                <a:gd name="connsiteX152" fmla="*/ 3817873 w 4655524"/>
                <a:gd name="connsiteY152" fmla="*/ 1223962 h 2528887"/>
                <a:gd name="connsiteX153" fmla="*/ 3684523 w 4655524"/>
                <a:gd name="connsiteY153" fmla="*/ 1228725 h 2528887"/>
                <a:gd name="connsiteX154" fmla="*/ 3532123 w 4655524"/>
                <a:gd name="connsiteY154" fmla="*/ 1228725 h 2528887"/>
                <a:gd name="connsiteX155" fmla="*/ 3465448 w 4655524"/>
                <a:gd name="connsiteY155" fmla="*/ 1233487 h 2528887"/>
                <a:gd name="connsiteX156" fmla="*/ 3198748 w 4655524"/>
                <a:gd name="connsiteY156" fmla="*/ 1204912 h 2528887"/>
                <a:gd name="connsiteX157" fmla="*/ 2960623 w 4655524"/>
                <a:gd name="connsiteY157" fmla="*/ 1262062 h 2528887"/>
                <a:gd name="connsiteX158" fmla="*/ 2912998 w 4655524"/>
                <a:gd name="connsiteY158" fmla="*/ 1276350 h 2528887"/>
                <a:gd name="connsiteX159" fmla="*/ 2870136 w 4655524"/>
                <a:gd name="connsiteY159" fmla="*/ 1290637 h 2528887"/>
                <a:gd name="connsiteX160" fmla="*/ 2855848 w 4655524"/>
                <a:gd name="connsiteY160" fmla="*/ 1300162 h 2528887"/>
                <a:gd name="connsiteX161" fmla="*/ 2822511 w 4655524"/>
                <a:gd name="connsiteY161" fmla="*/ 1309687 h 2528887"/>
                <a:gd name="connsiteX162" fmla="*/ 2784411 w 4655524"/>
                <a:gd name="connsiteY162" fmla="*/ 1328737 h 2528887"/>
                <a:gd name="connsiteX163" fmla="*/ 2770123 w 4655524"/>
                <a:gd name="connsiteY163" fmla="*/ 1333500 h 2528887"/>
                <a:gd name="connsiteX164" fmla="*/ 2722498 w 4655524"/>
                <a:gd name="connsiteY164" fmla="*/ 1357312 h 2528887"/>
                <a:gd name="connsiteX165" fmla="*/ 2708211 w 4655524"/>
                <a:gd name="connsiteY165" fmla="*/ 1366837 h 2528887"/>
                <a:gd name="connsiteX166" fmla="*/ 2598673 w 4655524"/>
                <a:gd name="connsiteY166" fmla="*/ 1419225 h 2528887"/>
                <a:gd name="connsiteX167" fmla="*/ 2484373 w 4655524"/>
                <a:gd name="connsiteY167" fmla="*/ 1514475 h 2528887"/>
                <a:gd name="connsiteX168" fmla="*/ 2408173 w 4655524"/>
                <a:gd name="connsiteY168" fmla="*/ 1581150 h 2528887"/>
                <a:gd name="connsiteX169" fmla="*/ 2293873 w 4655524"/>
                <a:gd name="connsiteY169" fmla="*/ 1690687 h 2528887"/>
                <a:gd name="connsiteX170" fmla="*/ 2260536 w 4655524"/>
                <a:gd name="connsiteY170" fmla="*/ 1709737 h 2528887"/>
                <a:gd name="connsiteX171" fmla="*/ 2222436 w 4655524"/>
                <a:gd name="connsiteY171" fmla="*/ 1752600 h 2528887"/>
                <a:gd name="connsiteX172" fmla="*/ 2108136 w 4655524"/>
                <a:gd name="connsiteY172" fmla="*/ 1881187 h 2528887"/>
                <a:gd name="connsiteX173" fmla="*/ 2055748 w 4655524"/>
                <a:gd name="connsiteY173" fmla="*/ 1928812 h 2528887"/>
                <a:gd name="connsiteX174" fmla="*/ 2012886 w 4655524"/>
                <a:gd name="connsiteY174" fmla="*/ 1962150 h 2528887"/>
                <a:gd name="connsiteX175" fmla="*/ 1912873 w 4655524"/>
                <a:gd name="connsiteY175" fmla="*/ 2076450 h 2528887"/>
                <a:gd name="connsiteX176" fmla="*/ 1870011 w 4655524"/>
                <a:gd name="connsiteY176" fmla="*/ 2071687 h 2528887"/>
                <a:gd name="connsiteX177" fmla="*/ 1889061 w 4655524"/>
                <a:gd name="connsiteY177" fmla="*/ 2043112 h 2528887"/>
                <a:gd name="connsiteX178" fmla="*/ 1860486 w 4655524"/>
                <a:gd name="connsiteY178" fmla="*/ 2024062 h 2528887"/>
                <a:gd name="connsiteX179" fmla="*/ 1841436 w 4655524"/>
                <a:gd name="connsiteY179" fmla="*/ 2071687 h 2528887"/>
                <a:gd name="connsiteX180" fmla="*/ 1817623 w 4655524"/>
                <a:gd name="connsiteY180" fmla="*/ 2100262 h 2528887"/>
                <a:gd name="connsiteX181" fmla="*/ 1731898 w 4655524"/>
                <a:gd name="connsiteY181" fmla="*/ 2095500 h 2528887"/>
                <a:gd name="connsiteX182" fmla="*/ 1717611 w 4655524"/>
                <a:gd name="connsiteY182" fmla="*/ 2090737 h 2528887"/>
                <a:gd name="connsiteX183" fmla="*/ 1608073 w 4655524"/>
                <a:gd name="connsiteY183" fmla="*/ 2105025 h 2528887"/>
                <a:gd name="connsiteX184" fmla="*/ 1584261 w 4655524"/>
                <a:gd name="connsiteY184" fmla="*/ 2109787 h 2528887"/>
                <a:gd name="connsiteX185" fmla="*/ 1565211 w 4655524"/>
                <a:gd name="connsiteY185" fmla="*/ 2114550 h 2528887"/>
                <a:gd name="connsiteX186" fmla="*/ 1450910 w 4655524"/>
                <a:gd name="connsiteY186" fmla="*/ 2109787 h 2528887"/>
                <a:gd name="connsiteX187" fmla="*/ 1431860 w 4655524"/>
                <a:gd name="connsiteY187" fmla="*/ 2109787 h 2528887"/>
                <a:gd name="connsiteX188" fmla="*/ 1355661 w 4655524"/>
                <a:gd name="connsiteY188" fmla="*/ 2119312 h 2528887"/>
                <a:gd name="connsiteX189" fmla="*/ 1374711 w 4655524"/>
                <a:gd name="connsiteY189" fmla="*/ 2205038 h 2528887"/>
                <a:gd name="connsiteX190" fmla="*/ 1427099 w 4655524"/>
                <a:gd name="connsiteY190" fmla="*/ 2285999 h 2528887"/>
                <a:gd name="connsiteX191" fmla="*/ 1508061 w 4655524"/>
                <a:gd name="connsiteY191" fmla="*/ 2252662 h 2528887"/>
                <a:gd name="connsiteX192" fmla="*/ 1546161 w 4655524"/>
                <a:gd name="connsiteY192" fmla="*/ 2185987 h 2528887"/>
                <a:gd name="connsiteX193" fmla="*/ 1589023 w 4655524"/>
                <a:gd name="connsiteY193" fmla="*/ 2224087 h 2528887"/>
                <a:gd name="connsiteX194" fmla="*/ 1584261 w 4655524"/>
                <a:gd name="connsiteY194" fmla="*/ 2314574 h 2528887"/>
                <a:gd name="connsiteX195" fmla="*/ 1550923 w 4655524"/>
                <a:gd name="connsiteY195" fmla="*/ 2438399 h 2528887"/>
                <a:gd name="connsiteX196" fmla="*/ 1584261 w 4655524"/>
                <a:gd name="connsiteY196" fmla="*/ 2481262 h 2528887"/>
                <a:gd name="connsiteX197" fmla="*/ 1555686 w 4655524"/>
                <a:gd name="connsiteY197" fmla="*/ 2528887 h 2528887"/>
                <a:gd name="connsiteX198" fmla="*/ 1489011 w 4655524"/>
                <a:gd name="connsiteY198" fmla="*/ 2524125 h 2528887"/>
                <a:gd name="connsiteX199" fmla="*/ 1422336 w 4655524"/>
                <a:gd name="connsiteY199" fmla="*/ 2495550 h 2528887"/>
                <a:gd name="connsiteX200" fmla="*/ 1369948 w 4655524"/>
                <a:gd name="connsiteY200" fmla="*/ 2421731 h 2528887"/>
                <a:gd name="connsiteX201" fmla="*/ 1350898 w 4655524"/>
                <a:gd name="connsiteY201" fmla="*/ 2343150 h 2528887"/>
                <a:gd name="connsiteX202" fmla="*/ 1288986 w 4655524"/>
                <a:gd name="connsiteY202" fmla="*/ 2290762 h 2528887"/>
                <a:gd name="connsiteX203" fmla="*/ 1284223 w 4655524"/>
                <a:gd name="connsiteY203" fmla="*/ 2276475 h 2528887"/>
                <a:gd name="connsiteX204" fmla="*/ 1269936 w 4655524"/>
                <a:gd name="connsiteY204" fmla="*/ 2271712 h 2528887"/>
                <a:gd name="connsiteX205" fmla="*/ 1193736 w 4655524"/>
                <a:gd name="connsiteY205" fmla="*/ 2243137 h 2528887"/>
                <a:gd name="connsiteX206" fmla="*/ 1112773 w 4655524"/>
                <a:gd name="connsiteY206" fmla="*/ 2328862 h 2528887"/>
                <a:gd name="connsiteX207" fmla="*/ 1074673 w 4655524"/>
                <a:gd name="connsiteY207" fmla="*/ 2305049 h 2528887"/>
                <a:gd name="connsiteX208" fmla="*/ 1060386 w 4655524"/>
                <a:gd name="connsiteY208" fmla="*/ 2205037 h 2528887"/>
                <a:gd name="connsiteX209" fmla="*/ 1007998 w 4655524"/>
                <a:gd name="connsiteY209" fmla="*/ 2100262 h 2528887"/>
                <a:gd name="connsiteX210" fmla="*/ 950848 w 4655524"/>
                <a:gd name="connsiteY210" fmla="*/ 2047874 h 2528887"/>
                <a:gd name="connsiteX211" fmla="*/ 927036 w 4655524"/>
                <a:gd name="connsiteY211" fmla="*/ 2043112 h 2528887"/>
                <a:gd name="connsiteX212" fmla="*/ 898461 w 4655524"/>
                <a:gd name="connsiteY212" fmla="*/ 2028825 h 2528887"/>
                <a:gd name="connsiteX213" fmla="*/ 862742 w 4655524"/>
                <a:gd name="connsiteY213" fmla="*/ 2062163 h 2528887"/>
                <a:gd name="connsiteX214" fmla="*/ 774636 w 4655524"/>
                <a:gd name="connsiteY214" fmla="*/ 2038350 h 2528887"/>
                <a:gd name="connsiteX215" fmla="*/ 755585 w 4655524"/>
                <a:gd name="connsiteY215" fmla="*/ 1964531 h 2528887"/>
                <a:gd name="connsiteX216" fmla="*/ 655573 w 4655524"/>
                <a:gd name="connsiteY216" fmla="*/ 1905000 h 2528887"/>
                <a:gd name="connsiteX217" fmla="*/ 650811 w 4655524"/>
                <a:gd name="connsiteY217" fmla="*/ 1885950 h 2528887"/>
                <a:gd name="connsiteX218" fmla="*/ 636523 w 4655524"/>
                <a:gd name="connsiteY218" fmla="*/ 1890712 h 2528887"/>
                <a:gd name="connsiteX219" fmla="*/ 617473 w 4655524"/>
                <a:gd name="connsiteY219" fmla="*/ 1921669 h 2528887"/>
                <a:gd name="connsiteX220" fmla="*/ 596042 w 4655524"/>
                <a:gd name="connsiteY220" fmla="*/ 1916906 h 2528887"/>
                <a:gd name="connsiteX221" fmla="*/ 548417 w 4655524"/>
                <a:gd name="connsiteY221" fmla="*/ 1876425 h 2528887"/>
                <a:gd name="connsiteX222" fmla="*/ 488886 w 4655524"/>
                <a:gd name="connsiteY222" fmla="*/ 1890712 h 2528887"/>
                <a:gd name="connsiteX223" fmla="*/ 479361 w 4655524"/>
                <a:gd name="connsiteY223" fmla="*/ 1876425 h 2528887"/>
                <a:gd name="connsiteX224" fmla="*/ 465073 w 4655524"/>
                <a:gd name="connsiteY224" fmla="*/ 1866900 h 2528887"/>
                <a:gd name="connsiteX225" fmla="*/ 398398 w 4655524"/>
                <a:gd name="connsiteY225" fmla="*/ 1866900 h 2528887"/>
                <a:gd name="connsiteX226" fmla="*/ 403160 w 4655524"/>
                <a:gd name="connsiteY226" fmla="*/ 1821656 h 2528887"/>
                <a:gd name="connsiteX227" fmla="*/ 255523 w 4655524"/>
                <a:gd name="connsiteY227" fmla="*/ 1847850 h 2528887"/>
                <a:gd name="connsiteX228" fmla="*/ 193611 w 4655524"/>
                <a:gd name="connsiteY228" fmla="*/ 1814512 h 2528887"/>
                <a:gd name="connsiteX229" fmla="*/ 150748 w 4655524"/>
                <a:gd name="connsiteY229" fmla="*/ 1757363 h 2528887"/>
                <a:gd name="connsiteX230" fmla="*/ 88836 w 4655524"/>
                <a:gd name="connsiteY230" fmla="*/ 1704975 h 2528887"/>
                <a:gd name="connsiteX231" fmla="*/ 34067 w 4655524"/>
                <a:gd name="connsiteY231" fmla="*/ 1654968 h 2528887"/>
                <a:gd name="connsiteX232" fmla="*/ 3111 w 4655524"/>
                <a:gd name="connsiteY232" fmla="*/ 1624012 h 2528887"/>
                <a:gd name="connsiteX233" fmla="*/ 110267 w 4655524"/>
                <a:gd name="connsiteY233" fmla="*/ 1652587 h 2528887"/>
                <a:gd name="connsiteX234" fmla="*/ 169798 w 4655524"/>
                <a:gd name="connsiteY234" fmla="*/ 1678782 h 2528887"/>
                <a:gd name="connsiteX235" fmla="*/ 291242 w 4655524"/>
                <a:gd name="connsiteY235" fmla="*/ 1624012 h 2528887"/>
                <a:gd name="connsiteX236" fmla="*/ 296005 w 4655524"/>
                <a:gd name="connsiteY236" fmla="*/ 1602581 h 2528887"/>
                <a:gd name="connsiteX237" fmla="*/ 303149 w 4655524"/>
                <a:gd name="connsiteY237" fmla="*/ 1559718 h 2528887"/>
                <a:gd name="connsiteX238" fmla="*/ 331723 w 4655524"/>
                <a:gd name="connsiteY238" fmla="*/ 1528762 h 2528887"/>
                <a:gd name="connsiteX239" fmla="*/ 367442 w 4655524"/>
                <a:gd name="connsiteY239" fmla="*/ 1509712 h 2528887"/>
                <a:gd name="connsiteX240" fmla="*/ 386492 w 4655524"/>
                <a:gd name="connsiteY240" fmla="*/ 1459706 h 2528887"/>
                <a:gd name="connsiteX241" fmla="*/ 391255 w 4655524"/>
                <a:gd name="connsiteY241" fmla="*/ 1357312 h 2528887"/>
                <a:gd name="connsiteX242" fmla="*/ 369823 w 4655524"/>
                <a:gd name="connsiteY242" fmla="*/ 1331119 h 2528887"/>
                <a:gd name="connsiteX243" fmla="*/ 341248 w 4655524"/>
                <a:gd name="connsiteY243" fmla="*/ 1307306 h 2528887"/>
                <a:gd name="connsiteX244" fmla="*/ 312673 w 4655524"/>
                <a:gd name="connsiteY244" fmla="*/ 1278731 h 2528887"/>
                <a:gd name="connsiteX245" fmla="*/ 284099 w 4655524"/>
                <a:gd name="connsiteY245" fmla="*/ 1221581 h 2528887"/>
                <a:gd name="connsiteX246" fmla="*/ 279336 w 4655524"/>
                <a:gd name="connsiteY246" fmla="*/ 1169193 h 2528887"/>
                <a:gd name="connsiteX247" fmla="*/ 276954 w 4655524"/>
                <a:gd name="connsiteY247" fmla="*/ 1152525 h 2528887"/>
                <a:gd name="connsiteX248" fmla="*/ 253142 w 4655524"/>
                <a:gd name="connsiteY248"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493898 w 4655524"/>
                <a:gd name="connsiteY121" fmla="*/ 587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070161 w 4655524"/>
                <a:gd name="connsiteY129" fmla="*/ 77787 h 2528887"/>
                <a:gd name="connsiteX130" fmla="*/ 3146361 w 4655524"/>
                <a:gd name="connsiteY130" fmla="*/ 104775 h 2528887"/>
                <a:gd name="connsiteX131" fmla="*/ 3165411 w 4655524"/>
                <a:gd name="connsiteY131" fmla="*/ 114300 h 2528887"/>
                <a:gd name="connsiteX132" fmla="*/ 3193986 w 4655524"/>
                <a:gd name="connsiteY132" fmla="*/ 123825 h 2528887"/>
                <a:gd name="connsiteX133" fmla="*/ 3236848 w 4655524"/>
                <a:gd name="connsiteY133" fmla="*/ 142875 h 2528887"/>
                <a:gd name="connsiteX134" fmla="*/ 3284473 w 4655524"/>
                <a:gd name="connsiteY134" fmla="*/ 152400 h 2528887"/>
                <a:gd name="connsiteX135" fmla="*/ 3303523 w 4655524"/>
                <a:gd name="connsiteY135" fmla="*/ 161925 h 2528887"/>
                <a:gd name="connsiteX136" fmla="*/ 3346386 w 4655524"/>
                <a:gd name="connsiteY136" fmla="*/ 180975 h 2528887"/>
                <a:gd name="connsiteX137" fmla="*/ 3379723 w 4655524"/>
                <a:gd name="connsiteY137" fmla="*/ 223837 h 2528887"/>
                <a:gd name="connsiteX138" fmla="*/ 3432111 w 4655524"/>
                <a:gd name="connsiteY138" fmla="*/ 266700 h 2528887"/>
                <a:gd name="connsiteX139" fmla="*/ 3451161 w 4655524"/>
                <a:gd name="connsiteY139" fmla="*/ 280987 h 2528887"/>
                <a:gd name="connsiteX140" fmla="*/ 3546411 w 4655524"/>
                <a:gd name="connsiteY140" fmla="*/ 323850 h 2528887"/>
                <a:gd name="connsiteX141" fmla="*/ 3565461 w 4655524"/>
                <a:gd name="connsiteY141" fmla="*/ 333375 h 2528887"/>
                <a:gd name="connsiteX142" fmla="*/ 3708336 w 4655524"/>
                <a:gd name="connsiteY142" fmla="*/ 419100 h 2528887"/>
                <a:gd name="connsiteX143" fmla="*/ 3908361 w 4655524"/>
                <a:gd name="connsiteY143" fmla="*/ 533400 h 2528887"/>
                <a:gd name="connsiteX144" fmla="*/ 4017898 w 4655524"/>
                <a:gd name="connsiteY144" fmla="*/ 595312 h 2528887"/>
                <a:gd name="connsiteX145" fmla="*/ 4236973 w 4655524"/>
                <a:gd name="connsiteY145" fmla="*/ 723899 h 2528887"/>
                <a:gd name="connsiteX146" fmla="*/ 4651310 w 4655524"/>
                <a:gd name="connsiteY146" fmla="*/ 962024 h 2528887"/>
                <a:gd name="connsiteX147" fmla="*/ 4441760 w 4655524"/>
                <a:gd name="connsiteY147" fmla="*/ 1066800 h 2528887"/>
                <a:gd name="connsiteX148" fmla="*/ 4284598 w 4655524"/>
                <a:gd name="connsiteY148" fmla="*/ 1200150 h 2528887"/>
                <a:gd name="connsiteX149" fmla="*/ 4160774 w 4655524"/>
                <a:gd name="connsiteY149" fmla="*/ 1243012 h 2528887"/>
                <a:gd name="connsiteX150" fmla="*/ 4027423 w 4655524"/>
                <a:gd name="connsiteY150" fmla="*/ 1238250 h 2528887"/>
                <a:gd name="connsiteX151" fmla="*/ 3917886 w 4655524"/>
                <a:gd name="connsiteY151" fmla="*/ 1214437 h 2528887"/>
                <a:gd name="connsiteX152" fmla="*/ 3817873 w 4655524"/>
                <a:gd name="connsiteY152" fmla="*/ 1223962 h 2528887"/>
                <a:gd name="connsiteX153" fmla="*/ 3684523 w 4655524"/>
                <a:gd name="connsiteY153" fmla="*/ 1228725 h 2528887"/>
                <a:gd name="connsiteX154" fmla="*/ 3532123 w 4655524"/>
                <a:gd name="connsiteY154" fmla="*/ 1228725 h 2528887"/>
                <a:gd name="connsiteX155" fmla="*/ 3465448 w 4655524"/>
                <a:gd name="connsiteY155" fmla="*/ 1233487 h 2528887"/>
                <a:gd name="connsiteX156" fmla="*/ 3198748 w 4655524"/>
                <a:gd name="connsiteY156" fmla="*/ 1204912 h 2528887"/>
                <a:gd name="connsiteX157" fmla="*/ 2960623 w 4655524"/>
                <a:gd name="connsiteY157" fmla="*/ 1262062 h 2528887"/>
                <a:gd name="connsiteX158" fmla="*/ 2912998 w 4655524"/>
                <a:gd name="connsiteY158" fmla="*/ 1276350 h 2528887"/>
                <a:gd name="connsiteX159" fmla="*/ 2870136 w 4655524"/>
                <a:gd name="connsiteY159" fmla="*/ 1290637 h 2528887"/>
                <a:gd name="connsiteX160" fmla="*/ 2855848 w 4655524"/>
                <a:gd name="connsiteY160" fmla="*/ 1300162 h 2528887"/>
                <a:gd name="connsiteX161" fmla="*/ 2822511 w 4655524"/>
                <a:gd name="connsiteY161" fmla="*/ 1309687 h 2528887"/>
                <a:gd name="connsiteX162" fmla="*/ 2784411 w 4655524"/>
                <a:gd name="connsiteY162" fmla="*/ 1328737 h 2528887"/>
                <a:gd name="connsiteX163" fmla="*/ 2770123 w 4655524"/>
                <a:gd name="connsiteY163" fmla="*/ 1333500 h 2528887"/>
                <a:gd name="connsiteX164" fmla="*/ 2722498 w 4655524"/>
                <a:gd name="connsiteY164" fmla="*/ 1357312 h 2528887"/>
                <a:gd name="connsiteX165" fmla="*/ 2708211 w 4655524"/>
                <a:gd name="connsiteY165" fmla="*/ 1366837 h 2528887"/>
                <a:gd name="connsiteX166" fmla="*/ 2598673 w 4655524"/>
                <a:gd name="connsiteY166" fmla="*/ 1419225 h 2528887"/>
                <a:gd name="connsiteX167" fmla="*/ 2484373 w 4655524"/>
                <a:gd name="connsiteY167" fmla="*/ 1514475 h 2528887"/>
                <a:gd name="connsiteX168" fmla="*/ 2408173 w 4655524"/>
                <a:gd name="connsiteY168" fmla="*/ 1581150 h 2528887"/>
                <a:gd name="connsiteX169" fmla="*/ 2293873 w 4655524"/>
                <a:gd name="connsiteY169" fmla="*/ 1690687 h 2528887"/>
                <a:gd name="connsiteX170" fmla="*/ 2260536 w 4655524"/>
                <a:gd name="connsiteY170" fmla="*/ 1709737 h 2528887"/>
                <a:gd name="connsiteX171" fmla="*/ 2222436 w 4655524"/>
                <a:gd name="connsiteY171" fmla="*/ 1752600 h 2528887"/>
                <a:gd name="connsiteX172" fmla="*/ 2108136 w 4655524"/>
                <a:gd name="connsiteY172" fmla="*/ 1881187 h 2528887"/>
                <a:gd name="connsiteX173" fmla="*/ 2055748 w 4655524"/>
                <a:gd name="connsiteY173" fmla="*/ 1928812 h 2528887"/>
                <a:gd name="connsiteX174" fmla="*/ 2012886 w 4655524"/>
                <a:gd name="connsiteY174" fmla="*/ 1962150 h 2528887"/>
                <a:gd name="connsiteX175" fmla="*/ 1912873 w 4655524"/>
                <a:gd name="connsiteY175" fmla="*/ 2076450 h 2528887"/>
                <a:gd name="connsiteX176" fmla="*/ 1870011 w 4655524"/>
                <a:gd name="connsiteY176" fmla="*/ 2071687 h 2528887"/>
                <a:gd name="connsiteX177" fmla="*/ 1889061 w 4655524"/>
                <a:gd name="connsiteY177" fmla="*/ 2043112 h 2528887"/>
                <a:gd name="connsiteX178" fmla="*/ 1860486 w 4655524"/>
                <a:gd name="connsiteY178" fmla="*/ 2024062 h 2528887"/>
                <a:gd name="connsiteX179" fmla="*/ 1841436 w 4655524"/>
                <a:gd name="connsiteY179" fmla="*/ 2071687 h 2528887"/>
                <a:gd name="connsiteX180" fmla="*/ 1817623 w 4655524"/>
                <a:gd name="connsiteY180" fmla="*/ 2100262 h 2528887"/>
                <a:gd name="connsiteX181" fmla="*/ 1731898 w 4655524"/>
                <a:gd name="connsiteY181" fmla="*/ 2095500 h 2528887"/>
                <a:gd name="connsiteX182" fmla="*/ 1717611 w 4655524"/>
                <a:gd name="connsiteY182" fmla="*/ 2090737 h 2528887"/>
                <a:gd name="connsiteX183" fmla="*/ 1608073 w 4655524"/>
                <a:gd name="connsiteY183" fmla="*/ 2105025 h 2528887"/>
                <a:gd name="connsiteX184" fmla="*/ 1584261 w 4655524"/>
                <a:gd name="connsiteY184" fmla="*/ 2109787 h 2528887"/>
                <a:gd name="connsiteX185" fmla="*/ 1565211 w 4655524"/>
                <a:gd name="connsiteY185" fmla="*/ 2114550 h 2528887"/>
                <a:gd name="connsiteX186" fmla="*/ 1450910 w 4655524"/>
                <a:gd name="connsiteY186" fmla="*/ 2109787 h 2528887"/>
                <a:gd name="connsiteX187" fmla="*/ 1431860 w 4655524"/>
                <a:gd name="connsiteY187" fmla="*/ 2109787 h 2528887"/>
                <a:gd name="connsiteX188" fmla="*/ 1355661 w 4655524"/>
                <a:gd name="connsiteY188" fmla="*/ 2119312 h 2528887"/>
                <a:gd name="connsiteX189" fmla="*/ 1374711 w 4655524"/>
                <a:gd name="connsiteY189" fmla="*/ 2205038 h 2528887"/>
                <a:gd name="connsiteX190" fmla="*/ 1427099 w 4655524"/>
                <a:gd name="connsiteY190" fmla="*/ 2285999 h 2528887"/>
                <a:gd name="connsiteX191" fmla="*/ 1508061 w 4655524"/>
                <a:gd name="connsiteY191" fmla="*/ 2252662 h 2528887"/>
                <a:gd name="connsiteX192" fmla="*/ 1546161 w 4655524"/>
                <a:gd name="connsiteY192" fmla="*/ 2185987 h 2528887"/>
                <a:gd name="connsiteX193" fmla="*/ 1589023 w 4655524"/>
                <a:gd name="connsiteY193" fmla="*/ 2224087 h 2528887"/>
                <a:gd name="connsiteX194" fmla="*/ 1584261 w 4655524"/>
                <a:gd name="connsiteY194" fmla="*/ 2314574 h 2528887"/>
                <a:gd name="connsiteX195" fmla="*/ 1550923 w 4655524"/>
                <a:gd name="connsiteY195" fmla="*/ 2438399 h 2528887"/>
                <a:gd name="connsiteX196" fmla="*/ 1584261 w 4655524"/>
                <a:gd name="connsiteY196" fmla="*/ 2481262 h 2528887"/>
                <a:gd name="connsiteX197" fmla="*/ 1555686 w 4655524"/>
                <a:gd name="connsiteY197" fmla="*/ 2528887 h 2528887"/>
                <a:gd name="connsiteX198" fmla="*/ 1489011 w 4655524"/>
                <a:gd name="connsiteY198" fmla="*/ 2524125 h 2528887"/>
                <a:gd name="connsiteX199" fmla="*/ 1422336 w 4655524"/>
                <a:gd name="connsiteY199" fmla="*/ 2495550 h 2528887"/>
                <a:gd name="connsiteX200" fmla="*/ 1369948 w 4655524"/>
                <a:gd name="connsiteY200" fmla="*/ 2421731 h 2528887"/>
                <a:gd name="connsiteX201" fmla="*/ 1350898 w 4655524"/>
                <a:gd name="connsiteY201" fmla="*/ 2343150 h 2528887"/>
                <a:gd name="connsiteX202" fmla="*/ 1288986 w 4655524"/>
                <a:gd name="connsiteY202" fmla="*/ 2290762 h 2528887"/>
                <a:gd name="connsiteX203" fmla="*/ 1284223 w 4655524"/>
                <a:gd name="connsiteY203" fmla="*/ 2276475 h 2528887"/>
                <a:gd name="connsiteX204" fmla="*/ 1269936 w 4655524"/>
                <a:gd name="connsiteY204" fmla="*/ 2271712 h 2528887"/>
                <a:gd name="connsiteX205" fmla="*/ 1193736 w 4655524"/>
                <a:gd name="connsiteY205" fmla="*/ 2243137 h 2528887"/>
                <a:gd name="connsiteX206" fmla="*/ 1112773 w 4655524"/>
                <a:gd name="connsiteY206" fmla="*/ 2328862 h 2528887"/>
                <a:gd name="connsiteX207" fmla="*/ 1074673 w 4655524"/>
                <a:gd name="connsiteY207" fmla="*/ 2305049 h 2528887"/>
                <a:gd name="connsiteX208" fmla="*/ 1060386 w 4655524"/>
                <a:gd name="connsiteY208" fmla="*/ 2205037 h 2528887"/>
                <a:gd name="connsiteX209" fmla="*/ 1007998 w 4655524"/>
                <a:gd name="connsiteY209" fmla="*/ 2100262 h 2528887"/>
                <a:gd name="connsiteX210" fmla="*/ 950848 w 4655524"/>
                <a:gd name="connsiteY210" fmla="*/ 2047874 h 2528887"/>
                <a:gd name="connsiteX211" fmla="*/ 927036 w 4655524"/>
                <a:gd name="connsiteY211" fmla="*/ 2043112 h 2528887"/>
                <a:gd name="connsiteX212" fmla="*/ 898461 w 4655524"/>
                <a:gd name="connsiteY212" fmla="*/ 2028825 h 2528887"/>
                <a:gd name="connsiteX213" fmla="*/ 862742 w 4655524"/>
                <a:gd name="connsiteY213" fmla="*/ 2062163 h 2528887"/>
                <a:gd name="connsiteX214" fmla="*/ 774636 w 4655524"/>
                <a:gd name="connsiteY214" fmla="*/ 2038350 h 2528887"/>
                <a:gd name="connsiteX215" fmla="*/ 755585 w 4655524"/>
                <a:gd name="connsiteY215" fmla="*/ 1964531 h 2528887"/>
                <a:gd name="connsiteX216" fmla="*/ 655573 w 4655524"/>
                <a:gd name="connsiteY216" fmla="*/ 1905000 h 2528887"/>
                <a:gd name="connsiteX217" fmla="*/ 650811 w 4655524"/>
                <a:gd name="connsiteY217" fmla="*/ 1885950 h 2528887"/>
                <a:gd name="connsiteX218" fmla="*/ 636523 w 4655524"/>
                <a:gd name="connsiteY218" fmla="*/ 1890712 h 2528887"/>
                <a:gd name="connsiteX219" fmla="*/ 617473 w 4655524"/>
                <a:gd name="connsiteY219" fmla="*/ 1921669 h 2528887"/>
                <a:gd name="connsiteX220" fmla="*/ 596042 w 4655524"/>
                <a:gd name="connsiteY220" fmla="*/ 1916906 h 2528887"/>
                <a:gd name="connsiteX221" fmla="*/ 548417 w 4655524"/>
                <a:gd name="connsiteY221" fmla="*/ 1876425 h 2528887"/>
                <a:gd name="connsiteX222" fmla="*/ 488886 w 4655524"/>
                <a:gd name="connsiteY222" fmla="*/ 1890712 h 2528887"/>
                <a:gd name="connsiteX223" fmla="*/ 479361 w 4655524"/>
                <a:gd name="connsiteY223" fmla="*/ 1876425 h 2528887"/>
                <a:gd name="connsiteX224" fmla="*/ 465073 w 4655524"/>
                <a:gd name="connsiteY224" fmla="*/ 1866900 h 2528887"/>
                <a:gd name="connsiteX225" fmla="*/ 398398 w 4655524"/>
                <a:gd name="connsiteY225" fmla="*/ 1866900 h 2528887"/>
                <a:gd name="connsiteX226" fmla="*/ 403160 w 4655524"/>
                <a:gd name="connsiteY226" fmla="*/ 1821656 h 2528887"/>
                <a:gd name="connsiteX227" fmla="*/ 255523 w 4655524"/>
                <a:gd name="connsiteY227" fmla="*/ 1847850 h 2528887"/>
                <a:gd name="connsiteX228" fmla="*/ 193611 w 4655524"/>
                <a:gd name="connsiteY228" fmla="*/ 1814512 h 2528887"/>
                <a:gd name="connsiteX229" fmla="*/ 150748 w 4655524"/>
                <a:gd name="connsiteY229" fmla="*/ 1757363 h 2528887"/>
                <a:gd name="connsiteX230" fmla="*/ 88836 w 4655524"/>
                <a:gd name="connsiteY230" fmla="*/ 1704975 h 2528887"/>
                <a:gd name="connsiteX231" fmla="*/ 34067 w 4655524"/>
                <a:gd name="connsiteY231" fmla="*/ 1654968 h 2528887"/>
                <a:gd name="connsiteX232" fmla="*/ 3111 w 4655524"/>
                <a:gd name="connsiteY232" fmla="*/ 1624012 h 2528887"/>
                <a:gd name="connsiteX233" fmla="*/ 110267 w 4655524"/>
                <a:gd name="connsiteY233" fmla="*/ 1652587 h 2528887"/>
                <a:gd name="connsiteX234" fmla="*/ 169798 w 4655524"/>
                <a:gd name="connsiteY234" fmla="*/ 1678782 h 2528887"/>
                <a:gd name="connsiteX235" fmla="*/ 291242 w 4655524"/>
                <a:gd name="connsiteY235" fmla="*/ 1624012 h 2528887"/>
                <a:gd name="connsiteX236" fmla="*/ 296005 w 4655524"/>
                <a:gd name="connsiteY236" fmla="*/ 1602581 h 2528887"/>
                <a:gd name="connsiteX237" fmla="*/ 303149 w 4655524"/>
                <a:gd name="connsiteY237" fmla="*/ 1559718 h 2528887"/>
                <a:gd name="connsiteX238" fmla="*/ 331723 w 4655524"/>
                <a:gd name="connsiteY238" fmla="*/ 1528762 h 2528887"/>
                <a:gd name="connsiteX239" fmla="*/ 367442 w 4655524"/>
                <a:gd name="connsiteY239" fmla="*/ 1509712 h 2528887"/>
                <a:gd name="connsiteX240" fmla="*/ 386492 w 4655524"/>
                <a:gd name="connsiteY240" fmla="*/ 1459706 h 2528887"/>
                <a:gd name="connsiteX241" fmla="*/ 391255 w 4655524"/>
                <a:gd name="connsiteY241" fmla="*/ 1357312 h 2528887"/>
                <a:gd name="connsiteX242" fmla="*/ 369823 w 4655524"/>
                <a:gd name="connsiteY242" fmla="*/ 1331119 h 2528887"/>
                <a:gd name="connsiteX243" fmla="*/ 341248 w 4655524"/>
                <a:gd name="connsiteY243" fmla="*/ 1307306 h 2528887"/>
                <a:gd name="connsiteX244" fmla="*/ 312673 w 4655524"/>
                <a:gd name="connsiteY244" fmla="*/ 1278731 h 2528887"/>
                <a:gd name="connsiteX245" fmla="*/ 284099 w 4655524"/>
                <a:gd name="connsiteY245" fmla="*/ 1221581 h 2528887"/>
                <a:gd name="connsiteX246" fmla="*/ 279336 w 4655524"/>
                <a:gd name="connsiteY246" fmla="*/ 1169193 h 2528887"/>
                <a:gd name="connsiteX247" fmla="*/ 276954 w 4655524"/>
                <a:gd name="connsiteY247" fmla="*/ 1152525 h 2528887"/>
                <a:gd name="connsiteX248" fmla="*/ 253142 w 4655524"/>
                <a:gd name="connsiteY248"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493898 w 4655524"/>
                <a:gd name="connsiteY121" fmla="*/ 587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070161 w 4655524"/>
                <a:gd name="connsiteY129" fmla="*/ 77787 h 2528887"/>
                <a:gd name="connsiteX130" fmla="*/ 3124136 w 4655524"/>
                <a:gd name="connsiteY130" fmla="*/ 82550 h 2528887"/>
                <a:gd name="connsiteX131" fmla="*/ 3165411 w 4655524"/>
                <a:gd name="connsiteY131" fmla="*/ 114300 h 2528887"/>
                <a:gd name="connsiteX132" fmla="*/ 3193986 w 4655524"/>
                <a:gd name="connsiteY132" fmla="*/ 123825 h 2528887"/>
                <a:gd name="connsiteX133" fmla="*/ 3236848 w 4655524"/>
                <a:gd name="connsiteY133" fmla="*/ 142875 h 2528887"/>
                <a:gd name="connsiteX134" fmla="*/ 3284473 w 4655524"/>
                <a:gd name="connsiteY134" fmla="*/ 152400 h 2528887"/>
                <a:gd name="connsiteX135" fmla="*/ 3303523 w 4655524"/>
                <a:gd name="connsiteY135" fmla="*/ 161925 h 2528887"/>
                <a:gd name="connsiteX136" fmla="*/ 3346386 w 4655524"/>
                <a:gd name="connsiteY136" fmla="*/ 180975 h 2528887"/>
                <a:gd name="connsiteX137" fmla="*/ 3379723 w 4655524"/>
                <a:gd name="connsiteY137" fmla="*/ 223837 h 2528887"/>
                <a:gd name="connsiteX138" fmla="*/ 3432111 w 4655524"/>
                <a:gd name="connsiteY138" fmla="*/ 266700 h 2528887"/>
                <a:gd name="connsiteX139" fmla="*/ 3451161 w 4655524"/>
                <a:gd name="connsiteY139" fmla="*/ 280987 h 2528887"/>
                <a:gd name="connsiteX140" fmla="*/ 3546411 w 4655524"/>
                <a:gd name="connsiteY140" fmla="*/ 323850 h 2528887"/>
                <a:gd name="connsiteX141" fmla="*/ 3565461 w 4655524"/>
                <a:gd name="connsiteY141" fmla="*/ 333375 h 2528887"/>
                <a:gd name="connsiteX142" fmla="*/ 3708336 w 4655524"/>
                <a:gd name="connsiteY142" fmla="*/ 419100 h 2528887"/>
                <a:gd name="connsiteX143" fmla="*/ 3908361 w 4655524"/>
                <a:gd name="connsiteY143" fmla="*/ 533400 h 2528887"/>
                <a:gd name="connsiteX144" fmla="*/ 4017898 w 4655524"/>
                <a:gd name="connsiteY144" fmla="*/ 595312 h 2528887"/>
                <a:gd name="connsiteX145" fmla="*/ 4236973 w 4655524"/>
                <a:gd name="connsiteY145" fmla="*/ 723899 h 2528887"/>
                <a:gd name="connsiteX146" fmla="*/ 4651310 w 4655524"/>
                <a:gd name="connsiteY146" fmla="*/ 962024 h 2528887"/>
                <a:gd name="connsiteX147" fmla="*/ 4441760 w 4655524"/>
                <a:gd name="connsiteY147" fmla="*/ 1066800 h 2528887"/>
                <a:gd name="connsiteX148" fmla="*/ 4284598 w 4655524"/>
                <a:gd name="connsiteY148" fmla="*/ 1200150 h 2528887"/>
                <a:gd name="connsiteX149" fmla="*/ 4160774 w 4655524"/>
                <a:gd name="connsiteY149" fmla="*/ 1243012 h 2528887"/>
                <a:gd name="connsiteX150" fmla="*/ 4027423 w 4655524"/>
                <a:gd name="connsiteY150" fmla="*/ 1238250 h 2528887"/>
                <a:gd name="connsiteX151" fmla="*/ 3917886 w 4655524"/>
                <a:gd name="connsiteY151" fmla="*/ 1214437 h 2528887"/>
                <a:gd name="connsiteX152" fmla="*/ 3817873 w 4655524"/>
                <a:gd name="connsiteY152" fmla="*/ 1223962 h 2528887"/>
                <a:gd name="connsiteX153" fmla="*/ 3684523 w 4655524"/>
                <a:gd name="connsiteY153" fmla="*/ 1228725 h 2528887"/>
                <a:gd name="connsiteX154" fmla="*/ 3532123 w 4655524"/>
                <a:gd name="connsiteY154" fmla="*/ 1228725 h 2528887"/>
                <a:gd name="connsiteX155" fmla="*/ 3465448 w 4655524"/>
                <a:gd name="connsiteY155" fmla="*/ 1233487 h 2528887"/>
                <a:gd name="connsiteX156" fmla="*/ 3198748 w 4655524"/>
                <a:gd name="connsiteY156" fmla="*/ 1204912 h 2528887"/>
                <a:gd name="connsiteX157" fmla="*/ 2960623 w 4655524"/>
                <a:gd name="connsiteY157" fmla="*/ 1262062 h 2528887"/>
                <a:gd name="connsiteX158" fmla="*/ 2912998 w 4655524"/>
                <a:gd name="connsiteY158" fmla="*/ 1276350 h 2528887"/>
                <a:gd name="connsiteX159" fmla="*/ 2870136 w 4655524"/>
                <a:gd name="connsiteY159" fmla="*/ 1290637 h 2528887"/>
                <a:gd name="connsiteX160" fmla="*/ 2855848 w 4655524"/>
                <a:gd name="connsiteY160" fmla="*/ 1300162 h 2528887"/>
                <a:gd name="connsiteX161" fmla="*/ 2822511 w 4655524"/>
                <a:gd name="connsiteY161" fmla="*/ 1309687 h 2528887"/>
                <a:gd name="connsiteX162" fmla="*/ 2784411 w 4655524"/>
                <a:gd name="connsiteY162" fmla="*/ 1328737 h 2528887"/>
                <a:gd name="connsiteX163" fmla="*/ 2770123 w 4655524"/>
                <a:gd name="connsiteY163" fmla="*/ 1333500 h 2528887"/>
                <a:gd name="connsiteX164" fmla="*/ 2722498 w 4655524"/>
                <a:gd name="connsiteY164" fmla="*/ 1357312 h 2528887"/>
                <a:gd name="connsiteX165" fmla="*/ 2708211 w 4655524"/>
                <a:gd name="connsiteY165" fmla="*/ 1366837 h 2528887"/>
                <a:gd name="connsiteX166" fmla="*/ 2598673 w 4655524"/>
                <a:gd name="connsiteY166" fmla="*/ 1419225 h 2528887"/>
                <a:gd name="connsiteX167" fmla="*/ 2484373 w 4655524"/>
                <a:gd name="connsiteY167" fmla="*/ 1514475 h 2528887"/>
                <a:gd name="connsiteX168" fmla="*/ 2408173 w 4655524"/>
                <a:gd name="connsiteY168" fmla="*/ 1581150 h 2528887"/>
                <a:gd name="connsiteX169" fmla="*/ 2293873 w 4655524"/>
                <a:gd name="connsiteY169" fmla="*/ 1690687 h 2528887"/>
                <a:gd name="connsiteX170" fmla="*/ 2260536 w 4655524"/>
                <a:gd name="connsiteY170" fmla="*/ 1709737 h 2528887"/>
                <a:gd name="connsiteX171" fmla="*/ 2222436 w 4655524"/>
                <a:gd name="connsiteY171" fmla="*/ 1752600 h 2528887"/>
                <a:gd name="connsiteX172" fmla="*/ 2108136 w 4655524"/>
                <a:gd name="connsiteY172" fmla="*/ 1881187 h 2528887"/>
                <a:gd name="connsiteX173" fmla="*/ 2055748 w 4655524"/>
                <a:gd name="connsiteY173" fmla="*/ 1928812 h 2528887"/>
                <a:gd name="connsiteX174" fmla="*/ 2012886 w 4655524"/>
                <a:gd name="connsiteY174" fmla="*/ 1962150 h 2528887"/>
                <a:gd name="connsiteX175" fmla="*/ 1912873 w 4655524"/>
                <a:gd name="connsiteY175" fmla="*/ 2076450 h 2528887"/>
                <a:gd name="connsiteX176" fmla="*/ 1870011 w 4655524"/>
                <a:gd name="connsiteY176" fmla="*/ 2071687 h 2528887"/>
                <a:gd name="connsiteX177" fmla="*/ 1889061 w 4655524"/>
                <a:gd name="connsiteY177" fmla="*/ 2043112 h 2528887"/>
                <a:gd name="connsiteX178" fmla="*/ 1860486 w 4655524"/>
                <a:gd name="connsiteY178" fmla="*/ 2024062 h 2528887"/>
                <a:gd name="connsiteX179" fmla="*/ 1841436 w 4655524"/>
                <a:gd name="connsiteY179" fmla="*/ 2071687 h 2528887"/>
                <a:gd name="connsiteX180" fmla="*/ 1817623 w 4655524"/>
                <a:gd name="connsiteY180" fmla="*/ 2100262 h 2528887"/>
                <a:gd name="connsiteX181" fmla="*/ 1731898 w 4655524"/>
                <a:gd name="connsiteY181" fmla="*/ 2095500 h 2528887"/>
                <a:gd name="connsiteX182" fmla="*/ 1717611 w 4655524"/>
                <a:gd name="connsiteY182" fmla="*/ 2090737 h 2528887"/>
                <a:gd name="connsiteX183" fmla="*/ 1608073 w 4655524"/>
                <a:gd name="connsiteY183" fmla="*/ 2105025 h 2528887"/>
                <a:gd name="connsiteX184" fmla="*/ 1584261 w 4655524"/>
                <a:gd name="connsiteY184" fmla="*/ 2109787 h 2528887"/>
                <a:gd name="connsiteX185" fmla="*/ 1565211 w 4655524"/>
                <a:gd name="connsiteY185" fmla="*/ 2114550 h 2528887"/>
                <a:gd name="connsiteX186" fmla="*/ 1450910 w 4655524"/>
                <a:gd name="connsiteY186" fmla="*/ 2109787 h 2528887"/>
                <a:gd name="connsiteX187" fmla="*/ 1431860 w 4655524"/>
                <a:gd name="connsiteY187" fmla="*/ 2109787 h 2528887"/>
                <a:gd name="connsiteX188" fmla="*/ 1355661 w 4655524"/>
                <a:gd name="connsiteY188" fmla="*/ 2119312 h 2528887"/>
                <a:gd name="connsiteX189" fmla="*/ 1374711 w 4655524"/>
                <a:gd name="connsiteY189" fmla="*/ 2205038 h 2528887"/>
                <a:gd name="connsiteX190" fmla="*/ 1427099 w 4655524"/>
                <a:gd name="connsiteY190" fmla="*/ 2285999 h 2528887"/>
                <a:gd name="connsiteX191" fmla="*/ 1508061 w 4655524"/>
                <a:gd name="connsiteY191" fmla="*/ 2252662 h 2528887"/>
                <a:gd name="connsiteX192" fmla="*/ 1546161 w 4655524"/>
                <a:gd name="connsiteY192" fmla="*/ 2185987 h 2528887"/>
                <a:gd name="connsiteX193" fmla="*/ 1589023 w 4655524"/>
                <a:gd name="connsiteY193" fmla="*/ 2224087 h 2528887"/>
                <a:gd name="connsiteX194" fmla="*/ 1584261 w 4655524"/>
                <a:gd name="connsiteY194" fmla="*/ 2314574 h 2528887"/>
                <a:gd name="connsiteX195" fmla="*/ 1550923 w 4655524"/>
                <a:gd name="connsiteY195" fmla="*/ 2438399 h 2528887"/>
                <a:gd name="connsiteX196" fmla="*/ 1584261 w 4655524"/>
                <a:gd name="connsiteY196" fmla="*/ 2481262 h 2528887"/>
                <a:gd name="connsiteX197" fmla="*/ 1555686 w 4655524"/>
                <a:gd name="connsiteY197" fmla="*/ 2528887 h 2528887"/>
                <a:gd name="connsiteX198" fmla="*/ 1489011 w 4655524"/>
                <a:gd name="connsiteY198" fmla="*/ 2524125 h 2528887"/>
                <a:gd name="connsiteX199" fmla="*/ 1422336 w 4655524"/>
                <a:gd name="connsiteY199" fmla="*/ 2495550 h 2528887"/>
                <a:gd name="connsiteX200" fmla="*/ 1369948 w 4655524"/>
                <a:gd name="connsiteY200" fmla="*/ 2421731 h 2528887"/>
                <a:gd name="connsiteX201" fmla="*/ 1350898 w 4655524"/>
                <a:gd name="connsiteY201" fmla="*/ 2343150 h 2528887"/>
                <a:gd name="connsiteX202" fmla="*/ 1288986 w 4655524"/>
                <a:gd name="connsiteY202" fmla="*/ 2290762 h 2528887"/>
                <a:gd name="connsiteX203" fmla="*/ 1284223 w 4655524"/>
                <a:gd name="connsiteY203" fmla="*/ 2276475 h 2528887"/>
                <a:gd name="connsiteX204" fmla="*/ 1269936 w 4655524"/>
                <a:gd name="connsiteY204" fmla="*/ 2271712 h 2528887"/>
                <a:gd name="connsiteX205" fmla="*/ 1193736 w 4655524"/>
                <a:gd name="connsiteY205" fmla="*/ 2243137 h 2528887"/>
                <a:gd name="connsiteX206" fmla="*/ 1112773 w 4655524"/>
                <a:gd name="connsiteY206" fmla="*/ 2328862 h 2528887"/>
                <a:gd name="connsiteX207" fmla="*/ 1074673 w 4655524"/>
                <a:gd name="connsiteY207" fmla="*/ 2305049 h 2528887"/>
                <a:gd name="connsiteX208" fmla="*/ 1060386 w 4655524"/>
                <a:gd name="connsiteY208" fmla="*/ 2205037 h 2528887"/>
                <a:gd name="connsiteX209" fmla="*/ 1007998 w 4655524"/>
                <a:gd name="connsiteY209" fmla="*/ 2100262 h 2528887"/>
                <a:gd name="connsiteX210" fmla="*/ 950848 w 4655524"/>
                <a:gd name="connsiteY210" fmla="*/ 2047874 h 2528887"/>
                <a:gd name="connsiteX211" fmla="*/ 927036 w 4655524"/>
                <a:gd name="connsiteY211" fmla="*/ 2043112 h 2528887"/>
                <a:gd name="connsiteX212" fmla="*/ 898461 w 4655524"/>
                <a:gd name="connsiteY212" fmla="*/ 2028825 h 2528887"/>
                <a:gd name="connsiteX213" fmla="*/ 862742 w 4655524"/>
                <a:gd name="connsiteY213" fmla="*/ 2062163 h 2528887"/>
                <a:gd name="connsiteX214" fmla="*/ 774636 w 4655524"/>
                <a:gd name="connsiteY214" fmla="*/ 2038350 h 2528887"/>
                <a:gd name="connsiteX215" fmla="*/ 755585 w 4655524"/>
                <a:gd name="connsiteY215" fmla="*/ 1964531 h 2528887"/>
                <a:gd name="connsiteX216" fmla="*/ 655573 w 4655524"/>
                <a:gd name="connsiteY216" fmla="*/ 1905000 h 2528887"/>
                <a:gd name="connsiteX217" fmla="*/ 650811 w 4655524"/>
                <a:gd name="connsiteY217" fmla="*/ 1885950 h 2528887"/>
                <a:gd name="connsiteX218" fmla="*/ 636523 w 4655524"/>
                <a:gd name="connsiteY218" fmla="*/ 1890712 h 2528887"/>
                <a:gd name="connsiteX219" fmla="*/ 617473 w 4655524"/>
                <a:gd name="connsiteY219" fmla="*/ 1921669 h 2528887"/>
                <a:gd name="connsiteX220" fmla="*/ 596042 w 4655524"/>
                <a:gd name="connsiteY220" fmla="*/ 1916906 h 2528887"/>
                <a:gd name="connsiteX221" fmla="*/ 548417 w 4655524"/>
                <a:gd name="connsiteY221" fmla="*/ 1876425 h 2528887"/>
                <a:gd name="connsiteX222" fmla="*/ 488886 w 4655524"/>
                <a:gd name="connsiteY222" fmla="*/ 1890712 h 2528887"/>
                <a:gd name="connsiteX223" fmla="*/ 479361 w 4655524"/>
                <a:gd name="connsiteY223" fmla="*/ 1876425 h 2528887"/>
                <a:gd name="connsiteX224" fmla="*/ 465073 w 4655524"/>
                <a:gd name="connsiteY224" fmla="*/ 1866900 h 2528887"/>
                <a:gd name="connsiteX225" fmla="*/ 398398 w 4655524"/>
                <a:gd name="connsiteY225" fmla="*/ 1866900 h 2528887"/>
                <a:gd name="connsiteX226" fmla="*/ 403160 w 4655524"/>
                <a:gd name="connsiteY226" fmla="*/ 1821656 h 2528887"/>
                <a:gd name="connsiteX227" fmla="*/ 255523 w 4655524"/>
                <a:gd name="connsiteY227" fmla="*/ 1847850 h 2528887"/>
                <a:gd name="connsiteX228" fmla="*/ 193611 w 4655524"/>
                <a:gd name="connsiteY228" fmla="*/ 1814512 h 2528887"/>
                <a:gd name="connsiteX229" fmla="*/ 150748 w 4655524"/>
                <a:gd name="connsiteY229" fmla="*/ 1757363 h 2528887"/>
                <a:gd name="connsiteX230" fmla="*/ 88836 w 4655524"/>
                <a:gd name="connsiteY230" fmla="*/ 1704975 h 2528887"/>
                <a:gd name="connsiteX231" fmla="*/ 34067 w 4655524"/>
                <a:gd name="connsiteY231" fmla="*/ 1654968 h 2528887"/>
                <a:gd name="connsiteX232" fmla="*/ 3111 w 4655524"/>
                <a:gd name="connsiteY232" fmla="*/ 1624012 h 2528887"/>
                <a:gd name="connsiteX233" fmla="*/ 110267 w 4655524"/>
                <a:gd name="connsiteY233" fmla="*/ 1652587 h 2528887"/>
                <a:gd name="connsiteX234" fmla="*/ 169798 w 4655524"/>
                <a:gd name="connsiteY234" fmla="*/ 1678782 h 2528887"/>
                <a:gd name="connsiteX235" fmla="*/ 291242 w 4655524"/>
                <a:gd name="connsiteY235" fmla="*/ 1624012 h 2528887"/>
                <a:gd name="connsiteX236" fmla="*/ 296005 w 4655524"/>
                <a:gd name="connsiteY236" fmla="*/ 1602581 h 2528887"/>
                <a:gd name="connsiteX237" fmla="*/ 303149 w 4655524"/>
                <a:gd name="connsiteY237" fmla="*/ 1559718 h 2528887"/>
                <a:gd name="connsiteX238" fmla="*/ 331723 w 4655524"/>
                <a:gd name="connsiteY238" fmla="*/ 1528762 h 2528887"/>
                <a:gd name="connsiteX239" fmla="*/ 367442 w 4655524"/>
                <a:gd name="connsiteY239" fmla="*/ 1509712 h 2528887"/>
                <a:gd name="connsiteX240" fmla="*/ 386492 w 4655524"/>
                <a:gd name="connsiteY240" fmla="*/ 1459706 h 2528887"/>
                <a:gd name="connsiteX241" fmla="*/ 391255 w 4655524"/>
                <a:gd name="connsiteY241" fmla="*/ 1357312 h 2528887"/>
                <a:gd name="connsiteX242" fmla="*/ 369823 w 4655524"/>
                <a:gd name="connsiteY242" fmla="*/ 1331119 h 2528887"/>
                <a:gd name="connsiteX243" fmla="*/ 341248 w 4655524"/>
                <a:gd name="connsiteY243" fmla="*/ 1307306 h 2528887"/>
                <a:gd name="connsiteX244" fmla="*/ 312673 w 4655524"/>
                <a:gd name="connsiteY244" fmla="*/ 1278731 h 2528887"/>
                <a:gd name="connsiteX245" fmla="*/ 284099 w 4655524"/>
                <a:gd name="connsiteY245" fmla="*/ 1221581 h 2528887"/>
                <a:gd name="connsiteX246" fmla="*/ 279336 w 4655524"/>
                <a:gd name="connsiteY246" fmla="*/ 1169193 h 2528887"/>
                <a:gd name="connsiteX247" fmla="*/ 276954 w 4655524"/>
                <a:gd name="connsiteY247" fmla="*/ 1152525 h 2528887"/>
                <a:gd name="connsiteX248" fmla="*/ 253142 w 4655524"/>
                <a:gd name="connsiteY248"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493898 w 4655524"/>
                <a:gd name="connsiteY121" fmla="*/ 587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070161 w 4655524"/>
                <a:gd name="connsiteY129" fmla="*/ 77787 h 2528887"/>
                <a:gd name="connsiteX130" fmla="*/ 3124136 w 4655524"/>
                <a:gd name="connsiteY130" fmla="*/ 82550 h 2528887"/>
                <a:gd name="connsiteX131" fmla="*/ 3165411 w 4655524"/>
                <a:gd name="connsiteY131" fmla="*/ 114300 h 2528887"/>
                <a:gd name="connsiteX132" fmla="*/ 3193986 w 4655524"/>
                <a:gd name="connsiteY132" fmla="*/ 123825 h 2528887"/>
                <a:gd name="connsiteX133" fmla="*/ 3236848 w 4655524"/>
                <a:gd name="connsiteY133" fmla="*/ 142875 h 2528887"/>
                <a:gd name="connsiteX134" fmla="*/ 3284473 w 4655524"/>
                <a:gd name="connsiteY134" fmla="*/ 152400 h 2528887"/>
                <a:gd name="connsiteX135" fmla="*/ 3346386 w 4655524"/>
                <a:gd name="connsiteY135" fmla="*/ 180975 h 2528887"/>
                <a:gd name="connsiteX136" fmla="*/ 3379723 w 4655524"/>
                <a:gd name="connsiteY136" fmla="*/ 223837 h 2528887"/>
                <a:gd name="connsiteX137" fmla="*/ 3432111 w 4655524"/>
                <a:gd name="connsiteY137" fmla="*/ 266700 h 2528887"/>
                <a:gd name="connsiteX138" fmla="*/ 3451161 w 4655524"/>
                <a:gd name="connsiteY138" fmla="*/ 280987 h 2528887"/>
                <a:gd name="connsiteX139" fmla="*/ 3546411 w 4655524"/>
                <a:gd name="connsiteY139" fmla="*/ 323850 h 2528887"/>
                <a:gd name="connsiteX140" fmla="*/ 3565461 w 4655524"/>
                <a:gd name="connsiteY140" fmla="*/ 333375 h 2528887"/>
                <a:gd name="connsiteX141" fmla="*/ 3708336 w 4655524"/>
                <a:gd name="connsiteY141" fmla="*/ 419100 h 2528887"/>
                <a:gd name="connsiteX142" fmla="*/ 3908361 w 4655524"/>
                <a:gd name="connsiteY142" fmla="*/ 533400 h 2528887"/>
                <a:gd name="connsiteX143" fmla="*/ 4017898 w 4655524"/>
                <a:gd name="connsiteY143" fmla="*/ 595312 h 2528887"/>
                <a:gd name="connsiteX144" fmla="*/ 4236973 w 4655524"/>
                <a:gd name="connsiteY144" fmla="*/ 723899 h 2528887"/>
                <a:gd name="connsiteX145" fmla="*/ 4651310 w 4655524"/>
                <a:gd name="connsiteY145" fmla="*/ 962024 h 2528887"/>
                <a:gd name="connsiteX146" fmla="*/ 4441760 w 4655524"/>
                <a:gd name="connsiteY146" fmla="*/ 1066800 h 2528887"/>
                <a:gd name="connsiteX147" fmla="*/ 4284598 w 4655524"/>
                <a:gd name="connsiteY147" fmla="*/ 1200150 h 2528887"/>
                <a:gd name="connsiteX148" fmla="*/ 4160774 w 4655524"/>
                <a:gd name="connsiteY148" fmla="*/ 1243012 h 2528887"/>
                <a:gd name="connsiteX149" fmla="*/ 4027423 w 4655524"/>
                <a:gd name="connsiteY149" fmla="*/ 1238250 h 2528887"/>
                <a:gd name="connsiteX150" fmla="*/ 3917886 w 4655524"/>
                <a:gd name="connsiteY150" fmla="*/ 1214437 h 2528887"/>
                <a:gd name="connsiteX151" fmla="*/ 3817873 w 4655524"/>
                <a:gd name="connsiteY151" fmla="*/ 1223962 h 2528887"/>
                <a:gd name="connsiteX152" fmla="*/ 3684523 w 4655524"/>
                <a:gd name="connsiteY152" fmla="*/ 1228725 h 2528887"/>
                <a:gd name="connsiteX153" fmla="*/ 3532123 w 4655524"/>
                <a:gd name="connsiteY153" fmla="*/ 1228725 h 2528887"/>
                <a:gd name="connsiteX154" fmla="*/ 3465448 w 4655524"/>
                <a:gd name="connsiteY154" fmla="*/ 1233487 h 2528887"/>
                <a:gd name="connsiteX155" fmla="*/ 3198748 w 4655524"/>
                <a:gd name="connsiteY155" fmla="*/ 1204912 h 2528887"/>
                <a:gd name="connsiteX156" fmla="*/ 2960623 w 4655524"/>
                <a:gd name="connsiteY156" fmla="*/ 1262062 h 2528887"/>
                <a:gd name="connsiteX157" fmla="*/ 2912998 w 4655524"/>
                <a:gd name="connsiteY157" fmla="*/ 1276350 h 2528887"/>
                <a:gd name="connsiteX158" fmla="*/ 2870136 w 4655524"/>
                <a:gd name="connsiteY158" fmla="*/ 1290637 h 2528887"/>
                <a:gd name="connsiteX159" fmla="*/ 2855848 w 4655524"/>
                <a:gd name="connsiteY159" fmla="*/ 1300162 h 2528887"/>
                <a:gd name="connsiteX160" fmla="*/ 2822511 w 4655524"/>
                <a:gd name="connsiteY160" fmla="*/ 1309687 h 2528887"/>
                <a:gd name="connsiteX161" fmla="*/ 2784411 w 4655524"/>
                <a:gd name="connsiteY161" fmla="*/ 1328737 h 2528887"/>
                <a:gd name="connsiteX162" fmla="*/ 2770123 w 4655524"/>
                <a:gd name="connsiteY162" fmla="*/ 1333500 h 2528887"/>
                <a:gd name="connsiteX163" fmla="*/ 2722498 w 4655524"/>
                <a:gd name="connsiteY163" fmla="*/ 1357312 h 2528887"/>
                <a:gd name="connsiteX164" fmla="*/ 2708211 w 4655524"/>
                <a:gd name="connsiteY164" fmla="*/ 1366837 h 2528887"/>
                <a:gd name="connsiteX165" fmla="*/ 2598673 w 4655524"/>
                <a:gd name="connsiteY165" fmla="*/ 1419225 h 2528887"/>
                <a:gd name="connsiteX166" fmla="*/ 2484373 w 4655524"/>
                <a:gd name="connsiteY166" fmla="*/ 1514475 h 2528887"/>
                <a:gd name="connsiteX167" fmla="*/ 2408173 w 4655524"/>
                <a:gd name="connsiteY167" fmla="*/ 1581150 h 2528887"/>
                <a:gd name="connsiteX168" fmla="*/ 2293873 w 4655524"/>
                <a:gd name="connsiteY168" fmla="*/ 1690687 h 2528887"/>
                <a:gd name="connsiteX169" fmla="*/ 2260536 w 4655524"/>
                <a:gd name="connsiteY169" fmla="*/ 1709737 h 2528887"/>
                <a:gd name="connsiteX170" fmla="*/ 2222436 w 4655524"/>
                <a:gd name="connsiteY170" fmla="*/ 1752600 h 2528887"/>
                <a:gd name="connsiteX171" fmla="*/ 2108136 w 4655524"/>
                <a:gd name="connsiteY171" fmla="*/ 1881187 h 2528887"/>
                <a:gd name="connsiteX172" fmla="*/ 2055748 w 4655524"/>
                <a:gd name="connsiteY172" fmla="*/ 1928812 h 2528887"/>
                <a:gd name="connsiteX173" fmla="*/ 2012886 w 4655524"/>
                <a:gd name="connsiteY173" fmla="*/ 1962150 h 2528887"/>
                <a:gd name="connsiteX174" fmla="*/ 1912873 w 4655524"/>
                <a:gd name="connsiteY174" fmla="*/ 2076450 h 2528887"/>
                <a:gd name="connsiteX175" fmla="*/ 1870011 w 4655524"/>
                <a:gd name="connsiteY175" fmla="*/ 2071687 h 2528887"/>
                <a:gd name="connsiteX176" fmla="*/ 1889061 w 4655524"/>
                <a:gd name="connsiteY176" fmla="*/ 2043112 h 2528887"/>
                <a:gd name="connsiteX177" fmla="*/ 1860486 w 4655524"/>
                <a:gd name="connsiteY177" fmla="*/ 2024062 h 2528887"/>
                <a:gd name="connsiteX178" fmla="*/ 1841436 w 4655524"/>
                <a:gd name="connsiteY178" fmla="*/ 2071687 h 2528887"/>
                <a:gd name="connsiteX179" fmla="*/ 1817623 w 4655524"/>
                <a:gd name="connsiteY179" fmla="*/ 2100262 h 2528887"/>
                <a:gd name="connsiteX180" fmla="*/ 1731898 w 4655524"/>
                <a:gd name="connsiteY180" fmla="*/ 2095500 h 2528887"/>
                <a:gd name="connsiteX181" fmla="*/ 1717611 w 4655524"/>
                <a:gd name="connsiteY181" fmla="*/ 2090737 h 2528887"/>
                <a:gd name="connsiteX182" fmla="*/ 1608073 w 4655524"/>
                <a:gd name="connsiteY182" fmla="*/ 2105025 h 2528887"/>
                <a:gd name="connsiteX183" fmla="*/ 1584261 w 4655524"/>
                <a:gd name="connsiteY183" fmla="*/ 2109787 h 2528887"/>
                <a:gd name="connsiteX184" fmla="*/ 1565211 w 4655524"/>
                <a:gd name="connsiteY184" fmla="*/ 2114550 h 2528887"/>
                <a:gd name="connsiteX185" fmla="*/ 1450910 w 4655524"/>
                <a:gd name="connsiteY185" fmla="*/ 2109787 h 2528887"/>
                <a:gd name="connsiteX186" fmla="*/ 1431860 w 4655524"/>
                <a:gd name="connsiteY186" fmla="*/ 2109787 h 2528887"/>
                <a:gd name="connsiteX187" fmla="*/ 1355661 w 4655524"/>
                <a:gd name="connsiteY187" fmla="*/ 2119312 h 2528887"/>
                <a:gd name="connsiteX188" fmla="*/ 1374711 w 4655524"/>
                <a:gd name="connsiteY188" fmla="*/ 2205038 h 2528887"/>
                <a:gd name="connsiteX189" fmla="*/ 1427099 w 4655524"/>
                <a:gd name="connsiteY189" fmla="*/ 2285999 h 2528887"/>
                <a:gd name="connsiteX190" fmla="*/ 1508061 w 4655524"/>
                <a:gd name="connsiteY190" fmla="*/ 2252662 h 2528887"/>
                <a:gd name="connsiteX191" fmla="*/ 1546161 w 4655524"/>
                <a:gd name="connsiteY191" fmla="*/ 2185987 h 2528887"/>
                <a:gd name="connsiteX192" fmla="*/ 1589023 w 4655524"/>
                <a:gd name="connsiteY192" fmla="*/ 2224087 h 2528887"/>
                <a:gd name="connsiteX193" fmla="*/ 1584261 w 4655524"/>
                <a:gd name="connsiteY193" fmla="*/ 2314574 h 2528887"/>
                <a:gd name="connsiteX194" fmla="*/ 1550923 w 4655524"/>
                <a:gd name="connsiteY194" fmla="*/ 2438399 h 2528887"/>
                <a:gd name="connsiteX195" fmla="*/ 1584261 w 4655524"/>
                <a:gd name="connsiteY195" fmla="*/ 2481262 h 2528887"/>
                <a:gd name="connsiteX196" fmla="*/ 1555686 w 4655524"/>
                <a:gd name="connsiteY196" fmla="*/ 2528887 h 2528887"/>
                <a:gd name="connsiteX197" fmla="*/ 1489011 w 4655524"/>
                <a:gd name="connsiteY197" fmla="*/ 2524125 h 2528887"/>
                <a:gd name="connsiteX198" fmla="*/ 1422336 w 4655524"/>
                <a:gd name="connsiteY198" fmla="*/ 2495550 h 2528887"/>
                <a:gd name="connsiteX199" fmla="*/ 1369948 w 4655524"/>
                <a:gd name="connsiteY199" fmla="*/ 2421731 h 2528887"/>
                <a:gd name="connsiteX200" fmla="*/ 1350898 w 4655524"/>
                <a:gd name="connsiteY200" fmla="*/ 2343150 h 2528887"/>
                <a:gd name="connsiteX201" fmla="*/ 1288986 w 4655524"/>
                <a:gd name="connsiteY201" fmla="*/ 2290762 h 2528887"/>
                <a:gd name="connsiteX202" fmla="*/ 1284223 w 4655524"/>
                <a:gd name="connsiteY202" fmla="*/ 2276475 h 2528887"/>
                <a:gd name="connsiteX203" fmla="*/ 1269936 w 4655524"/>
                <a:gd name="connsiteY203" fmla="*/ 2271712 h 2528887"/>
                <a:gd name="connsiteX204" fmla="*/ 1193736 w 4655524"/>
                <a:gd name="connsiteY204" fmla="*/ 2243137 h 2528887"/>
                <a:gd name="connsiteX205" fmla="*/ 1112773 w 4655524"/>
                <a:gd name="connsiteY205" fmla="*/ 2328862 h 2528887"/>
                <a:gd name="connsiteX206" fmla="*/ 1074673 w 4655524"/>
                <a:gd name="connsiteY206" fmla="*/ 2305049 h 2528887"/>
                <a:gd name="connsiteX207" fmla="*/ 1060386 w 4655524"/>
                <a:gd name="connsiteY207" fmla="*/ 2205037 h 2528887"/>
                <a:gd name="connsiteX208" fmla="*/ 1007998 w 4655524"/>
                <a:gd name="connsiteY208" fmla="*/ 2100262 h 2528887"/>
                <a:gd name="connsiteX209" fmla="*/ 950848 w 4655524"/>
                <a:gd name="connsiteY209" fmla="*/ 2047874 h 2528887"/>
                <a:gd name="connsiteX210" fmla="*/ 927036 w 4655524"/>
                <a:gd name="connsiteY210" fmla="*/ 2043112 h 2528887"/>
                <a:gd name="connsiteX211" fmla="*/ 898461 w 4655524"/>
                <a:gd name="connsiteY211" fmla="*/ 2028825 h 2528887"/>
                <a:gd name="connsiteX212" fmla="*/ 862742 w 4655524"/>
                <a:gd name="connsiteY212" fmla="*/ 2062163 h 2528887"/>
                <a:gd name="connsiteX213" fmla="*/ 774636 w 4655524"/>
                <a:gd name="connsiteY213" fmla="*/ 2038350 h 2528887"/>
                <a:gd name="connsiteX214" fmla="*/ 755585 w 4655524"/>
                <a:gd name="connsiteY214" fmla="*/ 1964531 h 2528887"/>
                <a:gd name="connsiteX215" fmla="*/ 655573 w 4655524"/>
                <a:gd name="connsiteY215" fmla="*/ 1905000 h 2528887"/>
                <a:gd name="connsiteX216" fmla="*/ 650811 w 4655524"/>
                <a:gd name="connsiteY216" fmla="*/ 1885950 h 2528887"/>
                <a:gd name="connsiteX217" fmla="*/ 636523 w 4655524"/>
                <a:gd name="connsiteY217" fmla="*/ 1890712 h 2528887"/>
                <a:gd name="connsiteX218" fmla="*/ 617473 w 4655524"/>
                <a:gd name="connsiteY218" fmla="*/ 1921669 h 2528887"/>
                <a:gd name="connsiteX219" fmla="*/ 596042 w 4655524"/>
                <a:gd name="connsiteY219" fmla="*/ 1916906 h 2528887"/>
                <a:gd name="connsiteX220" fmla="*/ 548417 w 4655524"/>
                <a:gd name="connsiteY220" fmla="*/ 1876425 h 2528887"/>
                <a:gd name="connsiteX221" fmla="*/ 488886 w 4655524"/>
                <a:gd name="connsiteY221" fmla="*/ 1890712 h 2528887"/>
                <a:gd name="connsiteX222" fmla="*/ 479361 w 4655524"/>
                <a:gd name="connsiteY222" fmla="*/ 1876425 h 2528887"/>
                <a:gd name="connsiteX223" fmla="*/ 465073 w 4655524"/>
                <a:gd name="connsiteY223" fmla="*/ 1866900 h 2528887"/>
                <a:gd name="connsiteX224" fmla="*/ 398398 w 4655524"/>
                <a:gd name="connsiteY224" fmla="*/ 1866900 h 2528887"/>
                <a:gd name="connsiteX225" fmla="*/ 403160 w 4655524"/>
                <a:gd name="connsiteY225" fmla="*/ 1821656 h 2528887"/>
                <a:gd name="connsiteX226" fmla="*/ 255523 w 4655524"/>
                <a:gd name="connsiteY226" fmla="*/ 1847850 h 2528887"/>
                <a:gd name="connsiteX227" fmla="*/ 193611 w 4655524"/>
                <a:gd name="connsiteY227" fmla="*/ 1814512 h 2528887"/>
                <a:gd name="connsiteX228" fmla="*/ 150748 w 4655524"/>
                <a:gd name="connsiteY228" fmla="*/ 1757363 h 2528887"/>
                <a:gd name="connsiteX229" fmla="*/ 88836 w 4655524"/>
                <a:gd name="connsiteY229" fmla="*/ 1704975 h 2528887"/>
                <a:gd name="connsiteX230" fmla="*/ 34067 w 4655524"/>
                <a:gd name="connsiteY230" fmla="*/ 1654968 h 2528887"/>
                <a:gd name="connsiteX231" fmla="*/ 3111 w 4655524"/>
                <a:gd name="connsiteY231" fmla="*/ 1624012 h 2528887"/>
                <a:gd name="connsiteX232" fmla="*/ 110267 w 4655524"/>
                <a:gd name="connsiteY232" fmla="*/ 1652587 h 2528887"/>
                <a:gd name="connsiteX233" fmla="*/ 169798 w 4655524"/>
                <a:gd name="connsiteY233" fmla="*/ 1678782 h 2528887"/>
                <a:gd name="connsiteX234" fmla="*/ 291242 w 4655524"/>
                <a:gd name="connsiteY234" fmla="*/ 1624012 h 2528887"/>
                <a:gd name="connsiteX235" fmla="*/ 296005 w 4655524"/>
                <a:gd name="connsiteY235" fmla="*/ 1602581 h 2528887"/>
                <a:gd name="connsiteX236" fmla="*/ 303149 w 4655524"/>
                <a:gd name="connsiteY236" fmla="*/ 1559718 h 2528887"/>
                <a:gd name="connsiteX237" fmla="*/ 331723 w 4655524"/>
                <a:gd name="connsiteY237" fmla="*/ 1528762 h 2528887"/>
                <a:gd name="connsiteX238" fmla="*/ 367442 w 4655524"/>
                <a:gd name="connsiteY238" fmla="*/ 1509712 h 2528887"/>
                <a:gd name="connsiteX239" fmla="*/ 386492 w 4655524"/>
                <a:gd name="connsiteY239" fmla="*/ 1459706 h 2528887"/>
                <a:gd name="connsiteX240" fmla="*/ 391255 w 4655524"/>
                <a:gd name="connsiteY240" fmla="*/ 1357312 h 2528887"/>
                <a:gd name="connsiteX241" fmla="*/ 369823 w 4655524"/>
                <a:gd name="connsiteY241" fmla="*/ 1331119 h 2528887"/>
                <a:gd name="connsiteX242" fmla="*/ 341248 w 4655524"/>
                <a:gd name="connsiteY242" fmla="*/ 1307306 h 2528887"/>
                <a:gd name="connsiteX243" fmla="*/ 312673 w 4655524"/>
                <a:gd name="connsiteY243" fmla="*/ 1278731 h 2528887"/>
                <a:gd name="connsiteX244" fmla="*/ 284099 w 4655524"/>
                <a:gd name="connsiteY244" fmla="*/ 1221581 h 2528887"/>
                <a:gd name="connsiteX245" fmla="*/ 279336 w 4655524"/>
                <a:gd name="connsiteY245" fmla="*/ 1169193 h 2528887"/>
                <a:gd name="connsiteX246" fmla="*/ 276954 w 4655524"/>
                <a:gd name="connsiteY246" fmla="*/ 1152525 h 2528887"/>
                <a:gd name="connsiteX247" fmla="*/ 253142 w 4655524"/>
                <a:gd name="connsiteY247"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493898 w 4655524"/>
                <a:gd name="connsiteY121" fmla="*/ 587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070161 w 4655524"/>
                <a:gd name="connsiteY129" fmla="*/ 77787 h 2528887"/>
                <a:gd name="connsiteX130" fmla="*/ 3124136 w 4655524"/>
                <a:gd name="connsiteY130" fmla="*/ 82550 h 2528887"/>
                <a:gd name="connsiteX131" fmla="*/ 3165411 w 4655524"/>
                <a:gd name="connsiteY131" fmla="*/ 114300 h 2528887"/>
                <a:gd name="connsiteX132" fmla="*/ 3193986 w 4655524"/>
                <a:gd name="connsiteY132" fmla="*/ 123825 h 2528887"/>
                <a:gd name="connsiteX133" fmla="*/ 3236848 w 4655524"/>
                <a:gd name="connsiteY133" fmla="*/ 142875 h 2528887"/>
                <a:gd name="connsiteX134" fmla="*/ 3284473 w 4655524"/>
                <a:gd name="connsiteY134" fmla="*/ 152400 h 2528887"/>
                <a:gd name="connsiteX135" fmla="*/ 3379723 w 4655524"/>
                <a:gd name="connsiteY135" fmla="*/ 223837 h 2528887"/>
                <a:gd name="connsiteX136" fmla="*/ 3432111 w 4655524"/>
                <a:gd name="connsiteY136" fmla="*/ 266700 h 2528887"/>
                <a:gd name="connsiteX137" fmla="*/ 3451161 w 4655524"/>
                <a:gd name="connsiteY137" fmla="*/ 280987 h 2528887"/>
                <a:gd name="connsiteX138" fmla="*/ 3546411 w 4655524"/>
                <a:gd name="connsiteY138" fmla="*/ 323850 h 2528887"/>
                <a:gd name="connsiteX139" fmla="*/ 3565461 w 4655524"/>
                <a:gd name="connsiteY139" fmla="*/ 333375 h 2528887"/>
                <a:gd name="connsiteX140" fmla="*/ 3708336 w 4655524"/>
                <a:gd name="connsiteY140" fmla="*/ 419100 h 2528887"/>
                <a:gd name="connsiteX141" fmla="*/ 3908361 w 4655524"/>
                <a:gd name="connsiteY141" fmla="*/ 533400 h 2528887"/>
                <a:gd name="connsiteX142" fmla="*/ 4017898 w 4655524"/>
                <a:gd name="connsiteY142" fmla="*/ 595312 h 2528887"/>
                <a:gd name="connsiteX143" fmla="*/ 4236973 w 4655524"/>
                <a:gd name="connsiteY143" fmla="*/ 723899 h 2528887"/>
                <a:gd name="connsiteX144" fmla="*/ 4651310 w 4655524"/>
                <a:gd name="connsiteY144" fmla="*/ 962024 h 2528887"/>
                <a:gd name="connsiteX145" fmla="*/ 4441760 w 4655524"/>
                <a:gd name="connsiteY145" fmla="*/ 1066800 h 2528887"/>
                <a:gd name="connsiteX146" fmla="*/ 4284598 w 4655524"/>
                <a:gd name="connsiteY146" fmla="*/ 1200150 h 2528887"/>
                <a:gd name="connsiteX147" fmla="*/ 4160774 w 4655524"/>
                <a:gd name="connsiteY147" fmla="*/ 1243012 h 2528887"/>
                <a:gd name="connsiteX148" fmla="*/ 4027423 w 4655524"/>
                <a:gd name="connsiteY148" fmla="*/ 1238250 h 2528887"/>
                <a:gd name="connsiteX149" fmla="*/ 3917886 w 4655524"/>
                <a:gd name="connsiteY149" fmla="*/ 1214437 h 2528887"/>
                <a:gd name="connsiteX150" fmla="*/ 3817873 w 4655524"/>
                <a:gd name="connsiteY150" fmla="*/ 1223962 h 2528887"/>
                <a:gd name="connsiteX151" fmla="*/ 3684523 w 4655524"/>
                <a:gd name="connsiteY151" fmla="*/ 1228725 h 2528887"/>
                <a:gd name="connsiteX152" fmla="*/ 3532123 w 4655524"/>
                <a:gd name="connsiteY152" fmla="*/ 1228725 h 2528887"/>
                <a:gd name="connsiteX153" fmla="*/ 3465448 w 4655524"/>
                <a:gd name="connsiteY153" fmla="*/ 1233487 h 2528887"/>
                <a:gd name="connsiteX154" fmla="*/ 3198748 w 4655524"/>
                <a:gd name="connsiteY154" fmla="*/ 1204912 h 2528887"/>
                <a:gd name="connsiteX155" fmla="*/ 2960623 w 4655524"/>
                <a:gd name="connsiteY155" fmla="*/ 1262062 h 2528887"/>
                <a:gd name="connsiteX156" fmla="*/ 2912998 w 4655524"/>
                <a:gd name="connsiteY156" fmla="*/ 1276350 h 2528887"/>
                <a:gd name="connsiteX157" fmla="*/ 2870136 w 4655524"/>
                <a:gd name="connsiteY157" fmla="*/ 1290637 h 2528887"/>
                <a:gd name="connsiteX158" fmla="*/ 2855848 w 4655524"/>
                <a:gd name="connsiteY158" fmla="*/ 1300162 h 2528887"/>
                <a:gd name="connsiteX159" fmla="*/ 2822511 w 4655524"/>
                <a:gd name="connsiteY159" fmla="*/ 1309687 h 2528887"/>
                <a:gd name="connsiteX160" fmla="*/ 2784411 w 4655524"/>
                <a:gd name="connsiteY160" fmla="*/ 1328737 h 2528887"/>
                <a:gd name="connsiteX161" fmla="*/ 2770123 w 4655524"/>
                <a:gd name="connsiteY161" fmla="*/ 1333500 h 2528887"/>
                <a:gd name="connsiteX162" fmla="*/ 2722498 w 4655524"/>
                <a:gd name="connsiteY162" fmla="*/ 1357312 h 2528887"/>
                <a:gd name="connsiteX163" fmla="*/ 2708211 w 4655524"/>
                <a:gd name="connsiteY163" fmla="*/ 1366837 h 2528887"/>
                <a:gd name="connsiteX164" fmla="*/ 2598673 w 4655524"/>
                <a:gd name="connsiteY164" fmla="*/ 1419225 h 2528887"/>
                <a:gd name="connsiteX165" fmla="*/ 2484373 w 4655524"/>
                <a:gd name="connsiteY165" fmla="*/ 1514475 h 2528887"/>
                <a:gd name="connsiteX166" fmla="*/ 2408173 w 4655524"/>
                <a:gd name="connsiteY166" fmla="*/ 1581150 h 2528887"/>
                <a:gd name="connsiteX167" fmla="*/ 2293873 w 4655524"/>
                <a:gd name="connsiteY167" fmla="*/ 1690687 h 2528887"/>
                <a:gd name="connsiteX168" fmla="*/ 2260536 w 4655524"/>
                <a:gd name="connsiteY168" fmla="*/ 1709737 h 2528887"/>
                <a:gd name="connsiteX169" fmla="*/ 2222436 w 4655524"/>
                <a:gd name="connsiteY169" fmla="*/ 1752600 h 2528887"/>
                <a:gd name="connsiteX170" fmla="*/ 2108136 w 4655524"/>
                <a:gd name="connsiteY170" fmla="*/ 1881187 h 2528887"/>
                <a:gd name="connsiteX171" fmla="*/ 2055748 w 4655524"/>
                <a:gd name="connsiteY171" fmla="*/ 1928812 h 2528887"/>
                <a:gd name="connsiteX172" fmla="*/ 2012886 w 4655524"/>
                <a:gd name="connsiteY172" fmla="*/ 1962150 h 2528887"/>
                <a:gd name="connsiteX173" fmla="*/ 1912873 w 4655524"/>
                <a:gd name="connsiteY173" fmla="*/ 2076450 h 2528887"/>
                <a:gd name="connsiteX174" fmla="*/ 1870011 w 4655524"/>
                <a:gd name="connsiteY174" fmla="*/ 2071687 h 2528887"/>
                <a:gd name="connsiteX175" fmla="*/ 1889061 w 4655524"/>
                <a:gd name="connsiteY175" fmla="*/ 2043112 h 2528887"/>
                <a:gd name="connsiteX176" fmla="*/ 1860486 w 4655524"/>
                <a:gd name="connsiteY176" fmla="*/ 2024062 h 2528887"/>
                <a:gd name="connsiteX177" fmla="*/ 1841436 w 4655524"/>
                <a:gd name="connsiteY177" fmla="*/ 2071687 h 2528887"/>
                <a:gd name="connsiteX178" fmla="*/ 1817623 w 4655524"/>
                <a:gd name="connsiteY178" fmla="*/ 2100262 h 2528887"/>
                <a:gd name="connsiteX179" fmla="*/ 1731898 w 4655524"/>
                <a:gd name="connsiteY179" fmla="*/ 2095500 h 2528887"/>
                <a:gd name="connsiteX180" fmla="*/ 1717611 w 4655524"/>
                <a:gd name="connsiteY180" fmla="*/ 2090737 h 2528887"/>
                <a:gd name="connsiteX181" fmla="*/ 1608073 w 4655524"/>
                <a:gd name="connsiteY181" fmla="*/ 2105025 h 2528887"/>
                <a:gd name="connsiteX182" fmla="*/ 1584261 w 4655524"/>
                <a:gd name="connsiteY182" fmla="*/ 2109787 h 2528887"/>
                <a:gd name="connsiteX183" fmla="*/ 1565211 w 4655524"/>
                <a:gd name="connsiteY183" fmla="*/ 2114550 h 2528887"/>
                <a:gd name="connsiteX184" fmla="*/ 1450910 w 4655524"/>
                <a:gd name="connsiteY184" fmla="*/ 2109787 h 2528887"/>
                <a:gd name="connsiteX185" fmla="*/ 1431860 w 4655524"/>
                <a:gd name="connsiteY185" fmla="*/ 2109787 h 2528887"/>
                <a:gd name="connsiteX186" fmla="*/ 1355661 w 4655524"/>
                <a:gd name="connsiteY186" fmla="*/ 2119312 h 2528887"/>
                <a:gd name="connsiteX187" fmla="*/ 1374711 w 4655524"/>
                <a:gd name="connsiteY187" fmla="*/ 2205038 h 2528887"/>
                <a:gd name="connsiteX188" fmla="*/ 1427099 w 4655524"/>
                <a:gd name="connsiteY188" fmla="*/ 2285999 h 2528887"/>
                <a:gd name="connsiteX189" fmla="*/ 1508061 w 4655524"/>
                <a:gd name="connsiteY189" fmla="*/ 2252662 h 2528887"/>
                <a:gd name="connsiteX190" fmla="*/ 1546161 w 4655524"/>
                <a:gd name="connsiteY190" fmla="*/ 2185987 h 2528887"/>
                <a:gd name="connsiteX191" fmla="*/ 1589023 w 4655524"/>
                <a:gd name="connsiteY191" fmla="*/ 2224087 h 2528887"/>
                <a:gd name="connsiteX192" fmla="*/ 1584261 w 4655524"/>
                <a:gd name="connsiteY192" fmla="*/ 2314574 h 2528887"/>
                <a:gd name="connsiteX193" fmla="*/ 1550923 w 4655524"/>
                <a:gd name="connsiteY193" fmla="*/ 2438399 h 2528887"/>
                <a:gd name="connsiteX194" fmla="*/ 1584261 w 4655524"/>
                <a:gd name="connsiteY194" fmla="*/ 2481262 h 2528887"/>
                <a:gd name="connsiteX195" fmla="*/ 1555686 w 4655524"/>
                <a:gd name="connsiteY195" fmla="*/ 2528887 h 2528887"/>
                <a:gd name="connsiteX196" fmla="*/ 1489011 w 4655524"/>
                <a:gd name="connsiteY196" fmla="*/ 2524125 h 2528887"/>
                <a:gd name="connsiteX197" fmla="*/ 1422336 w 4655524"/>
                <a:gd name="connsiteY197" fmla="*/ 2495550 h 2528887"/>
                <a:gd name="connsiteX198" fmla="*/ 1369948 w 4655524"/>
                <a:gd name="connsiteY198" fmla="*/ 2421731 h 2528887"/>
                <a:gd name="connsiteX199" fmla="*/ 1350898 w 4655524"/>
                <a:gd name="connsiteY199" fmla="*/ 2343150 h 2528887"/>
                <a:gd name="connsiteX200" fmla="*/ 1288986 w 4655524"/>
                <a:gd name="connsiteY200" fmla="*/ 2290762 h 2528887"/>
                <a:gd name="connsiteX201" fmla="*/ 1284223 w 4655524"/>
                <a:gd name="connsiteY201" fmla="*/ 2276475 h 2528887"/>
                <a:gd name="connsiteX202" fmla="*/ 1269936 w 4655524"/>
                <a:gd name="connsiteY202" fmla="*/ 2271712 h 2528887"/>
                <a:gd name="connsiteX203" fmla="*/ 1193736 w 4655524"/>
                <a:gd name="connsiteY203" fmla="*/ 2243137 h 2528887"/>
                <a:gd name="connsiteX204" fmla="*/ 1112773 w 4655524"/>
                <a:gd name="connsiteY204" fmla="*/ 2328862 h 2528887"/>
                <a:gd name="connsiteX205" fmla="*/ 1074673 w 4655524"/>
                <a:gd name="connsiteY205" fmla="*/ 2305049 h 2528887"/>
                <a:gd name="connsiteX206" fmla="*/ 1060386 w 4655524"/>
                <a:gd name="connsiteY206" fmla="*/ 2205037 h 2528887"/>
                <a:gd name="connsiteX207" fmla="*/ 1007998 w 4655524"/>
                <a:gd name="connsiteY207" fmla="*/ 2100262 h 2528887"/>
                <a:gd name="connsiteX208" fmla="*/ 950848 w 4655524"/>
                <a:gd name="connsiteY208" fmla="*/ 2047874 h 2528887"/>
                <a:gd name="connsiteX209" fmla="*/ 927036 w 4655524"/>
                <a:gd name="connsiteY209" fmla="*/ 2043112 h 2528887"/>
                <a:gd name="connsiteX210" fmla="*/ 898461 w 4655524"/>
                <a:gd name="connsiteY210" fmla="*/ 2028825 h 2528887"/>
                <a:gd name="connsiteX211" fmla="*/ 862742 w 4655524"/>
                <a:gd name="connsiteY211" fmla="*/ 2062163 h 2528887"/>
                <a:gd name="connsiteX212" fmla="*/ 774636 w 4655524"/>
                <a:gd name="connsiteY212" fmla="*/ 2038350 h 2528887"/>
                <a:gd name="connsiteX213" fmla="*/ 755585 w 4655524"/>
                <a:gd name="connsiteY213" fmla="*/ 1964531 h 2528887"/>
                <a:gd name="connsiteX214" fmla="*/ 655573 w 4655524"/>
                <a:gd name="connsiteY214" fmla="*/ 1905000 h 2528887"/>
                <a:gd name="connsiteX215" fmla="*/ 650811 w 4655524"/>
                <a:gd name="connsiteY215" fmla="*/ 1885950 h 2528887"/>
                <a:gd name="connsiteX216" fmla="*/ 636523 w 4655524"/>
                <a:gd name="connsiteY216" fmla="*/ 1890712 h 2528887"/>
                <a:gd name="connsiteX217" fmla="*/ 617473 w 4655524"/>
                <a:gd name="connsiteY217" fmla="*/ 1921669 h 2528887"/>
                <a:gd name="connsiteX218" fmla="*/ 596042 w 4655524"/>
                <a:gd name="connsiteY218" fmla="*/ 1916906 h 2528887"/>
                <a:gd name="connsiteX219" fmla="*/ 548417 w 4655524"/>
                <a:gd name="connsiteY219" fmla="*/ 1876425 h 2528887"/>
                <a:gd name="connsiteX220" fmla="*/ 488886 w 4655524"/>
                <a:gd name="connsiteY220" fmla="*/ 1890712 h 2528887"/>
                <a:gd name="connsiteX221" fmla="*/ 479361 w 4655524"/>
                <a:gd name="connsiteY221" fmla="*/ 1876425 h 2528887"/>
                <a:gd name="connsiteX222" fmla="*/ 465073 w 4655524"/>
                <a:gd name="connsiteY222" fmla="*/ 1866900 h 2528887"/>
                <a:gd name="connsiteX223" fmla="*/ 398398 w 4655524"/>
                <a:gd name="connsiteY223" fmla="*/ 1866900 h 2528887"/>
                <a:gd name="connsiteX224" fmla="*/ 403160 w 4655524"/>
                <a:gd name="connsiteY224" fmla="*/ 1821656 h 2528887"/>
                <a:gd name="connsiteX225" fmla="*/ 255523 w 4655524"/>
                <a:gd name="connsiteY225" fmla="*/ 1847850 h 2528887"/>
                <a:gd name="connsiteX226" fmla="*/ 193611 w 4655524"/>
                <a:gd name="connsiteY226" fmla="*/ 1814512 h 2528887"/>
                <a:gd name="connsiteX227" fmla="*/ 150748 w 4655524"/>
                <a:gd name="connsiteY227" fmla="*/ 1757363 h 2528887"/>
                <a:gd name="connsiteX228" fmla="*/ 88836 w 4655524"/>
                <a:gd name="connsiteY228" fmla="*/ 1704975 h 2528887"/>
                <a:gd name="connsiteX229" fmla="*/ 34067 w 4655524"/>
                <a:gd name="connsiteY229" fmla="*/ 1654968 h 2528887"/>
                <a:gd name="connsiteX230" fmla="*/ 3111 w 4655524"/>
                <a:gd name="connsiteY230" fmla="*/ 1624012 h 2528887"/>
                <a:gd name="connsiteX231" fmla="*/ 110267 w 4655524"/>
                <a:gd name="connsiteY231" fmla="*/ 1652587 h 2528887"/>
                <a:gd name="connsiteX232" fmla="*/ 169798 w 4655524"/>
                <a:gd name="connsiteY232" fmla="*/ 1678782 h 2528887"/>
                <a:gd name="connsiteX233" fmla="*/ 291242 w 4655524"/>
                <a:gd name="connsiteY233" fmla="*/ 1624012 h 2528887"/>
                <a:gd name="connsiteX234" fmla="*/ 296005 w 4655524"/>
                <a:gd name="connsiteY234" fmla="*/ 1602581 h 2528887"/>
                <a:gd name="connsiteX235" fmla="*/ 303149 w 4655524"/>
                <a:gd name="connsiteY235" fmla="*/ 1559718 h 2528887"/>
                <a:gd name="connsiteX236" fmla="*/ 331723 w 4655524"/>
                <a:gd name="connsiteY236" fmla="*/ 1528762 h 2528887"/>
                <a:gd name="connsiteX237" fmla="*/ 367442 w 4655524"/>
                <a:gd name="connsiteY237" fmla="*/ 1509712 h 2528887"/>
                <a:gd name="connsiteX238" fmla="*/ 386492 w 4655524"/>
                <a:gd name="connsiteY238" fmla="*/ 1459706 h 2528887"/>
                <a:gd name="connsiteX239" fmla="*/ 391255 w 4655524"/>
                <a:gd name="connsiteY239" fmla="*/ 1357312 h 2528887"/>
                <a:gd name="connsiteX240" fmla="*/ 369823 w 4655524"/>
                <a:gd name="connsiteY240" fmla="*/ 1331119 h 2528887"/>
                <a:gd name="connsiteX241" fmla="*/ 341248 w 4655524"/>
                <a:gd name="connsiteY241" fmla="*/ 1307306 h 2528887"/>
                <a:gd name="connsiteX242" fmla="*/ 312673 w 4655524"/>
                <a:gd name="connsiteY242" fmla="*/ 1278731 h 2528887"/>
                <a:gd name="connsiteX243" fmla="*/ 284099 w 4655524"/>
                <a:gd name="connsiteY243" fmla="*/ 1221581 h 2528887"/>
                <a:gd name="connsiteX244" fmla="*/ 279336 w 4655524"/>
                <a:gd name="connsiteY244" fmla="*/ 1169193 h 2528887"/>
                <a:gd name="connsiteX245" fmla="*/ 276954 w 4655524"/>
                <a:gd name="connsiteY245" fmla="*/ 1152525 h 2528887"/>
                <a:gd name="connsiteX246" fmla="*/ 253142 w 4655524"/>
                <a:gd name="connsiteY246" fmla="*/ 1119187 h 2528887"/>
                <a:gd name="connsiteX0" fmla="*/ 253142 w 4655524"/>
                <a:gd name="connsiteY0" fmla="*/ 1119187 h 2528887"/>
                <a:gd name="connsiteX1" fmla="*/ 293623 w 4655524"/>
                <a:gd name="connsiteY1" fmla="*/ 1109662 h 2528887"/>
                <a:gd name="connsiteX2" fmla="*/ 331723 w 4655524"/>
                <a:gd name="connsiteY2" fmla="*/ 1104900 h 2528887"/>
                <a:gd name="connsiteX3" fmla="*/ 336486 w 4655524"/>
                <a:gd name="connsiteY3" fmla="*/ 1076325 h 2528887"/>
                <a:gd name="connsiteX4" fmla="*/ 365061 w 4655524"/>
                <a:gd name="connsiteY4" fmla="*/ 1066800 h 2528887"/>
                <a:gd name="connsiteX5" fmla="*/ 379348 w 4655524"/>
                <a:gd name="connsiteY5" fmla="*/ 1057275 h 2528887"/>
                <a:gd name="connsiteX6" fmla="*/ 393636 w 4655524"/>
                <a:gd name="connsiteY6" fmla="*/ 1042987 h 2528887"/>
                <a:gd name="connsiteX7" fmla="*/ 429354 w 4655524"/>
                <a:gd name="connsiteY7" fmla="*/ 1033463 h 2528887"/>
                <a:gd name="connsiteX8" fmla="*/ 460310 w 4655524"/>
                <a:gd name="connsiteY8" fmla="*/ 1014412 h 2528887"/>
                <a:gd name="connsiteX9" fmla="*/ 507936 w 4655524"/>
                <a:gd name="connsiteY9" fmla="*/ 1023937 h 2528887"/>
                <a:gd name="connsiteX10" fmla="*/ 541273 w 4655524"/>
                <a:gd name="connsiteY10" fmla="*/ 1000125 h 2528887"/>
                <a:gd name="connsiteX11" fmla="*/ 565086 w 4655524"/>
                <a:gd name="connsiteY11" fmla="*/ 990600 h 2528887"/>
                <a:gd name="connsiteX12" fmla="*/ 574611 w 4655524"/>
                <a:gd name="connsiteY12" fmla="*/ 976312 h 2528887"/>
                <a:gd name="connsiteX13" fmla="*/ 598423 w 4655524"/>
                <a:gd name="connsiteY13" fmla="*/ 971550 h 2528887"/>
                <a:gd name="connsiteX14" fmla="*/ 612711 w 4655524"/>
                <a:gd name="connsiteY14" fmla="*/ 962025 h 2528887"/>
                <a:gd name="connsiteX15" fmla="*/ 596042 w 4655524"/>
                <a:gd name="connsiteY15" fmla="*/ 928688 h 2528887"/>
                <a:gd name="connsiteX16" fmla="*/ 612711 w 4655524"/>
                <a:gd name="connsiteY16" fmla="*/ 900112 h 2528887"/>
                <a:gd name="connsiteX17" fmla="*/ 612710 w 4655524"/>
                <a:gd name="connsiteY17" fmla="*/ 871536 h 2528887"/>
                <a:gd name="connsiteX18" fmla="*/ 626998 w 4655524"/>
                <a:gd name="connsiteY18" fmla="*/ 838200 h 2528887"/>
                <a:gd name="connsiteX19" fmla="*/ 643667 w 4655524"/>
                <a:gd name="connsiteY19" fmla="*/ 809625 h 2528887"/>
                <a:gd name="connsiteX20" fmla="*/ 619855 w 4655524"/>
                <a:gd name="connsiteY20" fmla="*/ 804862 h 2528887"/>
                <a:gd name="connsiteX21" fmla="*/ 596042 w 4655524"/>
                <a:gd name="connsiteY21" fmla="*/ 795338 h 2528887"/>
                <a:gd name="connsiteX22" fmla="*/ 565086 w 4655524"/>
                <a:gd name="connsiteY22" fmla="*/ 771525 h 2528887"/>
                <a:gd name="connsiteX23" fmla="*/ 546035 w 4655524"/>
                <a:gd name="connsiteY23" fmla="*/ 766763 h 2528887"/>
                <a:gd name="connsiteX24" fmla="*/ 507935 w 4655524"/>
                <a:gd name="connsiteY24" fmla="*/ 731043 h 2528887"/>
                <a:gd name="connsiteX25" fmla="*/ 524604 w 4655524"/>
                <a:gd name="connsiteY25" fmla="*/ 695325 h 2528887"/>
                <a:gd name="connsiteX26" fmla="*/ 534130 w 4655524"/>
                <a:gd name="connsiteY26" fmla="*/ 659606 h 2528887"/>
                <a:gd name="connsiteX27" fmla="*/ 557942 w 4655524"/>
                <a:gd name="connsiteY27" fmla="*/ 611981 h 2528887"/>
                <a:gd name="connsiteX28" fmla="*/ 543655 w 4655524"/>
                <a:gd name="connsiteY28" fmla="*/ 581025 h 2528887"/>
                <a:gd name="connsiteX29" fmla="*/ 538892 w 4655524"/>
                <a:gd name="connsiteY29" fmla="*/ 566737 h 2528887"/>
                <a:gd name="connsiteX30" fmla="*/ 496030 w 4655524"/>
                <a:gd name="connsiteY30" fmla="*/ 550068 h 2528887"/>
                <a:gd name="connsiteX31" fmla="*/ 467455 w 4655524"/>
                <a:gd name="connsiteY31" fmla="*/ 502443 h 2528887"/>
                <a:gd name="connsiteX32" fmla="*/ 503173 w 4655524"/>
                <a:gd name="connsiteY32" fmla="*/ 428625 h 2528887"/>
                <a:gd name="connsiteX33" fmla="*/ 479361 w 4655524"/>
                <a:gd name="connsiteY33" fmla="*/ 450056 h 2528887"/>
                <a:gd name="connsiteX34" fmla="*/ 522223 w 4655524"/>
                <a:gd name="connsiteY34" fmla="*/ 380999 h 2528887"/>
                <a:gd name="connsiteX35" fmla="*/ 557941 w 4655524"/>
                <a:gd name="connsiteY35" fmla="*/ 366712 h 2528887"/>
                <a:gd name="connsiteX36" fmla="*/ 560323 w 4655524"/>
                <a:gd name="connsiteY36" fmla="*/ 335756 h 2528887"/>
                <a:gd name="connsiteX37" fmla="*/ 622236 w 4655524"/>
                <a:gd name="connsiteY37" fmla="*/ 326230 h 2528887"/>
                <a:gd name="connsiteX38" fmla="*/ 653192 w 4655524"/>
                <a:gd name="connsiteY38" fmla="*/ 314325 h 2528887"/>
                <a:gd name="connsiteX39" fmla="*/ 674624 w 4655524"/>
                <a:gd name="connsiteY39" fmla="*/ 290513 h 2528887"/>
                <a:gd name="connsiteX40" fmla="*/ 703199 w 4655524"/>
                <a:gd name="connsiteY40" fmla="*/ 250031 h 2528887"/>
                <a:gd name="connsiteX41" fmla="*/ 755586 w 4655524"/>
                <a:gd name="connsiteY41" fmla="*/ 261937 h 2528887"/>
                <a:gd name="connsiteX42" fmla="*/ 757967 w 4655524"/>
                <a:gd name="connsiteY42" fmla="*/ 238125 h 2528887"/>
                <a:gd name="connsiteX43" fmla="*/ 803211 w 4655524"/>
                <a:gd name="connsiteY43" fmla="*/ 188118 h 2528887"/>
                <a:gd name="connsiteX44" fmla="*/ 857980 w 4655524"/>
                <a:gd name="connsiteY44" fmla="*/ 166687 h 2528887"/>
                <a:gd name="connsiteX45" fmla="*/ 898461 w 4655524"/>
                <a:gd name="connsiteY45" fmla="*/ 176212 h 2528887"/>
                <a:gd name="connsiteX46" fmla="*/ 912748 w 4655524"/>
                <a:gd name="connsiteY46" fmla="*/ 180975 h 2528887"/>
                <a:gd name="connsiteX47" fmla="*/ 917511 w 4655524"/>
                <a:gd name="connsiteY47" fmla="*/ 195262 h 2528887"/>
                <a:gd name="connsiteX48" fmla="*/ 950848 w 4655524"/>
                <a:gd name="connsiteY48" fmla="*/ 238125 h 2528887"/>
                <a:gd name="connsiteX49" fmla="*/ 955611 w 4655524"/>
                <a:gd name="connsiteY49" fmla="*/ 261937 h 2528887"/>
                <a:gd name="connsiteX50" fmla="*/ 974661 w 4655524"/>
                <a:gd name="connsiteY50" fmla="*/ 290512 h 2528887"/>
                <a:gd name="connsiteX51" fmla="*/ 998473 w 4655524"/>
                <a:gd name="connsiteY51" fmla="*/ 319087 h 2528887"/>
                <a:gd name="connsiteX52" fmla="*/ 1027048 w 4655524"/>
                <a:gd name="connsiteY52" fmla="*/ 338137 h 2528887"/>
                <a:gd name="connsiteX53" fmla="*/ 1046098 w 4655524"/>
                <a:gd name="connsiteY53" fmla="*/ 342900 h 2528887"/>
                <a:gd name="connsiteX54" fmla="*/ 1060386 w 4655524"/>
                <a:gd name="connsiteY54" fmla="*/ 347662 h 2528887"/>
                <a:gd name="connsiteX55" fmla="*/ 1084198 w 4655524"/>
                <a:gd name="connsiteY55" fmla="*/ 352425 h 2528887"/>
                <a:gd name="connsiteX56" fmla="*/ 1103248 w 4655524"/>
                <a:gd name="connsiteY56" fmla="*/ 357187 h 2528887"/>
                <a:gd name="connsiteX57" fmla="*/ 1091342 w 4655524"/>
                <a:gd name="connsiteY57" fmla="*/ 395287 h 2528887"/>
                <a:gd name="connsiteX58" fmla="*/ 1069911 w 4655524"/>
                <a:gd name="connsiteY58" fmla="*/ 421480 h 2528887"/>
                <a:gd name="connsiteX59" fmla="*/ 1108011 w 4655524"/>
                <a:gd name="connsiteY59" fmla="*/ 452437 h 2528887"/>
                <a:gd name="connsiteX60" fmla="*/ 1136586 w 4655524"/>
                <a:gd name="connsiteY60" fmla="*/ 471487 h 2528887"/>
                <a:gd name="connsiteX61" fmla="*/ 1150873 w 4655524"/>
                <a:gd name="connsiteY61" fmla="*/ 481012 h 2528887"/>
                <a:gd name="connsiteX62" fmla="*/ 1196117 w 4655524"/>
                <a:gd name="connsiteY62" fmla="*/ 495300 h 2528887"/>
                <a:gd name="connsiteX63" fmla="*/ 1217548 w 4655524"/>
                <a:gd name="connsiteY63" fmla="*/ 533400 h 2528887"/>
                <a:gd name="connsiteX64" fmla="*/ 1227073 w 4655524"/>
                <a:gd name="connsiteY64" fmla="*/ 569118 h 2528887"/>
                <a:gd name="connsiteX65" fmla="*/ 1241361 w 4655524"/>
                <a:gd name="connsiteY65" fmla="*/ 640556 h 2528887"/>
                <a:gd name="connsiteX66" fmla="*/ 1288986 w 4655524"/>
                <a:gd name="connsiteY66" fmla="*/ 714375 h 2528887"/>
                <a:gd name="connsiteX67" fmla="*/ 1331848 w 4655524"/>
                <a:gd name="connsiteY67" fmla="*/ 790575 h 2528887"/>
                <a:gd name="connsiteX68" fmla="*/ 1346136 w 4655524"/>
                <a:gd name="connsiteY68" fmla="*/ 838200 h 2528887"/>
                <a:gd name="connsiteX69" fmla="*/ 1355661 w 4655524"/>
                <a:gd name="connsiteY69" fmla="*/ 852487 h 2528887"/>
                <a:gd name="connsiteX70" fmla="*/ 1384236 w 4655524"/>
                <a:gd name="connsiteY70" fmla="*/ 881062 h 2528887"/>
                <a:gd name="connsiteX71" fmla="*/ 1403286 w 4655524"/>
                <a:gd name="connsiteY71" fmla="*/ 914400 h 2528887"/>
                <a:gd name="connsiteX72" fmla="*/ 1431860 w 4655524"/>
                <a:gd name="connsiteY72" fmla="*/ 890587 h 2528887"/>
                <a:gd name="connsiteX73" fmla="*/ 1469961 w 4655524"/>
                <a:gd name="connsiteY73" fmla="*/ 914400 h 2528887"/>
                <a:gd name="connsiteX74" fmla="*/ 1531873 w 4655524"/>
                <a:gd name="connsiteY74" fmla="*/ 909637 h 2528887"/>
                <a:gd name="connsiteX75" fmla="*/ 1560448 w 4655524"/>
                <a:gd name="connsiteY75" fmla="*/ 900112 h 2528887"/>
                <a:gd name="connsiteX76" fmla="*/ 1565211 w 4655524"/>
                <a:gd name="connsiteY76" fmla="*/ 885825 h 2528887"/>
                <a:gd name="connsiteX77" fmla="*/ 1577118 w 4655524"/>
                <a:gd name="connsiteY77" fmla="*/ 854868 h 2528887"/>
                <a:gd name="connsiteX78" fmla="*/ 1593786 w 4655524"/>
                <a:gd name="connsiteY78" fmla="*/ 814388 h 2528887"/>
                <a:gd name="connsiteX79" fmla="*/ 1629504 w 4655524"/>
                <a:gd name="connsiteY79" fmla="*/ 752475 h 2528887"/>
                <a:gd name="connsiteX80" fmla="*/ 1648554 w 4655524"/>
                <a:gd name="connsiteY80" fmla="*/ 671513 h 2528887"/>
                <a:gd name="connsiteX81" fmla="*/ 1691417 w 4655524"/>
                <a:gd name="connsiteY81" fmla="*/ 609599 h 2528887"/>
                <a:gd name="connsiteX82" fmla="*/ 1696179 w 4655524"/>
                <a:gd name="connsiteY82" fmla="*/ 569118 h 2528887"/>
                <a:gd name="connsiteX83" fmla="*/ 1703323 w 4655524"/>
                <a:gd name="connsiteY83" fmla="*/ 550069 h 2528887"/>
                <a:gd name="connsiteX84" fmla="*/ 1715229 w 4655524"/>
                <a:gd name="connsiteY84" fmla="*/ 531018 h 2528887"/>
                <a:gd name="connsiteX85" fmla="*/ 1727136 w 4655524"/>
                <a:gd name="connsiteY85" fmla="*/ 483393 h 2528887"/>
                <a:gd name="connsiteX86" fmla="*/ 1753330 w 4655524"/>
                <a:gd name="connsiteY86" fmla="*/ 426243 h 2528887"/>
                <a:gd name="connsiteX87" fmla="*/ 1779523 w 4655524"/>
                <a:gd name="connsiteY87" fmla="*/ 395287 h 2528887"/>
                <a:gd name="connsiteX88" fmla="*/ 1808098 w 4655524"/>
                <a:gd name="connsiteY88" fmla="*/ 400050 h 2528887"/>
                <a:gd name="connsiteX89" fmla="*/ 1836673 w 4655524"/>
                <a:gd name="connsiteY89" fmla="*/ 423862 h 2528887"/>
                <a:gd name="connsiteX90" fmla="*/ 1850961 w 4655524"/>
                <a:gd name="connsiteY90" fmla="*/ 428625 h 2528887"/>
                <a:gd name="connsiteX91" fmla="*/ 1865248 w 4655524"/>
                <a:gd name="connsiteY91" fmla="*/ 423862 h 2528887"/>
                <a:gd name="connsiteX92" fmla="*/ 1898586 w 4655524"/>
                <a:gd name="connsiteY92" fmla="*/ 461962 h 2528887"/>
                <a:gd name="connsiteX93" fmla="*/ 1941448 w 4655524"/>
                <a:gd name="connsiteY93" fmla="*/ 481012 h 2528887"/>
                <a:gd name="connsiteX94" fmla="*/ 1989073 w 4655524"/>
                <a:gd name="connsiteY94" fmla="*/ 495300 h 2528887"/>
                <a:gd name="connsiteX95" fmla="*/ 2027173 w 4655524"/>
                <a:gd name="connsiteY95" fmla="*/ 500062 h 2528887"/>
                <a:gd name="connsiteX96" fmla="*/ 2174811 w 4655524"/>
                <a:gd name="connsiteY96" fmla="*/ 538162 h 2528887"/>
                <a:gd name="connsiteX97" fmla="*/ 2239105 w 4655524"/>
                <a:gd name="connsiteY97" fmla="*/ 564355 h 2528887"/>
                <a:gd name="connsiteX98" fmla="*/ 2331973 w 4655524"/>
                <a:gd name="connsiteY98" fmla="*/ 576262 h 2528887"/>
                <a:gd name="connsiteX99" fmla="*/ 2374836 w 4655524"/>
                <a:gd name="connsiteY99" fmla="*/ 542925 h 2528887"/>
                <a:gd name="connsiteX100" fmla="*/ 2377217 w 4655524"/>
                <a:gd name="connsiteY100" fmla="*/ 516732 h 2528887"/>
                <a:gd name="connsiteX101" fmla="*/ 2339118 w 4655524"/>
                <a:gd name="connsiteY101" fmla="*/ 426244 h 2528887"/>
                <a:gd name="connsiteX102" fmla="*/ 2336736 w 4655524"/>
                <a:gd name="connsiteY102" fmla="*/ 395287 h 2528887"/>
                <a:gd name="connsiteX103" fmla="*/ 2401029 w 4655524"/>
                <a:gd name="connsiteY103" fmla="*/ 378618 h 2528887"/>
                <a:gd name="connsiteX104" fmla="*/ 2389123 w 4655524"/>
                <a:gd name="connsiteY104" fmla="*/ 307181 h 2528887"/>
                <a:gd name="connsiteX105" fmla="*/ 2360548 w 4655524"/>
                <a:gd name="connsiteY105" fmla="*/ 304799 h 2528887"/>
                <a:gd name="connsiteX106" fmla="*/ 2293874 w 4655524"/>
                <a:gd name="connsiteY106" fmla="*/ 280987 h 2528887"/>
                <a:gd name="connsiteX107" fmla="*/ 2310543 w 4655524"/>
                <a:gd name="connsiteY107" fmla="*/ 200024 h 2528887"/>
                <a:gd name="connsiteX108" fmla="*/ 2343879 w 4655524"/>
                <a:gd name="connsiteY108" fmla="*/ 166688 h 2528887"/>
                <a:gd name="connsiteX109" fmla="*/ 2372455 w 4655524"/>
                <a:gd name="connsiteY109" fmla="*/ 150018 h 2528887"/>
                <a:gd name="connsiteX110" fmla="*/ 2389123 w 4655524"/>
                <a:gd name="connsiteY110" fmla="*/ 114300 h 2528887"/>
                <a:gd name="connsiteX111" fmla="*/ 2384361 w 4655524"/>
                <a:gd name="connsiteY111" fmla="*/ 100012 h 2528887"/>
                <a:gd name="connsiteX112" fmla="*/ 2365311 w 4655524"/>
                <a:gd name="connsiteY112" fmla="*/ 95250 h 2528887"/>
                <a:gd name="connsiteX113" fmla="*/ 2351023 w 4655524"/>
                <a:gd name="connsiteY113" fmla="*/ 90487 h 2528887"/>
                <a:gd name="connsiteX114" fmla="*/ 2341498 w 4655524"/>
                <a:gd name="connsiteY114" fmla="*/ 9525 h 2528887"/>
                <a:gd name="connsiteX115" fmla="*/ 2370073 w 4655524"/>
                <a:gd name="connsiteY115" fmla="*/ 0 h 2528887"/>
                <a:gd name="connsiteX116" fmla="*/ 2398648 w 4655524"/>
                <a:gd name="connsiteY116" fmla="*/ 4762 h 2528887"/>
                <a:gd name="connsiteX117" fmla="*/ 2412936 w 4655524"/>
                <a:gd name="connsiteY117" fmla="*/ 19050 h 2528887"/>
                <a:gd name="connsiteX118" fmla="*/ 2431986 w 4655524"/>
                <a:gd name="connsiteY118" fmla="*/ 23812 h 2528887"/>
                <a:gd name="connsiteX119" fmla="*/ 2451036 w 4655524"/>
                <a:gd name="connsiteY119" fmla="*/ 33337 h 2528887"/>
                <a:gd name="connsiteX120" fmla="*/ 2474848 w 4655524"/>
                <a:gd name="connsiteY120" fmla="*/ 52387 h 2528887"/>
                <a:gd name="connsiteX121" fmla="*/ 2493898 w 4655524"/>
                <a:gd name="connsiteY121" fmla="*/ 58737 h 2528887"/>
                <a:gd name="connsiteX122" fmla="*/ 2527236 w 4655524"/>
                <a:gd name="connsiteY122" fmla="*/ 38100 h 2528887"/>
                <a:gd name="connsiteX123" fmla="*/ 2555811 w 4655524"/>
                <a:gd name="connsiteY123" fmla="*/ 23812 h 2528887"/>
                <a:gd name="connsiteX124" fmla="*/ 2574861 w 4655524"/>
                <a:gd name="connsiteY124" fmla="*/ 9525 h 2528887"/>
                <a:gd name="connsiteX125" fmla="*/ 2589148 w 4655524"/>
                <a:gd name="connsiteY125" fmla="*/ 4762 h 2528887"/>
                <a:gd name="connsiteX126" fmla="*/ 2703448 w 4655524"/>
                <a:gd name="connsiteY126" fmla="*/ 9525 h 2528887"/>
                <a:gd name="connsiteX127" fmla="*/ 2879661 w 4655524"/>
                <a:gd name="connsiteY127" fmla="*/ 26987 h 2528887"/>
                <a:gd name="connsiteX128" fmla="*/ 3043173 w 4655524"/>
                <a:gd name="connsiteY128" fmla="*/ 49212 h 2528887"/>
                <a:gd name="connsiteX129" fmla="*/ 3070161 w 4655524"/>
                <a:gd name="connsiteY129" fmla="*/ 77787 h 2528887"/>
                <a:gd name="connsiteX130" fmla="*/ 3124136 w 4655524"/>
                <a:gd name="connsiteY130" fmla="*/ 82550 h 2528887"/>
                <a:gd name="connsiteX131" fmla="*/ 3165411 w 4655524"/>
                <a:gd name="connsiteY131" fmla="*/ 114300 h 2528887"/>
                <a:gd name="connsiteX132" fmla="*/ 3193986 w 4655524"/>
                <a:gd name="connsiteY132" fmla="*/ 123825 h 2528887"/>
                <a:gd name="connsiteX133" fmla="*/ 3236848 w 4655524"/>
                <a:gd name="connsiteY133" fmla="*/ 142875 h 2528887"/>
                <a:gd name="connsiteX134" fmla="*/ 3274948 w 4655524"/>
                <a:gd name="connsiteY134" fmla="*/ 165100 h 2528887"/>
                <a:gd name="connsiteX135" fmla="*/ 3379723 w 4655524"/>
                <a:gd name="connsiteY135" fmla="*/ 223837 h 2528887"/>
                <a:gd name="connsiteX136" fmla="*/ 3432111 w 4655524"/>
                <a:gd name="connsiteY136" fmla="*/ 266700 h 2528887"/>
                <a:gd name="connsiteX137" fmla="*/ 3451161 w 4655524"/>
                <a:gd name="connsiteY137" fmla="*/ 280987 h 2528887"/>
                <a:gd name="connsiteX138" fmla="*/ 3546411 w 4655524"/>
                <a:gd name="connsiteY138" fmla="*/ 323850 h 2528887"/>
                <a:gd name="connsiteX139" fmla="*/ 3565461 w 4655524"/>
                <a:gd name="connsiteY139" fmla="*/ 333375 h 2528887"/>
                <a:gd name="connsiteX140" fmla="*/ 3708336 w 4655524"/>
                <a:gd name="connsiteY140" fmla="*/ 419100 h 2528887"/>
                <a:gd name="connsiteX141" fmla="*/ 3908361 w 4655524"/>
                <a:gd name="connsiteY141" fmla="*/ 533400 h 2528887"/>
                <a:gd name="connsiteX142" fmla="*/ 4017898 w 4655524"/>
                <a:gd name="connsiteY142" fmla="*/ 595312 h 2528887"/>
                <a:gd name="connsiteX143" fmla="*/ 4236973 w 4655524"/>
                <a:gd name="connsiteY143" fmla="*/ 723899 h 2528887"/>
                <a:gd name="connsiteX144" fmla="*/ 4651310 w 4655524"/>
                <a:gd name="connsiteY144" fmla="*/ 962024 h 2528887"/>
                <a:gd name="connsiteX145" fmla="*/ 4441760 w 4655524"/>
                <a:gd name="connsiteY145" fmla="*/ 1066800 h 2528887"/>
                <a:gd name="connsiteX146" fmla="*/ 4284598 w 4655524"/>
                <a:gd name="connsiteY146" fmla="*/ 1200150 h 2528887"/>
                <a:gd name="connsiteX147" fmla="*/ 4160774 w 4655524"/>
                <a:gd name="connsiteY147" fmla="*/ 1243012 h 2528887"/>
                <a:gd name="connsiteX148" fmla="*/ 4027423 w 4655524"/>
                <a:gd name="connsiteY148" fmla="*/ 1238250 h 2528887"/>
                <a:gd name="connsiteX149" fmla="*/ 3917886 w 4655524"/>
                <a:gd name="connsiteY149" fmla="*/ 1214437 h 2528887"/>
                <a:gd name="connsiteX150" fmla="*/ 3817873 w 4655524"/>
                <a:gd name="connsiteY150" fmla="*/ 1223962 h 2528887"/>
                <a:gd name="connsiteX151" fmla="*/ 3684523 w 4655524"/>
                <a:gd name="connsiteY151" fmla="*/ 1228725 h 2528887"/>
                <a:gd name="connsiteX152" fmla="*/ 3532123 w 4655524"/>
                <a:gd name="connsiteY152" fmla="*/ 1228725 h 2528887"/>
                <a:gd name="connsiteX153" fmla="*/ 3465448 w 4655524"/>
                <a:gd name="connsiteY153" fmla="*/ 1233487 h 2528887"/>
                <a:gd name="connsiteX154" fmla="*/ 3198748 w 4655524"/>
                <a:gd name="connsiteY154" fmla="*/ 1204912 h 2528887"/>
                <a:gd name="connsiteX155" fmla="*/ 2960623 w 4655524"/>
                <a:gd name="connsiteY155" fmla="*/ 1262062 h 2528887"/>
                <a:gd name="connsiteX156" fmla="*/ 2912998 w 4655524"/>
                <a:gd name="connsiteY156" fmla="*/ 1276350 h 2528887"/>
                <a:gd name="connsiteX157" fmla="*/ 2870136 w 4655524"/>
                <a:gd name="connsiteY157" fmla="*/ 1290637 h 2528887"/>
                <a:gd name="connsiteX158" fmla="*/ 2855848 w 4655524"/>
                <a:gd name="connsiteY158" fmla="*/ 1300162 h 2528887"/>
                <a:gd name="connsiteX159" fmla="*/ 2822511 w 4655524"/>
                <a:gd name="connsiteY159" fmla="*/ 1309687 h 2528887"/>
                <a:gd name="connsiteX160" fmla="*/ 2784411 w 4655524"/>
                <a:gd name="connsiteY160" fmla="*/ 1328737 h 2528887"/>
                <a:gd name="connsiteX161" fmla="*/ 2770123 w 4655524"/>
                <a:gd name="connsiteY161" fmla="*/ 1333500 h 2528887"/>
                <a:gd name="connsiteX162" fmla="*/ 2722498 w 4655524"/>
                <a:gd name="connsiteY162" fmla="*/ 1357312 h 2528887"/>
                <a:gd name="connsiteX163" fmla="*/ 2708211 w 4655524"/>
                <a:gd name="connsiteY163" fmla="*/ 1366837 h 2528887"/>
                <a:gd name="connsiteX164" fmla="*/ 2598673 w 4655524"/>
                <a:gd name="connsiteY164" fmla="*/ 1419225 h 2528887"/>
                <a:gd name="connsiteX165" fmla="*/ 2484373 w 4655524"/>
                <a:gd name="connsiteY165" fmla="*/ 1514475 h 2528887"/>
                <a:gd name="connsiteX166" fmla="*/ 2408173 w 4655524"/>
                <a:gd name="connsiteY166" fmla="*/ 1581150 h 2528887"/>
                <a:gd name="connsiteX167" fmla="*/ 2293873 w 4655524"/>
                <a:gd name="connsiteY167" fmla="*/ 1690687 h 2528887"/>
                <a:gd name="connsiteX168" fmla="*/ 2260536 w 4655524"/>
                <a:gd name="connsiteY168" fmla="*/ 1709737 h 2528887"/>
                <a:gd name="connsiteX169" fmla="*/ 2222436 w 4655524"/>
                <a:gd name="connsiteY169" fmla="*/ 1752600 h 2528887"/>
                <a:gd name="connsiteX170" fmla="*/ 2108136 w 4655524"/>
                <a:gd name="connsiteY170" fmla="*/ 1881187 h 2528887"/>
                <a:gd name="connsiteX171" fmla="*/ 2055748 w 4655524"/>
                <a:gd name="connsiteY171" fmla="*/ 1928812 h 2528887"/>
                <a:gd name="connsiteX172" fmla="*/ 2012886 w 4655524"/>
                <a:gd name="connsiteY172" fmla="*/ 1962150 h 2528887"/>
                <a:gd name="connsiteX173" fmla="*/ 1912873 w 4655524"/>
                <a:gd name="connsiteY173" fmla="*/ 2076450 h 2528887"/>
                <a:gd name="connsiteX174" fmla="*/ 1870011 w 4655524"/>
                <a:gd name="connsiteY174" fmla="*/ 2071687 h 2528887"/>
                <a:gd name="connsiteX175" fmla="*/ 1889061 w 4655524"/>
                <a:gd name="connsiteY175" fmla="*/ 2043112 h 2528887"/>
                <a:gd name="connsiteX176" fmla="*/ 1860486 w 4655524"/>
                <a:gd name="connsiteY176" fmla="*/ 2024062 h 2528887"/>
                <a:gd name="connsiteX177" fmla="*/ 1841436 w 4655524"/>
                <a:gd name="connsiteY177" fmla="*/ 2071687 h 2528887"/>
                <a:gd name="connsiteX178" fmla="*/ 1817623 w 4655524"/>
                <a:gd name="connsiteY178" fmla="*/ 2100262 h 2528887"/>
                <a:gd name="connsiteX179" fmla="*/ 1731898 w 4655524"/>
                <a:gd name="connsiteY179" fmla="*/ 2095500 h 2528887"/>
                <a:gd name="connsiteX180" fmla="*/ 1717611 w 4655524"/>
                <a:gd name="connsiteY180" fmla="*/ 2090737 h 2528887"/>
                <a:gd name="connsiteX181" fmla="*/ 1608073 w 4655524"/>
                <a:gd name="connsiteY181" fmla="*/ 2105025 h 2528887"/>
                <a:gd name="connsiteX182" fmla="*/ 1584261 w 4655524"/>
                <a:gd name="connsiteY182" fmla="*/ 2109787 h 2528887"/>
                <a:gd name="connsiteX183" fmla="*/ 1565211 w 4655524"/>
                <a:gd name="connsiteY183" fmla="*/ 2114550 h 2528887"/>
                <a:gd name="connsiteX184" fmla="*/ 1450910 w 4655524"/>
                <a:gd name="connsiteY184" fmla="*/ 2109787 h 2528887"/>
                <a:gd name="connsiteX185" fmla="*/ 1431860 w 4655524"/>
                <a:gd name="connsiteY185" fmla="*/ 2109787 h 2528887"/>
                <a:gd name="connsiteX186" fmla="*/ 1355661 w 4655524"/>
                <a:gd name="connsiteY186" fmla="*/ 2119312 h 2528887"/>
                <a:gd name="connsiteX187" fmla="*/ 1374711 w 4655524"/>
                <a:gd name="connsiteY187" fmla="*/ 2205038 h 2528887"/>
                <a:gd name="connsiteX188" fmla="*/ 1427099 w 4655524"/>
                <a:gd name="connsiteY188" fmla="*/ 2285999 h 2528887"/>
                <a:gd name="connsiteX189" fmla="*/ 1508061 w 4655524"/>
                <a:gd name="connsiteY189" fmla="*/ 2252662 h 2528887"/>
                <a:gd name="connsiteX190" fmla="*/ 1546161 w 4655524"/>
                <a:gd name="connsiteY190" fmla="*/ 2185987 h 2528887"/>
                <a:gd name="connsiteX191" fmla="*/ 1589023 w 4655524"/>
                <a:gd name="connsiteY191" fmla="*/ 2224087 h 2528887"/>
                <a:gd name="connsiteX192" fmla="*/ 1584261 w 4655524"/>
                <a:gd name="connsiteY192" fmla="*/ 2314574 h 2528887"/>
                <a:gd name="connsiteX193" fmla="*/ 1550923 w 4655524"/>
                <a:gd name="connsiteY193" fmla="*/ 2438399 h 2528887"/>
                <a:gd name="connsiteX194" fmla="*/ 1584261 w 4655524"/>
                <a:gd name="connsiteY194" fmla="*/ 2481262 h 2528887"/>
                <a:gd name="connsiteX195" fmla="*/ 1555686 w 4655524"/>
                <a:gd name="connsiteY195" fmla="*/ 2528887 h 2528887"/>
                <a:gd name="connsiteX196" fmla="*/ 1489011 w 4655524"/>
                <a:gd name="connsiteY196" fmla="*/ 2524125 h 2528887"/>
                <a:gd name="connsiteX197" fmla="*/ 1422336 w 4655524"/>
                <a:gd name="connsiteY197" fmla="*/ 2495550 h 2528887"/>
                <a:gd name="connsiteX198" fmla="*/ 1369948 w 4655524"/>
                <a:gd name="connsiteY198" fmla="*/ 2421731 h 2528887"/>
                <a:gd name="connsiteX199" fmla="*/ 1350898 w 4655524"/>
                <a:gd name="connsiteY199" fmla="*/ 2343150 h 2528887"/>
                <a:gd name="connsiteX200" fmla="*/ 1288986 w 4655524"/>
                <a:gd name="connsiteY200" fmla="*/ 2290762 h 2528887"/>
                <a:gd name="connsiteX201" fmla="*/ 1284223 w 4655524"/>
                <a:gd name="connsiteY201" fmla="*/ 2276475 h 2528887"/>
                <a:gd name="connsiteX202" fmla="*/ 1269936 w 4655524"/>
                <a:gd name="connsiteY202" fmla="*/ 2271712 h 2528887"/>
                <a:gd name="connsiteX203" fmla="*/ 1193736 w 4655524"/>
                <a:gd name="connsiteY203" fmla="*/ 2243137 h 2528887"/>
                <a:gd name="connsiteX204" fmla="*/ 1112773 w 4655524"/>
                <a:gd name="connsiteY204" fmla="*/ 2328862 h 2528887"/>
                <a:gd name="connsiteX205" fmla="*/ 1074673 w 4655524"/>
                <a:gd name="connsiteY205" fmla="*/ 2305049 h 2528887"/>
                <a:gd name="connsiteX206" fmla="*/ 1060386 w 4655524"/>
                <a:gd name="connsiteY206" fmla="*/ 2205037 h 2528887"/>
                <a:gd name="connsiteX207" fmla="*/ 1007998 w 4655524"/>
                <a:gd name="connsiteY207" fmla="*/ 2100262 h 2528887"/>
                <a:gd name="connsiteX208" fmla="*/ 950848 w 4655524"/>
                <a:gd name="connsiteY208" fmla="*/ 2047874 h 2528887"/>
                <a:gd name="connsiteX209" fmla="*/ 927036 w 4655524"/>
                <a:gd name="connsiteY209" fmla="*/ 2043112 h 2528887"/>
                <a:gd name="connsiteX210" fmla="*/ 898461 w 4655524"/>
                <a:gd name="connsiteY210" fmla="*/ 2028825 h 2528887"/>
                <a:gd name="connsiteX211" fmla="*/ 862742 w 4655524"/>
                <a:gd name="connsiteY211" fmla="*/ 2062163 h 2528887"/>
                <a:gd name="connsiteX212" fmla="*/ 774636 w 4655524"/>
                <a:gd name="connsiteY212" fmla="*/ 2038350 h 2528887"/>
                <a:gd name="connsiteX213" fmla="*/ 755585 w 4655524"/>
                <a:gd name="connsiteY213" fmla="*/ 1964531 h 2528887"/>
                <a:gd name="connsiteX214" fmla="*/ 655573 w 4655524"/>
                <a:gd name="connsiteY214" fmla="*/ 1905000 h 2528887"/>
                <a:gd name="connsiteX215" fmla="*/ 650811 w 4655524"/>
                <a:gd name="connsiteY215" fmla="*/ 1885950 h 2528887"/>
                <a:gd name="connsiteX216" fmla="*/ 636523 w 4655524"/>
                <a:gd name="connsiteY216" fmla="*/ 1890712 h 2528887"/>
                <a:gd name="connsiteX217" fmla="*/ 617473 w 4655524"/>
                <a:gd name="connsiteY217" fmla="*/ 1921669 h 2528887"/>
                <a:gd name="connsiteX218" fmla="*/ 596042 w 4655524"/>
                <a:gd name="connsiteY218" fmla="*/ 1916906 h 2528887"/>
                <a:gd name="connsiteX219" fmla="*/ 548417 w 4655524"/>
                <a:gd name="connsiteY219" fmla="*/ 1876425 h 2528887"/>
                <a:gd name="connsiteX220" fmla="*/ 488886 w 4655524"/>
                <a:gd name="connsiteY220" fmla="*/ 1890712 h 2528887"/>
                <a:gd name="connsiteX221" fmla="*/ 479361 w 4655524"/>
                <a:gd name="connsiteY221" fmla="*/ 1876425 h 2528887"/>
                <a:gd name="connsiteX222" fmla="*/ 465073 w 4655524"/>
                <a:gd name="connsiteY222" fmla="*/ 1866900 h 2528887"/>
                <a:gd name="connsiteX223" fmla="*/ 398398 w 4655524"/>
                <a:gd name="connsiteY223" fmla="*/ 1866900 h 2528887"/>
                <a:gd name="connsiteX224" fmla="*/ 403160 w 4655524"/>
                <a:gd name="connsiteY224" fmla="*/ 1821656 h 2528887"/>
                <a:gd name="connsiteX225" fmla="*/ 255523 w 4655524"/>
                <a:gd name="connsiteY225" fmla="*/ 1847850 h 2528887"/>
                <a:gd name="connsiteX226" fmla="*/ 193611 w 4655524"/>
                <a:gd name="connsiteY226" fmla="*/ 1814512 h 2528887"/>
                <a:gd name="connsiteX227" fmla="*/ 150748 w 4655524"/>
                <a:gd name="connsiteY227" fmla="*/ 1757363 h 2528887"/>
                <a:gd name="connsiteX228" fmla="*/ 88836 w 4655524"/>
                <a:gd name="connsiteY228" fmla="*/ 1704975 h 2528887"/>
                <a:gd name="connsiteX229" fmla="*/ 34067 w 4655524"/>
                <a:gd name="connsiteY229" fmla="*/ 1654968 h 2528887"/>
                <a:gd name="connsiteX230" fmla="*/ 3111 w 4655524"/>
                <a:gd name="connsiteY230" fmla="*/ 1624012 h 2528887"/>
                <a:gd name="connsiteX231" fmla="*/ 110267 w 4655524"/>
                <a:gd name="connsiteY231" fmla="*/ 1652587 h 2528887"/>
                <a:gd name="connsiteX232" fmla="*/ 169798 w 4655524"/>
                <a:gd name="connsiteY232" fmla="*/ 1678782 h 2528887"/>
                <a:gd name="connsiteX233" fmla="*/ 291242 w 4655524"/>
                <a:gd name="connsiteY233" fmla="*/ 1624012 h 2528887"/>
                <a:gd name="connsiteX234" fmla="*/ 296005 w 4655524"/>
                <a:gd name="connsiteY234" fmla="*/ 1602581 h 2528887"/>
                <a:gd name="connsiteX235" fmla="*/ 303149 w 4655524"/>
                <a:gd name="connsiteY235" fmla="*/ 1559718 h 2528887"/>
                <a:gd name="connsiteX236" fmla="*/ 331723 w 4655524"/>
                <a:gd name="connsiteY236" fmla="*/ 1528762 h 2528887"/>
                <a:gd name="connsiteX237" fmla="*/ 367442 w 4655524"/>
                <a:gd name="connsiteY237" fmla="*/ 1509712 h 2528887"/>
                <a:gd name="connsiteX238" fmla="*/ 386492 w 4655524"/>
                <a:gd name="connsiteY238" fmla="*/ 1459706 h 2528887"/>
                <a:gd name="connsiteX239" fmla="*/ 391255 w 4655524"/>
                <a:gd name="connsiteY239" fmla="*/ 1357312 h 2528887"/>
                <a:gd name="connsiteX240" fmla="*/ 369823 w 4655524"/>
                <a:gd name="connsiteY240" fmla="*/ 1331119 h 2528887"/>
                <a:gd name="connsiteX241" fmla="*/ 341248 w 4655524"/>
                <a:gd name="connsiteY241" fmla="*/ 1307306 h 2528887"/>
                <a:gd name="connsiteX242" fmla="*/ 312673 w 4655524"/>
                <a:gd name="connsiteY242" fmla="*/ 1278731 h 2528887"/>
                <a:gd name="connsiteX243" fmla="*/ 284099 w 4655524"/>
                <a:gd name="connsiteY243" fmla="*/ 1221581 h 2528887"/>
                <a:gd name="connsiteX244" fmla="*/ 279336 w 4655524"/>
                <a:gd name="connsiteY244" fmla="*/ 1169193 h 2528887"/>
                <a:gd name="connsiteX245" fmla="*/ 276954 w 4655524"/>
                <a:gd name="connsiteY245" fmla="*/ 1152525 h 2528887"/>
                <a:gd name="connsiteX246" fmla="*/ 253142 w 4655524"/>
                <a:gd name="connsiteY246" fmla="*/ 1119187 h 2528887"/>
                <a:gd name="connsiteX0" fmla="*/ 253142 w 4651310"/>
                <a:gd name="connsiteY0" fmla="*/ 1119187 h 2528887"/>
                <a:gd name="connsiteX1" fmla="*/ 293623 w 4651310"/>
                <a:gd name="connsiteY1" fmla="*/ 1109662 h 2528887"/>
                <a:gd name="connsiteX2" fmla="*/ 331723 w 4651310"/>
                <a:gd name="connsiteY2" fmla="*/ 1104900 h 2528887"/>
                <a:gd name="connsiteX3" fmla="*/ 336486 w 4651310"/>
                <a:gd name="connsiteY3" fmla="*/ 1076325 h 2528887"/>
                <a:gd name="connsiteX4" fmla="*/ 365061 w 4651310"/>
                <a:gd name="connsiteY4" fmla="*/ 1066800 h 2528887"/>
                <a:gd name="connsiteX5" fmla="*/ 379348 w 4651310"/>
                <a:gd name="connsiteY5" fmla="*/ 1057275 h 2528887"/>
                <a:gd name="connsiteX6" fmla="*/ 393636 w 4651310"/>
                <a:gd name="connsiteY6" fmla="*/ 1042987 h 2528887"/>
                <a:gd name="connsiteX7" fmla="*/ 429354 w 4651310"/>
                <a:gd name="connsiteY7" fmla="*/ 1033463 h 2528887"/>
                <a:gd name="connsiteX8" fmla="*/ 460310 w 4651310"/>
                <a:gd name="connsiteY8" fmla="*/ 1014412 h 2528887"/>
                <a:gd name="connsiteX9" fmla="*/ 507936 w 4651310"/>
                <a:gd name="connsiteY9" fmla="*/ 1023937 h 2528887"/>
                <a:gd name="connsiteX10" fmla="*/ 541273 w 4651310"/>
                <a:gd name="connsiteY10" fmla="*/ 1000125 h 2528887"/>
                <a:gd name="connsiteX11" fmla="*/ 565086 w 4651310"/>
                <a:gd name="connsiteY11" fmla="*/ 990600 h 2528887"/>
                <a:gd name="connsiteX12" fmla="*/ 574611 w 4651310"/>
                <a:gd name="connsiteY12" fmla="*/ 976312 h 2528887"/>
                <a:gd name="connsiteX13" fmla="*/ 598423 w 4651310"/>
                <a:gd name="connsiteY13" fmla="*/ 971550 h 2528887"/>
                <a:gd name="connsiteX14" fmla="*/ 612711 w 4651310"/>
                <a:gd name="connsiteY14" fmla="*/ 962025 h 2528887"/>
                <a:gd name="connsiteX15" fmla="*/ 596042 w 4651310"/>
                <a:gd name="connsiteY15" fmla="*/ 928688 h 2528887"/>
                <a:gd name="connsiteX16" fmla="*/ 612711 w 4651310"/>
                <a:gd name="connsiteY16" fmla="*/ 900112 h 2528887"/>
                <a:gd name="connsiteX17" fmla="*/ 612710 w 4651310"/>
                <a:gd name="connsiteY17" fmla="*/ 871536 h 2528887"/>
                <a:gd name="connsiteX18" fmla="*/ 626998 w 4651310"/>
                <a:gd name="connsiteY18" fmla="*/ 838200 h 2528887"/>
                <a:gd name="connsiteX19" fmla="*/ 643667 w 4651310"/>
                <a:gd name="connsiteY19" fmla="*/ 809625 h 2528887"/>
                <a:gd name="connsiteX20" fmla="*/ 619855 w 4651310"/>
                <a:gd name="connsiteY20" fmla="*/ 804862 h 2528887"/>
                <a:gd name="connsiteX21" fmla="*/ 596042 w 4651310"/>
                <a:gd name="connsiteY21" fmla="*/ 795338 h 2528887"/>
                <a:gd name="connsiteX22" fmla="*/ 565086 w 4651310"/>
                <a:gd name="connsiteY22" fmla="*/ 771525 h 2528887"/>
                <a:gd name="connsiteX23" fmla="*/ 546035 w 4651310"/>
                <a:gd name="connsiteY23" fmla="*/ 766763 h 2528887"/>
                <a:gd name="connsiteX24" fmla="*/ 507935 w 4651310"/>
                <a:gd name="connsiteY24" fmla="*/ 731043 h 2528887"/>
                <a:gd name="connsiteX25" fmla="*/ 524604 w 4651310"/>
                <a:gd name="connsiteY25" fmla="*/ 695325 h 2528887"/>
                <a:gd name="connsiteX26" fmla="*/ 534130 w 4651310"/>
                <a:gd name="connsiteY26" fmla="*/ 659606 h 2528887"/>
                <a:gd name="connsiteX27" fmla="*/ 557942 w 4651310"/>
                <a:gd name="connsiteY27" fmla="*/ 611981 h 2528887"/>
                <a:gd name="connsiteX28" fmla="*/ 543655 w 4651310"/>
                <a:gd name="connsiteY28" fmla="*/ 581025 h 2528887"/>
                <a:gd name="connsiteX29" fmla="*/ 538892 w 4651310"/>
                <a:gd name="connsiteY29" fmla="*/ 566737 h 2528887"/>
                <a:gd name="connsiteX30" fmla="*/ 496030 w 4651310"/>
                <a:gd name="connsiteY30" fmla="*/ 550068 h 2528887"/>
                <a:gd name="connsiteX31" fmla="*/ 467455 w 4651310"/>
                <a:gd name="connsiteY31" fmla="*/ 502443 h 2528887"/>
                <a:gd name="connsiteX32" fmla="*/ 503173 w 4651310"/>
                <a:gd name="connsiteY32" fmla="*/ 428625 h 2528887"/>
                <a:gd name="connsiteX33" fmla="*/ 479361 w 4651310"/>
                <a:gd name="connsiteY33" fmla="*/ 450056 h 2528887"/>
                <a:gd name="connsiteX34" fmla="*/ 522223 w 4651310"/>
                <a:gd name="connsiteY34" fmla="*/ 380999 h 2528887"/>
                <a:gd name="connsiteX35" fmla="*/ 557941 w 4651310"/>
                <a:gd name="connsiteY35" fmla="*/ 366712 h 2528887"/>
                <a:gd name="connsiteX36" fmla="*/ 560323 w 4651310"/>
                <a:gd name="connsiteY36" fmla="*/ 335756 h 2528887"/>
                <a:gd name="connsiteX37" fmla="*/ 622236 w 4651310"/>
                <a:gd name="connsiteY37" fmla="*/ 326230 h 2528887"/>
                <a:gd name="connsiteX38" fmla="*/ 653192 w 4651310"/>
                <a:gd name="connsiteY38" fmla="*/ 314325 h 2528887"/>
                <a:gd name="connsiteX39" fmla="*/ 674624 w 4651310"/>
                <a:gd name="connsiteY39" fmla="*/ 290513 h 2528887"/>
                <a:gd name="connsiteX40" fmla="*/ 703199 w 4651310"/>
                <a:gd name="connsiteY40" fmla="*/ 250031 h 2528887"/>
                <a:gd name="connsiteX41" fmla="*/ 755586 w 4651310"/>
                <a:gd name="connsiteY41" fmla="*/ 261937 h 2528887"/>
                <a:gd name="connsiteX42" fmla="*/ 757967 w 4651310"/>
                <a:gd name="connsiteY42" fmla="*/ 238125 h 2528887"/>
                <a:gd name="connsiteX43" fmla="*/ 803211 w 4651310"/>
                <a:gd name="connsiteY43" fmla="*/ 188118 h 2528887"/>
                <a:gd name="connsiteX44" fmla="*/ 857980 w 4651310"/>
                <a:gd name="connsiteY44" fmla="*/ 166687 h 2528887"/>
                <a:gd name="connsiteX45" fmla="*/ 898461 w 4651310"/>
                <a:gd name="connsiteY45" fmla="*/ 176212 h 2528887"/>
                <a:gd name="connsiteX46" fmla="*/ 912748 w 4651310"/>
                <a:gd name="connsiteY46" fmla="*/ 180975 h 2528887"/>
                <a:gd name="connsiteX47" fmla="*/ 917511 w 4651310"/>
                <a:gd name="connsiteY47" fmla="*/ 195262 h 2528887"/>
                <a:gd name="connsiteX48" fmla="*/ 950848 w 4651310"/>
                <a:gd name="connsiteY48" fmla="*/ 238125 h 2528887"/>
                <a:gd name="connsiteX49" fmla="*/ 955611 w 4651310"/>
                <a:gd name="connsiteY49" fmla="*/ 261937 h 2528887"/>
                <a:gd name="connsiteX50" fmla="*/ 974661 w 4651310"/>
                <a:gd name="connsiteY50" fmla="*/ 290512 h 2528887"/>
                <a:gd name="connsiteX51" fmla="*/ 998473 w 4651310"/>
                <a:gd name="connsiteY51" fmla="*/ 319087 h 2528887"/>
                <a:gd name="connsiteX52" fmla="*/ 1027048 w 4651310"/>
                <a:gd name="connsiteY52" fmla="*/ 338137 h 2528887"/>
                <a:gd name="connsiteX53" fmla="*/ 1046098 w 4651310"/>
                <a:gd name="connsiteY53" fmla="*/ 342900 h 2528887"/>
                <a:gd name="connsiteX54" fmla="*/ 1060386 w 4651310"/>
                <a:gd name="connsiteY54" fmla="*/ 347662 h 2528887"/>
                <a:gd name="connsiteX55" fmla="*/ 1084198 w 4651310"/>
                <a:gd name="connsiteY55" fmla="*/ 352425 h 2528887"/>
                <a:gd name="connsiteX56" fmla="*/ 1103248 w 4651310"/>
                <a:gd name="connsiteY56" fmla="*/ 357187 h 2528887"/>
                <a:gd name="connsiteX57" fmla="*/ 1091342 w 4651310"/>
                <a:gd name="connsiteY57" fmla="*/ 395287 h 2528887"/>
                <a:gd name="connsiteX58" fmla="*/ 1069911 w 4651310"/>
                <a:gd name="connsiteY58" fmla="*/ 421480 h 2528887"/>
                <a:gd name="connsiteX59" fmla="*/ 1108011 w 4651310"/>
                <a:gd name="connsiteY59" fmla="*/ 452437 h 2528887"/>
                <a:gd name="connsiteX60" fmla="*/ 1136586 w 4651310"/>
                <a:gd name="connsiteY60" fmla="*/ 471487 h 2528887"/>
                <a:gd name="connsiteX61" fmla="*/ 1150873 w 4651310"/>
                <a:gd name="connsiteY61" fmla="*/ 481012 h 2528887"/>
                <a:gd name="connsiteX62" fmla="*/ 1196117 w 4651310"/>
                <a:gd name="connsiteY62" fmla="*/ 495300 h 2528887"/>
                <a:gd name="connsiteX63" fmla="*/ 1217548 w 4651310"/>
                <a:gd name="connsiteY63" fmla="*/ 533400 h 2528887"/>
                <a:gd name="connsiteX64" fmla="*/ 1227073 w 4651310"/>
                <a:gd name="connsiteY64" fmla="*/ 569118 h 2528887"/>
                <a:gd name="connsiteX65" fmla="*/ 1241361 w 4651310"/>
                <a:gd name="connsiteY65" fmla="*/ 640556 h 2528887"/>
                <a:gd name="connsiteX66" fmla="*/ 1288986 w 4651310"/>
                <a:gd name="connsiteY66" fmla="*/ 714375 h 2528887"/>
                <a:gd name="connsiteX67" fmla="*/ 1331848 w 4651310"/>
                <a:gd name="connsiteY67" fmla="*/ 790575 h 2528887"/>
                <a:gd name="connsiteX68" fmla="*/ 1346136 w 4651310"/>
                <a:gd name="connsiteY68" fmla="*/ 838200 h 2528887"/>
                <a:gd name="connsiteX69" fmla="*/ 1355661 w 4651310"/>
                <a:gd name="connsiteY69" fmla="*/ 852487 h 2528887"/>
                <a:gd name="connsiteX70" fmla="*/ 1384236 w 4651310"/>
                <a:gd name="connsiteY70" fmla="*/ 881062 h 2528887"/>
                <a:gd name="connsiteX71" fmla="*/ 1403286 w 4651310"/>
                <a:gd name="connsiteY71" fmla="*/ 914400 h 2528887"/>
                <a:gd name="connsiteX72" fmla="*/ 1431860 w 4651310"/>
                <a:gd name="connsiteY72" fmla="*/ 890587 h 2528887"/>
                <a:gd name="connsiteX73" fmla="*/ 1469961 w 4651310"/>
                <a:gd name="connsiteY73" fmla="*/ 914400 h 2528887"/>
                <a:gd name="connsiteX74" fmla="*/ 1531873 w 4651310"/>
                <a:gd name="connsiteY74" fmla="*/ 909637 h 2528887"/>
                <a:gd name="connsiteX75" fmla="*/ 1560448 w 4651310"/>
                <a:gd name="connsiteY75" fmla="*/ 900112 h 2528887"/>
                <a:gd name="connsiteX76" fmla="*/ 1565211 w 4651310"/>
                <a:gd name="connsiteY76" fmla="*/ 885825 h 2528887"/>
                <a:gd name="connsiteX77" fmla="*/ 1577118 w 4651310"/>
                <a:gd name="connsiteY77" fmla="*/ 854868 h 2528887"/>
                <a:gd name="connsiteX78" fmla="*/ 1593786 w 4651310"/>
                <a:gd name="connsiteY78" fmla="*/ 814388 h 2528887"/>
                <a:gd name="connsiteX79" fmla="*/ 1629504 w 4651310"/>
                <a:gd name="connsiteY79" fmla="*/ 752475 h 2528887"/>
                <a:gd name="connsiteX80" fmla="*/ 1648554 w 4651310"/>
                <a:gd name="connsiteY80" fmla="*/ 671513 h 2528887"/>
                <a:gd name="connsiteX81" fmla="*/ 1691417 w 4651310"/>
                <a:gd name="connsiteY81" fmla="*/ 609599 h 2528887"/>
                <a:gd name="connsiteX82" fmla="*/ 1696179 w 4651310"/>
                <a:gd name="connsiteY82" fmla="*/ 569118 h 2528887"/>
                <a:gd name="connsiteX83" fmla="*/ 1703323 w 4651310"/>
                <a:gd name="connsiteY83" fmla="*/ 550069 h 2528887"/>
                <a:gd name="connsiteX84" fmla="*/ 1715229 w 4651310"/>
                <a:gd name="connsiteY84" fmla="*/ 531018 h 2528887"/>
                <a:gd name="connsiteX85" fmla="*/ 1727136 w 4651310"/>
                <a:gd name="connsiteY85" fmla="*/ 483393 h 2528887"/>
                <a:gd name="connsiteX86" fmla="*/ 1753330 w 4651310"/>
                <a:gd name="connsiteY86" fmla="*/ 426243 h 2528887"/>
                <a:gd name="connsiteX87" fmla="*/ 1779523 w 4651310"/>
                <a:gd name="connsiteY87" fmla="*/ 395287 h 2528887"/>
                <a:gd name="connsiteX88" fmla="*/ 1808098 w 4651310"/>
                <a:gd name="connsiteY88" fmla="*/ 400050 h 2528887"/>
                <a:gd name="connsiteX89" fmla="*/ 1836673 w 4651310"/>
                <a:gd name="connsiteY89" fmla="*/ 423862 h 2528887"/>
                <a:gd name="connsiteX90" fmla="*/ 1850961 w 4651310"/>
                <a:gd name="connsiteY90" fmla="*/ 428625 h 2528887"/>
                <a:gd name="connsiteX91" fmla="*/ 1865248 w 4651310"/>
                <a:gd name="connsiteY91" fmla="*/ 423862 h 2528887"/>
                <a:gd name="connsiteX92" fmla="*/ 1898586 w 4651310"/>
                <a:gd name="connsiteY92" fmla="*/ 461962 h 2528887"/>
                <a:gd name="connsiteX93" fmla="*/ 1941448 w 4651310"/>
                <a:gd name="connsiteY93" fmla="*/ 481012 h 2528887"/>
                <a:gd name="connsiteX94" fmla="*/ 1989073 w 4651310"/>
                <a:gd name="connsiteY94" fmla="*/ 495300 h 2528887"/>
                <a:gd name="connsiteX95" fmla="*/ 2027173 w 4651310"/>
                <a:gd name="connsiteY95" fmla="*/ 500062 h 2528887"/>
                <a:gd name="connsiteX96" fmla="*/ 2174811 w 4651310"/>
                <a:gd name="connsiteY96" fmla="*/ 538162 h 2528887"/>
                <a:gd name="connsiteX97" fmla="*/ 2239105 w 4651310"/>
                <a:gd name="connsiteY97" fmla="*/ 564355 h 2528887"/>
                <a:gd name="connsiteX98" fmla="*/ 2331973 w 4651310"/>
                <a:gd name="connsiteY98" fmla="*/ 576262 h 2528887"/>
                <a:gd name="connsiteX99" fmla="*/ 2374836 w 4651310"/>
                <a:gd name="connsiteY99" fmla="*/ 542925 h 2528887"/>
                <a:gd name="connsiteX100" fmla="*/ 2377217 w 4651310"/>
                <a:gd name="connsiteY100" fmla="*/ 516732 h 2528887"/>
                <a:gd name="connsiteX101" fmla="*/ 2339118 w 4651310"/>
                <a:gd name="connsiteY101" fmla="*/ 426244 h 2528887"/>
                <a:gd name="connsiteX102" fmla="*/ 2336736 w 4651310"/>
                <a:gd name="connsiteY102" fmla="*/ 395287 h 2528887"/>
                <a:gd name="connsiteX103" fmla="*/ 2401029 w 4651310"/>
                <a:gd name="connsiteY103" fmla="*/ 378618 h 2528887"/>
                <a:gd name="connsiteX104" fmla="*/ 2389123 w 4651310"/>
                <a:gd name="connsiteY104" fmla="*/ 307181 h 2528887"/>
                <a:gd name="connsiteX105" fmla="*/ 2360548 w 4651310"/>
                <a:gd name="connsiteY105" fmla="*/ 304799 h 2528887"/>
                <a:gd name="connsiteX106" fmla="*/ 2293874 w 4651310"/>
                <a:gd name="connsiteY106" fmla="*/ 280987 h 2528887"/>
                <a:gd name="connsiteX107" fmla="*/ 2310543 w 4651310"/>
                <a:gd name="connsiteY107" fmla="*/ 200024 h 2528887"/>
                <a:gd name="connsiteX108" fmla="*/ 2343879 w 4651310"/>
                <a:gd name="connsiteY108" fmla="*/ 166688 h 2528887"/>
                <a:gd name="connsiteX109" fmla="*/ 2372455 w 4651310"/>
                <a:gd name="connsiteY109" fmla="*/ 150018 h 2528887"/>
                <a:gd name="connsiteX110" fmla="*/ 2389123 w 4651310"/>
                <a:gd name="connsiteY110" fmla="*/ 114300 h 2528887"/>
                <a:gd name="connsiteX111" fmla="*/ 2384361 w 4651310"/>
                <a:gd name="connsiteY111" fmla="*/ 100012 h 2528887"/>
                <a:gd name="connsiteX112" fmla="*/ 2365311 w 4651310"/>
                <a:gd name="connsiteY112" fmla="*/ 95250 h 2528887"/>
                <a:gd name="connsiteX113" fmla="*/ 2351023 w 4651310"/>
                <a:gd name="connsiteY113" fmla="*/ 90487 h 2528887"/>
                <a:gd name="connsiteX114" fmla="*/ 2341498 w 4651310"/>
                <a:gd name="connsiteY114" fmla="*/ 9525 h 2528887"/>
                <a:gd name="connsiteX115" fmla="*/ 2370073 w 4651310"/>
                <a:gd name="connsiteY115" fmla="*/ 0 h 2528887"/>
                <a:gd name="connsiteX116" fmla="*/ 2398648 w 4651310"/>
                <a:gd name="connsiteY116" fmla="*/ 4762 h 2528887"/>
                <a:gd name="connsiteX117" fmla="*/ 2412936 w 4651310"/>
                <a:gd name="connsiteY117" fmla="*/ 19050 h 2528887"/>
                <a:gd name="connsiteX118" fmla="*/ 2431986 w 4651310"/>
                <a:gd name="connsiteY118" fmla="*/ 23812 h 2528887"/>
                <a:gd name="connsiteX119" fmla="*/ 2451036 w 4651310"/>
                <a:gd name="connsiteY119" fmla="*/ 33337 h 2528887"/>
                <a:gd name="connsiteX120" fmla="*/ 2474848 w 4651310"/>
                <a:gd name="connsiteY120" fmla="*/ 52387 h 2528887"/>
                <a:gd name="connsiteX121" fmla="*/ 2493898 w 4651310"/>
                <a:gd name="connsiteY121" fmla="*/ 58737 h 2528887"/>
                <a:gd name="connsiteX122" fmla="*/ 2527236 w 4651310"/>
                <a:gd name="connsiteY122" fmla="*/ 38100 h 2528887"/>
                <a:gd name="connsiteX123" fmla="*/ 2555811 w 4651310"/>
                <a:gd name="connsiteY123" fmla="*/ 23812 h 2528887"/>
                <a:gd name="connsiteX124" fmla="*/ 2574861 w 4651310"/>
                <a:gd name="connsiteY124" fmla="*/ 9525 h 2528887"/>
                <a:gd name="connsiteX125" fmla="*/ 2589148 w 4651310"/>
                <a:gd name="connsiteY125" fmla="*/ 4762 h 2528887"/>
                <a:gd name="connsiteX126" fmla="*/ 2703448 w 4651310"/>
                <a:gd name="connsiteY126" fmla="*/ 9525 h 2528887"/>
                <a:gd name="connsiteX127" fmla="*/ 2879661 w 4651310"/>
                <a:gd name="connsiteY127" fmla="*/ 26987 h 2528887"/>
                <a:gd name="connsiteX128" fmla="*/ 3043173 w 4651310"/>
                <a:gd name="connsiteY128" fmla="*/ 49212 h 2528887"/>
                <a:gd name="connsiteX129" fmla="*/ 3070161 w 4651310"/>
                <a:gd name="connsiteY129" fmla="*/ 77787 h 2528887"/>
                <a:gd name="connsiteX130" fmla="*/ 3124136 w 4651310"/>
                <a:gd name="connsiteY130" fmla="*/ 82550 h 2528887"/>
                <a:gd name="connsiteX131" fmla="*/ 3165411 w 4651310"/>
                <a:gd name="connsiteY131" fmla="*/ 114300 h 2528887"/>
                <a:gd name="connsiteX132" fmla="*/ 3193986 w 4651310"/>
                <a:gd name="connsiteY132" fmla="*/ 123825 h 2528887"/>
                <a:gd name="connsiteX133" fmla="*/ 3236848 w 4651310"/>
                <a:gd name="connsiteY133" fmla="*/ 142875 h 2528887"/>
                <a:gd name="connsiteX134" fmla="*/ 3274948 w 4651310"/>
                <a:gd name="connsiteY134" fmla="*/ 165100 h 2528887"/>
                <a:gd name="connsiteX135" fmla="*/ 3379723 w 4651310"/>
                <a:gd name="connsiteY135" fmla="*/ 223837 h 2528887"/>
                <a:gd name="connsiteX136" fmla="*/ 3432111 w 4651310"/>
                <a:gd name="connsiteY136" fmla="*/ 266700 h 2528887"/>
                <a:gd name="connsiteX137" fmla="*/ 3451161 w 4651310"/>
                <a:gd name="connsiteY137" fmla="*/ 280987 h 2528887"/>
                <a:gd name="connsiteX138" fmla="*/ 3546411 w 4651310"/>
                <a:gd name="connsiteY138" fmla="*/ 323850 h 2528887"/>
                <a:gd name="connsiteX139" fmla="*/ 3565461 w 4651310"/>
                <a:gd name="connsiteY139" fmla="*/ 333375 h 2528887"/>
                <a:gd name="connsiteX140" fmla="*/ 3708336 w 4651310"/>
                <a:gd name="connsiteY140" fmla="*/ 419100 h 2528887"/>
                <a:gd name="connsiteX141" fmla="*/ 3908361 w 4651310"/>
                <a:gd name="connsiteY141" fmla="*/ 533400 h 2528887"/>
                <a:gd name="connsiteX142" fmla="*/ 4017898 w 4651310"/>
                <a:gd name="connsiteY142" fmla="*/ 595312 h 2528887"/>
                <a:gd name="connsiteX143" fmla="*/ 4443348 w 4651310"/>
                <a:gd name="connsiteY143" fmla="*/ 844549 h 2528887"/>
                <a:gd name="connsiteX144" fmla="*/ 4651310 w 4651310"/>
                <a:gd name="connsiteY144" fmla="*/ 962024 h 2528887"/>
                <a:gd name="connsiteX145" fmla="*/ 4441760 w 4651310"/>
                <a:gd name="connsiteY145" fmla="*/ 1066800 h 2528887"/>
                <a:gd name="connsiteX146" fmla="*/ 4284598 w 4651310"/>
                <a:gd name="connsiteY146" fmla="*/ 1200150 h 2528887"/>
                <a:gd name="connsiteX147" fmla="*/ 4160774 w 4651310"/>
                <a:gd name="connsiteY147" fmla="*/ 1243012 h 2528887"/>
                <a:gd name="connsiteX148" fmla="*/ 4027423 w 4651310"/>
                <a:gd name="connsiteY148" fmla="*/ 1238250 h 2528887"/>
                <a:gd name="connsiteX149" fmla="*/ 3917886 w 4651310"/>
                <a:gd name="connsiteY149" fmla="*/ 1214437 h 2528887"/>
                <a:gd name="connsiteX150" fmla="*/ 3817873 w 4651310"/>
                <a:gd name="connsiteY150" fmla="*/ 1223962 h 2528887"/>
                <a:gd name="connsiteX151" fmla="*/ 3684523 w 4651310"/>
                <a:gd name="connsiteY151" fmla="*/ 1228725 h 2528887"/>
                <a:gd name="connsiteX152" fmla="*/ 3532123 w 4651310"/>
                <a:gd name="connsiteY152" fmla="*/ 1228725 h 2528887"/>
                <a:gd name="connsiteX153" fmla="*/ 3465448 w 4651310"/>
                <a:gd name="connsiteY153" fmla="*/ 1233487 h 2528887"/>
                <a:gd name="connsiteX154" fmla="*/ 3198748 w 4651310"/>
                <a:gd name="connsiteY154" fmla="*/ 1204912 h 2528887"/>
                <a:gd name="connsiteX155" fmla="*/ 2960623 w 4651310"/>
                <a:gd name="connsiteY155" fmla="*/ 1262062 h 2528887"/>
                <a:gd name="connsiteX156" fmla="*/ 2912998 w 4651310"/>
                <a:gd name="connsiteY156" fmla="*/ 1276350 h 2528887"/>
                <a:gd name="connsiteX157" fmla="*/ 2870136 w 4651310"/>
                <a:gd name="connsiteY157" fmla="*/ 1290637 h 2528887"/>
                <a:gd name="connsiteX158" fmla="*/ 2855848 w 4651310"/>
                <a:gd name="connsiteY158" fmla="*/ 1300162 h 2528887"/>
                <a:gd name="connsiteX159" fmla="*/ 2822511 w 4651310"/>
                <a:gd name="connsiteY159" fmla="*/ 1309687 h 2528887"/>
                <a:gd name="connsiteX160" fmla="*/ 2784411 w 4651310"/>
                <a:gd name="connsiteY160" fmla="*/ 1328737 h 2528887"/>
                <a:gd name="connsiteX161" fmla="*/ 2770123 w 4651310"/>
                <a:gd name="connsiteY161" fmla="*/ 1333500 h 2528887"/>
                <a:gd name="connsiteX162" fmla="*/ 2722498 w 4651310"/>
                <a:gd name="connsiteY162" fmla="*/ 1357312 h 2528887"/>
                <a:gd name="connsiteX163" fmla="*/ 2708211 w 4651310"/>
                <a:gd name="connsiteY163" fmla="*/ 1366837 h 2528887"/>
                <a:gd name="connsiteX164" fmla="*/ 2598673 w 4651310"/>
                <a:gd name="connsiteY164" fmla="*/ 1419225 h 2528887"/>
                <a:gd name="connsiteX165" fmla="*/ 2484373 w 4651310"/>
                <a:gd name="connsiteY165" fmla="*/ 1514475 h 2528887"/>
                <a:gd name="connsiteX166" fmla="*/ 2408173 w 4651310"/>
                <a:gd name="connsiteY166" fmla="*/ 1581150 h 2528887"/>
                <a:gd name="connsiteX167" fmla="*/ 2293873 w 4651310"/>
                <a:gd name="connsiteY167" fmla="*/ 1690687 h 2528887"/>
                <a:gd name="connsiteX168" fmla="*/ 2260536 w 4651310"/>
                <a:gd name="connsiteY168" fmla="*/ 1709737 h 2528887"/>
                <a:gd name="connsiteX169" fmla="*/ 2222436 w 4651310"/>
                <a:gd name="connsiteY169" fmla="*/ 1752600 h 2528887"/>
                <a:gd name="connsiteX170" fmla="*/ 2108136 w 4651310"/>
                <a:gd name="connsiteY170" fmla="*/ 1881187 h 2528887"/>
                <a:gd name="connsiteX171" fmla="*/ 2055748 w 4651310"/>
                <a:gd name="connsiteY171" fmla="*/ 1928812 h 2528887"/>
                <a:gd name="connsiteX172" fmla="*/ 2012886 w 4651310"/>
                <a:gd name="connsiteY172" fmla="*/ 1962150 h 2528887"/>
                <a:gd name="connsiteX173" fmla="*/ 1912873 w 4651310"/>
                <a:gd name="connsiteY173" fmla="*/ 2076450 h 2528887"/>
                <a:gd name="connsiteX174" fmla="*/ 1870011 w 4651310"/>
                <a:gd name="connsiteY174" fmla="*/ 2071687 h 2528887"/>
                <a:gd name="connsiteX175" fmla="*/ 1889061 w 4651310"/>
                <a:gd name="connsiteY175" fmla="*/ 2043112 h 2528887"/>
                <a:gd name="connsiteX176" fmla="*/ 1860486 w 4651310"/>
                <a:gd name="connsiteY176" fmla="*/ 2024062 h 2528887"/>
                <a:gd name="connsiteX177" fmla="*/ 1841436 w 4651310"/>
                <a:gd name="connsiteY177" fmla="*/ 2071687 h 2528887"/>
                <a:gd name="connsiteX178" fmla="*/ 1817623 w 4651310"/>
                <a:gd name="connsiteY178" fmla="*/ 2100262 h 2528887"/>
                <a:gd name="connsiteX179" fmla="*/ 1731898 w 4651310"/>
                <a:gd name="connsiteY179" fmla="*/ 2095500 h 2528887"/>
                <a:gd name="connsiteX180" fmla="*/ 1717611 w 4651310"/>
                <a:gd name="connsiteY180" fmla="*/ 2090737 h 2528887"/>
                <a:gd name="connsiteX181" fmla="*/ 1608073 w 4651310"/>
                <a:gd name="connsiteY181" fmla="*/ 2105025 h 2528887"/>
                <a:gd name="connsiteX182" fmla="*/ 1584261 w 4651310"/>
                <a:gd name="connsiteY182" fmla="*/ 2109787 h 2528887"/>
                <a:gd name="connsiteX183" fmla="*/ 1565211 w 4651310"/>
                <a:gd name="connsiteY183" fmla="*/ 2114550 h 2528887"/>
                <a:gd name="connsiteX184" fmla="*/ 1450910 w 4651310"/>
                <a:gd name="connsiteY184" fmla="*/ 2109787 h 2528887"/>
                <a:gd name="connsiteX185" fmla="*/ 1431860 w 4651310"/>
                <a:gd name="connsiteY185" fmla="*/ 2109787 h 2528887"/>
                <a:gd name="connsiteX186" fmla="*/ 1355661 w 4651310"/>
                <a:gd name="connsiteY186" fmla="*/ 2119312 h 2528887"/>
                <a:gd name="connsiteX187" fmla="*/ 1374711 w 4651310"/>
                <a:gd name="connsiteY187" fmla="*/ 2205038 h 2528887"/>
                <a:gd name="connsiteX188" fmla="*/ 1427099 w 4651310"/>
                <a:gd name="connsiteY188" fmla="*/ 2285999 h 2528887"/>
                <a:gd name="connsiteX189" fmla="*/ 1508061 w 4651310"/>
                <a:gd name="connsiteY189" fmla="*/ 2252662 h 2528887"/>
                <a:gd name="connsiteX190" fmla="*/ 1546161 w 4651310"/>
                <a:gd name="connsiteY190" fmla="*/ 2185987 h 2528887"/>
                <a:gd name="connsiteX191" fmla="*/ 1589023 w 4651310"/>
                <a:gd name="connsiteY191" fmla="*/ 2224087 h 2528887"/>
                <a:gd name="connsiteX192" fmla="*/ 1584261 w 4651310"/>
                <a:gd name="connsiteY192" fmla="*/ 2314574 h 2528887"/>
                <a:gd name="connsiteX193" fmla="*/ 1550923 w 4651310"/>
                <a:gd name="connsiteY193" fmla="*/ 2438399 h 2528887"/>
                <a:gd name="connsiteX194" fmla="*/ 1584261 w 4651310"/>
                <a:gd name="connsiteY194" fmla="*/ 2481262 h 2528887"/>
                <a:gd name="connsiteX195" fmla="*/ 1555686 w 4651310"/>
                <a:gd name="connsiteY195" fmla="*/ 2528887 h 2528887"/>
                <a:gd name="connsiteX196" fmla="*/ 1489011 w 4651310"/>
                <a:gd name="connsiteY196" fmla="*/ 2524125 h 2528887"/>
                <a:gd name="connsiteX197" fmla="*/ 1422336 w 4651310"/>
                <a:gd name="connsiteY197" fmla="*/ 2495550 h 2528887"/>
                <a:gd name="connsiteX198" fmla="*/ 1369948 w 4651310"/>
                <a:gd name="connsiteY198" fmla="*/ 2421731 h 2528887"/>
                <a:gd name="connsiteX199" fmla="*/ 1350898 w 4651310"/>
                <a:gd name="connsiteY199" fmla="*/ 2343150 h 2528887"/>
                <a:gd name="connsiteX200" fmla="*/ 1288986 w 4651310"/>
                <a:gd name="connsiteY200" fmla="*/ 2290762 h 2528887"/>
                <a:gd name="connsiteX201" fmla="*/ 1284223 w 4651310"/>
                <a:gd name="connsiteY201" fmla="*/ 2276475 h 2528887"/>
                <a:gd name="connsiteX202" fmla="*/ 1269936 w 4651310"/>
                <a:gd name="connsiteY202" fmla="*/ 2271712 h 2528887"/>
                <a:gd name="connsiteX203" fmla="*/ 1193736 w 4651310"/>
                <a:gd name="connsiteY203" fmla="*/ 2243137 h 2528887"/>
                <a:gd name="connsiteX204" fmla="*/ 1112773 w 4651310"/>
                <a:gd name="connsiteY204" fmla="*/ 2328862 h 2528887"/>
                <a:gd name="connsiteX205" fmla="*/ 1074673 w 4651310"/>
                <a:gd name="connsiteY205" fmla="*/ 2305049 h 2528887"/>
                <a:gd name="connsiteX206" fmla="*/ 1060386 w 4651310"/>
                <a:gd name="connsiteY206" fmla="*/ 2205037 h 2528887"/>
                <a:gd name="connsiteX207" fmla="*/ 1007998 w 4651310"/>
                <a:gd name="connsiteY207" fmla="*/ 2100262 h 2528887"/>
                <a:gd name="connsiteX208" fmla="*/ 950848 w 4651310"/>
                <a:gd name="connsiteY208" fmla="*/ 2047874 h 2528887"/>
                <a:gd name="connsiteX209" fmla="*/ 927036 w 4651310"/>
                <a:gd name="connsiteY209" fmla="*/ 2043112 h 2528887"/>
                <a:gd name="connsiteX210" fmla="*/ 898461 w 4651310"/>
                <a:gd name="connsiteY210" fmla="*/ 2028825 h 2528887"/>
                <a:gd name="connsiteX211" fmla="*/ 862742 w 4651310"/>
                <a:gd name="connsiteY211" fmla="*/ 2062163 h 2528887"/>
                <a:gd name="connsiteX212" fmla="*/ 774636 w 4651310"/>
                <a:gd name="connsiteY212" fmla="*/ 2038350 h 2528887"/>
                <a:gd name="connsiteX213" fmla="*/ 755585 w 4651310"/>
                <a:gd name="connsiteY213" fmla="*/ 1964531 h 2528887"/>
                <a:gd name="connsiteX214" fmla="*/ 655573 w 4651310"/>
                <a:gd name="connsiteY214" fmla="*/ 1905000 h 2528887"/>
                <a:gd name="connsiteX215" fmla="*/ 650811 w 4651310"/>
                <a:gd name="connsiteY215" fmla="*/ 1885950 h 2528887"/>
                <a:gd name="connsiteX216" fmla="*/ 636523 w 4651310"/>
                <a:gd name="connsiteY216" fmla="*/ 1890712 h 2528887"/>
                <a:gd name="connsiteX217" fmla="*/ 617473 w 4651310"/>
                <a:gd name="connsiteY217" fmla="*/ 1921669 h 2528887"/>
                <a:gd name="connsiteX218" fmla="*/ 596042 w 4651310"/>
                <a:gd name="connsiteY218" fmla="*/ 1916906 h 2528887"/>
                <a:gd name="connsiteX219" fmla="*/ 548417 w 4651310"/>
                <a:gd name="connsiteY219" fmla="*/ 1876425 h 2528887"/>
                <a:gd name="connsiteX220" fmla="*/ 488886 w 4651310"/>
                <a:gd name="connsiteY220" fmla="*/ 1890712 h 2528887"/>
                <a:gd name="connsiteX221" fmla="*/ 479361 w 4651310"/>
                <a:gd name="connsiteY221" fmla="*/ 1876425 h 2528887"/>
                <a:gd name="connsiteX222" fmla="*/ 465073 w 4651310"/>
                <a:gd name="connsiteY222" fmla="*/ 1866900 h 2528887"/>
                <a:gd name="connsiteX223" fmla="*/ 398398 w 4651310"/>
                <a:gd name="connsiteY223" fmla="*/ 1866900 h 2528887"/>
                <a:gd name="connsiteX224" fmla="*/ 403160 w 4651310"/>
                <a:gd name="connsiteY224" fmla="*/ 1821656 h 2528887"/>
                <a:gd name="connsiteX225" fmla="*/ 255523 w 4651310"/>
                <a:gd name="connsiteY225" fmla="*/ 1847850 h 2528887"/>
                <a:gd name="connsiteX226" fmla="*/ 193611 w 4651310"/>
                <a:gd name="connsiteY226" fmla="*/ 1814512 h 2528887"/>
                <a:gd name="connsiteX227" fmla="*/ 150748 w 4651310"/>
                <a:gd name="connsiteY227" fmla="*/ 1757363 h 2528887"/>
                <a:gd name="connsiteX228" fmla="*/ 88836 w 4651310"/>
                <a:gd name="connsiteY228" fmla="*/ 1704975 h 2528887"/>
                <a:gd name="connsiteX229" fmla="*/ 34067 w 4651310"/>
                <a:gd name="connsiteY229" fmla="*/ 1654968 h 2528887"/>
                <a:gd name="connsiteX230" fmla="*/ 3111 w 4651310"/>
                <a:gd name="connsiteY230" fmla="*/ 1624012 h 2528887"/>
                <a:gd name="connsiteX231" fmla="*/ 110267 w 4651310"/>
                <a:gd name="connsiteY231" fmla="*/ 1652587 h 2528887"/>
                <a:gd name="connsiteX232" fmla="*/ 169798 w 4651310"/>
                <a:gd name="connsiteY232" fmla="*/ 1678782 h 2528887"/>
                <a:gd name="connsiteX233" fmla="*/ 291242 w 4651310"/>
                <a:gd name="connsiteY233" fmla="*/ 1624012 h 2528887"/>
                <a:gd name="connsiteX234" fmla="*/ 296005 w 4651310"/>
                <a:gd name="connsiteY234" fmla="*/ 1602581 h 2528887"/>
                <a:gd name="connsiteX235" fmla="*/ 303149 w 4651310"/>
                <a:gd name="connsiteY235" fmla="*/ 1559718 h 2528887"/>
                <a:gd name="connsiteX236" fmla="*/ 331723 w 4651310"/>
                <a:gd name="connsiteY236" fmla="*/ 1528762 h 2528887"/>
                <a:gd name="connsiteX237" fmla="*/ 367442 w 4651310"/>
                <a:gd name="connsiteY237" fmla="*/ 1509712 h 2528887"/>
                <a:gd name="connsiteX238" fmla="*/ 386492 w 4651310"/>
                <a:gd name="connsiteY238" fmla="*/ 1459706 h 2528887"/>
                <a:gd name="connsiteX239" fmla="*/ 391255 w 4651310"/>
                <a:gd name="connsiteY239" fmla="*/ 1357312 h 2528887"/>
                <a:gd name="connsiteX240" fmla="*/ 369823 w 4651310"/>
                <a:gd name="connsiteY240" fmla="*/ 1331119 h 2528887"/>
                <a:gd name="connsiteX241" fmla="*/ 341248 w 4651310"/>
                <a:gd name="connsiteY241" fmla="*/ 1307306 h 2528887"/>
                <a:gd name="connsiteX242" fmla="*/ 312673 w 4651310"/>
                <a:gd name="connsiteY242" fmla="*/ 1278731 h 2528887"/>
                <a:gd name="connsiteX243" fmla="*/ 284099 w 4651310"/>
                <a:gd name="connsiteY243" fmla="*/ 1221581 h 2528887"/>
                <a:gd name="connsiteX244" fmla="*/ 279336 w 4651310"/>
                <a:gd name="connsiteY244" fmla="*/ 1169193 h 2528887"/>
                <a:gd name="connsiteX245" fmla="*/ 276954 w 4651310"/>
                <a:gd name="connsiteY245" fmla="*/ 1152525 h 2528887"/>
                <a:gd name="connsiteX246" fmla="*/ 253142 w 4651310"/>
                <a:gd name="connsiteY246" fmla="*/ 1119187 h 2528887"/>
                <a:gd name="connsiteX0" fmla="*/ 253142 w 4629085"/>
                <a:gd name="connsiteY0" fmla="*/ 1119187 h 2528887"/>
                <a:gd name="connsiteX1" fmla="*/ 293623 w 4629085"/>
                <a:gd name="connsiteY1" fmla="*/ 1109662 h 2528887"/>
                <a:gd name="connsiteX2" fmla="*/ 331723 w 4629085"/>
                <a:gd name="connsiteY2" fmla="*/ 1104900 h 2528887"/>
                <a:gd name="connsiteX3" fmla="*/ 336486 w 4629085"/>
                <a:gd name="connsiteY3" fmla="*/ 1076325 h 2528887"/>
                <a:gd name="connsiteX4" fmla="*/ 365061 w 4629085"/>
                <a:gd name="connsiteY4" fmla="*/ 1066800 h 2528887"/>
                <a:gd name="connsiteX5" fmla="*/ 379348 w 4629085"/>
                <a:gd name="connsiteY5" fmla="*/ 1057275 h 2528887"/>
                <a:gd name="connsiteX6" fmla="*/ 393636 w 4629085"/>
                <a:gd name="connsiteY6" fmla="*/ 1042987 h 2528887"/>
                <a:gd name="connsiteX7" fmla="*/ 429354 w 4629085"/>
                <a:gd name="connsiteY7" fmla="*/ 1033463 h 2528887"/>
                <a:gd name="connsiteX8" fmla="*/ 460310 w 4629085"/>
                <a:gd name="connsiteY8" fmla="*/ 1014412 h 2528887"/>
                <a:gd name="connsiteX9" fmla="*/ 507936 w 4629085"/>
                <a:gd name="connsiteY9" fmla="*/ 1023937 h 2528887"/>
                <a:gd name="connsiteX10" fmla="*/ 541273 w 4629085"/>
                <a:gd name="connsiteY10" fmla="*/ 1000125 h 2528887"/>
                <a:gd name="connsiteX11" fmla="*/ 565086 w 4629085"/>
                <a:gd name="connsiteY11" fmla="*/ 990600 h 2528887"/>
                <a:gd name="connsiteX12" fmla="*/ 574611 w 4629085"/>
                <a:gd name="connsiteY12" fmla="*/ 976312 h 2528887"/>
                <a:gd name="connsiteX13" fmla="*/ 598423 w 4629085"/>
                <a:gd name="connsiteY13" fmla="*/ 971550 h 2528887"/>
                <a:gd name="connsiteX14" fmla="*/ 612711 w 4629085"/>
                <a:gd name="connsiteY14" fmla="*/ 962025 h 2528887"/>
                <a:gd name="connsiteX15" fmla="*/ 596042 w 4629085"/>
                <a:gd name="connsiteY15" fmla="*/ 928688 h 2528887"/>
                <a:gd name="connsiteX16" fmla="*/ 612711 w 4629085"/>
                <a:gd name="connsiteY16" fmla="*/ 900112 h 2528887"/>
                <a:gd name="connsiteX17" fmla="*/ 612710 w 4629085"/>
                <a:gd name="connsiteY17" fmla="*/ 871536 h 2528887"/>
                <a:gd name="connsiteX18" fmla="*/ 626998 w 4629085"/>
                <a:gd name="connsiteY18" fmla="*/ 838200 h 2528887"/>
                <a:gd name="connsiteX19" fmla="*/ 643667 w 4629085"/>
                <a:gd name="connsiteY19" fmla="*/ 809625 h 2528887"/>
                <a:gd name="connsiteX20" fmla="*/ 619855 w 4629085"/>
                <a:gd name="connsiteY20" fmla="*/ 804862 h 2528887"/>
                <a:gd name="connsiteX21" fmla="*/ 596042 w 4629085"/>
                <a:gd name="connsiteY21" fmla="*/ 795338 h 2528887"/>
                <a:gd name="connsiteX22" fmla="*/ 565086 w 4629085"/>
                <a:gd name="connsiteY22" fmla="*/ 771525 h 2528887"/>
                <a:gd name="connsiteX23" fmla="*/ 546035 w 4629085"/>
                <a:gd name="connsiteY23" fmla="*/ 766763 h 2528887"/>
                <a:gd name="connsiteX24" fmla="*/ 507935 w 4629085"/>
                <a:gd name="connsiteY24" fmla="*/ 731043 h 2528887"/>
                <a:gd name="connsiteX25" fmla="*/ 524604 w 4629085"/>
                <a:gd name="connsiteY25" fmla="*/ 695325 h 2528887"/>
                <a:gd name="connsiteX26" fmla="*/ 534130 w 4629085"/>
                <a:gd name="connsiteY26" fmla="*/ 659606 h 2528887"/>
                <a:gd name="connsiteX27" fmla="*/ 557942 w 4629085"/>
                <a:gd name="connsiteY27" fmla="*/ 611981 h 2528887"/>
                <a:gd name="connsiteX28" fmla="*/ 543655 w 4629085"/>
                <a:gd name="connsiteY28" fmla="*/ 581025 h 2528887"/>
                <a:gd name="connsiteX29" fmla="*/ 538892 w 4629085"/>
                <a:gd name="connsiteY29" fmla="*/ 566737 h 2528887"/>
                <a:gd name="connsiteX30" fmla="*/ 496030 w 4629085"/>
                <a:gd name="connsiteY30" fmla="*/ 550068 h 2528887"/>
                <a:gd name="connsiteX31" fmla="*/ 467455 w 4629085"/>
                <a:gd name="connsiteY31" fmla="*/ 502443 h 2528887"/>
                <a:gd name="connsiteX32" fmla="*/ 503173 w 4629085"/>
                <a:gd name="connsiteY32" fmla="*/ 428625 h 2528887"/>
                <a:gd name="connsiteX33" fmla="*/ 479361 w 4629085"/>
                <a:gd name="connsiteY33" fmla="*/ 450056 h 2528887"/>
                <a:gd name="connsiteX34" fmla="*/ 522223 w 4629085"/>
                <a:gd name="connsiteY34" fmla="*/ 380999 h 2528887"/>
                <a:gd name="connsiteX35" fmla="*/ 557941 w 4629085"/>
                <a:gd name="connsiteY35" fmla="*/ 366712 h 2528887"/>
                <a:gd name="connsiteX36" fmla="*/ 560323 w 4629085"/>
                <a:gd name="connsiteY36" fmla="*/ 335756 h 2528887"/>
                <a:gd name="connsiteX37" fmla="*/ 622236 w 4629085"/>
                <a:gd name="connsiteY37" fmla="*/ 326230 h 2528887"/>
                <a:gd name="connsiteX38" fmla="*/ 653192 w 4629085"/>
                <a:gd name="connsiteY38" fmla="*/ 314325 h 2528887"/>
                <a:gd name="connsiteX39" fmla="*/ 674624 w 4629085"/>
                <a:gd name="connsiteY39" fmla="*/ 290513 h 2528887"/>
                <a:gd name="connsiteX40" fmla="*/ 703199 w 4629085"/>
                <a:gd name="connsiteY40" fmla="*/ 250031 h 2528887"/>
                <a:gd name="connsiteX41" fmla="*/ 755586 w 4629085"/>
                <a:gd name="connsiteY41" fmla="*/ 261937 h 2528887"/>
                <a:gd name="connsiteX42" fmla="*/ 757967 w 4629085"/>
                <a:gd name="connsiteY42" fmla="*/ 238125 h 2528887"/>
                <a:gd name="connsiteX43" fmla="*/ 803211 w 4629085"/>
                <a:gd name="connsiteY43" fmla="*/ 188118 h 2528887"/>
                <a:gd name="connsiteX44" fmla="*/ 857980 w 4629085"/>
                <a:gd name="connsiteY44" fmla="*/ 166687 h 2528887"/>
                <a:gd name="connsiteX45" fmla="*/ 898461 w 4629085"/>
                <a:gd name="connsiteY45" fmla="*/ 176212 h 2528887"/>
                <a:gd name="connsiteX46" fmla="*/ 912748 w 4629085"/>
                <a:gd name="connsiteY46" fmla="*/ 180975 h 2528887"/>
                <a:gd name="connsiteX47" fmla="*/ 917511 w 4629085"/>
                <a:gd name="connsiteY47" fmla="*/ 195262 h 2528887"/>
                <a:gd name="connsiteX48" fmla="*/ 950848 w 4629085"/>
                <a:gd name="connsiteY48" fmla="*/ 238125 h 2528887"/>
                <a:gd name="connsiteX49" fmla="*/ 955611 w 4629085"/>
                <a:gd name="connsiteY49" fmla="*/ 261937 h 2528887"/>
                <a:gd name="connsiteX50" fmla="*/ 974661 w 4629085"/>
                <a:gd name="connsiteY50" fmla="*/ 290512 h 2528887"/>
                <a:gd name="connsiteX51" fmla="*/ 998473 w 4629085"/>
                <a:gd name="connsiteY51" fmla="*/ 319087 h 2528887"/>
                <a:gd name="connsiteX52" fmla="*/ 1027048 w 4629085"/>
                <a:gd name="connsiteY52" fmla="*/ 338137 h 2528887"/>
                <a:gd name="connsiteX53" fmla="*/ 1046098 w 4629085"/>
                <a:gd name="connsiteY53" fmla="*/ 342900 h 2528887"/>
                <a:gd name="connsiteX54" fmla="*/ 1060386 w 4629085"/>
                <a:gd name="connsiteY54" fmla="*/ 347662 h 2528887"/>
                <a:gd name="connsiteX55" fmla="*/ 1084198 w 4629085"/>
                <a:gd name="connsiteY55" fmla="*/ 352425 h 2528887"/>
                <a:gd name="connsiteX56" fmla="*/ 1103248 w 4629085"/>
                <a:gd name="connsiteY56" fmla="*/ 357187 h 2528887"/>
                <a:gd name="connsiteX57" fmla="*/ 1091342 w 4629085"/>
                <a:gd name="connsiteY57" fmla="*/ 395287 h 2528887"/>
                <a:gd name="connsiteX58" fmla="*/ 1069911 w 4629085"/>
                <a:gd name="connsiteY58" fmla="*/ 421480 h 2528887"/>
                <a:gd name="connsiteX59" fmla="*/ 1108011 w 4629085"/>
                <a:gd name="connsiteY59" fmla="*/ 452437 h 2528887"/>
                <a:gd name="connsiteX60" fmla="*/ 1136586 w 4629085"/>
                <a:gd name="connsiteY60" fmla="*/ 471487 h 2528887"/>
                <a:gd name="connsiteX61" fmla="*/ 1150873 w 4629085"/>
                <a:gd name="connsiteY61" fmla="*/ 481012 h 2528887"/>
                <a:gd name="connsiteX62" fmla="*/ 1196117 w 4629085"/>
                <a:gd name="connsiteY62" fmla="*/ 495300 h 2528887"/>
                <a:gd name="connsiteX63" fmla="*/ 1217548 w 4629085"/>
                <a:gd name="connsiteY63" fmla="*/ 533400 h 2528887"/>
                <a:gd name="connsiteX64" fmla="*/ 1227073 w 4629085"/>
                <a:gd name="connsiteY64" fmla="*/ 569118 h 2528887"/>
                <a:gd name="connsiteX65" fmla="*/ 1241361 w 4629085"/>
                <a:gd name="connsiteY65" fmla="*/ 640556 h 2528887"/>
                <a:gd name="connsiteX66" fmla="*/ 1288986 w 4629085"/>
                <a:gd name="connsiteY66" fmla="*/ 714375 h 2528887"/>
                <a:gd name="connsiteX67" fmla="*/ 1331848 w 4629085"/>
                <a:gd name="connsiteY67" fmla="*/ 790575 h 2528887"/>
                <a:gd name="connsiteX68" fmla="*/ 1346136 w 4629085"/>
                <a:gd name="connsiteY68" fmla="*/ 838200 h 2528887"/>
                <a:gd name="connsiteX69" fmla="*/ 1355661 w 4629085"/>
                <a:gd name="connsiteY69" fmla="*/ 852487 h 2528887"/>
                <a:gd name="connsiteX70" fmla="*/ 1384236 w 4629085"/>
                <a:gd name="connsiteY70" fmla="*/ 881062 h 2528887"/>
                <a:gd name="connsiteX71" fmla="*/ 1403286 w 4629085"/>
                <a:gd name="connsiteY71" fmla="*/ 914400 h 2528887"/>
                <a:gd name="connsiteX72" fmla="*/ 1431860 w 4629085"/>
                <a:gd name="connsiteY72" fmla="*/ 890587 h 2528887"/>
                <a:gd name="connsiteX73" fmla="*/ 1469961 w 4629085"/>
                <a:gd name="connsiteY73" fmla="*/ 914400 h 2528887"/>
                <a:gd name="connsiteX74" fmla="*/ 1531873 w 4629085"/>
                <a:gd name="connsiteY74" fmla="*/ 909637 h 2528887"/>
                <a:gd name="connsiteX75" fmla="*/ 1560448 w 4629085"/>
                <a:gd name="connsiteY75" fmla="*/ 900112 h 2528887"/>
                <a:gd name="connsiteX76" fmla="*/ 1565211 w 4629085"/>
                <a:gd name="connsiteY76" fmla="*/ 885825 h 2528887"/>
                <a:gd name="connsiteX77" fmla="*/ 1577118 w 4629085"/>
                <a:gd name="connsiteY77" fmla="*/ 854868 h 2528887"/>
                <a:gd name="connsiteX78" fmla="*/ 1593786 w 4629085"/>
                <a:gd name="connsiteY78" fmla="*/ 814388 h 2528887"/>
                <a:gd name="connsiteX79" fmla="*/ 1629504 w 4629085"/>
                <a:gd name="connsiteY79" fmla="*/ 752475 h 2528887"/>
                <a:gd name="connsiteX80" fmla="*/ 1648554 w 4629085"/>
                <a:gd name="connsiteY80" fmla="*/ 671513 h 2528887"/>
                <a:gd name="connsiteX81" fmla="*/ 1691417 w 4629085"/>
                <a:gd name="connsiteY81" fmla="*/ 609599 h 2528887"/>
                <a:gd name="connsiteX82" fmla="*/ 1696179 w 4629085"/>
                <a:gd name="connsiteY82" fmla="*/ 569118 h 2528887"/>
                <a:gd name="connsiteX83" fmla="*/ 1703323 w 4629085"/>
                <a:gd name="connsiteY83" fmla="*/ 550069 h 2528887"/>
                <a:gd name="connsiteX84" fmla="*/ 1715229 w 4629085"/>
                <a:gd name="connsiteY84" fmla="*/ 531018 h 2528887"/>
                <a:gd name="connsiteX85" fmla="*/ 1727136 w 4629085"/>
                <a:gd name="connsiteY85" fmla="*/ 483393 h 2528887"/>
                <a:gd name="connsiteX86" fmla="*/ 1753330 w 4629085"/>
                <a:gd name="connsiteY86" fmla="*/ 426243 h 2528887"/>
                <a:gd name="connsiteX87" fmla="*/ 1779523 w 4629085"/>
                <a:gd name="connsiteY87" fmla="*/ 395287 h 2528887"/>
                <a:gd name="connsiteX88" fmla="*/ 1808098 w 4629085"/>
                <a:gd name="connsiteY88" fmla="*/ 400050 h 2528887"/>
                <a:gd name="connsiteX89" fmla="*/ 1836673 w 4629085"/>
                <a:gd name="connsiteY89" fmla="*/ 423862 h 2528887"/>
                <a:gd name="connsiteX90" fmla="*/ 1850961 w 4629085"/>
                <a:gd name="connsiteY90" fmla="*/ 428625 h 2528887"/>
                <a:gd name="connsiteX91" fmla="*/ 1865248 w 4629085"/>
                <a:gd name="connsiteY91" fmla="*/ 423862 h 2528887"/>
                <a:gd name="connsiteX92" fmla="*/ 1898586 w 4629085"/>
                <a:gd name="connsiteY92" fmla="*/ 461962 h 2528887"/>
                <a:gd name="connsiteX93" fmla="*/ 1941448 w 4629085"/>
                <a:gd name="connsiteY93" fmla="*/ 481012 h 2528887"/>
                <a:gd name="connsiteX94" fmla="*/ 1989073 w 4629085"/>
                <a:gd name="connsiteY94" fmla="*/ 495300 h 2528887"/>
                <a:gd name="connsiteX95" fmla="*/ 2027173 w 4629085"/>
                <a:gd name="connsiteY95" fmla="*/ 500062 h 2528887"/>
                <a:gd name="connsiteX96" fmla="*/ 2174811 w 4629085"/>
                <a:gd name="connsiteY96" fmla="*/ 538162 h 2528887"/>
                <a:gd name="connsiteX97" fmla="*/ 2239105 w 4629085"/>
                <a:gd name="connsiteY97" fmla="*/ 564355 h 2528887"/>
                <a:gd name="connsiteX98" fmla="*/ 2331973 w 4629085"/>
                <a:gd name="connsiteY98" fmla="*/ 576262 h 2528887"/>
                <a:gd name="connsiteX99" fmla="*/ 2374836 w 4629085"/>
                <a:gd name="connsiteY99" fmla="*/ 542925 h 2528887"/>
                <a:gd name="connsiteX100" fmla="*/ 2377217 w 4629085"/>
                <a:gd name="connsiteY100" fmla="*/ 516732 h 2528887"/>
                <a:gd name="connsiteX101" fmla="*/ 2339118 w 4629085"/>
                <a:gd name="connsiteY101" fmla="*/ 426244 h 2528887"/>
                <a:gd name="connsiteX102" fmla="*/ 2336736 w 4629085"/>
                <a:gd name="connsiteY102" fmla="*/ 395287 h 2528887"/>
                <a:gd name="connsiteX103" fmla="*/ 2401029 w 4629085"/>
                <a:gd name="connsiteY103" fmla="*/ 378618 h 2528887"/>
                <a:gd name="connsiteX104" fmla="*/ 2389123 w 4629085"/>
                <a:gd name="connsiteY104" fmla="*/ 307181 h 2528887"/>
                <a:gd name="connsiteX105" fmla="*/ 2360548 w 4629085"/>
                <a:gd name="connsiteY105" fmla="*/ 304799 h 2528887"/>
                <a:gd name="connsiteX106" fmla="*/ 2293874 w 4629085"/>
                <a:gd name="connsiteY106" fmla="*/ 280987 h 2528887"/>
                <a:gd name="connsiteX107" fmla="*/ 2310543 w 4629085"/>
                <a:gd name="connsiteY107" fmla="*/ 200024 h 2528887"/>
                <a:gd name="connsiteX108" fmla="*/ 2343879 w 4629085"/>
                <a:gd name="connsiteY108" fmla="*/ 166688 h 2528887"/>
                <a:gd name="connsiteX109" fmla="*/ 2372455 w 4629085"/>
                <a:gd name="connsiteY109" fmla="*/ 150018 h 2528887"/>
                <a:gd name="connsiteX110" fmla="*/ 2389123 w 4629085"/>
                <a:gd name="connsiteY110" fmla="*/ 114300 h 2528887"/>
                <a:gd name="connsiteX111" fmla="*/ 2384361 w 4629085"/>
                <a:gd name="connsiteY111" fmla="*/ 100012 h 2528887"/>
                <a:gd name="connsiteX112" fmla="*/ 2365311 w 4629085"/>
                <a:gd name="connsiteY112" fmla="*/ 95250 h 2528887"/>
                <a:gd name="connsiteX113" fmla="*/ 2351023 w 4629085"/>
                <a:gd name="connsiteY113" fmla="*/ 90487 h 2528887"/>
                <a:gd name="connsiteX114" fmla="*/ 2341498 w 4629085"/>
                <a:gd name="connsiteY114" fmla="*/ 9525 h 2528887"/>
                <a:gd name="connsiteX115" fmla="*/ 2370073 w 4629085"/>
                <a:gd name="connsiteY115" fmla="*/ 0 h 2528887"/>
                <a:gd name="connsiteX116" fmla="*/ 2398648 w 4629085"/>
                <a:gd name="connsiteY116" fmla="*/ 4762 h 2528887"/>
                <a:gd name="connsiteX117" fmla="*/ 2412936 w 4629085"/>
                <a:gd name="connsiteY117" fmla="*/ 19050 h 2528887"/>
                <a:gd name="connsiteX118" fmla="*/ 2431986 w 4629085"/>
                <a:gd name="connsiteY118" fmla="*/ 23812 h 2528887"/>
                <a:gd name="connsiteX119" fmla="*/ 2451036 w 4629085"/>
                <a:gd name="connsiteY119" fmla="*/ 33337 h 2528887"/>
                <a:gd name="connsiteX120" fmla="*/ 2474848 w 4629085"/>
                <a:gd name="connsiteY120" fmla="*/ 52387 h 2528887"/>
                <a:gd name="connsiteX121" fmla="*/ 2493898 w 4629085"/>
                <a:gd name="connsiteY121" fmla="*/ 58737 h 2528887"/>
                <a:gd name="connsiteX122" fmla="*/ 2527236 w 4629085"/>
                <a:gd name="connsiteY122" fmla="*/ 38100 h 2528887"/>
                <a:gd name="connsiteX123" fmla="*/ 2555811 w 4629085"/>
                <a:gd name="connsiteY123" fmla="*/ 23812 h 2528887"/>
                <a:gd name="connsiteX124" fmla="*/ 2574861 w 4629085"/>
                <a:gd name="connsiteY124" fmla="*/ 9525 h 2528887"/>
                <a:gd name="connsiteX125" fmla="*/ 2589148 w 4629085"/>
                <a:gd name="connsiteY125" fmla="*/ 4762 h 2528887"/>
                <a:gd name="connsiteX126" fmla="*/ 2703448 w 4629085"/>
                <a:gd name="connsiteY126" fmla="*/ 9525 h 2528887"/>
                <a:gd name="connsiteX127" fmla="*/ 2879661 w 4629085"/>
                <a:gd name="connsiteY127" fmla="*/ 26987 h 2528887"/>
                <a:gd name="connsiteX128" fmla="*/ 3043173 w 4629085"/>
                <a:gd name="connsiteY128" fmla="*/ 49212 h 2528887"/>
                <a:gd name="connsiteX129" fmla="*/ 3070161 w 4629085"/>
                <a:gd name="connsiteY129" fmla="*/ 77787 h 2528887"/>
                <a:gd name="connsiteX130" fmla="*/ 3124136 w 4629085"/>
                <a:gd name="connsiteY130" fmla="*/ 82550 h 2528887"/>
                <a:gd name="connsiteX131" fmla="*/ 3165411 w 4629085"/>
                <a:gd name="connsiteY131" fmla="*/ 114300 h 2528887"/>
                <a:gd name="connsiteX132" fmla="*/ 3193986 w 4629085"/>
                <a:gd name="connsiteY132" fmla="*/ 123825 h 2528887"/>
                <a:gd name="connsiteX133" fmla="*/ 3236848 w 4629085"/>
                <a:gd name="connsiteY133" fmla="*/ 142875 h 2528887"/>
                <a:gd name="connsiteX134" fmla="*/ 3274948 w 4629085"/>
                <a:gd name="connsiteY134" fmla="*/ 165100 h 2528887"/>
                <a:gd name="connsiteX135" fmla="*/ 3379723 w 4629085"/>
                <a:gd name="connsiteY135" fmla="*/ 223837 h 2528887"/>
                <a:gd name="connsiteX136" fmla="*/ 3432111 w 4629085"/>
                <a:gd name="connsiteY136" fmla="*/ 266700 h 2528887"/>
                <a:gd name="connsiteX137" fmla="*/ 3451161 w 4629085"/>
                <a:gd name="connsiteY137" fmla="*/ 280987 h 2528887"/>
                <a:gd name="connsiteX138" fmla="*/ 3546411 w 4629085"/>
                <a:gd name="connsiteY138" fmla="*/ 323850 h 2528887"/>
                <a:gd name="connsiteX139" fmla="*/ 3565461 w 4629085"/>
                <a:gd name="connsiteY139" fmla="*/ 333375 h 2528887"/>
                <a:gd name="connsiteX140" fmla="*/ 3708336 w 4629085"/>
                <a:gd name="connsiteY140" fmla="*/ 419100 h 2528887"/>
                <a:gd name="connsiteX141" fmla="*/ 3908361 w 4629085"/>
                <a:gd name="connsiteY141" fmla="*/ 533400 h 2528887"/>
                <a:gd name="connsiteX142" fmla="*/ 4017898 w 4629085"/>
                <a:gd name="connsiteY142" fmla="*/ 595312 h 2528887"/>
                <a:gd name="connsiteX143" fmla="*/ 4443348 w 4629085"/>
                <a:gd name="connsiteY143" fmla="*/ 844549 h 2528887"/>
                <a:gd name="connsiteX144" fmla="*/ 4629085 w 4629085"/>
                <a:gd name="connsiteY144" fmla="*/ 949324 h 2528887"/>
                <a:gd name="connsiteX145" fmla="*/ 4441760 w 4629085"/>
                <a:gd name="connsiteY145" fmla="*/ 1066800 h 2528887"/>
                <a:gd name="connsiteX146" fmla="*/ 4284598 w 4629085"/>
                <a:gd name="connsiteY146" fmla="*/ 1200150 h 2528887"/>
                <a:gd name="connsiteX147" fmla="*/ 4160774 w 4629085"/>
                <a:gd name="connsiteY147" fmla="*/ 1243012 h 2528887"/>
                <a:gd name="connsiteX148" fmla="*/ 4027423 w 4629085"/>
                <a:gd name="connsiteY148" fmla="*/ 1238250 h 2528887"/>
                <a:gd name="connsiteX149" fmla="*/ 3917886 w 4629085"/>
                <a:gd name="connsiteY149" fmla="*/ 1214437 h 2528887"/>
                <a:gd name="connsiteX150" fmla="*/ 3817873 w 4629085"/>
                <a:gd name="connsiteY150" fmla="*/ 1223962 h 2528887"/>
                <a:gd name="connsiteX151" fmla="*/ 3684523 w 4629085"/>
                <a:gd name="connsiteY151" fmla="*/ 1228725 h 2528887"/>
                <a:gd name="connsiteX152" fmla="*/ 3532123 w 4629085"/>
                <a:gd name="connsiteY152" fmla="*/ 1228725 h 2528887"/>
                <a:gd name="connsiteX153" fmla="*/ 3465448 w 4629085"/>
                <a:gd name="connsiteY153" fmla="*/ 1233487 h 2528887"/>
                <a:gd name="connsiteX154" fmla="*/ 3198748 w 4629085"/>
                <a:gd name="connsiteY154" fmla="*/ 1204912 h 2528887"/>
                <a:gd name="connsiteX155" fmla="*/ 2960623 w 4629085"/>
                <a:gd name="connsiteY155" fmla="*/ 1262062 h 2528887"/>
                <a:gd name="connsiteX156" fmla="*/ 2912998 w 4629085"/>
                <a:gd name="connsiteY156" fmla="*/ 1276350 h 2528887"/>
                <a:gd name="connsiteX157" fmla="*/ 2870136 w 4629085"/>
                <a:gd name="connsiteY157" fmla="*/ 1290637 h 2528887"/>
                <a:gd name="connsiteX158" fmla="*/ 2855848 w 4629085"/>
                <a:gd name="connsiteY158" fmla="*/ 1300162 h 2528887"/>
                <a:gd name="connsiteX159" fmla="*/ 2822511 w 4629085"/>
                <a:gd name="connsiteY159" fmla="*/ 1309687 h 2528887"/>
                <a:gd name="connsiteX160" fmla="*/ 2784411 w 4629085"/>
                <a:gd name="connsiteY160" fmla="*/ 1328737 h 2528887"/>
                <a:gd name="connsiteX161" fmla="*/ 2770123 w 4629085"/>
                <a:gd name="connsiteY161" fmla="*/ 1333500 h 2528887"/>
                <a:gd name="connsiteX162" fmla="*/ 2722498 w 4629085"/>
                <a:gd name="connsiteY162" fmla="*/ 1357312 h 2528887"/>
                <a:gd name="connsiteX163" fmla="*/ 2708211 w 4629085"/>
                <a:gd name="connsiteY163" fmla="*/ 1366837 h 2528887"/>
                <a:gd name="connsiteX164" fmla="*/ 2598673 w 4629085"/>
                <a:gd name="connsiteY164" fmla="*/ 1419225 h 2528887"/>
                <a:gd name="connsiteX165" fmla="*/ 2484373 w 4629085"/>
                <a:gd name="connsiteY165" fmla="*/ 1514475 h 2528887"/>
                <a:gd name="connsiteX166" fmla="*/ 2408173 w 4629085"/>
                <a:gd name="connsiteY166" fmla="*/ 1581150 h 2528887"/>
                <a:gd name="connsiteX167" fmla="*/ 2293873 w 4629085"/>
                <a:gd name="connsiteY167" fmla="*/ 1690687 h 2528887"/>
                <a:gd name="connsiteX168" fmla="*/ 2260536 w 4629085"/>
                <a:gd name="connsiteY168" fmla="*/ 1709737 h 2528887"/>
                <a:gd name="connsiteX169" fmla="*/ 2222436 w 4629085"/>
                <a:gd name="connsiteY169" fmla="*/ 1752600 h 2528887"/>
                <a:gd name="connsiteX170" fmla="*/ 2108136 w 4629085"/>
                <a:gd name="connsiteY170" fmla="*/ 1881187 h 2528887"/>
                <a:gd name="connsiteX171" fmla="*/ 2055748 w 4629085"/>
                <a:gd name="connsiteY171" fmla="*/ 1928812 h 2528887"/>
                <a:gd name="connsiteX172" fmla="*/ 2012886 w 4629085"/>
                <a:gd name="connsiteY172" fmla="*/ 1962150 h 2528887"/>
                <a:gd name="connsiteX173" fmla="*/ 1912873 w 4629085"/>
                <a:gd name="connsiteY173" fmla="*/ 2076450 h 2528887"/>
                <a:gd name="connsiteX174" fmla="*/ 1870011 w 4629085"/>
                <a:gd name="connsiteY174" fmla="*/ 2071687 h 2528887"/>
                <a:gd name="connsiteX175" fmla="*/ 1889061 w 4629085"/>
                <a:gd name="connsiteY175" fmla="*/ 2043112 h 2528887"/>
                <a:gd name="connsiteX176" fmla="*/ 1860486 w 4629085"/>
                <a:gd name="connsiteY176" fmla="*/ 2024062 h 2528887"/>
                <a:gd name="connsiteX177" fmla="*/ 1841436 w 4629085"/>
                <a:gd name="connsiteY177" fmla="*/ 2071687 h 2528887"/>
                <a:gd name="connsiteX178" fmla="*/ 1817623 w 4629085"/>
                <a:gd name="connsiteY178" fmla="*/ 2100262 h 2528887"/>
                <a:gd name="connsiteX179" fmla="*/ 1731898 w 4629085"/>
                <a:gd name="connsiteY179" fmla="*/ 2095500 h 2528887"/>
                <a:gd name="connsiteX180" fmla="*/ 1717611 w 4629085"/>
                <a:gd name="connsiteY180" fmla="*/ 2090737 h 2528887"/>
                <a:gd name="connsiteX181" fmla="*/ 1608073 w 4629085"/>
                <a:gd name="connsiteY181" fmla="*/ 2105025 h 2528887"/>
                <a:gd name="connsiteX182" fmla="*/ 1584261 w 4629085"/>
                <a:gd name="connsiteY182" fmla="*/ 2109787 h 2528887"/>
                <a:gd name="connsiteX183" fmla="*/ 1565211 w 4629085"/>
                <a:gd name="connsiteY183" fmla="*/ 2114550 h 2528887"/>
                <a:gd name="connsiteX184" fmla="*/ 1450910 w 4629085"/>
                <a:gd name="connsiteY184" fmla="*/ 2109787 h 2528887"/>
                <a:gd name="connsiteX185" fmla="*/ 1431860 w 4629085"/>
                <a:gd name="connsiteY185" fmla="*/ 2109787 h 2528887"/>
                <a:gd name="connsiteX186" fmla="*/ 1355661 w 4629085"/>
                <a:gd name="connsiteY186" fmla="*/ 2119312 h 2528887"/>
                <a:gd name="connsiteX187" fmla="*/ 1374711 w 4629085"/>
                <a:gd name="connsiteY187" fmla="*/ 2205038 h 2528887"/>
                <a:gd name="connsiteX188" fmla="*/ 1427099 w 4629085"/>
                <a:gd name="connsiteY188" fmla="*/ 2285999 h 2528887"/>
                <a:gd name="connsiteX189" fmla="*/ 1508061 w 4629085"/>
                <a:gd name="connsiteY189" fmla="*/ 2252662 h 2528887"/>
                <a:gd name="connsiteX190" fmla="*/ 1546161 w 4629085"/>
                <a:gd name="connsiteY190" fmla="*/ 2185987 h 2528887"/>
                <a:gd name="connsiteX191" fmla="*/ 1589023 w 4629085"/>
                <a:gd name="connsiteY191" fmla="*/ 2224087 h 2528887"/>
                <a:gd name="connsiteX192" fmla="*/ 1584261 w 4629085"/>
                <a:gd name="connsiteY192" fmla="*/ 2314574 h 2528887"/>
                <a:gd name="connsiteX193" fmla="*/ 1550923 w 4629085"/>
                <a:gd name="connsiteY193" fmla="*/ 2438399 h 2528887"/>
                <a:gd name="connsiteX194" fmla="*/ 1584261 w 4629085"/>
                <a:gd name="connsiteY194" fmla="*/ 2481262 h 2528887"/>
                <a:gd name="connsiteX195" fmla="*/ 1555686 w 4629085"/>
                <a:gd name="connsiteY195" fmla="*/ 2528887 h 2528887"/>
                <a:gd name="connsiteX196" fmla="*/ 1489011 w 4629085"/>
                <a:gd name="connsiteY196" fmla="*/ 2524125 h 2528887"/>
                <a:gd name="connsiteX197" fmla="*/ 1422336 w 4629085"/>
                <a:gd name="connsiteY197" fmla="*/ 2495550 h 2528887"/>
                <a:gd name="connsiteX198" fmla="*/ 1369948 w 4629085"/>
                <a:gd name="connsiteY198" fmla="*/ 2421731 h 2528887"/>
                <a:gd name="connsiteX199" fmla="*/ 1350898 w 4629085"/>
                <a:gd name="connsiteY199" fmla="*/ 2343150 h 2528887"/>
                <a:gd name="connsiteX200" fmla="*/ 1288986 w 4629085"/>
                <a:gd name="connsiteY200" fmla="*/ 2290762 h 2528887"/>
                <a:gd name="connsiteX201" fmla="*/ 1284223 w 4629085"/>
                <a:gd name="connsiteY201" fmla="*/ 2276475 h 2528887"/>
                <a:gd name="connsiteX202" fmla="*/ 1269936 w 4629085"/>
                <a:gd name="connsiteY202" fmla="*/ 2271712 h 2528887"/>
                <a:gd name="connsiteX203" fmla="*/ 1193736 w 4629085"/>
                <a:gd name="connsiteY203" fmla="*/ 2243137 h 2528887"/>
                <a:gd name="connsiteX204" fmla="*/ 1112773 w 4629085"/>
                <a:gd name="connsiteY204" fmla="*/ 2328862 h 2528887"/>
                <a:gd name="connsiteX205" fmla="*/ 1074673 w 4629085"/>
                <a:gd name="connsiteY205" fmla="*/ 2305049 h 2528887"/>
                <a:gd name="connsiteX206" fmla="*/ 1060386 w 4629085"/>
                <a:gd name="connsiteY206" fmla="*/ 2205037 h 2528887"/>
                <a:gd name="connsiteX207" fmla="*/ 1007998 w 4629085"/>
                <a:gd name="connsiteY207" fmla="*/ 2100262 h 2528887"/>
                <a:gd name="connsiteX208" fmla="*/ 950848 w 4629085"/>
                <a:gd name="connsiteY208" fmla="*/ 2047874 h 2528887"/>
                <a:gd name="connsiteX209" fmla="*/ 927036 w 4629085"/>
                <a:gd name="connsiteY209" fmla="*/ 2043112 h 2528887"/>
                <a:gd name="connsiteX210" fmla="*/ 898461 w 4629085"/>
                <a:gd name="connsiteY210" fmla="*/ 2028825 h 2528887"/>
                <a:gd name="connsiteX211" fmla="*/ 862742 w 4629085"/>
                <a:gd name="connsiteY211" fmla="*/ 2062163 h 2528887"/>
                <a:gd name="connsiteX212" fmla="*/ 774636 w 4629085"/>
                <a:gd name="connsiteY212" fmla="*/ 2038350 h 2528887"/>
                <a:gd name="connsiteX213" fmla="*/ 755585 w 4629085"/>
                <a:gd name="connsiteY213" fmla="*/ 1964531 h 2528887"/>
                <a:gd name="connsiteX214" fmla="*/ 655573 w 4629085"/>
                <a:gd name="connsiteY214" fmla="*/ 1905000 h 2528887"/>
                <a:gd name="connsiteX215" fmla="*/ 650811 w 4629085"/>
                <a:gd name="connsiteY215" fmla="*/ 1885950 h 2528887"/>
                <a:gd name="connsiteX216" fmla="*/ 636523 w 4629085"/>
                <a:gd name="connsiteY216" fmla="*/ 1890712 h 2528887"/>
                <a:gd name="connsiteX217" fmla="*/ 617473 w 4629085"/>
                <a:gd name="connsiteY217" fmla="*/ 1921669 h 2528887"/>
                <a:gd name="connsiteX218" fmla="*/ 596042 w 4629085"/>
                <a:gd name="connsiteY218" fmla="*/ 1916906 h 2528887"/>
                <a:gd name="connsiteX219" fmla="*/ 548417 w 4629085"/>
                <a:gd name="connsiteY219" fmla="*/ 1876425 h 2528887"/>
                <a:gd name="connsiteX220" fmla="*/ 488886 w 4629085"/>
                <a:gd name="connsiteY220" fmla="*/ 1890712 h 2528887"/>
                <a:gd name="connsiteX221" fmla="*/ 479361 w 4629085"/>
                <a:gd name="connsiteY221" fmla="*/ 1876425 h 2528887"/>
                <a:gd name="connsiteX222" fmla="*/ 465073 w 4629085"/>
                <a:gd name="connsiteY222" fmla="*/ 1866900 h 2528887"/>
                <a:gd name="connsiteX223" fmla="*/ 398398 w 4629085"/>
                <a:gd name="connsiteY223" fmla="*/ 1866900 h 2528887"/>
                <a:gd name="connsiteX224" fmla="*/ 403160 w 4629085"/>
                <a:gd name="connsiteY224" fmla="*/ 1821656 h 2528887"/>
                <a:gd name="connsiteX225" fmla="*/ 255523 w 4629085"/>
                <a:gd name="connsiteY225" fmla="*/ 1847850 h 2528887"/>
                <a:gd name="connsiteX226" fmla="*/ 193611 w 4629085"/>
                <a:gd name="connsiteY226" fmla="*/ 1814512 h 2528887"/>
                <a:gd name="connsiteX227" fmla="*/ 150748 w 4629085"/>
                <a:gd name="connsiteY227" fmla="*/ 1757363 h 2528887"/>
                <a:gd name="connsiteX228" fmla="*/ 88836 w 4629085"/>
                <a:gd name="connsiteY228" fmla="*/ 1704975 h 2528887"/>
                <a:gd name="connsiteX229" fmla="*/ 34067 w 4629085"/>
                <a:gd name="connsiteY229" fmla="*/ 1654968 h 2528887"/>
                <a:gd name="connsiteX230" fmla="*/ 3111 w 4629085"/>
                <a:gd name="connsiteY230" fmla="*/ 1624012 h 2528887"/>
                <a:gd name="connsiteX231" fmla="*/ 110267 w 4629085"/>
                <a:gd name="connsiteY231" fmla="*/ 1652587 h 2528887"/>
                <a:gd name="connsiteX232" fmla="*/ 169798 w 4629085"/>
                <a:gd name="connsiteY232" fmla="*/ 1678782 h 2528887"/>
                <a:gd name="connsiteX233" fmla="*/ 291242 w 4629085"/>
                <a:gd name="connsiteY233" fmla="*/ 1624012 h 2528887"/>
                <a:gd name="connsiteX234" fmla="*/ 296005 w 4629085"/>
                <a:gd name="connsiteY234" fmla="*/ 1602581 h 2528887"/>
                <a:gd name="connsiteX235" fmla="*/ 303149 w 4629085"/>
                <a:gd name="connsiteY235" fmla="*/ 1559718 h 2528887"/>
                <a:gd name="connsiteX236" fmla="*/ 331723 w 4629085"/>
                <a:gd name="connsiteY236" fmla="*/ 1528762 h 2528887"/>
                <a:gd name="connsiteX237" fmla="*/ 367442 w 4629085"/>
                <a:gd name="connsiteY237" fmla="*/ 1509712 h 2528887"/>
                <a:gd name="connsiteX238" fmla="*/ 386492 w 4629085"/>
                <a:gd name="connsiteY238" fmla="*/ 1459706 h 2528887"/>
                <a:gd name="connsiteX239" fmla="*/ 391255 w 4629085"/>
                <a:gd name="connsiteY239" fmla="*/ 1357312 h 2528887"/>
                <a:gd name="connsiteX240" fmla="*/ 369823 w 4629085"/>
                <a:gd name="connsiteY240" fmla="*/ 1331119 h 2528887"/>
                <a:gd name="connsiteX241" fmla="*/ 341248 w 4629085"/>
                <a:gd name="connsiteY241" fmla="*/ 1307306 h 2528887"/>
                <a:gd name="connsiteX242" fmla="*/ 312673 w 4629085"/>
                <a:gd name="connsiteY242" fmla="*/ 1278731 h 2528887"/>
                <a:gd name="connsiteX243" fmla="*/ 284099 w 4629085"/>
                <a:gd name="connsiteY243" fmla="*/ 1221581 h 2528887"/>
                <a:gd name="connsiteX244" fmla="*/ 279336 w 4629085"/>
                <a:gd name="connsiteY244" fmla="*/ 1169193 h 2528887"/>
                <a:gd name="connsiteX245" fmla="*/ 276954 w 4629085"/>
                <a:gd name="connsiteY245" fmla="*/ 1152525 h 2528887"/>
                <a:gd name="connsiteX246" fmla="*/ 253142 w 4629085"/>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284598 w 4629100"/>
                <a:gd name="connsiteY146" fmla="*/ 1200150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508061 w 4629100"/>
                <a:gd name="connsiteY189" fmla="*/ 2252662 h 2528887"/>
                <a:gd name="connsiteX190" fmla="*/ 1546161 w 4629100"/>
                <a:gd name="connsiteY190" fmla="*/ 2185987 h 2528887"/>
                <a:gd name="connsiteX191" fmla="*/ 1589023 w 4629100"/>
                <a:gd name="connsiteY191" fmla="*/ 2224087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60386 w 4629100"/>
                <a:gd name="connsiteY206" fmla="*/ 2205037 h 2528887"/>
                <a:gd name="connsiteX207" fmla="*/ 1007998 w 4629100"/>
                <a:gd name="connsiteY207" fmla="*/ 2100262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55585 w 4629100"/>
                <a:gd name="connsiteY213" fmla="*/ 1964531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284598 w 4629100"/>
                <a:gd name="connsiteY146" fmla="*/ 1200150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508061 w 4629100"/>
                <a:gd name="connsiteY189" fmla="*/ 2252662 h 2528887"/>
                <a:gd name="connsiteX190" fmla="*/ 1546161 w 4629100"/>
                <a:gd name="connsiteY190" fmla="*/ 2185987 h 2528887"/>
                <a:gd name="connsiteX191" fmla="*/ 1589023 w 4629100"/>
                <a:gd name="connsiteY191" fmla="*/ 2224087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60386 w 4629100"/>
                <a:gd name="connsiteY206" fmla="*/ 2205037 h 2528887"/>
                <a:gd name="connsiteX207" fmla="*/ 1007998 w 4629100"/>
                <a:gd name="connsiteY207" fmla="*/ 2100262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55585 w 4629100"/>
                <a:gd name="connsiteY213" fmla="*/ 1964531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284598 w 4629100"/>
                <a:gd name="connsiteY146" fmla="*/ 1200150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508061 w 4629100"/>
                <a:gd name="connsiteY189" fmla="*/ 2252662 h 2528887"/>
                <a:gd name="connsiteX190" fmla="*/ 1546161 w 4629100"/>
                <a:gd name="connsiteY190" fmla="*/ 2185987 h 2528887"/>
                <a:gd name="connsiteX191" fmla="*/ 1589023 w 4629100"/>
                <a:gd name="connsiteY191" fmla="*/ 2224087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60386 w 4629100"/>
                <a:gd name="connsiteY206" fmla="*/ 2205037 h 2528887"/>
                <a:gd name="connsiteX207" fmla="*/ 1007998 w 4629100"/>
                <a:gd name="connsiteY207" fmla="*/ 2100262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55585 w 4629100"/>
                <a:gd name="connsiteY213" fmla="*/ 1964531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508061 w 4629100"/>
                <a:gd name="connsiteY189" fmla="*/ 2252662 h 2528887"/>
                <a:gd name="connsiteX190" fmla="*/ 1546161 w 4629100"/>
                <a:gd name="connsiteY190" fmla="*/ 2185987 h 2528887"/>
                <a:gd name="connsiteX191" fmla="*/ 1589023 w 4629100"/>
                <a:gd name="connsiteY191" fmla="*/ 2224087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60386 w 4629100"/>
                <a:gd name="connsiteY206" fmla="*/ 2205037 h 2528887"/>
                <a:gd name="connsiteX207" fmla="*/ 1007998 w 4629100"/>
                <a:gd name="connsiteY207" fmla="*/ 2100262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55585 w 4629100"/>
                <a:gd name="connsiteY213" fmla="*/ 1964531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508061 w 4629100"/>
                <a:gd name="connsiteY189" fmla="*/ 2252662 h 2528887"/>
                <a:gd name="connsiteX190" fmla="*/ 1546161 w 4629100"/>
                <a:gd name="connsiteY190" fmla="*/ 2185987 h 2528887"/>
                <a:gd name="connsiteX191" fmla="*/ 1589023 w 4629100"/>
                <a:gd name="connsiteY191" fmla="*/ 2224087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60386 w 4629100"/>
                <a:gd name="connsiteY206" fmla="*/ 2205037 h 2528887"/>
                <a:gd name="connsiteX207" fmla="*/ 1012760 w 4629100"/>
                <a:gd name="connsiteY207" fmla="*/ 2133600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55585 w 4629100"/>
                <a:gd name="connsiteY213" fmla="*/ 1964531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508061 w 4629100"/>
                <a:gd name="connsiteY189" fmla="*/ 2252662 h 2528887"/>
                <a:gd name="connsiteX190" fmla="*/ 1546161 w 4629100"/>
                <a:gd name="connsiteY190" fmla="*/ 2185987 h 2528887"/>
                <a:gd name="connsiteX191" fmla="*/ 1589023 w 4629100"/>
                <a:gd name="connsiteY191" fmla="*/ 2224087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50861 w 4629100"/>
                <a:gd name="connsiteY206" fmla="*/ 2205037 h 2528887"/>
                <a:gd name="connsiteX207" fmla="*/ 1012760 w 4629100"/>
                <a:gd name="connsiteY207" fmla="*/ 2133600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55585 w 4629100"/>
                <a:gd name="connsiteY213" fmla="*/ 1964531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508061 w 4629100"/>
                <a:gd name="connsiteY189" fmla="*/ 2252662 h 2528887"/>
                <a:gd name="connsiteX190" fmla="*/ 1546161 w 4629100"/>
                <a:gd name="connsiteY190" fmla="*/ 2185987 h 2528887"/>
                <a:gd name="connsiteX191" fmla="*/ 1589023 w 4629100"/>
                <a:gd name="connsiteY191" fmla="*/ 2224087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50861 w 4629100"/>
                <a:gd name="connsiteY206" fmla="*/ 2205037 h 2528887"/>
                <a:gd name="connsiteX207" fmla="*/ 1012760 w 4629100"/>
                <a:gd name="connsiteY207" fmla="*/ 2133600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38916 w 4629100"/>
                <a:gd name="connsiteY213" fmla="*/ 1966912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493774 w 4629100"/>
                <a:gd name="connsiteY189" fmla="*/ 2247899 h 2528887"/>
                <a:gd name="connsiteX190" fmla="*/ 1546161 w 4629100"/>
                <a:gd name="connsiteY190" fmla="*/ 2185987 h 2528887"/>
                <a:gd name="connsiteX191" fmla="*/ 1589023 w 4629100"/>
                <a:gd name="connsiteY191" fmla="*/ 2224087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50861 w 4629100"/>
                <a:gd name="connsiteY206" fmla="*/ 2205037 h 2528887"/>
                <a:gd name="connsiteX207" fmla="*/ 1012760 w 4629100"/>
                <a:gd name="connsiteY207" fmla="*/ 2133600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38916 w 4629100"/>
                <a:gd name="connsiteY213" fmla="*/ 1966912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493774 w 4629100"/>
                <a:gd name="connsiteY189" fmla="*/ 2247899 h 2528887"/>
                <a:gd name="connsiteX190" fmla="*/ 1517586 w 4629100"/>
                <a:gd name="connsiteY190" fmla="*/ 2197893 h 2528887"/>
                <a:gd name="connsiteX191" fmla="*/ 1589023 w 4629100"/>
                <a:gd name="connsiteY191" fmla="*/ 2224087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50861 w 4629100"/>
                <a:gd name="connsiteY206" fmla="*/ 2205037 h 2528887"/>
                <a:gd name="connsiteX207" fmla="*/ 1012760 w 4629100"/>
                <a:gd name="connsiteY207" fmla="*/ 2133600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38916 w 4629100"/>
                <a:gd name="connsiteY213" fmla="*/ 1966912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493774 w 4629100"/>
                <a:gd name="connsiteY189" fmla="*/ 2247899 h 2528887"/>
                <a:gd name="connsiteX190" fmla="*/ 1517586 w 4629100"/>
                <a:gd name="connsiteY190" fmla="*/ 2197893 h 2528887"/>
                <a:gd name="connsiteX191" fmla="*/ 1548542 w 4629100"/>
                <a:gd name="connsiteY191" fmla="*/ 2228850 h 2528887"/>
                <a:gd name="connsiteX192" fmla="*/ 1584261 w 4629100"/>
                <a:gd name="connsiteY192" fmla="*/ 2314574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50861 w 4629100"/>
                <a:gd name="connsiteY206" fmla="*/ 2205037 h 2528887"/>
                <a:gd name="connsiteX207" fmla="*/ 1012760 w 4629100"/>
                <a:gd name="connsiteY207" fmla="*/ 2133600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38916 w 4629100"/>
                <a:gd name="connsiteY213" fmla="*/ 1966912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493774 w 4629100"/>
                <a:gd name="connsiteY189" fmla="*/ 2247899 h 2528887"/>
                <a:gd name="connsiteX190" fmla="*/ 1517586 w 4629100"/>
                <a:gd name="connsiteY190" fmla="*/ 2197893 h 2528887"/>
                <a:gd name="connsiteX191" fmla="*/ 1548542 w 4629100"/>
                <a:gd name="connsiteY191" fmla="*/ 2228850 h 2528887"/>
                <a:gd name="connsiteX192" fmla="*/ 1558067 w 4629100"/>
                <a:gd name="connsiteY192" fmla="*/ 2312193 h 2528887"/>
                <a:gd name="connsiteX193" fmla="*/ 1550923 w 4629100"/>
                <a:gd name="connsiteY193" fmla="*/ 2438399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50861 w 4629100"/>
                <a:gd name="connsiteY206" fmla="*/ 2205037 h 2528887"/>
                <a:gd name="connsiteX207" fmla="*/ 1012760 w 4629100"/>
                <a:gd name="connsiteY207" fmla="*/ 2133600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38916 w 4629100"/>
                <a:gd name="connsiteY213" fmla="*/ 1966912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493774 w 4629100"/>
                <a:gd name="connsiteY189" fmla="*/ 2247899 h 2528887"/>
                <a:gd name="connsiteX190" fmla="*/ 1517586 w 4629100"/>
                <a:gd name="connsiteY190" fmla="*/ 2197893 h 2528887"/>
                <a:gd name="connsiteX191" fmla="*/ 1548542 w 4629100"/>
                <a:gd name="connsiteY191" fmla="*/ 2228850 h 2528887"/>
                <a:gd name="connsiteX192" fmla="*/ 1558067 w 4629100"/>
                <a:gd name="connsiteY192" fmla="*/ 2312193 h 2528887"/>
                <a:gd name="connsiteX193" fmla="*/ 1522348 w 4629100"/>
                <a:gd name="connsiteY193" fmla="*/ 2407443 h 2528887"/>
                <a:gd name="connsiteX194" fmla="*/ 1584261 w 4629100"/>
                <a:gd name="connsiteY194" fmla="*/ 2481262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50861 w 4629100"/>
                <a:gd name="connsiteY206" fmla="*/ 2205037 h 2528887"/>
                <a:gd name="connsiteX207" fmla="*/ 1012760 w 4629100"/>
                <a:gd name="connsiteY207" fmla="*/ 2133600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38916 w 4629100"/>
                <a:gd name="connsiteY213" fmla="*/ 1966912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8887"/>
                <a:gd name="connsiteX1" fmla="*/ 293623 w 4629100"/>
                <a:gd name="connsiteY1" fmla="*/ 1109662 h 2528887"/>
                <a:gd name="connsiteX2" fmla="*/ 331723 w 4629100"/>
                <a:gd name="connsiteY2" fmla="*/ 1104900 h 2528887"/>
                <a:gd name="connsiteX3" fmla="*/ 336486 w 4629100"/>
                <a:gd name="connsiteY3" fmla="*/ 1076325 h 2528887"/>
                <a:gd name="connsiteX4" fmla="*/ 365061 w 4629100"/>
                <a:gd name="connsiteY4" fmla="*/ 1066800 h 2528887"/>
                <a:gd name="connsiteX5" fmla="*/ 379348 w 4629100"/>
                <a:gd name="connsiteY5" fmla="*/ 1057275 h 2528887"/>
                <a:gd name="connsiteX6" fmla="*/ 393636 w 4629100"/>
                <a:gd name="connsiteY6" fmla="*/ 1042987 h 2528887"/>
                <a:gd name="connsiteX7" fmla="*/ 429354 w 4629100"/>
                <a:gd name="connsiteY7" fmla="*/ 1033463 h 2528887"/>
                <a:gd name="connsiteX8" fmla="*/ 460310 w 4629100"/>
                <a:gd name="connsiteY8" fmla="*/ 1014412 h 2528887"/>
                <a:gd name="connsiteX9" fmla="*/ 507936 w 4629100"/>
                <a:gd name="connsiteY9" fmla="*/ 1023937 h 2528887"/>
                <a:gd name="connsiteX10" fmla="*/ 541273 w 4629100"/>
                <a:gd name="connsiteY10" fmla="*/ 1000125 h 2528887"/>
                <a:gd name="connsiteX11" fmla="*/ 565086 w 4629100"/>
                <a:gd name="connsiteY11" fmla="*/ 990600 h 2528887"/>
                <a:gd name="connsiteX12" fmla="*/ 574611 w 4629100"/>
                <a:gd name="connsiteY12" fmla="*/ 976312 h 2528887"/>
                <a:gd name="connsiteX13" fmla="*/ 598423 w 4629100"/>
                <a:gd name="connsiteY13" fmla="*/ 971550 h 2528887"/>
                <a:gd name="connsiteX14" fmla="*/ 612711 w 4629100"/>
                <a:gd name="connsiteY14" fmla="*/ 962025 h 2528887"/>
                <a:gd name="connsiteX15" fmla="*/ 596042 w 4629100"/>
                <a:gd name="connsiteY15" fmla="*/ 928688 h 2528887"/>
                <a:gd name="connsiteX16" fmla="*/ 612711 w 4629100"/>
                <a:gd name="connsiteY16" fmla="*/ 900112 h 2528887"/>
                <a:gd name="connsiteX17" fmla="*/ 612710 w 4629100"/>
                <a:gd name="connsiteY17" fmla="*/ 871536 h 2528887"/>
                <a:gd name="connsiteX18" fmla="*/ 626998 w 4629100"/>
                <a:gd name="connsiteY18" fmla="*/ 838200 h 2528887"/>
                <a:gd name="connsiteX19" fmla="*/ 643667 w 4629100"/>
                <a:gd name="connsiteY19" fmla="*/ 809625 h 2528887"/>
                <a:gd name="connsiteX20" fmla="*/ 619855 w 4629100"/>
                <a:gd name="connsiteY20" fmla="*/ 804862 h 2528887"/>
                <a:gd name="connsiteX21" fmla="*/ 596042 w 4629100"/>
                <a:gd name="connsiteY21" fmla="*/ 795338 h 2528887"/>
                <a:gd name="connsiteX22" fmla="*/ 565086 w 4629100"/>
                <a:gd name="connsiteY22" fmla="*/ 771525 h 2528887"/>
                <a:gd name="connsiteX23" fmla="*/ 546035 w 4629100"/>
                <a:gd name="connsiteY23" fmla="*/ 766763 h 2528887"/>
                <a:gd name="connsiteX24" fmla="*/ 507935 w 4629100"/>
                <a:gd name="connsiteY24" fmla="*/ 731043 h 2528887"/>
                <a:gd name="connsiteX25" fmla="*/ 524604 w 4629100"/>
                <a:gd name="connsiteY25" fmla="*/ 695325 h 2528887"/>
                <a:gd name="connsiteX26" fmla="*/ 534130 w 4629100"/>
                <a:gd name="connsiteY26" fmla="*/ 659606 h 2528887"/>
                <a:gd name="connsiteX27" fmla="*/ 557942 w 4629100"/>
                <a:gd name="connsiteY27" fmla="*/ 611981 h 2528887"/>
                <a:gd name="connsiteX28" fmla="*/ 543655 w 4629100"/>
                <a:gd name="connsiteY28" fmla="*/ 581025 h 2528887"/>
                <a:gd name="connsiteX29" fmla="*/ 538892 w 4629100"/>
                <a:gd name="connsiteY29" fmla="*/ 566737 h 2528887"/>
                <a:gd name="connsiteX30" fmla="*/ 496030 w 4629100"/>
                <a:gd name="connsiteY30" fmla="*/ 550068 h 2528887"/>
                <a:gd name="connsiteX31" fmla="*/ 467455 w 4629100"/>
                <a:gd name="connsiteY31" fmla="*/ 502443 h 2528887"/>
                <a:gd name="connsiteX32" fmla="*/ 503173 w 4629100"/>
                <a:gd name="connsiteY32" fmla="*/ 428625 h 2528887"/>
                <a:gd name="connsiteX33" fmla="*/ 479361 w 4629100"/>
                <a:gd name="connsiteY33" fmla="*/ 450056 h 2528887"/>
                <a:gd name="connsiteX34" fmla="*/ 522223 w 4629100"/>
                <a:gd name="connsiteY34" fmla="*/ 380999 h 2528887"/>
                <a:gd name="connsiteX35" fmla="*/ 557941 w 4629100"/>
                <a:gd name="connsiteY35" fmla="*/ 366712 h 2528887"/>
                <a:gd name="connsiteX36" fmla="*/ 560323 w 4629100"/>
                <a:gd name="connsiteY36" fmla="*/ 335756 h 2528887"/>
                <a:gd name="connsiteX37" fmla="*/ 622236 w 4629100"/>
                <a:gd name="connsiteY37" fmla="*/ 326230 h 2528887"/>
                <a:gd name="connsiteX38" fmla="*/ 653192 w 4629100"/>
                <a:gd name="connsiteY38" fmla="*/ 314325 h 2528887"/>
                <a:gd name="connsiteX39" fmla="*/ 674624 w 4629100"/>
                <a:gd name="connsiteY39" fmla="*/ 290513 h 2528887"/>
                <a:gd name="connsiteX40" fmla="*/ 703199 w 4629100"/>
                <a:gd name="connsiteY40" fmla="*/ 250031 h 2528887"/>
                <a:gd name="connsiteX41" fmla="*/ 755586 w 4629100"/>
                <a:gd name="connsiteY41" fmla="*/ 261937 h 2528887"/>
                <a:gd name="connsiteX42" fmla="*/ 757967 w 4629100"/>
                <a:gd name="connsiteY42" fmla="*/ 238125 h 2528887"/>
                <a:gd name="connsiteX43" fmla="*/ 803211 w 4629100"/>
                <a:gd name="connsiteY43" fmla="*/ 188118 h 2528887"/>
                <a:gd name="connsiteX44" fmla="*/ 857980 w 4629100"/>
                <a:gd name="connsiteY44" fmla="*/ 166687 h 2528887"/>
                <a:gd name="connsiteX45" fmla="*/ 898461 w 4629100"/>
                <a:gd name="connsiteY45" fmla="*/ 176212 h 2528887"/>
                <a:gd name="connsiteX46" fmla="*/ 912748 w 4629100"/>
                <a:gd name="connsiteY46" fmla="*/ 180975 h 2528887"/>
                <a:gd name="connsiteX47" fmla="*/ 917511 w 4629100"/>
                <a:gd name="connsiteY47" fmla="*/ 195262 h 2528887"/>
                <a:gd name="connsiteX48" fmla="*/ 950848 w 4629100"/>
                <a:gd name="connsiteY48" fmla="*/ 238125 h 2528887"/>
                <a:gd name="connsiteX49" fmla="*/ 955611 w 4629100"/>
                <a:gd name="connsiteY49" fmla="*/ 261937 h 2528887"/>
                <a:gd name="connsiteX50" fmla="*/ 974661 w 4629100"/>
                <a:gd name="connsiteY50" fmla="*/ 290512 h 2528887"/>
                <a:gd name="connsiteX51" fmla="*/ 998473 w 4629100"/>
                <a:gd name="connsiteY51" fmla="*/ 319087 h 2528887"/>
                <a:gd name="connsiteX52" fmla="*/ 1027048 w 4629100"/>
                <a:gd name="connsiteY52" fmla="*/ 338137 h 2528887"/>
                <a:gd name="connsiteX53" fmla="*/ 1046098 w 4629100"/>
                <a:gd name="connsiteY53" fmla="*/ 342900 h 2528887"/>
                <a:gd name="connsiteX54" fmla="*/ 1060386 w 4629100"/>
                <a:gd name="connsiteY54" fmla="*/ 347662 h 2528887"/>
                <a:gd name="connsiteX55" fmla="*/ 1084198 w 4629100"/>
                <a:gd name="connsiteY55" fmla="*/ 352425 h 2528887"/>
                <a:gd name="connsiteX56" fmla="*/ 1103248 w 4629100"/>
                <a:gd name="connsiteY56" fmla="*/ 357187 h 2528887"/>
                <a:gd name="connsiteX57" fmla="*/ 1091342 w 4629100"/>
                <a:gd name="connsiteY57" fmla="*/ 395287 h 2528887"/>
                <a:gd name="connsiteX58" fmla="*/ 1069911 w 4629100"/>
                <a:gd name="connsiteY58" fmla="*/ 421480 h 2528887"/>
                <a:gd name="connsiteX59" fmla="*/ 1108011 w 4629100"/>
                <a:gd name="connsiteY59" fmla="*/ 452437 h 2528887"/>
                <a:gd name="connsiteX60" fmla="*/ 1136586 w 4629100"/>
                <a:gd name="connsiteY60" fmla="*/ 471487 h 2528887"/>
                <a:gd name="connsiteX61" fmla="*/ 1150873 w 4629100"/>
                <a:gd name="connsiteY61" fmla="*/ 481012 h 2528887"/>
                <a:gd name="connsiteX62" fmla="*/ 1196117 w 4629100"/>
                <a:gd name="connsiteY62" fmla="*/ 495300 h 2528887"/>
                <a:gd name="connsiteX63" fmla="*/ 1217548 w 4629100"/>
                <a:gd name="connsiteY63" fmla="*/ 533400 h 2528887"/>
                <a:gd name="connsiteX64" fmla="*/ 1227073 w 4629100"/>
                <a:gd name="connsiteY64" fmla="*/ 569118 h 2528887"/>
                <a:gd name="connsiteX65" fmla="*/ 1241361 w 4629100"/>
                <a:gd name="connsiteY65" fmla="*/ 640556 h 2528887"/>
                <a:gd name="connsiteX66" fmla="*/ 1288986 w 4629100"/>
                <a:gd name="connsiteY66" fmla="*/ 714375 h 2528887"/>
                <a:gd name="connsiteX67" fmla="*/ 1331848 w 4629100"/>
                <a:gd name="connsiteY67" fmla="*/ 790575 h 2528887"/>
                <a:gd name="connsiteX68" fmla="*/ 1346136 w 4629100"/>
                <a:gd name="connsiteY68" fmla="*/ 838200 h 2528887"/>
                <a:gd name="connsiteX69" fmla="*/ 1355661 w 4629100"/>
                <a:gd name="connsiteY69" fmla="*/ 852487 h 2528887"/>
                <a:gd name="connsiteX70" fmla="*/ 1384236 w 4629100"/>
                <a:gd name="connsiteY70" fmla="*/ 881062 h 2528887"/>
                <a:gd name="connsiteX71" fmla="*/ 1403286 w 4629100"/>
                <a:gd name="connsiteY71" fmla="*/ 914400 h 2528887"/>
                <a:gd name="connsiteX72" fmla="*/ 1431860 w 4629100"/>
                <a:gd name="connsiteY72" fmla="*/ 890587 h 2528887"/>
                <a:gd name="connsiteX73" fmla="*/ 1469961 w 4629100"/>
                <a:gd name="connsiteY73" fmla="*/ 914400 h 2528887"/>
                <a:gd name="connsiteX74" fmla="*/ 1531873 w 4629100"/>
                <a:gd name="connsiteY74" fmla="*/ 909637 h 2528887"/>
                <a:gd name="connsiteX75" fmla="*/ 1560448 w 4629100"/>
                <a:gd name="connsiteY75" fmla="*/ 900112 h 2528887"/>
                <a:gd name="connsiteX76" fmla="*/ 1565211 w 4629100"/>
                <a:gd name="connsiteY76" fmla="*/ 885825 h 2528887"/>
                <a:gd name="connsiteX77" fmla="*/ 1577118 w 4629100"/>
                <a:gd name="connsiteY77" fmla="*/ 854868 h 2528887"/>
                <a:gd name="connsiteX78" fmla="*/ 1593786 w 4629100"/>
                <a:gd name="connsiteY78" fmla="*/ 814388 h 2528887"/>
                <a:gd name="connsiteX79" fmla="*/ 1629504 w 4629100"/>
                <a:gd name="connsiteY79" fmla="*/ 752475 h 2528887"/>
                <a:gd name="connsiteX80" fmla="*/ 1648554 w 4629100"/>
                <a:gd name="connsiteY80" fmla="*/ 671513 h 2528887"/>
                <a:gd name="connsiteX81" fmla="*/ 1691417 w 4629100"/>
                <a:gd name="connsiteY81" fmla="*/ 609599 h 2528887"/>
                <a:gd name="connsiteX82" fmla="*/ 1696179 w 4629100"/>
                <a:gd name="connsiteY82" fmla="*/ 569118 h 2528887"/>
                <a:gd name="connsiteX83" fmla="*/ 1703323 w 4629100"/>
                <a:gd name="connsiteY83" fmla="*/ 550069 h 2528887"/>
                <a:gd name="connsiteX84" fmla="*/ 1715229 w 4629100"/>
                <a:gd name="connsiteY84" fmla="*/ 531018 h 2528887"/>
                <a:gd name="connsiteX85" fmla="*/ 1727136 w 4629100"/>
                <a:gd name="connsiteY85" fmla="*/ 483393 h 2528887"/>
                <a:gd name="connsiteX86" fmla="*/ 1753330 w 4629100"/>
                <a:gd name="connsiteY86" fmla="*/ 426243 h 2528887"/>
                <a:gd name="connsiteX87" fmla="*/ 1779523 w 4629100"/>
                <a:gd name="connsiteY87" fmla="*/ 395287 h 2528887"/>
                <a:gd name="connsiteX88" fmla="*/ 1808098 w 4629100"/>
                <a:gd name="connsiteY88" fmla="*/ 400050 h 2528887"/>
                <a:gd name="connsiteX89" fmla="*/ 1836673 w 4629100"/>
                <a:gd name="connsiteY89" fmla="*/ 423862 h 2528887"/>
                <a:gd name="connsiteX90" fmla="*/ 1850961 w 4629100"/>
                <a:gd name="connsiteY90" fmla="*/ 428625 h 2528887"/>
                <a:gd name="connsiteX91" fmla="*/ 1865248 w 4629100"/>
                <a:gd name="connsiteY91" fmla="*/ 423862 h 2528887"/>
                <a:gd name="connsiteX92" fmla="*/ 1898586 w 4629100"/>
                <a:gd name="connsiteY92" fmla="*/ 461962 h 2528887"/>
                <a:gd name="connsiteX93" fmla="*/ 1941448 w 4629100"/>
                <a:gd name="connsiteY93" fmla="*/ 481012 h 2528887"/>
                <a:gd name="connsiteX94" fmla="*/ 1989073 w 4629100"/>
                <a:gd name="connsiteY94" fmla="*/ 495300 h 2528887"/>
                <a:gd name="connsiteX95" fmla="*/ 2027173 w 4629100"/>
                <a:gd name="connsiteY95" fmla="*/ 500062 h 2528887"/>
                <a:gd name="connsiteX96" fmla="*/ 2174811 w 4629100"/>
                <a:gd name="connsiteY96" fmla="*/ 538162 h 2528887"/>
                <a:gd name="connsiteX97" fmla="*/ 2239105 w 4629100"/>
                <a:gd name="connsiteY97" fmla="*/ 564355 h 2528887"/>
                <a:gd name="connsiteX98" fmla="*/ 2331973 w 4629100"/>
                <a:gd name="connsiteY98" fmla="*/ 576262 h 2528887"/>
                <a:gd name="connsiteX99" fmla="*/ 2374836 w 4629100"/>
                <a:gd name="connsiteY99" fmla="*/ 542925 h 2528887"/>
                <a:gd name="connsiteX100" fmla="*/ 2377217 w 4629100"/>
                <a:gd name="connsiteY100" fmla="*/ 516732 h 2528887"/>
                <a:gd name="connsiteX101" fmla="*/ 2339118 w 4629100"/>
                <a:gd name="connsiteY101" fmla="*/ 426244 h 2528887"/>
                <a:gd name="connsiteX102" fmla="*/ 2336736 w 4629100"/>
                <a:gd name="connsiteY102" fmla="*/ 395287 h 2528887"/>
                <a:gd name="connsiteX103" fmla="*/ 2401029 w 4629100"/>
                <a:gd name="connsiteY103" fmla="*/ 378618 h 2528887"/>
                <a:gd name="connsiteX104" fmla="*/ 2389123 w 4629100"/>
                <a:gd name="connsiteY104" fmla="*/ 307181 h 2528887"/>
                <a:gd name="connsiteX105" fmla="*/ 2360548 w 4629100"/>
                <a:gd name="connsiteY105" fmla="*/ 304799 h 2528887"/>
                <a:gd name="connsiteX106" fmla="*/ 2293874 w 4629100"/>
                <a:gd name="connsiteY106" fmla="*/ 280987 h 2528887"/>
                <a:gd name="connsiteX107" fmla="*/ 2310543 w 4629100"/>
                <a:gd name="connsiteY107" fmla="*/ 200024 h 2528887"/>
                <a:gd name="connsiteX108" fmla="*/ 2343879 w 4629100"/>
                <a:gd name="connsiteY108" fmla="*/ 166688 h 2528887"/>
                <a:gd name="connsiteX109" fmla="*/ 2372455 w 4629100"/>
                <a:gd name="connsiteY109" fmla="*/ 150018 h 2528887"/>
                <a:gd name="connsiteX110" fmla="*/ 2389123 w 4629100"/>
                <a:gd name="connsiteY110" fmla="*/ 114300 h 2528887"/>
                <a:gd name="connsiteX111" fmla="*/ 2384361 w 4629100"/>
                <a:gd name="connsiteY111" fmla="*/ 100012 h 2528887"/>
                <a:gd name="connsiteX112" fmla="*/ 2365311 w 4629100"/>
                <a:gd name="connsiteY112" fmla="*/ 95250 h 2528887"/>
                <a:gd name="connsiteX113" fmla="*/ 2351023 w 4629100"/>
                <a:gd name="connsiteY113" fmla="*/ 90487 h 2528887"/>
                <a:gd name="connsiteX114" fmla="*/ 2341498 w 4629100"/>
                <a:gd name="connsiteY114" fmla="*/ 9525 h 2528887"/>
                <a:gd name="connsiteX115" fmla="*/ 2370073 w 4629100"/>
                <a:gd name="connsiteY115" fmla="*/ 0 h 2528887"/>
                <a:gd name="connsiteX116" fmla="*/ 2398648 w 4629100"/>
                <a:gd name="connsiteY116" fmla="*/ 4762 h 2528887"/>
                <a:gd name="connsiteX117" fmla="*/ 2412936 w 4629100"/>
                <a:gd name="connsiteY117" fmla="*/ 19050 h 2528887"/>
                <a:gd name="connsiteX118" fmla="*/ 2431986 w 4629100"/>
                <a:gd name="connsiteY118" fmla="*/ 23812 h 2528887"/>
                <a:gd name="connsiteX119" fmla="*/ 2451036 w 4629100"/>
                <a:gd name="connsiteY119" fmla="*/ 33337 h 2528887"/>
                <a:gd name="connsiteX120" fmla="*/ 2474848 w 4629100"/>
                <a:gd name="connsiteY120" fmla="*/ 52387 h 2528887"/>
                <a:gd name="connsiteX121" fmla="*/ 2493898 w 4629100"/>
                <a:gd name="connsiteY121" fmla="*/ 58737 h 2528887"/>
                <a:gd name="connsiteX122" fmla="*/ 2527236 w 4629100"/>
                <a:gd name="connsiteY122" fmla="*/ 38100 h 2528887"/>
                <a:gd name="connsiteX123" fmla="*/ 2555811 w 4629100"/>
                <a:gd name="connsiteY123" fmla="*/ 23812 h 2528887"/>
                <a:gd name="connsiteX124" fmla="*/ 2574861 w 4629100"/>
                <a:gd name="connsiteY124" fmla="*/ 9525 h 2528887"/>
                <a:gd name="connsiteX125" fmla="*/ 2589148 w 4629100"/>
                <a:gd name="connsiteY125" fmla="*/ 4762 h 2528887"/>
                <a:gd name="connsiteX126" fmla="*/ 2703448 w 4629100"/>
                <a:gd name="connsiteY126" fmla="*/ 9525 h 2528887"/>
                <a:gd name="connsiteX127" fmla="*/ 2879661 w 4629100"/>
                <a:gd name="connsiteY127" fmla="*/ 26987 h 2528887"/>
                <a:gd name="connsiteX128" fmla="*/ 3043173 w 4629100"/>
                <a:gd name="connsiteY128" fmla="*/ 49212 h 2528887"/>
                <a:gd name="connsiteX129" fmla="*/ 3070161 w 4629100"/>
                <a:gd name="connsiteY129" fmla="*/ 77787 h 2528887"/>
                <a:gd name="connsiteX130" fmla="*/ 3124136 w 4629100"/>
                <a:gd name="connsiteY130" fmla="*/ 82550 h 2528887"/>
                <a:gd name="connsiteX131" fmla="*/ 3165411 w 4629100"/>
                <a:gd name="connsiteY131" fmla="*/ 114300 h 2528887"/>
                <a:gd name="connsiteX132" fmla="*/ 3193986 w 4629100"/>
                <a:gd name="connsiteY132" fmla="*/ 123825 h 2528887"/>
                <a:gd name="connsiteX133" fmla="*/ 3236848 w 4629100"/>
                <a:gd name="connsiteY133" fmla="*/ 142875 h 2528887"/>
                <a:gd name="connsiteX134" fmla="*/ 3274948 w 4629100"/>
                <a:gd name="connsiteY134" fmla="*/ 165100 h 2528887"/>
                <a:gd name="connsiteX135" fmla="*/ 3379723 w 4629100"/>
                <a:gd name="connsiteY135" fmla="*/ 223837 h 2528887"/>
                <a:gd name="connsiteX136" fmla="*/ 3432111 w 4629100"/>
                <a:gd name="connsiteY136" fmla="*/ 266700 h 2528887"/>
                <a:gd name="connsiteX137" fmla="*/ 3451161 w 4629100"/>
                <a:gd name="connsiteY137" fmla="*/ 280987 h 2528887"/>
                <a:gd name="connsiteX138" fmla="*/ 3546411 w 4629100"/>
                <a:gd name="connsiteY138" fmla="*/ 323850 h 2528887"/>
                <a:gd name="connsiteX139" fmla="*/ 3565461 w 4629100"/>
                <a:gd name="connsiteY139" fmla="*/ 333375 h 2528887"/>
                <a:gd name="connsiteX140" fmla="*/ 3708336 w 4629100"/>
                <a:gd name="connsiteY140" fmla="*/ 419100 h 2528887"/>
                <a:gd name="connsiteX141" fmla="*/ 3908361 w 4629100"/>
                <a:gd name="connsiteY141" fmla="*/ 533400 h 2528887"/>
                <a:gd name="connsiteX142" fmla="*/ 4017898 w 4629100"/>
                <a:gd name="connsiteY142" fmla="*/ 595312 h 2528887"/>
                <a:gd name="connsiteX143" fmla="*/ 4443348 w 4629100"/>
                <a:gd name="connsiteY143" fmla="*/ 844549 h 2528887"/>
                <a:gd name="connsiteX144" fmla="*/ 4629085 w 4629100"/>
                <a:gd name="connsiteY144" fmla="*/ 949324 h 2528887"/>
                <a:gd name="connsiteX145" fmla="*/ 4435410 w 4629100"/>
                <a:gd name="connsiteY145" fmla="*/ 1028700 h 2528887"/>
                <a:gd name="connsiteX146" fmla="*/ 4335398 w 4629100"/>
                <a:gd name="connsiteY146" fmla="*/ 1158875 h 2528887"/>
                <a:gd name="connsiteX147" fmla="*/ 4160774 w 4629100"/>
                <a:gd name="connsiteY147" fmla="*/ 1243012 h 2528887"/>
                <a:gd name="connsiteX148" fmla="*/ 4027423 w 4629100"/>
                <a:gd name="connsiteY148" fmla="*/ 1238250 h 2528887"/>
                <a:gd name="connsiteX149" fmla="*/ 3917886 w 4629100"/>
                <a:gd name="connsiteY149" fmla="*/ 1214437 h 2528887"/>
                <a:gd name="connsiteX150" fmla="*/ 3817873 w 4629100"/>
                <a:gd name="connsiteY150" fmla="*/ 1223962 h 2528887"/>
                <a:gd name="connsiteX151" fmla="*/ 3684523 w 4629100"/>
                <a:gd name="connsiteY151" fmla="*/ 1228725 h 2528887"/>
                <a:gd name="connsiteX152" fmla="*/ 3532123 w 4629100"/>
                <a:gd name="connsiteY152" fmla="*/ 1228725 h 2528887"/>
                <a:gd name="connsiteX153" fmla="*/ 3465448 w 4629100"/>
                <a:gd name="connsiteY153" fmla="*/ 1233487 h 2528887"/>
                <a:gd name="connsiteX154" fmla="*/ 3198748 w 4629100"/>
                <a:gd name="connsiteY154" fmla="*/ 1204912 h 2528887"/>
                <a:gd name="connsiteX155" fmla="*/ 2960623 w 4629100"/>
                <a:gd name="connsiteY155" fmla="*/ 1262062 h 2528887"/>
                <a:gd name="connsiteX156" fmla="*/ 2912998 w 4629100"/>
                <a:gd name="connsiteY156" fmla="*/ 1276350 h 2528887"/>
                <a:gd name="connsiteX157" fmla="*/ 2870136 w 4629100"/>
                <a:gd name="connsiteY157" fmla="*/ 1290637 h 2528887"/>
                <a:gd name="connsiteX158" fmla="*/ 2855848 w 4629100"/>
                <a:gd name="connsiteY158" fmla="*/ 1300162 h 2528887"/>
                <a:gd name="connsiteX159" fmla="*/ 2822511 w 4629100"/>
                <a:gd name="connsiteY159" fmla="*/ 1309687 h 2528887"/>
                <a:gd name="connsiteX160" fmla="*/ 2784411 w 4629100"/>
                <a:gd name="connsiteY160" fmla="*/ 1328737 h 2528887"/>
                <a:gd name="connsiteX161" fmla="*/ 2770123 w 4629100"/>
                <a:gd name="connsiteY161" fmla="*/ 1333500 h 2528887"/>
                <a:gd name="connsiteX162" fmla="*/ 2722498 w 4629100"/>
                <a:gd name="connsiteY162" fmla="*/ 1357312 h 2528887"/>
                <a:gd name="connsiteX163" fmla="*/ 2708211 w 4629100"/>
                <a:gd name="connsiteY163" fmla="*/ 1366837 h 2528887"/>
                <a:gd name="connsiteX164" fmla="*/ 2598673 w 4629100"/>
                <a:gd name="connsiteY164" fmla="*/ 1419225 h 2528887"/>
                <a:gd name="connsiteX165" fmla="*/ 2484373 w 4629100"/>
                <a:gd name="connsiteY165" fmla="*/ 1514475 h 2528887"/>
                <a:gd name="connsiteX166" fmla="*/ 2408173 w 4629100"/>
                <a:gd name="connsiteY166" fmla="*/ 1581150 h 2528887"/>
                <a:gd name="connsiteX167" fmla="*/ 2293873 w 4629100"/>
                <a:gd name="connsiteY167" fmla="*/ 1690687 h 2528887"/>
                <a:gd name="connsiteX168" fmla="*/ 2260536 w 4629100"/>
                <a:gd name="connsiteY168" fmla="*/ 1709737 h 2528887"/>
                <a:gd name="connsiteX169" fmla="*/ 2222436 w 4629100"/>
                <a:gd name="connsiteY169" fmla="*/ 1752600 h 2528887"/>
                <a:gd name="connsiteX170" fmla="*/ 2108136 w 4629100"/>
                <a:gd name="connsiteY170" fmla="*/ 1881187 h 2528887"/>
                <a:gd name="connsiteX171" fmla="*/ 2055748 w 4629100"/>
                <a:gd name="connsiteY171" fmla="*/ 1928812 h 2528887"/>
                <a:gd name="connsiteX172" fmla="*/ 2012886 w 4629100"/>
                <a:gd name="connsiteY172" fmla="*/ 1962150 h 2528887"/>
                <a:gd name="connsiteX173" fmla="*/ 1912873 w 4629100"/>
                <a:gd name="connsiteY173" fmla="*/ 2076450 h 2528887"/>
                <a:gd name="connsiteX174" fmla="*/ 1870011 w 4629100"/>
                <a:gd name="connsiteY174" fmla="*/ 2071687 h 2528887"/>
                <a:gd name="connsiteX175" fmla="*/ 1889061 w 4629100"/>
                <a:gd name="connsiteY175" fmla="*/ 2043112 h 2528887"/>
                <a:gd name="connsiteX176" fmla="*/ 1860486 w 4629100"/>
                <a:gd name="connsiteY176" fmla="*/ 2024062 h 2528887"/>
                <a:gd name="connsiteX177" fmla="*/ 1841436 w 4629100"/>
                <a:gd name="connsiteY177" fmla="*/ 2071687 h 2528887"/>
                <a:gd name="connsiteX178" fmla="*/ 1817623 w 4629100"/>
                <a:gd name="connsiteY178" fmla="*/ 2100262 h 2528887"/>
                <a:gd name="connsiteX179" fmla="*/ 1731898 w 4629100"/>
                <a:gd name="connsiteY179" fmla="*/ 2095500 h 2528887"/>
                <a:gd name="connsiteX180" fmla="*/ 1717611 w 4629100"/>
                <a:gd name="connsiteY180" fmla="*/ 2090737 h 2528887"/>
                <a:gd name="connsiteX181" fmla="*/ 1608073 w 4629100"/>
                <a:gd name="connsiteY181" fmla="*/ 2105025 h 2528887"/>
                <a:gd name="connsiteX182" fmla="*/ 1584261 w 4629100"/>
                <a:gd name="connsiteY182" fmla="*/ 2109787 h 2528887"/>
                <a:gd name="connsiteX183" fmla="*/ 1565211 w 4629100"/>
                <a:gd name="connsiteY183" fmla="*/ 2114550 h 2528887"/>
                <a:gd name="connsiteX184" fmla="*/ 1450910 w 4629100"/>
                <a:gd name="connsiteY184" fmla="*/ 2109787 h 2528887"/>
                <a:gd name="connsiteX185" fmla="*/ 1431860 w 4629100"/>
                <a:gd name="connsiteY185" fmla="*/ 2109787 h 2528887"/>
                <a:gd name="connsiteX186" fmla="*/ 1355661 w 4629100"/>
                <a:gd name="connsiteY186" fmla="*/ 2119312 h 2528887"/>
                <a:gd name="connsiteX187" fmla="*/ 1374711 w 4629100"/>
                <a:gd name="connsiteY187" fmla="*/ 2205038 h 2528887"/>
                <a:gd name="connsiteX188" fmla="*/ 1427099 w 4629100"/>
                <a:gd name="connsiteY188" fmla="*/ 2285999 h 2528887"/>
                <a:gd name="connsiteX189" fmla="*/ 1493774 w 4629100"/>
                <a:gd name="connsiteY189" fmla="*/ 2247899 h 2528887"/>
                <a:gd name="connsiteX190" fmla="*/ 1517586 w 4629100"/>
                <a:gd name="connsiteY190" fmla="*/ 2197893 h 2528887"/>
                <a:gd name="connsiteX191" fmla="*/ 1548542 w 4629100"/>
                <a:gd name="connsiteY191" fmla="*/ 2228850 h 2528887"/>
                <a:gd name="connsiteX192" fmla="*/ 1558067 w 4629100"/>
                <a:gd name="connsiteY192" fmla="*/ 2312193 h 2528887"/>
                <a:gd name="connsiteX193" fmla="*/ 1522348 w 4629100"/>
                <a:gd name="connsiteY193" fmla="*/ 2407443 h 2528887"/>
                <a:gd name="connsiteX194" fmla="*/ 1543780 w 4629100"/>
                <a:gd name="connsiteY194" fmla="*/ 2476500 h 2528887"/>
                <a:gd name="connsiteX195" fmla="*/ 1555686 w 4629100"/>
                <a:gd name="connsiteY195" fmla="*/ 2528887 h 2528887"/>
                <a:gd name="connsiteX196" fmla="*/ 1489011 w 4629100"/>
                <a:gd name="connsiteY196" fmla="*/ 2524125 h 2528887"/>
                <a:gd name="connsiteX197" fmla="*/ 1422336 w 4629100"/>
                <a:gd name="connsiteY197" fmla="*/ 2495550 h 2528887"/>
                <a:gd name="connsiteX198" fmla="*/ 1369948 w 4629100"/>
                <a:gd name="connsiteY198" fmla="*/ 2421731 h 2528887"/>
                <a:gd name="connsiteX199" fmla="*/ 1350898 w 4629100"/>
                <a:gd name="connsiteY199" fmla="*/ 2343150 h 2528887"/>
                <a:gd name="connsiteX200" fmla="*/ 1288986 w 4629100"/>
                <a:gd name="connsiteY200" fmla="*/ 2290762 h 2528887"/>
                <a:gd name="connsiteX201" fmla="*/ 1284223 w 4629100"/>
                <a:gd name="connsiteY201" fmla="*/ 2276475 h 2528887"/>
                <a:gd name="connsiteX202" fmla="*/ 1269936 w 4629100"/>
                <a:gd name="connsiteY202" fmla="*/ 2271712 h 2528887"/>
                <a:gd name="connsiteX203" fmla="*/ 1193736 w 4629100"/>
                <a:gd name="connsiteY203" fmla="*/ 2243137 h 2528887"/>
                <a:gd name="connsiteX204" fmla="*/ 1112773 w 4629100"/>
                <a:gd name="connsiteY204" fmla="*/ 2328862 h 2528887"/>
                <a:gd name="connsiteX205" fmla="*/ 1074673 w 4629100"/>
                <a:gd name="connsiteY205" fmla="*/ 2305049 h 2528887"/>
                <a:gd name="connsiteX206" fmla="*/ 1050861 w 4629100"/>
                <a:gd name="connsiteY206" fmla="*/ 2205037 h 2528887"/>
                <a:gd name="connsiteX207" fmla="*/ 1012760 w 4629100"/>
                <a:gd name="connsiteY207" fmla="*/ 2133600 h 2528887"/>
                <a:gd name="connsiteX208" fmla="*/ 950848 w 4629100"/>
                <a:gd name="connsiteY208" fmla="*/ 2047874 h 2528887"/>
                <a:gd name="connsiteX209" fmla="*/ 927036 w 4629100"/>
                <a:gd name="connsiteY209" fmla="*/ 2043112 h 2528887"/>
                <a:gd name="connsiteX210" fmla="*/ 898461 w 4629100"/>
                <a:gd name="connsiteY210" fmla="*/ 2028825 h 2528887"/>
                <a:gd name="connsiteX211" fmla="*/ 862742 w 4629100"/>
                <a:gd name="connsiteY211" fmla="*/ 2062163 h 2528887"/>
                <a:gd name="connsiteX212" fmla="*/ 774636 w 4629100"/>
                <a:gd name="connsiteY212" fmla="*/ 2038350 h 2528887"/>
                <a:gd name="connsiteX213" fmla="*/ 738916 w 4629100"/>
                <a:gd name="connsiteY213" fmla="*/ 1966912 h 2528887"/>
                <a:gd name="connsiteX214" fmla="*/ 655573 w 4629100"/>
                <a:gd name="connsiteY214" fmla="*/ 1905000 h 2528887"/>
                <a:gd name="connsiteX215" fmla="*/ 650811 w 4629100"/>
                <a:gd name="connsiteY215" fmla="*/ 1885950 h 2528887"/>
                <a:gd name="connsiteX216" fmla="*/ 636523 w 4629100"/>
                <a:gd name="connsiteY216" fmla="*/ 1890712 h 2528887"/>
                <a:gd name="connsiteX217" fmla="*/ 617473 w 4629100"/>
                <a:gd name="connsiteY217" fmla="*/ 1921669 h 2528887"/>
                <a:gd name="connsiteX218" fmla="*/ 596042 w 4629100"/>
                <a:gd name="connsiteY218" fmla="*/ 1916906 h 2528887"/>
                <a:gd name="connsiteX219" fmla="*/ 548417 w 4629100"/>
                <a:gd name="connsiteY219" fmla="*/ 1876425 h 2528887"/>
                <a:gd name="connsiteX220" fmla="*/ 488886 w 4629100"/>
                <a:gd name="connsiteY220" fmla="*/ 1890712 h 2528887"/>
                <a:gd name="connsiteX221" fmla="*/ 479361 w 4629100"/>
                <a:gd name="connsiteY221" fmla="*/ 1876425 h 2528887"/>
                <a:gd name="connsiteX222" fmla="*/ 465073 w 4629100"/>
                <a:gd name="connsiteY222" fmla="*/ 1866900 h 2528887"/>
                <a:gd name="connsiteX223" fmla="*/ 398398 w 4629100"/>
                <a:gd name="connsiteY223" fmla="*/ 1866900 h 2528887"/>
                <a:gd name="connsiteX224" fmla="*/ 403160 w 4629100"/>
                <a:gd name="connsiteY224" fmla="*/ 1821656 h 2528887"/>
                <a:gd name="connsiteX225" fmla="*/ 255523 w 4629100"/>
                <a:gd name="connsiteY225" fmla="*/ 1847850 h 2528887"/>
                <a:gd name="connsiteX226" fmla="*/ 193611 w 4629100"/>
                <a:gd name="connsiteY226" fmla="*/ 1814512 h 2528887"/>
                <a:gd name="connsiteX227" fmla="*/ 150748 w 4629100"/>
                <a:gd name="connsiteY227" fmla="*/ 1757363 h 2528887"/>
                <a:gd name="connsiteX228" fmla="*/ 88836 w 4629100"/>
                <a:gd name="connsiteY228" fmla="*/ 1704975 h 2528887"/>
                <a:gd name="connsiteX229" fmla="*/ 34067 w 4629100"/>
                <a:gd name="connsiteY229" fmla="*/ 1654968 h 2528887"/>
                <a:gd name="connsiteX230" fmla="*/ 3111 w 4629100"/>
                <a:gd name="connsiteY230" fmla="*/ 1624012 h 2528887"/>
                <a:gd name="connsiteX231" fmla="*/ 110267 w 4629100"/>
                <a:gd name="connsiteY231" fmla="*/ 1652587 h 2528887"/>
                <a:gd name="connsiteX232" fmla="*/ 169798 w 4629100"/>
                <a:gd name="connsiteY232" fmla="*/ 1678782 h 2528887"/>
                <a:gd name="connsiteX233" fmla="*/ 291242 w 4629100"/>
                <a:gd name="connsiteY233" fmla="*/ 1624012 h 2528887"/>
                <a:gd name="connsiteX234" fmla="*/ 296005 w 4629100"/>
                <a:gd name="connsiteY234" fmla="*/ 1602581 h 2528887"/>
                <a:gd name="connsiteX235" fmla="*/ 303149 w 4629100"/>
                <a:gd name="connsiteY235" fmla="*/ 1559718 h 2528887"/>
                <a:gd name="connsiteX236" fmla="*/ 331723 w 4629100"/>
                <a:gd name="connsiteY236" fmla="*/ 1528762 h 2528887"/>
                <a:gd name="connsiteX237" fmla="*/ 367442 w 4629100"/>
                <a:gd name="connsiteY237" fmla="*/ 1509712 h 2528887"/>
                <a:gd name="connsiteX238" fmla="*/ 386492 w 4629100"/>
                <a:gd name="connsiteY238" fmla="*/ 1459706 h 2528887"/>
                <a:gd name="connsiteX239" fmla="*/ 391255 w 4629100"/>
                <a:gd name="connsiteY239" fmla="*/ 1357312 h 2528887"/>
                <a:gd name="connsiteX240" fmla="*/ 369823 w 4629100"/>
                <a:gd name="connsiteY240" fmla="*/ 1331119 h 2528887"/>
                <a:gd name="connsiteX241" fmla="*/ 341248 w 4629100"/>
                <a:gd name="connsiteY241" fmla="*/ 1307306 h 2528887"/>
                <a:gd name="connsiteX242" fmla="*/ 312673 w 4629100"/>
                <a:gd name="connsiteY242" fmla="*/ 1278731 h 2528887"/>
                <a:gd name="connsiteX243" fmla="*/ 284099 w 4629100"/>
                <a:gd name="connsiteY243" fmla="*/ 1221581 h 2528887"/>
                <a:gd name="connsiteX244" fmla="*/ 279336 w 4629100"/>
                <a:gd name="connsiteY244" fmla="*/ 1169193 h 2528887"/>
                <a:gd name="connsiteX245" fmla="*/ 276954 w 4629100"/>
                <a:gd name="connsiteY245" fmla="*/ 1152525 h 2528887"/>
                <a:gd name="connsiteX246" fmla="*/ 253142 w 4629100"/>
                <a:gd name="connsiteY246" fmla="*/ 1119187 h 2528887"/>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69948 w 4629100"/>
                <a:gd name="connsiteY198" fmla="*/ 2421731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69936 w 4629100"/>
                <a:gd name="connsiteY202" fmla="*/ 2271712 h 2524586"/>
                <a:gd name="connsiteX203" fmla="*/ 1193736 w 4629100"/>
                <a:gd name="connsiteY203" fmla="*/ 2243137 h 2524586"/>
                <a:gd name="connsiteX204" fmla="*/ 1112773 w 4629100"/>
                <a:gd name="connsiteY204" fmla="*/ 2328862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96042 w 4629100"/>
                <a:gd name="connsiteY218" fmla="*/ 1916906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98398 w 4629100"/>
                <a:gd name="connsiteY223" fmla="*/ 1866900 h 2524586"/>
                <a:gd name="connsiteX224" fmla="*/ 403160 w 4629100"/>
                <a:gd name="connsiteY224" fmla="*/ 1821656 h 2524586"/>
                <a:gd name="connsiteX225" fmla="*/ 255523 w 4629100"/>
                <a:gd name="connsiteY225" fmla="*/ 1847850 h 2524586"/>
                <a:gd name="connsiteX226" fmla="*/ 193611 w 4629100"/>
                <a:gd name="connsiteY226" fmla="*/ 1814512 h 2524586"/>
                <a:gd name="connsiteX227" fmla="*/ 150748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53279 w 4629100"/>
                <a:gd name="connsiteY198" fmla="*/ 2416968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69936 w 4629100"/>
                <a:gd name="connsiteY202" fmla="*/ 2271712 h 2524586"/>
                <a:gd name="connsiteX203" fmla="*/ 1193736 w 4629100"/>
                <a:gd name="connsiteY203" fmla="*/ 2243137 h 2524586"/>
                <a:gd name="connsiteX204" fmla="*/ 1112773 w 4629100"/>
                <a:gd name="connsiteY204" fmla="*/ 2328862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96042 w 4629100"/>
                <a:gd name="connsiteY218" fmla="*/ 1916906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98398 w 4629100"/>
                <a:gd name="connsiteY223" fmla="*/ 1866900 h 2524586"/>
                <a:gd name="connsiteX224" fmla="*/ 403160 w 4629100"/>
                <a:gd name="connsiteY224" fmla="*/ 1821656 h 2524586"/>
                <a:gd name="connsiteX225" fmla="*/ 255523 w 4629100"/>
                <a:gd name="connsiteY225" fmla="*/ 1847850 h 2524586"/>
                <a:gd name="connsiteX226" fmla="*/ 193611 w 4629100"/>
                <a:gd name="connsiteY226" fmla="*/ 1814512 h 2524586"/>
                <a:gd name="connsiteX227" fmla="*/ 150748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53279 w 4629100"/>
                <a:gd name="connsiteY198" fmla="*/ 2416968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58030 w 4629100"/>
                <a:gd name="connsiteY202" fmla="*/ 2252662 h 2524586"/>
                <a:gd name="connsiteX203" fmla="*/ 1193736 w 4629100"/>
                <a:gd name="connsiteY203" fmla="*/ 2243137 h 2524586"/>
                <a:gd name="connsiteX204" fmla="*/ 1112773 w 4629100"/>
                <a:gd name="connsiteY204" fmla="*/ 2328862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96042 w 4629100"/>
                <a:gd name="connsiteY218" fmla="*/ 1916906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98398 w 4629100"/>
                <a:gd name="connsiteY223" fmla="*/ 1866900 h 2524586"/>
                <a:gd name="connsiteX224" fmla="*/ 403160 w 4629100"/>
                <a:gd name="connsiteY224" fmla="*/ 1821656 h 2524586"/>
                <a:gd name="connsiteX225" fmla="*/ 255523 w 4629100"/>
                <a:gd name="connsiteY225" fmla="*/ 1847850 h 2524586"/>
                <a:gd name="connsiteX226" fmla="*/ 193611 w 4629100"/>
                <a:gd name="connsiteY226" fmla="*/ 1814512 h 2524586"/>
                <a:gd name="connsiteX227" fmla="*/ 150748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53279 w 4629100"/>
                <a:gd name="connsiteY198" fmla="*/ 2416968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58030 w 4629100"/>
                <a:gd name="connsiteY202" fmla="*/ 2252662 h 2524586"/>
                <a:gd name="connsiteX203" fmla="*/ 1184211 w 4629100"/>
                <a:gd name="connsiteY203" fmla="*/ 2231230 h 2524586"/>
                <a:gd name="connsiteX204" fmla="*/ 1112773 w 4629100"/>
                <a:gd name="connsiteY204" fmla="*/ 2328862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96042 w 4629100"/>
                <a:gd name="connsiteY218" fmla="*/ 1916906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98398 w 4629100"/>
                <a:gd name="connsiteY223" fmla="*/ 1866900 h 2524586"/>
                <a:gd name="connsiteX224" fmla="*/ 403160 w 4629100"/>
                <a:gd name="connsiteY224" fmla="*/ 1821656 h 2524586"/>
                <a:gd name="connsiteX225" fmla="*/ 255523 w 4629100"/>
                <a:gd name="connsiteY225" fmla="*/ 1847850 h 2524586"/>
                <a:gd name="connsiteX226" fmla="*/ 193611 w 4629100"/>
                <a:gd name="connsiteY226" fmla="*/ 1814512 h 2524586"/>
                <a:gd name="connsiteX227" fmla="*/ 150748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53279 w 4629100"/>
                <a:gd name="connsiteY198" fmla="*/ 2416968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58030 w 4629100"/>
                <a:gd name="connsiteY202" fmla="*/ 2252662 h 2524586"/>
                <a:gd name="connsiteX203" fmla="*/ 1184211 w 4629100"/>
                <a:gd name="connsiteY203" fmla="*/ 2231230 h 2524586"/>
                <a:gd name="connsiteX204" fmla="*/ 1122298 w 4629100"/>
                <a:gd name="connsiteY204" fmla="*/ 2302668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96042 w 4629100"/>
                <a:gd name="connsiteY218" fmla="*/ 1916906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98398 w 4629100"/>
                <a:gd name="connsiteY223" fmla="*/ 1866900 h 2524586"/>
                <a:gd name="connsiteX224" fmla="*/ 403160 w 4629100"/>
                <a:gd name="connsiteY224" fmla="*/ 1821656 h 2524586"/>
                <a:gd name="connsiteX225" fmla="*/ 255523 w 4629100"/>
                <a:gd name="connsiteY225" fmla="*/ 1847850 h 2524586"/>
                <a:gd name="connsiteX226" fmla="*/ 193611 w 4629100"/>
                <a:gd name="connsiteY226" fmla="*/ 1814512 h 2524586"/>
                <a:gd name="connsiteX227" fmla="*/ 150748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53279 w 4629100"/>
                <a:gd name="connsiteY198" fmla="*/ 2416968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58030 w 4629100"/>
                <a:gd name="connsiteY202" fmla="*/ 2252662 h 2524586"/>
                <a:gd name="connsiteX203" fmla="*/ 1184211 w 4629100"/>
                <a:gd name="connsiteY203" fmla="*/ 2231230 h 2524586"/>
                <a:gd name="connsiteX204" fmla="*/ 1122298 w 4629100"/>
                <a:gd name="connsiteY204" fmla="*/ 2302668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84136 w 4629100"/>
                <a:gd name="connsiteY218" fmla="*/ 1931194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98398 w 4629100"/>
                <a:gd name="connsiteY223" fmla="*/ 1866900 h 2524586"/>
                <a:gd name="connsiteX224" fmla="*/ 403160 w 4629100"/>
                <a:gd name="connsiteY224" fmla="*/ 1821656 h 2524586"/>
                <a:gd name="connsiteX225" fmla="*/ 255523 w 4629100"/>
                <a:gd name="connsiteY225" fmla="*/ 1847850 h 2524586"/>
                <a:gd name="connsiteX226" fmla="*/ 193611 w 4629100"/>
                <a:gd name="connsiteY226" fmla="*/ 1814512 h 2524586"/>
                <a:gd name="connsiteX227" fmla="*/ 150748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53279 w 4629100"/>
                <a:gd name="connsiteY198" fmla="*/ 2416968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58030 w 4629100"/>
                <a:gd name="connsiteY202" fmla="*/ 2252662 h 2524586"/>
                <a:gd name="connsiteX203" fmla="*/ 1184211 w 4629100"/>
                <a:gd name="connsiteY203" fmla="*/ 2231230 h 2524586"/>
                <a:gd name="connsiteX204" fmla="*/ 1122298 w 4629100"/>
                <a:gd name="connsiteY204" fmla="*/ 2302668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84136 w 4629100"/>
                <a:gd name="connsiteY218" fmla="*/ 1931194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88873 w 4629100"/>
                <a:gd name="connsiteY223" fmla="*/ 1862138 h 2524586"/>
                <a:gd name="connsiteX224" fmla="*/ 403160 w 4629100"/>
                <a:gd name="connsiteY224" fmla="*/ 1821656 h 2524586"/>
                <a:gd name="connsiteX225" fmla="*/ 255523 w 4629100"/>
                <a:gd name="connsiteY225" fmla="*/ 1847850 h 2524586"/>
                <a:gd name="connsiteX226" fmla="*/ 193611 w 4629100"/>
                <a:gd name="connsiteY226" fmla="*/ 1814512 h 2524586"/>
                <a:gd name="connsiteX227" fmla="*/ 150748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53279 w 4629100"/>
                <a:gd name="connsiteY198" fmla="*/ 2416968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58030 w 4629100"/>
                <a:gd name="connsiteY202" fmla="*/ 2252662 h 2524586"/>
                <a:gd name="connsiteX203" fmla="*/ 1184211 w 4629100"/>
                <a:gd name="connsiteY203" fmla="*/ 2231230 h 2524586"/>
                <a:gd name="connsiteX204" fmla="*/ 1122298 w 4629100"/>
                <a:gd name="connsiteY204" fmla="*/ 2302668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84136 w 4629100"/>
                <a:gd name="connsiteY218" fmla="*/ 1931194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88873 w 4629100"/>
                <a:gd name="connsiteY223" fmla="*/ 1862138 h 2524586"/>
                <a:gd name="connsiteX224" fmla="*/ 403160 w 4629100"/>
                <a:gd name="connsiteY224" fmla="*/ 1821656 h 2524586"/>
                <a:gd name="connsiteX225" fmla="*/ 255523 w 4629100"/>
                <a:gd name="connsiteY225" fmla="*/ 1847850 h 2524586"/>
                <a:gd name="connsiteX226" fmla="*/ 191229 w 4629100"/>
                <a:gd name="connsiteY226" fmla="*/ 1816894 h 2524586"/>
                <a:gd name="connsiteX227" fmla="*/ 150748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53279 w 4629100"/>
                <a:gd name="connsiteY198" fmla="*/ 2416968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58030 w 4629100"/>
                <a:gd name="connsiteY202" fmla="*/ 2252662 h 2524586"/>
                <a:gd name="connsiteX203" fmla="*/ 1184211 w 4629100"/>
                <a:gd name="connsiteY203" fmla="*/ 2231230 h 2524586"/>
                <a:gd name="connsiteX204" fmla="*/ 1122298 w 4629100"/>
                <a:gd name="connsiteY204" fmla="*/ 2302668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84136 w 4629100"/>
                <a:gd name="connsiteY218" fmla="*/ 1931194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88873 w 4629100"/>
                <a:gd name="connsiteY223" fmla="*/ 1862138 h 2524586"/>
                <a:gd name="connsiteX224" fmla="*/ 403160 w 4629100"/>
                <a:gd name="connsiteY224" fmla="*/ 1821656 h 2524586"/>
                <a:gd name="connsiteX225" fmla="*/ 255523 w 4629100"/>
                <a:gd name="connsiteY225" fmla="*/ 1847850 h 2524586"/>
                <a:gd name="connsiteX226" fmla="*/ 191229 w 4629100"/>
                <a:gd name="connsiteY226" fmla="*/ 1816894 h 2524586"/>
                <a:gd name="connsiteX227" fmla="*/ 150748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3142 w 4629100"/>
                <a:gd name="connsiteY0" fmla="*/ 1119187 h 2524586"/>
                <a:gd name="connsiteX1" fmla="*/ 293623 w 4629100"/>
                <a:gd name="connsiteY1" fmla="*/ 1109662 h 2524586"/>
                <a:gd name="connsiteX2" fmla="*/ 331723 w 4629100"/>
                <a:gd name="connsiteY2" fmla="*/ 1104900 h 2524586"/>
                <a:gd name="connsiteX3" fmla="*/ 336486 w 4629100"/>
                <a:gd name="connsiteY3" fmla="*/ 1076325 h 2524586"/>
                <a:gd name="connsiteX4" fmla="*/ 365061 w 4629100"/>
                <a:gd name="connsiteY4" fmla="*/ 1066800 h 2524586"/>
                <a:gd name="connsiteX5" fmla="*/ 379348 w 4629100"/>
                <a:gd name="connsiteY5" fmla="*/ 1057275 h 2524586"/>
                <a:gd name="connsiteX6" fmla="*/ 393636 w 4629100"/>
                <a:gd name="connsiteY6" fmla="*/ 1042987 h 2524586"/>
                <a:gd name="connsiteX7" fmla="*/ 429354 w 4629100"/>
                <a:gd name="connsiteY7" fmla="*/ 1033463 h 2524586"/>
                <a:gd name="connsiteX8" fmla="*/ 460310 w 4629100"/>
                <a:gd name="connsiteY8" fmla="*/ 1014412 h 2524586"/>
                <a:gd name="connsiteX9" fmla="*/ 507936 w 4629100"/>
                <a:gd name="connsiteY9" fmla="*/ 1023937 h 2524586"/>
                <a:gd name="connsiteX10" fmla="*/ 541273 w 4629100"/>
                <a:gd name="connsiteY10" fmla="*/ 1000125 h 2524586"/>
                <a:gd name="connsiteX11" fmla="*/ 565086 w 4629100"/>
                <a:gd name="connsiteY11" fmla="*/ 990600 h 2524586"/>
                <a:gd name="connsiteX12" fmla="*/ 574611 w 4629100"/>
                <a:gd name="connsiteY12" fmla="*/ 976312 h 2524586"/>
                <a:gd name="connsiteX13" fmla="*/ 598423 w 4629100"/>
                <a:gd name="connsiteY13" fmla="*/ 971550 h 2524586"/>
                <a:gd name="connsiteX14" fmla="*/ 612711 w 4629100"/>
                <a:gd name="connsiteY14" fmla="*/ 962025 h 2524586"/>
                <a:gd name="connsiteX15" fmla="*/ 596042 w 4629100"/>
                <a:gd name="connsiteY15" fmla="*/ 928688 h 2524586"/>
                <a:gd name="connsiteX16" fmla="*/ 612711 w 4629100"/>
                <a:gd name="connsiteY16" fmla="*/ 900112 h 2524586"/>
                <a:gd name="connsiteX17" fmla="*/ 612710 w 4629100"/>
                <a:gd name="connsiteY17" fmla="*/ 871536 h 2524586"/>
                <a:gd name="connsiteX18" fmla="*/ 626998 w 4629100"/>
                <a:gd name="connsiteY18" fmla="*/ 838200 h 2524586"/>
                <a:gd name="connsiteX19" fmla="*/ 643667 w 4629100"/>
                <a:gd name="connsiteY19" fmla="*/ 809625 h 2524586"/>
                <a:gd name="connsiteX20" fmla="*/ 619855 w 4629100"/>
                <a:gd name="connsiteY20" fmla="*/ 804862 h 2524586"/>
                <a:gd name="connsiteX21" fmla="*/ 596042 w 4629100"/>
                <a:gd name="connsiteY21" fmla="*/ 795338 h 2524586"/>
                <a:gd name="connsiteX22" fmla="*/ 565086 w 4629100"/>
                <a:gd name="connsiteY22" fmla="*/ 771525 h 2524586"/>
                <a:gd name="connsiteX23" fmla="*/ 546035 w 4629100"/>
                <a:gd name="connsiteY23" fmla="*/ 766763 h 2524586"/>
                <a:gd name="connsiteX24" fmla="*/ 507935 w 4629100"/>
                <a:gd name="connsiteY24" fmla="*/ 731043 h 2524586"/>
                <a:gd name="connsiteX25" fmla="*/ 524604 w 4629100"/>
                <a:gd name="connsiteY25" fmla="*/ 695325 h 2524586"/>
                <a:gd name="connsiteX26" fmla="*/ 534130 w 4629100"/>
                <a:gd name="connsiteY26" fmla="*/ 659606 h 2524586"/>
                <a:gd name="connsiteX27" fmla="*/ 557942 w 4629100"/>
                <a:gd name="connsiteY27" fmla="*/ 611981 h 2524586"/>
                <a:gd name="connsiteX28" fmla="*/ 543655 w 4629100"/>
                <a:gd name="connsiteY28" fmla="*/ 581025 h 2524586"/>
                <a:gd name="connsiteX29" fmla="*/ 538892 w 4629100"/>
                <a:gd name="connsiteY29" fmla="*/ 566737 h 2524586"/>
                <a:gd name="connsiteX30" fmla="*/ 496030 w 4629100"/>
                <a:gd name="connsiteY30" fmla="*/ 550068 h 2524586"/>
                <a:gd name="connsiteX31" fmla="*/ 467455 w 4629100"/>
                <a:gd name="connsiteY31" fmla="*/ 502443 h 2524586"/>
                <a:gd name="connsiteX32" fmla="*/ 503173 w 4629100"/>
                <a:gd name="connsiteY32" fmla="*/ 428625 h 2524586"/>
                <a:gd name="connsiteX33" fmla="*/ 479361 w 4629100"/>
                <a:gd name="connsiteY33" fmla="*/ 450056 h 2524586"/>
                <a:gd name="connsiteX34" fmla="*/ 522223 w 4629100"/>
                <a:gd name="connsiteY34" fmla="*/ 380999 h 2524586"/>
                <a:gd name="connsiteX35" fmla="*/ 557941 w 4629100"/>
                <a:gd name="connsiteY35" fmla="*/ 366712 h 2524586"/>
                <a:gd name="connsiteX36" fmla="*/ 560323 w 4629100"/>
                <a:gd name="connsiteY36" fmla="*/ 335756 h 2524586"/>
                <a:gd name="connsiteX37" fmla="*/ 622236 w 4629100"/>
                <a:gd name="connsiteY37" fmla="*/ 326230 h 2524586"/>
                <a:gd name="connsiteX38" fmla="*/ 653192 w 4629100"/>
                <a:gd name="connsiteY38" fmla="*/ 314325 h 2524586"/>
                <a:gd name="connsiteX39" fmla="*/ 674624 w 4629100"/>
                <a:gd name="connsiteY39" fmla="*/ 290513 h 2524586"/>
                <a:gd name="connsiteX40" fmla="*/ 703199 w 4629100"/>
                <a:gd name="connsiteY40" fmla="*/ 250031 h 2524586"/>
                <a:gd name="connsiteX41" fmla="*/ 755586 w 4629100"/>
                <a:gd name="connsiteY41" fmla="*/ 261937 h 2524586"/>
                <a:gd name="connsiteX42" fmla="*/ 757967 w 4629100"/>
                <a:gd name="connsiteY42" fmla="*/ 238125 h 2524586"/>
                <a:gd name="connsiteX43" fmla="*/ 803211 w 4629100"/>
                <a:gd name="connsiteY43" fmla="*/ 188118 h 2524586"/>
                <a:gd name="connsiteX44" fmla="*/ 857980 w 4629100"/>
                <a:gd name="connsiteY44" fmla="*/ 166687 h 2524586"/>
                <a:gd name="connsiteX45" fmla="*/ 898461 w 4629100"/>
                <a:gd name="connsiteY45" fmla="*/ 176212 h 2524586"/>
                <a:gd name="connsiteX46" fmla="*/ 912748 w 4629100"/>
                <a:gd name="connsiteY46" fmla="*/ 180975 h 2524586"/>
                <a:gd name="connsiteX47" fmla="*/ 917511 w 4629100"/>
                <a:gd name="connsiteY47" fmla="*/ 195262 h 2524586"/>
                <a:gd name="connsiteX48" fmla="*/ 950848 w 4629100"/>
                <a:gd name="connsiteY48" fmla="*/ 238125 h 2524586"/>
                <a:gd name="connsiteX49" fmla="*/ 955611 w 4629100"/>
                <a:gd name="connsiteY49" fmla="*/ 261937 h 2524586"/>
                <a:gd name="connsiteX50" fmla="*/ 974661 w 4629100"/>
                <a:gd name="connsiteY50" fmla="*/ 290512 h 2524586"/>
                <a:gd name="connsiteX51" fmla="*/ 998473 w 4629100"/>
                <a:gd name="connsiteY51" fmla="*/ 319087 h 2524586"/>
                <a:gd name="connsiteX52" fmla="*/ 1027048 w 4629100"/>
                <a:gd name="connsiteY52" fmla="*/ 338137 h 2524586"/>
                <a:gd name="connsiteX53" fmla="*/ 1046098 w 4629100"/>
                <a:gd name="connsiteY53" fmla="*/ 342900 h 2524586"/>
                <a:gd name="connsiteX54" fmla="*/ 1060386 w 4629100"/>
                <a:gd name="connsiteY54" fmla="*/ 347662 h 2524586"/>
                <a:gd name="connsiteX55" fmla="*/ 1084198 w 4629100"/>
                <a:gd name="connsiteY55" fmla="*/ 352425 h 2524586"/>
                <a:gd name="connsiteX56" fmla="*/ 1103248 w 4629100"/>
                <a:gd name="connsiteY56" fmla="*/ 357187 h 2524586"/>
                <a:gd name="connsiteX57" fmla="*/ 1091342 w 4629100"/>
                <a:gd name="connsiteY57" fmla="*/ 395287 h 2524586"/>
                <a:gd name="connsiteX58" fmla="*/ 1069911 w 4629100"/>
                <a:gd name="connsiteY58" fmla="*/ 421480 h 2524586"/>
                <a:gd name="connsiteX59" fmla="*/ 1108011 w 4629100"/>
                <a:gd name="connsiteY59" fmla="*/ 452437 h 2524586"/>
                <a:gd name="connsiteX60" fmla="*/ 1136586 w 4629100"/>
                <a:gd name="connsiteY60" fmla="*/ 471487 h 2524586"/>
                <a:gd name="connsiteX61" fmla="*/ 1150873 w 4629100"/>
                <a:gd name="connsiteY61" fmla="*/ 481012 h 2524586"/>
                <a:gd name="connsiteX62" fmla="*/ 1196117 w 4629100"/>
                <a:gd name="connsiteY62" fmla="*/ 495300 h 2524586"/>
                <a:gd name="connsiteX63" fmla="*/ 1217548 w 4629100"/>
                <a:gd name="connsiteY63" fmla="*/ 533400 h 2524586"/>
                <a:gd name="connsiteX64" fmla="*/ 1227073 w 4629100"/>
                <a:gd name="connsiteY64" fmla="*/ 569118 h 2524586"/>
                <a:gd name="connsiteX65" fmla="*/ 1241361 w 4629100"/>
                <a:gd name="connsiteY65" fmla="*/ 640556 h 2524586"/>
                <a:gd name="connsiteX66" fmla="*/ 1288986 w 4629100"/>
                <a:gd name="connsiteY66" fmla="*/ 714375 h 2524586"/>
                <a:gd name="connsiteX67" fmla="*/ 1331848 w 4629100"/>
                <a:gd name="connsiteY67" fmla="*/ 790575 h 2524586"/>
                <a:gd name="connsiteX68" fmla="*/ 1346136 w 4629100"/>
                <a:gd name="connsiteY68" fmla="*/ 838200 h 2524586"/>
                <a:gd name="connsiteX69" fmla="*/ 1355661 w 4629100"/>
                <a:gd name="connsiteY69" fmla="*/ 852487 h 2524586"/>
                <a:gd name="connsiteX70" fmla="*/ 1384236 w 4629100"/>
                <a:gd name="connsiteY70" fmla="*/ 881062 h 2524586"/>
                <a:gd name="connsiteX71" fmla="*/ 1403286 w 4629100"/>
                <a:gd name="connsiteY71" fmla="*/ 914400 h 2524586"/>
                <a:gd name="connsiteX72" fmla="*/ 1431860 w 4629100"/>
                <a:gd name="connsiteY72" fmla="*/ 890587 h 2524586"/>
                <a:gd name="connsiteX73" fmla="*/ 1469961 w 4629100"/>
                <a:gd name="connsiteY73" fmla="*/ 914400 h 2524586"/>
                <a:gd name="connsiteX74" fmla="*/ 1531873 w 4629100"/>
                <a:gd name="connsiteY74" fmla="*/ 909637 h 2524586"/>
                <a:gd name="connsiteX75" fmla="*/ 1560448 w 4629100"/>
                <a:gd name="connsiteY75" fmla="*/ 900112 h 2524586"/>
                <a:gd name="connsiteX76" fmla="*/ 1565211 w 4629100"/>
                <a:gd name="connsiteY76" fmla="*/ 885825 h 2524586"/>
                <a:gd name="connsiteX77" fmla="*/ 1577118 w 4629100"/>
                <a:gd name="connsiteY77" fmla="*/ 854868 h 2524586"/>
                <a:gd name="connsiteX78" fmla="*/ 1593786 w 4629100"/>
                <a:gd name="connsiteY78" fmla="*/ 814388 h 2524586"/>
                <a:gd name="connsiteX79" fmla="*/ 1629504 w 4629100"/>
                <a:gd name="connsiteY79" fmla="*/ 752475 h 2524586"/>
                <a:gd name="connsiteX80" fmla="*/ 1648554 w 4629100"/>
                <a:gd name="connsiteY80" fmla="*/ 671513 h 2524586"/>
                <a:gd name="connsiteX81" fmla="*/ 1691417 w 4629100"/>
                <a:gd name="connsiteY81" fmla="*/ 609599 h 2524586"/>
                <a:gd name="connsiteX82" fmla="*/ 1696179 w 4629100"/>
                <a:gd name="connsiteY82" fmla="*/ 569118 h 2524586"/>
                <a:gd name="connsiteX83" fmla="*/ 1703323 w 4629100"/>
                <a:gd name="connsiteY83" fmla="*/ 550069 h 2524586"/>
                <a:gd name="connsiteX84" fmla="*/ 1715229 w 4629100"/>
                <a:gd name="connsiteY84" fmla="*/ 531018 h 2524586"/>
                <a:gd name="connsiteX85" fmla="*/ 1727136 w 4629100"/>
                <a:gd name="connsiteY85" fmla="*/ 483393 h 2524586"/>
                <a:gd name="connsiteX86" fmla="*/ 1753330 w 4629100"/>
                <a:gd name="connsiteY86" fmla="*/ 426243 h 2524586"/>
                <a:gd name="connsiteX87" fmla="*/ 1779523 w 4629100"/>
                <a:gd name="connsiteY87" fmla="*/ 395287 h 2524586"/>
                <a:gd name="connsiteX88" fmla="*/ 1808098 w 4629100"/>
                <a:gd name="connsiteY88" fmla="*/ 400050 h 2524586"/>
                <a:gd name="connsiteX89" fmla="*/ 1836673 w 4629100"/>
                <a:gd name="connsiteY89" fmla="*/ 423862 h 2524586"/>
                <a:gd name="connsiteX90" fmla="*/ 1850961 w 4629100"/>
                <a:gd name="connsiteY90" fmla="*/ 428625 h 2524586"/>
                <a:gd name="connsiteX91" fmla="*/ 1865248 w 4629100"/>
                <a:gd name="connsiteY91" fmla="*/ 423862 h 2524586"/>
                <a:gd name="connsiteX92" fmla="*/ 1898586 w 4629100"/>
                <a:gd name="connsiteY92" fmla="*/ 461962 h 2524586"/>
                <a:gd name="connsiteX93" fmla="*/ 1941448 w 4629100"/>
                <a:gd name="connsiteY93" fmla="*/ 481012 h 2524586"/>
                <a:gd name="connsiteX94" fmla="*/ 1989073 w 4629100"/>
                <a:gd name="connsiteY94" fmla="*/ 495300 h 2524586"/>
                <a:gd name="connsiteX95" fmla="*/ 2027173 w 4629100"/>
                <a:gd name="connsiteY95" fmla="*/ 500062 h 2524586"/>
                <a:gd name="connsiteX96" fmla="*/ 2174811 w 4629100"/>
                <a:gd name="connsiteY96" fmla="*/ 538162 h 2524586"/>
                <a:gd name="connsiteX97" fmla="*/ 2239105 w 4629100"/>
                <a:gd name="connsiteY97" fmla="*/ 564355 h 2524586"/>
                <a:gd name="connsiteX98" fmla="*/ 2331973 w 4629100"/>
                <a:gd name="connsiteY98" fmla="*/ 576262 h 2524586"/>
                <a:gd name="connsiteX99" fmla="*/ 2374836 w 4629100"/>
                <a:gd name="connsiteY99" fmla="*/ 542925 h 2524586"/>
                <a:gd name="connsiteX100" fmla="*/ 2377217 w 4629100"/>
                <a:gd name="connsiteY100" fmla="*/ 516732 h 2524586"/>
                <a:gd name="connsiteX101" fmla="*/ 2339118 w 4629100"/>
                <a:gd name="connsiteY101" fmla="*/ 426244 h 2524586"/>
                <a:gd name="connsiteX102" fmla="*/ 2336736 w 4629100"/>
                <a:gd name="connsiteY102" fmla="*/ 395287 h 2524586"/>
                <a:gd name="connsiteX103" fmla="*/ 2401029 w 4629100"/>
                <a:gd name="connsiteY103" fmla="*/ 378618 h 2524586"/>
                <a:gd name="connsiteX104" fmla="*/ 2389123 w 4629100"/>
                <a:gd name="connsiteY104" fmla="*/ 307181 h 2524586"/>
                <a:gd name="connsiteX105" fmla="*/ 2360548 w 4629100"/>
                <a:gd name="connsiteY105" fmla="*/ 304799 h 2524586"/>
                <a:gd name="connsiteX106" fmla="*/ 2293874 w 4629100"/>
                <a:gd name="connsiteY106" fmla="*/ 280987 h 2524586"/>
                <a:gd name="connsiteX107" fmla="*/ 2310543 w 4629100"/>
                <a:gd name="connsiteY107" fmla="*/ 200024 h 2524586"/>
                <a:gd name="connsiteX108" fmla="*/ 2343879 w 4629100"/>
                <a:gd name="connsiteY108" fmla="*/ 166688 h 2524586"/>
                <a:gd name="connsiteX109" fmla="*/ 2372455 w 4629100"/>
                <a:gd name="connsiteY109" fmla="*/ 150018 h 2524586"/>
                <a:gd name="connsiteX110" fmla="*/ 2389123 w 4629100"/>
                <a:gd name="connsiteY110" fmla="*/ 114300 h 2524586"/>
                <a:gd name="connsiteX111" fmla="*/ 2384361 w 4629100"/>
                <a:gd name="connsiteY111" fmla="*/ 100012 h 2524586"/>
                <a:gd name="connsiteX112" fmla="*/ 2365311 w 4629100"/>
                <a:gd name="connsiteY112" fmla="*/ 95250 h 2524586"/>
                <a:gd name="connsiteX113" fmla="*/ 2351023 w 4629100"/>
                <a:gd name="connsiteY113" fmla="*/ 90487 h 2524586"/>
                <a:gd name="connsiteX114" fmla="*/ 2341498 w 4629100"/>
                <a:gd name="connsiteY114" fmla="*/ 9525 h 2524586"/>
                <a:gd name="connsiteX115" fmla="*/ 2370073 w 4629100"/>
                <a:gd name="connsiteY115" fmla="*/ 0 h 2524586"/>
                <a:gd name="connsiteX116" fmla="*/ 2398648 w 4629100"/>
                <a:gd name="connsiteY116" fmla="*/ 4762 h 2524586"/>
                <a:gd name="connsiteX117" fmla="*/ 2412936 w 4629100"/>
                <a:gd name="connsiteY117" fmla="*/ 19050 h 2524586"/>
                <a:gd name="connsiteX118" fmla="*/ 2431986 w 4629100"/>
                <a:gd name="connsiteY118" fmla="*/ 23812 h 2524586"/>
                <a:gd name="connsiteX119" fmla="*/ 2451036 w 4629100"/>
                <a:gd name="connsiteY119" fmla="*/ 33337 h 2524586"/>
                <a:gd name="connsiteX120" fmla="*/ 2474848 w 4629100"/>
                <a:gd name="connsiteY120" fmla="*/ 52387 h 2524586"/>
                <a:gd name="connsiteX121" fmla="*/ 2493898 w 4629100"/>
                <a:gd name="connsiteY121" fmla="*/ 58737 h 2524586"/>
                <a:gd name="connsiteX122" fmla="*/ 2527236 w 4629100"/>
                <a:gd name="connsiteY122" fmla="*/ 38100 h 2524586"/>
                <a:gd name="connsiteX123" fmla="*/ 2555811 w 4629100"/>
                <a:gd name="connsiteY123" fmla="*/ 23812 h 2524586"/>
                <a:gd name="connsiteX124" fmla="*/ 2574861 w 4629100"/>
                <a:gd name="connsiteY124" fmla="*/ 9525 h 2524586"/>
                <a:gd name="connsiteX125" fmla="*/ 2589148 w 4629100"/>
                <a:gd name="connsiteY125" fmla="*/ 4762 h 2524586"/>
                <a:gd name="connsiteX126" fmla="*/ 2703448 w 4629100"/>
                <a:gd name="connsiteY126" fmla="*/ 9525 h 2524586"/>
                <a:gd name="connsiteX127" fmla="*/ 2879661 w 4629100"/>
                <a:gd name="connsiteY127" fmla="*/ 26987 h 2524586"/>
                <a:gd name="connsiteX128" fmla="*/ 3043173 w 4629100"/>
                <a:gd name="connsiteY128" fmla="*/ 49212 h 2524586"/>
                <a:gd name="connsiteX129" fmla="*/ 3070161 w 4629100"/>
                <a:gd name="connsiteY129" fmla="*/ 77787 h 2524586"/>
                <a:gd name="connsiteX130" fmla="*/ 3124136 w 4629100"/>
                <a:gd name="connsiteY130" fmla="*/ 82550 h 2524586"/>
                <a:gd name="connsiteX131" fmla="*/ 3165411 w 4629100"/>
                <a:gd name="connsiteY131" fmla="*/ 114300 h 2524586"/>
                <a:gd name="connsiteX132" fmla="*/ 3193986 w 4629100"/>
                <a:gd name="connsiteY132" fmla="*/ 123825 h 2524586"/>
                <a:gd name="connsiteX133" fmla="*/ 3236848 w 4629100"/>
                <a:gd name="connsiteY133" fmla="*/ 142875 h 2524586"/>
                <a:gd name="connsiteX134" fmla="*/ 3274948 w 4629100"/>
                <a:gd name="connsiteY134" fmla="*/ 165100 h 2524586"/>
                <a:gd name="connsiteX135" fmla="*/ 3379723 w 4629100"/>
                <a:gd name="connsiteY135" fmla="*/ 223837 h 2524586"/>
                <a:gd name="connsiteX136" fmla="*/ 3432111 w 4629100"/>
                <a:gd name="connsiteY136" fmla="*/ 266700 h 2524586"/>
                <a:gd name="connsiteX137" fmla="*/ 3451161 w 4629100"/>
                <a:gd name="connsiteY137" fmla="*/ 280987 h 2524586"/>
                <a:gd name="connsiteX138" fmla="*/ 3546411 w 4629100"/>
                <a:gd name="connsiteY138" fmla="*/ 323850 h 2524586"/>
                <a:gd name="connsiteX139" fmla="*/ 3565461 w 4629100"/>
                <a:gd name="connsiteY139" fmla="*/ 333375 h 2524586"/>
                <a:gd name="connsiteX140" fmla="*/ 3708336 w 4629100"/>
                <a:gd name="connsiteY140" fmla="*/ 419100 h 2524586"/>
                <a:gd name="connsiteX141" fmla="*/ 3908361 w 4629100"/>
                <a:gd name="connsiteY141" fmla="*/ 533400 h 2524586"/>
                <a:gd name="connsiteX142" fmla="*/ 4017898 w 4629100"/>
                <a:gd name="connsiteY142" fmla="*/ 595312 h 2524586"/>
                <a:gd name="connsiteX143" fmla="*/ 4443348 w 4629100"/>
                <a:gd name="connsiteY143" fmla="*/ 844549 h 2524586"/>
                <a:gd name="connsiteX144" fmla="*/ 4629085 w 4629100"/>
                <a:gd name="connsiteY144" fmla="*/ 949324 h 2524586"/>
                <a:gd name="connsiteX145" fmla="*/ 4435410 w 4629100"/>
                <a:gd name="connsiteY145" fmla="*/ 1028700 h 2524586"/>
                <a:gd name="connsiteX146" fmla="*/ 4335398 w 4629100"/>
                <a:gd name="connsiteY146" fmla="*/ 1158875 h 2524586"/>
                <a:gd name="connsiteX147" fmla="*/ 4160774 w 4629100"/>
                <a:gd name="connsiteY147" fmla="*/ 1243012 h 2524586"/>
                <a:gd name="connsiteX148" fmla="*/ 4027423 w 4629100"/>
                <a:gd name="connsiteY148" fmla="*/ 1238250 h 2524586"/>
                <a:gd name="connsiteX149" fmla="*/ 3917886 w 4629100"/>
                <a:gd name="connsiteY149" fmla="*/ 1214437 h 2524586"/>
                <a:gd name="connsiteX150" fmla="*/ 3817873 w 4629100"/>
                <a:gd name="connsiteY150" fmla="*/ 1223962 h 2524586"/>
                <a:gd name="connsiteX151" fmla="*/ 3684523 w 4629100"/>
                <a:gd name="connsiteY151" fmla="*/ 1228725 h 2524586"/>
                <a:gd name="connsiteX152" fmla="*/ 3532123 w 4629100"/>
                <a:gd name="connsiteY152" fmla="*/ 1228725 h 2524586"/>
                <a:gd name="connsiteX153" fmla="*/ 3465448 w 4629100"/>
                <a:gd name="connsiteY153" fmla="*/ 1233487 h 2524586"/>
                <a:gd name="connsiteX154" fmla="*/ 3198748 w 4629100"/>
                <a:gd name="connsiteY154" fmla="*/ 1204912 h 2524586"/>
                <a:gd name="connsiteX155" fmla="*/ 2960623 w 4629100"/>
                <a:gd name="connsiteY155" fmla="*/ 1262062 h 2524586"/>
                <a:gd name="connsiteX156" fmla="*/ 2912998 w 4629100"/>
                <a:gd name="connsiteY156" fmla="*/ 1276350 h 2524586"/>
                <a:gd name="connsiteX157" fmla="*/ 2870136 w 4629100"/>
                <a:gd name="connsiteY157" fmla="*/ 1290637 h 2524586"/>
                <a:gd name="connsiteX158" fmla="*/ 2855848 w 4629100"/>
                <a:gd name="connsiteY158" fmla="*/ 1300162 h 2524586"/>
                <a:gd name="connsiteX159" fmla="*/ 2822511 w 4629100"/>
                <a:gd name="connsiteY159" fmla="*/ 1309687 h 2524586"/>
                <a:gd name="connsiteX160" fmla="*/ 2784411 w 4629100"/>
                <a:gd name="connsiteY160" fmla="*/ 1328737 h 2524586"/>
                <a:gd name="connsiteX161" fmla="*/ 2770123 w 4629100"/>
                <a:gd name="connsiteY161" fmla="*/ 1333500 h 2524586"/>
                <a:gd name="connsiteX162" fmla="*/ 2722498 w 4629100"/>
                <a:gd name="connsiteY162" fmla="*/ 1357312 h 2524586"/>
                <a:gd name="connsiteX163" fmla="*/ 2708211 w 4629100"/>
                <a:gd name="connsiteY163" fmla="*/ 1366837 h 2524586"/>
                <a:gd name="connsiteX164" fmla="*/ 2598673 w 4629100"/>
                <a:gd name="connsiteY164" fmla="*/ 1419225 h 2524586"/>
                <a:gd name="connsiteX165" fmla="*/ 2484373 w 4629100"/>
                <a:gd name="connsiteY165" fmla="*/ 1514475 h 2524586"/>
                <a:gd name="connsiteX166" fmla="*/ 2408173 w 4629100"/>
                <a:gd name="connsiteY166" fmla="*/ 1581150 h 2524586"/>
                <a:gd name="connsiteX167" fmla="*/ 2293873 w 4629100"/>
                <a:gd name="connsiteY167" fmla="*/ 1690687 h 2524586"/>
                <a:gd name="connsiteX168" fmla="*/ 2260536 w 4629100"/>
                <a:gd name="connsiteY168" fmla="*/ 1709737 h 2524586"/>
                <a:gd name="connsiteX169" fmla="*/ 2222436 w 4629100"/>
                <a:gd name="connsiteY169" fmla="*/ 1752600 h 2524586"/>
                <a:gd name="connsiteX170" fmla="*/ 2108136 w 4629100"/>
                <a:gd name="connsiteY170" fmla="*/ 1881187 h 2524586"/>
                <a:gd name="connsiteX171" fmla="*/ 2055748 w 4629100"/>
                <a:gd name="connsiteY171" fmla="*/ 1928812 h 2524586"/>
                <a:gd name="connsiteX172" fmla="*/ 2012886 w 4629100"/>
                <a:gd name="connsiteY172" fmla="*/ 1962150 h 2524586"/>
                <a:gd name="connsiteX173" fmla="*/ 1912873 w 4629100"/>
                <a:gd name="connsiteY173" fmla="*/ 2076450 h 2524586"/>
                <a:gd name="connsiteX174" fmla="*/ 1870011 w 4629100"/>
                <a:gd name="connsiteY174" fmla="*/ 2071687 h 2524586"/>
                <a:gd name="connsiteX175" fmla="*/ 1889061 w 4629100"/>
                <a:gd name="connsiteY175" fmla="*/ 2043112 h 2524586"/>
                <a:gd name="connsiteX176" fmla="*/ 1860486 w 4629100"/>
                <a:gd name="connsiteY176" fmla="*/ 2024062 h 2524586"/>
                <a:gd name="connsiteX177" fmla="*/ 1841436 w 4629100"/>
                <a:gd name="connsiteY177" fmla="*/ 2071687 h 2524586"/>
                <a:gd name="connsiteX178" fmla="*/ 1817623 w 4629100"/>
                <a:gd name="connsiteY178" fmla="*/ 2100262 h 2524586"/>
                <a:gd name="connsiteX179" fmla="*/ 1731898 w 4629100"/>
                <a:gd name="connsiteY179" fmla="*/ 2095500 h 2524586"/>
                <a:gd name="connsiteX180" fmla="*/ 1717611 w 4629100"/>
                <a:gd name="connsiteY180" fmla="*/ 2090737 h 2524586"/>
                <a:gd name="connsiteX181" fmla="*/ 1608073 w 4629100"/>
                <a:gd name="connsiteY181" fmla="*/ 2105025 h 2524586"/>
                <a:gd name="connsiteX182" fmla="*/ 1584261 w 4629100"/>
                <a:gd name="connsiteY182" fmla="*/ 2109787 h 2524586"/>
                <a:gd name="connsiteX183" fmla="*/ 1565211 w 4629100"/>
                <a:gd name="connsiteY183" fmla="*/ 2114550 h 2524586"/>
                <a:gd name="connsiteX184" fmla="*/ 1450910 w 4629100"/>
                <a:gd name="connsiteY184" fmla="*/ 2109787 h 2524586"/>
                <a:gd name="connsiteX185" fmla="*/ 1431860 w 4629100"/>
                <a:gd name="connsiteY185" fmla="*/ 2109787 h 2524586"/>
                <a:gd name="connsiteX186" fmla="*/ 1355661 w 4629100"/>
                <a:gd name="connsiteY186" fmla="*/ 2119312 h 2524586"/>
                <a:gd name="connsiteX187" fmla="*/ 1374711 w 4629100"/>
                <a:gd name="connsiteY187" fmla="*/ 2205038 h 2524586"/>
                <a:gd name="connsiteX188" fmla="*/ 1427099 w 4629100"/>
                <a:gd name="connsiteY188" fmla="*/ 2285999 h 2524586"/>
                <a:gd name="connsiteX189" fmla="*/ 1493774 w 4629100"/>
                <a:gd name="connsiteY189" fmla="*/ 2247899 h 2524586"/>
                <a:gd name="connsiteX190" fmla="*/ 1517586 w 4629100"/>
                <a:gd name="connsiteY190" fmla="*/ 2197893 h 2524586"/>
                <a:gd name="connsiteX191" fmla="*/ 1548542 w 4629100"/>
                <a:gd name="connsiteY191" fmla="*/ 2228850 h 2524586"/>
                <a:gd name="connsiteX192" fmla="*/ 1558067 w 4629100"/>
                <a:gd name="connsiteY192" fmla="*/ 2312193 h 2524586"/>
                <a:gd name="connsiteX193" fmla="*/ 1522348 w 4629100"/>
                <a:gd name="connsiteY193" fmla="*/ 2407443 h 2524586"/>
                <a:gd name="connsiteX194" fmla="*/ 1543780 w 4629100"/>
                <a:gd name="connsiteY194" fmla="*/ 2476500 h 2524586"/>
                <a:gd name="connsiteX195" fmla="*/ 1531873 w 4629100"/>
                <a:gd name="connsiteY195" fmla="*/ 2514600 h 2524586"/>
                <a:gd name="connsiteX196" fmla="*/ 1489011 w 4629100"/>
                <a:gd name="connsiteY196" fmla="*/ 2524125 h 2524586"/>
                <a:gd name="connsiteX197" fmla="*/ 1422336 w 4629100"/>
                <a:gd name="connsiteY197" fmla="*/ 2495550 h 2524586"/>
                <a:gd name="connsiteX198" fmla="*/ 1353279 w 4629100"/>
                <a:gd name="connsiteY198" fmla="*/ 2416968 h 2524586"/>
                <a:gd name="connsiteX199" fmla="*/ 1350898 w 4629100"/>
                <a:gd name="connsiteY199" fmla="*/ 2343150 h 2524586"/>
                <a:gd name="connsiteX200" fmla="*/ 1288986 w 4629100"/>
                <a:gd name="connsiteY200" fmla="*/ 2290762 h 2524586"/>
                <a:gd name="connsiteX201" fmla="*/ 1284223 w 4629100"/>
                <a:gd name="connsiteY201" fmla="*/ 2276475 h 2524586"/>
                <a:gd name="connsiteX202" fmla="*/ 1258030 w 4629100"/>
                <a:gd name="connsiteY202" fmla="*/ 2252662 h 2524586"/>
                <a:gd name="connsiteX203" fmla="*/ 1184211 w 4629100"/>
                <a:gd name="connsiteY203" fmla="*/ 2231230 h 2524586"/>
                <a:gd name="connsiteX204" fmla="*/ 1122298 w 4629100"/>
                <a:gd name="connsiteY204" fmla="*/ 2302668 h 2524586"/>
                <a:gd name="connsiteX205" fmla="*/ 1074673 w 4629100"/>
                <a:gd name="connsiteY205" fmla="*/ 2305049 h 2524586"/>
                <a:gd name="connsiteX206" fmla="*/ 1050861 w 4629100"/>
                <a:gd name="connsiteY206" fmla="*/ 2205037 h 2524586"/>
                <a:gd name="connsiteX207" fmla="*/ 1012760 w 4629100"/>
                <a:gd name="connsiteY207" fmla="*/ 2133600 h 2524586"/>
                <a:gd name="connsiteX208" fmla="*/ 950848 w 4629100"/>
                <a:gd name="connsiteY208" fmla="*/ 2047874 h 2524586"/>
                <a:gd name="connsiteX209" fmla="*/ 927036 w 4629100"/>
                <a:gd name="connsiteY209" fmla="*/ 2043112 h 2524586"/>
                <a:gd name="connsiteX210" fmla="*/ 898461 w 4629100"/>
                <a:gd name="connsiteY210" fmla="*/ 2028825 h 2524586"/>
                <a:gd name="connsiteX211" fmla="*/ 862742 w 4629100"/>
                <a:gd name="connsiteY211" fmla="*/ 2062163 h 2524586"/>
                <a:gd name="connsiteX212" fmla="*/ 774636 w 4629100"/>
                <a:gd name="connsiteY212" fmla="*/ 2038350 h 2524586"/>
                <a:gd name="connsiteX213" fmla="*/ 738916 w 4629100"/>
                <a:gd name="connsiteY213" fmla="*/ 1966912 h 2524586"/>
                <a:gd name="connsiteX214" fmla="*/ 655573 w 4629100"/>
                <a:gd name="connsiteY214" fmla="*/ 1905000 h 2524586"/>
                <a:gd name="connsiteX215" fmla="*/ 650811 w 4629100"/>
                <a:gd name="connsiteY215" fmla="*/ 1885950 h 2524586"/>
                <a:gd name="connsiteX216" fmla="*/ 636523 w 4629100"/>
                <a:gd name="connsiteY216" fmla="*/ 1890712 h 2524586"/>
                <a:gd name="connsiteX217" fmla="*/ 617473 w 4629100"/>
                <a:gd name="connsiteY217" fmla="*/ 1921669 h 2524586"/>
                <a:gd name="connsiteX218" fmla="*/ 584136 w 4629100"/>
                <a:gd name="connsiteY218" fmla="*/ 1931194 h 2524586"/>
                <a:gd name="connsiteX219" fmla="*/ 548417 w 4629100"/>
                <a:gd name="connsiteY219" fmla="*/ 1876425 h 2524586"/>
                <a:gd name="connsiteX220" fmla="*/ 488886 w 4629100"/>
                <a:gd name="connsiteY220" fmla="*/ 1890712 h 2524586"/>
                <a:gd name="connsiteX221" fmla="*/ 479361 w 4629100"/>
                <a:gd name="connsiteY221" fmla="*/ 1876425 h 2524586"/>
                <a:gd name="connsiteX222" fmla="*/ 465073 w 4629100"/>
                <a:gd name="connsiteY222" fmla="*/ 1866900 h 2524586"/>
                <a:gd name="connsiteX223" fmla="*/ 388873 w 4629100"/>
                <a:gd name="connsiteY223" fmla="*/ 1862138 h 2524586"/>
                <a:gd name="connsiteX224" fmla="*/ 403160 w 4629100"/>
                <a:gd name="connsiteY224" fmla="*/ 1821656 h 2524586"/>
                <a:gd name="connsiteX225" fmla="*/ 255523 w 4629100"/>
                <a:gd name="connsiteY225" fmla="*/ 1847850 h 2524586"/>
                <a:gd name="connsiteX226" fmla="*/ 191229 w 4629100"/>
                <a:gd name="connsiteY226" fmla="*/ 1816894 h 2524586"/>
                <a:gd name="connsiteX227" fmla="*/ 134080 w 4629100"/>
                <a:gd name="connsiteY227" fmla="*/ 1757363 h 2524586"/>
                <a:gd name="connsiteX228" fmla="*/ 88836 w 4629100"/>
                <a:gd name="connsiteY228" fmla="*/ 1704975 h 2524586"/>
                <a:gd name="connsiteX229" fmla="*/ 34067 w 4629100"/>
                <a:gd name="connsiteY229" fmla="*/ 1654968 h 2524586"/>
                <a:gd name="connsiteX230" fmla="*/ 3111 w 4629100"/>
                <a:gd name="connsiteY230" fmla="*/ 1624012 h 2524586"/>
                <a:gd name="connsiteX231" fmla="*/ 110267 w 4629100"/>
                <a:gd name="connsiteY231" fmla="*/ 1652587 h 2524586"/>
                <a:gd name="connsiteX232" fmla="*/ 169798 w 4629100"/>
                <a:gd name="connsiteY232" fmla="*/ 1678782 h 2524586"/>
                <a:gd name="connsiteX233" fmla="*/ 291242 w 4629100"/>
                <a:gd name="connsiteY233" fmla="*/ 1624012 h 2524586"/>
                <a:gd name="connsiteX234" fmla="*/ 296005 w 4629100"/>
                <a:gd name="connsiteY234" fmla="*/ 1602581 h 2524586"/>
                <a:gd name="connsiteX235" fmla="*/ 303149 w 4629100"/>
                <a:gd name="connsiteY235" fmla="*/ 1559718 h 2524586"/>
                <a:gd name="connsiteX236" fmla="*/ 331723 w 4629100"/>
                <a:gd name="connsiteY236" fmla="*/ 1528762 h 2524586"/>
                <a:gd name="connsiteX237" fmla="*/ 367442 w 4629100"/>
                <a:gd name="connsiteY237" fmla="*/ 1509712 h 2524586"/>
                <a:gd name="connsiteX238" fmla="*/ 386492 w 4629100"/>
                <a:gd name="connsiteY238" fmla="*/ 1459706 h 2524586"/>
                <a:gd name="connsiteX239" fmla="*/ 391255 w 4629100"/>
                <a:gd name="connsiteY239" fmla="*/ 1357312 h 2524586"/>
                <a:gd name="connsiteX240" fmla="*/ 369823 w 4629100"/>
                <a:gd name="connsiteY240" fmla="*/ 1331119 h 2524586"/>
                <a:gd name="connsiteX241" fmla="*/ 341248 w 4629100"/>
                <a:gd name="connsiteY241" fmla="*/ 1307306 h 2524586"/>
                <a:gd name="connsiteX242" fmla="*/ 312673 w 4629100"/>
                <a:gd name="connsiteY242" fmla="*/ 1278731 h 2524586"/>
                <a:gd name="connsiteX243" fmla="*/ 284099 w 4629100"/>
                <a:gd name="connsiteY243" fmla="*/ 1221581 h 2524586"/>
                <a:gd name="connsiteX244" fmla="*/ 279336 w 4629100"/>
                <a:gd name="connsiteY244" fmla="*/ 1169193 h 2524586"/>
                <a:gd name="connsiteX245" fmla="*/ 276954 w 4629100"/>
                <a:gd name="connsiteY245" fmla="*/ 1152525 h 2524586"/>
                <a:gd name="connsiteX246" fmla="*/ 253142 w 4629100"/>
                <a:gd name="connsiteY246"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64528 w 4628417"/>
                <a:gd name="connsiteY183" fmla="*/ 2114550 h 2524586"/>
                <a:gd name="connsiteX184" fmla="*/ 1450227 w 4628417"/>
                <a:gd name="connsiteY184" fmla="*/ 2109787 h 2524586"/>
                <a:gd name="connsiteX185" fmla="*/ 1431177 w 4628417"/>
                <a:gd name="connsiteY185" fmla="*/ 2109787 h 2524586"/>
                <a:gd name="connsiteX186" fmla="*/ 1354978 w 4628417"/>
                <a:gd name="connsiteY186" fmla="*/ 2119312 h 2524586"/>
                <a:gd name="connsiteX187" fmla="*/ 1374028 w 4628417"/>
                <a:gd name="connsiteY187" fmla="*/ 2205038 h 2524586"/>
                <a:gd name="connsiteX188" fmla="*/ 1426416 w 4628417"/>
                <a:gd name="connsiteY188" fmla="*/ 2285999 h 2524586"/>
                <a:gd name="connsiteX189" fmla="*/ 1493091 w 4628417"/>
                <a:gd name="connsiteY189" fmla="*/ 2247899 h 2524586"/>
                <a:gd name="connsiteX190" fmla="*/ 1516903 w 4628417"/>
                <a:gd name="connsiteY190" fmla="*/ 2197893 h 2524586"/>
                <a:gd name="connsiteX191" fmla="*/ 1547859 w 4628417"/>
                <a:gd name="connsiteY191" fmla="*/ 2228850 h 2524586"/>
                <a:gd name="connsiteX192" fmla="*/ 1557384 w 4628417"/>
                <a:gd name="connsiteY192" fmla="*/ 2312193 h 2524586"/>
                <a:gd name="connsiteX193" fmla="*/ 1521665 w 4628417"/>
                <a:gd name="connsiteY193" fmla="*/ 2407443 h 2524586"/>
                <a:gd name="connsiteX194" fmla="*/ 1543097 w 4628417"/>
                <a:gd name="connsiteY194" fmla="*/ 2476500 h 2524586"/>
                <a:gd name="connsiteX195" fmla="*/ 1531190 w 4628417"/>
                <a:gd name="connsiteY195" fmla="*/ 2514600 h 2524586"/>
                <a:gd name="connsiteX196" fmla="*/ 1488328 w 4628417"/>
                <a:gd name="connsiteY196" fmla="*/ 2524125 h 2524586"/>
                <a:gd name="connsiteX197" fmla="*/ 1421653 w 4628417"/>
                <a:gd name="connsiteY197" fmla="*/ 2495550 h 2524586"/>
                <a:gd name="connsiteX198" fmla="*/ 1352596 w 4628417"/>
                <a:gd name="connsiteY198" fmla="*/ 2416968 h 2524586"/>
                <a:gd name="connsiteX199" fmla="*/ 1350215 w 4628417"/>
                <a:gd name="connsiteY199" fmla="*/ 2343150 h 2524586"/>
                <a:gd name="connsiteX200" fmla="*/ 1288303 w 4628417"/>
                <a:gd name="connsiteY200" fmla="*/ 2290762 h 2524586"/>
                <a:gd name="connsiteX201" fmla="*/ 1283540 w 4628417"/>
                <a:gd name="connsiteY201" fmla="*/ 2276475 h 2524586"/>
                <a:gd name="connsiteX202" fmla="*/ 1257347 w 4628417"/>
                <a:gd name="connsiteY202" fmla="*/ 2252662 h 2524586"/>
                <a:gd name="connsiteX203" fmla="*/ 1183528 w 4628417"/>
                <a:gd name="connsiteY203" fmla="*/ 2231230 h 2524586"/>
                <a:gd name="connsiteX204" fmla="*/ 1121615 w 4628417"/>
                <a:gd name="connsiteY204" fmla="*/ 2302668 h 2524586"/>
                <a:gd name="connsiteX205" fmla="*/ 1073990 w 4628417"/>
                <a:gd name="connsiteY205" fmla="*/ 2305049 h 2524586"/>
                <a:gd name="connsiteX206" fmla="*/ 1050178 w 4628417"/>
                <a:gd name="connsiteY206" fmla="*/ 2205037 h 2524586"/>
                <a:gd name="connsiteX207" fmla="*/ 1012077 w 4628417"/>
                <a:gd name="connsiteY207" fmla="*/ 2133600 h 2524586"/>
                <a:gd name="connsiteX208" fmla="*/ 950165 w 4628417"/>
                <a:gd name="connsiteY208" fmla="*/ 2047874 h 2524586"/>
                <a:gd name="connsiteX209" fmla="*/ 926353 w 4628417"/>
                <a:gd name="connsiteY209" fmla="*/ 2043112 h 2524586"/>
                <a:gd name="connsiteX210" fmla="*/ 897778 w 4628417"/>
                <a:gd name="connsiteY210" fmla="*/ 2028825 h 2524586"/>
                <a:gd name="connsiteX211" fmla="*/ 862059 w 4628417"/>
                <a:gd name="connsiteY211" fmla="*/ 2062163 h 2524586"/>
                <a:gd name="connsiteX212" fmla="*/ 773953 w 4628417"/>
                <a:gd name="connsiteY212" fmla="*/ 2038350 h 2524586"/>
                <a:gd name="connsiteX213" fmla="*/ 738233 w 4628417"/>
                <a:gd name="connsiteY213" fmla="*/ 1966912 h 2524586"/>
                <a:gd name="connsiteX214" fmla="*/ 654890 w 4628417"/>
                <a:gd name="connsiteY214" fmla="*/ 1905000 h 2524586"/>
                <a:gd name="connsiteX215" fmla="*/ 650128 w 4628417"/>
                <a:gd name="connsiteY215" fmla="*/ 1885950 h 2524586"/>
                <a:gd name="connsiteX216" fmla="*/ 635840 w 4628417"/>
                <a:gd name="connsiteY216" fmla="*/ 1890712 h 2524586"/>
                <a:gd name="connsiteX217" fmla="*/ 616790 w 4628417"/>
                <a:gd name="connsiteY217" fmla="*/ 1921669 h 2524586"/>
                <a:gd name="connsiteX218" fmla="*/ 583453 w 4628417"/>
                <a:gd name="connsiteY218" fmla="*/ 1931194 h 2524586"/>
                <a:gd name="connsiteX219" fmla="*/ 547734 w 4628417"/>
                <a:gd name="connsiteY219" fmla="*/ 1876425 h 2524586"/>
                <a:gd name="connsiteX220" fmla="*/ 488203 w 4628417"/>
                <a:gd name="connsiteY220" fmla="*/ 1890712 h 2524586"/>
                <a:gd name="connsiteX221" fmla="*/ 478678 w 4628417"/>
                <a:gd name="connsiteY221" fmla="*/ 1876425 h 2524586"/>
                <a:gd name="connsiteX222" fmla="*/ 464390 w 4628417"/>
                <a:gd name="connsiteY222" fmla="*/ 1866900 h 2524586"/>
                <a:gd name="connsiteX223" fmla="*/ 388190 w 4628417"/>
                <a:gd name="connsiteY223" fmla="*/ 1862138 h 2524586"/>
                <a:gd name="connsiteX224" fmla="*/ 402477 w 4628417"/>
                <a:gd name="connsiteY224" fmla="*/ 1821656 h 2524586"/>
                <a:gd name="connsiteX225" fmla="*/ 254840 w 4628417"/>
                <a:gd name="connsiteY225" fmla="*/ 1847850 h 2524586"/>
                <a:gd name="connsiteX226" fmla="*/ 190546 w 4628417"/>
                <a:gd name="connsiteY226" fmla="*/ 1816894 h 2524586"/>
                <a:gd name="connsiteX227" fmla="*/ 133397 w 4628417"/>
                <a:gd name="connsiteY227" fmla="*/ 1757363 h 2524586"/>
                <a:gd name="connsiteX228" fmla="*/ 88153 w 4628417"/>
                <a:gd name="connsiteY228" fmla="*/ 1704975 h 2524586"/>
                <a:gd name="connsiteX229" fmla="*/ 33384 w 4628417"/>
                <a:gd name="connsiteY229" fmla="*/ 1654968 h 2524586"/>
                <a:gd name="connsiteX230" fmla="*/ 2428 w 4628417"/>
                <a:gd name="connsiteY230" fmla="*/ 1624012 h 2524586"/>
                <a:gd name="connsiteX231" fmla="*/ 97678 w 4628417"/>
                <a:gd name="connsiteY231" fmla="*/ 1664493 h 2524586"/>
                <a:gd name="connsiteX232" fmla="*/ 169115 w 4628417"/>
                <a:gd name="connsiteY232" fmla="*/ 1678782 h 2524586"/>
                <a:gd name="connsiteX233" fmla="*/ 290559 w 4628417"/>
                <a:gd name="connsiteY233" fmla="*/ 1624012 h 2524586"/>
                <a:gd name="connsiteX234" fmla="*/ 295322 w 4628417"/>
                <a:gd name="connsiteY234" fmla="*/ 1602581 h 2524586"/>
                <a:gd name="connsiteX235" fmla="*/ 302466 w 4628417"/>
                <a:gd name="connsiteY235" fmla="*/ 1559718 h 2524586"/>
                <a:gd name="connsiteX236" fmla="*/ 331040 w 4628417"/>
                <a:gd name="connsiteY236" fmla="*/ 1528762 h 2524586"/>
                <a:gd name="connsiteX237" fmla="*/ 366759 w 4628417"/>
                <a:gd name="connsiteY237" fmla="*/ 1509712 h 2524586"/>
                <a:gd name="connsiteX238" fmla="*/ 385809 w 4628417"/>
                <a:gd name="connsiteY238" fmla="*/ 1459706 h 2524586"/>
                <a:gd name="connsiteX239" fmla="*/ 390572 w 4628417"/>
                <a:gd name="connsiteY239" fmla="*/ 1357312 h 2524586"/>
                <a:gd name="connsiteX240" fmla="*/ 369140 w 4628417"/>
                <a:gd name="connsiteY240" fmla="*/ 1331119 h 2524586"/>
                <a:gd name="connsiteX241" fmla="*/ 340565 w 4628417"/>
                <a:gd name="connsiteY241" fmla="*/ 1307306 h 2524586"/>
                <a:gd name="connsiteX242" fmla="*/ 311990 w 4628417"/>
                <a:gd name="connsiteY242" fmla="*/ 1278731 h 2524586"/>
                <a:gd name="connsiteX243" fmla="*/ 283416 w 4628417"/>
                <a:gd name="connsiteY243" fmla="*/ 1221581 h 2524586"/>
                <a:gd name="connsiteX244" fmla="*/ 278653 w 4628417"/>
                <a:gd name="connsiteY244" fmla="*/ 1169193 h 2524586"/>
                <a:gd name="connsiteX245" fmla="*/ 276271 w 4628417"/>
                <a:gd name="connsiteY245" fmla="*/ 1152525 h 2524586"/>
                <a:gd name="connsiteX246" fmla="*/ 252459 w 4628417"/>
                <a:gd name="connsiteY246"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64528 w 4628417"/>
                <a:gd name="connsiteY183" fmla="*/ 2114550 h 2524586"/>
                <a:gd name="connsiteX184" fmla="*/ 1450227 w 4628417"/>
                <a:gd name="connsiteY184" fmla="*/ 2109787 h 2524586"/>
                <a:gd name="connsiteX185" fmla="*/ 1431177 w 4628417"/>
                <a:gd name="connsiteY185" fmla="*/ 2109787 h 2524586"/>
                <a:gd name="connsiteX186" fmla="*/ 1354978 w 4628417"/>
                <a:gd name="connsiteY186" fmla="*/ 2119312 h 2524586"/>
                <a:gd name="connsiteX187" fmla="*/ 1374028 w 4628417"/>
                <a:gd name="connsiteY187" fmla="*/ 2205038 h 2524586"/>
                <a:gd name="connsiteX188" fmla="*/ 1398996 w 4628417"/>
                <a:gd name="connsiteY188" fmla="*/ 2252663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64528 w 4628417"/>
                <a:gd name="connsiteY183" fmla="*/ 2114550 h 2524586"/>
                <a:gd name="connsiteX184" fmla="*/ 1450227 w 4628417"/>
                <a:gd name="connsiteY184" fmla="*/ 2109787 h 2524586"/>
                <a:gd name="connsiteX185" fmla="*/ 1431177 w 4628417"/>
                <a:gd name="connsiteY185" fmla="*/ 2109787 h 2524586"/>
                <a:gd name="connsiteX186" fmla="*/ 1354978 w 4628417"/>
                <a:gd name="connsiteY186" fmla="*/ 2119312 h 2524586"/>
                <a:gd name="connsiteX187" fmla="*/ 1374028 w 4628417"/>
                <a:gd name="connsiteY187" fmla="*/ 2205038 h 2524586"/>
                <a:gd name="connsiteX188" fmla="*/ 1379946 w 4628417"/>
                <a:gd name="connsiteY188" fmla="*/ 2264569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64528 w 4628417"/>
                <a:gd name="connsiteY183" fmla="*/ 2114550 h 2524586"/>
                <a:gd name="connsiteX184" fmla="*/ 1450227 w 4628417"/>
                <a:gd name="connsiteY184" fmla="*/ 2109787 h 2524586"/>
                <a:gd name="connsiteX185" fmla="*/ 1431177 w 4628417"/>
                <a:gd name="connsiteY185" fmla="*/ 2109787 h 2524586"/>
                <a:gd name="connsiteX186" fmla="*/ 1354978 w 4628417"/>
                <a:gd name="connsiteY186" fmla="*/ 2119312 h 2524586"/>
                <a:gd name="connsiteX187" fmla="*/ 1374028 w 4628417"/>
                <a:gd name="connsiteY187" fmla="*/ 2205038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64528 w 4628417"/>
                <a:gd name="connsiteY183" fmla="*/ 2114550 h 2524586"/>
                <a:gd name="connsiteX184" fmla="*/ 1450227 w 4628417"/>
                <a:gd name="connsiteY184" fmla="*/ 2109787 h 2524586"/>
                <a:gd name="connsiteX185" fmla="*/ 1431177 w 4628417"/>
                <a:gd name="connsiteY185" fmla="*/ 2109787 h 2524586"/>
                <a:gd name="connsiteX186" fmla="*/ 1354978 w 4628417"/>
                <a:gd name="connsiteY186" fmla="*/ 2119312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64528 w 4628417"/>
                <a:gd name="connsiteY183" fmla="*/ 2114550 h 2524586"/>
                <a:gd name="connsiteX184" fmla="*/ 1450227 w 4628417"/>
                <a:gd name="connsiteY184" fmla="*/ 2109787 h 2524586"/>
                <a:gd name="connsiteX185" fmla="*/ 1431177 w 4628417"/>
                <a:gd name="connsiteY185" fmla="*/ 2109787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64528 w 4628417"/>
                <a:gd name="connsiteY183" fmla="*/ 2114550 h 2524586"/>
                <a:gd name="connsiteX184" fmla="*/ 1450227 w 4628417"/>
                <a:gd name="connsiteY184" fmla="*/ 2109787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64528 w 4628417"/>
                <a:gd name="connsiteY183" fmla="*/ 2114550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64528 w 4628417"/>
                <a:gd name="connsiteY183" fmla="*/ 2114550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83578 w 4628417"/>
                <a:gd name="connsiteY182" fmla="*/ 2109787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07390 w 4628417"/>
                <a:gd name="connsiteY181" fmla="*/ 2105025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16928 w 4628417"/>
                <a:gd name="connsiteY180" fmla="*/ 2090737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1215 w 4628417"/>
                <a:gd name="connsiteY179" fmla="*/ 2095500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816940 w 4628417"/>
                <a:gd name="connsiteY178" fmla="*/ 2100262 h 2524586"/>
                <a:gd name="connsiteX179" fmla="*/ 1733597 w 4628417"/>
                <a:gd name="connsiteY179" fmla="*/ 2083594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40753 w 4628417"/>
                <a:gd name="connsiteY177" fmla="*/ 2071687 h 2524586"/>
                <a:gd name="connsiteX178" fmla="*/ 1783602 w 4628417"/>
                <a:gd name="connsiteY178" fmla="*/ 2076450 h 2524586"/>
                <a:gd name="connsiteX179" fmla="*/ 1733597 w 4628417"/>
                <a:gd name="connsiteY179" fmla="*/ 2083594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12190 w 4628417"/>
                <a:gd name="connsiteY173" fmla="*/ 2076450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26465 w 4628417"/>
                <a:gd name="connsiteY177" fmla="*/ 2055018 h 2524586"/>
                <a:gd name="connsiteX178" fmla="*/ 1783602 w 4628417"/>
                <a:gd name="connsiteY178" fmla="*/ 2076450 h 2524586"/>
                <a:gd name="connsiteX179" fmla="*/ 1733597 w 4628417"/>
                <a:gd name="connsiteY179" fmla="*/ 2083594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2012203 w 4628417"/>
                <a:gd name="connsiteY172" fmla="*/ 1962150 h 2524586"/>
                <a:gd name="connsiteX173" fmla="*/ 1909809 w 4628417"/>
                <a:gd name="connsiteY173" fmla="*/ 2064544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26465 w 4628417"/>
                <a:gd name="connsiteY177" fmla="*/ 2055018 h 2524586"/>
                <a:gd name="connsiteX178" fmla="*/ 1783602 w 4628417"/>
                <a:gd name="connsiteY178" fmla="*/ 2076450 h 2524586"/>
                <a:gd name="connsiteX179" fmla="*/ 1733597 w 4628417"/>
                <a:gd name="connsiteY179" fmla="*/ 2083594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55065 w 4628417"/>
                <a:gd name="connsiteY171" fmla="*/ 1928812 h 2524586"/>
                <a:gd name="connsiteX172" fmla="*/ 1986009 w 4628417"/>
                <a:gd name="connsiteY172" fmla="*/ 1974056 h 2524586"/>
                <a:gd name="connsiteX173" fmla="*/ 1909809 w 4628417"/>
                <a:gd name="connsiteY173" fmla="*/ 2064544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26465 w 4628417"/>
                <a:gd name="connsiteY177" fmla="*/ 2055018 h 2524586"/>
                <a:gd name="connsiteX178" fmla="*/ 1783602 w 4628417"/>
                <a:gd name="connsiteY178" fmla="*/ 2076450 h 2524586"/>
                <a:gd name="connsiteX179" fmla="*/ 1733597 w 4628417"/>
                <a:gd name="connsiteY179" fmla="*/ 2083594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07453 w 4628417"/>
                <a:gd name="connsiteY170" fmla="*/ 1881187 h 2524586"/>
                <a:gd name="connsiteX171" fmla="*/ 2043158 w 4628417"/>
                <a:gd name="connsiteY171" fmla="*/ 1904999 h 2524586"/>
                <a:gd name="connsiteX172" fmla="*/ 1986009 w 4628417"/>
                <a:gd name="connsiteY172" fmla="*/ 1974056 h 2524586"/>
                <a:gd name="connsiteX173" fmla="*/ 1909809 w 4628417"/>
                <a:gd name="connsiteY173" fmla="*/ 2064544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26465 w 4628417"/>
                <a:gd name="connsiteY177" fmla="*/ 2055018 h 2524586"/>
                <a:gd name="connsiteX178" fmla="*/ 1783602 w 4628417"/>
                <a:gd name="connsiteY178" fmla="*/ 2076450 h 2524586"/>
                <a:gd name="connsiteX179" fmla="*/ 1733597 w 4628417"/>
                <a:gd name="connsiteY179" fmla="*/ 2083594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707528 w 4628417"/>
                <a:gd name="connsiteY163" fmla="*/ 1366837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14597 w 4628417"/>
                <a:gd name="connsiteY170" fmla="*/ 1854993 h 2524586"/>
                <a:gd name="connsiteX171" fmla="*/ 2043158 w 4628417"/>
                <a:gd name="connsiteY171" fmla="*/ 1904999 h 2524586"/>
                <a:gd name="connsiteX172" fmla="*/ 1986009 w 4628417"/>
                <a:gd name="connsiteY172" fmla="*/ 1974056 h 2524586"/>
                <a:gd name="connsiteX173" fmla="*/ 1909809 w 4628417"/>
                <a:gd name="connsiteY173" fmla="*/ 2064544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26465 w 4628417"/>
                <a:gd name="connsiteY177" fmla="*/ 2055018 h 2524586"/>
                <a:gd name="connsiteX178" fmla="*/ 1783602 w 4628417"/>
                <a:gd name="connsiteY178" fmla="*/ 2076450 h 2524586"/>
                <a:gd name="connsiteX179" fmla="*/ 1733597 w 4628417"/>
                <a:gd name="connsiteY179" fmla="*/ 2083594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2959940 w 4628417"/>
                <a:gd name="connsiteY155" fmla="*/ 1262062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671809 w 4628417"/>
                <a:gd name="connsiteY163" fmla="*/ 1373980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14597 w 4628417"/>
                <a:gd name="connsiteY170" fmla="*/ 1854993 h 2524586"/>
                <a:gd name="connsiteX171" fmla="*/ 2043158 w 4628417"/>
                <a:gd name="connsiteY171" fmla="*/ 1904999 h 2524586"/>
                <a:gd name="connsiteX172" fmla="*/ 1986009 w 4628417"/>
                <a:gd name="connsiteY172" fmla="*/ 1974056 h 2524586"/>
                <a:gd name="connsiteX173" fmla="*/ 1909809 w 4628417"/>
                <a:gd name="connsiteY173" fmla="*/ 2064544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26465 w 4628417"/>
                <a:gd name="connsiteY177" fmla="*/ 2055018 h 2524586"/>
                <a:gd name="connsiteX178" fmla="*/ 1783602 w 4628417"/>
                <a:gd name="connsiteY178" fmla="*/ 2076450 h 2524586"/>
                <a:gd name="connsiteX179" fmla="*/ 1733597 w 4628417"/>
                <a:gd name="connsiteY179" fmla="*/ 2083594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198065 w 4628417"/>
                <a:gd name="connsiteY154" fmla="*/ 1204912 h 2524586"/>
                <a:gd name="connsiteX155" fmla="*/ 3021852 w 4628417"/>
                <a:gd name="connsiteY155" fmla="*/ 1247775 h 2524586"/>
                <a:gd name="connsiteX156" fmla="*/ 2912315 w 4628417"/>
                <a:gd name="connsiteY156" fmla="*/ 1276350 h 2524586"/>
                <a:gd name="connsiteX157" fmla="*/ 2869453 w 4628417"/>
                <a:gd name="connsiteY157" fmla="*/ 1290637 h 2524586"/>
                <a:gd name="connsiteX158" fmla="*/ 2855165 w 4628417"/>
                <a:gd name="connsiteY158" fmla="*/ 1300162 h 2524586"/>
                <a:gd name="connsiteX159" fmla="*/ 2821828 w 4628417"/>
                <a:gd name="connsiteY159" fmla="*/ 1309687 h 2524586"/>
                <a:gd name="connsiteX160" fmla="*/ 2783728 w 4628417"/>
                <a:gd name="connsiteY160" fmla="*/ 1328737 h 2524586"/>
                <a:gd name="connsiteX161" fmla="*/ 2769440 w 4628417"/>
                <a:gd name="connsiteY161" fmla="*/ 1333500 h 2524586"/>
                <a:gd name="connsiteX162" fmla="*/ 2721815 w 4628417"/>
                <a:gd name="connsiteY162" fmla="*/ 1357312 h 2524586"/>
                <a:gd name="connsiteX163" fmla="*/ 2671809 w 4628417"/>
                <a:gd name="connsiteY163" fmla="*/ 1373980 h 2524586"/>
                <a:gd name="connsiteX164" fmla="*/ 2597990 w 4628417"/>
                <a:gd name="connsiteY164" fmla="*/ 1419225 h 2524586"/>
                <a:gd name="connsiteX165" fmla="*/ 2483690 w 4628417"/>
                <a:gd name="connsiteY165" fmla="*/ 1514475 h 2524586"/>
                <a:gd name="connsiteX166" fmla="*/ 2407490 w 4628417"/>
                <a:gd name="connsiteY166" fmla="*/ 1581150 h 2524586"/>
                <a:gd name="connsiteX167" fmla="*/ 2293190 w 4628417"/>
                <a:gd name="connsiteY167" fmla="*/ 1690687 h 2524586"/>
                <a:gd name="connsiteX168" fmla="*/ 2259853 w 4628417"/>
                <a:gd name="connsiteY168" fmla="*/ 1709737 h 2524586"/>
                <a:gd name="connsiteX169" fmla="*/ 2221753 w 4628417"/>
                <a:gd name="connsiteY169" fmla="*/ 1752600 h 2524586"/>
                <a:gd name="connsiteX170" fmla="*/ 2114597 w 4628417"/>
                <a:gd name="connsiteY170" fmla="*/ 1854993 h 2524586"/>
                <a:gd name="connsiteX171" fmla="*/ 2043158 w 4628417"/>
                <a:gd name="connsiteY171" fmla="*/ 1904999 h 2524586"/>
                <a:gd name="connsiteX172" fmla="*/ 1986009 w 4628417"/>
                <a:gd name="connsiteY172" fmla="*/ 1974056 h 2524586"/>
                <a:gd name="connsiteX173" fmla="*/ 1909809 w 4628417"/>
                <a:gd name="connsiteY173" fmla="*/ 2064544 h 2524586"/>
                <a:gd name="connsiteX174" fmla="*/ 1869328 w 4628417"/>
                <a:gd name="connsiteY174" fmla="*/ 2071687 h 2524586"/>
                <a:gd name="connsiteX175" fmla="*/ 1888378 w 4628417"/>
                <a:gd name="connsiteY175" fmla="*/ 2043112 h 2524586"/>
                <a:gd name="connsiteX176" fmla="*/ 1859803 w 4628417"/>
                <a:gd name="connsiteY176" fmla="*/ 2024062 h 2524586"/>
                <a:gd name="connsiteX177" fmla="*/ 1826465 w 4628417"/>
                <a:gd name="connsiteY177" fmla="*/ 2055018 h 2524586"/>
                <a:gd name="connsiteX178" fmla="*/ 1783602 w 4628417"/>
                <a:gd name="connsiteY178" fmla="*/ 2076450 h 2524586"/>
                <a:gd name="connsiteX179" fmla="*/ 1733597 w 4628417"/>
                <a:gd name="connsiteY179" fmla="*/ 2083594 h 2524586"/>
                <a:gd name="connsiteX180" fmla="*/ 1700259 w 4628417"/>
                <a:gd name="connsiteY180" fmla="*/ 2081212 h 2524586"/>
                <a:gd name="connsiteX181" fmla="*/ 1645490 w 4628417"/>
                <a:gd name="connsiteY181" fmla="*/ 2090738 h 2524586"/>
                <a:gd name="connsiteX182" fmla="*/ 1578816 w 4628417"/>
                <a:gd name="connsiteY182" fmla="*/ 2093118 h 2524586"/>
                <a:gd name="connsiteX183" fmla="*/ 1524047 w 4628417"/>
                <a:gd name="connsiteY183" fmla="*/ 2107406 h 2524586"/>
                <a:gd name="connsiteX184" fmla="*/ 1438321 w 4628417"/>
                <a:gd name="connsiteY184" fmla="*/ 2093119 h 2524586"/>
                <a:gd name="connsiteX185" fmla="*/ 1385933 w 4628417"/>
                <a:gd name="connsiteY185" fmla="*/ 2097880 h 2524586"/>
                <a:gd name="connsiteX186" fmla="*/ 1324021 w 4628417"/>
                <a:gd name="connsiteY186" fmla="*/ 2124075 h 2524586"/>
                <a:gd name="connsiteX187" fmla="*/ 1345453 w 4628417"/>
                <a:gd name="connsiteY187" fmla="*/ 2212182 h 2524586"/>
                <a:gd name="connsiteX188" fmla="*/ 1396615 w 4628417"/>
                <a:gd name="connsiteY188" fmla="*/ 2286001 h 2524586"/>
                <a:gd name="connsiteX189" fmla="*/ 1426416 w 4628417"/>
                <a:gd name="connsiteY189" fmla="*/ 2285999 h 2524586"/>
                <a:gd name="connsiteX190" fmla="*/ 1493091 w 4628417"/>
                <a:gd name="connsiteY190" fmla="*/ 2247899 h 2524586"/>
                <a:gd name="connsiteX191" fmla="*/ 1516903 w 4628417"/>
                <a:gd name="connsiteY191" fmla="*/ 2197893 h 2524586"/>
                <a:gd name="connsiteX192" fmla="*/ 1547859 w 4628417"/>
                <a:gd name="connsiteY192" fmla="*/ 2228850 h 2524586"/>
                <a:gd name="connsiteX193" fmla="*/ 1557384 w 4628417"/>
                <a:gd name="connsiteY193" fmla="*/ 2312193 h 2524586"/>
                <a:gd name="connsiteX194" fmla="*/ 1521665 w 4628417"/>
                <a:gd name="connsiteY194" fmla="*/ 2407443 h 2524586"/>
                <a:gd name="connsiteX195" fmla="*/ 1543097 w 4628417"/>
                <a:gd name="connsiteY195" fmla="*/ 2476500 h 2524586"/>
                <a:gd name="connsiteX196" fmla="*/ 1531190 w 4628417"/>
                <a:gd name="connsiteY196" fmla="*/ 2514600 h 2524586"/>
                <a:gd name="connsiteX197" fmla="*/ 1488328 w 4628417"/>
                <a:gd name="connsiteY197" fmla="*/ 2524125 h 2524586"/>
                <a:gd name="connsiteX198" fmla="*/ 1421653 w 4628417"/>
                <a:gd name="connsiteY198" fmla="*/ 2495550 h 2524586"/>
                <a:gd name="connsiteX199" fmla="*/ 1352596 w 4628417"/>
                <a:gd name="connsiteY199" fmla="*/ 2416968 h 2524586"/>
                <a:gd name="connsiteX200" fmla="*/ 1350215 w 4628417"/>
                <a:gd name="connsiteY200" fmla="*/ 2343150 h 2524586"/>
                <a:gd name="connsiteX201" fmla="*/ 1288303 w 4628417"/>
                <a:gd name="connsiteY201" fmla="*/ 2290762 h 2524586"/>
                <a:gd name="connsiteX202" fmla="*/ 1283540 w 4628417"/>
                <a:gd name="connsiteY202" fmla="*/ 2276475 h 2524586"/>
                <a:gd name="connsiteX203" fmla="*/ 1257347 w 4628417"/>
                <a:gd name="connsiteY203" fmla="*/ 2252662 h 2524586"/>
                <a:gd name="connsiteX204" fmla="*/ 1183528 w 4628417"/>
                <a:gd name="connsiteY204" fmla="*/ 2231230 h 2524586"/>
                <a:gd name="connsiteX205" fmla="*/ 1121615 w 4628417"/>
                <a:gd name="connsiteY205" fmla="*/ 2302668 h 2524586"/>
                <a:gd name="connsiteX206" fmla="*/ 1073990 w 4628417"/>
                <a:gd name="connsiteY206" fmla="*/ 2305049 h 2524586"/>
                <a:gd name="connsiteX207" fmla="*/ 1050178 w 4628417"/>
                <a:gd name="connsiteY207" fmla="*/ 2205037 h 2524586"/>
                <a:gd name="connsiteX208" fmla="*/ 1012077 w 4628417"/>
                <a:gd name="connsiteY208" fmla="*/ 2133600 h 2524586"/>
                <a:gd name="connsiteX209" fmla="*/ 950165 w 4628417"/>
                <a:gd name="connsiteY209" fmla="*/ 2047874 h 2524586"/>
                <a:gd name="connsiteX210" fmla="*/ 926353 w 4628417"/>
                <a:gd name="connsiteY210" fmla="*/ 2043112 h 2524586"/>
                <a:gd name="connsiteX211" fmla="*/ 897778 w 4628417"/>
                <a:gd name="connsiteY211" fmla="*/ 2028825 h 2524586"/>
                <a:gd name="connsiteX212" fmla="*/ 862059 w 4628417"/>
                <a:gd name="connsiteY212" fmla="*/ 2062163 h 2524586"/>
                <a:gd name="connsiteX213" fmla="*/ 773953 w 4628417"/>
                <a:gd name="connsiteY213" fmla="*/ 2038350 h 2524586"/>
                <a:gd name="connsiteX214" fmla="*/ 738233 w 4628417"/>
                <a:gd name="connsiteY214" fmla="*/ 1966912 h 2524586"/>
                <a:gd name="connsiteX215" fmla="*/ 654890 w 4628417"/>
                <a:gd name="connsiteY215" fmla="*/ 1905000 h 2524586"/>
                <a:gd name="connsiteX216" fmla="*/ 650128 w 4628417"/>
                <a:gd name="connsiteY216" fmla="*/ 1885950 h 2524586"/>
                <a:gd name="connsiteX217" fmla="*/ 635840 w 4628417"/>
                <a:gd name="connsiteY217" fmla="*/ 1890712 h 2524586"/>
                <a:gd name="connsiteX218" fmla="*/ 616790 w 4628417"/>
                <a:gd name="connsiteY218" fmla="*/ 1921669 h 2524586"/>
                <a:gd name="connsiteX219" fmla="*/ 583453 w 4628417"/>
                <a:gd name="connsiteY219" fmla="*/ 1931194 h 2524586"/>
                <a:gd name="connsiteX220" fmla="*/ 547734 w 4628417"/>
                <a:gd name="connsiteY220" fmla="*/ 1876425 h 2524586"/>
                <a:gd name="connsiteX221" fmla="*/ 488203 w 4628417"/>
                <a:gd name="connsiteY221" fmla="*/ 1890712 h 2524586"/>
                <a:gd name="connsiteX222" fmla="*/ 478678 w 4628417"/>
                <a:gd name="connsiteY222" fmla="*/ 1876425 h 2524586"/>
                <a:gd name="connsiteX223" fmla="*/ 464390 w 4628417"/>
                <a:gd name="connsiteY223" fmla="*/ 1866900 h 2524586"/>
                <a:gd name="connsiteX224" fmla="*/ 388190 w 4628417"/>
                <a:gd name="connsiteY224" fmla="*/ 1862138 h 2524586"/>
                <a:gd name="connsiteX225" fmla="*/ 402477 w 4628417"/>
                <a:gd name="connsiteY225" fmla="*/ 1821656 h 2524586"/>
                <a:gd name="connsiteX226" fmla="*/ 254840 w 4628417"/>
                <a:gd name="connsiteY226" fmla="*/ 1847850 h 2524586"/>
                <a:gd name="connsiteX227" fmla="*/ 190546 w 4628417"/>
                <a:gd name="connsiteY227" fmla="*/ 1816894 h 2524586"/>
                <a:gd name="connsiteX228" fmla="*/ 133397 w 4628417"/>
                <a:gd name="connsiteY228" fmla="*/ 1757363 h 2524586"/>
                <a:gd name="connsiteX229" fmla="*/ 88153 w 4628417"/>
                <a:gd name="connsiteY229" fmla="*/ 1704975 h 2524586"/>
                <a:gd name="connsiteX230" fmla="*/ 33384 w 4628417"/>
                <a:gd name="connsiteY230" fmla="*/ 1654968 h 2524586"/>
                <a:gd name="connsiteX231" fmla="*/ 2428 w 4628417"/>
                <a:gd name="connsiteY231" fmla="*/ 1624012 h 2524586"/>
                <a:gd name="connsiteX232" fmla="*/ 97678 w 4628417"/>
                <a:gd name="connsiteY232" fmla="*/ 1664493 h 2524586"/>
                <a:gd name="connsiteX233" fmla="*/ 169115 w 4628417"/>
                <a:gd name="connsiteY233" fmla="*/ 1678782 h 2524586"/>
                <a:gd name="connsiteX234" fmla="*/ 290559 w 4628417"/>
                <a:gd name="connsiteY234" fmla="*/ 1624012 h 2524586"/>
                <a:gd name="connsiteX235" fmla="*/ 295322 w 4628417"/>
                <a:gd name="connsiteY235" fmla="*/ 1602581 h 2524586"/>
                <a:gd name="connsiteX236" fmla="*/ 302466 w 4628417"/>
                <a:gd name="connsiteY236" fmla="*/ 1559718 h 2524586"/>
                <a:gd name="connsiteX237" fmla="*/ 331040 w 4628417"/>
                <a:gd name="connsiteY237" fmla="*/ 1528762 h 2524586"/>
                <a:gd name="connsiteX238" fmla="*/ 366759 w 4628417"/>
                <a:gd name="connsiteY238" fmla="*/ 1509712 h 2524586"/>
                <a:gd name="connsiteX239" fmla="*/ 385809 w 4628417"/>
                <a:gd name="connsiteY239" fmla="*/ 1459706 h 2524586"/>
                <a:gd name="connsiteX240" fmla="*/ 390572 w 4628417"/>
                <a:gd name="connsiteY240" fmla="*/ 1357312 h 2524586"/>
                <a:gd name="connsiteX241" fmla="*/ 369140 w 4628417"/>
                <a:gd name="connsiteY241" fmla="*/ 1331119 h 2524586"/>
                <a:gd name="connsiteX242" fmla="*/ 340565 w 4628417"/>
                <a:gd name="connsiteY242" fmla="*/ 1307306 h 2524586"/>
                <a:gd name="connsiteX243" fmla="*/ 311990 w 4628417"/>
                <a:gd name="connsiteY243" fmla="*/ 1278731 h 2524586"/>
                <a:gd name="connsiteX244" fmla="*/ 283416 w 4628417"/>
                <a:gd name="connsiteY244" fmla="*/ 1221581 h 2524586"/>
                <a:gd name="connsiteX245" fmla="*/ 278653 w 4628417"/>
                <a:gd name="connsiteY245" fmla="*/ 1169193 h 2524586"/>
                <a:gd name="connsiteX246" fmla="*/ 276271 w 4628417"/>
                <a:gd name="connsiteY246" fmla="*/ 1152525 h 2524586"/>
                <a:gd name="connsiteX247" fmla="*/ 252459 w 4628417"/>
                <a:gd name="connsiteY247"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349239 w 4628417"/>
                <a:gd name="connsiteY154" fmla="*/ 1223963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387339 w 4628417"/>
                <a:gd name="connsiteY154" fmla="*/ 1209676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3840 w 4628417"/>
                <a:gd name="connsiteY151" fmla="*/ 1228725 h 2524586"/>
                <a:gd name="connsiteX152" fmla="*/ 3531440 w 4628417"/>
                <a:gd name="connsiteY152" fmla="*/ 1228725 h 2524586"/>
                <a:gd name="connsiteX153" fmla="*/ 3464765 w 4628417"/>
                <a:gd name="connsiteY153" fmla="*/ 1233487 h 2524586"/>
                <a:gd name="connsiteX154" fmla="*/ 3387339 w 4628417"/>
                <a:gd name="connsiteY154" fmla="*/ 1209676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7190 w 4628417"/>
                <a:gd name="connsiteY150" fmla="*/ 1223962 h 2524586"/>
                <a:gd name="connsiteX151" fmla="*/ 3681459 w 4628417"/>
                <a:gd name="connsiteY151" fmla="*/ 1219200 h 2524586"/>
                <a:gd name="connsiteX152" fmla="*/ 3531440 w 4628417"/>
                <a:gd name="connsiteY152" fmla="*/ 1228725 h 2524586"/>
                <a:gd name="connsiteX153" fmla="*/ 3464765 w 4628417"/>
                <a:gd name="connsiteY153" fmla="*/ 1233487 h 2524586"/>
                <a:gd name="connsiteX154" fmla="*/ 3387339 w 4628417"/>
                <a:gd name="connsiteY154" fmla="*/ 1209676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26740 w 4628417"/>
                <a:gd name="connsiteY148" fmla="*/ 1238250 h 2524586"/>
                <a:gd name="connsiteX149" fmla="*/ 3917203 w 4628417"/>
                <a:gd name="connsiteY149" fmla="*/ 1214437 h 2524586"/>
                <a:gd name="connsiteX150" fmla="*/ 3812428 w 4628417"/>
                <a:gd name="connsiteY150" fmla="*/ 1214437 h 2524586"/>
                <a:gd name="connsiteX151" fmla="*/ 3681459 w 4628417"/>
                <a:gd name="connsiteY151" fmla="*/ 1219200 h 2524586"/>
                <a:gd name="connsiteX152" fmla="*/ 3531440 w 4628417"/>
                <a:gd name="connsiteY152" fmla="*/ 1228725 h 2524586"/>
                <a:gd name="connsiteX153" fmla="*/ 3464765 w 4628417"/>
                <a:gd name="connsiteY153" fmla="*/ 1233487 h 2524586"/>
                <a:gd name="connsiteX154" fmla="*/ 3387339 w 4628417"/>
                <a:gd name="connsiteY154" fmla="*/ 1209676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10071 w 4628417"/>
                <a:gd name="connsiteY148" fmla="*/ 1250156 h 2524586"/>
                <a:gd name="connsiteX149" fmla="*/ 3917203 w 4628417"/>
                <a:gd name="connsiteY149" fmla="*/ 1214437 h 2524586"/>
                <a:gd name="connsiteX150" fmla="*/ 3812428 w 4628417"/>
                <a:gd name="connsiteY150" fmla="*/ 1214437 h 2524586"/>
                <a:gd name="connsiteX151" fmla="*/ 3681459 w 4628417"/>
                <a:gd name="connsiteY151" fmla="*/ 1219200 h 2524586"/>
                <a:gd name="connsiteX152" fmla="*/ 3531440 w 4628417"/>
                <a:gd name="connsiteY152" fmla="*/ 1228725 h 2524586"/>
                <a:gd name="connsiteX153" fmla="*/ 3464765 w 4628417"/>
                <a:gd name="connsiteY153" fmla="*/ 1233487 h 2524586"/>
                <a:gd name="connsiteX154" fmla="*/ 3387339 w 4628417"/>
                <a:gd name="connsiteY154" fmla="*/ 1209676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10071 w 4628417"/>
                <a:gd name="connsiteY148" fmla="*/ 1250156 h 2524586"/>
                <a:gd name="connsiteX149" fmla="*/ 3917203 w 4628417"/>
                <a:gd name="connsiteY149" fmla="*/ 1214437 h 2524586"/>
                <a:gd name="connsiteX150" fmla="*/ 3812428 w 4628417"/>
                <a:gd name="connsiteY150" fmla="*/ 1214437 h 2524586"/>
                <a:gd name="connsiteX151" fmla="*/ 3681459 w 4628417"/>
                <a:gd name="connsiteY151" fmla="*/ 1219200 h 2524586"/>
                <a:gd name="connsiteX152" fmla="*/ 3531440 w 4628417"/>
                <a:gd name="connsiteY152" fmla="*/ 1228725 h 2524586"/>
                <a:gd name="connsiteX153" fmla="*/ 3464765 w 4628417"/>
                <a:gd name="connsiteY153" fmla="*/ 1233487 h 2524586"/>
                <a:gd name="connsiteX154" fmla="*/ 3387339 w 4628417"/>
                <a:gd name="connsiteY154" fmla="*/ 1209676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60091 w 4628417"/>
                <a:gd name="connsiteY147" fmla="*/ 1243012 h 2524586"/>
                <a:gd name="connsiteX148" fmla="*/ 4010071 w 4628417"/>
                <a:gd name="connsiteY148" fmla="*/ 1250156 h 2524586"/>
                <a:gd name="connsiteX149" fmla="*/ 3917203 w 4628417"/>
                <a:gd name="connsiteY149" fmla="*/ 1214437 h 2524586"/>
                <a:gd name="connsiteX150" fmla="*/ 3812428 w 4628417"/>
                <a:gd name="connsiteY150" fmla="*/ 1214437 h 2524586"/>
                <a:gd name="connsiteX151" fmla="*/ 3681459 w 4628417"/>
                <a:gd name="connsiteY151" fmla="*/ 1219200 h 2524586"/>
                <a:gd name="connsiteX152" fmla="*/ 3531440 w 4628417"/>
                <a:gd name="connsiteY152" fmla="*/ 1228725 h 2524586"/>
                <a:gd name="connsiteX153" fmla="*/ 3464765 w 4628417"/>
                <a:gd name="connsiteY153" fmla="*/ 1233487 h 2524586"/>
                <a:gd name="connsiteX154" fmla="*/ 3387339 w 4628417"/>
                <a:gd name="connsiteY154" fmla="*/ 1209676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091035 w 4628417"/>
                <a:gd name="connsiteY147" fmla="*/ 1240631 h 2524586"/>
                <a:gd name="connsiteX148" fmla="*/ 4010071 w 4628417"/>
                <a:gd name="connsiteY148" fmla="*/ 1250156 h 2524586"/>
                <a:gd name="connsiteX149" fmla="*/ 3917203 w 4628417"/>
                <a:gd name="connsiteY149" fmla="*/ 1214437 h 2524586"/>
                <a:gd name="connsiteX150" fmla="*/ 3812428 w 4628417"/>
                <a:gd name="connsiteY150" fmla="*/ 1214437 h 2524586"/>
                <a:gd name="connsiteX151" fmla="*/ 3681459 w 4628417"/>
                <a:gd name="connsiteY151" fmla="*/ 1219200 h 2524586"/>
                <a:gd name="connsiteX152" fmla="*/ 3531440 w 4628417"/>
                <a:gd name="connsiteY152" fmla="*/ 1228725 h 2524586"/>
                <a:gd name="connsiteX153" fmla="*/ 3464765 w 4628417"/>
                <a:gd name="connsiteY153" fmla="*/ 1233487 h 2524586"/>
                <a:gd name="connsiteX154" fmla="*/ 3387339 w 4628417"/>
                <a:gd name="connsiteY154" fmla="*/ 1209676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091035 w 4628417"/>
                <a:gd name="connsiteY147" fmla="*/ 1240631 h 2524586"/>
                <a:gd name="connsiteX148" fmla="*/ 4010071 w 4628417"/>
                <a:gd name="connsiteY148" fmla="*/ 1250156 h 2524586"/>
                <a:gd name="connsiteX149" fmla="*/ 3917203 w 4628417"/>
                <a:gd name="connsiteY149" fmla="*/ 1214437 h 2524586"/>
                <a:gd name="connsiteX150" fmla="*/ 3812428 w 4628417"/>
                <a:gd name="connsiteY150" fmla="*/ 1214437 h 2524586"/>
                <a:gd name="connsiteX151" fmla="*/ 3681459 w 4628417"/>
                <a:gd name="connsiteY151" fmla="*/ 1219200 h 2524586"/>
                <a:gd name="connsiteX152" fmla="*/ 3531440 w 4628417"/>
                <a:gd name="connsiteY152" fmla="*/ 1228725 h 2524586"/>
                <a:gd name="connsiteX153" fmla="*/ 3464765 w 4628417"/>
                <a:gd name="connsiteY153" fmla="*/ 1233487 h 2524586"/>
                <a:gd name="connsiteX154" fmla="*/ 3387339 w 4628417"/>
                <a:gd name="connsiteY154" fmla="*/ 1209676 h 2524586"/>
                <a:gd name="connsiteX155" fmla="*/ 3198065 w 4628417"/>
                <a:gd name="connsiteY155" fmla="*/ 1204912 h 2524586"/>
                <a:gd name="connsiteX156" fmla="*/ 3021852 w 4628417"/>
                <a:gd name="connsiteY156" fmla="*/ 1247775 h 2524586"/>
                <a:gd name="connsiteX157" fmla="*/ 2912315 w 4628417"/>
                <a:gd name="connsiteY157" fmla="*/ 1276350 h 2524586"/>
                <a:gd name="connsiteX158" fmla="*/ 2869453 w 4628417"/>
                <a:gd name="connsiteY158" fmla="*/ 1290637 h 2524586"/>
                <a:gd name="connsiteX159" fmla="*/ 2855165 w 4628417"/>
                <a:gd name="connsiteY159" fmla="*/ 1300162 h 2524586"/>
                <a:gd name="connsiteX160" fmla="*/ 2821828 w 4628417"/>
                <a:gd name="connsiteY160" fmla="*/ 1309687 h 2524586"/>
                <a:gd name="connsiteX161" fmla="*/ 2783728 w 4628417"/>
                <a:gd name="connsiteY161" fmla="*/ 1328737 h 2524586"/>
                <a:gd name="connsiteX162" fmla="*/ 2769440 w 4628417"/>
                <a:gd name="connsiteY162" fmla="*/ 1333500 h 2524586"/>
                <a:gd name="connsiteX163" fmla="*/ 2721815 w 4628417"/>
                <a:gd name="connsiteY163" fmla="*/ 1357312 h 2524586"/>
                <a:gd name="connsiteX164" fmla="*/ 2671809 w 4628417"/>
                <a:gd name="connsiteY164" fmla="*/ 1373980 h 2524586"/>
                <a:gd name="connsiteX165" fmla="*/ 2597990 w 4628417"/>
                <a:gd name="connsiteY165" fmla="*/ 1419225 h 2524586"/>
                <a:gd name="connsiteX166" fmla="*/ 2483690 w 4628417"/>
                <a:gd name="connsiteY166" fmla="*/ 1514475 h 2524586"/>
                <a:gd name="connsiteX167" fmla="*/ 2407490 w 4628417"/>
                <a:gd name="connsiteY167" fmla="*/ 1581150 h 2524586"/>
                <a:gd name="connsiteX168" fmla="*/ 2293190 w 4628417"/>
                <a:gd name="connsiteY168" fmla="*/ 1690687 h 2524586"/>
                <a:gd name="connsiteX169" fmla="*/ 2259853 w 4628417"/>
                <a:gd name="connsiteY169" fmla="*/ 1709737 h 2524586"/>
                <a:gd name="connsiteX170" fmla="*/ 2221753 w 4628417"/>
                <a:gd name="connsiteY170" fmla="*/ 1752600 h 2524586"/>
                <a:gd name="connsiteX171" fmla="*/ 2114597 w 4628417"/>
                <a:gd name="connsiteY171" fmla="*/ 1854993 h 2524586"/>
                <a:gd name="connsiteX172" fmla="*/ 2043158 w 4628417"/>
                <a:gd name="connsiteY172" fmla="*/ 1904999 h 2524586"/>
                <a:gd name="connsiteX173" fmla="*/ 1986009 w 4628417"/>
                <a:gd name="connsiteY173" fmla="*/ 1974056 h 2524586"/>
                <a:gd name="connsiteX174" fmla="*/ 1909809 w 4628417"/>
                <a:gd name="connsiteY174" fmla="*/ 2064544 h 2524586"/>
                <a:gd name="connsiteX175" fmla="*/ 1869328 w 4628417"/>
                <a:gd name="connsiteY175" fmla="*/ 2071687 h 2524586"/>
                <a:gd name="connsiteX176" fmla="*/ 1888378 w 4628417"/>
                <a:gd name="connsiteY176" fmla="*/ 2043112 h 2524586"/>
                <a:gd name="connsiteX177" fmla="*/ 1859803 w 4628417"/>
                <a:gd name="connsiteY177" fmla="*/ 2024062 h 2524586"/>
                <a:gd name="connsiteX178" fmla="*/ 1826465 w 4628417"/>
                <a:gd name="connsiteY178" fmla="*/ 2055018 h 2524586"/>
                <a:gd name="connsiteX179" fmla="*/ 1783602 w 4628417"/>
                <a:gd name="connsiteY179" fmla="*/ 2076450 h 2524586"/>
                <a:gd name="connsiteX180" fmla="*/ 1733597 w 4628417"/>
                <a:gd name="connsiteY180" fmla="*/ 2083594 h 2524586"/>
                <a:gd name="connsiteX181" fmla="*/ 1700259 w 4628417"/>
                <a:gd name="connsiteY181" fmla="*/ 2081212 h 2524586"/>
                <a:gd name="connsiteX182" fmla="*/ 1645490 w 4628417"/>
                <a:gd name="connsiteY182" fmla="*/ 2090738 h 2524586"/>
                <a:gd name="connsiteX183" fmla="*/ 1578816 w 4628417"/>
                <a:gd name="connsiteY183" fmla="*/ 2093118 h 2524586"/>
                <a:gd name="connsiteX184" fmla="*/ 1524047 w 4628417"/>
                <a:gd name="connsiteY184" fmla="*/ 2107406 h 2524586"/>
                <a:gd name="connsiteX185" fmla="*/ 1438321 w 4628417"/>
                <a:gd name="connsiteY185" fmla="*/ 2093119 h 2524586"/>
                <a:gd name="connsiteX186" fmla="*/ 1385933 w 4628417"/>
                <a:gd name="connsiteY186" fmla="*/ 2097880 h 2524586"/>
                <a:gd name="connsiteX187" fmla="*/ 1324021 w 4628417"/>
                <a:gd name="connsiteY187" fmla="*/ 2124075 h 2524586"/>
                <a:gd name="connsiteX188" fmla="*/ 1345453 w 4628417"/>
                <a:gd name="connsiteY188" fmla="*/ 2212182 h 2524586"/>
                <a:gd name="connsiteX189" fmla="*/ 1396615 w 4628417"/>
                <a:gd name="connsiteY189" fmla="*/ 2286001 h 2524586"/>
                <a:gd name="connsiteX190" fmla="*/ 1426416 w 4628417"/>
                <a:gd name="connsiteY190" fmla="*/ 2285999 h 2524586"/>
                <a:gd name="connsiteX191" fmla="*/ 1493091 w 4628417"/>
                <a:gd name="connsiteY191" fmla="*/ 2247899 h 2524586"/>
                <a:gd name="connsiteX192" fmla="*/ 1516903 w 4628417"/>
                <a:gd name="connsiteY192" fmla="*/ 2197893 h 2524586"/>
                <a:gd name="connsiteX193" fmla="*/ 1547859 w 4628417"/>
                <a:gd name="connsiteY193" fmla="*/ 2228850 h 2524586"/>
                <a:gd name="connsiteX194" fmla="*/ 1557384 w 4628417"/>
                <a:gd name="connsiteY194" fmla="*/ 2312193 h 2524586"/>
                <a:gd name="connsiteX195" fmla="*/ 1521665 w 4628417"/>
                <a:gd name="connsiteY195" fmla="*/ 2407443 h 2524586"/>
                <a:gd name="connsiteX196" fmla="*/ 1543097 w 4628417"/>
                <a:gd name="connsiteY196" fmla="*/ 2476500 h 2524586"/>
                <a:gd name="connsiteX197" fmla="*/ 1531190 w 4628417"/>
                <a:gd name="connsiteY197" fmla="*/ 2514600 h 2524586"/>
                <a:gd name="connsiteX198" fmla="*/ 1488328 w 4628417"/>
                <a:gd name="connsiteY198" fmla="*/ 2524125 h 2524586"/>
                <a:gd name="connsiteX199" fmla="*/ 1421653 w 4628417"/>
                <a:gd name="connsiteY199" fmla="*/ 2495550 h 2524586"/>
                <a:gd name="connsiteX200" fmla="*/ 1352596 w 4628417"/>
                <a:gd name="connsiteY200" fmla="*/ 2416968 h 2524586"/>
                <a:gd name="connsiteX201" fmla="*/ 1350215 w 4628417"/>
                <a:gd name="connsiteY201" fmla="*/ 2343150 h 2524586"/>
                <a:gd name="connsiteX202" fmla="*/ 1288303 w 4628417"/>
                <a:gd name="connsiteY202" fmla="*/ 2290762 h 2524586"/>
                <a:gd name="connsiteX203" fmla="*/ 1283540 w 4628417"/>
                <a:gd name="connsiteY203" fmla="*/ 2276475 h 2524586"/>
                <a:gd name="connsiteX204" fmla="*/ 1257347 w 4628417"/>
                <a:gd name="connsiteY204" fmla="*/ 2252662 h 2524586"/>
                <a:gd name="connsiteX205" fmla="*/ 1183528 w 4628417"/>
                <a:gd name="connsiteY205" fmla="*/ 2231230 h 2524586"/>
                <a:gd name="connsiteX206" fmla="*/ 1121615 w 4628417"/>
                <a:gd name="connsiteY206" fmla="*/ 2302668 h 2524586"/>
                <a:gd name="connsiteX207" fmla="*/ 1073990 w 4628417"/>
                <a:gd name="connsiteY207" fmla="*/ 2305049 h 2524586"/>
                <a:gd name="connsiteX208" fmla="*/ 1050178 w 4628417"/>
                <a:gd name="connsiteY208" fmla="*/ 2205037 h 2524586"/>
                <a:gd name="connsiteX209" fmla="*/ 1012077 w 4628417"/>
                <a:gd name="connsiteY209" fmla="*/ 2133600 h 2524586"/>
                <a:gd name="connsiteX210" fmla="*/ 950165 w 4628417"/>
                <a:gd name="connsiteY210" fmla="*/ 2047874 h 2524586"/>
                <a:gd name="connsiteX211" fmla="*/ 926353 w 4628417"/>
                <a:gd name="connsiteY211" fmla="*/ 2043112 h 2524586"/>
                <a:gd name="connsiteX212" fmla="*/ 897778 w 4628417"/>
                <a:gd name="connsiteY212" fmla="*/ 2028825 h 2524586"/>
                <a:gd name="connsiteX213" fmla="*/ 862059 w 4628417"/>
                <a:gd name="connsiteY213" fmla="*/ 2062163 h 2524586"/>
                <a:gd name="connsiteX214" fmla="*/ 773953 w 4628417"/>
                <a:gd name="connsiteY214" fmla="*/ 2038350 h 2524586"/>
                <a:gd name="connsiteX215" fmla="*/ 738233 w 4628417"/>
                <a:gd name="connsiteY215" fmla="*/ 1966912 h 2524586"/>
                <a:gd name="connsiteX216" fmla="*/ 654890 w 4628417"/>
                <a:gd name="connsiteY216" fmla="*/ 1905000 h 2524586"/>
                <a:gd name="connsiteX217" fmla="*/ 650128 w 4628417"/>
                <a:gd name="connsiteY217" fmla="*/ 1885950 h 2524586"/>
                <a:gd name="connsiteX218" fmla="*/ 635840 w 4628417"/>
                <a:gd name="connsiteY218" fmla="*/ 1890712 h 2524586"/>
                <a:gd name="connsiteX219" fmla="*/ 616790 w 4628417"/>
                <a:gd name="connsiteY219" fmla="*/ 1921669 h 2524586"/>
                <a:gd name="connsiteX220" fmla="*/ 583453 w 4628417"/>
                <a:gd name="connsiteY220" fmla="*/ 1931194 h 2524586"/>
                <a:gd name="connsiteX221" fmla="*/ 547734 w 4628417"/>
                <a:gd name="connsiteY221" fmla="*/ 1876425 h 2524586"/>
                <a:gd name="connsiteX222" fmla="*/ 488203 w 4628417"/>
                <a:gd name="connsiteY222" fmla="*/ 1890712 h 2524586"/>
                <a:gd name="connsiteX223" fmla="*/ 478678 w 4628417"/>
                <a:gd name="connsiteY223" fmla="*/ 1876425 h 2524586"/>
                <a:gd name="connsiteX224" fmla="*/ 464390 w 4628417"/>
                <a:gd name="connsiteY224" fmla="*/ 1866900 h 2524586"/>
                <a:gd name="connsiteX225" fmla="*/ 388190 w 4628417"/>
                <a:gd name="connsiteY225" fmla="*/ 1862138 h 2524586"/>
                <a:gd name="connsiteX226" fmla="*/ 402477 w 4628417"/>
                <a:gd name="connsiteY226" fmla="*/ 1821656 h 2524586"/>
                <a:gd name="connsiteX227" fmla="*/ 254840 w 4628417"/>
                <a:gd name="connsiteY227" fmla="*/ 1847850 h 2524586"/>
                <a:gd name="connsiteX228" fmla="*/ 190546 w 4628417"/>
                <a:gd name="connsiteY228" fmla="*/ 1816894 h 2524586"/>
                <a:gd name="connsiteX229" fmla="*/ 133397 w 4628417"/>
                <a:gd name="connsiteY229" fmla="*/ 1757363 h 2524586"/>
                <a:gd name="connsiteX230" fmla="*/ 88153 w 4628417"/>
                <a:gd name="connsiteY230" fmla="*/ 1704975 h 2524586"/>
                <a:gd name="connsiteX231" fmla="*/ 33384 w 4628417"/>
                <a:gd name="connsiteY231" fmla="*/ 1654968 h 2524586"/>
                <a:gd name="connsiteX232" fmla="*/ 2428 w 4628417"/>
                <a:gd name="connsiteY232" fmla="*/ 1624012 h 2524586"/>
                <a:gd name="connsiteX233" fmla="*/ 97678 w 4628417"/>
                <a:gd name="connsiteY233" fmla="*/ 1664493 h 2524586"/>
                <a:gd name="connsiteX234" fmla="*/ 169115 w 4628417"/>
                <a:gd name="connsiteY234" fmla="*/ 1678782 h 2524586"/>
                <a:gd name="connsiteX235" fmla="*/ 290559 w 4628417"/>
                <a:gd name="connsiteY235" fmla="*/ 1624012 h 2524586"/>
                <a:gd name="connsiteX236" fmla="*/ 295322 w 4628417"/>
                <a:gd name="connsiteY236" fmla="*/ 1602581 h 2524586"/>
                <a:gd name="connsiteX237" fmla="*/ 302466 w 4628417"/>
                <a:gd name="connsiteY237" fmla="*/ 1559718 h 2524586"/>
                <a:gd name="connsiteX238" fmla="*/ 331040 w 4628417"/>
                <a:gd name="connsiteY238" fmla="*/ 1528762 h 2524586"/>
                <a:gd name="connsiteX239" fmla="*/ 366759 w 4628417"/>
                <a:gd name="connsiteY239" fmla="*/ 1509712 h 2524586"/>
                <a:gd name="connsiteX240" fmla="*/ 385809 w 4628417"/>
                <a:gd name="connsiteY240" fmla="*/ 1459706 h 2524586"/>
                <a:gd name="connsiteX241" fmla="*/ 390572 w 4628417"/>
                <a:gd name="connsiteY241" fmla="*/ 1357312 h 2524586"/>
                <a:gd name="connsiteX242" fmla="*/ 369140 w 4628417"/>
                <a:gd name="connsiteY242" fmla="*/ 1331119 h 2524586"/>
                <a:gd name="connsiteX243" fmla="*/ 340565 w 4628417"/>
                <a:gd name="connsiteY243" fmla="*/ 1307306 h 2524586"/>
                <a:gd name="connsiteX244" fmla="*/ 311990 w 4628417"/>
                <a:gd name="connsiteY244" fmla="*/ 1278731 h 2524586"/>
                <a:gd name="connsiteX245" fmla="*/ 283416 w 4628417"/>
                <a:gd name="connsiteY245" fmla="*/ 1221581 h 2524586"/>
                <a:gd name="connsiteX246" fmla="*/ 278653 w 4628417"/>
                <a:gd name="connsiteY246" fmla="*/ 1169193 h 2524586"/>
                <a:gd name="connsiteX247" fmla="*/ 276271 w 4628417"/>
                <a:gd name="connsiteY247" fmla="*/ 1152525 h 2524586"/>
                <a:gd name="connsiteX248" fmla="*/ 252459 w 4628417"/>
                <a:gd name="connsiteY248"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239827 w 4628417"/>
                <a:gd name="connsiteY147" fmla="*/ 1204913 h 2524586"/>
                <a:gd name="connsiteX148" fmla="*/ 4091035 w 4628417"/>
                <a:gd name="connsiteY148" fmla="*/ 1240631 h 2524586"/>
                <a:gd name="connsiteX149" fmla="*/ 4010071 w 4628417"/>
                <a:gd name="connsiteY149" fmla="*/ 1250156 h 2524586"/>
                <a:gd name="connsiteX150" fmla="*/ 3917203 w 4628417"/>
                <a:gd name="connsiteY150" fmla="*/ 1214437 h 2524586"/>
                <a:gd name="connsiteX151" fmla="*/ 3812428 w 4628417"/>
                <a:gd name="connsiteY151" fmla="*/ 1214437 h 2524586"/>
                <a:gd name="connsiteX152" fmla="*/ 3681459 w 4628417"/>
                <a:gd name="connsiteY152" fmla="*/ 1219200 h 2524586"/>
                <a:gd name="connsiteX153" fmla="*/ 3531440 w 4628417"/>
                <a:gd name="connsiteY153" fmla="*/ 1228725 h 2524586"/>
                <a:gd name="connsiteX154" fmla="*/ 3464765 w 4628417"/>
                <a:gd name="connsiteY154" fmla="*/ 1233487 h 2524586"/>
                <a:gd name="connsiteX155" fmla="*/ 3387339 w 4628417"/>
                <a:gd name="connsiteY155" fmla="*/ 1209676 h 2524586"/>
                <a:gd name="connsiteX156" fmla="*/ 3198065 w 4628417"/>
                <a:gd name="connsiteY156" fmla="*/ 1204912 h 2524586"/>
                <a:gd name="connsiteX157" fmla="*/ 3021852 w 4628417"/>
                <a:gd name="connsiteY157" fmla="*/ 1247775 h 2524586"/>
                <a:gd name="connsiteX158" fmla="*/ 2912315 w 4628417"/>
                <a:gd name="connsiteY158" fmla="*/ 1276350 h 2524586"/>
                <a:gd name="connsiteX159" fmla="*/ 2869453 w 4628417"/>
                <a:gd name="connsiteY159" fmla="*/ 1290637 h 2524586"/>
                <a:gd name="connsiteX160" fmla="*/ 2855165 w 4628417"/>
                <a:gd name="connsiteY160" fmla="*/ 1300162 h 2524586"/>
                <a:gd name="connsiteX161" fmla="*/ 2821828 w 4628417"/>
                <a:gd name="connsiteY161" fmla="*/ 1309687 h 2524586"/>
                <a:gd name="connsiteX162" fmla="*/ 2783728 w 4628417"/>
                <a:gd name="connsiteY162" fmla="*/ 1328737 h 2524586"/>
                <a:gd name="connsiteX163" fmla="*/ 2769440 w 4628417"/>
                <a:gd name="connsiteY163" fmla="*/ 1333500 h 2524586"/>
                <a:gd name="connsiteX164" fmla="*/ 2721815 w 4628417"/>
                <a:gd name="connsiteY164" fmla="*/ 1357312 h 2524586"/>
                <a:gd name="connsiteX165" fmla="*/ 2671809 w 4628417"/>
                <a:gd name="connsiteY165" fmla="*/ 1373980 h 2524586"/>
                <a:gd name="connsiteX166" fmla="*/ 2597990 w 4628417"/>
                <a:gd name="connsiteY166" fmla="*/ 1419225 h 2524586"/>
                <a:gd name="connsiteX167" fmla="*/ 2483690 w 4628417"/>
                <a:gd name="connsiteY167" fmla="*/ 1514475 h 2524586"/>
                <a:gd name="connsiteX168" fmla="*/ 2407490 w 4628417"/>
                <a:gd name="connsiteY168" fmla="*/ 1581150 h 2524586"/>
                <a:gd name="connsiteX169" fmla="*/ 2293190 w 4628417"/>
                <a:gd name="connsiteY169" fmla="*/ 1690687 h 2524586"/>
                <a:gd name="connsiteX170" fmla="*/ 2259853 w 4628417"/>
                <a:gd name="connsiteY170" fmla="*/ 1709737 h 2524586"/>
                <a:gd name="connsiteX171" fmla="*/ 2221753 w 4628417"/>
                <a:gd name="connsiteY171" fmla="*/ 1752600 h 2524586"/>
                <a:gd name="connsiteX172" fmla="*/ 2114597 w 4628417"/>
                <a:gd name="connsiteY172" fmla="*/ 1854993 h 2524586"/>
                <a:gd name="connsiteX173" fmla="*/ 2043158 w 4628417"/>
                <a:gd name="connsiteY173" fmla="*/ 1904999 h 2524586"/>
                <a:gd name="connsiteX174" fmla="*/ 1986009 w 4628417"/>
                <a:gd name="connsiteY174" fmla="*/ 1974056 h 2524586"/>
                <a:gd name="connsiteX175" fmla="*/ 1909809 w 4628417"/>
                <a:gd name="connsiteY175" fmla="*/ 2064544 h 2524586"/>
                <a:gd name="connsiteX176" fmla="*/ 1869328 w 4628417"/>
                <a:gd name="connsiteY176" fmla="*/ 2071687 h 2524586"/>
                <a:gd name="connsiteX177" fmla="*/ 1888378 w 4628417"/>
                <a:gd name="connsiteY177" fmla="*/ 2043112 h 2524586"/>
                <a:gd name="connsiteX178" fmla="*/ 1859803 w 4628417"/>
                <a:gd name="connsiteY178" fmla="*/ 2024062 h 2524586"/>
                <a:gd name="connsiteX179" fmla="*/ 1826465 w 4628417"/>
                <a:gd name="connsiteY179" fmla="*/ 2055018 h 2524586"/>
                <a:gd name="connsiteX180" fmla="*/ 1783602 w 4628417"/>
                <a:gd name="connsiteY180" fmla="*/ 2076450 h 2524586"/>
                <a:gd name="connsiteX181" fmla="*/ 1733597 w 4628417"/>
                <a:gd name="connsiteY181" fmla="*/ 2083594 h 2524586"/>
                <a:gd name="connsiteX182" fmla="*/ 1700259 w 4628417"/>
                <a:gd name="connsiteY182" fmla="*/ 2081212 h 2524586"/>
                <a:gd name="connsiteX183" fmla="*/ 1645490 w 4628417"/>
                <a:gd name="connsiteY183" fmla="*/ 2090738 h 2524586"/>
                <a:gd name="connsiteX184" fmla="*/ 1578816 w 4628417"/>
                <a:gd name="connsiteY184" fmla="*/ 2093118 h 2524586"/>
                <a:gd name="connsiteX185" fmla="*/ 1524047 w 4628417"/>
                <a:gd name="connsiteY185" fmla="*/ 2107406 h 2524586"/>
                <a:gd name="connsiteX186" fmla="*/ 1438321 w 4628417"/>
                <a:gd name="connsiteY186" fmla="*/ 2093119 h 2524586"/>
                <a:gd name="connsiteX187" fmla="*/ 1385933 w 4628417"/>
                <a:gd name="connsiteY187" fmla="*/ 2097880 h 2524586"/>
                <a:gd name="connsiteX188" fmla="*/ 1324021 w 4628417"/>
                <a:gd name="connsiteY188" fmla="*/ 2124075 h 2524586"/>
                <a:gd name="connsiteX189" fmla="*/ 1345453 w 4628417"/>
                <a:gd name="connsiteY189" fmla="*/ 2212182 h 2524586"/>
                <a:gd name="connsiteX190" fmla="*/ 1396615 w 4628417"/>
                <a:gd name="connsiteY190" fmla="*/ 2286001 h 2524586"/>
                <a:gd name="connsiteX191" fmla="*/ 1426416 w 4628417"/>
                <a:gd name="connsiteY191" fmla="*/ 2285999 h 2524586"/>
                <a:gd name="connsiteX192" fmla="*/ 1493091 w 4628417"/>
                <a:gd name="connsiteY192" fmla="*/ 2247899 h 2524586"/>
                <a:gd name="connsiteX193" fmla="*/ 1516903 w 4628417"/>
                <a:gd name="connsiteY193" fmla="*/ 2197893 h 2524586"/>
                <a:gd name="connsiteX194" fmla="*/ 1547859 w 4628417"/>
                <a:gd name="connsiteY194" fmla="*/ 2228850 h 2524586"/>
                <a:gd name="connsiteX195" fmla="*/ 1557384 w 4628417"/>
                <a:gd name="connsiteY195" fmla="*/ 2312193 h 2524586"/>
                <a:gd name="connsiteX196" fmla="*/ 1521665 w 4628417"/>
                <a:gd name="connsiteY196" fmla="*/ 2407443 h 2524586"/>
                <a:gd name="connsiteX197" fmla="*/ 1543097 w 4628417"/>
                <a:gd name="connsiteY197" fmla="*/ 2476500 h 2524586"/>
                <a:gd name="connsiteX198" fmla="*/ 1531190 w 4628417"/>
                <a:gd name="connsiteY198" fmla="*/ 2514600 h 2524586"/>
                <a:gd name="connsiteX199" fmla="*/ 1488328 w 4628417"/>
                <a:gd name="connsiteY199" fmla="*/ 2524125 h 2524586"/>
                <a:gd name="connsiteX200" fmla="*/ 1421653 w 4628417"/>
                <a:gd name="connsiteY200" fmla="*/ 2495550 h 2524586"/>
                <a:gd name="connsiteX201" fmla="*/ 1352596 w 4628417"/>
                <a:gd name="connsiteY201" fmla="*/ 2416968 h 2524586"/>
                <a:gd name="connsiteX202" fmla="*/ 1350215 w 4628417"/>
                <a:gd name="connsiteY202" fmla="*/ 2343150 h 2524586"/>
                <a:gd name="connsiteX203" fmla="*/ 1288303 w 4628417"/>
                <a:gd name="connsiteY203" fmla="*/ 2290762 h 2524586"/>
                <a:gd name="connsiteX204" fmla="*/ 1283540 w 4628417"/>
                <a:gd name="connsiteY204" fmla="*/ 2276475 h 2524586"/>
                <a:gd name="connsiteX205" fmla="*/ 1257347 w 4628417"/>
                <a:gd name="connsiteY205" fmla="*/ 2252662 h 2524586"/>
                <a:gd name="connsiteX206" fmla="*/ 1183528 w 4628417"/>
                <a:gd name="connsiteY206" fmla="*/ 2231230 h 2524586"/>
                <a:gd name="connsiteX207" fmla="*/ 1121615 w 4628417"/>
                <a:gd name="connsiteY207" fmla="*/ 2302668 h 2524586"/>
                <a:gd name="connsiteX208" fmla="*/ 1073990 w 4628417"/>
                <a:gd name="connsiteY208" fmla="*/ 2305049 h 2524586"/>
                <a:gd name="connsiteX209" fmla="*/ 1050178 w 4628417"/>
                <a:gd name="connsiteY209" fmla="*/ 2205037 h 2524586"/>
                <a:gd name="connsiteX210" fmla="*/ 1012077 w 4628417"/>
                <a:gd name="connsiteY210" fmla="*/ 2133600 h 2524586"/>
                <a:gd name="connsiteX211" fmla="*/ 950165 w 4628417"/>
                <a:gd name="connsiteY211" fmla="*/ 2047874 h 2524586"/>
                <a:gd name="connsiteX212" fmla="*/ 926353 w 4628417"/>
                <a:gd name="connsiteY212" fmla="*/ 2043112 h 2524586"/>
                <a:gd name="connsiteX213" fmla="*/ 897778 w 4628417"/>
                <a:gd name="connsiteY213" fmla="*/ 2028825 h 2524586"/>
                <a:gd name="connsiteX214" fmla="*/ 862059 w 4628417"/>
                <a:gd name="connsiteY214" fmla="*/ 2062163 h 2524586"/>
                <a:gd name="connsiteX215" fmla="*/ 773953 w 4628417"/>
                <a:gd name="connsiteY215" fmla="*/ 2038350 h 2524586"/>
                <a:gd name="connsiteX216" fmla="*/ 738233 w 4628417"/>
                <a:gd name="connsiteY216" fmla="*/ 1966912 h 2524586"/>
                <a:gd name="connsiteX217" fmla="*/ 654890 w 4628417"/>
                <a:gd name="connsiteY217" fmla="*/ 1905000 h 2524586"/>
                <a:gd name="connsiteX218" fmla="*/ 650128 w 4628417"/>
                <a:gd name="connsiteY218" fmla="*/ 1885950 h 2524586"/>
                <a:gd name="connsiteX219" fmla="*/ 635840 w 4628417"/>
                <a:gd name="connsiteY219" fmla="*/ 1890712 h 2524586"/>
                <a:gd name="connsiteX220" fmla="*/ 616790 w 4628417"/>
                <a:gd name="connsiteY220" fmla="*/ 1921669 h 2524586"/>
                <a:gd name="connsiteX221" fmla="*/ 583453 w 4628417"/>
                <a:gd name="connsiteY221" fmla="*/ 1931194 h 2524586"/>
                <a:gd name="connsiteX222" fmla="*/ 547734 w 4628417"/>
                <a:gd name="connsiteY222" fmla="*/ 1876425 h 2524586"/>
                <a:gd name="connsiteX223" fmla="*/ 488203 w 4628417"/>
                <a:gd name="connsiteY223" fmla="*/ 1890712 h 2524586"/>
                <a:gd name="connsiteX224" fmla="*/ 478678 w 4628417"/>
                <a:gd name="connsiteY224" fmla="*/ 1876425 h 2524586"/>
                <a:gd name="connsiteX225" fmla="*/ 464390 w 4628417"/>
                <a:gd name="connsiteY225" fmla="*/ 1866900 h 2524586"/>
                <a:gd name="connsiteX226" fmla="*/ 388190 w 4628417"/>
                <a:gd name="connsiteY226" fmla="*/ 1862138 h 2524586"/>
                <a:gd name="connsiteX227" fmla="*/ 402477 w 4628417"/>
                <a:gd name="connsiteY227" fmla="*/ 1821656 h 2524586"/>
                <a:gd name="connsiteX228" fmla="*/ 254840 w 4628417"/>
                <a:gd name="connsiteY228" fmla="*/ 1847850 h 2524586"/>
                <a:gd name="connsiteX229" fmla="*/ 190546 w 4628417"/>
                <a:gd name="connsiteY229" fmla="*/ 1816894 h 2524586"/>
                <a:gd name="connsiteX230" fmla="*/ 133397 w 4628417"/>
                <a:gd name="connsiteY230" fmla="*/ 1757363 h 2524586"/>
                <a:gd name="connsiteX231" fmla="*/ 88153 w 4628417"/>
                <a:gd name="connsiteY231" fmla="*/ 1704975 h 2524586"/>
                <a:gd name="connsiteX232" fmla="*/ 33384 w 4628417"/>
                <a:gd name="connsiteY232" fmla="*/ 1654968 h 2524586"/>
                <a:gd name="connsiteX233" fmla="*/ 2428 w 4628417"/>
                <a:gd name="connsiteY233" fmla="*/ 1624012 h 2524586"/>
                <a:gd name="connsiteX234" fmla="*/ 97678 w 4628417"/>
                <a:gd name="connsiteY234" fmla="*/ 1664493 h 2524586"/>
                <a:gd name="connsiteX235" fmla="*/ 169115 w 4628417"/>
                <a:gd name="connsiteY235" fmla="*/ 1678782 h 2524586"/>
                <a:gd name="connsiteX236" fmla="*/ 290559 w 4628417"/>
                <a:gd name="connsiteY236" fmla="*/ 1624012 h 2524586"/>
                <a:gd name="connsiteX237" fmla="*/ 295322 w 4628417"/>
                <a:gd name="connsiteY237" fmla="*/ 1602581 h 2524586"/>
                <a:gd name="connsiteX238" fmla="*/ 302466 w 4628417"/>
                <a:gd name="connsiteY238" fmla="*/ 1559718 h 2524586"/>
                <a:gd name="connsiteX239" fmla="*/ 331040 w 4628417"/>
                <a:gd name="connsiteY239" fmla="*/ 1528762 h 2524586"/>
                <a:gd name="connsiteX240" fmla="*/ 366759 w 4628417"/>
                <a:gd name="connsiteY240" fmla="*/ 1509712 h 2524586"/>
                <a:gd name="connsiteX241" fmla="*/ 385809 w 4628417"/>
                <a:gd name="connsiteY241" fmla="*/ 1459706 h 2524586"/>
                <a:gd name="connsiteX242" fmla="*/ 390572 w 4628417"/>
                <a:gd name="connsiteY242" fmla="*/ 1357312 h 2524586"/>
                <a:gd name="connsiteX243" fmla="*/ 369140 w 4628417"/>
                <a:gd name="connsiteY243" fmla="*/ 1331119 h 2524586"/>
                <a:gd name="connsiteX244" fmla="*/ 340565 w 4628417"/>
                <a:gd name="connsiteY244" fmla="*/ 1307306 h 2524586"/>
                <a:gd name="connsiteX245" fmla="*/ 311990 w 4628417"/>
                <a:gd name="connsiteY245" fmla="*/ 1278731 h 2524586"/>
                <a:gd name="connsiteX246" fmla="*/ 283416 w 4628417"/>
                <a:gd name="connsiteY246" fmla="*/ 1221581 h 2524586"/>
                <a:gd name="connsiteX247" fmla="*/ 278653 w 4628417"/>
                <a:gd name="connsiteY247" fmla="*/ 1169193 h 2524586"/>
                <a:gd name="connsiteX248" fmla="*/ 276271 w 4628417"/>
                <a:gd name="connsiteY248" fmla="*/ 1152525 h 2524586"/>
                <a:gd name="connsiteX249" fmla="*/ 252459 w 4628417"/>
                <a:gd name="connsiteY249"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87440 w 4628417"/>
                <a:gd name="connsiteY147" fmla="*/ 1238250 h 2524586"/>
                <a:gd name="connsiteX148" fmla="*/ 4091035 w 4628417"/>
                <a:gd name="connsiteY148" fmla="*/ 1240631 h 2524586"/>
                <a:gd name="connsiteX149" fmla="*/ 4010071 w 4628417"/>
                <a:gd name="connsiteY149" fmla="*/ 1250156 h 2524586"/>
                <a:gd name="connsiteX150" fmla="*/ 3917203 w 4628417"/>
                <a:gd name="connsiteY150" fmla="*/ 1214437 h 2524586"/>
                <a:gd name="connsiteX151" fmla="*/ 3812428 w 4628417"/>
                <a:gd name="connsiteY151" fmla="*/ 1214437 h 2524586"/>
                <a:gd name="connsiteX152" fmla="*/ 3681459 w 4628417"/>
                <a:gd name="connsiteY152" fmla="*/ 1219200 h 2524586"/>
                <a:gd name="connsiteX153" fmla="*/ 3531440 w 4628417"/>
                <a:gd name="connsiteY153" fmla="*/ 1228725 h 2524586"/>
                <a:gd name="connsiteX154" fmla="*/ 3464765 w 4628417"/>
                <a:gd name="connsiteY154" fmla="*/ 1233487 h 2524586"/>
                <a:gd name="connsiteX155" fmla="*/ 3387339 w 4628417"/>
                <a:gd name="connsiteY155" fmla="*/ 1209676 h 2524586"/>
                <a:gd name="connsiteX156" fmla="*/ 3198065 w 4628417"/>
                <a:gd name="connsiteY156" fmla="*/ 1204912 h 2524586"/>
                <a:gd name="connsiteX157" fmla="*/ 3021852 w 4628417"/>
                <a:gd name="connsiteY157" fmla="*/ 1247775 h 2524586"/>
                <a:gd name="connsiteX158" fmla="*/ 2912315 w 4628417"/>
                <a:gd name="connsiteY158" fmla="*/ 1276350 h 2524586"/>
                <a:gd name="connsiteX159" fmla="*/ 2869453 w 4628417"/>
                <a:gd name="connsiteY159" fmla="*/ 1290637 h 2524586"/>
                <a:gd name="connsiteX160" fmla="*/ 2855165 w 4628417"/>
                <a:gd name="connsiteY160" fmla="*/ 1300162 h 2524586"/>
                <a:gd name="connsiteX161" fmla="*/ 2821828 w 4628417"/>
                <a:gd name="connsiteY161" fmla="*/ 1309687 h 2524586"/>
                <a:gd name="connsiteX162" fmla="*/ 2783728 w 4628417"/>
                <a:gd name="connsiteY162" fmla="*/ 1328737 h 2524586"/>
                <a:gd name="connsiteX163" fmla="*/ 2769440 w 4628417"/>
                <a:gd name="connsiteY163" fmla="*/ 1333500 h 2524586"/>
                <a:gd name="connsiteX164" fmla="*/ 2721815 w 4628417"/>
                <a:gd name="connsiteY164" fmla="*/ 1357312 h 2524586"/>
                <a:gd name="connsiteX165" fmla="*/ 2671809 w 4628417"/>
                <a:gd name="connsiteY165" fmla="*/ 1373980 h 2524586"/>
                <a:gd name="connsiteX166" fmla="*/ 2597990 w 4628417"/>
                <a:gd name="connsiteY166" fmla="*/ 1419225 h 2524586"/>
                <a:gd name="connsiteX167" fmla="*/ 2483690 w 4628417"/>
                <a:gd name="connsiteY167" fmla="*/ 1514475 h 2524586"/>
                <a:gd name="connsiteX168" fmla="*/ 2407490 w 4628417"/>
                <a:gd name="connsiteY168" fmla="*/ 1581150 h 2524586"/>
                <a:gd name="connsiteX169" fmla="*/ 2293190 w 4628417"/>
                <a:gd name="connsiteY169" fmla="*/ 1690687 h 2524586"/>
                <a:gd name="connsiteX170" fmla="*/ 2259853 w 4628417"/>
                <a:gd name="connsiteY170" fmla="*/ 1709737 h 2524586"/>
                <a:gd name="connsiteX171" fmla="*/ 2221753 w 4628417"/>
                <a:gd name="connsiteY171" fmla="*/ 1752600 h 2524586"/>
                <a:gd name="connsiteX172" fmla="*/ 2114597 w 4628417"/>
                <a:gd name="connsiteY172" fmla="*/ 1854993 h 2524586"/>
                <a:gd name="connsiteX173" fmla="*/ 2043158 w 4628417"/>
                <a:gd name="connsiteY173" fmla="*/ 1904999 h 2524586"/>
                <a:gd name="connsiteX174" fmla="*/ 1986009 w 4628417"/>
                <a:gd name="connsiteY174" fmla="*/ 1974056 h 2524586"/>
                <a:gd name="connsiteX175" fmla="*/ 1909809 w 4628417"/>
                <a:gd name="connsiteY175" fmla="*/ 2064544 h 2524586"/>
                <a:gd name="connsiteX176" fmla="*/ 1869328 w 4628417"/>
                <a:gd name="connsiteY176" fmla="*/ 2071687 h 2524586"/>
                <a:gd name="connsiteX177" fmla="*/ 1888378 w 4628417"/>
                <a:gd name="connsiteY177" fmla="*/ 2043112 h 2524586"/>
                <a:gd name="connsiteX178" fmla="*/ 1859803 w 4628417"/>
                <a:gd name="connsiteY178" fmla="*/ 2024062 h 2524586"/>
                <a:gd name="connsiteX179" fmla="*/ 1826465 w 4628417"/>
                <a:gd name="connsiteY179" fmla="*/ 2055018 h 2524586"/>
                <a:gd name="connsiteX180" fmla="*/ 1783602 w 4628417"/>
                <a:gd name="connsiteY180" fmla="*/ 2076450 h 2524586"/>
                <a:gd name="connsiteX181" fmla="*/ 1733597 w 4628417"/>
                <a:gd name="connsiteY181" fmla="*/ 2083594 h 2524586"/>
                <a:gd name="connsiteX182" fmla="*/ 1700259 w 4628417"/>
                <a:gd name="connsiteY182" fmla="*/ 2081212 h 2524586"/>
                <a:gd name="connsiteX183" fmla="*/ 1645490 w 4628417"/>
                <a:gd name="connsiteY183" fmla="*/ 2090738 h 2524586"/>
                <a:gd name="connsiteX184" fmla="*/ 1578816 w 4628417"/>
                <a:gd name="connsiteY184" fmla="*/ 2093118 h 2524586"/>
                <a:gd name="connsiteX185" fmla="*/ 1524047 w 4628417"/>
                <a:gd name="connsiteY185" fmla="*/ 2107406 h 2524586"/>
                <a:gd name="connsiteX186" fmla="*/ 1438321 w 4628417"/>
                <a:gd name="connsiteY186" fmla="*/ 2093119 h 2524586"/>
                <a:gd name="connsiteX187" fmla="*/ 1385933 w 4628417"/>
                <a:gd name="connsiteY187" fmla="*/ 2097880 h 2524586"/>
                <a:gd name="connsiteX188" fmla="*/ 1324021 w 4628417"/>
                <a:gd name="connsiteY188" fmla="*/ 2124075 h 2524586"/>
                <a:gd name="connsiteX189" fmla="*/ 1345453 w 4628417"/>
                <a:gd name="connsiteY189" fmla="*/ 2212182 h 2524586"/>
                <a:gd name="connsiteX190" fmla="*/ 1396615 w 4628417"/>
                <a:gd name="connsiteY190" fmla="*/ 2286001 h 2524586"/>
                <a:gd name="connsiteX191" fmla="*/ 1426416 w 4628417"/>
                <a:gd name="connsiteY191" fmla="*/ 2285999 h 2524586"/>
                <a:gd name="connsiteX192" fmla="*/ 1493091 w 4628417"/>
                <a:gd name="connsiteY192" fmla="*/ 2247899 h 2524586"/>
                <a:gd name="connsiteX193" fmla="*/ 1516903 w 4628417"/>
                <a:gd name="connsiteY193" fmla="*/ 2197893 h 2524586"/>
                <a:gd name="connsiteX194" fmla="*/ 1547859 w 4628417"/>
                <a:gd name="connsiteY194" fmla="*/ 2228850 h 2524586"/>
                <a:gd name="connsiteX195" fmla="*/ 1557384 w 4628417"/>
                <a:gd name="connsiteY195" fmla="*/ 2312193 h 2524586"/>
                <a:gd name="connsiteX196" fmla="*/ 1521665 w 4628417"/>
                <a:gd name="connsiteY196" fmla="*/ 2407443 h 2524586"/>
                <a:gd name="connsiteX197" fmla="*/ 1543097 w 4628417"/>
                <a:gd name="connsiteY197" fmla="*/ 2476500 h 2524586"/>
                <a:gd name="connsiteX198" fmla="*/ 1531190 w 4628417"/>
                <a:gd name="connsiteY198" fmla="*/ 2514600 h 2524586"/>
                <a:gd name="connsiteX199" fmla="*/ 1488328 w 4628417"/>
                <a:gd name="connsiteY199" fmla="*/ 2524125 h 2524586"/>
                <a:gd name="connsiteX200" fmla="*/ 1421653 w 4628417"/>
                <a:gd name="connsiteY200" fmla="*/ 2495550 h 2524586"/>
                <a:gd name="connsiteX201" fmla="*/ 1352596 w 4628417"/>
                <a:gd name="connsiteY201" fmla="*/ 2416968 h 2524586"/>
                <a:gd name="connsiteX202" fmla="*/ 1350215 w 4628417"/>
                <a:gd name="connsiteY202" fmla="*/ 2343150 h 2524586"/>
                <a:gd name="connsiteX203" fmla="*/ 1288303 w 4628417"/>
                <a:gd name="connsiteY203" fmla="*/ 2290762 h 2524586"/>
                <a:gd name="connsiteX204" fmla="*/ 1283540 w 4628417"/>
                <a:gd name="connsiteY204" fmla="*/ 2276475 h 2524586"/>
                <a:gd name="connsiteX205" fmla="*/ 1257347 w 4628417"/>
                <a:gd name="connsiteY205" fmla="*/ 2252662 h 2524586"/>
                <a:gd name="connsiteX206" fmla="*/ 1183528 w 4628417"/>
                <a:gd name="connsiteY206" fmla="*/ 2231230 h 2524586"/>
                <a:gd name="connsiteX207" fmla="*/ 1121615 w 4628417"/>
                <a:gd name="connsiteY207" fmla="*/ 2302668 h 2524586"/>
                <a:gd name="connsiteX208" fmla="*/ 1073990 w 4628417"/>
                <a:gd name="connsiteY208" fmla="*/ 2305049 h 2524586"/>
                <a:gd name="connsiteX209" fmla="*/ 1050178 w 4628417"/>
                <a:gd name="connsiteY209" fmla="*/ 2205037 h 2524586"/>
                <a:gd name="connsiteX210" fmla="*/ 1012077 w 4628417"/>
                <a:gd name="connsiteY210" fmla="*/ 2133600 h 2524586"/>
                <a:gd name="connsiteX211" fmla="*/ 950165 w 4628417"/>
                <a:gd name="connsiteY211" fmla="*/ 2047874 h 2524586"/>
                <a:gd name="connsiteX212" fmla="*/ 926353 w 4628417"/>
                <a:gd name="connsiteY212" fmla="*/ 2043112 h 2524586"/>
                <a:gd name="connsiteX213" fmla="*/ 897778 w 4628417"/>
                <a:gd name="connsiteY213" fmla="*/ 2028825 h 2524586"/>
                <a:gd name="connsiteX214" fmla="*/ 862059 w 4628417"/>
                <a:gd name="connsiteY214" fmla="*/ 2062163 h 2524586"/>
                <a:gd name="connsiteX215" fmla="*/ 773953 w 4628417"/>
                <a:gd name="connsiteY215" fmla="*/ 2038350 h 2524586"/>
                <a:gd name="connsiteX216" fmla="*/ 738233 w 4628417"/>
                <a:gd name="connsiteY216" fmla="*/ 1966912 h 2524586"/>
                <a:gd name="connsiteX217" fmla="*/ 654890 w 4628417"/>
                <a:gd name="connsiteY217" fmla="*/ 1905000 h 2524586"/>
                <a:gd name="connsiteX218" fmla="*/ 650128 w 4628417"/>
                <a:gd name="connsiteY218" fmla="*/ 1885950 h 2524586"/>
                <a:gd name="connsiteX219" fmla="*/ 635840 w 4628417"/>
                <a:gd name="connsiteY219" fmla="*/ 1890712 h 2524586"/>
                <a:gd name="connsiteX220" fmla="*/ 616790 w 4628417"/>
                <a:gd name="connsiteY220" fmla="*/ 1921669 h 2524586"/>
                <a:gd name="connsiteX221" fmla="*/ 583453 w 4628417"/>
                <a:gd name="connsiteY221" fmla="*/ 1931194 h 2524586"/>
                <a:gd name="connsiteX222" fmla="*/ 547734 w 4628417"/>
                <a:gd name="connsiteY222" fmla="*/ 1876425 h 2524586"/>
                <a:gd name="connsiteX223" fmla="*/ 488203 w 4628417"/>
                <a:gd name="connsiteY223" fmla="*/ 1890712 h 2524586"/>
                <a:gd name="connsiteX224" fmla="*/ 478678 w 4628417"/>
                <a:gd name="connsiteY224" fmla="*/ 1876425 h 2524586"/>
                <a:gd name="connsiteX225" fmla="*/ 464390 w 4628417"/>
                <a:gd name="connsiteY225" fmla="*/ 1866900 h 2524586"/>
                <a:gd name="connsiteX226" fmla="*/ 388190 w 4628417"/>
                <a:gd name="connsiteY226" fmla="*/ 1862138 h 2524586"/>
                <a:gd name="connsiteX227" fmla="*/ 402477 w 4628417"/>
                <a:gd name="connsiteY227" fmla="*/ 1821656 h 2524586"/>
                <a:gd name="connsiteX228" fmla="*/ 254840 w 4628417"/>
                <a:gd name="connsiteY228" fmla="*/ 1847850 h 2524586"/>
                <a:gd name="connsiteX229" fmla="*/ 190546 w 4628417"/>
                <a:gd name="connsiteY229" fmla="*/ 1816894 h 2524586"/>
                <a:gd name="connsiteX230" fmla="*/ 133397 w 4628417"/>
                <a:gd name="connsiteY230" fmla="*/ 1757363 h 2524586"/>
                <a:gd name="connsiteX231" fmla="*/ 88153 w 4628417"/>
                <a:gd name="connsiteY231" fmla="*/ 1704975 h 2524586"/>
                <a:gd name="connsiteX232" fmla="*/ 33384 w 4628417"/>
                <a:gd name="connsiteY232" fmla="*/ 1654968 h 2524586"/>
                <a:gd name="connsiteX233" fmla="*/ 2428 w 4628417"/>
                <a:gd name="connsiteY233" fmla="*/ 1624012 h 2524586"/>
                <a:gd name="connsiteX234" fmla="*/ 97678 w 4628417"/>
                <a:gd name="connsiteY234" fmla="*/ 1664493 h 2524586"/>
                <a:gd name="connsiteX235" fmla="*/ 169115 w 4628417"/>
                <a:gd name="connsiteY235" fmla="*/ 1678782 h 2524586"/>
                <a:gd name="connsiteX236" fmla="*/ 290559 w 4628417"/>
                <a:gd name="connsiteY236" fmla="*/ 1624012 h 2524586"/>
                <a:gd name="connsiteX237" fmla="*/ 295322 w 4628417"/>
                <a:gd name="connsiteY237" fmla="*/ 1602581 h 2524586"/>
                <a:gd name="connsiteX238" fmla="*/ 302466 w 4628417"/>
                <a:gd name="connsiteY238" fmla="*/ 1559718 h 2524586"/>
                <a:gd name="connsiteX239" fmla="*/ 331040 w 4628417"/>
                <a:gd name="connsiteY239" fmla="*/ 1528762 h 2524586"/>
                <a:gd name="connsiteX240" fmla="*/ 366759 w 4628417"/>
                <a:gd name="connsiteY240" fmla="*/ 1509712 h 2524586"/>
                <a:gd name="connsiteX241" fmla="*/ 385809 w 4628417"/>
                <a:gd name="connsiteY241" fmla="*/ 1459706 h 2524586"/>
                <a:gd name="connsiteX242" fmla="*/ 390572 w 4628417"/>
                <a:gd name="connsiteY242" fmla="*/ 1357312 h 2524586"/>
                <a:gd name="connsiteX243" fmla="*/ 369140 w 4628417"/>
                <a:gd name="connsiteY243" fmla="*/ 1331119 h 2524586"/>
                <a:gd name="connsiteX244" fmla="*/ 340565 w 4628417"/>
                <a:gd name="connsiteY244" fmla="*/ 1307306 h 2524586"/>
                <a:gd name="connsiteX245" fmla="*/ 311990 w 4628417"/>
                <a:gd name="connsiteY245" fmla="*/ 1278731 h 2524586"/>
                <a:gd name="connsiteX246" fmla="*/ 283416 w 4628417"/>
                <a:gd name="connsiteY246" fmla="*/ 1221581 h 2524586"/>
                <a:gd name="connsiteX247" fmla="*/ 278653 w 4628417"/>
                <a:gd name="connsiteY247" fmla="*/ 1169193 h 2524586"/>
                <a:gd name="connsiteX248" fmla="*/ 276271 w 4628417"/>
                <a:gd name="connsiteY248" fmla="*/ 1152525 h 2524586"/>
                <a:gd name="connsiteX249" fmla="*/ 252459 w 4628417"/>
                <a:gd name="connsiteY249"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187440 w 4628417"/>
                <a:gd name="connsiteY147" fmla="*/ 1238250 h 2524586"/>
                <a:gd name="connsiteX148" fmla="*/ 4091035 w 4628417"/>
                <a:gd name="connsiteY148" fmla="*/ 1240631 h 2524586"/>
                <a:gd name="connsiteX149" fmla="*/ 4010071 w 4628417"/>
                <a:gd name="connsiteY149" fmla="*/ 1250156 h 2524586"/>
                <a:gd name="connsiteX150" fmla="*/ 3917203 w 4628417"/>
                <a:gd name="connsiteY150" fmla="*/ 1214437 h 2524586"/>
                <a:gd name="connsiteX151" fmla="*/ 3812428 w 4628417"/>
                <a:gd name="connsiteY151" fmla="*/ 1214437 h 2524586"/>
                <a:gd name="connsiteX152" fmla="*/ 3681459 w 4628417"/>
                <a:gd name="connsiteY152" fmla="*/ 1219200 h 2524586"/>
                <a:gd name="connsiteX153" fmla="*/ 3531440 w 4628417"/>
                <a:gd name="connsiteY153" fmla="*/ 1228725 h 2524586"/>
                <a:gd name="connsiteX154" fmla="*/ 3464765 w 4628417"/>
                <a:gd name="connsiteY154" fmla="*/ 1233487 h 2524586"/>
                <a:gd name="connsiteX155" fmla="*/ 3387339 w 4628417"/>
                <a:gd name="connsiteY155" fmla="*/ 1209676 h 2524586"/>
                <a:gd name="connsiteX156" fmla="*/ 3198065 w 4628417"/>
                <a:gd name="connsiteY156" fmla="*/ 1204912 h 2524586"/>
                <a:gd name="connsiteX157" fmla="*/ 3021852 w 4628417"/>
                <a:gd name="connsiteY157" fmla="*/ 1247775 h 2524586"/>
                <a:gd name="connsiteX158" fmla="*/ 2912315 w 4628417"/>
                <a:gd name="connsiteY158" fmla="*/ 1276350 h 2524586"/>
                <a:gd name="connsiteX159" fmla="*/ 2869453 w 4628417"/>
                <a:gd name="connsiteY159" fmla="*/ 1290637 h 2524586"/>
                <a:gd name="connsiteX160" fmla="*/ 2855165 w 4628417"/>
                <a:gd name="connsiteY160" fmla="*/ 1300162 h 2524586"/>
                <a:gd name="connsiteX161" fmla="*/ 2821828 w 4628417"/>
                <a:gd name="connsiteY161" fmla="*/ 1309687 h 2524586"/>
                <a:gd name="connsiteX162" fmla="*/ 2783728 w 4628417"/>
                <a:gd name="connsiteY162" fmla="*/ 1328737 h 2524586"/>
                <a:gd name="connsiteX163" fmla="*/ 2769440 w 4628417"/>
                <a:gd name="connsiteY163" fmla="*/ 1333500 h 2524586"/>
                <a:gd name="connsiteX164" fmla="*/ 2721815 w 4628417"/>
                <a:gd name="connsiteY164" fmla="*/ 1357312 h 2524586"/>
                <a:gd name="connsiteX165" fmla="*/ 2671809 w 4628417"/>
                <a:gd name="connsiteY165" fmla="*/ 1373980 h 2524586"/>
                <a:gd name="connsiteX166" fmla="*/ 2597990 w 4628417"/>
                <a:gd name="connsiteY166" fmla="*/ 1419225 h 2524586"/>
                <a:gd name="connsiteX167" fmla="*/ 2483690 w 4628417"/>
                <a:gd name="connsiteY167" fmla="*/ 1514475 h 2524586"/>
                <a:gd name="connsiteX168" fmla="*/ 2407490 w 4628417"/>
                <a:gd name="connsiteY168" fmla="*/ 1581150 h 2524586"/>
                <a:gd name="connsiteX169" fmla="*/ 2293190 w 4628417"/>
                <a:gd name="connsiteY169" fmla="*/ 1690687 h 2524586"/>
                <a:gd name="connsiteX170" fmla="*/ 2259853 w 4628417"/>
                <a:gd name="connsiteY170" fmla="*/ 1709737 h 2524586"/>
                <a:gd name="connsiteX171" fmla="*/ 2221753 w 4628417"/>
                <a:gd name="connsiteY171" fmla="*/ 1752600 h 2524586"/>
                <a:gd name="connsiteX172" fmla="*/ 2114597 w 4628417"/>
                <a:gd name="connsiteY172" fmla="*/ 1854993 h 2524586"/>
                <a:gd name="connsiteX173" fmla="*/ 2043158 w 4628417"/>
                <a:gd name="connsiteY173" fmla="*/ 1904999 h 2524586"/>
                <a:gd name="connsiteX174" fmla="*/ 1986009 w 4628417"/>
                <a:gd name="connsiteY174" fmla="*/ 1974056 h 2524586"/>
                <a:gd name="connsiteX175" fmla="*/ 1909809 w 4628417"/>
                <a:gd name="connsiteY175" fmla="*/ 2064544 h 2524586"/>
                <a:gd name="connsiteX176" fmla="*/ 1869328 w 4628417"/>
                <a:gd name="connsiteY176" fmla="*/ 2071687 h 2524586"/>
                <a:gd name="connsiteX177" fmla="*/ 1888378 w 4628417"/>
                <a:gd name="connsiteY177" fmla="*/ 2043112 h 2524586"/>
                <a:gd name="connsiteX178" fmla="*/ 1859803 w 4628417"/>
                <a:gd name="connsiteY178" fmla="*/ 2024062 h 2524586"/>
                <a:gd name="connsiteX179" fmla="*/ 1826465 w 4628417"/>
                <a:gd name="connsiteY179" fmla="*/ 2055018 h 2524586"/>
                <a:gd name="connsiteX180" fmla="*/ 1783602 w 4628417"/>
                <a:gd name="connsiteY180" fmla="*/ 2076450 h 2524586"/>
                <a:gd name="connsiteX181" fmla="*/ 1733597 w 4628417"/>
                <a:gd name="connsiteY181" fmla="*/ 2083594 h 2524586"/>
                <a:gd name="connsiteX182" fmla="*/ 1700259 w 4628417"/>
                <a:gd name="connsiteY182" fmla="*/ 2081212 h 2524586"/>
                <a:gd name="connsiteX183" fmla="*/ 1645490 w 4628417"/>
                <a:gd name="connsiteY183" fmla="*/ 2090738 h 2524586"/>
                <a:gd name="connsiteX184" fmla="*/ 1578816 w 4628417"/>
                <a:gd name="connsiteY184" fmla="*/ 2093118 h 2524586"/>
                <a:gd name="connsiteX185" fmla="*/ 1524047 w 4628417"/>
                <a:gd name="connsiteY185" fmla="*/ 2107406 h 2524586"/>
                <a:gd name="connsiteX186" fmla="*/ 1438321 w 4628417"/>
                <a:gd name="connsiteY186" fmla="*/ 2093119 h 2524586"/>
                <a:gd name="connsiteX187" fmla="*/ 1385933 w 4628417"/>
                <a:gd name="connsiteY187" fmla="*/ 2097880 h 2524586"/>
                <a:gd name="connsiteX188" fmla="*/ 1324021 w 4628417"/>
                <a:gd name="connsiteY188" fmla="*/ 2124075 h 2524586"/>
                <a:gd name="connsiteX189" fmla="*/ 1345453 w 4628417"/>
                <a:gd name="connsiteY189" fmla="*/ 2212182 h 2524586"/>
                <a:gd name="connsiteX190" fmla="*/ 1396615 w 4628417"/>
                <a:gd name="connsiteY190" fmla="*/ 2286001 h 2524586"/>
                <a:gd name="connsiteX191" fmla="*/ 1426416 w 4628417"/>
                <a:gd name="connsiteY191" fmla="*/ 2285999 h 2524586"/>
                <a:gd name="connsiteX192" fmla="*/ 1493091 w 4628417"/>
                <a:gd name="connsiteY192" fmla="*/ 2247899 h 2524586"/>
                <a:gd name="connsiteX193" fmla="*/ 1516903 w 4628417"/>
                <a:gd name="connsiteY193" fmla="*/ 2197893 h 2524586"/>
                <a:gd name="connsiteX194" fmla="*/ 1547859 w 4628417"/>
                <a:gd name="connsiteY194" fmla="*/ 2228850 h 2524586"/>
                <a:gd name="connsiteX195" fmla="*/ 1557384 w 4628417"/>
                <a:gd name="connsiteY195" fmla="*/ 2312193 h 2524586"/>
                <a:gd name="connsiteX196" fmla="*/ 1521665 w 4628417"/>
                <a:gd name="connsiteY196" fmla="*/ 2407443 h 2524586"/>
                <a:gd name="connsiteX197" fmla="*/ 1543097 w 4628417"/>
                <a:gd name="connsiteY197" fmla="*/ 2476500 h 2524586"/>
                <a:gd name="connsiteX198" fmla="*/ 1531190 w 4628417"/>
                <a:gd name="connsiteY198" fmla="*/ 2514600 h 2524586"/>
                <a:gd name="connsiteX199" fmla="*/ 1488328 w 4628417"/>
                <a:gd name="connsiteY199" fmla="*/ 2524125 h 2524586"/>
                <a:gd name="connsiteX200" fmla="*/ 1421653 w 4628417"/>
                <a:gd name="connsiteY200" fmla="*/ 2495550 h 2524586"/>
                <a:gd name="connsiteX201" fmla="*/ 1352596 w 4628417"/>
                <a:gd name="connsiteY201" fmla="*/ 2416968 h 2524586"/>
                <a:gd name="connsiteX202" fmla="*/ 1350215 w 4628417"/>
                <a:gd name="connsiteY202" fmla="*/ 2343150 h 2524586"/>
                <a:gd name="connsiteX203" fmla="*/ 1288303 w 4628417"/>
                <a:gd name="connsiteY203" fmla="*/ 2290762 h 2524586"/>
                <a:gd name="connsiteX204" fmla="*/ 1283540 w 4628417"/>
                <a:gd name="connsiteY204" fmla="*/ 2276475 h 2524586"/>
                <a:gd name="connsiteX205" fmla="*/ 1257347 w 4628417"/>
                <a:gd name="connsiteY205" fmla="*/ 2252662 h 2524586"/>
                <a:gd name="connsiteX206" fmla="*/ 1183528 w 4628417"/>
                <a:gd name="connsiteY206" fmla="*/ 2231230 h 2524586"/>
                <a:gd name="connsiteX207" fmla="*/ 1121615 w 4628417"/>
                <a:gd name="connsiteY207" fmla="*/ 2302668 h 2524586"/>
                <a:gd name="connsiteX208" fmla="*/ 1073990 w 4628417"/>
                <a:gd name="connsiteY208" fmla="*/ 2305049 h 2524586"/>
                <a:gd name="connsiteX209" fmla="*/ 1050178 w 4628417"/>
                <a:gd name="connsiteY209" fmla="*/ 2205037 h 2524586"/>
                <a:gd name="connsiteX210" fmla="*/ 1012077 w 4628417"/>
                <a:gd name="connsiteY210" fmla="*/ 2133600 h 2524586"/>
                <a:gd name="connsiteX211" fmla="*/ 950165 w 4628417"/>
                <a:gd name="connsiteY211" fmla="*/ 2047874 h 2524586"/>
                <a:gd name="connsiteX212" fmla="*/ 926353 w 4628417"/>
                <a:gd name="connsiteY212" fmla="*/ 2043112 h 2524586"/>
                <a:gd name="connsiteX213" fmla="*/ 897778 w 4628417"/>
                <a:gd name="connsiteY213" fmla="*/ 2028825 h 2524586"/>
                <a:gd name="connsiteX214" fmla="*/ 862059 w 4628417"/>
                <a:gd name="connsiteY214" fmla="*/ 2062163 h 2524586"/>
                <a:gd name="connsiteX215" fmla="*/ 773953 w 4628417"/>
                <a:gd name="connsiteY215" fmla="*/ 2038350 h 2524586"/>
                <a:gd name="connsiteX216" fmla="*/ 738233 w 4628417"/>
                <a:gd name="connsiteY216" fmla="*/ 1966912 h 2524586"/>
                <a:gd name="connsiteX217" fmla="*/ 654890 w 4628417"/>
                <a:gd name="connsiteY217" fmla="*/ 1905000 h 2524586"/>
                <a:gd name="connsiteX218" fmla="*/ 650128 w 4628417"/>
                <a:gd name="connsiteY218" fmla="*/ 1885950 h 2524586"/>
                <a:gd name="connsiteX219" fmla="*/ 635840 w 4628417"/>
                <a:gd name="connsiteY219" fmla="*/ 1890712 h 2524586"/>
                <a:gd name="connsiteX220" fmla="*/ 616790 w 4628417"/>
                <a:gd name="connsiteY220" fmla="*/ 1921669 h 2524586"/>
                <a:gd name="connsiteX221" fmla="*/ 583453 w 4628417"/>
                <a:gd name="connsiteY221" fmla="*/ 1931194 h 2524586"/>
                <a:gd name="connsiteX222" fmla="*/ 547734 w 4628417"/>
                <a:gd name="connsiteY222" fmla="*/ 1876425 h 2524586"/>
                <a:gd name="connsiteX223" fmla="*/ 488203 w 4628417"/>
                <a:gd name="connsiteY223" fmla="*/ 1890712 h 2524586"/>
                <a:gd name="connsiteX224" fmla="*/ 478678 w 4628417"/>
                <a:gd name="connsiteY224" fmla="*/ 1876425 h 2524586"/>
                <a:gd name="connsiteX225" fmla="*/ 464390 w 4628417"/>
                <a:gd name="connsiteY225" fmla="*/ 1866900 h 2524586"/>
                <a:gd name="connsiteX226" fmla="*/ 388190 w 4628417"/>
                <a:gd name="connsiteY226" fmla="*/ 1862138 h 2524586"/>
                <a:gd name="connsiteX227" fmla="*/ 402477 w 4628417"/>
                <a:gd name="connsiteY227" fmla="*/ 1821656 h 2524586"/>
                <a:gd name="connsiteX228" fmla="*/ 254840 w 4628417"/>
                <a:gd name="connsiteY228" fmla="*/ 1847850 h 2524586"/>
                <a:gd name="connsiteX229" fmla="*/ 190546 w 4628417"/>
                <a:gd name="connsiteY229" fmla="*/ 1816894 h 2524586"/>
                <a:gd name="connsiteX230" fmla="*/ 133397 w 4628417"/>
                <a:gd name="connsiteY230" fmla="*/ 1757363 h 2524586"/>
                <a:gd name="connsiteX231" fmla="*/ 88153 w 4628417"/>
                <a:gd name="connsiteY231" fmla="*/ 1704975 h 2524586"/>
                <a:gd name="connsiteX232" fmla="*/ 33384 w 4628417"/>
                <a:gd name="connsiteY232" fmla="*/ 1654968 h 2524586"/>
                <a:gd name="connsiteX233" fmla="*/ 2428 w 4628417"/>
                <a:gd name="connsiteY233" fmla="*/ 1624012 h 2524586"/>
                <a:gd name="connsiteX234" fmla="*/ 97678 w 4628417"/>
                <a:gd name="connsiteY234" fmla="*/ 1664493 h 2524586"/>
                <a:gd name="connsiteX235" fmla="*/ 169115 w 4628417"/>
                <a:gd name="connsiteY235" fmla="*/ 1678782 h 2524586"/>
                <a:gd name="connsiteX236" fmla="*/ 290559 w 4628417"/>
                <a:gd name="connsiteY236" fmla="*/ 1624012 h 2524586"/>
                <a:gd name="connsiteX237" fmla="*/ 295322 w 4628417"/>
                <a:gd name="connsiteY237" fmla="*/ 1602581 h 2524586"/>
                <a:gd name="connsiteX238" fmla="*/ 302466 w 4628417"/>
                <a:gd name="connsiteY238" fmla="*/ 1559718 h 2524586"/>
                <a:gd name="connsiteX239" fmla="*/ 331040 w 4628417"/>
                <a:gd name="connsiteY239" fmla="*/ 1528762 h 2524586"/>
                <a:gd name="connsiteX240" fmla="*/ 366759 w 4628417"/>
                <a:gd name="connsiteY240" fmla="*/ 1509712 h 2524586"/>
                <a:gd name="connsiteX241" fmla="*/ 385809 w 4628417"/>
                <a:gd name="connsiteY241" fmla="*/ 1459706 h 2524586"/>
                <a:gd name="connsiteX242" fmla="*/ 390572 w 4628417"/>
                <a:gd name="connsiteY242" fmla="*/ 1357312 h 2524586"/>
                <a:gd name="connsiteX243" fmla="*/ 369140 w 4628417"/>
                <a:gd name="connsiteY243" fmla="*/ 1331119 h 2524586"/>
                <a:gd name="connsiteX244" fmla="*/ 340565 w 4628417"/>
                <a:gd name="connsiteY244" fmla="*/ 1307306 h 2524586"/>
                <a:gd name="connsiteX245" fmla="*/ 311990 w 4628417"/>
                <a:gd name="connsiteY245" fmla="*/ 1278731 h 2524586"/>
                <a:gd name="connsiteX246" fmla="*/ 283416 w 4628417"/>
                <a:gd name="connsiteY246" fmla="*/ 1221581 h 2524586"/>
                <a:gd name="connsiteX247" fmla="*/ 278653 w 4628417"/>
                <a:gd name="connsiteY247" fmla="*/ 1169193 h 2524586"/>
                <a:gd name="connsiteX248" fmla="*/ 276271 w 4628417"/>
                <a:gd name="connsiteY248" fmla="*/ 1152525 h 2524586"/>
                <a:gd name="connsiteX249" fmla="*/ 252459 w 4628417"/>
                <a:gd name="connsiteY249"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268402 w 4628417"/>
                <a:gd name="connsiteY147" fmla="*/ 1202532 h 2524586"/>
                <a:gd name="connsiteX148" fmla="*/ 4187440 w 4628417"/>
                <a:gd name="connsiteY148" fmla="*/ 1238250 h 2524586"/>
                <a:gd name="connsiteX149" fmla="*/ 4091035 w 4628417"/>
                <a:gd name="connsiteY149" fmla="*/ 1240631 h 2524586"/>
                <a:gd name="connsiteX150" fmla="*/ 4010071 w 4628417"/>
                <a:gd name="connsiteY150" fmla="*/ 1250156 h 2524586"/>
                <a:gd name="connsiteX151" fmla="*/ 3917203 w 4628417"/>
                <a:gd name="connsiteY151" fmla="*/ 1214437 h 2524586"/>
                <a:gd name="connsiteX152" fmla="*/ 3812428 w 4628417"/>
                <a:gd name="connsiteY152" fmla="*/ 1214437 h 2524586"/>
                <a:gd name="connsiteX153" fmla="*/ 3681459 w 4628417"/>
                <a:gd name="connsiteY153" fmla="*/ 1219200 h 2524586"/>
                <a:gd name="connsiteX154" fmla="*/ 3531440 w 4628417"/>
                <a:gd name="connsiteY154" fmla="*/ 1228725 h 2524586"/>
                <a:gd name="connsiteX155" fmla="*/ 3464765 w 4628417"/>
                <a:gd name="connsiteY155" fmla="*/ 1233487 h 2524586"/>
                <a:gd name="connsiteX156" fmla="*/ 3387339 w 4628417"/>
                <a:gd name="connsiteY156" fmla="*/ 1209676 h 2524586"/>
                <a:gd name="connsiteX157" fmla="*/ 3198065 w 4628417"/>
                <a:gd name="connsiteY157" fmla="*/ 1204912 h 2524586"/>
                <a:gd name="connsiteX158" fmla="*/ 3021852 w 4628417"/>
                <a:gd name="connsiteY158" fmla="*/ 1247775 h 2524586"/>
                <a:gd name="connsiteX159" fmla="*/ 2912315 w 4628417"/>
                <a:gd name="connsiteY159" fmla="*/ 1276350 h 2524586"/>
                <a:gd name="connsiteX160" fmla="*/ 2869453 w 4628417"/>
                <a:gd name="connsiteY160" fmla="*/ 1290637 h 2524586"/>
                <a:gd name="connsiteX161" fmla="*/ 2855165 w 4628417"/>
                <a:gd name="connsiteY161" fmla="*/ 1300162 h 2524586"/>
                <a:gd name="connsiteX162" fmla="*/ 2821828 w 4628417"/>
                <a:gd name="connsiteY162" fmla="*/ 1309687 h 2524586"/>
                <a:gd name="connsiteX163" fmla="*/ 2783728 w 4628417"/>
                <a:gd name="connsiteY163" fmla="*/ 1328737 h 2524586"/>
                <a:gd name="connsiteX164" fmla="*/ 2769440 w 4628417"/>
                <a:gd name="connsiteY164" fmla="*/ 1333500 h 2524586"/>
                <a:gd name="connsiteX165" fmla="*/ 2721815 w 4628417"/>
                <a:gd name="connsiteY165" fmla="*/ 1357312 h 2524586"/>
                <a:gd name="connsiteX166" fmla="*/ 2671809 w 4628417"/>
                <a:gd name="connsiteY166" fmla="*/ 1373980 h 2524586"/>
                <a:gd name="connsiteX167" fmla="*/ 2597990 w 4628417"/>
                <a:gd name="connsiteY167" fmla="*/ 1419225 h 2524586"/>
                <a:gd name="connsiteX168" fmla="*/ 2483690 w 4628417"/>
                <a:gd name="connsiteY168" fmla="*/ 1514475 h 2524586"/>
                <a:gd name="connsiteX169" fmla="*/ 2407490 w 4628417"/>
                <a:gd name="connsiteY169" fmla="*/ 1581150 h 2524586"/>
                <a:gd name="connsiteX170" fmla="*/ 2293190 w 4628417"/>
                <a:gd name="connsiteY170" fmla="*/ 1690687 h 2524586"/>
                <a:gd name="connsiteX171" fmla="*/ 2259853 w 4628417"/>
                <a:gd name="connsiteY171" fmla="*/ 1709737 h 2524586"/>
                <a:gd name="connsiteX172" fmla="*/ 2221753 w 4628417"/>
                <a:gd name="connsiteY172" fmla="*/ 1752600 h 2524586"/>
                <a:gd name="connsiteX173" fmla="*/ 2114597 w 4628417"/>
                <a:gd name="connsiteY173" fmla="*/ 1854993 h 2524586"/>
                <a:gd name="connsiteX174" fmla="*/ 2043158 w 4628417"/>
                <a:gd name="connsiteY174" fmla="*/ 1904999 h 2524586"/>
                <a:gd name="connsiteX175" fmla="*/ 1986009 w 4628417"/>
                <a:gd name="connsiteY175" fmla="*/ 1974056 h 2524586"/>
                <a:gd name="connsiteX176" fmla="*/ 1909809 w 4628417"/>
                <a:gd name="connsiteY176" fmla="*/ 2064544 h 2524586"/>
                <a:gd name="connsiteX177" fmla="*/ 1869328 w 4628417"/>
                <a:gd name="connsiteY177" fmla="*/ 2071687 h 2524586"/>
                <a:gd name="connsiteX178" fmla="*/ 1888378 w 4628417"/>
                <a:gd name="connsiteY178" fmla="*/ 2043112 h 2524586"/>
                <a:gd name="connsiteX179" fmla="*/ 1859803 w 4628417"/>
                <a:gd name="connsiteY179" fmla="*/ 2024062 h 2524586"/>
                <a:gd name="connsiteX180" fmla="*/ 1826465 w 4628417"/>
                <a:gd name="connsiteY180" fmla="*/ 2055018 h 2524586"/>
                <a:gd name="connsiteX181" fmla="*/ 1783602 w 4628417"/>
                <a:gd name="connsiteY181" fmla="*/ 2076450 h 2524586"/>
                <a:gd name="connsiteX182" fmla="*/ 1733597 w 4628417"/>
                <a:gd name="connsiteY182" fmla="*/ 2083594 h 2524586"/>
                <a:gd name="connsiteX183" fmla="*/ 1700259 w 4628417"/>
                <a:gd name="connsiteY183" fmla="*/ 2081212 h 2524586"/>
                <a:gd name="connsiteX184" fmla="*/ 1645490 w 4628417"/>
                <a:gd name="connsiteY184" fmla="*/ 2090738 h 2524586"/>
                <a:gd name="connsiteX185" fmla="*/ 1578816 w 4628417"/>
                <a:gd name="connsiteY185" fmla="*/ 2093118 h 2524586"/>
                <a:gd name="connsiteX186" fmla="*/ 1524047 w 4628417"/>
                <a:gd name="connsiteY186" fmla="*/ 2107406 h 2524586"/>
                <a:gd name="connsiteX187" fmla="*/ 1438321 w 4628417"/>
                <a:gd name="connsiteY187" fmla="*/ 2093119 h 2524586"/>
                <a:gd name="connsiteX188" fmla="*/ 1385933 w 4628417"/>
                <a:gd name="connsiteY188" fmla="*/ 2097880 h 2524586"/>
                <a:gd name="connsiteX189" fmla="*/ 1324021 w 4628417"/>
                <a:gd name="connsiteY189" fmla="*/ 2124075 h 2524586"/>
                <a:gd name="connsiteX190" fmla="*/ 1345453 w 4628417"/>
                <a:gd name="connsiteY190" fmla="*/ 2212182 h 2524586"/>
                <a:gd name="connsiteX191" fmla="*/ 1396615 w 4628417"/>
                <a:gd name="connsiteY191" fmla="*/ 2286001 h 2524586"/>
                <a:gd name="connsiteX192" fmla="*/ 1426416 w 4628417"/>
                <a:gd name="connsiteY192" fmla="*/ 2285999 h 2524586"/>
                <a:gd name="connsiteX193" fmla="*/ 1493091 w 4628417"/>
                <a:gd name="connsiteY193" fmla="*/ 2247899 h 2524586"/>
                <a:gd name="connsiteX194" fmla="*/ 1516903 w 4628417"/>
                <a:gd name="connsiteY194" fmla="*/ 2197893 h 2524586"/>
                <a:gd name="connsiteX195" fmla="*/ 1547859 w 4628417"/>
                <a:gd name="connsiteY195" fmla="*/ 2228850 h 2524586"/>
                <a:gd name="connsiteX196" fmla="*/ 1557384 w 4628417"/>
                <a:gd name="connsiteY196" fmla="*/ 2312193 h 2524586"/>
                <a:gd name="connsiteX197" fmla="*/ 1521665 w 4628417"/>
                <a:gd name="connsiteY197" fmla="*/ 2407443 h 2524586"/>
                <a:gd name="connsiteX198" fmla="*/ 1543097 w 4628417"/>
                <a:gd name="connsiteY198" fmla="*/ 2476500 h 2524586"/>
                <a:gd name="connsiteX199" fmla="*/ 1531190 w 4628417"/>
                <a:gd name="connsiteY199" fmla="*/ 2514600 h 2524586"/>
                <a:gd name="connsiteX200" fmla="*/ 1488328 w 4628417"/>
                <a:gd name="connsiteY200" fmla="*/ 2524125 h 2524586"/>
                <a:gd name="connsiteX201" fmla="*/ 1421653 w 4628417"/>
                <a:gd name="connsiteY201" fmla="*/ 2495550 h 2524586"/>
                <a:gd name="connsiteX202" fmla="*/ 1352596 w 4628417"/>
                <a:gd name="connsiteY202" fmla="*/ 2416968 h 2524586"/>
                <a:gd name="connsiteX203" fmla="*/ 1350215 w 4628417"/>
                <a:gd name="connsiteY203" fmla="*/ 2343150 h 2524586"/>
                <a:gd name="connsiteX204" fmla="*/ 1288303 w 4628417"/>
                <a:gd name="connsiteY204" fmla="*/ 2290762 h 2524586"/>
                <a:gd name="connsiteX205" fmla="*/ 1283540 w 4628417"/>
                <a:gd name="connsiteY205" fmla="*/ 2276475 h 2524586"/>
                <a:gd name="connsiteX206" fmla="*/ 1257347 w 4628417"/>
                <a:gd name="connsiteY206" fmla="*/ 2252662 h 2524586"/>
                <a:gd name="connsiteX207" fmla="*/ 1183528 w 4628417"/>
                <a:gd name="connsiteY207" fmla="*/ 2231230 h 2524586"/>
                <a:gd name="connsiteX208" fmla="*/ 1121615 w 4628417"/>
                <a:gd name="connsiteY208" fmla="*/ 2302668 h 2524586"/>
                <a:gd name="connsiteX209" fmla="*/ 1073990 w 4628417"/>
                <a:gd name="connsiteY209" fmla="*/ 2305049 h 2524586"/>
                <a:gd name="connsiteX210" fmla="*/ 1050178 w 4628417"/>
                <a:gd name="connsiteY210" fmla="*/ 2205037 h 2524586"/>
                <a:gd name="connsiteX211" fmla="*/ 1012077 w 4628417"/>
                <a:gd name="connsiteY211" fmla="*/ 2133600 h 2524586"/>
                <a:gd name="connsiteX212" fmla="*/ 950165 w 4628417"/>
                <a:gd name="connsiteY212" fmla="*/ 2047874 h 2524586"/>
                <a:gd name="connsiteX213" fmla="*/ 926353 w 4628417"/>
                <a:gd name="connsiteY213" fmla="*/ 2043112 h 2524586"/>
                <a:gd name="connsiteX214" fmla="*/ 897778 w 4628417"/>
                <a:gd name="connsiteY214" fmla="*/ 2028825 h 2524586"/>
                <a:gd name="connsiteX215" fmla="*/ 862059 w 4628417"/>
                <a:gd name="connsiteY215" fmla="*/ 2062163 h 2524586"/>
                <a:gd name="connsiteX216" fmla="*/ 773953 w 4628417"/>
                <a:gd name="connsiteY216" fmla="*/ 2038350 h 2524586"/>
                <a:gd name="connsiteX217" fmla="*/ 738233 w 4628417"/>
                <a:gd name="connsiteY217" fmla="*/ 1966912 h 2524586"/>
                <a:gd name="connsiteX218" fmla="*/ 654890 w 4628417"/>
                <a:gd name="connsiteY218" fmla="*/ 1905000 h 2524586"/>
                <a:gd name="connsiteX219" fmla="*/ 650128 w 4628417"/>
                <a:gd name="connsiteY219" fmla="*/ 1885950 h 2524586"/>
                <a:gd name="connsiteX220" fmla="*/ 635840 w 4628417"/>
                <a:gd name="connsiteY220" fmla="*/ 1890712 h 2524586"/>
                <a:gd name="connsiteX221" fmla="*/ 616790 w 4628417"/>
                <a:gd name="connsiteY221" fmla="*/ 1921669 h 2524586"/>
                <a:gd name="connsiteX222" fmla="*/ 583453 w 4628417"/>
                <a:gd name="connsiteY222" fmla="*/ 1931194 h 2524586"/>
                <a:gd name="connsiteX223" fmla="*/ 547734 w 4628417"/>
                <a:gd name="connsiteY223" fmla="*/ 1876425 h 2524586"/>
                <a:gd name="connsiteX224" fmla="*/ 488203 w 4628417"/>
                <a:gd name="connsiteY224" fmla="*/ 1890712 h 2524586"/>
                <a:gd name="connsiteX225" fmla="*/ 478678 w 4628417"/>
                <a:gd name="connsiteY225" fmla="*/ 1876425 h 2524586"/>
                <a:gd name="connsiteX226" fmla="*/ 464390 w 4628417"/>
                <a:gd name="connsiteY226" fmla="*/ 1866900 h 2524586"/>
                <a:gd name="connsiteX227" fmla="*/ 388190 w 4628417"/>
                <a:gd name="connsiteY227" fmla="*/ 1862138 h 2524586"/>
                <a:gd name="connsiteX228" fmla="*/ 402477 w 4628417"/>
                <a:gd name="connsiteY228" fmla="*/ 1821656 h 2524586"/>
                <a:gd name="connsiteX229" fmla="*/ 254840 w 4628417"/>
                <a:gd name="connsiteY229" fmla="*/ 1847850 h 2524586"/>
                <a:gd name="connsiteX230" fmla="*/ 190546 w 4628417"/>
                <a:gd name="connsiteY230" fmla="*/ 1816894 h 2524586"/>
                <a:gd name="connsiteX231" fmla="*/ 133397 w 4628417"/>
                <a:gd name="connsiteY231" fmla="*/ 1757363 h 2524586"/>
                <a:gd name="connsiteX232" fmla="*/ 88153 w 4628417"/>
                <a:gd name="connsiteY232" fmla="*/ 1704975 h 2524586"/>
                <a:gd name="connsiteX233" fmla="*/ 33384 w 4628417"/>
                <a:gd name="connsiteY233" fmla="*/ 1654968 h 2524586"/>
                <a:gd name="connsiteX234" fmla="*/ 2428 w 4628417"/>
                <a:gd name="connsiteY234" fmla="*/ 1624012 h 2524586"/>
                <a:gd name="connsiteX235" fmla="*/ 97678 w 4628417"/>
                <a:gd name="connsiteY235" fmla="*/ 1664493 h 2524586"/>
                <a:gd name="connsiteX236" fmla="*/ 169115 w 4628417"/>
                <a:gd name="connsiteY236" fmla="*/ 1678782 h 2524586"/>
                <a:gd name="connsiteX237" fmla="*/ 290559 w 4628417"/>
                <a:gd name="connsiteY237" fmla="*/ 1624012 h 2524586"/>
                <a:gd name="connsiteX238" fmla="*/ 295322 w 4628417"/>
                <a:gd name="connsiteY238" fmla="*/ 1602581 h 2524586"/>
                <a:gd name="connsiteX239" fmla="*/ 302466 w 4628417"/>
                <a:gd name="connsiteY239" fmla="*/ 1559718 h 2524586"/>
                <a:gd name="connsiteX240" fmla="*/ 331040 w 4628417"/>
                <a:gd name="connsiteY240" fmla="*/ 1528762 h 2524586"/>
                <a:gd name="connsiteX241" fmla="*/ 366759 w 4628417"/>
                <a:gd name="connsiteY241" fmla="*/ 1509712 h 2524586"/>
                <a:gd name="connsiteX242" fmla="*/ 385809 w 4628417"/>
                <a:gd name="connsiteY242" fmla="*/ 1459706 h 2524586"/>
                <a:gd name="connsiteX243" fmla="*/ 390572 w 4628417"/>
                <a:gd name="connsiteY243" fmla="*/ 1357312 h 2524586"/>
                <a:gd name="connsiteX244" fmla="*/ 369140 w 4628417"/>
                <a:gd name="connsiteY244" fmla="*/ 1331119 h 2524586"/>
                <a:gd name="connsiteX245" fmla="*/ 340565 w 4628417"/>
                <a:gd name="connsiteY245" fmla="*/ 1307306 h 2524586"/>
                <a:gd name="connsiteX246" fmla="*/ 311990 w 4628417"/>
                <a:gd name="connsiteY246" fmla="*/ 1278731 h 2524586"/>
                <a:gd name="connsiteX247" fmla="*/ 283416 w 4628417"/>
                <a:gd name="connsiteY247" fmla="*/ 1221581 h 2524586"/>
                <a:gd name="connsiteX248" fmla="*/ 278653 w 4628417"/>
                <a:gd name="connsiteY248" fmla="*/ 1169193 h 2524586"/>
                <a:gd name="connsiteX249" fmla="*/ 276271 w 4628417"/>
                <a:gd name="connsiteY249" fmla="*/ 1152525 h 2524586"/>
                <a:gd name="connsiteX250" fmla="*/ 252459 w 4628417"/>
                <a:gd name="connsiteY250"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34715 w 4628417"/>
                <a:gd name="connsiteY146" fmla="*/ 1158875 h 2524586"/>
                <a:gd name="connsiteX147" fmla="*/ 4232683 w 4628417"/>
                <a:gd name="connsiteY147" fmla="*/ 1204914 h 2524586"/>
                <a:gd name="connsiteX148" fmla="*/ 4187440 w 4628417"/>
                <a:gd name="connsiteY148" fmla="*/ 1238250 h 2524586"/>
                <a:gd name="connsiteX149" fmla="*/ 4091035 w 4628417"/>
                <a:gd name="connsiteY149" fmla="*/ 1240631 h 2524586"/>
                <a:gd name="connsiteX150" fmla="*/ 4010071 w 4628417"/>
                <a:gd name="connsiteY150" fmla="*/ 1250156 h 2524586"/>
                <a:gd name="connsiteX151" fmla="*/ 3917203 w 4628417"/>
                <a:gd name="connsiteY151" fmla="*/ 1214437 h 2524586"/>
                <a:gd name="connsiteX152" fmla="*/ 3812428 w 4628417"/>
                <a:gd name="connsiteY152" fmla="*/ 1214437 h 2524586"/>
                <a:gd name="connsiteX153" fmla="*/ 3681459 w 4628417"/>
                <a:gd name="connsiteY153" fmla="*/ 1219200 h 2524586"/>
                <a:gd name="connsiteX154" fmla="*/ 3531440 w 4628417"/>
                <a:gd name="connsiteY154" fmla="*/ 1228725 h 2524586"/>
                <a:gd name="connsiteX155" fmla="*/ 3464765 w 4628417"/>
                <a:gd name="connsiteY155" fmla="*/ 1233487 h 2524586"/>
                <a:gd name="connsiteX156" fmla="*/ 3387339 w 4628417"/>
                <a:gd name="connsiteY156" fmla="*/ 1209676 h 2524586"/>
                <a:gd name="connsiteX157" fmla="*/ 3198065 w 4628417"/>
                <a:gd name="connsiteY157" fmla="*/ 1204912 h 2524586"/>
                <a:gd name="connsiteX158" fmla="*/ 3021852 w 4628417"/>
                <a:gd name="connsiteY158" fmla="*/ 1247775 h 2524586"/>
                <a:gd name="connsiteX159" fmla="*/ 2912315 w 4628417"/>
                <a:gd name="connsiteY159" fmla="*/ 1276350 h 2524586"/>
                <a:gd name="connsiteX160" fmla="*/ 2869453 w 4628417"/>
                <a:gd name="connsiteY160" fmla="*/ 1290637 h 2524586"/>
                <a:gd name="connsiteX161" fmla="*/ 2855165 w 4628417"/>
                <a:gd name="connsiteY161" fmla="*/ 1300162 h 2524586"/>
                <a:gd name="connsiteX162" fmla="*/ 2821828 w 4628417"/>
                <a:gd name="connsiteY162" fmla="*/ 1309687 h 2524586"/>
                <a:gd name="connsiteX163" fmla="*/ 2783728 w 4628417"/>
                <a:gd name="connsiteY163" fmla="*/ 1328737 h 2524586"/>
                <a:gd name="connsiteX164" fmla="*/ 2769440 w 4628417"/>
                <a:gd name="connsiteY164" fmla="*/ 1333500 h 2524586"/>
                <a:gd name="connsiteX165" fmla="*/ 2721815 w 4628417"/>
                <a:gd name="connsiteY165" fmla="*/ 1357312 h 2524586"/>
                <a:gd name="connsiteX166" fmla="*/ 2671809 w 4628417"/>
                <a:gd name="connsiteY166" fmla="*/ 1373980 h 2524586"/>
                <a:gd name="connsiteX167" fmla="*/ 2597990 w 4628417"/>
                <a:gd name="connsiteY167" fmla="*/ 1419225 h 2524586"/>
                <a:gd name="connsiteX168" fmla="*/ 2483690 w 4628417"/>
                <a:gd name="connsiteY168" fmla="*/ 1514475 h 2524586"/>
                <a:gd name="connsiteX169" fmla="*/ 2407490 w 4628417"/>
                <a:gd name="connsiteY169" fmla="*/ 1581150 h 2524586"/>
                <a:gd name="connsiteX170" fmla="*/ 2293190 w 4628417"/>
                <a:gd name="connsiteY170" fmla="*/ 1690687 h 2524586"/>
                <a:gd name="connsiteX171" fmla="*/ 2259853 w 4628417"/>
                <a:gd name="connsiteY171" fmla="*/ 1709737 h 2524586"/>
                <a:gd name="connsiteX172" fmla="*/ 2221753 w 4628417"/>
                <a:gd name="connsiteY172" fmla="*/ 1752600 h 2524586"/>
                <a:gd name="connsiteX173" fmla="*/ 2114597 w 4628417"/>
                <a:gd name="connsiteY173" fmla="*/ 1854993 h 2524586"/>
                <a:gd name="connsiteX174" fmla="*/ 2043158 w 4628417"/>
                <a:gd name="connsiteY174" fmla="*/ 1904999 h 2524586"/>
                <a:gd name="connsiteX175" fmla="*/ 1986009 w 4628417"/>
                <a:gd name="connsiteY175" fmla="*/ 1974056 h 2524586"/>
                <a:gd name="connsiteX176" fmla="*/ 1909809 w 4628417"/>
                <a:gd name="connsiteY176" fmla="*/ 2064544 h 2524586"/>
                <a:gd name="connsiteX177" fmla="*/ 1869328 w 4628417"/>
                <a:gd name="connsiteY177" fmla="*/ 2071687 h 2524586"/>
                <a:gd name="connsiteX178" fmla="*/ 1888378 w 4628417"/>
                <a:gd name="connsiteY178" fmla="*/ 2043112 h 2524586"/>
                <a:gd name="connsiteX179" fmla="*/ 1859803 w 4628417"/>
                <a:gd name="connsiteY179" fmla="*/ 2024062 h 2524586"/>
                <a:gd name="connsiteX180" fmla="*/ 1826465 w 4628417"/>
                <a:gd name="connsiteY180" fmla="*/ 2055018 h 2524586"/>
                <a:gd name="connsiteX181" fmla="*/ 1783602 w 4628417"/>
                <a:gd name="connsiteY181" fmla="*/ 2076450 h 2524586"/>
                <a:gd name="connsiteX182" fmla="*/ 1733597 w 4628417"/>
                <a:gd name="connsiteY182" fmla="*/ 2083594 h 2524586"/>
                <a:gd name="connsiteX183" fmla="*/ 1700259 w 4628417"/>
                <a:gd name="connsiteY183" fmla="*/ 2081212 h 2524586"/>
                <a:gd name="connsiteX184" fmla="*/ 1645490 w 4628417"/>
                <a:gd name="connsiteY184" fmla="*/ 2090738 h 2524586"/>
                <a:gd name="connsiteX185" fmla="*/ 1578816 w 4628417"/>
                <a:gd name="connsiteY185" fmla="*/ 2093118 h 2524586"/>
                <a:gd name="connsiteX186" fmla="*/ 1524047 w 4628417"/>
                <a:gd name="connsiteY186" fmla="*/ 2107406 h 2524586"/>
                <a:gd name="connsiteX187" fmla="*/ 1438321 w 4628417"/>
                <a:gd name="connsiteY187" fmla="*/ 2093119 h 2524586"/>
                <a:gd name="connsiteX188" fmla="*/ 1385933 w 4628417"/>
                <a:gd name="connsiteY188" fmla="*/ 2097880 h 2524586"/>
                <a:gd name="connsiteX189" fmla="*/ 1324021 w 4628417"/>
                <a:gd name="connsiteY189" fmla="*/ 2124075 h 2524586"/>
                <a:gd name="connsiteX190" fmla="*/ 1345453 w 4628417"/>
                <a:gd name="connsiteY190" fmla="*/ 2212182 h 2524586"/>
                <a:gd name="connsiteX191" fmla="*/ 1396615 w 4628417"/>
                <a:gd name="connsiteY191" fmla="*/ 2286001 h 2524586"/>
                <a:gd name="connsiteX192" fmla="*/ 1426416 w 4628417"/>
                <a:gd name="connsiteY192" fmla="*/ 2285999 h 2524586"/>
                <a:gd name="connsiteX193" fmla="*/ 1493091 w 4628417"/>
                <a:gd name="connsiteY193" fmla="*/ 2247899 h 2524586"/>
                <a:gd name="connsiteX194" fmla="*/ 1516903 w 4628417"/>
                <a:gd name="connsiteY194" fmla="*/ 2197893 h 2524586"/>
                <a:gd name="connsiteX195" fmla="*/ 1547859 w 4628417"/>
                <a:gd name="connsiteY195" fmla="*/ 2228850 h 2524586"/>
                <a:gd name="connsiteX196" fmla="*/ 1557384 w 4628417"/>
                <a:gd name="connsiteY196" fmla="*/ 2312193 h 2524586"/>
                <a:gd name="connsiteX197" fmla="*/ 1521665 w 4628417"/>
                <a:gd name="connsiteY197" fmla="*/ 2407443 h 2524586"/>
                <a:gd name="connsiteX198" fmla="*/ 1543097 w 4628417"/>
                <a:gd name="connsiteY198" fmla="*/ 2476500 h 2524586"/>
                <a:gd name="connsiteX199" fmla="*/ 1531190 w 4628417"/>
                <a:gd name="connsiteY199" fmla="*/ 2514600 h 2524586"/>
                <a:gd name="connsiteX200" fmla="*/ 1488328 w 4628417"/>
                <a:gd name="connsiteY200" fmla="*/ 2524125 h 2524586"/>
                <a:gd name="connsiteX201" fmla="*/ 1421653 w 4628417"/>
                <a:gd name="connsiteY201" fmla="*/ 2495550 h 2524586"/>
                <a:gd name="connsiteX202" fmla="*/ 1352596 w 4628417"/>
                <a:gd name="connsiteY202" fmla="*/ 2416968 h 2524586"/>
                <a:gd name="connsiteX203" fmla="*/ 1350215 w 4628417"/>
                <a:gd name="connsiteY203" fmla="*/ 2343150 h 2524586"/>
                <a:gd name="connsiteX204" fmla="*/ 1288303 w 4628417"/>
                <a:gd name="connsiteY204" fmla="*/ 2290762 h 2524586"/>
                <a:gd name="connsiteX205" fmla="*/ 1283540 w 4628417"/>
                <a:gd name="connsiteY205" fmla="*/ 2276475 h 2524586"/>
                <a:gd name="connsiteX206" fmla="*/ 1257347 w 4628417"/>
                <a:gd name="connsiteY206" fmla="*/ 2252662 h 2524586"/>
                <a:gd name="connsiteX207" fmla="*/ 1183528 w 4628417"/>
                <a:gd name="connsiteY207" fmla="*/ 2231230 h 2524586"/>
                <a:gd name="connsiteX208" fmla="*/ 1121615 w 4628417"/>
                <a:gd name="connsiteY208" fmla="*/ 2302668 h 2524586"/>
                <a:gd name="connsiteX209" fmla="*/ 1073990 w 4628417"/>
                <a:gd name="connsiteY209" fmla="*/ 2305049 h 2524586"/>
                <a:gd name="connsiteX210" fmla="*/ 1050178 w 4628417"/>
                <a:gd name="connsiteY210" fmla="*/ 2205037 h 2524586"/>
                <a:gd name="connsiteX211" fmla="*/ 1012077 w 4628417"/>
                <a:gd name="connsiteY211" fmla="*/ 2133600 h 2524586"/>
                <a:gd name="connsiteX212" fmla="*/ 950165 w 4628417"/>
                <a:gd name="connsiteY212" fmla="*/ 2047874 h 2524586"/>
                <a:gd name="connsiteX213" fmla="*/ 926353 w 4628417"/>
                <a:gd name="connsiteY213" fmla="*/ 2043112 h 2524586"/>
                <a:gd name="connsiteX214" fmla="*/ 897778 w 4628417"/>
                <a:gd name="connsiteY214" fmla="*/ 2028825 h 2524586"/>
                <a:gd name="connsiteX215" fmla="*/ 862059 w 4628417"/>
                <a:gd name="connsiteY215" fmla="*/ 2062163 h 2524586"/>
                <a:gd name="connsiteX216" fmla="*/ 773953 w 4628417"/>
                <a:gd name="connsiteY216" fmla="*/ 2038350 h 2524586"/>
                <a:gd name="connsiteX217" fmla="*/ 738233 w 4628417"/>
                <a:gd name="connsiteY217" fmla="*/ 1966912 h 2524586"/>
                <a:gd name="connsiteX218" fmla="*/ 654890 w 4628417"/>
                <a:gd name="connsiteY218" fmla="*/ 1905000 h 2524586"/>
                <a:gd name="connsiteX219" fmla="*/ 650128 w 4628417"/>
                <a:gd name="connsiteY219" fmla="*/ 1885950 h 2524586"/>
                <a:gd name="connsiteX220" fmla="*/ 635840 w 4628417"/>
                <a:gd name="connsiteY220" fmla="*/ 1890712 h 2524586"/>
                <a:gd name="connsiteX221" fmla="*/ 616790 w 4628417"/>
                <a:gd name="connsiteY221" fmla="*/ 1921669 h 2524586"/>
                <a:gd name="connsiteX222" fmla="*/ 583453 w 4628417"/>
                <a:gd name="connsiteY222" fmla="*/ 1931194 h 2524586"/>
                <a:gd name="connsiteX223" fmla="*/ 547734 w 4628417"/>
                <a:gd name="connsiteY223" fmla="*/ 1876425 h 2524586"/>
                <a:gd name="connsiteX224" fmla="*/ 488203 w 4628417"/>
                <a:gd name="connsiteY224" fmla="*/ 1890712 h 2524586"/>
                <a:gd name="connsiteX225" fmla="*/ 478678 w 4628417"/>
                <a:gd name="connsiteY225" fmla="*/ 1876425 h 2524586"/>
                <a:gd name="connsiteX226" fmla="*/ 464390 w 4628417"/>
                <a:gd name="connsiteY226" fmla="*/ 1866900 h 2524586"/>
                <a:gd name="connsiteX227" fmla="*/ 388190 w 4628417"/>
                <a:gd name="connsiteY227" fmla="*/ 1862138 h 2524586"/>
                <a:gd name="connsiteX228" fmla="*/ 402477 w 4628417"/>
                <a:gd name="connsiteY228" fmla="*/ 1821656 h 2524586"/>
                <a:gd name="connsiteX229" fmla="*/ 254840 w 4628417"/>
                <a:gd name="connsiteY229" fmla="*/ 1847850 h 2524586"/>
                <a:gd name="connsiteX230" fmla="*/ 190546 w 4628417"/>
                <a:gd name="connsiteY230" fmla="*/ 1816894 h 2524586"/>
                <a:gd name="connsiteX231" fmla="*/ 133397 w 4628417"/>
                <a:gd name="connsiteY231" fmla="*/ 1757363 h 2524586"/>
                <a:gd name="connsiteX232" fmla="*/ 88153 w 4628417"/>
                <a:gd name="connsiteY232" fmla="*/ 1704975 h 2524586"/>
                <a:gd name="connsiteX233" fmla="*/ 33384 w 4628417"/>
                <a:gd name="connsiteY233" fmla="*/ 1654968 h 2524586"/>
                <a:gd name="connsiteX234" fmla="*/ 2428 w 4628417"/>
                <a:gd name="connsiteY234" fmla="*/ 1624012 h 2524586"/>
                <a:gd name="connsiteX235" fmla="*/ 97678 w 4628417"/>
                <a:gd name="connsiteY235" fmla="*/ 1664493 h 2524586"/>
                <a:gd name="connsiteX236" fmla="*/ 169115 w 4628417"/>
                <a:gd name="connsiteY236" fmla="*/ 1678782 h 2524586"/>
                <a:gd name="connsiteX237" fmla="*/ 290559 w 4628417"/>
                <a:gd name="connsiteY237" fmla="*/ 1624012 h 2524586"/>
                <a:gd name="connsiteX238" fmla="*/ 295322 w 4628417"/>
                <a:gd name="connsiteY238" fmla="*/ 1602581 h 2524586"/>
                <a:gd name="connsiteX239" fmla="*/ 302466 w 4628417"/>
                <a:gd name="connsiteY239" fmla="*/ 1559718 h 2524586"/>
                <a:gd name="connsiteX240" fmla="*/ 331040 w 4628417"/>
                <a:gd name="connsiteY240" fmla="*/ 1528762 h 2524586"/>
                <a:gd name="connsiteX241" fmla="*/ 366759 w 4628417"/>
                <a:gd name="connsiteY241" fmla="*/ 1509712 h 2524586"/>
                <a:gd name="connsiteX242" fmla="*/ 385809 w 4628417"/>
                <a:gd name="connsiteY242" fmla="*/ 1459706 h 2524586"/>
                <a:gd name="connsiteX243" fmla="*/ 390572 w 4628417"/>
                <a:gd name="connsiteY243" fmla="*/ 1357312 h 2524586"/>
                <a:gd name="connsiteX244" fmla="*/ 369140 w 4628417"/>
                <a:gd name="connsiteY244" fmla="*/ 1331119 h 2524586"/>
                <a:gd name="connsiteX245" fmla="*/ 340565 w 4628417"/>
                <a:gd name="connsiteY245" fmla="*/ 1307306 h 2524586"/>
                <a:gd name="connsiteX246" fmla="*/ 311990 w 4628417"/>
                <a:gd name="connsiteY246" fmla="*/ 1278731 h 2524586"/>
                <a:gd name="connsiteX247" fmla="*/ 283416 w 4628417"/>
                <a:gd name="connsiteY247" fmla="*/ 1221581 h 2524586"/>
                <a:gd name="connsiteX248" fmla="*/ 278653 w 4628417"/>
                <a:gd name="connsiteY248" fmla="*/ 1169193 h 2524586"/>
                <a:gd name="connsiteX249" fmla="*/ 276271 w 4628417"/>
                <a:gd name="connsiteY249" fmla="*/ 1152525 h 2524586"/>
                <a:gd name="connsiteX250" fmla="*/ 252459 w 4628417"/>
                <a:gd name="connsiteY250"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28700 h 2524586"/>
                <a:gd name="connsiteX146" fmla="*/ 4308521 w 4628417"/>
                <a:gd name="connsiteY146" fmla="*/ 1168400 h 2524586"/>
                <a:gd name="connsiteX147" fmla="*/ 4232683 w 4628417"/>
                <a:gd name="connsiteY147" fmla="*/ 1204914 h 2524586"/>
                <a:gd name="connsiteX148" fmla="*/ 4187440 w 4628417"/>
                <a:gd name="connsiteY148" fmla="*/ 1238250 h 2524586"/>
                <a:gd name="connsiteX149" fmla="*/ 4091035 w 4628417"/>
                <a:gd name="connsiteY149" fmla="*/ 1240631 h 2524586"/>
                <a:gd name="connsiteX150" fmla="*/ 4010071 w 4628417"/>
                <a:gd name="connsiteY150" fmla="*/ 1250156 h 2524586"/>
                <a:gd name="connsiteX151" fmla="*/ 3917203 w 4628417"/>
                <a:gd name="connsiteY151" fmla="*/ 1214437 h 2524586"/>
                <a:gd name="connsiteX152" fmla="*/ 3812428 w 4628417"/>
                <a:gd name="connsiteY152" fmla="*/ 1214437 h 2524586"/>
                <a:gd name="connsiteX153" fmla="*/ 3681459 w 4628417"/>
                <a:gd name="connsiteY153" fmla="*/ 1219200 h 2524586"/>
                <a:gd name="connsiteX154" fmla="*/ 3531440 w 4628417"/>
                <a:gd name="connsiteY154" fmla="*/ 1228725 h 2524586"/>
                <a:gd name="connsiteX155" fmla="*/ 3464765 w 4628417"/>
                <a:gd name="connsiteY155" fmla="*/ 1233487 h 2524586"/>
                <a:gd name="connsiteX156" fmla="*/ 3387339 w 4628417"/>
                <a:gd name="connsiteY156" fmla="*/ 1209676 h 2524586"/>
                <a:gd name="connsiteX157" fmla="*/ 3198065 w 4628417"/>
                <a:gd name="connsiteY157" fmla="*/ 1204912 h 2524586"/>
                <a:gd name="connsiteX158" fmla="*/ 3021852 w 4628417"/>
                <a:gd name="connsiteY158" fmla="*/ 1247775 h 2524586"/>
                <a:gd name="connsiteX159" fmla="*/ 2912315 w 4628417"/>
                <a:gd name="connsiteY159" fmla="*/ 1276350 h 2524586"/>
                <a:gd name="connsiteX160" fmla="*/ 2869453 w 4628417"/>
                <a:gd name="connsiteY160" fmla="*/ 1290637 h 2524586"/>
                <a:gd name="connsiteX161" fmla="*/ 2855165 w 4628417"/>
                <a:gd name="connsiteY161" fmla="*/ 1300162 h 2524586"/>
                <a:gd name="connsiteX162" fmla="*/ 2821828 w 4628417"/>
                <a:gd name="connsiteY162" fmla="*/ 1309687 h 2524586"/>
                <a:gd name="connsiteX163" fmla="*/ 2783728 w 4628417"/>
                <a:gd name="connsiteY163" fmla="*/ 1328737 h 2524586"/>
                <a:gd name="connsiteX164" fmla="*/ 2769440 w 4628417"/>
                <a:gd name="connsiteY164" fmla="*/ 1333500 h 2524586"/>
                <a:gd name="connsiteX165" fmla="*/ 2721815 w 4628417"/>
                <a:gd name="connsiteY165" fmla="*/ 1357312 h 2524586"/>
                <a:gd name="connsiteX166" fmla="*/ 2671809 w 4628417"/>
                <a:gd name="connsiteY166" fmla="*/ 1373980 h 2524586"/>
                <a:gd name="connsiteX167" fmla="*/ 2597990 w 4628417"/>
                <a:gd name="connsiteY167" fmla="*/ 1419225 h 2524586"/>
                <a:gd name="connsiteX168" fmla="*/ 2483690 w 4628417"/>
                <a:gd name="connsiteY168" fmla="*/ 1514475 h 2524586"/>
                <a:gd name="connsiteX169" fmla="*/ 2407490 w 4628417"/>
                <a:gd name="connsiteY169" fmla="*/ 1581150 h 2524586"/>
                <a:gd name="connsiteX170" fmla="*/ 2293190 w 4628417"/>
                <a:gd name="connsiteY170" fmla="*/ 1690687 h 2524586"/>
                <a:gd name="connsiteX171" fmla="*/ 2259853 w 4628417"/>
                <a:gd name="connsiteY171" fmla="*/ 1709737 h 2524586"/>
                <a:gd name="connsiteX172" fmla="*/ 2221753 w 4628417"/>
                <a:gd name="connsiteY172" fmla="*/ 1752600 h 2524586"/>
                <a:gd name="connsiteX173" fmla="*/ 2114597 w 4628417"/>
                <a:gd name="connsiteY173" fmla="*/ 1854993 h 2524586"/>
                <a:gd name="connsiteX174" fmla="*/ 2043158 w 4628417"/>
                <a:gd name="connsiteY174" fmla="*/ 1904999 h 2524586"/>
                <a:gd name="connsiteX175" fmla="*/ 1986009 w 4628417"/>
                <a:gd name="connsiteY175" fmla="*/ 1974056 h 2524586"/>
                <a:gd name="connsiteX176" fmla="*/ 1909809 w 4628417"/>
                <a:gd name="connsiteY176" fmla="*/ 2064544 h 2524586"/>
                <a:gd name="connsiteX177" fmla="*/ 1869328 w 4628417"/>
                <a:gd name="connsiteY177" fmla="*/ 2071687 h 2524586"/>
                <a:gd name="connsiteX178" fmla="*/ 1888378 w 4628417"/>
                <a:gd name="connsiteY178" fmla="*/ 2043112 h 2524586"/>
                <a:gd name="connsiteX179" fmla="*/ 1859803 w 4628417"/>
                <a:gd name="connsiteY179" fmla="*/ 2024062 h 2524586"/>
                <a:gd name="connsiteX180" fmla="*/ 1826465 w 4628417"/>
                <a:gd name="connsiteY180" fmla="*/ 2055018 h 2524586"/>
                <a:gd name="connsiteX181" fmla="*/ 1783602 w 4628417"/>
                <a:gd name="connsiteY181" fmla="*/ 2076450 h 2524586"/>
                <a:gd name="connsiteX182" fmla="*/ 1733597 w 4628417"/>
                <a:gd name="connsiteY182" fmla="*/ 2083594 h 2524586"/>
                <a:gd name="connsiteX183" fmla="*/ 1700259 w 4628417"/>
                <a:gd name="connsiteY183" fmla="*/ 2081212 h 2524586"/>
                <a:gd name="connsiteX184" fmla="*/ 1645490 w 4628417"/>
                <a:gd name="connsiteY184" fmla="*/ 2090738 h 2524586"/>
                <a:gd name="connsiteX185" fmla="*/ 1578816 w 4628417"/>
                <a:gd name="connsiteY185" fmla="*/ 2093118 h 2524586"/>
                <a:gd name="connsiteX186" fmla="*/ 1524047 w 4628417"/>
                <a:gd name="connsiteY186" fmla="*/ 2107406 h 2524586"/>
                <a:gd name="connsiteX187" fmla="*/ 1438321 w 4628417"/>
                <a:gd name="connsiteY187" fmla="*/ 2093119 h 2524586"/>
                <a:gd name="connsiteX188" fmla="*/ 1385933 w 4628417"/>
                <a:gd name="connsiteY188" fmla="*/ 2097880 h 2524586"/>
                <a:gd name="connsiteX189" fmla="*/ 1324021 w 4628417"/>
                <a:gd name="connsiteY189" fmla="*/ 2124075 h 2524586"/>
                <a:gd name="connsiteX190" fmla="*/ 1345453 w 4628417"/>
                <a:gd name="connsiteY190" fmla="*/ 2212182 h 2524586"/>
                <a:gd name="connsiteX191" fmla="*/ 1396615 w 4628417"/>
                <a:gd name="connsiteY191" fmla="*/ 2286001 h 2524586"/>
                <a:gd name="connsiteX192" fmla="*/ 1426416 w 4628417"/>
                <a:gd name="connsiteY192" fmla="*/ 2285999 h 2524586"/>
                <a:gd name="connsiteX193" fmla="*/ 1493091 w 4628417"/>
                <a:gd name="connsiteY193" fmla="*/ 2247899 h 2524586"/>
                <a:gd name="connsiteX194" fmla="*/ 1516903 w 4628417"/>
                <a:gd name="connsiteY194" fmla="*/ 2197893 h 2524586"/>
                <a:gd name="connsiteX195" fmla="*/ 1547859 w 4628417"/>
                <a:gd name="connsiteY195" fmla="*/ 2228850 h 2524586"/>
                <a:gd name="connsiteX196" fmla="*/ 1557384 w 4628417"/>
                <a:gd name="connsiteY196" fmla="*/ 2312193 h 2524586"/>
                <a:gd name="connsiteX197" fmla="*/ 1521665 w 4628417"/>
                <a:gd name="connsiteY197" fmla="*/ 2407443 h 2524586"/>
                <a:gd name="connsiteX198" fmla="*/ 1543097 w 4628417"/>
                <a:gd name="connsiteY198" fmla="*/ 2476500 h 2524586"/>
                <a:gd name="connsiteX199" fmla="*/ 1531190 w 4628417"/>
                <a:gd name="connsiteY199" fmla="*/ 2514600 h 2524586"/>
                <a:gd name="connsiteX200" fmla="*/ 1488328 w 4628417"/>
                <a:gd name="connsiteY200" fmla="*/ 2524125 h 2524586"/>
                <a:gd name="connsiteX201" fmla="*/ 1421653 w 4628417"/>
                <a:gd name="connsiteY201" fmla="*/ 2495550 h 2524586"/>
                <a:gd name="connsiteX202" fmla="*/ 1352596 w 4628417"/>
                <a:gd name="connsiteY202" fmla="*/ 2416968 h 2524586"/>
                <a:gd name="connsiteX203" fmla="*/ 1350215 w 4628417"/>
                <a:gd name="connsiteY203" fmla="*/ 2343150 h 2524586"/>
                <a:gd name="connsiteX204" fmla="*/ 1288303 w 4628417"/>
                <a:gd name="connsiteY204" fmla="*/ 2290762 h 2524586"/>
                <a:gd name="connsiteX205" fmla="*/ 1283540 w 4628417"/>
                <a:gd name="connsiteY205" fmla="*/ 2276475 h 2524586"/>
                <a:gd name="connsiteX206" fmla="*/ 1257347 w 4628417"/>
                <a:gd name="connsiteY206" fmla="*/ 2252662 h 2524586"/>
                <a:gd name="connsiteX207" fmla="*/ 1183528 w 4628417"/>
                <a:gd name="connsiteY207" fmla="*/ 2231230 h 2524586"/>
                <a:gd name="connsiteX208" fmla="*/ 1121615 w 4628417"/>
                <a:gd name="connsiteY208" fmla="*/ 2302668 h 2524586"/>
                <a:gd name="connsiteX209" fmla="*/ 1073990 w 4628417"/>
                <a:gd name="connsiteY209" fmla="*/ 2305049 h 2524586"/>
                <a:gd name="connsiteX210" fmla="*/ 1050178 w 4628417"/>
                <a:gd name="connsiteY210" fmla="*/ 2205037 h 2524586"/>
                <a:gd name="connsiteX211" fmla="*/ 1012077 w 4628417"/>
                <a:gd name="connsiteY211" fmla="*/ 2133600 h 2524586"/>
                <a:gd name="connsiteX212" fmla="*/ 950165 w 4628417"/>
                <a:gd name="connsiteY212" fmla="*/ 2047874 h 2524586"/>
                <a:gd name="connsiteX213" fmla="*/ 926353 w 4628417"/>
                <a:gd name="connsiteY213" fmla="*/ 2043112 h 2524586"/>
                <a:gd name="connsiteX214" fmla="*/ 897778 w 4628417"/>
                <a:gd name="connsiteY214" fmla="*/ 2028825 h 2524586"/>
                <a:gd name="connsiteX215" fmla="*/ 862059 w 4628417"/>
                <a:gd name="connsiteY215" fmla="*/ 2062163 h 2524586"/>
                <a:gd name="connsiteX216" fmla="*/ 773953 w 4628417"/>
                <a:gd name="connsiteY216" fmla="*/ 2038350 h 2524586"/>
                <a:gd name="connsiteX217" fmla="*/ 738233 w 4628417"/>
                <a:gd name="connsiteY217" fmla="*/ 1966912 h 2524586"/>
                <a:gd name="connsiteX218" fmla="*/ 654890 w 4628417"/>
                <a:gd name="connsiteY218" fmla="*/ 1905000 h 2524586"/>
                <a:gd name="connsiteX219" fmla="*/ 650128 w 4628417"/>
                <a:gd name="connsiteY219" fmla="*/ 1885950 h 2524586"/>
                <a:gd name="connsiteX220" fmla="*/ 635840 w 4628417"/>
                <a:gd name="connsiteY220" fmla="*/ 1890712 h 2524586"/>
                <a:gd name="connsiteX221" fmla="*/ 616790 w 4628417"/>
                <a:gd name="connsiteY221" fmla="*/ 1921669 h 2524586"/>
                <a:gd name="connsiteX222" fmla="*/ 583453 w 4628417"/>
                <a:gd name="connsiteY222" fmla="*/ 1931194 h 2524586"/>
                <a:gd name="connsiteX223" fmla="*/ 547734 w 4628417"/>
                <a:gd name="connsiteY223" fmla="*/ 1876425 h 2524586"/>
                <a:gd name="connsiteX224" fmla="*/ 488203 w 4628417"/>
                <a:gd name="connsiteY224" fmla="*/ 1890712 h 2524586"/>
                <a:gd name="connsiteX225" fmla="*/ 478678 w 4628417"/>
                <a:gd name="connsiteY225" fmla="*/ 1876425 h 2524586"/>
                <a:gd name="connsiteX226" fmla="*/ 464390 w 4628417"/>
                <a:gd name="connsiteY226" fmla="*/ 1866900 h 2524586"/>
                <a:gd name="connsiteX227" fmla="*/ 388190 w 4628417"/>
                <a:gd name="connsiteY227" fmla="*/ 1862138 h 2524586"/>
                <a:gd name="connsiteX228" fmla="*/ 402477 w 4628417"/>
                <a:gd name="connsiteY228" fmla="*/ 1821656 h 2524586"/>
                <a:gd name="connsiteX229" fmla="*/ 254840 w 4628417"/>
                <a:gd name="connsiteY229" fmla="*/ 1847850 h 2524586"/>
                <a:gd name="connsiteX230" fmla="*/ 190546 w 4628417"/>
                <a:gd name="connsiteY230" fmla="*/ 1816894 h 2524586"/>
                <a:gd name="connsiteX231" fmla="*/ 133397 w 4628417"/>
                <a:gd name="connsiteY231" fmla="*/ 1757363 h 2524586"/>
                <a:gd name="connsiteX232" fmla="*/ 88153 w 4628417"/>
                <a:gd name="connsiteY232" fmla="*/ 1704975 h 2524586"/>
                <a:gd name="connsiteX233" fmla="*/ 33384 w 4628417"/>
                <a:gd name="connsiteY233" fmla="*/ 1654968 h 2524586"/>
                <a:gd name="connsiteX234" fmla="*/ 2428 w 4628417"/>
                <a:gd name="connsiteY234" fmla="*/ 1624012 h 2524586"/>
                <a:gd name="connsiteX235" fmla="*/ 97678 w 4628417"/>
                <a:gd name="connsiteY235" fmla="*/ 1664493 h 2524586"/>
                <a:gd name="connsiteX236" fmla="*/ 169115 w 4628417"/>
                <a:gd name="connsiteY236" fmla="*/ 1678782 h 2524586"/>
                <a:gd name="connsiteX237" fmla="*/ 290559 w 4628417"/>
                <a:gd name="connsiteY237" fmla="*/ 1624012 h 2524586"/>
                <a:gd name="connsiteX238" fmla="*/ 295322 w 4628417"/>
                <a:gd name="connsiteY238" fmla="*/ 1602581 h 2524586"/>
                <a:gd name="connsiteX239" fmla="*/ 302466 w 4628417"/>
                <a:gd name="connsiteY239" fmla="*/ 1559718 h 2524586"/>
                <a:gd name="connsiteX240" fmla="*/ 331040 w 4628417"/>
                <a:gd name="connsiteY240" fmla="*/ 1528762 h 2524586"/>
                <a:gd name="connsiteX241" fmla="*/ 366759 w 4628417"/>
                <a:gd name="connsiteY241" fmla="*/ 1509712 h 2524586"/>
                <a:gd name="connsiteX242" fmla="*/ 385809 w 4628417"/>
                <a:gd name="connsiteY242" fmla="*/ 1459706 h 2524586"/>
                <a:gd name="connsiteX243" fmla="*/ 390572 w 4628417"/>
                <a:gd name="connsiteY243" fmla="*/ 1357312 h 2524586"/>
                <a:gd name="connsiteX244" fmla="*/ 369140 w 4628417"/>
                <a:gd name="connsiteY244" fmla="*/ 1331119 h 2524586"/>
                <a:gd name="connsiteX245" fmla="*/ 340565 w 4628417"/>
                <a:gd name="connsiteY245" fmla="*/ 1307306 h 2524586"/>
                <a:gd name="connsiteX246" fmla="*/ 311990 w 4628417"/>
                <a:gd name="connsiteY246" fmla="*/ 1278731 h 2524586"/>
                <a:gd name="connsiteX247" fmla="*/ 283416 w 4628417"/>
                <a:gd name="connsiteY247" fmla="*/ 1221581 h 2524586"/>
                <a:gd name="connsiteX248" fmla="*/ 278653 w 4628417"/>
                <a:gd name="connsiteY248" fmla="*/ 1169193 h 2524586"/>
                <a:gd name="connsiteX249" fmla="*/ 276271 w 4628417"/>
                <a:gd name="connsiteY249" fmla="*/ 1152525 h 2524586"/>
                <a:gd name="connsiteX250" fmla="*/ 252459 w 4628417"/>
                <a:gd name="connsiteY250"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33462 h 2524586"/>
                <a:gd name="connsiteX146" fmla="*/ 4308521 w 4628417"/>
                <a:gd name="connsiteY146" fmla="*/ 1168400 h 2524586"/>
                <a:gd name="connsiteX147" fmla="*/ 4232683 w 4628417"/>
                <a:gd name="connsiteY147" fmla="*/ 1204914 h 2524586"/>
                <a:gd name="connsiteX148" fmla="*/ 4187440 w 4628417"/>
                <a:gd name="connsiteY148" fmla="*/ 1238250 h 2524586"/>
                <a:gd name="connsiteX149" fmla="*/ 4091035 w 4628417"/>
                <a:gd name="connsiteY149" fmla="*/ 1240631 h 2524586"/>
                <a:gd name="connsiteX150" fmla="*/ 4010071 w 4628417"/>
                <a:gd name="connsiteY150" fmla="*/ 1250156 h 2524586"/>
                <a:gd name="connsiteX151" fmla="*/ 3917203 w 4628417"/>
                <a:gd name="connsiteY151" fmla="*/ 1214437 h 2524586"/>
                <a:gd name="connsiteX152" fmla="*/ 3812428 w 4628417"/>
                <a:gd name="connsiteY152" fmla="*/ 1214437 h 2524586"/>
                <a:gd name="connsiteX153" fmla="*/ 3681459 w 4628417"/>
                <a:gd name="connsiteY153" fmla="*/ 1219200 h 2524586"/>
                <a:gd name="connsiteX154" fmla="*/ 3531440 w 4628417"/>
                <a:gd name="connsiteY154" fmla="*/ 1228725 h 2524586"/>
                <a:gd name="connsiteX155" fmla="*/ 3464765 w 4628417"/>
                <a:gd name="connsiteY155" fmla="*/ 1233487 h 2524586"/>
                <a:gd name="connsiteX156" fmla="*/ 3387339 w 4628417"/>
                <a:gd name="connsiteY156" fmla="*/ 1209676 h 2524586"/>
                <a:gd name="connsiteX157" fmla="*/ 3198065 w 4628417"/>
                <a:gd name="connsiteY157" fmla="*/ 1204912 h 2524586"/>
                <a:gd name="connsiteX158" fmla="*/ 3021852 w 4628417"/>
                <a:gd name="connsiteY158" fmla="*/ 1247775 h 2524586"/>
                <a:gd name="connsiteX159" fmla="*/ 2912315 w 4628417"/>
                <a:gd name="connsiteY159" fmla="*/ 1276350 h 2524586"/>
                <a:gd name="connsiteX160" fmla="*/ 2869453 w 4628417"/>
                <a:gd name="connsiteY160" fmla="*/ 1290637 h 2524586"/>
                <a:gd name="connsiteX161" fmla="*/ 2855165 w 4628417"/>
                <a:gd name="connsiteY161" fmla="*/ 1300162 h 2524586"/>
                <a:gd name="connsiteX162" fmla="*/ 2821828 w 4628417"/>
                <a:gd name="connsiteY162" fmla="*/ 1309687 h 2524586"/>
                <a:gd name="connsiteX163" fmla="*/ 2783728 w 4628417"/>
                <a:gd name="connsiteY163" fmla="*/ 1328737 h 2524586"/>
                <a:gd name="connsiteX164" fmla="*/ 2769440 w 4628417"/>
                <a:gd name="connsiteY164" fmla="*/ 1333500 h 2524586"/>
                <a:gd name="connsiteX165" fmla="*/ 2721815 w 4628417"/>
                <a:gd name="connsiteY165" fmla="*/ 1357312 h 2524586"/>
                <a:gd name="connsiteX166" fmla="*/ 2671809 w 4628417"/>
                <a:gd name="connsiteY166" fmla="*/ 1373980 h 2524586"/>
                <a:gd name="connsiteX167" fmla="*/ 2597990 w 4628417"/>
                <a:gd name="connsiteY167" fmla="*/ 1419225 h 2524586"/>
                <a:gd name="connsiteX168" fmla="*/ 2483690 w 4628417"/>
                <a:gd name="connsiteY168" fmla="*/ 1514475 h 2524586"/>
                <a:gd name="connsiteX169" fmla="*/ 2407490 w 4628417"/>
                <a:gd name="connsiteY169" fmla="*/ 1581150 h 2524586"/>
                <a:gd name="connsiteX170" fmla="*/ 2293190 w 4628417"/>
                <a:gd name="connsiteY170" fmla="*/ 1690687 h 2524586"/>
                <a:gd name="connsiteX171" fmla="*/ 2259853 w 4628417"/>
                <a:gd name="connsiteY171" fmla="*/ 1709737 h 2524586"/>
                <a:gd name="connsiteX172" fmla="*/ 2221753 w 4628417"/>
                <a:gd name="connsiteY172" fmla="*/ 1752600 h 2524586"/>
                <a:gd name="connsiteX173" fmla="*/ 2114597 w 4628417"/>
                <a:gd name="connsiteY173" fmla="*/ 1854993 h 2524586"/>
                <a:gd name="connsiteX174" fmla="*/ 2043158 w 4628417"/>
                <a:gd name="connsiteY174" fmla="*/ 1904999 h 2524586"/>
                <a:gd name="connsiteX175" fmla="*/ 1986009 w 4628417"/>
                <a:gd name="connsiteY175" fmla="*/ 1974056 h 2524586"/>
                <a:gd name="connsiteX176" fmla="*/ 1909809 w 4628417"/>
                <a:gd name="connsiteY176" fmla="*/ 2064544 h 2524586"/>
                <a:gd name="connsiteX177" fmla="*/ 1869328 w 4628417"/>
                <a:gd name="connsiteY177" fmla="*/ 2071687 h 2524586"/>
                <a:gd name="connsiteX178" fmla="*/ 1888378 w 4628417"/>
                <a:gd name="connsiteY178" fmla="*/ 2043112 h 2524586"/>
                <a:gd name="connsiteX179" fmla="*/ 1859803 w 4628417"/>
                <a:gd name="connsiteY179" fmla="*/ 2024062 h 2524586"/>
                <a:gd name="connsiteX180" fmla="*/ 1826465 w 4628417"/>
                <a:gd name="connsiteY180" fmla="*/ 2055018 h 2524586"/>
                <a:gd name="connsiteX181" fmla="*/ 1783602 w 4628417"/>
                <a:gd name="connsiteY181" fmla="*/ 2076450 h 2524586"/>
                <a:gd name="connsiteX182" fmla="*/ 1733597 w 4628417"/>
                <a:gd name="connsiteY182" fmla="*/ 2083594 h 2524586"/>
                <a:gd name="connsiteX183" fmla="*/ 1700259 w 4628417"/>
                <a:gd name="connsiteY183" fmla="*/ 2081212 h 2524586"/>
                <a:gd name="connsiteX184" fmla="*/ 1645490 w 4628417"/>
                <a:gd name="connsiteY184" fmla="*/ 2090738 h 2524586"/>
                <a:gd name="connsiteX185" fmla="*/ 1578816 w 4628417"/>
                <a:gd name="connsiteY185" fmla="*/ 2093118 h 2524586"/>
                <a:gd name="connsiteX186" fmla="*/ 1524047 w 4628417"/>
                <a:gd name="connsiteY186" fmla="*/ 2107406 h 2524586"/>
                <a:gd name="connsiteX187" fmla="*/ 1438321 w 4628417"/>
                <a:gd name="connsiteY187" fmla="*/ 2093119 h 2524586"/>
                <a:gd name="connsiteX188" fmla="*/ 1385933 w 4628417"/>
                <a:gd name="connsiteY188" fmla="*/ 2097880 h 2524586"/>
                <a:gd name="connsiteX189" fmla="*/ 1324021 w 4628417"/>
                <a:gd name="connsiteY189" fmla="*/ 2124075 h 2524586"/>
                <a:gd name="connsiteX190" fmla="*/ 1345453 w 4628417"/>
                <a:gd name="connsiteY190" fmla="*/ 2212182 h 2524586"/>
                <a:gd name="connsiteX191" fmla="*/ 1396615 w 4628417"/>
                <a:gd name="connsiteY191" fmla="*/ 2286001 h 2524586"/>
                <a:gd name="connsiteX192" fmla="*/ 1426416 w 4628417"/>
                <a:gd name="connsiteY192" fmla="*/ 2285999 h 2524586"/>
                <a:gd name="connsiteX193" fmla="*/ 1493091 w 4628417"/>
                <a:gd name="connsiteY193" fmla="*/ 2247899 h 2524586"/>
                <a:gd name="connsiteX194" fmla="*/ 1516903 w 4628417"/>
                <a:gd name="connsiteY194" fmla="*/ 2197893 h 2524586"/>
                <a:gd name="connsiteX195" fmla="*/ 1547859 w 4628417"/>
                <a:gd name="connsiteY195" fmla="*/ 2228850 h 2524586"/>
                <a:gd name="connsiteX196" fmla="*/ 1557384 w 4628417"/>
                <a:gd name="connsiteY196" fmla="*/ 2312193 h 2524586"/>
                <a:gd name="connsiteX197" fmla="*/ 1521665 w 4628417"/>
                <a:gd name="connsiteY197" fmla="*/ 2407443 h 2524586"/>
                <a:gd name="connsiteX198" fmla="*/ 1543097 w 4628417"/>
                <a:gd name="connsiteY198" fmla="*/ 2476500 h 2524586"/>
                <a:gd name="connsiteX199" fmla="*/ 1531190 w 4628417"/>
                <a:gd name="connsiteY199" fmla="*/ 2514600 h 2524586"/>
                <a:gd name="connsiteX200" fmla="*/ 1488328 w 4628417"/>
                <a:gd name="connsiteY200" fmla="*/ 2524125 h 2524586"/>
                <a:gd name="connsiteX201" fmla="*/ 1421653 w 4628417"/>
                <a:gd name="connsiteY201" fmla="*/ 2495550 h 2524586"/>
                <a:gd name="connsiteX202" fmla="*/ 1352596 w 4628417"/>
                <a:gd name="connsiteY202" fmla="*/ 2416968 h 2524586"/>
                <a:gd name="connsiteX203" fmla="*/ 1350215 w 4628417"/>
                <a:gd name="connsiteY203" fmla="*/ 2343150 h 2524586"/>
                <a:gd name="connsiteX204" fmla="*/ 1288303 w 4628417"/>
                <a:gd name="connsiteY204" fmla="*/ 2290762 h 2524586"/>
                <a:gd name="connsiteX205" fmla="*/ 1283540 w 4628417"/>
                <a:gd name="connsiteY205" fmla="*/ 2276475 h 2524586"/>
                <a:gd name="connsiteX206" fmla="*/ 1257347 w 4628417"/>
                <a:gd name="connsiteY206" fmla="*/ 2252662 h 2524586"/>
                <a:gd name="connsiteX207" fmla="*/ 1183528 w 4628417"/>
                <a:gd name="connsiteY207" fmla="*/ 2231230 h 2524586"/>
                <a:gd name="connsiteX208" fmla="*/ 1121615 w 4628417"/>
                <a:gd name="connsiteY208" fmla="*/ 2302668 h 2524586"/>
                <a:gd name="connsiteX209" fmla="*/ 1073990 w 4628417"/>
                <a:gd name="connsiteY209" fmla="*/ 2305049 h 2524586"/>
                <a:gd name="connsiteX210" fmla="*/ 1050178 w 4628417"/>
                <a:gd name="connsiteY210" fmla="*/ 2205037 h 2524586"/>
                <a:gd name="connsiteX211" fmla="*/ 1012077 w 4628417"/>
                <a:gd name="connsiteY211" fmla="*/ 2133600 h 2524586"/>
                <a:gd name="connsiteX212" fmla="*/ 950165 w 4628417"/>
                <a:gd name="connsiteY212" fmla="*/ 2047874 h 2524586"/>
                <a:gd name="connsiteX213" fmla="*/ 926353 w 4628417"/>
                <a:gd name="connsiteY213" fmla="*/ 2043112 h 2524586"/>
                <a:gd name="connsiteX214" fmla="*/ 897778 w 4628417"/>
                <a:gd name="connsiteY214" fmla="*/ 2028825 h 2524586"/>
                <a:gd name="connsiteX215" fmla="*/ 862059 w 4628417"/>
                <a:gd name="connsiteY215" fmla="*/ 2062163 h 2524586"/>
                <a:gd name="connsiteX216" fmla="*/ 773953 w 4628417"/>
                <a:gd name="connsiteY216" fmla="*/ 2038350 h 2524586"/>
                <a:gd name="connsiteX217" fmla="*/ 738233 w 4628417"/>
                <a:gd name="connsiteY217" fmla="*/ 1966912 h 2524586"/>
                <a:gd name="connsiteX218" fmla="*/ 654890 w 4628417"/>
                <a:gd name="connsiteY218" fmla="*/ 1905000 h 2524586"/>
                <a:gd name="connsiteX219" fmla="*/ 650128 w 4628417"/>
                <a:gd name="connsiteY219" fmla="*/ 1885950 h 2524586"/>
                <a:gd name="connsiteX220" fmla="*/ 635840 w 4628417"/>
                <a:gd name="connsiteY220" fmla="*/ 1890712 h 2524586"/>
                <a:gd name="connsiteX221" fmla="*/ 616790 w 4628417"/>
                <a:gd name="connsiteY221" fmla="*/ 1921669 h 2524586"/>
                <a:gd name="connsiteX222" fmla="*/ 583453 w 4628417"/>
                <a:gd name="connsiteY222" fmla="*/ 1931194 h 2524586"/>
                <a:gd name="connsiteX223" fmla="*/ 547734 w 4628417"/>
                <a:gd name="connsiteY223" fmla="*/ 1876425 h 2524586"/>
                <a:gd name="connsiteX224" fmla="*/ 488203 w 4628417"/>
                <a:gd name="connsiteY224" fmla="*/ 1890712 h 2524586"/>
                <a:gd name="connsiteX225" fmla="*/ 478678 w 4628417"/>
                <a:gd name="connsiteY225" fmla="*/ 1876425 h 2524586"/>
                <a:gd name="connsiteX226" fmla="*/ 464390 w 4628417"/>
                <a:gd name="connsiteY226" fmla="*/ 1866900 h 2524586"/>
                <a:gd name="connsiteX227" fmla="*/ 388190 w 4628417"/>
                <a:gd name="connsiteY227" fmla="*/ 1862138 h 2524586"/>
                <a:gd name="connsiteX228" fmla="*/ 402477 w 4628417"/>
                <a:gd name="connsiteY228" fmla="*/ 1821656 h 2524586"/>
                <a:gd name="connsiteX229" fmla="*/ 254840 w 4628417"/>
                <a:gd name="connsiteY229" fmla="*/ 1847850 h 2524586"/>
                <a:gd name="connsiteX230" fmla="*/ 190546 w 4628417"/>
                <a:gd name="connsiteY230" fmla="*/ 1816894 h 2524586"/>
                <a:gd name="connsiteX231" fmla="*/ 133397 w 4628417"/>
                <a:gd name="connsiteY231" fmla="*/ 1757363 h 2524586"/>
                <a:gd name="connsiteX232" fmla="*/ 88153 w 4628417"/>
                <a:gd name="connsiteY232" fmla="*/ 1704975 h 2524586"/>
                <a:gd name="connsiteX233" fmla="*/ 33384 w 4628417"/>
                <a:gd name="connsiteY233" fmla="*/ 1654968 h 2524586"/>
                <a:gd name="connsiteX234" fmla="*/ 2428 w 4628417"/>
                <a:gd name="connsiteY234" fmla="*/ 1624012 h 2524586"/>
                <a:gd name="connsiteX235" fmla="*/ 97678 w 4628417"/>
                <a:gd name="connsiteY235" fmla="*/ 1664493 h 2524586"/>
                <a:gd name="connsiteX236" fmla="*/ 169115 w 4628417"/>
                <a:gd name="connsiteY236" fmla="*/ 1678782 h 2524586"/>
                <a:gd name="connsiteX237" fmla="*/ 290559 w 4628417"/>
                <a:gd name="connsiteY237" fmla="*/ 1624012 h 2524586"/>
                <a:gd name="connsiteX238" fmla="*/ 295322 w 4628417"/>
                <a:gd name="connsiteY238" fmla="*/ 1602581 h 2524586"/>
                <a:gd name="connsiteX239" fmla="*/ 302466 w 4628417"/>
                <a:gd name="connsiteY239" fmla="*/ 1559718 h 2524586"/>
                <a:gd name="connsiteX240" fmla="*/ 331040 w 4628417"/>
                <a:gd name="connsiteY240" fmla="*/ 1528762 h 2524586"/>
                <a:gd name="connsiteX241" fmla="*/ 366759 w 4628417"/>
                <a:gd name="connsiteY241" fmla="*/ 1509712 h 2524586"/>
                <a:gd name="connsiteX242" fmla="*/ 385809 w 4628417"/>
                <a:gd name="connsiteY242" fmla="*/ 1459706 h 2524586"/>
                <a:gd name="connsiteX243" fmla="*/ 390572 w 4628417"/>
                <a:gd name="connsiteY243" fmla="*/ 1357312 h 2524586"/>
                <a:gd name="connsiteX244" fmla="*/ 369140 w 4628417"/>
                <a:gd name="connsiteY244" fmla="*/ 1331119 h 2524586"/>
                <a:gd name="connsiteX245" fmla="*/ 340565 w 4628417"/>
                <a:gd name="connsiteY245" fmla="*/ 1307306 h 2524586"/>
                <a:gd name="connsiteX246" fmla="*/ 311990 w 4628417"/>
                <a:gd name="connsiteY246" fmla="*/ 1278731 h 2524586"/>
                <a:gd name="connsiteX247" fmla="*/ 283416 w 4628417"/>
                <a:gd name="connsiteY247" fmla="*/ 1221581 h 2524586"/>
                <a:gd name="connsiteX248" fmla="*/ 278653 w 4628417"/>
                <a:gd name="connsiteY248" fmla="*/ 1169193 h 2524586"/>
                <a:gd name="connsiteX249" fmla="*/ 276271 w 4628417"/>
                <a:gd name="connsiteY249" fmla="*/ 1152525 h 2524586"/>
                <a:gd name="connsiteX250" fmla="*/ 252459 w 4628417"/>
                <a:gd name="connsiteY250"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33462 h 2524586"/>
                <a:gd name="connsiteX146" fmla="*/ 4354127 w 4628417"/>
                <a:gd name="connsiteY146" fmla="*/ 1112044 h 2524586"/>
                <a:gd name="connsiteX147" fmla="*/ 4308521 w 4628417"/>
                <a:gd name="connsiteY147" fmla="*/ 1168400 h 2524586"/>
                <a:gd name="connsiteX148" fmla="*/ 4232683 w 4628417"/>
                <a:gd name="connsiteY148" fmla="*/ 1204914 h 2524586"/>
                <a:gd name="connsiteX149" fmla="*/ 4187440 w 4628417"/>
                <a:gd name="connsiteY149" fmla="*/ 1238250 h 2524586"/>
                <a:gd name="connsiteX150" fmla="*/ 4091035 w 4628417"/>
                <a:gd name="connsiteY150" fmla="*/ 1240631 h 2524586"/>
                <a:gd name="connsiteX151" fmla="*/ 4010071 w 4628417"/>
                <a:gd name="connsiteY151" fmla="*/ 1250156 h 2524586"/>
                <a:gd name="connsiteX152" fmla="*/ 3917203 w 4628417"/>
                <a:gd name="connsiteY152" fmla="*/ 1214437 h 2524586"/>
                <a:gd name="connsiteX153" fmla="*/ 3812428 w 4628417"/>
                <a:gd name="connsiteY153" fmla="*/ 1214437 h 2524586"/>
                <a:gd name="connsiteX154" fmla="*/ 3681459 w 4628417"/>
                <a:gd name="connsiteY154" fmla="*/ 1219200 h 2524586"/>
                <a:gd name="connsiteX155" fmla="*/ 3531440 w 4628417"/>
                <a:gd name="connsiteY155" fmla="*/ 1228725 h 2524586"/>
                <a:gd name="connsiteX156" fmla="*/ 3464765 w 4628417"/>
                <a:gd name="connsiteY156" fmla="*/ 1233487 h 2524586"/>
                <a:gd name="connsiteX157" fmla="*/ 3387339 w 4628417"/>
                <a:gd name="connsiteY157" fmla="*/ 1209676 h 2524586"/>
                <a:gd name="connsiteX158" fmla="*/ 3198065 w 4628417"/>
                <a:gd name="connsiteY158" fmla="*/ 1204912 h 2524586"/>
                <a:gd name="connsiteX159" fmla="*/ 3021852 w 4628417"/>
                <a:gd name="connsiteY159" fmla="*/ 1247775 h 2524586"/>
                <a:gd name="connsiteX160" fmla="*/ 2912315 w 4628417"/>
                <a:gd name="connsiteY160" fmla="*/ 1276350 h 2524586"/>
                <a:gd name="connsiteX161" fmla="*/ 2869453 w 4628417"/>
                <a:gd name="connsiteY161" fmla="*/ 1290637 h 2524586"/>
                <a:gd name="connsiteX162" fmla="*/ 2855165 w 4628417"/>
                <a:gd name="connsiteY162" fmla="*/ 1300162 h 2524586"/>
                <a:gd name="connsiteX163" fmla="*/ 2821828 w 4628417"/>
                <a:gd name="connsiteY163" fmla="*/ 1309687 h 2524586"/>
                <a:gd name="connsiteX164" fmla="*/ 2783728 w 4628417"/>
                <a:gd name="connsiteY164" fmla="*/ 1328737 h 2524586"/>
                <a:gd name="connsiteX165" fmla="*/ 2769440 w 4628417"/>
                <a:gd name="connsiteY165" fmla="*/ 1333500 h 2524586"/>
                <a:gd name="connsiteX166" fmla="*/ 2721815 w 4628417"/>
                <a:gd name="connsiteY166" fmla="*/ 1357312 h 2524586"/>
                <a:gd name="connsiteX167" fmla="*/ 2671809 w 4628417"/>
                <a:gd name="connsiteY167" fmla="*/ 1373980 h 2524586"/>
                <a:gd name="connsiteX168" fmla="*/ 2597990 w 4628417"/>
                <a:gd name="connsiteY168" fmla="*/ 1419225 h 2524586"/>
                <a:gd name="connsiteX169" fmla="*/ 2483690 w 4628417"/>
                <a:gd name="connsiteY169" fmla="*/ 1514475 h 2524586"/>
                <a:gd name="connsiteX170" fmla="*/ 2407490 w 4628417"/>
                <a:gd name="connsiteY170" fmla="*/ 1581150 h 2524586"/>
                <a:gd name="connsiteX171" fmla="*/ 2293190 w 4628417"/>
                <a:gd name="connsiteY171" fmla="*/ 1690687 h 2524586"/>
                <a:gd name="connsiteX172" fmla="*/ 2259853 w 4628417"/>
                <a:gd name="connsiteY172" fmla="*/ 1709737 h 2524586"/>
                <a:gd name="connsiteX173" fmla="*/ 2221753 w 4628417"/>
                <a:gd name="connsiteY173" fmla="*/ 1752600 h 2524586"/>
                <a:gd name="connsiteX174" fmla="*/ 2114597 w 4628417"/>
                <a:gd name="connsiteY174" fmla="*/ 1854993 h 2524586"/>
                <a:gd name="connsiteX175" fmla="*/ 2043158 w 4628417"/>
                <a:gd name="connsiteY175" fmla="*/ 1904999 h 2524586"/>
                <a:gd name="connsiteX176" fmla="*/ 1986009 w 4628417"/>
                <a:gd name="connsiteY176" fmla="*/ 1974056 h 2524586"/>
                <a:gd name="connsiteX177" fmla="*/ 1909809 w 4628417"/>
                <a:gd name="connsiteY177" fmla="*/ 2064544 h 2524586"/>
                <a:gd name="connsiteX178" fmla="*/ 1869328 w 4628417"/>
                <a:gd name="connsiteY178" fmla="*/ 2071687 h 2524586"/>
                <a:gd name="connsiteX179" fmla="*/ 1888378 w 4628417"/>
                <a:gd name="connsiteY179" fmla="*/ 2043112 h 2524586"/>
                <a:gd name="connsiteX180" fmla="*/ 1859803 w 4628417"/>
                <a:gd name="connsiteY180" fmla="*/ 2024062 h 2524586"/>
                <a:gd name="connsiteX181" fmla="*/ 1826465 w 4628417"/>
                <a:gd name="connsiteY181" fmla="*/ 2055018 h 2524586"/>
                <a:gd name="connsiteX182" fmla="*/ 1783602 w 4628417"/>
                <a:gd name="connsiteY182" fmla="*/ 2076450 h 2524586"/>
                <a:gd name="connsiteX183" fmla="*/ 1733597 w 4628417"/>
                <a:gd name="connsiteY183" fmla="*/ 2083594 h 2524586"/>
                <a:gd name="connsiteX184" fmla="*/ 1700259 w 4628417"/>
                <a:gd name="connsiteY184" fmla="*/ 2081212 h 2524586"/>
                <a:gd name="connsiteX185" fmla="*/ 1645490 w 4628417"/>
                <a:gd name="connsiteY185" fmla="*/ 2090738 h 2524586"/>
                <a:gd name="connsiteX186" fmla="*/ 1578816 w 4628417"/>
                <a:gd name="connsiteY186" fmla="*/ 2093118 h 2524586"/>
                <a:gd name="connsiteX187" fmla="*/ 1524047 w 4628417"/>
                <a:gd name="connsiteY187" fmla="*/ 2107406 h 2524586"/>
                <a:gd name="connsiteX188" fmla="*/ 1438321 w 4628417"/>
                <a:gd name="connsiteY188" fmla="*/ 2093119 h 2524586"/>
                <a:gd name="connsiteX189" fmla="*/ 1385933 w 4628417"/>
                <a:gd name="connsiteY189" fmla="*/ 2097880 h 2524586"/>
                <a:gd name="connsiteX190" fmla="*/ 1324021 w 4628417"/>
                <a:gd name="connsiteY190" fmla="*/ 2124075 h 2524586"/>
                <a:gd name="connsiteX191" fmla="*/ 1345453 w 4628417"/>
                <a:gd name="connsiteY191" fmla="*/ 2212182 h 2524586"/>
                <a:gd name="connsiteX192" fmla="*/ 1396615 w 4628417"/>
                <a:gd name="connsiteY192" fmla="*/ 2286001 h 2524586"/>
                <a:gd name="connsiteX193" fmla="*/ 1426416 w 4628417"/>
                <a:gd name="connsiteY193" fmla="*/ 2285999 h 2524586"/>
                <a:gd name="connsiteX194" fmla="*/ 1493091 w 4628417"/>
                <a:gd name="connsiteY194" fmla="*/ 2247899 h 2524586"/>
                <a:gd name="connsiteX195" fmla="*/ 1516903 w 4628417"/>
                <a:gd name="connsiteY195" fmla="*/ 2197893 h 2524586"/>
                <a:gd name="connsiteX196" fmla="*/ 1547859 w 4628417"/>
                <a:gd name="connsiteY196" fmla="*/ 2228850 h 2524586"/>
                <a:gd name="connsiteX197" fmla="*/ 1557384 w 4628417"/>
                <a:gd name="connsiteY197" fmla="*/ 2312193 h 2524586"/>
                <a:gd name="connsiteX198" fmla="*/ 1521665 w 4628417"/>
                <a:gd name="connsiteY198" fmla="*/ 2407443 h 2524586"/>
                <a:gd name="connsiteX199" fmla="*/ 1543097 w 4628417"/>
                <a:gd name="connsiteY199" fmla="*/ 2476500 h 2524586"/>
                <a:gd name="connsiteX200" fmla="*/ 1531190 w 4628417"/>
                <a:gd name="connsiteY200" fmla="*/ 2514600 h 2524586"/>
                <a:gd name="connsiteX201" fmla="*/ 1488328 w 4628417"/>
                <a:gd name="connsiteY201" fmla="*/ 2524125 h 2524586"/>
                <a:gd name="connsiteX202" fmla="*/ 1421653 w 4628417"/>
                <a:gd name="connsiteY202" fmla="*/ 2495550 h 2524586"/>
                <a:gd name="connsiteX203" fmla="*/ 1352596 w 4628417"/>
                <a:gd name="connsiteY203" fmla="*/ 2416968 h 2524586"/>
                <a:gd name="connsiteX204" fmla="*/ 1350215 w 4628417"/>
                <a:gd name="connsiteY204" fmla="*/ 2343150 h 2524586"/>
                <a:gd name="connsiteX205" fmla="*/ 1288303 w 4628417"/>
                <a:gd name="connsiteY205" fmla="*/ 2290762 h 2524586"/>
                <a:gd name="connsiteX206" fmla="*/ 1283540 w 4628417"/>
                <a:gd name="connsiteY206" fmla="*/ 2276475 h 2524586"/>
                <a:gd name="connsiteX207" fmla="*/ 1257347 w 4628417"/>
                <a:gd name="connsiteY207" fmla="*/ 2252662 h 2524586"/>
                <a:gd name="connsiteX208" fmla="*/ 1183528 w 4628417"/>
                <a:gd name="connsiteY208" fmla="*/ 2231230 h 2524586"/>
                <a:gd name="connsiteX209" fmla="*/ 1121615 w 4628417"/>
                <a:gd name="connsiteY209" fmla="*/ 2302668 h 2524586"/>
                <a:gd name="connsiteX210" fmla="*/ 1073990 w 4628417"/>
                <a:gd name="connsiteY210" fmla="*/ 2305049 h 2524586"/>
                <a:gd name="connsiteX211" fmla="*/ 1050178 w 4628417"/>
                <a:gd name="connsiteY211" fmla="*/ 2205037 h 2524586"/>
                <a:gd name="connsiteX212" fmla="*/ 1012077 w 4628417"/>
                <a:gd name="connsiteY212" fmla="*/ 2133600 h 2524586"/>
                <a:gd name="connsiteX213" fmla="*/ 950165 w 4628417"/>
                <a:gd name="connsiteY213" fmla="*/ 2047874 h 2524586"/>
                <a:gd name="connsiteX214" fmla="*/ 926353 w 4628417"/>
                <a:gd name="connsiteY214" fmla="*/ 2043112 h 2524586"/>
                <a:gd name="connsiteX215" fmla="*/ 897778 w 4628417"/>
                <a:gd name="connsiteY215" fmla="*/ 2028825 h 2524586"/>
                <a:gd name="connsiteX216" fmla="*/ 862059 w 4628417"/>
                <a:gd name="connsiteY216" fmla="*/ 2062163 h 2524586"/>
                <a:gd name="connsiteX217" fmla="*/ 773953 w 4628417"/>
                <a:gd name="connsiteY217" fmla="*/ 2038350 h 2524586"/>
                <a:gd name="connsiteX218" fmla="*/ 738233 w 4628417"/>
                <a:gd name="connsiteY218" fmla="*/ 1966912 h 2524586"/>
                <a:gd name="connsiteX219" fmla="*/ 654890 w 4628417"/>
                <a:gd name="connsiteY219" fmla="*/ 1905000 h 2524586"/>
                <a:gd name="connsiteX220" fmla="*/ 650128 w 4628417"/>
                <a:gd name="connsiteY220" fmla="*/ 1885950 h 2524586"/>
                <a:gd name="connsiteX221" fmla="*/ 635840 w 4628417"/>
                <a:gd name="connsiteY221" fmla="*/ 1890712 h 2524586"/>
                <a:gd name="connsiteX222" fmla="*/ 616790 w 4628417"/>
                <a:gd name="connsiteY222" fmla="*/ 1921669 h 2524586"/>
                <a:gd name="connsiteX223" fmla="*/ 583453 w 4628417"/>
                <a:gd name="connsiteY223" fmla="*/ 1931194 h 2524586"/>
                <a:gd name="connsiteX224" fmla="*/ 547734 w 4628417"/>
                <a:gd name="connsiteY224" fmla="*/ 1876425 h 2524586"/>
                <a:gd name="connsiteX225" fmla="*/ 488203 w 4628417"/>
                <a:gd name="connsiteY225" fmla="*/ 1890712 h 2524586"/>
                <a:gd name="connsiteX226" fmla="*/ 478678 w 4628417"/>
                <a:gd name="connsiteY226" fmla="*/ 1876425 h 2524586"/>
                <a:gd name="connsiteX227" fmla="*/ 464390 w 4628417"/>
                <a:gd name="connsiteY227" fmla="*/ 1866900 h 2524586"/>
                <a:gd name="connsiteX228" fmla="*/ 388190 w 4628417"/>
                <a:gd name="connsiteY228" fmla="*/ 1862138 h 2524586"/>
                <a:gd name="connsiteX229" fmla="*/ 402477 w 4628417"/>
                <a:gd name="connsiteY229" fmla="*/ 1821656 h 2524586"/>
                <a:gd name="connsiteX230" fmla="*/ 254840 w 4628417"/>
                <a:gd name="connsiteY230" fmla="*/ 1847850 h 2524586"/>
                <a:gd name="connsiteX231" fmla="*/ 190546 w 4628417"/>
                <a:gd name="connsiteY231" fmla="*/ 1816894 h 2524586"/>
                <a:gd name="connsiteX232" fmla="*/ 133397 w 4628417"/>
                <a:gd name="connsiteY232" fmla="*/ 1757363 h 2524586"/>
                <a:gd name="connsiteX233" fmla="*/ 88153 w 4628417"/>
                <a:gd name="connsiteY233" fmla="*/ 1704975 h 2524586"/>
                <a:gd name="connsiteX234" fmla="*/ 33384 w 4628417"/>
                <a:gd name="connsiteY234" fmla="*/ 1654968 h 2524586"/>
                <a:gd name="connsiteX235" fmla="*/ 2428 w 4628417"/>
                <a:gd name="connsiteY235" fmla="*/ 1624012 h 2524586"/>
                <a:gd name="connsiteX236" fmla="*/ 97678 w 4628417"/>
                <a:gd name="connsiteY236" fmla="*/ 1664493 h 2524586"/>
                <a:gd name="connsiteX237" fmla="*/ 169115 w 4628417"/>
                <a:gd name="connsiteY237" fmla="*/ 1678782 h 2524586"/>
                <a:gd name="connsiteX238" fmla="*/ 290559 w 4628417"/>
                <a:gd name="connsiteY238" fmla="*/ 1624012 h 2524586"/>
                <a:gd name="connsiteX239" fmla="*/ 295322 w 4628417"/>
                <a:gd name="connsiteY239" fmla="*/ 1602581 h 2524586"/>
                <a:gd name="connsiteX240" fmla="*/ 302466 w 4628417"/>
                <a:gd name="connsiteY240" fmla="*/ 1559718 h 2524586"/>
                <a:gd name="connsiteX241" fmla="*/ 331040 w 4628417"/>
                <a:gd name="connsiteY241" fmla="*/ 1528762 h 2524586"/>
                <a:gd name="connsiteX242" fmla="*/ 366759 w 4628417"/>
                <a:gd name="connsiteY242" fmla="*/ 1509712 h 2524586"/>
                <a:gd name="connsiteX243" fmla="*/ 385809 w 4628417"/>
                <a:gd name="connsiteY243" fmla="*/ 1459706 h 2524586"/>
                <a:gd name="connsiteX244" fmla="*/ 390572 w 4628417"/>
                <a:gd name="connsiteY244" fmla="*/ 1357312 h 2524586"/>
                <a:gd name="connsiteX245" fmla="*/ 369140 w 4628417"/>
                <a:gd name="connsiteY245" fmla="*/ 1331119 h 2524586"/>
                <a:gd name="connsiteX246" fmla="*/ 340565 w 4628417"/>
                <a:gd name="connsiteY246" fmla="*/ 1307306 h 2524586"/>
                <a:gd name="connsiteX247" fmla="*/ 311990 w 4628417"/>
                <a:gd name="connsiteY247" fmla="*/ 1278731 h 2524586"/>
                <a:gd name="connsiteX248" fmla="*/ 283416 w 4628417"/>
                <a:gd name="connsiteY248" fmla="*/ 1221581 h 2524586"/>
                <a:gd name="connsiteX249" fmla="*/ 278653 w 4628417"/>
                <a:gd name="connsiteY249" fmla="*/ 1169193 h 2524586"/>
                <a:gd name="connsiteX250" fmla="*/ 276271 w 4628417"/>
                <a:gd name="connsiteY250" fmla="*/ 1152525 h 2524586"/>
                <a:gd name="connsiteX251" fmla="*/ 252459 w 4628417"/>
                <a:gd name="connsiteY251" fmla="*/ 1119187 h 2524586"/>
                <a:gd name="connsiteX0" fmla="*/ 252459 w 4628417"/>
                <a:gd name="connsiteY0" fmla="*/ 1119187 h 2524586"/>
                <a:gd name="connsiteX1" fmla="*/ 292940 w 4628417"/>
                <a:gd name="connsiteY1" fmla="*/ 1109662 h 2524586"/>
                <a:gd name="connsiteX2" fmla="*/ 331040 w 4628417"/>
                <a:gd name="connsiteY2" fmla="*/ 1104900 h 2524586"/>
                <a:gd name="connsiteX3" fmla="*/ 335803 w 4628417"/>
                <a:gd name="connsiteY3" fmla="*/ 1076325 h 2524586"/>
                <a:gd name="connsiteX4" fmla="*/ 364378 w 4628417"/>
                <a:gd name="connsiteY4" fmla="*/ 1066800 h 2524586"/>
                <a:gd name="connsiteX5" fmla="*/ 378665 w 4628417"/>
                <a:gd name="connsiteY5" fmla="*/ 1057275 h 2524586"/>
                <a:gd name="connsiteX6" fmla="*/ 392953 w 4628417"/>
                <a:gd name="connsiteY6" fmla="*/ 1042987 h 2524586"/>
                <a:gd name="connsiteX7" fmla="*/ 428671 w 4628417"/>
                <a:gd name="connsiteY7" fmla="*/ 1033463 h 2524586"/>
                <a:gd name="connsiteX8" fmla="*/ 459627 w 4628417"/>
                <a:gd name="connsiteY8" fmla="*/ 1014412 h 2524586"/>
                <a:gd name="connsiteX9" fmla="*/ 507253 w 4628417"/>
                <a:gd name="connsiteY9" fmla="*/ 1023937 h 2524586"/>
                <a:gd name="connsiteX10" fmla="*/ 540590 w 4628417"/>
                <a:gd name="connsiteY10" fmla="*/ 1000125 h 2524586"/>
                <a:gd name="connsiteX11" fmla="*/ 564403 w 4628417"/>
                <a:gd name="connsiteY11" fmla="*/ 990600 h 2524586"/>
                <a:gd name="connsiteX12" fmla="*/ 573928 w 4628417"/>
                <a:gd name="connsiteY12" fmla="*/ 976312 h 2524586"/>
                <a:gd name="connsiteX13" fmla="*/ 597740 w 4628417"/>
                <a:gd name="connsiteY13" fmla="*/ 971550 h 2524586"/>
                <a:gd name="connsiteX14" fmla="*/ 612028 w 4628417"/>
                <a:gd name="connsiteY14" fmla="*/ 962025 h 2524586"/>
                <a:gd name="connsiteX15" fmla="*/ 595359 w 4628417"/>
                <a:gd name="connsiteY15" fmla="*/ 928688 h 2524586"/>
                <a:gd name="connsiteX16" fmla="*/ 612028 w 4628417"/>
                <a:gd name="connsiteY16" fmla="*/ 900112 h 2524586"/>
                <a:gd name="connsiteX17" fmla="*/ 612027 w 4628417"/>
                <a:gd name="connsiteY17" fmla="*/ 871536 h 2524586"/>
                <a:gd name="connsiteX18" fmla="*/ 626315 w 4628417"/>
                <a:gd name="connsiteY18" fmla="*/ 838200 h 2524586"/>
                <a:gd name="connsiteX19" fmla="*/ 642984 w 4628417"/>
                <a:gd name="connsiteY19" fmla="*/ 809625 h 2524586"/>
                <a:gd name="connsiteX20" fmla="*/ 619172 w 4628417"/>
                <a:gd name="connsiteY20" fmla="*/ 804862 h 2524586"/>
                <a:gd name="connsiteX21" fmla="*/ 595359 w 4628417"/>
                <a:gd name="connsiteY21" fmla="*/ 795338 h 2524586"/>
                <a:gd name="connsiteX22" fmla="*/ 564403 w 4628417"/>
                <a:gd name="connsiteY22" fmla="*/ 771525 h 2524586"/>
                <a:gd name="connsiteX23" fmla="*/ 545352 w 4628417"/>
                <a:gd name="connsiteY23" fmla="*/ 766763 h 2524586"/>
                <a:gd name="connsiteX24" fmla="*/ 507252 w 4628417"/>
                <a:gd name="connsiteY24" fmla="*/ 731043 h 2524586"/>
                <a:gd name="connsiteX25" fmla="*/ 523921 w 4628417"/>
                <a:gd name="connsiteY25" fmla="*/ 695325 h 2524586"/>
                <a:gd name="connsiteX26" fmla="*/ 533447 w 4628417"/>
                <a:gd name="connsiteY26" fmla="*/ 659606 h 2524586"/>
                <a:gd name="connsiteX27" fmla="*/ 557259 w 4628417"/>
                <a:gd name="connsiteY27" fmla="*/ 611981 h 2524586"/>
                <a:gd name="connsiteX28" fmla="*/ 542972 w 4628417"/>
                <a:gd name="connsiteY28" fmla="*/ 581025 h 2524586"/>
                <a:gd name="connsiteX29" fmla="*/ 538209 w 4628417"/>
                <a:gd name="connsiteY29" fmla="*/ 566737 h 2524586"/>
                <a:gd name="connsiteX30" fmla="*/ 495347 w 4628417"/>
                <a:gd name="connsiteY30" fmla="*/ 550068 h 2524586"/>
                <a:gd name="connsiteX31" fmla="*/ 466772 w 4628417"/>
                <a:gd name="connsiteY31" fmla="*/ 502443 h 2524586"/>
                <a:gd name="connsiteX32" fmla="*/ 502490 w 4628417"/>
                <a:gd name="connsiteY32" fmla="*/ 428625 h 2524586"/>
                <a:gd name="connsiteX33" fmla="*/ 478678 w 4628417"/>
                <a:gd name="connsiteY33" fmla="*/ 450056 h 2524586"/>
                <a:gd name="connsiteX34" fmla="*/ 521540 w 4628417"/>
                <a:gd name="connsiteY34" fmla="*/ 380999 h 2524586"/>
                <a:gd name="connsiteX35" fmla="*/ 557258 w 4628417"/>
                <a:gd name="connsiteY35" fmla="*/ 366712 h 2524586"/>
                <a:gd name="connsiteX36" fmla="*/ 559640 w 4628417"/>
                <a:gd name="connsiteY36" fmla="*/ 335756 h 2524586"/>
                <a:gd name="connsiteX37" fmla="*/ 621553 w 4628417"/>
                <a:gd name="connsiteY37" fmla="*/ 326230 h 2524586"/>
                <a:gd name="connsiteX38" fmla="*/ 652509 w 4628417"/>
                <a:gd name="connsiteY38" fmla="*/ 314325 h 2524586"/>
                <a:gd name="connsiteX39" fmla="*/ 673941 w 4628417"/>
                <a:gd name="connsiteY39" fmla="*/ 290513 h 2524586"/>
                <a:gd name="connsiteX40" fmla="*/ 702516 w 4628417"/>
                <a:gd name="connsiteY40" fmla="*/ 250031 h 2524586"/>
                <a:gd name="connsiteX41" fmla="*/ 754903 w 4628417"/>
                <a:gd name="connsiteY41" fmla="*/ 261937 h 2524586"/>
                <a:gd name="connsiteX42" fmla="*/ 757284 w 4628417"/>
                <a:gd name="connsiteY42" fmla="*/ 238125 h 2524586"/>
                <a:gd name="connsiteX43" fmla="*/ 802528 w 4628417"/>
                <a:gd name="connsiteY43" fmla="*/ 188118 h 2524586"/>
                <a:gd name="connsiteX44" fmla="*/ 857297 w 4628417"/>
                <a:gd name="connsiteY44" fmla="*/ 166687 h 2524586"/>
                <a:gd name="connsiteX45" fmla="*/ 897778 w 4628417"/>
                <a:gd name="connsiteY45" fmla="*/ 176212 h 2524586"/>
                <a:gd name="connsiteX46" fmla="*/ 912065 w 4628417"/>
                <a:gd name="connsiteY46" fmla="*/ 180975 h 2524586"/>
                <a:gd name="connsiteX47" fmla="*/ 916828 w 4628417"/>
                <a:gd name="connsiteY47" fmla="*/ 195262 h 2524586"/>
                <a:gd name="connsiteX48" fmla="*/ 950165 w 4628417"/>
                <a:gd name="connsiteY48" fmla="*/ 238125 h 2524586"/>
                <a:gd name="connsiteX49" fmla="*/ 954928 w 4628417"/>
                <a:gd name="connsiteY49" fmla="*/ 261937 h 2524586"/>
                <a:gd name="connsiteX50" fmla="*/ 973978 w 4628417"/>
                <a:gd name="connsiteY50" fmla="*/ 290512 h 2524586"/>
                <a:gd name="connsiteX51" fmla="*/ 997790 w 4628417"/>
                <a:gd name="connsiteY51" fmla="*/ 319087 h 2524586"/>
                <a:gd name="connsiteX52" fmla="*/ 1026365 w 4628417"/>
                <a:gd name="connsiteY52" fmla="*/ 338137 h 2524586"/>
                <a:gd name="connsiteX53" fmla="*/ 1045415 w 4628417"/>
                <a:gd name="connsiteY53" fmla="*/ 342900 h 2524586"/>
                <a:gd name="connsiteX54" fmla="*/ 1059703 w 4628417"/>
                <a:gd name="connsiteY54" fmla="*/ 347662 h 2524586"/>
                <a:gd name="connsiteX55" fmla="*/ 1083515 w 4628417"/>
                <a:gd name="connsiteY55" fmla="*/ 352425 h 2524586"/>
                <a:gd name="connsiteX56" fmla="*/ 1102565 w 4628417"/>
                <a:gd name="connsiteY56" fmla="*/ 357187 h 2524586"/>
                <a:gd name="connsiteX57" fmla="*/ 1090659 w 4628417"/>
                <a:gd name="connsiteY57" fmla="*/ 395287 h 2524586"/>
                <a:gd name="connsiteX58" fmla="*/ 1069228 w 4628417"/>
                <a:gd name="connsiteY58" fmla="*/ 421480 h 2524586"/>
                <a:gd name="connsiteX59" fmla="*/ 1107328 w 4628417"/>
                <a:gd name="connsiteY59" fmla="*/ 452437 h 2524586"/>
                <a:gd name="connsiteX60" fmla="*/ 1135903 w 4628417"/>
                <a:gd name="connsiteY60" fmla="*/ 471487 h 2524586"/>
                <a:gd name="connsiteX61" fmla="*/ 1150190 w 4628417"/>
                <a:gd name="connsiteY61" fmla="*/ 481012 h 2524586"/>
                <a:gd name="connsiteX62" fmla="*/ 1195434 w 4628417"/>
                <a:gd name="connsiteY62" fmla="*/ 495300 h 2524586"/>
                <a:gd name="connsiteX63" fmla="*/ 1216865 w 4628417"/>
                <a:gd name="connsiteY63" fmla="*/ 533400 h 2524586"/>
                <a:gd name="connsiteX64" fmla="*/ 1226390 w 4628417"/>
                <a:gd name="connsiteY64" fmla="*/ 569118 h 2524586"/>
                <a:gd name="connsiteX65" fmla="*/ 1240678 w 4628417"/>
                <a:gd name="connsiteY65" fmla="*/ 640556 h 2524586"/>
                <a:gd name="connsiteX66" fmla="*/ 1288303 w 4628417"/>
                <a:gd name="connsiteY66" fmla="*/ 714375 h 2524586"/>
                <a:gd name="connsiteX67" fmla="*/ 1331165 w 4628417"/>
                <a:gd name="connsiteY67" fmla="*/ 790575 h 2524586"/>
                <a:gd name="connsiteX68" fmla="*/ 1345453 w 4628417"/>
                <a:gd name="connsiteY68" fmla="*/ 838200 h 2524586"/>
                <a:gd name="connsiteX69" fmla="*/ 1354978 w 4628417"/>
                <a:gd name="connsiteY69" fmla="*/ 852487 h 2524586"/>
                <a:gd name="connsiteX70" fmla="*/ 1383553 w 4628417"/>
                <a:gd name="connsiteY70" fmla="*/ 881062 h 2524586"/>
                <a:gd name="connsiteX71" fmla="*/ 1402603 w 4628417"/>
                <a:gd name="connsiteY71" fmla="*/ 914400 h 2524586"/>
                <a:gd name="connsiteX72" fmla="*/ 1431177 w 4628417"/>
                <a:gd name="connsiteY72" fmla="*/ 890587 h 2524586"/>
                <a:gd name="connsiteX73" fmla="*/ 1469278 w 4628417"/>
                <a:gd name="connsiteY73" fmla="*/ 914400 h 2524586"/>
                <a:gd name="connsiteX74" fmla="*/ 1531190 w 4628417"/>
                <a:gd name="connsiteY74" fmla="*/ 909637 h 2524586"/>
                <a:gd name="connsiteX75" fmla="*/ 1559765 w 4628417"/>
                <a:gd name="connsiteY75" fmla="*/ 900112 h 2524586"/>
                <a:gd name="connsiteX76" fmla="*/ 1564528 w 4628417"/>
                <a:gd name="connsiteY76" fmla="*/ 885825 h 2524586"/>
                <a:gd name="connsiteX77" fmla="*/ 1576435 w 4628417"/>
                <a:gd name="connsiteY77" fmla="*/ 854868 h 2524586"/>
                <a:gd name="connsiteX78" fmla="*/ 1593103 w 4628417"/>
                <a:gd name="connsiteY78" fmla="*/ 814388 h 2524586"/>
                <a:gd name="connsiteX79" fmla="*/ 1628821 w 4628417"/>
                <a:gd name="connsiteY79" fmla="*/ 752475 h 2524586"/>
                <a:gd name="connsiteX80" fmla="*/ 1647871 w 4628417"/>
                <a:gd name="connsiteY80" fmla="*/ 671513 h 2524586"/>
                <a:gd name="connsiteX81" fmla="*/ 1690734 w 4628417"/>
                <a:gd name="connsiteY81" fmla="*/ 609599 h 2524586"/>
                <a:gd name="connsiteX82" fmla="*/ 1695496 w 4628417"/>
                <a:gd name="connsiteY82" fmla="*/ 569118 h 2524586"/>
                <a:gd name="connsiteX83" fmla="*/ 1702640 w 4628417"/>
                <a:gd name="connsiteY83" fmla="*/ 550069 h 2524586"/>
                <a:gd name="connsiteX84" fmla="*/ 1714546 w 4628417"/>
                <a:gd name="connsiteY84" fmla="*/ 531018 h 2524586"/>
                <a:gd name="connsiteX85" fmla="*/ 1726453 w 4628417"/>
                <a:gd name="connsiteY85" fmla="*/ 483393 h 2524586"/>
                <a:gd name="connsiteX86" fmla="*/ 1752647 w 4628417"/>
                <a:gd name="connsiteY86" fmla="*/ 426243 h 2524586"/>
                <a:gd name="connsiteX87" fmla="*/ 1778840 w 4628417"/>
                <a:gd name="connsiteY87" fmla="*/ 395287 h 2524586"/>
                <a:gd name="connsiteX88" fmla="*/ 1807415 w 4628417"/>
                <a:gd name="connsiteY88" fmla="*/ 400050 h 2524586"/>
                <a:gd name="connsiteX89" fmla="*/ 1835990 w 4628417"/>
                <a:gd name="connsiteY89" fmla="*/ 423862 h 2524586"/>
                <a:gd name="connsiteX90" fmla="*/ 1850278 w 4628417"/>
                <a:gd name="connsiteY90" fmla="*/ 428625 h 2524586"/>
                <a:gd name="connsiteX91" fmla="*/ 1864565 w 4628417"/>
                <a:gd name="connsiteY91" fmla="*/ 423862 h 2524586"/>
                <a:gd name="connsiteX92" fmla="*/ 1897903 w 4628417"/>
                <a:gd name="connsiteY92" fmla="*/ 461962 h 2524586"/>
                <a:gd name="connsiteX93" fmla="*/ 1940765 w 4628417"/>
                <a:gd name="connsiteY93" fmla="*/ 481012 h 2524586"/>
                <a:gd name="connsiteX94" fmla="*/ 1988390 w 4628417"/>
                <a:gd name="connsiteY94" fmla="*/ 495300 h 2524586"/>
                <a:gd name="connsiteX95" fmla="*/ 2026490 w 4628417"/>
                <a:gd name="connsiteY95" fmla="*/ 500062 h 2524586"/>
                <a:gd name="connsiteX96" fmla="*/ 2174128 w 4628417"/>
                <a:gd name="connsiteY96" fmla="*/ 538162 h 2524586"/>
                <a:gd name="connsiteX97" fmla="*/ 2238422 w 4628417"/>
                <a:gd name="connsiteY97" fmla="*/ 564355 h 2524586"/>
                <a:gd name="connsiteX98" fmla="*/ 2331290 w 4628417"/>
                <a:gd name="connsiteY98" fmla="*/ 576262 h 2524586"/>
                <a:gd name="connsiteX99" fmla="*/ 2374153 w 4628417"/>
                <a:gd name="connsiteY99" fmla="*/ 542925 h 2524586"/>
                <a:gd name="connsiteX100" fmla="*/ 2376534 w 4628417"/>
                <a:gd name="connsiteY100" fmla="*/ 516732 h 2524586"/>
                <a:gd name="connsiteX101" fmla="*/ 2338435 w 4628417"/>
                <a:gd name="connsiteY101" fmla="*/ 426244 h 2524586"/>
                <a:gd name="connsiteX102" fmla="*/ 2336053 w 4628417"/>
                <a:gd name="connsiteY102" fmla="*/ 395287 h 2524586"/>
                <a:gd name="connsiteX103" fmla="*/ 2400346 w 4628417"/>
                <a:gd name="connsiteY103" fmla="*/ 378618 h 2524586"/>
                <a:gd name="connsiteX104" fmla="*/ 2388440 w 4628417"/>
                <a:gd name="connsiteY104" fmla="*/ 307181 h 2524586"/>
                <a:gd name="connsiteX105" fmla="*/ 2359865 w 4628417"/>
                <a:gd name="connsiteY105" fmla="*/ 304799 h 2524586"/>
                <a:gd name="connsiteX106" fmla="*/ 2293191 w 4628417"/>
                <a:gd name="connsiteY106" fmla="*/ 280987 h 2524586"/>
                <a:gd name="connsiteX107" fmla="*/ 2309860 w 4628417"/>
                <a:gd name="connsiteY107" fmla="*/ 200024 h 2524586"/>
                <a:gd name="connsiteX108" fmla="*/ 2343196 w 4628417"/>
                <a:gd name="connsiteY108" fmla="*/ 166688 h 2524586"/>
                <a:gd name="connsiteX109" fmla="*/ 2371772 w 4628417"/>
                <a:gd name="connsiteY109" fmla="*/ 150018 h 2524586"/>
                <a:gd name="connsiteX110" fmla="*/ 2388440 w 4628417"/>
                <a:gd name="connsiteY110" fmla="*/ 114300 h 2524586"/>
                <a:gd name="connsiteX111" fmla="*/ 2383678 w 4628417"/>
                <a:gd name="connsiteY111" fmla="*/ 100012 h 2524586"/>
                <a:gd name="connsiteX112" fmla="*/ 2364628 w 4628417"/>
                <a:gd name="connsiteY112" fmla="*/ 95250 h 2524586"/>
                <a:gd name="connsiteX113" fmla="*/ 2350340 w 4628417"/>
                <a:gd name="connsiteY113" fmla="*/ 90487 h 2524586"/>
                <a:gd name="connsiteX114" fmla="*/ 2340815 w 4628417"/>
                <a:gd name="connsiteY114" fmla="*/ 9525 h 2524586"/>
                <a:gd name="connsiteX115" fmla="*/ 2369390 w 4628417"/>
                <a:gd name="connsiteY115" fmla="*/ 0 h 2524586"/>
                <a:gd name="connsiteX116" fmla="*/ 2397965 w 4628417"/>
                <a:gd name="connsiteY116" fmla="*/ 4762 h 2524586"/>
                <a:gd name="connsiteX117" fmla="*/ 2412253 w 4628417"/>
                <a:gd name="connsiteY117" fmla="*/ 19050 h 2524586"/>
                <a:gd name="connsiteX118" fmla="*/ 2431303 w 4628417"/>
                <a:gd name="connsiteY118" fmla="*/ 23812 h 2524586"/>
                <a:gd name="connsiteX119" fmla="*/ 2450353 w 4628417"/>
                <a:gd name="connsiteY119" fmla="*/ 33337 h 2524586"/>
                <a:gd name="connsiteX120" fmla="*/ 2474165 w 4628417"/>
                <a:gd name="connsiteY120" fmla="*/ 52387 h 2524586"/>
                <a:gd name="connsiteX121" fmla="*/ 2493215 w 4628417"/>
                <a:gd name="connsiteY121" fmla="*/ 58737 h 2524586"/>
                <a:gd name="connsiteX122" fmla="*/ 2526553 w 4628417"/>
                <a:gd name="connsiteY122" fmla="*/ 38100 h 2524586"/>
                <a:gd name="connsiteX123" fmla="*/ 2555128 w 4628417"/>
                <a:gd name="connsiteY123" fmla="*/ 23812 h 2524586"/>
                <a:gd name="connsiteX124" fmla="*/ 2574178 w 4628417"/>
                <a:gd name="connsiteY124" fmla="*/ 9525 h 2524586"/>
                <a:gd name="connsiteX125" fmla="*/ 2588465 w 4628417"/>
                <a:gd name="connsiteY125" fmla="*/ 4762 h 2524586"/>
                <a:gd name="connsiteX126" fmla="*/ 2702765 w 4628417"/>
                <a:gd name="connsiteY126" fmla="*/ 9525 h 2524586"/>
                <a:gd name="connsiteX127" fmla="*/ 2878978 w 4628417"/>
                <a:gd name="connsiteY127" fmla="*/ 26987 h 2524586"/>
                <a:gd name="connsiteX128" fmla="*/ 3042490 w 4628417"/>
                <a:gd name="connsiteY128" fmla="*/ 49212 h 2524586"/>
                <a:gd name="connsiteX129" fmla="*/ 3069478 w 4628417"/>
                <a:gd name="connsiteY129" fmla="*/ 77787 h 2524586"/>
                <a:gd name="connsiteX130" fmla="*/ 3123453 w 4628417"/>
                <a:gd name="connsiteY130" fmla="*/ 82550 h 2524586"/>
                <a:gd name="connsiteX131" fmla="*/ 3164728 w 4628417"/>
                <a:gd name="connsiteY131" fmla="*/ 114300 h 2524586"/>
                <a:gd name="connsiteX132" fmla="*/ 3193303 w 4628417"/>
                <a:gd name="connsiteY132" fmla="*/ 123825 h 2524586"/>
                <a:gd name="connsiteX133" fmla="*/ 3236165 w 4628417"/>
                <a:gd name="connsiteY133" fmla="*/ 142875 h 2524586"/>
                <a:gd name="connsiteX134" fmla="*/ 3274265 w 4628417"/>
                <a:gd name="connsiteY134" fmla="*/ 165100 h 2524586"/>
                <a:gd name="connsiteX135" fmla="*/ 3379040 w 4628417"/>
                <a:gd name="connsiteY135" fmla="*/ 223837 h 2524586"/>
                <a:gd name="connsiteX136" fmla="*/ 3431428 w 4628417"/>
                <a:gd name="connsiteY136" fmla="*/ 266700 h 2524586"/>
                <a:gd name="connsiteX137" fmla="*/ 3450478 w 4628417"/>
                <a:gd name="connsiteY137" fmla="*/ 280987 h 2524586"/>
                <a:gd name="connsiteX138" fmla="*/ 3545728 w 4628417"/>
                <a:gd name="connsiteY138" fmla="*/ 323850 h 2524586"/>
                <a:gd name="connsiteX139" fmla="*/ 3564778 w 4628417"/>
                <a:gd name="connsiteY139" fmla="*/ 333375 h 2524586"/>
                <a:gd name="connsiteX140" fmla="*/ 3707653 w 4628417"/>
                <a:gd name="connsiteY140" fmla="*/ 419100 h 2524586"/>
                <a:gd name="connsiteX141" fmla="*/ 3907678 w 4628417"/>
                <a:gd name="connsiteY141" fmla="*/ 533400 h 2524586"/>
                <a:gd name="connsiteX142" fmla="*/ 4017215 w 4628417"/>
                <a:gd name="connsiteY142" fmla="*/ 595312 h 2524586"/>
                <a:gd name="connsiteX143" fmla="*/ 4442665 w 4628417"/>
                <a:gd name="connsiteY143" fmla="*/ 844549 h 2524586"/>
                <a:gd name="connsiteX144" fmla="*/ 4628402 w 4628417"/>
                <a:gd name="connsiteY144" fmla="*/ 949324 h 2524586"/>
                <a:gd name="connsiteX145" fmla="*/ 4434727 w 4628417"/>
                <a:gd name="connsiteY145" fmla="*/ 1033462 h 2524586"/>
                <a:gd name="connsiteX146" fmla="*/ 4361271 w 4628417"/>
                <a:gd name="connsiteY146" fmla="*/ 1123950 h 2524586"/>
                <a:gd name="connsiteX147" fmla="*/ 4308521 w 4628417"/>
                <a:gd name="connsiteY147" fmla="*/ 1168400 h 2524586"/>
                <a:gd name="connsiteX148" fmla="*/ 4232683 w 4628417"/>
                <a:gd name="connsiteY148" fmla="*/ 1204914 h 2524586"/>
                <a:gd name="connsiteX149" fmla="*/ 4187440 w 4628417"/>
                <a:gd name="connsiteY149" fmla="*/ 1238250 h 2524586"/>
                <a:gd name="connsiteX150" fmla="*/ 4091035 w 4628417"/>
                <a:gd name="connsiteY150" fmla="*/ 1240631 h 2524586"/>
                <a:gd name="connsiteX151" fmla="*/ 4010071 w 4628417"/>
                <a:gd name="connsiteY151" fmla="*/ 1250156 h 2524586"/>
                <a:gd name="connsiteX152" fmla="*/ 3917203 w 4628417"/>
                <a:gd name="connsiteY152" fmla="*/ 1214437 h 2524586"/>
                <a:gd name="connsiteX153" fmla="*/ 3812428 w 4628417"/>
                <a:gd name="connsiteY153" fmla="*/ 1214437 h 2524586"/>
                <a:gd name="connsiteX154" fmla="*/ 3681459 w 4628417"/>
                <a:gd name="connsiteY154" fmla="*/ 1219200 h 2524586"/>
                <a:gd name="connsiteX155" fmla="*/ 3531440 w 4628417"/>
                <a:gd name="connsiteY155" fmla="*/ 1228725 h 2524586"/>
                <a:gd name="connsiteX156" fmla="*/ 3464765 w 4628417"/>
                <a:gd name="connsiteY156" fmla="*/ 1233487 h 2524586"/>
                <a:gd name="connsiteX157" fmla="*/ 3387339 w 4628417"/>
                <a:gd name="connsiteY157" fmla="*/ 1209676 h 2524586"/>
                <a:gd name="connsiteX158" fmla="*/ 3198065 w 4628417"/>
                <a:gd name="connsiteY158" fmla="*/ 1204912 h 2524586"/>
                <a:gd name="connsiteX159" fmla="*/ 3021852 w 4628417"/>
                <a:gd name="connsiteY159" fmla="*/ 1247775 h 2524586"/>
                <a:gd name="connsiteX160" fmla="*/ 2912315 w 4628417"/>
                <a:gd name="connsiteY160" fmla="*/ 1276350 h 2524586"/>
                <a:gd name="connsiteX161" fmla="*/ 2869453 w 4628417"/>
                <a:gd name="connsiteY161" fmla="*/ 1290637 h 2524586"/>
                <a:gd name="connsiteX162" fmla="*/ 2855165 w 4628417"/>
                <a:gd name="connsiteY162" fmla="*/ 1300162 h 2524586"/>
                <a:gd name="connsiteX163" fmla="*/ 2821828 w 4628417"/>
                <a:gd name="connsiteY163" fmla="*/ 1309687 h 2524586"/>
                <a:gd name="connsiteX164" fmla="*/ 2783728 w 4628417"/>
                <a:gd name="connsiteY164" fmla="*/ 1328737 h 2524586"/>
                <a:gd name="connsiteX165" fmla="*/ 2769440 w 4628417"/>
                <a:gd name="connsiteY165" fmla="*/ 1333500 h 2524586"/>
                <a:gd name="connsiteX166" fmla="*/ 2721815 w 4628417"/>
                <a:gd name="connsiteY166" fmla="*/ 1357312 h 2524586"/>
                <a:gd name="connsiteX167" fmla="*/ 2671809 w 4628417"/>
                <a:gd name="connsiteY167" fmla="*/ 1373980 h 2524586"/>
                <a:gd name="connsiteX168" fmla="*/ 2597990 w 4628417"/>
                <a:gd name="connsiteY168" fmla="*/ 1419225 h 2524586"/>
                <a:gd name="connsiteX169" fmla="*/ 2483690 w 4628417"/>
                <a:gd name="connsiteY169" fmla="*/ 1514475 h 2524586"/>
                <a:gd name="connsiteX170" fmla="*/ 2407490 w 4628417"/>
                <a:gd name="connsiteY170" fmla="*/ 1581150 h 2524586"/>
                <a:gd name="connsiteX171" fmla="*/ 2293190 w 4628417"/>
                <a:gd name="connsiteY171" fmla="*/ 1690687 h 2524586"/>
                <a:gd name="connsiteX172" fmla="*/ 2259853 w 4628417"/>
                <a:gd name="connsiteY172" fmla="*/ 1709737 h 2524586"/>
                <a:gd name="connsiteX173" fmla="*/ 2221753 w 4628417"/>
                <a:gd name="connsiteY173" fmla="*/ 1752600 h 2524586"/>
                <a:gd name="connsiteX174" fmla="*/ 2114597 w 4628417"/>
                <a:gd name="connsiteY174" fmla="*/ 1854993 h 2524586"/>
                <a:gd name="connsiteX175" fmla="*/ 2043158 w 4628417"/>
                <a:gd name="connsiteY175" fmla="*/ 1904999 h 2524586"/>
                <a:gd name="connsiteX176" fmla="*/ 1986009 w 4628417"/>
                <a:gd name="connsiteY176" fmla="*/ 1974056 h 2524586"/>
                <a:gd name="connsiteX177" fmla="*/ 1909809 w 4628417"/>
                <a:gd name="connsiteY177" fmla="*/ 2064544 h 2524586"/>
                <a:gd name="connsiteX178" fmla="*/ 1869328 w 4628417"/>
                <a:gd name="connsiteY178" fmla="*/ 2071687 h 2524586"/>
                <a:gd name="connsiteX179" fmla="*/ 1888378 w 4628417"/>
                <a:gd name="connsiteY179" fmla="*/ 2043112 h 2524586"/>
                <a:gd name="connsiteX180" fmla="*/ 1859803 w 4628417"/>
                <a:gd name="connsiteY180" fmla="*/ 2024062 h 2524586"/>
                <a:gd name="connsiteX181" fmla="*/ 1826465 w 4628417"/>
                <a:gd name="connsiteY181" fmla="*/ 2055018 h 2524586"/>
                <a:gd name="connsiteX182" fmla="*/ 1783602 w 4628417"/>
                <a:gd name="connsiteY182" fmla="*/ 2076450 h 2524586"/>
                <a:gd name="connsiteX183" fmla="*/ 1733597 w 4628417"/>
                <a:gd name="connsiteY183" fmla="*/ 2083594 h 2524586"/>
                <a:gd name="connsiteX184" fmla="*/ 1700259 w 4628417"/>
                <a:gd name="connsiteY184" fmla="*/ 2081212 h 2524586"/>
                <a:gd name="connsiteX185" fmla="*/ 1645490 w 4628417"/>
                <a:gd name="connsiteY185" fmla="*/ 2090738 h 2524586"/>
                <a:gd name="connsiteX186" fmla="*/ 1578816 w 4628417"/>
                <a:gd name="connsiteY186" fmla="*/ 2093118 h 2524586"/>
                <a:gd name="connsiteX187" fmla="*/ 1524047 w 4628417"/>
                <a:gd name="connsiteY187" fmla="*/ 2107406 h 2524586"/>
                <a:gd name="connsiteX188" fmla="*/ 1438321 w 4628417"/>
                <a:gd name="connsiteY188" fmla="*/ 2093119 h 2524586"/>
                <a:gd name="connsiteX189" fmla="*/ 1385933 w 4628417"/>
                <a:gd name="connsiteY189" fmla="*/ 2097880 h 2524586"/>
                <a:gd name="connsiteX190" fmla="*/ 1324021 w 4628417"/>
                <a:gd name="connsiteY190" fmla="*/ 2124075 h 2524586"/>
                <a:gd name="connsiteX191" fmla="*/ 1345453 w 4628417"/>
                <a:gd name="connsiteY191" fmla="*/ 2212182 h 2524586"/>
                <a:gd name="connsiteX192" fmla="*/ 1396615 w 4628417"/>
                <a:gd name="connsiteY192" fmla="*/ 2286001 h 2524586"/>
                <a:gd name="connsiteX193" fmla="*/ 1426416 w 4628417"/>
                <a:gd name="connsiteY193" fmla="*/ 2285999 h 2524586"/>
                <a:gd name="connsiteX194" fmla="*/ 1493091 w 4628417"/>
                <a:gd name="connsiteY194" fmla="*/ 2247899 h 2524586"/>
                <a:gd name="connsiteX195" fmla="*/ 1516903 w 4628417"/>
                <a:gd name="connsiteY195" fmla="*/ 2197893 h 2524586"/>
                <a:gd name="connsiteX196" fmla="*/ 1547859 w 4628417"/>
                <a:gd name="connsiteY196" fmla="*/ 2228850 h 2524586"/>
                <a:gd name="connsiteX197" fmla="*/ 1557384 w 4628417"/>
                <a:gd name="connsiteY197" fmla="*/ 2312193 h 2524586"/>
                <a:gd name="connsiteX198" fmla="*/ 1521665 w 4628417"/>
                <a:gd name="connsiteY198" fmla="*/ 2407443 h 2524586"/>
                <a:gd name="connsiteX199" fmla="*/ 1543097 w 4628417"/>
                <a:gd name="connsiteY199" fmla="*/ 2476500 h 2524586"/>
                <a:gd name="connsiteX200" fmla="*/ 1531190 w 4628417"/>
                <a:gd name="connsiteY200" fmla="*/ 2514600 h 2524586"/>
                <a:gd name="connsiteX201" fmla="*/ 1488328 w 4628417"/>
                <a:gd name="connsiteY201" fmla="*/ 2524125 h 2524586"/>
                <a:gd name="connsiteX202" fmla="*/ 1421653 w 4628417"/>
                <a:gd name="connsiteY202" fmla="*/ 2495550 h 2524586"/>
                <a:gd name="connsiteX203" fmla="*/ 1352596 w 4628417"/>
                <a:gd name="connsiteY203" fmla="*/ 2416968 h 2524586"/>
                <a:gd name="connsiteX204" fmla="*/ 1350215 w 4628417"/>
                <a:gd name="connsiteY204" fmla="*/ 2343150 h 2524586"/>
                <a:gd name="connsiteX205" fmla="*/ 1288303 w 4628417"/>
                <a:gd name="connsiteY205" fmla="*/ 2290762 h 2524586"/>
                <a:gd name="connsiteX206" fmla="*/ 1283540 w 4628417"/>
                <a:gd name="connsiteY206" fmla="*/ 2276475 h 2524586"/>
                <a:gd name="connsiteX207" fmla="*/ 1257347 w 4628417"/>
                <a:gd name="connsiteY207" fmla="*/ 2252662 h 2524586"/>
                <a:gd name="connsiteX208" fmla="*/ 1183528 w 4628417"/>
                <a:gd name="connsiteY208" fmla="*/ 2231230 h 2524586"/>
                <a:gd name="connsiteX209" fmla="*/ 1121615 w 4628417"/>
                <a:gd name="connsiteY209" fmla="*/ 2302668 h 2524586"/>
                <a:gd name="connsiteX210" fmla="*/ 1073990 w 4628417"/>
                <a:gd name="connsiteY210" fmla="*/ 2305049 h 2524586"/>
                <a:gd name="connsiteX211" fmla="*/ 1050178 w 4628417"/>
                <a:gd name="connsiteY211" fmla="*/ 2205037 h 2524586"/>
                <a:gd name="connsiteX212" fmla="*/ 1012077 w 4628417"/>
                <a:gd name="connsiteY212" fmla="*/ 2133600 h 2524586"/>
                <a:gd name="connsiteX213" fmla="*/ 950165 w 4628417"/>
                <a:gd name="connsiteY213" fmla="*/ 2047874 h 2524586"/>
                <a:gd name="connsiteX214" fmla="*/ 926353 w 4628417"/>
                <a:gd name="connsiteY214" fmla="*/ 2043112 h 2524586"/>
                <a:gd name="connsiteX215" fmla="*/ 897778 w 4628417"/>
                <a:gd name="connsiteY215" fmla="*/ 2028825 h 2524586"/>
                <a:gd name="connsiteX216" fmla="*/ 862059 w 4628417"/>
                <a:gd name="connsiteY216" fmla="*/ 2062163 h 2524586"/>
                <a:gd name="connsiteX217" fmla="*/ 773953 w 4628417"/>
                <a:gd name="connsiteY217" fmla="*/ 2038350 h 2524586"/>
                <a:gd name="connsiteX218" fmla="*/ 738233 w 4628417"/>
                <a:gd name="connsiteY218" fmla="*/ 1966912 h 2524586"/>
                <a:gd name="connsiteX219" fmla="*/ 654890 w 4628417"/>
                <a:gd name="connsiteY219" fmla="*/ 1905000 h 2524586"/>
                <a:gd name="connsiteX220" fmla="*/ 650128 w 4628417"/>
                <a:gd name="connsiteY220" fmla="*/ 1885950 h 2524586"/>
                <a:gd name="connsiteX221" fmla="*/ 635840 w 4628417"/>
                <a:gd name="connsiteY221" fmla="*/ 1890712 h 2524586"/>
                <a:gd name="connsiteX222" fmla="*/ 616790 w 4628417"/>
                <a:gd name="connsiteY222" fmla="*/ 1921669 h 2524586"/>
                <a:gd name="connsiteX223" fmla="*/ 583453 w 4628417"/>
                <a:gd name="connsiteY223" fmla="*/ 1931194 h 2524586"/>
                <a:gd name="connsiteX224" fmla="*/ 547734 w 4628417"/>
                <a:gd name="connsiteY224" fmla="*/ 1876425 h 2524586"/>
                <a:gd name="connsiteX225" fmla="*/ 488203 w 4628417"/>
                <a:gd name="connsiteY225" fmla="*/ 1890712 h 2524586"/>
                <a:gd name="connsiteX226" fmla="*/ 478678 w 4628417"/>
                <a:gd name="connsiteY226" fmla="*/ 1876425 h 2524586"/>
                <a:gd name="connsiteX227" fmla="*/ 464390 w 4628417"/>
                <a:gd name="connsiteY227" fmla="*/ 1866900 h 2524586"/>
                <a:gd name="connsiteX228" fmla="*/ 388190 w 4628417"/>
                <a:gd name="connsiteY228" fmla="*/ 1862138 h 2524586"/>
                <a:gd name="connsiteX229" fmla="*/ 402477 w 4628417"/>
                <a:gd name="connsiteY229" fmla="*/ 1821656 h 2524586"/>
                <a:gd name="connsiteX230" fmla="*/ 254840 w 4628417"/>
                <a:gd name="connsiteY230" fmla="*/ 1847850 h 2524586"/>
                <a:gd name="connsiteX231" fmla="*/ 190546 w 4628417"/>
                <a:gd name="connsiteY231" fmla="*/ 1816894 h 2524586"/>
                <a:gd name="connsiteX232" fmla="*/ 133397 w 4628417"/>
                <a:gd name="connsiteY232" fmla="*/ 1757363 h 2524586"/>
                <a:gd name="connsiteX233" fmla="*/ 88153 w 4628417"/>
                <a:gd name="connsiteY233" fmla="*/ 1704975 h 2524586"/>
                <a:gd name="connsiteX234" fmla="*/ 33384 w 4628417"/>
                <a:gd name="connsiteY234" fmla="*/ 1654968 h 2524586"/>
                <a:gd name="connsiteX235" fmla="*/ 2428 w 4628417"/>
                <a:gd name="connsiteY235" fmla="*/ 1624012 h 2524586"/>
                <a:gd name="connsiteX236" fmla="*/ 97678 w 4628417"/>
                <a:gd name="connsiteY236" fmla="*/ 1664493 h 2524586"/>
                <a:gd name="connsiteX237" fmla="*/ 169115 w 4628417"/>
                <a:gd name="connsiteY237" fmla="*/ 1678782 h 2524586"/>
                <a:gd name="connsiteX238" fmla="*/ 290559 w 4628417"/>
                <a:gd name="connsiteY238" fmla="*/ 1624012 h 2524586"/>
                <a:gd name="connsiteX239" fmla="*/ 295322 w 4628417"/>
                <a:gd name="connsiteY239" fmla="*/ 1602581 h 2524586"/>
                <a:gd name="connsiteX240" fmla="*/ 302466 w 4628417"/>
                <a:gd name="connsiteY240" fmla="*/ 1559718 h 2524586"/>
                <a:gd name="connsiteX241" fmla="*/ 331040 w 4628417"/>
                <a:gd name="connsiteY241" fmla="*/ 1528762 h 2524586"/>
                <a:gd name="connsiteX242" fmla="*/ 366759 w 4628417"/>
                <a:gd name="connsiteY242" fmla="*/ 1509712 h 2524586"/>
                <a:gd name="connsiteX243" fmla="*/ 385809 w 4628417"/>
                <a:gd name="connsiteY243" fmla="*/ 1459706 h 2524586"/>
                <a:gd name="connsiteX244" fmla="*/ 390572 w 4628417"/>
                <a:gd name="connsiteY244" fmla="*/ 1357312 h 2524586"/>
                <a:gd name="connsiteX245" fmla="*/ 369140 w 4628417"/>
                <a:gd name="connsiteY245" fmla="*/ 1331119 h 2524586"/>
                <a:gd name="connsiteX246" fmla="*/ 340565 w 4628417"/>
                <a:gd name="connsiteY246" fmla="*/ 1307306 h 2524586"/>
                <a:gd name="connsiteX247" fmla="*/ 311990 w 4628417"/>
                <a:gd name="connsiteY247" fmla="*/ 1278731 h 2524586"/>
                <a:gd name="connsiteX248" fmla="*/ 283416 w 4628417"/>
                <a:gd name="connsiteY248" fmla="*/ 1221581 h 2524586"/>
                <a:gd name="connsiteX249" fmla="*/ 278653 w 4628417"/>
                <a:gd name="connsiteY249" fmla="*/ 1169193 h 2524586"/>
                <a:gd name="connsiteX250" fmla="*/ 276271 w 4628417"/>
                <a:gd name="connsiteY250" fmla="*/ 1152525 h 2524586"/>
                <a:gd name="connsiteX251" fmla="*/ 252459 w 4628417"/>
                <a:gd name="connsiteY251" fmla="*/ 1119187 h 2524586"/>
                <a:gd name="connsiteX0" fmla="*/ 252459 w 4631872"/>
                <a:gd name="connsiteY0" fmla="*/ 1119187 h 2524586"/>
                <a:gd name="connsiteX1" fmla="*/ 292940 w 4631872"/>
                <a:gd name="connsiteY1" fmla="*/ 1109662 h 2524586"/>
                <a:gd name="connsiteX2" fmla="*/ 331040 w 4631872"/>
                <a:gd name="connsiteY2" fmla="*/ 1104900 h 2524586"/>
                <a:gd name="connsiteX3" fmla="*/ 335803 w 4631872"/>
                <a:gd name="connsiteY3" fmla="*/ 1076325 h 2524586"/>
                <a:gd name="connsiteX4" fmla="*/ 364378 w 4631872"/>
                <a:gd name="connsiteY4" fmla="*/ 1066800 h 2524586"/>
                <a:gd name="connsiteX5" fmla="*/ 378665 w 4631872"/>
                <a:gd name="connsiteY5" fmla="*/ 1057275 h 2524586"/>
                <a:gd name="connsiteX6" fmla="*/ 392953 w 4631872"/>
                <a:gd name="connsiteY6" fmla="*/ 1042987 h 2524586"/>
                <a:gd name="connsiteX7" fmla="*/ 428671 w 4631872"/>
                <a:gd name="connsiteY7" fmla="*/ 1033463 h 2524586"/>
                <a:gd name="connsiteX8" fmla="*/ 459627 w 4631872"/>
                <a:gd name="connsiteY8" fmla="*/ 1014412 h 2524586"/>
                <a:gd name="connsiteX9" fmla="*/ 507253 w 4631872"/>
                <a:gd name="connsiteY9" fmla="*/ 1023937 h 2524586"/>
                <a:gd name="connsiteX10" fmla="*/ 540590 w 4631872"/>
                <a:gd name="connsiteY10" fmla="*/ 1000125 h 2524586"/>
                <a:gd name="connsiteX11" fmla="*/ 564403 w 4631872"/>
                <a:gd name="connsiteY11" fmla="*/ 990600 h 2524586"/>
                <a:gd name="connsiteX12" fmla="*/ 573928 w 4631872"/>
                <a:gd name="connsiteY12" fmla="*/ 976312 h 2524586"/>
                <a:gd name="connsiteX13" fmla="*/ 597740 w 4631872"/>
                <a:gd name="connsiteY13" fmla="*/ 971550 h 2524586"/>
                <a:gd name="connsiteX14" fmla="*/ 612028 w 4631872"/>
                <a:gd name="connsiteY14" fmla="*/ 962025 h 2524586"/>
                <a:gd name="connsiteX15" fmla="*/ 595359 w 4631872"/>
                <a:gd name="connsiteY15" fmla="*/ 928688 h 2524586"/>
                <a:gd name="connsiteX16" fmla="*/ 612028 w 4631872"/>
                <a:gd name="connsiteY16" fmla="*/ 900112 h 2524586"/>
                <a:gd name="connsiteX17" fmla="*/ 612027 w 4631872"/>
                <a:gd name="connsiteY17" fmla="*/ 871536 h 2524586"/>
                <a:gd name="connsiteX18" fmla="*/ 626315 w 4631872"/>
                <a:gd name="connsiteY18" fmla="*/ 838200 h 2524586"/>
                <a:gd name="connsiteX19" fmla="*/ 642984 w 4631872"/>
                <a:gd name="connsiteY19" fmla="*/ 809625 h 2524586"/>
                <a:gd name="connsiteX20" fmla="*/ 619172 w 4631872"/>
                <a:gd name="connsiteY20" fmla="*/ 804862 h 2524586"/>
                <a:gd name="connsiteX21" fmla="*/ 595359 w 4631872"/>
                <a:gd name="connsiteY21" fmla="*/ 795338 h 2524586"/>
                <a:gd name="connsiteX22" fmla="*/ 564403 w 4631872"/>
                <a:gd name="connsiteY22" fmla="*/ 771525 h 2524586"/>
                <a:gd name="connsiteX23" fmla="*/ 545352 w 4631872"/>
                <a:gd name="connsiteY23" fmla="*/ 766763 h 2524586"/>
                <a:gd name="connsiteX24" fmla="*/ 507252 w 4631872"/>
                <a:gd name="connsiteY24" fmla="*/ 731043 h 2524586"/>
                <a:gd name="connsiteX25" fmla="*/ 523921 w 4631872"/>
                <a:gd name="connsiteY25" fmla="*/ 695325 h 2524586"/>
                <a:gd name="connsiteX26" fmla="*/ 533447 w 4631872"/>
                <a:gd name="connsiteY26" fmla="*/ 659606 h 2524586"/>
                <a:gd name="connsiteX27" fmla="*/ 557259 w 4631872"/>
                <a:gd name="connsiteY27" fmla="*/ 611981 h 2524586"/>
                <a:gd name="connsiteX28" fmla="*/ 542972 w 4631872"/>
                <a:gd name="connsiteY28" fmla="*/ 581025 h 2524586"/>
                <a:gd name="connsiteX29" fmla="*/ 538209 w 4631872"/>
                <a:gd name="connsiteY29" fmla="*/ 566737 h 2524586"/>
                <a:gd name="connsiteX30" fmla="*/ 495347 w 4631872"/>
                <a:gd name="connsiteY30" fmla="*/ 550068 h 2524586"/>
                <a:gd name="connsiteX31" fmla="*/ 466772 w 4631872"/>
                <a:gd name="connsiteY31" fmla="*/ 502443 h 2524586"/>
                <a:gd name="connsiteX32" fmla="*/ 502490 w 4631872"/>
                <a:gd name="connsiteY32" fmla="*/ 428625 h 2524586"/>
                <a:gd name="connsiteX33" fmla="*/ 478678 w 4631872"/>
                <a:gd name="connsiteY33" fmla="*/ 450056 h 2524586"/>
                <a:gd name="connsiteX34" fmla="*/ 521540 w 4631872"/>
                <a:gd name="connsiteY34" fmla="*/ 380999 h 2524586"/>
                <a:gd name="connsiteX35" fmla="*/ 557258 w 4631872"/>
                <a:gd name="connsiteY35" fmla="*/ 366712 h 2524586"/>
                <a:gd name="connsiteX36" fmla="*/ 559640 w 4631872"/>
                <a:gd name="connsiteY36" fmla="*/ 335756 h 2524586"/>
                <a:gd name="connsiteX37" fmla="*/ 621553 w 4631872"/>
                <a:gd name="connsiteY37" fmla="*/ 326230 h 2524586"/>
                <a:gd name="connsiteX38" fmla="*/ 652509 w 4631872"/>
                <a:gd name="connsiteY38" fmla="*/ 314325 h 2524586"/>
                <a:gd name="connsiteX39" fmla="*/ 673941 w 4631872"/>
                <a:gd name="connsiteY39" fmla="*/ 290513 h 2524586"/>
                <a:gd name="connsiteX40" fmla="*/ 702516 w 4631872"/>
                <a:gd name="connsiteY40" fmla="*/ 250031 h 2524586"/>
                <a:gd name="connsiteX41" fmla="*/ 754903 w 4631872"/>
                <a:gd name="connsiteY41" fmla="*/ 261937 h 2524586"/>
                <a:gd name="connsiteX42" fmla="*/ 757284 w 4631872"/>
                <a:gd name="connsiteY42" fmla="*/ 238125 h 2524586"/>
                <a:gd name="connsiteX43" fmla="*/ 802528 w 4631872"/>
                <a:gd name="connsiteY43" fmla="*/ 188118 h 2524586"/>
                <a:gd name="connsiteX44" fmla="*/ 857297 w 4631872"/>
                <a:gd name="connsiteY44" fmla="*/ 166687 h 2524586"/>
                <a:gd name="connsiteX45" fmla="*/ 897778 w 4631872"/>
                <a:gd name="connsiteY45" fmla="*/ 176212 h 2524586"/>
                <a:gd name="connsiteX46" fmla="*/ 912065 w 4631872"/>
                <a:gd name="connsiteY46" fmla="*/ 180975 h 2524586"/>
                <a:gd name="connsiteX47" fmla="*/ 916828 w 4631872"/>
                <a:gd name="connsiteY47" fmla="*/ 195262 h 2524586"/>
                <a:gd name="connsiteX48" fmla="*/ 950165 w 4631872"/>
                <a:gd name="connsiteY48" fmla="*/ 238125 h 2524586"/>
                <a:gd name="connsiteX49" fmla="*/ 954928 w 4631872"/>
                <a:gd name="connsiteY49" fmla="*/ 261937 h 2524586"/>
                <a:gd name="connsiteX50" fmla="*/ 973978 w 4631872"/>
                <a:gd name="connsiteY50" fmla="*/ 290512 h 2524586"/>
                <a:gd name="connsiteX51" fmla="*/ 997790 w 4631872"/>
                <a:gd name="connsiteY51" fmla="*/ 319087 h 2524586"/>
                <a:gd name="connsiteX52" fmla="*/ 1026365 w 4631872"/>
                <a:gd name="connsiteY52" fmla="*/ 338137 h 2524586"/>
                <a:gd name="connsiteX53" fmla="*/ 1045415 w 4631872"/>
                <a:gd name="connsiteY53" fmla="*/ 342900 h 2524586"/>
                <a:gd name="connsiteX54" fmla="*/ 1059703 w 4631872"/>
                <a:gd name="connsiteY54" fmla="*/ 347662 h 2524586"/>
                <a:gd name="connsiteX55" fmla="*/ 1083515 w 4631872"/>
                <a:gd name="connsiteY55" fmla="*/ 352425 h 2524586"/>
                <a:gd name="connsiteX56" fmla="*/ 1102565 w 4631872"/>
                <a:gd name="connsiteY56" fmla="*/ 357187 h 2524586"/>
                <a:gd name="connsiteX57" fmla="*/ 1090659 w 4631872"/>
                <a:gd name="connsiteY57" fmla="*/ 395287 h 2524586"/>
                <a:gd name="connsiteX58" fmla="*/ 1069228 w 4631872"/>
                <a:gd name="connsiteY58" fmla="*/ 421480 h 2524586"/>
                <a:gd name="connsiteX59" fmla="*/ 1107328 w 4631872"/>
                <a:gd name="connsiteY59" fmla="*/ 452437 h 2524586"/>
                <a:gd name="connsiteX60" fmla="*/ 1135903 w 4631872"/>
                <a:gd name="connsiteY60" fmla="*/ 471487 h 2524586"/>
                <a:gd name="connsiteX61" fmla="*/ 1150190 w 4631872"/>
                <a:gd name="connsiteY61" fmla="*/ 481012 h 2524586"/>
                <a:gd name="connsiteX62" fmla="*/ 1195434 w 4631872"/>
                <a:gd name="connsiteY62" fmla="*/ 495300 h 2524586"/>
                <a:gd name="connsiteX63" fmla="*/ 1216865 w 4631872"/>
                <a:gd name="connsiteY63" fmla="*/ 533400 h 2524586"/>
                <a:gd name="connsiteX64" fmla="*/ 1226390 w 4631872"/>
                <a:gd name="connsiteY64" fmla="*/ 569118 h 2524586"/>
                <a:gd name="connsiteX65" fmla="*/ 1240678 w 4631872"/>
                <a:gd name="connsiteY65" fmla="*/ 640556 h 2524586"/>
                <a:gd name="connsiteX66" fmla="*/ 1288303 w 4631872"/>
                <a:gd name="connsiteY66" fmla="*/ 714375 h 2524586"/>
                <a:gd name="connsiteX67" fmla="*/ 1331165 w 4631872"/>
                <a:gd name="connsiteY67" fmla="*/ 790575 h 2524586"/>
                <a:gd name="connsiteX68" fmla="*/ 1345453 w 4631872"/>
                <a:gd name="connsiteY68" fmla="*/ 838200 h 2524586"/>
                <a:gd name="connsiteX69" fmla="*/ 1354978 w 4631872"/>
                <a:gd name="connsiteY69" fmla="*/ 852487 h 2524586"/>
                <a:gd name="connsiteX70" fmla="*/ 1383553 w 4631872"/>
                <a:gd name="connsiteY70" fmla="*/ 881062 h 2524586"/>
                <a:gd name="connsiteX71" fmla="*/ 1402603 w 4631872"/>
                <a:gd name="connsiteY71" fmla="*/ 914400 h 2524586"/>
                <a:gd name="connsiteX72" fmla="*/ 1431177 w 4631872"/>
                <a:gd name="connsiteY72" fmla="*/ 890587 h 2524586"/>
                <a:gd name="connsiteX73" fmla="*/ 1469278 w 4631872"/>
                <a:gd name="connsiteY73" fmla="*/ 914400 h 2524586"/>
                <a:gd name="connsiteX74" fmla="*/ 1531190 w 4631872"/>
                <a:gd name="connsiteY74" fmla="*/ 909637 h 2524586"/>
                <a:gd name="connsiteX75" fmla="*/ 1559765 w 4631872"/>
                <a:gd name="connsiteY75" fmla="*/ 900112 h 2524586"/>
                <a:gd name="connsiteX76" fmla="*/ 1564528 w 4631872"/>
                <a:gd name="connsiteY76" fmla="*/ 885825 h 2524586"/>
                <a:gd name="connsiteX77" fmla="*/ 1576435 w 4631872"/>
                <a:gd name="connsiteY77" fmla="*/ 854868 h 2524586"/>
                <a:gd name="connsiteX78" fmla="*/ 1593103 w 4631872"/>
                <a:gd name="connsiteY78" fmla="*/ 814388 h 2524586"/>
                <a:gd name="connsiteX79" fmla="*/ 1628821 w 4631872"/>
                <a:gd name="connsiteY79" fmla="*/ 752475 h 2524586"/>
                <a:gd name="connsiteX80" fmla="*/ 1647871 w 4631872"/>
                <a:gd name="connsiteY80" fmla="*/ 671513 h 2524586"/>
                <a:gd name="connsiteX81" fmla="*/ 1690734 w 4631872"/>
                <a:gd name="connsiteY81" fmla="*/ 609599 h 2524586"/>
                <a:gd name="connsiteX82" fmla="*/ 1695496 w 4631872"/>
                <a:gd name="connsiteY82" fmla="*/ 569118 h 2524586"/>
                <a:gd name="connsiteX83" fmla="*/ 1702640 w 4631872"/>
                <a:gd name="connsiteY83" fmla="*/ 550069 h 2524586"/>
                <a:gd name="connsiteX84" fmla="*/ 1714546 w 4631872"/>
                <a:gd name="connsiteY84" fmla="*/ 531018 h 2524586"/>
                <a:gd name="connsiteX85" fmla="*/ 1726453 w 4631872"/>
                <a:gd name="connsiteY85" fmla="*/ 483393 h 2524586"/>
                <a:gd name="connsiteX86" fmla="*/ 1752647 w 4631872"/>
                <a:gd name="connsiteY86" fmla="*/ 426243 h 2524586"/>
                <a:gd name="connsiteX87" fmla="*/ 1778840 w 4631872"/>
                <a:gd name="connsiteY87" fmla="*/ 395287 h 2524586"/>
                <a:gd name="connsiteX88" fmla="*/ 1807415 w 4631872"/>
                <a:gd name="connsiteY88" fmla="*/ 400050 h 2524586"/>
                <a:gd name="connsiteX89" fmla="*/ 1835990 w 4631872"/>
                <a:gd name="connsiteY89" fmla="*/ 423862 h 2524586"/>
                <a:gd name="connsiteX90" fmla="*/ 1850278 w 4631872"/>
                <a:gd name="connsiteY90" fmla="*/ 428625 h 2524586"/>
                <a:gd name="connsiteX91" fmla="*/ 1864565 w 4631872"/>
                <a:gd name="connsiteY91" fmla="*/ 423862 h 2524586"/>
                <a:gd name="connsiteX92" fmla="*/ 1897903 w 4631872"/>
                <a:gd name="connsiteY92" fmla="*/ 461962 h 2524586"/>
                <a:gd name="connsiteX93" fmla="*/ 1940765 w 4631872"/>
                <a:gd name="connsiteY93" fmla="*/ 481012 h 2524586"/>
                <a:gd name="connsiteX94" fmla="*/ 1988390 w 4631872"/>
                <a:gd name="connsiteY94" fmla="*/ 495300 h 2524586"/>
                <a:gd name="connsiteX95" fmla="*/ 2026490 w 4631872"/>
                <a:gd name="connsiteY95" fmla="*/ 500062 h 2524586"/>
                <a:gd name="connsiteX96" fmla="*/ 2174128 w 4631872"/>
                <a:gd name="connsiteY96" fmla="*/ 538162 h 2524586"/>
                <a:gd name="connsiteX97" fmla="*/ 2238422 w 4631872"/>
                <a:gd name="connsiteY97" fmla="*/ 564355 h 2524586"/>
                <a:gd name="connsiteX98" fmla="*/ 2331290 w 4631872"/>
                <a:gd name="connsiteY98" fmla="*/ 576262 h 2524586"/>
                <a:gd name="connsiteX99" fmla="*/ 2374153 w 4631872"/>
                <a:gd name="connsiteY99" fmla="*/ 542925 h 2524586"/>
                <a:gd name="connsiteX100" fmla="*/ 2376534 w 4631872"/>
                <a:gd name="connsiteY100" fmla="*/ 516732 h 2524586"/>
                <a:gd name="connsiteX101" fmla="*/ 2338435 w 4631872"/>
                <a:gd name="connsiteY101" fmla="*/ 426244 h 2524586"/>
                <a:gd name="connsiteX102" fmla="*/ 2336053 w 4631872"/>
                <a:gd name="connsiteY102" fmla="*/ 395287 h 2524586"/>
                <a:gd name="connsiteX103" fmla="*/ 2400346 w 4631872"/>
                <a:gd name="connsiteY103" fmla="*/ 378618 h 2524586"/>
                <a:gd name="connsiteX104" fmla="*/ 2388440 w 4631872"/>
                <a:gd name="connsiteY104" fmla="*/ 307181 h 2524586"/>
                <a:gd name="connsiteX105" fmla="*/ 2359865 w 4631872"/>
                <a:gd name="connsiteY105" fmla="*/ 304799 h 2524586"/>
                <a:gd name="connsiteX106" fmla="*/ 2293191 w 4631872"/>
                <a:gd name="connsiteY106" fmla="*/ 280987 h 2524586"/>
                <a:gd name="connsiteX107" fmla="*/ 2309860 w 4631872"/>
                <a:gd name="connsiteY107" fmla="*/ 200024 h 2524586"/>
                <a:gd name="connsiteX108" fmla="*/ 2343196 w 4631872"/>
                <a:gd name="connsiteY108" fmla="*/ 166688 h 2524586"/>
                <a:gd name="connsiteX109" fmla="*/ 2371772 w 4631872"/>
                <a:gd name="connsiteY109" fmla="*/ 150018 h 2524586"/>
                <a:gd name="connsiteX110" fmla="*/ 2388440 w 4631872"/>
                <a:gd name="connsiteY110" fmla="*/ 114300 h 2524586"/>
                <a:gd name="connsiteX111" fmla="*/ 2383678 w 4631872"/>
                <a:gd name="connsiteY111" fmla="*/ 100012 h 2524586"/>
                <a:gd name="connsiteX112" fmla="*/ 2364628 w 4631872"/>
                <a:gd name="connsiteY112" fmla="*/ 95250 h 2524586"/>
                <a:gd name="connsiteX113" fmla="*/ 2350340 w 4631872"/>
                <a:gd name="connsiteY113" fmla="*/ 90487 h 2524586"/>
                <a:gd name="connsiteX114" fmla="*/ 2340815 w 4631872"/>
                <a:gd name="connsiteY114" fmla="*/ 9525 h 2524586"/>
                <a:gd name="connsiteX115" fmla="*/ 2369390 w 4631872"/>
                <a:gd name="connsiteY115" fmla="*/ 0 h 2524586"/>
                <a:gd name="connsiteX116" fmla="*/ 2397965 w 4631872"/>
                <a:gd name="connsiteY116" fmla="*/ 4762 h 2524586"/>
                <a:gd name="connsiteX117" fmla="*/ 2412253 w 4631872"/>
                <a:gd name="connsiteY117" fmla="*/ 19050 h 2524586"/>
                <a:gd name="connsiteX118" fmla="*/ 2431303 w 4631872"/>
                <a:gd name="connsiteY118" fmla="*/ 23812 h 2524586"/>
                <a:gd name="connsiteX119" fmla="*/ 2450353 w 4631872"/>
                <a:gd name="connsiteY119" fmla="*/ 33337 h 2524586"/>
                <a:gd name="connsiteX120" fmla="*/ 2474165 w 4631872"/>
                <a:gd name="connsiteY120" fmla="*/ 52387 h 2524586"/>
                <a:gd name="connsiteX121" fmla="*/ 2493215 w 4631872"/>
                <a:gd name="connsiteY121" fmla="*/ 58737 h 2524586"/>
                <a:gd name="connsiteX122" fmla="*/ 2526553 w 4631872"/>
                <a:gd name="connsiteY122" fmla="*/ 38100 h 2524586"/>
                <a:gd name="connsiteX123" fmla="*/ 2555128 w 4631872"/>
                <a:gd name="connsiteY123" fmla="*/ 23812 h 2524586"/>
                <a:gd name="connsiteX124" fmla="*/ 2574178 w 4631872"/>
                <a:gd name="connsiteY124" fmla="*/ 9525 h 2524586"/>
                <a:gd name="connsiteX125" fmla="*/ 2588465 w 4631872"/>
                <a:gd name="connsiteY125" fmla="*/ 4762 h 2524586"/>
                <a:gd name="connsiteX126" fmla="*/ 2702765 w 4631872"/>
                <a:gd name="connsiteY126" fmla="*/ 9525 h 2524586"/>
                <a:gd name="connsiteX127" fmla="*/ 2878978 w 4631872"/>
                <a:gd name="connsiteY127" fmla="*/ 26987 h 2524586"/>
                <a:gd name="connsiteX128" fmla="*/ 3042490 w 4631872"/>
                <a:gd name="connsiteY128" fmla="*/ 49212 h 2524586"/>
                <a:gd name="connsiteX129" fmla="*/ 3069478 w 4631872"/>
                <a:gd name="connsiteY129" fmla="*/ 77787 h 2524586"/>
                <a:gd name="connsiteX130" fmla="*/ 3123453 w 4631872"/>
                <a:gd name="connsiteY130" fmla="*/ 82550 h 2524586"/>
                <a:gd name="connsiteX131" fmla="*/ 3164728 w 4631872"/>
                <a:gd name="connsiteY131" fmla="*/ 114300 h 2524586"/>
                <a:gd name="connsiteX132" fmla="*/ 3193303 w 4631872"/>
                <a:gd name="connsiteY132" fmla="*/ 123825 h 2524586"/>
                <a:gd name="connsiteX133" fmla="*/ 3236165 w 4631872"/>
                <a:gd name="connsiteY133" fmla="*/ 142875 h 2524586"/>
                <a:gd name="connsiteX134" fmla="*/ 3274265 w 4631872"/>
                <a:gd name="connsiteY134" fmla="*/ 165100 h 2524586"/>
                <a:gd name="connsiteX135" fmla="*/ 3379040 w 4631872"/>
                <a:gd name="connsiteY135" fmla="*/ 223837 h 2524586"/>
                <a:gd name="connsiteX136" fmla="*/ 3431428 w 4631872"/>
                <a:gd name="connsiteY136" fmla="*/ 266700 h 2524586"/>
                <a:gd name="connsiteX137" fmla="*/ 3450478 w 4631872"/>
                <a:gd name="connsiteY137" fmla="*/ 280987 h 2524586"/>
                <a:gd name="connsiteX138" fmla="*/ 3545728 w 4631872"/>
                <a:gd name="connsiteY138" fmla="*/ 323850 h 2524586"/>
                <a:gd name="connsiteX139" fmla="*/ 3564778 w 4631872"/>
                <a:gd name="connsiteY139" fmla="*/ 333375 h 2524586"/>
                <a:gd name="connsiteX140" fmla="*/ 3707653 w 4631872"/>
                <a:gd name="connsiteY140" fmla="*/ 419100 h 2524586"/>
                <a:gd name="connsiteX141" fmla="*/ 3907678 w 4631872"/>
                <a:gd name="connsiteY141" fmla="*/ 533400 h 2524586"/>
                <a:gd name="connsiteX142" fmla="*/ 4017215 w 4631872"/>
                <a:gd name="connsiteY142" fmla="*/ 595312 h 2524586"/>
                <a:gd name="connsiteX143" fmla="*/ 4442665 w 4631872"/>
                <a:gd name="connsiteY143" fmla="*/ 844549 h 2524586"/>
                <a:gd name="connsiteX144" fmla="*/ 4628402 w 4631872"/>
                <a:gd name="connsiteY144" fmla="*/ 949324 h 2524586"/>
                <a:gd name="connsiteX145" fmla="*/ 4554152 w 4631872"/>
                <a:gd name="connsiteY145" fmla="*/ 992982 h 2524586"/>
                <a:gd name="connsiteX146" fmla="*/ 4434727 w 4631872"/>
                <a:gd name="connsiteY146" fmla="*/ 1033462 h 2524586"/>
                <a:gd name="connsiteX147" fmla="*/ 4361271 w 4631872"/>
                <a:gd name="connsiteY147" fmla="*/ 1123950 h 2524586"/>
                <a:gd name="connsiteX148" fmla="*/ 4308521 w 4631872"/>
                <a:gd name="connsiteY148" fmla="*/ 1168400 h 2524586"/>
                <a:gd name="connsiteX149" fmla="*/ 4232683 w 4631872"/>
                <a:gd name="connsiteY149" fmla="*/ 1204914 h 2524586"/>
                <a:gd name="connsiteX150" fmla="*/ 4187440 w 4631872"/>
                <a:gd name="connsiteY150" fmla="*/ 1238250 h 2524586"/>
                <a:gd name="connsiteX151" fmla="*/ 4091035 w 4631872"/>
                <a:gd name="connsiteY151" fmla="*/ 1240631 h 2524586"/>
                <a:gd name="connsiteX152" fmla="*/ 4010071 w 4631872"/>
                <a:gd name="connsiteY152" fmla="*/ 1250156 h 2524586"/>
                <a:gd name="connsiteX153" fmla="*/ 3917203 w 4631872"/>
                <a:gd name="connsiteY153" fmla="*/ 1214437 h 2524586"/>
                <a:gd name="connsiteX154" fmla="*/ 3812428 w 4631872"/>
                <a:gd name="connsiteY154" fmla="*/ 1214437 h 2524586"/>
                <a:gd name="connsiteX155" fmla="*/ 3681459 w 4631872"/>
                <a:gd name="connsiteY155" fmla="*/ 1219200 h 2524586"/>
                <a:gd name="connsiteX156" fmla="*/ 3531440 w 4631872"/>
                <a:gd name="connsiteY156" fmla="*/ 1228725 h 2524586"/>
                <a:gd name="connsiteX157" fmla="*/ 3464765 w 4631872"/>
                <a:gd name="connsiteY157" fmla="*/ 1233487 h 2524586"/>
                <a:gd name="connsiteX158" fmla="*/ 3387339 w 4631872"/>
                <a:gd name="connsiteY158" fmla="*/ 1209676 h 2524586"/>
                <a:gd name="connsiteX159" fmla="*/ 3198065 w 4631872"/>
                <a:gd name="connsiteY159" fmla="*/ 1204912 h 2524586"/>
                <a:gd name="connsiteX160" fmla="*/ 3021852 w 4631872"/>
                <a:gd name="connsiteY160" fmla="*/ 1247775 h 2524586"/>
                <a:gd name="connsiteX161" fmla="*/ 2912315 w 4631872"/>
                <a:gd name="connsiteY161" fmla="*/ 1276350 h 2524586"/>
                <a:gd name="connsiteX162" fmla="*/ 2869453 w 4631872"/>
                <a:gd name="connsiteY162" fmla="*/ 1290637 h 2524586"/>
                <a:gd name="connsiteX163" fmla="*/ 2855165 w 4631872"/>
                <a:gd name="connsiteY163" fmla="*/ 1300162 h 2524586"/>
                <a:gd name="connsiteX164" fmla="*/ 2821828 w 4631872"/>
                <a:gd name="connsiteY164" fmla="*/ 1309687 h 2524586"/>
                <a:gd name="connsiteX165" fmla="*/ 2783728 w 4631872"/>
                <a:gd name="connsiteY165" fmla="*/ 1328737 h 2524586"/>
                <a:gd name="connsiteX166" fmla="*/ 2769440 w 4631872"/>
                <a:gd name="connsiteY166" fmla="*/ 1333500 h 2524586"/>
                <a:gd name="connsiteX167" fmla="*/ 2721815 w 4631872"/>
                <a:gd name="connsiteY167" fmla="*/ 1357312 h 2524586"/>
                <a:gd name="connsiteX168" fmla="*/ 2671809 w 4631872"/>
                <a:gd name="connsiteY168" fmla="*/ 1373980 h 2524586"/>
                <a:gd name="connsiteX169" fmla="*/ 2597990 w 4631872"/>
                <a:gd name="connsiteY169" fmla="*/ 1419225 h 2524586"/>
                <a:gd name="connsiteX170" fmla="*/ 2483690 w 4631872"/>
                <a:gd name="connsiteY170" fmla="*/ 1514475 h 2524586"/>
                <a:gd name="connsiteX171" fmla="*/ 2407490 w 4631872"/>
                <a:gd name="connsiteY171" fmla="*/ 1581150 h 2524586"/>
                <a:gd name="connsiteX172" fmla="*/ 2293190 w 4631872"/>
                <a:gd name="connsiteY172" fmla="*/ 1690687 h 2524586"/>
                <a:gd name="connsiteX173" fmla="*/ 2259853 w 4631872"/>
                <a:gd name="connsiteY173" fmla="*/ 1709737 h 2524586"/>
                <a:gd name="connsiteX174" fmla="*/ 2221753 w 4631872"/>
                <a:gd name="connsiteY174" fmla="*/ 1752600 h 2524586"/>
                <a:gd name="connsiteX175" fmla="*/ 2114597 w 4631872"/>
                <a:gd name="connsiteY175" fmla="*/ 1854993 h 2524586"/>
                <a:gd name="connsiteX176" fmla="*/ 2043158 w 4631872"/>
                <a:gd name="connsiteY176" fmla="*/ 1904999 h 2524586"/>
                <a:gd name="connsiteX177" fmla="*/ 1986009 w 4631872"/>
                <a:gd name="connsiteY177" fmla="*/ 1974056 h 2524586"/>
                <a:gd name="connsiteX178" fmla="*/ 1909809 w 4631872"/>
                <a:gd name="connsiteY178" fmla="*/ 2064544 h 2524586"/>
                <a:gd name="connsiteX179" fmla="*/ 1869328 w 4631872"/>
                <a:gd name="connsiteY179" fmla="*/ 2071687 h 2524586"/>
                <a:gd name="connsiteX180" fmla="*/ 1888378 w 4631872"/>
                <a:gd name="connsiteY180" fmla="*/ 2043112 h 2524586"/>
                <a:gd name="connsiteX181" fmla="*/ 1859803 w 4631872"/>
                <a:gd name="connsiteY181" fmla="*/ 2024062 h 2524586"/>
                <a:gd name="connsiteX182" fmla="*/ 1826465 w 4631872"/>
                <a:gd name="connsiteY182" fmla="*/ 2055018 h 2524586"/>
                <a:gd name="connsiteX183" fmla="*/ 1783602 w 4631872"/>
                <a:gd name="connsiteY183" fmla="*/ 2076450 h 2524586"/>
                <a:gd name="connsiteX184" fmla="*/ 1733597 w 4631872"/>
                <a:gd name="connsiteY184" fmla="*/ 2083594 h 2524586"/>
                <a:gd name="connsiteX185" fmla="*/ 1700259 w 4631872"/>
                <a:gd name="connsiteY185" fmla="*/ 2081212 h 2524586"/>
                <a:gd name="connsiteX186" fmla="*/ 1645490 w 4631872"/>
                <a:gd name="connsiteY186" fmla="*/ 2090738 h 2524586"/>
                <a:gd name="connsiteX187" fmla="*/ 1578816 w 4631872"/>
                <a:gd name="connsiteY187" fmla="*/ 2093118 h 2524586"/>
                <a:gd name="connsiteX188" fmla="*/ 1524047 w 4631872"/>
                <a:gd name="connsiteY188" fmla="*/ 2107406 h 2524586"/>
                <a:gd name="connsiteX189" fmla="*/ 1438321 w 4631872"/>
                <a:gd name="connsiteY189" fmla="*/ 2093119 h 2524586"/>
                <a:gd name="connsiteX190" fmla="*/ 1385933 w 4631872"/>
                <a:gd name="connsiteY190" fmla="*/ 2097880 h 2524586"/>
                <a:gd name="connsiteX191" fmla="*/ 1324021 w 4631872"/>
                <a:gd name="connsiteY191" fmla="*/ 2124075 h 2524586"/>
                <a:gd name="connsiteX192" fmla="*/ 1345453 w 4631872"/>
                <a:gd name="connsiteY192" fmla="*/ 2212182 h 2524586"/>
                <a:gd name="connsiteX193" fmla="*/ 1396615 w 4631872"/>
                <a:gd name="connsiteY193" fmla="*/ 2286001 h 2524586"/>
                <a:gd name="connsiteX194" fmla="*/ 1426416 w 4631872"/>
                <a:gd name="connsiteY194" fmla="*/ 2285999 h 2524586"/>
                <a:gd name="connsiteX195" fmla="*/ 1493091 w 4631872"/>
                <a:gd name="connsiteY195" fmla="*/ 2247899 h 2524586"/>
                <a:gd name="connsiteX196" fmla="*/ 1516903 w 4631872"/>
                <a:gd name="connsiteY196" fmla="*/ 2197893 h 2524586"/>
                <a:gd name="connsiteX197" fmla="*/ 1547859 w 4631872"/>
                <a:gd name="connsiteY197" fmla="*/ 2228850 h 2524586"/>
                <a:gd name="connsiteX198" fmla="*/ 1557384 w 4631872"/>
                <a:gd name="connsiteY198" fmla="*/ 2312193 h 2524586"/>
                <a:gd name="connsiteX199" fmla="*/ 1521665 w 4631872"/>
                <a:gd name="connsiteY199" fmla="*/ 2407443 h 2524586"/>
                <a:gd name="connsiteX200" fmla="*/ 1543097 w 4631872"/>
                <a:gd name="connsiteY200" fmla="*/ 2476500 h 2524586"/>
                <a:gd name="connsiteX201" fmla="*/ 1531190 w 4631872"/>
                <a:gd name="connsiteY201" fmla="*/ 2514600 h 2524586"/>
                <a:gd name="connsiteX202" fmla="*/ 1488328 w 4631872"/>
                <a:gd name="connsiteY202" fmla="*/ 2524125 h 2524586"/>
                <a:gd name="connsiteX203" fmla="*/ 1421653 w 4631872"/>
                <a:gd name="connsiteY203" fmla="*/ 2495550 h 2524586"/>
                <a:gd name="connsiteX204" fmla="*/ 1352596 w 4631872"/>
                <a:gd name="connsiteY204" fmla="*/ 2416968 h 2524586"/>
                <a:gd name="connsiteX205" fmla="*/ 1350215 w 4631872"/>
                <a:gd name="connsiteY205" fmla="*/ 2343150 h 2524586"/>
                <a:gd name="connsiteX206" fmla="*/ 1288303 w 4631872"/>
                <a:gd name="connsiteY206" fmla="*/ 2290762 h 2524586"/>
                <a:gd name="connsiteX207" fmla="*/ 1283540 w 4631872"/>
                <a:gd name="connsiteY207" fmla="*/ 2276475 h 2524586"/>
                <a:gd name="connsiteX208" fmla="*/ 1257347 w 4631872"/>
                <a:gd name="connsiteY208" fmla="*/ 2252662 h 2524586"/>
                <a:gd name="connsiteX209" fmla="*/ 1183528 w 4631872"/>
                <a:gd name="connsiteY209" fmla="*/ 2231230 h 2524586"/>
                <a:gd name="connsiteX210" fmla="*/ 1121615 w 4631872"/>
                <a:gd name="connsiteY210" fmla="*/ 2302668 h 2524586"/>
                <a:gd name="connsiteX211" fmla="*/ 1073990 w 4631872"/>
                <a:gd name="connsiteY211" fmla="*/ 2305049 h 2524586"/>
                <a:gd name="connsiteX212" fmla="*/ 1050178 w 4631872"/>
                <a:gd name="connsiteY212" fmla="*/ 2205037 h 2524586"/>
                <a:gd name="connsiteX213" fmla="*/ 1012077 w 4631872"/>
                <a:gd name="connsiteY213" fmla="*/ 2133600 h 2524586"/>
                <a:gd name="connsiteX214" fmla="*/ 950165 w 4631872"/>
                <a:gd name="connsiteY214" fmla="*/ 2047874 h 2524586"/>
                <a:gd name="connsiteX215" fmla="*/ 926353 w 4631872"/>
                <a:gd name="connsiteY215" fmla="*/ 2043112 h 2524586"/>
                <a:gd name="connsiteX216" fmla="*/ 897778 w 4631872"/>
                <a:gd name="connsiteY216" fmla="*/ 2028825 h 2524586"/>
                <a:gd name="connsiteX217" fmla="*/ 862059 w 4631872"/>
                <a:gd name="connsiteY217" fmla="*/ 2062163 h 2524586"/>
                <a:gd name="connsiteX218" fmla="*/ 773953 w 4631872"/>
                <a:gd name="connsiteY218" fmla="*/ 2038350 h 2524586"/>
                <a:gd name="connsiteX219" fmla="*/ 738233 w 4631872"/>
                <a:gd name="connsiteY219" fmla="*/ 1966912 h 2524586"/>
                <a:gd name="connsiteX220" fmla="*/ 654890 w 4631872"/>
                <a:gd name="connsiteY220" fmla="*/ 1905000 h 2524586"/>
                <a:gd name="connsiteX221" fmla="*/ 650128 w 4631872"/>
                <a:gd name="connsiteY221" fmla="*/ 1885950 h 2524586"/>
                <a:gd name="connsiteX222" fmla="*/ 635840 w 4631872"/>
                <a:gd name="connsiteY222" fmla="*/ 1890712 h 2524586"/>
                <a:gd name="connsiteX223" fmla="*/ 616790 w 4631872"/>
                <a:gd name="connsiteY223" fmla="*/ 1921669 h 2524586"/>
                <a:gd name="connsiteX224" fmla="*/ 583453 w 4631872"/>
                <a:gd name="connsiteY224" fmla="*/ 1931194 h 2524586"/>
                <a:gd name="connsiteX225" fmla="*/ 547734 w 4631872"/>
                <a:gd name="connsiteY225" fmla="*/ 1876425 h 2524586"/>
                <a:gd name="connsiteX226" fmla="*/ 488203 w 4631872"/>
                <a:gd name="connsiteY226" fmla="*/ 1890712 h 2524586"/>
                <a:gd name="connsiteX227" fmla="*/ 478678 w 4631872"/>
                <a:gd name="connsiteY227" fmla="*/ 1876425 h 2524586"/>
                <a:gd name="connsiteX228" fmla="*/ 464390 w 4631872"/>
                <a:gd name="connsiteY228" fmla="*/ 1866900 h 2524586"/>
                <a:gd name="connsiteX229" fmla="*/ 388190 w 4631872"/>
                <a:gd name="connsiteY229" fmla="*/ 1862138 h 2524586"/>
                <a:gd name="connsiteX230" fmla="*/ 402477 w 4631872"/>
                <a:gd name="connsiteY230" fmla="*/ 1821656 h 2524586"/>
                <a:gd name="connsiteX231" fmla="*/ 254840 w 4631872"/>
                <a:gd name="connsiteY231" fmla="*/ 1847850 h 2524586"/>
                <a:gd name="connsiteX232" fmla="*/ 190546 w 4631872"/>
                <a:gd name="connsiteY232" fmla="*/ 1816894 h 2524586"/>
                <a:gd name="connsiteX233" fmla="*/ 133397 w 4631872"/>
                <a:gd name="connsiteY233" fmla="*/ 1757363 h 2524586"/>
                <a:gd name="connsiteX234" fmla="*/ 88153 w 4631872"/>
                <a:gd name="connsiteY234" fmla="*/ 1704975 h 2524586"/>
                <a:gd name="connsiteX235" fmla="*/ 33384 w 4631872"/>
                <a:gd name="connsiteY235" fmla="*/ 1654968 h 2524586"/>
                <a:gd name="connsiteX236" fmla="*/ 2428 w 4631872"/>
                <a:gd name="connsiteY236" fmla="*/ 1624012 h 2524586"/>
                <a:gd name="connsiteX237" fmla="*/ 97678 w 4631872"/>
                <a:gd name="connsiteY237" fmla="*/ 1664493 h 2524586"/>
                <a:gd name="connsiteX238" fmla="*/ 169115 w 4631872"/>
                <a:gd name="connsiteY238" fmla="*/ 1678782 h 2524586"/>
                <a:gd name="connsiteX239" fmla="*/ 290559 w 4631872"/>
                <a:gd name="connsiteY239" fmla="*/ 1624012 h 2524586"/>
                <a:gd name="connsiteX240" fmla="*/ 295322 w 4631872"/>
                <a:gd name="connsiteY240" fmla="*/ 1602581 h 2524586"/>
                <a:gd name="connsiteX241" fmla="*/ 302466 w 4631872"/>
                <a:gd name="connsiteY241" fmla="*/ 1559718 h 2524586"/>
                <a:gd name="connsiteX242" fmla="*/ 331040 w 4631872"/>
                <a:gd name="connsiteY242" fmla="*/ 1528762 h 2524586"/>
                <a:gd name="connsiteX243" fmla="*/ 366759 w 4631872"/>
                <a:gd name="connsiteY243" fmla="*/ 1509712 h 2524586"/>
                <a:gd name="connsiteX244" fmla="*/ 385809 w 4631872"/>
                <a:gd name="connsiteY244" fmla="*/ 1459706 h 2524586"/>
                <a:gd name="connsiteX245" fmla="*/ 390572 w 4631872"/>
                <a:gd name="connsiteY245" fmla="*/ 1357312 h 2524586"/>
                <a:gd name="connsiteX246" fmla="*/ 369140 w 4631872"/>
                <a:gd name="connsiteY246" fmla="*/ 1331119 h 2524586"/>
                <a:gd name="connsiteX247" fmla="*/ 340565 w 4631872"/>
                <a:gd name="connsiteY247" fmla="*/ 1307306 h 2524586"/>
                <a:gd name="connsiteX248" fmla="*/ 311990 w 4631872"/>
                <a:gd name="connsiteY248" fmla="*/ 1278731 h 2524586"/>
                <a:gd name="connsiteX249" fmla="*/ 283416 w 4631872"/>
                <a:gd name="connsiteY249" fmla="*/ 1221581 h 2524586"/>
                <a:gd name="connsiteX250" fmla="*/ 278653 w 4631872"/>
                <a:gd name="connsiteY250" fmla="*/ 1169193 h 2524586"/>
                <a:gd name="connsiteX251" fmla="*/ 276271 w 4631872"/>
                <a:gd name="connsiteY251" fmla="*/ 1152525 h 2524586"/>
                <a:gd name="connsiteX252" fmla="*/ 252459 w 4631872"/>
                <a:gd name="connsiteY252" fmla="*/ 1119187 h 2524586"/>
                <a:gd name="connsiteX0" fmla="*/ 252459 w 4632881"/>
                <a:gd name="connsiteY0" fmla="*/ 1119187 h 2524586"/>
                <a:gd name="connsiteX1" fmla="*/ 292940 w 4632881"/>
                <a:gd name="connsiteY1" fmla="*/ 1109662 h 2524586"/>
                <a:gd name="connsiteX2" fmla="*/ 331040 w 4632881"/>
                <a:gd name="connsiteY2" fmla="*/ 1104900 h 2524586"/>
                <a:gd name="connsiteX3" fmla="*/ 335803 w 4632881"/>
                <a:gd name="connsiteY3" fmla="*/ 1076325 h 2524586"/>
                <a:gd name="connsiteX4" fmla="*/ 364378 w 4632881"/>
                <a:gd name="connsiteY4" fmla="*/ 1066800 h 2524586"/>
                <a:gd name="connsiteX5" fmla="*/ 378665 w 4632881"/>
                <a:gd name="connsiteY5" fmla="*/ 1057275 h 2524586"/>
                <a:gd name="connsiteX6" fmla="*/ 392953 w 4632881"/>
                <a:gd name="connsiteY6" fmla="*/ 1042987 h 2524586"/>
                <a:gd name="connsiteX7" fmla="*/ 428671 w 4632881"/>
                <a:gd name="connsiteY7" fmla="*/ 1033463 h 2524586"/>
                <a:gd name="connsiteX8" fmla="*/ 459627 w 4632881"/>
                <a:gd name="connsiteY8" fmla="*/ 1014412 h 2524586"/>
                <a:gd name="connsiteX9" fmla="*/ 507253 w 4632881"/>
                <a:gd name="connsiteY9" fmla="*/ 1023937 h 2524586"/>
                <a:gd name="connsiteX10" fmla="*/ 540590 w 4632881"/>
                <a:gd name="connsiteY10" fmla="*/ 1000125 h 2524586"/>
                <a:gd name="connsiteX11" fmla="*/ 564403 w 4632881"/>
                <a:gd name="connsiteY11" fmla="*/ 990600 h 2524586"/>
                <a:gd name="connsiteX12" fmla="*/ 573928 w 4632881"/>
                <a:gd name="connsiteY12" fmla="*/ 976312 h 2524586"/>
                <a:gd name="connsiteX13" fmla="*/ 597740 w 4632881"/>
                <a:gd name="connsiteY13" fmla="*/ 971550 h 2524586"/>
                <a:gd name="connsiteX14" fmla="*/ 612028 w 4632881"/>
                <a:gd name="connsiteY14" fmla="*/ 962025 h 2524586"/>
                <a:gd name="connsiteX15" fmla="*/ 595359 w 4632881"/>
                <a:gd name="connsiteY15" fmla="*/ 928688 h 2524586"/>
                <a:gd name="connsiteX16" fmla="*/ 612028 w 4632881"/>
                <a:gd name="connsiteY16" fmla="*/ 900112 h 2524586"/>
                <a:gd name="connsiteX17" fmla="*/ 612027 w 4632881"/>
                <a:gd name="connsiteY17" fmla="*/ 871536 h 2524586"/>
                <a:gd name="connsiteX18" fmla="*/ 626315 w 4632881"/>
                <a:gd name="connsiteY18" fmla="*/ 838200 h 2524586"/>
                <a:gd name="connsiteX19" fmla="*/ 642984 w 4632881"/>
                <a:gd name="connsiteY19" fmla="*/ 809625 h 2524586"/>
                <a:gd name="connsiteX20" fmla="*/ 619172 w 4632881"/>
                <a:gd name="connsiteY20" fmla="*/ 804862 h 2524586"/>
                <a:gd name="connsiteX21" fmla="*/ 595359 w 4632881"/>
                <a:gd name="connsiteY21" fmla="*/ 795338 h 2524586"/>
                <a:gd name="connsiteX22" fmla="*/ 564403 w 4632881"/>
                <a:gd name="connsiteY22" fmla="*/ 771525 h 2524586"/>
                <a:gd name="connsiteX23" fmla="*/ 545352 w 4632881"/>
                <a:gd name="connsiteY23" fmla="*/ 766763 h 2524586"/>
                <a:gd name="connsiteX24" fmla="*/ 507252 w 4632881"/>
                <a:gd name="connsiteY24" fmla="*/ 731043 h 2524586"/>
                <a:gd name="connsiteX25" fmla="*/ 523921 w 4632881"/>
                <a:gd name="connsiteY25" fmla="*/ 695325 h 2524586"/>
                <a:gd name="connsiteX26" fmla="*/ 533447 w 4632881"/>
                <a:gd name="connsiteY26" fmla="*/ 659606 h 2524586"/>
                <a:gd name="connsiteX27" fmla="*/ 557259 w 4632881"/>
                <a:gd name="connsiteY27" fmla="*/ 611981 h 2524586"/>
                <a:gd name="connsiteX28" fmla="*/ 542972 w 4632881"/>
                <a:gd name="connsiteY28" fmla="*/ 581025 h 2524586"/>
                <a:gd name="connsiteX29" fmla="*/ 538209 w 4632881"/>
                <a:gd name="connsiteY29" fmla="*/ 566737 h 2524586"/>
                <a:gd name="connsiteX30" fmla="*/ 495347 w 4632881"/>
                <a:gd name="connsiteY30" fmla="*/ 550068 h 2524586"/>
                <a:gd name="connsiteX31" fmla="*/ 466772 w 4632881"/>
                <a:gd name="connsiteY31" fmla="*/ 502443 h 2524586"/>
                <a:gd name="connsiteX32" fmla="*/ 502490 w 4632881"/>
                <a:gd name="connsiteY32" fmla="*/ 428625 h 2524586"/>
                <a:gd name="connsiteX33" fmla="*/ 478678 w 4632881"/>
                <a:gd name="connsiteY33" fmla="*/ 450056 h 2524586"/>
                <a:gd name="connsiteX34" fmla="*/ 521540 w 4632881"/>
                <a:gd name="connsiteY34" fmla="*/ 380999 h 2524586"/>
                <a:gd name="connsiteX35" fmla="*/ 557258 w 4632881"/>
                <a:gd name="connsiteY35" fmla="*/ 366712 h 2524586"/>
                <a:gd name="connsiteX36" fmla="*/ 559640 w 4632881"/>
                <a:gd name="connsiteY36" fmla="*/ 335756 h 2524586"/>
                <a:gd name="connsiteX37" fmla="*/ 621553 w 4632881"/>
                <a:gd name="connsiteY37" fmla="*/ 326230 h 2524586"/>
                <a:gd name="connsiteX38" fmla="*/ 652509 w 4632881"/>
                <a:gd name="connsiteY38" fmla="*/ 314325 h 2524586"/>
                <a:gd name="connsiteX39" fmla="*/ 673941 w 4632881"/>
                <a:gd name="connsiteY39" fmla="*/ 290513 h 2524586"/>
                <a:gd name="connsiteX40" fmla="*/ 702516 w 4632881"/>
                <a:gd name="connsiteY40" fmla="*/ 250031 h 2524586"/>
                <a:gd name="connsiteX41" fmla="*/ 754903 w 4632881"/>
                <a:gd name="connsiteY41" fmla="*/ 261937 h 2524586"/>
                <a:gd name="connsiteX42" fmla="*/ 757284 w 4632881"/>
                <a:gd name="connsiteY42" fmla="*/ 238125 h 2524586"/>
                <a:gd name="connsiteX43" fmla="*/ 802528 w 4632881"/>
                <a:gd name="connsiteY43" fmla="*/ 188118 h 2524586"/>
                <a:gd name="connsiteX44" fmla="*/ 857297 w 4632881"/>
                <a:gd name="connsiteY44" fmla="*/ 166687 h 2524586"/>
                <a:gd name="connsiteX45" fmla="*/ 897778 w 4632881"/>
                <a:gd name="connsiteY45" fmla="*/ 176212 h 2524586"/>
                <a:gd name="connsiteX46" fmla="*/ 912065 w 4632881"/>
                <a:gd name="connsiteY46" fmla="*/ 180975 h 2524586"/>
                <a:gd name="connsiteX47" fmla="*/ 916828 w 4632881"/>
                <a:gd name="connsiteY47" fmla="*/ 195262 h 2524586"/>
                <a:gd name="connsiteX48" fmla="*/ 950165 w 4632881"/>
                <a:gd name="connsiteY48" fmla="*/ 238125 h 2524586"/>
                <a:gd name="connsiteX49" fmla="*/ 954928 w 4632881"/>
                <a:gd name="connsiteY49" fmla="*/ 261937 h 2524586"/>
                <a:gd name="connsiteX50" fmla="*/ 973978 w 4632881"/>
                <a:gd name="connsiteY50" fmla="*/ 290512 h 2524586"/>
                <a:gd name="connsiteX51" fmla="*/ 997790 w 4632881"/>
                <a:gd name="connsiteY51" fmla="*/ 319087 h 2524586"/>
                <a:gd name="connsiteX52" fmla="*/ 1026365 w 4632881"/>
                <a:gd name="connsiteY52" fmla="*/ 338137 h 2524586"/>
                <a:gd name="connsiteX53" fmla="*/ 1045415 w 4632881"/>
                <a:gd name="connsiteY53" fmla="*/ 342900 h 2524586"/>
                <a:gd name="connsiteX54" fmla="*/ 1059703 w 4632881"/>
                <a:gd name="connsiteY54" fmla="*/ 347662 h 2524586"/>
                <a:gd name="connsiteX55" fmla="*/ 1083515 w 4632881"/>
                <a:gd name="connsiteY55" fmla="*/ 352425 h 2524586"/>
                <a:gd name="connsiteX56" fmla="*/ 1102565 w 4632881"/>
                <a:gd name="connsiteY56" fmla="*/ 357187 h 2524586"/>
                <a:gd name="connsiteX57" fmla="*/ 1090659 w 4632881"/>
                <a:gd name="connsiteY57" fmla="*/ 395287 h 2524586"/>
                <a:gd name="connsiteX58" fmla="*/ 1069228 w 4632881"/>
                <a:gd name="connsiteY58" fmla="*/ 421480 h 2524586"/>
                <a:gd name="connsiteX59" fmla="*/ 1107328 w 4632881"/>
                <a:gd name="connsiteY59" fmla="*/ 452437 h 2524586"/>
                <a:gd name="connsiteX60" fmla="*/ 1135903 w 4632881"/>
                <a:gd name="connsiteY60" fmla="*/ 471487 h 2524586"/>
                <a:gd name="connsiteX61" fmla="*/ 1150190 w 4632881"/>
                <a:gd name="connsiteY61" fmla="*/ 481012 h 2524586"/>
                <a:gd name="connsiteX62" fmla="*/ 1195434 w 4632881"/>
                <a:gd name="connsiteY62" fmla="*/ 495300 h 2524586"/>
                <a:gd name="connsiteX63" fmla="*/ 1216865 w 4632881"/>
                <a:gd name="connsiteY63" fmla="*/ 533400 h 2524586"/>
                <a:gd name="connsiteX64" fmla="*/ 1226390 w 4632881"/>
                <a:gd name="connsiteY64" fmla="*/ 569118 h 2524586"/>
                <a:gd name="connsiteX65" fmla="*/ 1240678 w 4632881"/>
                <a:gd name="connsiteY65" fmla="*/ 640556 h 2524586"/>
                <a:gd name="connsiteX66" fmla="*/ 1288303 w 4632881"/>
                <a:gd name="connsiteY66" fmla="*/ 714375 h 2524586"/>
                <a:gd name="connsiteX67" fmla="*/ 1331165 w 4632881"/>
                <a:gd name="connsiteY67" fmla="*/ 790575 h 2524586"/>
                <a:gd name="connsiteX68" fmla="*/ 1345453 w 4632881"/>
                <a:gd name="connsiteY68" fmla="*/ 838200 h 2524586"/>
                <a:gd name="connsiteX69" fmla="*/ 1354978 w 4632881"/>
                <a:gd name="connsiteY69" fmla="*/ 852487 h 2524586"/>
                <a:gd name="connsiteX70" fmla="*/ 1383553 w 4632881"/>
                <a:gd name="connsiteY70" fmla="*/ 881062 h 2524586"/>
                <a:gd name="connsiteX71" fmla="*/ 1402603 w 4632881"/>
                <a:gd name="connsiteY71" fmla="*/ 914400 h 2524586"/>
                <a:gd name="connsiteX72" fmla="*/ 1431177 w 4632881"/>
                <a:gd name="connsiteY72" fmla="*/ 890587 h 2524586"/>
                <a:gd name="connsiteX73" fmla="*/ 1469278 w 4632881"/>
                <a:gd name="connsiteY73" fmla="*/ 914400 h 2524586"/>
                <a:gd name="connsiteX74" fmla="*/ 1531190 w 4632881"/>
                <a:gd name="connsiteY74" fmla="*/ 909637 h 2524586"/>
                <a:gd name="connsiteX75" fmla="*/ 1559765 w 4632881"/>
                <a:gd name="connsiteY75" fmla="*/ 900112 h 2524586"/>
                <a:gd name="connsiteX76" fmla="*/ 1564528 w 4632881"/>
                <a:gd name="connsiteY76" fmla="*/ 885825 h 2524586"/>
                <a:gd name="connsiteX77" fmla="*/ 1576435 w 4632881"/>
                <a:gd name="connsiteY77" fmla="*/ 854868 h 2524586"/>
                <a:gd name="connsiteX78" fmla="*/ 1593103 w 4632881"/>
                <a:gd name="connsiteY78" fmla="*/ 814388 h 2524586"/>
                <a:gd name="connsiteX79" fmla="*/ 1628821 w 4632881"/>
                <a:gd name="connsiteY79" fmla="*/ 752475 h 2524586"/>
                <a:gd name="connsiteX80" fmla="*/ 1647871 w 4632881"/>
                <a:gd name="connsiteY80" fmla="*/ 671513 h 2524586"/>
                <a:gd name="connsiteX81" fmla="*/ 1690734 w 4632881"/>
                <a:gd name="connsiteY81" fmla="*/ 609599 h 2524586"/>
                <a:gd name="connsiteX82" fmla="*/ 1695496 w 4632881"/>
                <a:gd name="connsiteY82" fmla="*/ 569118 h 2524586"/>
                <a:gd name="connsiteX83" fmla="*/ 1702640 w 4632881"/>
                <a:gd name="connsiteY83" fmla="*/ 550069 h 2524586"/>
                <a:gd name="connsiteX84" fmla="*/ 1714546 w 4632881"/>
                <a:gd name="connsiteY84" fmla="*/ 531018 h 2524586"/>
                <a:gd name="connsiteX85" fmla="*/ 1726453 w 4632881"/>
                <a:gd name="connsiteY85" fmla="*/ 483393 h 2524586"/>
                <a:gd name="connsiteX86" fmla="*/ 1752647 w 4632881"/>
                <a:gd name="connsiteY86" fmla="*/ 426243 h 2524586"/>
                <a:gd name="connsiteX87" fmla="*/ 1778840 w 4632881"/>
                <a:gd name="connsiteY87" fmla="*/ 395287 h 2524586"/>
                <a:gd name="connsiteX88" fmla="*/ 1807415 w 4632881"/>
                <a:gd name="connsiteY88" fmla="*/ 400050 h 2524586"/>
                <a:gd name="connsiteX89" fmla="*/ 1835990 w 4632881"/>
                <a:gd name="connsiteY89" fmla="*/ 423862 h 2524586"/>
                <a:gd name="connsiteX90" fmla="*/ 1850278 w 4632881"/>
                <a:gd name="connsiteY90" fmla="*/ 428625 h 2524586"/>
                <a:gd name="connsiteX91" fmla="*/ 1864565 w 4632881"/>
                <a:gd name="connsiteY91" fmla="*/ 423862 h 2524586"/>
                <a:gd name="connsiteX92" fmla="*/ 1897903 w 4632881"/>
                <a:gd name="connsiteY92" fmla="*/ 461962 h 2524586"/>
                <a:gd name="connsiteX93" fmla="*/ 1940765 w 4632881"/>
                <a:gd name="connsiteY93" fmla="*/ 481012 h 2524586"/>
                <a:gd name="connsiteX94" fmla="*/ 1988390 w 4632881"/>
                <a:gd name="connsiteY94" fmla="*/ 495300 h 2524586"/>
                <a:gd name="connsiteX95" fmla="*/ 2026490 w 4632881"/>
                <a:gd name="connsiteY95" fmla="*/ 500062 h 2524586"/>
                <a:gd name="connsiteX96" fmla="*/ 2174128 w 4632881"/>
                <a:gd name="connsiteY96" fmla="*/ 538162 h 2524586"/>
                <a:gd name="connsiteX97" fmla="*/ 2238422 w 4632881"/>
                <a:gd name="connsiteY97" fmla="*/ 564355 h 2524586"/>
                <a:gd name="connsiteX98" fmla="*/ 2331290 w 4632881"/>
                <a:gd name="connsiteY98" fmla="*/ 576262 h 2524586"/>
                <a:gd name="connsiteX99" fmla="*/ 2374153 w 4632881"/>
                <a:gd name="connsiteY99" fmla="*/ 542925 h 2524586"/>
                <a:gd name="connsiteX100" fmla="*/ 2376534 w 4632881"/>
                <a:gd name="connsiteY100" fmla="*/ 516732 h 2524586"/>
                <a:gd name="connsiteX101" fmla="*/ 2338435 w 4632881"/>
                <a:gd name="connsiteY101" fmla="*/ 426244 h 2524586"/>
                <a:gd name="connsiteX102" fmla="*/ 2336053 w 4632881"/>
                <a:gd name="connsiteY102" fmla="*/ 395287 h 2524586"/>
                <a:gd name="connsiteX103" fmla="*/ 2400346 w 4632881"/>
                <a:gd name="connsiteY103" fmla="*/ 378618 h 2524586"/>
                <a:gd name="connsiteX104" fmla="*/ 2388440 w 4632881"/>
                <a:gd name="connsiteY104" fmla="*/ 307181 h 2524586"/>
                <a:gd name="connsiteX105" fmla="*/ 2359865 w 4632881"/>
                <a:gd name="connsiteY105" fmla="*/ 304799 h 2524586"/>
                <a:gd name="connsiteX106" fmla="*/ 2293191 w 4632881"/>
                <a:gd name="connsiteY106" fmla="*/ 280987 h 2524586"/>
                <a:gd name="connsiteX107" fmla="*/ 2309860 w 4632881"/>
                <a:gd name="connsiteY107" fmla="*/ 200024 h 2524586"/>
                <a:gd name="connsiteX108" fmla="*/ 2343196 w 4632881"/>
                <a:gd name="connsiteY108" fmla="*/ 166688 h 2524586"/>
                <a:gd name="connsiteX109" fmla="*/ 2371772 w 4632881"/>
                <a:gd name="connsiteY109" fmla="*/ 150018 h 2524586"/>
                <a:gd name="connsiteX110" fmla="*/ 2388440 w 4632881"/>
                <a:gd name="connsiteY110" fmla="*/ 114300 h 2524586"/>
                <a:gd name="connsiteX111" fmla="*/ 2383678 w 4632881"/>
                <a:gd name="connsiteY111" fmla="*/ 100012 h 2524586"/>
                <a:gd name="connsiteX112" fmla="*/ 2364628 w 4632881"/>
                <a:gd name="connsiteY112" fmla="*/ 95250 h 2524586"/>
                <a:gd name="connsiteX113" fmla="*/ 2350340 w 4632881"/>
                <a:gd name="connsiteY113" fmla="*/ 90487 h 2524586"/>
                <a:gd name="connsiteX114" fmla="*/ 2340815 w 4632881"/>
                <a:gd name="connsiteY114" fmla="*/ 9525 h 2524586"/>
                <a:gd name="connsiteX115" fmla="*/ 2369390 w 4632881"/>
                <a:gd name="connsiteY115" fmla="*/ 0 h 2524586"/>
                <a:gd name="connsiteX116" fmla="*/ 2397965 w 4632881"/>
                <a:gd name="connsiteY116" fmla="*/ 4762 h 2524586"/>
                <a:gd name="connsiteX117" fmla="*/ 2412253 w 4632881"/>
                <a:gd name="connsiteY117" fmla="*/ 19050 h 2524586"/>
                <a:gd name="connsiteX118" fmla="*/ 2431303 w 4632881"/>
                <a:gd name="connsiteY118" fmla="*/ 23812 h 2524586"/>
                <a:gd name="connsiteX119" fmla="*/ 2450353 w 4632881"/>
                <a:gd name="connsiteY119" fmla="*/ 33337 h 2524586"/>
                <a:gd name="connsiteX120" fmla="*/ 2474165 w 4632881"/>
                <a:gd name="connsiteY120" fmla="*/ 52387 h 2524586"/>
                <a:gd name="connsiteX121" fmla="*/ 2493215 w 4632881"/>
                <a:gd name="connsiteY121" fmla="*/ 58737 h 2524586"/>
                <a:gd name="connsiteX122" fmla="*/ 2526553 w 4632881"/>
                <a:gd name="connsiteY122" fmla="*/ 38100 h 2524586"/>
                <a:gd name="connsiteX123" fmla="*/ 2555128 w 4632881"/>
                <a:gd name="connsiteY123" fmla="*/ 23812 h 2524586"/>
                <a:gd name="connsiteX124" fmla="*/ 2574178 w 4632881"/>
                <a:gd name="connsiteY124" fmla="*/ 9525 h 2524586"/>
                <a:gd name="connsiteX125" fmla="*/ 2588465 w 4632881"/>
                <a:gd name="connsiteY125" fmla="*/ 4762 h 2524586"/>
                <a:gd name="connsiteX126" fmla="*/ 2702765 w 4632881"/>
                <a:gd name="connsiteY126" fmla="*/ 9525 h 2524586"/>
                <a:gd name="connsiteX127" fmla="*/ 2878978 w 4632881"/>
                <a:gd name="connsiteY127" fmla="*/ 26987 h 2524586"/>
                <a:gd name="connsiteX128" fmla="*/ 3042490 w 4632881"/>
                <a:gd name="connsiteY128" fmla="*/ 49212 h 2524586"/>
                <a:gd name="connsiteX129" fmla="*/ 3069478 w 4632881"/>
                <a:gd name="connsiteY129" fmla="*/ 77787 h 2524586"/>
                <a:gd name="connsiteX130" fmla="*/ 3123453 w 4632881"/>
                <a:gd name="connsiteY130" fmla="*/ 82550 h 2524586"/>
                <a:gd name="connsiteX131" fmla="*/ 3164728 w 4632881"/>
                <a:gd name="connsiteY131" fmla="*/ 114300 h 2524586"/>
                <a:gd name="connsiteX132" fmla="*/ 3193303 w 4632881"/>
                <a:gd name="connsiteY132" fmla="*/ 123825 h 2524586"/>
                <a:gd name="connsiteX133" fmla="*/ 3236165 w 4632881"/>
                <a:gd name="connsiteY133" fmla="*/ 142875 h 2524586"/>
                <a:gd name="connsiteX134" fmla="*/ 3274265 w 4632881"/>
                <a:gd name="connsiteY134" fmla="*/ 165100 h 2524586"/>
                <a:gd name="connsiteX135" fmla="*/ 3379040 w 4632881"/>
                <a:gd name="connsiteY135" fmla="*/ 223837 h 2524586"/>
                <a:gd name="connsiteX136" fmla="*/ 3431428 w 4632881"/>
                <a:gd name="connsiteY136" fmla="*/ 266700 h 2524586"/>
                <a:gd name="connsiteX137" fmla="*/ 3450478 w 4632881"/>
                <a:gd name="connsiteY137" fmla="*/ 280987 h 2524586"/>
                <a:gd name="connsiteX138" fmla="*/ 3545728 w 4632881"/>
                <a:gd name="connsiteY138" fmla="*/ 323850 h 2524586"/>
                <a:gd name="connsiteX139" fmla="*/ 3564778 w 4632881"/>
                <a:gd name="connsiteY139" fmla="*/ 333375 h 2524586"/>
                <a:gd name="connsiteX140" fmla="*/ 3707653 w 4632881"/>
                <a:gd name="connsiteY140" fmla="*/ 419100 h 2524586"/>
                <a:gd name="connsiteX141" fmla="*/ 3907678 w 4632881"/>
                <a:gd name="connsiteY141" fmla="*/ 533400 h 2524586"/>
                <a:gd name="connsiteX142" fmla="*/ 4017215 w 4632881"/>
                <a:gd name="connsiteY142" fmla="*/ 595312 h 2524586"/>
                <a:gd name="connsiteX143" fmla="*/ 4442665 w 4632881"/>
                <a:gd name="connsiteY143" fmla="*/ 844549 h 2524586"/>
                <a:gd name="connsiteX144" fmla="*/ 4628402 w 4632881"/>
                <a:gd name="connsiteY144" fmla="*/ 949324 h 2524586"/>
                <a:gd name="connsiteX145" fmla="*/ 4563677 w 4632881"/>
                <a:gd name="connsiteY145" fmla="*/ 1002507 h 2524586"/>
                <a:gd name="connsiteX146" fmla="*/ 4434727 w 4632881"/>
                <a:gd name="connsiteY146" fmla="*/ 1033462 h 2524586"/>
                <a:gd name="connsiteX147" fmla="*/ 4361271 w 4632881"/>
                <a:gd name="connsiteY147" fmla="*/ 1123950 h 2524586"/>
                <a:gd name="connsiteX148" fmla="*/ 4308521 w 4632881"/>
                <a:gd name="connsiteY148" fmla="*/ 1168400 h 2524586"/>
                <a:gd name="connsiteX149" fmla="*/ 4232683 w 4632881"/>
                <a:gd name="connsiteY149" fmla="*/ 1204914 h 2524586"/>
                <a:gd name="connsiteX150" fmla="*/ 4187440 w 4632881"/>
                <a:gd name="connsiteY150" fmla="*/ 1238250 h 2524586"/>
                <a:gd name="connsiteX151" fmla="*/ 4091035 w 4632881"/>
                <a:gd name="connsiteY151" fmla="*/ 1240631 h 2524586"/>
                <a:gd name="connsiteX152" fmla="*/ 4010071 w 4632881"/>
                <a:gd name="connsiteY152" fmla="*/ 1250156 h 2524586"/>
                <a:gd name="connsiteX153" fmla="*/ 3917203 w 4632881"/>
                <a:gd name="connsiteY153" fmla="*/ 1214437 h 2524586"/>
                <a:gd name="connsiteX154" fmla="*/ 3812428 w 4632881"/>
                <a:gd name="connsiteY154" fmla="*/ 1214437 h 2524586"/>
                <a:gd name="connsiteX155" fmla="*/ 3681459 w 4632881"/>
                <a:gd name="connsiteY155" fmla="*/ 1219200 h 2524586"/>
                <a:gd name="connsiteX156" fmla="*/ 3531440 w 4632881"/>
                <a:gd name="connsiteY156" fmla="*/ 1228725 h 2524586"/>
                <a:gd name="connsiteX157" fmla="*/ 3464765 w 4632881"/>
                <a:gd name="connsiteY157" fmla="*/ 1233487 h 2524586"/>
                <a:gd name="connsiteX158" fmla="*/ 3387339 w 4632881"/>
                <a:gd name="connsiteY158" fmla="*/ 1209676 h 2524586"/>
                <a:gd name="connsiteX159" fmla="*/ 3198065 w 4632881"/>
                <a:gd name="connsiteY159" fmla="*/ 1204912 h 2524586"/>
                <a:gd name="connsiteX160" fmla="*/ 3021852 w 4632881"/>
                <a:gd name="connsiteY160" fmla="*/ 1247775 h 2524586"/>
                <a:gd name="connsiteX161" fmla="*/ 2912315 w 4632881"/>
                <a:gd name="connsiteY161" fmla="*/ 1276350 h 2524586"/>
                <a:gd name="connsiteX162" fmla="*/ 2869453 w 4632881"/>
                <a:gd name="connsiteY162" fmla="*/ 1290637 h 2524586"/>
                <a:gd name="connsiteX163" fmla="*/ 2855165 w 4632881"/>
                <a:gd name="connsiteY163" fmla="*/ 1300162 h 2524586"/>
                <a:gd name="connsiteX164" fmla="*/ 2821828 w 4632881"/>
                <a:gd name="connsiteY164" fmla="*/ 1309687 h 2524586"/>
                <a:gd name="connsiteX165" fmla="*/ 2783728 w 4632881"/>
                <a:gd name="connsiteY165" fmla="*/ 1328737 h 2524586"/>
                <a:gd name="connsiteX166" fmla="*/ 2769440 w 4632881"/>
                <a:gd name="connsiteY166" fmla="*/ 1333500 h 2524586"/>
                <a:gd name="connsiteX167" fmla="*/ 2721815 w 4632881"/>
                <a:gd name="connsiteY167" fmla="*/ 1357312 h 2524586"/>
                <a:gd name="connsiteX168" fmla="*/ 2671809 w 4632881"/>
                <a:gd name="connsiteY168" fmla="*/ 1373980 h 2524586"/>
                <a:gd name="connsiteX169" fmla="*/ 2597990 w 4632881"/>
                <a:gd name="connsiteY169" fmla="*/ 1419225 h 2524586"/>
                <a:gd name="connsiteX170" fmla="*/ 2483690 w 4632881"/>
                <a:gd name="connsiteY170" fmla="*/ 1514475 h 2524586"/>
                <a:gd name="connsiteX171" fmla="*/ 2407490 w 4632881"/>
                <a:gd name="connsiteY171" fmla="*/ 1581150 h 2524586"/>
                <a:gd name="connsiteX172" fmla="*/ 2293190 w 4632881"/>
                <a:gd name="connsiteY172" fmla="*/ 1690687 h 2524586"/>
                <a:gd name="connsiteX173" fmla="*/ 2259853 w 4632881"/>
                <a:gd name="connsiteY173" fmla="*/ 1709737 h 2524586"/>
                <a:gd name="connsiteX174" fmla="*/ 2221753 w 4632881"/>
                <a:gd name="connsiteY174" fmla="*/ 1752600 h 2524586"/>
                <a:gd name="connsiteX175" fmla="*/ 2114597 w 4632881"/>
                <a:gd name="connsiteY175" fmla="*/ 1854993 h 2524586"/>
                <a:gd name="connsiteX176" fmla="*/ 2043158 w 4632881"/>
                <a:gd name="connsiteY176" fmla="*/ 1904999 h 2524586"/>
                <a:gd name="connsiteX177" fmla="*/ 1986009 w 4632881"/>
                <a:gd name="connsiteY177" fmla="*/ 1974056 h 2524586"/>
                <a:gd name="connsiteX178" fmla="*/ 1909809 w 4632881"/>
                <a:gd name="connsiteY178" fmla="*/ 2064544 h 2524586"/>
                <a:gd name="connsiteX179" fmla="*/ 1869328 w 4632881"/>
                <a:gd name="connsiteY179" fmla="*/ 2071687 h 2524586"/>
                <a:gd name="connsiteX180" fmla="*/ 1888378 w 4632881"/>
                <a:gd name="connsiteY180" fmla="*/ 2043112 h 2524586"/>
                <a:gd name="connsiteX181" fmla="*/ 1859803 w 4632881"/>
                <a:gd name="connsiteY181" fmla="*/ 2024062 h 2524586"/>
                <a:gd name="connsiteX182" fmla="*/ 1826465 w 4632881"/>
                <a:gd name="connsiteY182" fmla="*/ 2055018 h 2524586"/>
                <a:gd name="connsiteX183" fmla="*/ 1783602 w 4632881"/>
                <a:gd name="connsiteY183" fmla="*/ 2076450 h 2524586"/>
                <a:gd name="connsiteX184" fmla="*/ 1733597 w 4632881"/>
                <a:gd name="connsiteY184" fmla="*/ 2083594 h 2524586"/>
                <a:gd name="connsiteX185" fmla="*/ 1700259 w 4632881"/>
                <a:gd name="connsiteY185" fmla="*/ 2081212 h 2524586"/>
                <a:gd name="connsiteX186" fmla="*/ 1645490 w 4632881"/>
                <a:gd name="connsiteY186" fmla="*/ 2090738 h 2524586"/>
                <a:gd name="connsiteX187" fmla="*/ 1578816 w 4632881"/>
                <a:gd name="connsiteY187" fmla="*/ 2093118 h 2524586"/>
                <a:gd name="connsiteX188" fmla="*/ 1524047 w 4632881"/>
                <a:gd name="connsiteY188" fmla="*/ 2107406 h 2524586"/>
                <a:gd name="connsiteX189" fmla="*/ 1438321 w 4632881"/>
                <a:gd name="connsiteY189" fmla="*/ 2093119 h 2524586"/>
                <a:gd name="connsiteX190" fmla="*/ 1385933 w 4632881"/>
                <a:gd name="connsiteY190" fmla="*/ 2097880 h 2524586"/>
                <a:gd name="connsiteX191" fmla="*/ 1324021 w 4632881"/>
                <a:gd name="connsiteY191" fmla="*/ 2124075 h 2524586"/>
                <a:gd name="connsiteX192" fmla="*/ 1345453 w 4632881"/>
                <a:gd name="connsiteY192" fmla="*/ 2212182 h 2524586"/>
                <a:gd name="connsiteX193" fmla="*/ 1396615 w 4632881"/>
                <a:gd name="connsiteY193" fmla="*/ 2286001 h 2524586"/>
                <a:gd name="connsiteX194" fmla="*/ 1426416 w 4632881"/>
                <a:gd name="connsiteY194" fmla="*/ 2285999 h 2524586"/>
                <a:gd name="connsiteX195" fmla="*/ 1493091 w 4632881"/>
                <a:gd name="connsiteY195" fmla="*/ 2247899 h 2524586"/>
                <a:gd name="connsiteX196" fmla="*/ 1516903 w 4632881"/>
                <a:gd name="connsiteY196" fmla="*/ 2197893 h 2524586"/>
                <a:gd name="connsiteX197" fmla="*/ 1547859 w 4632881"/>
                <a:gd name="connsiteY197" fmla="*/ 2228850 h 2524586"/>
                <a:gd name="connsiteX198" fmla="*/ 1557384 w 4632881"/>
                <a:gd name="connsiteY198" fmla="*/ 2312193 h 2524586"/>
                <a:gd name="connsiteX199" fmla="*/ 1521665 w 4632881"/>
                <a:gd name="connsiteY199" fmla="*/ 2407443 h 2524586"/>
                <a:gd name="connsiteX200" fmla="*/ 1543097 w 4632881"/>
                <a:gd name="connsiteY200" fmla="*/ 2476500 h 2524586"/>
                <a:gd name="connsiteX201" fmla="*/ 1531190 w 4632881"/>
                <a:gd name="connsiteY201" fmla="*/ 2514600 h 2524586"/>
                <a:gd name="connsiteX202" fmla="*/ 1488328 w 4632881"/>
                <a:gd name="connsiteY202" fmla="*/ 2524125 h 2524586"/>
                <a:gd name="connsiteX203" fmla="*/ 1421653 w 4632881"/>
                <a:gd name="connsiteY203" fmla="*/ 2495550 h 2524586"/>
                <a:gd name="connsiteX204" fmla="*/ 1352596 w 4632881"/>
                <a:gd name="connsiteY204" fmla="*/ 2416968 h 2524586"/>
                <a:gd name="connsiteX205" fmla="*/ 1350215 w 4632881"/>
                <a:gd name="connsiteY205" fmla="*/ 2343150 h 2524586"/>
                <a:gd name="connsiteX206" fmla="*/ 1288303 w 4632881"/>
                <a:gd name="connsiteY206" fmla="*/ 2290762 h 2524586"/>
                <a:gd name="connsiteX207" fmla="*/ 1283540 w 4632881"/>
                <a:gd name="connsiteY207" fmla="*/ 2276475 h 2524586"/>
                <a:gd name="connsiteX208" fmla="*/ 1257347 w 4632881"/>
                <a:gd name="connsiteY208" fmla="*/ 2252662 h 2524586"/>
                <a:gd name="connsiteX209" fmla="*/ 1183528 w 4632881"/>
                <a:gd name="connsiteY209" fmla="*/ 2231230 h 2524586"/>
                <a:gd name="connsiteX210" fmla="*/ 1121615 w 4632881"/>
                <a:gd name="connsiteY210" fmla="*/ 2302668 h 2524586"/>
                <a:gd name="connsiteX211" fmla="*/ 1073990 w 4632881"/>
                <a:gd name="connsiteY211" fmla="*/ 2305049 h 2524586"/>
                <a:gd name="connsiteX212" fmla="*/ 1050178 w 4632881"/>
                <a:gd name="connsiteY212" fmla="*/ 2205037 h 2524586"/>
                <a:gd name="connsiteX213" fmla="*/ 1012077 w 4632881"/>
                <a:gd name="connsiteY213" fmla="*/ 2133600 h 2524586"/>
                <a:gd name="connsiteX214" fmla="*/ 950165 w 4632881"/>
                <a:gd name="connsiteY214" fmla="*/ 2047874 h 2524586"/>
                <a:gd name="connsiteX215" fmla="*/ 926353 w 4632881"/>
                <a:gd name="connsiteY215" fmla="*/ 2043112 h 2524586"/>
                <a:gd name="connsiteX216" fmla="*/ 897778 w 4632881"/>
                <a:gd name="connsiteY216" fmla="*/ 2028825 h 2524586"/>
                <a:gd name="connsiteX217" fmla="*/ 862059 w 4632881"/>
                <a:gd name="connsiteY217" fmla="*/ 2062163 h 2524586"/>
                <a:gd name="connsiteX218" fmla="*/ 773953 w 4632881"/>
                <a:gd name="connsiteY218" fmla="*/ 2038350 h 2524586"/>
                <a:gd name="connsiteX219" fmla="*/ 738233 w 4632881"/>
                <a:gd name="connsiteY219" fmla="*/ 1966912 h 2524586"/>
                <a:gd name="connsiteX220" fmla="*/ 654890 w 4632881"/>
                <a:gd name="connsiteY220" fmla="*/ 1905000 h 2524586"/>
                <a:gd name="connsiteX221" fmla="*/ 650128 w 4632881"/>
                <a:gd name="connsiteY221" fmla="*/ 1885950 h 2524586"/>
                <a:gd name="connsiteX222" fmla="*/ 635840 w 4632881"/>
                <a:gd name="connsiteY222" fmla="*/ 1890712 h 2524586"/>
                <a:gd name="connsiteX223" fmla="*/ 616790 w 4632881"/>
                <a:gd name="connsiteY223" fmla="*/ 1921669 h 2524586"/>
                <a:gd name="connsiteX224" fmla="*/ 583453 w 4632881"/>
                <a:gd name="connsiteY224" fmla="*/ 1931194 h 2524586"/>
                <a:gd name="connsiteX225" fmla="*/ 547734 w 4632881"/>
                <a:gd name="connsiteY225" fmla="*/ 1876425 h 2524586"/>
                <a:gd name="connsiteX226" fmla="*/ 488203 w 4632881"/>
                <a:gd name="connsiteY226" fmla="*/ 1890712 h 2524586"/>
                <a:gd name="connsiteX227" fmla="*/ 478678 w 4632881"/>
                <a:gd name="connsiteY227" fmla="*/ 1876425 h 2524586"/>
                <a:gd name="connsiteX228" fmla="*/ 464390 w 4632881"/>
                <a:gd name="connsiteY228" fmla="*/ 1866900 h 2524586"/>
                <a:gd name="connsiteX229" fmla="*/ 388190 w 4632881"/>
                <a:gd name="connsiteY229" fmla="*/ 1862138 h 2524586"/>
                <a:gd name="connsiteX230" fmla="*/ 402477 w 4632881"/>
                <a:gd name="connsiteY230" fmla="*/ 1821656 h 2524586"/>
                <a:gd name="connsiteX231" fmla="*/ 254840 w 4632881"/>
                <a:gd name="connsiteY231" fmla="*/ 1847850 h 2524586"/>
                <a:gd name="connsiteX232" fmla="*/ 190546 w 4632881"/>
                <a:gd name="connsiteY232" fmla="*/ 1816894 h 2524586"/>
                <a:gd name="connsiteX233" fmla="*/ 133397 w 4632881"/>
                <a:gd name="connsiteY233" fmla="*/ 1757363 h 2524586"/>
                <a:gd name="connsiteX234" fmla="*/ 88153 w 4632881"/>
                <a:gd name="connsiteY234" fmla="*/ 1704975 h 2524586"/>
                <a:gd name="connsiteX235" fmla="*/ 33384 w 4632881"/>
                <a:gd name="connsiteY235" fmla="*/ 1654968 h 2524586"/>
                <a:gd name="connsiteX236" fmla="*/ 2428 w 4632881"/>
                <a:gd name="connsiteY236" fmla="*/ 1624012 h 2524586"/>
                <a:gd name="connsiteX237" fmla="*/ 97678 w 4632881"/>
                <a:gd name="connsiteY237" fmla="*/ 1664493 h 2524586"/>
                <a:gd name="connsiteX238" fmla="*/ 169115 w 4632881"/>
                <a:gd name="connsiteY238" fmla="*/ 1678782 h 2524586"/>
                <a:gd name="connsiteX239" fmla="*/ 290559 w 4632881"/>
                <a:gd name="connsiteY239" fmla="*/ 1624012 h 2524586"/>
                <a:gd name="connsiteX240" fmla="*/ 295322 w 4632881"/>
                <a:gd name="connsiteY240" fmla="*/ 1602581 h 2524586"/>
                <a:gd name="connsiteX241" fmla="*/ 302466 w 4632881"/>
                <a:gd name="connsiteY241" fmla="*/ 1559718 h 2524586"/>
                <a:gd name="connsiteX242" fmla="*/ 331040 w 4632881"/>
                <a:gd name="connsiteY242" fmla="*/ 1528762 h 2524586"/>
                <a:gd name="connsiteX243" fmla="*/ 366759 w 4632881"/>
                <a:gd name="connsiteY243" fmla="*/ 1509712 h 2524586"/>
                <a:gd name="connsiteX244" fmla="*/ 385809 w 4632881"/>
                <a:gd name="connsiteY244" fmla="*/ 1459706 h 2524586"/>
                <a:gd name="connsiteX245" fmla="*/ 390572 w 4632881"/>
                <a:gd name="connsiteY245" fmla="*/ 1357312 h 2524586"/>
                <a:gd name="connsiteX246" fmla="*/ 369140 w 4632881"/>
                <a:gd name="connsiteY246" fmla="*/ 1331119 h 2524586"/>
                <a:gd name="connsiteX247" fmla="*/ 340565 w 4632881"/>
                <a:gd name="connsiteY247" fmla="*/ 1307306 h 2524586"/>
                <a:gd name="connsiteX248" fmla="*/ 311990 w 4632881"/>
                <a:gd name="connsiteY248" fmla="*/ 1278731 h 2524586"/>
                <a:gd name="connsiteX249" fmla="*/ 283416 w 4632881"/>
                <a:gd name="connsiteY249" fmla="*/ 1221581 h 2524586"/>
                <a:gd name="connsiteX250" fmla="*/ 278653 w 4632881"/>
                <a:gd name="connsiteY250" fmla="*/ 1169193 h 2524586"/>
                <a:gd name="connsiteX251" fmla="*/ 276271 w 4632881"/>
                <a:gd name="connsiteY251" fmla="*/ 1152525 h 2524586"/>
                <a:gd name="connsiteX252" fmla="*/ 252459 w 4632881"/>
                <a:gd name="connsiteY252"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309860 w 4628442"/>
                <a:gd name="connsiteY107" fmla="*/ 200024 h 2524586"/>
                <a:gd name="connsiteX108" fmla="*/ 2343196 w 4628442"/>
                <a:gd name="connsiteY108" fmla="*/ 166688 h 2524586"/>
                <a:gd name="connsiteX109" fmla="*/ 2371772 w 4628442"/>
                <a:gd name="connsiteY109" fmla="*/ 150018 h 2524586"/>
                <a:gd name="connsiteX110" fmla="*/ 2388440 w 4628442"/>
                <a:gd name="connsiteY110" fmla="*/ 114300 h 2524586"/>
                <a:gd name="connsiteX111" fmla="*/ 2383678 w 4628442"/>
                <a:gd name="connsiteY111" fmla="*/ 100012 h 2524586"/>
                <a:gd name="connsiteX112" fmla="*/ 2364628 w 4628442"/>
                <a:gd name="connsiteY112" fmla="*/ 95250 h 2524586"/>
                <a:gd name="connsiteX113" fmla="*/ 2350340 w 4628442"/>
                <a:gd name="connsiteY113" fmla="*/ 90487 h 2524586"/>
                <a:gd name="connsiteX114" fmla="*/ 2340815 w 4628442"/>
                <a:gd name="connsiteY114" fmla="*/ 9525 h 2524586"/>
                <a:gd name="connsiteX115" fmla="*/ 2369390 w 4628442"/>
                <a:gd name="connsiteY115" fmla="*/ 0 h 2524586"/>
                <a:gd name="connsiteX116" fmla="*/ 2397965 w 4628442"/>
                <a:gd name="connsiteY116" fmla="*/ 4762 h 2524586"/>
                <a:gd name="connsiteX117" fmla="*/ 2412253 w 4628442"/>
                <a:gd name="connsiteY117" fmla="*/ 19050 h 2524586"/>
                <a:gd name="connsiteX118" fmla="*/ 2431303 w 4628442"/>
                <a:gd name="connsiteY118" fmla="*/ 23812 h 2524586"/>
                <a:gd name="connsiteX119" fmla="*/ 2450353 w 4628442"/>
                <a:gd name="connsiteY119" fmla="*/ 33337 h 2524586"/>
                <a:gd name="connsiteX120" fmla="*/ 2474165 w 4628442"/>
                <a:gd name="connsiteY120" fmla="*/ 52387 h 2524586"/>
                <a:gd name="connsiteX121" fmla="*/ 2493215 w 4628442"/>
                <a:gd name="connsiteY121" fmla="*/ 58737 h 2524586"/>
                <a:gd name="connsiteX122" fmla="*/ 2526553 w 4628442"/>
                <a:gd name="connsiteY122" fmla="*/ 38100 h 2524586"/>
                <a:gd name="connsiteX123" fmla="*/ 2555128 w 4628442"/>
                <a:gd name="connsiteY123" fmla="*/ 23812 h 2524586"/>
                <a:gd name="connsiteX124" fmla="*/ 2574178 w 4628442"/>
                <a:gd name="connsiteY124" fmla="*/ 9525 h 2524586"/>
                <a:gd name="connsiteX125" fmla="*/ 2588465 w 4628442"/>
                <a:gd name="connsiteY125" fmla="*/ 4762 h 2524586"/>
                <a:gd name="connsiteX126" fmla="*/ 2702765 w 4628442"/>
                <a:gd name="connsiteY126" fmla="*/ 9525 h 2524586"/>
                <a:gd name="connsiteX127" fmla="*/ 2878978 w 4628442"/>
                <a:gd name="connsiteY127" fmla="*/ 26987 h 2524586"/>
                <a:gd name="connsiteX128" fmla="*/ 3042490 w 4628442"/>
                <a:gd name="connsiteY128" fmla="*/ 49212 h 2524586"/>
                <a:gd name="connsiteX129" fmla="*/ 3069478 w 4628442"/>
                <a:gd name="connsiteY129" fmla="*/ 77787 h 2524586"/>
                <a:gd name="connsiteX130" fmla="*/ 3123453 w 4628442"/>
                <a:gd name="connsiteY130" fmla="*/ 82550 h 2524586"/>
                <a:gd name="connsiteX131" fmla="*/ 3164728 w 4628442"/>
                <a:gd name="connsiteY131" fmla="*/ 114300 h 2524586"/>
                <a:gd name="connsiteX132" fmla="*/ 3193303 w 4628442"/>
                <a:gd name="connsiteY132" fmla="*/ 123825 h 2524586"/>
                <a:gd name="connsiteX133" fmla="*/ 3236165 w 4628442"/>
                <a:gd name="connsiteY133" fmla="*/ 142875 h 2524586"/>
                <a:gd name="connsiteX134" fmla="*/ 3274265 w 4628442"/>
                <a:gd name="connsiteY134" fmla="*/ 165100 h 2524586"/>
                <a:gd name="connsiteX135" fmla="*/ 3379040 w 4628442"/>
                <a:gd name="connsiteY135" fmla="*/ 223837 h 2524586"/>
                <a:gd name="connsiteX136" fmla="*/ 3431428 w 4628442"/>
                <a:gd name="connsiteY136" fmla="*/ 266700 h 2524586"/>
                <a:gd name="connsiteX137" fmla="*/ 3450478 w 4628442"/>
                <a:gd name="connsiteY137" fmla="*/ 280987 h 2524586"/>
                <a:gd name="connsiteX138" fmla="*/ 3545728 w 4628442"/>
                <a:gd name="connsiteY138" fmla="*/ 323850 h 2524586"/>
                <a:gd name="connsiteX139" fmla="*/ 3564778 w 4628442"/>
                <a:gd name="connsiteY139" fmla="*/ 333375 h 2524586"/>
                <a:gd name="connsiteX140" fmla="*/ 3707653 w 4628442"/>
                <a:gd name="connsiteY140" fmla="*/ 419100 h 2524586"/>
                <a:gd name="connsiteX141" fmla="*/ 3907678 w 4628442"/>
                <a:gd name="connsiteY141" fmla="*/ 533400 h 2524586"/>
                <a:gd name="connsiteX142" fmla="*/ 4017215 w 4628442"/>
                <a:gd name="connsiteY142" fmla="*/ 595312 h 2524586"/>
                <a:gd name="connsiteX143" fmla="*/ 4442665 w 4628442"/>
                <a:gd name="connsiteY143" fmla="*/ 844549 h 2524586"/>
                <a:gd name="connsiteX144" fmla="*/ 4623639 w 4628442"/>
                <a:gd name="connsiteY144" fmla="*/ 954087 h 2524586"/>
                <a:gd name="connsiteX145" fmla="*/ 4563677 w 4628442"/>
                <a:gd name="connsiteY145" fmla="*/ 1002507 h 2524586"/>
                <a:gd name="connsiteX146" fmla="*/ 4434727 w 4628442"/>
                <a:gd name="connsiteY146" fmla="*/ 1033462 h 2524586"/>
                <a:gd name="connsiteX147" fmla="*/ 4361271 w 4628442"/>
                <a:gd name="connsiteY147" fmla="*/ 1123950 h 2524586"/>
                <a:gd name="connsiteX148" fmla="*/ 4308521 w 4628442"/>
                <a:gd name="connsiteY148" fmla="*/ 1168400 h 2524586"/>
                <a:gd name="connsiteX149" fmla="*/ 4232683 w 4628442"/>
                <a:gd name="connsiteY149" fmla="*/ 1204914 h 2524586"/>
                <a:gd name="connsiteX150" fmla="*/ 4187440 w 4628442"/>
                <a:gd name="connsiteY150" fmla="*/ 1238250 h 2524586"/>
                <a:gd name="connsiteX151" fmla="*/ 4091035 w 4628442"/>
                <a:gd name="connsiteY151" fmla="*/ 1240631 h 2524586"/>
                <a:gd name="connsiteX152" fmla="*/ 4010071 w 4628442"/>
                <a:gd name="connsiteY152" fmla="*/ 1250156 h 2524586"/>
                <a:gd name="connsiteX153" fmla="*/ 3917203 w 4628442"/>
                <a:gd name="connsiteY153" fmla="*/ 1214437 h 2524586"/>
                <a:gd name="connsiteX154" fmla="*/ 3812428 w 4628442"/>
                <a:gd name="connsiteY154" fmla="*/ 1214437 h 2524586"/>
                <a:gd name="connsiteX155" fmla="*/ 3681459 w 4628442"/>
                <a:gd name="connsiteY155" fmla="*/ 1219200 h 2524586"/>
                <a:gd name="connsiteX156" fmla="*/ 3531440 w 4628442"/>
                <a:gd name="connsiteY156" fmla="*/ 1228725 h 2524586"/>
                <a:gd name="connsiteX157" fmla="*/ 3464765 w 4628442"/>
                <a:gd name="connsiteY157" fmla="*/ 1233487 h 2524586"/>
                <a:gd name="connsiteX158" fmla="*/ 3387339 w 4628442"/>
                <a:gd name="connsiteY158" fmla="*/ 1209676 h 2524586"/>
                <a:gd name="connsiteX159" fmla="*/ 3198065 w 4628442"/>
                <a:gd name="connsiteY159" fmla="*/ 1204912 h 2524586"/>
                <a:gd name="connsiteX160" fmla="*/ 3021852 w 4628442"/>
                <a:gd name="connsiteY160" fmla="*/ 1247775 h 2524586"/>
                <a:gd name="connsiteX161" fmla="*/ 2912315 w 4628442"/>
                <a:gd name="connsiteY161" fmla="*/ 1276350 h 2524586"/>
                <a:gd name="connsiteX162" fmla="*/ 2869453 w 4628442"/>
                <a:gd name="connsiteY162" fmla="*/ 1290637 h 2524586"/>
                <a:gd name="connsiteX163" fmla="*/ 2855165 w 4628442"/>
                <a:gd name="connsiteY163" fmla="*/ 1300162 h 2524586"/>
                <a:gd name="connsiteX164" fmla="*/ 2821828 w 4628442"/>
                <a:gd name="connsiteY164" fmla="*/ 1309687 h 2524586"/>
                <a:gd name="connsiteX165" fmla="*/ 2783728 w 4628442"/>
                <a:gd name="connsiteY165" fmla="*/ 1328737 h 2524586"/>
                <a:gd name="connsiteX166" fmla="*/ 2769440 w 4628442"/>
                <a:gd name="connsiteY166" fmla="*/ 1333500 h 2524586"/>
                <a:gd name="connsiteX167" fmla="*/ 2721815 w 4628442"/>
                <a:gd name="connsiteY167" fmla="*/ 1357312 h 2524586"/>
                <a:gd name="connsiteX168" fmla="*/ 2671809 w 4628442"/>
                <a:gd name="connsiteY168" fmla="*/ 1373980 h 2524586"/>
                <a:gd name="connsiteX169" fmla="*/ 2597990 w 4628442"/>
                <a:gd name="connsiteY169" fmla="*/ 1419225 h 2524586"/>
                <a:gd name="connsiteX170" fmla="*/ 2483690 w 4628442"/>
                <a:gd name="connsiteY170" fmla="*/ 1514475 h 2524586"/>
                <a:gd name="connsiteX171" fmla="*/ 2407490 w 4628442"/>
                <a:gd name="connsiteY171" fmla="*/ 1581150 h 2524586"/>
                <a:gd name="connsiteX172" fmla="*/ 2293190 w 4628442"/>
                <a:gd name="connsiteY172" fmla="*/ 1690687 h 2524586"/>
                <a:gd name="connsiteX173" fmla="*/ 2259853 w 4628442"/>
                <a:gd name="connsiteY173" fmla="*/ 1709737 h 2524586"/>
                <a:gd name="connsiteX174" fmla="*/ 2221753 w 4628442"/>
                <a:gd name="connsiteY174" fmla="*/ 1752600 h 2524586"/>
                <a:gd name="connsiteX175" fmla="*/ 2114597 w 4628442"/>
                <a:gd name="connsiteY175" fmla="*/ 1854993 h 2524586"/>
                <a:gd name="connsiteX176" fmla="*/ 2043158 w 4628442"/>
                <a:gd name="connsiteY176" fmla="*/ 1904999 h 2524586"/>
                <a:gd name="connsiteX177" fmla="*/ 1986009 w 4628442"/>
                <a:gd name="connsiteY177" fmla="*/ 1974056 h 2524586"/>
                <a:gd name="connsiteX178" fmla="*/ 1909809 w 4628442"/>
                <a:gd name="connsiteY178" fmla="*/ 2064544 h 2524586"/>
                <a:gd name="connsiteX179" fmla="*/ 1869328 w 4628442"/>
                <a:gd name="connsiteY179" fmla="*/ 2071687 h 2524586"/>
                <a:gd name="connsiteX180" fmla="*/ 1888378 w 4628442"/>
                <a:gd name="connsiteY180" fmla="*/ 2043112 h 2524586"/>
                <a:gd name="connsiteX181" fmla="*/ 1859803 w 4628442"/>
                <a:gd name="connsiteY181" fmla="*/ 2024062 h 2524586"/>
                <a:gd name="connsiteX182" fmla="*/ 1826465 w 4628442"/>
                <a:gd name="connsiteY182" fmla="*/ 2055018 h 2524586"/>
                <a:gd name="connsiteX183" fmla="*/ 1783602 w 4628442"/>
                <a:gd name="connsiteY183" fmla="*/ 2076450 h 2524586"/>
                <a:gd name="connsiteX184" fmla="*/ 1733597 w 4628442"/>
                <a:gd name="connsiteY184" fmla="*/ 2083594 h 2524586"/>
                <a:gd name="connsiteX185" fmla="*/ 1700259 w 4628442"/>
                <a:gd name="connsiteY185" fmla="*/ 2081212 h 2524586"/>
                <a:gd name="connsiteX186" fmla="*/ 1645490 w 4628442"/>
                <a:gd name="connsiteY186" fmla="*/ 2090738 h 2524586"/>
                <a:gd name="connsiteX187" fmla="*/ 1578816 w 4628442"/>
                <a:gd name="connsiteY187" fmla="*/ 2093118 h 2524586"/>
                <a:gd name="connsiteX188" fmla="*/ 1524047 w 4628442"/>
                <a:gd name="connsiteY188" fmla="*/ 2107406 h 2524586"/>
                <a:gd name="connsiteX189" fmla="*/ 1438321 w 4628442"/>
                <a:gd name="connsiteY189" fmla="*/ 2093119 h 2524586"/>
                <a:gd name="connsiteX190" fmla="*/ 1385933 w 4628442"/>
                <a:gd name="connsiteY190" fmla="*/ 2097880 h 2524586"/>
                <a:gd name="connsiteX191" fmla="*/ 1324021 w 4628442"/>
                <a:gd name="connsiteY191" fmla="*/ 2124075 h 2524586"/>
                <a:gd name="connsiteX192" fmla="*/ 1345453 w 4628442"/>
                <a:gd name="connsiteY192" fmla="*/ 2212182 h 2524586"/>
                <a:gd name="connsiteX193" fmla="*/ 1396615 w 4628442"/>
                <a:gd name="connsiteY193" fmla="*/ 2286001 h 2524586"/>
                <a:gd name="connsiteX194" fmla="*/ 1426416 w 4628442"/>
                <a:gd name="connsiteY194" fmla="*/ 2285999 h 2524586"/>
                <a:gd name="connsiteX195" fmla="*/ 1493091 w 4628442"/>
                <a:gd name="connsiteY195" fmla="*/ 2247899 h 2524586"/>
                <a:gd name="connsiteX196" fmla="*/ 1516903 w 4628442"/>
                <a:gd name="connsiteY196" fmla="*/ 2197893 h 2524586"/>
                <a:gd name="connsiteX197" fmla="*/ 1547859 w 4628442"/>
                <a:gd name="connsiteY197" fmla="*/ 2228850 h 2524586"/>
                <a:gd name="connsiteX198" fmla="*/ 1557384 w 4628442"/>
                <a:gd name="connsiteY198" fmla="*/ 2312193 h 2524586"/>
                <a:gd name="connsiteX199" fmla="*/ 1521665 w 4628442"/>
                <a:gd name="connsiteY199" fmla="*/ 2407443 h 2524586"/>
                <a:gd name="connsiteX200" fmla="*/ 1543097 w 4628442"/>
                <a:gd name="connsiteY200" fmla="*/ 2476500 h 2524586"/>
                <a:gd name="connsiteX201" fmla="*/ 1531190 w 4628442"/>
                <a:gd name="connsiteY201" fmla="*/ 2514600 h 2524586"/>
                <a:gd name="connsiteX202" fmla="*/ 1488328 w 4628442"/>
                <a:gd name="connsiteY202" fmla="*/ 2524125 h 2524586"/>
                <a:gd name="connsiteX203" fmla="*/ 1421653 w 4628442"/>
                <a:gd name="connsiteY203" fmla="*/ 2495550 h 2524586"/>
                <a:gd name="connsiteX204" fmla="*/ 1352596 w 4628442"/>
                <a:gd name="connsiteY204" fmla="*/ 2416968 h 2524586"/>
                <a:gd name="connsiteX205" fmla="*/ 1350215 w 4628442"/>
                <a:gd name="connsiteY205" fmla="*/ 2343150 h 2524586"/>
                <a:gd name="connsiteX206" fmla="*/ 1288303 w 4628442"/>
                <a:gd name="connsiteY206" fmla="*/ 2290762 h 2524586"/>
                <a:gd name="connsiteX207" fmla="*/ 1283540 w 4628442"/>
                <a:gd name="connsiteY207" fmla="*/ 2276475 h 2524586"/>
                <a:gd name="connsiteX208" fmla="*/ 1257347 w 4628442"/>
                <a:gd name="connsiteY208" fmla="*/ 2252662 h 2524586"/>
                <a:gd name="connsiteX209" fmla="*/ 1183528 w 4628442"/>
                <a:gd name="connsiteY209" fmla="*/ 2231230 h 2524586"/>
                <a:gd name="connsiteX210" fmla="*/ 1121615 w 4628442"/>
                <a:gd name="connsiteY210" fmla="*/ 2302668 h 2524586"/>
                <a:gd name="connsiteX211" fmla="*/ 1073990 w 4628442"/>
                <a:gd name="connsiteY211" fmla="*/ 2305049 h 2524586"/>
                <a:gd name="connsiteX212" fmla="*/ 1050178 w 4628442"/>
                <a:gd name="connsiteY212" fmla="*/ 2205037 h 2524586"/>
                <a:gd name="connsiteX213" fmla="*/ 1012077 w 4628442"/>
                <a:gd name="connsiteY213" fmla="*/ 2133600 h 2524586"/>
                <a:gd name="connsiteX214" fmla="*/ 950165 w 4628442"/>
                <a:gd name="connsiteY214" fmla="*/ 2047874 h 2524586"/>
                <a:gd name="connsiteX215" fmla="*/ 926353 w 4628442"/>
                <a:gd name="connsiteY215" fmla="*/ 2043112 h 2524586"/>
                <a:gd name="connsiteX216" fmla="*/ 897778 w 4628442"/>
                <a:gd name="connsiteY216" fmla="*/ 2028825 h 2524586"/>
                <a:gd name="connsiteX217" fmla="*/ 862059 w 4628442"/>
                <a:gd name="connsiteY217" fmla="*/ 2062163 h 2524586"/>
                <a:gd name="connsiteX218" fmla="*/ 773953 w 4628442"/>
                <a:gd name="connsiteY218" fmla="*/ 2038350 h 2524586"/>
                <a:gd name="connsiteX219" fmla="*/ 738233 w 4628442"/>
                <a:gd name="connsiteY219" fmla="*/ 1966912 h 2524586"/>
                <a:gd name="connsiteX220" fmla="*/ 654890 w 4628442"/>
                <a:gd name="connsiteY220" fmla="*/ 1905000 h 2524586"/>
                <a:gd name="connsiteX221" fmla="*/ 650128 w 4628442"/>
                <a:gd name="connsiteY221" fmla="*/ 1885950 h 2524586"/>
                <a:gd name="connsiteX222" fmla="*/ 635840 w 4628442"/>
                <a:gd name="connsiteY222" fmla="*/ 1890712 h 2524586"/>
                <a:gd name="connsiteX223" fmla="*/ 616790 w 4628442"/>
                <a:gd name="connsiteY223" fmla="*/ 1921669 h 2524586"/>
                <a:gd name="connsiteX224" fmla="*/ 583453 w 4628442"/>
                <a:gd name="connsiteY224" fmla="*/ 1931194 h 2524586"/>
                <a:gd name="connsiteX225" fmla="*/ 547734 w 4628442"/>
                <a:gd name="connsiteY225" fmla="*/ 1876425 h 2524586"/>
                <a:gd name="connsiteX226" fmla="*/ 488203 w 4628442"/>
                <a:gd name="connsiteY226" fmla="*/ 1890712 h 2524586"/>
                <a:gd name="connsiteX227" fmla="*/ 478678 w 4628442"/>
                <a:gd name="connsiteY227" fmla="*/ 1876425 h 2524586"/>
                <a:gd name="connsiteX228" fmla="*/ 464390 w 4628442"/>
                <a:gd name="connsiteY228" fmla="*/ 1866900 h 2524586"/>
                <a:gd name="connsiteX229" fmla="*/ 388190 w 4628442"/>
                <a:gd name="connsiteY229" fmla="*/ 1862138 h 2524586"/>
                <a:gd name="connsiteX230" fmla="*/ 402477 w 4628442"/>
                <a:gd name="connsiteY230" fmla="*/ 1821656 h 2524586"/>
                <a:gd name="connsiteX231" fmla="*/ 254840 w 4628442"/>
                <a:gd name="connsiteY231" fmla="*/ 1847850 h 2524586"/>
                <a:gd name="connsiteX232" fmla="*/ 190546 w 4628442"/>
                <a:gd name="connsiteY232" fmla="*/ 1816894 h 2524586"/>
                <a:gd name="connsiteX233" fmla="*/ 133397 w 4628442"/>
                <a:gd name="connsiteY233" fmla="*/ 1757363 h 2524586"/>
                <a:gd name="connsiteX234" fmla="*/ 88153 w 4628442"/>
                <a:gd name="connsiteY234" fmla="*/ 1704975 h 2524586"/>
                <a:gd name="connsiteX235" fmla="*/ 33384 w 4628442"/>
                <a:gd name="connsiteY235" fmla="*/ 1654968 h 2524586"/>
                <a:gd name="connsiteX236" fmla="*/ 2428 w 4628442"/>
                <a:gd name="connsiteY236" fmla="*/ 1624012 h 2524586"/>
                <a:gd name="connsiteX237" fmla="*/ 97678 w 4628442"/>
                <a:gd name="connsiteY237" fmla="*/ 1664493 h 2524586"/>
                <a:gd name="connsiteX238" fmla="*/ 169115 w 4628442"/>
                <a:gd name="connsiteY238" fmla="*/ 1678782 h 2524586"/>
                <a:gd name="connsiteX239" fmla="*/ 290559 w 4628442"/>
                <a:gd name="connsiteY239" fmla="*/ 1624012 h 2524586"/>
                <a:gd name="connsiteX240" fmla="*/ 295322 w 4628442"/>
                <a:gd name="connsiteY240" fmla="*/ 1602581 h 2524586"/>
                <a:gd name="connsiteX241" fmla="*/ 302466 w 4628442"/>
                <a:gd name="connsiteY241" fmla="*/ 1559718 h 2524586"/>
                <a:gd name="connsiteX242" fmla="*/ 331040 w 4628442"/>
                <a:gd name="connsiteY242" fmla="*/ 1528762 h 2524586"/>
                <a:gd name="connsiteX243" fmla="*/ 366759 w 4628442"/>
                <a:gd name="connsiteY243" fmla="*/ 1509712 h 2524586"/>
                <a:gd name="connsiteX244" fmla="*/ 385809 w 4628442"/>
                <a:gd name="connsiteY244" fmla="*/ 1459706 h 2524586"/>
                <a:gd name="connsiteX245" fmla="*/ 390572 w 4628442"/>
                <a:gd name="connsiteY245" fmla="*/ 1357312 h 2524586"/>
                <a:gd name="connsiteX246" fmla="*/ 369140 w 4628442"/>
                <a:gd name="connsiteY246" fmla="*/ 1331119 h 2524586"/>
                <a:gd name="connsiteX247" fmla="*/ 340565 w 4628442"/>
                <a:gd name="connsiteY247" fmla="*/ 1307306 h 2524586"/>
                <a:gd name="connsiteX248" fmla="*/ 311990 w 4628442"/>
                <a:gd name="connsiteY248" fmla="*/ 1278731 h 2524586"/>
                <a:gd name="connsiteX249" fmla="*/ 283416 w 4628442"/>
                <a:gd name="connsiteY249" fmla="*/ 1221581 h 2524586"/>
                <a:gd name="connsiteX250" fmla="*/ 278653 w 4628442"/>
                <a:gd name="connsiteY250" fmla="*/ 1169193 h 2524586"/>
                <a:gd name="connsiteX251" fmla="*/ 276271 w 4628442"/>
                <a:gd name="connsiteY251" fmla="*/ 1152525 h 2524586"/>
                <a:gd name="connsiteX252" fmla="*/ 252459 w 4628442"/>
                <a:gd name="connsiteY252"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23812 h 2524586"/>
                <a:gd name="connsiteX125" fmla="*/ 2574178 w 4628442"/>
                <a:gd name="connsiteY125" fmla="*/ 9525 h 2524586"/>
                <a:gd name="connsiteX126" fmla="*/ 2588465 w 4628442"/>
                <a:gd name="connsiteY126" fmla="*/ 4762 h 2524586"/>
                <a:gd name="connsiteX127" fmla="*/ 2702765 w 4628442"/>
                <a:gd name="connsiteY127" fmla="*/ 9525 h 2524586"/>
                <a:gd name="connsiteX128" fmla="*/ 2878978 w 4628442"/>
                <a:gd name="connsiteY128" fmla="*/ 26987 h 2524586"/>
                <a:gd name="connsiteX129" fmla="*/ 3042490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23812 h 2524586"/>
                <a:gd name="connsiteX125" fmla="*/ 2574178 w 4628442"/>
                <a:gd name="connsiteY125" fmla="*/ 9525 h 2524586"/>
                <a:gd name="connsiteX126" fmla="*/ 2588465 w 4628442"/>
                <a:gd name="connsiteY126" fmla="*/ 4762 h 2524586"/>
                <a:gd name="connsiteX127" fmla="*/ 2702765 w 4628442"/>
                <a:gd name="connsiteY127" fmla="*/ 9525 h 2524586"/>
                <a:gd name="connsiteX128" fmla="*/ 2878978 w 4628442"/>
                <a:gd name="connsiteY128" fmla="*/ 26987 h 2524586"/>
                <a:gd name="connsiteX129" fmla="*/ 3042490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23812 h 2524586"/>
                <a:gd name="connsiteX125" fmla="*/ 2574178 w 4628442"/>
                <a:gd name="connsiteY125" fmla="*/ 9525 h 2524586"/>
                <a:gd name="connsiteX126" fmla="*/ 2588465 w 4628442"/>
                <a:gd name="connsiteY126" fmla="*/ 4762 h 2524586"/>
                <a:gd name="connsiteX127" fmla="*/ 2702765 w 4628442"/>
                <a:gd name="connsiteY127" fmla="*/ 9525 h 2524586"/>
                <a:gd name="connsiteX128" fmla="*/ 2878978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23812 h 2524586"/>
                <a:gd name="connsiteX125" fmla="*/ 2574178 w 4628442"/>
                <a:gd name="connsiteY125" fmla="*/ 9525 h 2524586"/>
                <a:gd name="connsiteX126" fmla="*/ 2588465 w 4628442"/>
                <a:gd name="connsiteY126" fmla="*/ 4762 h 2524586"/>
                <a:gd name="connsiteX127" fmla="*/ 2702765 w 4628442"/>
                <a:gd name="connsiteY127" fmla="*/ 9525 h 2524586"/>
                <a:gd name="connsiteX128" fmla="*/ 2878978 w 4628442"/>
                <a:gd name="connsiteY128" fmla="*/ 29368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23812 h 2524586"/>
                <a:gd name="connsiteX125" fmla="*/ 2574178 w 4628442"/>
                <a:gd name="connsiteY125" fmla="*/ 9525 h 2524586"/>
                <a:gd name="connsiteX126" fmla="*/ 2588465 w 4628442"/>
                <a:gd name="connsiteY126" fmla="*/ 4762 h 2524586"/>
                <a:gd name="connsiteX127" fmla="*/ 2700384 w 4628442"/>
                <a:gd name="connsiteY127" fmla="*/ 19050 h 2524586"/>
                <a:gd name="connsiteX128" fmla="*/ 2878978 w 4628442"/>
                <a:gd name="connsiteY128" fmla="*/ 29368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23812 h 2524586"/>
                <a:gd name="connsiteX125" fmla="*/ 2574178 w 4628442"/>
                <a:gd name="connsiteY125" fmla="*/ 9525 h 2524586"/>
                <a:gd name="connsiteX126" fmla="*/ 2588465 w 4628442"/>
                <a:gd name="connsiteY126" fmla="*/ 4762 h 2524586"/>
                <a:gd name="connsiteX127" fmla="*/ 2707528 w 4628442"/>
                <a:gd name="connsiteY127" fmla="*/ 4762 h 2524586"/>
                <a:gd name="connsiteX128" fmla="*/ 2878978 w 4628442"/>
                <a:gd name="connsiteY128" fmla="*/ 29368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23812 h 2524586"/>
                <a:gd name="connsiteX125" fmla="*/ 2574178 w 4628442"/>
                <a:gd name="connsiteY125" fmla="*/ 9525 h 2524586"/>
                <a:gd name="connsiteX126" fmla="*/ 2588465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23812 h 2524586"/>
                <a:gd name="connsiteX125" fmla="*/ 2574178 w 4628442"/>
                <a:gd name="connsiteY125" fmla="*/ 9525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23812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26553 w 4628442"/>
                <a:gd name="connsiteY123" fmla="*/ 38100 h 2524586"/>
                <a:gd name="connsiteX124" fmla="*/ 2555128 w 4628442"/>
                <a:gd name="connsiteY124" fmla="*/ 38100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58737 h 2524586"/>
                <a:gd name="connsiteX123" fmla="*/ 2519409 w 4628442"/>
                <a:gd name="connsiteY123" fmla="*/ 59531 h 2524586"/>
                <a:gd name="connsiteX124" fmla="*/ 2555128 w 4628442"/>
                <a:gd name="connsiteY124" fmla="*/ 38100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65881 h 2524586"/>
                <a:gd name="connsiteX123" fmla="*/ 2519409 w 4628442"/>
                <a:gd name="connsiteY123" fmla="*/ 59531 h 2524586"/>
                <a:gd name="connsiteX124" fmla="*/ 2555128 w 4628442"/>
                <a:gd name="connsiteY124" fmla="*/ 38100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65881 h 2524586"/>
                <a:gd name="connsiteX123" fmla="*/ 2519409 w 4628442"/>
                <a:gd name="connsiteY123" fmla="*/ 59531 h 2524586"/>
                <a:gd name="connsiteX124" fmla="*/ 2555128 w 4628442"/>
                <a:gd name="connsiteY124" fmla="*/ 38100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65881 h 2524586"/>
                <a:gd name="connsiteX123" fmla="*/ 2519409 w 4628442"/>
                <a:gd name="connsiteY123" fmla="*/ 59531 h 2524586"/>
                <a:gd name="connsiteX124" fmla="*/ 2540841 w 4628442"/>
                <a:gd name="connsiteY124" fmla="*/ 35719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79040 w 4628442"/>
                <a:gd name="connsiteY136" fmla="*/ 223837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65881 h 2524586"/>
                <a:gd name="connsiteX123" fmla="*/ 2519409 w 4628442"/>
                <a:gd name="connsiteY123" fmla="*/ 59531 h 2524586"/>
                <a:gd name="connsiteX124" fmla="*/ 2540841 w 4628442"/>
                <a:gd name="connsiteY124" fmla="*/ 35719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65100 h 2524586"/>
                <a:gd name="connsiteX136" fmla="*/ 3357608 w 4628442"/>
                <a:gd name="connsiteY136" fmla="*/ 228600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65881 h 2524586"/>
                <a:gd name="connsiteX123" fmla="*/ 2519409 w 4628442"/>
                <a:gd name="connsiteY123" fmla="*/ 59531 h 2524586"/>
                <a:gd name="connsiteX124" fmla="*/ 2540841 w 4628442"/>
                <a:gd name="connsiteY124" fmla="*/ 35719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77006 h 2524586"/>
                <a:gd name="connsiteX136" fmla="*/ 3357608 w 4628442"/>
                <a:gd name="connsiteY136" fmla="*/ 228600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65881 h 2524586"/>
                <a:gd name="connsiteX123" fmla="*/ 2519409 w 4628442"/>
                <a:gd name="connsiteY123" fmla="*/ 59531 h 2524586"/>
                <a:gd name="connsiteX124" fmla="*/ 2540841 w 4628442"/>
                <a:gd name="connsiteY124" fmla="*/ 35719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36165 w 4628442"/>
                <a:gd name="connsiteY134" fmla="*/ 142875 h 2524586"/>
                <a:gd name="connsiteX135" fmla="*/ 3274265 w 4628442"/>
                <a:gd name="connsiteY135" fmla="*/ 177006 h 2524586"/>
                <a:gd name="connsiteX136" fmla="*/ 3357608 w 4628442"/>
                <a:gd name="connsiteY136" fmla="*/ 228600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65881 h 2524586"/>
                <a:gd name="connsiteX123" fmla="*/ 2519409 w 4628442"/>
                <a:gd name="connsiteY123" fmla="*/ 59531 h 2524586"/>
                <a:gd name="connsiteX124" fmla="*/ 2540841 w 4628442"/>
                <a:gd name="connsiteY124" fmla="*/ 35719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24259 w 4628442"/>
                <a:gd name="connsiteY134" fmla="*/ 142875 h 2524586"/>
                <a:gd name="connsiteX135" fmla="*/ 3274265 w 4628442"/>
                <a:gd name="connsiteY135" fmla="*/ 177006 h 2524586"/>
                <a:gd name="connsiteX136" fmla="*/ 3357608 w 4628442"/>
                <a:gd name="connsiteY136" fmla="*/ 228600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64778 w 4628442"/>
                <a:gd name="connsiteY140" fmla="*/ 33337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 name="connsiteX0" fmla="*/ 252459 w 4628442"/>
                <a:gd name="connsiteY0" fmla="*/ 1119187 h 2524586"/>
                <a:gd name="connsiteX1" fmla="*/ 292940 w 4628442"/>
                <a:gd name="connsiteY1" fmla="*/ 1109662 h 2524586"/>
                <a:gd name="connsiteX2" fmla="*/ 331040 w 4628442"/>
                <a:gd name="connsiteY2" fmla="*/ 1104900 h 2524586"/>
                <a:gd name="connsiteX3" fmla="*/ 335803 w 4628442"/>
                <a:gd name="connsiteY3" fmla="*/ 1076325 h 2524586"/>
                <a:gd name="connsiteX4" fmla="*/ 364378 w 4628442"/>
                <a:gd name="connsiteY4" fmla="*/ 1066800 h 2524586"/>
                <a:gd name="connsiteX5" fmla="*/ 378665 w 4628442"/>
                <a:gd name="connsiteY5" fmla="*/ 1057275 h 2524586"/>
                <a:gd name="connsiteX6" fmla="*/ 392953 w 4628442"/>
                <a:gd name="connsiteY6" fmla="*/ 1042987 h 2524586"/>
                <a:gd name="connsiteX7" fmla="*/ 428671 w 4628442"/>
                <a:gd name="connsiteY7" fmla="*/ 1033463 h 2524586"/>
                <a:gd name="connsiteX8" fmla="*/ 459627 w 4628442"/>
                <a:gd name="connsiteY8" fmla="*/ 1014412 h 2524586"/>
                <a:gd name="connsiteX9" fmla="*/ 507253 w 4628442"/>
                <a:gd name="connsiteY9" fmla="*/ 1023937 h 2524586"/>
                <a:gd name="connsiteX10" fmla="*/ 540590 w 4628442"/>
                <a:gd name="connsiteY10" fmla="*/ 1000125 h 2524586"/>
                <a:gd name="connsiteX11" fmla="*/ 564403 w 4628442"/>
                <a:gd name="connsiteY11" fmla="*/ 990600 h 2524586"/>
                <a:gd name="connsiteX12" fmla="*/ 573928 w 4628442"/>
                <a:gd name="connsiteY12" fmla="*/ 976312 h 2524586"/>
                <a:gd name="connsiteX13" fmla="*/ 597740 w 4628442"/>
                <a:gd name="connsiteY13" fmla="*/ 971550 h 2524586"/>
                <a:gd name="connsiteX14" fmla="*/ 612028 w 4628442"/>
                <a:gd name="connsiteY14" fmla="*/ 962025 h 2524586"/>
                <a:gd name="connsiteX15" fmla="*/ 595359 w 4628442"/>
                <a:gd name="connsiteY15" fmla="*/ 928688 h 2524586"/>
                <a:gd name="connsiteX16" fmla="*/ 612028 w 4628442"/>
                <a:gd name="connsiteY16" fmla="*/ 900112 h 2524586"/>
                <a:gd name="connsiteX17" fmla="*/ 612027 w 4628442"/>
                <a:gd name="connsiteY17" fmla="*/ 871536 h 2524586"/>
                <a:gd name="connsiteX18" fmla="*/ 626315 w 4628442"/>
                <a:gd name="connsiteY18" fmla="*/ 838200 h 2524586"/>
                <a:gd name="connsiteX19" fmla="*/ 642984 w 4628442"/>
                <a:gd name="connsiteY19" fmla="*/ 809625 h 2524586"/>
                <a:gd name="connsiteX20" fmla="*/ 619172 w 4628442"/>
                <a:gd name="connsiteY20" fmla="*/ 804862 h 2524586"/>
                <a:gd name="connsiteX21" fmla="*/ 595359 w 4628442"/>
                <a:gd name="connsiteY21" fmla="*/ 795338 h 2524586"/>
                <a:gd name="connsiteX22" fmla="*/ 564403 w 4628442"/>
                <a:gd name="connsiteY22" fmla="*/ 771525 h 2524586"/>
                <a:gd name="connsiteX23" fmla="*/ 545352 w 4628442"/>
                <a:gd name="connsiteY23" fmla="*/ 766763 h 2524586"/>
                <a:gd name="connsiteX24" fmla="*/ 507252 w 4628442"/>
                <a:gd name="connsiteY24" fmla="*/ 731043 h 2524586"/>
                <a:gd name="connsiteX25" fmla="*/ 523921 w 4628442"/>
                <a:gd name="connsiteY25" fmla="*/ 695325 h 2524586"/>
                <a:gd name="connsiteX26" fmla="*/ 533447 w 4628442"/>
                <a:gd name="connsiteY26" fmla="*/ 659606 h 2524586"/>
                <a:gd name="connsiteX27" fmla="*/ 557259 w 4628442"/>
                <a:gd name="connsiteY27" fmla="*/ 611981 h 2524586"/>
                <a:gd name="connsiteX28" fmla="*/ 542972 w 4628442"/>
                <a:gd name="connsiteY28" fmla="*/ 581025 h 2524586"/>
                <a:gd name="connsiteX29" fmla="*/ 538209 w 4628442"/>
                <a:gd name="connsiteY29" fmla="*/ 566737 h 2524586"/>
                <a:gd name="connsiteX30" fmla="*/ 495347 w 4628442"/>
                <a:gd name="connsiteY30" fmla="*/ 550068 h 2524586"/>
                <a:gd name="connsiteX31" fmla="*/ 466772 w 4628442"/>
                <a:gd name="connsiteY31" fmla="*/ 502443 h 2524586"/>
                <a:gd name="connsiteX32" fmla="*/ 502490 w 4628442"/>
                <a:gd name="connsiteY32" fmla="*/ 428625 h 2524586"/>
                <a:gd name="connsiteX33" fmla="*/ 478678 w 4628442"/>
                <a:gd name="connsiteY33" fmla="*/ 450056 h 2524586"/>
                <a:gd name="connsiteX34" fmla="*/ 521540 w 4628442"/>
                <a:gd name="connsiteY34" fmla="*/ 380999 h 2524586"/>
                <a:gd name="connsiteX35" fmla="*/ 557258 w 4628442"/>
                <a:gd name="connsiteY35" fmla="*/ 366712 h 2524586"/>
                <a:gd name="connsiteX36" fmla="*/ 559640 w 4628442"/>
                <a:gd name="connsiteY36" fmla="*/ 335756 h 2524586"/>
                <a:gd name="connsiteX37" fmla="*/ 621553 w 4628442"/>
                <a:gd name="connsiteY37" fmla="*/ 326230 h 2524586"/>
                <a:gd name="connsiteX38" fmla="*/ 652509 w 4628442"/>
                <a:gd name="connsiteY38" fmla="*/ 314325 h 2524586"/>
                <a:gd name="connsiteX39" fmla="*/ 673941 w 4628442"/>
                <a:gd name="connsiteY39" fmla="*/ 290513 h 2524586"/>
                <a:gd name="connsiteX40" fmla="*/ 702516 w 4628442"/>
                <a:gd name="connsiteY40" fmla="*/ 250031 h 2524586"/>
                <a:gd name="connsiteX41" fmla="*/ 754903 w 4628442"/>
                <a:gd name="connsiteY41" fmla="*/ 261937 h 2524586"/>
                <a:gd name="connsiteX42" fmla="*/ 757284 w 4628442"/>
                <a:gd name="connsiteY42" fmla="*/ 238125 h 2524586"/>
                <a:gd name="connsiteX43" fmla="*/ 802528 w 4628442"/>
                <a:gd name="connsiteY43" fmla="*/ 188118 h 2524586"/>
                <a:gd name="connsiteX44" fmla="*/ 857297 w 4628442"/>
                <a:gd name="connsiteY44" fmla="*/ 166687 h 2524586"/>
                <a:gd name="connsiteX45" fmla="*/ 897778 w 4628442"/>
                <a:gd name="connsiteY45" fmla="*/ 176212 h 2524586"/>
                <a:gd name="connsiteX46" fmla="*/ 912065 w 4628442"/>
                <a:gd name="connsiteY46" fmla="*/ 180975 h 2524586"/>
                <a:gd name="connsiteX47" fmla="*/ 916828 w 4628442"/>
                <a:gd name="connsiteY47" fmla="*/ 195262 h 2524586"/>
                <a:gd name="connsiteX48" fmla="*/ 950165 w 4628442"/>
                <a:gd name="connsiteY48" fmla="*/ 238125 h 2524586"/>
                <a:gd name="connsiteX49" fmla="*/ 954928 w 4628442"/>
                <a:gd name="connsiteY49" fmla="*/ 261937 h 2524586"/>
                <a:gd name="connsiteX50" fmla="*/ 973978 w 4628442"/>
                <a:gd name="connsiteY50" fmla="*/ 290512 h 2524586"/>
                <a:gd name="connsiteX51" fmla="*/ 997790 w 4628442"/>
                <a:gd name="connsiteY51" fmla="*/ 319087 h 2524586"/>
                <a:gd name="connsiteX52" fmla="*/ 1026365 w 4628442"/>
                <a:gd name="connsiteY52" fmla="*/ 338137 h 2524586"/>
                <a:gd name="connsiteX53" fmla="*/ 1045415 w 4628442"/>
                <a:gd name="connsiteY53" fmla="*/ 342900 h 2524586"/>
                <a:gd name="connsiteX54" fmla="*/ 1059703 w 4628442"/>
                <a:gd name="connsiteY54" fmla="*/ 347662 h 2524586"/>
                <a:gd name="connsiteX55" fmla="*/ 1083515 w 4628442"/>
                <a:gd name="connsiteY55" fmla="*/ 352425 h 2524586"/>
                <a:gd name="connsiteX56" fmla="*/ 1102565 w 4628442"/>
                <a:gd name="connsiteY56" fmla="*/ 357187 h 2524586"/>
                <a:gd name="connsiteX57" fmla="*/ 1090659 w 4628442"/>
                <a:gd name="connsiteY57" fmla="*/ 395287 h 2524586"/>
                <a:gd name="connsiteX58" fmla="*/ 1069228 w 4628442"/>
                <a:gd name="connsiteY58" fmla="*/ 421480 h 2524586"/>
                <a:gd name="connsiteX59" fmla="*/ 1107328 w 4628442"/>
                <a:gd name="connsiteY59" fmla="*/ 452437 h 2524586"/>
                <a:gd name="connsiteX60" fmla="*/ 1135903 w 4628442"/>
                <a:gd name="connsiteY60" fmla="*/ 471487 h 2524586"/>
                <a:gd name="connsiteX61" fmla="*/ 1150190 w 4628442"/>
                <a:gd name="connsiteY61" fmla="*/ 481012 h 2524586"/>
                <a:gd name="connsiteX62" fmla="*/ 1195434 w 4628442"/>
                <a:gd name="connsiteY62" fmla="*/ 495300 h 2524586"/>
                <a:gd name="connsiteX63" fmla="*/ 1216865 w 4628442"/>
                <a:gd name="connsiteY63" fmla="*/ 533400 h 2524586"/>
                <a:gd name="connsiteX64" fmla="*/ 1226390 w 4628442"/>
                <a:gd name="connsiteY64" fmla="*/ 569118 h 2524586"/>
                <a:gd name="connsiteX65" fmla="*/ 1240678 w 4628442"/>
                <a:gd name="connsiteY65" fmla="*/ 640556 h 2524586"/>
                <a:gd name="connsiteX66" fmla="*/ 1288303 w 4628442"/>
                <a:gd name="connsiteY66" fmla="*/ 714375 h 2524586"/>
                <a:gd name="connsiteX67" fmla="*/ 1331165 w 4628442"/>
                <a:gd name="connsiteY67" fmla="*/ 790575 h 2524586"/>
                <a:gd name="connsiteX68" fmla="*/ 1345453 w 4628442"/>
                <a:gd name="connsiteY68" fmla="*/ 838200 h 2524586"/>
                <a:gd name="connsiteX69" fmla="*/ 1354978 w 4628442"/>
                <a:gd name="connsiteY69" fmla="*/ 852487 h 2524586"/>
                <a:gd name="connsiteX70" fmla="*/ 1383553 w 4628442"/>
                <a:gd name="connsiteY70" fmla="*/ 881062 h 2524586"/>
                <a:gd name="connsiteX71" fmla="*/ 1402603 w 4628442"/>
                <a:gd name="connsiteY71" fmla="*/ 914400 h 2524586"/>
                <a:gd name="connsiteX72" fmla="*/ 1431177 w 4628442"/>
                <a:gd name="connsiteY72" fmla="*/ 890587 h 2524586"/>
                <a:gd name="connsiteX73" fmla="*/ 1469278 w 4628442"/>
                <a:gd name="connsiteY73" fmla="*/ 914400 h 2524586"/>
                <a:gd name="connsiteX74" fmla="*/ 1531190 w 4628442"/>
                <a:gd name="connsiteY74" fmla="*/ 909637 h 2524586"/>
                <a:gd name="connsiteX75" fmla="*/ 1559765 w 4628442"/>
                <a:gd name="connsiteY75" fmla="*/ 900112 h 2524586"/>
                <a:gd name="connsiteX76" fmla="*/ 1564528 w 4628442"/>
                <a:gd name="connsiteY76" fmla="*/ 885825 h 2524586"/>
                <a:gd name="connsiteX77" fmla="*/ 1576435 w 4628442"/>
                <a:gd name="connsiteY77" fmla="*/ 854868 h 2524586"/>
                <a:gd name="connsiteX78" fmla="*/ 1593103 w 4628442"/>
                <a:gd name="connsiteY78" fmla="*/ 814388 h 2524586"/>
                <a:gd name="connsiteX79" fmla="*/ 1628821 w 4628442"/>
                <a:gd name="connsiteY79" fmla="*/ 752475 h 2524586"/>
                <a:gd name="connsiteX80" fmla="*/ 1647871 w 4628442"/>
                <a:gd name="connsiteY80" fmla="*/ 671513 h 2524586"/>
                <a:gd name="connsiteX81" fmla="*/ 1690734 w 4628442"/>
                <a:gd name="connsiteY81" fmla="*/ 609599 h 2524586"/>
                <a:gd name="connsiteX82" fmla="*/ 1695496 w 4628442"/>
                <a:gd name="connsiteY82" fmla="*/ 569118 h 2524586"/>
                <a:gd name="connsiteX83" fmla="*/ 1702640 w 4628442"/>
                <a:gd name="connsiteY83" fmla="*/ 550069 h 2524586"/>
                <a:gd name="connsiteX84" fmla="*/ 1714546 w 4628442"/>
                <a:gd name="connsiteY84" fmla="*/ 531018 h 2524586"/>
                <a:gd name="connsiteX85" fmla="*/ 1726453 w 4628442"/>
                <a:gd name="connsiteY85" fmla="*/ 483393 h 2524586"/>
                <a:gd name="connsiteX86" fmla="*/ 1752647 w 4628442"/>
                <a:gd name="connsiteY86" fmla="*/ 426243 h 2524586"/>
                <a:gd name="connsiteX87" fmla="*/ 1778840 w 4628442"/>
                <a:gd name="connsiteY87" fmla="*/ 395287 h 2524586"/>
                <a:gd name="connsiteX88" fmla="*/ 1807415 w 4628442"/>
                <a:gd name="connsiteY88" fmla="*/ 400050 h 2524586"/>
                <a:gd name="connsiteX89" fmla="*/ 1835990 w 4628442"/>
                <a:gd name="connsiteY89" fmla="*/ 423862 h 2524586"/>
                <a:gd name="connsiteX90" fmla="*/ 1850278 w 4628442"/>
                <a:gd name="connsiteY90" fmla="*/ 428625 h 2524586"/>
                <a:gd name="connsiteX91" fmla="*/ 1864565 w 4628442"/>
                <a:gd name="connsiteY91" fmla="*/ 423862 h 2524586"/>
                <a:gd name="connsiteX92" fmla="*/ 1897903 w 4628442"/>
                <a:gd name="connsiteY92" fmla="*/ 461962 h 2524586"/>
                <a:gd name="connsiteX93" fmla="*/ 1940765 w 4628442"/>
                <a:gd name="connsiteY93" fmla="*/ 481012 h 2524586"/>
                <a:gd name="connsiteX94" fmla="*/ 1988390 w 4628442"/>
                <a:gd name="connsiteY94" fmla="*/ 495300 h 2524586"/>
                <a:gd name="connsiteX95" fmla="*/ 2026490 w 4628442"/>
                <a:gd name="connsiteY95" fmla="*/ 500062 h 2524586"/>
                <a:gd name="connsiteX96" fmla="*/ 2174128 w 4628442"/>
                <a:gd name="connsiteY96" fmla="*/ 538162 h 2524586"/>
                <a:gd name="connsiteX97" fmla="*/ 2238422 w 4628442"/>
                <a:gd name="connsiteY97" fmla="*/ 564355 h 2524586"/>
                <a:gd name="connsiteX98" fmla="*/ 2331290 w 4628442"/>
                <a:gd name="connsiteY98" fmla="*/ 576262 h 2524586"/>
                <a:gd name="connsiteX99" fmla="*/ 2374153 w 4628442"/>
                <a:gd name="connsiteY99" fmla="*/ 542925 h 2524586"/>
                <a:gd name="connsiteX100" fmla="*/ 2376534 w 4628442"/>
                <a:gd name="connsiteY100" fmla="*/ 516732 h 2524586"/>
                <a:gd name="connsiteX101" fmla="*/ 2338435 w 4628442"/>
                <a:gd name="connsiteY101" fmla="*/ 426244 h 2524586"/>
                <a:gd name="connsiteX102" fmla="*/ 2336053 w 4628442"/>
                <a:gd name="connsiteY102" fmla="*/ 395287 h 2524586"/>
                <a:gd name="connsiteX103" fmla="*/ 2400346 w 4628442"/>
                <a:gd name="connsiteY103" fmla="*/ 378618 h 2524586"/>
                <a:gd name="connsiteX104" fmla="*/ 2388440 w 4628442"/>
                <a:gd name="connsiteY104" fmla="*/ 307181 h 2524586"/>
                <a:gd name="connsiteX105" fmla="*/ 2359865 w 4628442"/>
                <a:gd name="connsiteY105" fmla="*/ 304799 h 2524586"/>
                <a:gd name="connsiteX106" fmla="*/ 2293191 w 4628442"/>
                <a:gd name="connsiteY106" fmla="*/ 280987 h 2524586"/>
                <a:gd name="connsiteX107" fmla="*/ 2296726 w 4628442"/>
                <a:gd name="connsiteY107" fmla="*/ 235744 h 2524586"/>
                <a:gd name="connsiteX108" fmla="*/ 2309860 w 4628442"/>
                <a:gd name="connsiteY108" fmla="*/ 200024 h 2524586"/>
                <a:gd name="connsiteX109" fmla="*/ 2343196 w 4628442"/>
                <a:gd name="connsiteY109" fmla="*/ 166688 h 2524586"/>
                <a:gd name="connsiteX110" fmla="*/ 2371772 w 4628442"/>
                <a:gd name="connsiteY110" fmla="*/ 150018 h 2524586"/>
                <a:gd name="connsiteX111" fmla="*/ 2388440 w 4628442"/>
                <a:gd name="connsiteY111" fmla="*/ 114300 h 2524586"/>
                <a:gd name="connsiteX112" fmla="*/ 2383678 w 4628442"/>
                <a:gd name="connsiteY112" fmla="*/ 100012 h 2524586"/>
                <a:gd name="connsiteX113" fmla="*/ 2364628 w 4628442"/>
                <a:gd name="connsiteY113" fmla="*/ 95250 h 2524586"/>
                <a:gd name="connsiteX114" fmla="*/ 2350340 w 4628442"/>
                <a:gd name="connsiteY114" fmla="*/ 90487 h 2524586"/>
                <a:gd name="connsiteX115" fmla="*/ 2340815 w 4628442"/>
                <a:gd name="connsiteY115" fmla="*/ 9525 h 2524586"/>
                <a:gd name="connsiteX116" fmla="*/ 2369390 w 4628442"/>
                <a:gd name="connsiteY116" fmla="*/ 0 h 2524586"/>
                <a:gd name="connsiteX117" fmla="*/ 2397965 w 4628442"/>
                <a:gd name="connsiteY117" fmla="*/ 4762 h 2524586"/>
                <a:gd name="connsiteX118" fmla="*/ 2412253 w 4628442"/>
                <a:gd name="connsiteY118" fmla="*/ 19050 h 2524586"/>
                <a:gd name="connsiteX119" fmla="*/ 2431303 w 4628442"/>
                <a:gd name="connsiteY119" fmla="*/ 23812 h 2524586"/>
                <a:gd name="connsiteX120" fmla="*/ 2450353 w 4628442"/>
                <a:gd name="connsiteY120" fmla="*/ 33337 h 2524586"/>
                <a:gd name="connsiteX121" fmla="*/ 2474165 w 4628442"/>
                <a:gd name="connsiteY121" fmla="*/ 52387 h 2524586"/>
                <a:gd name="connsiteX122" fmla="*/ 2493215 w 4628442"/>
                <a:gd name="connsiteY122" fmla="*/ 65881 h 2524586"/>
                <a:gd name="connsiteX123" fmla="*/ 2519409 w 4628442"/>
                <a:gd name="connsiteY123" fmla="*/ 59531 h 2524586"/>
                <a:gd name="connsiteX124" fmla="*/ 2540841 w 4628442"/>
                <a:gd name="connsiteY124" fmla="*/ 35719 h 2524586"/>
                <a:gd name="connsiteX125" fmla="*/ 2583703 w 4628442"/>
                <a:gd name="connsiteY125" fmla="*/ 14288 h 2524586"/>
                <a:gd name="connsiteX126" fmla="*/ 2614659 w 4628442"/>
                <a:gd name="connsiteY126" fmla="*/ 4762 h 2524586"/>
                <a:gd name="connsiteX127" fmla="*/ 2707528 w 4628442"/>
                <a:gd name="connsiteY127" fmla="*/ 4762 h 2524586"/>
                <a:gd name="connsiteX128" fmla="*/ 2895646 w 4628442"/>
                <a:gd name="connsiteY128" fmla="*/ 26987 h 2524586"/>
                <a:gd name="connsiteX129" fmla="*/ 3030584 w 4628442"/>
                <a:gd name="connsiteY129" fmla="*/ 49212 h 2524586"/>
                <a:gd name="connsiteX130" fmla="*/ 3069478 w 4628442"/>
                <a:gd name="connsiteY130" fmla="*/ 77787 h 2524586"/>
                <a:gd name="connsiteX131" fmla="*/ 3123453 w 4628442"/>
                <a:gd name="connsiteY131" fmla="*/ 82550 h 2524586"/>
                <a:gd name="connsiteX132" fmla="*/ 3164728 w 4628442"/>
                <a:gd name="connsiteY132" fmla="*/ 114300 h 2524586"/>
                <a:gd name="connsiteX133" fmla="*/ 3193303 w 4628442"/>
                <a:gd name="connsiteY133" fmla="*/ 123825 h 2524586"/>
                <a:gd name="connsiteX134" fmla="*/ 3224259 w 4628442"/>
                <a:gd name="connsiteY134" fmla="*/ 142875 h 2524586"/>
                <a:gd name="connsiteX135" fmla="*/ 3274265 w 4628442"/>
                <a:gd name="connsiteY135" fmla="*/ 177006 h 2524586"/>
                <a:gd name="connsiteX136" fmla="*/ 3357608 w 4628442"/>
                <a:gd name="connsiteY136" fmla="*/ 228600 h 2524586"/>
                <a:gd name="connsiteX137" fmla="*/ 3431428 w 4628442"/>
                <a:gd name="connsiteY137" fmla="*/ 266700 h 2524586"/>
                <a:gd name="connsiteX138" fmla="*/ 3450478 w 4628442"/>
                <a:gd name="connsiteY138" fmla="*/ 280987 h 2524586"/>
                <a:gd name="connsiteX139" fmla="*/ 3545728 w 4628442"/>
                <a:gd name="connsiteY139" fmla="*/ 323850 h 2524586"/>
                <a:gd name="connsiteX140" fmla="*/ 3583828 w 4628442"/>
                <a:gd name="connsiteY140" fmla="*/ 352425 h 2524586"/>
                <a:gd name="connsiteX141" fmla="*/ 3707653 w 4628442"/>
                <a:gd name="connsiteY141" fmla="*/ 419100 h 2524586"/>
                <a:gd name="connsiteX142" fmla="*/ 3907678 w 4628442"/>
                <a:gd name="connsiteY142" fmla="*/ 533400 h 2524586"/>
                <a:gd name="connsiteX143" fmla="*/ 4017215 w 4628442"/>
                <a:gd name="connsiteY143" fmla="*/ 595312 h 2524586"/>
                <a:gd name="connsiteX144" fmla="*/ 4442665 w 4628442"/>
                <a:gd name="connsiteY144" fmla="*/ 844549 h 2524586"/>
                <a:gd name="connsiteX145" fmla="*/ 4623639 w 4628442"/>
                <a:gd name="connsiteY145" fmla="*/ 954087 h 2524586"/>
                <a:gd name="connsiteX146" fmla="*/ 4563677 w 4628442"/>
                <a:gd name="connsiteY146" fmla="*/ 1002507 h 2524586"/>
                <a:gd name="connsiteX147" fmla="*/ 4434727 w 4628442"/>
                <a:gd name="connsiteY147" fmla="*/ 1033462 h 2524586"/>
                <a:gd name="connsiteX148" fmla="*/ 4361271 w 4628442"/>
                <a:gd name="connsiteY148" fmla="*/ 1123950 h 2524586"/>
                <a:gd name="connsiteX149" fmla="*/ 4308521 w 4628442"/>
                <a:gd name="connsiteY149" fmla="*/ 1168400 h 2524586"/>
                <a:gd name="connsiteX150" fmla="*/ 4232683 w 4628442"/>
                <a:gd name="connsiteY150" fmla="*/ 1204914 h 2524586"/>
                <a:gd name="connsiteX151" fmla="*/ 4187440 w 4628442"/>
                <a:gd name="connsiteY151" fmla="*/ 1238250 h 2524586"/>
                <a:gd name="connsiteX152" fmla="*/ 4091035 w 4628442"/>
                <a:gd name="connsiteY152" fmla="*/ 1240631 h 2524586"/>
                <a:gd name="connsiteX153" fmla="*/ 4010071 w 4628442"/>
                <a:gd name="connsiteY153" fmla="*/ 1250156 h 2524586"/>
                <a:gd name="connsiteX154" fmla="*/ 3917203 w 4628442"/>
                <a:gd name="connsiteY154" fmla="*/ 1214437 h 2524586"/>
                <a:gd name="connsiteX155" fmla="*/ 3812428 w 4628442"/>
                <a:gd name="connsiteY155" fmla="*/ 1214437 h 2524586"/>
                <a:gd name="connsiteX156" fmla="*/ 3681459 w 4628442"/>
                <a:gd name="connsiteY156" fmla="*/ 1219200 h 2524586"/>
                <a:gd name="connsiteX157" fmla="*/ 3531440 w 4628442"/>
                <a:gd name="connsiteY157" fmla="*/ 1228725 h 2524586"/>
                <a:gd name="connsiteX158" fmla="*/ 3464765 w 4628442"/>
                <a:gd name="connsiteY158" fmla="*/ 1233487 h 2524586"/>
                <a:gd name="connsiteX159" fmla="*/ 3387339 w 4628442"/>
                <a:gd name="connsiteY159" fmla="*/ 1209676 h 2524586"/>
                <a:gd name="connsiteX160" fmla="*/ 3198065 w 4628442"/>
                <a:gd name="connsiteY160" fmla="*/ 1204912 h 2524586"/>
                <a:gd name="connsiteX161" fmla="*/ 3021852 w 4628442"/>
                <a:gd name="connsiteY161" fmla="*/ 1247775 h 2524586"/>
                <a:gd name="connsiteX162" fmla="*/ 2912315 w 4628442"/>
                <a:gd name="connsiteY162" fmla="*/ 1276350 h 2524586"/>
                <a:gd name="connsiteX163" fmla="*/ 2869453 w 4628442"/>
                <a:gd name="connsiteY163" fmla="*/ 1290637 h 2524586"/>
                <a:gd name="connsiteX164" fmla="*/ 2855165 w 4628442"/>
                <a:gd name="connsiteY164" fmla="*/ 1300162 h 2524586"/>
                <a:gd name="connsiteX165" fmla="*/ 2821828 w 4628442"/>
                <a:gd name="connsiteY165" fmla="*/ 1309687 h 2524586"/>
                <a:gd name="connsiteX166" fmla="*/ 2783728 w 4628442"/>
                <a:gd name="connsiteY166" fmla="*/ 1328737 h 2524586"/>
                <a:gd name="connsiteX167" fmla="*/ 2769440 w 4628442"/>
                <a:gd name="connsiteY167" fmla="*/ 1333500 h 2524586"/>
                <a:gd name="connsiteX168" fmla="*/ 2721815 w 4628442"/>
                <a:gd name="connsiteY168" fmla="*/ 1357312 h 2524586"/>
                <a:gd name="connsiteX169" fmla="*/ 2671809 w 4628442"/>
                <a:gd name="connsiteY169" fmla="*/ 1373980 h 2524586"/>
                <a:gd name="connsiteX170" fmla="*/ 2597990 w 4628442"/>
                <a:gd name="connsiteY170" fmla="*/ 1419225 h 2524586"/>
                <a:gd name="connsiteX171" fmla="*/ 2483690 w 4628442"/>
                <a:gd name="connsiteY171" fmla="*/ 1514475 h 2524586"/>
                <a:gd name="connsiteX172" fmla="*/ 2407490 w 4628442"/>
                <a:gd name="connsiteY172" fmla="*/ 1581150 h 2524586"/>
                <a:gd name="connsiteX173" fmla="*/ 2293190 w 4628442"/>
                <a:gd name="connsiteY173" fmla="*/ 1690687 h 2524586"/>
                <a:gd name="connsiteX174" fmla="*/ 2259853 w 4628442"/>
                <a:gd name="connsiteY174" fmla="*/ 1709737 h 2524586"/>
                <a:gd name="connsiteX175" fmla="*/ 2221753 w 4628442"/>
                <a:gd name="connsiteY175" fmla="*/ 1752600 h 2524586"/>
                <a:gd name="connsiteX176" fmla="*/ 2114597 w 4628442"/>
                <a:gd name="connsiteY176" fmla="*/ 1854993 h 2524586"/>
                <a:gd name="connsiteX177" fmla="*/ 2043158 w 4628442"/>
                <a:gd name="connsiteY177" fmla="*/ 1904999 h 2524586"/>
                <a:gd name="connsiteX178" fmla="*/ 1986009 w 4628442"/>
                <a:gd name="connsiteY178" fmla="*/ 1974056 h 2524586"/>
                <a:gd name="connsiteX179" fmla="*/ 1909809 w 4628442"/>
                <a:gd name="connsiteY179" fmla="*/ 2064544 h 2524586"/>
                <a:gd name="connsiteX180" fmla="*/ 1869328 w 4628442"/>
                <a:gd name="connsiteY180" fmla="*/ 2071687 h 2524586"/>
                <a:gd name="connsiteX181" fmla="*/ 1888378 w 4628442"/>
                <a:gd name="connsiteY181" fmla="*/ 2043112 h 2524586"/>
                <a:gd name="connsiteX182" fmla="*/ 1859803 w 4628442"/>
                <a:gd name="connsiteY182" fmla="*/ 2024062 h 2524586"/>
                <a:gd name="connsiteX183" fmla="*/ 1826465 w 4628442"/>
                <a:gd name="connsiteY183" fmla="*/ 2055018 h 2524586"/>
                <a:gd name="connsiteX184" fmla="*/ 1783602 w 4628442"/>
                <a:gd name="connsiteY184" fmla="*/ 2076450 h 2524586"/>
                <a:gd name="connsiteX185" fmla="*/ 1733597 w 4628442"/>
                <a:gd name="connsiteY185" fmla="*/ 2083594 h 2524586"/>
                <a:gd name="connsiteX186" fmla="*/ 1700259 w 4628442"/>
                <a:gd name="connsiteY186" fmla="*/ 2081212 h 2524586"/>
                <a:gd name="connsiteX187" fmla="*/ 1645490 w 4628442"/>
                <a:gd name="connsiteY187" fmla="*/ 2090738 h 2524586"/>
                <a:gd name="connsiteX188" fmla="*/ 1578816 w 4628442"/>
                <a:gd name="connsiteY188" fmla="*/ 2093118 h 2524586"/>
                <a:gd name="connsiteX189" fmla="*/ 1524047 w 4628442"/>
                <a:gd name="connsiteY189" fmla="*/ 2107406 h 2524586"/>
                <a:gd name="connsiteX190" fmla="*/ 1438321 w 4628442"/>
                <a:gd name="connsiteY190" fmla="*/ 2093119 h 2524586"/>
                <a:gd name="connsiteX191" fmla="*/ 1385933 w 4628442"/>
                <a:gd name="connsiteY191" fmla="*/ 2097880 h 2524586"/>
                <a:gd name="connsiteX192" fmla="*/ 1324021 w 4628442"/>
                <a:gd name="connsiteY192" fmla="*/ 2124075 h 2524586"/>
                <a:gd name="connsiteX193" fmla="*/ 1345453 w 4628442"/>
                <a:gd name="connsiteY193" fmla="*/ 2212182 h 2524586"/>
                <a:gd name="connsiteX194" fmla="*/ 1396615 w 4628442"/>
                <a:gd name="connsiteY194" fmla="*/ 2286001 h 2524586"/>
                <a:gd name="connsiteX195" fmla="*/ 1426416 w 4628442"/>
                <a:gd name="connsiteY195" fmla="*/ 2285999 h 2524586"/>
                <a:gd name="connsiteX196" fmla="*/ 1493091 w 4628442"/>
                <a:gd name="connsiteY196" fmla="*/ 2247899 h 2524586"/>
                <a:gd name="connsiteX197" fmla="*/ 1516903 w 4628442"/>
                <a:gd name="connsiteY197" fmla="*/ 2197893 h 2524586"/>
                <a:gd name="connsiteX198" fmla="*/ 1547859 w 4628442"/>
                <a:gd name="connsiteY198" fmla="*/ 2228850 h 2524586"/>
                <a:gd name="connsiteX199" fmla="*/ 1557384 w 4628442"/>
                <a:gd name="connsiteY199" fmla="*/ 2312193 h 2524586"/>
                <a:gd name="connsiteX200" fmla="*/ 1521665 w 4628442"/>
                <a:gd name="connsiteY200" fmla="*/ 2407443 h 2524586"/>
                <a:gd name="connsiteX201" fmla="*/ 1543097 w 4628442"/>
                <a:gd name="connsiteY201" fmla="*/ 2476500 h 2524586"/>
                <a:gd name="connsiteX202" fmla="*/ 1531190 w 4628442"/>
                <a:gd name="connsiteY202" fmla="*/ 2514600 h 2524586"/>
                <a:gd name="connsiteX203" fmla="*/ 1488328 w 4628442"/>
                <a:gd name="connsiteY203" fmla="*/ 2524125 h 2524586"/>
                <a:gd name="connsiteX204" fmla="*/ 1421653 w 4628442"/>
                <a:gd name="connsiteY204" fmla="*/ 2495550 h 2524586"/>
                <a:gd name="connsiteX205" fmla="*/ 1352596 w 4628442"/>
                <a:gd name="connsiteY205" fmla="*/ 2416968 h 2524586"/>
                <a:gd name="connsiteX206" fmla="*/ 1350215 w 4628442"/>
                <a:gd name="connsiteY206" fmla="*/ 2343150 h 2524586"/>
                <a:gd name="connsiteX207" fmla="*/ 1288303 w 4628442"/>
                <a:gd name="connsiteY207" fmla="*/ 2290762 h 2524586"/>
                <a:gd name="connsiteX208" fmla="*/ 1283540 w 4628442"/>
                <a:gd name="connsiteY208" fmla="*/ 2276475 h 2524586"/>
                <a:gd name="connsiteX209" fmla="*/ 1257347 w 4628442"/>
                <a:gd name="connsiteY209" fmla="*/ 2252662 h 2524586"/>
                <a:gd name="connsiteX210" fmla="*/ 1183528 w 4628442"/>
                <a:gd name="connsiteY210" fmla="*/ 2231230 h 2524586"/>
                <a:gd name="connsiteX211" fmla="*/ 1121615 w 4628442"/>
                <a:gd name="connsiteY211" fmla="*/ 2302668 h 2524586"/>
                <a:gd name="connsiteX212" fmla="*/ 1073990 w 4628442"/>
                <a:gd name="connsiteY212" fmla="*/ 2305049 h 2524586"/>
                <a:gd name="connsiteX213" fmla="*/ 1050178 w 4628442"/>
                <a:gd name="connsiteY213" fmla="*/ 2205037 h 2524586"/>
                <a:gd name="connsiteX214" fmla="*/ 1012077 w 4628442"/>
                <a:gd name="connsiteY214" fmla="*/ 2133600 h 2524586"/>
                <a:gd name="connsiteX215" fmla="*/ 950165 w 4628442"/>
                <a:gd name="connsiteY215" fmla="*/ 2047874 h 2524586"/>
                <a:gd name="connsiteX216" fmla="*/ 926353 w 4628442"/>
                <a:gd name="connsiteY216" fmla="*/ 2043112 h 2524586"/>
                <a:gd name="connsiteX217" fmla="*/ 897778 w 4628442"/>
                <a:gd name="connsiteY217" fmla="*/ 2028825 h 2524586"/>
                <a:gd name="connsiteX218" fmla="*/ 862059 w 4628442"/>
                <a:gd name="connsiteY218" fmla="*/ 2062163 h 2524586"/>
                <a:gd name="connsiteX219" fmla="*/ 773953 w 4628442"/>
                <a:gd name="connsiteY219" fmla="*/ 2038350 h 2524586"/>
                <a:gd name="connsiteX220" fmla="*/ 738233 w 4628442"/>
                <a:gd name="connsiteY220" fmla="*/ 1966912 h 2524586"/>
                <a:gd name="connsiteX221" fmla="*/ 654890 w 4628442"/>
                <a:gd name="connsiteY221" fmla="*/ 1905000 h 2524586"/>
                <a:gd name="connsiteX222" fmla="*/ 650128 w 4628442"/>
                <a:gd name="connsiteY222" fmla="*/ 1885950 h 2524586"/>
                <a:gd name="connsiteX223" fmla="*/ 635840 w 4628442"/>
                <a:gd name="connsiteY223" fmla="*/ 1890712 h 2524586"/>
                <a:gd name="connsiteX224" fmla="*/ 616790 w 4628442"/>
                <a:gd name="connsiteY224" fmla="*/ 1921669 h 2524586"/>
                <a:gd name="connsiteX225" fmla="*/ 583453 w 4628442"/>
                <a:gd name="connsiteY225" fmla="*/ 1931194 h 2524586"/>
                <a:gd name="connsiteX226" fmla="*/ 547734 w 4628442"/>
                <a:gd name="connsiteY226" fmla="*/ 1876425 h 2524586"/>
                <a:gd name="connsiteX227" fmla="*/ 488203 w 4628442"/>
                <a:gd name="connsiteY227" fmla="*/ 1890712 h 2524586"/>
                <a:gd name="connsiteX228" fmla="*/ 478678 w 4628442"/>
                <a:gd name="connsiteY228" fmla="*/ 1876425 h 2524586"/>
                <a:gd name="connsiteX229" fmla="*/ 464390 w 4628442"/>
                <a:gd name="connsiteY229" fmla="*/ 1866900 h 2524586"/>
                <a:gd name="connsiteX230" fmla="*/ 388190 w 4628442"/>
                <a:gd name="connsiteY230" fmla="*/ 1862138 h 2524586"/>
                <a:gd name="connsiteX231" fmla="*/ 402477 w 4628442"/>
                <a:gd name="connsiteY231" fmla="*/ 1821656 h 2524586"/>
                <a:gd name="connsiteX232" fmla="*/ 254840 w 4628442"/>
                <a:gd name="connsiteY232" fmla="*/ 1847850 h 2524586"/>
                <a:gd name="connsiteX233" fmla="*/ 190546 w 4628442"/>
                <a:gd name="connsiteY233" fmla="*/ 1816894 h 2524586"/>
                <a:gd name="connsiteX234" fmla="*/ 133397 w 4628442"/>
                <a:gd name="connsiteY234" fmla="*/ 1757363 h 2524586"/>
                <a:gd name="connsiteX235" fmla="*/ 88153 w 4628442"/>
                <a:gd name="connsiteY235" fmla="*/ 1704975 h 2524586"/>
                <a:gd name="connsiteX236" fmla="*/ 33384 w 4628442"/>
                <a:gd name="connsiteY236" fmla="*/ 1654968 h 2524586"/>
                <a:gd name="connsiteX237" fmla="*/ 2428 w 4628442"/>
                <a:gd name="connsiteY237" fmla="*/ 1624012 h 2524586"/>
                <a:gd name="connsiteX238" fmla="*/ 97678 w 4628442"/>
                <a:gd name="connsiteY238" fmla="*/ 1664493 h 2524586"/>
                <a:gd name="connsiteX239" fmla="*/ 169115 w 4628442"/>
                <a:gd name="connsiteY239" fmla="*/ 1678782 h 2524586"/>
                <a:gd name="connsiteX240" fmla="*/ 290559 w 4628442"/>
                <a:gd name="connsiteY240" fmla="*/ 1624012 h 2524586"/>
                <a:gd name="connsiteX241" fmla="*/ 295322 w 4628442"/>
                <a:gd name="connsiteY241" fmla="*/ 1602581 h 2524586"/>
                <a:gd name="connsiteX242" fmla="*/ 302466 w 4628442"/>
                <a:gd name="connsiteY242" fmla="*/ 1559718 h 2524586"/>
                <a:gd name="connsiteX243" fmla="*/ 331040 w 4628442"/>
                <a:gd name="connsiteY243" fmla="*/ 1528762 h 2524586"/>
                <a:gd name="connsiteX244" fmla="*/ 366759 w 4628442"/>
                <a:gd name="connsiteY244" fmla="*/ 1509712 h 2524586"/>
                <a:gd name="connsiteX245" fmla="*/ 385809 w 4628442"/>
                <a:gd name="connsiteY245" fmla="*/ 1459706 h 2524586"/>
                <a:gd name="connsiteX246" fmla="*/ 390572 w 4628442"/>
                <a:gd name="connsiteY246" fmla="*/ 1357312 h 2524586"/>
                <a:gd name="connsiteX247" fmla="*/ 369140 w 4628442"/>
                <a:gd name="connsiteY247" fmla="*/ 1331119 h 2524586"/>
                <a:gd name="connsiteX248" fmla="*/ 340565 w 4628442"/>
                <a:gd name="connsiteY248" fmla="*/ 1307306 h 2524586"/>
                <a:gd name="connsiteX249" fmla="*/ 311990 w 4628442"/>
                <a:gd name="connsiteY249" fmla="*/ 1278731 h 2524586"/>
                <a:gd name="connsiteX250" fmla="*/ 283416 w 4628442"/>
                <a:gd name="connsiteY250" fmla="*/ 1221581 h 2524586"/>
                <a:gd name="connsiteX251" fmla="*/ 278653 w 4628442"/>
                <a:gd name="connsiteY251" fmla="*/ 1169193 h 2524586"/>
                <a:gd name="connsiteX252" fmla="*/ 276271 w 4628442"/>
                <a:gd name="connsiteY252" fmla="*/ 1152525 h 2524586"/>
                <a:gd name="connsiteX253" fmla="*/ 252459 w 4628442"/>
                <a:gd name="connsiteY253" fmla="*/ 1119187 h 252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4628442" h="2524586">
                  <a:moveTo>
                    <a:pt x="252459" y="1119187"/>
                  </a:moveTo>
                  <a:cubicBezTo>
                    <a:pt x="255237" y="1112043"/>
                    <a:pt x="279843" y="1112043"/>
                    <a:pt x="292940" y="1109662"/>
                  </a:cubicBezTo>
                  <a:cubicBezTo>
                    <a:pt x="306037" y="1107281"/>
                    <a:pt x="320937" y="1112758"/>
                    <a:pt x="331040" y="1104900"/>
                  </a:cubicBezTo>
                  <a:cubicBezTo>
                    <a:pt x="338662" y="1098972"/>
                    <a:pt x="329444" y="1083592"/>
                    <a:pt x="335803" y="1076325"/>
                  </a:cubicBezTo>
                  <a:cubicBezTo>
                    <a:pt x="342415" y="1068769"/>
                    <a:pt x="364378" y="1066800"/>
                    <a:pt x="364378" y="1066800"/>
                  </a:cubicBezTo>
                  <a:cubicBezTo>
                    <a:pt x="369140" y="1063625"/>
                    <a:pt x="374268" y="1060939"/>
                    <a:pt x="378665" y="1057275"/>
                  </a:cubicBezTo>
                  <a:cubicBezTo>
                    <a:pt x="383839" y="1052963"/>
                    <a:pt x="384619" y="1046956"/>
                    <a:pt x="392953" y="1042987"/>
                  </a:cubicBezTo>
                  <a:cubicBezTo>
                    <a:pt x="401287" y="1039018"/>
                    <a:pt x="412796" y="1035050"/>
                    <a:pt x="428671" y="1033463"/>
                  </a:cubicBezTo>
                  <a:cubicBezTo>
                    <a:pt x="433433" y="1031875"/>
                    <a:pt x="446530" y="1016000"/>
                    <a:pt x="459627" y="1014412"/>
                  </a:cubicBezTo>
                  <a:cubicBezTo>
                    <a:pt x="472724" y="1012824"/>
                    <a:pt x="493759" y="1026318"/>
                    <a:pt x="507253" y="1023937"/>
                  </a:cubicBezTo>
                  <a:cubicBezTo>
                    <a:pt x="520747" y="1021556"/>
                    <a:pt x="508263" y="1010900"/>
                    <a:pt x="540590" y="1000125"/>
                  </a:cubicBezTo>
                  <a:cubicBezTo>
                    <a:pt x="545353" y="996950"/>
                    <a:pt x="558847" y="994569"/>
                    <a:pt x="564403" y="990600"/>
                  </a:cubicBezTo>
                  <a:cubicBezTo>
                    <a:pt x="569959" y="986631"/>
                    <a:pt x="568958" y="979152"/>
                    <a:pt x="573928" y="976312"/>
                  </a:cubicBezTo>
                  <a:cubicBezTo>
                    <a:pt x="580956" y="972296"/>
                    <a:pt x="589803" y="973137"/>
                    <a:pt x="597740" y="971550"/>
                  </a:cubicBezTo>
                  <a:cubicBezTo>
                    <a:pt x="602503" y="968375"/>
                    <a:pt x="612425" y="969169"/>
                    <a:pt x="612028" y="962025"/>
                  </a:cubicBezTo>
                  <a:cubicBezTo>
                    <a:pt x="611631" y="954881"/>
                    <a:pt x="595359" y="939007"/>
                    <a:pt x="595359" y="928688"/>
                  </a:cubicBezTo>
                  <a:cubicBezTo>
                    <a:pt x="595359" y="918369"/>
                    <a:pt x="598100" y="921003"/>
                    <a:pt x="612028" y="900112"/>
                  </a:cubicBezTo>
                  <a:cubicBezTo>
                    <a:pt x="613615" y="888999"/>
                    <a:pt x="609646" y="881855"/>
                    <a:pt x="612027" y="871536"/>
                  </a:cubicBezTo>
                  <a:cubicBezTo>
                    <a:pt x="614408" y="861217"/>
                    <a:pt x="621156" y="848519"/>
                    <a:pt x="626315" y="838200"/>
                  </a:cubicBezTo>
                  <a:cubicBezTo>
                    <a:pt x="631475" y="827882"/>
                    <a:pt x="644174" y="815181"/>
                    <a:pt x="642984" y="809625"/>
                  </a:cubicBezTo>
                  <a:cubicBezTo>
                    <a:pt x="641794" y="804069"/>
                    <a:pt x="627109" y="807243"/>
                    <a:pt x="619172" y="804862"/>
                  </a:cubicBezTo>
                  <a:cubicBezTo>
                    <a:pt x="611235" y="802481"/>
                    <a:pt x="604487" y="800894"/>
                    <a:pt x="595359" y="795338"/>
                  </a:cubicBezTo>
                  <a:cubicBezTo>
                    <a:pt x="586231" y="789782"/>
                    <a:pt x="570513" y="773052"/>
                    <a:pt x="564403" y="771525"/>
                  </a:cubicBezTo>
                  <a:cubicBezTo>
                    <a:pt x="559640" y="768350"/>
                    <a:pt x="554877" y="773510"/>
                    <a:pt x="545352" y="766763"/>
                  </a:cubicBezTo>
                  <a:cubicBezTo>
                    <a:pt x="535827" y="760016"/>
                    <a:pt x="510824" y="742949"/>
                    <a:pt x="507252" y="731043"/>
                  </a:cubicBezTo>
                  <a:cubicBezTo>
                    <a:pt x="503680" y="719137"/>
                    <a:pt x="519555" y="707231"/>
                    <a:pt x="523921" y="695325"/>
                  </a:cubicBezTo>
                  <a:cubicBezTo>
                    <a:pt x="528287" y="683419"/>
                    <a:pt x="506151" y="700549"/>
                    <a:pt x="533447" y="659606"/>
                  </a:cubicBezTo>
                  <a:cubicBezTo>
                    <a:pt x="544190" y="616636"/>
                    <a:pt x="548358" y="638688"/>
                    <a:pt x="557259" y="611981"/>
                  </a:cubicBezTo>
                  <a:cubicBezTo>
                    <a:pt x="555672" y="600869"/>
                    <a:pt x="546147" y="588566"/>
                    <a:pt x="542972" y="581025"/>
                  </a:cubicBezTo>
                  <a:cubicBezTo>
                    <a:pt x="539797" y="573484"/>
                    <a:pt x="544548" y="568850"/>
                    <a:pt x="538209" y="566737"/>
                  </a:cubicBezTo>
                  <a:cubicBezTo>
                    <a:pt x="531859" y="557212"/>
                    <a:pt x="507253" y="560784"/>
                    <a:pt x="495347" y="550068"/>
                  </a:cubicBezTo>
                  <a:cubicBezTo>
                    <a:pt x="483441" y="539352"/>
                    <a:pt x="489155" y="524824"/>
                    <a:pt x="466772" y="502443"/>
                  </a:cubicBezTo>
                  <a:cubicBezTo>
                    <a:pt x="469947" y="477043"/>
                    <a:pt x="500506" y="437356"/>
                    <a:pt x="502490" y="428625"/>
                  </a:cubicBezTo>
                  <a:cubicBezTo>
                    <a:pt x="504474" y="419894"/>
                    <a:pt x="475503" y="457994"/>
                    <a:pt x="478678" y="450056"/>
                  </a:cubicBezTo>
                  <a:cubicBezTo>
                    <a:pt x="481853" y="442118"/>
                    <a:pt x="508443" y="394890"/>
                    <a:pt x="521540" y="380999"/>
                  </a:cubicBezTo>
                  <a:cubicBezTo>
                    <a:pt x="534637" y="367108"/>
                    <a:pt x="550908" y="374252"/>
                    <a:pt x="557258" y="366712"/>
                  </a:cubicBezTo>
                  <a:cubicBezTo>
                    <a:pt x="563608" y="359172"/>
                    <a:pt x="519999" y="345665"/>
                    <a:pt x="559640" y="335756"/>
                  </a:cubicBezTo>
                  <a:cubicBezTo>
                    <a:pt x="570356" y="329009"/>
                    <a:pt x="603297" y="328214"/>
                    <a:pt x="621553" y="326230"/>
                  </a:cubicBezTo>
                  <a:cubicBezTo>
                    <a:pt x="639809" y="324246"/>
                    <a:pt x="643778" y="320278"/>
                    <a:pt x="652509" y="314325"/>
                  </a:cubicBezTo>
                  <a:cubicBezTo>
                    <a:pt x="661240" y="308372"/>
                    <a:pt x="665607" y="301229"/>
                    <a:pt x="673941" y="290513"/>
                  </a:cubicBezTo>
                  <a:cubicBezTo>
                    <a:pt x="682275" y="279797"/>
                    <a:pt x="689022" y="254794"/>
                    <a:pt x="702516" y="250031"/>
                  </a:cubicBezTo>
                  <a:cubicBezTo>
                    <a:pt x="716010" y="245268"/>
                    <a:pt x="735184" y="268510"/>
                    <a:pt x="754903" y="261937"/>
                  </a:cubicBezTo>
                  <a:cubicBezTo>
                    <a:pt x="758078" y="255587"/>
                    <a:pt x="749347" y="250428"/>
                    <a:pt x="757284" y="238125"/>
                  </a:cubicBezTo>
                  <a:cubicBezTo>
                    <a:pt x="765221" y="225822"/>
                    <a:pt x="785859" y="200024"/>
                    <a:pt x="802528" y="188118"/>
                  </a:cubicBezTo>
                  <a:cubicBezTo>
                    <a:pt x="819197" y="176212"/>
                    <a:pt x="841422" y="168671"/>
                    <a:pt x="857297" y="166687"/>
                  </a:cubicBezTo>
                  <a:cubicBezTo>
                    <a:pt x="873172" y="164703"/>
                    <a:pt x="867003" y="182367"/>
                    <a:pt x="897778" y="176212"/>
                  </a:cubicBezTo>
                  <a:cubicBezTo>
                    <a:pt x="902540" y="177800"/>
                    <a:pt x="908515" y="177425"/>
                    <a:pt x="912065" y="180975"/>
                  </a:cubicBezTo>
                  <a:cubicBezTo>
                    <a:pt x="915615" y="184525"/>
                    <a:pt x="914390" y="190874"/>
                    <a:pt x="916828" y="195262"/>
                  </a:cubicBezTo>
                  <a:cubicBezTo>
                    <a:pt x="931070" y="220896"/>
                    <a:pt x="932811" y="220769"/>
                    <a:pt x="950165" y="238125"/>
                  </a:cubicBezTo>
                  <a:cubicBezTo>
                    <a:pt x="951753" y="246062"/>
                    <a:pt x="951578" y="254568"/>
                    <a:pt x="954928" y="261937"/>
                  </a:cubicBezTo>
                  <a:cubicBezTo>
                    <a:pt x="959665" y="272358"/>
                    <a:pt x="967628" y="280987"/>
                    <a:pt x="973978" y="290512"/>
                  </a:cubicBezTo>
                  <a:cubicBezTo>
                    <a:pt x="982445" y="303213"/>
                    <a:pt x="985096" y="309214"/>
                    <a:pt x="997790" y="319087"/>
                  </a:cubicBezTo>
                  <a:cubicBezTo>
                    <a:pt x="1006826" y="326115"/>
                    <a:pt x="1015259" y="335360"/>
                    <a:pt x="1026365" y="338137"/>
                  </a:cubicBezTo>
                  <a:cubicBezTo>
                    <a:pt x="1032715" y="339725"/>
                    <a:pt x="1039121" y="341102"/>
                    <a:pt x="1045415" y="342900"/>
                  </a:cubicBezTo>
                  <a:cubicBezTo>
                    <a:pt x="1050242" y="344279"/>
                    <a:pt x="1054833" y="346444"/>
                    <a:pt x="1059703" y="347662"/>
                  </a:cubicBezTo>
                  <a:cubicBezTo>
                    <a:pt x="1067556" y="349625"/>
                    <a:pt x="1075613" y="350669"/>
                    <a:pt x="1083515" y="352425"/>
                  </a:cubicBezTo>
                  <a:cubicBezTo>
                    <a:pt x="1089905" y="353845"/>
                    <a:pt x="1096215" y="355600"/>
                    <a:pt x="1102565" y="357187"/>
                  </a:cubicBezTo>
                  <a:cubicBezTo>
                    <a:pt x="1106534" y="364330"/>
                    <a:pt x="1096215" y="384572"/>
                    <a:pt x="1090659" y="395287"/>
                  </a:cubicBezTo>
                  <a:cubicBezTo>
                    <a:pt x="1085103" y="406002"/>
                    <a:pt x="1078594" y="407432"/>
                    <a:pt x="1069228" y="421480"/>
                  </a:cubicBezTo>
                  <a:cubicBezTo>
                    <a:pt x="1077123" y="460954"/>
                    <a:pt x="1096216" y="444103"/>
                    <a:pt x="1107328" y="452437"/>
                  </a:cubicBezTo>
                  <a:cubicBezTo>
                    <a:pt x="1118440" y="460771"/>
                    <a:pt x="1126378" y="465137"/>
                    <a:pt x="1135903" y="471487"/>
                  </a:cubicBezTo>
                  <a:cubicBezTo>
                    <a:pt x="1140665" y="474662"/>
                    <a:pt x="1140268" y="477043"/>
                    <a:pt x="1150190" y="481012"/>
                  </a:cubicBezTo>
                  <a:cubicBezTo>
                    <a:pt x="1160112" y="484981"/>
                    <a:pt x="1154234" y="488434"/>
                    <a:pt x="1195434" y="495300"/>
                  </a:cubicBezTo>
                  <a:cubicBezTo>
                    <a:pt x="1201784" y="504825"/>
                    <a:pt x="1211706" y="521097"/>
                    <a:pt x="1216865" y="533400"/>
                  </a:cubicBezTo>
                  <a:cubicBezTo>
                    <a:pt x="1222024" y="545703"/>
                    <a:pt x="1214080" y="550654"/>
                    <a:pt x="1226390" y="569118"/>
                  </a:cubicBezTo>
                  <a:cubicBezTo>
                    <a:pt x="1236709" y="583405"/>
                    <a:pt x="1230359" y="616347"/>
                    <a:pt x="1240678" y="640556"/>
                  </a:cubicBezTo>
                  <a:cubicBezTo>
                    <a:pt x="1250997" y="664766"/>
                    <a:pt x="1273222" y="689372"/>
                    <a:pt x="1288303" y="714375"/>
                  </a:cubicBezTo>
                  <a:cubicBezTo>
                    <a:pt x="1303384" y="739378"/>
                    <a:pt x="1321640" y="769938"/>
                    <a:pt x="1331165" y="790575"/>
                  </a:cubicBezTo>
                  <a:cubicBezTo>
                    <a:pt x="1340690" y="811212"/>
                    <a:pt x="1324487" y="806753"/>
                    <a:pt x="1345453" y="838200"/>
                  </a:cubicBezTo>
                  <a:cubicBezTo>
                    <a:pt x="1348628" y="842962"/>
                    <a:pt x="1351175" y="848209"/>
                    <a:pt x="1354978" y="852487"/>
                  </a:cubicBezTo>
                  <a:cubicBezTo>
                    <a:pt x="1363927" y="862555"/>
                    <a:pt x="1383553" y="881062"/>
                    <a:pt x="1383553" y="881062"/>
                  </a:cubicBezTo>
                  <a:cubicBezTo>
                    <a:pt x="1387862" y="893991"/>
                    <a:pt x="1394666" y="912812"/>
                    <a:pt x="1402603" y="914400"/>
                  </a:cubicBezTo>
                  <a:cubicBezTo>
                    <a:pt x="1410540" y="915988"/>
                    <a:pt x="1420065" y="890587"/>
                    <a:pt x="1431177" y="890587"/>
                  </a:cubicBezTo>
                  <a:cubicBezTo>
                    <a:pt x="1442289" y="890587"/>
                    <a:pt x="1452609" y="911225"/>
                    <a:pt x="1469278" y="914400"/>
                  </a:cubicBezTo>
                  <a:cubicBezTo>
                    <a:pt x="1485947" y="917575"/>
                    <a:pt x="1510553" y="911225"/>
                    <a:pt x="1531190" y="909637"/>
                  </a:cubicBezTo>
                  <a:cubicBezTo>
                    <a:pt x="1540715" y="906462"/>
                    <a:pt x="1556590" y="909637"/>
                    <a:pt x="1559765" y="900112"/>
                  </a:cubicBezTo>
                  <a:cubicBezTo>
                    <a:pt x="1561353" y="895350"/>
                    <a:pt x="1561750" y="893366"/>
                    <a:pt x="1564528" y="885825"/>
                  </a:cubicBezTo>
                  <a:cubicBezTo>
                    <a:pt x="1567306" y="878284"/>
                    <a:pt x="1565890" y="861898"/>
                    <a:pt x="1576435" y="854868"/>
                  </a:cubicBezTo>
                  <a:cubicBezTo>
                    <a:pt x="1582259" y="843220"/>
                    <a:pt x="1584372" y="831454"/>
                    <a:pt x="1593103" y="814388"/>
                  </a:cubicBezTo>
                  <a:cubicBezTo>
                    <a:pt x="1601834" y="797323"/>
                    <a:pt x="1619693" y="776287"/>
                    <a:pt x="1628821" y="752475"/>
                  </a:cubicBezTo>
                  <a:cubicBezTo>
                    <a:pt x="1637949" y="728663"/>
                    <a:pt x="1637552" y="695326"/>
                    <a:pt x="1647871" y="671513"/>
                  </a:cubicBezTo>
                  <a:cubicBezTo>
                    <a:pt x="1658190" y="647700"/>
                    <a:pt x="1682797" y="626665"/>
                    <a:pt x="1690734" y="609599"/>
                  </a:cubicBezTo>
                  <a:cubicBezTo>
                    <a:pt x="1698671" y="592533"/>
                    <a:pt x="1693512" y="579040"/>
                    <a:pt x="1695496" y="569118"/>
                  </a:cubicBezTo>
                  <a:cubicBezTo>
                    <a:pt x="1697480" y="559196"/>
                    <a:pt x="1699465" y="556419"/>
                    <a:pt x="1702640" y="550069"/>
                  </a:cubicBezTo>
                  <a:cubicBezTo>
                    <a:pt x="1705815" y="543719"/>
                    <a:pt x="1710577" y="542131"/>
                    <a:pt x="1714546" y="531018"/>
                  </a:cubicBezTo>
                  <a:cubicBezTo>
                    <a:pt x="1718515" y="519905"/>
                    <a:pt x="1699155" y="524342"/>
                    <a:pt x="1726453" y="483393"/>
                  </a:cubicBezTo>
                  <a:cubicBezTo>
                    <a:pt x="1738414" y="435548"/>
                    <a:pt x="1743916" y="440927"/>
                    <a:pt x="1752647" y="426243"/>
                  </a:cubicBezTo>
                  <a:cubicBezTo>
                    <a:pt x="1761378" y="411559"/>
                    <a:pt x="1769712" y="399652"/>
                    <a:pt x="1778840" y="395287"/>
                  </a:cubicBezTo>
                  <a:cubicBezTo>
                    <a:pt x="1787968" y="390922"/>
                    <a:pt x="1798254" y="396996"/>
                    <a:pt x="1807415" y="400050"/>
                  </a:cubicBezTo>
                  <a:cubicBezTo>
                    <a:pt x="1822999" y="405245"/>
                    <a:pt x="1822724" y="415018"/>
                    <a:pt x="1835990" y="423862"/>
                  </a:cubicBezTo>
                  <a:cubicBezTo>
                    <a:pt x="1840167" y="426647"/>
                    <a:pt x="1845515" y="427037"/>
                    <a:pt x="1850278" y="428625"/>
                  </a:cubicBezTo>
                  <a:cubicBezTo>
                    <a:pt x="1855040" y="427037"/>
                    <a:pt x="1856627" y="418306"/>
                    <a:pt x="1864565" y="423862"/>
                  </a:cubicBezTo>
                  <a:cubicBezTo>
                    <a:pt x="1872503" y="429418"/>
                    <a:pt x="1885203" y="452437"/>
                    <a:pt x="1897903" y="461962"/>
                  </a:cubicBezTo>
                  <a:cubicBezTo>
                    <a:pt x="1910603" y="471487"/>
                    <a:pt x="1925684" y="475456"/>
                    <a:pt x="1940765" y="481012"/>
                  </a:cubicBezTo>
                  <a:cubicBezTo>
                    <a:pt x="1955846" y="486568"/>
                    <a:pt x="1974103" y="492125"/>
                    <a:pt x="1988390" y="495300"/>
                  </a:cubicBezTo>
                  <a:cubicBezTo>
                    <a:pt x="2002677" y="498475"/>
                    <a:pt x="1995534" y="492918"/>
                    <a:pt x="2026490" y="500062"/>
                  </a:cubicBezTo>
                  <a:cubicBezTo>
                    <a:pt x="2057446" y="507206"/>
                    <a:pt x="2118565" y="534987"/>
                    <a:pt x="2174128" y="538162"/>
                  </a:cubicBezTo>
                  <a:cubicBezTo>
                    <a:pt x="2190482" y="541433"/>
                    <a:pt x="2212228" y="558005"/>
                    <a:pt x="2238422" y="564355"/>
                  </a:cubicBezTo>
                  <a:cubicBezTo>
                    <a:pt x="2264616" y="570705"/>
                    <a:pt x="2308668" y="579834"/>
                    <a:pt x="2331290" y="576262"/>
                  </a:cubicBezTo>
                  <a:cubicBezTo>
                    <a:pt x="2353912" y="572690"/>
                    <a:pt x="2366612" y="552847"/>
                    <a:pt x="2374153" y="542925"/>
                  </a:cubicBezTo>
                  <a:cubicBezTo>
                    <a:pt x="2381694" y="533003"/>
                    <a:pt x="2382487" y="536179"/>
                    <a:pt x="2376534" y="516732"/>
                  </a:cubicBezTo>
                  <a:cubicBezTo>
                    <a:pt x="2370581" y="497285"/>
                    <a:pt x="2359200" y="457390"/>
                    <a:pt x="2338435" y="426244"/>
                  </a:cubicBezTo>
                  <a:cubicBezTo>
                    <a:pt x="2335424" y="414200"/>
                    <a:pt x="2325735" y="403225"/>
                    <a:pt x="2336053" y="395287"/>
                  </a:cubicBezTo>
                  <a:cubicBezTo>
                    <a:pt x="2346372" y="387349"/>
                    <a:pt x="2391615" y="393302"/>
                    <a:pt x="2400346" y="378618"/>
                  </a:cubicBezTo>
                  <a:cubicBezTo>
                    <a:pt x="2409077" y="363934"/>
                    <a:pt x="2395187" y="319484"/>
                    <a:pt x="2388440" y="307181"/>
                  </a:cubicBezTo>
                  <a:cubicBezTo>
                    <a:pt x="2381693" y="294878"/>
                    <a:pt x="2375740" y="309165"/>
                    <a:pt x="2359865" y="304799"/>
                  </a:cubicBezTo>
                  <a:cubicBezTo>
                    <a:pt x="2343990" y="300433"/>
                    <a:pt x="2303714" y="292496"/>
                    <a:pt x="2293191" y="280987"/>
                  </a:cubicBezTo>
                  <a:cubicBezTo>
                    <a:pt x="2282668" y="269478"/>
                    <a:pt x="2293948" y="249238"/>
                    <a:pt x="2296726" y="235744"/>
                  </a:cubicBezTo>
                  <a:cubicBezTo>
                    <a:pt x="2299504" y="222250"/>
                    <a:pt x="2302115" y="211533"/>
                    <a:pt x="2309860" y="200024"/>
                  </a:cubicBezTo>
                  <a:cubicBezTo>
                    <a:pt x="2317605" y="188515"/>
                    <a:pt x="2332877" y="175022"/>
                    <a:pt x="2343196" y="166688"/>
                  </a:cubicBezTo>
                  <a:cubicBezTo>
                    <a:pt x="2353515" y="158354"/>
                    <a:pt x="2364231" y="158749"/>
                    <a:pt x="2371772" y="150018"/>
                  </a:cubicBezTo>
                  <a:cubicBezTo>
                    <a:pt x="2379313" y="141287"/>
                    <a:pt x="2386456" y="122634"/>
                    <a:pt x="2388440" y="114300"/>
                  </a:cubicBezTo>
                  <a:cubicBezTo>
                    <a:pt x="2390424" y="105966"/>
                    <a:pt x="2387598" y="103148"/>
                    <a:pt x="2383678" y="100012"/>
                  </a:cubicBezTo>
                  <a:cubicBezTo>
                    <a:pt x="2378567" y="95923"/>
                    <a:pt x="2370922" y="97048"/>
                    <a:pt x="2364628" y="95250"/>
                  </a:cubicBezTo>
                  <a:cubicBezTo>
                    <a:pt x="2359801" y="93871"/>
                    <a:pt x="2355103" y="92075"/>
                    <a:pt x="2350340" y="90487"/>
                  </a:cubicBezTo>
                  <a:cubicBezTo>
                    <a:pt x="2325947" y="66094"/>
                    <a:pt x="2316883" y="64228"/>
                    <a:pt x="2340815" y="9525"/>
                  </a:cubicBezTo>
                  <a:cubicBezTo>
                    <a:pt x="2344839" y="327"/>
                    <a:pt x="2369390" y="0"/>
                    <a:pt x="2369390" y="0"/>
                  </a:cubicBezTo>
                  <a:cubicBezTo>
                    <a:pt x="2378915" y="1587"/>
                    <a:pt x="2389141" y="840"/>
                    <a:pt x="2397965" y="4762"/>
                  </a:cubicBezTo>
                  <a:cubicBezTo>
                    <a:pt x="2404120" y="7497"/>
                    <a:pt x="2406405" y="15708"/>
                    <a:pt x="2412253" y="19050"/>
                  </a:cubicBezTo>
                  <a:cubicBezTo>
                    <a:pt x="2417936" y="22297"/>
                    <a:pt x="2424953" y="22225"/>
                    <a:pt x="2431303" y="23812"/>
                  </a:cubicBezTo>
                  <a:cubicBezTo>
                    <a:pt x="2437653" y="26987"/>
                    <a:pt x="2444899" y="28792"/>
                    <a:pt x="2450353" y="33337"/>
                  </a:cubicBezTo>
                  <a:cubicBezTo>
                    <a:pt x="2479075" y="57272"/>
                    <a:pt x="2440054" y="41018"/>
                    <a:pt x="2474165" y="52387"/>
                  </a:cubicBezTo>
                  <a:cubicBezTo>
                    <a:pt x="2483690" y="58737"/>
                    <a:pt x="2485674" y="64690"/>
                    <a:pt x="2493215" y="65881"/>
                  </a:cubicBezTo>
                  <a:cubicBezTo>
                    <a:pt x="2500756" y="67072"/>
                    <a:pt x="2511471" y="64558"/>
                    <a:pt x="2519409" y="59531"/>
                  </a:cubicBezTo>
                  <a:cubicBezTo>
                    <a:pt x="2527347" y="54504"/>
                    <a:pt x="2529220" y="39593"/>
                    <a:pt x="2540841" y="35719"/>
                  </a:cubicBezTo>
                  <a:cubicBezTo>
                    <a:pt x="2547191" y="30957"/>
                    <a:pt x="2571400" y="19447"/>
                    <a:pt x="2583703" y="14288"/>
                  </a:cubicBezTo>
                  <a:cubicBezTo>
                    <a:pt x="2596006" y="9129"/>
                    <a:pt x="2594022" y="6350"/>
                    <a:pt x="2614659" y="4762"/>
                  </a:cubicBezTo>
                  <a:cubicBezTo>
                    <a:pt x="2635297" y="3174"/>
                    <a:pt x="2669428" y="3174"/>
                    <a:pt x="2707528" y="4762"/>
                  </a:cubicBezTo>
                  <a:cubicBezTo>
                    <a:pt x="2775791" y="3174"/>
                    <a:pt x="2841803" y="19579"/>
                    <a:pt x="2895646" y="26987"/>
                  </a:cubicBezTo>
                  <a:cubicBezTo>
                    <a:pt x="2949489" y="34395"/>
                    <a:pt x="2951203" y="37873"/>
                    <a:pt x="3030584" y="49212"/>
                  </a:cubicBezTo>
                  <a:cubicBezTo>
                    <a:pt x="3061805" y="59795"/>
                    <a:pt x="3054000" y="72231"/>
                    <a:pt x="3069478" y="77787"/>
                  </a:cubicBezTo>
                  <a:cubicBezTo>
                    <a:pt x="3084956" y="83343"/>
                    <a:pt x="3107578" y="76465"/>
                    <a:pt x="3123453" y="82550"/>
                  </a:cubicBezTo>
                  <a:cubicBezTo>
                    <a:pt x="3139328" y="88635"/>
                    <a:pt x="3153086" y="107421"/>
                    <a:pt x="3164728" y="114300"/>
                  </a:cubicBezTo>
                  <a:cubicBezTo>
                    <a:pt x="3176370" y="121179"/>
                    <a:pt x="3183381" y="119063"/>
                    <a:pt x="3193303" y="123825"/>
                  </a:cubicBezTo>
                  <a:cubicBezTo>
                    <a:pt x="3203225" y="128587"/>
                    <a:pt x="3210765" y="134012"/>
                    <a:pt x="3224259" y="142875"/>
                  </a:cubicBezTo>
                  <a:cubicBezTo>
                    <a:pt x="3237753" y="151738"/>
                    <a:pt x="3258390" y="173831"/>
                    <a:pt x="3274265" y="177006"/>
                  </a:cubicBezTo>
                  <a:cubicBezTo>
                    <a:pt x="3302840" y="195262"/>
                    <a:pt x="3331414" y="213651"/>
                    <a:pt x="3357608" y="228600"/>
                  </a:cubicBezTo>
                  <a:cubicBezTo>
                    <a:pt x="3383802" y="243549"/>
                    <a:pt x="3415950" y="257969"/>
                    <a:pt x="3431428" y="266700"/>
                  </a:cubicBezTo>
                  <a:cubicBezTo>
                    <a:pt x="3446906" y="275431"/>
                    <a:pt x="3431428" y="271462"/>
                    <a:pt x="3450478" y="280987"/>
                  </a:cubicBezTo>
                  <a:cubicBezTo>
                    <a:pt x="3469528" y="290512"/>
                    <a:pt x="3523503" y="311944"/>
                    <a:pt x="3545728" y="323850"/>
                  </a:cubicBezTo>
                  <a:cubicBezTo>
                    <a:pt x="3567953" y="335756"/>
                    <a:pt x="3556841" y="336550"/>
                    <a:pt x="3583828" y="352425"/>
                  </a:cubicBezTo>
                  <a:cubicBezTo>
                    <a:pt x="3610816" y="368300"/>
                    <a:pt x="3653678" y="388938"/>
                    <a:pt x="3707653" y="419100"/>
                  </a:cubicBezTo>
                  <a:cubicBezTo>
                    <a:pt x="3761628" y="449263"/>
                    <a:pt x="3856084" y="504031"/>
                    <a:pt x="3907678" y="533400"/>
                  </a:cubicBezTo>
                  <a:cubicBezTo>
                    <a:pt x="3959272" y="562769"/>
                    <a:pt x="3928051" y="543454"/>
                    <a:pt x="4017215" y="595312"/>
                  </a:cubicBezTo>
                  <a:lnTo>
                    <a:pt x="4442665" y="844549"/>
                  </a:lnTo>
                  <a:cubicBezTo>
                    <a:pt x="4544530" y="903551"/>
                    <a:pt x="4603470" y="927761"/>
                    <a:pt x="4623639" y="954087"/>
                  </a:cubicBezTo>
                  <a:cubicBezTo>
                    <a:pt x="4643808" y="980413"/>
                    <a:pt x="4595956" y="988484"/>
                    <a:pt x="4563677" y="1002507"/>
                  </a:cubicBezTo>
                  <a:cubicBezTo>
                    <a:pt x="4531398" y="1016530"/>
                    <a:pt x="4468461" y="1013222"/>
                    <a:pt x="4434727" y="1033462"/>
                  </a:cubicBezTo>
                  <a:cubicBezTo>
                    <a:pt x="4400993" y="1053702"/>
                    <a:pt x="4382305" y="1101460"/>
                    <a:pt x="4361271" y="1123950"/>
                  </a:cubicBezTo>
                  <a:cubicBezTo>
                    <a:pt x="4340237" y="1146440"/>
                    <a:pt x="4329952" y="1154906"/>
                    <a:pt x="4308521" y="1168400"/>
                  </a:cubicBezTo>
                  <a:cubicBezTo>
                    <a:pt x="4287090" y="1181894"/>
                    <a:pt x="4257229" y="1191685"/>
                    <a:pt x="4232683" y="1204914"/>
                  </a:cubicBezTo>
                  <a:cubicBezTo>
                    <a:pt x="4208137" y="1218143"/>
                    <a:pt x="4217001" y="1231900"/>
                    <a:pt x="4187440" y="1238250"/>
                  </a:cubicBezTo>
                  <a:cubicBezTo>
                    <a:pt x="4144446" y="1244732"/>
                    <a:pt x="4120596" y="1238647"/>
                    <a:pt x="4091035" y="1240631"/>
                  </a:cubicBezTo>
                  <a:cubicBezTo>
                    <a:pt x="4061474" y="1242615"/>
                    <a:pt x="4039043" y="1254522"/>
                    <a:pt x="4010071" y="1250156"/>
                  </a:cubicBezTo>
                  <a:cubicBezTo>
                    <a:pt x="3981099" y="1245790"/>
                    <a:pt x="3950144" y="1220390"/>
                    <a:pt x="3917203" y="1214437"/>
                  </a:cubicBezTo>
                  <a:cubicBezTo>
                    <a:pt x="3884263" y="1208484"/>
                    <a:pt x="3842591" y="1217612"/>
                    <a:pt x="3812428" y="1214437"/>
                  </a:cubicBezTo>
                  <a:cubicBezTo>
                    <a:pt x="3773534" y="1216818"/>
                    <a:pt x="3729084" y="1218406"/>
                    <a:pt x="3681459" y="1219200"/>
                  </a:cubicBezTo>
                  <a:cubicBezTo>
                    <a:pt x="3616805" y="1206268"/>
                    <a:pt x="3567556" y="1226344"/>
                    <a:pt x="3531440" y="1228725"/>
                  </a:cubicBezTo>
                  <a:lnTo>
                    <a:pt x="3464765" y="1233487"/>
                  </a:lnTo>
                  <a:cubicBezTo>
                    <a:pt x="3434398" y="1232693"/>
                    <a:pt x="3429407" y="1223964"/>
                    <a:pt x="3387339" y="1209676"/>
                  </a:cubicBezTo>
                  <a:cubicBezTo>
                    <a:pt x="3342889" y="1204914"/>
                    <a:pt x="3258980" y="1198562"/>
                    <a:pt x="3198065" y="1204912"/>
                  </a:cubicBezTo>
                  <a:cubicBezTo>
                    <a:pt x="3137151" y="1211262"/>
                    <a:pt x="3102815" y="1242219"/>
                    <a:pt x="3021852" y="1247775"/>
                  </a:cubicBezTo>
                  <a:cubicBezTo>
                    <a:pt x="2940540" y="1259392"/>
                    <a:pt x="2937715" y="1269206"/>
                    <a:pt x="2912315" y="1276350"/>
                  </a:cubicBezTo>
                  <a:cubicBezTo>
                    <a:pt x="2886915" y="1283494"/>
                    <a:pt x="2881984" y="1282283"/>
                    <a:pt x="2869453" y="1290637"/>
                  </a:cubicBezTo>
                  <a:cubicBezTo>
                    <a:pt x="2864690" y="1293812"/>
                    <a:pt x="2860480" y="1298036"/>
                    <a:pt x="2855165" y="1300162"/>
                  </a:cubicBezTo>
                  <a:cubicBezTo>
                    <a:pt x="2844435" y="1304454"/>
                    <a:pt x="2832558" y="1305395"/>
                    <a:pt x="2821828" y="1309687"/>
                  </a:cubicBezTo>
                  <a:cubicBezTo>
                    <a:pt x="2808645" y="1314960"/>
                    <a:pt x="2797198" y="1324247"/>
                    <a:pt x="2783728" y="1328737"/>
                  </a:cubicBezTo>
                  <a:cubicBezTo>
                    <a:pt x="2778965" y="1330325"/>
                    <a:pt x="2779759" y="1328738"/>
                    <a:pt x="2769440" y="1333500"/>
                  </a:cubicBezTo>
                  <a:cubicBezTo>
                    <a:pt x="2759121" y="1338262"/>
                    <a:pt x="2732134" y="1351756"/>
                    <a:pt x="2721815" y="1357312"/>
                  </a:cubicBezTo>
                  <a:cubicBezTo>
                    <a:pt x="2717053" y="1360487"/>
                    <a:pt x="2692447" y="1363661"/>
                    <a:pt x="2671809" y="1373980"/>
                  </a:cubicBezTo>
                  <a:cubicBezTo>
                    <a:pt x="2651172" y="1384299"/>
                    <a:pt x="2618627" y="1408113"/>
                    <a:pt x="2597990" y="1419225"/>
                  </a:cubicBezTo>
                  <a:cubicBezTo>
                    <a:pt x="2560684" y="1443831"/>
                    <a:pt x="2515440" y="1487488"/>
                    <a:pt x="2483690" y="1514475"/>
                  </a:cubicBezTo>
                  <a:cubicBezTo>
                    <a:pt x="2451940" y="1541462"/>
                    <a:pt x="2439240" y="1551781"/>
                    <a:pt x="2407490" y="1581150"/>
                  </a:cubicBezTo>
                  <a:cubicBezTo>
                    <a:pt x="2375740" y="1610519"/>
                    <a:pt x="2317796" y="1669256"/>
                    <a:pt x="2293190" y="1690687"/>
                  </a:cubicBezTo>
                  <a:cubicBezTo>
                    <a:pt x="2268584" y="1712118"/>
                    <a:pt x="2271759" y="1699418"/>
                    <a:pt x="2259853" y="1709737"/>
                  </a:cubicBezTo>
                  <a:cubicBezTo>
                    <a:pt x="2247947" y="1720056"/>
                    <a:pt x="2245962" y="1728391"/>
                    <a:pt x="2221753" y="1752600"/>
                  </a:cubicBezTo>
                  <a:cubicBezTo>
                    <a:pt x="2197544" y="1776809"/>
                    <a:pt x="2144363" y="1829593"/>
                    <a:pt x="2114597" y="1854993"/>
                  </a:cubicBezTo>
                  <a:cubicBezTo>
                    <a:pt x="2084831" y="1880393"/>
                    <a:pt x="2064589" y="1885155"/>
                    <a:pt x="2043158" y="1904999"/>
                  </a:cubicBezTo>
                  <a:cubicBezTo>
                    <a:pt x="2021727" y="1924843"/>
                    <a:pt x="2008234" y="1947465"/>
                    <a:pt x="1986009" y="1974056"/>
                  </a:cubicBezTo>
                  <a:cubicBezTo>
                    <a:pt x="1963784" y="2000647"/>
                    <a:pt x="1933622" y="2046288"/>
                    <a:pt x="1909809" y="2064544"/>
                  </a:cubicBezTo>
                  <a:cubicBezTo>
                    <a:pt x="1895522" y="2062956"/>
                    <a:pt x="1872900" y="2075259"/>
                    <a:pt x="1869328" y="2071687"/>
                  </a:cubicBezTo>
                  <a:cubicBezTo>
                    <a:pt x="1865756" y="2068115"/>
                    <a:pt x="1888378" y="2043112"/>
                    <a:pt x="1888378" y="2043112"/>
                  </a:cubicBezTo>
                  <a:cubicBezTo>
                    <a:pt x="1884885" y="2025650"/>
                    <a:pt x="1870122" y="2022078"/>
                    <a:pt x="1859803" y="2024062"/>
                  </a:cubicBezTo>
                  <a:cubicBezTo>
                    <a:pt x="1849484" y="2026046"/>
                    <a:pt x="1839165" y="2046287"/>
                    <a:pt x="1826465" y="2055018"/>
                  </a:cubicBezTo>
                  <a:cubicBezTo>
                    <a:pt x="1813765" y="2063749"/>
                    <a:pt x="1796863" y="2056559"/>
                    <a:pt x="1783602" y="2076450"/>
                  </a:cubicBezTo>
                  <a:cubicBezTo>
                    <a:pt x="1755027" y="2074863"/>
                    <a:pt x="1747487" y="2082800"/>
                    <a:pt x="1733597" y="2083594"/>
                  </a:cubicBezTo>
                  <a:cubicBezTo>
                    <a:pt x="1719707" y="2084388"/>
                    <a:pt x="1714943" y="2080021"/>
                    <a:pt x="1700259" y="2081212"/>
                  </a:cubicBezTo>
                  <a:cubicBezTo>
                    <a:pt x="1685575" y="2082403"/>
                    <a:pt x="1665731" y="2088754"/>
                    <a:pt x="1645490" y="2090738"/>
                  </a:cubicBezTo>
                  <a:cubicBezTo>
                    <a:pt x="1625249" y="2092722"/>
                    <a:pt x="1599057" y="2090340"/>
                    <a:pt x="1578816" y="2093118"/>
                  </a:cubicBezTo>
                  <a:cubicBezTo>
                    <a:pt x="1558576" y="2095896"/>
                    <a:pt x="1547463" y="2107406"/>
                    <a:pt x="1524047" y="2107406"/>
                  </a:cubicBezTo>
                  <a:cubicBezTo>
                    <a:pt x="1500631" y="2107406"/>
                    <a:pt x="1481184" y="2114550"/>
                    <a:pt x="1438321" y="2093119"/>
                  </a:cubicBezTo>
                  <a:cubicBezTo>
                    <a:pt x="1435146" y="2097882"/>
                    <a:pt x="1404983" y="2092721"/>
                    <a:pt x="1385933" y="2097880"/>
                  </a:cubicBezTo>
                  <a:cubicBezTo>
                    <a:pt x="1366883" y="2103039"/>
                    <a:pt x="1330768" y="2105025"/>
                    <a:pt x="1324021" y="2124075"/>
                  </a:cubicBezTo>
                  <a:cubicBezTo>
                    <a:pt x="1317274" y="2143125"/>
                    <a:pt x="1338117" y="2189957"/>
                    <a:pt x="1345453" y="2212182"/>
                  </a:cubicBezTo>
                  <a:cubicBezTo>
                    <a:pt x="1352789" y="2234407"/>
                    <a:pt x="1387884" y="2272508"/>
                    <a:pt x="1396615" y="2286001"/>
                  </a:cubicBezTo>
                  <a:cubicBezTo>
                    <a:pt x="1405346" y="2299494"/>
                    <a:pt x="1410337" y="2292349"/>
                    <a:pt x="1426416" y="2285999"/>
                  </a:cubicBezTo>
                  <a:cubicBezTo>
                    <a:pt x="1442495" y="2279649"/>
                    <a:pt x="1478010" y="2262583"/>
                    <a:pt x="1493091" y="2247899"/>
                  </a:cubicBezTo>
                  <a:cubicBezTo>
                    <a:pt x="1508172" y="2233215"/>
                    <a:pt x="1507775" y="2201068"/>
                    <a:pt x="1516903" y="2197893"/>
                  </a:cubicBezTo>
                  <a:cubicBezTo>
                    <a:pt x="1526031" y="2194718"/>
                    <a:pt x="1541112" y="2209800"/>
                    <a:pt x="1547859" y="2228850"/>
                  </a:cubicBezTo>
                  <a:cubicBezTo>
                    <a:pt x="1554606" y="2247900"/>
                    <a:pt x="1561750" y="2282428"/>
                    <a:pt x="1557384" y="2312193"/>
                  </a:cubicBezTo>
                  <a:cubicBezTo>
                    <a:pt x="1553018" y="2341958"/>
                    <a:pt x="1524046" y="2380059"/>
                    <a:pt x="1521665" y="2407443"/>
                  </a:cubicBezTo>
                  <a:cubicBezTo>
                    <a:pt x="1519284" y="2434827"/>
                    <a:pt x="1541510" y="2458641"/>
                    <a:pt x="1543097" y="2476500"/>
                  </a:cubicBezTo>
                  <a:cubicBezTo>
                    <a:pt x="1544684" y="2494359"/>
                    <a:pt x="1547065" y="2507456"/>
                    <a:pt x="1531190" y="2514600"/>
                  </a:cubicBezTo>
                  <a:cubicBezTo>
                    <a:pt x="1508965" y="2513013"/>
                    <a:pt x="1506584" y="2527300"/>
                    <a:pt x="1488328" y="2524125"/>
                  </a:cubicBezTo>
                  <a:cubicBezTo>
                    <a:pt x="1470072" y="2520950"/>
                    <a:pt x="1444275" y="2513409"/>
                    <a:pt x="1421653" y="2495550"/>
                  </a:cubicBezTo>
                  <a:cubicBezTo>
                    <a:pt x="1399031" y="2477691"/>
                    <a:pt x="1364502" y="2442368"/>
                    <a:pt x="1352596" y="2416968"/>
                  </a:cubicBezTo>
                  <a:cubicBezTo>
                    <a:pt x="1340690" y="2391568"/>
                    <a:pt x="1360930" y="2364184"/>
                    <a:pt x="1350215" y="2343150"/>
                  </a:cubicBezTo>
                  <a:cubicBezTo>
                    <a:pt x="1339500" y="2322116"/>
                    <a:pt x="1299415" y="2301874"/>
                    <a:pt x="1288303" y="2290762"/>
                  </a:cubicBezTo>
                  <a:cubicBezTo>
                    <a:pt x="1277191" y="2279650"/>
                    <a:pt x="1288699" y="2282825"/>
                    <a:pt x="1283540" y="2276475"/>
                  </a:cubicBezTo>
                  <a:cubicBezTo>
                    <a:pt x="1278381" y="2270125"/>
                    <a:pt x="1274016" y="2260203"/>
                    <a:pt x="1257347" y="2252662"/>
                  </a:cubicBezTo>
                  <a:cubicBezTo>
                    <a:pt x="1240678" y="2245121"/>
                    <a:pt x="1206150" y="2222896"/>
                    <a:pt x="1183528" y="2231230"/>
                  </a:cubicBezTo>
                  <a:cubicBezTo>
                    <a:pt x="1160906" y="2239564"/>
                    <a:pt x="1139871" y="2290365"/>
                    <a:pt x="1121615" y="2302668"/>
                  </a:cubicBezTo>
                  <a:cubicBezTo>
                    <a:pt x="1103359" y="2314971"/>
                    <a:pt x="1085896" y="2321321"/>
                    <a:pt x="1073990" y="2305049"/>
                  </a:cubicBezTo>
                  <a:cubicBezTo>
                    <a:pt x="1062084" y="2288777"/>
                    <a:pt x="1060497" y="2233612"/>
                    <a:pt x="1050178" y="2205037"/>
                  </a:cubicBezTo>
                  <a:cubicBezTo>
                    <a:pt x="1039859" y="2176462"/>
                    <a:pt x="1028746" y="2159794"/>
                    <a:pt x="1012077" y="2133600"/>
                  </a:cubicBezTo>
                  <a:cubicBezTo>
                    <a:pt x="995408" y="2107406"/>
                    <a:pt x="964452" y="2062955"/>
                    <a:pt x="950165" y="2047874"/>
                  </a:cubicBezTo>
                  <a:cubicBezTo>
                    <a:pt x="935878" y="2032793"/>
                    <a:pt x="935084" y="2046287"/>
                    <a:pt x="926353" y="2043112"/>
                  </a:cubicBezTo>
                  <a:cubicBezTo>
                    <a:pt x="917622" y="2039937"/>
                    <a:pt x="907190" y="2031962"/>
                    <a:pt x="897778" y="2028825"/>
                  </a:cubicBezTo>
                  <a:cubicBezTo>
                    <a:pt x="883490" y="2032000"/>
                    <a:pt x="882696" y="2060576"/>
                    <a:pt x="862059" y="2062163"/>
                  </a:cubicBezTo>
                  <a:cubicBezTo>
                    <a:pt x="841422" y="2063750"/>
                    <a:pt x="794591" y="2054225"/>
                    <a:pt x="773953" y="2038350"/>
                  </a:cubicBezTo>
                  <a:cubicBezTo>
                    <a:pt x="753315" y="2022475"/>
                    <a:pt x="758077" y="1989137"/>
                    <a:pt x="738233" y="1966912"/>
                  </a:cubicBezTo>
                  <a:cubicBezTo>
                    <a:pt x="718389" y="1944687"/>
                    <a:pt x="669574" y="1918494"/>
                    <a:pt x="654890" y="1905000"/>
                  </a:cubicBezTo>
                  <a:cubicBezTo>
                    <a:pt x="640206" y="1891506"/>
                    <a:pt x="651715" y="1892300"/>
                    <a:pt x="650128" y="1885950"/>
                  </a:cubicBezTo>
                  <a:cubicBezTo>
                    <a:pt x="645365" y="1887537"/>
                    <a:pt x="641396" y="1884759"/>
                    <a:pt x="635840" y="1890712"/>
                  </a:cubicBezTo>
                  <a:cubicBezTo>
                    <a:pt x="630284" y="1896665"/>
                    <a:pt x="625521" y="1914922"/>
                    <a:pt x="616790" y="1921669"/>
                  </a:cubicBezTo>
                  <a:cubicBezTo>
                    <a:pt x="608059" y="1928416"/>
                    <a:pt x="599428" y="1920543"/>
                    <a:pt x="583453" y="1931194"/>
                  </a:cubicBezTo>
                  <a:cubicBezTo>
                    <a:pt x="567578" y="1917700"/>
                    <a:pt x="563609" y="1883172"/>
                    <a:pt x="547734" y="1876425"/>
                  </a:cubicBezTo>
                  <a:cubicBezTo>
                    <a:pt x="531859" y="1869678"/>
                    <a:pt x="502251" y="1900078"/>
                    <a:pt x="488203" y="1890712"/>
                  </a:cubicBezTo>
                  <a:cubicBezTo>
                    <a:pt x="485028" y="1885950"/>
                    <a:pt x="482725" y="1880472"/>
                    <a:pt x="478678" y="1876425"/>
                  </a:cubicBezTo>
                  <a:cubicBezTo>
                    <a:pt x="474630" y="1872378"/>
                    <a:pt x="479471" y="1869281"/>
                    <a:pt x="464390" y="1866900"/>
                  </a:cubicBezTo>
                  <a:cubicBezTo>
                    <a:pt x="449309" y="1864519"/>
                    <a:pt x="434927" y="1864598"/>
                    <a:pt x="388190" y="1862138"/>
                  </a:cubicBezTo>
                  <a:cubicBezTo>
                    <a:pt x="383427" y="1857376"/>
                    <a:pt x="424702" y="1824037"/>
                    <a:pt x="402477" y="1821656"/>
                  </a:cubicBezTo>
                  <a:cubicBezTo>
                    <a:pt x="380252" y="1819275"/>
                    <a:pt x="290162" y="1848644"/>
                    <a:pt x="254840" y="1847850"/>
                  </a:cubicBezTo>
                  <a:cubicBezTo>
                    <a:pt x="219518" y="1847056"/>
                    <a:pt x="224103" y="1839258"/>
                    <a:pt x="190546" y="1816894"/>
                  </a:cubicBezTo>
                  <a:cubicBezTo>
                    <a:pt x="168321" y="1802606"/>
                    <a:pt x="150463" y="1776016"/>
                    <a:pt x="133397" y="1757363"/>
                  </a:cubicBezTo>
                  <a:cubicBezTo>
                    <a:pt x="116332" y="1738710"/>
                    <a:pt x="104822" y="1722041"/>
                    <a:pt x="88153" y="1704975"/>
                  </a:cubicBezTo>
                  <a:cubicBezTo>
                    <a:pt x="71484" y="1687909"/>
                    <a:pt x="45290" y="1666874"/>
                    <a:pt x="33384" y="1654968"/>
                  </a:cubicBezTo>
                  <a:cubicBezTo>
                    <a:pt x="19097" y="1641474"/>
                    <a:pt x="-8288" y="1622425"/>
                    <a:pt x="2428" y="1624012"/>
                  </a:cubicBezTo>
                  <a:cubicBezTo>
                    <a:pt x="13144" y="1625599"/>
                    <a:pt x="89100" y="1663778"/>
                    <a:pt x="97678" y="1664493"/>
                  </a:cubicBezTo>
                  <a:cubicBezTo>
                    <a:pt x="102440" y="1666081"/>
                    <a:pt x="136968" y="1685529"/>
                    <a:pt x="169115" y="1678782"/>
                  </a:cubicBezTo>
                  <a:cubicBezTo>
                    <a:pt x="201262" y="1672035"/>
                    <a:pt x="242598" y="1681704"/>
                    <a:pt x="290559" y="1624012"/>
                  </a:cubicBezTo>
                  <a:cubicBezTo>
                    <a:pt x="300993" y="1608360"/>
                    <a:pt x="293338" y="1613297"/>
                    <a:pt x="295322" y="1602581"/>
                  </a:cubicBezTo>
                  <a:cubicBezTo>
                    <a:pt x="297307" y="1591865"/>
                    <a:pt x="296513" y="1572021"/>
                    <a:pt x="302466" y="1559718"/>
                  </a:cubicBezTo>
                  <a:cubicBezTo>
                    <a:pt x="308419" y="1547415"/>
                    <a:pt x="320325" y="1537096"/>
                    <a:pt x="331040" y="1528762"/>
                  </a:cubicBezTo>
                  <a:cubicBezTo>
                    <a:pt x="341755" y="1520428"/>
                    <a:pt x="357631" y="1521221"/>
                    <a:pt x="366759" y="1509712"/>
                  </a:cubicBezTo>
                  <a:cubicBezTo>
                    <a:pt x="375887" y="1498203"/>
                    <a:pt x="381047" y="1488281"/>
                    <a:pt x="385809" y="1459706"/>
                  </a:cubicBezTo>
                  <a:cubicBezTo>
                    <a:pt x="384222" y="1420018"/>
                    <a:pt x="393350" y="1378743"/>
                    <a:pt x="390572" y="1357312"/>
                  </a:cubicBezTo>
                  <a:cubicBezTo>
                    <a:pt x="387794" y="1335881"/>
                    <a:pt x="377475" y="1339453"/>
                    <a:pt x="369140" y="1331119"/>
                  </a:cubicBezTo>
                  <a:cubicBezTo>
                    <a:pt x="360806" y="1322785"/>
                    <a:pt x="350090" y="1316037"/>
                    <a:pt x="340565" y="1307306"/>
                  </a:cubicBezTo>
                  <a:cubicBezTo>
                    <a:pt x="331040" y="1298575"/>
                    <a:pt x="315959" y="1289843"/>
                    <a:pt x="311990" y="1278731"/>
                  </a:cubicBezTo>
                  <a:cubicBezTo>
                    <a:pt x="308021" y="1267619"/>
                    <a:pt x="288972" y="1239837"/>
                    <a:pt x="283416" y="1221581"/>
                  </a:cubicBezTo>
                  <a:cubicBezTo>
                    <a:pt x="277860" y="1203325"/>
                    <a:pt x="279844" y="1180702"/>
                    <a:pt x="278653" y="1169193"/>
                  </a:cubicBezTo>
                  <a:cubicBezTo>
                    <a:pt x="277462" y="1157684"/>
                    <a:pt x="279446" y="1157287"/>
                    <a:pt x="276271" y="1152525"/>
                  </a:cubicBezTo>
                  <a:cubicBezTo>
                    <a:pt x="269127" y="1144588"/>
                    <a:pt x="249681" y="1126331"/>
                    <a:pt x="252459" y="1119187"/>
                  </a:cubicBezTo>
                  <a:close/>
                </a:path>
              </a:pathLst>
            </a:custGeom>
            <a:solidFill>
              <a:schemeClr val="accent5">
                <a:alpha val="7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472A469E-096A-4E97-B4F9-0EE270AEE8DE}"/>
                </a:ext>
              </a:extLst>
            </p:cNvPr>
            <p:cNvSpPr/>
            <p:nvPr/>
          </p:nvSpPr>
          <p:spPr>
            <a:xfrm>
              <a:off x="5136947" y="5098548"/>
              <a:ext cx="286939" cy="288205"/>
            </a:xfrm>
            <a:prstGeom prst="ellipse">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FF3A9186-419C-4B45-B3F7-E9EC43367C72}"/>
                </a:ext>
              </a:extLst>
            </p:cNvPr>
            <p:cNvSpPr txBox="1"/>
            <p:nvPr/>
          </p:nvSpPr>
          <p:spPr>
            <a:xfrm>
              <a:off x="5409881" y="4928580"/>
              <a:ext cx="354817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800" b="0" i="0" u="none" strike="noStrike" kern="1200" cap="none" spc="0" normalizeH="0" baseline="0" noProof="0">
                  <a:ln>
                    <a:noFill/>
                  </a:ln>
                  <a:solidFill>
                    <a:srgbClr val="FFFFFF"/>
                  </a:solidFill>
                  <a:effectLst/>
                  <a:uLnTx/>
                  <a:uFillTx/>
                  <a:latin typeface="Calibri" panose="020F0502020204030204"/>
                  <a:ea typeface="+mn-ea"/>
                  <a:cs typeface="+mn-cs"/>
                </a:rPr>
                <a:t>Monash Health Catchment</a:t>
              </a:r>
            </a:p>
          </p:txBody>
        </p:sp>
      </p:grpSp>
      <p:sp>
        <p:nvSpPr>
          <p:cNvPr id="42" name="TextBox 41">
            <a:extLst>
              <a:ext uri="{FF2B5EF4-FFF2-40B4-BE49-F238E27FC236}">
                <a16:creationId xmlns:a16="http://schemas.microsoft.com/office/drawing/2014/main" id="{8638F533-55C2-4165-A79F-01145C9D8977}"/>
              </a:ext>
            </a:extLst>
          </p:cNvPr>
          <p:cNvSpPr txBox="1"/>
          <p:nvPr/>
        </p:nvSpPr>
        <p:spPr>
          <a:xfrm>
            <a:off x="1231818" y="2818133"/>
            <a:ext cx="3344432" cy="954107"/>
          </a:xfrm>
          <a:prstGeom prst="rect">
            <a:avLst/>
          </a:prstGeom>
          <a:solidFill>
            <a:srgbClr val="FFFFFF">
              <a:alpha val="50196"/>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800" b="0" i="0" u="none" strike="noStrike" kern="1200" cap="none" spc="0" normalizeH="0" baseline="0" noProof="0">
                <a:ln>
                  <a:noFill/>
                </a:ln>
                <a:solidFill>
                  <a:srgbClr val="E30375"/>
                </a:solidFill>
                <a:effectLst/>
                <a:uLnTx/>
                <a:uFillTx/>
                <a:latin typeface="Calibri" panose="020F0502020204030204"/>
                <a:ea typeface="+mn-ea"/>
                <a:cs typeface="+mn-cs"/>
              </a:rPr>
              <a:t>The Royal Women’s Hospital Catchment</a:t>
            </a:r>
          </a:p>
        </p:txBody>
      </p:sp>
      <p:sp>
        <p:nvSpPr>
          <p:cNvPr id="8" name="Content Placeholder 7">
            <a:extLst>
              <a:ext uri="{FF2B5EF4-FFF2-40B4-BE49-F238E27FC236}">
                <a16:creationId xmlns:a16="http://schemas.microsoft.com/office/drawing/2014/main" id="{C13BD0DB-7E31-0F4F-A314-8AF4070028E7}"/>
              </a:ext>
            </a:extLst>
          </p:cNvPr>
          <p:cNvSpPr>
            <a:spLocks noGrp="1"/>
          </p:cNvSpPr>
          <p:nvPr>
            <p:ph idx="1"/>
          </p:nvPr>
        </p:nvSpPr>
        <p:spPr>
          <a:xfrm>
            <a:off x="4182159" y="1315478"/>
            <a:ext cx="7768113" cy="898721"/>
          </a:xfrm>
        </p:spPr>
        <p:txBody>
          <a:bodyPr/>
          <a:lstStyle/>
          <a:p>
            <a:pPr>
              <a:lnSpc>
                <a:spcPct val="100000"/>
              </a:lnSpc>
            </a:pPr>
            <a:r>
              <a:rPr lang="en-US"/>
              <a:t>Public Fertility Care referral catchments are divided between the Women’s &amp; Monash Health</a:t>
            </a:r>
          </a:p>
        </p:txBody>
      </p:sp>
      <p:sp>
        <p:nvSpPr>
          <p:cNvPr id="11" name="Content Placeholder 7">
            <a:extLst>
              <a:ext uri="{FF2B5EF4-FFF2-40B4-BE49-F238E27FC236}">
                <a16:creationId xmlns:a16="http://schemas.microsoft.com/office/drawing/2014/main" id="{D6060700-AE8A-4B3F-8D4B-32061A5433C8}"/>
              </a:ext>
            </a:extLst>
          </p:cNvPr>
          <p:cNvSpPr txBox="1">
            <a:spLocks/>
          </p:cNvSpPr>
          <p:nvPr/>
        </p:nvSpPr>
        <p:spPr>
          <a:xfrm>
            <a:off x="8287658" y="2641041"/>
            <a:ext cx="3548176" cy="1475310"/>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defRPr/>
            </a:pPr>
            <a:r>
              <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rPr>
              <a:t>The Women’s has 10</a:t>
            </a:r>
            <a:r>
              <a:rPr lang="en-US" sz="2400">
                <a:solidFill>
                  <a:srgbClr val="000000"/>
                </a:solidFill>
                <a:latin typeface="Calibri" panose="020F0502020204030204"/>
              </a:rPr>
              <a:t> </a:t>
            </a:r>
            <a:r>
              <a:rPr kumimoji="0" lang="en-US" sz="2400" b="0" i="0" u="none" strike="noStrike" kern="1200" cap="none" spc="0" normalizeH="0" baseline="0" noProof="0">
                <a:ln>
                  <a:noFill/>
                </a:ln>
                <a:solidFill>
                  <a:srgbClr val="000000"/>
                </a:solidFill>
                <a:effectLst/>
                <a:uLnTx/>
                <a:uFillTx/>
                <a:latin typeface="Calibri" panose="020F0502020204030204"/>
                <a:ea typeface="+mn-ea"/>
                <a:cs typeface="+mn-cs"/>
              </a:rPr>
              <a:t> Partner Health Services including Monash</a:t>
            </a:r>
          </a:p>
        </p:txBody>
      </p:sp>
      <p:sp>
        <p:nvSpPr>
          <p:cNvPr id="22" name="Oval 21">
            <a:extLst>
              <a:ext uri="{FF2B5EF4-FFF2-40B4-BE49-F238E27FC236}">
                <a16:creationId xmlns:a16="http://schemas.microsoft.com/office/drawing/2014/main" id="{F8173E9D-7A09-479F-BEE2-3A9395D16599}"/>
              </a:ext>
            </a:extLst>
          </p:cNvPr>
          <p:cNvSpPr/>
          <p:nvPr/>
        </p:nvSpPr>
        <p:spPr>
          <a:xfrm>
            <a:off x="5335377" y="3262129"/>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5" name="Oval 24">
            <a:extLst>
              <a:ext uri="{FF2B5EF4-FFF2-40B4-BE49-F238E27FC236}">
                <a16:creationId xmlns:a16="http://schemas.microsoft.com/office/drawing/2014/main" id="{E48AAD0E-C632-42F1-BFC4-3ED2998D8445}"/>
              </a:ext>
            </a:extLst>
          </p:cNvPr>
          <p:cNvSpPr/>
          <p:nvPr/>
        </p:nvSpPr>
        <p:spPr>
          <a:xfrm>
            <a:off x="4337490" y="3667353"/>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Oval 25">
            <a:extLst>
              <a:ext uri="{FF2B5EF4-FFF2-40B4-BE49-F238E27FC236}">
                <a16:creationId xmlns:a16="http://schemas.microsoft.com/office/drawing/2014/main" id="{5D11E309-3AB3-4176-8511-85520A69F160}"/>
              </a:ext>
            </a:extLst>
          </p:cNvPr>
          <p:cNvSpPr/>
          <p:nvPr/>
        </p:nvSpPr>
        <p:spPr>
          <a:xfrm>
            <a:off x="2618317" y="5724089"/>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5F1DEAAB-6F27-43DB-B91C-5253227A9952}"/>
              </a:ext>
            </a:extLst>
          </p:cNvPr>
          <p:cNvSpPr/>
          <p:nvPr/>
        </p:nvSpPr>
        <p:spPr>
          <a:xfrm>
            <a:off x="3811051" y="4550496"/>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9EF1B4BE-EA4B-45C9-961C-C0A920F19421}"/>
              </a:ext>
            </a:extLst>
          </p:cNvPr>
          <p:cNvSpPr/>
          <p:nvPr/>
        </p:nvSpPr>
        <p:spPr>
          <a:xfrm>
            <a:off x="4303259" y="5289403"/>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Oval 29">
            <a:extLst>
              <a:ext uri="{FF2B5EF4-FFF2-40B4-BE49-F238E27FC236}">
                <a16:creationId xmlns:a16="http://schemas.microsoft.com/office/drawing/2014/main" id="{C762AEFD-2969-4FC8-A3E5-023D3DAE9EC2}"/>
              </a:ext>
            </a:extLst>
          </p:cNvPr>
          <p:cNvSpPr/>
          <p:nvPr/>
        </p:nvSpPr>
        <p:spPr>
          <a:xfrm>
            <a:off x="4914129" y="4843431"/>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Oval 30">
            <a:extLst>
              <a:ext uri="{FF2B5EF4-FFF2-40B4-BE49-F238E27FC236}">
                <a16:creationId xmlns:a16="http://schemas.microsoft.com/office/drawing/2014/main" id="{17AE2126-65F4-430B-82FC-0CCB8C602510}"/>
              </a:ext>
            </a:extLst>
          </p:cNvPr>
          <p:cNvSpPr/>
          <p:nvPr/>
        </p:nvSpPr>
        <p:spPr>
          <a:xfrm>
            <a:off x="4647154" y="4762323"/>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Oval 31">
            <a:extLst>
              <a:ext uri="{FF2B5EF4-FFF2-40B4-BE49-F238E27FC236}">
                <a16:creationId xmlns:a16="http://schemas.microsoft.com/office/drawing/2014/main" id="{F8EAB460-8240-430D-A3A7-E68C9883071F}"/>
              </a:ext>
            </a:extLst>
          </p:cNvPr>
          <p:cNvSpPr/>
          <p:nvPr/>
        </p:nvSpPr>
        <p:spPr>
          <a:xfrm>
            <a:off x="5003976" y="4623506"/>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Oval 33">
            <a:extLst>
              <a:ext uri="{FF2B5EF4-FFF2-40B4-BE49-F238E27FC236}">
                <a16:creationId xmlns:a16="http://schemas.microsoft.com/office/drawing/2014/main" id="{21AB90D5-7431-425A-AAAA-7E3E063825E3}"/>
              </a:ext>
            </a:extLst>
          </p:cNvPr>
          <p:cNvSpPr/>
          <p:nvPr/>
        </p:nvSpPr>
        <p:spPr>
          <a:xfrm>
            <a:off x="5156376" y="4775906"/>
            <a:ext cx="285717" cy="277633"/>
          </a:xfrm>
          <a:prstGeom prst="ellipse">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9507477"/>
      </p:ext>
    </p:extLst>
  </p:cSld>
  <p:clrMapOvr>
    <a:masterClrMapping/>
  </p:clrMapOvr>
</p:sld>
</file>

<file path=ppt/theme/theme1.xml><?xml version="1.0" encoding="utf-8"?>
<a:theme xmlns:a="http://schemas.openxmlformats.org/drawingml/2006/main" name="Office Theme">
  <a:themeElements>
    <a:clrScheme name="The Women's Colours">
      <a:dk1>
        <a:srgbClr val="000000"/>
      </a:dk1>
      <a:lt1>
        <a:srgbClr val="FFFFFF"/>
      </a:lt1>
      <a:dk2>
        <a:srgbClr val="717679"/>
      </a:dk2>
      <a:lt2>
        <a:srgbClr val="E7E6E6"/>
      </a:lt2>
      <a:accent1>
        <a:srgbClr val="E30375"/>
      </a:accent1>
      <a:accent2>
        <a:srgbClr val="A91F77"/>
      </a:accent2>
      <a:accent3>
        <a:srgbClr val="717679"/>
      </a:accent3>
      <a:accent4>
        <a:srgbClr val="511C74"/>
      </a:accent4>
      <a:accent5>
        <a:srgbClr val="1ABECB"/>
      </a:accent5>
      <a:accent6>
        <a:srgbClr val="5B3A57"/>
      </a:accent6>
      <a:hlink>
        <a:srgbClr val="EC008B"/>
      </a:hlink>
      <a:folHlink>
        <a:srgbClr val="81289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Body">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DH navy 16x9 presentation" id="{312240A0-3964-F146-A3AA-9400C51E8E33}" vid="{E9F1A43C-0529-7049-8811-9078062534B5}"/>
    </a:ext>
  </a:extLst>
</a:theme>
</file>

<file path=ppt/theme/theme3.xml><?xml version="1.0" encoding="utf-8"?>
<a:theme xmlns:a="http://schemas.openxmlformats.org/drawingml/2006/main" name="Theme1">
  <a:themeElements>
    <a:clrScheme name="DH 2">
      <a:dk1>
        <a:srgbClr val="000000"/>
      </a:dk1>
      <a:lt1>
        <a:srgbClr val="FFFFFF"/>
      </a:lt1>
      <a:dk2>
        <a:srgbClr val="243C98"/>
      </a:dk2>
      <a:lt2>
        <a:srgbClr val="293286"/>
      </a:lt2>
      <a:accent1>
        <a:srgbClr val="1A1B4D"/>
      </a:accent1>
      <a:accent2>
        <a:srgbClr val="D57F28"/>
      </a:accent2>
      <a:accent3>
        <a:srgbClr val="CE6828"/>
      </a:accent3>
      <a:accent4>
        <a:srgbClr val="C62126"/>
      </a:accent4>
      <a:accent5>
        <a:srgbClr val="961B1F"/>
      </a:accent5>
      <a:accent6>
        <a:srgbClr val="CA1E57"/>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Theme1" id="{250D74B6-AFAD-449E-9507-080439988797}" vid="{4D1A90D9-9B68-41E3-937C-7D3CA8B833A6}"/>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DH 2">
    <a:dk1>
      <a:srgbClr val="000000"/>
    </a:dk1>
    <a:lt1>
      <a:srgbClr val="FFFFFF"/>
    </a:lt1>
    <a:dk2>
      <a:srgbClr val="243C98"/>
    </a:dk2>
    <a:lt2>
      <a:srgbClr val="293286"/>
    </a:lt2>
    <a:accent1>
      <a:srgbClr val="1A1B4D"/>
    </a:accent1>
    <a:accent2>
      <a:srgbClr val="D57F28"/>
    </a:accent2>
    <a:accent3>
      <a:srgbClr val="CE6828"/>
    </a:accent3>
    <a:accent4>
      <a:srgbClr val="C62126"/>
    </a:accent4>
    <a:accent5>
      <a:srgbClr val="961B1F"/>
    </a:accent5>
    <a:accent6>
      <a:srgbClr val="CA1E57"/>
    </a:accent6>
    <a:hlink>
      <a:srgbClr val="0000FF"/>
    </a:hlink>
    <a:folHlink>
      <a:srgbClr val="800080"/>
    </a:folHlink>
  </a:clrScheme>
</a:themeOverride>
</file>

<file path=ppt/theme/themeOverride2.xml><?xml version="1.0" encoding="utf-8"?>
<a:themeOverride xmlns:a="http://schemas.openxmlformats.org/drawingml/2006/main">
  <a:clrScheme name="DH 2">
    <a:dk1>
      <a:srgbClr val="000000"/>
    </a:dk1>
    <a:lt1>
      <a:srgbClr val="FFFFFF"/>
    </a:lt1>
    <a:dk2>
      <a:srgbClr val="243C98"/>
    </a:dk2>
    <a:lt2>
      <a:srgbClr val="293286"/>
    </a:lt2>
    <a:accent1>
      <a:srgbClr val="1A1B4D"/>
    </a:accent1>
    <a:accent2>
      <a:srgbClr val="D57F28"/>
    </a:accent2>
    <a:accent3>
      <a:srgbClr val="CE6828"/>
    </a:accent3>
    <a:accent4>
      <a:srgbClr val="C62126"/>
    </a:accent4>
    <a:accent5>
      <a:srgbClr val="961B1F"/>
    </a:accent5>
    <a:accent6>
      <a:srgbClr val="CA1E57"/>
    </a:accent6>
    <a:hlink>
      <a:srgbClr val="0000FF"/>
    </a:hlink>
    <a:folHlink>
      <a:srgbClr val="800080"/>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B134EC1B70594941AAB0EE9491458F55" ma:contentTypeVersion="18" ma:contentTypeDescription="Create a new document." ma:contentTypeScope="" ma:versionID="da372f3f71285377c698632957b992f9">
  <xsd:schema xmlns:xsd="http://www.w3.org/2001/XMLSchema" xmlns:xs="http://www.w3.org/2001/XMLSchema" xmlns:p="http://schemas.microsoft.com/office/2006/metadata/properties" xmlns:ns2="63a6e35b-1a0d-4b26-8059-9d7fbfec19c3" xmlns:ns3="7f7db093-26fa-4a4d-b7ba-a7de4e106676" targetNamespace="http://schemas.microsoft.com/office/2006/metadata/properties" ma:root="true" ma:fieldsID="abcc756c7a6e7e4a55d2964c03e4c2fd" ns2:_="" ns3:_="">
    <xsd:import namespace="63a6e35b-1a0d-4b26-8059-9d7fbfec19c3"/>
    <xsd:import namespace="7f7db093-26fa-4a4d-b7ba-a7de4e106676"/>
    <xsd:element name="properties">
      <xsd:complexType>
        <xsd:sequence>
          <xsd:element name="documentManagement">
            <xsd:complexType>
              <xsd:all>
                <xsd:element ref="ns2:_dlc_DocId" minOccurs="0"/>
                <xsd:element ref="ns2:_dlc_DocIdUrl" minOccurs="0"/>
                <xsd:element ref="ns2:_dlc_DocIdPersistId" minOccurs="0"/>
                <xsd:element ref="ns2:SharedWithUsers" minOccurs="0"/>
                <xsd:element ref="ns2:SharedWithDetails" minOccurs="0"/>
                <xsd:element ref="ns3:MediaServiceMetadata" minOccurs="0"/>
                <xsd:element ref="ns3:MediaServiceFastMetadata" minOccurs="0"/>
                <xsd:element ref="ns3:MediaServiceDateTaken" minOccurs="0"/>
                <xsd:element ref="ns3:MediaLengthInSeconds" minOccurs="0"/>
                <xsd:element ref="ns3:MediaServiceAutoKeyPoints" minOccurs="0"/>
                <xsd:element ref="ns3:MediaServiceKeyPoints" minOccurs="0"/>
                <xsd:element ref="ns3:MediaServiceAutoTags" minOccurs="0"/>
                <xsd:element ref="ns3:MediaServiceOCR" minOccurs="0"/>
                <xsd:element ref="ns3:MediaServiceGenerationTime" minOccurs="0"/>
                <xsd:element ref="ns3:MediaServiceEventHashCode" minOccurs="0"/>
                <xsd:element ref="ns3:MediaServiceLocation" minOccurs="0"/>
                <xsd:element ref="ns3:lcf76f155ced4ddcb4097134ff3c332f" minOccurs="0"/>
                <xsd:element ref="ns2: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3a6e35b-1a0d-4b26-8059-9d7fbfec19c3"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TaxCatchAll" ma:index="26" nillable="true" ma:displayName="Taxonomy Catch All Column" ma:hidden="true" ma:list="{951c630d-cd73-4986-91fd-ef9bb3ff8aca}" ma:internalName="TaxCatchAll" ma:showField="CatchAllData" ma:web="63a6e35b-1a0d-4b26-8059-9d7fbfec19c3">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7f7db093-26fa-4a4d-b7ba-a7de4e106676" elementFormDefault="qualified">
    <xsd:import namespace="http://schemas.microsoft.com/office/2006/documentManagement/types"/>
    <xsd:import namespace="http://schemas.microsoft.com/office/infopath/2007/PartnerControls"/>
    <xsd:element name="MediaServiceMetadata" ma:index="13" nillable="true" ma:displayName="MediaServiceMetadata" ma:hidden="true" ma:internalName="MediaServiceMetadata" ma:readOnly="true">
      <xsd:simpleType>
        <xsd:restriction base="dms:Note"/>
      </xsd:simpleType>
    </xsd:element>
    <xsd:element name="MediaServiceFastMetadata" ma:index="14" nillable="true" ma:displayName="MediaServiceFastMetadata" ma:hidden="true" ma:internalName="MediaServiceFastMetadata" ma:readOnly="true">
      <xsd:simpleType>
        <xsd:restriction base="dms:Note"/>
      </xsd:simpleType>
    </xsd:element>
    <xsd:element name="MediaServiceDateTaken" ma:index="15" nillable="true" ma:displayName="MediaServiceDateTaken" ma:hidden="true" ma:internalName="MediaServiceDateTaken" ma:readOnly="true">
      <xsd:simpleType>
        <xsd:restriction base="dms:Text"/>
      </xsd:simpleType>
    </xsd:element>
    <xsd:element name="MediaLengthInSeconds" ma:index="16" nillable="true" ma:displayName="Length (seconds)" ma:internalName="MediaLengthInSeconds" ma:readOnly="true">
      <xsd:simpleType>
        <xsd:restriction base="dms:Unknown"/>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AutoTags" ma:index="19" nillable="true" ma:displayName="Tags" ma:internalName="MediaServiceAutoTags" ma:readOnly="true">
      <xsd:simpleType>
        <xsd:restriction base="dms:Text"/>
      </xsd:simpleType>
    </xsd:element>
    <xsd:element name="MediaServiceOCR" ma:index="20" nillable="true" ma:displayName="Extracted Text" ma:internalName="MediaServiceOCR" ma:readOnly="true">
      <xsd:simpleType>
        <xsd:restriction base="dms:Note">
          <xsd:maxLength value="255"/>
        </xsd:restriction>
      </xsd:simpleType>
    </xsd:element>
    <xsd:element name="MediaServiceGenerationTime" ma:index="21" nillable="true" ma:displayName="MediaServiceGenerationTime" ma:hidden="true" ma:internalName="MediaServiceGenerationTime" ma:readOnly="true">
      <xsd:simpleType>
        <xsd:restriction base="dms:Text"/>
      </xsd:simpleType>
    </xsd:element>
    <xsd:element name="MediaServiceEventHashCode" ma:index="22" nillable="true" ma:displayName="MediaServiceEventHashCode" ma:hidden="true" ma:internalName="MediaServiceEventHashCode" ma:readOnly="true">
      <xsd:simpleType>
        <xsd:restriction base="dms:Text"/>
      </xsd:simpleType>
    </xsd:element>
    <xsd:element name="MediaServiceLocation" ma:index="23" nillable="true" ma:displayName="Location" ma:internalName="MediaServiceLocation" ma:readOnly="true">
      <xsd:simpleType>
        <xsd:restriction base="dms:Text"/>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087ee064-f347-41df-91ce-b1c94adcd210"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7f7db093-26fa-4a4d-b7ba-a7de4e106676">
      <Terms xmlns="http://schemas.microsoft.com/office/infopath/2007/PartnerControls"/>
    </lcf76f155ced4ddcb4097134ff3c332f>
    <TaxCatchAll xmlns="63a6e35b-1a0d-4b26-8059-9d7fbfec19c3" xsi:nil="true"/>
    <SharedWithUsers xmlns="63a6e35b-1a0d-4b26-8059-9d7fbfec19c3">
      <UserInfo>
        <DisplayName>Grace Speter</DisplayName>
        <AccountId>15</AccountId>
        <AccountType/>
      </UserInfo>
      <UserInfo>
        <DisplayName>Julia A Mazur</DisplayName>
        <AccountId>65</AccountId>
        <AccountType/>
      </UserInfo>
      <UserInfo>
        <DisplayName>Joy MacDonald</DisplayName>
        <AccountId>10</AccountId>
        <AccountType/>
      </UserInfo>
    </SharedWithUsers>
  </documentManagement>
</p:properti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F006BA7A-3B4D-4D4A-B3A5-9AA4B3EDD19B}">
  <ds:schemaRefs>
    <ds:schemaRef ds:uri="http://schemas.microsoft.com/sharepoint/v3/contenttype/forms"/>
  </ds:schemaRefs>
</ds:datastoreItem>
</file>

<file path=customXml/itemProps2.xml><?xml version="1.0" encoding="utf-8"?>
<ds:datastoreItem xmlns:ds="http://schemas.openxmlformats.org/officeDocument/2006/customXml" ds:itemID="{2A3ED1DF-005E-4E91-ACB8-DABDC08E2C9D}"/>
</file>

<file path=customXml/itemProps3.xml><?xml version="1.0" encoding="utf-8"?>
<ds:datastoreItem xmlns:ds="http://schemas.openxmlformats.org/officeDocument/2006/customXml" ds:itemID="{91D510D3-3931-4C25-9710-D78256080E2B}">
  <ds:schemaRefs>
    <ds:schemaRef ds:uri="http://schemas.microsoft.com/office/2006/metadata/properties"/>
    <ds:schemaRef ds:uri="http://schemas.microsoft.com/office/infopath/2007/PartnerControls"/>
    <ds:schemaRef ds:uri="http://purl.org/dc/terms/"/>
    <ds:schemaRef ds:uri="http://schemas.microsoft.com/office/2006/documentManagement/types"/>
    <ds:schemaRef ds:uri="8aa2d71d-d74c-4f5b-8578-969cece3e001"/>
    <ds:schemaRef ds:uri="5ce0f2b5-5be5-4508-bce9-d7011ece0659"/>
    <ds:schemaRef ds:uri="http://schemas.openxmlformats.org/package/2006/metadata/core-properties"/>
    <ds:schemaRef ds:uri="http://purl.org/dc/elements/1.1/"/>
    <ds:schemaRef ds:uri="ce4af525-5dca-4a9c-9fa3-6b06d890e51b"/>
    <ds:schemaRef ds:uri="http://www.w3.org/XML/1998/namespace"/>
    <ds:schemaRef ds:uri="http://purl.org/dc/dcmitype/"/>
  </ds:schemaRefs>
</ds:datastoreItem>
</file>

<file path=customXml/itemProps4.xml><?xml version="1.0" encoding="utf-8"?>
<ds:datastoreItem xmlns:ds="http://schemas.openxmlformats.org/officeDocument/2006/customXml" ds:itemID="{1E65F6F4-94D4-456D-80B2-8CA4984B0C52}"/>
</file>

<file path=docProps/app.xml><?xml version="1.0" encoding="utf-8"?>
<Properties xmlns="http://schemas.openxmlformats.org/officeDocument/2006/extended-properties" xmlns:vt="http://schemas.openxmlformats.org/officeDocument/2006/docPropsVTypes">
  <TotalTime>0</TotalTime>
  <Words>3800</Words>
  <Application>Microsoft Office PowerPoint</Application>
  <PresentationFormat>Widescreen</PresentationFormat>
  <Paragraphs>639</Paragraphs>
  <Slides>54</Slides>
  <Notes>19</Notes>
  <HiddenSlides>0</HiddenSlides>
  <MMClips>0</MMClips>
  <ScaleCrop>false</ScaleCrop>
  <HeadingPairs>
    <vt:vector size="6" baseType="variant">
      <vt:variant>
        <vt:lpstr>Fonts Used</vt:lpstr>
      </vt:variant>
      <vt:variant>
        <vt:i4>10</vt:i4>
      </vt:variant>
      <vt:variant>
        <vt:lpstr>Theme</vt:lpstr>
      </vt:variant>
      <vt:variant>
        <vt:i4>3</vt:i4>
      </vt:variant>
      <vt:variant>
        <vt:lpstr>Slide Titles</vt:lpstr>
      </vt:variant>
      <vt:variant>
        <vt:i4>54</vt:i4>
      </vt:variant>
    </vt:vector>
  </HeadingPairs>
  <TitlesOfParts>
    <vt:vector size="67" baseType="lpstr">
      <vt:lpstr>Arial</vt:lpstr>
      <vt:lpstr>Arial Black</vt:lpstr>
      <vt:lpstr>Calibri</vt:lpstr>
      <vt:lpstr>calibri light</vt:lpstr>
      <vt:lpstr>calibri light</vt:lpstr>
      <vt:lpstr>Courier New</vt:lpstr>
      <vt:lpstr>Georgia</vt:lpstr>
      <vt:lpstr>Gotham Light</vt:lpstr>
      <vt:lpstr>Times New Roman</vt:lpstr>
      <vt:lpstr>VIC</vt:lpstr>
      <vt:lpstr>Office Theme</vt:lpstr>
      <vt:lpstr>Body</vt:lpstr>
      <vt:lpstr>Theme1</vt:lpstr>
      <vt:lpstr>Public Fertility Care for Victoria </vt:lpstr>
      <vt:lpstr>Public Fertility Care:  Summary</vt:lpstr>
      <vt:lpstr>Public Fertility Care:  What we have achieved </vt:lpstr>
      <vt:lpstr>Public Fertility Care:  Egg and Sperm Bank</vt:lpstr>
      <vt:lpstr>Public Fertility Care:  Comms and Program Promotion</vt:lpstr>
      <vt:lpstr>Supporting patients with infertility through Public Fertility Care</vt:lpstr>
      <vt:lpstr>Public Fertility Care</vt:lpstr>
      <vt:lpstr>Public Fertility Care Eligibility Criteria</vt:lpstr>
      <vt:lpstr>Public Fertility Care Referral Catchments</vt:lpstr>
      <vt:lpstr>The Women's Catchment Referral Process</vt:lpstr>
      <vt:lpstr>Reproductive Services Unit</vt:lpstr>
      <vt:lpstr>Causes &amp; Investigation of Subfertility</vt:lpstr>
      <vt:lpstr>Infertility – WHO global data</vt:lpstr>
      <vt:lpstr>Causes of female infertility</vt:lpstr>
      <vt:lpstr>Causes of male infertility</vt:lpstr>
      <vt:lpstr>Clinical history and examination</vt:lpstr>
      <vt:lpstr>Clinical history and examination</vt:lpstr>
      <vt:lpstr>Screening tests for women</vt:lpstr>
      <vt:lpstr>Screening tests for men</vt:lpstr>
      <vt:lpstr>Midluteal progesterone</vt:lpstr>
      <vt:lpstr>Anti-Mullerian Hormone (AMH)</vt:lpstr>
      <vt:lpstr>PowerPoint Presentation</vt:lpstr>
      <vt:lpstr>AMH – important points</vt:lpstr>
      <vt:lpstr>Karyotype</vt:lpstr>
      <vt:lpstr>Reproductive genetic carrier screening</vt:lpstr>
      <vt:lpstr>Semen analysis</vt:lpstr>
      <vt:lpstr>Timing of infertility evaluation</vt:lpstr>
      <vt:lpstr>Assisted Reproductive Treatments at PFC</vt:lpstr>
      <vt:lpstr>PowerPoint Presentation</vt:lpstr>
      <vt:lpstr>PowerPoint Presentation</vt:lpstr>
      <vt:lpstr>PowerPoint Presentation</vt:lpstr>
      <vt:lpstr>PowerPoint Presentation</vt:lpstr>
      <vt:lpstr>PowerPoint Presentation</vt:lpstr>
      <vt:lpstr>PowerPoint Presentation</vt:lpstr>
      <vt:lpstr>Indications for Ovulation Induction and IUI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Fertility preservation biggest risks to fertility addressed at The Women’s</vt:lpstr>
      <vt:lpstr>Fertility preservation at The Women’s</vt:lpstr>
      <vt:lpstr>PowerPoint Presentation</vt:lpstr>
      <vt:lpstr>Big Picture: PFC comprehensive services</vt:lpstr>
      <vt:lpstr>accessible and inclusive</vt:lpstr>
      <vt:lpstr>Summary</vt:lpstr>
      <vt:lpstr>Questions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Lisa Burns</dc:creator>
  <cp:lastModifiedBy>Rachael Loomes (Health)</cp:lastModifiedBy>
  <cp:revision>2</cp:revision>
  <dcterms:created xsi:type="dcterms:W3CDTF">2021-01-15T04:44:39Z</dcterms:created>
  <dcterms:modified xsi:type="dcterms:W3CDTF">2024-05-30T00:30:21Z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0x0101000E3DFA46E4BA8240BF02D8839DDFBBC5</vt:lpwstr>
  </property>
  <property fmtid="{D5CDD505-2E9C-101B-9397-08002B2CF9AE}" pid="3" name="MediaServiceImageTags">
    <vt:lpwstr/>
  </property>
  <property fmtid="{D5CDD505-2E9C-101B-9397-08002B2CF9AE}" pid="4" name="MSIP_Label_43e64453-338c-4f93-8a4d-0039a0a41f2a_Enabled">
    <vt:lpwstr>true</vt:lpwstr>
  </property>
  <property fmtid="{D5CDD505-2E9C-101B-9397-08002B2CF9AE}" pid="5" name="MSIP_Label_43e64453-338c-4f93-8a4d-0039a0a41f2a_SetDate">
    <vt:lpwstr>2024-05-29T02:02:13Z</vt:lpwstr>
  </property>
  <property fmtid="{D5CDD505-2E9C-101B-9397-08002B2CF9AE}" pid="6" name="MSIP_Label_43e64453-338c-4f93-8a4d-0039a0a41f2a_Method">
    <vt:lpwstr>Privileged</vt:lpwstr>
  </property>
  <property fmtid="{D5CDD505-2E9C-101B-9397-08002B2CF9AE}" pid="7" name="MSIP_Label_43e64453-338c-4f93-8a4d-0039a0a41f2a_Name">
    <vt:lpwstr>43e64453-338c-4f93-8a4d-0039a0a41f2a</vt:lpwstr>
  </property>
  <property fmtid="{D5CDD505-2E9C-101B-9397-08002B2CF9AE}" pid="8" name="MSIP_Label_43e64453-338c-4f93-8a4d-0039a0a41f2a_SiteId">
    <vt:lpwstr>c0e0601f-0fac-449c-9c88-a104c4eb9f28</vt:lpwstr>
  </property>
  <property fmtid="{D5CDD505-2E9C-101B-9397-08002B2CF9AE}" pid="9" name="MSIP_Label_43e64453-338c-4f93-8a4d-0039a0a41f2a_ActionId">
    <vt:lpwstr>0e61b990-b60f-4c39-b599-54dde4395145</vt:lpwstr>
  </property>
  <property fmtid="{D5CDD505-2E9C-101B-9397-08002B2CF9AE}" pid="10" name="MSIP_Label_43e64453-338c-4f93-8a4d-0039a0a41f2a_ContentBits">
    <vt:lpwstr>2</vt:lpwstr>
  </property>
  <property fmtid="{D5CDD505-2E9C-101B-9397-08002B2CF9AE}" pid="11" name="ClassificationContentMarkingFooterLocations">
    <vt:lpwstr>Office Theme:5</vt:lpwstr>
  </property>
  <property fmtid="{D5CDD505-2E9C-101B-9397-08002B2CF9AE}" pid="12" name="ClassificationContentMarkingFooterText">
    <vt:lpwstr>OFFICIAL</vt:lpwstr>
  </property>
</Properties>
</file>